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57" r:id="rId7"/>
    <p:sldId id="267" r:id="rId8"/>
    <p:sldId id="282" r:id="rId9"/>
    <p:sldId id="265" r:id="rId10"/>
    <p:sldId id="288" r:id="rId11"/>
    <p:sldId id="289" r:id="rId12"/>
    <p:sldId id="266" r:id="rId13"/>
    <p:sldId id="268" r:id="rId14"/>
    <p:sldId id="269" r:id="rId15"/>
    <p:sldId id="270" r:id="rId16"/>
    <p:sldId id="278" r:id="rId17"/>
    <p:sldId id="276" r:id="rId18"/>
    <p:sldId id="272" r:id="rId19"/>
    <p:sldId id="280" r:id="rId20"/>
    <p:sldId id="281" r:id="rId21"/>
    <p:sldId id="273" r:id="rId22"/>
    <p:sldId id="283" r:id="rId23"/>
    <p:sldId id="285" r:id="rId24"/>
    <p:sldId id="286" r:id="rId25"/>
    <p:sldId id="284" r:id="rId26"/>
    <p:sldId id="290" r:id="rId27"/>
    <p:sldId id="291" r:id="rId28"/>
    <p:sldId id="275" r:id="rId29"/>
    <p:sldId id="277" r:id="rId30"/>
    <p:sldId id="274" r:id="rId31"/>
    <p:sldId id="315" r:id="rId32"/>
  </p:sldIdLst>
  <p:sldSz cx="12192000" cy="6858000"/>
  <p:notesSz cx="6858000" cy="9144000"/>
  <p:defaultTextStyle>
    <a:defPPr>
      <a:defRPr lang="zh-CN"/>
    </a:defPPr>
    <a:lvl1pPr marL="0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2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7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89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1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3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8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2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3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ng yanxin" initials="zy" lastIdx="1" clrIdx="0">
    <p:extLst>
      <p:ext uri="{19B8F6BF-5375-455C-9EA6-DF929625EA0E}">
        <p15:presenceInfo xmlns:p15="http://schemas.microsoft.com/office/powerpoint/2012/main" userId="4f38269419b516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7FFA0-0B5D-4C8B-949C-4E3CA028623D}" v="2" dt="2022-01-27T04:08:56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8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258" y="653"/>
      </p:cViewPr>
      <p:guideLst>
        <p:guide pos="3840"/>
        <p:guide orient="horz" pos="3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Zhang (FA Talent)" userId="474f572f-8271-4f60-858e-cee871e0aec6" providerId="ADAL" clId="{1037FFA0-0B5D-4C8B-949C-4E3CA028623D}"/>
    <pc:docChg chg="undo custSel addSld delSld modSld">
      <pc:chgData name="Xin Zhang (FA Talent)" userId="474f572f-8271-4f60-858e-cee871e0aec6" providerId="ADAL" clId="{1037FFA0-0B5D-4C8B-949C-4E3CA028623D}" dt="2022-01-27T04:11:30.293" v="27" actId="478"/>
      <pc:docMkLst>
        <pc:docMk/>
      </pc:docMkLst>
      <pc:sldChg chg="addSp delSp modSp mod">
        <pc:chgData name="Xin Zhang (FA Talent)" userId="474f572f-8271-4f60-858e-cee871e0aec6" providerId="ADAL" clId="{1037FFA0-0B5D-4C8B-949C-4E3CA028623D}" dt="2022-01-27T04:08:22.310" v="19" actId="14100"/>
        <pc:sldMkLst>
          <pc:docMk/>
          <pc:sldMk cId="204426722" sldId="258"/>
        </pc:sldMkLst>
        <pc:spChg chg="mod">
          <ac:chgData name="Xin Zhang (FA Talent)" userId="474f572f-8271-4f60-858e-cee871e0aec6" providerId="ADAL" clId="{1037FFA0-0B5D-4C8B-949C-4E3CA028623D}" dt="2022-01-27T04:08:22.310" v="19" actId="14100"/>
          <ac:spMkLst>
            <pc:docMk/>
            <pc:sldMk cId="204426722" sldId="258"/>
            <ac:spMk id="192" creationId="{A2F82520-D4E0-4D0B-9F29-8AC097D5C8F4}"/>
          </ac:spMkLst>
        </pc:spChg>
        <pc:picChg chg="add mod">
          <ac:chgData name="Xin Zhang (FA Talent)" userId="474f572f-8271-4f60-858e-cee871e0aec6" providerId="ADAL" clId="{1037FFA0-0B5D-4C8B-949C-4E3CA028623D}" dt="2022-01-27T04:08:08.496" v="2" actId="1076"/>
          <ac:picMkLst>
            <pc:docMk/>
            <pc:sldMk cId="204426722" sldId="258"/>
            <ac:picMk id="173" creationId="{801ED2BA-3F5F-410E-98CB-A8752EC16DB5}"/>
          </ac:picMkLst>
        </pc:picChg>
        <pc:picChg chg="del">
          <ac:chgData name="Xin Zhang (FA Talent)" userId="474f572f-8271-4f60-858e-cee871e0aec6" providerId="ADAL" clId="{1037FFA0-0B5D-4C8B-949C-4E3CA028623D}" dt="2022-01-27T04:07:56.399" v="0" actId="478"/>
          <ac:picMkLst>
            <pc:docMk/>
            <pc:sldMk cId="204426722" sldId="258"/>
            <ac:picMk id="175" creationId="{6BACC24D-2C7C-4D4F-9163-E9B940316DAB}"/>
          </ac:picMkLst>
        </pc:picChg>
      </pc:sldChg>
      <pc:sldChg chg="delSp mod">
        <pc:chgData name="Xin Zhang (FA Talent)" userId="474f572f-8271-4f60-858e-cee871e0aec6" providerId="ADAL" clId="{1037FFA0-0B5D-4C8B-949C-4E3CA028623D}" dt="2022-01-27T04:11:30.293" v="27" actId="478"/>
        <pc:sldMkLst>
          <pc:docMk/>
          <pc:sldMk cId="1683687354" sldId="274"/>
        </pc:sldMkLst>
        <pc:picChg chg="del">
          <ac:chgData name="Xin Zhang (FA Talent)" userId="474f572f-8271-4f60-858e-cee871e0aec6" providerId="ADAL" clId="{1037FFA0-0B5D-4C8B-949C-4E3CA028623D}" dt="2022-01-27T04:11:30.293" v="27" actId="478"/>
          <ac:picMkLst>
            <pc:docMk/>
            <pc:sldMk cId="1683687354" sldId="274"/>
            <ac:picMk id="75" creationId="{EB45415A-C214-4A88-B71A-FD3941744A1A}"/>
          </ac:picMkLst>
        </pc:picChg>
      </pc:sldChg>
      <pc:sldChg chg="del">
        <pc:chgData name="Xin Zhang (FA Talent)" userId="474f572f-8271-4f60-858e-cee871e0aec6" providerId="ADAL" clId="{1037FFA0-0B5D-4C8B-949C-4E3CA028623D}" dt="2022-01-27T04:09:22.208" v="26" actId="47"/>
        <pc:sldMkLst>
          <pc:docMk/>
          <pc:sldMk cId="1135249564" sldId="314"/>
        </pc:sldMkLst>
      </pc:sldChg>
      <pc:sldChg chg="del">
        <pc:chgData name="Xin Zhang (FA Talent)" userId="474f572f-8271-4f60-858e-cee871e0aec6" providerId="ADAL" clId="{1037FFA0-0B5D-4C8B-949C-4E3CA028623D}" dt="2022-01-27T04:08:49.760" v="21" actId="47"/>
        <pc:sldMkLst>
          <pc:docMk/>
          <pc:sldMk cId="2020611324" sldId="315"/>
        </pc:sldMkLst>
      </pc:sldChg>
      <pc:sldChg chg="modSp add mod">
        <pc:chgData name="Xin Zhang (FA Talent)" userId="474f572f-8271-4f60-858e-cee871e0aec6" providerId="ADAL" clId="{1037FFA0-0B5D-4C8B-949C-4E3CA028623D}" dt="2022-01-27T04:09:07.616" v="25"/>
        <pc:sldMkLst>
          <pc:docMk/>
          <pc:sldMk cId="3179033524" sldId="315"/>
        </pc:sldMkLst>
        <pc:spChg chg="mod">
          <ac:chgData name="Xin Zhang (FA Talent)" userId="474f572f-8271-4f60-858e-cee871e0aec6" providerId="ADAL" clId="{1037FFA0-0B5D-4C8B-949C-4E3CA028623D}" dt="2022-01-27T04:09:07.616" v="25"/>
          <ac:spMkLst>
            <pc:docMk/>
            <pc:sldMk cId="3179033524" sldId="315"/>
            <ac:spMk id="3" creationId="{9AFB47E1-7AF0-204F-89F0-4C0DE2B37BF5}"/>
          </ac:spMkLst>
        </pc:spChg>
      </pc:sldChg>
      <pc:sldChg chg="del">
        <pc:chgData name="Xin Zhang (FA Talent)" userId="474f572f-8271-4f60-858e-cee871e0aec6" providerId="ADAL" clId="{1037FFA0-0B5D-4C8B-949C-4E3CA028623D}" dt="2022-01-27T04:08:49.632" v="20" actId="47"/>
        <pc:sldMkLst>
          <pc:docMk/>
          <pc:sldMk cId="1017731531" sldId="316"/>
        </pc:sldMkLst>
      </pc:sldChg>
      <pc:sldMasterChg chg="delSldLayout">
        <pc:chgData name="Xin Zhang (FA Talent)" userId="474f572f-8271-4f60-858e-cee871e0aec6" providerId="ADAL" clId="{1037FFA0-0B5D-4C8B-949C-4E3CA028623D}" dt="2022-01-27T04:09:22.208" v="26" actId="47"/>
        <pc:sldMasterMkLst>
          <pc:docMk/>
          <pc:sldMasterMk cId="890820825" sldId="2147483648"/>
        </pc:sldMasterMkLst>
        <pc:sldLayoutChg chg="del">
          <pc:chgData name="Xin Zhang (FA Talent)" userId="474f572f-8271-4f60-858e-cee871e0aec6" providerId="ADAL" clId="{1037FFA0-0B5D-4C8B-949C-4E3CA028623D}" dt="2022-01-27T04:09:22.208" v="26" actId="47"/>
          <pc:sldLayoutMkLst>
            <pc:docMk/>
            <pc:sldMasterMk cId="890820825" sldId="2147483648"/>
            <pc:sldLayoutMk cId="2748773417" sldId="2147483656"/>
          </pc:sldLayoutMkLst>
        </pc:sldLayoutChg>
        <pc:sldLayoutChg chg="del">
          <pc:chgData name="Xin Zhang (FA Talent)" userId="474f572f-8271-4f60-858e-cee871e0aec6" providerId="ADAL" clId="{1037FFA0-0B5D-4C8B-949C-4E3CA028623D}" dt="2022-01-27T04:08:49.632" v="20" actId="47"/>
          <pc:sldLayoutMkLst>
            <pc:docMk/>
            <pc:sldMasterMk cId="890820825" sldId="2147483648"/>
            <pc:sldLayoutMk cId="1697410282" sldId="214748365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explosion val="18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1CB-453B-940F-C125CDD11654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CB-453B-940F-C125CDD116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1CB-453B-940F-C125CDD11654}"/>
              </c:ext>
            </c:extLst>
          </c:dPt>
          <c:dLbls>
            <c:dLbl>
              <c:idx val="0"/>
              <c:layout>
                <c:manualLayout>
                  <c:x val="-0.18894320534866263"/>
                  <c:y val="9.525069850512237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CB-453B-940F-C125CDD116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语言</c:v>
                </c:pt>
                <c:pt idx="1">
                  <c:v>声音</c:v>
                </c:pt>
                <c:pt idx="2">
                  <c:v>肢体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0.38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B-453B-940F-C125CDD11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886D448-6FAC-4D96-AE9E-C2BED08D1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87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0901508-37E8-461D-B5C2-A254C65DD8CB}"/>
              </a:ext>
            </a:extLst>
          </p:cNvPr>
          <p:cNvGrpSpPr/>
          <p:nvPr userDrawn="1"/>
        </p:nvGrpSpPr>
        <p:grpSpPr>
          <a:xfrm>
            <a:off x="5830534" y="769376"/>
            <a:ext cx="5693334" cy="5319249"/>
            <a:chOff x="5464641" y="555195"/>
            <a:chExt cx="6083346" cy="568363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EDD4E32-F720-4285-A697-EB23D75E05D1}"/>
                </a:ext>
              </a:extLst>
            </p:cNvPr>
            <p:cNvSpPr/>
            <p:nvPr/>
          </p:nvSpPr>
          <p:spPr>
            <a:xfrm>
              <a:off x="6297819" y="1547913"/>
              <a:ext cx="4596673" cy="4367344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4020170-C3CA-4588-898B-15DBC794B23B}"/>
                </a:ext>
              </a:extLst>
            </p:cNvPr>
            <p:cNvSpPr/>
            <p:nvPr/>
          </p:nvSpPr>
          <p:spPr>
            <a:xfrm>
              <a:off x="6364789" y="1625796"/>
              <a:ext cx="4477104" cy="4275470"/>
            </a:xfrm>
            <a:prstGeom prst="rect">
              <a:avLst/>
            </a:prstGeom>
            <a:blipFill dpi="0" rotWithShape="1">
              <a:blip r:embed="rId3">
                <a:alphaModFix amt="41000"/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grpSp>
          <p:nvGrpSpPr>
            <p:cNvPr id="9" name="图形 14">
              <a:extLst>
                <a:ext uri="{FF2B5EF4-FFF2-40B4-BE49-F238E27FC236}">
                  <a16:creationId xmlns:a16="http://schemas.microsoft.com/office/drawing/2014/main" id="{8330C754-024A-4C7F-B788-CE9286E24187}"/>
                </a:ext>
              </a:extLst>
            </p:cNvPr>
            <p:cNvGrpSpPr/>
            <p:nvPr/>
          </p:nvGrpSpPr>
          <p:grpSpPr>
            <a:xfrm>
              <a:off x="5464641" y="555195"/>
              <a:ext cx="6083346" cy="5374810"/>
              <a:chOff x="5293280" y="1031215"/>
              <a:chExt cx="6766019" cy="5360687"/>
            </a:xfrm>
          </p:grpSpPr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722BB34-8BE9-4054-AA73-0FEC00771F1B}"/>
                  </a:ext>
                </a:extLst>
              </p:cNvPr>
              <p:cNvSpPr/>
              <p:nvPr/>
            </p:nvSpPr>
            <p:spPr>
              <a:xfrm>
                <a:off x="8509656" y="1957435"/>
                <a:ext cx="1980057" cy="1693628"/>
              </a:xfrm>
              <a:custGeom>
                <a:avLst/>
                <a:gdLst>
                  <a:gd name="connsiteX0" fmla="*/ 1309554 w 1980057"/>
                  <a:gd name="connsiteY0" fmla="*/ 1043851 h 1693628"/>
                  <a:gd name="connsiteX1" fmla="*/ 1127856 w 1980057"/>
                  <a:gd name="connsiteY1" fmla="*/ 1379986 h 1693628"/>
                  <a:gd name="connsiteX2" fmla="*/ 961678 w 1980057"/>
                  <a:gd name="connsiteY2" fmla="*/ 1692959 h 1693628"/>
                  <a:gd name="connsiteX3" fmla="*/ 699884 w 1980057"/>
                  <a:gd name="connsiteY3" fmla="*/ 1576071 h 1693628"/>
                  <a:gd name="connsiteX4" fmla="*/ 424178 w 1980057"/>
                  <a:gd name="connsiteY4" fmla="*/ 1481339 h 1693628"/>
                  <a:gd name="connsiteX5" fmla="*/ 96272 w 1980057"/>
                  <a:gd name="connsiteY5" fmla="*/ 1446496 h 1693628"/>
                  <a:gd name="connsiteX6" fmla="*/ 14996 w 1980057"/>
                  <a:gd name="connsiteY6" fmla="*/ 1393755 h 1693628"/>
                  <a:gd name="connsiteX7" fmla="*/ 132913 w 1980057"/>
                  <a:gd name="connsiteY7" fmla="*/ 1261292 h 1693628"/>
                  <a:gd name="connsiteX8" fmla="*/ 260331 w 1980057"/>
                  <a:gd name="connsiteY8" fmla="*/ 1168991 h 1693628"/>
                  <a:gd name="connsiteX9" fmla="*/ 413107 w 1980057"/>
                  <a:gd name="connsiteY9" fmla="*/ 1155695 h 1693628"/>
                  <a:gd name="connsiteX10" fmla="*/ 714567 w 1980057"/>
                  <a:gd name="connsiteY10" fmla="*/ 1153737 h 1693628"/>
                  <a:gd name="connsiteX11" fmla="*/ 780885 w 1980057"/>
                  <a:gd name="connsiteY11" fmla="*/ 1178104 h 1693628"/>
                  <a:gd name="connsiteX12" fmla="*/ 863037 w 1980057"/>
                  <a:gd name="connsiteY12" fmla="*/ 1228186 h 1693628"/>
                  <a:gd name="connsiteX13" fmla="*/ 943040 w 1980057"/>
                  <a:gd name="connsiteY13" fmla="*/ 1274298 h 1693628"/>
                  <a:gd name="connsiteX14" fmla="*/ 1002448 w 1980057"/>
                  <a:gd name="connsiteY14" fmla="*/ 1231569 h 1693628"/>
                  <a:gd name="connsiteX15" fmla="*/ 1166760 w 1980057"/>
                  <a:gd name="connsiteY15" fmla="*/ 1128098 h 1693628"/>
                  <a:gd name="connsiteX16" fmla="*/ 1309554 w 1980057"/>
                  <a:gd name="connsiteY16" fmla="*/ 1043851 h 1693628"/>
                  <a:gd name="connsiteX17" fmla="*/ 785922 w 1980057"/>
                  <a:gd name="connsiteY17" fmla="*/ 144768 h 1693628"/>
                  <a:gd name="connsiteX18" fmla="*/ 795514 w 1980057"/>
                  <a:gd name="connsiteY18" fmla="*/ 298366 h 1693628"/>
                  <a:gd name="connsiteX19" fmla="*/ 801389 w 1980057"/>
                  <a:gd name="connsiteY19" fmla="*/ 367451 h 1693628"/>
                  <a:gd name="connsiteX20" fmla="*/ 806677 w 1980057"/>
                  <a:gd name="connsiteY20" fmla="*/ 444848 h 1693628"/>
                  <a:gd name="connsiteX21" fmla="*/ 575971 w 1980057"/>
                  <a:gd name="connsiteY21" fmla="*/ 424306 h 1693628"/>
                  <a:gd name="connsiteX22" fmla="*/ 508570 w 1980057"/>
                  <a:gd name="connsiteY22" fmla="*/ 608093 h 1693628"/>
                  <a:gd name="connsiteX23" fmla="*/ 511016 w 1980057"/>
                  <a:gd name="connsiteY23" fmla="*/ 733256 h 1693628"/>
                  <a:gd name="connsiteX24" fmla="*/ 505705 w 1980057"/>
                  <a:gd name="connsiteY24" fmla="*/ 755832 h 1693628"/>
                  <a:gd name="connsiteX25" fmla="*/ 505751 w 1980057"/>
                  <a:gd name="connsiteY25" fmla="*/ 755984 h 1693628"/>
                  <a:gd name="connsiteX26" fmla="*/ 483510 w 1980057"/>
                  <a:gd name="connsiteY26" fmla="*/ 767269 h 1693628"/>
                  <a:gd name="connsiteX27" fmla="*/ 431645 w 1980057"/>
                  <a:gd name="connsiteY27" fmla="*/ 798470 h 1693628"/>
                  <a:gd name="connsiteX28" fmla="*/ 382881 w 1980057"/>
                  <a:gd name="connsiteY28" fmla="*/ 883128 h 1693628"/>
                  <a:gd name="connsiteX29" fmla="*/ 289681 w 1980057"/>
                  <a:gd name="connsiteY29" fmla="*/ 944754 h 1693628"/>
                  <a:gd name="connsiteX30" fmla="*/ 343101 w 1980057"/>
                  <a:gd name="connsiteY30" fmla="*/ 755664 h 1693628"/>
                  <a:gd name="connsiteX31" fmla="*/ 386111 w 1980057"/>
                  <a:gd name="connsiteY31" fmla="*/ 587223 h 1693628"/>
                  <a:gd name="connsiteX32" fmla="*/ 452186 w 1980057"/>
                  <a:gd name="connsiteY32" fmla="*/ 431118 h 1693628"/>
                  <a:gd name="connsiteX33" fmla="*/ 342468 w 1980057"/>
                  <a:gd name="connsiteY33" fmla="*/ 587223 h 1693628"/>
                  <a:gd name="connsiteX34" fmla="*/ 318018 w 1980057"/>
                  <a:gd name="connsiteY34" fmla="*/ 496264 h 1693628"/>
                  <a:gd name="connsiteX35" fmla="*/ 386111 w 1980057"/>
                  <a:gd name="connsiteY35" fmla="*/ 414927 h 1693628"/>
                  <a:gd name="connsiteX36" fmla="*/ 492417 w 1980057"/>
                  <a:gd name="connsiteY36" fmla="*/ 269184 h 1693628"/>
                  <a:gd name="connsiteX37" fmla="*/ 785922 w 1980057"/>
                  <a:gd name="connsiteY37" fmla="*/ 144768 h 1693628"/>
                  <a:gd name="connsiteX38" fmla="*/ 505751 w 1980057"/>
                  <a:gd name="connsiteY38" fmla="*/ 755984 h 1693628"/>
                  <a:gd name="connsiteX39" fmla="*/ 505804 w 1980057"/>
                  <a:gd name="connsiteY39" fmla="*/ 756114 h 1693628"/>
                  <a:gd name="connsiteX40" fmla="*/ 505751 w 1980057"/>
                  <a:gd name="connsiteY40" fmla="*/ 755984 h 1693628"/>
                  <a:gd name="connsiteX41" fmla="*/ 1728314 w 1980057"/>
                  <a:gd name="connsiteY41" fmla="*/ 64178 h 1693628"/>
                  <a:gd name="connsiteX42" fmla="*/ 1873104 w 1980057"/>
                  <a:gd name="connsiteY42" fmla="*/ 187764 h 1693628"/>
                  <a:gd name="connsiteX43" fmla="*/ 1980057 w 1980057"/>
                  <a:gd name="connsiteY43" fmla="*/ 346231 h 1693628"/>
                  <a:gd name="connsiteX44" fmla="*/ 1697356 w 1980057"/>
                  <a:gd name="connsiteY44" fmla="*/ 515540 h 1693628"/>
                  <a:gd name="connsiteX45" fmla="*/ 1469561 w 1980057"/>
                  <a:gd name="connsiteY45" fmla="*/ 725636 h 1693628"/>
                  <a:gd name="connsiteX46" fmla="*/ 1403348 w 1980057"/>
                  <a:gd name="connsiteY46" fmla="*/ 497361 h 1693628"/>
                  <a:gd name="connsiteX47" fmla="*/ 1356916 w 1980057"/>
                  <a:gd name="connsiteY47" fmla="*/ 370239 h 1693628"/>
                  <a:gd name="connsiteX48" fmla="*/ 1181991 w 1980057"/>
                  <a:gd name="connsiteY48" fmla="*/ 414828 h 1693628"/>
                  <a:gd name="connsiteX49" fmla="*/ 986250 w 1980057"/>
                  <a:gd name="connsiteY49" fmla="*/ 536928 h 1693628"/>
                  <a:gd name="connsiteX50" fmla="*/ 928587 w 1980057"/>
                  <a:gd name="connsiteY50" fmla="*/ 492035 h 1693628"/>
                  <a:gd name="connsiteX51" fmla="*/ 1127856 w 1980057"/>
                  <a:gd name="connsiteY51" fmla="*/ 244413 h 1693628"/>
                  <a:gd name="connsiteX52" fmla="*/ 1181991 w 1980057"/>
                  <a:gd name="connsiteY52" fmla="*/ 149766 h 1693628"/>
                  <a:gd name="connsiteX53" fmla="*/ 1206937 w 1980057"/>
                  <a:gd name="connsiteY53" fmla="*/ 63187 h 1693628"/>
                  <a:gd name="connsiteX54" fmla="*/ 1412141 w 1980057"/>
                  <a:gd name="connsiteY54" fmla="*/ 15703 h 1693628"/>
                  <a:gd name="connsiteX55" fmla="*/ 1728314 w 1980057"/>
                  <a:gd name="connsiteY55" fmla="*/ 64178 h 169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980057" h="1693628">
                    <a:moveTo>
                      <a:pt x="1309554" y="1043851"/>
                    </a:moveTo>
                    <a:cubicBezTo>
                      <a:pt x="1251380" y="1157593"/>
                      <a:pt x="1189915" y="1268317"/>
                      <a:pt x="1127856" y="1379986"/>
                    </a:cubicBezTo>
                    <a:cubicBezTo>
                      <a:pt x="1095001" y="1439105"/>
                      <a:pt x="989046" y="1683610"/>
                      <a:pt x="961678" y="1692959"/>
                    </a:cubicBezTo>
                    <a:cubicBezTo>
                      <a:pt x="932214" y="1703016"/>
                      <a:pt x="751696" y="1596864"/>
                      <a:pt x="699884" y="1576071"/>
                    </a:cubicBezTo>
                    <a:cubicBezTo>
                      <a:pt x="607827" y="1539109"/>
                      <a:pt x="520342" y="1504121"/>
                      <a:pt x="424178" y="1481339"/>
                    </a:cubicBezTo>
                    <a:cubicBezTo>
                      <a:pt x="316501" y="1455822"/>
                      <a:pt x="207964" y="1437010"/>
                      <a:pt x="96272" y="1446496"/>
                    </a:cubicBezTo>
                    <a:cubicBezTo>
                      <a:pt x="47348" y="1450656"/>
                      <a:pt x="-33623" y="1462481"/>
                      <a:pt x="14996" y="1393755"/>
                    </a:cubicBezTo>
                    <a:cubicBezTo>
                      <a:pt x="50441" y="1343642"/>
                      <a:pt x="84774" y="1297492"/>
                      <a:pt x="132913" y="1261292"/>
                    </a:cubicBezTo>
                    <a:cubicBezTo>
                      <a:pt x="167947" y="1234937"/>
                      <a:pt x="219309" y="1186592"/>
                      <a:pt x="260331" y="1168991"/>
                    </a:cubicBezTo>
                    <a:cubicBezTo>
                      <a:pt x="303373" y="1150514"/>
                      <a:pt x="366850" y="1154606"/>
                      <a:pt x="413107" y="1155695"/>
                    </a:cubicBezTo>
                    <a:cubicBezTo>
                      <a:pt x="463113" y="1156877"/>
                      <a:pt x="701454" y="1231249"/>
                      <a:pt x="714567" y="1153737"/>
                    </a:cubicBezTo>
                    <a:cubicBezTo>
                      <a:pt x="738880" y="1175856"/>
                      <a:pt x="753037" y="1167300"/>
                      <a:pt x="780885" y="1178104"/>
                    </a:cubicBezTo>
                    <a:cubicBezTo>
                      <a:pt x="812285" y="1190280"/>
                      <a:pt x="831859" y="1213915"/>
                      <a:pt x="863037" y="1228186"/>
                    </a:cubicBezTo>
                    <a:cubicBezTo>
                      <a:pt x="883267" y="1237459"/>
                      <a:pt x="920556" y="1274077"/>
                      <a:pt x="943040" y="1274298"/>
                    </a:cubicBezTo>
                    <a:cubicBezTo>
                      <a:pt x="972931" y="1274595"/>
                      <a:pt x="980977" y="1249840"/>
                      <a:pt x="1002448" y="1231569"/>
                    </a:cubicBezTo>
                    <a:cubicBezTo>
                      <a:pt x="1050534" y="1190623"/>
                      <a:pt x="1114575" y="1163673"/>
                      <a:pt x="1166760" y="1128098"/>
                    </a:cubicBezTo>
                    <a:cubicBezTo>
                      <a:pt x="1212705" y="1096760"/>
                      <a:pt x="1256455" y="1064103"/>
                      <a:pt x="1309554" y="1043851"/>
                    </a:cubicBezTo>
                    <a:close/>
                    <a:moveTo>
                      <a:pt x="785922" y="144768"/>
                    </a:moveTo>
                    <a:cubicBezTo>
                      <a:pt x="781838" y="196693"/>
                      <a:pt x="795850" y="244939"/>
                      <a:pt x="795514" y="298366"/>
                    </a:cubicBezTo>
                    <a:cubicBezTo>
                      <a:pt x="795370" y="321681"/>
                      <a:pt x="794311" y="344989"/>
                      <a:pt x="801389" y="367451"/>
                    </a:cubicBezTo>
                    <a:cubicBezTo>
                      <a:pt x="807744" y="387589"/>
                      <a:pt x="803302" y="423765"/>
                      <a:pt x="806677" y="444848"/>
                    </a:cubicBezTo>
                    <a:cubicBezTo>
                      <a:pt x="747200" y="426744"/>
                      <a:pt x="636697" y="399886"/>
                      <a:pt x="575971" y="424306"/>
                    </a:cubicBezTo>
                    <a:cubicBezTo>
                      <a:pt x="517919" y="447644"/>
                      <a:pt x="510612" y="555588"/>
                      <a:pt x="508570" y="608093"/>
                    </a:cubicBezTo>
                    <a:cubicBezTo>
                      <a:pt x="507176" y="643873"/>
                      <a:pt x="523062" y="698999"/>
                      <a:pt x="511016" y="733256"/>
                    </a:cubicBezTo>
                    <a:cubicBezTo>
                      <a:pt x="505400" y="749234"/>
                      <a:pt x="505355" y="754392"/>
                      <a:pt x="505705" y="755832"/>
                    </a:cubicBezTo>
                    <a:lnTo>
                      <a:pt x="505751" y="755984"/>
                    </a:lnTo>
                    <a:cubicBezTo>
                      <a:pt x="504608" y="755398"/>
                      <a:pt x="499945" y="755405"/>
                      <a:pt x="483510" y="767269"/>
                    </a:cubicBezTo>
                    <a:cubicBezTo>
                      <a:pt x="467204" y="779018"/>
                      <a:pt x="447752" y="785494"/>
                      <a:pt x="431645" y="798470"/>
                    </a:cubicBezTo>
                    <a:cubicBezTo>
                      <a:pt x="402356" y="822105"/>
                      <a:pt x="397335" y="848880"/>
                      <a:pt x="382881" y="883128"/>
                    </a:cubicBezTo>
                    <a:cubicBezTo>
                      <a:pt x="368839" y="916395"/>
                      <a:pt x="331435" y="945958"/>
                      <a:pt x="289681" y="944754"/>
                    </a:cubicBezTo>
                    <a:cubicBezTo>
                      <a:pt x="323244" y="883921"/>
                      <a:pt x="369845" y="827111"/>
                      <a:pt x="343101" y="755664"/>
                    </a:cubicBezTo>
                    <a:cubicBezTo>
                      <a:pt x="322924" y="701735"/>
                      <a:pt x="358293" y="638448"/>
                      <a:pt x="386111" y="587223"/>
                    </a:cubicBezTo>
                    <a:cubicBezTo>
                      <a:pt x="395324" y="570255"/>
                      <a:pt x="497431" y="440276"/>
                      <a:pt x="452186" y="431118"/>
                    </a:cubicBezTo>
                    <a:cubicBezTo>
                      <a:pt x="422807" y="425160"/>
                      <a:pt x="355368" y="563131"/>
                      <a:pt x="342468" y="587223"/>
                    </a:cubicBezTo>
                    <a:cubicBezTo>
                      <a:pt x="306482" y="562895"/>
                      <a:pt x="290321" y="532905"/>
                      <a:pt x="318018" y="496264"/>
                    </a:cubicBezTo>
                    <a:cubicBezTo>
                      <a:pt x="339291" y="468125"/>
                      <a:pt x="365410" y="444063"/>
                      <a:pt x="386111" y="414927"/>
                    </a:cubicBezTo>
                    <a:cubicBezTo>
                      <a:pt x="419728" y="367634"/>
                      <a:pt x="452492" y="311189"/>
                      <a:pt x="492417" y="269184"/>
                    </a:cubicBezTo>
                    <a:cubicBezTo>
                      <a:pt x="562545" y="195429"/>
                      <a:pt x="684950" y="145217"/>
                      <a:pt x="785922" y="144768"/>
                    </a:cubicBezTo>
                    <a:close/>
                    <a:moveTo>
                      <a:pt x="505751" y="755984"/>
                    </a:moveTo>
                    <a:cubicBezTo>
                      <a:pt x="506147" y="756251"/>
                      <a:pt x="505979" y="756510"/>
                      <a:pt x="505804" y="756114"/>
                    </a:cubicBezTo>
                    <a:lnTo>
                      <a:pt x="505751" y="755984"/>
                    </a:lnTo>
                    <a:close/>
                    <a:moveTo>
                      <a:pt x="1728314" y="64178"/>
                    </a:moveTo>
                    <a:cubicBezTo>
                      <a:pt x="1773123" y="107105"/>
                      <a:pt x="1829804" y="142710"/>
                      <a:pt x="1873104" y="187764"/>
                    </a:cubicBezTo>
                    <a:cubicBezTo>
                      <a:pt x="1911011" y="227201"/>
                      <a:pt x="1962053" y="293543"/>
                      <a:pt x="1980057" y="346231"/>
                    </a:cubicBezTo>
                    <a:cubicBezTo>
                      <a:pt x="1887665" y="364037"/>
                      <a:pt x="1734142" y="418577"/>
                      <a:pt x="1697356" y="515540"/>
                    </a:cubicBezTo>
                    <a:cubicBezTo>
                      <a:pt x="1553663" y="383634"/>
                      <a:pt x="1498072" y="624794"/>
                      <a:pt x="1469561" y="725636"/>
                    </a:cubicBezTo>
                    <a:cubicBezTo>
                      <a:pt x="1385466" y="689246"/>
                      <a:pt x="1402236" y="568099"/>
                      <a:pt x="1403348" y="497361"/>
                    </a:cubicBezTo>
                    <a:cubicBezTo>
                      <a:pt x="1404209" y="441252"/>
                      <a:pt x="1438390" y="374834"/>
                      <a:pt x="1356916" y="370239"/>
                    </a:cubicBezTo>
                    <a:cubicBezTo>
                      <a:pt x="1296030" y="366818"/>
                      <a:pt x="1236904" y="391612"/>
                      <a:pt x="1181991" y="414828"/>
                    </a:cubicBezTo>
                    <a:cubicBezTo>
                      <a:pt x="1113470" y="443804"/>
                      <a:pt x="1041589" y="487143"/>
                      <a:pt x="986250" y="536928"/>
                    </a:cubicBezTo>
                    <a:lnTo>
                      <a:pt x="928587" y="492035"/>
                    </a:lnTo>
                    <a:cubicBezTo>
                      <a:pt x="1023181" y="438928"/>
                      <a:pt x="1072486" y="337385"/>
                      <a:pt x="1127856" y="244413"/>
                    </a:cubicBezTo>
                    <a:cubicBezTo>
                      <a:pt x="1145517" y="214766"/>
                      <a:pt x="1169114" y="181805"/>
                      <a:pt x="1181991" y="149766"/>
                    </a:cubicBezTo>
                    <a:cubicBezTo>
                      <a:pt x="1190898" y="127609"/>
                      <a:pt x="1197169" y="82883"/>
                      <a:pt x="1206937" y="63187"/>
                    </a:cubicBezTo>
                    <a:cubicBezTo>
                      <a:pt x="1222305" y="32214"/>
                      <a:pt x="1372383" y="23688"/>
                      <a:pt x="1412141" y="15703"/>
                    </a:cubicBezTo>
                    <a:cubicBezTo>
                      <a:pt x="1517098" y="-5357"/>
                      <a:pt x="1642550" y="-17989"/>
                      <a:pt x="1728314" y="641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grpSp>
            <p:nvGrpSpPr>
              <p:cNvPr id="15" name="图形 14">
                <a:extLst>
                  <a:ext uri="{FF2B5EF4-FFF2-40B4-BE49-F238E27FC236}">
                    <a16:creationId xmlns:a16="http://schemas.microsoft.com/office/drawing/2014/main" id="{E3F1F326-8FEC-45F2-A33F-DD252B0DE169}"/>
                  </a:ext>
                </a:extLst>
              </p:cNvPr>
              <p:cNvGrpSpPr/>
              <p:nvPr/>
            </p:nvGrpSpPr>
            <p:grpSpPr>
              <a:xfrm>
                <a:off x="5293280" y="1031215"/>
                <a:ext cx="6766019" cy="5360687"/>
                <a:chOff x="5293280" y="1031215"/>
                <a:chExt cx="6766019" cy="5360687"/>
              </a:xfrm>
              <a:solidFill>
                <a:srgbClr val="000000"/>
              </a:solidFill>
            </p:grpSpPr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E50E3578-29AB-4C7D-BD9D-5EDB3EDECAD2}"/>
                    </a:ext>
                  </a:extLst>
                </p:cNvPr>
                <p:cNvSpPr/>
                <p:nvPr/>
              </p:nvSpPr>
              <p:spPr>
                <a:xfrm>
                  <a:off x="5293280" y="1031305"/>
                  <a:ext cx="5653011" cy="5360597"/>
                </a:xfrm>
                <a:custGeom>
                  <a:avLst/>
                  <a:gdLst>
                    <a:gd name="connsiteX0" fmla="*/ 4920844 w 5653011"/>
                    <a:gd name="connsiteY0" fmla="*/ 1678602 h 5360598"/>
                    <a:gd name="connsiteX1" fmla="*/ 5036978 w 5653011"/>
                    <a:gd name="connsiteY1" fmla="*/ 1681505 h 5360598"/>
                    <a:gd name="connsiteX2" fmla="*/ 4935998 w 5653011"/>
                    <a:gd name="connsiteY2" fmla="*/ 1593570 h 5360598"/>
                    <a:gd name="connsiteX3" fmla="*/ 4920844 w 5653011"/>
                    <a:gd name="connsiteY3" fmla="*/ 1678602 h 5360598"/>
                    <a:gd name="connsiteX4" fmla="*/ 4920844 w 5653011"/>
                    <a:gd name="connsiteY4" fmla="*/ 1678602 h 5360598"/>
                    <a:gd name="connsiteX5" fmla="*/ 4001058 w 5653011"/>
                    <a:gd name="connsiteY5" fmla="*/ 1075927 h 5360598"/>
                    <a:gd name="connsiteX6" fmla="*/ 3708597 w 5653011"/>
                    <a:gd name="connsiteY6" fmla="*/ 1200381 h 5360598"/>
                    <a:gd name="connsiteX7" fmla="*/ 3609904 w 5653011"/>
                    <a:gd name="connsiteY7" fmla="*/ 1335617 h 5360598"/>
                    <a:gd name="connsiteX8" fmla="*/ 3543067 w 5653011"/>
                    <a:gd name="connsiteY8" fmla="*/ 1419247 h 5360598"/>
                    <a:gd name="connsiteX9" fmla="*/ 3558382 w 5653011"/>
                    <a:gd name="connsiteY9" fmla="*/ 1493879 h 5360598"/>
                    <a:gd name="connsiteX10" fmla="*/ 3671110 w 5653011"/>
                    <a:gd name="connsiteY10" fmla="*/ 1342581 h 5360598"/>
                    <a:gd name="connsiteX11" fmla="*/ 3620098 w 5653011"/>
                    <a:gd name="connsiteY11" fmla="*/ 1509018 h 5360598"/>
                    <a:gd name="connsiteX12" fmla="*/ 3567395 w 5653011"/>
                    <a:gd name="connsiteY12" fmla="*/ 1687045 h 5360598"/>
                    <a:gd name="connsiteX13" fmla="*/ 3521755 w 5653011"/>
                    <a:gd name="connsiteY13" fmla="*/ 1860971 h 5360598"/>
                    <a:gd name="connsiteX14" fmla="*/ 3572713 w 5653011"/>
                    <a:gd name="connsiteY14" fmla="*/ 1818113 h 5360598"/>
                    <a:gd name="connsiteX15" fmla="*/ 3638453 w 5653011"/>
                    <a:gd name="connsiteY15" fmla="*/ 1720303 h 5360598"/>
                    <a:gd name="connsiteX16" fmla="*/ 3717938 w 5653011"/>
                    <a:gd name="connsiteY16" fmla="*/ 1665840 h 5360598"/>
                    <a:gd name="connsiteX17" fmla="*/ 3724681 w 5653011"/>
                    <a:gd name="connsiteY17" fmla="*/ 1539427 h 5360598"/>
                    <a:gd name="connsiteX18" fmla="*/ 3784257 w 5653011"/>
                    <a:gd name="connsiteY18" fmla="*/ 1340326 h 5360598"/>
                    <a:gd name="connsiteX19" fmla="*/ 4012152 w 5653011"/>
                    <a:gd name="connsiteY19" fmla="*/ 1356959 h 5360598"/>
                    <a:gd name="connsiteX20" fmla="*/ 3981865 w 5653011"/>
                    <a:gd name="connsiteY20" fmla="*/ 1229586 h 5360598"/>
                    <a:gd name="connsiteX21" fmla="*/ 4001058 w 5653011"/>
                    <a:gd name="connsiteY21" fmla="*/ 1075927 h 5360598"/>
                    <a:gd name="connsiteX22" fmla="*/ 4001058 w 5653011"/>
                    <a:gd name="connsiteY22" fmla="*/ 1075927 h 5360598"/>
                    <a:gd name="connsiteX23" fmla="*/ 3230163 w 5653011"/>
                    <a:gd name="connsiteY23" fmla="*/ 1930948 h 5360598"/>
                    <a:gd name="connsiteX24" fmla="*/ 3386420 w 5653011"/>
                    <a:gd name="connsiteY24" fmla="*/ 1885498 h 5360598"/>
                    <a:gd name="connsiteX25" fmla="*/ 3478569 w 5653011"/>
                    <a:gd name="connsiteY25" fmla="*/ 1811606 h 5360598"/>
                    <a:gd name="connsiteX26" fmla="*/ 3525176 w 5653011"/>
                    <a:gd name="connsiteY26" fmla="*/ 1701239 h 5360598"/>
                    <a:gd name="connsiteX27" fmla="*/ 3509740 w 5653011"/>
                    <a:gd name="connsiteY27" fmla="*/ 1625869 h 5360598"/>
                    <a:gd name="connsiteX28" fmla="*/ 3528857 w 5653011"/>
                    <a:gd name="connsiteY28" fmla="*/ 1564663 h 5360598"/>
                    <a:gd name="connsiteX29" fmla="*/ 3514334 w 5653011"/>
                    <a:gd name="connsiteY29" fmla="*/ 1513415 h 5360598"/>
                    <a:gd name="connsiteX30" fmla="*/ 3476138 w 5653011"/>
                    <a:gd name="connsiteY30" fmla="*/ 1544052 h 5360598"/>
                    <a:gd name="connsiteX31" fmla="*/ 3387258 w 5653011"/>
                    <a:gd name="connsiteY31" fmla="*/ 1647889 h 5360598"/>
                    <a:gd name="connsiteX32" fmla="*/ 3224959 w 5653011"/>
                    <a:gd name="connsiteY32" fmla="*/ 1828185 h 5360598"/>
                    <a:gd name="connsiteX33" fmla="*/ 3067406 w 5653011"/>
                    <a:gd name="connsiteY33" fmla="*/ 2042312 h 5360598"/>
                    <a:gd name="connsiteX34" fmla="*/ 3033781 w 5653011"/>
                    <a:gd name="connsiteY34" fmla="*/ 2159140 h 5360598"/>
                    <a:gd name="connsiteX35" fmla="*/ 3169040 w 5653011"/>
                    <a:gd name="connsiteY35" fmla="*/ 2134415 h 5360598"/>
                    <a:gd name="connsiteX36" fmla="*/ 3409751 w 5653011"/>
                    <a:gd name="connsiteY36" fmla="*/ 2076843 h 5360598"/>
                    <a:gd name="connsiteX37" fmla="*/ 3560103 w 5653011"/>
                    <a:gd name="connsiteY37" fmla="*/ 2014037 h 5360598"/>
                    <a:gd name="connsiteX38" fmla="*/ 3570458 w 5653011"/>
                    <a:gd name="connsiteY38" fmla="*/ 1897354 h 5360598"/>
                    <a:gd name="connsiteX39" fmla="*/ 3230163 w 5653011"/>
                    <a:gd name="connsiteY39" fmla="*/ 1930948 h 5360598"/>
                    <a:gd name="connsiteX40" fmla="*/ 3230163 w 5653011"/>
                    <a:gd name="connsiteY40" fmla="*/ 1930948 h 5360598"/>
                    <a:gd name="connsiteX41" fmla="*/ 4206666 w 5653011"/>
                    <a:gd name="connsiteY41" fmla="*/ 1450951 h 5360598"/>
                    <a:gd name="connsiteX42" fmla="*/ 4385622 w 5653011"/>
                    <a:gd name="connsiteY42" fmla="*/ 1337568 h 5360598"/>
                    <a:gd name="connsiteX43" fmla="*/ 4579679 w 5653011"/>
                    <a:gd name="connsiteY43" fmla="*/ 1288751 h 5360598"/>
                    <a:gd name="connsiteX44" fmla="*/ 4626074 w 5653011"/>
                    <a:gd name="connsiteY44" fmla="*/ 1413769 h 5360598"/>
                    <a:gd name="connsiteX45" fmla="*/ 4680849 w 5653011"/>
                    <a:gd name="connsiteY45" fmla="*/ 1629747 h 5360598"/>
                    <a:gd name="connsiteX46" fmla="*/ 4912897 w 5653011"/>
                    <a:gd name="connsiteY46" fmla="*/ 1422150 h 5360598"/>
                    <a:gd name="connsiteX47" fmla="*/ 5172724 w 5653011"/>
                    <a:gd name="connsiteY47" fmla="*/ 1274251 h 5360598"/>
                    <a:gd name="connsiteX48" fmla="*/ 5070076 w 5653011"/>
                    <a:gd name="connsiteY48" fmla="*/ 1143876 h 5360598"/>
                    <a:gd name="connsiteX49" fmla="*/ 4947229 w 5653011"/>
                    <a:gd name="connsiteY49" fmla="*/ 998545 h 5360598"/>
                    <a:gd name="connsiteX50" fmla="*/ 4592061 w 5653011"/>
                    <a:gd name="connsiteY50" fmla="*/ 960181 h 5360598"/>
                    <a:gd name="connsiteX51" fmla="*/ 4430714 w 5653011"/>
                    <a:gd name="connsiteY51" fmla="*/ 1003962 h 5360598"/>
                    <a:gd name="connsiteX52" fmla="*/ 4417494 w 5653011"/>
                    <a:gd name="connsiteY52" fmla="*/ 1083066 h 5360598"/>
                    <a:gd name="connsiteX53" fmla="*/ 4370902 w 5653011"/>
                    <a:gd name="connsiteY53" fmla="*/ 1164487 h 5360598"/>
                    <a:gd name="connsiteX54" fmla="*/ 4157926 w 5653011"/>
                    <a:gd name="connsiteY54" fmla="*/ 1412733 h 5360598"/>
                    <a:gd name="connsiteX55" fmla="*/ 4206666 w 5653011"/>
                    <a:gd name="connsiteY55" fmla="*/ 1450951 h 5360598"/>
                    <a:gd name="connsiteX56" fmla="*/ 4526306 w 5653011"/>
                    <a:gd name="connsiteY56" fmla="*/ 1969509 h 5360598"/>
                    <a:gd name="connsiteX57" fmla="*/ 4390681 w 5653011"/>
                    <a:gd name="connsiteY57" fmla="*/ 2050480 h 5360598"/>
                    <a:gd name="connsiteX58" fmla="*/ 4219932 w 5653011"/>
                    <a:gd name="connsiteY58" fmla="*/ 2157936 h 5360598"/>
                    <a:gd name="connsiteX59" fmla="*/ 4166200 w 5653011"/>
                    <a:gd name="connsiteY59" fmla="*/ 2201397 h 5360598"/>
                    <a:gd name="connsiteX60" fmla="*/ 4091416 w 5653011"/>
                    <a:gd name="connsiteY60" fmla="*/ 2168511 h 5360598"/>
                    <a:gd name="connsiteX61" fmla="*/ 3994887 w 5653011"/>
                    <a:gd name="connsiteY61" fmla="*/ 2117515 h 5360598"/>
                    <a:gd name="connsiteX62" fmla="*/ 3932728 w 5653011"/>
                    <a:gd name="connsiteY62" fmla="*/ 2087472 h 5360598"/>
                    <a:gd name="connsiteX63" fmla="*/ 3631977 w 5653011"/>
                    <a:gd name="connsiteY63" fmla="*/ 2091358 h 5360598"/>
                    <a:gd name="connsiteX64" fmla="*/ 3479559 w 5653011"/>
                    <a:gd name="connsiteY64" fmla="*/ 2114277 h 5360598"/>
                    <a:gd name="connsiteX65" fmla="*/ 3371601 w 5653011"/>
                    <a:gd name="connsiteY65" fmla="*/ 2197358 h 5360598"/>
                    <a:gd name="connsiteX66" fmla="*/ 3242407 w 5653011"/>
                    <a:gd name="connsiteY66" fmla="*/ 2320754 h 5360598"/>
                    <a:gd name="connsiteX67" fmla="*/ 3315880 w 5653011"/>
                    <a:gd name="connsiteY67" fmla="*/ 2366043 h 5360598"/>
                    <a:gd name="connsiteX68" fmla="*/ 3643025 w 5653011"/>
                    <a:gd name="connsiteY68" fmla="*/ 2408658 h 5360598"/>
                    <a:gd name="connsiteX69" fmla="*/ 3925687 w 5653011"/>
                    <a:gd name="connsiteY69" fmla="*/ 2496105 h 5360598"/>
                    <a:gd name="connsiteX70" fmla="*/ 4080361 w 5653011"/>
                    <a:gd name="connsiteY70" fmla="*/ 2563285 h 5360598"/>
                    <a:gd name="connsiteX71" fmla="*/ 4176936 w 5653011"/>
                    <a:gd name="connsiteY71" fmla="*/ 2602517 h 5360598"/>
                    <a:gd name="connsiteX72" fmla="*/ 4247118 w 5653011"/>
                    <a:gd name="connsiteY72" fmla="*/ 2485103 h 5360598"/>
                    <a:gd name="connsiteX73" fmla="*/ 4345042 w 5653011"/>
                    <a:gd name="connsiteY73" fmla="*/ 2306925 h 5360598"/>
                    <a:gd name="connsiteX74" fmla="*/ 4526306 w 5653011"/>
                    <a:gd name="connsiteY74" fmla="*/ 1969509 h 5360598"/>
                    <a:gd name="connsiteX75" fmla="*/ 4526306 w 5653011"/>
                    <a:gd name="connsiteY75" fmla="*/ 1969509 h 5360598"/>
                    <a:gd name="connsiteX76" fmla="*/ 3889922 w 5653011"/>
                    <a:gd name="connsiteY76" fmla="*/ 3453012 h 5360598"/>
                    <a:gd name="connsiteX77" fmla="*/ 4008990 w 5653011"/>
                    <a:gd name="connsiteY77" fmla="*/ 3431968 h 5360598"/>
                    <a:gd name="connsiteX78" fmla="*/ 4126831 w 5653011"/>
                    <a:gd name="connsiteY78" fmla="*/ 3394465 h 5360598"/>
                    <a:gd name="connsiteX79" fmla="*/ 4236763 w 5653011"/>
                    <a:gd name="connsiteY79" fmla="*/ 3345655 h 5360598"/>
                    <a:gd name="connsiteX80" fmla="*/ 4289100 w 5653011"/>
                    <a:gd name="connsiteY80" fmla="*/ 3316900 h 5360598"/>
                    <a:gd name="connsiteX81" fmla="*/ 4316469 w 5653011"/>
                    <a:gd name="connsiteY81" fmla="*/ 3280990 h 5360598"/>
                    <a:gd name="connsiteX82" fmla="*/ 4357576 w 5653011"/>
                    <a:gd name="connsiteY82" fmla="*/ 3229026 h 5360598"/>
                    <a:gd name="connsiteX83" fmla="*/ 4302183 w 5653011"/>
                    <a:gd name="connsiteY83" fmla="*/ 3119529 h 5360598"/>
                    <a:gd name="connsiteX84" fmla="*/ 4197005 w 5653011"/>
                    <a:gd name="connsiteY84" fmla="*/ 3038169 h 5360598"/>
                    <a:gd name="connsiteX85" fmla="*/ 4146214 w 5653011"/>
                    <a:gd name="connsiteY85" fmla="*/ 3007813 h 5360598"/>
                    <a:gd name="connsiteX86" fmla="*/ 4073496 w 5653011"/>
                    <a:gd name="connsiteY86" fmla="*/ 3000453 h 5360598"/>
                    <a:gd name="connsiteX87" fmla="*/ 4082311 w 5653011"/>
                    <a:gd name="connsiteY87" fmla="*/ 3055693 h 5360598"/>
                    <a:gd name="connsiteX88" fmla="*/ 4032244 w 5653011"/>
                    <a:gd name="connsiteY88" fmla="*/ 3059854 h 5360598"/>
                    <a:gd name="connsiteX89" fmla="*/ 3964798 w 5653011"/>
                    <a:gd name="connsiteY89" fmla="*/ 3120587 h 5360598"/>
                    <a:gd name="connsiteX90" fmla="*/ 3745208 w 5653011"/>
                    <a:gd name="connsiteY90" fmla="*/ 3202983 h 5360598"/>
                    <a:gd name="connsiteX91" fmla="*/ 3188294 w 5653011"/>
                    <a:gd name="connsiteY91" fmla="*/ 3164231 h 5360598"/>
                    <a:gd name="connsiteX92" fmla="*/ 3048662 w 5653011"/>
                    <a:gd name="connsiteY92" fmla="*/ 3163134 h 5360598"/>
                    <a:gd name="connsiteX93" fmla="*/ 2910714 w 5653011"/>
                    <a:gd name="connsiteY93" fmla="*/ 3143834 h 5360598"/>
                    <a:gd name="connsiteX94" fmla="*/ 2648410 w 5653011"/>
                    <a:gd name="connsiteY94" fmla="*/ 3094987 h 5360598"/>
                    <a:gd name="connsiteX95" fmla="*/ 2345998 w 5653011"/>
                    <a:gd name="connsiteY95" fmla="*/ 2990251 h 5360598"/>
                    <a:gd name="connsiteX96" fmla="*/ 2044851 w 5653011"/>
                    <a:gd name="connsiteY96" fmla="*/ 2872357 h 5360598"/>
                    <a:gd name="connsiteX97" fmla="*/ 2209063 w 5653011"/>
                    <a:gd name="connsiteY97" fmla="*/ 2961145 h 5360598"/>
                    <a:gd name="connsiteX98" fmla="*/ 2348444 w 5653011"/>
                    <a:gd name="connsiteY98" fmla="*/ 3038040 h 5360598"/>
                    <a:gd name="connsiteX99" fmla="*/ 2388925 w 5653011"/>
                    <a:gd name="connsiteY99" fmla="*/ 3138546 h 5360598"/>
                    <a:gd name="connsiteX100" fmla="*/ 2431616 w 5653011"/>
                    <a:gd name="connsiteY100" fmla="*/ 3237141 h 5360598"/>
                    <a:gd name="connsiteX101" fmla="*/ 2471382 w 5653011"/>
                    <a:gd name="connsiteY101" fmla="*/ 3337815 h 5360598"/>
                    <a:gd name="connsiteX102" fmla="*/ 2497958 w 5653011"/>
                    <a:gd name="connsiteY102" fmla="*/ 3417567 h 5360598"/>
                    <a:gd name="connsiteX103" fmla="*/ 2648296 w 5653011"/>
                    <a:gd name="connsiteY103" fmla="*/ 3458704 h 5360598"/>
                    <a:gd name="connsiteX104" fmla="*/ 2858239 w 5653011"/>
                    <a:gd name="connsiteY104" fmla="*/ 3472183 h 5360598"/>
                    <a:gd name="connsiteX105" fmla="*/ 2941214 w 5653011"/>
                    <a:gd name="connsiteY105" fmla="*/ 3476937 h 5360598"/>
                    <a:gd name="connsiteX106" fmla="*/ 2974663 w 5653011"/>
                    <a:gd name="connsiteY106" fmla="*/ 3438535 h 5360598"/>
                    <a:gd name="connsiteX107" fmla="*/ 3000950 w 5653011"/>
                    <a:gd name="connsiteY107" fmla="*/ 3399448 h 5360598"/>
                    <a:gd name="connsiteX108" fmla="*/ 3003213 w 5653011"/>
                    <a:gd name="connsiteY108" fmla="*/ 3476434 h 5360598"/>
                    <a:gd name="connsiteX109" fmla="*/ 3457646 w 5653011"/>
                    <a:gd name="connsiteY109" fmla="*/ 3493837 h 5360598"/>
                    <a:gd name="connsiteX110" fmla="*/ 3889922 w 5653011"/>
                    <a:gd name="connsiteY110" fmla="*/ 3453012 h 5360598"/>
                    <a:gd name="connsiteX111" fmla="*/ 3889922 w 5653011"/>
                    <a:gd name="connsiteY111" fmla="*/ 3453012 h 5360598"/>
                    <a:gd name="connsiteX112" fmla="*/ 4565309 w 5653011"/>
                    <a:gd name="connsiteY112" fmla="*/ 3109715 h 5360598"/>
                    <a:gd name="connsiteX113" fmla="*/ 4659850 w 5653011"/>
                    <a:gd name="connsiteY113" fmla="*/ 2540526 h 5360598"/>
                    <a:gd name="connsiteX114" fmla="*/ 4789151 w 5653011"/>
                    <a:gd name="connsiteY114" fmla="*/ 1975932 h 5360598"/>
                    <a:gd name="connsiteX115" fmla="*/ 4691669 w 5653011"/>
                    <a:gd name="connsiteY115" fmla="*/ 1952632 h 5360598"/>
                    <a:gd name="connsiteX116" fmla="*/ 4671325 w 5653011"/>
                    <a:gd name="connsiteY116" fmla="*/ 2066260 h 5360598"/>
                    <a:gd name="connsiteX117" fmla="*/ 4639301 w 5653011"/>
                    <a:gd name="connsiteY117" fmla="*/ 2228034 h 5360598"/>
                    <a:gd name="connsiteX118" fmla="*/ 4562322 w 5653011"/>
                    <a:gd name="connsiteY118" fmla="*/ 2533074 h 5360598"/>
                    <a:gd name="connsiteX119" fmla="*/ 4497985 w 5653011"/>
                    <a:gd name="connsiteY119" fmla="*/ 2844714 h 5360598"/>
                    <a:gd name="connsiteX120" fmla="*/ 4453236 w 5653011"/>
                    <a:gd name="connsiteY120" fmla="*/ 3110759 h 5360598"/>
                    <a:gd name="connsiteX121" fmla="*/ 4350436 w 5653011"/>
                    <a:gd name="connsiteY121" fmla="*/ 3747348 h 5360598"/>
                    <a:gd name="connsiteX122" fmla="*/ 4319372 w 5653011"/>
                    <a:gd name="connsiteY122" fmla="*/ 4349886 h 5360598"/>
                    <a:gd name="connsiteX123" fmla="*/ 4338138 w 5653011"/>
                    <a:gd name="connsiteY123" fmla="*/ 4717375 h 5360598"/>
                    <a:gd name="connsiteX124" fmla="*/ 4342032 w 5653011"/>
                    <a:gd name="connsiteY124" fmla="*/ 4808236 h 5360598"/>
                    <a:gd name="connsiteX125" fmla="*/ 4341399 w 5653011"/>
                    <a:gd name="connsiteY125" fmla="*/ 4906739 h 5360598"/>
                    <a:gd name="connsiteX126" fmla="*/ 4383405 w 5653011"/>
                    <a:gd name="connsiteY126" fmla="*/ 4944264 h 5360598"/>
                    <a:gd name="connsiteX127" fmla="*/ 4425167 w 5653011"/>
                    <a:gd name="connsiteY127" fmla="*/ 5017761 h 5360598"/>
                    <a:gd name="connsiteX128" fmla="*/ 4431125 w 5653011"/>
                    <a:gd name="connsiteY128" fmla="*/ 4757727 h 5360598"/>
                    <a:gd name="connsiteX129" fmla="*/ 4436535 w 5653011"/>
                    <a:gd name="connsiteY129" fmla="*/ 4524354 h 5360598"/>
                    <a:gd name="connsiteX130" fmla="*/ 4455477 w 5653011"/>
                    <a:gd name="connsiteY130" fmla="*/ 4069120 h 5360598"/>
                    <a:gd name="connsiteX131" fmla="*/ 4512210 w 5653011"/>
                    <a:gd name="connsiteY131" fmla="*/ 3564460 h 5360598"/>
                    <a:gd name="connsiteX132" fmla="*/ 4565309 w 5653011"/>
                    <a:gd name="connsiteY132" fmla="*/ 3109715 h 5360598"/>
                    <a:gd name="connsiteX133" fmla="*/ 4565309 w 5653011"/>
                    <a:gd name="connsiteY133" fmla="*/ 3109715 h 5360598"/>
                    <a:gd name="connsiteX134" fmla="*/ 3858995 w 5653011"/>
                    <a:gd name="connsiteY134" fmla="*/ 733321 h 5360598"/>
                    <a:gd name="connsiteX135" fmla="*/ 3827604 w 5653011"/>
                    <a:gd name="connsiteY135" fmla="*/ 730400 h 5360598"/>
                    <a:gd name="connsiteX136" fmla="*/ 3840054 w 5653011"/>
                    <a:gd name="connsiteY136" fmla="*/ 799664 h 5360598"/>
                    <a:gd name="connsiteX137" fmla="*/ 3889961 w 5653011"/>
                    <a:gd name="connsiteY137" fmla="*/ 808305 h 5360598"/>
                    <a:gd name="connsiteX138" fmla="*/ 4037448 w 5653011"/>
                    <a:gd name="connsiteY138" fmla="*/ 808434 h 5360598"/>
                    <a:gd name="connsiteX139" fmla="*/ 4068764 w 5653011"/>
                    <a:gd name="connsiteY139" fmla="*/ 796030 h 5360598"/>
                    <a:gd name="connsiteX140" fmla="*/ 4096422 w 5653011"/>
                    <a:gd name="connsiteY140" fmla="*/ 824542 h 5360598"/>
                    <a:gd name="connsiteX141" fmla="*/ 4114068 w 5653011"/>
                    <a:gd name="connsiteY141" fmla="*/ 880795 h 5360598"/>
                    <a:gd name="connsiteX142" fmla="*/ 4135928 w 5653011"/>
                    <a:gd name="connsiteY142" fmla="*/ 972144 h 5360598"/>
                    <a:gd name="connsiteX143" fmla="*/ 4082105 w 5653011"/>
                    <a:gd name="connsiteY143" fmla="*/ 1035438 h 5360598"/>
                    <a:gd name="connsiteX144" fmla="*/ 4069206 w 5653011"/>
                    <a:gd name="connsiteY144" fmla="*/ 1113254 h 5360598"/>
                    <a:gd name="connsiteX145" fmla="*/ 4049540 w 5653011"/>
                    <a:gd name="connsiteY145" fmla="*/ 1210195 h 5360598"/>
                    <a:gd name="connsiteX146" fmla="*/ 4097443 w 5653011"/>
                    <a:gd name="connsiteY146" fmla="*/ 1306260 h 5360598"/>
                    <a:gd name="connsiteX147" fmla="*/ 4210621 w 5653011"/>
                    <a:gd name="connsiteY147" fmla="*/ 1262403 h 5360598"/>
                    <a:gd name="connsiteX148" fmla="*/ 4376449 w 5653011"/>
                    <a:gd name="connsiteY148" fmla="*/ 1020367 h 5360598"/>
                    <a:gd name="connsiteX149" fmla="*/ 4389455 w 5653011"/>
                    <a:gd name="connsiteY149" fmla="*/ 984121 h 5360598"/>
                    <a:gd name="connsiteX150" fmla="*/ 4378887 w 5653011"/>
                    <a:gd name="connsiteY150" fmla="*/ 970117 h 5360598"/>
                    <a:gd name="connsiteX151" fmla="*/ 4357202 w 5653011"/>
                    <a:gd name="connsiteY151" fmla="*/ 928995 h 5360598"/>
                    <a:gd name="connsiteX152" fmla="*/ 4313718 w 5653011"/>
                    <a:gd name="connsiteY152" fmla="*/ 760181 h 5360598"/>
                    <a:gd name="connsiteX153" fmla="*/ 4309360 w 5653011"/>
                    <a:gd name="connsiteY153" fmla="*/ 682076 h 5360598"/>
                    <a:gd name="connsiteX154" fmla="*/ 4311745 w 5653011"/>
                    <a:gd name="connsiteY154" fmla="*/ 639968 h 5360598"/>
                    <a:gd name="connsiteX155" fmla="*/ 4286045 w 5653011"/>
                    <a:gd name="connsiteY155" fmla="*/ 624671 h 5360598"/>
                    <a:gd name="connsiteX156" fmla="*/ 4248253 w 5653011"/>
                    <a:gd name="connsiteY156" fmla="*/ 572247 h 5360598"/>
                    <a:gd name="connsiteX157" fmla="*/ 4199200 w 5653011"/>
                    <a:gd name="connsiteY157" fmla="*/ 549077 h 5360598"/>
                    <a:gd name="connsiteX158" fmla="*/ 4300758 w 5653011"/>
                    <a:gd name="connsiteY158" fmla="*/ 416020 h 5360598"/>
                    <a:gd name="connsiteX159" fmla="*/ 4092536 w 5653011"/>
                    <a:gd name="connsiteY159" fmla="*/ 418606 h 5360598"/>
                    <a:gd name="connsiteX160" fmla="*/ 4086387 w 5653011"/>
                    <a:gd name="connsiteY160" fmla="*/ 343155 h 5360598"/>
                    <a:gd name="connsiteX161" fmla="*/ 4023558 w 5653011"/>
                    <a:gd name="connsiteY161" fmla="*/ 299726 h 5360598"/>
                    <a:gd name="connsiteX162" fmla="*/ 3942717 w 5653011"/>
                    <a:gd name="connsiteY162" fmla="*/ 254496 h 5360598"/>
                    <a:gd name="connsiteX163" fmla="*/ 3879377 w 5653011"/>
                    <a:gd name="connsiteY163" fmla="*/ 212110 h 5360598"/>
                    <a:gd name="connsiteX164" fmla="*/ 3872192 w 5653011"/>
                    <a:gd name="connsiteY164" fmla="*/ 329247 h 5360598"/>
                    <a:gd name="connsiteX165" fmla="*/ 3983648 w 5653011"/>
                    <a:gd name="connsiteY165" fmla="*/ 337782 h 5360598"/>
                    <a:gd name="connsiteX166" fmla="*/ 4039635 w 5653011"/>
                    <a:gd name="connsiteY166" fmla="*/ 427515 h 5360598"/>
                    <a:gd name="connsiteX167" fmla="*/ 3943189 w 5653011"/>
                    <a:gd name="connsiteY167" fmla="*/ 383558 h 5360598"/>
                    <a:gd name="connsiteX168" fmla="*/ 3899081 w 5653011"/>
                    <a:gd name="connsiteY168" fmla="*/ 373462 h 5360598"/>
                    <a:gd name="connsiteX169" fmla="*/ 3858493 w 5653011"/>
                    <a:gd name="connsiteY169" fmla="*/ 401030 h 5360598"/>
                    <a:gd name="connsiteX170" fmla="*/ 3823025 w 5653011"/>
                    <a:gd name="connsiteY170" fmla="*/ 502438 h 5360598"/>
                    <a:gd name="connsiteX171" fmla="*/ 3793781 w 5653011"/>
                    <a:gd name="connsiteY171" fmla="*/ 501231 h 5360598"/>
                    <a:gd name="connsiteX172" fmla="*/ 3754245 w 5653011"/>
                    <a:gd name="connsiteY172" fmla="*/ 519450 h 5360598"/>
                    <a:gd name="connsiteX173" fmla="*/ 3814994 w 5653011"/>
                    <a:gd name="connsiteY173" fmla="*/ 573607 h 5360598"/>
                    <a:gd name="connsiteX174" fmla="*/ 3827924 w 5653011"/>
                    <a:gd name="connsiteY174" fmla="*/ 694336 h 5360598"/>
                    <a:gd name="connsiteX175" fmla="*/ 3892010 w 5653011"/>
                    <a:gd name="connsiteY175" fmla="*/ 680993 h 5360598"/>
                    <a:gd name="connsiteX176" fmla="*/ 3941620 w 5653011"/>
                    <a:gd name="connsiteY176" fmla="*/ 686405 h 5360598"/>
                    <a:gd name="connsiteX177" fmla="*/ 3858995 w 5653011"/>
                    <a:gd name="connsiteY177" fmla="*/ 733321 h 5360598"/>
                    <a:gd name="connsiteX178" fmla="*/ 3858995 w 5653011"/>
                    <a:gd name="connsiteY178" fmla="*/ 733321 h 5360598"/>
                    <a:gd name="connsiteX179" fmla="*/ 4131014 w 5653011"/>
                    <a:gd name="connsiteY179" fmla="*/ 1709552 h 5360598"/>
                    <a:gd name="connsiteX180" fmla="*/ 4137986 w 5653011"/>
                    <a:gd name="connsiteY180" fmla="*/ 1613579 h 5360598"/>
                    <a:gd name="connsiteX181" fmla="*/ 4149239 w 5653011"/>
                    <a:gd name="connsiteY181" fmla="*/ 1511182 h 5360598"/>
                    <a:gd name="connsiteX182" fmla="*/ 4074646 w 5653011"/>
                    <a:gd name="connsiteY182" fmla="*/ 1484492 h 5360598"/>
                    <a:gd name="connsiteX183" fmla="*/ 3959602 w 5653011"/>
                    <a:gd name="connsiteY183" fmla="*/ 1461123 h 5360598"/>
                    <a:gd name="connsiteX184" fmla="*/ 3852984 w 5653011"/>
                    <a:gd name="connsiteY184" fmla="*/ 1452544 h 5360598"/>
                    <a:gd name="connsiteX185" fmla="*/ 3794719 w 5653011"/>
                    <a:gd name="connsiteY185" fmla="*/ 1483928 h 5360598"/>
                    <a:gd name="connsiteX186" fmla="*/ 3777301 w 5653011"/>
                    <a:gd name="connsiteY186" fmla="*/ 1589288 h 5360598"/>
                    <a:gd name="connsiteX187" fmla="*/ 3753330 w 5653011"/>
                    <a:gd name="connsiteY187" fmla="*/ 1673238 h 5360598"/>
                    <a:gd name="connsiteX188" fmla="*/ 3984410 w 5653011"/>
                    <a:gd name="connsiteY188" fmla="*/ 1666472 h 5360598"/>
                    <a:gd name="connsiteX189" fmla="*/ 3871902 w 5653011"/>
                    <a:gd name="connsiteY189" fmla="*/ 1789936 h 5360598"/>
                    <a:gd name="connsiteX190" fmla="*/ 3977674 w 5653011"/>
                    <a:gd name="connsiteY190" fmla="*/ 1860728 h 5360598"/>
                    <a:gd name="connsiteX191" fmla="*/ 3927166 w 5653011"/>
                    <a:gd name="connsiteY191" fmla="*/ 1927755 h 5360598"/>
                    <a:gd name="connsiteX192" fmla="*/ 3950733 w 5653011"/>
                    <a:gd name="connsiteY192" fmla="*/ 1976709 h 5360598"/>
                    <a:gd name="connsiteX193" fmla="*/ 3963221 w 5653011"/>
                    <a:gd name="connsiteY193" fmla="*/ 2020361 h 5360598"/>
                    <a:gd name="connsiteX194" fmla="*/ 4117200 w 5653011"/>
                    <a:gd name="connsiteY194" fmla="*/ 2091404 h 5360598"/>
                    <a:gd name="connsiteX195" fmla="*/ 4148531 w 5653011"/>
                    <a:gd name="connsiteY195" fmla="*/ 2104402 h 5360598"/>
                    <a:gd name="connsiteX196" fmla="*/ 4185103 w 5653011"/>
                    <a:gd name="connsiteY196" fmla="*/ 2096006 h 5360598"/>
                    <a:gd name="connsiteX197" fmla="*/ 4247887 w 5653011"/>
                    <a:gd name="connsiteY197" fmla="*/ 2031195 h 5360598"/>
                    <a:gd name="connsiteX198" fmla="*/ 4394766 w 5653011"/>
                    <a:gd name="connsiteY198" fmla="*/ 1923770 h 5360598"/>
                    <a:gd name="connsiteX199" fmla="*/ 4325406 w 5653011"/>
                    <a:gd name="connsiteY199" fmla="*/ 1925225 h 5360598"/>
                    <a:gd name="connsiteX200" fmla="*/ 4304575 w 5653011"/>
                    <a:gd name="connsiteY200" fmla="*/ 1891388 h 5360598"/>
                    <a:gd name="connsiteX201" fmla="*/ 4291607 w 5653011"/>
                    <a:gd name="connsiteY201" fmla="*/ 1875608 h 5360598"/>
                    <a:gd name="connsiteX202" fmla="*/ 4273846 w 5653011"/>
                    <a:gd name="connsiteY202" fmla="*/ 1872378 h 5360598"/>
                    <a:gd name="connsiteX203" fmla="*/ 4257678 w 5653011"/>
                    <a:gd name="connsiteY203" fmla="*/ 1834418 h 5360598"/>
                    <a:gd name="connsiteX204" fmla="*/ 4274288 w 5653011"/>
                    <a:gd name="connsiteY204" fmla="*/ 1787780 h 5360598"/>
                    <a:gd name="connsiteX205" fmla="*/ 4273221 w 5653011"/>
                    <a:gd name="connsiteY205" fmla="*/ 1756373 h 5360598"/>
                    <a:gd name="connsiteX206" fmla="*/ 4262219 w 5653011"/>
                    <a:gd name="connsiteY206" fmla="*/ 1720593 h 5360598"/>
                    <a:gd name="connsiteX207" fmla="*/ 4335959 w 5653011"/>
                    <a:gd name="connsiteY207" fmla="*/ 1628299 h 5360598"/>
                    <a:gd name="connsiteX208" fmla="*/ 4319890 w 5653011"/>
                    <a:gd name="connsiteY208" fmla="*/ 1521400 h 5360598"/>
                    <a:gd name="connsiteX209" fmla="*/ 4504621 w 5653011"/>
                    <a:gd name="connsiteY209" fmla="*/ 1509849 h 5360598"/>
                    <a:gd name="connsiteX210" fmla="*/ 4555229 w 5653011"/>
                    <a:gd name="connsiteY210" fmla="*/ 1516341 h 5360598"/>
                    <a:gd name="connsiteX211" fmla="*/ 4557492 w 5653011"/>
                    <a:gd name="connsiteY211" fmla="*/ 1457100 h 5360598"/>
                    <a:gd name="connsiteX212" fmla="*/ 4559725 w 5653011"/>
                    <a:gd name="connsiteY212" fmla="*/ 1398667 h 5360598"/>
                    <a:gd name="connsiteX213" fmla="*/ 4539076 w 5653011"/>
                    <a:gd name="connsiteY213" fmla="*/ 1378651 h 5360598"/>
                    <a:gd name="connsiteX214" fmla="*/ 4332767 w 5653011"/>
                    <a:gd name="connsiteY214" fmla="*/ 1460156 h 5360598"/>
                    <a:gd name="connsiteX215" fmla="*/ 4226256 w 5653011"/>
                    <a:gd name="connsiteY215" fmla="*/ 1569668 h 5360598"/>
                    <a:gd name="connsiteX216" fmla="*/ 4197112 w 5653011"/>
                    <a:gd name="connsiteY216" fmla="*/ 1780580 h 5360598"/>
                    <a:gd name="connsiteX217" fmla="*/ 4134961 w 5653011"/>
                    <a:gd name="connsiteY217" fmla="*/ 1910688 h 5360598"/>
                    <a:gd name="connsiteX218" fmla="*/ 4128804 w 5653011"/>
                    <a:gd name="connsiteY218" fmla="*/ 1825397 h 5360598"/>
                    <a:gd name="connsiteX219" fmla="*/ 4131014 w 5653011"/>
                    <a:gd name="connsiteY219" fmla="*/ 1709552 h 5360598"/>
                    <a:gd name="connsiteX220" fmla="*/ 4131014 w 5653011"/>
                    <a:gd name="connsiteY220" fmla="*/ 1709552 h 5360598"/>
                    <a:gd name="connsiteX221" fmla="*/ 531687 w 5653011"/>
                    <a:gd name="connsiteY221" fmla="*/ 4078363 h 5360598"/>
                    <a:gd name="connsiteX222" fmla="*/ 650163 w 5653011"/>
                    <a:gd name="connsiteY222" fmla="*/ 4063818 h 5360598"/>
                    <a:gd name="connsiteX223" fmla="*/ 833023 w 5653011"/>
                    <a:gd name="connsiteY223" fmla="*/ 4042042 h 5360598"/>
                    <a:gd name="connsiteX224" fmla="*/ 957775 w 5653011"/>
                    <a:gd name="connsiteY224" fmla="*/ 3978367 h 5360598"/>
                    <a:gd name="connsiteX225" fmla="*/ 1000253 w 5653011"/>
                    <a:gd name="connsiteY225" fmla="*/ 3843656 h 5360598"/>
                    <a:gd name="connsiteX226" fmla="*/ 1023240 w 5653011"/>
                    <a:gd name="connsiteY226" fmla="*/ 3762320 h 5360598"/>
                    <a:gd name="connsiteX227" fmla="*/ 986264 w 5653011"/>
                    <a:gd name="connsiteY227" fmla="*/ 3719926 h 5360598"/>
                    <a:gd name="connsiteX228" fmla="*/ 859798 w 5653011"/>
                    <a:gd name="connsiteY228" fmla="*/ 3655542 h 5360598"/>
                    <a:gd name="connsiteX229" fmla="*/ 819202 w 5653011"/>
                    <a:gd name="connsiteY229" fmla="*/ 3647778 h 5360598"/>
                    <a:gd name="connsiteX230" fmla="*/ 789509 w 5653011"/>
                    <a:gd name="connsiteY230" fmla="*/ 3662750 h 5360598"/>
                    <a:gd name="connsiteX231" fmla="*/ 748045 w 5653011"/>
                    <a:gd name="connsiteY231" fmla="*/ 3735088 h 5360598"/>
                    <a:gd name="connsiteX232" fmla="*/ 625765 w 5653011"/>
                    <a:gd name="connsiteY232" fmla="*/ 3843633 h 5360598"/>
                    <a:gd name="connsiteX233" fmla="*/ 351607 w 5653011"/>
                    <a:gd name="connsiteY233" fmla="*/ 3964591 h 5360598"/>
                    <a:gd name="connsiteX234" fmla="*/ 195347 w 5653011"/>
                    <a:gd name="connsiteY234" fmla="*/ 4027580 h 5360598"/>
                    <a:gd name="connsiteX235" fmla="*/ 62489 w 5653011"/>
                    <a:gd name="connsiteY235" fmla="*/ 4083605 h 5360598"/>
                    <a:gd name="connsiteX236" fmla="*/ 113381 w 5653011"/>
                    <a:gd name="connsiteY236" fmla="*/ 4164896 h 5360598"/>
                    <a:gd name="connsiteX237" fmla="*/ 174506 w 5653011"/>
                    <a:gd name="connsiteY237" fmla="*/ 4181323 h 5360598"/>
                    <a:gd name="connsiteX238" fmla="*/ 248788 w 5653011"/>
                    <a:gd name="connsiteY238" fmla="*/ 4147714 h 5360598"/>
                    <a:gd name="connsiteX239" fmla="*/ 531687 w 5653011"/>
                    <a:gd name="connsiteY239" fmla="*/ 4078363 h 5360598"/>
                    <a:gd name="connsiteX240" fmla="*/ 531687 w 5653011"/>
                    <a:gd name="connsiteY240" fmla="*/ 4078363 h 5360598"/>
                    <a:gd name="connsiteX241" fmla="*/ 2493234 w 5653011"/>
                    <a:gd name="connsiteY241" fmla="*/ 4710556 h 5360598"/>
                    <a:gd name="connsiteX242" fmla="*/ 2397268 w 5653011"/>
                    <a:gd name="connsiteY242" fmla="*/ 4689808 h 5360598"/>
                    <a:gd name="connsiteX243" fmla="*/ 2447396 w 5653011"/>
                    <a:gd name="connsiteY243" fmla="*/ 4902434 h 5360598"/>
                    <a:gd name="connsiteX244" fmla="*/ 2373763 w 5653011"/>
                    <a:gd name="connsiteY244" fmla="*/ 4947952 h 5360598"/>
                    <a:gd name="connsiteX245" fmla="*/ 2282201 w 5653011"/>
                    <a:gd name="connsiteY245" fmla="*/ 5002095 h 5360598"/>
                    <a:gd name="connsiteX246" fmla="*/ 1900220 w 5653011"/>
                    <a:gd name="connsiteY246" fmla="*/ 5222134 h 5360598"/>
                    <a:gd name="connsiteX247" fmla="*/ 2046641 w 5653011"/>
                    <a:gd name="connsiteY247" fmla="*/ 5233007 h 5360598"/>
                    <a:gd name="connsiteX248" fmla="*/ 2191973 w 5653011"/>
                    <a:gd name="connsiteY248" fmla="*/ 5175199 h 5360598"/>
                    <a:gd name="connsiteX249" fmla="*/ 2470170 w 5653011"/>
                    <a:gd name="connsiteY249" fmla="*/ 5117985 h 5360598"/>
                    <a:gd name="connsiteX250" fmla="*/ 2724763 w 5653011"/>
                    <a:gd name="connsiteY250" fmla="*/ 5017540 h 5360598"/>
                    <a:gd name="connsiteX251" fmla="*/ 2632752 w 5653011"/>
                    <a:gd name="connsiteY251" fmla="*/ 4701207 h 5360598"/>
                    <a:gd name="connsiteX252" fmla="*/ 2493234 w 5653011"/>
                    <a:gd name="connsiteY252" fmla="*/ 4710556 h 5360598"/>
                    <a:gd name="connsiteX253" fmla="*/ 2493234 w 5653011"/>
                    <a:gd name="connsiteY253" fmla="*/ 4710556 h 5360598"/>
                    <a:gd name="connsiteX254" fmla="*/ 4399893 w 5653011"/>
                    <a:gd name="connsiteY254" fmla="*/ 2989946 h 5360598"/>
                    <a:gd name="connsiteX255" fmla="*/ 4501139 w 5653011"/>
                    <a:gd name="connsiteY255" fmla="*/ 2451349 h 5360598"/>
                    <a:gd name="connsiteX256" fmla="*/ 4558665 w 5653011"/>
                    <a:gd name="connsiteY256" fmla="*/ 2184223 h 5360598"/>
                    <a:gd name="connsiteX257" fmla="*/ 4585287 w 5653011"/>
                    <a:gd name="connsiteY257" fmla="*/ 2060164 h 5360598"/>
                    <a:gd name="connsiteX258" fmla="*/ 4620344 w 5653011"/>
                    <a:gd name="connsiteY258" fmla="*/ 1936929 h 5360598"/>
                    <a:gd name="connsiteX259" fmla="*/ 4566879 w 5653011"/>
                    <a:gd name="connsiteY259" fmla="*/ 2055372 h 5360598"/>
                    <a:gd name="connsiteX260" fmla="*/ 4501482 w 5653011"/>
                    <a:gd name="connsiteY260" fmla="*/ 2216102 h 5360598"/>
                    <a:gd name="connsiteX261" fmla="*/ 4375275 w 5653011"/>
                    <a:gd name="connsiteY261" fmla="*/ 2462032 h 5360598"/>
                    <a:gd name="connsiteX262" fmla="*/ 4219673 w 5653011"/>
                    <a:gd name="connsiteY262" fmla="*/ 2708434 h 5360598"/>
                    <a:gd name="connsiteX263" fmla="*/ 4161682 w 5653011"/>
                    <a:gd name="connsiteY263" fmla="*/ 2782509 h 5360598"/>
                    <a:gd name="connsiteX264" fmla="*/ 4115158 w 5653011"/>
                    <a:gd name="connsiteY264" fmla="*/ 2925959 h 5360598"/>
                    <a:gd name="connsiteX265" fmla="*/ 4178521 w 5653011"/>
                    <a:gd name="connsiteY265" fmla="*/ 2937502 h 5360598"/>
                    <a:gd name="connsiteX266" fmla="*/ 4258486 w 5653011"/>
                    <a:gd name="connsiteY266" fmla="*/ 2962997 h 5360598"/>
                    <a:gd name="connsiteX267" fmla="*/ 4386018 w 5653011"/>
                    <a:gd name="connsiteY267" fmla="*/ 3063290 h 5360598"/>
                    <a:gd name="connsiteX268" fmla="*/ 4399893 w 5653011"/>
                    <a:gd name="connsiteY268" fmla="*/ 2989946 h 5360598"/>
                    <a:gd name="connsiteX269" fmla="*/ 4399893 w 5653011"/>
                    <a:gd name="connsiteY269" fmla="*/ 2989946 h 5360598"/>
                    <a:gd name="connsiteX270" fmla="*/ 2982717 w 5653011"/>
                    <a:gd name="connsiteY270" fmla="*/ 4355273 h 5360598"/>
                    <a:gd name="connsiteX271" fmla="*/ 2982496 w 5653011"/>
                    <a:gd name="connsiteY271" fmla="*/ 3838056 h 5360598"/>
                    <a:gd name="connsiteX272" fmla="*/ 2994031 w 5653011"/>
                    <a:gd name="connsiteY272" fmla="*/ 3692176 h 5360598"/>
                    <a:gd name="connsiteX273" fmla="*/ 3007076 w 5653011"/>
                    <a:gd name="connsiteY273" fmla="*/ 3585360 h 5360598"/>
                    <a:gd name="connsiteX274" fmla="*/ 2898782 w 5653011"/>
                    <a:gd name="connsiteY274" fmla="*/ 3580781 h 5360598"/>
                    <a:gd name="connsiteX275" fmla="*/ 2791060 w 5653011"/>
                    <a:gd name="connsiteY275" fmla="*/ 3575653 h 5360598"/>
                    <a:gd name="connsiteX276" fmla="*/ 2827610 w 5653011"/>
                    <a:gd name="connsiteY276" fmla="*/ 3775227 h 5360598"/>
                    <a:gd name="connsiteX277" fmla="*/ 2856220 w 5653011"/>
                    <a:gd name="connsiteY277" fmla="*/ 3952636 h 5360598"/>
                    <a:gd name="connsiteX278" fmla="*/ 2901982 w 5653011"/>
                    <a:gd name="connsiteY278" fmla="*/ 4339379 h 5360598"/>
                    <a:gd name="connsiteX279" fmla="*/ 2959851 w 5653011"/>
                    <a:gd name="connsiteY279" fmla="*/ 4688559 h 5360598"/>
                    <a:gd name="connsiteX280" fmla="*/ 2994694 w 5653011"/>
                    <a:gd name="connsiteY280" fmla="*/ 4876825 h 5360598"/>
                    <a:gd name="connsiteX281" fmla="*/ 3052213 w 5653011"/>
                    <a:gd name="connsiteY281" fmla="*/ 5061000 h 5360598"/>
                    <a:gd name="connsiteX282" fmla="*/ 3029141 w 5653011"/>
                    <a:gd name="connsiteY282" fmla="*/ 4902442 h 5360598"/>
                    <a:gd name="connsiteX283" fmla="*/ 3012706 w 5653011"/>
                    <a:gd name="connsiteY283" fmla="*/ 4747548 h 5360598"/>
                    <a:gd name="connsiteX284" fmla="*/ 2994214 w 5653011"/>
                    <a:gd name="connsiteY284" fmla="*/ 4563228 h 5360598"/>
                    <a:gd name="connsiteX285" fmla="*/ 2987974 w 5653011"/>
                    <a:gd name="connsiteY285" fmla="*/ 4450583 h 5360598"/>
                    <a:gd name="connsiteX286" fmla="*/ 2982717 w 5653011"/>
                    <a:gd name="connsiteY286" fmla="*/ 4355273 h 5360598"/>
                    <a:gd name="connsiteX287" fmla="*/ 2982717 w 5653011"/>
                    <a:gd name="connsiteY287" fmla="*/ 4355273 h 5360598"/>
                    <a:gd name="connsiteX288" fmla="*/ 3880848 w 5653011"/>
                    <a:gd name="connsiteY288" fmla="*/ 2050716 h 5360598"/>
                    <a:gd name="connsiteX289" fmla="*/ 3824419 w 5653011"/>
                    <a:gd name="connsiteY289" fmla="*/ 2011134 h 5360598"/>
                    <a:gd name="connsiteX290" fmla="*/ 3873609 w 5653011"/>
                    <a:gd name="connsiteY290" fmla="*/ 1970690 h 5360598"/>
                    <a:gd name="connsiteX291" fmla="*/ 3732743 w 5653011"/>
                    <a:gd name="connsiteY291" fmla="*/ 1889437 h 5360598"/>
                    <a:gd name="connsiteX292" fmla="*/ 3893846 w 5653011"/>
                    <a:gd name="connsiteY292" fmla="*/ 1870290 h 5360598"/>
                    <a:gd name="connsiteX293" fmla="*/ 3842073 w 5653011"/>
                    <a:gd name="connsiteY293" fmla="*/ 1835043 h 5360598"/>
                    <a:gd name="connsiteX294" fmla="*/ 3743654 w 5653011"/>
                    <a:gd name="connsiteY294" fmla="*/ 1805685 h 5360598"/>
                    <a:gd name="connsiteX295" fmla="*/ 3922655 w 5653011"/>
                    <a:gd name="connsiteY295" fmla="*/ 1708577 h 5360598"/>
                    <a:gd name="connsiteX296" fmla="*/ 3728948 w 5653011"/>
                    <a:gd name="connsiteY296" fmla="*/ 1736288 h 5360598"/>
                    <a:gd name="connsiteX297" fmla="*/ 3625256 w 5653011"/>
                    <a:gd name="connsiteY297" fmla="*/ 1883540 h 5360598"/>
                    <a:gd name="connsiteX298" fmla="*/ 3723440 w 5653011"/>
                    <a:gd name="connsiteY298" fmla="*/ 2028590 h 5360598"/>
                    <a:gd name="connsiteX299" fmla="*/ 3802604 w 5653011"/>
                    <a:gd name="connsiteY299" fmla="*/ 2047676 h 5360598"/>
                    <a:gd name="connsiteX300" fmla="*/ 3891644 w 5653011"/>
                    <a:gd name="connsiteY300" fmla="*/ 2054678 h 5360598"/>
                    <a:gd name="connsiteX301" fmla="*/ 3880848 w 5653011"/>
                    <a:gd name="connsiteY301" fmla="*/ 2050716 h 5360598"/>
                    <a:gd name="connsiteX302" fmla="*/ 3880848 w 5653011"/>
                    <a:gd name="connsiteY302" fmla="*/ 2050716 h 5360598"/>
                    <a:gd name="connsiteX303" fmla="*/ 4852315 w 5653011"/>
                    <a:gd name="connsiteY303" fmla="*/ 1606927 h 5360598"/>
                    <a:gd name="connsiteX304" fmla="*/ 4851157 w 5653011"/>
                    <a:gd name="connsiteY304" fmla="*/ 1499083 h 5360598"/>
                    <a:gd name="connsiteX305" fmla="*/ 4783299 w 5653011"/>
                    <a:gd name="connsiteY305" fmla="*/ 1544966 h 5360598"/>
                    <a:gd name="connsiteX306" fmla="*/ 4765790 w 5653011"/>
                    <a:gd name="connsiteY306" fmla="*/ 1682808 h 5360598"/>
                    <a:gd name="connsiteX307" fmla="*/ 4830212 w 5653011"/>
                    <a:gd name="connsiteY307" fmla="*/ 1678770 h 5360598"/>
                    <a:gd name="connsiteX308" fmla="*/ 4852315 w 5653011"/>
                    <a:gd name="connsiteY308" fmla="*/ 1653116 h 5360598"/>
                    <a:gd name="connsiteX309" fmla="*/ 4852315 w 5653011"/>
                    <a:gd name="connsiteY309" fmla="*/ 1606927 h 5360598"/>
                    <a:gd name="connsiteX310" fmla="*/ 3843071 w 5653011"/>
                    <a:gd name="connsiteY310" fmla="*/ 4067490 h 5360598"/>
                    <a:gd name="connsiteX311" fmla="*/ 3898890 w 5653011"/>
                    <a:gd name="connsiteY311" fmla="*/ 3802542 h 5360598"/>
                    <a:gd name="connsiteX312" fmla="*/ 3960836 w 5653011"/>
                    <a:gd name="connsiteY312" fmla="*/ 3524474 h 5360598"/>
                    <a:gd name="connsiteX313" fmla="*/ 3876230 w 5653011"/>
                    <a:gd name="connsiteY313" fmla="*/ 3536315 h 5360598"/>
                    <a:gd name="connsiteX314" fmla="*/ 3840229 w 5653011"/>
                    <a:gd name="connsiteY314" fmla="*/ 3580149 h 5360598"/>
                    <a:gd name="connsiteX315" fmla="*/ 3836069 w 5653011"/>
                    <a:gd name="connsiteY315" fmla="*/ 3747203 h 5360598"/>
                    <a:gd name="connsiteX316" fmla="*/ 3835002 w 5653011"/>
                    <a:gd name="connsiteY316" fmla="*/ 4084923 h 5360598"/>
                    <a:gd name="connsiteX317" fmla="*/ 3843071 w 5653011"/>
                    <a:gd name="connsiteY317" fmla="*/ 4067490 h 5360598"/>
                    <a:gd name="connsiteX318" fmla="*/ 3843071 w 5653011"/>
                    <a:gd name="connsiteY318" fmla="*/ 4067490 h 5360598"/>
                    <a:gd name="connsiteX319" fmla="*/ 4896645 w 5653011"/>
                    <a:gd name="connsiteY319" fmla="*/ 1884995 h 5360598"/>
                    <a:gd name="connsiteX320" fmla="*/ 5158887 w 5653011"/>
                    <a:gd name="connsiteY320" fmla="*/ 1966919 h 5360598"/>
                    <a:gd name="connsiteX321" fmla="*/ 5306497 w 5653011"/>
                    <a:gd name="connsiteY321" fmla="*/ 2020025 h 5360598"/>
                    <a:gd name="connsiteX322" fmla="*/ 5481963 w 5653011"/>
                    <a:gd name="connsiteY322" fmla="*/ 2028765 h 5360598"/>
                    <a:gd name="connsiteX323" fmla="*/ 5576329 w 5653011"/>
                    <a:gd name="connsiteY323" fmla="*/ 2027957 h 5360598"/>
                    <a:gd name="connsiteX324" fmla="*/ 5595507 w 5653011"/>
                    <a:gd name="connsiteY324" fmla="*/ 1971643 h 5360598"/>
                    <a:gd name="connsiteX325" fmla="*/ 5544556 w 5653011"/>
                    <a:gd name="connsiteY325" fmla="*/ 1793136 h 5360598"/>
                    <a:gd name="connsiteX326" fmla="*/ 5472881 w 5653011"/>
                    <a:gd name="connsiteY326" fmla="*/ 1667798 h 5360598"/>
                    <a:gd name="connsiteX327" fmla="*/ 5351665 w 5653011"/>
                    <a:gd name="connsiteY327" fmla="*/ 1502984 h 5360598"/>
                    <a:gd name="connsiteX328" fmla="*/ 5259288 w 5653011"/>
                    <a:gd name="connsiteY328" fmla="*/ 1379055 h 5360598"/>
                    <a:gd name="connsiteX329" fmla="*/ 5204603 w 5653011"/>
                    <a:gd name="connsiteY329" fmla="*/ 1342467 h 5360598"/>
                    <a:gd name="connsiteX330" fmla="*/ 5107312 w 5653011"/>
                    <a:gd name="connsiteY330" fmla="*/ 1375581 h 5360598"/>
                    <a:gd name="connsiteX331" fmla="*/ 4963261 w 5653011"/>
                    <a:gd name="connsiteY331" fmla="*/ 1423872 h 5360598"/>
                    <a:gd name="connsiteX332" fmla="*/ 4935168 w 5653011"/>
                    <a:gd name="connsiteY332" fmla="*/ 1470335 h 5360598"/>
                    <a:gd name="connsiteX333" fmla="*/ 4959199 w 5653011"/>
                    <a:gd name="connsiteY333" fmla="*/ 1547740 h 5360598"/>
                    <a:gd name="connsiteX334" fmla="*/ 5089940 w 5653011"/>
                    <a:gd name="connsiteY334" fmla="*/ 1632673 h 5360598"/>
                    <a:gd name="connsiteX335" fmla="*/ 5162575 w 5653011"/>
                    <a:gd name="connsiteY335" fmla="*/ 1678557 h 5360598"/>
                    <a:gd name="connsiteX336" fmla="*/ 5258243 w 5653011"/>
                    <a:gd name="connsiteY336" fmla="*/ 1727595 h 5360598"/>
                    <a:gd name="connsiteX337" fmla="*/ 5183361 w 5653011"/>
                    <a:gd name="connsiteY337" fmla="*/ 1773646 h 5360598"/>
                    <a:gd name="connsiteX338" fmla="*/ 4997700 w 5653011"/>
                    <a:gd name="connsiteY338" fmla="*/ 1770301 h 5360598"/>
                    <a:gd name="connsiteX339" fmla="*/ 4795185 w 5653011"/>
                    <a:gd name="connsiteY339" fmla="*/ 1769303 h 5360598"/>
                    <a:gd name="connsiteX340" fmla="*/ 4685421 w 5653011"/>
                    <a:gd name="connsiteY340" fmla="*/ 1717484 h 5360598"/>
                    <a:gd name="connsiteX341" fmla="*/ 4652200 w 5653011"/>
                    <a:gd name="connsiteY341" fmla="*/ 1669512 h 5360598"/>
                    <a:gd name="connsiteX342" fmla="*/ 4587055 w 5653011"/>
                    <a:gd name="connsiteY342" fmla="*/ 1607742 h 5360598"/>
                    <a:gd name="connsiteX343" fmla="*/ 4418660 w 5653011"/>
                    <a:gd name="connsiteY343" fmla="*/ 1574758 h 5360598"/>
                    <a:gd name="connsiteX344" fmla="*/ 4483729 w 5653011"/>
                    <a:gd name="connsiteY344" fmla="*/ 1641976 h 5360598"/>
                    <a:gd name="connsiteX345" fmla="*/ 4413250 w 5653011"/>
                    <a:gd name="connsiteY345" fmla="*/ 1654647 h 5360598"/>
                    <a:gd name="connsiteX346" fmla="*/ 4352737 w 5653011"/>
                    <a:gd name="connsiteY346" fmla="*/ 1699213 h 5360598"/>
                    <a:gd name="connsiteX347" fmla="*/ 4454981 w 5653011"/>
                    <a:gd name="connsiteY347" fmla="*/ 1755733 h 5360598"/>
                    <a:gd name="connsiteX348" fmla="*/ 4430912 w 5653011"/>
                    <a:gd name="connsiteY348" fmla="*/ 1808070 h 5360598"/>
                    <a:gd name="connsiteX349" fmla="*/ 4471477 w 5653011"/>
                    <a:gd name="connsiteY349" fmla="*/ 1810105 h 5360598"/>
                    <a:gd name="connsiteX350" fmla="*/ 4521338 w 5653011"/>
                    <a:gd name="connsiteY350" fmla="*/ 1838685 h 5360598"/>
                    <a:gd name="connsiteX351" fmla="*/ 4685939 w 5653011"/>
                    <a:gd name="connsiteY351" fmla="*/ 1870397 h 5360598"/>
                    <a:gd name="connsiteX352" fmla="*/ 4896645 w 5653011"/>
                    <a:gd name="connsiteY352" fmla="*/ 1884995 h 5360598"/>
                    <a:gd name="connsiteX353" fmla="*/ 4896645 w 5653011"/>
                    <a:gd name="connsiteY353" fmla="*/ 1884995 h 5360598"/>
                    <a:gd name="connsiteX354" fmla="*/ 3055809 w 5653011"/>
                    <a:gd name="connsiteY354" fmla="*/ 3983555 h 5360598"/>
                    <a:gd name="connsiteX355" fmla="*/ 3056700 w 5653011"/>
                    <a:gd name="connsiteY355" fmla="*/ 4284756 h 5360598"/>
                    <a:gd name="connsiteX356" fmla="*/ 3079315 w 5653011"/>
                    <a:gd name="connsiteY356" fmla="*/ 4603542 h 5360598"/>
                    <a:gd name="connsiteX357" fmla="*/ 3108512 w 5653011"/>
                    <a:gd name="connsiteY357" fmla="*/ 4886975 h 5360598"/>
                    <a:gd name="connsiteX358" fmla="*/ 3130685 w 5653011"/>
                    <a:gd name="connsiteY358" fmla="*/ 5047941 h 5360598"/>
                    <a:gd name="connsiteX359" fmla="*/ 3080206 w 5653011"/>
                    <a:gd name="connsiteY359" fmla="*/ 5156943 h 5360598"/>
                    <a:gd name="connsiteX360" fmla="*/ 2923926 w 5653011"/>
                    <a:gd name="connsiteY360" fmla="*/ 4946070 h 5360598"/>
                    <a:gd name="connsiteX361" fmla="*/ 2852494 w 5653011"/>
                    <a:gd name="connsiteY361" fmla="*/ 4622529 h 5360598"/>
                    <a:gd name="connsiteX362" fmla="*/ 2764651 w 5653011"/>
                    <a:gd name="connsiteY362" fmla="*/ 4016471 h 5360598"/>
                    <a:gd name="connsiteX363" fmla="*/ 2732406 w 5653011"/>
                    <a:gd name="connsiteY363" fmla="*/ 3640822 h 5360598"/>
                    <a:gd name="connsiteX364" fmla="*/ 2715483 w 5653011"/>
                    <a:gd name="connsiteY364" fmla="*/ 3567348 h 5360598"/>
                    <a:gd name="connsiteX365" fmla="*/ 2650284 w 5653011"/>
                    <a:gd name="connsiteY365" fmla="*/ 3555935 h 5360598"/>
                    <a:gd name="connsiteX366" fmla="*/ 2517822 w 5653011"/>
                    <a:gd name="connsiteY366" fmla="*/ 3502751 h 5360598"/>
                    <a:gd name="connsiteX367" fmla="*/ 2583668 w 5653011"/>
                    <a:gd name="connsiteY367" fmla="*/ 3999868 h 5360598"/>
                    <a:gd name="connsiteX368" fmla="*/ 2641263 w 5653011"/>
                    <a:gd name="connsiteY368" fmla="*/ 4267437 h 5360598"/>
                    <a:gd name="connsiteX369" fmla="*/ 2692686 w 5653011"/>
                    <a:gd name="connsiteY369" fmla="*/ 4543448 h 5360598"/>
                    <a:gd name="connsiteX370" fmla="*/ 2697037 w 5653011"/>
                    <a:gd name="connsiteY370" fmla="*/ 4638256 h 5360598"/>
                    <a:gd name="connsiteX371" fmla="*/ 2715003 w 5653011"/>
                    <a:gd name="connsiteY371" fmla="*/ 4747281 h 5360598"/>
                    <a:gd name="connsiteX372" fmla="*/ 2787006 w 5653011"/>
                    <a:gd name="connsiteY372" fmla="*/ 5040588 h 5360598"/>
                    <a:gd name="connsiteX373" fmla="*/ 2642650 w 5653011"/>
                    <a:gd name="connsiteY373" fmla="*/ 5187001 h 5360598"/>
                    <a:gd name="connsiteX374" fmla="*/ 2350790 w 5653011"/>
                    <a:gd name="connsiteY374" fmla="*/ 5242577 h 5360598"/>
                    <a:gd name="connsiteX375" fmla="*/ 2100510 w 5653011"/>
                    <a:gd name="connsiteY375" fmla="*/ 5325941 h 5360598"/>
                    <a:gd name="connsiteX376" fmla="*/ 2000095 w 5653011"/>
                    <a:gd name="connsiteY376" fmla="*/ 5360319 h 5360598"/>
                    <a:gd name="connsiteX377" fmla="*/ 1869255 w 5653011"/>
                    <a:gd name="connsiteY377" fmla="*/ 5328912 h 5360598"/>
                    <a:gd name="connsiteX378" fmla="*/ 1779583 w 5653011"/>
                    <a:gd name="connsiteY378" fmla="*/ 5308294 h 5360598"/>
                    <a:gd name="connsiteX379" fmla="*/ 1798265 w 5653011"/>
                    <a:gd name="connsiteY379" fmla="*/ 5210568 h 5360598"/>
                    <a:gd name="connsiteX380" fmla="*/ 2004948 w 5653011"/>
                    <a:gd name="connsiteY380" fmla="*/ 5074083 h 5360598"/>
                    <a:gd name="connsiteX381" fmla="*/ 2218625 w 5653011"/>
                    <a:gd name="connsiteY381" fmla="*/ 4940500 h 5360598"/>
                    <a:gd name="connsiteX382" fmla="*/ 2343803 w 5653011"/>
                    <a:gd name="connsiteY382" fmla="*/ 4853114 h 5360598"/>
                    <a:gd name="connsiteX383" fmla="*/ 2378830 w 5653011"/>
                    <a:gd name="connsiteY383" fmla="*/ 4802339 h 5360598"/>
                    <a:gd name="connsiteX384" fmla="*/ 2363469 w 5653011"/>
                    <a:gd name="connsiteY384" fmla="*/ 4728118 h 5360598"/>
                    <a:gd name="connsiteX385" fmla="*/ 2359598 w 5653011"/>
                    <a:gd name="connsiteY385" fmla="*/ 4669480 h 5360598"/>
                    <a:gd name="connsiteX386" fmla="*/ 2317494 w 5653011"/>
                    <a:gd name="connsiteY386" fmla="*/ 4646432 h 5360598"/>
                    <a:gd name="connsiteX387" fmla="*/ 2256158 w 5653011"/>
                    <a:gd name="connsiteY387" fmla="*/ 4549239 h 5360598"/>
                    <a:gd name="connsiteX388" fmla="*/ 2138957 w 5653011"/>
                    <a:gd name="connsiteY388" fmla="*/ 4282980 h 5360598"/>
                    <a:gd name="connsiteX389" fmla="*/ 1948649 w 5653011"/>
                    <a:gd name="connsiteY389" fmla="*/ 3688930 h 5360598"/>
                    <a:gd name="connsiteX390" fmla="*/ 1787095 w 5653011"/>
                    <a:gd name="connsiteY390" fmla="*/ 3066528 h 5360598"/>
                    <a:gd name="connsiteX391" fmla="*/ 1653658 w 5653011"/>
                    <a:gd name="connsiteY391" fmla="*/ 3179363 h 5360598"/>
                    <a:gd name="connsiteX392" fmla="*/ 1496204 w 5653011"/>
                    <a:gd name="connsiteY392" fmla="*/ 3310668 h 5360598"/>
                    <a:gd name="connsiteX393" fmla="*/ 1257116 w 5653011"/>
                    <a:gd name="connsiteY393" fmla="*/ 3544780 h 5360598"/>
                    <a:gd name="connsiteX394" fmla="*/ 1165775 w 5653011"/>
                    <a:gd name="connsiteY394" fmla="*/ 3677966 h 5360598"/>
                    <a:gd name="connsiteX395" fmla="*/ 1112905 w 5653011"/>
                    <a:gd name="connsiteY395" fmla="*/ 3757680 h 5360598"/>
                    <a:gd name="connsiteX396" fmla="*/ 1106482 w 5653011"/>
                    <a:gd name="connsiteY396" fmla="*/ 3773093 h 5360598"/>
                    <a:gd name="connsiteX397" fmla="*/ 1080797 w 5653011"/>
                    <a:gd name="connsiteY397" fmla="*/ 3775509 h 5360598"/>
                    <a:gd name="connsiteX398" fmla="*/ 1043637 w 5653011"/>
                    <a:gd name="connsiteY398" fmla="*/ 3929877 h 5360598"/>
                    <a:gd name="connsiteX399" fmla="*/ 975071 w 5653011"/>
                    <a:gd name="connsiteY399" fmla="*/ 4084359 h 5360598"/>
                    <a:gd name="connsiteX400" fmla="*/ 705346 w 5653011"/>
                    <a:gd name="connsiteY400" fmla="*/ 4154267 h 5360598"/>
                    <a:gd name="connsiteX401" fmla="*/ 394219 w 5653011"/>
                    <a:gd name="connsiteY401" fmla="*/ 4219733 h 5360598"/>
                    <a:gd name="connsiteX402" fmla="*/ 253761 w 5653011"/>
                    <a:gd name="connsiteY402" fmla="*/ 4266462 h 5360598"/>
                    <a:gd name="connsiteX403" fmla="*/ 166380 w 5653011"/>
                    <a:gd name="connsiteY403" fmla="*/ 4288177 h 5360598"/>
                    <a:gd name="connsiteX404" fmla="*/ 77926 w 5653011"/>
                    <a:gd name="connsiteY404" fmla="*/ 4232884 h 5360598"/>
                    <a:gd name="connsiteX405" fmla="*/ 102 w 5653011"/>
                    <a:gd name="connsiteY405" fmla="*/ 4105648 h 5360598"/>
                    <a:gd name="connsiteX406" fmla="*/ 86598 w 5653011"/>
                    <a:gd name="connsiteY406" fmla="*/ 3968438 h 5360598"/>
                    <a:gd name="connsiteX407" fmla="*/ 407950 w 5653011"/>
                    <a:gd name="connsiteY407" fmla="*/ 3831961 h 5360598"/>
                    <a:gd name="connsiteX408" fmla="*/ 524740 w 5653011"/>
                    <a:gd name="connsiteY408" fmla="*/ 3778427 h 5360598"/>
                    <a:gd name="connsiteX409" fmla="*/ 695209 w 5653011"/>
                    <a:gd name="connsiteY409" fmla="*/ 3685898 h 5360598"/>
                    <a:gd name="connsiteX410" fmla="*/ 768426 w 5653011"/>
                    <a:gd name="connsiteY410" fmla="*/ 3621034 h 5360598"/>
                    <a:gd name="connsiteX411" fmla="*/ 755491 w 5653011"/>
                    <a:gd name="connsiteY411" fmla="*/ 3586541 h 5360598"/>
                    <a:gd name="connsiteX412" fmla="*/ 766179 w 5653011"/>
                    <a:gd name="connsiteY412" fmla="*/ 3553290 h 5360598"/>
                    <a:gd name="connsiteX413" fmla="*/ 868849 w 5653011"/>
                    <a:gd name="connsiteY413" fmla="*/ 3376156 h 5360598"/>
                    <a:gd name="connsiteX414" fmla="*/ 1061474 w 5653011"/>
                    <a:gd name="connsiteY414" fmla="*/ 3066002 h 5360598"/>
                    <a:gd name="connsiteX415" fmla="*/ 1531093 w 5653011"/>
                    <a:gd name="connsiteY415" fmla="*/ 2502932 h 5360598"/>
                    <a:gd name="connsiteX416" fmla="*/ 1770592 w 5653011"/>
                    <a:gd name="connsiteY416" fmla="*/ 2240766 h 5360598"/>
                    <a:gd name="connsiteX417" fmla="*/ 1880509 w 5653011"/>
                    <a:gd name="connsiteY417" fmla="*/ 2159924 h 5360598"/>
                    <a:gd name="connsiteX418" fmla="*/ 2030610 w 5653011"/>
                    <a:gd name="connsiteY418" fmla="*/ 2124274 h 5360598"/>
                    <a:gd name="connsiteX419" fmla="*/ 2384422 w 5653011"/>
                    <a:gd name="connsiteY419" fmla="*/ 2177281 h 5360598"/>
                    <a:gd name="connsiteX420" fmla="*/ 2724802 w 5653011"/>
                    <a:gd name="connsiteY420" fmla="*/ 2266816 h 5360598"/>
                    <a:gd name="connsiteX421" fmla="*/ 3098180 w 5653011"/>
                    <a:gd name="connsiteY421" fmla="*/ 2375057 h 5360598"/>
                    <a:gd name="connsiteX422" fmla="*/ 3300177 w 5653011"/>
                    <a:gd name="connsiteY422" fmla="*/ 2428255 h 5360598"/>
                    <a:gd name="connsiteX423" fmla="*/ 3481045 w 5653011"/>
                    <a:gd name="connsiteY423" fmla="*/ 2477964 h 5360598"/>
                    <a:gd name="connsiteX424" fmla="*/ 3219229 w 5653011"/>
                    <a:gd name="connsiteY424" fmla="*/ 2378105 h 5360598"/>
                    <a:gd name="connsiteX425" fmla="*/ 3176530 w 5653011"/>
                    <a:gd name="connsiteY425" fmla="*/ 2348244 h 5360598"/>
                    <a:gd name="connsiteX426" fmla="*/ 3202588 w 5653011"/>
                    <a:gd name="connsiteY426" fmla="*/ 2295267 h 5360598"/>
                    <a:gd name="connsiteX427" fmla="*/ 3252906 w 5653011"/>
                    <a:gd name="connsiteY427" fmla="*/ 2197214 h 5360598"/>
                    <a:gd name="connsiteX428" fmla="*/ 2998016 w 5653011"/>
                    <a:gd name="connsiteY428" fmla="*/ 2211599 h 5360598"/>
                    <a:gd name="connsiteX429" fmla="*/ 3018909 w 5653011"/>
                    <a:gd name="connsiteY429" fmla="*/ 1971178 h 5360598"/>
                    <a:gd name="connsiteX430" fmla="*/ 3341580 w 5653011"/>
                    <a:gd name="connsiteY430" fmla="*/ 1567459 h 5360598"/>
                    <a:gd name="connsiteX431" fmla="*/ 3439482 w 5653011"/>
                    <a:gd name="connsiteY431" fmla="*/ 1476461 h 5360598"/>
                    <a:gd name="connsiteX432" fmla="*/ 3444129 w 5653011"/>
                    <a:gd name="connsiteY432" fmla="*/ 1439362 h 5360598"/>
                    <a:gd name="connsiteX433" fmla="*/ 3482348 w 5653011"/>
                    <a:gd name="connsiteY433" fmla="*/ 1418356 h 5360598"/>
                    <a:gd name="connsiteX434" fmla="*/ 3566313 w 5653011"/>
                    <a:gd name="connsiteY434" fmla="*/ 1286488 h 5360598"/>
                    <a:gd name="connsiteX435" fmla="*/ 3643414 w 5653011"/>
                    <a:gd name="connsiteY435" fmla="*/ 1164281 h 5360598"/>
                    <a:gd name="connsiteX436" fmla="*/ 3826674 w 5653011"/>
                    <a:gd name="connsiteY436" fmla="*/ 1026271 h 5360598"/>
                    <a:gd name="connsiteX437" fmla="*/ 3947060 w 5653011"/>
                    <a:gd name="connsiteY437" fmla="*/ 1009288 h 5360598"/>
                    <a:gd name="connsiteX438" fmla="*/ 4083797 w 5653011"/>
                    <a:gd name="connsiteY438" fmla="*/ 949179 h 5360598"/>
                    <a:gd name="connsiteX439" fmla="*/ 4040389 w 5653011"/>
                    <a:gd name="connsiteY439" fmla="*/ 884948 h 5360598"/>
                    <a:gd name="connsiteX440" fmla="*/ 3962322 w 5653011"/>
                    <a:gd name="connsiteY440" fmla="*/ 900887 h 5360598"/>
                    <a:gd name="connsiteX441" fmla="*/ 3860473 w 5653011"/>
                    <a:gd name="connsiteY441" fmla="*/ 888026 h 5360598"/>
                    <a:gd name="connsiteX442" fmla="*/ 3795092 w 5653011"/>
                    <a:gd name="connsiteY442" fmla="*/ 839910 h 5360598"/>
                    <a:gd name="connsiteX443" fmla="*/ 3784181 w 5653011"/>
                    <a:gd name="connsiteY443" fmla="*/ 699557 h 5360598"/>
                    <a:gd name="connsiteX444" fmla="*/ 3786756 w 5653011"/>
                    <a:gd name="connsiteY444" fmla="*/ 627813 h 5360598"/>
                    <a:gd name="connsiteX445" fmla="*/ 3751707 w 5653011"/>
                    <a:gd name="connsiteY445" fmla="*/ 572688 h 5360598"/>
                    <a:gd name="connsiteX446" fmla="*/ 3719211 w 5653011"/>
                    <a:gd name="connsiteY446" fmla="*/ 466461 h 5360598"/>
                    <a:gd name="connsiteX447" fmla="*/ 3803313 w 5653011"/>
                    <a:gd name="connsiteY447" fmla="*/ 434612 h 5360598"/>
                    <a:gd name="connsiteX448" fmla="*/ 3827497 w 5653011"/>
                    <a:gd name="connsiteY448" fmla="*/ 308644 h 5360598"/>
                    <a:gd name="connsiteX449" fmla="*/ 3789903 w 5653011"/>
                    <a:gd name="connsiteY449" fmla="*/ 202503 h 5360598"/>
                    <a:gd name="connsiteX450" fmla="*/ 3801142 w 5653011"/>
                    <a:gd name="connsiteY450" fmla="*/ 63862 h 5360598"/>
                    <a:gd name="connsiteX451" fmla="*/ 3850553 w 5653011"/>
                    <a:gd name="connsiteY451" fmla="*/ 52837 h 5360598"/>
                    <a:gd name="connsiteX452" fmla="*/ 3910723 w 5653011"/>
                    <a:gd name="connsiteY452" fmla="*/ 7952 h 5360598"/>
                    <a:gd name="connsiteX453" fmla="*/ 4054676 w 5653011"/>
                    <a:gd name="connsiteY453" fmla="*/ 8057 h 5360598"/>
                    <a:gd name="connsiteX454" fmla="*/ 4220876 w 5653011"/>
                    <a:gd name="connsiteY454" fmla="*/ 3929 h 5360598"/>
                    <a:gd name="connsiteX455" fmla="*/ 4280955 w 5653011"/>
                    <a:gd name="connsiteY455" fmla="*/ 29494 h 5360598"/>
                    <a:gd name="connsiteX456" fmla="*/ 4347807 w 5653011"/>
                    <a:gd name="connsiteY456" fmla="*/ 50299 h 5360598"/>
                    <a:gd name="connsiteX457" fmla="*/ 4400998 w 5653011"/>
                    <a:gd name="connsiteY457" fmla="*/ 77818 h 5360598"/>
                    <a:gd name="connsiteX458" fmla="*/ 4418842 w 5653011"/>
                    <a:gd name="connsiteY458" fmla="*/ 128739 h 5360598"/>
                    <a:gd name="connsiteX459" fmla="*/ 4465077 w 5653011"/>
                    <a:gd name="connsiteY459" fmla="*/ 153662 h 5360598"/>
                    <a:gd name="connsiteX460" fmla="*/ 4491950 w 5653011"/>
                    <a:gd name="connsiteY460" fmla="*/ 207867 h 5360598"/>
                    <a:gd name="connsiteX461" fmla="*/ 4517589 w 5653011"/>
                    <a:gd name="connsiteY461" fmla="*/ 258596 h 5360598"/>
                    <a:gd name="connsiteX462" fmla="*/ 4562368 w 5653011"/>
                    <a:gd name="connsiteY462" fmla="*/ 306546 h 5360598"/>
                    <a:gd name="connsiteX463" fmla="*/ 4581363 w 5653011"/>
                    <a:gd name="connsiteY463" fmla="*/ 462898 h 5360598"/>
                    <a:gd name="connsiteX464" fmla="*/ 4557942 w 5653011"/>
                    <a:gd name="connsiteY464" fmla="*/ 537295 h 5360598"/>
                    <a:gd name="connsiteX465" fmla="*/ 4594682 w 5653011"/>
                    <a:gd name="connsiteY465" fmla="*/ 555897 h 5360598"/>
                    <a:gd name="connsiteX466" fmla="*/ 4618485 w 5653011"/>
                    <a:gd name="connsiteY466" fmla="*/ 598416 h 5360598"/>
                    <a:gd name="connsiteX467" fmla="*/ 4663942 w 5653011"/>
                    <a:gd name="connsiteY467" fmla="*/ 568262 h 5360598"/>
                    <a:gd name="connsiteX468" fmla="*/ 4703410 w 5653011"/>
                    <a:gd name="connsiteY468" fmla="*/ 581903 h 5360598"/>
                    <a:gd name="connsiteX469" fmla="*/ 4694152 w 5653011"/>
                    <a:gd name="connsiteY469" fmla="*/ 654384 h 5360598"/>
                    <a:gd name="connsiteX470" fmla="*/ 4657701 w 5653011"/>
                    <a:gd name="connsiteY470" fmla="*/ 733101 h 5360598"/>
                    <a:gd name="connsiteX471" fmla="*/ 4588358 w 5653011"/>
                    <a:gd name="connsiteY471" fmla="*/ 756550 h 5360598"/>
                    <a:gd name="connsiteX472" fmla="*/ 4511928 w 5653011"/>
                    <a:gd name="connsiteY472" fmla="*/ 852337 h 5360598"/>
                    <a:gd name="connsiteX473" fmla="*/ 4379588 w 5653011"/>
                    <a:gd name="connsiteY473" fmla="*/ 793973 h 5360598"/>
                    <a:gd name="connsiteX474" fmla="*/ 4401036 w 5653011"/>
                    <a:gd name="connsiteY474" fmla="*/ 964433 h 5360598"/>
                    <a:gd name="connsiteX475" fmla="*/ 4728927 w 5653011"/>
                    <a:gd name="connsiteY475" fmla="*/ 850447 h 5360598"/>
                    <a:gd name="connsiteX476" fmla="*/ 4903753 w 5653011"/>
                    <a:gd name="connsiteY476" fmla="*/ 860474 h 5360598"/>
                    <a:gd name="connsiteX477" fmla="*/ 5053473 w 5653011"/>
                    <a:gd name="connsiteY477" fmla="*/ 1005364 h 5360598"/>
                    <a:gd name="connsiteX478" fmla="*/ 5301842 w 5653011"/>
                    <a:gd name="connsiteY478" fmla="*/ 1302930 h 5360598"/>
                    <a:gd name="connsiteX479" fmla="*/ 5517416 w 5653011"/>
                    <a:gd name="connsiteY479" fmla="*/ 1593205 h 5360598"/>
                    <a:gd name="connsiteX480" fmla="*/ 5651875 w 5653011"/>
                    <a:gd name="connsiteY480" fmla="*/ 1950057 h 5360598"/>
                    <a:gd name="connsiteX481" fmla="*/ 5643798 w 5653011"/>
                    <a:gd name="connsiteY481" fmla="*/ 1998478 h 5360598"/>
                    <a:gd name="connsiteX482" fmla="*/ 5653078 w 5653011"/>
                    <a:gd name="connsiteY482" fmla="*/ 2026738 h 5360598"/>
                    <a:gd name="connsiteX483" fmla="*/ 5620590 w 5653011"/>
                    <a:gd name="connsiteY483" fmla="*/ 2079898 h 5360598"/>
                    <a:gd name="connsiteX484" fmla="*/ 5471319 w 5653011"/>
                    <a:gd name="connsiteY484" fmla="*/ 2122026 h 5360598"/>
                    <a:gd name="connsiteX485" fmla="*/ 5271639 w 5653011"/>
                    <a:gd name="connsiteY485" fmla="*/ 2122346 h 5360598"/>
                    <a:gd name="connsiteX486" fmla="*/ 5092850 w 5653011"/>
                    <a:gd name="connsiteY486" fmla="*/ 2056240 h 5360598"/>
                    <a:gd name="connsiteX487" fmla="*/ 4935420 w 5653011"/>
                    <a:gd name="connsiteY487" fmla="*/ 2013343 h 5360598"/>
                    <a:gd name="connsiteX488" fmla="*/ 4854022 w 5653011"/>
                    <a:gd name="connsiteY488" fmla="*/ 2006067 h 5360598"/>
                    <a:gd name="connsiteX489" fmla="*/ 4829609 w 5653011"/>
                    <a:gd name="connsiteY489" fmla="*/ 2129264 h 5360598"/>
                    <a:gd name="connsiteX490" fmla="*/ 4690762 w 5653011"/>
                    <a:gd name="connsiteY490" fmla="*/ 2848927 h 5360598"/>
                    <a:gd name="connsiteX491" fmla="*/ 4569173 w 5653011"/>
                    <a:gd name="connsiteY491" fmla="*/ 3673402 h 5360598"/>
                    <a:gd name="connsiteX492" fmla="*/ 4519083 w 5653011"/>
                    <a:gd name="connsiteY492" fmla="*/ 4429783 h 5360598"/>
                    <a:gd name="connsiteX493" fmla="*/ 4515867 w 5653011"/>
                    <a:gd name="connsiteY493" fmla="*/ 4787831 h 5360598"/>
                    <a:gd name="connsiteX494" fmla="*/ 4450341 w 5653011"/>
                    <a:gd name="connsiteY494" fmla="*/ 5087531 h 5360598"/>
                    <a:gd name="connsiteX495" fmla="*/ 4329445 w 5653011"/>
                    <a:gd name="connsiteY495" fmla="*/ 4963054 h 5360598"/>
                    <a:gd name="connsiteX496" fmla="*/ 4289893 w 5653011"/>
                    <a:gd name="connsiteY496" fmla="*/ 4748272 h 5360598"/>
                    <a:gd name="connsiteX497" fmla="*/ 4266455 w 5653011"/>
                    <a:gd name="connsiteY497" fmla="*/ 4309945 h 5360598"/>
                    <a:gd name="connsiteX498" fmla="*/ 4281207 w 5653011"/>
                    <a:gd name="connsiteY498" fmla="*/ 3832654 h 5360598"/>
                    <a:gd name="connsiteX499" fmla="*/ 4337422 w 5653011"/>
                    <a:gd name="connsiteY499" fmla="*/ 3358235 h 5360598"/>
                    <a:gd name="connsiteX500" fmla="*/ 4246767 w 5653011"/>
                    <a:gd name="connsiteY500" fmla="*/ 3428577 h 5360598"/>
                    <a:gd name="connsiteX501" fmla="*/ 4089526 w 5653011"/>
                    <a:gd name="connsiteY501" fmla="*/ 3490134 h 5360598"/>
                    <a:gd name="connsiteX502" fmla="*/ 4028114 w 5653011"/>
                    <a:gd name="connsiteY502" fmla="*/ 3510584 h 5360598"/>
                    <a:gd name="connsiteX503" fmla="*/ 4009912 w 5653011"/>
                    <a:gd name="connsiteY503" fmla="*/ 3544871 h 5360598"/>
                    <a:gd name="connsiteX504" fmla="*/ 3996281 w 5653011"/>
                    <a:gd name="connsiteY504" fmla="*/ 3671924 h 5360598"/>
                    <a:gd name="connsiteX505" fmla="*/ 3907751 w 5653011"/>
                    <a:gd name="connsiteY505" fmla="*/ 4238971 h 5360598"/>
                    <a:gd name="connsiteX506" fmla="*/ 3831802 w 5653011"/>
                    <a:gd name="connsiteY506" fmla="*/ 4417073 h 5360598"/>
                    <a:gd name="connsiteX507" fmla="*/ 3763990 w 5653011"/>
                    <a:gd name="connsiteY507" fmla="*/ 4153490 h 5360598"/>
                    <a:gd name="connsiteX508" fmla="*/ 3760729 w 5653011"/>
                    <a:gd name="connsiteY508" fmla="*/ 3874012 h 5360598"/>
                    <a:gd name="connsiteX509" fmla="*/ 3789743 w 5653011"/>
                    <a:gd name="connsiteY509" fmla="*/ 3554738 h 5360598"/>
                    <a:gd name="connsiteX510" fmla="*/ 3636670 w 5653011"/>
                    <a:gd name="connsiteY510" fmla="*/ 3571569 h 5360598"/>
                    <a:gd name="connsiteX511" fmla="*/ 3519218 w 5653011"/>
                    <a:gd name="connsiteY511" fmla="*/ 3578716 h 5360598"/>
                    <a:gd name="connsiteX512" fmla="*/ 3235489 w 5653011"/>
                    <a:gd name="connsiteY512" fmla="*/ 3586084 h 5360598"/>
                    <a:gd name="connsiteX513" fmla="*/ 3091231 w 5653011"/>
                    <a:gd name="connsiteY513" fmla="*/ 3582694 h 5360598"/>
                    <a:gd name="connsiteX514" fmla="*/ 3084260 w 5653011"/>
                    <a:gd name="connsiteY514" fmla="*/ 3650536 h 5360598"/>
                    <a:gd name="connsiteX515" fmla="*/ 3073097 w 5653011"/>
                    <a:gd name="connsiteY515" fmla="*/ 3728642 h 5360598"/>
                    <a:gd name="connsiteX516" fmla="*/ 3055809 w 5653011"/>
                    <a:gd name="connsiteY516" fmla="*/ 3983555 h 5360598"/>
                    <a:gd name="connsiteX517" fmla="*/ 3055809 w 5653011"/>
                    <a:gd name="connsiteY517" fmla="*/ 3983555 h 5360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</a:cxnLst>
                  <a:rect l="l" t="t" r="r" b="b"/>
                  <a:pathLst>
                    <a:path w="5653011" h="5360598">
                      <a:moveTo>
                        <a:pt x="4920844" y="1678602"/>
                      </a:moveTo>
                      <a:cubicBezTo>
                        <a:pt x="4959611" y="1676621"/>
                        <a:pt x="4998210" y="1685284"/>
                        <a:pt x="5036978" y="1681505"/>
                      </a:cubicBezTo>
                      <a:cubicBezTo>
                        <a:pt x="5003316" y="1652186"/>
                        <a:pt x="4969661" y="1622874"/>
                        <a:pt x="4935998" y="1593570"/>
                      </a:cubicBezTo>
                      <a:cubicBezTo>
                        <a:pt x="4921125" y="1619682"/>
                        <a:pt x="4920044" y="1649382"/>
                        <a:pt x="4920844" y="1678602"/>
                      </a:cubicBezTo>
                      <a:lnTo>
                        <a:pt x="4920844" y="1678602"/>
                      </a:lnTo>
                      <a:close/>
                      <a:moveTo>
                        <a:pt x="4001058" y="1075927"/>
                      </a:moveTo>
                      <a:cubicBezTo>
                        <a:pt x="3900711" y="1076369"/>
                        <a:pt x="3778306" y="1126771"/>
                        <a:pt x="3708597" y="1200381"/>
                      </a:cubicBezTo>
                      <a:cubicBezTo>
                        <a:pt x="3671666" y="1239400"/>
                        <a:pt x="3641143" y="1291783"/>
                        <a:pt x="3609904" y="1335617"/>
                      </a:cubicBezTo>
                      <a:cubicBezTo>
                        <a:pt x="3588958" y="1365020"/>
                        <a:pt x="3568500" y="1393402"/>
                        <a:pt x="3543067" y="1419247"/>
                      </a:cubicBezTo>
                      <a:cubicBezTo>
                        <a:pt x="3505983" y="1456910"/>
                        <a:pt x="3516605" y="1465520"/>
                        <a:pt x="3558382" y="1493879"/>
                      </a:cubicBezTo>
                      <a:cubicBezTo>
                        <a:pt x="3571609" y="1469101"/>
                        <a:pt x="3641722" y="1336623"/>
                        <a:pt x="3671110" y="1342581"/>
                      </a:cubicBezTo>
                      <a:cubicBezTo>
                        <a:pt x="3715759" y="1351641"/>
                        <a:pt x="3629523" y="1491585"/>
                        <a:pt x="3620098" y="1509018"/>
                      </a:cubicBezTo>
                      <a:cubicBezTo>
                        <a:pt x="3592204" y="1560594"/>
                        <a:pt x="3547158" y="1632650"/>
                        <a:pt x="3567395" y="1687045"/>
                      </a:cubicBezTo>
                      <a:cubicBezTo>
                        <a:pt x="3594101" y="1758857"/>
                        <a:pt x="3555379" y="1799788"/>
                        <a:pt x="3521755" y="1860971"/>
                      </a:cubicBezTo>
                      <a:cubicBezTo>
                        <a:pt x="3557071" y="1862000"/>
                        <a:pt x="3560545" y="1848224"/>
                        <a:pt x="3572713" y="1818113"/>
                      </a:cubicBezTo>
                      <a:cubicBezTo>
                        <a:pt x="3588348" y="1779399"/>
                        <a:pt x="3605401" y="1747062"/>
                        <a:pt x="3638453" y="1720303"/>
                      </a:cubicBezTo>
                      <a:cubicBezTo>
                        <a:pt x="3664047" y="1699586"/>
                        <a:pt x="3705907" y="1690854"/>
                        <a:pt x="3717938" y="1665840"/>
                      </a:cubicBezTo>
                      <a:cubicBezTo>
                        <a:pt x="3732811" y="1634905"/>
                        <a:pt x="3723478" y="1573836"/>
                        <a:pt x="3724681" y="1539427"/>
                      </a:cubicBezTo>
                      <a:cubicBezTo>
                        <a:pt x="3726510" y="1487151"/>
                        <a:pt x="3726647" y="1363557"/>
                        <a:pt x="3784257" y="1340326"/>
                      </a:cubicBezTo>
                      <a:cubicBezTo>
                        <a:pt x="3844618" y="1315990"/>
                        <a:pt x="3953140" y="1338932"/>
                        <a:pt x="4012152" y="1356959"/>
                      </a:cubicBezTo>
                      <a:cubicBezTo>
                        <a:pt x="4004784" y="1310885"/>
                        <a:pt x="3981545" y="1280788"/>
                        <a:pt x="3981865" y="1229586"/>
                      </a:cubicBezTo>
                      <a:cubicBezTo>
                        <a:pt x="3982208" y="1175999"/>
                        <a:pt x="3996967" y="1128180"/>
                        <a:pt x="4001058" y="1075927"/>
                      </a:cubicBezTo>
                      <a:lnTo>
                        <a:pt x="4001058" y="1075927"/>
                      </a:lnTo>
                      <a:close/>
                      <a:moveTo>
                        <a:pt x="3230163" y="1930948"/>
                      </a:moveTo>
                      <a:cubicBezTo>
                        <a:pt x="3282652" y="1914322"/>
                        <a:pt x="3332414" y="1896813"/>
                        <a:pt x="3386420" y="1885498"/>
                      </a:cubicBezTo>
                      <a:cubicBezTo>
                        <a:pt x="3442933" y="1873635"/>
                        <a:pt x="3446712" y="1860072"/>
                        <a:pt x="3478569" y="1811606"/>
                      </a:cubicBezTo>
                      <a:cubicBezTo>
                        <a:pt x="3502715" y="1774873"/>
                        <a:pt x="3532018" y="1746232"/>
                        <a:pt x="3525176" y="1701239"/>
                      </a:cubicBezTo>
                      <a:cubicBezTo>
                        <a:pt x="3520788" y="1672377"/>
                        <a:pt x="3504993" y="1658320"/>
                        <a:pt x="3509740" y="1625869"/>
                      </a:cubicBezTo>
                      <a:cubicBezTo>
                        <a:pt x="3512681" y="1605754"/>
                        <a:pt x="3522075" y="1583787"/>
                        <a:pt x="3528857" y="1564663"/>
                      </a:cubicBezTo>
                      <a:cubicBezTo>
                        <a:pt x="3537177" y="1541187"/>
                        <a:pt x="3554412" y="1514573"/>
                        <a:pt x="3514334" y="1513415"/>
                      </a:cubicBezTo>
                      <a:cubicBezTo>
                        <a:pt x="3492200" y="1512775"/>
                        <a:pt x="3491110" y="1524448"/>
                        <a:pt x="3476138" y="1544052"/>
                      </a:cubicBezTo>
                      <a:cubicBezTo>
                        <a:pt x="3448495" y="1580275"/>
                        <a:pt x="3416677" y="1613152"/>
                        <a:pt x="3387258" y="1647889"/>
                      </a:cubicBezTo>
                      <a:cubicBezTo>
                        <a:pt x="3336171" y="1708196"/>
                        <a:pt x="3281989" y="1772374"/>
                        <a:pt x="3224959" y="1828185"/>
                      </a:cubicBezTo>
                      <a:cubicBezTo>
                        <a:pt x="3162175" y="1889605"/>
                        <a:pt x="3107986" y="1963688"/>
                        <a:pt x="3067406" y="2042312"/>
                      </a:cubicBezTo>
                      <a:cubicBezTo>
                        <a:pt x="3059908" y="2056834"/>
                        <a:pt x="3014337" y="2142362"/>
                        <a:pt x="3033781" y="2159140"/>
                      </a:cubicBezTo>
                      <a:cubicBezTo>
                        <a:pt x="3051634" y="2174538"/>
                        <a:pt x="3150929" y="2138621"/>
                        <a:pt x="3169040" y="2134415"/>
                      </a:cubicBezTo>
                      <a:cubicBezTo>
                        <a:pt x="3247200" y="2116273"/>
                        <a:pt x="3335912" y="2109797"/>
                        <a:pt x="3409751" y="2076843"/>
                      </a:cubicBezTo>
                      <a:cubicBezTo>
                        <a:pt x="3447368" y="2060057"/>
                        <a:pt x="3530388" y="2040019"/>
                        <a:pt x="3560103" y="2014037"/>
                      </a:cubicBezTo>
                      <a:cubicBezTo>
                        <a:pt x="3587731" y="1989891"/>
                        <a:pt x="3586489" y="1931397"/>
                        <a:pt x="3570458" y="1897354"/>
                      </a:cubicBezTo>
                      <a:cubicBezTo>
                        <a:pt x="3525588" y="1925264"/>
                        <a:pt x="3201240" y="2030571"/>
                        <a:pt x="3230163" y="1930948"/>
                      </a:cubicBezTo>
                      <a:lnTo>
                        <a:pt x="3230163" y="1930948"/>
                      </a:lnTo>
                      <a:close/>
                      <a:moveTo>
                        <a:pt x="4206666" y="1450951"/>
                      </a:moveTo>
                      <a:cubicBezTo>
                        <a:pt x="4259042" y="1403643"/>
                        <a:pt x="4320949" y="1365691"/>
                        <a:pt x="4385622" y="1337568"/>
                      </a:cubicBezTo>
                      <a:cubicBezTo>
                        <a:pt x="4443468" y="1312416"/>
                        <a:pt x="4515326" y="1284377"/>
                        <a:pt x="4579679" y="1288751"/>
                      </a:cubicBezTo>
                      <a:cubicBezTo>
                        <a:pt x="4659865" y="1294176"/>
                        <a:pt x="4626356" y="1358765"/>
                        <a:pt x="4626074" y="1413769"/>
                      </a:cubicBezTo>
                      <a:cubicBezTo>
                        <a:pt x="4625701" y="1486747"/>
                        <a:pt x="4593715" y="1591879"/>
                        <a:pt x="4680849" y="1629747"/>
                      </a:cubicBezTo>
                      <a:cubicBezTo>
                        <a:pt x="4709300" y="1528692"/>
                        <a:pt x="4769257" y="1289733"/>
                        <a:pt x="4912897" y="1422150"/>
                      </a:cubicBezTo>
                      <a:cubicBezTo>
                        <a:pt x="4949607" y="1324981"/>
                        <a:pt x="5080530" y="1292095"/>
                        <a:pt x="5172724" y="1274251"/>
                      </a:cubicBezTo>
                      <a:cubicBezTo>
                        <a:pt x="5156007" y="1225167"/>
                        <a:pt x="5105255" y="1180731"/>
                        <a:pt x="5070076" y="1143876"/>
                      </a:cubicBezTo>
                      <a:cubicBezTo>
                        <a:pt x="5026067" y="1097787"/>
                        <a:pt x="4991323" y="1043766"/>
                        <a:pt x="4947229" y="998545"/>
                      </a:cubicBezTo>
                      <a:cubicBezTo>
                        <a:pt x="4860125" y="909246"/>
                        <a:pt x="4702336" y="937918"/>
                        <a:pt x="4592061" y="960181"/>
                      </a:cubicBezTo>
                      <a:cubicBezTo>
                        <a:pt x="4555259" y="967603"/>
                        <a:pt x="4448551" y="976936"/>
                        <a:pt x="4430714" y="1003962"/>
                      </a:cubicBezTo>
                      <a:cubicBezTo>
                        <a:pt x="4419536" y="1020923"/>
                        <a:pt x="4425784" y="1062334"/>
                        <a:pt x="4417494" y="1083066"/>
                      </a:cubicBezTo>
                      <a:cubicBezTo>
                        <a:pt x="4406073" y="1111631"/>
                        <a:pt x="4386559" y="1138101"/>
                        <a:pt x="4370902" y="1164487"/>
                      </a:cubicBezTo>
                      <a:cubicBezTo>
                        <a:pt x="4313787" y="1260742"/>
                        <a:pt x="4255674" y="1357614"/>
                        <a:pt x="4157926" y="1412733"/>
                      </a:cubicBezTo>
                      <a:lnTo>
                        <a:pt x="4206666" y="1450951"/>
                      </a:lnTo>
                      <a:close/>
                      <a:moveTo>
                        <a:pt x="4526306" y="1969509"/>
                      </a:moveTo>
                      <a:cubicBezTo>
                        <a:pt x="4474593" y="1989358"/>
                        <a:pt x="4436550" y="2022532"/>
                        <a:pt x="4390681" y="2050480"/>
                      </a:cubicBezTo>
                      <a:cubicBezTo>
                        <a:pt x="4335068" y="2084356"/>
                        <a:pt x="4269846" y="2116090"/>
                        <a:pt x="4219932" y="2157936"/>
                      </a:cubicBezTo>
                      <a:cubicBezTo>
                        <a:pt x="4201668" y="2173243"/>
                        <a:pt x="4191405" y="2199682"/>
                        <a:pt x="4166200" y="2201397"/>
                      </a:cubicBezTo>
                      <a:cubicBezTo>
                        <a:pt x="4144272" y="2202890"/>
                        <a:pt x="4110861" y="2177419"/>
                        <a:pt x="4091416" y="2168511"/>
                      </a:cubicBezTo>
                      <a:cubicBezTo>
                        <a:pt x="4058805" y="2153539"/>
                        <a:pt x="4027657" y="2130857"/>
                        <a:pt x="3994887" y="2117515"/>
                      </a:cubicBezTo>
                      <a:cubicBezTo>
                        <a:pt x="3967952" y="2106551"/>
                        <a:pt x="3956028" y="2108791"/>
                        <a:pt x="3932728" y="2087472"/>
                      </a:cubicBezTo>
                      <a:cubicBezTo>
                        <a:pt x="3919653" y="2165266"/>
                        <a:pt x="3681861" y="2092546"/>
                        <a:pt x="3631977" y="2091358"/>
                      </a:cubicBezTo>
                      <a:cubicBezTo>
                        <a:pt x="3585826" y="2090268"/>
                        <a:pt x="3522502" y="2095739"/>
                        <a:pt x="3479559" y="2114277"/>
                      </a:cubicBezTo>
                      <a:cubicBezTo>
                        <a:pt x="3438628" y="2131954"/>
                        <a:pt x="3406634" y="2170851"/>
                        <a:pt x="3371601" y="2197358"/>
                      </a:cubicBezTo>
                      <a:cubicBezTo>
                        <a:pt x="3323584" y="2233695"/>
                        <a:pt x="3277761" y="2270451"/>
                        <a:pt x="3242407" y="2320754"/>
                      </a:cubicBezTo>
                      <a:cubicBezTo>
                        <a:pt x="3193902" y="2389732"/>
                        <a:pt x="3267079" y="2370211"/>
                        <a:pt x="3315880" y="2366043"/>
                      </a:cubicBezTo>
                      <a:cubicBezTo>
                        <a:pt x="3427275" y="2356527"/>
                        <a:pt x="3535630" y="2383057"/>
                        <a:pt x="3643025" y="2408658"/>
                      </a:cubicBezTo>
                      <a:cubicBezTo>
                        <a:pt x="3739006" y="2431539"/>
                        <a:pt x="3833806" y="2458992"/>
                        <a:pt x="3925687" y="2496105"/>
                      </a:cubicBezTo>
                      <a:cubicBezTo>
                        <a:pt x="3977370" y="2516975"/>
                        <a:pt x="4031757" y="2536160"/>
                        <a:pt x="4080361" y="2563285"/>
                      </a:cubicBezTo>
                      <a:cubicBezTo>
                        <a:pt x="4105984" y="2577594"/>
                        <a:pt x="4147540" y="2612613"/>
                        <a:pt x="4176936" y="2602517"/>
                      </a:cubicBezTo>
                      <a:cubicBezTo>
                        <a:pt x="4203901" y="2593268"/>
                        <a:pt x="4230774" y="2515977"/>
                        <a:pt x="4247118" y="2485103"/>
                      </a:cubicBezTo>
                      <a:cubicBezTo>
                        <a:pt x="4278868" y="2425185"/>
                        <a:pt x="4312263" y="2366264"/>
                        <a:pt x="4345042" y="2306925"/>
                      </a:cubicBezTo>
                      <a:cubicBezTo>
                        <a:pt x="4406949" y="2194836"/>
                        <a:pt x="4468277" y="2083685"/>
                        <a:pt x="4526306" y="1969509"/>
                      </a:cubicBezTo>
                      <a:lnTo>
                        <a:pt x="4526306" y="1969509"/>
                      </a:lnTo>
                      <a:close/>
                      <a:moveTo>
                        <a:pt x="3889922" y="3453012"/>
                      </a:moveTo>
                      <a:cubicBezTo>
                        <a:pt x="3921794" y="3434711"/>
                        <a:pt x="3973743" y="3439640"/>
                        <a:pt x="4008990" y="3431968"/>
                      </a:cubicBezTo>
                      <a:cubicBezTo>
                        <a:pt x="4048816" y="3423304"/>
                        <a:pt x="4088856" y="3409186"/>
                        <a:pt x="4126831" y="3394465"/>
                      </a:cubicBezTo>
                      <a:cubicBezTo>
                        <a:pt x="4165286" y="3379554"/>
                        <a:pt x="4201623" y="3364308"/>
                        <a:pt x="4236763" y="3345655"/>
                      </a:cubicBezTo>
                      <a:cubicBezTo>
                        <a:pt x="4252832" y="3337130"/>
                        <a:pt x="4274250" y="3328733"/>
                        <a:pt x="4289100" y="3316900"/>
                      </a:cubicBezTo>
                      <a:cubicBezTo>
                        <a:pt x="4301070" y="3307361"/>
                        <a:pt x="4305429" y="3289646"/>
                        <a:pt x="4316469" y="3280990"/>
                      </a:cubicBezTo>
                      <a:cubicBezTo>
                        <a:pt x="4345255" y="3258414"/>
                        <a:pt x="4353712" y="3272586"/>
                        <a:pt x="4357576" y="3229026"/>
                      </a:cubicBezTo>
                      <a:cubicBezTo>
                        <a:pt x="4361758" y="3181718"/>
                        <a:pt x="4335220" y="3154928"/>
                        <a:pt x="4302183" y="3119529"/>
                      </a:cubicBezTo>
                      <a:cubicBezTo>
                        <a:pt x="4272597" y="3087839"/>
                        <a:pt x="4234172" y="3060456"/>
                        <a:pt x="4197005" y="3038169"/>
                      </a:cubicBezTo>
                      <a:cubicBezTo>
                        <a:pt x="4180563" y="3028310"/>
                        <a:pt x="4163000" y="3017216"/>
                        <a:pt x="4146214" y="3007813"/>
                      </a:cubicBezTo>
                      <a:cubicBezTo>
                        <a:pt x="4120834" y="2993558"/>
                        <a:pt x="4086814" y="2969869"/>
                        <a:pt x="4073496" y="3000453"/>
                      </a:cubicBezTo>
                      <a:cubicBezTo>
                        <a:pt x="4101238" y="3007532"/>
                        <a:pt x="4107356" y="3042962"/>
                        <a:pt x="4082311" y="3055693"/>
                      </a:cubicBezTo>
                      <a:cubicBezTo>
                        <a:pt x="4068566" y="3062688"/>
                        <a:pt x="4047750" y="3052417"/>
                        <a:pt x="4032244" y="3059854"/>
                      </a:cubicBezTo>
                      <a:cubicBezTo>
                        <a:pt x="4008312" y="3071328"/>
                        <a:pt x="3985286" y="3103345"/>
                        <a:pt x="3964798" y="3120587"/>
                      </a:cubicBezTo>
                      <a:cubicBezTo>
                        <a:pt x="3897549" y="3177207"/>
                        <a:pt x="3833234" y="3198434"/>
                        <a:pt x="3745208" y="3202983"/>
                      </a:cubicBezTo>
                      <a:cubicBezTo>
                        <a:pt x="3561284" y="3212469"/>
                        <a:pt x="3368683" y="3191493"/>
                        <a:pt x="3188294" y="3164231"/>
                      </a:cubicBezTo>
                      <a:cubicBezTo>
                        <a:pt x="3141870" y="3157206"/>
                        <a:pt x="3095521" y="3164810"/>
                        <a:pt x="3048662" y="3163134"/>
                      </a:cubicBezTo>
                      <a:cubicBezTo>
                        <a:pt x="3003068" y="3161511"/>
                        <a:pt x="2955531" y="3151537"/>
                        <a:pt x="2910714" y="3143834"/>
                      </a:cubicBezTo>
                      <a:cubicBezTo>
                        <a:pt x="2824387" y="3129007"/>
                        <a:pt x="2733396" y="3116808"/>
                        <a:pt x="2648410" y="3094987"/>
                      </a:cubicBezTo>
                      <a:cubicBezTo>
                        <a:pt x="2545625" y="3068601"/>
                        <a:pt x="2442497" y="3034458"/>
                        <a:pt x="2345998" y="2990251"/>
                      </a:cubicBezTo>
                      <a:cubicBezTo>
                        <a:pt x="2253438" y="2947842"/>
                        <a:pt x="2148817" y="2877759"/>
                        <a:pt x="2044851" y="2872357"/>
                      </a:cubicBezTo>
                      <a:cubicBezTo>
                        <a:pt x="2089210" y="2915802"/>
                        <a:pt x="2155697" y="2932534"/>
                        <a:pt x="2209063" y="2961145"/>
                      </a:cubicBezTo>
                      <a:cubicBezTo>
                        <a:pt x="2252676" y="2984514"/>
                        <a:pt x="2320885" y="2999524"/>
                        <a:pt x="2348444" y="3038040"/>
                      </a:cubicBezTo>
                      <a:cubicBezTo>
                        <a:pt x="2366380" y="3063107"/>
                        <a:pt x="2375378" y="3109151"/>
                        <a:pt x="2388925" y="3138546"/>
                      </a:cubicBezTo>
                      <a:cubicBezTo>
                        <a:pt x="2403913" y="3171081"/>
                        <a:pt x="2417742" y="3204126"/>
                        <a:pt x="2431616" y="3237141"/>
                      </a:cubicBezTo>
                      <a:cubicBezTo>
                        <a:pt x="2445552" y="3270361"/>
                        <a:pt x="2460067" y="3303597"/>
                        <a:pt x="2471382" y="3337815"/>
                      </a:cubicBezTo>
                      <a:cubicBezTo>
                        <a:pt x="2478392" y="3359043"/>
                        <a:pt x="2481409" y="3403045"/>
                        <a:pt x="2497958" y="3417567"/>
                      </a:cubicBezTo>
                      <a:cubicBezTo>
                        <a:pt x="2524352" y="3440722"/>
                        <a:pt x="2612713" y="3451001"/>
                        <a:pt x="2648296" y="3458704"/>
                      </a:cubicBezTo>
                      <a:cubicBezTo>
                        <a:pt x="2714721" y="3473105"/>
                        <a:pt x="2790488" y="3471184"/>
                        <a:pt x="2858239" y="3472183"/>
                      </a:cubicBezTo>
                      <a:cubicBezTo>
                        <a:pt x="2886240" y="3472594"/>
                        <a:pt x="2914462" y="3476419"/>
                        <a:pt x="2941214" y="3476937"/>
                      </a:cubicBezTo>
                      <a:cubicBezTo>
                        <a:pt x="2978785" y="3477653"/>
                        <a:pt x="2975204" y="3471146"/>
                        <a:pt x="2974663" y="3438535"/>
                      </a:cubicBezTo>
                      <a:cubicBezTo>
                        <a:pt x="2974358" y="3418946"/>
                        <a:pt x="2974754" y="3383318"/>
                        <a:pt x="3000950" y="3399448"/>
                      </a:cubicBezTo>
                      <a:cubicBezTo>
                        <a:pt x="3018802" y="3410450"/>
                        <a:pt x="3006519" y="3459138"/>
                        <a:pt x="3003213" y="3476434"/>
                      </a:cubicBezTo>
                      <a:cubicBezTo>
                        <a:pt x="3152765" y="3491330"/>
                        <a:pt x="3308802" y="3498820"/>
                        <a:pt x="3457646" y="3493837"/>
                      </a:cubicBezTo>
                      <a:cubicBezTo>
                        <a:pt x="3604021" y="3488938"/>
                        <a:pt x="3745330" y="3470057"/>
                        <a:pt x="3889922" y="3453012"/>
                      </a:cubicBezTo>
                      <a:lnTo>
                        <a:pt x="3889922" y="3453012"/>
                      </a:lnTo>
                      <a:close/>
                      <a:moveTo>
                        <a:pt x="4565309" y="3109715"/>
                      </a:moveTo>
                      <a:cubicBezTo>
                        <a:pt x="4591703" y="2920221"/>
                        <a:pt x="4623857" y="2727566"/>
                        <a:pt x="4659850" y="2540526"/>
                      </a:cubicBezTo>
                      <a:cubicBezTo>
                        <a:pt x="4696225" y="2351521"/>
                        <a:pt x="4739960" y="2164229"/>
                        <a:pt x="4789151" y="1975932"/>
                      </a:cubicBezTo>
                      <a:cubicBezTo>
                        <a:pt x="4756662" y="1968160"/>
                        <a:pt x="4724165" y="1960396"/>
                        <a:pt x="4691669" y="1952632"/>
                      </a:cubicBezTo>
                      <a:cubicBezTo>
                        <a:pt x="4690465" y="1992306"/>
                        <a:pt x="4677047" y="2026769"/>
                        <a:pt x="4671325" y="2066260"/>
                      </a:cubicBezTo>
                      <a:cubicBezTo>
                        <a:pt x="4663431" y="2120776"/>
                        <a:pt x="4648337" y="2173708"/>
                        <a:pt x="4639301" y="2228034"/>
                      </a:cubicBezTo>
                      <a:cubicBezTo>
                        <a:pt x="4622142" y="2331314"/>
                        <a:pt x="4590339" y="2432370"/>
                        <a:pt x="4562322" y="2533074"/>
                      </a:cubicBezTo>
                      <a:cubicBezTo>
                        <a:pt x="4533765" y="2635745"/>
                        <a:pt x="4524218" y="2741525"/>
                        <a:pt x="4497985" y="2844714"/>
                      </a:cubicBezTo>
                      <a:cubicBezTo>
                        <a:pt x="4476354" y="2929723"/>
                        <a:pt x="4465305" y="3023365"/>
                        <a:pt x="4453236" y="3110759"/>
                      </a:cubicBezTo>
                      <a:cubicBezTo>
                        <a:pt x="4423940" y="3322782"/>
                        <a:pt x="4382201" y="3535217"/>
                        <a:pt x="4350436" y="3747348"/>
                      </a:cubicBezTo>
                      <a:cubicBezTo>
                        <a:pt x="4320644" y="3946228"/>
                        <a:pt x="4317658" y="4149154"/>
                        <a:pt x="4319372" y="4349886"/>
                      </a:cubicBezTo>
                      <a:cubicBezTo>
                        <a:pt x="4320423" y="4472451"/>
                        <a:pt x="4339122" y="4594650"/>
                        <a:pt x="4338138" y="4717375"/>
                      </a:cubicBezTo>
                      <a:cubicBezTo>
                        <a:pt x="4337902" y="4747708"/>
                        <a:pt x="4340455" y="4777949"/>
                        <a:pt x="4342032" y="4808236"/>
                      </a:cubicBezTo>
                      <a:cubicBezTo>
                        <a:pt x="4343144" y="4829608"/>
                        <a:pt x="4331662" y="4888841"/>
                        <a:pt x="4341399" y="4906739"/>
                      </a:cubicBezTo>
                      <a:cubicBezTo>
                        <a:pt x="4347564" y="4918077"/>
                        <a:pt x="4374033" y="4928522"/>
                        <a:pt x="4383405" y="4944264"/>
                      </a:cubicBezTo>
                      <a:cubicBezTo>
                        <a:pt x="4398232" y="4969156"/>
                        <a:pt x="4401356" y="4998918"/>
                        <a:pt x="4425167" y="5017761"/>
                      </a:cubicBezTo>
                      <a:cubicBezTo>
                        <a:pt x="4444467" y="4939914"/>
                        <a:pt x="4435346" y="4837174"/>
                        <a:pt x="4431125" y="4757727"/>
                      </a:cubicBezTo>
                      <a:cubicBezTo>
                        <a:pt x="4427049" y="4681183"/>
                        <a:pt x="4434973" y="4602079"/>
                        <a:pt x="4436535" y="4524354"/>
                      </a:cubicBezTo>
                      <a:cubicBezTo>
                        <a:pt x="4439583" y="4371891"/>
                        <a:pt x="4447659" y="4221660"/>
                        <a:pt x="4455477" y="4069120"/>
                      </a:cubicBezTo>
                      <a:cubicBezTo>
                        <a:pt x="4464040" y="3901838"/>
                        <a:pt x="4488415" y="3730486"/>
                        <a:pt x="4512210" y="3564460"/>
                      </a:cubicBezTo>
                      <a:cubicBezTo>
                        <a:pt x="4533857" y="3413506"/>
                        <a:pt x="4548303" y="3259862"/>
                        <a:pt x="4565309" y="3109715"/>
                      </a:cubicBezTo>
                      <a:lnTo>
                        <a:pt x="4565309" y="3109715"/>
                      </a:lnTo>
                      <a:close/>
                      <a:moveTo>
                        <a:pt x="3858995" y="733321"/>
                      </a:moveTo>
                      <a:cubicBezTo>
                        <a:pt x="3848534" y="732344"/>
                        <a:pt x="3838073" y="731377"/>
                        <a:pt x="3827604" y="730400"/>
                      </a:cubicBezTo>
                      <a:cubicBezTo>
                        <a:pt x="3829166" y="752450"/>
                        <a:pt x="3824510" y="788159"/>
                        <a:pt x="3840054" y="799664"/>
                      </a:cubicBezTo>
                      <a:cubicBezTo>
                        <a:pt x="3851833" y="808381"/>
                        <a:pt x="3875682" y="805516"/>
                        <a:pt x="3889961" y="808305"/>
                      </a:cubicBezTo>
                      <a:cubicBezTo>
                        <a:pt x="3936758" y="817448"/>
                        <a:pt x="3990993" y="825105"/>
                        <a:pt x="4037448" y="808434"/>
                      </a:cubicBezTo>
                      <a:cubicBezTo>
                        <a:pt x="4055499" y="801965"/>
                        <a:pt x="4043909" y="791816"/>
                        <a:pt x="4068764" y="796030"/>
                      </a:cubicBezTo>
                      <a:cubicBezTo>
                        <a:pt x="4098708" y="801120"/>
                        <a:pt x="4087774" y="805859"/>
                        <a:pt x="4096422" y="824542"/>
                      </a:cubicBezTo>
                      <a:cubicBezTo>
                        <a:pt x="4103081" y="838957"/>
                        <a:pt x="4106510" y="863484"/>
                        <a:pt x="4114068" y="880795"/>
                      </a:cubicBezTo>
                      <a:cubicBezTo>
                        <a:pt x="4124187" y="903958"/>
                        <a:pt x="4144691" y="945400"/>
                        <a:pt x="4135928" y="972144"/>
                      </a:cubicBezTo>
                      <a:cubicBezTo>
                        <a:pt x="4127410" y="998141"/>
                        <a:pt x="4095614" y="1005996"/>
                        <a:pt x="4082105" y="1035438"/>
                      </a:cubicBezTo>
                      <a:cubicBezTo>
                        <a:pt x="4072048" y="1057328"/>
                        <a:pt x="4074425" y="1089146"/>
                        <a:pt x="4069206" y="1113254"/>
                      </a:cubicBezTo>
                      <a:cubicBezTo>
                        <a:pt x="4062241" y="1145415"/>
                        <a:pt x="4053433" y="1177447"/>
                        <a:pt x="4049540" y="1210195"/>
                      </a:cubicBezTo>
                      <a:cubicBezTo>
                        <a:pt x="4044649" y="1251446"/>
                        <a:pt x="4046325" y="1299860"/>
                        <a:pt x="4097443" y="1306260"/>
                      </a:cubicBezTo>
                      <a:cubicBezTo>
                        <a:pt x="4144889" y="1312203"/>
                        <a:pt x="4178810" y="1296957"/>
                        <a:pt x="4210621" y="1262403"/>
                      </a:cubicBezTo>
                      <a:cubicBezTo>
                        <a:pt x="4271385" y="1196450"/>
                        <a:pt x="4340759" y="1103334"/>
                        <a:pt x="4376449" y="1020367"/>
                      </a:cubicBezTo>
                      <a:cubicBezTo>
                        <a:pt x="4380616" y="1010667"/>
                        <a:pt x="4390880" y="994491"/>
                        <a:pt x="4389455" y="984121"/>
                      </a:cubicBezTo>
                      <a:cubicBezTo>
                        <a:pt x="4386628" y="963595"/>
                        <a:pt x="4385394" y="984365"/>
                        <a:pt x="4378887" y="970117"/>
                      </a:cubicBezTo>
                      <a:cubicBezTo>
                        <a:pt x="4372677" y="956486"/>
                        <a:pt x="4362932" y="944120"/>
                        <a:pt x="4357202" y="928995"/>
                      </a:cubicBezTo>
                      <a:cubicBezTo>
                        <a:pt x="4336592" y="874654"/>
                        <a:pt x="4321978" y="817699"/>
                        <a:pt x="4313718" y="760181"/>
                      </a:cubicBezTo>
                      <a:cubicBezTo>
                        <a:pt x="4309970" y="734126"/>
                        <a:pt x="4308712" y="708388"/>
                        <a:pt x="4309360" y="682076"/>
                      </a:cubicBezTo>
                      <a:cubicBezTo>
                        <a:pt x="4309566" y="673091"/>
                        <a:pt x="4314960" y="646118"/>
                        <a:pt x="4311745" y="639968"/>
                      </a:cubicBezTo>
                      <a:cubicBezTo>
                        <a:pt x="4308469" y="633732"/>
                        <a:pt x="4291371" y="630859"/>
                        <a:pt x="4286045" y="624671"/>
                      </a:cubicBezTo>
                      <a:cubicBezTo>
                        <a:pt x="4276163" y="613205"/>
                        <a:pt x="4259194" y="580830"/>
                        <a:pt x="4248253" y="572247"/>
                      </a:cubicBezTo>
                      <a:cubicBezTo>
                        <a:pt x="4234789" y="561701"/>
                        <a:pt x="4204670" y="570054"/>
                        <a:pt x="4199200" y="549077"/>
                      </a:cubicBezTo>
                      <a:cubicBezTo>
                        <a:pt x="4190452" y="515504"/>
                        <a:pt x="4397486" y="460820"/>
                        <a:pt x="4300758" y="416020"/>
                      </a:cubicBezTo>
                      <a:cubicBezTo>
                        <a:pt x="4228549" y="382572"/>
                        <a:pt x="4117787" y="551653"/>
                        <a:pt x="4092536" y="418606"/>
                      </a:cubicBezTo>
                      <a:cubicBezTo>
                        <a:pt x="4088155" y="395560"/>
                        <a:pt x="4096498" y="364276"/>
                        <a:pt x="4086387" y="343155"/>
                      </a:cubicBezTo>
                      <a:cubicBezTo>
                        <a:pt x="4075210" y="319813"/>
                        <a:pt x="4044801" y="311086"/>
                        <a:pt x="4023558" y="299726"/>
                      </a:cubicBezTo>
                      <a:cubicBezTo>
                        <a:pt x="3996449" y="285243"/>
                        <a:pt x="3969057" y="270358"/>
                        <a:pt x="3942717" y="254496"/>
                      </a:cubicBezTo>
                      <a:cubicBezTo>
                        <a:pt x="3924644" y="243624"/>
                        <a:pt x="3898608" y="214754"/>
                        <a:pt x="3879377" y="212110"/>
                      </a:cubicBezTo>
                      <a:cubicBezTo>
                        <a:pt x="3886951" y="251297"/>
                        <a:pt x="3872436" y="290138"/>
                        <a:pt x="3872192" y="329247"/>
                      </a:cubicBezTo>
                      <a:cubicBezTo>
                        <a:pt x="3913855" y="317974"/>
                        <a:pt x="3942526" y="317734"/>
                        <a:pt x="3983648" y="337782"/>
                      </a:cubicBezTo>
                      <a:cubicBezTo>
                        <a:pt x="4003230" y="347323"/>
                        <a:pt x="4077016" y="401470"/>
                        <a:pt x="4039635" y="427515"/>
                      </a:cubicBezTo>
                      <a:cubicBezTo>
                        <a:pt x="4009340" y="409612"/>
                        <a:pt x="3976943" y="394085"/>
                        <a:pt x="3943189" y="383558"/>
                      </a:cubicBezTo>
                      <a:cubicBezTo>
                        <a:pt x="3929871" y="379401"/>
                        <a:pt x="3913245" y="373749"/>
                        <a:pt x="3899081" y="373462"/>
                      </a:cubicBezTo>
                      <a:cubicBezTo>
                        <a:pt x="3866203" y="372802"/>
                        <a:pt x="3870828" y="376240"/>
                        <a:pt x="3858493" y="401030"/>
                      </a:cubicBezTo>
                      <a:cubicBezTo>
                        <a:pt x="3846591" y="424909"/>
                        <a:pt x="3849143" y="487189"/>
                        <a:pt x="3823025" y="502438"/>
                      </a:cubicBezTo>
                      <a:cubicBezTo>
                        <a:pt x="3796014" y="518205"/>
                        <a:pt x="3816845" y="496135"/>
                        <a:pt x="3793781" y="501231"/>
                      </a:cubicBezTo>
                      <a:cubicBezTo>
                        <a:pt x="3780623" y="504143"/>
                        <a:pt x="3766291" y="513923"/>
                        <a:pt x="3754245" y="519450"/>
                      </a:cubicBezTo>
                      <a:cubicBezTo>
                        <a:pt x="3770748" y="537362"/>
                        <a:pt x="3804052" y="553712"/>
                        <a:pt x="3814994" y="573607"/>
                      </a:cubicBezTo>
                      <a:cubicBezTo>
                        <a:pt x="3830956" y="602611"/>
                        <a:pt x="3825425" y="662602"/>
                        <a:pt x="3827924" y="694336"/>
                      </a:cubicBezTo>
                      <a:cubicBezTo>
                        <a:pt x="3848824" y="686855"/>
                        <a:pt x="3870821" y="686549"/>
                        <a:pt x="3892010" y="680993"/>
                      </a:cubicBezTo>
                      <a:cubicBezTo>
                        <a:pt x="3911919" y="675763"/>
                        <a:pt x="3939539" y="653129"/>
                        <a:pt x="3941620" y="686405"/>
                      </a:cubicBezTo>
                      <a:cubicBezTo>
                        <a:pt x="3943936" y="723484"/>
                        <a:pt x="3885320" y="733321"/>
                        <a:pt x="3858995" y="733321"/>
                      </a:cubicBezTo>
                      <a:lnTo>
                        <a:pt x="3858995" y="733321"/>
                      </a:lnTo>
                      <a:close/>
                      <a:moveTo>
                        <a:pt x="4131014" y="1709552"/>
                      </a:moveTo>
                      <a:cubicBezTo>
                        <a:pt x="4132637" y="1677513"/>
                        <a:pt x="4134420" y="1645481"/>
                        <a:pt x="4137986" y="1613579"/>
                      </a:cubicBezTo>
                      <a:cubicBezTo>
                        <a:pt x="4140393" y="1592153"/>
                        <a:pt x="4160737" y="1530002"/>
                        <a:pt x="4149239" y="1511182"/>
                      </a:cubicBezTo>
                      <a:cubicBezTo>
                        <a:pt x="4136728" y="1490709"/>
                        <a:pt x="4094814" y="1489406"/>
                        <a:pt x="4074646" y="1484492"/>
                      </a:cubicBezTo>
                      <a:cubicBezTo>
                        <a:pt x="4035985" y="1475067"/>
                        <a:pt x="3998902" y="1467348"/>
                        <a:pt x="3959602" y="1461123"/>
                      </a:cubicBezTo>
                      <a:cubicBezTo>
                        <a:pt x="3923455" y="1455409"/>
                        <a:pt x="3889404" y="1454197"/>
                        <a:pt x="3852984" y="1452544"/>
                      </a:cubicBezTo>
                      <a:cubicBezTo>
                        <a:pt x="3813317" y="1450753"/>
                        <a:pt x="3803488" y="1440223"/>
                        <a:pt x="3794719" y="1483928"/>
                      </a:cubicBezTo>
                      <a:cubicBezTo>
                        <a:pt x="3787831" y="1518299"/>
                        <a:pt x="3778581" y="1554094"/>
                        <a:pt x="3777301" y="1589288"/>
                      </a:cubicBezTo>
                      <a:cubicBezTo>
                        <a:pt x="3776089" y="1622311"/>
                        <a:pt x="3786071" y="1650982"/>
                        <a:pt x="3753330" y="1673238"/>
                      </a:cubicBezTo>
                      <a:cubicBezTo>
                        <a:pt x="3825211" y="1673238"/>
                        <a:pt x="3918822" y="1609251"/>
                        <a:pt x="3984410" y="1666472"/>
                      </a:cubicBezTo>
                      <a:cubicBezTo>
                        <a:pt x="4078234" y="1748297"/>
                        <a:pt x="3914960" y="1771871"/>
                        <a:pt x="3871902" y="1789936"/>
                      </a:cubicBezTo>
                      <a:cubicBezTo>
                        <a:pt x="3907698" y="1807331"/>
                        <a:pt x="3960828" y="1820993"/>
                        <a:pt x="3977674" y="1860728"/>
                      </a:cubicBezTo>
                      <a:cubicBezTo>
                        <a:pt x="3996578" y="1905255"/>
                        <a:pt x="3969149" y="1924189"/>
                        <a:pt x="3927166" y="1927755"/>
                      </a:cubicBezTo>
                      <a:cubicBezTo>
                        <a:pt x="3931113" y="1944922"/>
                        <a:pt x="3946222" y="1956069"/>
                        <a:pt x="3950733" y="1976709"/>
                      </a:cubicBezTo>
                      <a:cubicBezTo>
                        <a:pt x="3957323" y="2006974"/>
                        <a:pt x="3935936" y="1996954"/>
                        <a:pt x="3963221" y="2020361"/>
                      </a:cubicBezTo>
                      <a:cubicBezTo>
                        <a:pt x="3999161" y="2051173"/>
                        <a:pt x="4073130" y="2071776"/>
                        <a:pt x="4117200" y="2091404"/>
                      </a:cubicBezTo>
                      <a:cubicBezTo>
                        <a:pt x="4127524" y="2096021"/>
                        <a:pt x="4137970" y="2100349"/>
                        <a:pt x="4148531" y="2104402"/>
                      </a:cubicBezTo>
                      <a:cubicBezTo>
                        <a:pt x="4165034" y="2119100"/>
                        <a:pt x="4177225" y="2116304"/>
                        <a:pt x="4185103" y="2096006"/>
                      </a:cubicBezTo>
                      <a:cubicBezTo>
                        <a:pt x="4207711" y="2081696"/>
                        <a:pt x="4227833" y="2049764"/>
                        <a:pt x="4247887" y="2031195"/>
                      </a:cubicBezTo>
                      <a:cubicBezTo>
                        <a:pt x="4292499" y="1989876"/>
                        <a:pt x="4341743" y="1953607"/>
                        <a:pt x="4394766" y="1923770"/>
                      </a:cubicBezTo>
                      <a:cubicBezTo>
                        <a:pt x="4372784" y="1914673"/>
                        <a:pt x="4346497" y="1935237"/>
                        <a:pt x="4325406" y="1925225"/>
                      </a:cubicBezTo>
                      <a:cubicBezTo>
                        <a:pt x="4308362" y="1917134"/>
                        <a:pt x="4314778" y="1902413"/>
                        <a:pt x="4304575" y="1891388"/>
                      </a:cubicBezTo>
                      <a:cubicBezTo>
                        <a:pt x="4308667" y="1877010"/>
                        <a:pt x="4304347" y="1871753"/>
                        <a:pt x="4291607" y="1875608"/>
                      </a:cubicBezTo>
                      <a:cubicBezTo>
                        <a:pt x="4285245" y="1876286"/>
                        <a:pt x="4279325" y="1875205"/>
                        <a:pt x="4273846" y="1872378"/>
                      </a:cubicBezTo>
                      <a:cubicBezTo>
                        <a:pt x="4263179" y="1859166"/>
                        <a:pt x="4258387" y="1854830"/>
                        <a:pt x="4257678" y="1834418"/>
                      </a:cubicBezTo>
                      <a:cubicBezTo>
                        <a:pt x="4256931" y="1812764"/>
                        <a:pt x="4269473" y="1805122"/>
                        <a:pt x="4274288" y="1787780"/>
                      </a:cubicBezTo>
                      <a:cubicBezTo>
                        <a:pt x="4289931" y="1777121"/>
                        <a:pt x="4289580" y="1766644"/>
                        <a:pt x="4273221" y="1756373"/>
                      </a:cubicBezTo>
                      <a:cubicBezTo>
                        <a:pt x="4266494" y="1745378"/>
                        <a:pt x="4262821" y="1733454"/>
                        <a:pt x="4262219" y="1720593"/>
                      </a:cubicBezTo>
                      <a:cubicBezTo>
                        <a:pt x="4259110" y="1672819"/>
                        <a:pt x="4302708" y="1653565"/>
                        <a:pt x="4335959" y="1628299"/>
                      </a:cubicBezTo>
                      <a:cubicBezTo>
                        <a:pt x="4276422" y="1621754"/>
                        <a:pt x="4278692" y="1551931"/>
                        <a:pt x="4319890" y="1521400"/>
                      </a:cubicBezTo>
                      <a:cubicBezTo>
                        <a:pt x="4362589" y="1489757"/>
                        <a:pt x="4452992" y="1502717"/>
                        <a:pt x="4504621" y="1509849"/>
                      </a:cubicBezTo>
                      <a:cubicBezTo>
                        <a:pt x="4515365" y="1511327"/>
                        <a:pt x="4544372" y="1525179"/>
                        <a:pt x="4555229" y="1516341"/>
                      </a:cubicBezTo>
                      <a:cubicBezTo>
                        <a:pt x="4561889" y="1510931"/>
                        <a:pt x="4557187" y="1465177"/>
                        <a:pt x="4557492" y="1457100"/>
                      </a:cubicBezTo>
                      <a:cubicBezTo>
                        <a:pt x="4558193" y="1438768"/>
                        <a:pt x="4562643" y="1416908"/>
                        <a:pt x="4559725" y="1398667"/>
                      </a:cubicBezTo>
                      <a:cubicBezTo>
                        <a:pt x="4553606" y="1360479"/>
                        <a:pt x="4566566" y="1379718"/>
                        <a:pt x="4539076" y="1378651"/>
                      </a:cubicBezTo>
                      <a:cubicBezTo>
                        <a:pt x="4473648" y="1376114"/>
                        <a:pt x="4390323" y="1433229"/>
                        <a:pt x="4332767" y="1460156"/>
                      </a:cubicBezTo>
                      <a:cubicBezTo>
                        <a:pt x="4268337" y="1490298"/>
                        <a:pt x="4226926" y="1494938"/>
                        <a:pt x="4226256" y="1569668"/>
                      </a:cubicBezTo>
                      <a:cubicBezTo>
                        <a:pt x="4225616" y="1640437"/>
                        <a:pt x="4205775" y="1710946"/>
                        <a:pt x="4197112" y="1780580"/>
                      </a:cubicBezTo>
                      <a:cubicBezTo>
                        <a:pt x="4193325" y="1810989"/>
                        <a:pt x="4190620" y="1968991"/>
                        <a:pt x="4134961" y="1910688"/>
                      </a:cubicBezTo>
                      <a:cubicBezTo>
                        <a:pt x="4113383" y="1888074"/>
                        <a:pt x="4127204" y="1853291"/>
                        <a:pt x="4128804" y="1825397"/>
                      </a:cubicBezTo>
                      <a:cubicBezTo>
                        <a:pt x="4130991" y="1787018"/>
                        <a:pt x="4129696" y="1748045"/>
                        <a:pt x="4131014" y="1709552"/>
                      </a:cubicBezTo>
                      <a:lnTo>
                        <a:pt x="4131014" y="1709552"/>
                      </a:lnTo>
                      <a:close/>
                      <a:moveTo>
                        <a:pt x="531687" y="4078363"/>
                      </a:moveTo>
                      <a:cubicBezTo>
                        <a:pt x="563538" y="4084016"/>
                        <a:pt x="615417" y="4065730"/>
                        <a:pt x="650163" y="4063818"/>
                      </a:cubicBezTo>
                      <a:cubicBezTo>
                        <a:pt x="710924" y="4060472"/>
                        <a:pt x="773493" y="4054690"/>
                        <a:pt x="833023" y="4042042"/>
                      </a:cubicBezTo>
                      <a:cubicBezTo>
                        <a:pt x="879593" y="4032151"/>
                        <a:pt x="932661" y="4023442"/>
                        <a:pt x="957775" y="3978367"/>
                      </a:cubicBezTo>
                      <a:cubicBezTo>
                        <a:pt x="980221" y="3938075"/>
                        <a:pt x="988161" y="3887628"/>
                        <a:pt x="1000253" y="3843656"/>
                      </a:cubicBezTo>
                      <a:cubicBezTo>
                        <a:pt x="1006668" y="3820318"/>
                        <a:pt x="1023240" y="3786465"/>
                        <a:pt x="1023240" y="3762320"/>
                      </a:cubicBezTo>
                      <a:cubicBezTo>
                        <a:pt x="1023240" y="3730920"/>
                        <a:pt x="1019004" y="3737107"/>
                        <a:pt x="986264" y="3719926"/>
                      </a:cubicBezTo>
                      <a:cubicBezTo>
                        <a:pt x="944814" y="3698180"/>
                        <a:pt x="904493" y="3667886"/>
                        <a:pt x="859798" y="3655542"/>
                      </a:cubicBezTo>
                      <a:cubicBezTo>
                        <a:pt x="846273" y="3652898"/>
                        <a:pt x="832741" y="3650315"/>
                        <a:pt x="819202" y="3647778"/>
                      </a:cubicBezTo>
                      <a:cubicBezTo>
                        <a:pt x="801685" y="3637614"/>
                        <a:pt x="791795" y="3642612"/>
                        <a:pt x="789509" y="3662750"/>
                      </a:cubicBezTo>
                      <a:cubicBezTo>
                        <a:pt x="772411" y="3680777"/>
                        <a:pt x="762392" y="3714005"/>
                        <a:pt x="748045" y="3735088"/>
                      </a:cubicBezTo>
                      <a:cubicBezTo>
                        <a:pt x="715341" y="3783151"/>
                        <a:pt x="676504" y="3815914"/>
                        <a:pt x="625765" y="3843633"/>
                      </a:cubicBezTo>
                      <a:cubicBezTo>
                        <a:pt x="534466" y="3893494"/>
                        <a:pt x="449394" y="3931987"/>
                        <a:pt x="351607" y="3964591"/>
                      </a:cubicBezTo>
                      <a:cubicBezTo>
                        <a:pt x="297716" y="3982557"/>
                        <a:pt x="248022" y="4007769"/>
                        <a:pt x="195347" y="4027580"/>
                      </a:cubicBezTo>
                      <a:cubicBezTo>
                        <a:pt x="153148" y="4043451"/>
                        <a:pt x="94906" y="4048282"/>
                        <a:pt x="62489" y="4083605"/>
                      </a:cubicBezTo>
                      <a:cubicBezTo>
                        <a:pt x="25913" y="4123462"/>
                        <a:pt x="82133" y="4137954"/>
                        <a:pt x="113381" y="4164896"/>
                      </a:cubicBezTo>
                      <a:cubicBezTo>
                        <a:pt x="138985" y="4186977"/>
                        <a:pt x="139483" y="4192043"/>
                        <a:pt x="174506" y="4181323"/>
                      </a:cubicBezTo>
                      <a:cubicBezTo>
                        <a:pt x="200599" y="4173338"/>
                        <a:pt x="223730" y="4158069"/>
                        <a:pt x="248788" y="4147714"/>
                      </a:cubicBezTo>
                      <a:cubicBezTo>
                        <a:pt x="334617" y="4112262"/>
                        <a:pt x="438498" y="4088672"/>
                        <a:pt x="531687" y="4078363"/>
                      </a:cubicBezTo>
                      <a:lnTo>
                        <a:pt x="531687" y="4078363"/>
                      </a:lnTo>
                      <a:close/>
                      <a:moveTo>
                        <a:pt x="2493234" y="4710556"/>
                      </a:moveTo>
                      <a:cubicBezTo>
                        <a:pt x="2461248" y="4703630"/>
                        <a:pt x="2429254" y="4696712"/>
                        <a:pt x="2397268" y="4689808"/>
                      </a:cubicBezTo>
                      <a:cubicBezTo>
                        <a:pt x="2428721" y="4748531"/>
                        <a:pt x="2494888" y="4834462"/>
                        <a:pt x="2447396" y="4902434"/>
                      </a:cubicBezTo>
                      <a:cubicBezTo>
                        <a:pt x="2429651" y="4927822"/>
                        <a:pt x="2400133" y="4935068"/>
                        <a:pt x="2373763" y="4947952"/>
                      </a:cubicBezTo>
                      <a:cubicBezTo>
                        <a:pt x="2341838" y="4963541"/>
                        <a:pt x="2312374" y="4983519"/>
                        <a:pt x="2282201" y="5002095"/>
                      </a:cubicBezTo>
                      <a:cubicBezTo>
                        <a:pt x="2157777" y="5078707"/>
                        <a:pt x="2031326" y="5156402"/>
                        <a:pt x="1900220" y="5222134"/>
                      </a:cubicBezTo>
                      <a:cubicBezTo>
                        <a:pt x="1941266" y="5235385"/>
                        <a:pt x="2004369" y="5244551"/>
                        <a:pt x="2046641" y="5233007"/>
                      </a:cubicBezTo>
                      <a:cubicBezTo>
                        <a:pt x="2095862" y="5219559"/>
                        <a:pt x="2141434" y="5188701"/>
                        <a:pt x="2191973" y="5175199"/>
                      </a:cubicBezTo>
                      <a:cubicBezTo>
                        <a:pt x="2282635" y="5151008"/>
                        <a:pt x="2378060" y="5130405"/>
                        <a:pt x="2470170" y="5117985"/>
                      </a:cubicBezTo>
                      <a:cubicBezTo>
                        <a:pt x="2545457" y="5107844"/>
                        <a:pt x="2733914" y="5130771"/>
                        <a:pt x="2724763" y="5017540"/>
                      </a:cubicBezTo>
                      <a:cubicBezTo>
                        <a:pt x="2716070" y="4910038"/>
                        <a:pt x="2651854" y="4807482"/>
                        <a:pt x="2632752" y="4701207"/>
                      </a:cubicBezTo>
                      <a:cubicBezTo>
                        <a:pt x="2585863" y="4711615"/>
                        <a:pt x="2541137" y="4709794"/>
                        <a:pt x="2493234" y="4710556"/>
                      </a:cubicBezTo>
                      <a:lnTo>
                        <a:pt x="2493234" y="4710556"/>
                      </a:lnTo>
                      <a:close/>
                      <a:moveTo>
                        <a:pt x="4399893" y="2989946"/>
                      </a:moveTo>
                      <a:cubicBezTo>
                        <a:pt x="4436352" y="2810998"/>
                        <a:pt x="4458128" y="2629017"/>
                        <a:pt x="4501139" y="2451349"/>
                      </a:cubicBezTo>
                      <a:cubicBezTo>
                        <a:pt x="4522588" y="2362721"/>
                        <a:pt x="4537712" y="2272874"/>
                        <a:pt x="4558665" y="2184223"/>
                      </a:cubicBezTo>
                      <a:cubicBezTo>
                        <a:pt x="4568426" y="2142979"/>
                        <a:pt x="4575793" y="2101332"/>
                        <a:pt x="4585287" y="2060164"/>
                      </a:cubicBezTo>
                      <a:cubicBezTo>
                        <a:pt x="4594911" y="2018486"/>
                        <a:pt x="4615605" y="1980016"/>
                        <a:pt x="4620344" y="1936929"/>
                      </a:cubicBezTo>
                      <a:cubicBezTo>
                        <a:pt x="4585501" y="1945554"/>
                        <a:pt x="4577439" y="2025351"/>
                        <a:pt x="4566879" y="2055372"/>
                      </a:cubicBezTo>
                      <a:cubicBezTo>
                        <a:pt x="4547503" y="2110444"/>
                        <a:pt x="4526375" y="2163369"/>
                        <a:pt x="4501482" y="2216102"/>
                      </a:cubicBezTo>
                      <a:cubicBezTo>
                        <a:pt x="4461907" y="2299915"/>
                        <a:pt x="4419917" y="2380779"/>
                        <a:pt x="4375275" y="2462032"/>
                      </a:cubicBezTo>
                      <a:cubicBezTo>
                        <a:pt x="4328203" y="2547742"/>
                        <a:pt x="4278479" y="2630168"/>
                        <a:pt x="4219673" y="2708434"/>
                      </a:cubicBezTo>
                      <a:cubicBezTo>
                        <a:pt x="4200358" y="2734149"/>
                        <a:pt x="4174139" y="2754302"/>
                        <a:pt x="4161682" y="2782509"/>
                      </a:cubicBezTo>
                      <a:cubicBezTo>
                        <a:pt x="4142100" y="2826892"/>
                        <a:pt x="4133864" y="2879785"/>
                        <a:pt x="4115158" y="2925959"/>
                      </a:cubicBezTo>
                      <a:cubicBezTo>
                        <a:pt x="4128340" y="2932649"/>
                        <a:pt x="4162368" y="2934317"/>
                        <a:pt x="4178521" y="2937502"/>
                      </a:cubicBezTo>
                      <a:cubicBezTo>
                        <a:pt x="4208571" y="2943430"/>
                        <a:pt x="4229624" y="2948703"/>
                        <a:pt x="4258486" y="2962997"/>
                      </a:cubicBezTo>
                      <a:cubicBezTo>
                        <a:pt x="4309330" y="2988163"/>
                        <a:pt x="4352044" y="3018001"/>
                        <a:pt x="4386018" y="3063290"/>
                      </a:cubicBezTo>
                      <a:cubicBezTo>
                        <a:pt x="4394552" y="3040043"/>
                        <a:pt x="4396777" y="3014557"/>
                        <a:pt x="4399893" y="2989946"/>
                      </a:cubicBezTo>
                      <a:lnTo>
                        <a:pt x="4399893" y="2989946"/>
                      </a:lnTo>
                      <a:close/>
                      <a:moveTo>
                        <a:pt x="2982717" y="4355273"/>
                      </a:moveTo>
                      <a:cubicBezTo>
                        <a:pt x="2982115" y="4182931"/>
                        <a:pt x="2979669" y="4009118"/>
                        <a:pt x="2982496" y="3838056"/>
                      </a:cubicBezTo>
                      <a:cubicBezTo>
                        <a:pt x="2983273" y="3790557"/>
                        <a:pt x="2987143" y="3739309"/>
                        <a:pt x="2994031" y="3692176"/>
                      </a:cubicBezTo>
                      <a:cubicBezTo>
                        <a:pt x="2998352" y="3662544"/>
                        <a:pt x="3023808" y="3599570"/>
                        <a:pt x="3007076" y="3585360"/>
                      </a:cubicBezTo>
                      <a:cubicBezTo>
                        <a:pt x="2992774" y="3573215"/>
                        <a:pt x="2917305" y="3581215"/>
                        <a:pt x="2898782" y="3580781"/>
                      </a:cubicBezTo>
                      <a:cubicBezTo>
                        <a:pt x="2862857" y="3579951"/>
                        <a:pt x="2827053" y="3578351"/>
                        <a:pt x="2791060" y="3575653"/>
                      </a:cubicBezTo>
                      <a:cubicBezTo>
                        <a:pt x="2791060" y="3639519"/>
                        <a:pt x="2816013" y="3712047"/>
                        <a:pt x="2827610" y="3775227"/>
                      </a:cubicBezTo>
                      <a:cubicBezTo>
                        <a:pt x="2838414" y="3834170"/>
                        <a:pt x="2847298" y="3893434"/>
                        <a:pt x="2856220" y="3952636"/>
                      </a:cubicBezTo>
                      <a:cubicBezTo>
                        <a:pt x="2875528" y="4080847"/>
                        <a:pt x="2881021" y="4210825"/>
                        <a:pt x="2901982" y="4339379"/>
                      </a:cubicBezTo>
                      <a:cubicBezTo>
                        <a:pt x="2920977" y="4455948"/>
                        <a:pt x="2946037" y="4572021"/>
                        <a:pt x="2959851" y="4688559"/>
                      </a:cubicBezTo>
                      <a:cubicBezTo>
                        <a:pt x="2967432" y="4752538"/>
                        <a:pt x="2982770" y="4812891"/>
                        <a:pt x="2994694" y="4876825"/>
                      </a:cubicBezTo>
                      <a:cubicBezTo>
                        <a:pt x="3000919" y="4910175"/>
                        <a:pt x="3023625" y="5047491"/>
                        <a:pt x="3052213" y="5061000"/>
                      </a:cubicBezTo>
                      <a:cubicBezTo>
                        <a:pt x="3058263" y="5011734"/>
                        <a:pt x="3033568" y="4952249"/>
                        <a:pt x="3029141" y="4902442"/>
                      </a:cubicBezTo>
                      <a:cubicBezTo>
                        <a:pt x="3024577" y="4851011"/>
                        <a:pt x="3021042" y="4799245"/>
                        <a:pt x="3012706" y="4747548"/>
                      </a:cubicBezTo>
                      <a:cubicBezTo>
                        <a:pt x="3002916" y="4686860"/>
                        <a:pt x="2997971" y="4624663"/>
                        <a:pt x="2994214" y="4563228"/>
                      </a:cubicBezTo>
                      <a:cubicBezTo>
                        <a:pt x="2991921" y="4525626"/>
                        <a:pt x="2991227" y="4488147"/>
                        <a:pt x="2987974" y="4450583"/>
                      </a:cubicBezTo>
                      <a:cubicBezTo>
                        <a:pt x="2985627" y="4423321"/>
                        <a:pt x="2975311" y="4382009"/>
                        <a:pt x="2982717" y="4355273"/>
                      </a:cubicBezTo>
                      <a:lnTo>
                        <a:pt x="2982717" y="4355273"/>
                      </a:lnTo>
                      <a:close/>
                      <a:moveTo>
                        <a:pt x="3880848" y="2050716"/>
                      </a:moveTo>
                      <a:cubicBezTo>
                        <a:pt x="3882036" y="2031950"/>
                        <a:pt x="3833463" y="2032712"/>
                        <a:pt x="3824419" y="2011134"/>
                      </a:cubicBezTo>
                      <a:cubicBezTo>
                        <a:pt x="3806064" y="1967338"/>
                        <a:pt x="3847894" y="1975216"/>
                        <a:pt x="3873609" y="1970690"/>
                      </a:cubicBezTo>
                      <a:cubicBezTo>
                        <a:pt x="3864443" y="1946331"/>
                        <a:pt x="3692734" y="1955200"/>
                        <a:pt x="3732743" y="1889437"/>
                      </a:cubicBezTo>
                      <a:cubicBezTo>
                        <a:pt x="3760492" y="1843820"/>
                        <a:pt x="3865723" y="1913644"/>
                        <a:pt x="3893846" y="1870290"/>
                      </a:cubicBezTo>
                      <a:cubicBezTo>
                        <a:pt x="3912331" y="1841816"/>
                        <a:pt x="3862028" y="1837900"/>
                        <a:pt x="3842073" y="1835043"/>
                      </a:cubicBezTo>
                      <a:cubicBezTo>
                        <a:pt x="3812053" y="1830746"/>
                        <a:pt x="3741330" y="1844643"/>
                        <a:pt x="3743654" y="1805685"/>
                      </a:cubicBezTo>
                      <a:cubicBezTo>
                        <a:pt x="3746587" y="1756739"/>
                        <a:pt x="3884086" y="1722955"/>
                        <a:pt x="3922655" y="1708577"/>
                      </a:cubicBezTo>
                      <a:cubicBezTo>
                        <a:pt x="3918381" y="1675059"/>
                        <a:pt x="3752896" y="1722703"/>
                        <a:pt x="3728948" y="1736288"/>
                      </a:cubicBezTo>
                      <a:cubicBezTo>
                        <a:pt x="3674737" y="1767048"/>
                        <a:pt x="3633211" y="1822219"/>
                        <a:pt x="3625256" y="1883540"/>
                      </a:cubicBezTo>
                      <a:cubicBezTo>
                        <a:pt x="3615992" y="1954895"/>
                        <a:pt x="3652176" y="2011080"/>
                        <a:pt x="3723440" y="2028590"/>
                      </a:cubicBezTo>
                      <a:cubicBezTo>
                        <a:pt x="3753155" y="2035889"/>
                        <a:pt x="3775114" y="2036704"/>
                        <a:pt x="3802604" y="2047676"/>
                      </a:cubicBezTo>
                      <a:cubicBezTo>
                        <a:pt x="3820700" y="2054892"/>
                        <a:pt x="3879248" y="2072889"/>
                        <a:pt x="3891644" y="2054678"/>
                      </a:cubicBezTo>
                      <a:cubicBezTo>
                        <a:pt x="3888040" y="2053360"/>
                        <a:pt x="3884452" y="2052034"/>
                        <a:pt x="3880848" y="2050716"/>
                      </a:cubicBezTo>
                      <a:lnTo>
                        <a:pt x="3880848" y="2050716"/>
                      </a:lnTo>
                      <a:close/>
                      <a:moveTo>
                        <a:pt x="4852315" y="1606927"/>
                      </a:moveTo>
                      <a:cubicBezTo>
                        <a:pt x="4855058" y="1576457"/>
                        <a:pt x="4880713" y="1519106"/>
                        <a:pt x="4851157" y="1499083"/>
                      </a:cubicBezTo>
                      <a:cubicBezTo>
                        <a:pt x="4809799" y="1471066"/>
                        <a:pt x="4792671" y="1517232"/>
                        <a:pt x="4783299" y="1544966"/>
                      </a:cubicBezTo>
                      <a:cubicBezTo>
                        <a:pt x="4771840" y="1578827"/>
                        <a:pt x="4723670" y="1661710"/>
                        <a:pt x="4765790" y="1682808"/>
                      </a:cubicBezTo>
                      <a:cubicBezTo>
                        <a:pt x="4775581" y="1687715"/>
                        <a:pt x="4822021" y="1682008"/>
                        <a:pt x="4830212" y="1678770"/>
                      </a:cubicBezTo>
                      <a:cubicBezTo>
                        <a:pt x="4853032" y="1684721"/>
                        <a:pt x="4860384" y="1676172"/>
                        <a:pt x="4852315" y="1653116"/>
                      </a:cubicBezTo>
                      <a:lnTo>
                        <a:pt x="4852315" y="1606927"/>
                      </a:lnTo>
                      <a:close/>
                      <a:moveTo>
                        <a:pt x="3843071" y="4067490"/>
                      </a:moveTo>
                      <a:cubicBezTo>
                        <a:pt x="3840473" y="3984218"/>
                        <a:pt x="3877762" y="3884100"/>
                        <a:pt x="3898890" y="3802542"/>
                      </a:cubicBezTo>
                      <a:cubicBezTo>
                        <a:pt x="3922846" y="3710127"/>
                        <a:pt x="3935463" y="3615868"/>
                        <a:pt x="3960836" y="3524474"/>
                      </a:cubicBezTo>
                      <a:cubicBezTo>
                        <a:pt x="3932606" y="3527872"/>
                        <a:pt x="3904117" y="3530653"/>
                        <a:pt x="3876230" y="3536315"/>
                      </a:cubicBezTo>
                      <a:cubicBezTo>
                        <a:pt x="3838172" y="3544041"/>
                        <a:pt x="3837494" y="3542822"/>
                        <a:pt x="3840229" y="3580149"/>
                      </a:cubicBezTo>
                      <a:cubicBezTo>
                        <a:pt x="3844305" y="3636204"/>
                        <a:pt x="3838964" y="3691170"/>
                        <a:pt x="3836069" y="3747203"/>
                      </a:cubicBezTo>
                      <a:cubicBezTo>
                        <a:pt x="3830270" y="3859398"/>
                        <a:pt x="3844397" y="3973437"/>
                        <a:pt x="3835002" y="4084923"/>
                      </a:cubicBezTo>
                      <a:cubicBezTo>
                        <a:pt x="3843376" y="4087049"/>
                        <a:pt x="3846065" y="4081235"/>
                        <a:pt x="3843071" y="4067490"/>
                      </a:cubicBezTo>
                      <a:lnTo>
                        <a:pt x="3843071" y="4067490"/>
                      </a:lnTo>
                      <a:close/>
                      <a:moveTo>
                        <a:pt x="4896645" y="1884995"/>
                      </a:moveTo>
                      <a:cubicBezTo>
                        <a:pt x="4988069" y="1898992"/>
                        <a:pt x="5075692" y="1927976"/>
                        <a:pt x="5158887" y="1966919"/>
                      </a:cubicBezTo>
                      <a:cubicBezTo>
                        <a:pt x="5204748" y="1988390"/>
                        <a:pt x="5255257" y="2011454"/>
                        <a:pt x="5306497" y="2020025"/>
                      </a:cubicBezTo>
                      <a:cubicBezTo>
                        <a:pt x="5363436" y="2029557"/>
                        <a:pt x="5423820" y="2025085"/>
                        <a:pt x="5481963" y="2028765"/>
                      </a:cubicBezTo>
                      <a:cubicBezTo>
                        <a:pt x="5502459" y="2030053"/>
                        <a:pt x="5556343" y="2040019"/>
                        <a:pt x="5576329" y="2027957"/>
                      </a:cubicBezTo>
                      <a:cubicBezTo>
                        <a:pt x="5596124" y="2016010"/>
                        <a:pt x="5594577" y="1995773"/>
                        <a:pt x="5595507" y="1971643"/>
                      </a:cubicBezTo>
                      <a:cubicBezTo>
                        <a:pt x="5597907" y="1909583"/>
                        <a:pt x="5569814" y="1848819"/>
                        <a:pt x="5544556" y="1793136"/>
                      </a:cubicBezTo>
                      <a:cubicBezTo>
                        <a:pt x="5522887" y="1745371"/>
                        <a:pt x="5506505" y="1708897"/>
                        <a:pt x="5472881" y="1667798"/>
                      </a:cubicBezTo>
                      <a:cubicBezTo>
                        <a:pt x="5429702" y="1615026"/>
                        <a:pt x="5392101" y="1558072"/>
                        <a:pt x="5351665" y="1502984"/>
                      </a:cubicBezTo>
                      <a:cubicBezTo>
                        <a:pt x="5321172" y="1461458"/>
                        <a:pt x="5290367" y="1420527"/>
                        <a:pt x="5259288" y="1379055"/>
                      </a:cubicBezTo>
                      <a:cubicBezTo>
                        <a:pt x="5237054" y="1349363"/>
                        <a:pt x="5238113" y="1339137"/>
                        <a:pt x="5204603" y="1342467"/>
                      </a:cubicBezTo>
                      <a:cubicBezTo>
                        <a:pt x="5171612" y="1345743"/>
                        <a:pt x="5138391" y="1365241"/>
                        <a:pt x="5107312" y="1375581"/>
                      </a:cubicBezTo>
                      <a:cubicBezTo>
                        <a:pt x="5061184" y="1390918"/>
                        <a:pt x="5005327" y="1399338"/>
                        <a:pt x="4963261" y="1423872"/>
                      </a:cubicBezTo>
                      <a:cubicBezTo>
                        <a:pt x="4936067" y="1439736"/>
                        <a:pt x="4934848" y="1442654"/>
                        <a:pt x="4935168" y="1470335"/>
                      </a:cubicBezTo>
                      <a:cubicBezTo>
                        <a:pt x="4935465" y="1496126"/>
                        <a:pt x="4943778" y="1527572"/>
                        <a:pt x="4959199" y="1547740"/>
                      </a:cubicBezTo>
                      <a:cubicBezTo>
                        <a:pt x="4991246" y="1589624"/>
                        <a:pt x="5044361" y="1611788"/>
                        <a:pt x="5089940" y="1632673"/>
                      </a:cubicBezTo>
                      <a:cubicBezTo>
                        <a:pt x="5116310" y="1644757"/>
                        <a:pt x="5139100" y="1661893"/>
                        <a:pt x="5162575" y="1678557"/>
                      </a:cubicBezTo>
                      <a:cubicBezTo>
                        <a:pt x="5187864" y="1696531"/>
                        <a:pt x="5238891" y="1707114"/>
                        <a:pt x="5258243" y="1727595"/>
                      </a:cubicBezTo>
                      <a:cubicBezTo>
                        <a:pt x="5314589" y="1787239"/>
                        <a:pt x="5212017" y="1775444"/>
                        <a:pt x="5183361" y="1773646"/>
                      </a:cubicBezTo>
                      <a:cubicBezTo>
                        <a:pt x="5121515" y="1769753"/>
                        <a:pt x="5060004" y="1770347"/>
                        <a:pt x="4997700" y="1770301"/>
                      </a:cubicBezTo>
                      <a:cubicBezTo>
                        <a:pt x="4929697" y="1770256"/>
                        <a:pt x="4862235" y="1767093"/>
                        <a:pt x="4795185" y="1769303"/>
                      </a:cubicBezTo>
                      <a:cubicBezTo>
                        <a:pt x="4755923" y="1770598"/>
                        <a:pt x="4710862" y="1750681"/>
                        <a:pt x="4685421" y="1717484"/>
                      </a:cubicBezTo>
                      <a:cubicBezTo>
                        <a:pt x="4673108" y="1701399"/>
                        <a:pt x="4668308" y="1686199"/>
                        <a:pt x="4652200" y="1669512"/>
                      </a:cubicBezTo>
                      <a:cubicBezTo>
                        <a:pt x="4631095" y="1647668"/>
                        <a:pt x="4612732" y="1624650"/>
                        <a:pt x="4587055" y="1607742"/>
                      </a:cubicBezTo>
                      <a:cubicBezTo>
                        <a:pt x="4545034" y="1580084"/>
                        <a:pt x="4468681" y="1564426"/>
                        <a:pt x="4418660" y="1574758"/>
                      </a:cubicBezTo>
                      <a:cubicBezTo>
                        <a:pt x="4436573" y="1577257"/>
                        <a:pt x="4520812" y="1605937"/>
                        <a:pt x="4483729" y="1641976"/>
                      </a:cubicBezTo>
                      <a:cubicBezTo>
                        <a:pt x="4479211" y="1646365"/>
                        <a:pt x="4425022" y="1649237"/>
                        <a:pt x="4413250" y="1654647"/>
                      </a:cubicBezTo>
                      <a:cubicBezTo>
                        <a:pt x="4391992" y="1664408"/>
                        <a:pt x="4365202" y="1678595"/>
                        <a:pt x="4352737" y="1699213"/>
                      </a:cubicBezTo>
                      <a:cubicBezTo>
                        <a:pt x="4389036" y="1693125"/>
                        <a:pt x="4523655" y="1686084"/>
                        <a:pt x="4454981" y="1755733"/>
                      </a:cubicBezTo>
                      <a:cubicBezTo>
                        <a:pt x="4438120" y="1772831"/>
                        <a:pt x="4389722" y="1789891"/>
                        <a:pt x="4430912" y="1808070"/>
                      </a:cubicBezTo>
                      <a:cubicBezTo>
                        <a:pt x="4440367" y="1812246"/>
                        <a:pt x="4459301" y="1806333"/>
                        <a:pt x="4471477" y="1810105"/>
                      </a:cubicBezTo>
                      <a:cubicBezTo>
                        <a:pt x="4489580" y="1815705"/>
                        <a:pt x="4504377" y="1830692"/>
                        <a:pt x="4521338" y="1838685"/>
                      </a:cubicBezTo>
                      <a:cubicBezTo>
                        <a:pt x="4569439" y="1861375"/>
                        <a:pt x="4635743" y="1875372"/>
                        <a:pt x="4685939" y="1870397"/>
                      </a:cubicBezTo>
                      <a:cubicBezTo>
                        <a:pt x="4755359" y="1863509"/>
                        <a:pt x="4827689" y="1875905"/>
                        <a:pt x="4896645" y="1884995"/>
                      </a:cubicBezTo>
                      <a:lnTo>
                        <a:pt x="4896645" y="1884995"/>
                      </a:lnTo>
                      <a:close/>
                      <a:moveTo>
                        <a:pt x="3055809" y="3983555"/>
                      </a:moveTo>
                      <a:cubicBezTo>
                        <a:pt x="3058179" y="4083605"/>
                        <a:pt x="3054567" y="4184249"/>
                        <a:pt x="3056700" y="4284756"/>
                      </a:cubicBezTo>
                      <a:cubicBezTo>
                        <a:pt x="3058979" y="4392090"/>
                        <a:pt x="3072747" y="4497283"/>
                        <a:pt x="3079315" y="4603542"/>
                      </a:cubicBezTo>
                      <a:cubicBezTo>
                        <a:pt x="3085204" y="4698769"/>
                        <a:pt x="3098066" y="4792190"/>
                        <a:pt x="3108512" y="4886975"/>
                      </a:cubicBezTo>
                      <a:cubicBezTo>
                        <a:pt x="3114516" y="4941559"/>
                        <a:pt x="3121450" y="4993767"/>
                        <a:pt x="3130685" y="5047941"/>
                      </a:cubicBezTo>
                      <a:cubicBezTo>
                        <a:pt x="3139340" y="5098640"/>
                        <a:pt x="3140811" y="5143312"/>
                        <a:pt x="3080206" y="5156943"/>
                      </a:cubicBezTo>
                      <a:cubicBezTo>
                        <a:pt x="2964324" y="5183016"/>
                        <a:pt x="2946319" y="5016313"/>
                        <a:pt x="2923926" y="4946070"/>
                      </a:cubicBezTo>
                      <a:cubicBezTo>
                        <a:pt x="2890492" y="4841243"/>
                        <a:pt x="2869059" y="4731197"/>
                        <a:pt x="2852494" y="4622529"/>
                      </a:cubicBezTo>
                      <a:cubicBezTo>
                        <a:pt x="2821659" y="4420137"/>
                        <a:pt x="2780652" y="4220571"/>
                        <a:pt x="2764651" y="4016471"/>
                      </a:cubicBezTo>
                      <a:cubicBezTo>
                        <a:pt x="2754799" y="3890790"/>
                        <a:pt x="2740513" y="3766388"/>
                        <a:pt x="2732406" y="3640822"/>
                      </a:cubicBezTo>
                      <a:cubicBezTo>
                        <a:pt x="2730813" y="3616219"/>
                        <a:pt x="2737092" y="3578305"/>
                        <a:pt x="2715483" y="3567348"/>
                      </a:cubicBezTo>
                      <a:cubicBezTo>
                        <a:pt x="2702485" y="3560765"/>
                        <a:pt x="2666689" y="3560704"/>
                        <a:pt x="2650284" y="3555935"/>
                      </a:cubicBezTo>
                      <a:cubicBezTo>
                        <a:pt x="2604576" y="3542646"/>
                        <a:pt x="2562418" y="3523064"/>
                        <a:pt x="2517822" y="3502751"/>
                      </a:cubicBezTo>
                      <a:cubicBezTo>
                        <a:pt x="2549473" y="3668244"/>
                        <a:pt x="2559926" y="3832921"/>
                        <a:pt x="2583668" y="3999868"/>
                      </a:cubicBezTo>
                      <a:cubicBezTo>
                        <a:pt x="2596263" y="4088451"/>
                        <a:pt x="2620371" y="4180241"/>
                        <a:pt x="2641263" y="4267437"/>
                      </a:cubicBezTo>
                      <a:cubicBezTo>
                        <a:pt x="2662910" y="4357780"/>
                        <a:pt x="2667717" y="4455064"/>
                        <a:pt x="2692686" y="4543448"/>
                      </a:cubicBezTo>
                      <a:cubicBezTo>
                        <a:pt x="2703688" y="4582398"/>
                        <a:pt x="2712999" y="4598269"/>
                        <a:pt x="2697037" y="4638256"/>
                      </a:cubicBezTo>
                      <a:cubicBezTo>
                        <a:pt x="2677455" y="4687332"/>
                        <a:pt x="2690446" y="4699081"/>
                        <a:pt x="2715003" y="4747281"/>
                      </a:cubicBezTo>
                      <a:cubicBezTo>
                        <a:pt x="2760178" y="4835955"/>
                        <a:pt x="2794663" y="4940615"/>
                        <a:pt x="2787006" y="5040588"/>
                      </a:cubicBezTo>
                      <a:cubicBezTo>
                        <a:pt x="2780758" y="5122229"/>
                        <a:pt x="2719064" y="5164974"/>
                        <a:pt x="2642650" y="5187001"/>
                      </a:cubicBezTo>
                      <a:cubicBezTo>
                        <a:pt x="2547057" y="5214553"/>
                        <a:pt x="2446962" y="5211292"/>
                        <a:pt x="2350790" y="5242577"/>
                      </a:cubicBezTo>
                      <a:cubicBezTo>
                        <a:pt x="2267001" y="5269832"/>
                        <a:pt x="2181877" y="5289962"/>
                        <a:pt x="2100510" y="5325941"/>
                      </a:cubicBezTo>
                      <a:cubicBezTo>
                        <a:pt x="2067701" y="5340440"/>
                        <a:pt x="2036530" y="5357652"/>
                        <a:pt x="2000095" y="5360319"/>
                      </a:cubicBezTo>
                      <a:cubicBezTo>
                        <a:pt x="1950134" y="5363946"/>
                        <a:pt x="1916442" y="5334954"/>
                        <a:pt x="1869255" y="5328912"/>
                      </a:cubicBezTo>
                      <a:cubicBezTo>
                        <a:pt x="1839760" y="5325148"/>
                        <a:pt x="1796566" y="5339213"/>
                        <a:pt x="1779583" y="5308294"/>
                      </a:cubicBezTo>
                      <a:cubicBezTo>
                        <a:pt x="1766104" y="5283783"/>
                        <a:pt x="1781351" y="5230295"/>
                        <a:pt x="1798265" y="5210568"/>
                      </a:cubicBezTo>
                      <a:cubicBezTo>
                        <a:pt x="1845765" y="5155114"/>
                        <a:pt x="1940892" y="5106800"/>
                        <a:pt x="2004948" y="5074083"/>
                      </a:cubicBezTo>
                      <a:cubicBezTo>
                        <a:pt x="2078780" y="5036367"/>
                        <a:pt x="2150211" y="4989165"/>
                        <a:pt x="2218625" y="4940500"/>
                      </a:cubicBezTo>
                      <a:cubicBezTo>
                        <a:pt x="2260082" y="4910983"/>
                        <a:pt x="2302370" y="4882670"/>
                        <a:pt x="2343803" y="4853114"/>
                      </a:cubicBezTo>
                      <a:cubicBezTo>
                        <a:pt x="2371210" y="4833540"/>
                        <a:pt x="2381626" y="4833418"/>
                        <a:pt x="2378830" y="4802339"/>
                      </a:cubicBezTo>
                      <a:cubicBezTo>
                        <a:pt x="2376597" y="4777545"/>
                        <a:pt x="2365420" y="4753506"/>
                        <a:pt x="2363469" y="4728118"/>
                      </a:cubicBezTo>
                      <a:cubicBezTo>
                        <a:pt x="2361976" y="4708674"/>
                        <a:pt x="2368787" y="4682174"/>
                        <a:pt x="2359598" y="4669480"/>
                      </a:cubicBezTo>
                      <a:cubicBezTo>
                        <a:pt x="2352840" y="4660124"/>
                        <a:pt x="2327468" y="4653525"/>
                        <a:pt x="2317494" y="4646432"/>
                      </a:cubicBezTo>
                      <a:cubicBezTo>
                        <a:pt x="2281012" y="4620571"/>
                        <a:pt x="2272722" y="4588578"/>
                        <a:pt x="2256158" y="4549239"/>
                      </a:cubicBezTo>
                      <a:cubicBezTo>
                        <a:pt x="2218526" y="4459887"/>
                        <a:pt x="2175294" y="4373049"/>
                        <a:pt x="2138957" y="4282980"/>
                      </a:cubicBezTo>
                      <a:cubicBezTo>
                        <a:pt x="2060935" y="4089602"/>
                        <a:pt x="2013329" y="3886256"/>
                        <a:pt x="1948649" y="3688930"/>
                      </a:cubicBezTo>
                      <a:cubicBezTo>
                        <a:pt x="1882574" y="3487322"/>
                        <a:pt x="1823486" y="3275687"/>
                        <a:pt x="1787095" y="3066528"/>
                      </a:cubicBezTo>
                      <a:cubicBezTo>
                        <a:pt x="1738393" y="3081348"/>
                        <a:pt x="1692440" y="3146920"/>
                        <a:pt x="1653658" y="3179363"/>
                      </a:cubicBezTo>
                      <a:cubicBezTo>
                        <a:pt x="1601260" y="3223213"/>
                        <a:pt x="1547581" y="3265622"/>
                        <a:pt x="1496204" y="3310668"/>
                      </a:cubicBezTo>
                      <a:cubicBezTo>
                        <a:pt x="1411987" y="3384522"/>
                        <a:pt x="1326711" y="3456342"/>
                        <a:pt x="1257116" y="3544780"/>
                      </a:cubicBezTo>
                      <a:cubicBezTo>
                        <a:pt x="1223584" y="3587372"/>
                        <a:pt x="1196131" y="3633217"/>
                        <a:pt x="1165775" y="3677966"/>
                      </a:cubicBezTo>
                      <a:cubicBezTo>
                        <a:pt x="1148243" y="3703818"/>
                        <a:pt x="1131892" y="3733084"/>
                        <a:pt x="1112905" y="3757680"/>
                      </a:cubicBezTo>
                      <a:cubicBezTo>
                        <a:pt x="1109857" y="3761626"/>
                        <a:pt x="1109766" y="3769734"/>
                        <a:pt x="1106482" y="3773093"/>
                      </a:cubicBezTo>
                      <a:cubicBezTo>
                        <a:pt x="1099243" y="3780477"/>
                        <a:pt x="1085437" y="3770640"/>
                        <a:pt x="1080797" y="3775509"/>
                      </a:cubicBezTo>
                      <a:cubicBezTo>
                        <a:pt x="1052186" y="3805430"/>
                        <a:pt x="1052560" y="3890394"/>
                        <a:pt x="1043637" y="3929877"/>
                      </a:cubicBezTo>
                      <a:cubicBezTo>
                        <a:pt x="1031355" y="3984294"/>
                        <a:pt x="1017556" y="4046865"/>
                        <a:pt x="975071" y="4084359"/>
                      </a:cubicBezTo>
                      <a:cubicBezTo>
                        <a:pt x="909438" y="4142282"/>
                        <a:pt x="788404" y="4151257"/>
                        <a:pt x="705346" y="4154267"/>
                      </a:cubicBezTo>
                      <a:cubicBezTo>
                        <a:pt x="598753" y="4158122"/>
                        <a:pt x="495350" y="4187830"/>
                        <a:pt x="394219" y="4219733"/>
                      </a:cubicBezTo>
                      <a:cubicBezTo>
                        <a:pt x="347045" y="4234613"/>
                        <a:pt x="301108" y="4252016"/>
                        <a:pt x="253761" y="4266462"/>
                      </a:cubicBezTo>
                      <a:cubicBezTo>
                        <a:pt x="226529" y="4274782"/>
                        <a:pt x="195462" y="4291362"/>
                        <a:pt x="166380" y="4288177"/>
                      </a:cubicBezTo>
                      <a:cubicBezTo>
                        <a:pt x="131309" y="4284337"/>
                        <a:pt x="103617" y="4254819"/>
                        <a:pt x="77926" y="4232884"/>
                      </a:cubicBezTo>
                      <a:cubicBezTo>
                        <a:pt x="36828" y="4197804"/>
                        <a:pt x="-1224" y="4163212"/>
                        <a:pt x="102" y="4105648"/>
                      </a:cubicBezTo>
                      <a:cubicBezTo>
                        <a:pt x="1584" y="4044708"/>
                        <a:pt x="34595" y="3998710"/>
                        <a:pt x="86598" y="3968438"/>
                      </a:cubicBezTo>
                      <a:cubicBezTo>
                        <a:pt x="187136" y="3909914"/>
                        <a:pt x="299584" y="3872404"/>
                        <a:pt x="407950" y="3831961"/>
                      </a:cubicBezTo>
                      <a:cubicBezTo>
                        <a:pt x="449480" y="3816455"/>
                        <a:pt x="485031" y="3799304"/>
                        <a:pt x="524740" y="3778427"/>
                      </a:cubicBezTo>
                      <a:cubicBezTo>
                        <a:pt x="580844" y="3748925"/>
                        <a:pt x="645429" y="3724848"/>
                        <a:pt x="695209" y="3685898"/>
                      </a:cubicBezTo>
                      <a:cubicBezTo>
                        <a:pt x="709888" y="3674408"/>
                        <a:pt x="763824" y="3639199"/>
                        <a:pt x="768426" y="3621034"/>
                      </a:cubicBezTo>
                      <a:cubicBezTo>
                        <a:pt x="769028" y="3618665"/>
                        <a:pt x="755548" y="3590938"/>
                        <a:pt x="755491" y="3586541"/>
                      </a:cubicBezTo>
                      <a:cubicBezTo>
                        <a:pt x="755357" y="3575227"/>
                        <a:pt x="762057" y="3562975"/>
                        <a:pt x="766179" y="3553290"/>
                      </a:cubicBezTo>
                      <a:cubicBezTo>
                        <a:pt x="792107" y="3492336"/>
                        <a:pt x="835598" y="3433636"/>
                        <a:pt x="868849" y="3376156"/>
                      </a:cubicBezTo>
                      <a:cubicBezTo>
                        <a:pt x="929743" y="3270872"/>
                        <a:pt x="990873" y="3165024"/>
                        <a:pt x="1061474" y="3066002"/>
                      </a:cubicBezTo>
                      <a:cubicBezTo>
                        <a:pt x="1202257" y="2868578"/>
                        <a:pt x="1360404" y="2675267"/>
                        <a:pt x="1531093" y="2502932"/>
                      </a:cubicBezTo>
                      <a:cubicBezTo>
                        <a:pt x="1614304" y="2418921"/>
                        <a:pt x="1686208" y="2323619"/>
                        <a:pt x="1770592" y="2240766"/>
                      </a:cubicBezTo>
                      <a:cubicBezTo>
                        <a:pt x="1804026" y="2207949"/>
                        <a:pt x="1839319" y="2181228"/>
                        <a:pt x="1880509" y="2159924"/>
                      </a:cubicBezTo>
                      <a:cubicBezTo>
                        <a:pt x="1926431" y="2136175"/>
                        <a:pt x="1977976" y="2131519"/>
                        <a:pt x="2030610" y="2124274"/>
                      </a:cubicBezTo>
                      <a:cubicBezTo>
                        <a:pt x="2158158" y="2106711"/>
                        <a:pt x="2264676" y="2144442"/>
                        <a:pt x="2384422" y="2177281"/>
                      </a:cubicBezTo>
                      <a:cubicBezTo>
                        <a:pt x="2497631" y="2208315"/>
                        <a:pt x="2610961" y="2234495"/>
                        <a:pt x="2724802" y="2266816"/>
                      </a:cubicBezTo>
                      <a:cubicBezTo>
                        <a:pt x="2849820" y="2302315"/>
                        <a:pt x="2973558" y="2336366"/>
                        <a:pt x="3098180" y="2375057"/>
                      </a:cubicBezTo>
                      <a:cubicBezTo>
                        <a:pt x="3164766" y="2395728"/>
                        <a:pt x="3233271" y="2408422"/>
                        <a:pt x="3300177" y="2428255"/>
                      </a:cubicBezTo>
                      <a:cubicBezTo>
                        <a:pt x="3332392" y="2437795"/>
                        <a:pt x="3454187" y="2497606"/>
                        <a:pt x="3481045" y="2477964"/>
                      </a:cubicBezTo>
                      <a:cubicBezTo>
                        <a:pt x="3396432" y="2438259"/>
                        <a:pt x="3309747" y="2402067"/>
                        <a:pt x="3219229" y="2378105"/>
                      </a:cubicBezTo>
                      <a:cubicBezTo>
                        <a:pt x="3192569" y="2371057"/>
                        <a:pt x="3175540" y="2378859"/>
                        <a:pt x="3176530" y="2348244"/>
                      </a:cubicBezTo>
                      <a:cubicBezTo>
                        <a:pt x="3177071" y="2331550"/>
                        <a:pt x="3195838" y="2309012"/>
                        <a:pt x="3202588" y="2295267"/>
                      </a:cubicBezTo>
                      <a:cubicBezTo>
                        <a:pt x="3218764" y="2262367"/>
                        <a:pt x="3237081" y="2230213"/>
                        <a:pt x="3252906" y="2197214"/>
                      </a:cubicBezTo>
                      <a:cubicBezTo>
                        <a:pt x="3195517" y="2213504"/>
                        <a:pt x="3041264" y="2269902"/>
                        <a:pt x="2998016" y="2211599"/>
                      </a:cubicBezTo>
                      <a:cubicBezTo>
                        <a:pt x="2952757" y="2150575"/>
                        <a:pt x="2990542" y="2030929"/>
                        <a:pt x="3018909" y="1971178"/>
                      </a:cubicBezTo>
                      <a:cubicBezTo>
                        <a:pt x="3092953" y="1815194"/>
                        <a:pt x="3218878" y="1685033"/>
                        <a:pt x="3341580" y="1567459"/>
                      </a:cubicBezTo>
                      <a:cubicBezTo>
                        <a:pt x="3368126" y="1542033"/>
                        <a:pt x="3425340" y="1508835"/>
                        <a:pt x="3439482" y="1476461"/>
                      </a:cubicBezTo>
                      <a:cubicBezTo>
                        <a:pt x="3443786" y="1466609"/>
                        <a:pt x="3434422" y="1452148"/>
                        <a:pt x="3444129" y="1439362"/>
                      </a:cubicBezTo>
                      <a:cubicBezTo>
                        <a:pt x="3449897" y="1431758"/>
                        <a:pt x="3473083" y="1426554"/>
                        <a:pt x="3482348" y="1418356"/>
                      </a:cubicBezTo>
                      <a:cubicBezTo>
                        <a:pt x="3516087" y="1388488"/>
                        <a:pt x="3543006" y="1325643"/>
                        <a:pt x="3566313" y="1286488"/>
                      </a:cubicBezTo>
                      <a:cubicBezTo>
                        <a:pt x="3590733" y="1245480"/>
                        <a:pt x="3612730" y="1201075"/>
                        <a:pt x="3643414" y="1164281"/>
                      </a:cubicBezTo>
                      <a:cubicBezTo>
                        <a:pt x="3693595" y="1104118"/>
                        <a:pt x="3745406" y="1040344"/>
                        <a:pt x="3826674" y="1026271"/>
                      </a:cubicBezTo>
                      <a:cubicBezTo>
                        <a:pt x="3866531" y="1019376"/>
                        <a:pt x="3908864" y="1023056"/>
                        <a:pt x="3947060" y="1009288"/>
                      </a:cubicBezTo>
                      <a:cubicBezTo>
                        <a:pt x="3993256" y="992640"/>
                        <a:pt x="4037151" y="966414"/>
                        <a:pt x="4083797" y="949179"/>
                      </a:cubicBezTo>
                      <a:cubicBezTo>
                        <a:pt x="4072223" y="925384"/>
                        <a:pt x="4062844" y="887546"/>
                        <a:pt x="4040389" y="884948"/>
                      </a:cubicBezTo>
                      <a:cubicBezTo>
                        <a:pt x="4018773" y="882441"/>
                        <a:pt x="3987069" y="901025"/>
                        <a:pt x="3962322" y="900887"/>
                      </a:cubicBezTo>
                      <a:cubicBezTo>
                        <a:pt x="3926191" y="900689"/>
                        <a:pt x="3895340" y="894914"/>
                        <a:pt x="3860473" y="888026"/>
                      </a:cubicBezTo>
                      <a:cubicBezTo>
                        <a:pt x="3821874" y="880391"/>
                        <a:pt x="3809157" y="881778"/>
                        <a:pt x="3795092" y="839910"/>
                      </a:cubicBezTo>
                      <a:cubicBezTo>
                        <a:pt x="3780333" y="796053"/>
                        <a:pt x="3784051" y="745113"/>
                        <a:pt x="3784181" y="699557"/>
                      </a:cubicBezTo>
                      <a:cubicBezTo>
                        <a:pt x="3784234" y="677296"/>
                        <a:pt x="3788653" y="649661"/>
                        <a:pt x="3786756" y="627813"/>
                      </a:cubicBezTo>
                      <a:cubicBezTo>
                        <a:pt x="3783914" y="594891"/>
                        <a:pt x="3777507" y="593626"/>
                        <a:pt x="3751707" y="572688"/>
                      </a:cubicBezTo>
                      <a:cubicBezTo>
                        <a:pt x="3719462" y="546529"/>
                        <a:pt x="3679712" y="511912"/>
                        <a:pt x="3719211" y="466461"/>
                      </a:cubicBezTo>
                      <a:cubicBezTo>
                        <a:pt x="3740553" y="441902"/>
                        <a:pt x="3784409" y="461001"/>
                        <a:pt x="3803313" y="434612"/>
                      </a:cubicBezTo>
                      <a:cubicBezTo>
                        <a:pt x="3822567" y="407735"/>
                        <a:pt x="3821638" y="340215"/>
                        <a:pt x="3827497" y="308644"/>
                      </a:cubicBezTo>
                      <a:cubicBezTo>
                        <a:pt x="3768150" y="337820"/>
                        <a:pt x="3789911" y="228749"/>
                        <a:pt x="3789903" y="202503"/>
                      </a:cubicBezTo>
                      <a:cubicBezTo>
                        <a:pt x="3789888" y="164313"/>
                        <a:pt x="3764294" y="95635"/>
                        <a:pt x="3801142" y="63862"/>
                      </a:cubicBezTo>
                      <a:cubicBezTo>
                        <a:pt x="3818262" y="49111"/>
                        <a:pt x="3830979" y="61315"/>
                        <a:pt x="3850553" y="52837"/>
                      </a:cubicBezTo>
                      <a:cubicBezTo>
                        <a:pt x="3872893" y="43163"/>
                        <a:pt x="3886958" y="17789"/>
                        <a:pt x="3910723" y="7952"/>
                      </a:cubicBezTo>
                      <a:cubicBezTo>
                        <a:pt x="3957956" y="-11607"/>
                        <a:pt x="4006178" y="11946"/>
                        <a:pt x="4054676" y="8057"/>
                      </a:cubicBezTo>
                      <a:cubicBezTo>
                        <a:pt x="4110305" y="3603"/>
                        <a:pt x="4164943" y="-4998"/>
                        <a:pt x="4220876" y="3929"/>
                      </a:cubicBezTo>
                      <a:cubicBezTo>
                        <a:pt x="4247377" y="8144"/>
                        <a:pt x="4258531" y="18211"/>
                        <a:pt x="4280955" y="29494"/>
                      </a:cubicBezTo>
                      <a:cubicBezTo>
                        <a:pt x="4302518" y="40347"/>
                        <a:pt x="4324393" y="43316"/>
                        <a:pt x="4347807" y="50299"/>
                      </a:cubicBezTo>
                      <a:cubicBezTo>
                        <a:pt x="4368654" y="56516"/>
                        <a:pt x="4386925" y="59657"/>
                        <a:pt x="4400998" y="77818"/>
                      </a:cubicBezTo>
                      <a:cubicBezTo>
                        <a:pt x="4412137" y="92186"/>
                        <a:pt x="4407604" y="116353"/>
                        <a:pt x="4418842" y="128739"/>
                      </a:cubicBezTo>
                      <a:cubicBezTo>
                        <a:pt x="4429929" y="140942"/>
                        <a:pt x="4451865" y="139169"/>
                        <a:pt x="4465077" y="153662"/>
                      </a:cubicBezTo>
                      <a:cubicBezTo>
                        <a:pt x="4477763" y="167570"/>
                        <a:pt x="4485352" y="190559"/>
                        <a:pt x="4491950" y="207867"/>
                      </a:cubicBezTo>
                      <a:cubicBezTo>
                        <a:pt x="4500857" y="231181"/>
                        <a:pt x="4501901" y="239936"/>
                        <a:pt x="4517589" y="258596"/>
                      </a:cubicBezTo>
                      <a:cubicBezTo>
                        <a:pt x="4531266" y="274879"/>
                        <a:pt x="4550955" y="287973"/>
                        <a:pt x="4562368" y="306546"/>
                      </a:cubicBezTo>
                      <a:cubicBezTo>
                        <a:pt x="4589257" y="350330"/>
                        <a:pt x="4589943" y="413644"/>
                        <a:pt x="4581363" y="462898"/>
                      </a:cubicBezTo>
                      <a:cubicBezTo>
                        <a:pt x="4578445" y="479670"/>
                        <a:pt x="4554139" y="523022"/>
                        <a:pt x="4557942" y="537295"/>
                      </a:cubicBezTo>
                      <a:cubicBezTo>
                        <a:pt x="4561561" y="550877"/>
                        <a:pt x="4584358" y="547305"/>
                        <a:pt x="4594682" y="555897"/>
                      </a:cubicBezTo>
                      <a:cubicBezTo>
                        <a:pt x="4603597" y="563320"/>
                        <a:pt x="4611445" y="596395"/>
                        <a:pt x="4618485" y="598416"/>
                      </a:cubicBezTo>
                      <a:cubicBezTo>
                        <a:pt x="4633678" y="602774"/>
                        <a:pt x="4652421" y="572765"/>
                        <a:pt x="4663942" y="568262"/>
                      </a:cubicBezTo>
                      <a:cubicBezTo>
                        <a:pt x="4683950" y="560437"/>
                        <a:pt x="4692324" y="552410"/>
                        <a:pt x="4703410" y="581903"/>
                      </a:cubicBezTo>
                      <a:cubicBezTo>
                        <a:pt x="4711624" y="603790"/>
                        <a:pt x="4700179" y="633493"/>
                        <a:pt x="4694152" y="654384"/>
                      </a:cubicBezTo>
                      <a:cubicBezTo>
                        <a:pt x="4686488" y="680974"/>
                        <a:pt x="4678015" y="712996"/>
                        <a:pt x="4657701" y="733101"/>
                      </a:cubicBezTo>
                      <a:cubicBezTo>
                        <a:pt x="4633823" y="756741"/>
                        <a:pt x="4614705" y="743819"/>
                        <a:pt x="4588358" y="756550"/>
                      </a:cubicBezTo>
                      <a:cubicBezTo>
                        <a:pt x="4548867" y="775633"/>
                        <a:pt x="4560517" y="835285"/>
                        <a:pt x="4511928" y="852337"/>
                      </a:cubicBezTo>
                      <a:cubicBezTo>
                        <a:pt x="4465625" y="868581"/>
                        <a:pt x="4414606" y="817471"/>
                        <a:pt x="4379588" y="793973"/>
                      </a:cubicBezTo>
                      <a:cubicBezTo>
                        <a:pt x="4386842" y="851011"/>
                        <a:pt x="4414149" y="905977"/>
                        <a:pt x="4401036" y="964433"/>
                      </a:cubicBezTo>
                      <a:cubicBezTo>
                        <a:pt x="4507539" y="922709"/>
                        <a:pt x="4612869" y="863492"/>
                        <a:pt x="4728927" y="850447"/>
                      </a:cubicBezTo>
                      <a:cubicBezTo>
                        <a:pt x="4788107" y="843788"/>
                        <a:pt x="4847888" y="835910"/>
                        <a:pt x="4903753" y="860474"/>
                      </a:cubicBezTo>
                      <a:cubicBezTo>
                        <a:pt x="4969142" y="889230"/>
                        <a:pt x="5009213" y="952661"/>
                        <a:pt x="5053473" y="1005364"/>
                      </a:cubicBezTo>
                      <a:cubicBezTo>
                        <a:pt x="5136654" y="1104416"/>
                        <a:pt x="5222006" y="1200694"/>
                        <a:pt x="5301842" y="1302930"/>
                      </a:cubicBezTo>
                      <a:cubicBezTo>
                        <a:pt x="5375071" y="1396717"/>
                        <a:pt x="5436811" y="1505384"/>
                        <a:pt x="5517416" y="1593205"/>
                      </a:cubicBezTo>
                      <a:cubicBezTo>
                        <a:pt x="5599141" y="1682252"/>
                        <a:pt x="5660827" y="1826738"/>
                        <a:pt x="5651875" y="1950057"/>
                      </a:cubicBezTo>
                      <a:cubicBezTo>
                        <a:pt x="5651067" y="1961181"/>
                        <a:pt x="5642450" y="1986470"/>
                        <a:pt x="5643798" y="1998478"/>
                      </a:cubicBezTo>
                      <a:cubicBezTo>
                        <a:pt x="5644850" y="2007667"/>
                        <a:pt x="5653208" y="2019324"/>
                        <a:pt x="5653078" y="2026738"/>
                      </a:cubicBezTo>
                      <a:cubicBezTo>
                        <a:pt x="5652621" y="2051692"/>
                        <a:pt x="5644369" y="2066062"/>
                        <a:pt x="5620590" y="2079898"/>
                      </a:cubicBezTo>
                      <a:cubicBezTo>
                        <a:pt x="5579354" y="2103915"/>
                        <a:pt x="5517911" y="2116068"/>
                        <a:pt x="5471319" y="2122026"/>
                      </a:cubicBezTo>
                      <a:cubicBezTo>
                        <a:pt x="5409404" y="2129950"/>
                        <a:pt x="5333576" y="2130803"/>
                        <a:pt x="5271639" y="2122346"/>
                      </a:cubicBezTo>
                      <a:cubicBezTo>
                        <a:pt x="5207758" y="2113606"/>
                        <a:pt x="5151603" y="2077849"/>
                        <a:pt x="5092850" y="2056240"/>
                      </a:cubicBezTo>
                      <a:cubicBezTo>
                        <a:pt x="5041321" y="2037276"/>
                        <a:pt x="4989562" y="2025435"/>
                        <a:pt x="4935420" y="2013343"/>
                      </a:cubicBezTo>
                      <a:cubicBezTo>
                        <a:pt x="4905551" y="2006661"/>
                        <a:pt x="4872484" y="1988184"/>
                        <a:pt x="4854022" y="2006067"/>
                      </a:cubicBezTo>
                      <a:cubicBezTo>
                        <a:pt x="4837076" y="2022509"/>
                        <a:pt x="4833556" y="2106840"/>
                        <a:pt x="4829609" y="2129264"/>
                      </a:cubicBezTo>
                      <a:cubicBezTo>
                        <a:pt x="4786766" y="2372306"/>
                        <a:pt x="4735853" y="2607119"/>
                        <a:pt x="4690762" y="2848927"/>
                      </a:cubicBezTo>
                      <a:cubicBezTo>
                        <a:pt x="4639659" y="3123011"/>
                        <a:pt x="4604709" y="3396987"/>
                        <a:pt x="4569173" y="3673402"/>
                      </a:cubicBezTo>
                      <a:cubicBezTo>
                        <a:pt x="4536867" y="3924658"/>
                        <a:pt x="4526306" y="4178756"/>
                        <a:pt x="4519083" y="4429783"/>
                      </a:cubicBezTo>
                      <a:cubicBezTo>
                        <a:pt x="4515631" y="4549529"/>
                        <a:pt x="4515136" y="4667987"/>
                        <a:pt x="4515867" y="4787831"/>
                      </a:cubicBezTo>
                      <a:cubicBezTo>
                        <a:pt x="4516279" y="4854942"/>
                        <a:pt x="4549827" y="5078959"/>
                        <a:pt x="4450341" y="5087531"/>
                      </a:cubicBezTo>
                      <a:cubicBezTo>
                        <a:pt x="4391878" y="5092590"/>
                        <a:pt x="4345110" y="5008762"/>
                        <a:pt x="4329445" y="4963054"/>
                      </a:cubicBezTo>
                      <a:cubicBezTo>
                        <a:pt x="4305909" y="4894380"/>
                        <a:pt x="4293649" y="4820419"/>
                        <a:pt x="4289893" y="4748272"/>
                      </a:cubicBezTo>
                      <a:cubicBezTo>
                        <a:pt x="4282304" y="4602216"/>
                        <a:pt x="4272353" y="4456062"/>
                        <a:pt x="4266455" y="4309945"/>
                      </a:cubicBezTo>
                      <a:cubicBezTo>
                        <a:pt x="4260078" y="4151654"/>
                        <a:pt x="4268193" y="3990436"/>
                        <a:pt x="4281207" y="3832654"/>
                      </a:cubicBezTo>
                      <a:cubicBezTo>
                        <a:pt x="4294304" y="3673821"/>
                        <a:pt x="4327304" y="3517304"/>
                        <a:pt x="4337422" y="3358235"/>
                      </a:cubicBezTo>
                      <a:cubicBezTo>
                        <a:pt x="4307059" y="3401566"/>
                        <a:pt x="4297337" y="3409711"/>
                        <a:pt x="4246767" y="3428577"/>
                      </a:cubicBezTo>
                      <a:cubicBezTo>
                        <a:pt x="4193843" y="3448342"/>
                        <a:pt x="4142931" y="3471710"/>
                        <a:pt x="4089526" y="3490134"/>
                      </a:cubicBezTo>
                      <a:cubicBezTo>
                        <a:pt x="4071362" y="3496397"/>
                        <a:pt x="4043010" y="3500321"/>
                        <a:pt x="4028114" y="3510584"/>
                      </a:cubicBezTo>
                      <a:cubicBezTo>
                        <a:pt x="4000631" y="3529510"/>
                        <a:pt x="4018689" y="3508032"/>
                        <a:pt x="4009912" y="3544871"/>
                      </a:cubicBezTo>
                      <a:cubicBezTo>
                        <a:pt x="4000540" y="3584233"/>
                        <a:pt x="3998773" y="3631488"/>
                        <a:pt x="3996281" y="3671924"/>
                      </a:cubicBezTo>
                      <a:cubicBezTo>
                        <a:pt x="3984585" y="3861722"/>
                        <a:pt x="3932004" y="4050171"/>
                        <a:pt x="3907751" y="4238971"/>
                      </a:cubicBezTo>
                      <a:cubicBezTo>
                        <a:pt x="3901900" y="4284558"/>
                        <a:pt x="3910251" y="4478059"/>
                        <a:pt x="3831802" y="4417073"/>
                      </a:cubicBezTo>
                      <a:cubicBezTo>
                        <a:pt x="3771388" y="4370108"/>
                        <a:pt x="3772584" y="4222590"/>
                        <a:pt x="3763990" y="4153490"/>
                      </a:cubicBezTo>
                      <a:cubicBezTo>
                        <a:pt x="3752546" y="4061379"/>
                        <a:pt x="3758923" y="3966678"/>
                        <a:pt x="3760729" y="3874012"/>
                      </a:cubicBezTo>
                      <a:cubicBezTo>
                        <a:pt x="3762794" y="3768476"/>
                        <a:pt x="3764561" y="3657790"/>
                        <a:pt x="3789743" y="3554738"/>
                      </a:cubicBezTo>
                      <a:cubicBezTo>
                        <a:pt x="3744690" y="3547027"/>
                        <a:pt x="3682021" y="3568034"/>
                        <a:pt x="3636670" y="3571569"/>
                      </a:cubicBezTo>
                      <a:cubicBezTo>
                        <a:pt x="3597400" y="3574625"/>
                        <a:pt x="3558267" y="3576568"/>
                        <a:pt x="3519218" y="3578716"/>
                      </a:cubicBezTo>
                      <a:cubicBezTo>
                        <a:pt x="3426094" y="3583829"/>
                        <a:pt x="3330182" y="3587913"/>
                        <a:pt x="3235489" y="3586084"/>
                      </a:cubicBezTo>
                      <a:cubicBezTo>
                        <a:pt x="3218246" y="3585749"/>
                        <a:pt x="3105624" y="3569977"/>
                        <a:pt x="3091231" y="3582694"/>
                      </a:cubicBezTo>
                      <a:cubicBezTo>
                        <a:pt x="3086561" y="3586816"/>
                        <a:pt x="3085128" y="3643603"/>
                        <a:pt x="3084260" y="3650536"/>
                      </a:cubicBezTo>
                      <a:cubicBezTo>
                        <a:pt x="3080945" y="3676625"/>
                        <a:pt x="3076450" y="3702691"/>
                        <a:pt x="3073097" y="3728642"/>
                      </a:cubicBezTo>
                      <a:cubicBezTo>
                        <a:pt x="3062400" y="3811579"/>
                        <a:pt x="3052746" y="3900641"/>
                        <a:pt x="3055809" y="3983555"/>
                      </a:cubicBezTo>
                      <a:lnTo>
                        <a:pt x="3055809" y="39835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 dirty="0"/>
                </a:p>
              </p:txBody>
            </p:sp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id="{252B32B3-3862-4AE7-A6C6-871CA485117D}"/>
                    </a:ext>
                  </a:extLst>
                </p:cNvPr>
                <p:cNvSpPr/>
                <p:nvPr/>
              </p:nvSpPr>
              <p:spPr>
                <a:xfrm>
                  <a:off x="9948740" y="5028033"/>
                  <a:ext cx="1424816" cy="967656"/>
                </a:xfrm>
                <a:custGeom>
                  <a:avLst/>
                  <a:gdLst>
                    <a:gd name="connsiteX0" fmla="*/ 72804 w 1424816"/>
                    <a:gd name="connsiteY0" fmla="*/ 775063 h 967656"/>
                    <a:gd name="connsiteX1" fmla="*/ 290968 w 1424816"/>
                    <a:gd name="connsiteY1" fmla="*/ 838212 h 967656"/>
                    <a:gd name="connsiteX2" fmla="*/ 477627 w 1424816"/>
                    <a:gd name="connsiteY2" fmla="*/ 914238 h 967656"/>
                    <a:gd name="connsiteX3" fmla="*/ 472476 w 1424816"/>
                    <a:gd name="connsiteY3" fmla="*/ 807826 h 967656"/>
                    <a:gd name="connsiteX4" fmla="*/ 377250 w 1424816"/>
                    <a:gd name="connsiteY4" fmla="*/ 753897 h 967656"/>
                    <a:gd name="connsiteX5" fmla="*/ 83432 w 1424816"/>
                    <a:gd name="connsiteY5" fmla="*/ 673345 h 967656"/>
                    <a:gd name="connsiteX6" fmla="*/ 72804 w 1424816"/>
                    <a:gd name="connsiteY6" fmla="*/ 775063 h 967656"/>
                    <a:gd name="connsiteX7" fmla="*/ 1299603 w 1424816"/>
                    <a:gd name="connsiteY7" fmla="*/ 672926 h 967656"/>
                    <a:gd name="connsiteX8" fmla="*/ 848156 w 1424816"/>
                    <a:gd name="connsiteY8" fmla="*/ 735237 h 967656"/>
                    <a:gd name="connsiteX9" fmla="*/ 627195 w 1424816"/>
                    <a:gd name="connsiteY9" fmla="*/ 765592 h 967656"/>
                    <a:gd name="connsiteX10" fmla="*/ 526559 w 1424816"/>
                    <a:gd name="connsiteY10" fmla="*/ 789449 h 967656"/>
                    <a:gd name="connsiteX11" fmla="*/ 520608 w 1424816"/>
                    <a:gd name="connsiteY11" fmla="*/ 908988 h 967656"/>
                    <a:gd name="connsiteX12" fmla="*/ 640384 w 1424816"/>
                    <a:gd name="connsiteY12" fmla="*/ 877498 h 967656"/>
                    <a:gd name="connsiteX13" fmla="*/ 797533 w 1424816"/>
                    <a:gd name="connsiteY13" fmla="*/ 856270 h 967656"/>
                    <a:gd name="connsiteX14" fmla="*/ 1047638 w 1424816"/>
                    <a:gd name="connsiteY14" fmla="*/ 837153 h 967656"/>
                    <a:gd name="connsiteX15" fmla="*/ 1301089 w 1424816"/>
                    <a:gd name="connsiteY15" fmla="*/ 803560 h 967656"/>
                    <a:gd name="connsiteX16" fmla="*/ 1362074 w 1424816"/>
                    <a:gd name="connsiteY16" fmla="*/ 764190 h 967656"/>
                    <a:gd name="connsiteX17" fmla="*/ 1360573 w 1424816"/>
                    <a:gd name="connsiteY17" fmla="*/ 701140 h 967656"/>
                    <a:gd name="connsiteX18" fmla="*/ 1340023 w 1424816"/>
                    <a:gd name="connsiteY18" fmla="*/ 670708 h 967656"/>
                    <a:gd name="connsiteX19" fmla="*/ 1299603 w 1424816"/>
                    <a:gd name="connsiteY19" fmla="*/ 672926 h 967656"/>
                    <a:gd name="connsiteX20" fmla="*/ 1002737 w 1424816"/>
                    <a:gd name="connsiteY20" fmla="*/ 532303 h 967656"/>
                    <a:gd name="connsiteX21" fmla="*/ 1127535 w 1424816"/>
                    <a:gd name="connsiteY21" fmla="*/ 520493 h 967656"/>
                    <a:gd name="connsiteX22" fmla="*/ 1185762 w 1424816"/>
                    <a:gd name="connsiteY22" fmla="*/ 514740 h 967656"/>
                    <a:gd name="connsiteX23" fmla="*/ 1182813 w 1424816"/>
                    <a:gd name="connsiteY23" fmla="*/ 450494 h 967656"/>
                    <a:gd name="connsiteX24" fmla="*/ 1123238 w 1424816"/>
                    <a:gd name="connsiteY24" fmla="*/ 382857 h 967656"/>
                    <a:gd name="connsiteX25" fmla="*/ 1004056 w 1424816"/>
                    <a:gd name="connsiteY25" fmla="*/ 394911 h 967656"/>
                    <a:gd name="connsiteX26" fmla="*/ 473566 w 1424816"/>
                    <a:gd name="connsiteY26" fmla="*/ 452788 h 967656"/>
                    <a:gd name="connsiteX27" fmla="*/ 483616 w 1424816"/>
                    <a:gd name="connsiteY27" fmla="*/ 591985 h 967656"/>
                    <a:gd name="connsiteX28" fmla="*/ 742994 w 1424816"/>
                    <a:gd name="connsiteY28" fmla="*/ 563458 h 967656"/>
                    <a:gd name="connsiteX29" fmla="*/ 1002737 w 1424816"/>
                    <a:gd name="connsiteY29" fmla="*/ 532303 h 967656"/>
                    <a:gd name="connsiteX30" fmla="*/ 721355 w 1424816"/>
                    <a:gd name="connsiteY30" fmla="*/ 103196 h 967656"/>
                    <a:gd name="connsiteX31" fmla="*/ 528022 w 1424816"/>
                    <a:gd name="connsiteY31" fmla="*/ 125224 h 967656"/>
                    <a:gd name="connsiteX32" fmla="*/ 552686 w 1424816"/>
                    <a:gd name="connsiteY32" fmla="*/ 138116 h 967656"/>
                    <a:gd name="connsiteX33" fmla="*/ 565021 w 1424816"/>
                    <a:gd name="connsiteY33" fmla="*/ 149720 h 967656"/>
                    <a:gd name="connsiteX34" fmla="*/ 556952 w 1424816"/>
                    <a:gd name="connsiteY34" fmla="*/ 158955 h 967656"/>
                    <a:gd name="connsiteX35" fmla="*/ 548670 w 1424816"/>
                    <a:gd name="connsiteY35" fmla="*/ 159671 h 967656"/>
                    <a:gd name="connsiteX36" fmla="*/ 542719 w 1424816"/>
                    <a:gd name="connsiteY36" fmla="*/ 184220 h 967656"/>
                    <a:gd name="connsiteX37" fmla="*/ 545234 w 1424816"/>
                    <a:gd name="connsiteY37" fmla="*/ 249023 h 967656"/>
                    <a:gd name="connsiteX38" fmla="*/ 880729 w 1424816"/>
                    <a:gd name="connsiteY38" fmla="*/ 210911 h 967656"/>
                    <a:gd name="connsiteX39" fmla="*/ 1041276 w 1424816"/>
                    <a:gd name="connsiteY39" fmla="*/ 203284 h 967656"/>
                    <a:gd name="connsiteX40" fmla="*/ 1221893 w 1424816"/>
                    <a:gd name="connsiteY40" fmla="*/ 197813 h 967656"/>
                    <a:gd name="connsiteX41" fmla="*/ 1247189 w 1424816"/>
                    <a:gd name="connsiteY41" fmla="*/ 152333 h 967656"/>
                    <a:gd name="connsiteX42" fmla="*/ 1226541 w 1424816"/>
                    <a:gd name="connsiteY42" fmla="*/ 81466 h 967656"/>
                    <a:gd name="connsiteX43" fmla="*/ 1078756 w 1424816"/>
                    <a:gd name="connsiteY43" fmla="*/ 70022 h 967656"/>
                    <a:gd name="connsiteX44" fmla="*/ 721355 w 1424816"/>
                    <a:gd name="connsiteY44" fmla="*/ 103196 h 967656"/>
                    <a:gd name="connsiteX45" fmla="*/ 786371 w 1424816"/>
                    <a:gd name="connsiteY45" fmla="*/ 674351 h 967656"/>
                    <a:gd name="connsiteX46" fmla="*/ 1296540 w 1424816"/>
                    <a:gd name="connsiteY46" fmla="*/ 625053 h 967656"/>
                    <a:gd name="connsiteX47" fmla="*/ 1243029 w 1424816"/>
                    <a:gd name="connsiteY47" fmla="*/ 603247 h 967656"/>
                    <a:gd name="connsiteX48" fmla="*/ 1192871 w 1424816"/>
                    <a:gd name="connsiteY48" fmla="*/ 573150 h 967656"/>
                    <a:gd name="connsiteX49" fmla="*/ 1090353 w 1424816"/>
                    <a:gd name="connsiteY49" fmla="*/ 586202 h 967656"/>
                    <a:gd name="connsiteX50" fmla="*/ 837771 w 1424816"/>
                    <a:gd name="connsiteY50" fmla="*/ 624695 h 967656"/>
                    <a:gd name="connsiteX51" fmla="*/ 575902 w 1424816"/>
                    <a:gd name="connsiteY51" fmla="*/ 671768 h 967656"/>
                    <a:gd name="connsiteX52" fmla="*/ 447668 w 1424816"/>
                    <a:gd name="connsiteY52" fmla="*/ 674891 h 967656"/>
                    <a:gd name="connsiteX53" fmla="*/ 437580 w 1424816"/>
                    <a:gd name="connsiteY53" fmla="*/ 667684 h 967656"/>
                    <a:gd name="connsiteX54" fmla="*/ 407445 w 1424816"/>
                    <a:gd name="connsiteY54" fmla="*/ 655348 h 967656"/>
                    <a:gd name="connsiteX55" fmla="*/ 338818 w 1424816"/>
                    <a:gd name="connsiteY55" fmla="*/ 657032 h 967656"/>
                    <a:gd name="connsiteX56" fmla="*/ 430616 w 1424816"/>
                    <a:gd name="connsiteY56" fmla="*/ 698359 h 967656"/>
                    <a:gd name="connsiteX57" fmla="*/ 528776 w 1424816"/>
                    <a:gd name="connsiteY57" fmla="*/ 718878 h 967656"/>
                    <a:gd name="connsiteX58" fmla="*/ 786371 w 1424816"/>
                    <a:gd name="connsiteY58" fmla="*/ 674351 h 967656"/>
                    <a:gd name="connsiteX59" fmla="*/ 187787 w 1424816"/>
                    <a:gd name="connsiteY59" fmla="*/ 176860 h 967656"/>
                    <a:gd name="connsiteX60" fmla="*/ 246403 w 1424816"/>
                    <a:gd name="connsiteY60" fmla="*/ 193844 h 967656"/>
                    <a:gd name="connsiteX61" fmla="*/ 342026 w 1424816"/>
                    <a:gd name="connsiteY61" fmla="*/ 217197 h 967656"/>
                    <a:gd name="connsiteX62" fmla="*/ 512067 w 1424816"/>
                    <a:gd name="connsiteY62" fmla="*/ 263614 h 967656"/>
                    <a:gd name="connsiteX63" fmla="*/ 502824 w 1424816"/>
                    <a:gd name="connsiteY63" fmla="*/ 168571 h 967656"/>
                    <a:gd name="connsiteX64" fmla="*/ 402218 w 1424816"/>
                    <a:gd name="connsiteY64" fmla="*/ 131563 h 967656"/>
                    <a:gd name="connsiteX65" fmla="*/ 184998 w 1424816"/>
                    <a:gd name="connsiteY65" fmla="*/ 127975 h 967656"/>
                    <a:gd name="connsiteX66" fmla="*/ 187787 w 1424816"/>
                    <a:gd name="connsiteY66" fmla="*/ 176860 h 967656"/>
                    <a:gd name="connsiteX67" fmla="*/ 864363 w 1424816"/>
                    <a:gd name="connsiteY67" fmla="*/ 339038 h 967656"/>
                    <a:gd name="connsiteX68" fmla="*/ 1065117 w 1424816"/>
                    <a:gd name="connsiteY68" fmla="*/ 326619 h 967656"/>
                    <a:gd name="connsiteX69" fmla="*/ 1084432 w 1424816"/>
                    <a:gd name="connsiteY69" fmla="*/ 264963 h 967656"/>
                    <a:gd name="connsiteX70" fmla="*/ 781723 w 1424816"/>
                    <a:gd name="connsiteY70" fmla="*/ 297932 h 967656"/>
                    <a:gd name="connsiteX71" fmla="*/ 514619 w 1424816"/>
                    <a:gd name="connsiteY71" fmla="*/ 323075 h 967656"/>
                    <a:gd name="connsiteX72" fmla="*/ 391178 w 1424816"/>
                    <a:gd name="connsiteY72" fmla="*/ 308393 h 967656"/>
                    <a:gd name="connsiteX73" fmla="*/ 273459 w 1424816"/>
                    <a:gd name="connsiteY73" fmla="*/ 281017 h 967656"/>
                    <a:gd name="connsiteX74" fmla="*/ 139138 w 1424816"/>
                    <a:gd name="connsiteY74" fmla="*/ 307440 h 967656"/>
                    <a:gd name="connsiteX75" fmla="*/ 107129 w 1424816"/>
                    <a:gd name="connsiteY75" fmla="*/ 300377 h 967656"/>
                    <a:gd name="connsiteX76" fmla="*/ 134642 w 1424816"/>
                    <a:gd name="connsiteY76" fmla="*/ 243758 h 967656"/>
                    <a:gd name="connsiteX77" fmla="*/ 148441 w 1424816"/>
                    <a:gd name="connsiteY77" fmla="*/ 228405 h 967656"/>
                    <a:gd name="connsiteX78" fmla="*/ 144281 w 1424816"/>
                    <a:gd name="connsiteY78" fmla="*/ 195512 h 967656"/>
                    <a:gd name="connsiteX79" fmla="*/ 134825 w 1424816"/>
                    <a:gd name="connsiteY79" fmla="*/ 135350 h 967656"/>
                    <a:gd name="connsiteX80" fmla="*/ 153210 w 1424816"/>
                    <a:gd name="connsiteY80" fmla="*/ 79713 h 967656"/>
                    <a:gd name="connsiteX81" fmla="*/ 183787 w 1424816"/>
                    <a:gd name="connsiteY81" fmla="*/ 80834 h 967656"/>
                    <a:gd name="connsiteX82" fmla="*/ 441100 w 1424816"/>
                    <a:gd name="connsiteY82" fmla="*/ 79195 h 967656"/>
                    <a:gd name="connsiteX83" fmla="*/ 693476 w 1424816"/>
                    <a:gd name="connsiteY83" fmla="*/ 39277 h 967656"/>
                    <a:gd name="connsiteX84" fmla="*/ 1003004 w 1424816"/>
                    <a:gd name="connsiteY84" fmla="*/ 10233 h 967656"/>
                    <a:gd name="connsiteX85" fmla="*/ 1286657 w 1424816"/>
                    <a:gd name="connsiteY85" fmla="*/ 81893 h 967656"/>
                    <a:gd name="connsiteX86" fmla="*/ 1284425 w 1424816"/>
                    <a:gd name="connsiteY86" fmla="*/ 229205 h 967656"/>
                    <a:gd name="connsiteX87" fmla="*/ 1129242 w 1424816"/>
                    <a:gd name="connsiteY87" fmla="*/ 262845 h 967656"/>
                    <a:gd name="connsiteX88" fmla="*/ 1148435 w 1424816"/>
                    <a:gd name="connsiteY88" fmla="*/ 316036 h 967656"/>
                    <a:gd name="connsiteX89" fmla="*/ 1229802 w 1424816"/>
                    <a:gd name="connsiteY89" fmla="*/ 430371 h 967656"/>
                    <a:gd name="connsiteX90" fmla="*/ 1273606 w 1424816"/>
                    <a:gd name="connsiteY90" fmla="*/ 537164 h 967656"/>
                    <a:gd name="connsiteX91" fmla="*/ 1424865 w 1424816"/>
                    <a:gd name="connsiteY91" fmla="*/ 714588 h 967656"/>
                    <a:gd name="connsiteX92" fmla="*/ 1369046 w 1424816"/>
                    <a:gd name="connsiteY92" fmla="*/ 861032 h 967656"/>
                    <a:gd name="connsiteX93" fmla="*/ 1187766 w 1424816"/>
                    <a:gd name="connsiteY93" fmla="*/ 890352 h 967656"/>
                    <a:gd name="connsiteX94" fmla="*/ 875624 w 1424816"/>
                    <a:gd name="connsiteY94" fmla="*/ 938254 h 967656"/>
                    <a:gd name="connsiteX95" fmla="*/ 540266 w 1424816"/>
                    <a:gd name="connsiteY95" fmla="*/ 963299 h 967656"/>
                    <a:gd name="connsiteX96" fmla="*/ 368685 w 1424816"/>
                    <a:gd name="connsiteY96" fmla="*/ 954750 h 967656"/>
                    <a:gd name="connsiteX97" fmla="*/ 195376 w 1424816"/>
                    <a:gd name="connsiteY97" fmla="*/ 905141 h 967656"/>
                    <a:gd name="connsiteX98" fmla="*/ 9510 w 1424816"/>
                    <a:gd name="connsiteY98" fmla="*/ 770370 h 967656"/>
                    <a:gd name="connsiteX99" fmla="*/ 51111 w 1424816"/>
                    <a:gd name="connsiteY99" fmla="*/ 726383 h 967656"/>
                    <a:gd name="connsiteX100" fmla="*/ 34440 w 1424816"/>
                    <a:gd name="connsiteY100" fmla="*/ 660681 h 967656"/>
                    <a:gd name="connsiteX101" fmla="*/ 113544 w 1424816"/>
                    <a:gd name="connsiteY101" fmla="*/ 615133 h 967656"/>
                    <a:gd name="connsiteX102" fmla="*/ 131442 w 1424816"/>
                    <a:gd name="connsiteY102" fmla="*/ 512622 h 967656"/>
                    <a:gd name="connsiteX103" fmla="*/ 64255 w 1424816"/>
                    <a:gd name="connsiteY103" fmla="*/ 386873 h 967656"/>
                    <a:gd name="connsiteX104" fmla="*/ 433130 w 1424816"/>
                    <a:gd name="connsiteY104" fmla="*/ 413441 h 967656"/>
                    <a:gd name="connsiteX105" fmla="*/ 160997 w 1424816"/>
                    <a:gd name="connsiteY105" fmla="*/ 412458 h 967656"/>
                    <a:gd name="connsiteX106" fmla="*/ 177402 w 1424816"/>
                    <a:gd name="connsiteY106" fmla="*/ 468552 h 967656"/>
                    <a:gd name="connsiteX107" fmla="*/ 178598 w 1424816"/>
                    <a:gd name="connsiteY107" fmla="*/ 518977 h 967656"/>
                    <a:gd name="connsiteX108" fmla="*/ 218417 w 1424816"/>
                    <a:gd name="connsiteY108" fmla="*/ 546528 h 967656"/>
                    <a:gd name="connsiteX109" fmla="*/ 287532 w 1424816"/>
                    <a:gd name="connsiteY109" fmla="*/ 563047 h 967656"/>
                    <a:gd name="connsiteX110" fmla="*/ 413845 w 1424816"/>
                    <a:gd name="connsiteY110" fmla="*/ 592618 h 967656"/>
                    <a:gd name="connsiteX111" fmla="*/ 444209 w 1424816"/>
                    <a:gd name="connsiteY111" fmla="*/ 566887 h 967656"/>
                    <a:gd name="connsiteX112" fmla="*/ 438966 w 1424816"/>
                    <a:gd name="connsiteY112" fmla="*/ 510946 h 967656"/>
                    <a:gd name="connsiteX113" fmla="*/ 456003 w 1424816"/>
                    <a:gd name="connsiteY113" fmla="*/ 410393 h 967656"/>
                    <a:gd name="connsiteX114" fmla="*/ 592237 w 1424816"/>
                    <a:gd name="connsiteY114" fmla="*/ 363161 h 967656"/>
                    <a:gd name="connsiteX115" fmla="*/ 864363 w 1424816"/>
                    <a:gd name="connsiteY115" fmla="*/ 339038 h 967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1424816" h="967656">
                      <a:moveTo>
                        <a:pt x="72804" y="775063"/>
                      </a:moveTo>
                      <a:cubicBezTo>
                        <a:pt x="143869" y="802836"/>
                        <a:pt x="219301" y="812916"/>
                        <a:pt x="290968" y="838212"/>
                      </a:cubicBezTo>
                      <a:cubicBezTo>
                        <a:pt x="355039" y="860834"/>
                        <a:pt x="414539" y="891243"/>
                        <a:pt x="477627" y="914238"/>
                      </a:cubicBezTo>
                      <a:cubicBezTo>
                        <a:pt x="481322" y="884964"/>
                        <a:pt x="483281" y="835408"/>
                        <a:pt x="472476" y="807826"/>
                      </a:cubicBezTo>
                      <a:cubicBezTo>
                        <a:pt x="457177" y="768769"/>
                        <a:pt x="416901" y="767809"/>
                        <a:pt x="377250" y="753897"/>
                      </a:cubicBezTo>
                      <a:cubicBezTo>
                        <a:pt x="280751" y="720044"/>
                        <a:pt x="179238" y="712904"/>
                        <a:pt x="83432" y="673345"/>
                      </a:cubicBezTo>
                      <a:cubicBezTo>
                        <a:pt x="99837" y="704919"/>
                        <a:pt x="92515" y="746734"/>
                        <a:pt x="72804" y="775063"/>
                      </a:cubicBezTo>
                      <a:moveTo>
                        <a:pt x="1299603" y="672926"/>
                      </a:moveTo>
                      <a:cubicBezTo>
                        <a:pt x="1146111" y="677429"/>
                        <a:pt x="999431" y="713141"/>
                        <a:pt x="848156" y="735237"/>
                      </a:cubicBezTo>
                      <a:cubicBezTo>
                        <a:pt x="774546" y="745972"/>
                        <a:pt x="700874" y="755565"/>
                        <a:pt x="627195" y="765592"/>
                      </a:cubicBezTo>
                      <a:cubicBezTo>
                        <a:pt x="598843" y="769448"/>
                        <a:pt x="547161" y="764907"/>
                        <a:pt x="526559" y="789449"/>
                      </a:cubicBezTo>
                      <a:cubicBezTo>
                        <a:pt x="509476" y="809792"/>
                        <a:pt x="528197" y="879182"/>
                        <a:pt x="520608" y="908988"/>
                      </a:cubicBezTo>
                      <a:cubicBezTo>
                        <a:pt x="551634" y="911274"/>
                        <a:pt x="606714" y="882298"/>
                        <a:pt x="640384" y="877498"/>
                      </a:cubicBezTo>
                      <a:cubicBezTo>
                        <a:pt x="692820" y="870038"/>
                        <a:pt x="744564" y="859600"/>
                        <a:pt x="797533" y="856270"/>
                      </a:cubicBezTo>
                      <a:cubicBezTo>
                        <a:pt x="881437" y="850982"/>
                        <a:pt x="963879" y="846495"/>
                        <a:pt x="1047638" y="837153"/>
                      </a:cubicBezTo>
                      <a:cubicBezTo>
                        <a:pt x="1132815" y="827659"/>
                        <a:pt x="1215234" y="810013"/>
                        <a:pt x="1301089" y="803560"/>
                      </a:cubicBezTo>
                      <a:cubicBezTo>
                        <a:pt x="1342827" y="800421"/>
                        <a:pt x="1359613" y="808245"/>
                        <a:pt x="1362074" y="764190"/>
                      </a:cubicBezTo>
                      <a:cubicBezTo>
                        <a:pt x="1363042" y="746963"/>
                        <a:pt x="1365404" y="718124"/>
                        <a:pt x="1360573" y="701140"/>
                      </a:cubicBezTo>
                      <a:cubicBezTo>
                        <a:pt x="1368291" y="680255"/>
                        <a:pt x="1361441" y="670114"/>
                        <a:pt x="1340023" y="670708"/>
                      </a:cubicBezTo>
                      <a:cubicBezTo>
                        <a:pt x="1326423" y="669177"/>
                        <a:pt x="1312952" y="669916"/>
                        <a:pt x="1299603" y="672926"/>
                      </a:cubicBezTo>
                      <a:moveTo>
                        <a:pt x="1002737" y="532303"/>
                      </a:moveTo>
                      <a:cubicBezTo>
                        <a:pt x="1044240" y="528417"/>
                        <a:pt x="1085926" y="522824"/>
                        <a:pt x="1127535" y="520493"/>
                      </a:cubicBezTo>
                      <a:cubicBezTo>
                        <a:pt x="1135970" y="520013"/>
                        <a:pt x="1178768" y="522588"/>
                        <a:pt x="1185762" y="514740"/>
                      </a:cubicBezTo>
                      <a:cubicBezTo>
                        <a:pt x="1195652" y="503647"/>
                        <a:pt x="1184635" y="463058"/>
                        <a:pt x="1182813" y="450494"/>
                      </a:cubicBezTo>
                      <a:cubicBezTo>
                        <a:pt x="1176649" y="407788"/>
                        <a:pt x="1169830" y="382956"/>
                        <a:pt x="1123238" y="382857"/>
                      </a:cubicBezTo>
                      <a:cubicBezTo>
                        <a:pt x="1083922" y="382766"/>
                        <a:pt x="1043219" y="391078"/>
                        <a:pt x="1004056" y="394911"/>
                      </a:cubicBezTo>
                      <a:cubicBezTo>
                        <a:pt x="826273" y="412336"/>
                        <a:pt x="649390" y="419697"/>
                        <a:pt x="473566" y="452788"/>
                      </a:cubicBezTo>
                      <a:cubicBezTo>
                        <a:pt x="484271" y="498359"/>
                        <a:pt x="496417" y="545378"/>
                        <a:pt x="483616" y="591985"/>
                      </a:cubicBezTo>
                      <a:cubicBezTo>
                        <a:pt x="567962" y="596336"/>
                        <a:pt x="660560" y="580107"/>
                        <a:pt x="742994" y="563458"/>
                      </a:cubicBezTo>
                      <a:cubicBezTo>
                        <a:pt x="827241" y="546445"/>
                        <a:pt x="916631" y="537995"/>
                        <a:pt x="1002737" y="532303"/>
                      </a:cubicBezTo>
                      <a:moveTo>
                        <a:pt x="721355" y="103196"/>
                      </a:moveTo>
                      <a:cubicBezTo>
                        <a:pt x="657832" y="103486"/>
                        <a:pt x="590698" y="131456"/>
                        <a:pt x="528022" y="125224"/>
                      </a:cubicBezTo>
                      <a:cubicBezTo>
                        <a:pt x="527084" y="136882"/>
                        <a:pt x="547146" y="127205"/>
                        <a:pt x="552686" y="138116"/>
                      </a:cubicBezTo>
                      <a:cubicBezTo>
                        <a:pt x="564518" y="138146"/>
                        <a:pt x="568640" y="142009"/>
                        <a:pt x="565021" y="149720"/>
                      </a:cubicBezTo>
                      <a:cubicBezTo>
                        <a:pt x="565242" y="154978"/>
                        <a:pt x="562560" y="158063"/>
                        <a:pt x="556952" y="158955"/>
                      </a:cubicBezTo>
                      <a:cubicBezTo>
                        <a:pt x="554186" y="159206"/>
                        <a:pt x="551421" y="159435"/>
                        <a:pt x="548670" y="159671"/>
                      </a:cubicBezTo>
                      <a:cubicBezTo>
                        <a:pt x="536547" y="160067"/>
                        <a:pt x="534559" y="168235"/>
                        <a:pt x="542719" y="184220"/>
                      </a:cubicBezTo>
                      <a:cubicBezTo>
                        <a:pt x="539214" y="204008"/>
                        <a:pt x="544464" y="229152"/>
                        <a:pt x="545234" y="249023"/>
                      </a:cubicBezTo>
                      <a:cubicBezTo>
                        <a:pt x="657871" y="233693"/>
                        <a:pt x="767300" y="217753"/>
                        <a:pt x="880729" y="210911"/>
                      </a:cubicBezTo>
                      <a:cubicBezTo>
                        <a:pt x="934286" y="207681"/>
                        <a:pt x="987796" y="207688"/>
                        <a:pt x="1041276" y="203284"/>
                      </a:cubicBezTo>
                      <a:cubicBezTo>
                        <a:pt x="1100128" y="198438"/>
                        <a:pt x="1164367" y="208831"/>
                        <a:pt x="1221893" y="197813"/>
                      </a:cubicBezTo>
                      <a:cubicBezTo>
                        <a:pt x="1252653" y="191924"/>
                        <a:pt x="1249429" y="192335"/>
                        <a:pt x="1247189" y="152333"/>
                      </a:cubicBezTo>
                      <a:cubicBezTo>
                        <a:pt x="1245818" y="128036"/>
                        <a:pt x="1246328" y="99189"/>
                        <a:pt x="1226541" y="81466"/>
                      </a:cubicBezTo>
                      <a:cubicBezTo>
                        <a:pt x="1193504" y="51865"/>
                        <a:pt x="1118262" y="68978"/>
                        <a:pt x="1078756" y="70022"/>
                      </a:cubicBezTo>
                      <a:cubicBezTo>
                        <a:pt x="959765" y="73161"/>
                        <a:pt x="838754" y="84216"/>
                        <a:pt x="721355" y="103196"/>
                      </a:cubicBezTo>
                      <a:moveTo>
                        <a:pt x="786371" y="674351"/>
                      </a:moveTo>
                      <a:cubicBezTo>
                        <a:pt x="956534" y="658898"/>
                        <a:pt x="1125409" y="625053"/>
                        <a:pt x="1296540" y="625053"/>
                      </a:cubicBezTo>
                      <a:cubicBezTo>
                        <a:pt x="1284440" y="612961"/>
                        <a:pt x="1258085" y="609845"/>
                        <a:pt x="1243029" y="603247"/>
                      </a:cubicBezTo>
                      <a:cubicBezTo>
                        <a:pt x="1225855" y="595734"/>
                        <a:pt x="1209649" y="579726"/>
                        <a:pt x="1192871" y="573150"/>
                      </a:cubicBezTo>
                      <a:cubicBezTo>
                        <a:pt x="1159201" y="559969"/>
                        <a:pt x="1124937" y="578286"/>
                        <a:pt x="1090353" y="586202"/>
                      </a:cubicBezTo>
                      <a:cubicBezTo>
                        <a:pt x="1006928" y="605304"/>
                        <a:pt x="921333" y="605959"/>
                        <a:pt x="837771" y="624695"/>
                      </a:cubicBezTo>
                      <a:cubicBezTo>
                        <a:pt x="751390" y="644056"/>
                        <a:pt x="663882" y="661916"/>
                        <a:pt x="575902" y="671768"/>
                      </a:cubicBezTo>
                      <a:cubicBezTo>
                        <a:pt x="534010" y="676446"/>
                        <a:pt x="489064" y="685955"/>
                        <a:pt x="447668" y="674891"/>
                      </a:cubicBezTo>
                      <a:cubicBezTo>
                        <a:pt x="444308" y="672484"/>
                        <a:pt x="440933" y="670076"/>
                        <a:pt x="437580" y="667684"/>
                      </a:cubicBezTo>
                      <a:cubicBezTo>
                        <a:pt x="433961" y="652277"/>
                        <a:pt x="423918" y="648170"/>
                        <a:pt x="407445" y="655348"/>
                      </a:cubicBezTo>
                      <a:cubicBezTo>
                        <a:pt x="386522" y="651355"/>
                        <a:pt x="359885" y="656506"/>
                        <a:pt x="338818" y="657032"/>
                      </a:cubicBezTo>
                      <a:cubicBezTo>
                        <a:pt x="337964" y="665444"/>
                        <a:pt x="415773" y="691829"/>
                        <a:pt x="430616" y="698359"/>
                      </a:cubicBezTo>
                      <a:cubicBezTo>
                        <a:pt x="466358" y="714101"/>
                        <a:pt x="490603" y="725629"/>
                        <a:pt x="528776" y="718878"/>
                      </a:cubicBezTo>
                      <a:cubicBezTo>
                        <a:pt x="614753" y="703693"/>
                        <a:pt x="699312" y="685574"/>
                        <a:pt x="786371" y="674351"/>
                      </a:cubicBezTo>
                      <a:moveTo>
                        <a:pt x="187787" y="176860"/>
                      </a:moveTo>
                      <a:cubicBezTo>
                        <a:pt x="194439" y="202789"/>
                        <a:pt x="222364" y="190994"/>
                        <a:pt x="246403" y="193844"/>
                      </a:cubicBezTo>
                      <a:cubicBezTo>
                        <a:pt x="278663" y="197669"/>
                        <a:pt x="310771" y="208800"/>
                        <a:pt x="342026" y="217197"/>
                      </a:cubicBezTo>
                      <a:cubicBezTo>
                        <a:pt x="398774" y="232444"/>
                        <a:pt x="455554" y="247484"/>
                        <a:pt x="512067" y="263614"/>
                      </a:cubicBezTo>
                      <a:cubicBezTo>
                        <a:pt x="509842" y="240779"/>
                        <a:pt x="514886" y="188830"/>
                        <a:pt x="502824" y="168571"/>
                      </a:cubicBezTo>
                      <a:cubicBezTo>
                        <a:pt x="490169" y="147343"/>
                        <a:pt x="430166" y="138040"/>
                        <a:pt x="402218" y="131563"/>
                      </a:cubicBezTo>
                      <a:cubicBezTo>
                        <a:pt x="331785" y="115265"/>
                        <a:pt x="256552" y="124546"/>
                        <a:pt x="184998" y="127975"/>
                      </a:cubicBezTo>
                      <a:cubicBezTo>
                        <a:pt x="186255" y="144249"/>
                        <a:pt x="187193" y="160532"/>
                        <a:pt x="187787" y="176860"/>
                      </a:cubicBezTo>
                      <a:moveTo>
                        <a:pt x="864363" y="339038"/>
                      </a:moveTo>
                      <a:cubicBezTo>
                        <a:pt x="931192" y="333377"/>
                        <a:pt x="998098" y="328981"/>
                        <a:pt x="1065117" y="326619"/>
                      </a:cubicBezTo>
                      <a:cubicBezTo>
                        <a:pt x="1141738" y="323937"/>
                        <a:pt x="1086048" y="311692"/>
                        <a:pt x="1084432" y="264963"/>
                      </a:cubicBezTo>
                      <a:cubicBezTo>
                        <a:pt x="983720" y="281032"/>
                        <a:pt x="882116" y="284202"/>
                        <a:pt x="781723" y="297932"/>
                      </a:cubicBezTo>
                      <a:cubicBezTo>
                        <a:pt x="698550" y="309323"/>
                        <a:pt x="599461" y="339046"/>
                        <a:pt x="514619" y="323075"/>
                      </a:cubicBezTo>
                      <a:cubicBezTo>
                        <a:pt x="474610" y="315548"/>
                        <a:pt x="433747" y="312645"/>
                        <a:pt x="391178" y="308393"/>
                      </a:cubicBezTo>
                      <a:cubicBezTo>
                        <a:pt x="351024" y="304378"/>
                        <a:pt x="313133" y="285665"/>
                        <a:pt x="273459" y="281017"/>
                      </a:cubicBezTo>
                      <a:cubicBezTo>
                        <a:pt x="228931" y="275798"/>
                        <a:pt x="183436" y="300834"/>
                        <a:pt x="139138" y="307440"/>
                      </a:cubicBezTo>
                      <a:cubicBezTo>
                        <a:pt x="120356" y="310252"/>
                        <a:pt x="115997" y="322984"/>
                        <a:pt x="107129" y="300377"/>
                      </a:cubicBezTo>
                      <a:cubicBezTo>
                        <a:pt x="97932" y="276940"/>
                        <a:pt x="124272" y="257777"/>
                        <a:pt x="134642" y="243758"/>
                      </a:cubicBezTo>
                      <a:cubicBezTo>
                        <a:pt x="146749" y="227384"/>
                        <a:pt x="141720" y="253976"/>
                        <a:pt x="148441" y="228405"/>
                      </a:cubicBezTo>
                      <a:cubicBezTo>
                        <a:pt x="150330" y="221235"/>
                        <a:pt x="145218" y="203238"/>
                        <a:pt x="144281" y="195512"/>
                      </a:cubicBezTo>
                      <a:cubicBezTo>
                        <a:pt x="141911" y="175999"/>
                        <a:pt x="135777" y="154825"/>
                        <a:pt x="134825" y="135350"/>
                      </a:cubicBezTo>
                      <a:cubicBezTo>
                        <a:pt x="133941" y="117460"/>
                        <a:pt x="133789" y="90160"/>
                        <a:pt x="153210" y="79713"/>
                      </a:cubicBezTo>
                      <a:cubicBezTo>
                        <a:pt x="165058" y="73344"/>
                        <a:pt x="173463" y="82639"/>
                        <a:pt x="183787" y="80834"/>
                      </a:cubicBezTo>
                      <a:cubicBezTo>
                        <a:pt x="264445" y="66814"/>
                        <a:pt x="359306" y="65663"/>
                        <a:pt x="441100" y="79195"/>
                      </a:cubicBezTo>
                      <a:cubicBezTo>
                        <a:pt x="529767" y="93862"/>
                        <a:pt x="606082" y="55027"/>
                        <a:pt x="693476" y="39277"/>
                      </a:cubicBezTo>
                      <a:cubicBezTo>
                        <a:pt x="795994" y="20808"/>
                        <a:pt x="899594" y="18035"/>
                        <a:pt x="1003004" y="10233"/>
                      </a:cubicBezTo>
                      <a:cubicBezTo>
                        <a:pt x="1091427" y="3558"/>
                        <a:pt x="1252972" y="-31041"/>
                        <a:pt x="1286657" y="81893"/>
                      </a:cubicBezTo>
                      <a:cubicBezTo>
                        <a:pt x="1296197" y="113886"/>
                        <a:pt x="1310095" y="201981"/>
                        <a:pt x="1284425" y="229205"/>
                      </a:cubicBezTo>
                      <a:cubicBezTo>
                        <a:pt x="1250755" y="264963"/>
                        <a:pt x="1172787" y="253549"/>
                        <a:pt x="1129242" y="262845"/>
                      </a:cubicBezTo>
                      <a:cubicBezTo>
                        <a:pt x="1135749" y="281375"/>
                        <a:pt x="1155140" y="293969"/>
                        <a:pt x="1148435" y="316036"/>
                      </a:cubicBezTo>
                      <a:cubicBezTo>
                        <a:pt x="1209458" y="318916"/>
                        <a:pt x="1220247" y="376556"/>
                        <a:pt x="1229802" y="430371"/>
                      </a:cubicBezTo>
                      <a:cubicBezTo>
                        <a:pt x="1239700" y="486038"/>
                        <a:pt x="1220400" y="508173"/>
                        <a:pt x="1273606" y="537164"/>
                      </a:cubicBezTo>
                      <a:cubicBezTo>
                        <a:pt x="1347765" y="577562"/>
                        <a:pt x="1426320" y="618363"/>
                        <a:pt x="1424865" y="714588"/>
                      </a:cubicBezTo>
                      <a:cubicBezTo>
                        <a:pt x="1424141" y="762971"/>
                        <a:pt x="1418724" y="835934"/>
                        <a:pt x="1369046" y="861032"/>
                      </a:cubicBezTo>
                      <a:cubicBezTo>
                        <a:pt x="1320457" y="885589"/>
                        <a:pt x="1241323" y="881445"/>
                        <a:pt x="1187766" y="890352"/>
                      </a:cubicBezTo>
                      <a:cubicBezTo>
                        <a:pt x="1084051" y="907624"/>
                        <a:pt x="979971" y="927884"/>
                        <a:pt x="875624" y="938254"/>
                      </a:cubicBezTo>
                      <a:cubicBezTo>
                        <a:pt x="764511" y="949303"/>
                        <a:pt x="651562" y="958362"/>
                        <a:pt x="540266" y="963299"/>
                      </a:cubicBezTo>
                      <a:cubicBezTo>
                        <a:pt x="479631" y="965996"/>
                        <a:pt x="427248" y="975155"/>
                        <a:pt x="368685" y="954750"/>
                      </a:cubicBezTo>
                      <a:cubicBezTo>
                        <a:pt x="311106" y="934688"/>
                        <a:pt x="254776" y="920044"/>
                        <a:pt x="195376" y="905141"/>
                      </a:cubicBezTo>
                      <a:cubicBezTo>
                        <a:pt x="136722" y="890458"/>
                        <a:pt x="-42813" y="870663"/>
                        <a:pt x="9510" y="770370"/>
                      </a:cubicBezTo>
                      <a:cubicBezTo>
                        <a:pt x="17875" y="754316"/>
                        <a:pt x="46486" y="741561"/>
                        <a:pt x="51111" y="726383"/>
                      </a:cubicBezTo>
                      <a:cubicBezTo>
                        <a:pt x="58563" y="701902"/>
                        <a:pt x="33381" y="682801"/>
                        <a:pt x="34440" y="660681"/>
                      </a:cubicBezTo>
                      <a:cubicBezTo>
                        <a:pt x="36360" y="620215"/>
                        <a:pt x="82015" y="615133"/>
                        <a:pt x="113544" y="615133"/>
                      </a:cubicBezTo>
                      <a:cubicBezTo>
                        <a:pt x="59508" y="581333"/>
                        <a:pt x="131876" y="541317"/>
                        <a:pt x="131442" y="512622"/>
                      </a:cubicBezTo>
                      <a:cubicBezTo>
                        <a:pt x="130688" y="462068"/>
                        <a:pt x="67813" y="429259"/>
                        <a:pt x="64255" y="386873"/>
                      </a:cubicBezTo>
                      <a:cubicBezTo>
                        <a:pt x="55606" y="283737"/>
                        <a:pt x="382774" y="391124"/>
                        <a:pt x="433130" y="413441"/>
                      </a:cubicBezTo>
                      <a:cubicBezTo>
                        <a:pt x="394370" y="470914"/>
                        <a:pt x="214554" y="421182"/>
                        <a:pt x="160997" y="412458"/>
                      </a:cubicBezTo>
                      <a:cubicBezTo>
                        <a:pt x="168304" y="431651"/>
                        <a:pt x="175283" y="448909"/>
                        <a:pt x="177402" y="468552"/>
                      </a:cubicBezTo>
                      <a:cubicBezTo>
                        <a:pt x="179116" y="484560"/>
                        <a:pt x="172998" y="502862"/>
                        <a:pt x="178598" y="518977"/>
                      </a:cubicBezTo>
                      <a:cubicBezTo>
                        <a:pt x="187437" y="544464"/>
                        <a:pt x="187132" y="539587"/>
                        <a:pt x="218417" y="546528"/>
                      </a:cubicBezTo>
                      <a:cubicBezTo>
                        <a:pt x="241572" y="551664"/>
                        <a:pt x="264461" y="557607"/>
                        <a:pt x="287532" y="563047"/>
                      </a:cubicBezTo>
                      <a:cubicBezTo>
                        <a:pt x="322977" y="571413"/>
                        <a:pt x="378728" y="593845"/>
                        <a:pt x="413845" y="592618"/>
                      </a:cubicBezTo>
                      <a:cubicBezTo>
                        <a:pt x="444643" y="591551"/>
                        <a:pt x="438563" y="601098"/>
                        <a:pt x="444209" y="566887"/>
                      </a:cubicBezTo>
                      <a:cubicBezTo>
                        <a:pt x="447249" y="548502"/>
                        <a:pt x="442060" y="528958"/>
                        <a:pt x="438966" y="510946"/>
                      </a:cubicBezTo>
                      <a:cubicBezTo>
                        <a:pt x="432497" y="473200"/>
                        <a:pt x="423035" y="437480"/>
                        <a:pt x="456003" y="410393"/>
                      </a:cubicBezTo>
                      <a:cubicBezTo>
                        <a:pt x="487433" y="384564"/>
                        <a:pt x="553691" y="372274"/>
                        <a:pt x="592237" y="363161"/>
                      </a:cubicBezTo>
                      <a:cubicBezTo>
                        <a:pt x="677810" y="342947"/>
                        <a:pt x="776565" y="337994"/>
                        <a:pt x="864363" y="339038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D085C8FF-FF35-46C4-B4F5-4B5805B886EA}"/>
                    </a:ext>
                  </a:extLst>
                </p:cNvPr>
                <p:cNvSpPr/>
                <p:nvPr/>
              </p:nvSpPr>
              <p:spPr>
                <a:xfrm>
                  <a:off x="10070650" y="4624209"/>
                  <a:ext cx="1196236" cy="480018"/>
                </a:xfrm>
                <a:custGeom>
                  <a:avLst/>
                  <a:gdLst>
                    <a:gd name="connsiteX0" fmla="*/ 1149639 w 1196236"/>
                    <a:gd name="connsiteY0" fmla="*/ 98593 h 480018"/>
                    <a:gd name="connsiteX1" fmla="*/ 868256 w 1196236"/>
                    <a:gd name="connsiteY1" fmla="*/ 83910 h 480018"/>
                    <a:gd name="connsiteX2" fmla="*/ 883556 w 1196236"/>
                    <a:gd name="connsiteY2" fmla="*/ 153688 h 480018"/>
                    <a:gd name="connsiteX3" fmla="*/ 1149639 w 1196236"/>
                    <a:gd name="connsiteY3" fmla="*/ 98593 h 480018"/>
                    <a:gd name="connsiteX4" fmla="*/ 1149639 w 1196236"/>
                    <a:gd name="connsiteY4" fmla="*/ 98593 h 480018"/>
                    <a:gd name="connsiteX5" fmla="*/ 393974 w 1196236"/>
                    <a:gd name="connsiteY5" fmla="*/ 279088 h 480018"/>
                    <a:gd name="connsiteX6" fmla="*/ 391833 w 1196236"/>
                    <a:gd name="connsiteY6" fmla="*/ 317413 h 480018"/>
                    <a:gd name="connsiteX7" fmla="*/ 403323 w 1196236"/>
                    <a:gd name="connsiteY7" fmla="*/ 416823 h 480018"/>
                    <a:gd name="connsiteX8" fmla="*/ 755169 w 1196236"/>
                    <a:gd name="connsiteY8" fmla="*/ 336911 h 480018"/>
                    <a:gd name="connsiteX9" fmla="*/ 921218 w 1196236"/>
                    <a:gd name="connsiteY9" fmla="*/ 325535 h 480018"/>
                    <a:gd name="connsiteX10" fmla="*/ 1008536 w 1196236"/>
                    <a:gd name="connsiteY10" fmla="*/ 320552 h 480018"/>
                    <a:gd name="connsiteX11" fmla="*/ 1002653 w 1196236"/>
                    <a:gd name="connsiteY11" fmla="*/ 257304 h 480018"/>
                    <a:gd name="connsiteX12" fmla="*/ 711975 w 1196236"/>
                    <a:gd name="connsiteY12" fmla="*/ 254767 h 480018"/>
                    <a:gd name="connsiteX13" fmla="*/ 393974 w 1196236"/>
                    <a:gd name="connsiteY13" fmla="*/ 279088 h 480018"/>
                    <a:gd name="connsiteX14" fmla="*/ 393974 w 1196236"/>
                    <a:gd name="connsiteY14" fmla="*/ 279088 h 480018"/>
                    <a:gd name="connsiteX15" fmla="*/ 548845 w 1196236"/>
                    <a:gd name="connsiteY15" fmla="*/ 134129 h 480018"/>
                    <a:gd name="connsiteX16" fmla="*/ 835180 w 1196236"/>
                    <a:gd name="connsiteY16" fmla="*/ 156987 h 480018"/>
                    <a:gd name="connsiteX17" fmla="*/ 766987 w 1196236"/>
                    <a:gd name="connsiteY17" fmla="*/ 76687 h 480018"/>
                    <a:gd name="connsiteX18" fmla="*/ 581334 w 1196236"/>
                    <a:gd name="connsiteY18" fmla="*/ 71483 h 480018"/>
                    <a:gd name="connsiteX19" fmla="*/ 164883 w 1196236"/>
                    <a:gd name="connsiteY19" fmla="*/ 68908 h 480018"/>
                    <a:gd name="connsiteX20" fmla="*/ 164883 w 1196236"/>
                    <a:gd name="connsiteY20" fmla="*/ 131272 h 480018"/>
                    <a:gd name="connsiteX21" fmla="*/ 548845 w 1196236"/>
                    <a:gd name="connsiteY21" fmla="*/ 134129 h 480018"/>
                    <a:gd name="connsiteX22" fmla="*/ 548845 w 1196236"/>
                    <a:gd name="connsiteY22" fmla="*/ 134129 h 480018"/>
                    <a:gd name="connsiteX23" fmla="*/ 84560 w 1196236"/>
                    <a:gd name="connsiteY23" fmla="*/ 363494 h 480018"/>
                    <a:gd name="connsiteX24" fmla="*/ 264026 w 1196236"/>
                    <a:gd name="connsiteY24" fmla="*/ 392189 h 480018"/>
                    <a:gd name="connsiteX25" fmla="*/ 314344 w 1196236"/>
                    <a:gd name="connsiteY25" fmla="*/ 418590 h 480018"/>
                    <a:gd name="connsiteX26" fmla="*/ 360159 w 1196236"/>
                    <a:gd name="connsiteY26" fmla="*/ 393157 h 480018"/>
                    <a:gd name="connsiteX27" fmla="*/ 81733 w 1196236"/>
                    <a:gd name="connsiteY27" fmla="*/ 284147 h 480018"/>
                    <a:gd name="connsiteX28" fmla="*/ 52277 w 1196236"/>
                    <a:gd name="connsiteY28" fmla="*/ 363494 h 480018"/>
                    <a:gd name="connsiteX29" fmla="*/ 84560 w 1196236"/>
                    <a:gd name="connsiteY29" fmla="*/ 363494 h 480018"/>
                    <a:gd name="connsiteX30" fmla="*/ 743192 w 1196236"/>
                    <a:gd name="connsiteY30" fmla="*/ 195145 h 480018"/>
                    <a:gd name="connsiteX31" fmla="*/ 480766 w 1196236"/>
                    <a:gd name="connsiteY31" fmla="*/ 199732 h 480018"/>
                    <a:gd name="connsiteX32" fmla="*/ 353157 w 1196236"/>
                    <a:gd name="connsiteY32" fmla="*/ 197835 h 480018"/>
                    <a:gd name="connsiteX33" fmla="*/ 271112 w 1196236"/>
                    <a:gd name="connsiteY33" fmla="*/ 222240 h 480018"/>
                    <a:gd name="connsiteX34" fmla="*/ 386393 w 1196236"/>
                    <a:gd name="connsiteY34" fmla="*/ 224586 h 480018"/>
                    <a:gd name="connsiteX35" fmla="*/ 529294 w 1196236"/>
                    <a:gd name="connsiteY35" fmla="*/ 216312 h 480018"/>
                    <a:gd name="connsiteX36" fmla="*/ 767429 w 1196236"/>
                    <a:gd name="connsiteY36" fmla="*/ 197972 h 480018"/>
                    <a:gd name="connsiteX37" fmla="*/ 743192 w 1196236"/>
                    <a:gd name="connsiteY37" fmla="*/ 195145 h 480018"/>
                    <a:gd name="connsiteX38" fmla="*/ 743192 w 1196236"/>
                    <a:gd name="connsiteY38" fmla="*/ 195145 h 480018"/>
                    <a:gd name="connsiteX39" fmla="*/ 48032 w 1196236"/>
                    <a:gd name="connsiteY39" fmla="*/ 479133 h 480018"/>
                    <a:gd name="connsiteX40" fmla="*/ 70411 w 1196236"/>
                    <a:gd name="connsiteY40" fmla="*/ 428778 h 480018"/>
                    <a:gd name="connsiteX41" fmla="*/ 28009 w 1196236"/>
                    <a:gd name="connsiteY41" fmla="*/ 359182 h 480018"/>
                    <a:gd name="connsiteX42" fmla="*/ 18576 w 1196236"/>
                    <a:gd name="connsiteY42" fmla="*/ 297488 h 480018"/>
                    <a:gd name="connsiteX43" fmla="*/ 19209 w 1196236"/>
                    <a:gd name="connsiteY43" fmla="*/ 225165 h 480018"/>
                    <a:gd name="connsiteX44" fmla="*/ 127213 w 1196236"/>
                    <a:gd name="connsiteY44" fmla="*/ 180707 h 480018"/>
                    <a:gd name="connsiteX45" fmla="*/ 172830 w 1196236"/>
                    <a:gd name="connsiteY45" fmla="*/ 28563 h 480018"/>
                    <a:gd name="connsiteX46" fmla="*/ 317811 w 1196236"/>
                    <a:gd name="connsiteY46" fmla="*/ 5774 h 480018"/>
                    <a:gd name="connsiteX47" fmla="*/ 444445 w 1196236"/>
                    <a:gd name="connsiteY47" fmla="*/ 105 h 480018"/>
                    <a:gd name="connsiteX48" fmla="*/ 721660 w 1196236"/>
                    <a:gd name="connsiteY48" fmla="*/ 22605 h 480018"/>
                    <a:gd name="connsiteX49" fmla="*/ 824772 w 1196236"/>
                    <a:gd name="connsiteY49" fmla="*/ 39101 h 480018"/>
                    <a:gd name="connsiteX50" fmla="*/ 927382 w 1196236"/>
                    <a:gd name="connsiteY50" fmla="*/ 32563 h 480018"/>
                    <a:gd name="connsiteX51" fmla="*/ 1047143 w 1196236"/>
                    <a:gd name="connsiteY51" fmla="*/ 37188 h 480018"/>
                    <a:gd name="connsiteX52" fmla="*/ 1176672 w 1196236"/>
                    <a:gd name="connsiteY52" fmla="*/ 68359 h 480018"/>
                    <a:gd name="connsiteX53" fmla="*/ 1033474 w 1196236"/>
                    <a:gd name="connsiteY53" fmla="*/ 191374 h 480018"/>
                    <a:gd name="connsiteX54" fmla="*/ 1060462 w 1196236"/>
                    <a:gd name="connsiteY54" fmla="*/ 322472 h 480018"/>
                    <a:gd name="connsiteX55" fmla="*/ 1112029 w 1196236"/>
                    <a:gd name="connsiteY55" fmla="*/ 333391 h 480018"/>
                    <a:gd name="connsiteX56" fmla="*/ 1075449 w 1196236"/>
                    <a:gd name="connsiteY56" fmla="*/ 363891 h 480018"/>
                    <a:gd name="connsiteX57" fmla="*/ 910642 w 1196236"/>
                    <a:gd name="connsiteY57" fmla="*/ 380082 h 480018"/>
                    <a:gd name="connsiteX58" fmla="*/ 594767 w 1196236"/>
                    <a:gd name="connsiteY58" fmla="*/ 417203 h 480018"/>
                    <a:gd name="connsiteX59" fmla="*/ 441625 w 1196236"/>
                    <a:gd name="connsiteY59" fmla="*/ 448656 h 480018"/>
                    <a:gd name="connsiteX60" fmla="*/ 415011 w 1196236"/>
                    <a:gd name="connsiteY60" fmla="*/ 452626 h 480018"/>
                    <a:gd name="connsiteX61" fmla="*/ 401731 w 1196236"/>
                    <a:gd name="connsiteY61" fmla="*/ 478425 h 480018"/>
                    <a:gd name="connsiteX62" fmla="*/ 318268 w 1196236"/>
                    <a:gd name="connsiteY62" fmla="*/ 465434 h 480018"/>
                    <a:gd name="connsiteX63" fmla="*/ 48032 w 1196236"/>
                    <a:gd name="connsiteY63" fmla="*/ 479133 h 480018"/>
                    <a:gd name="connsiteX64" fmla="*/ 48032 w 1196236"/>
                    <a:gd name="connsiteY64" fmla="*/ 479133 h 480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196236" h="480018">
                      <a:moveTo>
                        <a:pt x="1149639" y="98593"/>
                      </a:moveTo>
                      <a:cubicBezTo>
                        <a:pt x="1056705" y="83026"/>
                        <a:pt x="962286" y="79186"/>
                        <a:pt x="868256" y="83910"/>
                      </a:cubicBezTo>
                      <a:cubicBezTo>
                        <a:pt x="873353" y="107180"/>
                        <a:pt x="878451" y="130442"/>
                        <a:pt x="883556" y="153688"/>
                      </a:cubicBezTo>
                      <a:cubicBezTo>
                        <a:pt x="971643" y="131005"/>
                        <a:pt x="1061003" y="117710"/>
                        <a:pt x="1149639" y="98593"/>
                      </a:cubicBezTo>
                      <a:lnTo>
                        <a:pt x="1149639" y="98593"/>
                      </a:lnTo>
                      <a:close/>
                      <a:moveTo>
                        <a:pt x="393974" y="279088"/>
                      </a:moveTo>
                      <a:cubicBezTo>
                        <a:pt x="356708" y="276352"/>
                        <a:pt x="382637" y="293023"/>
                        <a:pt x="391833" y="317413"/>
                      </a:cubicBezTo>
                      <a:cubicBezTo>
                        <a:pt x="403148" y="347388"/>
                        <a:pt x="400725" y="385271"/>
                        <a:pt x="403323" y="416823"/>
                      </a:cubicBezTo>
                      <a:cubicBezTo>
                        <a:pt x="512364" y="375244"/>
                        <a:pt x="639234" y="350900"/>
                        <a:pt x="755169" y="336911"/>
                      </a:cubicBezTo>
                      <a:cubicBezTo>
                        <a:pt x="810150" y="330274"/>
                        <a:pt x="865924" y="328369"/>
                        <a:pt x="921218" y="325535"/>
                      </a:cubicBezTo>
                      <a:cubicBezTo>
                        <a:pt x="937554" y="324704"/>
                        <a:pt x="996581" y="331547"/>
                        <a:pt x="1008536" y="320552"/>
                      </a:cubicBezTo>
                      <a:cubicBezTo>
                        <a:pt x="1017412" y="312369"/>
                        <a:pt x="1011180" y="267262"/>
                        <a:pt x="1002653" y="257304"/>
                      </a:cubicBezTo>
                      <a:cubicBezTo>
                        <a:pt x="956252" y="203222"/>
                        <a:pt x="776869" y="249921"/>
                        <a:pt x="711975" y="254767"/>
                      </a:cubicBezTo>
                      <a:cubicBezTo>
                        <a:pt x="605571" y="262714"/>
                        <a:pt x="501117" y="281724"/>
                        <a:pt x="393974" y="279088"/>
                      </a:cubicBezTo>
                      <a:lnTo>
                        <a:pt x="393974" y="279088"/>
                      </a:lnTo>
                      <a:close/>
                      <a:moveTo>
                        <a:pt x="548845" y="134129"/>
                      </a:moveTo>
                      <a:cubicBezTo>
                        <a:pt x="645397" y="143402"/>
                        <a:pt x="738628" y="142518"/>
                        <a:pt x="835180" y="156987"/>
                      </a:cubicBezTo>
                      <a:cubicBezTo>
                        <a:pt x="827858" y="95614"/>
                        <a:pt x="836613" y="79948"/>
                        <a:pt x="766987" y="76687"/>
                      </a:cubicBezTo>
                      <a:cubicBezTo>
                        <a:pt x="704943" y="73799"/>
                        <a:pt x="643089" y="71453"/>
                        <a:pt x="581334" y="71483"/>
                      </a:cubicBezTo>
                      <a:cubicBezTo>
                        <a:pt x="442464" y="71559"/>
                        <a:pt x="303913" y="68908"/>
                        <a:pt x="164883" y="68908"/>
                      </a:cubicBezTo>
                      <a:lnTo>
                        <a:pt x="164883" y="131272"/>
                      </a:lnTo>
                      <a:cubicBezTo>
                        <a:pt x="293467" y="118106"/>
                        <a:pt x="420009" y="141886"/>
                        <a:pt x="548845" y="134129"/>
                      </a:cubicBezTo>
                      <a:lnTo>
                        <a:pt x="548845" y="134129"/>
                      </a:lnTo>
                      <a:close/>
                      <a:moveTo>
                        <a:pt x="84560" y="363494"/>
                      </a:moveTo>
                      <a:cubicBezTo>
                        <a:pt x="145492" y="363235"/>
                        <a:pt x="203087" y="386223"/>
                        <a:pt x="264026" y="392189"/>
                      </a:cubicBezTo>
                      <a:cubicBezTo>
                        <a:pt x="300500" y="395755"/>
                        <a:pt x="289041" y="400281"/>
                        <a:pt x="314344" y="418590"/>
                      </a:cubicBezTo>
                      <a:cubicBezTo>
                        <a:pt x="353752" y="447117"/>
                        <a:pt x="365104" y="431924"/>
                        <a:pt x="360159" y="393157"/>
                      </a:cubicBezTo>
                      <a:cubicBezTo>
                        <a:pt x="343420" y="262035"/>
                        <a:pt x="177394" y="291439"/>
                        <a:pt x="81733" y="284147"/>
                      </a:cubicBezTo>
                      <a:cubicBezTo>
                        <a:pt x="88019" y="315416"/>
                        <a:pt x="73565" y="341932"/>
                        <a:pt x="52277" y="363494"/>
                      </a:cubicBezTo>
                      <a:lnTo>
                        <a:pt x="84560" y="363494"/>
                      </a:lnTo>
                      <a:close/>
                      <a:moveTo>
                        <a:pt x="743192" y="195145"/>
                      </a:moveTo>
                      <a:cubicBezTo>
                        <a:pt x="655547" y="196570"/>
                        <a:pt x="567794" y="201545"/>
                        <a:pt x="480766" y="199732"/>
                      </a:cubicBezTo>
                      <a:cubicBezTo>
                        <a:pt x="441808" y="198909"/>
                        <a:pt x="391338" y="191191"/>
                        <a:pt x="353157" y="197835"/>
                      </a:cubicBezTo>
                      <a:cubicBezTo>
                        <a:pt x="325186" y="202696"/>
                        <a:pt x="301795" y="216944"/>
                        <a:pt x="271112" y="222240"/>
                      </a:cubicBezTo>
                      <a:cubicBezTo>
                        <a:pt x="316173" y="246507"/>
                        <a:pt x="339023" y="230110"/>
                        <a:pt x="386393" y="224586"/>
                      </a:cubicBezTo>
                      <a:cubicBezTo>
                        <a:pt x="433732" y="219077"/>
                        <a:pt x="481764" y="219184"/>
                        <a:pt x="529294" y="216312"/>
                      </a:cubicBezTo>
                      <a:cubicBezTo>
                        <a:pt x="607339" y="211580"/>
                        <a:pt x="690534" y="192882"/>
                        <a:pt x="767429" y="197972"/>
                      </a:cubicBezTo>
                      <a:cubicBezTo>
                        <a:pt x="768831" y="187137"/>
                        <a:pt x="760762" y="186200"/>
                        <a:pt x="743192" y="195145"/>
                      </a:cubicBezTo>
                      <a:lnTo>
                        <a:pt x="743192" y="195145"/>
                      </a:lnTo>
                      <a:close/>
                      <a:moveTo>
                        <a:pt x="48032" y="479133"/>
                      </a:moveTo>
                      <a:cubicBezTo>
                        <a:pt x="7817" y="479050"/>
                        <a:pt x="63142" y="433311"/>
                        <a:pt x="70411" y="428778"/>
                      </a:cubicBezTo>
                      <a:cubicBezTo>
                        <a:pt x="25883" y="428778"/>
                        <a:pt x="15109" y="402079"/>
                        <a:pt x="28009" y="359182"/>
                      </a:cubicBezTo>
                      <a:cubicBezTo>
                        <a:pt x="40162" y="318769"/>
                        <a:pt x="49153" y="331143"/>
                        <a:pt x="18576" y="297488"/>
                      </a:cubicBezTo>
                      <a:cubicBezTo>
                        <a:pt x="-4442" y="272154"/>
                        <a:pt x="-7931" y="253486"/>
                        <a:pt x="19209" y="225165"/>
                      </a:cubicBezTo>
                      <a:cubicBezTo>
                        <a:pt x="46821" y="196349"/>
                        <a:pt x="102747" y="204494"/>
                        <a:pt x="127213" y="180707"/>
                      </a:cubicBezTo>
                      <a:cubicBezTo>
                        <a:pt x="168868" y="140225"/>
                        <a:pt x="115113" y="59582"/>
                        <a:pt x="172830" y="28563"/>
                      </a:cubicBezTo>
                      <a:cubicBezTo>
                        <a:pt x="211841" y="7610"/>
                        <a:pt x="274731" y="10208"/>
                        <a:pt x="317811" y="5774"/>
                      </a:cubicBezTo>
                      <a:cubicBezTo>
                        <a:pt x="359443" y="1499"/>
                        <a:pt x="402538" y="669"/>
                        <a:pt x="444445" y="105"/>
                      </a:cubicBezTo>
                      <a:cubicBezTo>
                        <a:pt x="535808" y="-1145"/>
                        <a:pt x="630707" y="14178"/>
                        <a:pt x="721660" y="22605"/>
                      </a:cubicBezTo>
                      <a:cubicBezTo>
                        <a:pt x="754819" y="25668"/>
                        <a:pt x="792101" y="39070"/>
                        <a:pt x="824772" y="39101"/>
                      </a:cubicBezTo>
                      <a:cubicBezTo>
                        <a:pt x="858084" y="39139"/>
                        <a:pt x="892988" y="31710"/>
                        <a:pt x="927382" y="32563"/>
                      </a:cubicBezTo>
                      <a:cubicBezTo>
                        <a:pt x="967376" y="33569"/>
                        <a:pt x="1005907" y="30620"/>
                        <a:pt x="1047143" y="37188"/>
                      </a:cubicBezTo>
                      <a:cubicBezTo>
                        <a:pt x="1078741" y="42225"/>
                        <a:pt x="1152526" y="44869"/>
                        <a:pt x="1176672" y="68359"/>
                      </a:cubicBezTo>
                      <a:cubicBezTo>
                        <a:pt x="1257155" y="146633"/>
                        <a:pt x="1066306" y="182581"/>
                        <a:pt x="1033474" y="191374"/>
                      </a:cubicBezTo>
                      <a:cubicBezTo>
                        <a:pt x="1066892" y="227985"/>
                        <a:pt x="1065506" y="276383"/>
                        <a:pt x="1060462" y="322472"/>
                      </a:cubicBezTo>
                      <a:cubicBezTo>
                        <a:pt x="1076371" y="322472"/>
                        <a:pt x="1103801" y="315554"/>
                        <a:pt x="1112029" y="333391"/>
                      </a:cubicBezTo>
                      <a:cubicBezTo>
                        <a:pt x="1122262" y="355548"/>
                        <a:pt x="1084402" y="361300"/>
                        <a:pt x="1075449" y="363891"/>
                      </a:cubicBezTo>
                      <a:cubicBezTo>
                        <a:pt x="1023965" y="378756"/>
                        <a:pt x="963703" y="374680"/>
                        <a:pt x="910642" y="380082"/>
                      </a:cubicBezTo>
                      <a:cubicBezTo>
                        <a:pt x="804558" y="390879"/>
                        <a:pt x="699754" y="397104"/>
                        <a:pt x="594767" y="417203"/>
                      </a:cubicBezTo>
                      <a:cubicBezTo>
                        <a:pt x="543610" y="427002"/>
                        <a:pt x="492751" y="439117"/>
                        <a:pt x="441625" y="448656"/>
                      </a:cubicBezTo>
                      <a:cubicBezTo>
                        <a:pt x="432802" y="450310"/>
                        <a:pt x="423925" y="451628"/>
                        <a:pt x="415011" y="452626"/>
                      </a:cubicBezTo>
                      <a:cubicBezTo>
                        <a:pt x="401327" y="451452"/>
                        <a:pt x="396900" y="460032"/>
                        <a:pt x="401731" y="478425"/>
                      </a:cubicBezTo>
                      <a:cubicBezTo>
                        <a:pt x="387535" y="485351"/>
                        <a:pt x="334627" y="468078"/>
                        <a:pt x="318268" y="465434"/>
                      </a:cubicBezTo>
                      <a:cubicBezTo>
                        <a:pt x="224603" y="450241"/>
                        <a:pt x="140821" y="456558"/>
                        <a:pt x="48032" y="479133"/>
                      </a:cubicBezTo>
                      <a:lnTo>
                        <a:pt x="48032" y="4791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id="{8D812766-B80B-4E57-B20D-82CDEBB323A0}"/>
                    </a:ext>
                  </a:extLst>
                </p:cNvPr>
                <p:cNvSpPr/>
                <p:nvPr/>
              </p:nvSpPr>
              <p:spPr>
                <a:xfrm>
                  <a:off x="11007829" y="5759492"/>
                  <a:ext cx="1051470" cy="518113"/>
                </a:xfrm>
                <a:custGeom>
                  <a:avLst/>
                  <a:gdLst>
                    <a:gd name="connsiteX0" fmla="*/ 1002121 w 1051470"/>
                    <a:gd name="connsiteY0" fmla="*/ 253335 h 518113"/>
                    <a:gd name="connsiteX1" fmla="*/ 820133 w 1051470"/>
                    <a:gd name="connsiteY1" fmla="*/ 387039 h 518113"/>
                    <a:gd name="connsiteX2" fmla="*/ 1002121 w 1051470"/>
                    <a:gd name="connsiteY2" fmla="*/ 253335 h 518113"/>
                    <a:gd name="connsiteX3" fmla="*/ 978524 w 1051470"/>
                    <a:gd name="connsiteY3" fmla="*/ 175854 h 518113"/>
                    <a:gd name="connsiteX4" fmla="*/ 871998 w 1051470"/>
                    <a:gd name="connsiteY4" fmla="*/ 141840 h 518113"/>
                    <a:gd name="connsiteX5" fmla="*/ 760397 w 1051470"/>
                    <a:gd name="connsiteY5" fmla="*/ 111249 h 518113"/>
                    <a:gd name="connsiteX6" fmla="*/ 672508 w 1051470"/>
                    <a:gd name="connsiteY6" fmla="*/ 87804 h 518113"/>
                    <a:gd name="connsiteX7" fmla="*/ 588924 w 1051470"/>
                    <a:gd name="connsiteY7" fmla="*/ 110457 h 518113"/>
                    <a:gd name="connsiteX8" fmla="*/ 160457 w 1051470"/>
                    <a:gd name="connsiteY8" fmla="*/ 302853 h 518113"/>
                    <a:gd name="connsiteX9" fmla="*/ 348388 w 1051470"/>
                    <a:gd name="connsiteY9" fmla="*/ 352935 h 518113"/>
                    <a:gd name="connsiteX10" fmla="*/ 459280 w 1051470"/>
                    <a:gd name="connsiteY10" fmla="*/ 386726 h 518113"/>
                    <a:gd name="connsiteX11" fmla="*/ 583887 w 1051470"/>
                    <a:gd name="connsiteY11" fmla="*/ 429342 h 518113"/>
                    <a:gd name="connsiteX12" fmla="*/ 664805 w 1051470"/>
                    <a:gd name="connsiteY12" fmla="*/ 384342 h 518113"/>
                    <a:gd name="connsiteX13" fmla="*/ 767735 w 1051470"/>
                    <a:gd name="connsiteY13" fmla="*/ 321916 h 518113"/>
                    <a:gd name="connsiteX14" fmla="*/ 978524 w 1051470"/>
                    <a:gd name="connsiteY14" fmla="*/ 175854 h 518113"/>
                    <a:gd name="connsiteX15" fmla="*/ 368138 w 1051470"/>
                    <a:gd name="connsiteY15" fmla="*/ 487645 h 518113"/>
                    <a:gd name="connsiteX16" fmla="*/ 286070 w 1051470"/>
                    <a:gd name="connsiteY16" fmla="*/ 468718 h 518113"/>
                    <a:gd name="connsiteX17" fmla="*/ 170591 w 1051470"/>
                    <a:gd name="connsiteY17" fmla="*/ 443620 h 518113"/>
                    <a:gd name="connsiteX18" fmla="*/ 351 w 1051470"/>
                    <a:gd name="connsiteY18" fmla="*/ 345597 h 518113"/>
                    <a:gd name="connsiteX19" fmla="*/ 125370 w 1051470"/>
                    <a:gd name="connsiteY19" fmla="*/ 237997 h 518113"/>
                    <a:gd name="connsiteX20" fmla="*/ 346361 w 1051470"/>
                    <a:gd name="connsiteY20" fmla="*/ 140401 h 518113"/>
                    <a:gd name="connsiteX21" fmla="*/ 557920 w 1051470"/>
                    <a:gd name="connsiteY21" fmla="*/ 62455 h 518113"/>
                    <a:gd name="connsiteX22" fmla="*/ 594326 w 1051470"/>
                    <a:gd name="connsiteY22" fmla="*/ 47193 h 518113"/>
                    <a:gd name="connsiteX23" fmla="*/ 610273 w 1051470"/>
                    <a:gd name="connsiteY23" fmla="*/ 12311 h 518113"/>
                    <a:gd name="connsiteX24" fmla="*/ 688615 w 1051470"/>
                    <a:gd name="connsiteY24" fmla="*/ 7763 h 518113"/>
                    <a:gd name="connsiteX25" fmla="*/ 871403 w 1051470"/>
                    <a:gd name="connsiteY25" fmla="*/ 58554 h 518113"/>
                    <a:gd name="connsiteX26" fmla="*/ 1000620 w 1051470"/>
                    <a:gd name="connsiteY26" fmla="*/ 155578 h 518113"/>
                    <a:gd name="connsiteX27" fmla="*/ 1051151 w 1051470"/>
                    <a:gd name="connsiteY27" fmla="*/ 181621 h 518113"/>
                    <a:gd name="connsiteX28" fmla="*/ 1038778 w 1051470"/>
                    <a:gd name="connsiteY28" fmla="*/ 220724 h 518113"/>
                    <a:gd name="connsiteX29" fmla="*/ 1038008 w 1051470"/>
                    <a:gd name="connsiteY29" fmla="*/ 278997 h 518113"/>
                    <a:gd name="connsiteX30" fmla="*/ 874657 w 1051470"/>
                    <a:gd name="connsiteY30" fmla="*/ 427261 h 518113"/>
                    <a:gd name="connsiteX31" fmla="*/ 630731 w 1051470"/>
                    <a:gd name="connsiteY31" fmla="*/ 517185 h 518113"/>
                    <a:gd name="connsiteX32" fmla="*/ 368138 w 1051470"/>
                    <a:gd name="connsiteY32" fmla="*/ 487645 h 51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051470" h="518113">
                      <a:moveTo>
                        <a:pt x="1002121" y="253335"/>
                      </a:moveTo>
                      <a:cubicBezTo>
                        <a:pt x="941715" y="300880"/>
                        <a:pt x="885560" y="345734"/>
                        <a:pt x="820133" y="387039"/>
                      </a:cubicBezTo>
                      <a:cubicBezTo>
                        <a:pt x="866382" y="385599"/>
                        <a:pt x="1020179" y="311851"/>
                        <a:pt x="1002121" y="253335"/>
                      </a:cubicBezTo>
                      <a:moveTo>
                        <a:pt x="978524" y="175854"/>
                      </a:moveTo>
                      <a:cubicBezTo>
                        <a:pt x="945555" y="147525"/>
                        <a:pt x="912807" y="150428"/>
                        <a:pt x="871998" y="141840"/>
                      </a:cubicBezTo>
                      <a:cubicBezTo>
                        <a:pt x="834419" y="133924"/>
                        <a:pt x="797900" y="120308"/>
                        <a:pt x="760397" y="111249"/>
                      </a:cubicBezTo>
                      <a:cubicBezTo>
                        <a:pt x="730964" y="104140"/>
                        <a:pt x="701835" y="94517"/>
                        <a:pt x="672508" y="87804"/>
                      </a:cubicBezTo>
                      <a:cubicBezTo>
                        <a:pt x="631089" y="78311"/>
                        <a:pt x="627005" y="88757"/>
                        <a:pt x="588924" y="110457"/>
                      </a:cubicBezTo>
                      <a:cubicBezTo>
                        <a:pt x="453855" y="187427"/>
                        <a:pt x="302718" y="240382"/>
                        <a:pt x="160457" y="302853"/>
                      </a:cubicBezTo>
                      <a:cubicBezTo>
                        <a:pt x="202219" y="339624"/>
                        <a:pt x="296188" y="341208"/>
                        <a:pt x="348388" y="352935"/>
                      </a:cubicBezTo>
                      <a:cubicBezTo>
                        <a:pt x="386508" y="361491"/>
                        <a:pt x="422776" y="373187"/>
                        <a:pt x="459280" y="386726"/>
                      </a:cubicBezTo>
                      <a:cubicBezTo>
                        <a:pt x="493278" y="399352"/>
                        <a:pt x="548038" y="428374"/>
                        <a:pt x="583887" y="429342"/>
                      </a:cubicBezTo>
                      <a:cubicBezTo>
                        <a:pt x="614151" y="430164"/>
                        <a:pt x="638754" y="400380"/>
                        <a:pt x="664805" y="384342"/>
                      </a:cubicBezTo>
                      <a:cubicBezTo>
                        <a:pt x="699076" y="363236"/>
                        <a:pt x="733196" y="342496"/>
                        <a:pt x="767735" y="321916"/>
                      </a:cubicBezTo>
                      <a:cubicBezTo>
                        <a:pt x="840827" y="278364"/>
                        <a:pt x="909165" y="224998"/>
                        <a:pt x="978524" y="175854"/>
                      </a:cubicBezTo>
                      <a:moveTo>
                        <a:pt x="368138" y="487645"/>
                      </a:moveTo>
                      <a:cubicBezTo>
                        <a:pt x="352548" y="472642"/>
                        <a:pt x="305613" y="473305"/>
                        <a:pt x="286070" y="468718"/>
                      </a:cubicBezTo>
                      <a:cubicBezTo>
                        <a:pt x="247561" y="459720"/>
                        <a:pt x="209617" y="450371"/>
                        <a:pt x="170591" y="443620"/>
                      </a:cubicBezTo>
                      <a:cubicBezTo>
                        <a:pt x="107266" y="432663"/>
                        <a:pt x="7232" y="427757"/>
                        <a:pt x="351" y="345597"/>
                      </a:cubicBezTo>
                      <a:cubicBezTo>
                        <a:pt x="-5378" y="277328"/>
                        <a:pt x="77117" y="261122"/>
                        <a:pt x="125370" y="237997"/>
                      </a:cubicBezTo>
                      <a:cubicBezTo>
                        <a:pt x="197929" y="203191"/>
                        <a:pt x="271959" y="171084"/>
                        <a:pt x="346361" y="140401"/>
                      </a:cubicBezTo>
                      <a:cubicBezTo>
                        <a:pt x="416117" y="111637"/>
                        <a:pt x="486893" y="87317"/>
                        <a:pt x="557920" y="62455"/>
                      </a:cubicBezTo>
                      <a:cubicBezTo>
                        <a:pt x="571773" y="57609"/>
                        <a:pt x="583018" y="58279"/>
                        <a:pt x="594326" y="47193"/>
                      </a:cubicBezTo>
                      <a:cubicBezTo>
                        <a:pt x="603248" y="38438"/>
                        <a:pt x="600497" y="21455"/>
                        <a:pt x="610273" y="12311"/>
                      </a:cubicBezTo>
                      <a:cubicBezTo>
                        <a:pt x="632659" y="-8619"/>
                        <a:pt x="661711" y="2391"/>
                        <a:pt x="688615" y="7763"/>
                      </a:cubicBezTo>
                      <a:cubicBezTo>
                        <a:pt x="749715" y="19946"/>
                        <a:pt x="813154" y="35947"/>
                        <a:pt x="871403" y="58554"/>
                      </a:cubicBezTo>
                      <a:cubicBezTo>
                        <a:pt x="931939" y="82044"/>
                        <a:pt x="986082" y="86951"/>
                        <a:pt x="1000620" y="155578"/>
                      </a:cubicBezTo>
                      <a:cubicBezTo>
                        <a:pt x="1031570" y="141056"/>
                        <a:pt x="1054855" y="138945"/>
                        <a:pt x="1051151" y="181621"/>
                      </a:cubicBezTo>
                      <a:cubicBezTo>
                        <a:pt x="1050070" y="194155"/>
                        <a:pt x="1040965" y="207794"/>
                        <a:pt x="1038778" y="220724"/>
                      </a:cubicBezTo>
                      <a:cubicBezTo>
                        <a:pt x="1035562" y="239787"/>
                        <a:pt x="1041193" y="259887"/>
                        <a:pt x="1038008" y="278997"/>
                      </a:cubicBezTo>
                      <a:cubicBezTo>
                        <a:pt x="1026427" y="348493"/>
                        <a:pt x="932724" y="399969"/>
                        <a:pt x="874657" y="427261"/>
                      </a:cubicBezTo>
                      <a:cubicBezTo>
                        <a:pt x="803058" y="460909"/>
                        <a:pt x="710666" y="510617"/>
                        <a:pt x="630731" y="517185"/>
                      </a:cubicBezTo>
                      <a:cubicBezTo>
                        <a:pt x="545547" y="524187"/>
                        <a:pt x="452712" y="490738"/>
                        <a:pt x="368138" y="487645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75A2C0E2-3D2B-4CB5-9CE6-427B8B0E4CFC}"/>
                    </a:ext>
                  </a:extLst>
                </p:cNvPr>
                <p:cNvSpPr/>
                <p:nvPr/>
              </p:nvSpPr>
              <p:spPr>
                <a:xfrm>
                  <a:off x="10215418" y="5090969"/>
                  <a:ext cx="76193" cy="3654"/>
                </a:xfrm>
                <a:custGeom>
                  <a:avLst/>
                  <a:gdLst>
                    <a:gd name="connsiteX0" fmla="*/ 76262 w 76193"/>
                    <a:gd name="connsiteY0" fmla="*/ 3207 h 3654"/>
                    <a:gd name="connsiteX1" fmla="*/ 68 w 76193"/>
                    <a:gd name="connsiteY1" fmla="*/ 3688 h 3654"/>
                    <a:gd name="connsiteX2" fmla="*/ 76262 w 76193"/>
                    <a:gd name="connsiteY2" fmla="*/ 3207 h 3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93" h="3654">
                      <a:moveTo>
                        <a:pt x="76262" y="3207"/>
                      </a:moveTo>
                      <a:cubicBezTo>
                        <a:pt x="50866" y="3368"/>
                        <a:pt x="25448" y="3528"/>
                        <a:pt x="68" y="3688"/>
                      </a:cubicBezTo>
                      <a:cubicBezTo>
                        <a:pt x="25410" y="-1074"/>
                        <a:pt x="50813" y="-1128"/>
                        <a:pt x="76262" y="3207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F3C3F31C-BCC3-4147-AD12-C480E3BC890E}"/>
                    </a:ext>
                  </a:extLst>
                </p:cNvPr>
                <p:cNvSpPr/>
                <p:nvPr/>
              </p:nvSpPr>
              <p:spPr>
                <a:xfrm>
                  <a:off x="8782980" y="2406973"/>
                  <a:ext cx="22858" cy="38096"/>
                </a:xfrm>
                <a:custGeom>
                  <a:avLst/>
                  <a:gdLst>
                    <a:gd name="connsiteX0" fmla="*/ 22926 w 22858"/>
                    <a:gd name="connsiteY0" fmla="*/ 33 h 38096"/>
                    <a:gd name="connsiteX1" fmla="*/ 68 w 22858"/>
                    <a:gd name="connsiteY1" fmla="*/ 38130 h 38096"/>
                    <a:gd name="connsiteX2" fmla="*/ 22926 w 22858"/>
                    <a:gd name="connsiteY2" fmla="*/ 33 h 38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38096">
                      <a:moveTo>
                        <a:pt x="22926" y="33"/>
                      </a:moveTo>
                      <a:cubicBezTo>
                        <a:pt x="15307" y="12727"/>
                        <a:pt x="7687" y="25421"/>
                        <a:pt x="68" y="38130"/>
                      </a:cubicBezTo>
                      <a:cubicBezTo>
                        <a:pt x="2666" y="21763"/>
                        <a:pt x="8472" y="7736"/>
                        <a:pt x="22926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0FDDAE2E-8B60-4A8C-A080-B77052D105D8}"/>
                    </a:ext>
                  </a:extLst>
                </p:cNvPr>
                <p:cNvSpPr/>
                <p:nvPr/>
              </p:nvSpPr>
              <p:spPr>
                <a:xfrm>
                  <a:off x="10291612" y="5458326"/>
                  <a:ext cx="45716" cy="403"/>
                </a:xfrm>
                <a:custGeom>
                  <a:avLst/>
                  <a:gdLst>
                    <a:gd name="connsiteX0" fmla="*/ 68 w 45716"/>
                    <a:gd name="connsiteY0" fmla="*/ 33 h 403"/>
                    <a:gd name="connsiteX1" fmla="*/ 45784 w 45716"/>
                    <a:gd name="connsiteY1" fmla="*/ 437 h 403"/>
                    <a:gd name="connsiteX2" fmla="*/ 68 w 45716"/>
                    <a:gd name="connsiteY2" fmla="*/ 33 h 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6" h="403">
                      <a:moveTo>
                        <a:pt x="68" y="33"/>
                      </a:moveTo>
                      <a:cubicBezTo>
                        <a:pt x="15337" y="170"/>
                        <a:pt x="30599" y="292"/>
                        <a:pt x="45784" y="437"/>
                      </a:cubicBezTo>
                      <a:cubicBezTo>
                        <a:pt x="30484" y="315"/>
                        <a:pt x="15284" y="178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id="{1721EFE8-83A1-481C-9D33-D6D267A0D6E8}"/>
                    </a:ext>
                  </a:extLst>
                </p:cNvPr>
                <p:cNvSpPr/>
                <p:nvPr/>
              </p:nvSpPr>
              <p:spPr>
                <a:xfrm>
                  <a:off x="10588766" y="4626574"/>
                  <a:ext cx="53335" cy="2887"/>
                </a:xfrm>
                <a:custGeom>
                  <a:avLst/>
                  <a:gdLst>
                    <a:gd name="connsiteX0" fmla="*/ 53403 w 53335"/>
                    <a:gd name="connsiteY0" fmla="*/ 2921 h 2887"/>
                    <a:gd name="connsiteX1" fmla="*/ 68 w 53335"/>
                    <a:gd name="connsiteY1" fmla="*/ 33 h 2887"/>
                    <a:gd name="connsiteX2" fmla="*/ 53403 w 53335"/>
                    <a:gd name="connsiteY2" fmla="*/ 2921 h 2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335" h="2887">
                      <a:moveTo>
                        <a:pt x="53403" y="2921"/>
                      </a:moveTo>
                      <a:cubicBezTo>
                        <a:pt x="35612" y="1961"/>
                        <a:pt x="17844" y="993"/>
                        <a:pt x="68" y="33"/>
                      </a:cubicBezTo>
                      <a:cubicBezTo>
                        <a:pt x="17844" y="993"/>
                        <a:pt x="35612" y="1961"/>
                        <a:pt x="53403" y="292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F9B1192E-9B42-4AE4-98FA-4BF632682B81}"/>
                    </a:ext>
                  </a:extLst>
                </p:cNvPr>
                <p:cNvSpPr/>
                <p:nvPr/>
              </p:nvSpPr>
              <p:spPr>
                <a:xfrm>
                  <a:off x="10291612" y="5091076"/>
                  <a:ext cx="45716" cy="3448"/>
                </a:xfrm>
                <a:custGeom>
                  <a:avLst/>
                  <a:gdLst>
                    <a:gd name="connsiteX0" fmla="*/ 45784 w 45716"/>
                    <a:gd name="connsiteY0" fmla="*/ 3482 h 3448"/>
                    <a:gd name="connsiteX1" fmla="*/ 68 w 45716"/>
                    <a:gd name="connsiteY1" fmla="*/ 3055 h 3448"/>
                    <a:gd name="connsiteX2" fmla="*/ 45784 w 45716"/>
                    <a:gd name="connsiteY2" fmla="*/ 3482 h 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6" h="3448">
                      <a:moveTo>
                        <a:pt x="45784" y="3482"/>
                      </a:moveTo>
                      <a:cubicBezTo>
                        <a:pt x="30538" y="3337"/>
                        <a:pt x="15291" y="3199"/>
                        <a:pt x="68" y="3055"/>
                      </a:cubicBezTo>
                      <a:cubicBezTo>
                        <a:pt x="15360" y="-1113"/>
                        <a:pt x="30606" y="-968"/>
                        <a:pt x="45784" y="3482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589550A3-F7DD-4B1A-82CD-9C7DE97DB83D}"/>
                    </a:ext>
                  </a:extLst>
                </p:cNvPr>
                <p:cNvSpPr/>
                <p:nvPr/>
              </p:nvSpPr>
              <p:spPr>
                <a:xfrm>
                  <a:off x="10942418" y="2886993"/>
                  <a:ext cx="1287" cy="45716"/>
                </a:xfrm>
                <a:custGeom>
                  <a:avLst/>
                  <a:gdLst>
                    <a:gd name="connsiteX0" fmla="*/ 1356 w 1287"/>
                    <a:gd name="connsiteY0" fmla="*/ 45749 h 45716"/>
                    <a:gd name="connsiteX1" fmla="*/ 68 w 1287"/>
                    <a:gd name="connsiteY1" fmla="*/ 33 h 45716"/>
                    <a:gd name="connsiteX2" fmla="*/ 1356 w 1287"/>
                    <a:gd name="connsiteY2" fmla="*/ 45749 h 45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87" h="45716">
                      <a:moveTo>
                        <a:pt x="1356" y="45749"/>
                      </a:moveTo>
                      <a:cubicBezTo>
                        <a:pt x="929" y="30503"/>
                        <a:pt x="502" y="15264"/>
                        <a:pt x="68" y="33"/>
                      </a:cubicBezTo>
                      <a:cubicBezTo>
                        <a:pt x="510" y="15295"/>
                        <a:pt x="929" y="30518"/>
                        <a:pt x="1356" y="45749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1DFC297A-0541-4628-8D40-7D4DDF78A312}"/>
                    </a:ext>
                  </a:extLst>
                </p:cNvPr>
                <p:cNvSpPr/>
                <p:nvPr/>
              </p:nvSpPr>
              <p:spPr>
                <a:xfrm>
                  <a:off x="8352014" y="5195656"/>
                  <a:ext cx="937" cy="38096"/>
                </a:xfrm>
                <a:custGeom>
                  <a:avLst/>
                  <a:gdLst>
                    <a:gd name="connsiteX0" fmla="*/ 1005 w 937"/>
                    <a:gd name="connsiteY0" fmla="*/ 38130 h 38096"/>
                    <a:gd name="connsiteX1" fmla="*/ 68 w 937"/>
                    <a:gd name="connsiteY1" fmla="*/ 33 h 38096"/>
                    <a:gd name="connsiteX2" fmla="*/ 1005 w 937"/>
                    <a:gd name="connsiteY2" fmla="*/ 38130 h 38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37" h="38096">
                      <a:moveTo>
                        <a:pt x="1005" y="38130"/>
                      </a:moveTo>
                      <a:cubicBezTo>
                        <a:pt x="693" y="25428"/>
                        <a:pt x="381" y="12720"/>
                        <a:pt x="68" y="33"/>
                      </a:cubicBezTo>
                      <a:cubicBezTo>
                        <a:pt x="388" y="12750"/>
                        <a:pt x="693" y="25436"/>
                        <a:pt x="1005" y="3813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17C43CB4-8A00-43C2-A615-CFA33F329E82}"/>
                    </a:ext>
                  </a:extLst>
                </p:cNvPr>
                <p:cNvSpPr/>
                <p:nvPr/>
              </p:nvSpPr>
              <p:spPr>
                <a:xfrm>
                  <a:off x="8767741" y="4612760"/>
                  <a:ext cx="30477" cy="38"/>
                </a:xfrm>
                <a:custGeom>
                  <a:avLst/>
                  <a:gdLst>
                    <a:gd name="connsiteX0" fmla="*/ 68 w 30477"/>
                    <a:gd name="connsiteY0" fmla="*/ 33 h 38"/>
                    <a:gd name="connsiteX1" fmla="*/ 30545 w 30477"/>
                    <a:gd name="connsiteY1" fmla="*/ 71 h 38"/>
                    <a:gd name="connsiteX2" fmla="*/ 68 w 30477"/>
                    <a:gd name="connsiteY2" fmla="*/ 33 h 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38">
                      <a:moveTo>
                        <a:pt x="68" y="33"/>
                      </a:moveTo>
                      <a:cubicBezTo>
                        <a:pt x="10263" y="41"/>
                        <a:pt x="20435" y="48"/>
                        <a:pt x="30545" y="71"/>
                      </a:cubicBezTo>
                      <a:cubicBezTo>
                        <a:pt x="20343" y="71"/>
                        <a:pt x="10202" y="48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AC75E67C-4C79-4914-895B-1762D33AB10D}"/>
                    </a:ext>
                  </a:extLst>
                </p:cNvPr>
                <p:cNvSpPr/>
                <p:nvPr/>
              </p:nvSpPr>
              <p:spPr>
                <a:xfrm>
                  <a:off x="10093508" y="1876049"/>
                  <a:ext cx="38096" cy="2758"/>
                </a:xfrm>
                <a:custGeom>
                  <a:avLst/>
                  <a:gdLst>
                    <a:gd name="connsiteX0" fmla="*/ 38165 w 38096"/>
                    <a:gd name="connsiteY0" fmla="*/ 33 h 2758"/>
                    <a:gd name="connsiteX1" fmla="*/ 68 w 38096"/>
                    <a:gd name="connsiteY1" fmla="*/ 2791 h 2758"/>
                    <a:gd name="connsiteX2" fmla="*/ 38165 w 38096"/>
                    <a:gd name="connsiteY2" fmla="*/ 33 h 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2758">
                      <a:moveTo>
                        <a:pt x="38165" y="33"/>
                      </a:moveTo>
                      <a:cubicBezTo>
                        <a:pt x="25455" y="955"/>
                        <a:pt x="12762" y="1869"/>
                        <a:pt x="68" y="2791"/>
                      </a:cubicBezTo>
                      <a:cubicBezTo>
                        <a:pt x="12769" y="1869"/>
                        <a:pt x="25471" y="955"/>
                        <a:pt x="38165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4BA60AD5-D599-41ED-AF57-EB323AE0F2FC}"/>
                    </a:ext>
                  </a:extLst>
                </p:cNvPr>
                <p:cNvSpPr/>
                <p:nvPr/>
              </p:nvSpPr>
              <p:spPr>
                <a:xfrm>
                  <a:off x="11045927" y="4658347"/>
                  <a:ext cx="45716" cy="297"/>
                </a:xfrm>
                <a:custGeom>
                  <a:avLst/>
                  <a:gdLst>
                    <a:gd name="connsiteX0" fmla="*/ 45784 w 45716"/>
                    <a:gd name="connsiteY0" fmla="*/ 330 h 297"/>
                    <a:gd name="connsiteX1" fmla="*/ 68 w 45716"/>
                    <a:gd name="connsiteY1" fmla="*/ 33 h 297"/>
                    <a:gd name="connsiteX2" fmla="*/ 45784 w 45716"/>
                    <a:gd name="connsiteY2" fmla="*/ 330 h 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6" h="297">
                      <a:moveTo>
                        <a:pt x="45784" y="330"/>
                      </a:moveTo>
                      <a:cubicBezTo>
                        <a:pt x="30545" y="231"/>
                        <a:pt x="15291" y="132"/>
                        <a:pt x="68" y="33"/>
                      </a:cubicBezTo>
                      <a:cubicBezTo>
                        <a:pt x="15291" y="132"/>
                        <a:pt x="30545" y="231"/>
                        <a:pt x="45784" y="33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367C449E-F6DC-45F7-A2F1-279FBB1A21D7}"/>
                    </a:ext>
                  </a:extLst>
                </p:cNvPr>
                <p:cNvSpPr/>
                <p:nvPr/>
              </p:nvSpPr>
              <p:spPr>
                <a:xfrm>
                  <a:off x="9807211" y="5569004"/>
                  <a:ext cx="1135" cy="30477"/>
                </a:xfrm>
                <a:custGeom>
                  <a:avLst/>
                  <a:gdLst>
                    <a:gd name="connsiteX0" fmla="*/ 1203 w 1135"/>
                    <a:gd name="connsiteY0" fmla="*/ 30510 h 30477"/>
                    <a:gd name="connsiteX1" fmla="*/ 68 w 1135"/>
                    <a:gd name="connsiteY1" fmla="*/ 33 h 30477"/>
                    <a:gd name="connsiteX2" fmla="*/ 1203 w 1135"/>
                    <a:gd name="connsiteY2" fmla="*/ 30510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35" h="30477">
                      <a:moveTo>
                        <a:pt x="1203" y="30510"/>
                      </a:moveTo>
                      <a:cubicBezTo>
                        <a:pt x="822" y="20339"/>
                        <a:pt x="434" y="10152"/>
                        <a:pt x="68" y="33"/>
                      </a:cubicBezTo>
                      <a:cubicBezTo>
                        <a:pt x="441" y="10220"/>
                        <a:pt x="822" y="20377"/>
                        <a:pt x="1203" y="305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9ADC41B2-6AFD-49AE-B184-7F2CA4D04EE9}"/>
                    </a:ext>
                  </a:extLst>
                </p:cNvPr>
                <p:cNvSpPr/>
                <p:nvPr/>
              </p:nvSpPr>
              <p:spPr>
                <a:xfrm>
                  <a:off x="9822610" y="5180417"/>
                  <a:ext cx="823" cy="30477"/>
                </a:xfrm>
                <a:custGeom>
                  <a:avLst/>
                  <a:gdLst>
                    <a:gd name="connsiteX0" fmla="*/ 891 w 823"/>
                    <a:gd name="connsiteY0" fmla="*/ 30510 h 30477"/>
                    <a:gd name="connsiteX1" fmla="*/ 68 w 823"/>
                    <a:gd name="connsiteY1" fmla="*/ 33 h 30477"/>
                    <a:gd name="connsiteX2" fmla="*/ 891 w 823"/>
                    <a:gd name="connsiteY2" fmla="*/ 30510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3" h="30477">
                      <a:moveTo>
                        <a:pt x="891" y="30510"/>
                      </a:moveTo>
                      <a:cubicBezTo>
                        <a:pt x="617" y="20346"/>
                        <a:pt x="342" y="10175"/>
                        <a:pt x="68" y="33"/>
                      </a:cubicBezTo>
                      <a:cubicBezTo>
                        <a:pt x="350" y="10198"/>
                        <a:pt x="624" y="20354"/>
                        <a:pt x="891" y="305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5F8CEB8E-44E1-4522-8784-D798A1D92265}"/>
                    </a:ext>
                  </a:extLst>
                </p:cNvPr>
                <p:cNvSpPr/>
                <p:nvPr/>
              </p:nvSpPr>
              <p:spPr>
                <a:xfrm>
                  <a:off x="9563415" y="5386140"/>
                  <a:ext cx="1097" cy="30477"/>
                </a:xfrm>
                <a:custGeom>
                  <a:avLst/>
                  <a:gdLst>
                    <a:gd name="connsiteX0" fmla="*/ 68 w 1097"/>
                    <a:gd name="connsiteY0" fmla="*/ 33 h 30477"/>
                    <a:gd name="connsiteX1" fmla="*/ 1166 w 1097"/>
                    <a:gd name="connsiteY1" fmla="*/ 30510 h 30477"/>
                    <a:gd name="connsiteX2" fmla="*/ 68 w 1097"/>
                    <a:gd name="connsiteY2" fmla="*/ 33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97" h="30477">
                      <a:moveTo>
                        <a:pt x="68" y="33"/>
                      </a:moveTo>
                      <a:cubicBezTo>
                        <a:pt x="434" y="10213"/>
                        <a:pt x="807" y="20384"/>
                        <a:pt x="1166" y="30510"/>
                      </a:cubicBezTo>
                      <a:cubicBezTo>
                        <a:pt x="800" y="20331"/>
                        <a:pt x="434" y="10190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id="{ED9C2D3C-4A23-4E6B-96EB-3E87F7F0075A}"/>
                    </a:ext>
                  </a:extLst>
                </p:cNvPr>
                <p:cNvSpPr/>
                <p:nvPr/>
              </p:nvSpPr>
              <p:spPr>
                <a:xfrm>
                  <a:off x="8828696" y="4605004"/>
                  <a:ext cx="22858" cy="312"/>
                </a:xfrm>
                <a:custGeom>
                  <a:avLst/>
                  <a:gdLst>
                    <a:gd name="connsiteX0" fmla="*/ 68 w 22858"/>
                    <a:gd name="connsiteY0" fmla="*/ 345 h 312"/>
                    <a:gd name="connsiteX1" fmla="*/ 22926 w 22858"/>
                    <a:gd name="connsiteY1" fmla="*/ 33 h 312"/>
                    <a:gd name="connsiteX2" fmla="*/ 68 w 22858"/>
                    <a:gd name="connsiteY2" fmla="*/ 345 h 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312">
                      <a:moveTo>
                        <a:pt x="68" y="345"/>
                      </a:moveTo>
                      <a:cubicBezTo>
                        <a:pt x="7718" y="239"/>
                        <a:pt x="15352" y="140"/>
                        <a:pt x="22926" y="33"/>
                      </a:cubicBezTo>
                      <a:cubicBezTo>
                        <a:pt x="15261" y="140"/>
                        <a:pt x="7665" y="239"/>
                        <a:pt x="68" y="345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82813241-854E-4240-B7BA-DF63440F9AD7}"/>
                    </a:ext>
                  </a:extLst>
                </p:cNvPr>
                <p:cNvSpPr/>
                <p:nvPr/>
              </p:nvSpPr>
              <p:spPr>
                <a:xfrm>
                  <a:off x="11038308" y="5000868"/>
                  <a:ext cx="22858" cy="990"/>
                </a:xfrm>
                <a:custGeom>
                  <a:avLst/>
                  <a:gdLst>
                    <a:gd name="connsiteX0" fmla="*/ 68 w 22858"/>
                    <a:gd name="connsiteY0" fmla="*/ 1023 h 990"/>
                    <a:gd name="connsiteX1" fmla="*/ 22926 w 22858"/>
                    <a:gd name="connsiteY1" fmla="*/ 33 h 990"/>
                    <a:gd name="connsiteX2" fmla="*/ 68 w 22858"/>
                    <a:gd name="connsiteY2" fmla="*/ 1023 h 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990">
                      <a:moveTo>
                        <a:pt x="68" y="1023"/>
                      </a:moveTo>
                      <a:cubicBezTo>
                        <a:pt x="7703" y="696"/>
                        <a:pt x="15345" y="360"/>
                        <a:pt x="22926" y="33"/>
                      </a:cubicBezTo>
                      <a:cubicBezTo>
                        <a:pt x="15261" y="368"/>
                        <a:pt x="7657" y="696"/>
                        <a:pt x="68" y="102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5968BDC4-DEFB-42A2-8D29-68E7817D930B}"/>
                    </a:ext>
                  </a:extLst>
                </p:cNvPr>
                <p:cNvSpPr/>
                <p:nvPr/>
              </p:nvSpPr>
              <p:spPr>
                <a:xfrm>
                  <a:off x="9578547" y="5629959"/>
                  <a:ext cx="1303" cy="30477"/>
                </a:xfrm>
                <a:custGeom>
                  <a:avLst/>
                  <a:gdLst>
                    <a:gd name="connsiteX0" fmla="*/ 68 w 1303"/>
                    <a:gd name="connsiteY0" fmla="*/ 33 h 30477"/>
                    <a:gd name="connsiteX1" fmla="*/ 1371 w 1303"/>
                    <a:gd name="connsiteY1" fmla="*/ 30510 h 30477"/>
                    <a:gd name="connsiteX2" fmla="*/ 68 w 1303"/>
                    <a:gd name="connsiteY2" fmla="*/ 33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3" h="30477">
                      <a:moveTo>
                        <a:pt x="68" y="33"/>
                      </a:moveTo>
                      <a:cubicBezTo>
                        <a:pt x="502" y="10205"/>
                        <a:pt x="937" y="20384"/>
                        <a:pt x="1371" y="30510"/>
                      </a:cubicBezTo>
                      <a:cubicBezTo>
                        <a:pt x="937" y="20308"/>
                        <a:pt x="502" y="10175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id="{40D75B4E-5E18-452A-8EDE-0DBC167D532E}"/>
                    </a:ext>
                  </a:extLst>
                </p:cNvPr>
                <p:cNvSpPr/>
                <p:nvPr/>
              </p:nvSpPr>
              <p:spPr>
                <a:xfrm>
                  <a:off x="10393703" y="5576623"/>
                  <a:ext cx="1539" cy="30477"/>
                </a:xfrm>
                <a:custGeom>
                  <a:avLst/>
                  <a:gdLst>
                    <a:gd name="connsiteX0" fmla="*/ 1607 w 1539"/>
                    <a:gd name="connsiteY0" fmla="*/ 33 h 30477"/>
                    <a:gd name="connsiteX1" fmla="*/ 68 w 1539"/>
                    <a:gd name="connsiteY1" fmla="*/ 30510 h 30477"/>
                    <a:gd name="connsiteX2" fmla="*/ 1607 w 1539"/>
                    <a:gd name="connsiteY2" fmla="*/ 33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39" h="30477">
                      <a:moveTo>
                        <a:pt x="1607" y="33"/>
                      </a:moveTo>
                      <a:cubicBezTo>
                        <a:pt x="1097" y="10213"/>
                        <a:pt x="579" y="20384"/>
                        <a:pt x="68" y="30510"/>
                      </a:cubicBezTo>
                      <a:cubicBezTo>
                        <a:pt x="579" y="20331"/>
                        <a:pt x="1097" y="10182"/>
                        <a:pt x="1607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37" name="任意多边形: 形状 36">
                  <a:extLst>
                    <a:ext uri="{FF2B5EF4-FFF2-40B4-BE49-F238E27FC236}">
                      <a16:creationId xmlns:a16="http://schemas.microsoft.com/office/drawing/2014/main" id="{629FC720-CEA7-4AA0-B015-674EDFEA8CA8}"/>
                    </a:ext>
                  </a:extLst>
                </p:cNvPr>
                <p:cNvSpPr/>
                <p:nvPr/>
              </p:nvSpPr>
              <p:spPr>
                <a:xfrm>
                  <a:off x="9484753" y="1031215"/>
                  <a:ext cx="32305" cy="5395"/>
                </a:xfrm>
                <a:custGeom>
                  <a:avLst/>
                  <a:gdLst>
                    <a:gd name="connsiteX0" fmla="*/ 32374 w 32305"/>
                    <a:gd name="connsiteY0" fmla="*/ 5429 h 5395"/>
                    <a:gd name="connsiteX1" fmla="*/ 68 w 32305"/>
                    <a:gd name="connsiteY1" fmla="*/ 1326 h 5395"/>
                    <a:gd name="connsiteX2" fmla="*/ 32374 w 32305"/>
                    <a:gd name="connsiteY2" fmla="*/ 5429 h 5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305" h="5395">
                      <a:moveTo>
                        <a:pt x="32374" y="5429"/>
                      </a:moveTo>
                      <a:cubicBezTo>
                        <a:pt x="21616" y="4057"/>
                        <a:pt x="10842" y="2697"/>
                        <a:pt x="68" y="1326"/>
                      </a:cubicBezTo>
                      <a:cubicBezTo>
                        <a:pt x="10750" y="3794"/>
                        <a:pt x="22446" y="-5360"/>
                        <a:pt x="32374" y="5429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id="{4CAA147A-ECBA-454C-8E07-2DB5A2794C02}"/>
                    </a:ext>
                  </a:extLst>
                </p:cNvPr>
                <p:cNvSpPr/>
                <p:nvPr/>
              </p:nvSpPr>
              <p:spPr>
                <a:xfrm>
                  <a:off x="9053025" y="4944217"/>
                  <a:ext cx="876" cy="30477"/>
                </a:xfrm>
                <a:custGeom>
                  <a:avLst/>
                  <a:gdLst>
                    <a:gd name="connsiteX0" fmla="*/ 944 w 876"/>
                    <a:gd name="connsiteY0" fmla="*/ 33 h 30477"/>
                    <a:gd name="connsiteX1" fmla="*/ 68 w 876"/>
                    <a:gd name="connsiteY1" fmla="*/ 30510 h 30477"/>
                    <a:gd name="connsiteX2" fmla="*/ 944 w 876"/>
                    <a:gd name="connsiteY2" fmla="*/ 33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6" h="30477">
                      <a:moveTo>
                        <a:pt x="944" y="33"/>
                      </a:moveTo>
                      <a:cubicBezTo>
                        <a:pt x="655" y="10205"/>
                        <a:pt x="365" y="20384"/>
                        <a:pt x="68" y="30510"/>
                      </a:cubicBezTo>
                      <a:cubicBezTo>
                        <a:pt x="350" y="20316"/>
                        <a:pt x="647" y="10175"/>
                        <a:pt x="944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39" name="任意多边形: 形状 38">
                  <a:extLst>
                    <a:ext uri="{FF2B5EF4-FFF2-40B4-BE49-F238E27FC236}">
                      <a16:creationId xmlns:a16="http://schemas.microsoft.com/office/drawing/2014/main" id="{02917F43-7B1A-4828-9ECE-535350B1B514}"/>
                    </a:ext>
                  </a:extLst>
                </p:cNvPr>
                <p:cNvSpPr/>
                <p:nvPr/>
              </p:nvSpPr>
              <p:spPr>
                <a:xfrm>
                  <a:off x="8397418" y="5843301"/>
                  <a:ext cx="1569" cy="30477"/>
                </a:xfrm>
                <a:custGeom>
                  <a:avLst/>
                  <a:gdLst>
                    <a:gd name="connsiteX0" fmla="*/ 1638 w 1569"/>
                    <a:gd name="connsiteY0" fmla="*/ 30510 h 30477"/>
                    <a:gd name="connsiteX1" fmla="*/ 68 w 1569"/>
                    <a:gd name="connsiteY1" fmla="*/ 33 h 30477"/>
                    <a:gd name="connsiteX2" fmla="*/ 1638 w 1569"/>
                    <a:gd name="connsiteY2" fmla="*/ 30510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9" h="30477">
                      <a:moveTo>
                        <a:pt x="1638" y="30510"/>
                      </a:moveTo>
                      <a:cubicBezTo>
                        <a:pt x="1119" y="20346"/>
                        <a:pt x="586" y="10182"/>
                        <a:pt x="68" y="33"/>
                      </a:cubicBezTo>
                      <a:cubicBezTo>
                        <a:pt x="594" y="10205"/>
                        <a:pt x="1119" y="20354"/>
                        <a:pt x="1638" y="305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40" name="任意多边形: 形状 39">
                  <a:extLst>
                    <a:ext uri="{FF2B5EF4-FFF2-40B4-BE49-F238E27FC236}">
                      <a16:creationId xmlns:a16="http://schemas.microsoft.com/office/drawing/2014/main" id="{C1752C4D-19BF-43F5-AB2B-76DD96915124}"/>
                    </a:ext>
                  </a:extLst>
                </p:cNvPr>
                <p:cNvSpPr/>
                <p:nvPr/>
              </p:nvSpPr>
              <p:spPr>
                <a:xfrm>
                  <a:off x="10863063" y="5016365"/>
                  <a:ext cx="22858" cy="472"/>
                </a:xfrm>
                <a:custGeom>
                  <a:avLst/>
                  <a:gdLst>
                    <a:gd name="connsiteX0" fmla="*/ 68 w 22858"/>
                    <a:gd name="connsiteY0" fmla="*/ 505 h 472"/>
                    <a:gd name="connsiteX1" fmla="*/ 22926 w 22858"/>
                    <a:gd name="connsiteY1" fmla="*/ 33 h 472"/>
                    <a:gd name="connsiteX2" fmla="*/ 68 w 22858"/>
                    <a:gd name="connsiteY2" fmla="*/ 505 h 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472">
                      <a:moveTo>
                        <a:pt x="68" y="505"/>
                      </a:moveTo>
                      <a:cubicBezTo>
                        <a:pt x="7725" y="345"/>
                        <a:pt x="15360" y="178"/>
                        <a:pt x="22926" y="33"/>
                      </a:cubicBezTo>
                      <a:cubicBezTo>
                        <a:pt x="15253" y="200"/>
                        <a:pt x="7665" y="353"/>
                        <a:pt x="68" y="505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41" name="任意多边形: 形状 40">
                  <a:extLst>
                    <a:ext uri="{FF2B5EF4-FFF2-40B4-BE49-F238E27FC236}">
                      <a16:creationId xmlns:a16="http://schemas.microsoft.com/office/drawing/2014/main" id="{B6815EA5-7B7B-496E-8402-7FA71F0906F0}"/>
                    </a:ext>
                  </a:extLst>
                </p:cNvPr>
                <p:cNvSpPr/>
                <p:nvPr/>
              </p:nvSpPr>
              <p:spPr>
                <a:xfrm>
                  <a:off x="8276209" y="3168909"/>
                  <a:ext cx="160" cy="30477"/>
                </a:xfrm>
                <a:custGeom>
                  <a:avLst/>
                  <a:gdLst>
                    <a:gd name="connsiteX0" fmla="*/ 68 w 160"/>
                    <a:gd name="connsiteY0" fmla="*/ 33 h 30477"/>
                    <a:gd name="connsiteX1" fmla="*/ 228 w 160"/>
                    <a:gd name="connsiteY1" fmla="*/ 30510 h 30477"/>
                    <a:gd name="connsiteX2" fmla="*/ 68 w 160"/>
                    <a:gd name="connsiteY2" fmla="*/ 33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" h="30477">
                      <a:moveTo>
                        <a:pt x="68" y="33"/>
                      </a:moveTo>
                      <a:cubicBezTo>
                        <a:pt x="129" y="10212"/>
                        <a:pt x="182" y="20392"/>
                        <a:pt x="228" y="30510"/>
                      </a:cubicBezTo>
                      <a:cubicBezTo>
                        <a:pt x="167" y="20323"/>
                        <a:pt x="121" y="10182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42" name="任意多边形: 形状 41">
                  <a:extLst>
                    <a:ext uri="{FF2B5EF4-FFF2-40B4-BE49-F238E27FC236}">
                      <a16:creationId xmlns:a16="http://schemas.microsoft.com/office/drawing/2014/main" id="{6150A39D-58CC-488B-943A-991B4FA93308}"/>
                    </a:ext>
                  </a:extLst>
                </p:cNvPr>
                <p:cNvSpPr/>
                <p:nvPr/>
              </p:nvSpPr>
              <p:spPr>
                <a:xfrm>
                  <a:off x="8116226" y="5454714"/>
                  <a:ext cx="121" cy="30477"/>
                </a:xfrm>
                <a:custGeom>
                  <a:avLst/>
                  <a:gdLst>
                    <a:gd name="connsiteX0" fmla="*/ 190 w 121"/>
                    <a:gd name="connsiteY0" fmla="*/ 33 h 30477"/>
                    <a:gd name="connsiteX1" fmla="*/ 68 w 121"/>
                    <a:gd name="connsiteY1" fmla="*/ 30510 h 30477"/>
                    <a:gd name="connsiteX2" fmla="*/ 190 w 121"/>
                    <a:gd name="connsiteY2" fmla="*/ 33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" h="30477">
                      <a:moveTo>
                        <a:pt x="190" y="33"/>
                      </a:moveTo>
                      <a:cubicBezTo>
                        <a:pt x="159" y="10213"/>
                        <a:pt x="121" y="20392"/>
                        <a:pt x="68" y="30510"/>
                      </a:cubicBezTo>
                      <a:cubicBezTo>
                        <a:pt x="98" y="20331"/>
                        <a:pt x="144" y="10175"/>
                        <a:pt x="190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43" name="任意多边形: 形状 42">
                  <a:extLst>
                    <a:ext uri="{FF2B5EF4-FFF2-40B4-BE49-F238E27FC236}">
                      <a16:creationId xmlns:a16="http://schemas.microsoft.com/office/drawing/2014/main" id="{04148771-7106-4F31-ABA1-DCAA40884F93}"/>
                    </a:ext>
                  </a:extLst>
                </p:cNvPr>
                <p:cNvSpPr/>
                <p:nvPr/>
              </p:nvSpPr>
              <p:spPr>
                <a:xfrm>
                  <a:off x="10011657" y="5393759"/>
                  <a:ext cx="3699" cy="30477"/>
                </a:xfrm>
                <a:custGeom>
                  <a:avLst/>
                  <a:gdLst>
                    <a:gd name="connsiteX0" fmla="*/ 3767 w 3699"/>
                    <a:gd name="connsiteY0" fmla="*/ 33 h 30477"/>
                    <a:gd name="connsiteX1" fmla="*/ 2937 w 3699"/>
                    <a:gd name="connsiteY1" fmla="*/ 30510 h 30477"/>
                    <a:gd name="connsiteX2" fmla="*/ 3767 w 3699"/>
                    <a:gd name="connsiteY2" fmla="*/ 33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99" h="30477">
                      <a:moveTo>
                        <a:pt x="3767" y="33"/>
                      </a:moveTo>
                      <a:cubicBezTo>
                        <a:pt x="3493" y="10205"/>
                        <a:pt x="3226" y="20384"/>
                        <a:pt x="2937" y="30510"/>
                      </a:cubicBezTo>
                      <a:cubicBezTo>
                        <a:pt x="-1239" y="20065"/>
                        <a:pt x="-766" y="9939"/>
                        <a:pt x="3767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:a16="http://schemas.microsoft.com/office/drawing/2014/main" id="{2A127B4E-C261-4BCE-B7D9-89217C270ACE}"/>
                    </a:ext>
                  </a:extLst>
                </p:cNvPr>
                <p:cNvSpPr/>
                <p:nvPr/>
              </p:nvSpPr>
              <p:spPr>
                <a:xfrm>
                  <a:off x="8592496" y="4620395"/>
                  <a:ext cx="22858" cy="7619"/>
                </a:xfrm>
                <a:custGeom>
                  <a:avLst/>
                  <a:gdLst>
                    <a:gd name="connsiteX0" fmla="*/ 68 w 22858"/>
                    <a:gd name="connsiteY0" fmla="*/ 33 h 7619"/>
                    <a:gd name="connsiteX1" fmla="*/ 22926 w 22858"/>
                    <a:gd name="connsiteY1" fmla="*/ 33 h 7619"/>
                    <a:gd name="connsiteX2" fmla="*/ 68 w 22858"/>
                    <a:gd name="connsiteY2" fmla="*/ 33 h 7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7619">
                      <a:moveTo>
                        <a:pt x="68" y="33"/>
                      </a:moveTo>
                      <a:cubicBezTo>
                        <a:pt x="7710" y="33"/>
                        <a:pt x="15360" y="33"/>
                        <a:pt x="22926" y="33"/>
                      </a:cubicBezTo>
                      <a:cubicBezTo>
                        <a:pt x="15261" y="33"/>
                        <a:pt x="7665" y="33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45" name="任意多边形: 形状 44">
                  <a:extLst>
                    <a:ext uri="{FF2B5EF4-FFF2-40B4-BE49-F238E27FC236}">
                      <a16:creationId xmlns:a16="http://schemas.microsoft.com/office/drawing/2014/main" id="{764A7DBE-7301-4E09-AB0F-2DEE9F86265C}"/>
                    </a:ext>
                  </a:extLst>
                </p:cNvPr>
                <p:cNvSpPr/>
                <p:nvPr/>
              </p:nvSpPr>
              <p:spPr>
                <a:xfrm>
                  <a:off x="9815280" y="5317566"/>
                  <a:ext cx="243" cy="30477"/>
                </a:xfrm>
                <a:custGeom>
                  <a:avLst/>
                  <a:gdLst>
                    <a:gd name="connsiteX0" fmla="*/ 312 w 243"/>
                    <a:gd name="connsiteY0" fmla="*/ 30510 h 30477"/>
                    <a:gd name="connsiteX1" fmla="*/ 68 w 243"/>
                    <a:gd name="connsiteY1" fmla="*/ 33 h 30477"/>
                    <a:gd name="connsiteX2" fmla="*/ 312 w 243"/>
                    <a:gd name="connsiteY2" fmla="*/ 30510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3" h="30477">
                      <a:moveTo>
                        <a:pt x="312" y="30510"/>
                      </a:moveTo>
                      <a:cubicBezTo>
                        <a:pt x="228" y="20346"/>
                        <a:pt x="152" y="10175"/>
                        <a:pt x="68" y="33"/>
                      </a:cubicBezTo>
                      <a:cubicBezTo>
                        <a:pt x="152" y="10228"/>
                        <a:pt x="228" y="20362"/>
                        <a:pt x="312" y="305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46" name="任意多边形: 形状 45">
                  <a:extLst>
                    <a:ext uri="{FF2B5EF4-FFF2-40B4-BE49-F238E27FC236}">
                      <a16:creationId xmlns:a16="http://schemas.microsoft.com/office/drawing/2014/main" id="{8C937CA1-079A-43C4-B7EC-2981B162CC83}"/>
                    </a:ext>
                  </a:extLst>
                </p:cNvPr>
                <p:cNvSpPr/>
                <p:nvPr/>
              </p:nvSpPr>
              <p:spPr>
                <a:xfrm>
                  <a:off x="11373560" y="6250624"/>
                  <a:ext cx="22858" cy="632"/>
                </a:xfrm>
                <a:custGeom>
                  <a:avLst/>
                  <a:gdLst>
                    <a:gd name="connsiteX0" fmla="*/ 68 w 22858"/>
                    <a:gd name="connsiteY0" fmla="*/ 33 h 632"/>
                    <a:gd name="connsiteX1" fmla="*/ 22926 w 22858"/>
                    <a:gd name="connsiteY1" fmla="*/ 666 h 632"/>
                    <a:gd name="connsiteX2" fmla="*/ 68 w 22858"/>
                    <a:gd name="connsiteY2" fmla="*/ 33 h 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632">
                      <a:moveTo>
                        <a:pt x="68" y="33"/>
                      </a:moveTo>
                      <a:cubicBezTo>
                        <a:pt x="7718" y="239"/>
                        <a:pt x="15368" y="452"/>
                        <a:pt x="22926" y="666"/>
                      </a:cubicBezTo>
                      <a:cubicBezTo>
                        <a:pt x="15246" y="459"/>
                        <a:pt x="7657" y="246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47" name="任意多边形: 形状 46">
                  <a:extLst>
                    <a:ext uri="{FF2B5EF4-FFF2-40B4-BE49-F238E27FC236}">
                      <a16:creationId xmlns:a16="http://schemas.microsoft.com/office/drawing/2014/main" id="{94937697-2DD3-4BF8-B14E-35E724EA98A8}"/>
                    </a:ext>
                  </a:extLst>
                </p:cNvPr>
                <p:cNvSpPr/>
                <p:nvPr/>
              </p:nvSpPr>
              <p:spPr>
                <a:xfrm>
                  <a:off x="11099263" y="5283149"/>
                  <a:ext cx="15238" cy="266"/>
                </a:xfrm>
                <a:custGeom>
                  <a:avLst/>
                  <a:gdLst>
                    <a:gd name="connsiteX0" fmla="*/ 68 w 15238"/>
                    <a:gd name="connsiteY0" fmla="*/ 300 h 266"/>
                    <a:gd name="connsiteX1" fmla="*/ 15307 w 15238"/>
                    <a:gd name="connsiteY1" fmla="*/ 33 h 266"/>
                    <a:gd name="connsiteX2" fmla="*/ 68 w 15238"/>
                    <a:gd name="connsiteY2" fmla="*/ 300 h 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266">
                      <a:moveTo>
                        <a:pt x="68" y="300"/>
                      </a:moveTo>
                      <a:cubicBezTo>
                        <a:pt x="5157" y="208"/>
                        <a:pt x="10270" y="125"/>
                        <a:pt x="15307" y="33"/>
                      </a:cubicBezTo>
                      <a:cubicBezTo>
                        <a:pt x="10179" y="125"/>
                        <a:pt x="5127" y="208"/>
                        <a:pt x="68" y="30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48" name="任意多边形: 形状 47">
                  <a:extLst>
                    <a:ext uri="{FF2B5EF4-FFF2-40B4-BE49-F238E27FC236}">
                      <a16:creationId xmlns:a16="http://schemas.microsoft.com/office/drawing/2014/main" id="{C915B5A3-0E5F-422F-B768-853E2E00E7B2}"/>
                    </a:ext>
                  </a:extLst>
                </p:cNvPr>
                <p:cNvSpPr/>
                <p:nvPr/>
              </p:nvSpPr>
              <p:spPr>
                <a:xfrm>
                  <a:off x="10908779" y="5306122"/>
                  <a:ext cx="15238" cy="30"/>
                </a:xfrm>
                <a:custGeom>
                  <a:avLst/>
                  <a:gdLst>
                    <a:gd name="connsiteX0" fmla="*/ 68 w 15238"/>
                    <a:gd name="connsiteY0" fmla="*/ 63 h 30"/>
                    <a:gd name="connsiteX1" fmla="*/ 15307 w 15238"/>
                    <a:gd name="connsiteY1" fmla="*/ 33 h 30"/>
                    <a:gd name="connsiteX2" fmla="*/ 68 w 15238"/>
                    <a:gd name="connsiteY2" fmla="*/ 63 h 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30">
                      <a:moveTo>
                        <a:pt x="68" y="63"/>
                      </a:moveTo>
                      <a:cubicBezTo>
                        <a:pt x="5181" y="48"/>
                        <a:pt x="10270" y="40"/>
                        <a:pt x="15307" y="33"/>
                      </a:cubicBezTo>
                      <a:cubicBezTo>
                        <a:pt x="10194" y="48"/>
                        <a:pt x="5127" y="56"/>
                        <a:pt x="68" y="6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49" name="任意多边形: 形状 48">
                  <a:extLst>
                    <a:ext uri="{FF2B5EF4-FFF2-40B4-BE49-F238E27FC236}">
                      <a16:creationId xmlns:a16="http://schemas.microsoft.com/office/drawing/2014/main" id="{C76641B4-1F9E-4495-B4A2-F11D102277D4}"/>
                    </a:ext>
                  </a:extLst>
                </p:cNvPr>
                <p:cNvSpPr/>
                <p:nvPr/>
              </p:nvSpPr>
              <p:spPr>
                <a:xfrm>
                  <a:off x="7940584" y="5332804"/>
                  <a:ext cx="914" cy="22858"/>
                </a:xfrm>
                <a:custGeom>
                  <a:avLst/>
                  <a:gdLst>
                    <a:gd name="connsiteX0" fmla="*/ 982 w 914"/>
                    <a:gd name="connsiteY0" fmla="*/ 22891 h 22858"/>
                    <a:gd name="connsiteX1" fmla="*/ 68 w 914"/>
                    <a:gd name="connsiteY1" fmla="*/ 33 h 22858"/>
                    <a:gd name="connsiteX2" fmla="*/ 982 w 914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14" h="22858">
                      <a:moveTo>
                        <a:pt x="982" y="22891"/>
                      </a:moveTo>
                      <a:cubicBezTo>
                        <a:pt x="677" y="15272"/>
                        <a:pt x="365" y="7638"/>
                        <a:pt x="68" y="33"/>
                      </a:cubicBezTo>
                      <a:cubicBezTo>
                        <a:pt x="380" y="7668"/>
                        <a:pt x="685" y="15287"/>
                        <a:pt x="982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50" name="任意多边形: 形状 49">
                  <a:extLst>
                    <a:ext uri="{FF2B5EF4-FFF2-40B4-BE49-F238E27FC236}">
                      <a16:creationId xmlns:a16="http://schemas.microsoft.com/office/drawing/2014/main" id="{B2E4C91D-9243-4D96-88D8-0AC9F50D0CF0}"/>
                    </a:ext>
                  </a:extLst>
                </p:cNvPr>
                <p:cNvSpPr/>
                <p:nvPr/>
              </p:nvSpPr>
              <p:spPr>
                <a:xfrm>
                  <a:off x="11038308" y="5349879"/>
                  <a:ext cx="22858" cy="3945"/>
                </a:xfrm>
                <a:custGeom>
                  <a:avLst/>
                  <a:gdLst>
                    <a:gd name="connsiteX0" fmla="*/ 22926 w 22858"/>
                    <a:gd name="connsiteY0" fmla="*/ 33 h 3945"/>
                    <a:gd name="connsiteX1" fmla="*/ 68 w 22858"/>
                    <a:gd name="connsiteY1" fmla="*/ 3203 h 3945"/>
                    <a:gd name="connsiteX2" fmla="*/ 22926 w 22858"/>
                    <a:gd name="connsiteY2" fmla="*/ 33 h 3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3945">
                      <a:moveTo>
                        <a:pt x="22926" y="33"/>
                      </a:moveTo>
                      <a:cubicBezTo>
                        <a:pt x="16305" y="6731"/>
                        <a:pt x="7794" y="2776"/>
                        <a:pt x="68" y="3203"/>
                      </a:cubicBezTo>
                      <a:cubicBezTo>
                        <a:pt x="7687" y="2143"/>
                        <a:pt x="15314" y="1092"/>
                        <a:pt x="22926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8A62C619-2717-4418-8F56-849935ED2767}"/>
                    </a:ext>
                  </a:extLst>
                </p:cNvPr>
                <p:cNvSpPr/>
                <p:nvPr/>
              </p:nvSpPr>
              <p:spPr>
                <a:xfrm>
                  <a:off x="10123986" y="5106106"/>
                  <a:ext cx="30477" cy="3861"/>
                </a:xfrm>
                <a:custGeom>
                  <a:avLst/>
                  <a:gdLst>
                    <a:gd name="connsiteX0" fmla="*/ 30545 w 30477"/>
                    <a:gd name="connsiteY0" fmla="*/ 33 h 3861"/>
                    <a:gd name="connsiteX1" fmla="*/ 68 w 30477"/>
                    <a:gd name="connsiteY1" fmla="*/ 361 h 3861"/>
                    <a:gd name="connsiteX2" fmla="*/ 30545 w 30477"/>
                    <a:gd name="connsiteY2" fmla="*/ 33 h 3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3861">
                      <a:moveTo>
                        <a:pt x="30545" y="33"/>
                      </a:moveTo>
                      <a:cubicBezTo>
                        <a:pt x="20488" y="4788"/>
                        <a:pt x="10316" y="5443"/>
                        <a:pt x="68" y="361"/>
                      </a:cubicBezTo>
                      <a:cubicBezTo>
                        <a:pt x="10232" y="254"/>
                        <a:pt x="20389" y="147"/>
                        <a:pt x="30545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:a16="http://schemas.microsoft.com/office/drawing/2014/main" id="{DB04004B-62E1-4A58-8149-7CCD6D2A8A90}"/>
                    </a:ext>
                  </a:extLst>
                </p:cNvPr>
                <p:cNvSpPr/>
                <p:nvPr/>
              </p:nvSpPr>
              <p:spPr>
                <a:xfrm>
                  <a:off x="10786869" y="5366962"/>
                  <a:ext cx="30477" cy="259"/>
                </a:xfrm>
                <a:custGeom>
                  <a:avLst/>
                  <a:gdLst>
                    <a:gd name="connsiteX0" fmla="*/ 30545 w 30477"/>
                    <a:gd name="connsiteY0" fmla="*/ 292 h 259"/>
                    <a:gd name="connsiteX1" fmla="*/ 68 w 30477"/>
                    <a:gd name="connsiteY1" fmla="*/ 33 h 259"/>
                    <a:gd name="connsiteX2" fmla="*/ 30545 w 30477"/>
                    <a:gd name="connsiteY2" fmla="*/ 292 h 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59">
                      <a:moveTo>
                        <a:pt x="30545" y="292"/>
                      </a:moveTo>
                      <a:cubicBezTo>
                        <a:pt x="20381" y="208"/>
                        <a:pt x="10217" y="125"/>
                        <a:pt x="68" y="33"/>
                      </a:cubicBezTo>
                      <a:cubicBezTo>
                        <a:pt x="10232" y="125"/>
                        <a:pt x="20389" y="208"/>
                        <a:pt x="30545" y="292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C06CB941-D440-4640-B13E-95A589FAD312}"/>
                    </a:ext>
                  </a:extLst>
                </p:cNvPr>
                <p:cNvSpPr/>
                <p:nvPr/>
              </p:nvSpPr>
              <p:spPr>
                <a:xfrm>
                  <a:off x="10360186" y="5099035"/>
                  <a:ext cx="30477" cy="2765"/>
                </a:xfrm>
                <a:custGeom>
                  <a:avLst/>
                  <a:gdLst>
                    <a:gd name="connsiteX0" fmla="*/ 30545 w 30477"/>
                    <a:gd name="connsiteY0" fmla="*/ 2799 h 2765"/>
                    <a:gd name="connsiteX1" fmla="*/ 68 w 30477"/>
                    <a:gd name="connsiteY1" fmla="*/ 33 h 2765"/>
                    <a:gd name="connsiteX2" fmla="*/ 30545 w 30477"/>
                    <a:gd name="connsiteY2" fmla="*/ 2799 h 2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765">
                      <a:moveTo>
                        <a:pt x="30545" y="2799"/>
                      </a:moveTo>
                      <a:cubicBezTo>
                        <a:pt x="20381" y="1877"/>
                        <a:pt x="10217" y="955"/>
                        <a:pt x="68" y="33"/>
                      </a:cubicBezTo>
                      <a:cubicBezTo>
                        <a:pt x="10217" y="955"/>
                        <a:pt x="20381" y="1877"/>
                        <a:pt x="30545" y="2799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9170819D-22A0-4B0A-B904-0EE01014ED61}"/>
                    </a:ext>
                  </a:extLst>
                </p:cNvPr>
                <p:cNvSpPr/>
                <p:nvPr/>
              </p:nvSpPr>
              <p:spPr>
                <a:xfrm>
                  <a:off x="8062646" y="5066127"/>
                  <a:ext cx="602" cy="22858"/>
                </a:xfrm>
                <a:custGeom>
                  <a:avLst/>
                  <a:gdLst>
                    <a:gd name="connsiteX0" fmla="*/ 670 w 602"/>
                    <a:gd name="connsiteY0" fmla="*/ 33 h 22858"/>
                    <a:gd name="connsiteX1" fmla="*/ 68 w 602"/>
                    <a:gd name="connsiteY1" fmla="*/ 22891 h 22858"/>
                    <a:gd name="connsiteX2" fmla="*/ 670 w 602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2" h="22858">
                      <a:moveTo>
                        <a:pt x="670" y="33"/>
                      </a:moveTo>
                      <a:cubicBezTo>
                        <a:pt x="480" y="7676"/>
                        <a:pt x="274" y="15302"/>
                        <a:pt x="68" y="22891"/>
                      </a:cubicBezTo>
                      <a:cubicBezTo>
                        <a:pt x="258" y="15242"/>
                        <a:pt x="464" y="7638"/>
                        <a:pt x="670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55" name="任意多边形: 形状 54">
                  <a:extLst>
                    <a:ext uri="{FF2B5EF4-FFF2-40B4-BE49-F238E27FC236}">
                      <a16:creationId xmlns:a16="http://schemas.microsoft.com/office/drawing/2014/main" id="{A91BE2DC-8F1B-4DA9-B6DC-9F6F46FA89DD}"/>
                    </a:ext>
                  </a:extLst>
                </p:cNvPr>
                <p:cNvSpPr/>
                <p:nvPr/>
              </p:nvSpPr>
              <p:spPr>
                <a:xfrm>
                  <a:off x="9814815" y="5454714"/>
                  <a:ext cx="1173" cy="22858"/>
                </a:xfrm>
                <a:custGeom>
                  <a:avLst/>
                  <a:gdLst>
                    <a:gd name="connsiteX0" fmla="*/ 68 w 1173"/>
                    <a:gd name="connsiteY0" fmla="*/ 22891 h 22858"/>
                    <a:gd name="connsiteX1" fmla="*/ 1241 w 1173"/>
                    <a:gd name="connsiteY1" fmla="*/ 33 h 22858"/>
                    <a:gd name="connsiteX2" fmla="*/ 68 w 1173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3" h="22858">
                      <a:moveTo>
                        <a:pt x="68" y="22891"/>
                      </a:moveTo>
                      <a:cubicBezTo>
                        <a:pt x="464" y="15257"/>
                        <a:pt x="853" y="7622"/>
                        <a:pt x="1241" y="33"/>
                      </a:cubicBezTo>
                      <a:cubicBezTo>
                        <a:pt x="853" y="7683"/>
                        <a:pt x="464" y="15287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56" name="任意多边形: 形状 55">
                  <a:extLst>
                    <a:ext uri="{FF2B5EF4-FFF2-40B4-BE49-F238E27FC236}">
                      <a16:creationId xmlns:a16="http://schemas.microsoft.com/office/drawing/2014/main" id="{8969D07F-27D6-43B8-A2A3-B777A4F8B433}"/>
                    </a:ext>
                  </a:extLst>
                </p:cNvPr>
                <p:cNvSpPr/>
                <p:nvPr/>
              </p:nvSpPr>
              <p:spPr>
                <a:xfrm>
                  <a:off x="10832586" y="5038179"/>
                  <a:ext cx="30477" cy="2560"/>
                </a:xfrm>
                <a:custGeom>
                  <a:avLst/>
                  <a:gdLst>
                    <a:gd name="connsiteX0" fmla="*/ 30545 w 30477"/>
                    <a:gd name="connsiteY0" fmla="*/ 33 h 2560"/>
                    <a:gd name="connsiteX1" fmla="*/ 68 w 30477"/>
                    <a:gd name="connsiteY1" fmla="*/ 2593 h 2560"/>
                    <a:gd name="connsiteX2" fmla="*/ 30545 w 30477"/>
                    <a:gd name="connsiteY2" fmla="*/ 33 h 2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560">
                      <a:moveTo>
                        <a:pt x="30545" y="33"/>
                      </a:moveTo>
                      <a:cubicBezTo>
                        <a:pt x="20389" y="886"/>
                        <a:pt x="10225" y="1740"/>
                        <a:pt x="68" y="2593"/>
                      </a:cubicBezTo>
                      <a:cubicBezTo>
                        <a:pt x="10232" y="1740"/>
                        <a:pt x="20389" y="886"/>
                        <a:pt x="30545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:a16="http://schemas.microsoft.com/office/drawing/2014/main" id="{D4031BD6-E12B-48A6-83BD-19F9096F0210}"/>
                    </a:ext>
                  </a:extLst>
                </p:cNvPr>
                <p:cNvSpPr/>
                <p:nvPr/>
              </p:nvSpPr>
              <p:spPr>
                <a:xfrm>
                  <a:off x="8352167" y="4989933"/>
                  <a:ext cx="632" cy="22858"/>
                </a:xfrm>
                <a:custGeom>
                  <a:avLst/>
                  <a:gdLst>
                    <a:gd name="connsiteX0" fmla="*/ 700 w 632"/>
                    <a:gd name="connsiteY0" fmla="*/ 22891 h 22858"/>
                    <a:gd name="connsiteX1" fmla="*/ 68 w 632"/>
                    <a:gd name="connsiteY1" fmla="*/ 33 h 22858"/>
                    <a:gd name="connsiteX2" fmla="*/ 700 w 632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32" h="22858">
                      <a:moveTo>
                        <a:pt x="700" y="22891"/>
                      </a:moveTo>
                      <a:cubicBezTo>
                        <a:pt x="495" y="15264"/>
                        <a:pt x="281" y="7630"/>
                        <a:pt x="68" y="33"/>
                      </a:cubicBezTo>
                      <a:cubicBezTo>
                        <a:pt x="274" y="7691"/>
                        <a:pt x="495" y="15295"/>
                        <a:pt x="700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58" name="任意多边形: 形状 57">
                  <a:extLst>
                    <a:ext uri="{FF2B5EF4-FFF2-40B4-BE49-F238E27FC236}">
                      <a16:creationId xmlns:a16="http://schemas.microsoft.com/office/drawing/2014/main" id="{A6024A13-1427-41FF-AA58-43B1FDC80305}"/>
                    </a:ext>
                  </a:extLst>
                </p:cNvPr>
                <p:cNvSpPr/>
                <p:nvPr/>
              </p:nvSpPr>
              <p:spPr>
                <a:xfrm>
                  <a:off x="9624019" y="4426102"/>
                  <a:ext cx="1797" cy="22858"/>
                </a:xfrm>
                <a:custGeom>
                  <a:avLst/>
                  <a:gdLst>
                    <a:gd name="connsiteX0" fmla="*/ 1866 w 1797"/>
                    <a:gd name="connsiteY0" fmla="*/ 33 h 22858"/>
                    <a:gd name="connsiteX1" fmla="*/ 68 w 1797"/>
                    <a:gd name="connsiteY1" fmla="*/ 22891 h 22858"/>
                    <a:gd name="connsiteX2" fmla="*/ 1866 w 1797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97" h="22858">
                      <a:moveTo>
                        <a:pt x="1866" y="33"/>
                      </a:moveTo>
                      <a:cubicBezTo>
                        <a:pt x="1264" y="7668"/>
                        <a:pt x="662" y="15295"/>
                        <a:pt x="68" y="22891"/>
                      </a:cubicBezTo>
                      <a:cubicBezTo>
                        <a:pt x="670" y="15256"/>
                        <a:pt x="1272" y="7652"/>
                        <a:pt x="1866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59" name="任意多边形: 形状 58">
                  <a:extLst>
                    <a:ext uri="{FF2B5EF4-FFF2-40B4-BE49-F238E27FC236}">
                      <a16:creationId xmlns:a16="http://schemas.microsoft.com/office/drawing/2014/main" id="{C0D77471-FFC0-467D-BE65-20C4E475B66D}"/>
                    </a:ext>
                  </a:extLst>
                </p:cNvPr>
                <p:cNvSpPr/>
                <p:nvPr/>
              </p:nvSpPr>
              <p:spPr>
                <a:xfrm>
                  <a:off x="10984973" y="4656617"/>
                  <a:ext cx="30477" cy="3757"/>
                </a:xfrm>
                <a:custGeom>
                  <a:avLst/>
                  <a:gdLst>
                    <a:gd name="connsiteX0" fmla="*/ 30545 w 30477"/>
                    <a:gd name="connsiteY0" fmla="*/ 86 h 3757"/>
                    <a:gd name="connsiteX1" fmla="*/ 68 w 30477"/>
                    <a:gd name="connsiteY1" fmla="*/ 33 h 3757"/>
                    <a:gd name="connsiteX2" fmla="*/ 30545 w 30477"/>
                    <a:gd name="connsiteY2" fmla="*/ 86 h 3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3757">
                      <a:moveTo>
                        <a:pt x="30545" y="86"/>
                      </a:moveTo>
                      <a:cubicBezTo>
                        <a:pt x="20366" y="5359"/>
                        <a:pt x="10209" y="4696"/>
                        <a:pt x="68" y="33"/>
                      </a:cubicBezTo>
                      <a:cubicBezTo>
                        <a:pt x="10225" y="48"/>
                        <a:pt x="20389" y="71"/>
                        <a:pt x="30545" y="86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60" name="任意多边形: 形状 59">
                  <a:extLst>
                    <a:ext uri="{FF2B5EF4-FFF2-40B4-BE49-F238E27FC236}">
                      <a16:creationId xmlns:a16="http://schemas.microsoft.com/office/drawing/2014/main" id="{83CD0837-6AEC-4CF1-BA85-475160342C88}"/>
                    </a:ext>
                  </a:extLst>
                </p:cNvPr>
                <p:cNvSpPr/>
                <p:nvPr/>
              </p:nvSpPr>
              <p:spPr>
                <a:xfrm>
                  <a:off x="9807105" y="5690914"/>
                  <a:ext cx="1348" cy="22858"/>
                </a:xfrm>
                <a:custGeom>
                  <a:avLst/>
                  <a:gdLst>
                    <a:gd name="connsiteX0" fmla="*/ 1417 w 1348"/>
                    <a:gd name="connsiteY0" fmla="*/ 22891 h 22858"/>
                    <a:gd name="connsiteX1" fmla="*/ 68 w 1348"/>
                    <a:gd name="connsiteY1" fmla="*/ 33 h 22858"/>
                    <a:gd name="connsiteX2" fmla="*/ 1417 w 1348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8" h="22858">
                      <a:moveTo>
                        <a:pt x="1417" y="22891"/>
                      </a:moveTo>
                      <a:cubicBezTo>
                        <a:pt x="959" y="15264"/>
                        <a:pt x="517" y="7638"/>
                        <a:pt x="68" y="33"/>
                      </a:cubicBezTo>
                      <a:cubicBezTo>
                        <a:pt x="517" y="7676"/>
                        <a:pt x="959" y="15280"/>
                        <a:pt x="1417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3876846D-11DD-4C47-B144-C818685C2F26}"/>
                    </a:ext>
                  </a:extLst>
                </p:cNvPr>
                <p:cNvSpPr/>
                <p:nvPr/>
              </p:nvSpPr>
              <p:spPr>
                <a:xfrm>
                  <a:off x="9807303" y="5751869"/>
                  <a:ext cx="959" cy="22858"/>
                </a:xfrm>
                <a:custGeom>
                  <a:avLst/>
                  <a:gdLst>
                    <a:gd name="connsiteX0" fmla="*/ 1028 w 959"/>
                    <a:gd name="connsiteY0" fmla="*/ 22891 h 22858"/>
                    <a:gd name="connsiteX1" fmla="*/ 68 w 959"/>
                    <a:gd name="connsiteY1" fmla="*/ 33 h 22858"/>
                    <a:gd name="connsiteX2" fmla="*/ 1028 w 959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9" h="22858">
                      <a:moveTo>
                        <a:pt x="1028" y="22891"/>
                      </a:moveTo>
                      <a:cubicBezTo>
                        <a:pt x="708" y="15272"/>
                        <a:pt x="380" y="7645"/>
                        <a:pt x="68" y="33"/>
                      </a:cubicBezTo>
                      <a:cubicBezTo>
                        <a:pt x="395" y="7668"/>
                        <a:pt x="715" y="15280"/>
                        <a:pt x="102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BAC0C6CF-F8A7-4C07-AFDA-E29D651B1A0E}"/>
                    </a:ext>
                  </a:extLst>
                </p:cNvPr>
                <p:cNvSpPr/>
                <p:nvPr/>
              </p:nvSpPr>
              <p:spPr>
                <a:xfrm>
                  <a:off x="8367565" y="4746114"/>
                  <a:ext cx="319" cy="22858"/>
                </a:xfrm>
                <a:custGeom>
                  <a:avLst/>
                  <a:gdLst>
                    <a:gd name="connsiteX0" fmla="*/ 68 w 319"/>
                    <a:gd name="connsiteY0" fmla="*/ 22891 h 22858"/>
                    <a:gd name="connsiteX1" fmla="*/ 388 w 319"/>
                    <a:gd name="connsiteY1" fmla="*/ 33 h 22858"/>
                    <a:gd name="connsiteX2" fmla="*/ 68 w 319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9" h="22858">
                      <a:moveTo>
                        <a:pt x="68" y="22891"/>
                      </a:moveTo>
                      <a:cubicBezTo>
                        <a:pt x="182" y="15264"/>
                        <a:pt x="281" y="7622"/>
                        <a:pt x="388" y="33"/>
                      </a:cubicBezTo>
                      <a:cubicBezTo>
                        <a:pt x="274" y="7683"/>
                        <a:pt x="174" y="15287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:a16="http://schemas.microsoft.com/office/drawing/2014/main" id="{DCE722AC-A8B8-4755-84D0-5CB6B47AAFFA}"/>
                    </a:ext>
                  </a:extLst>
                </p:cNvPr>
                <p:cNvSpPr/>
                <p:nvPr/>
              </p:nvSpPr>
              <p:spPr>
                <a:xfrm>
                  <a:off x="10535431" y="5984053"/>
                  <a:ext cx="15238" cy="419"/>
                </a:xfrm>
                <a:custGeom>
                  <a:avLst/>
                  <a:gdLst>
                    <a:gd name="connsiteX0" fmla="*/ 68 w 15238"/>
                    <a:gd name="connsiteY0" fmla="*/ 452 h 419"/>
                    <a:gd name="connsiteX1" fmla="*/ 15307 w 15238"/>
                    <a:gd name="connsiteY1" fmla="*/ 33 h 419"/>
                    <a:gd name="connsiteX2" fmla="*/ 68 w 15238"/>
                    <a:gd name="connsiteY2" fmla="*/ 452 h 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419">
                      <a:moveTo>
                        <a:pt x="68" y="452"/>
                      </a:moveTo>
                      <a:cubicBezTo>
                        <a:pt x="5165" y="307"/>
                        <a:pt x="10263" y="163"/>
                        <a:pt x="15307" y="33"/>
                      </a:cubicBezTo>
                      <a:cubicBezTo>
                        <a:pt x="10179" y="186"/>
                        <a:pt x="5120" y="315"/>
                        <a:pt x="68" y="452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id="{1A624548-1806-4EBF-A0D3-7DD2E9E691D5}"/>
                    </a:ext>
                  </a:extLst>
                </p:cNvPr>
                <p:cNvSpPr/>
                <p:nvPr/>
              </p:nvSpPr>
              <p:spPr>
                <a:xfrm>
                  <a:off x="8077573" y="6026165"/>
                  <a:ext cx="1234" cy="22858"/>
                </a:xfrm>
                <a:custGeom>
                  <a:avLst/>
                  <a:gdLst>
                    <a:gd name="connsiteX0" fmla="*/ 1302 w 1234"/>
                    <a:gd name="connsiteY0" fmla="*/ 22891 h 22858"/>
                    <a:gd name="connsiteX1" fmla="*/ 68 w 1234"/>
                    <a:gd name="connsiteY1" fmla="*/ 33 h 22858"/>
                    <a:gd name="connsiteX2" fmla="*/ 1302 w 1234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4" h="22858">
                      <a:moveTo>
                        <a:pt x="1302" y="22891"/>
                      </a:moveTo>
                      <a:cubicBezTo>
                        <a:pt x="891" y="15264"/>
                        <a:pt x="479" y="7638"/>
                        <a:pt x="68" y="33"/>
                      </a:cubicBezTo>
                      <a:cubicBezTo>
                        <a:pt x="487" y="7668"/>
                        <a:pt x="891" y="15287"/>
                        <a:pt x="1302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CE61365D-B24C-4128-8C7C-85BFC64E2499}"/>
                    </a:ext>
                  </a:extLst>
                </p:cNvPr>
                <p:cNvSpPr/>
                <p:nvPr/>
              </p:nvSpPr>
              <p:spPr>
                <a:xfrm>
                  <a:off x="9727780" y="6113636"/>
                  <a:ext cx="15238" cy="312"/>
                </a:xfrm>
                <a:custGeom>
                  <a:avLst/>
                  <a:gdLst>
                    <a:gd name="connsiteX0" fmla="*/ 68 w 15238"/>
                    <a:gd name="connsiteY0" fmla="*/ 33 h 312"/>
                    <a:gd name="connsiteX1" fmla="*/ 15307 w 15238"/>
                    <a:gd name="connsiteY1" fmla="*/ 346 h 312"/>
                    <a:gd name="connsiteX2" fmla="*/ 68 w 15238"/>
                    <a:gd name="connsiteY2" fmla="*/ 33 h 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312">
                      <a:moveTo>
                        <a:pt x="68" y="33"/>
                      </a:moveTo>
                      <a:cubicBezTo>
                        <a:pt x="5173" y="140"/>
                        <a:pt x="10278" y="231"/>
                        <a:pt x="15307" y="346"/>
                      </a:cubicBezTo>
                      <a:cubicBezTo>
                        <a:pt x="10179" y="246"/>
                        <a:pt x="5127" y="140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26EB7B05-AECD-4FCE-ABAA-5C113EAD7822}"/>
                    </a:ext>
                  </a:extLst>
                </p:cNvPr>
                <p:cNvSpPr/>
                <p:nvPr/>
              </p:nvSpPr>
              <p:spPr>
                <a:xfrm>
                  <a:off x="10802108" y="4649722"/>
                  <a:ext cx="30477" cy="2308"/>
                </a:xfrm>
                <a:custGeom>
                  <a:avLst/>
                  <a:gdLst>
                    <a:gd name="connsiteX0" fmla="*/ 30545 w 30477"/>
                    <a:gd name="connsiteY0" fmla="*/ 2342 h 2308"/>
                    <a:gd name="connsiteX1" fmla="*/ 68 w 30477"/>
                    <a:gd name="connsiteY1" fmla="*/ 33 h 2308"/>
                    <a:gd name="connsiteX2" fmla="*/ 30545 w 30477"/>
                    <a:gd name="connsiteY2" fmla="*/ 2342 h 2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308">
                      <a:moveTo>
                        <a:pt x="30545" y="2342"/>
                      </a:moveTo>
                      <a:cubicBezTo>
                        <a:pt x="20389" y="1572"/>
                        <a:pt x="10225" y="803"/>
                        <a:pt x="68" y="33"/>
                      </a:cubicBezTo>
                      <a:cubicBezTo>
                        <a:pt x="10225" y="803"/>
                        <a:pt x="20389" y="1572"/>
                        <a:pt x="30545" y="2342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id="{0C892811-2930-4EEA-9A13-B9BAEC42535C}"/>
                    </a:ext>
                  </a:extLst>
                </p:cNvPr>
                <p:cNvSpPr/>
                <p:nvPr/>
              </p:nvSpPr>
              <p:spPr>
                <a:xfrm>
                  <a:off x="10863063" y="4656915"/>
                  <a:ext cx="22858" cy="3162"/>
                </a:xfrm>
                <a:custGeom>
                  <a:avLst/>
                  <a:gdLst>
                    <a:gd name="connsiteX0" fmla="*/ 22926 w 22858"/>
                    <a:gd name="connsiteY0" fmla="*/ 3195 h 3162"/>
                    <a:gd name="connsiteX1" fmla="*/ 68 w 22858"/>
                    <a:gd name="connsiteY1" fmla="*/ 33 h 3162"/>
                    <a:gd name="connsiteX2" fmla="*/ 22926 w 22858"/>
                    <a:gd name="connsiteY2" fmla="*/ 3195 h 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3162">
                      <a:moveTo>
                        <a:pt x="22926" y="3195"/>
                      </a:moveTo>
                      <a:lnTo>
                        <a:pt x="68" y="33"/>
                      </a:lnTo>
                      <a:lnTo>
                        <a:pt x="22926" y="31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id="{2B44980C-F69B-4033-95E3-7F0C6228DF82}"/>
                    </a:ext>
                  </a:extLst>
                </p:cNvPr>
                <p:cNvSpPr/>
                <p:nvPr/>
              </p:nvSpPr>
              <p:spPr>
                <a:xfrm>
                  <a:off x="9730949" y="5393759"/>
                  <a:ext cx="1279" cy="68574"/>
                </a:xfrm>
                <a:custGeom>
                  <a:avLst/>
                  <a:gdLst>
                    <a:gd name="connsiteX0" fmla="*/ 68 w 1279"/>
                    <a:gd name="connsiteY0" fmla="*/ 68607 h 68574"/>
                    <a:gd name="connsiteX1" fmla="*/ 1348 w 1279"/>
                    <a:gd name="connsiteY1" fmla="*/ 33 h 68574"/>
                    <a:gd name="connsiteX2" fmla="*/ 68 w 1279"/>
                    <a:gd name="connsiteY2" fmla="*/ 68607 h 68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79" h="68574">
                      <a:moveTo>
                        <a:pt x="68" y="68607"/>
                      </a:moveTo>
                      <a:cubicBezTo>
                        <a:pt x="502" y="45742"/>
                        <a:pt x="921" y="22884"/>
                        <a:pt x="1348" y="33"/>
                      </a:cubicBezTo>
                      <a:cubicBezTo>
                        <a:pt x="913" y="22906"/>
                        <a:pt x="494" y="45749"/>
                        <a:pt x="68" y="68607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id="{C532FEAC-212E-48CD-BA9C-B5B5ED7AC5E7}"/>
                    </a:ext>
                  </a:extLst>
                </p:cNvPr>
                <p:cNvSpPr/>
                <p:nvPr/>
              </p:nvSpPr>
              <p:spPr>
                <a:xfrm>
                  <a:off x="9136884" y="4624205"/>
                  <a:ext cx="792" cy="53335"/>
                </a:xfrm>
                <a:custGeom>
                  <a:avLst/>
                  <a:gdLst>
                    <a:gd name="connsiteX0" fmla="*/ 68 w 792"/>
                    <a:gd name="connsiteY0" fmla="*/ 33 h 53335"/>
                    <a:gd name="connsiteX1" fmla="*/ 860 w 792"/>
                    <a:gd name="connsiteY1" fmla="*/ 53369 h 53335"/>
                    <a:gd name="connsiteX2" fmla="*/ 68 w 792"/>
                    <a:gd name="connsiteY2" fmla="*/ 33 h 53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92" h="53335">
                      <a:moveTo>
                        <a:pt x="68" y="33"/>
                      </a:moveTo>
                      <a:cubicBezTo>
                        <a:pt x="327" y="17824"/>
                        <a:pt x="586" y="35616"/>
                        <a:pt x="860" y="53369"/>
                      </a:cubicBezTo>
                      <a:cubicBezTo>
                        <a:pt x="601" y="35562"/>
                        <a:pt x="335" y="17801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C8B271B5-9F92-49DB-8254-5420B75ECCC7}"/>
                    </a:ext>
                  </a:extLst>
                </p:cNvPr>
                <p:cNvSpPr/>
                <p:nvPr/>
              </p:nvSpPr>
              <p:spPr>
                <a:xfrm>
                  <a:off x="7784845" y="5740204"/>
                  <a:ext cx="38096" cy="472"/>
                </a:xfrm>
                <a:custGeom>
                  <a:avLst/>
                  <a:gdLst>
                    <a:gd name="connsiteX0" fmla="*/ 38165 w 38096"/>
                    <a:gd name="connsiteY0" fmla="*/ 33 h 472"/>
                    <a:gd name="connsiteX1" fmla="*/ 68 w 38096"/>
                    <a:gd name="connsiteY1" fmla="*/ 505 h 472"/>
                    <a:gd name="connsiteX2" fmla="*/ 38165 w 38096"/>
                    <a:gd name="connsiteY2" fmla="*/ 33 h 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472">
                      <a:moveTo>
                        <a:pt x="38165" y="33"/>
                      </a:moveTo>
                      <a:cubicBezTo>
                        <a:pt x="25448" y="185"/>
                        <a:pt x="12708" y="338"/>
                        <a:pt x="68" y="505"/>
                      </a:cubicBezTo>
                      <a:cubicBezTo>
                        <a:pt x="12823" y="353"/>
                        <a:pt x="25494" y="193"/>
                        <a:pt x="38165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id="{E0554CDA-4204-42DA-BA7B-79507F57DB88}"/>
                    </a:ext>
                  </a:extLst>
                </p:cNvPr>
                <p:cNvSpPr/>
                <p:nvPr/>
              </p:nvSpPr>
              <p:spPr>
                <a:xfrm>
                  <a:off x="8828696" y="4223899"/>
                  <a:ext cx="38096" cy="586"/>
                </a:xfrm>
                <a:custGeom>
                  <a:avLst/>
                  <a:gdLst>
                    <a:gd name="connsiteX0" fmla="*/ 38165 w 38096"/>
                    <a:gd name="connsiteY0" fmla="*/ 620 h 586"/>
                    <a:gd name="connsiteX1" fmla="*/ 68 w 38096"/>
                    <a:gd name="connsiteY1" fmla="*/ 33 h 586"/>
                    <a:gd name="connsiteX2" fmla="*/ 38165 w 38096"/>
                    <a:gd name="connsiteY2" fmla="*/ 620 h 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586">
                      <a:moveTo>
                        <a:pt x="38165" y="620"/>
                      </a:moveTo>
                      <a:cubicBezTo>
                        <a:pt x="25433" y="422"/>
                        <a:pt x="12708" y="216"/>
                        <a:pt x="68" y="33"/>
                      </a:cubicBezTo>
                      <a:cubicBezTo>
                        <a:pt x="12830" y="239"/>
                        <a:pt x="25501" y="429"/>
                        <a:pt x="38165" y="62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:a16="http://schemas.microsoft.com/office/drawing/2014/main" id="{21E97758-32CC-44E6-B8D6-B2A07AB95BDF}"/>
                    </a:ext>
                  </a:extLst>
                </p:cNvPr>
                <p:cNvSpPr/>
                <p:nvPr/>
              </p:nvSpPr>
              <p:spPr>
                <a:xfrm>
                  <a:off x="8539161" y="4521328"/>
                  <a:ext cx="38096" cy="38"/>
                </a:xfrm>
                <a:custGeom>
                  <a:avLst/>
                  <a:gdLst>
                    <a:gd name="connsiteX0" fmla="*/ 68 w 38096"/>
                    <a:gd name="connsiteY0" fmla="*/ 71 h 38"/>
                    <a:gd name="connsiteX1" fmla="*/ 38165 w 38096"/>
                    <a:gd name="connsiteY1" fmla="*/ 33 h 38"/>
                    <a:gd name="connsiteX2" fmla="*/ 68 w 38096"/>
                    <a:gd name="connsiteY2" fmla="*/ 71 h 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38">
                      <a:moveTo>
                        <a:pt x="68" y="71"/>
                      </a:moveTo>
                      <a:cubicBezTo>
                        <a:pt x="12777" y="64"/>
                        <a:pt x="25471" y="48"/>
                        <a:pt x="38165" y="33"/>
                      </a:cubicBezTo>
                      <a:cubicBezTo>
                        <a:pt x="25463" y="41"/>
                        <a:pt x="12762" y="56"/>
                        <a:pt x="68" y="7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73" name="任意多边形: 形状 72">
                  <a:extLst>
                    <a:ext uri="{FF2B5EF4-FFF2-40B4-BE49-F238E27FC236}">
                      <a16:creationId xmlns:a16="http://schemas.microsoft.com/office/drawing/2014/main" id="{56684F1C-B5C9-4FC1-ADD9-2E72D88BD1D3}"/>
                    </a:ext>
                  </a:extLst>
                </p:cNvPr>
                <p:cNvSpPr/>
                <p:nvPr/>
              </p:nvSpPr>
              <p:spPr>
                <a:xfrm>
                  <a:off x="8676309" y="4216318"/>
                  <a:ext cx="30477" cy="502"/>
                </a:xfrm>
                <a:custGeom>
                  <a:avLst/>
                  <a:gdLst>
                    <a:gd name="connsiteX0" fmla="*/ 30545 w 30477"/>
                    <a:gd name="connsiteY0" fmla="*/ 33 h 502"/>
                    <a:gd name="connsiteX1" fmla="*/ 68 w 30477"/>
                    <a:gd name="connsiteY1" fmla="*/ 536 h 502"/>
                    <a:gd name="connsiteX2" fmla="*/ 30545 w 30477"/>
                    <a:gd name="connsiteY2" fmla="*/ 33 h 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502">
                      <a:moveTo>
                        <a:pt x="30545" y="33"/>
                      </a:moveTo>
                      <a:cubicBezTo>
                        <a:pt x="20351" y="201"/>
                        <a:pt x="10163" y="376"/>
                        <a:pt x="68" y="536"/>
                      </a:cubicBezTo>
                      <a:cubicBezTo>
                        <a:pt x="10293" y="368"/>
                        <a:pt x="20419" y="201"/>
                        <a:pt x="30545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:a16="http://schemas.microsoft.com/office/drawing/2014/main" id="{0DDDAFBB-2789-4C20-BF06-B2CC47080441}"/>
                    </a:ext>
                  </a:extLst>
                </p:cNvPr>
                <p:cNvSpPr/>
                <p:nvPr/>
              </p:nvSpPr>
              <p:spPr>
                <a:xfrm>
                  <a:off x="7853419" y="5740364"/>
                  <a:ext cx="30477" cy="159"/>
                </a:xfrm>
                <a:custGeom>
                  <a:avLst/>
                  <a:gdLst>
                    <a:gd name="connsiteX0" fmla="*/ 30545 w 30477"/>
                    <a:gd name="connsiteY0" fmla="*/ 193 h 159"/>
                    <a:gd name="connsiteX1" fmla="*/ 68 w 30477"/>
                    <a:gd name="connsiteY1" fmla="*/ 33 h 159"/>
                    <a:gd name="connsiteX2" fmla="*/ 30545 w 30477"/>
                    <a:gd name="connsiteY2" fmla="*/ 193 h 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159">
                      <a:moveTo>
                        <a:pt x="30545" y="193"/>
                      </a:moveTo>
                      <a:cubicBezTo>
                        <a:pt x="20358" y="140"/>
                        <a:pt x="10171" y="86"/>
                        <a:pt x="68" y="33"/>
                      </a:cubicBezTo>
                      <a:cubicBezTo>
                        <a:pt x="10293" y="94"/>
                        <a:pt x="20419" y="140"/>
                        <a:pt x="30545" y="19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:a16="http://schemas.microsoft.com/office/drawing/2014/main" id="{635FA25F-5EF0-42B1-A4D9-45B2F7D16BDF}"/>
                    </a:ext>
                  </a:extLst>
                </p:cNvPr>
                <p:cNvSpPr/>
                <p:nvPr/>
              </p:nvSpPr>
              <p:spPr>
                <a:xfrm>
                  <a:off x="9255380" y="1845633"/>
                  <a:ext cx="38096" cy="2643"/>
                </a:xfrm>
                <a:custGeom>
                  <a:avLst/>
                  <a:gdLst>
                    <a:gd name="connsiteX0" fmla="*/ 68 w 38096"/>
                    <a:gd name="connsiteY0" fmla="*/ 2677 h 2643"/>
                    <a:gd name="connsiteX1" fmla="*/ 38165 w 38096"/>
                    <a:gd name="connsiteY1" fmla="*/ 33 h 2643"/>
                    <a:gd name="connsiteX2" fmla="*/ 68 w 38096"/>
                    <a:gd name="connsiteY2" fmla="*/ 2677 h 2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2643">
                      <a:moveTo>
                        <a:pt x="68" y="2677"/>
                      </a:moveTo>
                      <a:cubicBezTo>
                        <a:pt x="12762" y="1793"/>
                        <a:pt x="25471" y="917"/>
                        <a:pt x="38165" y="33"/>
                      </a:cubicBezTo>
                      <a:cubicBezTo>
                        <a:pt x="25463" y="917"/>
                        <a:pt x="12762" y="1793"/>
                        <a:pt x="68" y="2677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:a16="http://schemas.microsoft.com/office/drawing/2014/main" id="{8DBCF3AE-3428-4ACC-BAEB-2CFB58D8C191}"/>
                    </a:ext>
                  </a:extLst>
                </p:cNvPr>
                <p:cNvSpPr/>
                <p:nvPr/>
              </p:nvSpPr>
              <p:spPr>
                <a:xfrm>
                  <a:off x="9426106" y="2704128"/>
                  <a:ext cx="1417" cy="38096"/>
                </a:xfrm>
                <a:custGeom>
                  <a:avLst/>
                  <a:gdLst>
                    <a:gd name="connsiteX0" fmla="*/ 68 w 1417"/>
                    <a:gd name="connsiteY0" fmla="*/ 38130 h 38096"/>
                    <a:gd name="connsiteX1" fmla="*/ 1485 w 1417"/>
                    <a:gd name="connsiteY1" fmla="*/ 33 h 38096"/>
                    <a:gd name="connsiteX2" fmla="*/ 68 w 1417"/>
                    <a:gd name="connsiteY2" fmla="*/ 38130 h 38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17" h="38096">
                      <a:moveTo>
                        <a:pt x="68" y="38130"/>
                      </a:moveTo>
                      <a:cubicBezTo>
                        <a:pt x="540" y="25428"/>
                        <a:pt x="1013" y="12727"/>
                        <a:pt x="1485" y="33"/>
                      </a:cubicBezTo>
                      <a:cubicBezTo>
                        <a:pt x="1005" y="12750"/>
                        <a:pt x="540" y="25444"/>
                        <a:pt x="68" y="3813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77" name="任意多边形: 形状 76">
                  <a:extLst>
                    <a:ext uri="{FF2B5EF4-FFF2-40B4-BE49-F238E27FC236}">
                      <a16:creationId xmlns:a16="http://schemas.microsoft.com/office/drawing/2014/main" id="{010954BB-F4A4-4F6B-ADE8-772D1DA5F1DE}"/>
                    </a:ext>
                  </a:extLst>
                </p:cNvPr>
                <p:cNvSpPr/>
                <p:nvPr/>
              </p:nvSpPr>
              <p:spPr>
                <a:xfrm>
                  <a:off x="9095373" y="2860317"/>
                  <a:ext cx="22858" cy="15"/>
                </a:xfrm>
                <a:custGeom>
                  <a:avLst/>
                  <a:gdLst>
                    <a:gd name="connsiteX0" fmla="*/ 22926 w 22858"/>
                    <a:gd name="connsiteY0" fmla="*/ 33 h 15"/>
                    <a:gd name="connsiteX1" fmla="*/ 68 w 22858"/>
                    <a:gd name="connsiteY1" fmla="*/ 48 h 15"/>
                    <a:gd name="connsiteX2" fmla="*/ 22926 w 22858"/>
                    <a:gd name="connsiteY2" fmla="*/ 33 h 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15">
                      <a:moveTo>
                        <a:pt x="22926" y="33"/>
                      </a:moveTo>
                      <a:cubicBezTo>
                        <a:pt x="15276" y="33"/>
                        <a:pt x="7634" y="41"/>
                        <a:pt x="68" y="48"/>
                      </a:cubicBezTo>
                      <a:cubicBezTo>
                        <a:pt x="7741" y="48"/>
                        <a:pt x="15329" y="41"/>
                        <a:pt x="22926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:a16="http://schemas.microsoft.com/office/drawing/2014/main" id="{38742CBA-1FFF-4CAE-8548-36715BBCA62D}"/>
                    </a:ext>
                  </a:extLst>
                </p:cNvPr>
                <p:cNvSpPr/>
                <p:nvPr/>
              </p:nvSpPr>
              <p:spPr>
                <a:xfrm>
                  <a:off x="8447729" y="4193590"/>
                  <a:ext cx="22858" cy="251"/>
                </a:xfrm>
                <a:custGeom>
                  <a:avLst/>
                  <a:gdLst>
                    <a:gd name="connsiteX0" fmla="*/ 22926 w 22858"/>
                    <a:gd name="connsiteY0" fmla="*/ 33 h 251"/>
                    <a:gd name="connsiteX1" fmla="*/ 68 w 22858"/>
                    <a:gd name="connsiteY1" fmla="*/ 284 h 251"/>
                    <a:gd name="connsiteX2" fmla="*/ 22926 w 22858"/>
                    <a:gd name="connsiteY2" fmla="*/ 33 h 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251">
                      <a:moveTo>
                        <a:pt x="22926" y="33"/>
                      </a:moveTo>
                      <a:cubicBezTo>
                        <a:pt x="15276" y="117"/>
                        <a:pt x="7634" y="201"/>
                        <a:pt x="68" y="284"/>
                      </a:cubicBezTo>
                      <a:cubicBezTo>
                        <a:pt x="7741" y="208"/>
                        <a:pt x="15329" y="124"/>
                        <a:pt x="22926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79" name="任意多边形: 形状 78">
                  <a:extLst>
                    <a:ext uri="{FF2B5EF4-FFF2-40B4-BE49-F238E27FC236}">
                      <a16:creationId xmlns:a16="http://schemas.microsoft.com/office/drawing/2014/main" id="{7818CDD3-305B-4250-9BF5-CA99EC0EAAA0}"/>
                    </a:ext>
                  </a:extLst>
                </p:cNvPr>
                <p:cNvSpPr/>
                <p:nvPr/>
              </p:nvSpPr>
              <p:spPr>
                <a:xfrm>
                  <a:off x="8295341" y="4504871"/>
                  <a:ext cx="30477" cy="2476"/>
                </a:xfrm>
                <a:custGeom>
                  <a:avLst/>
                  <a:gdLst>
                    <a:gd name="connsiteX0" fmla="*/ 68 w 30477"/>
                    <a:gd name="connsiteY0" fmla="*/ 33 h 2476"/>
                    <a:gd name="connsiteX1" fmla="*/ 30545 w 30477"/>
                    <a:gd name="connsiteY1" fmla="*/ 2509 h 2476"/>
                    <a:gd name="connsiteX2" fmla="*/ 68 w 30477"/>
                    <a:gd name="connsiteY2" fmla="*/ 33 h 2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476">
                      <a:moveTo>
                        <a:pt x="68" y="33"/>
                      </a:moveTo>
                      <a:cubicBezTo>
                        <a:pt x="10232" y="856"/>
                        <a:pt x="20389" y="1686"/>
                        <a:pt x="30545" y="2509"/>
                      </a:cubicBezTo>
                      <a:cubicBezTo>
                        <a:pt x="20381" y="1686"/>
                        <a:pt x="10232" y="856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80" name="任意多边形: 形状 79">
                  <a:extLst>
                    <a:ext uri="{FF2B5EF4-FFF2-40B4-BE49-F238E27FC236}">
                      <a16:creationId xmlns:a16="http://schemas.microsoft.com/office/drawing/2014/main" id="{C8AC9909-CB02-4677-8C95-36D2C2FBDBBE}"/>
                    </a:ext>
                  </a:extLst>
                </p:cNvPr>
                <p:cNvSpPr/>
                <p:nvPr/>
              </p:nvSpPr>
              <p:spPr>
                <a:xfrm>
                  <a:off x="8276049" y="4860405"/>
                  <a:ext cx="480" cy="30477"/>
                </a:xfrm>
                <a:custGeom>
                  <a:avLst/>
                  <a:gdLst>
                    <a:gd name="connsiteX0" fmla="*/ 68 w 480"/>
                    <a:gd name="connsiteY0" fmla="*/ 30510 h 30477"/>
                    <a:gd name="connsiteX1" fmla="*/ 548 w 480"/>
                    <a:gd name="connsiteY1" fmla="*/ 33 h 30477"/>
                    <a:gd name="connsiteX2" fmla="*/ 68 w 480"/>
                    <a:gd name="connsiteY2" fmla="*/ 30510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0" h="30477">
                      <a:moveTo>
                        <a:pt x="68" y="30510"/>
                      </a:moveTo>
                      <a:cubicBezTo>
                        <a:pt x="228" y="20346"/>
                        <a:pt x="396" y="10182"/>
                        <a:pt x="548" y="33"/>
                      </a:cubicBezTo>
                      <a:cubicBezTo>
                        <a:pt x="388" y="10212"/>
                        <a:pt x="228" y="20361"/>
                        <a:pt x="68" y="305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81" name="任意多边形: 形状 80">
                  <a:extLst>
                    <a:ext uri="{FF2B5EF4-FFF2-40B4-BE49-F238E27FC236}">
                      <a16:creationId xmlns:a16="http://schemas.microsoft.com/office/drawing/2014/main" id="{17392E36-8E76-4044-8F86-A01240C570D0}"/>
                    </a:ext>
                  </a:extLst>
                </p:cNvPr>
                <p:cNvSpPr/>
                <p:nvPr/>
              </p:nvSpPr>
              <p:spPr>
                <a:xfrm>
                  <a:off x="9148709" y="4481753"/>
                  <a:ext cx="30477" cy="2987"/>
                </a:xfrm>
                <a:custGeom>
                  <a:avLst/>
                  <a:gdLst>
                    <a:gd name="connsiteX0" fmla="*/ 68 w 30477"/>
                    <a:gd name="connsiteY0" fmla="*/ 3020 h 2987"/>
                    <a:gd name="connsiteX1" fmla="*/ 30545 w 30477"/>
                    <a:gd name="connsiteY1" fmla="*/ 33 h 2987"/>
                    <a:gd name="connsiteX2" fmla="*/ 68 w 30477"/>
                    <a:gd name="connsiteY2" fmla="*/ 3020 h 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987">
                      <a:moveTo>
                        <a:pt x="68" y="3020"/>
                      </a:moveTo>
                      <a:cubicBezTo>
                        <a:pt x="10217" y="2022"/>
                        <a:pt x="20389" y="1031"/>
                        <a:pt x="30545" y="33"/>
                      </a:cubicBezTo>
                      <a:cubicBezTo>
                        <a:pt x="20381" y="1031"/>
                        <a:pt x="10217" y="2022"/>
                        <a:pt x="68" y="302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82" name="任意多边形: 形状 81">
                  <a:extLst>
                    <a:ext uri="{FF2B5EF4-FFF2-40B4-BE49-F238E27FC236}">
                      <a16:creationId xmlns:a16="http://schemas.microsoft.com/office/drawing/2014/main" id="{B0F616BC-904B-46C2-A6A3-26654854CAB6}"/>
                    </a:ext>
                  </a:extLst>
                </p:cNvPr>
                <p:cNvSpPr/>
                <p:nvPr/>
              </p:nvSpPr>
              <p:spPr>
                <a:xfrm>
                  <a:off x="9844973" y="4273715"/>
                  <a:ext cx="1813" cy="30477"/>
                </a:xfrm>
                <a:custGeom>
                  <a:avLst/>
                  <a:gdLst>
                    <a:gd name="connsiteX0" fmla="*/ 68 w 1813"/>
                    <a:gd name="connsiteY0" fmla="*/ 30510 h 30477"/>
                    <a:gd name="connsiteX1" fmla="*/ 1882 w 1813"/>
                    <a:gd name="connsiteY1" fmla="*/ 33 h 30477"/>
                    <a:gd name="connsiteX2" fmla="*/ 68 w 1813"/>
                    <a:gd name="connsiteY2" fmla="*/ 30510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3" h="30477">
                      <a:moveTo>
                        <a:pt x="68" y="30510"/>
                      </a:moveTo>
                      <a:cubicBezTo>
                        <a:pt x="678" y="20346"/>
                        <a:pt x="1279" y="10167"/>
                        <a:pt x="1882" y="33"/>
                      </a:cubicBezTo>
                      <a:cubicBezTo>
                        <a:pt x="1279" y="10212"/>
                        <a:pt x="670" y="20369"/>
                        <a:pt x="68" y="305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83" name="任意多边形: 形状 82">
                  <a:extLst>
                    <a:ext uri="{FF2B5EF4-FFF2-40B4-BE49-F238E27FC236}">
                      <a16:creationId xmlns:a16="http://schemas.microsoft.com/office/drawing/2014/main" id="{9614A4AD-9A84-4371-9FA3-8CA80B934F8B}"/>
                    </a:ext>
                  </a:extLst>
                </p:cNvPr>
                <p:cNvSpPr/>
                <p:nvPr/>
              </p:nvSpPr>
              <p:spPr>
                <a:xfrm>
                  <a:off x="9979218" y="2897241"/>
                  <a:ext cx="30477" cy="2369"/>
                </a:xfrm>
                <a:custGeom>
                  <a:avLst/>
                  <a:gdLst>
                    <a:gd name="connsiteX0" fmla="*/ 68 w 30477"/>
                    <a:gd name="connsiteY0" fmla="*/ 2403 h 2369"/>
                    <a:gd name="connsiteX1" fmla="*/ 30545 w 30477"/>
                    <a:gd name="connsiteY1" fmla="*/ 33 h 2369"/>
                    <a:gd name="connsiteX2" fmla="*/ 68 w 30477"/>
                    <a:gd name="connsiteY2" fmla="*/ 2403 h 2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369">
                      <a:moveTo>
                        <a:pt x="68" y="2403"/>
                      </a:moveTo>
                      <a:cubicBezTo>
                        <a:pt x="10232" y="1610"/>
                        <a:pt x="20381" y="818"/>
                        <a:pt x="30545" y="33"/>
                      </a:cubicBezTo>
                      <a:cubicBezTo>
                        <a:pt x="20381" y="818"/>
                        <a:pt x="10232" y="1610"/>
                        <a:pt x="68" y="240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84" name="任意多边形: 形状 83">
                  <a:extLst>
                    <a:ext uri="{FF2B5EF4-FFF2-40B4-BE49-F238E27FC236}">
                      <a16:creationId xmlns:a16="http://schemas.microsoft.com/office/drawing/2014/main" id="{B4FD56DD-95E9-4994-9214-A72EBA63774C}"/>
                    </a:ext>
                  </a:extLst>
                </p:cNvPr>
                <p:cNvSpPr/>
                <p:nvPr/>
              </p:nvSpPr>
              <p:spPr>
                <a:xfrm>
                  <a:off x="8920128" y="4231701"/>
                  <a:ext cx="22858" cy="220"/>
                </a:xfrm>
                <a:custGeom>
                  <a:avLst/>
                  <a:gdLst>
                    <a:gd name="connsiteX0" fmla="*/ 22926 w 22858"/>
                    <a:gd name="connsiteY0" fmla="*/ 254 h 220"/>
                    <a:gd name="connsiteX1" fmla="*/ 68 w 22858"/>
                    <a:gd name="connsiteY1" fmla="*/ 33 h 220"/>
                    <a:gd name="connsiteX2" fmla="*/ 22926 w 22858"/>
                    <a:gd name="connsiteY2" fmla="*/ 254 h 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220">
                      <a:moveTo>
                        <a:pt x="22926" y="254"/>
                      </a:moveTo>
                      <a:cubicBezTo>
                        <a:pt x="15284" y="178"/>
                        <a:pt x="7634" y="102"/>
                        <a:pt x="68" y="33"/>
                      </a:cubicBezTo>
                      <a:cubicBezTo>
                        <a:pt x="7741" y="102"/>
                        <a:pt x="15337" y="178"/>
                        <a:pt x="22926" y="254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2A99C291-93A6-4374-BF47-B5A18975C301}"/>
                    </a:ext>
                  </a:extLst>
                </p:cNvPr>
                <p:cNvSpPr/>
                <p:nvPr/>
              </p:nvSpPr>
              <p:spPr>
                <a:xfrm>
                  <a:off x="8275729" y="5439475"/>
                  <a:ext cx="1120" cy="22858"/>
                </a:xfrm>
                <a:custGeom>
                  <a:avLst/>
                  <a:gdLst>
                    <a:gd name="connsiteX0" fmla="*/ 1188 w 1120"/>
                    <a:gd name="connsiteY0" fmla="*/ 22891 h 22858"/>
                    <a:gd name="connsiteX1" fmla="*/ 68 w 1120"/>
                    <a:gd name="connsiteY1" fmla="*/ 33 h 22858"/>
                    <a:gd name="connsiteX2" fmla="*/ 1188 w 1120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0" h="22858">
                      <a:moveTo>
                        <a:pt x="1188" y="22891"/>
                      </a:moveTo>
                      <a:cubicBezTo>
                        <a:pt x="807" y="15264"/>
                        <a:pt x="434" y="7638"/>
                        <a:pt x="68" y="33"/>
                      </a:cubicBezTo>
                      <a:cubicBezTo>
                        <a:pt x="434" y="7668"/>
                        <a:pt x="807" y="15287"/>
                        <a:pt x="118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80C3BCBF-DEB1-4FDB-A52A-1159DFBA41BE}"/>
                    </a:ext>
                  </a:extLst>
                </p:cNvPr>
                <p:cNvSpPr/>
                <p:nvPr/>
              </p:nvSpPr>
              <p:spPr>
                <a:xfrm>
                  <a:off x="9125851" y="5073746"/>
                  <a:ext cx="15235" cy="22859"/>
                </a:xfrm>
                <a:custGeom>
                  <a:avLst/>
                  <a:gdLst>
                    <a:gd name="connsiteX0" fmla="*/ 5340 w 15235"/>
                    <a:gd name="connsiteY0" fmla="*/ 33 h 22859"/>
                    <a:gd name="connsiteX1" fmla="*/ 13066 w 15235"/>
                    <a:gd name="connsiteY1" fmla="*/ 21619 h 22859"/>
                    <a:gd name="connsiteX2" fmla="*/ 5340 w 15235"/>
                    <a:gd name="connsiteY2" fmla="*/ 33 h 22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5" h="22859">
                      <a:moveTo>
                        <a:pt x="5340" y="33"/>
                      </a:moveTo>
                      <a:cubicBezTo>
                        <a:pt x="21996" y="41330"/>
                        <a:pt x="12640" y="12087"/>
                        <a:pt x="13066" y="21619"/>
                      </a:cubicBezTo>
                      <a:cubicBezTo>
                        <a:pt x="-1113" y="23524"/>
                        <a:pt x="-3696" y="16331"/>
                        <a:pt x="5340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87" name="任意多边形: 形状 86">
                  <a:extLst>
                    <a:ext uri="{FF2B5EF4-FFF2-40B4-BE49-F238E27FC236}">
                      <a16:creationId xmlns:a16="http://schemas.microsoft.com/office/drawing/2014/main" id="{D54468BF-ED46-46CB-A6C1-D9622FA6204E}"/>
                    </a:ext>
                  </a:extLst>
                </p:cNvPr>
                <p:cNvSpPr/>
                <p:nvPr/>
              </p:nvSpPr>
              <p:spPr>
                <a:xfrm>
                  <a:off x="8409632" y="4193300"/>
                  <a:ext cx="22858" cy="830"/>
                </a:xfrm>
                <a:custGeom>
                  <a:avLst/>
                  <a:gdLst>
                    <a:gd name="connsiteX0" fmla="*/ 22926 w 22858"/>
                    <a:gd name="connsiteY0" fmla="*/ 863 h 830"/>
                    <a:gd name="connsiteX1" fmla="*/ 68 w 22858"/>
                    <a:gd name="connsiteY1" fmla="*/ 33 h 830"/>
                    <a:gd name="connsiteX2" fmla="*/ 22926 w 22858"/>
                    <a:gd name="connsiteY2" fmla="*/ 863 h 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830">
                      <a:moveTo>
                        <a:pt x="22926" y="863"/>
                      </a:moveTo>
                      <a:cubicBezTo>
                        <a:pt x="15291" y="589"/>
                        <a:pt x="7626" y="315"/>
                        <a:pt x="68" y="33"/>
                      </a:cubicBezTo>
                      <a:cubicBezTo>
                        <a:pt x="7756" y="307"/>
                        <a:pt x="15329" y="582"/>
                        <a:pt x="22926" y="86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7C4F919E-ADD7-4017-819A-D4DD4BFA5453}"/>
                    </a:ext>
                  </a:extLst>
                </p:cNvPr>
                <p:cNvSpPr/>
                <p:nvPr/>
              </p:nvSpPr>
              <p:spPr>
                <a:xfrm>
                  <a:off x="9989923" y="3389870"/>
                  <a:ext cx="1440" cy="30477"/>
                </a:xfrm>
                <a:custGeom>
                  <a:avLst/>
                  <a:gdLst>
                    <a:gd name="connsiteX0" fmla="*/ 68 w 1440"/>
                    <a:gd name="connsiteY0" fmla="*/ 30510 h 30477"/>
                    <a:gd name="connsiteX1" fmla="*/ 1508 w 1440"/>
                    <a:gd name="connsiteY1" fmla="*/ 33 h 30477"/>
                    <a:gd name="connsiteX2" fmla="*/ 68 w 1440"/>
                    <a:gd name="connsiteY2" fmla="*/ 30510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40" h="30477">
                      <a:moveTo>
                        <a:pt x="68" y="30510"/>
                      </a:moveTo>
                      <a:cubicBezTo>
                        <a:pt x="548" y="20354"/>
                        <a:pt x="1036" y="10190"/>
                        <a:pt x="1508" y="33"/>
                      </a:cubicBezTo>
                      <a:cubicBezTo>
                        <a:pt x="1028" y="10205"/>
                        <a:pt x="540" y="20361"/>
                        <a:pt x="68" y="305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:a16="http://schemas.microsoft.com/office/drawing/2014/main" id="{1EA58D3C-6F24-41C1-A756-7CEB6E9E89C3}"/>
                    </a:ext>
                  </a:extLst>
                </p:cNvPr>
                <p:cNvSpPr/>
                <p:nvPr/>
              </p:nvSpPr>
              <p:spPr>
                <a:xfrm>
                  <a:off x="8276255" y="5355662"/>
                  <a:ext cx="76" cy="30477"/>
                </a:xfrm>
                <a:custGeom>
                  <a:avLst/>
                  <a:gdLst>
                    <a:gd name="connsiteX0" fmla="*/ 144 w 76"/>
                    <a:gd name="connsiteY0" fmla="*/ 30510 h 30477"/>
                    <a:gd name="connsiteX1" fmla="*/ 68 w 76"/>
                    <a:gd name="connsiteY1" fmla="*/ 33 h 30477"/>
                    <a:gd name="connsiteX2" fmla="*/ 144 w 76"/>
                    <a:gd name="connsiteY2" fmla="*/ 30510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" h="30477">
                      <a:moveTo>
                        <a:pt x="144" y="30510"/>
                      </a:moveTo>
                      <a:cubicBezTo>
                        <a:pt x="121" y="20346"/>
                        <a:pt x="91" y="10190"/>
                        <a:pt x="68" y="33"/>
                      </a:cubicBezTo>
                      <a:cubicBezTo>
                        <a:pt x="91" y="10220"/>
                        <a:pt x="114" y="20369"/>
                        <a:pt x="144" y="305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90" name="任意多边形: 形状 89">
                  <a:extLst>
                    <a:ext uri="{FF2B5EF4-FFF2-40B4-BE49-F238E27FC236}">
                      <a16:creationId xmlns:a16="http://schemas.microsoft.com/office/drawing/2014/main" id="{52FBCB19-FAED-46C8-960B-DC75CAEADFDC}"/>
                    </a:ext>
                  </a:extLst>
                </p:cNvPr>
                <p:cNvSpPr/>
                <p:nvPr/>
              </p:nvSpPr>
              <p:spPr>
                <a:xfrm>
                  <a:off x="8275493" y="5134701"/>
                  <a:ext cx="1592" cy="22858"/>
                </a:xfrm>
                <a:custGeom>
                  <a:avLst/>
                  <a:gdLst>
                    <a:gd name="connsiteX0" fmla="*/ 68 w 1592"/>
                    <a:gd name="connsiteY0" fmla="*/ 22891 h 22858"/>
                    <a:gd name="connsiteX1" fmla="*/ 1661 w 1592"/>
                    <a:gd name="connsiteY1" fmla="*/ 33 h 22858"/>
                    <a:gd name="connsiteX2" fmla="*/ 68 w 1592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92" h="22858">
                      <a:moveTo>
                        <a:pt x="68" y="22891"/>
                      </a:moveTo>
                      <a:cubicBezTo>
                        <a:pt x="594" y="15264"/>
                        <a:pt x="1135" y="7645"/>
                        <a:pt x="1661" y="33"/>
                      </a:cubicBezTo>
                      <a:cubicBezTo>
                        <a:pt x="1127" y="7668"/>
                        <a:pt x="594" y="15287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91" name="任意多边形: 形状 90">
                  <a:extLst>
                    <a:ext uri="{FF2B5EF4-FFF2-40B4-BE49-F238E27FC236}">
                      <a16:creationId xmlns:a16="http://schemas.microsoft.com/office/drawing/2014/main" id="{872F92AB-F57A-4AC1-BABF-D2CA890F17F6}"/>
                    </a:ext>
                  </a:extLst>
                </p:cNvPr>
                <p:cNvSpPr/>
                <p:nvPr/>
              </p:nvSpPr>
              <p:spPr>
                <a:xfrm>
                  <a:off x="9860051" y="4136566"/>
                  <a:ext cx="2133" cy="22858"/>
                </a:xfrm>
                <a:custGeom>
                  <a:avLst/>
                  <a:gdLst>
                    <a:gd name="connsiteX0" fmla="*/ 68 w 2133"/>
                    <a:gd name="connsiteY0" fmla="*/ 22891 h 22858"/>
                    <a:gd name="connsiteX1" fmla="*/ 2202 w 2133"/>
                    <a:gd name="connsiteY1" fmla="*/ 33 h 22858"/>
                    <a:gd name="connsiteX2" fmla="*/ 68 w 2133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33" h="22858">
                      <a:moveTo>
                        <a:pt x="68" y="22891"/>
                      </a:moveTo>
                      <a:cubicBezTo>
                        <a:pt x="777" y="15272"/>
                        <a:pt x="1493" y="7645"/>
                        <a:pt x="2202" y="33"/>
                      </a:cubicBezTo>
                      <a:cubicBezTo>
                        <a:pt x="1493" y="7668"/>
                        <a:pt x="777" y="15287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92" name="任意多边形: 形状 91">
                  <a:extLst>
                    <a:ext uri="{FF2B5EF4-FFF2-40B4-BE49-F238E27FC236}">
                      <a16:creationId xmlns:a16="http://schemas.microsoft.com/office/drawing/2014/main" id="{47621FFC-A051-4181-8624-7048D7EB0F9E}"/>
                    </a:ext>
                  </a:extLst>
                </p:cNvPr>
                <p:cNvSpPr/>
                <p:nvPr/>
              </p:nvSpPr>
              <p:spPr>
                <a:xfrm>
                  <a:off x="8176221" y="5180417"/>
                  <a:ext cx="2042" cy="22858"/>
                </a:xfrm>
                <a:custGeom>
                  <a:avLst/>
                  <a:gdLst>
                    <a:gd name="connsiteX0" fmla="*/ 68 w 2042"/>
                    <a:gd name="connsiteY0" fmla="*/ 33 h 22858"/>
                    <a:gd name="connsiteX1" fmla="*/ 2110 w 2042"/>
                    <a:gd name="connsiteY1" fmla="*/ 22891 h 22858"/>
                    <a:gd name="connsiteX2" fmla="*/ 68 w 2042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2" h="22858">
                      <a:moveTo>
                        <a:pt x="68" y="33"/>
                      </a:moveTo>
                      <a:cubicBezTo>
                        <a:pt x="746" y="7668"/>
                        <a:pt x="1432" y="15302"/>
                        <a:pt x="2110" y="22891"/>
                      </a:cubicBezTo>
                      <a:cubicBezTo>
                        <a:pt x="1424" y="15272"/>
                        <a:pt x="746" y="7652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93" name="任意多边形: 形状 92">
                  <a:extLst>
                    <a:ext uri="{FF2B5EF4-FFF2-40B4-BE49-F238E27FC236}">
                      <a16:creationId xmlns:a16="http://schemas.microsoft.com/office/drawing/2014/main" id="{0E305AEF-0357-4DC2-9E31-B7376AAB605C}"/>
                    </a:ext>
                  </a:extLst>
                </p:cNvPr>
                <p:cNvSpPr/>
                <p:nvPr/>
              </p:nvSpPr>
              <p:spPr>
                <a:xfrm>
                  <a:off x="8160875" y="5119462"/>
                  <a:ext cx="2255" cy="22858"/>
                </a:xfrm>
                <a:custGeom>
                  <a:avLst/>
                  <a:gdLst>
                    <a:gd name="connsiteX0" fmla="*/ 68 w 2255"/>
                    <a:gd name="connsiteY0" fmla="*/ 33 h 22858"/>
                    <a:gd name="connsiteX1" fmla="*/ 2323 w 2255"/>
                    <a:gd name="connsiteY1" fmla="*/ 22891 h 22858"/>
                    <a:gd name="connsiteX2" fmla="*/ 68 w 2255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55" h="22858">
                      <a:moveTo>
                        <a:pt x="68" y="33"/>
                      </a:moveTo>
                      <a:cubicBezTo>
                        <a:pt x="822" y="7660"/>
                        <a:pt x="1569" y="15295"/>
                        <a:pt x="2323" y="22891"/>
                      </a:cubicBezTo>
                      <a:cubicBezTo>
                        <a:pt x="1569" y="15249"/>
                        <a:pt x="822" y="7645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94" name="任意多边形: 形状 93">
                  <a:extLst>
                    <a:ext uri="{FF2B5EF4-FFF2-40B4-BE49-F238E27FC236}">
                      <a16:creationId xmlns:a16="http://schemas.microsoft.com/office/drawing/2014/main" id="{E8219A91-167F-4407-8B4F-8C6FA5AC9DC0}"/>
                    </a:ext>
                  </a:extLst>
                </p:cNvPr>
                <p:cNvSpPr/>
                <p:nvPr/>
              </p:nvSpPr>
              <p:spPr>
                <a:xfrm>
                  <a:off x="9685020" y="4052753"/>
                  <a:ext cx="1706" cy="22858"/>
                </a:xfrm>
                <a:custGeom>
                  <a:avLst/>
                  <a:gdLst>
                    <a:gd name="connsiteX0" fmla="*/ 68 w 1706"/>
                    <a:gd name="connsiteY0" fmla="*/ 22891 h 22858"/>
                    <a:gd name="connsiteX1" fmla="*/ 1775 w 1706"/>
                    <a:gd name="connsiteY1" fmla="*/ 33 h 22858"/>
                    <a:gd name="connsiteX2" fmla="*/ 68 w 1706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06" h="22858">
                      <a:moveTo>
                        <a:pt x="68" y="22891"/>
                      </a:moveTo>
                      <a:cubicBezTo>
                        <a:pt x="640" y="15272"/>
                        <a:pt x="1203" y="7652"/>
                        <a:pt x="1775" y="33"/>
                      </a:cubicBezTo>
                      <a:cubicBezTo>
                        <a:pt x="1196" y="7668"/>
                        <a:pt x="632" y="15279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95" name="任意多边形: 形状 94">
                  <a:extLst>
                    <a:ext uri="{FF2B5EF4-FFF2-40B4-BE49-F238E27FC236}">
                      <a16:creationId xmlns:a16="http://schemas.microsoft.com/office/drawing/2014/main" id="{5451B13F-948C-4407-A267-D45D0D097504}"/>
                    </a:ext>
                  </a:extLst>
                </p:cNvPr>
                <p:cNvSpPr/>
                <p:nvPr/>
              </p:nvSpPr>
              <p:spPr>
                <a:xfrm>
                  <a:off x="5796193" y="5106837"/>
                  <a:ext cx="30477" cy="2400"/>
                </a:xfrm>
                <a:custGeom>
                  <a:avLst/>
                  <a:gdLst>
                    <a:gd name="connsiteX0" fmla="*/ 68 w 30477"/>
                    <a:gd name="connsiteY0" fmla="*/ 2433 h 2400"/>
                    <a:gd name="connsiteX1" fmla="*/ 30545 w 30477"/>
                    <a:gd name="connsiteY1" fmla="*/ 33 h 2400"/>
                    <a:gd name="connsiteX2" fmla="*/ 68 w 30477"/>
                    <a:gd name="connsiteY2" fmla="*/ 2433 h 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400">
                      <a:moveTo>
                        <a:pt x="68" y="2433"/>
                      </a:moveTo>
                      <a:cubicBezTo>
                        <a:pt x="10220" y="1633"/>
                        <a:pt x="20383" y="825"/>
                        <a:pt x="30545" y="33"/>
                      </a:cubicBezTo>
                      <a:cubicBezTo>
                        <a:pt x="20361" y="833"/>
                        <a:pt x="10209" y="1633"/>
                        <a:pt x="68" y="24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96" name="任意多边形: 形状 95">
                  <a:extLst>
                    <a:ext uri="{FF2B5EF4-FFF2-40B4-BE49-F238E27FC236}">
                      <a16:creationId xmlns:a16="http://schemas.microsoft.com/office/drawing/2014/main" id="{AF83543B-1C48-4A33-A36D-A42B82E5FFC9}"/>
                    </a:ext>
                  </a:extLst>
                </p:cNvPr>
                <p:cNvSpPr/>
                <p:nvPr/>
              </p:nvSpPr>
              <p:spPr>
                <a:xfrm>
                  <a:off x="9616857" y="5294707"/>
                  <a:ext cx="876" cy="22858"/>
                </a:xfrm>
                <a:custGeom>
                  <a:avLst/>
                  <a:gdLst>
                    <a:gd name="connsiteX0" fmla="*/ 944 w 876"/>
                    <a:gd name="connsiteY0" fmla="*/ 33 h 22858"/>
                    <a:gd name="connsiteX1" fmla="*/ 68 w 876"/>
                    <a:gd name="connsiteY1" fmla="*/ 22891 h 22858"/>
                    <a:gd name="connsiteX2" fmla="*/ 944 w 876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6" h="22858">
                      <a:moveTo>
                        <a:pt x="944" y="33"/>
                      </a:moveTo>
                      <a:cubicBezTo>
                        <a:pt x="647" y="7668"/>
                        <a:pt x="350" y="15318"/>
                        <a:pt x="68" y="22891"/>
                      </a:cubicBezTo>
                      <a:cubicBezTo>
                        <a:pt x="365" y="15242"/>
                        <a:pt x="654" y="7645"/>
                        <a:pt x="944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97" name="任意多边形: 形状 96">
                  <a:extLst>
                    <a:ext uri="{FF2B5EF4-FFF2-40B4-BE49-F238E27FC236}">
                      <a16:creationId xmlns:a16="http://schemas.microsoft.com/office/drawing/2014/main" id="{28879074-755B-4DE2-8E3E-920596C104B8}"/>
                    </a:ext>
                  </a:extLst>
                </p:cNvPr>
                <p:cNvSpPr/>
                <p:nvPr/>
              </p:nvSpPr>
              <p:spPr>
                <a:xfrm>
                  <a:off x="9738355" y="5294707"/>
                  <a:ext cx="1699" cy="22858"/>
                </a:xfrm>
                <a:custGeom>
                  <a:avLst/>
                  <a:gdLst>
                    <a:gd name="connsiteX0" fmla="*/ 68 w 1699"/>
                    <a:gd name="connsiteY0" fmla="*/ 22891 h 22858"/>
                    <a:gd name="connsiteX1" fmla="*/ 1767 w 1699"/>
                    <a:gd name="connsiteY1" fmla="*/ 33 h 22858"/>
                    <a:gd name="connsiteX2" fmla="*/ 68 w 1699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9" h="22858">
                      <a:moveTo>
                        <a:pt x="68" y="22891"/>
                      </a:moveTo>
                      <a:cubicBezTo>
                        <a:pt x="632" y="15272"/>
                        <a:pt x="1196" y="7638"/>
                        <a:pt x="1767" y="33"/>
                      </a:cubicBezTo>
                      <a:cubicBezTo>
                        <a:pt x="1196" y="7668"/>
                        <a:pt x="632" y="15280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98" name="任意多边形: 形状 97">
                  <a:extLst>
                    <a:ext uri="{FF2B5EF4-FFF2-40B4-BE49-F238E27FC236}">
                      <a16:creationId xmlns:a16="http://schemas.microsoft.com/office/drawing/2014/main" id="{A405E459-FE08-482D-8CDE-0182F53C77E3}"/>
                    </a:ext>
                  </a:extLst>
                </p:cNvPr>
                <p:cNvSpPr/>
                <p:nvPr/>
              </p:nvSpPr>
              <p:spPr>
                <a:xfrm>
                  <a:off x="9692288" y="4022276"/>
                  <a:ext cx="2408" cy="22858"/>
                </a:xfrm>
                <a:custGeom>
                  <a:avLst/>
                  <a:gdLst>
                    <a:gd name="connsiteX0" fmla="*/ 68 w 2408"/>
                    <a:gd name="connsiteY0" fmla="*/ 22891 h 22858"/>
                    <a:gd name="connsiteX1" fmla="*/ 2476 w 2408"/>
                    <a:gd name="connsiteY1" fmla="*/ 33 h 22858"/>
                    <a:gd name="connsiteX2" fmla="*/ 68 w 2408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08" h="22858">
                      <a:moveTo>
                        <a:pt x="68" y="22891"/>
                      </a:moveTo>
                      <a:cubicBezTo>
                        <a:pt x="868" y="15264"/>
                        <a:pt x="1684" y="7645"/>
                        <a:pt x="2476" y="33"/>
                      </a:cubicBezTo>
                      <a:cubicBezTo>
                        <a:pt x="1676" y="7675"/>
                        <a:pt x="868" y="15287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99" name="任意多边形: 形状 98">
                  <a:extLst>
                    <a:ext uri="{FF2B5EF4-FFF2-40B4-BE49-F238E27FC236}">
                      <a16:creationId xmlns:a16="http://schemas.microsoft.com/office/drawing/2014/main" id="{EF6AF8B0-D322-4187-950D-BF0DB1ABB594}"/>
                    </a:ext>
                  </a:extLst>
                </p:cNvPr>
                <p:cNvSpPr/>
                <p:nvPr/>
              </p:nvSpPr>
              <p:spPr>
                <a:xfrm>
                  <a:off x="5857147" y="5098921"/>
                  <a:ext cx="30477" cy="2994"/>
                </a:xfrm>
                <a:custGeom>
                  <a:avLst/>
                  <a:gdLst>
                    <a:gd name="connsiteX0" fmla="*/ 68 w 30477"/>
                    <a:gd name="connsiteY0" fmla="*/ 3027 h 2994"/>
                    <a:gd name="connsiteX1" fmla="*/ 30545 w 30477"/>
                    <a:gd name="connsiteY1" fmla="*/ 33 h 2994"/>
                    <a:gd name="connsiteX2" fmla="*/ 68 w 30477"/>
                    <a:gd name="connsiteY2" fmla="*/ 3027 h 2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994">
                      <a:moveTo>
                        <a:pt x="68" y="3027"/>
                      </a:moveTo>
                      <a:cubicBezTo>
                        <a:pt x="10231" y="2029"/>
                        <a:pt x="20393" y="1032"/>
                        <a:pt x="30545" y="33"/>
                      </a:cubicBezTo>
                      <a:cubicBezTo>
                        <a:pt x="20393" y="1032"/>
                        <a:pt x="10220" y="2029"/>
                        <a:pt x="68" y="3027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00" name="任意多边形: 形状 99">
                  <a:extLst>
                    <a:ext uri="{FF2B5EF4-FFF2-40B4-BE49-F238E27FC236}">
                      <a16:creationId xmlns:a16="http://schemas.microsoft.com/office/drawing/2014/main" id="{E15E5AAE-6790-4438-BBAE-54BB009356CB}"/>
                    </a:ext>
                  </a:extLst>
                </p:cNvPr>
                <p:cNvSpPr/>
                <p:nvPr/>
              </p:nvSpPr>
              <p:spPr>
                <a:xfrm>
                  <a:off x="9072515" y="4224105"/>
                  <a:ext cx="15238" cy="167"/>
                </a:xfrm>
                <a:custGeom>
                  <a:avLst/>
                  <a:gdLst>
                    <a:gd name="connsiteX0" fmla="*/ 15307 w 15238"/>
                    <a:gd name="connsiteY0" fmla="*/ 33 h 167"/>
                    <a:gd name="connsiteX1" fmla="*/ 68 w 15238"/>
                    <a:gd name="connsiteY1" fmla="*/ 200 h 167"/>
                    <a:gd name="connsiteX2" fmla="*/ 15307 w 15238"/>
                    <a:gd name="connsiteY2" fmla="*/ 33 h 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167">
                      <a:moveTo>
                        <a:pt x="15307" y="33"/>
                      </a:moveTo>
                      <a:cubicBezTo>
                        <a:pt x="10202" y="86"/>
                        <a:pt x="5097" y="147"/>
                        <a:pt x="68" y="200"/>
                      </a:cubicBezTo>
                      <a:cubicBezTo>
                        <a:pt x="5196" y="147"/>
                        <a:pt x="10247" y="86"/>
                        <a:pt x="15307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01" name="任意多边形: 形状 100">
                  <a:extLst>
                    <a:ext uri="{FF2B5EF4-FFF2-40B4-BE49-F238E27FC236}">
                      <a16:creationId xmlns:a16="http://schemas.microsoft.com/office/drawing/2014/main" id="{F9D4D3C7-AA8F-4F58-9656-E8BD74088908}"/>
                    </a:ext>
                  </a:extLst>
                </p:cNvPr>
                <p:cNvSpPr/>
                <p:nvPr/>
              </p:nvSpPr>
              <p:spPr>
                <a:xfrm>
                  <a:off x="8276255" y="5066127"/>
                  <a:ext cx="76" cy="22858"/>
                </a:xfrm>
                <a:custGeom>
                  <a:avLst/>
                  <a:gdLst>
                    <a:gd name="connsiteX0" fmla="*/ 144 w 76"/>
                    <a:gd name="connsiteY0" fmla="*/ 22891 h 22858"/>
                    <a:gd name="connsiteX1" fmla="*/ 68 w 76"/>
                    <a:gd name="connsiteY1" fmla="*/ 33 h 22858"/>
                    <a:gd name="connsiteX2" fmla="*/ 144 w 76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" h="22858">
                      <a:moveTo>
                        <a:pt x="144" y="22891"/>
                      </a:moveTo>
                      <a:cubicBezTo>
                        <a:pt x="121" y="15257"/>
                        <a:pt x="91" y="7630"/>
                        <a:pt x="68" y="33"/>
                      </a:cubicBezTo>
                      <a:cubicBezTo>
                        <a:pt x="91" y="7683"/>
                        <a:pt x="121" y="15280"/>
                        <a:pt x="144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02" name="任意多边形: 形状 101">
                  <a:extLst>
                    <a:ext uri="{FF2B5EF4-FFF2-40B4-BE49-F238E27FC236}">
                      <a16:creationId xmlns:a16="http://schemas.microsoft.com/office/drawing/2014/main" id="{BEF434CF-C489-4144-B7E5-769D8413DED9}"/>
                    </a:ext>
                  </a:extLst>
                </p:cNvPr>
                <p:cNvSpPr/>
                <p:nvPr/>
              </p:nvSpPr>
              <p:spPr>
                <a:xfrm>
                  <a:off x="9752664" y="5050888"/>
                  <a:ext cx="3566" cy="22858"/>
                </a:xfrm>
                <a:custGeom>
                  <a:avLst/>
                  <a:gdLst>
                    <a:gd name="connsiteX0" fmla="*/ 2445 w 3566"/>
                    <a:gd name="connsiteY0" fmla="*/ 22891 h 22858"/>
                    <a:gd name="connsiteX1" fmla="*/ 3634 w 3566"/>
                    <a:gd name="connsiteY1" fmla="*/ 33 h 22858"/>
                    <a:gd name="connsiteX2" fmla="*/ 2445 w 3566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66" h="22858">
                      <a:moveTo>
                        <a:pt x="2445" y="22891"/>
                      </a:moveTo>
                      <a:cubicBezTo>
                        <a:pt x="-259" y="15013"/>
                        <a:pt x="-1585" y="7249"/>
                        <a:pt x="3634" y="33"/>
                      </a:cubicBezTo>
                      <a:cubicBezTo>
                        <a:pt x="3238" y="7668"/>
                        <a:pt x="2842" y="15280"/>
                        <a:pt x="2445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03" name="任意多边形: 形状 102">
                  <a:extLst>
                    <a:ext uri="{FF2B5EF4-FFF2-40B4-BE49-F238E27FC236}">
                      <a16:creationId xmlns:a16="http://schemas.microsoft.com/office/drawing/2014/main" id="{1A0737C0-0416-4195-AE7D-81731CC69DF9}"/>
                    </a:ext>
                  </a:extLst>
                </p:cNvPr>
                <p:cNvSpPr/>
                <p:nvPr/>
              </p:nvSpPr>
              <p:spPr>
                <a:xfrm>
                  <a:off x="9624590" y="4928979"/>
                  <a:ext cx="647" cy="22857"/>
                </a:xfrm>
                <a:custGeom>
                  <a:avLst/>
                  <a:gdLst>
                    <a:gd name="connsiteX0" fmla="*/ 716 w 647"/>
                    <a:gd name="connsiteY0" fmla="*/ 33 h 22857"/>
                    <a:gd name="connsiteX1" fmla="*/ 68 w 647"/>
                    <a:gd name="connsiteY1" fmla="*/ 22891 h 22857"/>
                    <a:gd name="connsiteX2" fmla="*/ 716 w 647"/>
                    <a:gd name="connsiteY2" fmla="*/ 33 h 2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7" h="22857">
                      <a:moveTo>
                        <a:pt x="716" y="33"/>
                      </a:moveTo>
                      <a:cubicBezTo>
                        <a:pt x="502" y="7660"/>
                        <a:pt x="274" y="15295"/>
                        <a:pt x="68" y="22891"/>
                      </a:cubicBezTo>
                      <a:cubicBezTo>
                        <a:pt x="289" y="15249"/>
                        <a:pt x="502" y="7645"/>
                        <a:pt x="716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:a16="http://schemas.microsoft.com/office/drawing/2014/main" id="{11A6EDE7-856C-45DC-BB07-0A17434D6C5F}"/>
                    </a:ext>
                  </a:extLst>
                </p:cNvPr>
                <p:cNvSpPr/>
                <p:nvPr/>
              </p:nvSpPr>
              <p:spPr>
                <a:xfrm>
                  <a:off x="9631822" y="5683294"/>
                  <a:ext cx="1424" cy="22858"/>
                </a:xfrm>
                <a:custGeom>
                  <a:avLst/>
                  <a:gdLst>
                    <a:gd name="connsiteX0" fmla="*/ 68 w 1424"/>
                    <a:gd name="connsiteY0" fmla="*/ 33 h 22858"/>
                    <a:gd name="connsiteX1" fmla="*/ 1493 w 1424"/>
                    <a:gd name="connsiteY1" fmla="*/ 22891 h 22858"/>
                    <a:gd name="connsiteX2" fmla="*/ 68 w 1424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24" h="22858">
                      <a:moveTo>
                        <a:pt x="68" y="33"/>
                      </a:moveTo>
                      <a:cubicBezTo>
                        <a:pt x="540" y="7660"/>
                        <a:pt x="1020" y="15295"/>
                        <a:pt x="1493" y="22891"/>
                      </a:cubicBezTo>
                      <a:cubicBezTo>
                        <a:pt x="1020" y="15264"/>
                        <a:pt x="540" y="7638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A6F0FFEC-FC49-4260-A797-64CFAA3500D2}"/>
                    </a:ext>
                  </a:extLst>
                </p:cNvPr>
                <p:cNvSpPr/>
                <p:nvPr/>
              </p:nvSpPr>
              <p:spPr>
                <a:xfrm>
                  <a:off x="10192560" y="2912037"/>
                  <a:ext cx="22858" cy="3253"/>
                </a:xfrm>
                <a:custGeom>
                  <a:avLst/>
                  <a:gdLst>
                    <a:gd name="connsiteX0" fmla="*/ 68 w 22858"/>
                    <a:gd name="connsiteY0" fmla="*/ 33 h 3253"/>
                    <a:gd name="connsiteX1" fmla="*/ 22926 w 22858"/>
                    <a:gd name="connsiteY1" fmla="*/ 3287 h 3253"/>
                    <a:gd name="connsiteX2" fmla="*/ 68 w 22858"/>
                    <a:gd name="connsiteY2" fmla="*/ 33 h 3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3253">
                      <a:moveTo>
                        <a:pt x="68" y="33"/>
                      </a:moveTo>
                      <a:cubicBezTo>
                        <a:pt x="7695" y="1123"/>
                        <a:pt x="15314" y="2212"/>
                        <a:pt x="22926" y="3287"/>
                      </a:cubicBezTo>
                      <a:cubicBezTo>
                        <a:pt x="15299" y="2197"/>
                        <a:pt x="7687" y="1115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:a16="http://schemas.microsoft.com/office/drawing/2014/main" id="{B1A4E621-8E6E-4BC5-A0AE-F69E2F316BE3}"/>
                    </a:ext>
                  </a:extLst>
                </p:cNvPr>
                <p:cNvSpPr/>
                <p:nvPr/>
              </p:nvSpPr>
              <p:spPr>
                <a:xfrm>
                  <a:off x="10162083" y="2911677"/>
                  <a:ext cx="30477" cy="3971"/>
                </a:xfrm>
                <a:custGeom>
                  <a:avLst/>
                  <a:gdLst>
                    <a:gd name="connsiteX0" fmla="*/ 68 w 30477"/>
                    <a:gd name="connsiteY0" fmla="*/ 1102 h 3971"/>
                    <a:gd name="connsiteX1" fmla="*/ 30545 w 30477"/>
                    <a:gd name="connsiteY1" fmla="*/ 4005 h 3971"/>
                    <a:gd name="connsiteX2" fmla="*/ 68 w 30477"/>
                    <a:gd name="connsiteY2" fmla="*/ 1102 h 3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3971">
                      <a:moveTo>
                        <a:pt x="68" y="1102"/>
                      </a:moveTo>
                      <a:cubicBezTo>
                        <a:pt x="10286" y="1719"/>
                        <a:pt x="21524" y="-3196"/>
                        <a:pt x="30545" y="4005"/>
                      </a:cubicBezTo>
                      <a:lnTo>
                        <a:pt x="68" y="1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07" name="任意多边形: 形状 106">
                  <a:extLst>
                    <a:ext uri="{FF2B5EF4-FFF2-40B4-BE49-F238E27FC236}">
                      <a16:creationId xmlns:a16="http://schemas.microsoft.com/office/drawing/2014/main" id="{434C157C-697E-4A9B-9778-A92154F8F32A}"/>
                    </a:ext>
                  </a:extLst>
                </p:cNvPr>
                <p:cNvSpPr/>
                <p:nvPr/>
              </p:nvSpPr>
              <p:spPr>
                <a:xfrm>
                  <a:off x="8859173" y="4521267"/>
                  <a:ext cx="30477" cy="152"/>
                </a:xfrm>
                <a:custGeom>
                  <a:avLst/>
                  <a:gdLst>
                    <a:gd name="connsiteX0" fmla="*/ 68 w 30477"/>
                    <a:gd name="connsiteY0" fmla="*/ 186 h 152"/>
                    <a:gd name="connsiteX1" fmla="*/ 30545 w 30477"/>
                    <a:gd name="connsiteY1" fmla="*/ 33 h 152"/>
                    <a:gd name="connsiteX2" fmla="*/ 68 w 30477"/>
                    <a:gd name="connsiteY2" fmla="*/ 186 h 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152">
                      <a:moveTo>
                        <a:pt x="68" y="186"/>
                      </a:moveTo>
                      <a:cubicBezTo>
                        <a:pt x="10225" y="140"/>
                        <a:pt x="20396" y="87"/>
                        <a:pt x="30545" y="33"/>
                      </a:cubicBezTo>
                      <a:cubicBezTo>
                        <a:pt x="20381" y="87"/>
                        <a:pt x="10225" y="140"/>
                        <a:pt x="68" y="186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08" name="任意多边形: 形状 107">
                  <a:extLst>
                    <a:ext uri="{FF2B5EF4-FFF2-40B4-BE49-F238E27FC236}">
                      <a16:creationId xmlns:a16="http://schemas.microsoft.com/office/drawing/2014/main" id="{F8C3CD3D-29E0-4BFC-B941-55E87E147133}"/>
                    </a:ext>
                  </a:extLst>
                </p:cNvPr>
                <p:cNvSpPr/>
                <p:nvPr/>
              </p:nvSpPr>
              <p:spPr>
                <a:xfrm>
                  <a:off x="9087754" y="2904723"/>
                  <a:ext cx="30477" cy="2643"/>
                </a:xfrm>
                <a:custGeom>
                  <a:avLst/>
                  <a:gdLst>
                    <a:gd name="connsiteX0" fmla="*/ 68 w 30477"/>
                    <a:gd name="connsiteY0" fmla="*/ 33 h 2643"/>
                    <a:gd name="connsiteX1" fmla="*/ 30545 w 30477"/>
                    <a:gd name="connsiteY1" fmla="*/ 2677 h 2643"/>
                    <a:gd name="connsiteX2" fmla="*/ 68 w 30477"/>
                    <a:gd name="connsiteY2" fmla="*/ 33 h 2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643">
                      <a:moveTo>
                        <a:pt x="68" y="33"/>
                      </a:moveTo>
                      <a:lnTo>
                        <a:pt x="30545" y="2677"/>
                      </a:lnTo>
                      <a:cubicBezTo>
                        <a:pt x="20374" y="1793"/>
                        <a:pt x="10232" y="917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:a16="http://schemas.microsoft.com/office/drawing/2014/main" id="{CDCC0E4F-BC87-400B-9247-625568E78D98}"/>
                    </a:ext>
                  </a:extLst>
                </p:cNvPr>
                <p:cNvSpPr/>
                <p:nvPr/>
              </p:nvSpPr>
              <p:spPr>
                <a:xfrm>
                  <a:off x="8584877" y="4519355"/>
                  <a:ext cx="30477" cy="3981"/>
                </a:xfrm>
                <a:custGeom>
                  <a:avLst/>
                  <a:gdLst>
                    <a:gd name="connsiteX0" fmla="*/ 68 w 30477"/>
                    <a:gd name="connsiteY0" fmla="*/ 33 h 3981"/>
                    <a:gd name="connsiteX1" fmla="*/ 30545 w 30477"/>
                    <a:gd name="connsiteY1" fmla="*/ 170 h 3981"/>
                    <a:gd name="connsiteX2" fmla="*/ 68 w 30477"/>
                    <a:gd name="connsiteY2" fmla="*/ 33 h 3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3981">
                      <a:moveTo>
                        <a:pt x="68" y="33"/>
                      </a:moveTo>
                      <a:cubicBezTo>
                        <a:pt x="10232" y="79"/>
                        <a:pt x="20381" y="124"/>
                        <a:pt x="30545" y="170"/>
                      </a:cubicBezTo>
                      <a:cubicBezTo>
                        <a:pt x="20343" y="5077"/>
                        <a:pt x="10187" y="5557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:a16="http://schemas.microsoft.com/office/drawing/2014/main" id="{7BACE5AB-C0DB-42F3-8339-376FF456104E}"/>
                    </a:ext>
                  </a:extLst>
                </p:cNvPr>
                <p:cNvSpPr/>
                <p:nvPr/>
              </p:nvSpPr>
              <p:spPr>
                <a:xfrm>
                  <a:off x="8305894" y="5774727"/>
                  <a:ext cx="1744" cy="22858"/>
                </a:xfrm>
                <a:custGeom>
                  <a:avLst/>
                  <a:gdLst>
                    <a:gd name="connsiteX0" fmla="*/ 1813 w 1744"/>
                    <a:gd name="connsiteY0" fmla="*/ 22891 h 22858"/>
                    <a:gd name="connsiteX1" fmla="*/ 68 w 1744"/>
                    <a:gd name="connsiteY1" fmla="*/ 33 h 22858"/>
                    <a:gd name="connsiteX2" fmla="*/ 1813 w 1744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4" h="22858">
                      <a:moveTo>
                        <a:pt x="1813" y="22891"/>
                      </a:moveTo>
                      <a:cubicBezTo>
                        <a:pt x="1234" y="15249"/>
                        <a:pt x="655" y="7630"/>
                        <a:pt x="68" y="33"/>
                      </a:cubicBezTo>
                      <a:cubicBezTo>
                        <a:pt x="655" y="7676"/>
                        <a:pt x="1234" y="15280"/>
                        <a:pt x="1813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11" name="任意多边形: 形状 110">
                  <a:extLst>
                    <a:ext uri="{FF2B5EF4-FFF2-40B4-BE49-F238E27FC236}">
                      <a16:creationId xmlns:a16="http://schemas.microsoft.com/office/drawing/2014/main" id="{F2F7CE13-4AE2-4D08-8E62-FAEB35B40FFF}"/>
                    </a:ext>
                  </a:extLst>
                </p:cNvPr>
                <p:cNvSpPr/>
                <p:nvPr/>
              </p:nvSpPr>
              <p:spPr>
                <a:xfrm>
                  <a:off x="9419028" y="2894612"/>
                  <a:ext cx="335" cy="22858"/>
                </a:xfrm>
                <a:custGeom>
                  <a:avLst/>
                  <a:gdLst>
                    <a:gd name="connsiteX0" fmla="*/ 68 w 335"/>
                    <a:gd name="connsiteY0" fmla="*/ 22891 h 22858"/>
                    <a:gd name="connsiteX1" fmla="*/ 403 w 335"/>
                    <a:gd name="connsiteY1" fmla="*/ 33 h 22858"/>
                    <a:gd name="connsiteX2" fmla="*/ 68 w 335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5" h="22858">
                      <a:moveTo>
                        <a:pt x="68" y="22891"/>
                      </a:moveTo>
                      <a:cubicBezTo>
                        <a:pt x="182" y="15264"/>
                        <a:pt x="289" y="7637"/>
                        <a:pt x="403" y="33"/>
                      </a:cubicBezTo>
                      <a:cubicBezTo>
                        <a:pt x="289" y="7675"/>
                        <a:pt x="182" y="15287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12" name="任意多边形: 形状 111">
                  <a:extLst>
                    <a:ext uri="{FF2B5EF4-FFF2-40B4-BE49-F238E27FC236}">
                      <a16:creationId xmlns:a16="http://schemas.microsoft.com/office/drawing/2014/main" id="{DD6EA25C-1029-4BB8-8A55-5DE469CF6E7B}"/>
                    </a:ext>
                  </a:extLst>
                </p:cNvPr>
                <p:cNvSpPr/>
                <p:nvPr/>
              </p:nvSpPr>
              <p:spPr>
                <a:xfrm>
                  <a:off x="8775361" y="4520117"/>
                  <a:ext cx="30477" cy="2461"/>
                </a:xfrm>
                <a:custGeom>
                  <a:avLst/>
                  <a:gdLst>
                    <a:gd name="connsiteX0" fmla="*/ 68 w 30477"/>
                    <a:gd name="connsiteY0" fmla="*/ 2494 h 2461"/>
                    <a:gd name="connsiteX1" fmla="*/ 30545 w 30477"/>
                    <a:gd name="connsiteY1" fmla="*/ 33 h 2461"/>
                    <a:gd name="connsiteX2" fmla="*/ 68 w 30477"/>
                    <a:gd name="connsiteY2" fmla="*/ 2494 h 2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461">
                      <a:moveTo>
                        <a:pt x="68" y="2494"/>
                      </a:moveTo>
                      <a:cubicBezTo>
                        <a:pt x="10232" y="1679"/>
                        <a:pt x="20389" y="856"/>
                        <a:pt x="30545" y="33"/>
                      </a:cubicBezTo>
                      <a:cubicBezTo>
                        <a:pt x="20381" y="856"/>
                        <a:pt x="10232" y="1679"/>
                        <a:pt x="68" y="2494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13" name="任意多边形: 形状 112">
                  <a:extLst>
                    <a:ext uri="{FF2B5EF4-FFF2-40B4-BE49-F238E27FC236}">
                      <a16:creationId xmlns:a16="http://schemas.microsoft.com/office/drawing/2014/main" id="{1C4C41B2-D2DE-4695-AE7E-28320B03E20F}"/>
                    </a:ext>
                  </a:extLst>
                </p:cNvPr>
                <p:cNvSpPr/>
                <p:nvPr/>
              </p:nvSpPr>
              <p:spPr>
                <a:xfrm>
                  <a:off x="9639898" y="5866159"/>
                  <a:ext cx="510" cy="22858"/>
                </a:xfrm>
                <a:custGeom>
                  <a:avLst/>
                  <a:gdLst>
                    <a:gd name="connsiteX0" fmla="*/ 68 w 510"/>
                    <a:gd name="connsiteY0" fmla="*/ 33 h 22858"/>
                    <a:gd name="connsiteX1" fmla="*/ 579 w 510"/>
                    <a:gd name="connsiteY1" fmla="*/ 22891 h 22858"/>
                    <a:gd name="connsiteX2" fmla="*/ 68 w 510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0" h="22858">
                      <a:moveTo>
                        <a:pt x="68" y="33"/>
                      </a:moveTo>
                      <a:cubicBezTo>
                        <a:pt x="235" y="7668"/>
                        <a:pt x="411" y="15295"/>
                        <a:pt x="579" y="22891"/>
                      </a:cubicBezTo>
                      <a:cubicBezTo>
                        <a:pt x="411" y="15249"/>
                        <a:pt x="235" y="7645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14" name="任意多边形: 形状 113">
                  <a:extLst>
                    <a:ext uri="{FF2B5EF4-FFF2-40B4-BE49-F238E27FC236}">
                      <a16:creationId xmlns:a16="http://schemas.microsoft.com/office/drawing/2014/main" id="{6E1FABB3-BD16-437A-8B24-A03FE9378E82}"/>
                    </a:ext>
                  </a:extLst>
                </p:cNvPr>
                <p:cNvSpPr/>
                <p:nvPr/>
              </p:nvSpPr>
              <p:spPr>
                <a:xfrm>
                  <a:off x="9666825" y="2721729"/>
                  <a:ext cx="30477" cy="2902"/>
                </a:xfrm>
                <a:custGeom>
                  <a:avLst/>
                  <a:gdLst>
                    <a:gd name="connsiteX0" fmla="*/ 68 w 30477"/>
                    <a:gd name="connsiteY0" fmla="*/ 2936 h 2902"/>
                    <a:gd name="connsiteX1" fmla="*/ 30545 w 30477"/>
                    <a:gd name="connsiteY1" fmla="*/ 33 h 2902"/>
                    <a:gd name="connsiteX2" fmla="*/ 68 w 30477"/>
                    <a:gd name="connsiteY2" fmla="*/ 2936 h 2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902">
                      <a:moveTo>
                        <a:pt x="68" y="2936"/>
                      </a:moveTo>
                      <a:cubicBezTo>
                        <a:pt x="10225" y="1968"/>
                        <a:pt x="20381" y="1001"/>
                        <a:pt x="30545" y="33"/>
                      </a:cubicBezTo>
                      <a:cubicBezTo>
                        <a:pt x="20381" y="1001"/>
                        <a:pt x="10225" y="1968"/>
                        <a:pt x="68" y="2936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15" name="任意多边形: 形状 114">
                  <a:extLst>
                    <a:ext uri="{FF2B5EF4-FFF2-40B4-BE49-F238E27FC236}">
                      <a16:creationId xmlns:a16="http://schemas.microsoft.com/office/drawing/2014/main" id="{B8B414C8-CEAD-4614-8B52-39E31F4607ED}"/>
                    </a:ext>
                  </a:extLst>
                </p:cNvPr>
                <p:cNvSpPr/>
                <p:nvPr/>
              </p:nvSpPr>
              <p:spPr>
                <a:xfrm>
                  <a:off x="9799119" y="4647063"/>
                  <a:ext cx="2088" cy="22858"/>
                </a:xfrm>
                <a:custGeom>
                  <a:avLst/>
                  <a:gdLst>
                    <a:gd name="connsiteX0" fmla="*/ 68 w 2088"/>
                    <a:gd name="connsiteY0" fmla="*/ 22891 h 22858"/>
                    <a:gd name="connsiteX1" fmla="*/ 2156 w 2088"/>
                    <a:gd name="connsiteY1" fmla="*/ 33 h 22858"/>
                    <a:gd name="connsiteX2" fmla="*/ 68 w 2088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88" h="22858">
                      <a:moveTo>
                        <a:pt x="68" y="22891"/>
                      </a:moveTo>
                      <a:cubicBezTo>
                        <a:pt x="769" y="15272"/>
                        <a:pt x="1470" y="7645"/>
                        <a:pt x="2156" y="33"/>
                      </a:cubicBezTo>
                      <a:cubicBezTo>
                        <a:pt x="1463" y="7668"/>
                        <a:pt x="761" y="15279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16" name="任意多边形: 形状 115">
                  <a:extLst>
                    <a:ext uri="{FF2B5EF4-FFF2-40B4-BE49-F238E27FC236}">
                      <a16:creationId xmlns:a16="http://schemas.microsoft.com/office/drawing/2014/main" id="{013D9AC5-DEA7-450C-802C-39D79E69DA4E}"/>
                    </a:ext>
                  </a:extLst>
                </p:cNvPr>
                <p:cNvSpPr/>
                <p:nvPr/>
              </p:nvSpPr>
              <p:spPr>
                <a:xfrm>
                  <a:off x="10149777" y="2612696"/>
                  <a:ext cx="1744" cy="22858"/>
                </a:xfrm>
                <a:custGeom>
                  <a:avLst/>
                  <a:gdLst>
                    <a:gd name="connsiteX0" fmla="*/ 68 w 1744"/>
                    <a:gd name="connsiteY0" fmla="*/ 22891 h 22858"/>
                    <a:gd name="connsiteX1" fmla="*/ 1813 w 1744"/>
                    <a:gd name="connsiteY1" fmla="*/ 33 h 22858"/>
                    <a:gd name="connsiteX2" fmla="*/ 68 w 1744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4" h="22858">
                      <a:moveTo>
                        <a:pt x="68" y="22891"/>
                      </a:moveTo>
                      <a:cubicBezTo>
                        <a:pt x="654" y="15264"/>
                        <a:pt x="1234" y="7637"/>
                        <a:pt x="1813" y="33"/>
                      </a:cubicBezTo>
                      <a:cubicBezTo>
                        <a:pt x="1234" y="7668"/>
                        <a:pt x="647" y="15279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17" name="任意多边形: 形状 116">
                  <a:extLst>
                    <a:ext uri="{FF2B5EF4-FFF2-40B4-BE49-F238E27FC236}">
                      <a16:creationId xmlns:a16="http://schemas.microsoft.com/office/drawing/2014/main" id="{D6F58311-6D29-4031-8C27-A5839713C80E}"/>
                    </a:ext>
                  </a:extLst>
                </p:cNvPr>
                <p:cNvSpPr/>
                <p:nvPr/>
              </p:nvSpPr>
              <p:spPr>
                <a:xfrm>
                  <a:off x="9426594" y="1980290"/>
                  <a:ext cx="441" cy="22858"/>
                </a:xfrm>
                <a:custGeom>
                  <a:avLst/>
                  <a:gdLst>
                    <a:gd name="connsiteX0" fmla="*/ 68 w 441"/>
                    <a:gd name="connsiteY0" fmla="*/ 33 h 22858"/>
                    <a:gd name="connsiteX1" fmla="*/ 510 w 441"/>
                    <a:gd name="connsiteY1" fmla="*/ 22891 h 22858"/>
                    <a:gd name="connsiteX2" fmla="*/ 68 w 441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1" h="22858">
                      <a:moveTo>
                        <a:pt x="68" y="33"/>
                      </a:moveTo>
                      <a:cubicBezTo>
                        <a:pt x="213" y="7660"/>
                        <a:pt x="350" y="15295"/>
                        <a:pt x="510" y="22891"/>
                      </a:cubicBezTo>
                      <a:cubicBezTo>
                        <a:pt x="365" y="15249"/>
                        <a:pt x="220" y="7645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18" name="任意多边形: 形状 117">
                  <a:extLst>
                    <a:ext uri="{FF2B5EF4-FFF2-40B4-BE49-F238E27FC236}">
                      <a16:creationId xmlns:a16="http://schemas.microsoft.com/office/drawing/2014/main" id="{A463F696-9E4D-4A78-B33F-4AFA4738F887}"/>
                    </a:ext>
                  </a:extLst>
                </p:cNvPr>
                <p:cNvSpPr/>
                <p:nvPr/>
              </p:nvSpPr>
              <p:spPr>
                <a:xfrm>
                  <a:off x="9156328" y="1838067"/>
                  <a:ext cx="30477" cy="2537"/>
                </a:xfrm>
                <a:custGeom>
                  <a:avLst/>
                  <a:gdLst>
                    <a:gd name="connsiteX0" fmla="*/ 68 w 30477"/>
                    <a:gd name="connsiteY0" fmla="*/ 33 h 2537"/>
                    <a:gd name="connsiteX1" fmla="*/ 30545 w 30477"/>
                    <a:gd name="connsiteY1" fmla="*/ 2570 h 2537"/>
                    <a:gd name="connsiteX2" fmla="*/ 68 w 30477"/>
                    <a:gd name="connsiteY2" fmla="*/ 33 h 2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537">
                      <a:moveTo>
                        <a:pt x="68" y="33"/>
                      </a:moveTo>
                      <a:cubicBezTo>
                        <a:pt x="10225" y="879"/>
                        <a:pt x="20396" y="1732"/>
                        <a:pt x="30545" y="2570"/>
                      </a:cubicBezTo>
                      <a:cubicBezTo>
                        <a:pt x="20381" y="1725"/>
                        <a:pt x="10225" y="879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:a16="http://schemas.microsoft.com/office/drawing/2014/main" id="{7A3B2C76-7C6D-48F2-868A-A42315D64D00}"/>
                    </a:ext>
                  </a:extLst>
                </p:cNvPr>
                <p:cNvSpPr/>
                <p:nvPr/>
              </p:nvSpPr>
              <p:spPr>
                <a:xfrm>
                  <a:off x="7632458" y="6165630"/>
                  <a:ext cx="30477" cy="2987"/>
                </a:xfrm>
                <a:custGeom>
                  <a:avLst/>
                  <a:gdLst>
                    <a:gd name="connsiteX0" fmla="*/ 68 w 30477"/>
                    <a:gd name="connsiteY0" fmla="*/ 3020 h 2987"/>
                    <a:gd name="connsiteX1" fmla="*/ 30545 w 30477"/>
                    <a:gd name="connsiteY1" fmla="*/ 33 h 2987"/>
                    <a:gd name="connsiteX2" fmla="*/ 68 w 30477"/>
                    <a:gd name="connsiteY2" fmla="*/ 3020 h 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987">
                      <a:moveTo>
                        <a:pt x="68" y="3020"/>
                      </a:moveTo>
                      <a:cubicBezTo>
                        <a:pt x="10232" y="2022"/>
                        <a:pt x="20381" y="1032"/>
                        <a:pt x="30545" y="33"/>
                      </a:cubicBezTo>
                      <a:cubicBezTo>
                        <a:pt x="20381" y="1032"/>
                        <a:pt x="10232" y="2029"/>
                        <a:pt x="68" y="302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20" name="任意多边形: 形状 119">
                  <a:extLst>
                    <a:ext uri="{FF2B5EF4-FFF2-40B4-BE49-F238E27FC236}">
                      <a16:creationId xmlns:a16="http://schemas.microsoft.com/office/drawing/2014/main" id="{49732A65-D8DF-44A1-811E-E7C6AD6DB026}"/>
                    </a:ext>
                  </a:extLst>
                </p:cNvPr>
                <p:cNvSpPr/>
                <p:nvPr/>
              </p:nvSpPr>
              <p:spPr>
                <a:xfrm>
                  <a:off x="9156328" y="1763133"/>
                  <a:ext cx="15238" cy="15"/>
                </a:xfrm>
                <a:custGeom>
                  <a:avLst/>
                  <a:gdLst>
                    <a:gd name="connsiteX0" fmla="*/ 15307 w 15238"/>
                    <a:gd name="connsiteY0" fmla="*/ 48 h 15"/>
                    <a:gd name="connsiteX1" fmla="*/ 68 w 15238"/>
                    <a:gd name="connsiteY1" fmla="*/ 33 h 15"/>
                    <a:gd name="connsiteX2" fmla="*/ 15307 w 15238"/>
                    <a:gd name="connsiteY2" fmla="*/ 48 h 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15">
                      <a:moveTo>
                        <a:pt x="15307" y="48"/>
                      </a:moveTo>
                      <a:cubicBezTo>
                        <a:pt x="10202" y="41"/>
                        <a:pt x="5097" y="33"/>
                        <a:pt x="68" y="33"/>
                      </a:cubicBezTo>
                      <a:cubicBezTo>
                        <a:pt x="5188" y="48"/>
                        <a:pt x="10247" y="48"/>
                        <a:pt x="15307" y="48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21" name="任意多边形: 形状 120">
                  <a:extLst>
                    <a:ext uri="{FF2B5EF4-FFF2-40B4-BE49-F238E27FC236}">
                      <a16:creationId xmlns:a16="http://schemas.microsoft.com/office/drawing/2014/main" id="{3B2250C8-4400-424E-87C4-0DEB0F444441}"/>
                    </a:ext>
                  </a:extLst>
                </p:cNvPr>
                <p:cNvSpPr/>
                <p:nvPr/>
              </p:nvSpPr>
              <p:spPr>
                <a:xfrm>
                  <a:off x="7297206" y="6264460"/>
                  <a:ext cx="30477" cy="3428"/>
                </a:xfrm>
                <a:custGeom>
                  <a:avLst/>
                  <a:gdLst>
                    <a:gd name="connsiteX0" fmla="*/ 68 w 30477"/>
                    <a:gd name="connsiteY0" fmla="*/ 3424 h 3428"/>
                    <a:gd name="connsiteX1" fmla="*/ 30545 w 30477"/>
                    <a:gd name="connsiteY1" fmla="*/ 3462 h 3428"/>
                    <a:gd name="connsiteX2" fmla="*/ 68 w 30477"/>
                    <a:gd name="connsiteY2" fmla="*/ 3424 h 3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3428">
                      <a:moveTo>
                        <a:pt x="68" y="3424"/>
                      </a:moveTo>
                      <a:cubicBezTo>
                        <a:pt x="10240" y="-1818"/>
                        <a:pt x="20381" y="-325"/>
                        <a:pt x="30545" y="3462"/>
                      </a:cubicBezTo>
                      <a:cubicBezTo>
                        <a:pt x="20381" y="3447"/>
                        <a:pt x="10217" y="3439"/>
                        <a:pt x="68" y="3424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22" name="任意多边形: 形状 121">
                  <a:extLst>
                    <a:ext uri="{FF2B5EF4-FFF2-40B4-BE49-F238E27FC236}">
                      <a16:creationId xmlns:a16="http://schemas.microsoft.com/office/drawing/2014/main" id="{8D55A4D6-4AE0-436E-944B-CAC1DC0AB1CF}"/>
                    </a:ext>
                  </a:extLst>
                </p:cNvPr>
                <p:cNvSpPr/>
                <p:nvPr/>
              </p:nvSpPr>
              <p:spPr>
                <a:xfrm>
                  <a:off x="11251650" y="5822889"/>
                  <a:ext cx="53335" cy="2727"/>
                </a:xfrm>
                <a:custGeom>
                  <a:avLst/>
                  <a:gdLst>
                    <a:gd name="connsiteX0" fmla="*/ 68 w 53335"/>
                    <a:gd name="connsiteY0" fmla="*/ 2761 h 2727"/>
                    <a:gd name="connsiteX1" fmla="*/ 53403 w 53335"/>
                    <a:gd name="connsiteY1" fmla="*/ 33 h 2727"/>
                    <a:gd name="connsiteX2" fmla="*/ 68 w 53335"/>
                    <a:gd name="connsiteY2" fmla="*/ 2761 h 2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335" h="2727">
                      <a:moveTo>
                        <a:pt x="68" y="2761"/>
                      </a:moveTo>
                      <a:cubicBezTo>
                        <a:pt x="17851" y="1846"/>
                        <a:pt x="35627" y="939"/>
                        <a:pt x="53403" y="33"/>
                      </a:cubicBezTo>
                      <a:cubicBezTo>
                        <a:pt x="35627" y="939"/>
                        <a:pt x="17851" y="1854"/>
                        <a:pt x="68" y="276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23" name="任意多边形: 形状 122">
                  <a:extLst>
                    <a:ext uri="{FF2B5EF4-FFF2-40B4-BE49-F238E27FC236}">
                      <a16:creationId xmlns:a16="http://schemas.microsoft.com/office/drawing/2014/main" id="{6EDDD278-EB96-4162-B41E-CFD53E088E00}"/>
                    </a:ext>
                  </a:extLst>
                </p:cNvPr>
                <p:cNvSpPr/>
                <p:nvPr/>
              </p:nvSpPr>
              <p:spPr>
                <a:xfrm>
                  <a:off x="11221172" y="5694373"/>
                  <a:ext cx="30477" cy="700"/>
                </a:xfrm>
                <a:custGeom>
                  <a:avLst/>
                  <a:gdLst>
                    <a:gd name="connsiteX0" fmla="*/ 30545 w 30477"/>
                    <a:gd name="connsiteY0" fmla="*/ 33 h 700"/>
                    <a:gd name="connsiteX1" fmla="*/ 68 w 30477"/>
                    <a:gd name="connsiteY1" fmla="*/ 734 h 700"/>
                    <a:gd name="connsiteX2" fmla="*/ 30545 w 30477"/>
                    <a:gd name="connsiteY2" fmla="*/ 33 h 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700">
                      <a:moveTo>
                        <a:pt x="30545" y="33"/>
                      </a:moveTo>
                      <a:cubicBezTo>
                        <a:pt x="20351" y="261"/>
                        <a:pt x="10171" y="498"/>
                        <a:pt x="68" y="734"/>
                      </a:cubicBezTo>
                      <a:cubicBezTo>
                        <a:pt x="10278" y="506"/>
                        <a:pt x="20412" y="261"/>
                        <a:pt x="30545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24" name="任意多边形: 形状 123">
                  <a:extLst>
                    <a:ext uri="{FF2B5EF4-FFF2-40B4-BE49-F238E27FC236}">
                      <a16:creationId xmlns:a16="http://schemas.microsoft.com/office/drawing/2014/main" id="{AA04F64F-AB2A-45B5-860E-BB2462AD0C6D}"/>
                    </a:ext>
                  </a:extLst>
                </p:cNvPr>
                <p:cNvSpPr/>
                <p:nvPr/>
              </p:nvSpPr>
              <p:spPr>
                <a:xfrm>
                  <a:off x="11099263" y="5540356"/>
                  <a:ext cx="38096" cy="3964"/>
                </a:xfrm>
                <a:custGeom>
                  <a:avLst/>
                  <a:gdLst>
                    <a:gd name="connsiteX0" fmla="*/ 68 w 38096"/>
                    <a:gd name="connsiteY0" fmla="*/ 2936 h 3964"/>
                    <a:gd name="connsiteX1" fmla="*/ 38165 w 38096"/>
                    <a:gd name="connsiteY1" fmla="*/ 33 h 3964"/>
                    <a:gd name="connsiteX2" fmla="*/ 68 w 38096"/>
                    <a:gd name="connsiteY2" fmla="*/ 2936 h 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3964">
                      <a:moveTo>
                        <a:pt x="68" y="2936"/>
                      </a:moveTo>
                      <a:cubicBezTo>
                        <a:pt x="12762" y="1968"/>
                        <a:pt x="25463" y="1000"/>
                        <a:pt x="38165" y="33"/>
                      </a:cubicBezTo>
                      <a:cubicBezTo>
                        <a:pt x="26317" y="7477"/>
                        <a:pt x="12762" y="1968"/>
                        <a:pt x="68" y="2936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25" name="任意多边形: 形状 124">
                  <a:extLst>
                    <a:ext uri="{FF2B5EF4-FFF2-40B4-BE49-F238E27FC236}">
                      <a16:creationId xmlns:a16="http://schemas.microsoft.com/office/drawing/2014/main" id="{BCC9351A-54C6-4844-9FEB-746A20F449C8}"/>
                    </a:ext>
                  </a:extLst>
                </p:cNvPr>
                <p:cNvSpPr/>
                <p:nvPr/>
              </p:nvSpPr>
              <p:spPr>
                <a:xfrm>
                  <a:off x="10954495" y="5556196"/>
                  <a:ext cx="38096" cy="2758"/>
                </a:xfrm>
                <a:custGeom>
                  <a:avLst/>
                  <a:gdLst>
                    <a:gd name="connsiteX0" fmla="*/ 68 w 38096"/>
                    <a:gd name="connsiteY0" fmla="*/ 2791 h 2758"/>
                    <a:gd name="connsiteX1" fmla="*/ 38165 w 38096"/>
                    <a:gd name="connsiteY1" fmla="*/ 33 h 2758"/>
                    <a:gd name="connsiteX2" fmla="*/ 68 w 38096"/>
                    <a:gd name="connsiteY2" fmla="*/ 2791 h 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2758">
                      <a:moveTo>
                        <a:pt x="68" y="2791"/>
                      </a:moveTo>
                      <a:cubicBezTo>
                        <a:pt x="12769" y="1870"/>
                        <a:pt x="25463" y="955"/>
                        <a:pt x="38165" y="33"/>
                      </a:cubicBezTo>
                      <a:cubicBezTo>
                        <a:pt x="25471" y="955"/>
                        <a:pt x="12769" y="1870"/>
                        <a:pt x="68" y="27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26" name="任意多边形: 形状 125">
                  <a:extLst>
                    <a:ext uri="{FF2B5EF4-FFF2-40B4-BE49-F238E27FC236}">
                      <a16:creationId xmlns:a16="http://schemas.microsoft.com/office/drawing/2014/main" id="{ECC89520-EBF1-4956-9B1E-1392989BE440}"/>
                    </a:ext>
                  </a:extLst>
                </p:cNvPr>
                <p:cNvSpPr/>
                <p:nvPr/>
              </p:nvSpPr>
              <p:spPr>
                <a:xfrm>
                  <a:off x="10741153" y="5693535"/>
                  <a:ext cx="30477" cy="2376"/>
                </a:xfrm>
                <a:custGeom>
                  <a:avLst/>
                  <a:gdLst>
                    <a:gd name="connsiteX0" fmla="*/ 68 w 30477"/>
                    <a:gd name="connsiteY0" fmla="*/ 2410 h 2376"/>
                    <a:gd name="connsiteX1" fmla="*/ 30545 w 30477"/>
                    <a:gd name="connsiteY1" fmla="*/ 33 h 2376"/>
                    <a:gd name="connsiteX2" fmla="*/ 68 w 30477"/>
                    <a:gd name="connsiteY2" fmla="*/ 2410 h 2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376">
                      <a:moveTo>
                        <a:pt x="68" y="2410"/>
                      </a:moveTo>
                      <a:cubicBezTo>
                        <a:pt x="10225" y="1617"/>
                        <a:pt x="20381" y="825"/>
                        <a:pt x="30545" y="33"/>
                      </a:cubicBezTo>
                      <a:cubicBezTo>
                        <a:pt x="20381" y="825"/>
                        <a:pt x="10225" y="1617"/>
                        <a:pt x="68" y="24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27" name="任意多边形: 形状 126">
                  <a:extLst>
                    <a:ext uri="{FF2B5EF4-FFF2-40B4-BE49-F238E27FC236}">
                      <a16:creationId xmlns:a16="http://schemas.microsoft.com/office/drawing/2014/main" id="{5F00D5EF-5EE7-44BF-B4A5-B951F33158DB}"/>
                    </a:ext>
                  </a:extLst>
                </p:cNvPr>
                <p:cNvSpPr/>
                <p:nvPr/>
              </p:nvSpPr>
              <p:spPr>
                <a:xfrm>
                  <a:off x="10794489" y="5693520"/>
                  <a:ext cx="30477" cy="2415"/>
                </a:xfrm>
                <a:custGeom>
                  <a:avLst/>
                  <a:gdLst>
                    <a:gd name="connsiteX0" fmla="*/ 68 w 30477"/>
                    <a:gd name="connsiteY0" fmla="*/ 2449 h 2415"/>
                    <a:gd name="connsiteX1" fmla="*/ 30545 w 30477"/>
                    <a:gd name="connsiteY1" fmla="*/ 33 h 2415"/>
                    <a:gd name="connsiteX2" fmla="*/ 68 w 30477"/>
                    <a:gd name="connsiteY2" fmla="*/ 2449 h 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415">
                      <a:moveTo>
                        <a:pt x="68" y="2449"/>
                      </a:moveTo>
                      <a:cubicBezTo>
                        <a:pt x="10225" y="1648"/>
                        <a:pt x="20381" y="833"/>
                        <a:pt x="30545" y="33"/>
                      </a:cubicBezTo>
                      <a:cubicBezTo>
                        <a:pt x="20381" y="833"/>
                        <a:pt x="10225" y="1641"/>
                        <a:pt x="68" y="2449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28" name="任意多边形: 形状 127">
                  <a:extLst>
                    <a:ext uri="{FF2B5EF4-FFF2-40B4-BE49-F238E27FC236}">
                      <a16:creationId xmlns:a16="http://schemas.microsoft.com/office/drawing/2014/main" id="{B9EDD99D-FCB5-406C-81A5-A3B843824BC6}"/>
                    </a:ext>
                  </a:extLst>
                </p:cNvPr>
                <p:cNvSpPr/>
                <p:nvPr/>
              </p:nvSpPr>
              <p:spPr>
                <a:xfrm>
                  <a:off x="10832586" y="5685756"/>
                  <a:ext cx="30477" cy="2696"/>
                </a:xfrm>
                <a:custGeom>
                  <a:avLst/>
                  <a:gdLst>
                    <a:gd name="connsiteX0" fmla="*/ 68 w 30477"/>
                    <a:gd name="connsiteY0" fmla="*/ 2730 h 2696"/>
                    <a:gd name="connsiteX1" fmla="*/ 30545 w 30477"/>
                    <a:gd name="connsiteY1" fmla="*/ 33 h 2696"/>
                    <a:gd name="connsiteX2" fmla="*/ 68 w 30477"/>
                    <a:gd name="connsiteY2" fmla="*/ 2730 h 2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696">
                      <a:moveTo>
                        <a:pt x="68" y="2730"/>
                      </a:moveTo>
                      <a:cubicBezTo>
                        <a:pt x="10225" y="1831"/>
                        <a:pt x="20381" y="939"/>
                        <a:pt x="30545" y="33"/>
                      </a:cubicBezTo>
                      <a:cubicBezTo>
                        <a:pt x="20389" y="932"/>
                        <a:pt x="10232" y="1831"/>
                        <a:pt x="68" y="273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29" name="任意多边形: 形状 128">
                  <a:extLst>
                    <a:ext uri="{FF2B5EF4-FFF2-40B4-BE49-F238E27FC236}">
                      <a16:creationId xmlns:a16="http://schemas.microsoft.com/office/drawing/2014/main" id="{BA0A2910-5A22-48C9-8A34-110D56F6F0D5}"/>
                    </a:ext>
                  </a:extLst>
                </p:cNvPr>
                <p:cNvSpPr/>
                <p:nvPr/>
              </p:nvSpPr>
              <p:spPr>
                <a:xfrm>
                  <a:off x="10863063" y="5427978"/>
                  <a:ext cx="22858" cy="137"/>
                </a:xfrm>
                <a:custGeom>
                  <a:avLst/>
                  <a:gdLst>
                    <a:gd name="connsiteX0" fmla="*/ 22926 w 22858"/>
                    <a:gd name="connsiteY0" fmla="*/ 33 h 137"/>
                    <a:gd name="connsiteX1" fmla="*/ 68 w 22858"/>
                    <a:gd name="connsiteY1" fmla="*/ 170 h 137"/>
                    <a:gd name="connsiteX2" fmla="*/ 22926 w 22858"/>
                    <a:gd name="connsiteY2" fmla="*/ 33 h 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137">
                      <a:moveTo>
                        <a:pt x="22926" y="33"/>
                      </a:moveTo>
                      <a:cubicBezTo>
                        <a:pt x="15284" y="87"/>
                        <a:pt x="7634" y="140"/>
                        <a:pt x="68" y="170"/>
                      </a:cubicBezTo>
                      <a:cubicBezTo>
                        <a:pt x="7741" y="109"/>
                        <a:pt x="15329" y="71"/>
                        <a:pt x="22926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30" name="任意多边形: 形状 129">
                  <a:extLst>
                    <a:ext uri="{FF2B5EF4-FFF2-40B4-BE49-F238E27FC236}">
                      <a16:creationId xmlns:a16="http://schemas.microsoft.com/office/drawing/2014/main" id="{142ABF47-6929-4CFA-9F33-E9544270E1DE}"/>
                    </a:ext>
                  </a:extLst>
                </p:cNvPr>
                <p:cNvSpPr/>
                <p:nvPr/>
              </p:nvSpPr>
              <p:spPr>
                <a:xfrm>
                  <a:off x="11076405" y="5845160"/>
                  <a:ext cx="30477" cy="3899"/>
                </a:xfrm>
                <a:custGeom>
                  <a:avLst/>
                  <a:gdLst>
                    <a:gd name="connsiteX0" fmla="*/ 68 w 30477"/>
                    <a:gd name="connsiteY0" fmla="*/ 2608 h 3899"/>
                    <a:gd name="connsiteX1" fmla="*/ 30545 w 30477"/>
                    <a:gd name="connsiteY1" fmla="*/ 33 h 3899"/>
                    <a:gd name="connsiteX2" fmla="*/ 68 w 30477"/>
                    <a:gd name="connsiteY2" fmla="*/ 2608 h 3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3899">
                      <a:moveTo>
                        <a:pt x="68" y="2608"/>
                      </a:moveTo>
                      <a:cubicBezTo>
                        <a:pt x="10225" y="1755"/>
                        <a:pt x="20381" y="886"/>
                        <a:pt x="30545" y="33"/>
                      </a:cubicBezTo>
                      <a:cubicBezTo>
                        <a:pt x="21067" y="6693"/>
                        <a:pt x="10354" y="2860"/>
                        <a:pt x="68" y="2608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31" name="任意多边形: 形状 130">
                  <a:extLst>
                    <a:ext uri="{FF2B5EF4-FFF2-40B4-BE49-F238E27FC236}">
                      <a16:creationId xmlns:a16="http://schemas.microsoft.com/office/drawing/2014/main" id="{79B4211A-1160-4165-9B8A-89328A776283}"/>
                    </a:ext>
                  </a:extLst>
                </p:cNvPr>
                <p:cNvSpPr/>
                <p:nvPr/>
              </p:nvSpPr>
              <p:spPr>
                <a:xfrm>
                  <a:off x="10786869" y="5236107"/>
                  <a:ext cx="30477" cy="2910"/>
                </a:xfrm>
                <a:custGeom>
                  <a:avLst/>
                  <a:gdLst>
                    <a:gd name="connsiteX0" fmla="*/ 68 w 30477"/>
                    <a:gd name="connsiteY0" fmla="*/ 2944 h 2910"/>
                    <a:gd name="connsiteX1" fmla="*/ 30545 w 30477"/>
                    <a:gd name="connsiteY1" fmla="*/ 33 h 2910"/>
                    <a:gd name="connsiteX2" fmla="*/ 68 w 30477"/>
                    <a:gd name="connsiteY2" fmla="*/ 2944 h 2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910">
                      <a:moveTo>
                        <a:pt x="68" y="2944"/>
                      </a:moveTo>
                      <a:cubicBezTo>
                        <a:pt x="10217" y="1976"/>
                        <a:pt x="20381" y="1001"/>
                        <a:pt x="30545" y="33"/>
                      </a:cubicBezTo>
                      <a:cubicBezTo>
                        <a:pt x="20381" y="1001"/>
                        <a:pt x="10217" y="1976"/>
                        <a:pt x="68" y="2944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32" name="任意多边形: 形状 131">
                  <a:extLst>
                    <a:ext uri="{FF2B5EF4-FFF2-40B4-BE49-F238E27FC236}">
                      <a16:creationId xmlns:a16="http://schemas.microsoft.com/office/drawing/2014/main" id="{C5FFB2C1-EE4F-4D17-A518-7FC5BC6EEBBA}"/>
                    </a:ext>
                  </a:extLst>
                </p:cNvPr>
                <p:cNvSpPr/>
                <p:nvPr/>
              </p:nvSpPr>
              <p:spPr>
                <a:xfrm>
                  <a:off x="10725915" y="5115645"/>
                  <a:ext cx="22858" cy="22"/>
                </a:xfrm>
                <a:custGeom>
                  <a:avLst/>
                  <a:gdLst>
                    <a:gd name="connsiteX0" fmla="*/ 22926 w 22858"/>
                    <a:gd name="connsiteY0" fmla="*/ 56 h 22"/>
                    <a:gd name="connsiteX1" fmla="*/ 68 w 22858"/>
                    <a:gd name="connsiteY1" fmla="*/ 33 h 22"/>
                    <a:gd name="connsiteX2" fmla="*/ 22926 w 22858"/>
                    <a:gd name="connsiteY2" fmla="*/ 56 h 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22">
                      <a:moveTo>
                        <a:pt x="22926" y="56"/>
                      </a:moveTo>
                      <a:cubicBezTo>
                        <a:pt x="15276" y="48"/>
                        <a:pt x="7634" y="40"/>
                        <a:pt x="68" y="33"/>
                      </a:cubicBezTo>
                      <a:cubicBezTo>
                        <a:pt x="7748" y="40"/>
                        <a:pt x="15337" y="48"/>
                        <a:pt x="22926" y="56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33" name="任意多边形: 形状 132">
                  <a:extLst>
                    <a:ext uri="{FF2B5EF4-FFF2-40B4-BE49-F238E27FC236}">
                      <a16:creationId xmlns:a16="http://schemas.microsoft.com/office/drawing/2014/main" id="{514B34A4-1044-4B60-B9A5-FADA58192914}"/>
                    </a:ext>
                  </a:extLst>
                </p:cNvPr>
                <p:cNvSpPr/>
                <p:nvPr/>
              </p:nvSpPr>
              <p:spPr>
                <a:xfrm>
                  <a:off x="10657340" y="5130861"/>
                  <a:ext cx="15238" cy="68"/>
                </a:xfrm>
                <a:custGeom>
                  <a:avLst/>
                  <a:gdLst>
                    <a:gd name="connsiteX0" fmla="*/ 15307 w 15238"/>
                    <a:gd name="connsiteY0" fmla="*/ 33 h 68"/>
                    <a:gd name="connsiteX1" fmla="*/ 68 w 15238"/>
                    <a:gd name="connsiteY1" fmla="*/ 101 h 68"/>
                    <a:gd name="connsiteX2" fmla="*/ 15307 w 15238"/>
                    <a:gd name="connsiteY2" fmla="*/ 33 h 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68">
                      <a:moveTo>
                        <a:pt x="15307" y="33"/>
                      </a:moveTo>
                      <a:cubicBezTo>
                        <a:pt x="10202" y="63"/>
                        <a:pt x="5104" y="87"/>
                        <a:pt x="68" y="101"/>
                      </a:cubicBezTo>
                      <a:cubicBezTo>
                        <a:pt x="5188" y="79"/>
                        <a:pt x="10247" y="56"/>
                        <a:pt x="15307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34" name="任意多边形: 形状 133">
                  <a:extLst>
                    <a:ext uri="{FF2B5EF4-FFF2-40B4-BE49-F238E27FC236}">
                      <a16:creationId xmlns:a16="http://schemas.microsoft.com/office/drawing/2014/main" id="{7111FDFA-823F-409C-83DF-86E44D50F76E}"/>
                    </a:ext>
                  </a:extLst>
                </p:cNvPr>
                <p:cNvSpPr/>
                <p:nvPr/>
              </p:nvSpPr>
              <p:spPr>
                <a:xfrm>
                  <a:off x="10474471" y="5151121"/>
                  <a:ext cx="15243" cy="5266"/>
                </a:xfrm>
                <a:custGeom>
                  <a:avLst/>
                  <a:gdLst>
                    <a:gd name="connsiteX0" fmla="*/ 15312 w 15243"/>
                    <a:gd name="connsiteY0" fmla="*/ 1001 h 5266"/>
                    <a:gd name="connsiteX1" fmla="*/ 104 w 15243"/>
                    <a:gd name="connsiteY1" fmla="*/ 33 h 5266"/>
                    <a:gd name="connsiteX2" fmla="*/ 15312 w 15243"/>
                    <a:gd name="connsiteY2" fmla="*/ 1001 h 5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43" h="5266">
                      <a:moveTo>
                        <a:pt x="15312" y="1001"/>
                      </a:moveTo>
                      <a:cubicBezTo>
                        <a:pt x="12752" y="7264"/>
                        <a:pt x="-712" y="6464"/>
                        <a:pt x="104" y="33"/>
                      </a:cubicBezTo>
                      <a:cubicBezTo>
                        <a:pt x="5171" y="353"/>
                        <a:pt x="10237" y="681"/>
                        <a:pt x="15312" y="100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35" name="任意多边形: 形状 134">
                  <a:extLst>
                    <a:ext uri="{FF2B5EF4-FFF2-40B4-BE49-F238E27FC236}">
                      <a16:creationId xmlns:a16="http://schemas.microsoft.com/office/drawing/2014/main" id="{54814F95-F161-4609-9B52-BE91236C91D5}"/>
                    </a:ext>
                  </a:extLst>
                </p:cNvPr>
                <p:cNvSpPr/>
                <p:nvPr/>
              </p:nvSpPr>
              <p:spPr>
                <a:xfrm>
                  <a:off x="10134950" y="5180417"/>
                  <a:ext cx="929" cy="22858"/>
                </a:xfrm>
                <a:custGeom>
                  <a:avLst/>
                  <a:gdLst>
                    <a:gd name="connsiteX0" fmla="*/ 68 w 929"/>
                    <a:gd name="connsiteY0" fmla="*/ 33 h 22858"/>
                    <a:gd name="connsiteX1" fmla="*/ 998 w 929"/>
                    <a:gd name="connsiteY1" fmla="*/ 22891 h 22858"/>
                    <a:gd name="connsiteX2" fmla="*/ 68 w 929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9" h="22858">
                      <a:moveTo>
                        <a:pt x="68" y="33"/>
                      </a:moveTo>
                      <a:cubicBezTo>
                        <a:pt x="381" y="7652"/>
                        <a:pt x="693" y="15295"/>
                        <a:pt x="998" y="22891"/>
                      </a:cubicBezTo>
                      <a:cubicBezTo>
                        <a:pt x="686" y="15257"/>
                        <a:pt x="381" y="7638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36" name="任意多边形: 形状 135">
                  <a:extLst>
                    <a:ext uri="{FF2B5EF4-FFF2-40B4-BE49-F238E27FC236}">
                      <a16:creationId xmlns:a16="http://schemas.microsoft.com/office/drawing/2014/main" id="{0F439C42-5D18-4F6A-97FF-BBFE969E8C47}"/>
                    </a:ext>
                  </a:extLst>
                </p:cNvPr>
                <p:cNvSpPr/>
                <p:nvPr/>
              </p:nvSpPr>
              <p:spPr>
                <a:xfrm>
                  <a:off x="11175456" y="5220427"/>
                  <a:ext cx="22858" cy="3800"/>
                </a:xfrm>
                <a:custGeom>
                  <a:avLst/>
                  <a:gdLst>
                    <a:gd name="connsiteX0" fmla="*/ 68 w 22858"/>
                    <a:gd name="connsiteY0" fmla="*/ 414 h 3800"/>
                    <a:gd name="connsiteX1" fmla="*/ 22926 w 22858"/>
                    <a:gd name="connsiteY1" fmla="*/ 33 h 3800"/>
                    <a:gd name="connsiteX2" fmla="*/ 68 w 22858"/>
                    <a:gd name="connsiteY2" fmla="*/ 414 h 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3800">
                      <a:moveTo>
                        <a:pt x="68" y="414"/>
                      </a:moveTo>
                      <a:cubicBezTo>
                        <a:pt x="7680" y="285"/>
                        <a:pt x="15307" y="162"/>
                        <a:pt x="22926" y="33"/>
                      </a:cubicBezTo>
                      <a:cubicBezTo>
                        <a:pt x="15398" y="5412"/>
                        <a:pt x="7764" y="4658"/>
                        <a:pt x="68" y="414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37" name="任意多边形: 形状 136">
                  <a:extLst>
                    <a:ext uri="{FF2B5EF4-FFF2-40B4-BE49-F238E27FC236}">
                      <a16:creationId xmlns:a16="http://schemas.microsoft.com/office/drawing/2014/main" id="{4BD0F6EA-C4CC-4932-AC38-0E971A02278E}"/>
                    </a:ext>
                  </a:extLst>
                </p:cNvPr>
                <p:cNvSpPr/>
                <p:nvPr/>
              </p:nvSpPr>
              <p:spPr>
                <a:xfrm>
                  <a:off x="10870682" y="5107927"/>
                  <a:ext cx="15238" cy="213"/>
                </a:xfrm>
                <a:custGeom>
                  <a:avLst/>
                  <a:gdLst>
                    <a:gd name="connsiteX0" fmla="*/ 15307 w 15238"/>
                    <a:gd name="connsiteY0" fmla="*/ 33 h 213"/>
                    <a:gd name="connsiteX1" fmla="*/ 68 w 15238"/>
                    <a:gd name="connsiteY1" fmla="*/ 246 h 213"/>
                    <a:gd name="connsiteX2" fmla="*/ 15307 w 15238"/>
                    <a:gd name="connsiteY2" fmla="*/ 33 h 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213">
                      <a:moveTo>
                        <a:pt x="15307" y="33"/>
                      </a:moveTo>
                      <a:cubicBezTo>
                        <a:pt x="10202" y="109"/>
                        <a:pt x="5104" y="186"/>
                        <a:pt x="68" y="246"/>
                      </a:cubicBezTo>
                      <a:cubicBezTo>
                        <a:pt x="5196" y="178"/>
                        <a:pt x="10247" y="109"/>
                        <a:pt x="15307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38" name="任意多边形: 形状 137">
                  <a:extLst>
                    <a:ext uri="{FF2B5EF4-FFF2-40B4-BE49-F238E27FC236}">
                      <a16:creationId xmlns:a16="http://schemas.microsoft.com/office/drawing/2014/main" id="{2711A388-FAF5-4DF3-961D-B8E21159BF68}"/>
                    </a:ext>
                  </a:extLst>
                </p:cNvPr>
                <p:cNvSpPr/>
                <p:nvPr/>
              </p:nvSpPr>
              <p:spPr>
                <a:xfrm>
                  <a:off x="10687818" y="5586635"/>
                  <a:ext cx="30477" cy="2841"/>
                </a:xfrm>
                <a:custGeom>
                  <a:avLst/>
                  <a:gdLst>
                    <a:gd name="connsiteX0" fmla="*/ 68 w 30477"/>
                    <a:gd name="connsiteY0" fmla="*/ 2875 h 2841"/>
                    <a:gd name="connsiteX1" fmla="*/ 30545 w 30477"/>
                    <a:gd name="connsiteY1" fmla="*/ 33 h 2841"/>
                    <a:gd name="connsiteX2" fmla="*/ 68 w 30477"/>
                    <a:gd name="connsiteY2" fmla="*/ 2875 h 2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841">
                      <a:moveTo>
                        <a:pt x="68" y="2875"/>
                      </a:moveTo>
                      <a:cubicBezTo>
                        <a:pt x="10232" y="1923"/>
                        <a:pt x="20389" y="978"/>
                        <a:pt x="30545" y="33"/>
                      </a:cubicBezTo>
                      <a:cubicBezTo>
                        <a:pt x="20381" y="978"/>
                        <a:pt x="10232" y="1930"/>
                        <a:pt x="68" y="2875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39" name="任意多边形: 形状 138">
                  <a:extLst>
                    <a:ext uri="{FF2B5EF4-FFF2-40B4-BE49-F238E27FC236}">
                      <a16:creationId xmlns:a16="http://schemas.microsoft.com/office/drawing/2014/main" id="{CB91FEBD-A828-4D1C-99FD-3C84166F8958}"/>
                    </a:ext>
                  </a:extLst>
                </p:cNvPr>
                <p:cNvSpPr/>
                <p:nvPr/>
              </p:nvSpPr>
              <p:spPr>
                <a:xfrm>
                  <a:off x="10565908" y="5601966"/>
                  <a:ext cx="30477" cy="2659"/>
                </a:xfrm>
                <a:custGeom>
                  <a:avLst/>
                  <a:gdLst>
                    <a:gd name="connsiteX0" fmla="*/ 68 w 30477"/>
                    <a:gd name="connsiteY0" fmla="*/ 2692 h 2659"/>
                    <a:gd name="connsiteX1" fmla="*/ 30545 w 30477"/>
                    <a:gd name="connsiteY1" fmla="*/ 33 h 2659"/>
                    <a:gd name="connsiteX2" fmla="*/ 68 w 30477"/>
                    <a:gd name="connsiteY2" fmla="*/ 2692 h 2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659">
                      <a:moveTo>
                        <a:pt x="68" y="2692"/>
                      </a:moveTo>
                      <a:lnTo>
                        <a:pt x="30545" y="33"/>
                      </a:lnTo>
                      <a:lnTo>
                        <a:pt x="68" y="26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40" name="任意多边形: 形状 139">
                  <a:extLst>
                    <a:ext uri="{FF2B5EF4-FFF2-40B4-BE49-F238E27FC236}">
                      <a16:creationId xmlns:a16="http://schemas.microsoft.com/office/drawing/2014/main" id="{2E3E74C0-F5F0-451C-B5C4-B65D9F1CE151}"/>
                    </a:ext>
                  </a:extLst>
                </p:cNvPr>
                <p:cNvSpPr/>
                <p:nvPr/>
              </p:nvSpPr>
              <p:spPr>
                <a:xfrm>
                  <a:off x="11160218" y="5830439"/>
                  <a:ext cx="30477" cy="2865"/>
                </a:xfrm>
                <a:custGeom>
                  <a:avLst/>
                  <a:gdLst>
                    <a:gd name="connsiteX0" fmla="*/ 68 w 30477"/>
                    <a:gd name="connsiteY0" fmla="*/ 2898 h 2865"/>
                    <a:gd name="connsiteX1" fmla="*/ 30545 w 30477"/>
                    <a:gd name="connsiteY1" fmla="*/ 33 h 2865"/>
                    <a:gd name="connsiteX2" fmla="*/ 68 w 30477"/>
                    <a:gd name="connsiteY2" fmla="*/ 2898 h 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865">
                      <a:moveTo>
                        <a:pt x="68" y="2898"/>
                      </a:moveTo>
                      <a:cubicBezTo>
                        <a:pt x="10225" y="1938"/>
                        <a:pt x="20389" y="985"/>
                        <a:pt x="30545" y="33"/>
                      </a:cubicBezTo>
                      <a:cubicBezTo>
                        <a:pt x="20389" y="985"/>
                        <a:pt x="10225" y="1938"/>
                        <a:pt x="68" y="2898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41" name="任意多边形: 形状 140">
                  <a:extLst>
                    <a:ext uri="{FF2B5EF4-FFF2-40B4-BE49-F238E27FC236}">
                      <a16:creationId xmlns:a16="http://schemas.microsoft.com/office/drawing/2014/main" id="{3CBDC9DD-CF2F-44B1-8E3C-CAC1EA0958B2}"/>
                    </a:ext>
                  </a:extLst>
                </p:cNvPr>
                <p:cNvSpPr/>
                <p:nvPr/>
              </p:nvSpPr>
              <p:spPr>
                <a:xfrm>
                  <a:off x="10794489" y="5875911"/>
                  <a:ext cx="30477" cy="3360"/>
                </a:xfrm>
                <a:custGeom>
                  <a:avLst/>
                  <a:gdLst>
                    <a:gd name="connsiteX0" fmla="*/ 68 w 30477"/>
                    <a:gd name="connsiteY0" fmla="*/ 3302 h 3360"/>
                    <a:gd name="connsiteX1" fmla="*/ 30545 w 30477"/>
                    <a:gd name="connsiteY1" fmla="*/ 3394 h 3360"/>
                    <a:gd name="connsiteX2" fmla="*/ 68 w 30477"/>
                    <a:gd name="connsiteY2" fmla="*/ 3302 h 3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3360">
                      <a:moveTo>
                        <a:pt x="68" y="3302"/>
                      </a:moveTo>
                      <a:cubicBezTo>
                        <a:pt x="10240" y="-416"/>
                        <a:pt x="20419" y="-1688"/>
                        <a:pt x="30545" y="3394"/>
                      </a:cubicBezTo>
                      <a:cubicBezTo>
                        <a:pt x="20381" y="3363"/>
                        <a:pt x="10225" y="3333"/>
                        <a:pt x="68" y="3302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42" name="任意多边形: 形状 141">
                  <a:extLst>
                    <a:ext uri="{FF2B5EF4-FFF2-40B4-BE49-F238E27FC236}">
                      <a16:creationId xmlns:a16="http://schemas.microsoft.com/office/drawing/2014/main" id="{AECB8B5E-91B9-4E43-AEC4-63EAA7E7E58E}"/>
                    </a:ext>
                  </a:extLst>
                </p:cNvPr>
                <p:cNvSpPr/>
                <p:nvPr/>
              </p:nvSpPr>
              <p:spPr>
                <a:xfrm>
                  <a:off x="10764011" y="4823314"/>
                  <a:ext cx="53335" cy="5611"/>
                </a:xfrm>
                <a:custGeom>
                  <a:avLst/>
                  <a:gdLst>
                    <a:gd name="connsiteX0" fmla="*/ 14392 w 53335"/>
                    <a:gd name="connsiteY0" fmla="*/ 5641 h 5611"/>
                    <a:gd name="connsiteX1" fmla="*/ 68 w 53335"/>
                    <a:gd name="connsiteY1" fmla="*/ 688 h 5611"/>
                    <a:gd name="connsiteX2" fmla="*/ 53403 w 53335"/>
                    <a:gd name="connsiteY2" fmla="*/ 33 h 5611"/>
                    <a:gd name="connsiteX3" fmla="*/ 14392 w 53335"/>
                    <a:gd name="connsiteY3" fmla="*/ 5641 h 5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35" h="5611">
                      <a:moveTo>
                        <a:pt x="14392" y="5641"/>
                      </a:moveTo>
                      <a:lnTo>
                        <a:pt x="68" y="688"/>
                      </a:lnTo>
                      <a:cubicBezTo>
                        <a:pt x="17844" y="467"/>
                        <a:pt x="35620" y="246"/>
                        <a:pt x="53403" y="33"/>
                      </a:cubicBezTo>
                      <a:cubicBezTo>
                        <a:pt x="53442" y="41"/>
                        <a:pt x="16442" y="5801"/>
                        <a:pt x="14392" y="564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43" name="任意多边形: 形状 142">
                  <a:extLst>
                    <a:ext uri="{FF2B5EF4-FFF2-40B4-BE49-F238E27FC236}">
                      <a16:creationId xmlns:a16="http://schemas.microsoft.com/office/drawing/2014/main" id="{A5A0E1F0-0F28-4CC2-B1A0-C22BDB54DB60}"/>
                    </a:ext>
                  </a:extLst>
                </p:cNvPr>
                <p:cNvSpPr/>
                <p:nvPr/>
              </p:nvSpPr>
              <p:spPr>
                <a:xfrm>
                  <a:off x="10604005" y="4696581"/>
                  <a:ext cx="38096" cy="23"/>
                </a:xfrm>
                <a:custGeom>
                  <a:avLst/>
                  <a:gdLst>
                    <a:gd name="connsiteX0" fmla="*/ 38165 w 38096"/>
                    <a:gd name="connsiteY0" fmla="*/ 56 h 23"/>
                    <a:gd name="connsiteX1" fmla="*/ 68 w 38096"/>
                    <a:gd name="connsiteY1" fmla="*/ 33 h 23"/>
                    <a:gd name="connsiteX2" fmla="*/ 38165 w 38096"/>
                    <a:gd name="connsiteY2" fmla="*/ 56 h 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23">
                      <a:moveTo>
                        <a:pt x="38165" y="56"/>
                      </a:moveTo>
                      <a:cubicBezTo>
                        <a:pt x="25433" y="48"/>
                        <a:pt x="12701" y="41"/>
                        <a:pt x="68" y="33"/>
                      </a:cubicBezTo>
                      <a:cubicBezTo>
                        <a:pt x="12815" y="48"/>
                        <a:pt x="25486" y="56"/>
                        <a:pt x="38165" y="56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44" name="任意多边形: 形状 143">
                  <a:extLst>
                    <a:ext uri="{FF2B5EF4-FFF2-40B4-BE49-F238E27FC236}">
                      <a16:creationId xmlns:a16="http://schemas.microsoft.com/office/drawing/2014/main" id="{8D802D75-E1A9-428B-BC51-FE2A903823A7}"/>
                    </a:ext>
                  </a:extLst>
                </p:cNvPr>
                <p:cNvSpPr/>
                <p:nvPr/>
              </p:nvSpPr>
              <p:spPr>
                <a:xfrm>
                  <a:off x="10162083" y="4984395"/>
                  <a:ext cx="38096" cy="3459"/>
                </a:xfrm>
                <a:custGeom>
                  <a:avLst/>
                  <a:gdLst>
                    <a:gd name="connsiteX0" fmla="*/ 68 w 38096"/>
                    <a:gd name="connsiteY0" fmla="*/ 3492 h 3459"/>
                    <a:gd name="connsiteX1" fmla="*/ 38165 w 38096"/>
                    <a:gd name="connsiteY1" fmla="*/ 3355 h 3459"/>
                    <a:gd name="connsiteX2" fmla="*/ 68 w 38096"/>
                    <a:gd name="connsiteY2" fmla="*/ 3492 h 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3459">
                      <a:moveTo>
                        <a:pt x="68" y="3492"/>
                      </a:moveTo>
                      <a:cubicBezTo>
                        <a:pt x="12739" y="-1582"/>
                        <a:pt x="25441" y="-592"/>
                        <a:pt x="38165" y="3355"/>
                      </a:cubicBezTo>
                      <a:cubicBezTo>
                        <a:pt x="25463" y="3401"/>
                        <a:pt x="12769" y="3446"/>
                        <a:pt x="68" y="3492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45" name="任意多边形: 形状 144">
                  <a:extLst>
                    <a:ext uri="{FF2B5EF4-FFF2-40B4-BE49-F238E27FC236}">
                      <a16:creationId xmlns:a16="http://schemas.microsoft.com/office/drawing/2014/main" id="{CCE980B5-AD03-4D72-B50D-7BF297868ECD}"/>
                    </a:ext>
                  </a:extLst>
                </p:cNvPr>
                <p:cNvSpPr/>
                <p:nvPr/>
              </p:nvSpPr>
              <p:spPr>
                <a:xfrm>
                  <a:off x="10908779" y="4864077"/>
                  <a:ext cx="22858" cy="274"/>
                </a:xfrm>
                <a:custGeom>
                  <a:avLst/>
                  <a:gdLst>
                    <a:gd name="connsiteX0" fmla="*/ 22926 w 22858"/>
                    <a:gd name="connsiteY0" fmla="*/ 33 h 274"/>
                    <a:gd name="connsiteX1" fmla="*/ 68 w 22858"/>
                    <a:gd name="connsiteY1" fmla="*/ 307 h 274"/>
                    <a:gd name="connsiteX2" fmla="*/ 22926 w 22858"/>
                    <a:gd name="connsiteY2" fmla="*/ 33 h 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274">
                      <a:moveTo>
                        <a:pt x="22926" y="33"/>
                      </a:moveTo>
                      <a:cubicBezTo>
                        <a:pt x="15276" y="124"/>
                        <a:pt x="7634" y="216"/>
                        <a:pt x="68" y="307"/>
                      </a:cubicBezTo>
                      <a:cubicBezTo>
                        <a:pt x="7741" y="208"/>
                        <a:pt x="15329" y="124"/>
                        <a:pt x="22926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46" name="任意多边形: 形状 145">
                  <a:extLst>
                    <a:ext uri="{FF2B5EF4-FFF2-40B4-BE49-F238E27FC236}">
                      <a16:creationId xmlns:a16="http://schemas.microsoft.com/office/drawing/2014/main" id="{47A76BBD-B2AB-41C8-8AA3-ABECB73A29F7}"/>
                    </a:ext>
                  </a:extLst>
                </p:cNvPr>
                <p:cNvSpPr/>
                <p:nvPr/>
              </p:nvSpPr>
              <p:spPr>
                <a:xfrm>
                  <a:off x="10771631" y="4763921"/>
                  <a:ext cx="38096" cy="2491"/>
                </a:xfrm>
                <a:custGeom>
                  <a:avLst/>
                  <a:gdLst>
                    <a:gd name="connsiteX0" fmla="*/ 68 w 38096"/>
                    <a:gd name="connsiteY0" fmla="*/ 33 h 2491"/>
                    <a:gd name="connsiteX1" fmla="*/ 38165 w 38096"/>
                    <a:gd name="connsiteY1" fmla="*/ 2525 h 2491"/>
                    <a:gd name="connsiteX2" fmla="*/ 68 w 38096"/>
                    <a:gd name="connsiteY2" fmla="*/ 33 h 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2491">
                      <a:moveTo>
                        <a:pt x="68" y="33"/>
                      </a:moveTo>
                      <a:cubicBezTo>
                        <a:pt x="12769" y="864"/>
                        <a:pt x="25479" y="1694"/>
                        <a:pt x="38165" y="2525"/>
                      </a:cubicBezTo>
                      <a:cubicBezTo>
                        <a:pt x="25471" y="1686"/>
                        <a:pt x="12762" y="864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47" name="任意多边形: 形状 146">
                  <a:extLst>
                    <a:ext uri="{FF2B5EF4-FFF2-40B4-BE49-F238E27FC236}">
                      <a16:creationId xmlns:a16="http://schemas.microsoft.com/office/drawing/2014/main" id="{1F872A14-12EB-4484-ABF2-7D3780AF2622}"/>
                    </a:ext>
                  </a:extLst>
                </p:cNvPr>
                <p:cNvSpPr/>
                <p:nvPr/>
              </p:nvSpPr>
              <p:spPr>
                <a:xfrm>
                  <a:off x="10611624" y="4840008"/>
                  <a:ext cx="38096" cy="2697"/>
                </a:xfrm>
                <a:custGeom>
                  <a:avLst/>
                  <a:gdLst>
                    <a:gd name="connsiteX0" fmla="*/ 68 w 38096"/>
                    <a:gd name="connsiteY0" fmla="*/ 2730 h 2697"/>
                    <a:gd name="connsiteX1" fmla="*/ 38165 w 38096"/>
                    <a:gd name="connsiteY1" fmla="*/ 33 h 2697"/>
                    <a:gd name="connsiteX2" fmla="*/ 68 w 38096"/>
                    <a:gd name="connsiteY2" fmla="*/ 2730 h 2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2697">
                      <a:moveTo>
                        <a:pt x="68" y="2730"/>
                      </a:moveTo>
                      <a:cubicBezTo>
                        <a:pt x="12769" y="1831"/>
                        <a:pt x="25471" y="940"/>
                        <a:pt x="38165" y="33"/>
                      </a:cubicBezTo>
                      <a:cubicBezTo>
                        <a:pt x="25471" y="940"/>
                        <a:pt x="12769" y="1831"/>
                        <a:pt x="68" y="273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48" name="任意多边形: 形状 147">
                  <a:extLst>
                    <a:ext uri="{FF2B5EF4-FFF2-40B4-BE49-F238E27FC236}">
                      <a16:creationId xmlns:a16="http://schemas.microsoft.com/office/drawing/2014/main" id="{0BF5364C-DF47-461B-885C-062F28442435}"/>
                    </a:ext>
                  </a:extLst>
                </p:cNvPr>
                <p:cNvSpPr/>
                <p:nvPr/>
              </p:nvSpPr>
              <p:spPr>
                <a:xfrm>
                  <a:off x="10710676" y="4824830"/>
                  <a:ext cx="30477" cy="2583"/>
                </a:xfrm>
                <a:custGeom>
                  <a:avLst/>
                  <a:gdLst>
                    <a:gd name="connsiteX0" fmla="*/ 68 w 30477"/>
                    <a:gd name="connsiteY0" fmla="*/ 2616 h 2583"/>
                    <a:gd name="connsiteX1" fmla="*/ 30545 w 30477"/>
                    <a:gd name="connsiteY1" fmla="*/ 33 h 2583"/>
                    <a:gd name="connsiteX2" fmla="*/ 68 w 30477"/>
                    <a:gd name="connsiteY2" fmla="*/ 2616 h 2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583">
                      <a:moveTo>
                        <a:pt x="68" y="2616"/>
                      </a:moveTo>
                      <a:cubicBezTo>
                        <a:pt x="10225" y="1755"/>
                        <a:pt x="20381" y="894"/>
                        <a:pt x="30545" y="33"/>
                      </a:cubicBezTo>
                      <a:cubicBezTo>
                        <a:pt x="20381" y="894"/>
                        <a:pt x="10225" y="1755"/>
                        <a:pt x="68" y="2616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49" name="任意多边形: 形状 148">
                  <a:extLst>
                    <a:ext uri="{FF2B5EF4-FFF2-40B4-BE49-F238E27FC236}">
                      <a16:creationId xmlns:a16="http://schemas.microsoft.com/office/drawing/2014/main" id="{1D2CDAE1-EA08-4088-9398-625DE73388D7}"/>
                    </a:ext>
                  </a:extLst>
                </p:cNvPr>
                <p:cNvSpPr/>
                <p:nvPr/>
              </p:nvSpPr>
              <p:spPr>
                <a:xfrm>
                  <a:off x="10626863" y="4756294"/>
                  <a:ext cx="30477" cy="2499"/>
                </a:xfrm>
                <a:custGeom>
                  <a:avLst/>
                  <a:gdLst>
                    <a:gd name="connsiteX0" fmla="*/ 68 w 30477"/>
                    <a:gd name="connsiteY0" fmla="*/ 33 h 2499"/>
                    <a:gd name="connsiteX1" fmla="*/ 30545 w 30477"/>
                    <a:gd name="connsiteY1" fmla="*/ 2532 h 2499"/>
                    <a:gd name="connsiteX2" fmla="*/ 68 w 30477"/>
                    <a:gd name="connsiteY2" fmla="*/ 33 h 2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499">
                      <a:moveTo>
                        <a:pt x="68" y="33"/>
                      </a:moveTo>
                      <a:cubicBezTo>
                        <a:pt x="10232" y="864"/>
                        <a:pt x="20389" y="1702"/>
                        <a:pt x="30545" y="2532"/>
                      </a:cubicBezTo>
                      <a:cubicBezTo>
                        <a:pt x="20381" y="1694"/>
                        <a:pt x="10225" y="864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50" name="任意多边形: 形状 149">
                  <a:extLst>
                    <a:ext uri="{FF2B5EF4-FFF2-40B4-BE49-F238E27FC236}">
                      <a16:creationId xmlns:a16="http://schemas.microsoft.com/office/drawing/2014/main" id="{D96BE944-CEE5-42BF-8ACB-9618DA06200A}"/>
                    </a:ext>
                  </a:extLst>
                </p:cNvPr>
                <p:cNvSpPr/>
                <p:nvPr/>
              </p:nvSpPr>
              <p:spPr>
                <a:xfrm>
                  <a:off x="10466857" y="4902151"/>
                  <a:ext cx="15238" cy="319"/>
                </a:xfrm>
                <a:custGeom>
                  <a:avLst/>
                  <a:gdLst>
                    <a:gd name="connsiteX0" fmla="*/ 15307 w 15238"/>
                    <a:gd name="connsiteY0" fmla="*/ 353 h 319"/>
                    <a:gd name="connsiteX1" fmla="*/ 68 w 15238"/>
                    <a:gd name="connsiteY1" fmla="*/ 33 h 319"/>
                    <a:gd name="connsiteX2" fmla="*/ 15307 w 15238"/>
                    <a:gd name="connsiteY2" fmla="*/ 353 h 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319">
                      <a:moveTo>
                        <a:pt x="15307" y="353"/>
                      </a:moveTo>
                      <a:cubicBezTo>
                        <a:pt x="10202" y="246"/>
                        <a:pt x="5104" y="140"/>
                        <a:pt x="68" y="33"/>
                      </a:cubicBezTo>
                      <a:cubicBezTo>
                        <a:pt x="5188" y="140"/>
                        <a:pt x="10247" y="246"/>
                        <a:pt x="15307" y="35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51" name="任意多边形: 形状 150">
                  <a:extLst>
                    <a:ext uri="{FF2B5EF4-FFF2-40B4-BE49-F238E27FC236}">
                      <a16:creationId xmlns:a16="http://schemas.microsoft.com/office/drawing/2014/main" id="{BF8A2A51-2B83-4598-BD5D-F89B76816FF0}"/>
                    </a:ext>
                  </a:extLst>
                </p:cNvPr>
                <p:cNvSpPr/>
                <p:nvPr/>
              </p:nvSpPr>
              <p:spPr>
                <a:xfrm>
                  <a:off x="10626863" y="4825645"/>
                  <a:ext cx="15238" cy="952"/>
                </a:xfrm>
                <a:custGeom>
                  <a:avLst/>
                  <a:gdLst>
                    <a:gd name="connsiteX0" fmla="*/ 15307 w 15238"/>
                    <a:gd name="connsiteY0" fmla="*/ 985 h 952"/>
                    <a:gd name="connsiteX1" fmla="*/ 68 w 15238"/>
                    <a:gd name="connsiteY1" fmla="*/ 33 h 952"/>
                    <a:gd name="connsiteX2" fmla="*/ 15307 w 15238"/>
                    <a:gd name="connsiteY2" fmla="*/ 985 h 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952">
                      <a:moveTo>
                        <a:pt x="15307" y="985"/>
                      </a:moveTo>
                      <a:cubicBezTo>
                        <a:pt x="10202" y="666"/>
                        <a:pt x="5104" y="353"/>
                        <a:pt x="68" y="33"/>
                      </a:cubicBezTo>
                      <a:cubicBezTo>
                        <a:pt x="5188" y="346"/>
                        <a:pt x="10240" y="666"/>
                        <a:pt x="15307" y="985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52" name="任意多边形: 形状 151">
                  <a:extLst>
                    <a:ext uri="{FF2B5EF4-FFF2-40B4-BE49-F238E27FC236}">
                      <a16:creationId xmlns:a16="http://schemas.microsoft.com/office/drawing/2014/main" id="{F7C67BE5-DDFC-4172-A302-C40EDAED96BE}"/>
                    </a:ext>
                  </a:extLst>
                </p:cNvPr>
                <p:cNvSpPr/>
                <p:nvPr/>
              </p:nvSpPr>
              <p:spPr>
                <a:xfrm>
                  <a:off x="10527811" y="4825912"/>
                  <a:ext cx="15238" cy="419"/>
                </a:xfrm>
                <a:custGeom>
                  <a:avLst/>
                  <a:gdLst>
                    <a:gd name="connsiteX0" fmla="*/ 15307 w 15238"/>
                    <a:gd name="connsiteY0" fmla="*/ 452 h 419"/>
                    <a:gd name="connsiteX1" fmla="*/ 68 w 15238"/>
                    <a:gd name="connsiteY1" fmla="*/ 33 h 419"/>
                    <a:gd name="connsiteX2" fmla="*/ 15307 w 15238"/>
                    <a:gd name="connsiteY2" fmla="*/ 452 h 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419">
                      <a:moveTo>
                        <a:pt x="15307" y="452"/>
                      </a:moveTo>
                      <a:cubicBezTo>
                        <a:pt x="10202" y="307"/>
                        <a:pt x="5097" y="163"/>
                        <a:pt x="68" y="33"/>
                      </a:cubicBezTo>
                      <a:cubicBezTo>
                        <a:pt x="5188" y="178"/>
                        <a:pt x="10240" y="315"/>
                        <a:pt x="15307" y="452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53" name="任意多边形: 形状 152">
                  <a:extLst>
                    <a:ext uri="{FF2B5EF4-FFF2-40B4-BE49-F238E27FC236}">
                      <a16:creationId xmlns:a16="http://schemas.microsoft.com/office/drawing/2014/main" id="{0CC86C0C-EF39-407E-9DD3-3018F4FA809E}"/>
                    </a:ext>
                  </a:extLst>
                </p:cNvPr>
                <p:cNvSpPr/>
                <p:nvPr/>
              </p:nvSpPr>
              <p:spPr>
                <a:xfrm>
                  <a:off x="10817347" y="4816487"/>
                  <a:ext cx="22858" cy="4030"/>
                </a:xfrm>
                <a:custGeom>
                  <a:avLst/>
                  <a:gdLst>
                    <a:gd name="connsiteX0" fmla="*/ 68 w 22858"/>
                    <a:gd name="connsiteY0" fmla="*/ 2791 h 4030"/>
                    <a:gd name="connsiteX1" fmla="*/ 22926 w 22858"/>
                    <a:gd name="connsiteY1" fmla="*/ 4063 h 4030"/>
                    <a:gd name="connsiteX2" fmla="*/ 68 w 22858"/>
                    <a:gd name="connsiteY2" fmla="*/ 2791 h 4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4030">
                      <a:moveTo>
                        <a:pt x="68" y="2791"/>
                      </a:moveTo>
                      <a:cubicBezTo>
                        <a:pt x="68" y="4764"/>
                        <a:pt x="23018" y="-5248"/>
                        <a:pt x="22926" y="4063"/>
                      </a:cubicBezTo>
                      <a:lnTo>
                        <a:pt x="68" y="27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54" name="任意多边形: 形状 153">
                  <a:extLst>
                    <a:ext uri="{FF2B5EF4-FFF2-40B4-BE49-F238E27FC236}">
                      <a16:creationId xmlns:a16="http://schemas.microsoft.com/office/drawing/2014/main" id="{CB7CD930-41A3-4B2A-A7FE-F6E789C6EAD8}"/>
                    </a:ext>
                  </a:extLst>
                </p:cNvPr>
                <p:cNvSpPr/>
                <p:nvPr/>
              </p:nvSpPr>
              <p:spPr>
                <a:xfrm>
                  <a:off x="10718295" y="4696581"/>
                  <a:ext cx="15238" cy="23"/>
                </a:xfrm>
                <a:custGeom>
                  <a:avLst/>
                  <a:gdLst>
                    <a:gd name="connsiteX0" fmla="*/ 15307 w 15238"/>
                    <a:gd name="connsiteY0" fmla="*/ 33 h 23"/>
                    <a:gd name="connsiteX1" fmla="*/ 68 w 15238"/>
                    <a:gd name="connsiteY1" fmla="*/ 56 h 23"/>
                    <a:gd name="connsiteX2" fmla="*/ 15307 w 15238"/>
                    <a:gd name="connsiteY2" fmla="*/ 33 h 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23">
                      <a:moveTo>
                        <a:pt x="15307" y="33"/>
                      </a:moveTo>
                      <a:cubicBezTo>
                        <a:pt x="10202" y="41"/>
                        <a:pt x="5104" y="48"/>
                        <a:pt x="68" y="56"/>
                      </a:cubicBezTo>
                      <a:cubicBezTo>
                        <a:pt x="5196" y="48"/>
                        <a:pt x="10240" y="41"/>
                        <a:pt x="15307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55" name="任意多边形: 形状 154">
                  <a:extLst>
                    <a:ext uri="{FF2B5EF4-FFF2-40B4-BE49-F238E27FC236}">
                      <a16:creationId xmlns:a16="http://schemas.microsoft.com/office/drawing/2014/main" id="{8ACF4267-E355-4B04-AB5E-159C6E61D2AB}"/>
                    </a:ext>
                  </a:extLst>
                </p:cNvPr>
                <p:cNvSpPr/>
                <p:nvPr/>
              </p:nvSpPr>
              <p:spPr>
                <a:xfrm>
                  <a:off x="8028664" y="4288959"/>
                  <a:ext cx="76195" cy="129525"/>
                </a:xfrm>
                <a:custGeom>
                  <a:avLst/>
                  <a:gdLst>
                    <a:gd name="connsiteX0" fmla="*/ 68 w 76195"/>
                    <a:gd name="connsiteY0" fmla="*/ 46331 h 129525"/>
                    <a:gd name="connsiteX1" fmla="*/ 35452 w 76195"/>
                    <a:gd name="connsiteY1" fmla="*/ 7830 h 129525"/>
                    <a:gd name="connsiteX2" fmla="*/ 76155 w 76195"/>
                    <a:gd name="connsiteY2" fmla="*/ 99834 h 129525"/>
                    <a:gd name="connsiteX3" fmla="*/ 38698 w 76195"/>
                    <a:gd name="connsiteY3" fmla="*/ 126875 h 129525"/>
                    <a:gd name="connsiteX4" fmla="*/ 68 w 76195"/>
                    <a:gd name="connsiteY4" fmla="*/ 46331 h 12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95" h="129525">
                      <a:moveTo>
                        <a:pt x="68" y="46331"/>
                      </a:moveTo>
                      <a:cubicBezTo>
                        <a:pt x="8320" y="12661"/>
                        <a:pt x="6072" y="-13687"/>
                        <a:pt x="35452" y="7830"/>
                      </a:cubicBezTo>
                      <a:cubicBezTo>
                        <a:pt x="51582" y="19640"/>
                        <a:pt x="78174" y="79543"/>
                        <a:pt x="76155" y="99834"/>
                      </a:cubicBezTo>
                      <a:cubicBezTo>
                        <a:pt x="73663" y="124863"/>
                        <a:pt x="62257" y="134837"/>
                        <a:pt x="38698" y="126875"/>
                      </a:cubicBezTo>
                      <a:cubicBezTo>
                        <a:pt x="11619" y="117701"/>
                        <a:pt x="868" y="71512"/>
                        <a:pt x="68" y="4633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56" name="任意多边形: 形状 155">
                  <a:extLst>
                    <a:ext uri="{FF2B5EF4-FFF2-40B4-BE49-F238E27FC236}">
                      <a16:creationId xmlns:a16="http://schemas.microsoft.com/office/drawing/2014/main" id="{8B3CE002-87D5-4F82-AF7B-8BD81A3C5115}"/>
                    </a:ext>
                  </a:extLst>
                </p:cNvPr>
                <p:cNvSpPr/>
                <p:nvPr/>
              </p:nvSpPr>
              <p:spPr>
                <a:xfrm>
                  <a:off x="9438243" y="4128949"/>
                  <a:ext cx="114288" cy="76196"/>
                </a:xfrm>
                <a:custGeom>
                  <a:avLst/>
                  <a:gdLst>
                    <a:gd name="connsiteX0" fmla="*/ 74967 w 114288"/>
                    <a:gd name="connsiteY0" fmla="*/ 1913 h 76196"/>
                    <a:gd name="connsiteX1" fmla="*/ 56551 w 114288"/>
                    <a:gd name="connsiteY1" fmla="*/ 76164 h 76196"/>
                    <a:gd name="connsiteX2" fmla="*/ 1288 w 114288"/>
                    <a:gd name="connsiteY2" fmla="*/ 36764 h 76196"/>
                    <a:gd name="connsiteX3" fmla="*/ 74967 w 114288"/>
                    <a:gd name="connsiteY3" fmla="*/ 1913 h 76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288" h="76196">
                      <a:moveTo>
                        <a:pt x="74967" y="1913"/>
                      </a:moveTo>
                      <a:cubicBezTo>
                        <a:pt x="143198" y="1913"/>
                        <a:pt x="113429" y="74533"/>
                        <a:pt x="56551" y="76164"/>
                      </a:cubicBezTo>
                      <a:cubicBezTo>
                        <a:pt x="30409" y="76910"/>
                        <a:pt x="-7193" y="71752"/>
                        <a:pt x="1288" y="36764"/>
                      </a:cubicBezTo>
                      <a:cubicBezTo>
                        <a:pt x="5813" y="18097"/>
                        <a:pt x="72117" y="-7078"/>
                        <a:pt x="74967" y="191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57" name="任意多边形: 形状 156">
                  <a:extLst>
                    <a:ext uri="{FF2B5EF4-FFF2-40B4-BE49-F238E27FC236}">
                      <a16:creationId xmlns:a16="http://schemas.microsoft.com/office/drawing/2014/main" id="{C3A02B46-8BD5-4400-A18F-4709FFDE2C4D}"/>
                    </a:ext>
                  </a:extLst>
                </p:cNvPr>
                <p:cNvSpPr/>
                <p:nvPr/>
              </p:nvSpPr>
              <p:spPr>
                <a:xfrm>
                  <a:off x="8699165" y="4273715"/>
                  <a:ext cx="99052" cy="106672"/>
                </a:xfrm>
                <a:custGeom>
                  <a:avLst/>
                  <a:gdLst>
                    <a:gd name="connsiteX0" fmla="*/ 82160 w 99052"/>
                    <a:gd name="connsiteY0" fmla="*/ 33 h 106672"/>
                    <a:gd name="connsiteX1" fmla="*/ 17358 w 99052"/>
                    <a:gd name="connsiteY1" fmla="*/ 102612 h 106672"/>
                    <a:gd name="connsiteX2" fmla="*/ 82160 w 99052"/>
                    <a:gd name="connsiteY2" fmla="*/ 33 h 10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9052" h="106672">
                      <a:moveTo>
                        <a:pt x="82160" y="33"/>
                      </a:moveTo>
                      <a:cubicBezTo>
                        <a:pt x="131420" y="23866"/>
                        <a:pt x="62114" y="128526"/>
                        <a:pt x="17358" y="102612"/>
                      </a:cubicBezTo>
                      <a:cubicBezTo>
                        <a:pt x="-39962" y="69453"/>
                        <a:pt x="61901" y="14967"/>
                        <a:pt x="82160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58" name="任意多边形: 形状 157">
                  <a:extLst>
                    <a:ext uri="{FF2B5EF4-FFF2-40B4-BE49-F238E27FC236}">
                      <a16:creationId xmlns:a16="http://schemas.microsoft.com/office/drawing/2014/main" id="{D5D4C750-AE47-4135-A144-DE04CF9BC7DF}"/>
                    </a:ext>
                  </a:extLst>
                </p:cNvPr>
                <p:cNvSpPr/>
                <p:nvPr/>
              </p:nvSpPr>
              <p:spPr>
                <a:xfrm>
                  <a:off x="8645831" y="4372766"/>
                  <a:ext cx="76194" cy="106674"/>
                </a:xfrm>
                <a:custGeom>
                  <a:avLst/>
                  <a:gdLst>
                    <a:gd name="connsiteX0" fmla="*/ 15643 w 76194"/>
                    <a:gd name="connsiteY0" fmla="*/ 33 h 106674"/>
                    <a:gd name="connsiteX1" fmla="*/ 64376 w 76194"/>
                    <a:gd name="connsiteY1" fmla="*/ 101218 h 106674"/>
                    <a:gd name="connsiteX2" fmla="*/ 15643 w 76194"/>
                    <a:gd name="connsiteY2" fmla="*/ 33 h 106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94" h="106674">
                      <a:moveTo>
                        <a:pt x="15643" y="33"/>
                      </a:moveTo>
                      <a:cubicBezTo>
                        <a:pt x="31765" y="17619"/>
                        <a:pt x="104423" y="77248"/>
                        <a:pt x="64376" y="101218"/>
                      </a:cubicBezTo>
                      <a:cubicBezTo>
                        <a:pt x="15124" y="130705"/>
                        <a:pt x="-22363" y="33375"/>
                        <a:pt x="15643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59" name="任意多边形: 形状 158">
                  <a:extLst>
                    <a:ext uri="{FF2B5EF4-FFF2-40B4-BE49-F238E27FC236}">
                      <a16:creationId xmlns:a16="http://schemas.microsoft.com/office/drawing/2014/main" id="{C7EA8B8C-AD4E-495A-9642-F067FA41E1B2}"/>
                    </a:ext>
                  </a:extLst>
                </p:cNvPr>
                <p:cNvSpPr/>
                <p:nvPr/>
              </p:nvSpPr>
              <p:spPr>
                <a:xfrm>
                  <a:off x="7830560" y="4227999"/>
                  <a:ext cx="76192" cy="99050"/>
                </a:xfrm>
                <a:custGeom>
                  <a:avLst/>
                  <a:gdLst>
                    <a:gd name="connsiteX0" fmla="*/ 5235 w 76192"/>
                    <a:gd name="connsiteY0" fmla="*/ 99084 h 99050"/>
                    <a:gd name="connsiteX1" fmla="*/ 60186 w 76192"/>
                    <a:gd name="connsiteY1" fmla="*/ 1823 h 99050"/>
                    <a:gd name="connsiteX2" fmla="*/ 5235 w 76192"/>
                    <a:gd name="connsiteY2" fmla="*/ 99084 h 9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92" h="99050">
                      <a:moveTo>
                        <a:pt x="5235" y="99084"/>
                      </a:moveTo>
                      <a:cubicBezTo>
                        <a:pt x="-10788" y="68096"/>
                        <a:pt x="11262" y="-12989"/>
                        <a:pt x="60186" y="1823"/>
                      </a:cubicBezTo>
                      <a:cubicBezTo>
                        <a:pt x="109430" y="16749"/>
                        <a:pt x="32330" y="90863"/>
                        <a:pt x="5235" y="99084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60" name="任意多边形: 形状 159">
                  <a:extLst>
                    <a:ext uri="{FF2B5EF4-FFF2-40B4-BE49-F238E27FC236}">
                      <a16:creationId xmlns:a16="http://schemas.microsoft.com/office/drawing/2014/main" id="{43E08224-DFFB-494A-8E11-EE9EAD8F0CDF}"/>
                    </a:ext>
                  </a:extLst>
                </p:cNvPr>
                <p:cNvSpPr/>
                <p:nvPr/>
              </p:nvSpPr>
              <p:spPr>
                <a:xfrm>
                  <a:off x="8912507" y="4342291"/>
                  <a:ext cx="68576" cy="114288"/>
                </a:xfrm>
                <a:custGeom>
                  <a:avLst/>
                  <a:gdLst>
                    <a:gd name="connsiteX0" fmla="*/ 10280 w 68576"/>
                    <a:gd name="connsiteY0" fmla="*/ 2651 h 114288"/>
                    <a:gd name="connsiteX1" fmla="*/ 40971 w 68576"/>
                    <a:gd name="connsiteY1" fmla="*/ 40116 h 114288"/>
                    <a:gd name="connsiteX2" fmla="*/ 67517 w 68576"/>
                    <a:gd name="connsiteY2" fmla="*/ 102869 h 114288"/>
                    <a:gd name="connsiteX3" fmla="*/ 18425 w 68576"/>
                    <a:gd name="connsiteY3" fmla="*/ 96560 h 114288"/>
                    <a:gd name="connsiteX4" fmla="*/ 10280 w 68576"/>
                    <a:gd name="connsiteY4" fmla="*/ 2651 h 11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576" h="114288">
                      <a:moveTo>
                        <a:pt x="10280" y="2651"/>
                      </a:moveTo>
                      <a:cubicBezTo>
                        <a:pt x="42228" y="-10210"/>
                        <a:pt x="36141" y="27849"/>
                        <a:pt x="40971" y="40116"/>
                      </a:cubicBezTo>
                      <a:cubicBezTo>
                        <a:pt x="46442" y="54067"/>
                        <a:pt x="74572" y="88026"/>
                        <a:pt x="67517" y="102869"/>
                      </a:cubicBezTo>
                      <a:cubicBezTo>
                        <a:pt x="57048" y="124896"/>
                        <a:pt x="32011" y="110854"/>
                        <a:pt x="18425" y="96560"/>
                      </a:cubicBezTo>
                      <a:cubicBezTo>
                        <a:pt x="-5400" y="71492"/>
                        <a:pt x="-3709" y="31277"/>
                        <a:pt x="10280" y="265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61" name="任意多边形: 形状 160">
                  <a:extLst>
                    <a:ext uri="{FF2B5EF4-FFF2-40B4-BE49-F238E27FC236}">
                      <a16:creationId xmlns:a16="http://schemas.microsoft.com/office/drawing/2014/main" id="{E19267F5-A57C-49A6-8F55-E9B3FFA843FF}"/>
                    </a:ext>
                  </a:extLst>
                </p:cNvPr>
                <p:cNvSpPr/>
                <p:nvPr/>
              </p:nvSpPr>
              <p:spPr>
                <a:xfrm>
                  <a:off x="8371534" y="4288958"/>
                  <a:ext cx="76193" cy="91429"/>
                </a:xfrm>
                <a:custGeom>
                  <a:avLst/>
                  <a:gdLst>
                    <a:gd name="connsiteX0" fmla="*/ 64376 w 76193"/>
                    <a:gd name="connsiteY0" fmla="*/ 91255 h 91429"/>
                    <a:gd name="connsiteX1" fmla="*/ 11536 w 76193"/>
                    <a:gd name="connsiteY1" fmla="*/ 1606 h 91429"/>
                    <a:gd name="connsiteX2" fmla="*/ 64376 w 76193"/>
                    <a:gd name="connsiteY2" fmla="*/ 91255 h 9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93" h="91429">
                      <a:moveTo>
                        <a:pt x="64376" y="91255"/>
                      </a:moveTo>
                      <a:cubicBezTo>
                        <a:pt x="37747" y="91255"/>
                        <a:pt x="-25814" y="14482"/>
                        <a:pt x="11536" y="1606"/>
                      </a:cubicBezTo>
                      <a:cubicBezTo>
                        <a:pt x="57884" y="-14380"/>
                        <a:pt x="96652" y="96901"/>
                        <a:pt x="64376" y="91255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62" name="任意多边形: 形状 161">
                  <a:extLst>
                    <a:ext uri="{FF2B5EF4-FFF2-40B4-BE49-F238E27FC236}">
                      <a16:creationId xmlns:a16="http://schemas.microsoft.com/office/drawing/2014/main" id="{1AC9A484-342A-459A-8F63-1D281E225DD0}"/>
                    </a:ext>
                  </a:extLst>
                </p:cNvPr>
                <p:cNvSpPr/>
                <p:nvPr/>
              </p:nvSpPr>
              <p:spPr>
                <a:xfrm>
                  <a:off x="9339190" y="4258476"/>
                  <a:ext cx="53337" cy="83812"/>
                </a:xfrm>
                <a:custGeom>
                  <a:avLst/>
                  <a:gdLst>
                    <a:gd name="connsiteX0" fmla="*/ 16894 w 53337"/>
                    <a:gd name="connsiteY0" fmla="*/ 33 h 83812"/>
                    <a:gd name="connsiteX1" fmla="*/ 36804 w 53337"/>
                    <a:gd name="connsiteY1" fmla="*/ 83099 h 83812"/>
                    <a:gd name="connsiteX2" fmla="*/ 16894 w 53337"/>
                    <a:gd name="connsiteY2" fmla="*/ 33 h 83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337" h="83812">
                      <a:moveTo>
                        <a:pt x="16894" y="33"/>
                      </a:moveTo>
                      <a:cubicBezTo>
                        <a:pt x="41276" y="6052"/>
                        <a:pt x="73560" y="75099"/>
                        <a:pt x="36804" y="83099"/>
                      </a:cubicBezTo>
                      <a:cubicBezTo>
                        <a:pt x="-3884" y="91976"/>
                        <a:pt x="-11153" y="19127"/>
                        <a:pt x="16894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63" name="任意多边形: 形状 162">
                  <a:extLst>
                    <a:ext uri="{FF2B5EF4-FFF2-40B4-BE49-F238E27FC236}">
                      <a16:creationId xmlns:a16="http://schemas.microsoft.com/office/drawing/2014/main" id="{010E0145-0BAB-4206-9722-56494E9805DD}"/>
                    </a:ext>
                  </a:extLst>
                </p:cNvPr>
                <p:cNvSpPr/>
                <p:nvPr/>
              </p:nvSpPr>
              <p:spPr>
                <a:xfrm>
                  <a:off x="9194423" y="4311812"/>
                  <a:ext cx="53338" cy="76193"/>
                </a:xfrm>
                <a:custGeom>
                  <a:avLst/>
                  <a:gdLst>
                    <a:gd name="connsiteX0" fmla="*/ 13808 w 53338"/>
                    <a:gd name="connsiteY0" fmla="*/ 76226 h 76193"/>
                    <a:gd name="connsiteX1" fmla="*/ 36666 w 53338"/>
                    <a:gd name="connsiteY1" fmla="*/ 23835 h 76193"/>
                    <a:gd name="connsiteX2" fmla="*/ 52026 w 53338"/>
                    <a:gd name="connsiteY2" fmla="*/ 54610 h 76193"/>
                    <a:gd name="connsiteX3" fmla="*/ 13808 w 53338"/>
                    <a:gd name="connsiteY3" fmla="*/ 76226 h 7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38" h="76193">
                      <a:moveTo>
                        <a:pt x="13808" y="76226"/>
                      </a:moveTo>
                      <a:cubicBezTo>
                        <a:pt x="-5325" y="39394"/>
                        <a:pt x="-10033" y="-39451"/>
                        <a:pt x="36666" y="23835"/>
                      </a:cubicBezTo>
                      <a:cubicBezTo>
                        <a:pt x="46784" y="37543"/>
                        <a:pt x="57223" y="32003"/>
                        <a:pt x="52026" y="54610"/>
                      </a:cubicBezTo>
                      <a:cubicBezTo>
                        <a:pt x="47485" y="74359"/>
                        <a:pt x="29359" y="76226"/>
                        <a:pt x="13808" y="76226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64" name="任意多边形: 形状 163">
                  <a:extLst>
                    <a:ext uri="{FF2B5EF4-FFF2-40B4-BE49-F238E27FC236}">
                      <a16:creationId xmlns:a16="http://schemas.microsoft.com/office/drawing/2014/main" id="{2129B19F-DC20-4889-BB66-8DE1D4C98B9F}"/>
                    </a:ext>
                  </a:extLst>
                </p:cNvPr>
                <p:cNvSpPr/>
                <p:nvPr/>
              </p:nvSpPr>
              <p:spPr>
                <a:xfrm>
                  <a:off x="8165811" y="4197521"/>
                  <a:ext cx="45716" cy="83816"/>
                </a:xfrm>
                <a:custGeom>
                  <a:avLst/>
                  <a:gdLst>
                    <a:gd name="connsiteX0" fmla="*/ 35004 w 45716"/>
                    <a:gd name="connsiteY0" fmla="*/ 33 h 83816"/>
                    <a:gd name="connsiteX1" fmla="*/ 8009 w 45716"/>
                    <a:gd name="connsiteY1" fmla="*/ 66969 h 83816"/>
                    <a:gd name="connsiteX2" fmla="*/ 35004 w 45716"/>
                    <a:gd name="connsiteY2" fmla="*/ 33 h 83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6" h="83816">
                      <a:moveTo>
                        <a:pt x="35004" y="33"/>
                      </a:moveTo>
                      <a:cubicBezTo>
                        <a:pt x="54494" y="29375"/>
                        <a:pt x="48742" y="121386"/>
                        <a:pt x="8009" y="66969"/>
                      </a:cubicBezTo>
                      <a:cubicBezTo>
                        <a:pt x="-9318" y="43837"/>
                        <a:pt x="2614" y="1138"/>
                        <a:pt x="35004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65" name="任意多边形: 形状 164">
                  <a:extLst>
                    <a:ext uri="{FF2B5EF4-FFF2-40B4-BE49-F238E27FC236}">
                      <a16:creationId xmlns:a16="http://schemas.microsoft.com/office/drawing/2014/main" id="{DADB2139-D22B-4DDE-B5FC-C48FF87DDD08}"/>
                    </a:ext>
                  </a:extLst>
                </p:cNvPr>
                <p:cNvSpPr/>
                <p:nvPr/>
              </p:nvSpPr>
              <p:spPr>
                <a:xfrm>
                  <a:off x="9179184" y="1431699"/>
                  <a:ext cx="38097" cy="91431"/>
                </a:xfrm>
                <a:custGeom>
                  <a:avLst/>
                  <a:gdLst>
                    <a:gd name="connsiteX0" fmla="*/ 1502 w 38097"/>
                    <a:gd name="connsiteY0" fmla="*/ 779 h 91431"/>
                    <a:gd name="connsiteX1" fmla="*/ 26334 w 38097"/>
                    <a:gd name="connsiteY1" fmla="*/ 90012 h 91431"/>
                    <a:gd name="connsiteX2" fmla="*/ 1502 w 38097"/>
                    <a:gd name="connsiteY2" fmla="*/ 779 h 91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7" h="91431">
                      <a:moveTo>
                        <a:pt x="1502" y="779"/>
                      </a:moveTo>
                      <a:cubicBezTo>
                        <a:pt x="39325" y="-8985"/>
                        <a:pt x="48392" y="80183"/>
                        <a:pt x="26334" y="90012"/>
                      </a:cubicBezTo>
                      <a:cubicBezTo>
                        <a:pt x="-4547" y="103768"/>
                        <a:pt x="-676" y="15694"/>
                        <a:pt x="1502" y="779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66" name="任意多边形: 形状 165">
                  <a:extLst>
                    <a:ext uri="{FF2B5EF4-FFF2-40B4-BE49-F238E27FC236}">
                      <a16:creationId xmlns:a16="http://schemas.microsoft.com/office/drawing/2014/main" id="{3CE0D4B0-5988-42F4-B0DD-50318760A22B}"/>
                    </a:ext>
                  </a:extLst>
                </p:cNvPr>
                <p:cNvSpPr/>
                <p:nvPr/>
              </p:nvSpPr>
              <p:spPr>
                <a:xfrm>
                  <a:off x="11518326" y="5911877"/>
                  <a:ext cx="182863" cy="60954"/>
                </a:xfrm>
                <a:custGeom>
                  <a:avLst/>
                  <a:gdLst>
                    <a:gd name="connsiteX0" fmla="*/ 54594 w 182863"/>
                    <a:gd name="connsiteY0" fmla="*/ 50693 h 60954"/>
                    <a:gd name="connsiteX1" fmla="*/ 23491 w 182863"/>
                    <a:gd name="connsiteY1" fmla="*/ 14158 h 60954"/>
                    <a:gd name="connsiteX2" fmla="*/ 143001 w 182863"/>
                    <a:gd name="connsiteY2" fmla="*/ 3750 h 60954"/>
                    <a:gd name="connsiteX3" fmla="*/ 166926 w 182863"/>
                    <a:gd name="connsiteY3" fmla="*/ 54952 h 60954"/>
                    <a:gd name="connsiteX4" fmla="*/ 54594 w 182863"/>
                    <a:gd name="connsiteY4" fmla="*/ 50693 h 60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63" h="60954">
                      <a:moveTo>
                        <a:pt x="54594" y="50693"/>
                      </a:moveTo>
                      <a:cubicBezTo>
                        <a:pt x="19491" y="48643"/>
                        <a:pt x="-29684" y="39073"/>
                        <a:pt x="23491" y="14158"/>
                      </a:cubicBezTo>
                      <a:cubicBezTo>
                        <a:pt x="57222" y="-1622"/>
                        <a:pt x="107380" y="-2727"/>
                        <a:pt x="143001" y="3750"/>
                      </a:cubicBezTo>
                      <a:cubicBezTo>
                        <a:pt x="167558" y="8215"/>
                        <a:pt x="204398" y="28566"/>
                        <a:pt x="166926" y="54952"/>
                      </a:cubicBezTo>
                      <a:cubicBezTo>
                        <a:pt x="144997" y="70381"/>
                        <a:pt x="81253" y="51447"/>
                        <a:pt x="54594" y="5069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67" name="任意多边形: 形状 166">
                  <a:extLst>
                    <a:ext uri="{FF2B5EF4-FFF2-40B4-BE49-F238E27FC236}">
                      <a16:creationId xmlns:a16="http://schemas.microsoft.com/office/drawing/2014/main" id="{D050CBC3-91E8-4753-8463-49B9304A7776}"/>
                    </a:ext>
                  </a:extLst>
                </p:cNvPr>
                <p:cNvSpPr/>
                <p:nvPr/>
              </p:nvSpPr>
              <p:spPr>
                <a:xfrm>
                  <a:off x="11503088" y="6010928"/>
                  <a:ext cx="30473" cy="15236"/>
                </a:xfrm>
                <a:custGeom>
                  <a:avLst/>
                  <a:gdLst>
                    <a:gd name="connsiteX0" fmla="*/ 30484 w 30473"/>
                    <a:gd name="connsiteY0" fmla="*/ 15270 h 15236"/>
                    <a:gd name="connsiteX1" fmla="*/ 68 w 30473"/>
                    <a:gd name="connsiteY1" fmla="*/ 11849 h 15236"/>
                    <a:gd name="connsiteX2" fmla="*/ 30484 w 30473"/>
                    <a:gd name="connsiteY2" fmla="*/ 15270 h 15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3" h="15236">
                      <a:moveTo>
                        <a:pt x="30484" y="15270"/>
                      </a:moveTo>
                      <a:cubicBezTo>
                        <a:pt x="20335" y="14127"/>
                        <a:pt x="10194" y="12984"/>
                        <a:pt x="68" y="11849"/>
                      </a:cubicBezTo>
                      <a:cubicBezTo>
                        <a:pt x="8205" y="-2925"/>
                        <a:pt x="31848" y="-6026"/>
                        <a:pt x="30484" y="1527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  <p:sp>
              <p:nvSpPr>
                <p:cNvPr id="168" name="任意多边形: 形状 167">
                  <a:extLst>
                    <a:ext uri="{FF2B5EF4-FFF2-40B4-BE49-F238E27FC236}">
                      <a16:creationId xmlns:a16="http://schemas.microsoft.com/office/drawing/2014/main" id="{C4A745A4-D200-4793-B25D-028A300DAC84}"/>
                    </a:ext>
                  </a:extLst>
                </p:cNvPr>
                <p:cNvSpPr/>
                <p:nvPr/>
              </p:nvSpPr>
              <p:spPr>
                <a:xfrm>
                  <a:off x="11579282" y="5961073"/>
                  <a:ext cx="30477" cy="662"/>
                </a:xfrm>
                <a:custGeom>
                  <a:avLst/>
                  <a:gdLst>
                    <a:gd name="connsiteX0" fmla="*/ 68 w 30477"/>
                    <a:gd name="connsiteY0" fmla="*/ 33 h 662"/>
                    <a:gd name="connsiteX1" fmla="*/ 30545 w 30477"/>
                    <a:gd name="connsiteY1" fmla="*/ 696 h 662"/>
                    <a:gd name="connsiteX2" fmla="*/ 68 w 30477"/>
                    <a:gd name="connsiteY2" fmla="*/ 33 h 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662">
                      <a:moveTo>
                        <a:pt x="68" y="33"/>
                      </a:moveTo>
                      <a:cubicBezTo>
                        <a:pt x="10255" y="254"/>
                        <a:pt x="20434" y="483"/>
                        <a:pt x="30545" y="696"/>
                      </a:cubicBezTo>
                      <a:cubicBezTo>
                        <a:pt x="20328" y="475"/>
                        <a:pt x="10194" y="254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/>
                </a:p>
              </p:txBody>
            </p:sp>
          </p:grp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84FBA69-CE93-4279-B8B0-3891274CAC55}"/>
                </a:ext>
              </a:extLst>
            </p:cNvPr>
            <p:cNvSpPr/>
            <p:nvPr/>
          </p:nvSpPr>
          <p:spPr>
            <a:xfrm>
              <a:off x="6076198" y="1323264"/>
              <a:ext cx="499127" cy="4991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11" name="矩形 176">
              <a:extLst>
                <a:ext uri="{FF2B5EF4-FFF2-40B4-BE49-F238E27FC236}">
                  <a16:creationId xmlns:a16="http://schemas.microsoft.com/office/drawing/2014/main" id="{20D53953-FA00-4B4B-91C0-50C49D616C95}"/>
                </a:ext>
              </a:extLst>
            </p:cNvPr>
            <p:cNvSpPr/>
            <p:nvPr/>
          </p:nvSpPr>
          <p:spPr>
            <a:xfrm rot="6575475" flipH="1">
              <a:off x="10076691" y="5761217"/>
              <a:ext cx="475994" cy="479231"/>
            </a:xfrm>
            <a:custGeom>
              <a:avLst/>
              <a:gdLst>
                <a:gd name="connsiteX0" fmla="*/ 0 w 930663"/>
                <a:gd name="connsiteY0" fmla="*/ 0 h 930663"/>
                <a:gd name="connsiteX1" fmla="*/ 930663 w 930663"/>
                <a:gd name="connsiteY1" fmla="*/ 0 h 930663"/>
                <a:gd name="connsiteX2" fmla="*/ 930663 w 930663"/>
                <a:gd name="connsiteY2" fmla="*/ 930663 h 930663"/>
                <a:gd name="connsiteX3" fmla="*/ 0 w 930663"/>
                <a:gd name="connsiteY3" fmla="*/ 930663 h 930663"/>
                <a:gd name="connsiteX4" fmla="*/ 0 w 930663"/>
                <a:gd name="connsiteY4" fmla="*/ 0 h 930663"/>
                <a:gd name="connsiteX0" fmla="*/ 0 w 930663"/>
                <a:gd name="connsiteY0" fmla="*/ 0 h 936991"/>
                <a:gd name="connsiteX1" fmla="*/ 930663 w 930663"/>
                <a:gd name="connsiteY1" fmla="*/ 0 h 936991"/>
                <a:gd name="connsiteX2" fmla="*/ 930663 w 930663"/>
                <a:gd name="connsiteY2" fmla="*/ 930663 h 936991"/>
                <a:gd name="connsiteX3" fmla="*/ 349549 w 930663"/>
                <a:gd name="connsiteY3" fmla="*/ 936991 h 936991"/>
                <a:gd name="connsiteX4" fmla="*/ 0 w 930663"/>
                <a:gd name="connsiteY4" fmla="*/ 930663 h 936991"/>
                <a:gd name="connsiteX5" fmla="*/ 0 w 930663"/>
                <a:gd name="connsiteY5" fmla="*/ 0 h 93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0663" h="936991">
                  <a:moveTo>
                    <a:pt x="0" y="0"/>
                  </a:moveTo>
                  <a:lnTo>
                    <a:pt x="930663" y="0"/>
                  </a:lnTo>
                  <a:lnTo>
                    <a:pt x="930663" y="930663"/>
                  </a:lnTo>
                  <a:lnTo>
                    <a:pt x="349549" y="936991"/>
                  </a:lnTo>
                  <a:lnTo>
                    <a:pt x="0" y="930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73E2016-54CB-4ED5-A544-FCB0AF4E4497}"/>
                </a:ext>
              </a:extLst>
            </p:cNvPr>
            <p:cNvSpPr/>
            <p:nvPr/>
          </p:nvSpPr>
          <p:spPr>
            <a:xfrm>
              <a:off x="6793340" y="5129184"/>
              <a:ext cx="267380" cy="2673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61A0F21D-7CF8-484B-9174-B08443D16E6E}"/>
                </a:ext>
              </a:extLst>
            </p:cNvPr>
            <p:cNvSpPr/>
            <p:nvPr/>
          </p:nvSpPr>
          <p:spPr>
            <a:xfrm>
              <a:off x="7280077" y="2043173"/>
              <a:ext cx="166995" cy="1669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</p:grpSp>
      <p:sp>
        <p:nvSpPr>
          <p:cNvPr id="169" name="箭头: 五边形 168">
            <a:extLst>
              <a:ext uri="{FF2B5EF4-FFF2-40B4-BE49-F238E27FC236}">
                <a16:creationId xmlns:a16="http://schemas.microsoft.com/office/drawing/2014/main" id="{5F3D4B6F-9E2D-40C6-8AAD-9453F03B4C3B}"/>
              </a:ext>
            </a:extLst>
          </p:cNvPr>
          <p:cNvSpPr/>
          <p:nvPr userDrawn="1"/>
        </p:nvSpPr>
        <p:spPr>
          <a:xfrm>
            <a:off x="711535" y="1698697"/>
            <a:ext cx="4238550" cy="656980"/>
          </a:xfrm>
          <a:prstGeom prst="homePlat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5FA279F0-5C44-4B18-B38C-BFA7749D4298}"/>
              </a:ext>
            </a:extLst>
          </p:cNvPr>
          <p:cNvSpPr/>
          <p:nvPr userDrawn="1"/>
        </p:nvSpPr>
        <p:spPr>
          <a:xfrm flipV="1">
            <a:off x="711535" y="5699910"/>
            <a:ext cx="4238550" cy="85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26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76A1039-3F93-4C65-9C83-168DA333E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87" cy="6858000"/>
          </a:xfrm>
          <a:prstGeom prst="rect">
            <a:avLst/>
          </a:prstGeom>
        </p:spPr>
      </p:pic>
      <p:grpSp>
        <p:nvGrpSpPr>
          <p:cNvPr id="7" name="图形 58">
            <a:extLst>
              <a:ext uri="{FF2B5EF4-FFF2-40B4-BE49-F238E27FC236}">
                <a16:creationId xmlns:a16="http://schemas.microsoft.com/office/drawing/2014/main" id="{6A9913B5-8E12-4F73-B2B5-FD51E200287C}"/>
              </a:ext>
            </a:extLst>
          </p:cNvPr>
          <p:cNvGrpSpPr/>
          <p:nvPr userDrawn="1"/>
        </p:nvGrpSpPr>
        <p:grpSpPr>
          <a:xfrm>
            <a:off x="940796" y="50"/>
            <a:ext cx="4564323" cy="6511236"/>
            <a:chOff x="1029088" y="61563"/>
            <a:chExt cx="4564389" cy="6511330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9FDF94B7-6D85-4E5E-A522-320ACA3730D5}"/>
                </a:ext>
              </a:extLst>
            </p:cNvPr>
            <p:cNvSpPr/>
            <p:nvPr/>
          </p:nvSpPr>
          <p:spPr>
            <a:xfrm>
              <a:off x="1870993" y="3303789"/>
              <a:ext cx="2104760" cy="2803366"/>
            </a:xfrm>
            <a:custGeom>
              <a:avLst/>
              <a:gdLst>
                <a:gd name="connsiteX0" fmla="*/ 1604984 w 2104760"/>
                <a:gd name="connsiteY0" fmla="*/ 22 h 2803366"/>
                <a:gd name="connsiteX1" fmla="*/ 1606364 w 2104760"/>
                <a:gd name="connsiteY1" fmla="*/ 182 h 2803366"/>
                <a:gd name="connsiteX2" fmla="*/ 1673143 w 2104760"/>
                <a:gd name="connsiteY2" fmla="*/ 77593 h 2803366"/>
                <a:gd name="connsiteX3" fmla="*/ 1804561 w 2104760"/>
                <a:gd name="connsiteY3" fmla="*/ 235056 h 2803366"/>
                <a:gd name="connsiteX4" fmla="*/ 1859858 w 2104760"/>
                <a:gd name="connsiteY4" fmla="*/ 302435 h 2803366"/>
                <a:gd name="connsiteX5" fmla="*/ 1878496 w 2104760"/>
                <a:gd name="connsiteY5" fmla="*/ 366975 h 2803366"/>
                <a:gd name="connsiteX6" fmla="*/ 2071283 w 2104760"/>
                <a:gd name="connsiteY6" fmla="*/ 1120480 h 2803366"/>
                <a:gd name="connsiteX7" fmla="*/ 2099254 w 2104760"/>
                <a:gd name="connsiteY7" fmla="*/ 1285610 h 2803366"/>
                <a:gd name="connsiteX8" fmla="*/ 2098430 w 2104760"/>
                <a:gd name="connsiteY8" fmla="*/ 1379814 h 2803366"/>
                <a:gd name="connsiteX9" fmla="*/ 2013514 w 2104760"/>
                <a:gd name="connsiteY9" fmla="*/ 1431340 h 2803366"/>
                <a:gd name="connsiteX10" fmla="*/ 1844739 w 2104760"/>
                <a:gd name="connsiteY10" fmla="*/ 1469719 h 2803366"/>
                <a:gd name="connsiteX11" fmla="*/ 1431632 w 2104760"/>
                <a:gd name="connsiteY11" fmla="*/ 1517277 h 2803366"/>
                <a:gd name="connsiteX12" fmla="*/ 1304084 w 2104760"/>
                <a:gd name="connsiteY12" fmla="*/ 1526225 h 2803366"/>
                <a:gd name="connsiteX13" fmla="*/ 1283753 w 2104760"/>
                <a:gd name="connsiteY13" fmla="*/ 1536999 h 2803366"/>
                <a:gd name="connsiteX14" fmla="*/ 1279749 w 2104760"/>
                <a:gd name="connsiteY14" fmla="*/ 1615126 h 2803366"/>
                <a:gd name="connsiteX15" fmla="*/ 1272387 w 2104760"/>
                <a:gd name="connsiteY15" fmla="*/ 1759011 h 2803366"/>
                <a:gd name="connsiteX16" fmla="*/ 1272387 w 2104760"/>
                <a:gd name="connsiteY16" fmla="*/ 1759011 h 2803366"/>
                <a:gd name="connsiteX17" fmla="*/ 1252289 w 2104760"/>
                <a:gd name="connsiteY17" fmla="*/ 2151483 h 2803366"/>
                <a:gd name="connsiteX18" fmla="*/ 1231904 w 2104760"/>
                <a:gd name="connsiteY18" fmla="*/ 2549381 h 2803366"/>
                <a:gd name="connsiteX19" fmla="*/ 1224193 w 2104760"/>
                <a:gd name="connsiteY19" fmla="*/ 2700154 h 2803366"/>
                <a:gd name="connsiteX20" fmla="*/ 1219705 w 2104760"/>
                <a:gd name="connsiteY20" fmla="*/ 2787703 h 2803366"/>
                <a:gd name="connsiteX21" fmla="*/ 1199097 w 2104760"/>
                <a:gd name="connsiteY21" fmla="*/ 2802741 h 2803366"/>
                <a:gd name="connsiteX22" fmla="*/ 1029507 w 2104760"/>
                <a:gd name="connsiteY22" fmla="*/ 2796677 h 2803366"/>
                <a:gd name="connsiteX23" fmla="*/ 839397 w 2104760"/>
                <a:gd name="connsiteY23" fmla="*/ 2789879 h 2803366"/>
                <a:gd name="connsiteX24" fmla="*/ 793782 w 2104760"/>
                <a:gd name="connsiteY24" fmla="*/ 2781389 h 2803366"/>
                <a:gd name="connsiteX25" fmla="*/ 791032 w 2104760"/>
                <a:gd name="connsiteY25" fmla="*/ 2704498 h 2803366"/>
                <a:gd name="connsiteX26" fmla="*/ 785757 w 2104760"/>
                <a:gd name="connsiteY26" fmla="*/ 2556994 h 2803366"/>
                <a:gd name="connsiteX27" fmla="*/ 771275 w 2104760"/>
                <a:gd name="connsiteY27" fmla="*/ 2152083 h 2803366"/>
                <a:gd name="connsiteX28" fmla="*/ 751516 w 2104760"/>
                <a:gd name="connsiteY28" fmla="*/ 1599838 h 2803366"/>
                <a:gd name="connsiteX29" fmla="*/ 540100 w 2104760"/>
                <a:gd name="connsiteY29" fmla="*/ 1642390 h 2803366"/>
                <a:gd name="connsiteX30" fmla="*/ 227699 w 2104760"/>
                <a:gd name="connsiteY30" fmla="*/ 1705246 h 2803366"/>
                <a:gd name="connsiteX31" fmla="*/ 73909 w 2104760"/>
                <a:gd name="connsiteY31" fmla="*/ 1729724 h 2803366"/>
                <a:gd name="connsiteX32" fmla="*/ 1926 w 2104760"/>
                <a:gd name="connsiteY32" fmla="*/ 1655278 h 2803366"/>
                <a:gd name="connsiteX33" fmla="*/ 788 w 2104760"/>
                <a:gd name="connsiteY33" fmla="*/ 1505312 h 2803366"/>
                <a:gd name="connsiteX34" fmla="*/ 7317 w 2104760"/>
                <a:gd name="connsiteY34" fmla="*/ 1260586 h 2803366"/>
                <a:gd name="connsiteX35" fmla="*/ 424714 w 2104760"/>
                <a:gd name="connsiteY35" fmla="*/ 1222987 h 2803366"/>
                <a:gd name="connsiteX36" fmla="*/ 646968 w 2104760"/>
                <a:gd name="connsiteY36" fmla="*/ 1202960 h 2803366"/>
                <a:gd name="connsiteX37" fmla="*/ 712735 w 2104760"/>
                <a:gd name="connsiteY37" fmla="*/ 1192024 h 2803366"/>
                <a:gd name="connsiteX38" fmla="*/ 711069 w 2104760"/>
                <a:gd name="connsiteY38" fmla="*/ 1085255 h 2803366"/>
                <a:gd name="connsiteX39" fmla="*/ 711069 w 2104760"/>
                <a:gd name="connsiteY39" fmla="*/ 1085255 h 2803366"/>
                <a:gd name="connsiteX40" fmla="*/ 707746 w 2104760"/>
                <a:gd name="connsiteY40" fmla="*/ 874582 h 2803366"/>
                <a:gd name="connsiteX41" fmla="*/ 707746 w 2104760"/>
                <a:gd name="connsiteY41" fmla="*/ 874582 h 2803366"/>
                <a:gd name="connsiteX42" fmla="*/ 695584 w 2104760"/>
                <a:gd name="connsiteY42" fmla="*/ 99438 h 2803366"/>
                <a:gd name="connsiteX43" fmla="*/ 795520 w 2104760"/>
                <a:gd name="connsiteY43" fmla="*/ 102456 h 2803366"/>
                <a:gd name="connsiteX44" fmla="*/ 1231053 w 2104760"/>
                <a:gd name="connsiteY44" fmla="*/ 108018 h 2803366"/>
                <a:gd name="connsiteX45" fmla="*/ 1441270 w 2104760"/>
                <a:gd name="connsiteY45" fmla="*/ 63030 h 2803366"/>
                <a:gd name="connsiteX46" fmla="*/ 1549723 w 2104760"/>
                <a:gd name="connsiteY46" fmla="*/ 23245 h 2803366"/>
                <a:gd name="connsiteX47" fmla="*/ 1606364 w 2104760"/>
                <a:gd name="connsiteY47" fmla="*/ 182 h 2803366"/>
                <a:gd name="connsiteX48" fmla="*/ 1409868 w 2104760"/>
                <a:gd name="connsiteY48" fmla="*/ 721319 h 2803366"/>
                <a:gd name="connsiteX49" fmla="*/ 1335835 w 2104760"/>
                <a:gd name="connsiteY49" fmla="*/ 1083437 h 2803366"/>
                <a:gd name="connsiteX50" fmla="*/ 1589185 w 2104760"/>
                <a:gd name="connsiteY50" fmla="*/ 1066652 h 2803366"/>
                <a:gd name="connsiteX51" fmla="*/ 1409868 w 2104760"/>
                <a:gd name="connsiteY51" fmla="*/ 721319 h 280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04760" h="2803366">
                  <a:moveTo>
                    <a:pt x="1604984" y="22"/>
                  </a:moveTo>
                  <a:lnTo>
                    <a:pt x="1606364" y="182"/>
                  </a:lnTo>
                  <a:cubicBezTo>
                    <a:pt x="1626381" y="4061"/>
                    <a:pt x="1659556" y="61319"/>
                    <a:pt x="1673143" y="77593"/>
                  </a:cubicBezTo>
                  <a:cubicBezTo>
                    <a:pt x="1716949" y="130087"/>
                    <a:pt x="1760755" y="182571"/>
                    <a:pt x="1804561" y="235056"/>
                  </a:cubicBezTo>
                  <a:cubicBezTo>
                    <a:pt x="1822089" y="256068"/>
                    <a:pt x="1847373" y="278128"/>
                    <a:pt x="1859858" y="302435"/>
                  </a:cubicBezTo>
                  <a:cubicBezTo>
                    <a:pt x="1869468" y="321137"/>
                    <a:pt x="1872764" y="346931"/>
                    <a:pt x="1878496" y="366975"/>
                  </a:cubicBezTo>
                  <a:cubicBezTo>
                    <a:pt x="1949735" y="615991"/>
                    <a:pt x="2019399" y="866610"/>
                    <a:pt x="2071283" y="1120480"/>
                  </a:cubicBezTo>
                  <a:cubicBezTo>
                    <a:pt x="2082452" y="1175123"/>
                    <a:pt x="2093047" y="1230143"/>
                    <a:pt x="2099254" y="1285610"/>
                  </a:cubicBezTo>
                  <a:cubicBezTo>
                    <a:pt x="2102317" y="1313035"/>
                    <a:pt x="2110369" y="1353312"/>
                    <a:pt x="2098430" y="1379814"/>
                  </a:cubicBezTo>
                  <a:cubicBezTo>
                    <a:pt x="2084968" y="1409675"/>
                    <a:pt x="2041655" y="1422088"/>
                    <a:pt x="2013514" y="1431340"/>
                  </a:cubicBezTo>
                  <a:cubicBezTo>
                    <a:pt x="1958773" y="1449361"/>
                    <a:pt x="1901451" y="1460090"/>
                    <a:pt x="1844739" y="1469719"/>
                  </a:cubicBezTo>
                  <a:cubicBezTo>
                    <a:pt x="1708091" y="1492907"/>
                    <a:pt x="1569732" y="1506386"/>
                    <a:pt x="1431632" y="1517277"/>
                  </a:cubicBezTo>
                  <a:cubicBezTo>
                    <a:pt x="1389439" y="1520609"/>
                    <a:pt x="1346009" y="1520555"/>
                    <a:pt x="1304084" y="1526225"/>
                  </a:cubicBezTo>
                  <a:cubicBezTo>
                    <a:pt x="1284066" y="1528929"/>
                    <a:pt x="1290067" y="1523556"/>
                    <a:pt x="1283753" y="1536999"/>
                  </a:cubicBezTo>
                  <a:cubicBezTo>
                    <a:pt x="1274966" y="1555710"/>
                    <a:pt x="1280797" y="1594733"/>
                    <a:pt x="1279749" y="1615126"/>
                  </a:cubicBezTo>
                  <a:cubicBezTo>
                    <a:pt x="1277295" y="1663088"/>
                    <a:pt x="1274841" y="1711041"/>
                    <a:pt x="1272387" y="1759011"/>
                  </a:cubicBezTo>
                  <a:lnTo>
                    <a:pt x="1272387" y="1759011"/>
                  </a:lnTo>
                  <a:lnTo>
                    <a:pt x="1252289" y="2151483"/>
                  </a:lnTo>
                  <a:cubicBezTo>
                    <a:pt x="1245491" y="2284109"/>
                    <a:pt x="1238702" y="2416745"/>
                    <a:pt x="1231904" y="2549381"/>
                  </a:cubicBezTo>
                  <a:cubicBezTo>
                    <a:pt x="1229333" y="2599636"/>
                    <a:pt x="1226763" y="2649890"/>
                    <a:pt x="1224193" y="2700154"/>
                  </a:cubicBezTo>
                  <a:cubicBezTo>
                    <a:pt x="1222813" y="2727014"/>
                    <a:pt x="1226906" y="2761693"/>
                    <a:pt x="1219705" y="2787703"/>
                  </a:cubicBezTo>
                  <a:cubicBezTo>
                    <a:pt x="1214260" y="2807371"/>
                    <a:pt x="1223216" y="2801576"/>
                    <a:pt x="1199097" y="2802741"/>
                  </a:cubicBezTo>
                  <a:cubicBezTo>
                    <a:pt x="1143244" y="2805437"/>
                    <a:pt x="1085377" y="2798675"/>
                    <a:pt x="1029507" y="2796677"/>
                  </a:cubicBezTo>
                  <a:cubicBezTo>
                    <a:pt x="966149" y="2794411"/>
                    <a:pt x="902773" y="2792145"/>
                    <a:pt x="839397" y="2789879"/>
                  </a:cubicBezTo>
                  <a:cubicBezTo>
                    <a:pt x="821296" y="2789226"/>
                    <a:pt x="801073" y="2794366"/>
                    <a:pt x="793782" y="2781389"/>
                  </a:cubicBezTo>
                  <a:cubicBezTo>
                    <a:pt x="784897" y="2765589"/>
                    <a:pt x="791659" y="2722142"/>
                    <a:pt x="791032" y="2704498"/>
                  </a:cubicBezTo>
                  <a:cubicBezTo>
                    <a:pt x="789277" y="2655336"/>
                    <a:pt x="787522" y="2606156"/>
                    <a:pt x="785757" y="2556994"/>
                  </a:cubicBezTo>
                  <a:cubicBezTo>
                    <a:pt x="780929" y="2422021"/>
                    <a:pt x="776102" y="2287047"/>
                    <a:pt x="771275" y="2152083"/>
                  </a:cubicBezTo>
                  <a:cubicBezTo>
                    <a:pt x="764691" y="1968010"/>
                    <a:pt x="758100" y="1783928"/>
                    <a:pt x="751516" y="1599838"/>
                  </a:cubicBezTo>
                  <a:cubicBezTo>
                    <a:pt x="681047" y="1614025"/>
                    <a:pt x="610578" y="1628212"/>
                    <a:pt x="540100" y="1642390"/>
                  </a:cubicBezTo>
                  <a:cubicBezTo>
                    <a:pt x="435972" y="1663348"/>
                    <a:pt x="331836" y="1684306"/>
                    <a:pt x="227699" y="1705246"/>
                  </a:cubicBezTo>
                  <a:cubicBezTo>
                    <a:pt x="179944" y="1714865"/>
                    <a:pt x="123223" y="1736800"/>
                    <a:pt x="73909" y="1729724"/>
                  </a:cubicBezTo>
                  <a:cubicBezTo>
                    <a:pt x="24926" y="1722693"/>
                    <a:pt x="4675" y="1701771"/>
                    <a:pt x="1926" y="1655278"/>
                  </a:cubicBezTo>
                  <a:cubicBezTo>
                    <a:pt x="-1030" y="1605436"/>
                    <a:pt x="125" y="1555199"/>
                    <a:pt x="788" y="1505312"/>
                  </a:cubicBezTo>
                  <a:cubicBezTo>
                    <a:pt x="1890" y="1423719"/>
                    <a:pt x="4236" y="1342134"/>
                    <a:pt x="7317" y="1260586"/>
                  </a:cubicBezTo>
                  <a:cubicBezTo>
                    <a:pt x="146447" y="1248056"/>
                    <a:pt x="285585" y="1235517"/>
                    <a:pt x="424714" y="1222987"/>
                  </a:cubicBezTo>
                  <a:cubicBezTo>
                    <a:pt x="498802" y="1216305"/>
                    <a:pt x="572898" y="1209642"/>
                    <a:pt x="646968" y="1202960"/>
                  </a:cubicBezTo>
                  <a:cubicBezTo>
                    <a:pt x="663779" y="1201455"/>
                    <a:pt x="705230" y="1204698"/>
                    <a:pt x="712735" y="1192024"/>
                  </a:cubicBezTo>
                  <a:cubicBezTo>
                    <a:pt x="724406" y="1172320"/>
                    <a:pt x="711419" y="1107538"/>
                    <a:pt x="711069" y="1085255"/>
                  </a:cubicBezTo>
                  <a:lnTo>
                    <a:pt x="711069" y="1085255"/>
                  </a:lnTo>
                  <a:lnTo>
                    <a:pt x="707746" y="874582"/>
                  </a:lnTo>
                  <a:lnTo>
                    <a:pt x="707746" y="874582"/>
                  </a:lnTo>
                  <a:lnTo>
                    <a:pt x="695584" y="99438"/>
                  </a:lnTo>
                  <a:cubicBezTo>
                    <a:pt x="728902" y="100530"/>
                    <a:pt x="762210" y="101525"/>
                    <a:pt x="795520" y="102456"/>
                  </a:cubicBezTo>
                  <a:cubicBezTo>
                    <a:pt x="940444" y="106549"/>
                    <a:pt x="1086084" y="112479"/>
                    <a:pt x="1231053" y="108018"/>
                  </a:cubicBezTo>
                  <a:cubicBezTo>
                    <a:pt x="1303753" y="105788"/>
                    <a:pt x="1372636" y="86173"/>
                    <a:pt x="1441270" y="63030"/>
                  </a:cubicBezTo>
                  <a:cubicBezTo>
                    <a:pt x="1477767" y="50733"/>
                    <a:pt x="1513879" y="37334"/>
                    <a:pt x="1549723" y="23245"/>
                  </a:cubicBezTo>
                  <a:cubicBezTo>
                    <a:pt x="1560999" y="18812"/>
                    <a:pt x="1594192" y="-2164"/>
                    <a:pt x="1606364" y="182"/>
                  </a:cubicBezTo>
                  <a:close/>
                  <a:moveTo>
                    <a:pt x="1409868" y="721319"/>
                  </a:moveTo>
                  <a:lnTo>
                    <a:pt x="1335835" y="1083437"/>
                  </a:lnTo>
                  <a:lnTo>
                    <a:pt x="1589185" y="1066652"/>
                  </a:lnTo>
                  <a:lnTo>
                    <a:pt x="1409868" y="721319"/>
                  </a:lnTo>
                  <a:close/>
                </a:path>
              </a:pathLst>
            </a:custGeom>
            <a:solidFill>
              <a:schemeClr val="accent3"/>
            </a:solidFill>
            <a:ln w="89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 dirty="0"/>
            </a:p>
          </p:txBody>
        </p:sp>
        <p:grpSp>
          <p:nvGrpSpPr>
            <p:cNvPr id="9" name="图形 58">
              <a:extLst>
                <a:ext uri="{FF2B5EF4-FFF2-40B4-BE49-F238E27FC236}">
                  <a16:creationId xmlns:a16="http://schemas.microsoft.com/office/drawing/2014/main" id="{3EA5095A-BA31-45C3-8345-712F7B96F821}"/>
                </a:ext>
              </a:extLst>
            </p:cNvPr>
            <p:cNvGrpSpPr/>
            <p:nvPr/>
          </p:nvGrpSpPr>
          <p:grpSpPr>
            <a:xfrm>
              <a:off x="1029088" y="61563"/>
              <a:ext cx="4564389" cy="6511330"/>
              <a:chOff x="1029088" y="61563"/>
              <a:chExt cx="4564389" cy="6511330"/>
            </a:xfrm>
            <a:solidFill>
              <a:srgbClr val="000000"/>
            </a:solidFill>
          </p:grpSpPr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DC95CADD-AED2-4EA6-BA5F-75F18DDAC59B}"/>
                  </a:ext>
                </a:extLst>
              </p:cNvPr>
              <p:cNvSpPr/>
              <p:nvPr/>
            </p:nvSpPr>
            <p:spPr>
              <a:xfrm>
                <a:off x="1029088" y="102933"/>
                <a:ext cx="4564389" cy="6469960"/>
              </a:xfrm>
              <a:custGeom>
                <a:avLst/>
                <a:gdLst>
                  <a:gd name="connsiteX0" fmla="*/ 4368212 w 4564389"/>
                  <a:gd name="connsiteY0" fmla="*/ 985326 h 6469960"/>
                  <a:gd name="connsiteX1" fmla="*/ 4321245 w 4564389"/>
                  <a:gd name="connsiteY1" fmla="*/ 1080130 h 6469960"/>
                  <a:gd name="connsiteX2" fmla="*/ 4190096 w 4564389"/>
                  <a:gd name="connsiteY2" fmla="*/ 1090654 h 6469960"/>
                  <a:gd name="connsiteX3" fmla="*/ 4045709 w 4564389"/>
                  <a:gd name="connsiteY3" fmla="*/ 1104590 h 6469960"/>
                  <a:gd name="connsiteX4" fmla="*/ 3980443 w 4564389"/>
                  <a:gd name="connsiteY4" fmla="*/ 1035482 h 6469960"/>
                  <a:gd name="connsiteX5" fmla="*/ 3932894 w 4564389"/>
                  <a:gd name="connsiteY5" fmla="*/ 894830 h 6469960"/>
                  <a:gd name="connsiteX6" fmla="*/ 3906293 w 4564389"/>
                  <a:gd name="connsiteY6" fmla="*/ 833448 h 6469960"/>
                  <a:gd name="connsiteX7" fmla="*/ 3891497 w 4564389"/>
                  <a:gd name="connsiteY7" fmla="*/ 774894 h 6469960"/>
                  <a:gd name="connsiteX8" fmla="*/ 3676534 w 4564389"/>
                  <a:gd name="connsiteY8" fmla="*/ 837616 h 6469960"/>
                  <a:gd name="connsiteX9" fmla="*/ 3761656 w 4564389"/>
                  <a:gd name="connsiteY9" fmla="*/ 754050 h 6469960"/>
                  <a:gd name="connsiteX10" fmla="*/ 3708848 w 4564389"/>
                  <a:gd name="connsiteY10" fmla="*/ 713114 h 6469960"/>
                  <a:gd name="connsiteX11" fmla="*/ 3429121 w 4564389"/>
                  <a:gd name="connsiteY11" fmla="*/ 797871 h 6469960"/>
                  <a:gd name="connsiteX12" fmla="*/ 3642257 w 4564389"/>
                  <a:gd name="connsiteY12" fmla="*/ 569819 h 6469960"/>
                  <a:gd name="connsiteX13" fmla="*/ 3574905 w 4564389"/>
                  <a:gd name="connsiteY13" fmla="*/ 586895 h 6469960"/>
                  <a:gd name="connsiteX14" fmla="*/ 3482949 w 4564389"/>
                  <a:gd name="connsiteY14" fmla="*/ 615056 h 6469960"/>
                  <a:gd name="connsiteX15" fmla="*/ 3384437 w 4564389"/>
                  <a:gd name="connsiteY15" fmla="*/ 639059 h 6469960"/>
                  <a:gd name="connsiteX16" fmla="*/ 3297658 w 4564389"/>
                  <a:gd name="connsiteY16" fmla="*/ 658660 h 6469960"/>
                  <a:gd name="connsiteX17" fmla="*/ 3321913 w 4564389"/>
                  <a:gd name="connsiteY17" fmla="*/ 636383 h 6469960"/>
                  <a:gd name="connsiteX18" fmla="*/ 3407446 w 4564389"/>
                  <a:gd name="connsiteY18" fmla="*/ 590337 h 6469960"/>
                  <a:gd name="connsiteX19" fmla="*/ 3541802 w 4564389"/>
                  <a:gd name="connsiteY19" fmla="*/ 486205 h 6469960"/>
                  <a:gd name="connsiteX20" fmla="*/ 3597959 w 4564389"/>
                  <a:gd name="connsiteY20" fmla="*/ 336451 h 6469960"/>
                  <a:gd name="connsiteX21" fmla="*/ 3546047 w 4564389"/>
                  <a:gd name="connsiteY21" fmla="*/ 260971 h 6469960"/>
                  <a:gd name="connsiteX22" fmla="*/ 3499438 w 4564389"/>
                  <a:gd name="connsiteY22" fmla="*/ 170580 h 6469960"/>
                  <a:gd name="connsiteX23" fmla="*/ 3579034 w 4564389"/>
                  <a:gd name="connsiteY23" fmla="*/ 194557 h 6469960"/>
                  <a:gd name="connsiteX24" fmla="*/ 3658021 w 4564389"/>
                  <a:gd name="connsiteY24" fmla="*/ 220084 h 6469960"/>
                  <a:gd name="connsiteX25" fmla="*/ 3819219 w 4564389"/>
                  <a:gd name="connsiteY25" fmla="*/ 249737 h 6469960"/>
                  <a:gd name="connsiteX26" fmla="*/ 4004267 w 4564389"/>
                  <a:gd name="connsiteY26" fmla="*/ 286631 h 6469960"/>
                  <a:gd name="connsiteX27" fmla="*/ 4151807 w 4564389"/>
                  <a:gd name="connsiteY27" fmla="*/ 337343 h 6469960"/>
                  <a:gd name="connsiteX28" fmla="*/ 4343313 w 4564389"/>
                  <a:gd name="connsiteY28" fmla="*/ 588529 h 6469960"/>
                  <a:gd name="connsiteX29" fmla="*/ 4369520 w 4564389"/>
                  <a:gd name="connsiteY29" fmla="*/ 779869 h 6469960"/>
                  <a:gd name="connsiteX30" fmla="*/ 4368212 w 4564389"/>
                  <a:gd name="connsiteY30" fmla="*/ 985326 h 6469960"/>
                  <a:gd name="connsiteX31" fmla="*/ 3842541 w 4564389"/>
                  <a:gd name="connsiteY31" fmla="*/ 990333 h 6469960"/>
                  <a:gd name="connsiteX32" fmla="*/ 3630685 w 4564389"/>
                  <a:gd name="connsiteY32" fmla="*/ 1115839 h 6469960"/>
                  <a:gd name="connsiteX33" fmla="*/ 3508529 w 4564389"/>
                  <a:gd name="connsiteY33" fmla="*/ 1182475 h 6469960"/>
                  <a:gd name="connsiteX34" fmla="*/ 3412131 w 4564389"/>
                  <a:gd name="connsiteY34" fmla="*/ 1234225 h 6469960"/>
                  <a:gd name="connsiteX35" fmla="*/ 3380586 w 4564389"/>
                  <a:gd name="connsiteY35" fmla="*/ 1221158 h 6469960"/>
                  <a:gd name="connsiteX36" fmla="*/ 3346184 w 4564389"/>
                  <a:gd name="connsiteY36" fmla="*/ 1166407 h 6469960"/>
                  <a:gd name="connsiteX37" fmla="*/ 3282397 w 4564389"/>
                  <a:gd name="connsiteY37" fmla="*/ 1066247 h 6469960"/>
                  <a:gd name="connsiteX38" fmla="*/ 3136604 w 4564389"/>
                  <a:gd name="connsiteY38" fmla="*/ 843616 h 6469960"/>
                  <a:gd name="connsiteX39" fmla="*/ 2989011 w 4564389"/>
                  <a:gd name="connsiteY39" fmla="*/ 621007 h 6469960"/>
                  <a:gd name="connsiteX40" fmla="*/ 2919679 w 4564389"/>
                  <a:gd name="connsiteY40" fmla="*/ 517990 h 6469960"/>
                  <a:gd name="connsiteX41" fmla="*/ 2876527 w 4564389"/>
                  <a:gd name="connsiteY41" fmla="*/ 422824 h 6469960"/>
                  <a:gd name="connsiteX42" fmla="*/ 2972728 w 4564389"/>
                  <a:gd name="connsiteY42" fmla="*/ 350086 h 6469960"/>
                  <a:gd name="connsiteX43" fmla="*/ 3075566 w 4564389"/>
                  <a:gd name="connsiteY43" fmla="*/ 272288 h 6469960"/>
                  <a:gd name="connsiteX44" fmla="*/ 3293834 w 4564389"/>
                  <a:gd name="connsiteY44" fmla="*/ 101383 h 6469960"/>
                  <a:gd name="connsiteX45" fmla="*/ 3503182 w 4564389"/>
                  <a:gd name="connsiteY45" fmla="*/ 414432 h 6469960"/>
                  <a:gd name="connsiteX46" fmla="*/ 3298509 w 4564389"/>
                  <a:gd name="connsiteY46" fmla="*/ 534075 h 6469960"/>
                  <a:gd name="connsiteX47" fmla="*/ 3134141 w 4564389"/>
                  <a:gd name="connsiteY47" fmla="*/ 648576 h 6469960"/>
                  <a:gd name="connsiteX48" fmla="*/ 3191229 w 4564389"/>
                  <a:gd name="connsiteY48" fmla="*/ 757934 h 6469960"/>
                  <a:gd name="connsiteX49" fmla="*/ 3293897 w 4564389"/>
                  <a:gd name="connsiteY49" fmla="*/ 744133 h 6469960"/>
                  <a:gd name="connsiteX50" fmla="*/ 3384867 w 4564389"/>
                  <a:gd name="connsiteY50" fmla="*/ 735174 h 6469960"/>
                  <a:gd name="connsiteX51" fmla="*/ 3279172 w 4564389"/>
                  <a:gd name="connsiteY51" fmla="*/ 898440 h 6469960"/>
                  <a:gd name="connsiteX52" fmla="*/ 3487660 w 4564389"/>
                  <a:gd name="connsiteY52" fmla="*/ 891113 h 6469960"/>
                  <a:gd name="connsiteX53" fmla="*/ 3501068 w 4564389"/>
                  <a:gd name="connsiteY53" fmla="*/ 1000776 h 6469960"/>
                  <a:gd name="connsiteX54" fmla="*/ 3635997 w 4564389"/>
                  <a:gd name="connsiteY54" fmla="*/ 971488 h 6469960"/>
                  <a:gd name="connsiteX55" fmla="*/ 3717411 w 4564389"/>
                  <a:gd name="connsiteY55" fmla="*/ 936191 h 6469960"/>
                  <a:gd name="connsiteX56" fmla="*/ 3787244 w 4564389"/>
                  <a:gd name="connsiteY56" fmla="*/ 902282 h 6469960"/>
                  <a:gd name="connsiteX57" fmla="*/ 3842541 w 4564389"/>
                  <a:gd name="connsiteY57" fmla="*/ 990333 h 6469960"/>
                  <a:gd name="connsiteX58" fmla="*/ 2626597 w 4564389"/>
                  <a:gd name="connsiteY58" fmla="*/ 3565299 h 6469960"/>
                  <a:gd name="connsiteX59" fmla="*/ 2695025 w 4564389"/>
                  <a:gd name="connsiteY59" fmla="*/ 3588433 h 6469960"/>
                  <a:gd name="connsiteX60" fmla="*/ 2729650 w 4564389"/>
                  <a:gd name="connsiteY60" fmla="*/ 3708288 h 6469960"/>
                  <a:gd name="connsiteX61" fmla="*/ 2577006 w 4564389"/>
                  <a:gd name="connsiteY61" fmla="*/ 3780513 h 6469960"/>
                  <a:gd name="connsiteX62" fmla="*/ 2501243 w 4564389"/>
                  <a:gd name="connsiteY62" fmla="*/ 3922105 h 6469960"/>
                  <a:gd name="connsiteX63" fmla="*/ 2743076 w 4564389"/>
                  <a:gd name="connsiteY63" fmla="*/ 3753267 h 6469960"/>
                  <a:gd name="connsiteX64" fmla="*/ 2792901 w 4564389"/>
                  <a:gd name="connsiteY64" fmla="*/ 3888089 h 6469960"/>
                  <a:gd name="connsiteX65" fmla="*/ 2791055 w 4564389"/>
                  <a:gd name="connsiteY65" fmla="*/ 3988508 h 6469960"/>
                  <a:gd name="connsiteX66" fmla="*/ 2611560 w 4564389"/>
                  <a:gd name="connsiteY66" fmla="*/ 4115788 h 6469960"/>
                  <a:gd name="connsiteX67" fmla="*/ 2836769 w 4564389"/>
                  <a:gd name="connsiteY67" fmla="*/ 4228881 h 6469960"/>
                  <a:gd name="connsiteX68" fmla="*/ 2886988 w 4564389"/>
                  <a:gd name="connsiteY68" fmla="*/ 4305978 h 6469960"/>
                  <a:gd name="connsiteX69" fmla="*/ 2883585 w 4564389"/>
                  <a:gd name="connsiteY69" fmla="*/ 4360120 h 6469960"/>
                  <a:gd name="connsiteX70" fmla="*/ 2812569 w 4564389"/>
                  <a:gd name="connsiteY70" fmla="*/ 4375543 h 6469960"/>
                  <a:gd name="connsiteX71" fmla="*/ 2661922 w 4564389"/>
                  <a:gd name="connsiteY71" fmla="*/ 4408090 h 6469960"/>
                  <a:gd name="connsiteX72" fmla="*/ 2521467 w 4564389"/>
                  <a:gd name="connsiteY72" fmla="*/ 4387571 h 6469960"/>
                  <a:gd name="connsiteX73" fmla="*/ 2480455 w 4564389"/>
                  <a:gd name="connsiteY73" fmla="*/ 4362135 h 6469960"/>
                  <a:gd name="connsiteX74" fmla="*/ 2497177 w 4564389"/>
                  <a:gd name="connsiteY74" fmla="*/ 4314209 h 6469960"/>
                  <a:gd name="connsiteX75" fmla="*/ 2533970 w 4564389"/>
                  <a:gd name="connsiteY75" fmla="*/ 4150835 h 6469960"/>
                  <a:gd name="connsiteX76" fmla="*/ 2432503 w 4564389"/>
                  <a:gd name="connsiteY76" fmla="*/ 3932719 h 6469960"/>
                  <a:gd name="connsiteX77" fmla="*/ 2354564 w 4564389"/>
                  <a:gd name="connsiteY77" fmla="*/ 3878255 h 6469960"/>
                  <a:gd name="connsiteX78" fmla="*/ 2303530 w 4564389"/>
                  <a:gd name="connsiteY78" fmla="*/ 3730124 h 6469960"/>
                  <a:gd name="connsiteX79" fmla="*/ 2324748 w 4564389"/>
                  <a:gd name="connsiteY79" fmla="*/ 3580623 h 6469960"/>
                  <a:gd name="connsiteX80" fmla="*/ 2375477 w 4564389"/>
                  <a:gd name="connsiteY80" fmla="*/ 3544726 h 6469960"/>
                  <a:gd name="connsiteX81" fmla="*/ 2433658 w 4564389"/>
                  <a:gd name="connsiteY81" fmla="*/ 3498726 h 6469960"/>
                  <a:gd name="connsiteX82" fmla="*/ 2486483 w 4564389"/>
                  <a:gd name="connsiteY82" fmla="*/ 3448838 h 6469960"/>
                  <a:gd name="connsiteX83" fmla="*/ 2524646 w 4564389"/>
                  <a:gd name="connsiteY83" fmla="*/ 3463733 h 6469960"/>
                  <a:gd name="connsiteX84" fmla="*/ 2626597 w 4564389"/>
                  <a:gd name="connsiteY84" fmla="*/ 3565299 h 6469960"/>
                  <a:gd name="connsiteX85" fmla="*/ 2732373 w 4564389"/>
                  <a:gd name="connsiteY85" fmla="*/ 3745144 h 6469960"/>
                  <a:gd name="connsiteX86" fmla="*/ 2670341 w 4564389"/>
                  <a:gd name="connsiteY86" fmla="*/ 3817503 h 6469960"/>
                  <a:gd name="connsiteX87" fmla="*/ 2611551 w 4564389"/>
                  <a:gd name="connsiteY87" fmla="*/ 3882625 h 6469960"/>
                  <a:gd name="connsiteX88" fmla="*/ 2522694 w 4564389"/>
                  <a:gd name="connsiteY88" fmla="*/ 3886226 h 6469960"/>
                  <a:gd name="connsiteX89" fmla="*/ 2638035 w 4564389"/>
                  <a:gd name="connsiteY89" fmla="*/ 3758211 h 6469960"/>
                  <a:gd name="connsiteX90" fmla="*/ 2732373 w 4564389"/>
                  <a:gd name="connsiteY90" fmla="*/ 3745144 h 6469960"/>
                  <a:gd name="connsiteX91" fmla="*/ 2823970 w 4564389"/>
                  <a:gd name="connsiteY91" fmla="*/ 4009090 h 6469960"/>
                  <a:gd name="connsiteX92" fmla="*/ 2843827 w 4564389"/>
                  <a:gd name="connsiteY92" fmla="*/ 4121834 h 6469960"/>
                  <a:gd name="connsiteX93" fmla="*/ 2859366 w 4564389"/>
                  <a:gd name="connsiteY93" fmla="*/ 4205487 h 6469960"/>
                  <a:gd name="connsiteX94" fmla="*/ 2694666 w 4564389"/>
                  <a:gd name="connsiteY94" fmla="*/ 4189043 h 6469960"/>
                  <a:gd name="connsiteX95" fmla="*/ 2661573 w 4564389"/>
                  <a:gd name="connsiteY95" fmla="*/ 4051365 h 6469960"/>
                  <a:gd name="connsiteX96" fmla="*/ 2823970 w 4564389"/>
                  <a:gd name="connsiteY96" fmla="*/ 4009090 h 6469960"/>
                  <a:gd name="connsiteX97" fmla="*/ 2905868 w 4564389"/>
                  <a:gd name="connsiteY97" fmla="*/ 4454798 h 6469960"/>
                  <a:gd name="connsiteX98" fmla="*/ 2899536 w 4564389"/>
                  <a:gd name="connsiteY98" fmla="*/ 4549853 h 6469960"/>
                  <a:gd name="connsiteX99" fmla="*/ 2791387 w 4564389"/>
                  <a:gd name="connsiteY99" fmla="*/ 4595182 h 6469960"/>
                  <a:gd name="connsiteX100" fmla="*/ 2704536 w 4564389"/>
                  <a:gd name="connsiteY100" fmla="*/ 4545850 h 6469960"/>
                  <a:gd name="connsiteX101" fmla="*/ 2619898 w 4564389"/>
                  <a:gd name="connsiteY101" fmla="*/ 4440199 h 6469960"/>
                  <a:gd name="connsiteX102" fmla="*/ 2897816 w 4564389"/>
                  <a:gd name="connsiteY102" fmla="*/ 4377988 h 6469960"/>
                  <a:gd name="connsiteX103" fmla="*/ 2905868 w 4564389"/>
                  <a:gd name="connsiteY103" fmla="*/ 4454798 h 6469960"/>
                  <a:gd name="connsiteX104" fmla="*/ 2683901 w 4564389"/>
                  <a:gd name="connsiteY104" fmla="*/ 4619220 h 6469960"/>
                  <a:gd name="connsiteX105" fmla="*/ 2534615 w 4564389"/>
                  <a:gd name="connsiteY105" fmla="*/ 4635082 h 6469960"/>
                  <a:gd name="connsiteX106" fmla="*/ 2351169 w 4564389"/>
                  <a:gd name="connsiteY106" fmla="*/ 4650917 h 6469960"/>
                  <a:gd name="connsiteX107" fmla="*/ 2417080 w 4564389"/>
                  <a:gd name="connsiteY107" fmla="*/ 4508922 h 6469960"/>
                  <a:gd name="connsiteX108" fmla="*/ 2505605 w 4564389"/>
                  <a:gd name="connsiteY108" fmla="*/ 4452676 h 6469960"/>
                  <a:gd name="connsiteX109" fmla="*/ 2620794 w 4564389"/>
                  <a:gd name="connsiteY109" fmla="*/ 4473052 h 6469960"/>
                  <a:gd name="connsiteX110" fmla="*/ 2722825 w 4564389"/>
                  <a:gd name="connsiteY110" fmla="*/ 4603950 h 6469960"/>
                  <a:gd name="connsiteX111" fmla="*/ 2683901 w 4564389"/>
                  <a:gd name="connsiteY111" fmla="*/ 4619220 h 6469960"/>
                  <a:gd name="connsiteX112" fmla="*/ 2338567 w 4564389"/>
                  <a:gd name="connsiteY112" fmla="*/ 4629431 h 6469960"/>
                  <a:gd name="connsiteX113" fmla="*/ 2277502 w 4564389"/>
                  <a:gd name="connsiteY113" fmla="*/ 4608652 h 6469960"/>
                  <a:gd name="connsiteX114" fmla="*/ 2235479 w 4564389"/>
                  <a:gd name="connsiteY114" fmla="*/ 4572835 h 6469960"/>
                  <a:gd name="connsiteX115" fmla="*/ 2204105 w 4564389"/>
                  <a:gd name="connsiteY115" fmla="*/ 4506593 h 6469960"/>
                  <a:gd name="connsiteX116" fmla="*/ 2217996 w 4564389"/>
                  <a:gd name="connsiteY116" fmla="*/ 4405941 h 6469960"/>
                  <a:gd name="connsiteX117" fmla="*/ 2302786 w 4564389"/>
                  <a:gd name="connsiteY117" fmla="*/ 4446191 h 6469960"/>
                  <a:gd name="connsiteX118" fmla="*/ 2406001 w 4564389"/>
                  <a:gd name="connsiteY118" fmla="*/ 4459465 h 6469960"/>
                  <a:gd name="connsiteX119" fmla="*/ 2381926 w 4564389"/>
                  <a:gd name="connsiteY119" fmla="*/ 4542778 h 6469960"/>
                  <a:gd name="connsiteX120" fmla="*/ 2338567 w 4564389"/>
                  <a:gd name="connsiteY120" fmla="*/ 4629431 h 6469960"/>
                  <a:gd name="connsiteX121" fmla="*/ 2315209 w 4564389"/>
                  <a:gd name="connsiteY121" fmla="*/ 4654374 h 6469960"/>
                  <a:gd name="connsiteX122" fmla="*/ 2260405 w 4564389"/>
                  <a:gd name="connsiteY122" fmla="*/ 4644773 h 6469960"/>
                  <a:gd name="connsiteX123" fmla="*/ 2315209 w 4564389"/>
                  <a:gd name="connsiteY123" fmla="*/ 4654374 h 6469960"/>
                  <a:gd name="connsiteX124" fmla="*/ 2242456 w 4564389"/>
                  <a:gd name="connsiteY124" fmla="*/ 4652807 h 6469960"/>
                  <a:gd name="connsiteX125" fmla="*/ 2184364 w 4564389"/>
                  <a:gd name="connsiteY125" fmla="*/ 4653757 h 6469960"/>
                  <a:gd name="connsiteX126" fmla="*/ 2242456 w 4564389"/>
                  <a:gd name="connsiteY126" fmla="*/ 4652807 h 6469960"/>
                  <a:gd name="connsiteX127" fmla="*/ 2180451 w 4564389"/>
                  <a:gd name="connsiteY127" fmla="*/ 3973202 h 6469960"/>
                  <a:gd name="connsiteX128" fmla="*/ 2049713 w 4564389"/>
                  <a:gd name="connsiteY128" fmla="*/ 4038969 h 6469960"/>
                  <a:gd name="connsiteX129" fmla="*/ 1901072 w 4564389"/>
                  <a:gd name="connsiteY129" fmla="*/ 4082730 h 6469960"/>
                  <a:gd name="connsiteX130" fmla="*/ 2197969 w 4564389"/>
                  <a:gd name="connsiteY130" fmla="*/ 3851350 h 6469960"/>
                  <a:gd name="connsiteX131" fmla="*/ 2189488 w 4564389"/>
                  <a:gd name="connsiteY131" fmla="*/ 3913686 h 6469960"/>
                  <a:gd name="connsiteX132" fmla="*/ 2180451 w 4564389"/>
                  <a:gd name="connsiteY132" fmla="*/ 3973202 h 6469960"/>
                  <a:gd name="connsiteX133" fmla="*/ 2154746 w 4564389"/>
                  <a:gd name="connsiteY133" fmla="*/ 4117195 h 6469960"/>
                  <a:gd name="connsiteX134" fmla="*/ 2105136 w 4564389"/>
                  <a:gd name="connsiteY134" fmla="*/ 4407679 h 6469960"/>
                  <a:gd name="connsiteX135" fmla="*/ 1994846 w 4564389"/>
                  <a:gd name="connsiteY135" fmla="*/ 4363926 h 6469960"/>
                  <a:gd name="connsiteX136" fmla="*/ 1882998 w 4564389"/>
                  <a:gd name="connsiteY136" fmla="*/ 4361705 h 6469960"/>
                  <a:gd name="connsiteX137" fmla="*/ 1664596 w 4564389"/>
                  <a:gd name="connsiteY137" fmla="*/ 4450625 h 6469960"/>
                  <a:gd name="connsiteX138" fmla="*/ 1646602 w 4564389"/>
                  <a:gd name="connsiteY138" fmla="*/ 4246749 h 6469960"/>
                  <a:gd name="connsiteX139" fmla="*/ 1785436 w 4564389"/>
                  <a:gd name="connsiteY139" fmla="*/ 4152241 h 6469960"/>
                  <a:gd name="connsiteX140" fmla="*/ 1864467 w 4564389"/>
                  <a:gd name="connsiteY140" fmla="*/ 4114167 h 6469960"/>
                  <a:gd name="connsiteX141" fmla="*/ 1954354 w 4564389"/>
                  <a:gd name="connsiteY141" fmla="*/ 4100079 h 6469960"/>
                  <a:gd name="connsiteX142" fmla="*/ 2162000 w 4564389"/>
                  <a:gd name="connsiteY142" fmla="*/ 4017446 h 6469960"/>
                  <a:gd name="connsiteX143" fmla="*/ 2154746 w 4564389"/>
                  <a:gd name="connsiteY143" fmla="*/ 4117195 h 6469960"/>
                  <a:gd name="connsiteX144" fmla="*/ 2088307 w 4564389"/>
                  <a:gd name="connsiteY144" fmla="*/ 4526548 h 6469960"/>
                  <a:gd name="connsiteX145" fmla="*/ 2072382 w 4564389"/>
                  <a:gd name="connsiteY145" fmla="*/ 4604532 h 6469960"/>
                  <a:gd name="connsiteX146" fmla="*/ 2002101 w 4564389"/>
                  <a:gd name="connsiteY146" fmla="*/ 4625105 h 6469960"/>
                  <a:gd name="connsiteX147" fmla="*/ 1812099 w 4564389"/>
                  <a:gd name="connsiteY147" fmla="*/ 4664773 h 6469960"/>
                  <a:gd name="connsiteX148" fmla="*/ 1727031 w 4564389"/>
                  <a:gd name="connsiteY148" fmla="*/ 4681916 h 6469960"/>
                  <a:gd name="connsiteX149" fmla="*/ 1668035 w 4564389"/>
                  <a:gd name="connsiteY149" fmla="*/ 4686689 h 6469960"/>
                  <a:gd name="connsiteX150" fmla="*/ 1665850 w 4564389"/>
                  <a:gd name="connsiteY150" fmla="*/ 4629968 h 6469960"/>
                  <a:gd name="connsiteX151" fmla="*/ 1666844 w 4564389"/>
                  <a:gd name="connsiteY151" fmla="*/ 4547569 h 6469960"/>
                  <a:gd name="connsiteX152" fmla="*/ 1715468 w 4564389"/>
                  <a:gd name="connsiteY152" fmla="*/ 4447526 h 6469960"/>
                  <a:gd name="connsiteX153" fmla="*/ 1879873 w 4564389"/>
                  <a:gd name="connsiteY153" fmla="*/ 4388046 h 6469960"/>
                  <a:gd name="connsiteX154" fmla="*/ 2052176 w 4564389"/>
                  <a:gd name="connsiteY154" fmla="*/ 4405896 h 6469960"/>
                  <a:gd name="connsiteX155" fmla="*/ 2098768 w 4564389"/>
                  <a:gd name="connsiteY155" fmla="*/ 4436984 h 6469960"/>
                  <a:gd name="connsiteX156" fmla="*/ 2088307 w 4564389"/>
                  <a:gd name="connsiteY156" fmla="*/ 4526548 h 6469960"/>
                  <a:gd name="connsiteX157" fmla="*/ 2016951 w 4564389"/>
                  <a:gd name="connsiteY157" fmla="*/ 5375134 h 6469960"/>
                  <a:gd name="connsiteX158" fmla="*/ 1916478 w 4564389"/>
                  <a:gd name="connsiteY158" fmla="*/ 5390172 h 6469960"/>
                  <a:gd name="connsiteX159" fmla="*/ 1787200 w 4564389"/>
                  <a:gd name="connsiteY159" fmla="*/ 5385569 h 6469960"/>
                  <a:gd name="connsiteX160" fmla="*/ 1682186 w 4564389"/>
                  <a:gd name="connsiteY160" fmla="*/ 5351015 h 6469960"/>
                  <a:gd name="connsiteX161" fmla="*/ 1714447 w 4564389"/>
                  <a:gd name="connsiteY161" fmla="*/ 5319659 h 6469960"/>
                  <a:gd name="connsiteX162" fmla="*/ 1949589 w 4564389"/>
                  <a:gd name="connsiteY162" fmla="*/ 5315995 h 6469960"/>
                  <a:gd name="connsiteX163" fmla="*/ 2020238 w 4564389"/>
                  <a:gd name="connsiteY163" fmla="*/ 5307801 h 6469960"/>
                  <a:gd name="connsiteX164" fmla="*/ 2016951 w 4564389"/>
                  <a:gd name="connsiteY164" fmla="*/ 5375134 h 6469960"/>
                  <a:gd name="connsiteX165" fmla="*/ 1972679 w 4564389"/>
                  <a:gd name="connsiteY165" fmla="*/ 5894644 h 6469960"/>
                  <a:gd name="connsiteX166" fmla="*/ 1690121 w 4564389"/>
                  <a:gd name="connsiteY166" fmla="*/ 5636905 h 6469960"/>
                  <a:gd name="connsiteX167" fmla="*/ 1669226 w 4564389"/>
                  <a:gd name="connsiteY167" fmla="*/ 5431506 h 6469960"/>
                  <a:gd name="connsiteX168" fmla="*/ 1673830 w 4564389"/>
                  <a:gd name="connsiteY168" fmla="*/ 5377508 h 6469960"/>
                  <a:gd name="connsiteX169" fmla="*/ 1749565 w 4564389"/>
                  <a:gd name="connsiteY169" fmla="*/ 5399559 h 6469960"/>
                  <a:gd name="connsiteX170" fmla="*/ 1964618 w 4564389"/>
                  <a:gd name="connsiteY170" fmla="*/ 5401673 h 6469960"/>
                  <a:gd name="connsiteX171" fmla="*/ 2021017 w 4564389"/>
                  <a:gd name="connsiteY171" fmla="*/ 5411041 h 6469960"/>
                  <a:gd name="connsiteX172" fmla="*/ 2014721 w 4564389"/>
                  <a:gd name="connsiteY172" fmla="*/ 5504322 h 6469960"/>
                  <a:gd name="connsiteX173" fmla="*/ 1972679 w 4564389"/>
                  <a:gd name="connsiteY173" fmla="*/ 5894644 h 6469960"/>
                  <a:gd name="connsiteX174" fmla="*/ 1682088 w 4564389"/>
                  <a:gd name="connsiteY174" fmla="*/ 5894778 h 6469960"/>
                  <a:gd name="connsiteX175" fmla="*/ 1681210 w 4564389"/>
                  <a:gd name="connsiteY175" fmla="*/ 5659806 h 6469960"/>
                  <a:gd name="connsiteX176" fmla="*/ 1799300 w 4564389"/>
                  <a:gd name="connsiteY176" fmla="*/ 5833937 h 6469960"/>
                  <a:gd name="connsiteX177" fmla="*/ 1895618 w 4564389"/>
                  <a:gd name="connsiteY177" fmla="*/ 5894617 h 6469960"/>
                  <a:gd name="connsiteX178" fmla="*/ 1988747 w 4564389"/>
                  <a:gd name="connsiteY178" fmla="*/ 5920080 h 6469960"/>
                  <a:gd name="connsiteX179" fmla="*/ 1927995 w 4564389"/>
                  <a:gd name="connsiteY179" fmla="*/ 5935082 h 6469960"/>
                  <a:gd name="connsiteX180" fmla="*/ 1892430 w 4564389"/>
                  <a:gd name="connsiteY180" fmla="*/ 5925714 h 6469960"/>
                  <a:gd name="connsiteX181" fmla="*/ 1824378 w 4564389"/>
                  <a:gd name="connsiteY181" fmla="*/ 5927621 h 6469960"/>
                  <a:gd name="connsiteX182" fmla="*/ 1719373 w 4564389"/>
                  <a:gd name="connsiteY182" fmla="*/ 5927693 h 6469960"/>
                  <a:gd name="connsiteX183" fmla="*/ 1682088 w 4564389"/>
                  <a:gd name="connsiteY183" fmla="*/ 5894778 h 6469960"/>
                  <a:gd name="connsiteX184" fmla="*/ 1703556 w 4564389"/>
                  <a:gd name="connsiteY184" fmla="*/ 4938383 h 6469960"/>
                  <a:gd name="connsiteX185" fmla="*/ 1997891 w 4564389"/>
                  <a:gd name="connsiteY185" fmla="*/ 5074136 h 6469960"/>
                  <a:gd name="connsiteX186" fmla="*/ 2037192 w 4564389"/>
                  <a:gd name="connsiteY186" fmla="*/ 5238191 h 6469960"/>
                  <a:gd name="connsiteX187" fmla="*/ 2017005 w 4564389"/>
                  <a:gd name="connsiteY187" fmla="*/ 5288463 h 6469960"/>
                  <a:gd name="connsiteX188" fmla="*/ 1921448 w 4564389"/>
                  <a:gd name="connsiteY188" fmla="*/ 5292091 h 6469960"/>
                  <a:gd name="connsiteX189" fmla="*/ 1716830 w 4564389"/>
                  <a:gd name="connsiteY189" fmla="*/ 5295467 h 6469960"/>
                  <a:gd name="connsiteX190" fmla="*/ 1666969 w 4564389"/>
                  <a:gd name="connsiteY190" fmla="*/ 5242266 h 6469960"/>
                  <a:gd name="connsiteX191" fmla="*/ 1660637 w 4564389"/>
                  <a:gd name="connsiteY191" fmla="*/ 5086908 h 6469960"/>
                  <a:gd name="connsiteX192" fmla="*/ 1703556 w 4564389"/>
                  <a:gd name="connsiteY192" fmla="*/ 4938383 h 6469960"/>
                  <a:gd name="connsiteX193" fmla="*/ 1662804 w 4564389"/>
                  <a:gd name="connsiteY193" fmla="*/ 4863722 h 6469960"/>
                  <a:gd name="connsiteX194" fmla="*/ 1662921 w 4564389"/>
                  <a:gd name="connsiteY194" fmla="*/ 4748525 h 6469960"/>
                  <a:gd name="connsiteX195" fmla="*/ 1716874 w 4564389"/>
                  <a:gd name="connsiteY195" fmla="*/ 4706259 h 6469960"/>
                  <a:gd name="connsiteX196" fmla="*/ 1946965 w 4564389"/>
                  <a:gd name="connsiteY196" fmla="*/ 4657841 h 6469960"/>
                  <a:gd name="connsiteX197" fmla="*/ 2042360 w 4564389"/>
                  <a:gd name="connsiteY197" fmla="*/ 4635915 h 6469960"/>
                  <a:gd name="connsiteX198" fmla="*/ 2071298 w 4564389"/>
                  <a:gd name="connsiteY198" fmla="*/ 4681808 h 6469960"/>
                  <a:gd name="connsiteX199" fmla="*/ 2051021 w 4564389"/>
                  <a:gd name="connsiteY199" fmla="*/ 4873951 h 6469960"/>
                  <a:gd name="connsiteX200" fmla="*/ 2045414 w 4564389"/>
                  <a:gd name="connsiteY200" fmla="*/ 5082591 h 6469960"/>
                  <a:gd name="connsiteX201" fmla="*/ 2031272 w 4564389"/>
                  <a:gd name="connsiteY201" fmla="*/ 5101417 h 6469960"/>
                  <a:gd name="connsiteX202" fmla="*/ 1983705 w 4564389"/>
                  <a:gd name="connsiteY202" fmla="*/ 5019896 h 6469960"/>
                  <a:gd name="connsiteX203" fmla="*/ 1832681 w 4564389"/>
                  <a:gd name="connsiteY203" fmla="*/ 4911747 h 6469960"/>
                  <a:gd name="connsiteX204" fmla="*/ 1730407 w 4564389"/>
                  <a:gd name="connsiteY204" fmla="*/ 4907501 h 6469960"/>
                  <a:gd name="connsiteX205" fmla="*/ 1661945 w 4564389"/>
                  <a:gd name="connsiteY205" fmla="*/ 4929337 h 6469960"/>
                  <a:gd name="connsiteX206" fmla="*/ 1662804 w 4564389"/>
                  <a:gd name="connsiteY206" fmla="*/ 4863722 h 6469960"/>
                  <a:gd name="connsiteX207" fmla="*/ 2118383 w 4564389"/>
                  <a:gd name="connsiteY207" fmla="*/ 6183767 h 6469960"/>
                  <a:gd name="connsiteX208" fmla="*/ 2277852 w 4564389"/>
                  <a:gd name="connsiteY208" fmla="*/ 6272525 h 6469960"/>
                  <a:gd name="connsiteX209" fmla="*/ 2436273 w 4564389"/>
                  <a:gd name="connsiteY209" fmla="*/ 6347275 h 6469960"/>
                  <a:gd name="connsiteX210" fmla="*/ 2404549 w 4564389"/>
                  <a:gd name="connsiteY210" fmla="*/ 6384803 h 6469960"/>
                  <a:gd name="connsiteX211" fmla="*/ 2342293 w 4564389"/>
                  <a:gd name="connsiteY211" fmla="*/ 6374126 h 6469960"/>
                  <a:gd name="connsiteX212" fmla="*/ 2155247 w 4564389"/>
                  <a:gd name="connsiteY212" fmla="*/ 6348932 h 6469960"/>
                  <a:gd name="connsiteX213" fmla="*/ 1781871 w 4564389"/>
                  <a:gd name="connsiteY213" fmla="*/ 6273627 h 6469960"/>
                  <a:gd name="connsiteX214" fmla="*/ 1693283 w 4564389"/>
                  <a:gd name="connsiteY214" fmla="*/ 6253009 h 6469960"/>
                  <a:gd name="connsiteX215" fmla="*/ 1651564 w 4564389"/>
                  <a:gd name="connsiteY215" fmla="*/ 6217783 h 6469960"/>
                  <a:gd name="connsiteX216" fmla="*/ 1668438 w 4564389"/>
                  <a:gd name="connsiteY216" fmla="*/ 6017464 h 6469960"/>
                  <a:gd name="connsiteX217" fmla="*/ 1969535 w 4564389"/>
                  <a:gd name="connsiteY217" fmla="*/ 6038153 h 6469960"/>
                  <a:gd name="connsiteX218" fmla="*/ 2030421 w 4564389"/>
                  <a:gd name="connsiteY218" fmla="*/ 6087941 h 6469960"/>
                  <a:gd name="connsiteX219" fmla="*/ 2118383 w 4564389"/>
                  <a:gd name="connsiteY219" fmla="*/ 6183767 h 6469960"/>
                  <a:gd name="connsiteX220" fmla="*/ 1630042 w 4564389"/>
                  <a:gd name="connsiteY220" fmla="*/ 4040724 h 6469960"/>
                  <a:gd name="connsiteX221" fmla="*/ 1625572 w 4564389"/>
                  <a:gd name="connsiteY221" fmla="*/ 3967470 h 6469960"/>
                  <a:gd name="connsiteX222" fmla="*/ 1617574 w 4564389"/>
                  <a:gd name="connsiteY222" fmla="*/ 3892639 h 6469960"/>
                  <a:gd name="connsiteX223" fmla="*/ 1655577 w 4564389"/>
                  <a:gd name="connsiteY223" fmla="*/ 3886315 h 6469960"/>
                  <a:gd name="connsiteX224" fmla="*/ 1718433 w 4564389"/>
                  <a:gd name="connsiteY224" fmla="*/ 3863844 h 6469960"/>
                  <a:gd name="connsiteX225" fmla="*/ 1806663 w 4564389"/>
                  <a:gd name="connsiteY225" fmla="*/ 3773223 h 6469960"/>
                  <a:gd name="connsiteX226" fmla="*/ 1823537 w 4564389"/>
                  <a:gd name="connsiteY226" fmla="*/ 3659897 h 6469960"/>
                  <a:gd name="connsiteX227" fmla="*/ 1824038 w 4564389"/>
                  <a:gd name="connsiteY227" fmla="*/ 3366493 h 6469960"/>
                  <a:gd name="connsiteX228" fmla="*/ 1891373 w 4564389"/>
                  <a:gd name="connsiteY228" fmla="*/ 3354814 h 6469960"/>
                  <a:gd name="connsiteX229" fmla="*/ 2050323 w 4564389"/>
                  <a:gd name="connsiteY229" fmla="*/ 3357895 h 6469960"/>
                  <a:gd name="connsiteX230" fmla="*/ 1924735 w 4564389"/>
                  <a:gd name="connsiteY230" fmla="*/ 3411508 h 6469960"/>
                  <a:gd name="connsiteX231" fmla="*/ 1859058 w 4564389"/>
                  <a:gd name="connsiteY231" fmla="*/ 3541036 h 6469960"/>
                  <a:gd name="connsiteX232" fmla="*/ 2071925 w 4564389"/>
                  <a:gd name="connsiteY232" fmla="*/ 3666641 h 6469960"/>
                  <a:gd name="connsiteX233" fmla="*/ 1873361 w 4564389"/>
                  <a:gd name="connsiteY233" fmla="*/ 3868797 h 6469960"/>
                  <a:gd name="connsiteX234" fmla="*/ 1826528 w 4564389"/>
                  <a:gd name="connsiteY234" fmla="*/ 4104064 h 6469960"/>
                  <a:gd name="connsiteX235" fmla="*/ 1638980 w 4564389"/>
                  <a:gd name="connsiteY235" fmla="*/ 4192563 h 6469960"/>
                  <a:gd name="connsiteX236" fmla="*/ 1630042 w 4564389"/>
                  <a:gd name="connsiteY236" fmla="*/ 4040724 h 6469960"/>
                  <a:gd name="connsiteX237" fmla="*/ 1602769 w 4564389"/>
                  <a:gd name="connsiteY237" fmla="*/ 2079453 h 6469960"/>
                  <a:gd name="connsiteX238" fmla="*/ 1656123 w 4564389"/>
                  <a:gd name="connsiteY238" fmla="*/ 2061451 h 6469960"/>
                  <a:gd name="connsiteX239" fmla="*/ 1694340 w 4564389"/>
                  <a:gd name="connsiteY239" fmla="*/ 2010641 h 6469960"/>
                  <a:gd name="connsiteX240" fmla="*/ 1636795 w 4564389"/>
                  <a:gd name="connsiteY240" fmla="*/ 1827813 h 6469960"/>
                  <a:gd name="connsiteX241" fmla="*/ 1581856 w 4564389"/>
                  <a:gd name="connsiteY241" fmla="*/ 1753582 h 6469960"/>
                  <a:gd name="connsiteX242" fmla="*/ 1520943 w 4564389"/>
                  <a:gd name="connsiteY242" fmla="*/ 1723524 h 6469960"/>
                  <a:gd name="connsiteX243" fmla="*/ 1502547 w 4564389"/>
                  <a:gd name="connsiteY243" fmla="*/ 1706373 h 6469960"/>
                  <a:gd name="connsiteX244" fmla="*/ 1467590 w 4564389"/>
                  <a:gd name="connsiteY244" fmla="*/ 1737622 h 6469960"/>
                  <a:gd name="connsiteX245" fmla="*/ 1391890 w 4564389"/>
                  <a:gd name="connsiteY245" fmla="*/ 1754227 h 6469960"/>
                  <a:gd name="connsiteX246" fmla="*/ 1395894 w 4564389"/>
                  <a:gd name="connsiteY246" fmla="*/ 1630664 h 6469960"/>
                  <a:gd name="connsiteX247" fmla="*/ 1477066 w 4564389"/>
                  <a:gd name="connsiteY247" fmla="*/ 1611256 h 6469960"/>
                  <a:gd name="connsiteX248" fmla="*/ 1493689 w 4564389"/>
                  <a:gd name="connsiteY248" fmla="*/ 1585954 h 6469960"/>
                  <a:gd name="connsiteX249" fmla="*/ 1466954 w 4564389"/>
                  <a:gd name="connsiteY249" fmla="*/ 1539819 h 6469960"/>
                  <a:gd name="connsiteX250" fmla="*/ 1450967 w 4564389"/>
                  <a:gd name="connsiteY250" fmla="*/ 1436990 h 6469960"/>
                  <a:gd name="connsiteX251" fmla="*/ 1434344 w 4564389"/>
                  <a:gd name="connsiteY251" fmla="*/ 1344730 h 6469960"/>
                  <a:gd name="connsiteX252" fmla="*/ 1480872 w 4564389"/>
                  <a:gd name="connsiteY252" fmla="*/ 1285402 h 6469960"/>
                  <a:gd name="connsiteX253" fmla="*/ 1567517 w 4564389"/>
                  <a:gd name="connsiteY253" fmla="*/ 1232506 h 6469960"/>
                  <a:gd name="connsiteX254" fmla="*/ 1664864 w 4564389"/>
                  <a:gd name="connsiteY254" fmla="*/ 1176062 h 6469960"/>
                  <a:gd name="connsiteX255" fmla="*/ 1724568 w 4564389"/>
                  <a:gd name="connsiteY255" fmla="*/ 1147805 h 6469960"/>
                  <a:gd name="connsiteX256" fmla="*/ 1807191 w 4564389"/>
                  <a:gd name="connsiteY256" fmla="*/ 1229819 h 6469960"/>
                  <a:gd name="connsiteX257" fmla="*/ 1768481 w 4564389"/>
                  <a:gd name="connsiteY257" fmla="*/ 1306020 h 6469960"/>
                  <a:gd name="connsiteX258" fmla="*/ 1811956 w 4564389"/>
                  <a:gd name="connsiteY258" fmla="*/ 1410255 h 6469960"/>
                  <a:gd name="connsiteX259" fmla="*/ 1855009 w 4564389"/>
                  <a:gd name="connsiteY259" fmla="*/ 1442104 h 6469960"/>
                  <a:gd name="connsiteX260" fmla="*/ 1857401 w 4564389"/>
                  <a:gd name="connsiteY260" fmla="*/ 1460169 h 6469960"/>
                  <a:gd name="connsiteX261" fmla="*/ 1851230 w 4564389"/>
                  <a:gd name="connsiteY261" fmla="*/ 1484952 h 6469960"/>
                  <a:gd name="connsiteX262" fmla="*/ 1931444 w 4564389"/>
                  <a:gd name="connsiteY262" fmla="*/ 1487773 h 6469960"/>
                  <a:gd name="connsiteX263" fmla="*/ 1831087 w 4564389"/>
                  <a:gd name="connsiteY263" fmla="*/ 1366494 h 6469960"/>
                  <a:gd name="connsiteX264" fmla="*/ 1833201 w 4564389"/>
                  <a:gd name="connsiteY264" fmla="*/ 1319213 h 6469960"/>
                  <a:gd name="connsiteX265" fmla="*/ 1919415 w 4564389"/>
                  <a:gd name="connsiteY265" fmla="*/ 1333167 h 6469960"/>
                  <a:gd name="connsiteX266" fmla="*/ 2069901 w 4564389"/>
                  <a:gd name="connsiteY266" fmla="*/ 1492216 h 6469960"/>
                  <a:gd name="connsiteX267" fmla="*/ 2127312 w 4564389"/>
                  <a:gd name="connsiteY267" fmla="*/ 1620033 h 6469960"/>
                  <a:gd name="connsiteX268" fmla="*/ 1947664 w 4564389"/>
                  <a:gd name="connsiteY268" fmla="*/ 1752400 h 6469960"/>
                  <a:gd name="connsiteX269" fmla="*/ 1930691 w 4564389"/>
                  <a:gd name="connsiteY269" fmla="*/ 1915810 h 6469960"/>
                  <a:gd name="connsiteX270" fmla="*/ 2009732 w 4564389"/>
                  <a:gd name="connsiteY270" fmla="*/ 1976750 h 6469960"/>
                  <a:gd name="connsiteX271" fmla="*/ 2056440 w 4564389"/>
                  <a:gd name="connsiteY271" fmla="*/ 2042409 h 6469960"/>
                  <a:gd name="connsiteX272" fmla="*/ 2023399 w 4564389"/>
                  <a:gd name="connsiteY272" fmla="*/ 2114562 h 6469960"/>
                  <a:gd name="connsiteX273" fmla="*/ 1924467 w 4564389"/>
                  <a:gd name="connsiteY273" fmla="*/ 2166743 h 6469960"/>
                  <a:gd name="connsiteX274" fmla="*/ 1696982 w 4564389"/>
                  <a:gd name="connsiteY274" fmla="*/ 2211811 h 6469960"/>
                  <a:gd name="connsiteX275" fmla="*/ 1628492 w 4564389"/>
                  <a:gd name="connsiteY275" fmla="*/ 2196523 h 6469960"/>
                  <a:gd name="connsiteX276" fmla="*/ 1602769 w 4564389"/>
                  <a:gd name="connsiteY276" fmla="*/ 2079453 h 6469960"/>
                  <a:gd name="connsiteX277" fmla="*/ 1590974 w 4564389"/>
                  <a:gd name="connsiteY277" fmla="*/ 1933445 h 6469960"/>
                  <a:gd name="connsiteX278" fmla="*/ 1505073 w 4564389"/>
                  <a:gd name="connsiteY278" fmla="*/ 1957323 h 6469960"/>
                  <a:gd name="connsiteX279" fmla="*/ 1409525 w 4564389"/>
                  <a:gd name="connsiteY279" fmla="*/ 1978657 h 6469960"/>
                  <a:gd name="connsiteX280" fmla="*/ 1243697 w 4564389"/>
                  <a:gd name="connsiteY280" fmla="*/ 2117357 h 6469960"/>
                  <a:gd name="connsiteX281" fmla="*/ 1073471 w 4564389"/>
                  <a:gd name="connsiteY281" fmla="*/ 2295482 h 6469960"/>
                  <a:gd name="connsiteX282" fmla="*/ 995810 w 4564389"/>
                  <a:gd name="connsiteY282" fmla="*/ 2375633 h 6469960"/>
                  <a:gd name="connsiteX283" fmla="*/ 929639 w 4564389"/>
                  <a:gd name="connsiteY283" fmla="*/ 2440792 h 6469960"/>
                  <a:gd name="connsiteX284" fmla="*/ 945663 w 4564389"/>
                  <a:gd name="connsiteY284" fmla="*/ 2394156 h 6469960"/>
                  <a:gd name="connsiteX285" fmla="*/ 945439 w 4564389"/>
                  <a:gd name="connsiteY285" fmla="*/ 2367232 h 6469960"/>
                  <a:gd name="connsiteX286" fmla="*/ 955138 w 4564389"/>
                  <a:gd name="connsiteY286" fmla="*/ 2350484 h 6469960"/>
                  <a:gd name="connsiteX287" fmla="*/ 966226 w 4564389"/>
                  <a:gd name="connsiteY287" fmla="*/ 2323319 h 6469960"/>
                  <a:gd name="connsiteX288" fmla="*/ 972953 w 4564389"/>
                  <a:gd name="connsiteY288" fmla="*/ 2296521 h 6469960"/>
                  <a:gd name="connsiteX289" fmla="*/ 990570 w 4564389"/>
                  <a:gd name="connsiteY289" fmla="*/ 2271730 h 6469960"/>
                  <a:gd name="connsiteX290" fmla="*/ 956025 w 4564389"/>
                  <a:gd name="connsiteY290" fmla="*/ 2232841 h 6469960"/>
                  <a:gd name="connsiteX291" fmla="*/ 1028089 w 4564389"/>
                  <a:gd name="connsiteY291" fmla="*/ 2133335 h 6469960"/>
                  <a:gd name="connsiteX292" fmla="*/ 1184361 w 4564389"/>
                  <a:gd name="connsiteY292" fmla="*/ 2066251 h 6469960"/>
                  <a:gd name="connsiteX293" fmla="*/ 1307422 w 4564389"/>
                  <a:gd name="connsiteY293" fmla="*/ 1976463 h 6469960"/>
                  <a:gd name="connsiteX294" fmla="*/ 1392078 w 4564389"/>
                  <a:gd name="connsiteY294" fmla="*/ 1873177 h 6469960"/>
                  <a:gd name="connsiteX295" fmla="*/ 1458257 w 4564389"/>
                  <a:gd name="connsiteY295" fmla="*/ 1885502 h 6469960"/>
                  <a:gd name="connsiteX296" fmla="*/ 1505717 w 4564389"/>
                  <a:gd name="connsiteY296" fmla="*/ 1861086 h 6469960"/>
                  <a:gd name="connsiteX297" fmla="*/ 1554879 w 4564389"/>
                  <a:gd name="connsiteY297" fmla="*/ 1867320 h 6469960"/>
                  <a:gd name="connsiteX298" fmla="*/ 1590212 w 4564389"/>
                  <a:gd name="connsiteY298" fmla="*/ 1854673 h 6469960"/>
                  <a:gd name="connsiteX299" fmla="*/ 1637055 w 4564389"/>
                  <a:gd name="connsiteY299" fmla="*/ 1932702 h 6469960"/>
                  <a:gd name="connsiteX300" fmla="*/ 1621972 w 4564389"/>
                  <a:gd name="connsiteY300" fmla="*/ 1950534 h 6469960"/>
                  <a:gd name="connsiteX301" fmla="*/ 1590974 w 4564389"/>
                  <a:gd name="connsiteY301" fmla="*/ 1933445 h 6469960"/>
                  <a:gd name="connsiteX302" fmla="*/ 1505341 w 4564389"/>
                  <a:gd name="connsiteY302" fmla="*/ 4756111 h 6469960"/>
                  <a:gd name="connsiteX303" fmla="*/ 1444196 w 4564389"/>
                  <a:gd name="connsiteY303" fmla="*/ 4767091 h 6469960"/>
                  <a:gd name="connsiteX304" fmla="*/ 1364895 w 4564389"/>
                  <a:gd name="connsiteY304" fmla="*/ 4693335 h 6469960"/>
                  <a:gd name="connsiteX305" fmla="*/ 1338698 w 4564389"/>
                  <a:gd name="connsiteY305" fmla="*/ 4459366 h 6469960"/>
                  <a:gd name="connsiteX306" fmla="*/ 1482870 w 4564389"/>
                  <a:gd name="connsiteY306" fmla="*/ 4507041 h 6469960"/>
                  <a:gd name="connsiteX307" fmla="*/ 1501490 w 4564389"/>
                  <a:gd name="connsiteY307" fmla="*/ 4620421 h 6469960"/>
                  <a:gd name="connsiteX308" fmla="*/ 1505341 w 4564389"/>
                  <a:gd name="connsiteY308" fmla="*/ 4756111 h 6469960"/>
                  <a:gd name="connsiteX309" fmla="*/ 1384196 w 4564389"/>
                  <a:gd name="connsiteY309" fmla="*/ 4776648 h 6469960"/>
                  <a:gd name="connsiteX310" fmla="*/ 1285443 w 4564389"/>
                  <a:gd name="connsiteY310" fmla="*/ 4794426 h 6469960"/>
                  <a:gd name="connsiteX311" fmla="*/ 1161145 w 4564389"/>
                  <a:gd name="connsiteY311" fmla="*/ 4821761 h 6469960"/>
                  <a:gd name="connsiteX312" fmla="*/ 1092942 w 4564389"/>
                  <a:gd name="connsiteY312" fmla="*/ 4813566 h 6469960"/>
                  <a:gd name="connsiteX313" fmla="*/ 1090219 w 4564389"/>
                  <a:gd name="connsiteY313" fmla="*/ 4699694 h 6469960"/>
                  <a:gd name="connsiteX314" fmla="*/ 1098307 w 4564389"/>
                  <a:gd name="connsiteY314" fmla="*/ 4584425 h 6469960"/>
                  <a:gd name="connsiteX315" fmla="*/ 1116130 w 4564389"/>
                  <a:gd name="connsiteY315" fmla="*/ 4490570 h 6469960"/>
                  <a:gd name="connsiteX316" fmla="*/ 1202703 w 4564389"/>
                  <a:gd name="connsiteY316" fmla="*/ 4466003 h 6469960"/>
                  <a:gd name="connsiteX317" fmla="*/ 1323051 w 4564389"/>
                  <a:gd name="connsiteY317" fmla="*/ 4448547 h 6469960"/>
                  <a:gd name="connsiteX318" fmla="*/ 1322746 w 4564389"/>
                  <a:gd name="connsiteY318" fmla="*/ 4644138 h 6469960"/>
                  <a:gd name="connsiteX319" fmla="*/ 1384196 w 4564389"/>
                  <a:gd name="connsiteY319" fmla="*/ 4776648 h 6469960"/>
                  <a:gd name="connsiteX320" fmla="*/ 1086010 w 4564389"/>
                  <a:gd name="connsiteY320" fmla="*/ 4520772 h 6469960"/>
                  <a:gd name="connsiteX321" fmla="*/ 1075701 w 4564389"/>
                  <a:gd name="connsiteY321" fmla="*/ 4811703 h 6469960"/>
                  <a:gd name="connsiteX322" fmla="*/ 1080179 w 4564389"/>
                  <a:gd name="connsiteY322" fmla="*/ 4848174 h 6469960"/>
                  <a:gd name="connsiteX323" fmla="*/ 1046852 w 4564389"/>
                  <a:gd name="connsiteY323" fmla="*/ 4856020 h 6469960"/>
                  <a:gd name="connsiteX324" fmla="*/ 980136 w 4564389"/>
                  <a:gd name="connsiteY324" fmla="*/ 4871541 h 6469960"/>
                  <a:gd name="connsiteX325" fmla="*/ 922430 w 4564389"/>
                  <a:gd name="connsiteY325" fmla="*/ 4812850 h 6469960"/>
                  <a:gd name="connsiteX326" fmla="*/ 961059 w 4564389"/>
                  <a:gd name="connsiteY326" fmla="*/ 4549898 h 6469960"/>
                  <a:gd name="connsiteX327" fmla="*/ 1018989 w 4564389"/>
                  <a:gd name="connsiteY327" fmla="*/ 4501497 h 6469960"/>
                  <a:gd name="connsiteX328" fmla="*/ 1086010 w 4564389"/>
                  <a:gd name="connsiteY328" fmla="*/ 4520772 h 6469960"/>
                  <a:gd name="connsiteX329" fmla="*/ 918050 w 4564389"/>
                  <a:gd name="connsiteY329" fmla="*/ 4881223 h 6469960"/>
                  <a:gd name="connsiteX330" fmla="*/ 883350 w 4564389"/>
                  <a:gd name="connsiteY330" fmla="*/ 4817740 h 6469960"/>
                  <a:gd name="connsiteX331" fmla="*/ 880857 w 4564389"/>
                  <a:gd name="connsiteY331" fmla="*/ 4730271 h 6469960"/>
                  <a:gd name="connsiteX332" fmla="*/ 877431 w 4564389"/>
                  <a:gd name="connsiteY332" fmla="*/ 4593319 h 6469960"/>
                  <a:gd name="connsiteX333" fmla="*/ 888092 w 4564389"/>
                  <a:gd name="connsiteY333" fmla="*/ 4505214 h 6469960"/>
                  <a:gd name="connsiteX334" fmla="*/ 938381 w 4564389"/>
                  <a:gd name="connsiteY334" fmla="*/ 4508017 h 6469960"/>
                  <a:gd name="connsiteX335" fmla="*/ 943343 w 4564389"/>
                  <a:gd name="connsiteY335" fmla="*/ 4543476 h 6469960"/>
                  <a:gd name="connsiteX336" fmla="*/ 914252 w 4564389"/>
                  <a:gd name="connsiteY336" fmla="*/ 4666627 h 6469960"/>
                  <a:gd name="connsiteX337" fmla="*/ 900531 w 4564389"/>
                  <a:gd name="connsiteY337" fmla="*/ 4787637 h 6469960"/>
                  <a:gd name="connsiteX338" fmla="*/ 918050 w 4564389"/>
                  <a:gd name="connsiteY338" fmla="*/ 4881223 h 6469960"/>
                  <a:gd name="connsiteX339" fmla="*/ 1448128 w 4564389"/>
                  <a:gd name="connsiteY339" fmla="*/ 4431055 h 6469960"/>
                  <a:gd name="connsiteX340" fmla="*/ 1490751 w 4564389"/>
                  <a:gd name="connsiteY340" fmla="*/ 4480387 h 6469960"/>
                  <a:gd name="connsiteX341" fmla="*/ 1448128 w 4564389"/>
                  <a:gd name="connsiteY341" fmla="*/ 4431055 h 6469960"/>
                  <a:gd name="connsiteX342" fmla="*/ 906147 w 4564389"/>
                  <a:gd name="connsiteY342" fmla="*/ 2250172 h 6469960"/>
                  <a:gd name="connsiteX343" fmla="*/ 815367 w 4564389"/>
                  <a:gd name="connsiteY343" fmla="*/ 2275312 h 6469960"/>
                  <a:gd name="connsiteX344" fmla="*/ 709391 w 4564389"/>
                  <a:gd name="connsiteY344" fmla="*/ 2301000 h 6469960"/>
                  <a:gd name="connsiteX345" fmla="*/ 511184 w 4564389"/>
                  <a:gd name="connsiteY345" fmla="*/ 2344796 h 6469960"/>
                  <a:gd name="connsiteX346" fmla="*/ 553020 w 4564389"/>
                  <a:gd name="connsiteY346" fmla="*/ 2159551 h 6469960"/>
                  <a:gd name="connsiteX347" fmla="*/ 511601 w 4564389"/>
                  <a:gd name="connsiteY347" fmla="*/ 1881059 h 6469960"/>
                  <a:gd name="connsiteX348" fmla="*/ 441926 w 4564389"/>
                  <a:gd name="connsiteY348" fmla="*/ 1610638 h 6469960"/>
                  <a:gd name="connsiteX349" fmla="*/ 402140 w 4564389"/>
                  <a:gd name="connsiteY349" fmla="*/ 1480106 h 6469960"/>
                  <a:gd name="connsiteX350" fmla="*/ 391388 w 4564389"/>
                  <a:gd name="connsiteY350" fmla="*/ 1366942 h 6469960"/>
                  <a:gd name="connsiteX351" fmla="*/ 518461 w 4564389"/>
                  <a:gd name="connsiteY351" fmla="*/ 1507486 h 6469960"/>
                  <a:gd name="connsiteX352" fmla="*/ 617751 w 4564389"/>
                  <a:gd name="connsiteY352" fmla="*/ 1697336 h 6469960"/>
                  <a:gd name="connsiteX353" fmla="*/ 673983 w 4564389"/>
                  <a:gd name="connsiteY353" fmla="*/ 1777496 h 6469960"/>
                  <a:gd name="connsiteX354" fmla="*/ 707165 w 4564389"/>
                  <a:gd name="connsiteY354" fmla="*/ 1830187 h 6469960"/>
                  <a:gd name="connsiteX355" fmla="*/ 749976 w 4564389"/>
                  <a:gd name="connsiteY355" fmla="*/ 1826819 h 6469960"/>
                  <a:gd name="connsiteX356" fmla="*/ 718809 w 4564389"/>
                  <a:gd name="connsiteY356" fmla="*/ 1716225 h 6469960"/>
                  <a:gd name="connsiteX357" fmla="*/ 656286 w 4564389"/>
                  <a:gd name="connsiteY357" fmla="*/ 1522721 h 6469960"/>
                  <a:gd name="connsiteX358" fmla="*/ 627088 w 4564389"/>
                  <a:gd name="connsiteY358" fmla="*/ 1349513 h 6469960"/>
                  <a:gd name="connsiteX359" fmla="*/ 691903 w 4564389"/>
                  <a:gd name="connsiteY359" fmla="*/ 1359526 h 6469960"/>
                  <a:gd name="connsiteX360" fmla="*/ 780400 w 4564389"/>
                  <a:gd name="connsiteY360" fmla="*/ 1534812 h 6469960"/>
                  <a:gd name="connsiteX361" fmla="*/ 857935 w 4564389"/>
                  <a:gd name="connsiteY361" fmla="*/ 1696960 h 6469960"/>
                  <a:gd name="connsiteX362" fmla="*/ 902967 w 4564389"/>
                  <a:gd name="connsiteY362" fmla="*/ 1769946 h 6469960"/>
                  <a:gd name="connsiteX363" fmla="*/ 931431 w 4564389"/>
                  <a:gd name="connsiteY363" fmla="*/ 1709337 h 6469960"/>
                  <a:gd name="connsiteX364" fmla="*/ 840056 w 4564389"/>
                  <a:gd name="connsiteY364" fmla="*/ 1318040 h 6469960"/>
                  <a:gd name="connsiteX365" fmla="*/ 837856 w 4564389"/>
                  <a:gd name="connsiteY365" fmla="*/ 1257772 h 6469960"/>
                  <a:gd name="connsiteX366" fmla="*/ 873848 w 4564389"/>
                  <a:gd name="connsiteY366" fmla="*/ 1312523 h 6469960"/>
                  <a:gd name="connsiteX367" fmla="*/ 941686 w 4564389"/>
                  <a:gd name="connsiteY367" fmla="*/ 1512466 h 6469960"/>
                  <a:gd name="connsiteX368" fmla="*/ 989477 w 4564389"/>
                  <a:gd name="connsiteY368" fmla="*/ 1685594 h 6469960"/>
                  <a:gd name="connsiteX369" fmla="*/ 1021371 w 4564389"/>
                  <a:gd name="connsiteY369" fmla="*/ 1778974 h 6469960"/>
                  <a:gd name="connsiteX370" fmla="*/ 1067390 w 4564389"/>
                  <a:gd name="connsiteY370" fmla="*/ 1873589 h 6469960"/>
                  <a:gd name="connsiteX371" fmla="*/ 1249348 w 4564389"/>
                  <a:gd name="connsiteY371" fmla="*/ 1893231 h 6469960"/>
                  <a:gd name="connsiteX372" fmla="*/ 1110631 w 4564389"/>
                  <a:gd name="connsiteY372" fmla="*/ 1976911 h 6469960"/>
                  <a:gd name="connsiteX373" fmla="*/ 1008492 w 4564389"/>
                  <a:gd name="connsiteY373" fmla="*/ 2026019 h 6469960"/>
                  <a:gd name="connsiteX374" fmla="*/ 926478 w 4564389"/>
                  <a:gd name="connsiteY374" fmla="*/ 2065553 h 6469960"/>
                  <a:gd name="connsiteX375" fmla="*/ 902815 w 4564389"/>
                  <a:gd name="connsiteY375" fmla="*/ 2152815 h 6469960"/>
                  <a:gd name="connsiteX376" fmla="*/ 906147 w 4564389"/>
                  <a:gd name="connsiteY376" fmla="*/ 2250172 h 6469960"/>
                  <a:gd name="connsiteX377" fmla="*/ 822869 w 4564389"/>
                  <a:gd name="connsiteY377" fmla="*/ 2683430 h 6469960"/>
                  <a:gd name="connsiteX378" fmla="*/ 806756 w 4564389"/>
                  <a:gd name="connsiteY378" fmla="*/ 2724281 h 6469960"/>
                  <a:gd name="connsiteX379" fmla="*/ 777333 w 4564389"/>
                  <a:gd name="connsiteY379" fmla="*/ 2799927 h 6469960"/>
                  <a:gd name="connsiteX380" fmla="*/ 739948 w 4564389"/>
                  <a:gd name="connsiteY380" fmla="*/ 2856513 h 6469960"/>
                  <a:gd name="connsiteX381" fmla="*/ 717042 w 4564389"/>
                  <a:gd name="connsiteY381" fmla="*/ 2915608 h 6469960"/>
                  <a:gd name="connsiteX382" fmla="*/ 668539 w 4564389"/>
                  <a:gd name="connsiteY382" fmla="*/ 2973762 h 6469960"/>
                  <a:gd name="connsiteX383" fmla="*/ 646100 w 4564389"/>
                  <a:gd name="connsiteY383" fmla="*/ 3007465 h 6469960"/>
                  <a:gd name="connsiteX384" fmla="*/ 554961 w 4564389"/>
                  <a:gd name="connsiteY384" fmla="*/ 3126989 h 6469960"/>
                  <a:gd name="connsiteX385" fmla="*/ 502499 w 4564389"/>
                  <a:gd name="connsiteY385" fmla="*/ 3187892 h 6469960"/>
                  <a:gd name="connsiteX386" fmla="*/ 512293 w 4564389"/>
                  <a:gd name="connsiteY386" fmla="*/ 3146523 h 6469960"/>
                  <a:gd name="connsiteX387" fmla="*/ 622386 w 4564389"/>
                  <a:gd name="connsiteY387" fmla="*/ 2968845 h 6469960"/>
                  <a:gd name="connsiteX388" fmla="*/ 730095 w 4564389"/>
                  <a:gd name="connsiteY388" fmla="*/ 2797616 h 6469960"/>
                  <a:gd name="connsiteX389" fmla="*/ 824011 w 4564389"/>
                  <a:gd name="connsiteY389" fmla="*/ 2649656 h 6469960"/>
                  <a:gd name="connsiteX390" fmla="*/ 822869 w 4564389"/>
                  <a:gd name="connsiteY390" fmla="*/ 2683430 h 6469960"/>
                  <a:gd name="connsiteX391" fmla="*/ 2081016 w 4564389"/>
                  <a:gd name="connsiteY391" fmla="*/ 2151248 h 6469960"/>
                  <a:gd name="connsiteX392" fmla="*/ 2155498 w 4564389"/>
                  <a:gd name="connsiteY392" fmla="*/ 2423998 h 6469960"/>
                  <a:gd name="connsiteX393" fmla="*/ 2219868 w 4564389"/>
                  <a:gd name="connsiteY393" fmla="*/ 2686753 h 6469960"/>
                  <a:gd name="connsiteX394" fmla="*/ 2281363 w 4564389"/>
                  <a:gd name="connsiteY394" fmla="*/ 2942961 h 6469960"/>
                  <a:gd name="connsiteX395" fmla="*/ 2324192 w 4564389"/>
                  <a:gd name="connsiteY395" fmla="*/ 3056672 h 6469960"/>
                  <a:gd name="connsiteX396" fmla="*/ 2350874 w 4564389"/>
                  <a:gd name="connsiteY396" fmla="*/ 3117629 h 6469960"/>
                  <a:gd name="connsiteX397" fmla="*/ 2377931 w 4564389"/>
                  <a:gd name="connsiteY397" fmla="*/ 3175228 h 6469960"/>
                  <a:gd name="connsiteX398" fmla="*/ 2370023 w 4564389"/>
                  <a:gd name="connsiteY398" fmla="*/ 3193186 h 6469960"/>
                  <a:gd name="connsiteX399" fmla="*/ 2317108 w 4564389"/>
                  <a:gd name="connsiteY399" fmla="*/ 3201596 h 6469960"/>
                  <a:gd name="connsiteX400" fmla="*/ 2195435 w 4564389"/>
                  <a:gd name="connsiteY400" fmla="*/ 3231931 h 6469960"/>
                  <a:gd name="connsiteX401" fmla="*/ 1945998 w 4564389"/>
                  <a:gd name="connsiteY401" fmla="*/ 3253212 h 6469960"/>
                  <a:gd name="connsiteX402" fmla="*/ 1844808 w 4564389"/>
                  <a:gd name="connsiteY402" fmla="*/ 3235227 h 6469960"/>
                  <a:gd name="connsiteX403" fmla="*/ 1787433 w 4564389"/>
                  <a:gd name="connsiteY403" fmla="*/ 3169326 h 6469960"/>
                  <a:gd name="connsiteX404" fmla="*/ 1738388 w 4564389"/>
                  <a:gd name="connsiteY404" fmla="*/ 2906822 h 6469960"/>
                  <a:gd name="connsiteX405" fmla="*/ 1687246 w 4564389"/>
                  <a:gd name="connsiteY405" fmla="*/ 2592397 h 6469960"/>
                  <a:gd name="connsiteX406" fmla="*/ 1641354 w 4564389"/>
                  <a:gd name="connsiteY406" fmla="*/ 2273915 h 6469960"/>
                  <a:gd name="connsiteX407" fmla="*/ 1901359 w 4564389"/>
                  <a:gd name="connsiteY407" fmla="*/ 2281170 h 6469960"/>
                  <a:gd name="connsiteX408" fmla="*/ 2081016 w 4564389"/>
                  <a:gd name="connsiteY408" fmla="*/ 2151248 h 6469960"/>
                  <a:gd name="connsiteX409" fmla="*/ 2426663 w 4564389"/>
                  <a:gd name="connsiteY409" fmla="*/ 3291993 h 6469960"/>
                  <a:gd name="connsiteX410" fmla="*/ 2375764 w 4564389"/>
                  <a:gd name="connsiteY410" fmla="*/ 3400599 h 6469960"/>
                  <a:gd name="connsiteX411" fmla="*/ 2281596 w 4564389"/>
                  <a:gd name="connsiteY411" fmla="*/ 3522415 h 6469960"/>
                  <a:gd name="connsiteX412" fmla="*/ 2233365 w 4564389"/>
                  <a:gd name="connsiteY412" fmla="*/ 3397321 h 6469960"/>
                  <a:gd name="connsiteX413" fmla="*/ 2110707 w 4564389"/>
                  <a:gd name="connsiteY413" fmla="*/ 3349923 h 6469960"/>
                  <a:gd name="connsiteX414" fmla="*/ 2265752 w 4564389"/>
                  <a:gd name="connsiteY414" fmla="*/ 3315799 h 6469960"/>
                  <a:gd name="connsiteX415" fmla="*/ 2408670 w 4564389"/>
                  <a:gd name="connsiteY415" fmla="*/ 3254502 h 6469960"/>
                  <a:gd name="connsiteX416" fmla="*/ 2426663 w 4564389"/>
                  <a:gd name="connsiteY416" fmla="*/ 3291993 h 6469960"/>
                  <a:gd name="connsiteX417" fmla="*/ 2254386 w 4564389"/>
                  <a:gd name="connsiteY417" fmla="*/ 4241223 h 6469960"/>
                  <a:gd name="connsiteX418" fmla="*/ 2246486 w 4564389"/>
                  <a:gd name="connsiteY418" fmla="*/ 4164699 h 6469960"/>
                  <a:gd name="connsiteX419" fmla="*/ 2261784 w 4564389"/>
                  <a:gd name="connsiteY419" fmla="*/ 4036318 h 6469960"/>
                  <a:gd name="connsiteX420" fmla="*/ 2335254 w 4564389"/>
                  <a:gd name="connsiteY420" fmla="*/ 4230099 h 6469960"/>
                  <a:gd name="connsiteX421" fmla="*/ 2254386 w 4564389"/>
                  <a:gd name="connsiteY421" fmla="*/ 4241223 h 6469960"/>
                  <a:gd name="connsiteX422" fmla="*/ 2206093 w 4564389"/>
                  <a:gd name="connsiteY422" fmla="*/ 4550874 h 6469960"/>
                  <a:gd name="connsiteX423" fmla="*/ 2214118 w 4564389"/>
                  <a:gd name="connsiteY423" fmla="*/ 4595415 h 6469960"/>
                  <a:gd name="connsiteX424" fmla="*/ 2206093 w 4564389"/>
                  <a:gd name="connsiteY424" fmla="*/ 4550874 h 6469960"/>
                  <a:gd name="connsiteX425" fmla="*/ 2170661 w 4564389"/>
                  <a:gd name="connsiteY425" fmla="*/ 3854995 h 6469960"/>
                  <a:gd name="connsiteX426" fmla="*/ 1879828 w 4564389"/>
                  <a:gd name="connsiteY426" fmla="*/ 4071221 h 6469960"/>
                  <a:gd name="connsiteX427" fmla="*/ 1819963 w 4564389"/>
                  <a:gd name="connsiteY427" fmla="*/ 4063178 h 6469960"/>
                  <a:gd name="connsiteX428" fmla="*/ 1828113 w 4564389"/>
                  <a:gd name="connsiteY428" fmla="*/ 3994214 h 6469960"/>
                  <a:gd name="connsiteX429" fmla="*/ 1917382 w 4564389"/>
                  <a:gd name="connsiteY429" fmla="*/ 3845483 h 6469960"/>
                  <a:gd name="connsiteX430" fmla="*/ 2190607 w 4564389"/>
                  <a:gd name="connsiteY430" fmla="*/ 3642924 h 6469960"/>
                  <a:gd name="connsiteX431" fmla="*/ 2243584 w 4564389"/>
                  <a:gd name="connsiteY431" fmla="*/ 3643793 h 6469960"/>
                  <a:gd name="connsiteX432" fmla="*/ 2228135 w 4564389"/>
                  <a:gd name="connsiteY432" fmla="*/ 3706972 h 6469960"/>
                  <a:gd name="connsiteX433" fmla="*/ 2170661 w 4564389"/>
                  <a:gd name="connsiteY433" fmla="*/ 3854995 h 6469960"/>
                  <a:gd name="connsiteX434" fmla="*/ 2442919 w 4564389"/>
                  <a:gd name="connsiteY434" fmla="*/ 4405708 h 6469960"/>
                  <a:gd name="connsiteX435" fmla="*/ 2247884 w 4564389"/>
                  <a:gd name="connsiteY435" fmla="*/ 4406649 h 6469960"/>
                  <a:gd name="connsiteX436" fmla="*/ 2442919 w 4564389"/>
                  <a:gd name="connsiteY436" fmla="*/ 4405708 h 6469960"/>
                  <a:gd name="connsiteX437" fmla="*/ 2508014 w 4564389"/>
                  <a:gd name="connsiteY437" fmla="*/ 4406111 h 6469960"/>
                  <a:gd name="connsiteX438" fmla="*/ 2543446 w 4564389"/>
                  <a:gd name="connsiteY438" fmla="*/ 4426057 h 6469960"/>
                  <a:gd name="connsiteX439" fmla="*/ 2453595 w 4564389"/>
                  <a:gd name="connsiteY439" fmla="*/ 4434879 h 6469960"/>
                  <a:gd name="connsiteX440" fmla="*/ 2508014 w 4564389"/>
                  <a:gd name="connsiteY440" fmla="*/ 4406111 h 6469960"/>
                  <a:gd name="connsiteX441" fmla="*/ 2475538 w 4564389"/>
                  <a:gd name="connsiteY441" fmla="*/ 4320219 h 6469960"/>
                  <a:gd name="connsiteX442" fmla="*/ 2457240 w 4564389"/>
                  <a:gd name="connsiteY442" fmla="*/ 4366022 h 6469960"/>
                  <a:gd name="connsiteX443" fmla="*/ 2389431 w 4564389"/>
                  <a:gd name="connsiteY443" fmla="*/ 4370904 h 6469960"/>
                  <a:gd name="connsiteX444" fmla="*/ 2297744 w 4564389"/>
                  <a:gd name="connsiteY444" fmla="*/ 4375677 h 6469960"/>
                  <a:gd name="connsiteX445" fmla="*/ 2227929 w 4564389"/>
                  <a:gd name="connsiteY445" fmla="*/ 4381356 h 6469960"/>
                  <a:gd name="connsiteX446" fmla="*/ 2228735 w 4564389"/>
                  <a:gd name="connsiteY446" fmla="*/ 4333242 h 6469960"/>
                  <a:gd name="connsiteX447" fmla="*/ 2285698 w 4564389"/>
                  <a:gd name="connsiteY447" fmla="*/ 4322521 h 6469960"/>
                  <a:gd name="connsiteX448" fmla="*/ 2475538 w 4564389"/>
                  <a:gd name="connsiteY448" fmla="*/ 4320219 h 6469960"/>
                  <a:gd name="connsiteX449" fmla="*/ 2434849 w 4564389"/>
                  <a:gd name="connsiteY449" fmla="*/ 4083205 h 6469960"/>
                  <a:gd name="connsiteX450" fmla="*/ 2420483 w 4564389"/>
                  <a:gd name="connsiteY450" fmla="*/ 4049976 h 6469960"/>
                  <a:gd name="connsiteX451" fmla="*/ 2399928 w 4564389"/>
                  <a:gd name="connsiteY451" fmla="*/ 3989323 h 6469960"/>
                  <a:gd name="connsiteX452" fmla="*/ 2460850 w 4564389"/>
                  <a:gd name="connsiteY452" fmla="*/ 3964442 h 6469960"/>
                  <a:gd name="connsiteX453" fmla="*/ 2502578 w 4564389"/>
                  <a:gd name="connsiteY453" fmla="*/ 4230950 h 6469960"/>
                  <a:gd name="connsiteX454" fmla="*/ 2452314 w 4564389"/>
                  <a:gd name="connsiteY454" fmla="*/ 4164798 h 6469960"/>
                  <a:gd name="connsiteX455" fmla="*/ 2440187 w 4564389"/>
                  <a:gd name="connsiteY455" fmla="*/ 4125425 h 6469960"/>
                  <a:gd name="connsiteX456" fmla="*/ 2434849 w 4564389"/>
                  <a:gd name="connsiteY456" fmla="*/ 4083205 h 6469960"/>
                  <a:gd name="connsiteX457" fmla="*/ 2441916 w 4564389"/>
                  <a:gd name="connsiteY457" fmla="*/ 3343833 h 6469960"/>
                  <a:gd name="connsiteX458" fmla="*/ 2479031 w 4564389"/>
                  <a:gd name="connsiteY458" fmla="*/ 3427074 h 6469960"/>
                  <a:gd name="connsiteX459" fmla="*/ 2388885 w 4564389"/>
                  <a:gd name="connsiteY459" fmla="*/ 3506294 h 6469960"/>
                  <a:gd name="connsiteX460" fmla="*/ 2336033 w 4564389"/>
                  <a:gd name="connsiteY460" fmla="*/ 3546437 h 6469960"/>
                  <a:gd name="connsiteX461" fmla="*/ 2293123 w 4564389"/>
                  <a:gd name="connsiteY461" fmla="*/ 3556325 h 6469960"/>
                  <a:gd name="connsiteX462" fmla="*/ 2240898 w 4564389"/>
                  <a:gd name="connsiteY462" fmla="*/ 3598653 h 6469960"/>
                  <a:gd name="connsiteX463" fmla="*/ 2132811 w 4564389"/>
                  <a:gd name="connsiteY463" fmla="*/ 3630851 h 6469960"/>
                  <a:gd name="connsiteX464" fmla="*/ 2008102 w 4564389"/>
                  <a:gd name="connsiteY464" fmla="*/ 3639790 h 6469960"/>
                  <a:gd name="connsiteX465" fmla="*/ 1876048 w 4564389"/>
                  <a:gd name="connsiteY465" fmla="*/ 3520248 h 6469960"/>
                  <a:gd name="connsiteX466" fmla="*/ 2229809 w 4564389"/>
                  <a:gd name="connsiteY466" fmla="*/ 3429896 h 6469960"/>
                  <a:gd name="connsiteX467" fmla="*/ 2261130 w 4564389"/>
                  <a:gd name="connsiteY467" fmla="*/ 3527117 h 6469960"/>
                  <a:gd name="connsiteX468" fmla="*/ 2307946 w 4564389"/>
                  <a:gd name="connsiteY468" fmla="*/ 3522595 h 6469960"/>
                  <a:gd name="connsiteX469" fmla="*/ 2384595 w 4564389"/>
                  <a:gd name="connsiteY469" fmla="*/ 3419139 h 6469960"/>
                  <a:gd name="connsiteX470" fmla="*/ 2441916 w 4564389"/>
                  <a:gd name="connsiteY470" fmla="*/ 3343833 h 6469960"/>
                  <a:gd name="connsiteX471" fmla="*/ 787001 w 4564389"/>
                  <a:gd name="connsiteY471" fmla="*/ 4667747 h 6469960"/>
                  <a:gd name="connsiteX472" fmla="*/ 779050 w 4564389"/>
                  <a:gd name="connsiteY472" fmla="*/ 4736398 h 6469960"/>
                  <a:gd name="connsiteX473" fmla="*/ 745058 w 4564389"/>
                  <a:gd name="connsiteY473" fmla="*/ 4798269 h 6469960"/>
                  <a:gd name="connsiteX474" fmla="*/ 726787 w 4564389"/>
                  <a:gd name="connsiteY474" fmla="*/ 4942082 h 6469960"/>
                  <a:gd name="connsiteX475" fmla="*/ 768130 w 4564389"/>
                  <a:gd name="connsiteY475" fmla="*/ 5265436 h 6469960"/>
                  <a:gd name="connsiteX476" fmla="*/ 631338 w 4564389"/>
                  <a:gd name="connsiteY476" fmla="*/ 5252817 h 6469960"/>
                  <a:gd name="connsiteX477" fmla="*/ 574458 w 4564389"/>
                  <a:gd name="connsiteY477" fmla="*/ 5176042 h 6469960"/>
                  <a:gd name="connsiteX478" fmla="*/ 499206 w 4564389"/>
                  <a:gd name="connsiteY478" fmla="*/ 4865648 h 6469960"/>
                  <a:gd name="connsiteX479" fmla="*/ 490070 w 4564389"/>
                  <a:gd name="connsiteY479" fmla="*/ 4712350 h 6469960"/>
                  <a:gd name="connsiteX480" fmla="*/ 538566 w 4564389"/>
                  <a:gd name="connsiteY480" fmla="*/ 4625831 h 6469960"/>
                  <a:gd name="connsiteX481" fmla="*/ 804598 w 4564389"/>
                  <a:gd name="connsiteY481" fmla="*/ 4486952 h 6469960"/>
                  <a:gd name="connsiteX482" fmla="*/ 787001 w 4564389"/>
                  <a:gd name="connsiteY482" fmla="*/ 4667747 h 6469960"/>
                  <a:gd name="connsiteX483" fmla="*/ 4539710 w 4564389"/>
                  <a:gd name="connsiteY483" fmla="*/ 1087689 h 6469960"/>
                  <a:gd name="connsiteX484" fmla="*/ 4475098 w 4564389"/>
                  <a:gd name="connsiteY484" fmla="*/ 1078733 h 6469960"/>
                  <a:gd name="connsiteX485" fmla="*/ 4420285 w 4564389"/>
                  <a:gd name="connsiteY485" fmla="*/ 1071917 h 6469960"/>
                  <a:gd name="connsiteX486" fmla="*/ 4428516 w 4564389"/>
                  <a:gd name="connsiteY486" fmla="*/ 982890 h 6469960"/>
                  <a:gd name="connsiteX487" fmla="*/ 4419801 w 4564389"/>
                  <a:gd name="connsiteY487" fmla="*/ 724690 h 6469960"/>
                  <a:gd name="connsiteX488" fmla="*/ 4245653 w 4564389"/>
                  <a:gd name="connsiteY488" fmla="*/ 317584 h 6469960"/>
                  <a:gd name="connsiteX489" fmla="*/ 4051763 w 4564389"/>
                  <a:gd name="connsiteY489" fmla="*/ 197591 h 6469960"/>
                  <a:gd name="connsiteX490" fmla="*/ 3917704 w 4564389"/>
                  <a:gd name="connsiteY490" fmla="*/ 166805 h 6469960"/>
                  <a:gd name="connsiteX491" fmla="*/ 3811498 w 4564389"/>
                  <a:gd name="connsiteY491" fmla="*/ 142328 h 6469960"/>
                  <a:gd name="connsiteX492" fmla="*/ 3597502 w 4564389"/>
                  <a:gd name="connsiteY492" fmla="*/ 90549 h 6469960"/>
                  <a:gd name="connsiteX493" fmla="*/ 3424374 w 4564389"/>
                  <a:gd name="connsiteY493" fmla="*/ 110426 h 6469960"/>
                  <a:gd name="connsiteX494" fmla="*/ 3335732 w 4564389"/>
                  <a:gd name="connsiteY494" fmla="*/ 30978 h 6469960"/>
                  <a:gd name="connsiteX495" fmla="*/ 3257462 w 4564389"/>
                  <a:gd name="connsiteY495" fmla="*/ 11784 h 6469960"/>
                  <a:gd name="connsiteX496" fmla="*/ 3033614 w 4564389"/>
                  <a:gd name="connsiteY496" fmla="*/ 183064 h 6469960"/>
                  <a:gd name="connsiteX497" fmla="*/ 2828485 w 4564389"/>
                  <a:gd name="connsiteY497" fmla="*/ 343877 h 6469960"/>
                  <a:gd name="connsiteX498" fmla="*/ 2803756 w 4564389"/>
                  <a:gd name="connsiteY498" fmla="*/ 552535 h 6469960"/>
                  <a:gd name="connsiteX499" fmla="*/ 3054160 w 4564389"/>
                  <a:gd name="connsiteY499" fmla="*/ 917678 h 6469960"/>
                  <a:gd name="connsiteX500" fmla="*/ 3217337 w 4564389"/>
                  <a:gd name="connsiteY500" fmla="*/ 1134809 h 6469960"/>
                  <a:gd name="connsiteX501" fmla="*/ 3374478 w 4564389"/>
                  <a:gd name="connsiteY501" fmla="*/ 1346378 h 6469960"/>
                  <a:gd name="connsiteX502" fmla="*/ 3492640 w 4564389"/>
                  <a:gd name="connsiteY502" fmla="*/ 1310615 h 6469960"/>
                  <a:gd name="connsiteX503" fmla="*/ 3620198 w 4564389"/>
                  <a:gd name="connsiteY503" fmla="*/ 1221328 h 6469960"/>
                  <a:gd name="connsiteX504" fmla="*/ 3898797 w 4564389"/>
                  <a:gd name="connsiteY504" fmla="*/ 1049759 h 6469960"/>
                  <a:gd name="connsiteX505" fmla="*/ 3919325 w 4564389"/>
                  <a:gd name="connsiteY505" fmla="*/ 1107958 h 6469960"/>
                  <a:gd name="connsiteX506" fmla="*/ 3860230 w 4564389"/>
                  <a:gd name="connsiteY506" fmla="*/ 1127115 h 6469960"/>
                  <a:gd name="connsiteX507" fmla="*/ 3888524 w 4564389"/>
                  <a:gd name="connsiteY507" fmla="*/ 1181212 h 6469960"/>
                  <a:gd name="connsiteX508" fmla="*/ 3863625 w 4564389"/>
                  <a:gd name="connsiteY508" fmla="*/ 1255022 h 6469960"/>
                  <a:gd name="connsiteX509" fmla="*/ 3801673 w 4564389"/>
                  <a:gd name="connsiteY509" fmla="*/ 1343619 h 6469960"/>
                  <a:gd name="connsiteX510" fmla="*/ 3461534 w 4564389"/>
                  <a:gd name="connsiteY510" fmla="*/ 1601269 h 6469960"/>
                  <a:gd name="connsiteX511" fmla="*/ 3044612 w 4564389"/>
                  <a:gd name="connsiteY511" fmla="*/ 1778069 h 6469960"/>
                  <a:gd name="connsiteX512" fmla="*/ 2819600 w 4564389"/>
                  <a:gd name="connsiteY512" fmla="*/ 1832139 h 6469960"/>
                  <a:gd name="connsiteX513" fmla="*/ 2599424 w 4564389"/>
                  <a:gd name="connsiteY513" fmla="*/ 1874799 h 6469960"/>
                  <a:gd name="connsiteX514" fmla="*/ 2134827 w 4564389"/>
                  <a:gd name="connsiteY514" fmla="*/ 1863325 h 6469960"/>
                  <a:gd name="connsiteX515" fmla="*/ 2084151 w 4564389"/>
                  <a:gd name="connsiteY515" fmla="*/ 1850464 h 6469960"/>
                  <a:gd name="connsiteX516" fmla="*/ 2048074 w 4564389"/>
                  <a:gd name="connsiteY516" fmla="*/ 1855632 h 6469960"/>
                  <a:gd name="connsiteX517" fmla="*/ 1983588 w 4564389"/>
                  <a:gd name="connsiteY517" fmla="*/ 1855462 h 6469960"/>
                  <a:gd name="connsiteX518" fmla="*/ 1957480 w 4564389"/>
                  <a:gd name="connsiteY518" fmla="*/ 1864660 h 6469960"/>
                  <a:gd name="connsiteX519" fmla="*/ 2005522 w 4564389"/>
                  <a:gd name="connsiteY519" fmla="*/ 1824929 h 6469960"/>
                  <a:gd name="connsiteX520" fmla="*/ 2154835 w 4564389"/>
                  <a:gd name="connsiteY520" fmla="*/ 1694765 h 6469960"/>
                  <a:gd name="connsiteX521" fmla="*/ 2175623 w 4564389"/>
                  <a:gd name="connsiteY521" fmla="*/ 1524951 h 6469960"/>
                  <a:gd name="connsiteX522" fmla="*/ 2057774 w 4564389"/>
                  <a:gd name="connsiteY522" fmla="*/ 1372163 h 6469960"/>
                  <a:gd name="connsiteX523" fmla="*/ 1998796 w 4564389"/>
                  <a:gd name="connsiteY523" fmla="*/ 1299983 h 6469960"/>
                  <a:gd name="connsiteX524" fmla="*/ 1968174 w 4564389"/>
                  <a:gd name="connsiteY524" fmla="*/ 1264301 h 6469960"/>
                  <a:gd name="connsiteX525" fmla="*/ 1970736 w 4564389"/>
                  <a:gd name="connsiteY525" fmla="*/ 1226048 h 6469960"/>
                  <a:gd name="connsiteX526" fmla="*/ 1962630 w 4564389"/>
                  <a:gd name="connsiteY526" fmla="*/ 1214154 h 6469960"/>
                  <a:gd name="connsiteX527" fmla="*/ 1962684 w 4564389"/>
                  <a:gd name="connsiteY527" fmla="*/ 1192032 h 6469960"/>
                  <a:gd name="connsiteX528" fmla="*/ 1943884 w 4564389"/>
                  <a:gd name="connsiteY528" fmla="*/ 1149318 h 6469960"/>
                  <a:gd name="connsiteX529" fmla="*/ 1920723 w 4564389"/>
                  <a:gd name="connsiteY529" fmla="*/ 1115812 h 6469960"/>
                  <a:gd name="connsiteX530" fmla="*/ 1871525 w 4564389"/>
                  <a:gd name="connsiteY530" fmla="*/ 1096968 h 6469960"/>
                  <a:gd name="connsiteX531" fmla="*/ 1819166 w 4564389"/>
                  <a:gd name="connsiteY531" fmla="*/ 1015688 h 6469960"/>
                  <a:gd name="connsiteX532" fmla="*/ 1752897 w 4564389"/>
                  <a:gd name="connsiteY532" fmla="*/ 1005783 h 6469960"/>
                  <a:gd name="connsiteX533" fmla="*/ 1705446 w 4564389"/>
                  <a:gd name="connsiteY533" fmla="*/ 943822 h 6469960"/>
                  <a:gd name="connsiteX534" fmla="*/ 1623351 w 4564389"/>
                  <a:gd name="connsiteY534" fmla="*/ 967485 h 6469960"/>
                  <a:gd name="connsiteX535" fmla="*/ 1570419 w 4564389"/>
                  <a:gd name="connsiteY535" fmla="*/ 934453 h 6469960"/>
                  <a:gd name="connsiteX536" fmla="*/ 1488879 w 4564389"/>
                  <a:gd name="connsiteY536" fmla="*/ 1008908 h 6469960"/>
                  <a:gd name="connsiteX537" fmla="*/ 1432955 w 4564389"/>
                  <a:gd name="connsiteY537" fmla="*/ 973862 h 6469960"/>
                  <a:gd name="connsiteX538" fmla="*/ 1381169 w 4564389"/>
                  <a:gd name="connsiteY538" fmla="*/ 1052347 h 6469960"/>
                  <a:gd name="connsiteX539" fmla="*/ 1367215 w 4564389"/>
                  <a:gd name="connsiteY539" fmla="*/ 1065970 h 6469960"/>
                  <a:gd name="connsiteX540" fmla="*/ 1327413 w 4564389"/>
                  <a:gd name="connsiteY540" fmla="*/ 1058563 h 6469960"/>
                  <a:gd name="connsiteX541" fmla="*/ 1302218 w 4564389"/>
                  <a:gd name="connsiteY541" fmla="*/ 1131334 h 6469960"/>
                  <a:gd name="connsiteX542" fmla="*/ 1233558 w 4564389"/>
                  <a:gd name="connsiteY542" fmla="*/ 1160290 h 6469960"/>
                  <a:gd name="connsiteX543" fmla="*/ 1182677 w 4564389"/>
                  <a:gd name="connsiteY543" fmla="*/ 1191772 h 6469960"/>
                  <a:gd name="connsiteX544" fmla="*/ 1142606 w 4564389"/>
                  <a:gd name="connsiteY544" fmla="*/ 1259429 h 6469960"/>
                  <a:gd name="connsiteX545" fmla="*/ 1147138 w 4564389"/>
                  <a:gd name="connsiteY545" fmla="*/ 1300575 h 6469960"/>
                  <a:gd name="connsiteX546" fmla="*/ 1143349 w 4564389"/>
                  <a:gd name="connsiteY546" fmla="*/ 1340126 h 6469960"/>
                  <a:gd name="connsiteX547" fmla="*/ 1122490 w 4564389"/>
                  <a:gd name="connsiteY547" fmla="*/ 1448750 h 6469960"/>
                  <a:gd name="connsiteX548" fmla="*/ 1123940 w 4564389"/>
                  <a:gd name="connsiteY548" fmla="*/ 1563751 h 6469960"/>
                  <a:gd name="connsiteX549" fmla="*/ 1155055 w 4564389"/>
                  <a:gd name="connsiteY549" fmla="*/ 1634068 h 6469960"/>
                  <a:gd name="connsiteX550" fmla="*/ 1188257 w 4564389"/>
                  <a:gd name="connsiteY550" fmla="*/ 1641788 h 6469960"/>
                  <a:gd name="connsiteX551" fmla="*/ 1208946 w 4564389"/>
                  <a:gd name="connsiteY551" fmla="*/ 1682083 h 6469960"/>
                  <a:gd name="connsiteX552" fmla="*/ 1237257 w 4564389"/>
                  <a:gd name="connsiteY552" fmla="*/ 1703175 h 6469960"/>
                  <a:gd name="connsiteX553" fmla="*/ 1252295 w 4564389"/>
                  <a:gd name="connsiteY553" fmla="*/ 1736735 h 6469960"/>
                  <a:gd name="connsiteX554" fmla="*/ 1231758 w 4564389"/>
                  <a:gd name="connsiteY554" fmla="*/ 1791083 h 6469960"/>
                  <a:gd name="connsiteX555" fmla="*/ 1135870 w 4564389"/>
                  <a:gd name="connsiteY555" fmla="*/ 1798830 h 6469960"/>
                  <a:gd name="connsiteX556" fmla="*/ 1078209 w 4564389"/>
                  <a:gd name="connsiteY556" fmla="*/ 1743551 h 6469960"/>
                  <a:gd name="connsiteX557" fmla="*/ 909702 w 4564389"/>
                  <a:gd name="connsiteY557" fmla="*/ 1264561 h 6469960"/>
                  <a:gd name="connsiteX558" fmla="*/ 792953 w 4564389"/>
                  <a:gd name="connsiteY558" fmla="*/ 1195077 h 6469960"/>
                  <a:gd name="connsiteX559" fmla="*/ 813308 w 4564389"/>
                  <a:gd name="connsiteY559" fmla="*/ 1461119 h 6469960"/>
                  <a:gd name="connsiteX560" fmla="*/ 729379 w 4564389"/>
                  <a:gd name="connsiteY560" fmla="*/ 1318228 h 6469960"/>
                  <a:gd name="connsiteX561" fmla="*/ 597472 w 4564389"/>
                  <a:gd name="connsiteY561" fmla="*/ 1252577 h 6469960"/>
                  <a:gd name="connsiteX562" fmla="*/ 579384 w 4564389"/>
                  <a:gd name="connsiteY562" fmla="*/ 1405983 h 6469960"/>
                  <a:gd name="connsiteX563" fmla="*/ 625537 w 4564389"/>
                  <a:gd name="connsiteY563" fmla="*/ 1603929 h 6469960"/>
                  <a:gd name="connsiteX564" fmla="*/ 583285 w 4564389"/>
                  <a:gd name="connsiteY564" fmla="*/ 1519345 h 6469960"/>
                  <a:gd name="connsiteX565" fmla="*/ 521587 w 4564389"/>
                  <a:gd name="connsiteY565" fmla="*/ 1418450 h 6469960"/>
                  <a:gd name="connsiteX566" fmla="*/ 452020 w 4564389"/>
                  <a:gd name="connsiteY566" fmla="*/ 1342222 h 6469960"/>
                  <a:gd name="connsiteX567" fmla="*/ 370508 w 4564389"/>
                  <a:gd name="connsiteY567" fmla="*/ 1283136 h 6469960"/>
                  <a:gd name="connsiteX568" fmla="*/ 332791 w 4564389"/>
                  <a:gd name="connsiteY568" fmla="*/ 1444576 h 6469960"/>
                  <a:gd name="connsiteX569" fmla="*/ 396672 w 4564389"/>
                  <a:gd name="connsiteY569" fmla="*/ 1674694 h 6469960"/>
                  <a:gd name="connsiteX570" fmla="*/ 496581 w 4564389"/>
                  <a:gd name="connsiteY570" fmla="*/ 2132887 h 6469960"/>
                  <a:gd name="connsiteX571" fmla="*/ 495155 w 4564389"/>
                  <a:gd name="connsiteY571" fmla="*/ 2227852 h 6469960"/>
                  <a:gd name="connsiteX572" fmla="*/ 448586 w 4564389"/>
                  <a:gd name="connsiteY572" fmla="*/ 2314264 h 6469960"/>
                  <a:gd name="connsiteX573" fmla="*/ 319454 w 4564389"/>
                  <a:gd name="connsiteY573" fmla="*/ 2480343 h 6469960"/>
                  <a:gd name="connsiteX574" fmla="*/ 205317 w 4564389"/>
                  <a:gd name="connsiteY574" fmla="*/ 2681603 h 6469960"/>
                  <a:gd name="connsiteX575" fmla="*/ 160649 w 4564389"/>
                  <a:gd name="connsiteY575" fmla="*/ 2778951 h 6469960"/>
                  <a:gd name="connsiteX576" fmla="*/ 115146 w 4564389"/>
                  <a:gd name="connsiteY576" fmla="*/ 2859406 h 6469960"/>
                  <a:gd name="connsiteX577" fmla="*/ 4819 w 4564389"/>
                  <a:gd name="connsiteY577" fmla="*/ 3306198 h 6469960"/>
                  <a:gd name="connsiteX578" fmla="*/ 158006 w 4564389"/>
                  <a:gd name="connsiteY578" fmla="*/ 3633672 h 6469960"/>
                  <a:gd name="connsiteX579" fmla="*/ 356313 w 4564389"/>
                  <a:gd name="connsiteY579" fmla="*/ 3590063 h 6469960"/>
                  <a:gd name="connsiteX580" fmla="*/ 524037 w 4564389"/>
                  <a:gd name="connsiteY580" fmla="*/ 3473343 h 6469960"/>
                  <a:gd name="connsiteX581" fmla="*/ 728179 w 4564389"/>
                  <a:gd name="connsiteY581" fmla="*/ 3305186 h 6469960"/>
                  <a:gd name="connsiteX582" fmla="*/ 925743 w 4564389"/>
                  <a:gd name="connsiteY582" fmla="*/ 3128529 h 6469960"/>
                  <a:gd name="connsiteX583" fmla="*/ 1109933 w 4564389"/>
                  <a:gd name="connsiteY583" fmla="*/ 2946266 h 6469960"/>
                  <a:gd name="connsiteX584" fmla="*/ 1268569 w 4564389"/>
                  <a:gd name="connsiteY584" fmla="*/ 2742910 h 6469960"/>
                  <a:gd name="connsiteX585" fmla="*/ 1252107 w 4564389"/>
                  <a:gd name="connsiteY585" fmla="*/ 2998554 h 6469960"/>
                  <a:gd name="connsiteX586" fmla="*/ 1251928 w 4564389"/>
                  <a:gd name="connsiteY586" fmla="*/ 3233337 h 6469960"/>
                  <a:gd name="connsiteX587" fmla="*/ 1234257 w 4564389"/>
                  <a:gd name="connsiteY587" fmla="*/ 3464046 h 6469960"/>
                  <a:gd name="connsiteX588" fmla="*/ 1229402 w 4564389"/>
                  <a:gd name="connsiteY588" fmla="*/ 3691916 h 6469960"/>
                  <a:gd name="connsiteX589" fmla="*/ 1234714 w 4564389"/>
                  <a:gd name="connsiteY589" fmla="*/ 3797208 h 6469960"/>
                  <a:gd name="connsiteX590" fmla="*/ 1299666 w 4564389"/>
                  <a:gd name="connsiteY590" fmla="*/ 3836097 h 6469960"/>
                  <a:gd name="connsiteX591" fmla="*/ 1475391 w 4564389"/>
                  <a:gd name="connsiteY591" fmla="*/ 3868761 h 6469960"/>
                  <a:gd name="connsiteX592" fmla="*/ 1476081 w 4564389"/>
                  <a:gd name="connsiteY592" fmla="*/ 3959024 h 6469960"/>
                  <a:gd name="connsiteX593" fmla="*/ 1480299 w 4564389"/>
                  <a:gd name="connsiteY593" fmla="*/ 4084620 h 6469960"/>
                  <a:gd name="connsiteX594" fmla="*/ 1484795 w 4564389"/>
                  <a:gd name="connsiteY594" fmla="*/ 4214318 h 6469960"/>
                  <a:gd name="connsiteX595" fmla="*/ 1489014 w 4564389"/>
                  <a:gd name="connsiteY595" fmla="*/ 4332552 h 6469960"/>
                  <a:gd name="connsiteX596" fmla="*/ 1436377 w 4564389"/>
                  <a:gd name="connsiteY596" fmla="*/ 4362305 h 6469960"/>
                  <a:gd name="connsiteX597" fmla="*/ 1301099 w 4564389"/>
                  <a:gd name="connsiteY597" fmla="*/ 4368763 h 6469960"/>
                  <a:gd name="connsiteX598" fmla="*/ 1102481 w 4564389"/>
                  <a:gd name="connsiteY598" fmla="*/ 4378149 h 6469960"/>
                  <a:gd name="connsiteX599" fmla="*/ 1018631 w 4564389"/>
                  <a:gd name="connsiteY599" fmla="*/ 4385377 h 6469960"/>
                  <a:gd name="connsiteX600" fmla="*/ 915103 w 4564389"/>
                  <a:gd name="connsiteY600" fmla="*/ 4395551 h 6469960"/>
                  <a:gd name="connsiteX601" fmla="*/ 826603 w 4564389"/>
                  <a:gd name="connsiteY601" fmla="*/ 4416187 h 6469960"/>
                  <a:gd name="connsiteX602" fmla="*/ 811424 w 4564389"/>
                  <a:gd name="connsiteY602" fmla="*/ 4440611 h 6469960"/>
                  <a:gd name="connsiteX603" fmla="*/ 789685 w 4564389"/>
                  <a:gd name="connsiteY603" fmla="*/ 4455434 h 6469960"/>
                  <a:gd name="connsiteX604" fmla="*/ 594021 w 4564389"/>
                  <a:gd name="connsiteY604" fmla="*/ 4507023 h 6469960"/>
                  <a:gd name="connsiteX605" fmla="*/ 498081 w 4564389"/>
                  <a:gd name="connsiteY605" fmla="*/ 4544461 h 6469960"/>
                  <a:gd name="connsiteX606" fmla="*/ 433923 w 4564389"/>
                  <a:gd name="connsiteY606" fmla="*/ 4593713 h 6469960"/>
                  <a:gd name="connsiteX607" fmla="*/ 416769 w 4564389"/>
                  <a:gd name="connsiteY607" fmla="*/ 4771713 h 6469960"/>
                  <a:gd name="connsiteX608" fmla="*/ 458879 w 4564389"/>
                  <a:gd name="connsiteY608" fmla="*/ 5019591 h 6469960"/>
                  <a:gd name="connsiteX609" fmla="*/ 537807 w 4564389"/>
                  <a:gd name="connsiteY609" fmla="*/ 5271231 h 6469960"/>
                  <a:gd name="connsiteX610" fmla="*/ 593571 w 4564389"/>
                  <a:gd name="connsiteY610" fmla="*/ 5343375 h 6469960"/>
                  <a:gd name="connsiteX611" fmla="*/ 723044 w 4564389"/>
                  <a:gd name="connsiteY611" fmla="*/ 5350271 h 6469960"/>
                  <a:gd name="connsiteX612" fmla="*/ 838698 w 4564389"/>
                  <a:gd name="connsiteY612" fmla="*/ 5337383 h 6469960"/>
                  <a:gd name="connsiteX613" fmla="*/ 835913 w 4564389"/>
                  <a:gd name="connsiteY613" fmla="*/ 5229996 h 6469960"/>
                  <a:gd name="connsiteX614" fmla="*/ 809932 w 4564389"/>
                  <a:gd name="connsiteY614" fmla="*/ 4951701 h 6469960"/>
                  <a:gd name="connsiteX615" fmla="*/ 905188 w 4564389"/>
                  <a:gd name="connsiteY615" fmla="*/ 4989300 h 6469960"/>
                  <a:gd name="connsiteX616" fmla="*/ 926899 w 4564389"/>
                  <a:gd name="connsiteY616" fmla="*/ 4965028 h 6469960"/>
                  <a:gd name="connsiteX617" fmla="*/ 964426 w 4564389"/>
                  <a:gd name="connsiteY617" fmla="*/ 4959547 h 6469960"/>
                  <a:gd name="connsiteX618" fmla="*/ 994744 w 4564389"/>
                  <a:gd name="connsiteY618" fmla="*/ 4963148 h 6469960"/>
                  <a:gd name="connsiteX619" fmla="*/ 1029978 w 4564389"/>
                  <a:gd name="connsiteY619" fmla="*/ 4948271 h 6469960"/>
                  <a:gd name="connsiteX620" fmla="*/ 1489041 w 4564389"/>
                  <a:gd name="connsiteY620" fmla="*/ 4840238 h 6469960"/>
                  <a:gd name="connsiteX621" fmla="*/ 1526595 w 4564389"/>
                  <a:gd name="connsiteY621" fmla="*/ 4898026 h 6469960"/>
                  <a:gd name="connsiteX622" fmla="*/ 1529300 w 4564389"/>
                  <a:gd name="connsiteY622" fmla="*/ 5014594 h 6469960"/>
                  <a:gd name="connsiteX623" fmla="*/ 1531037 w 4564389"/>
                  <a:gd name="connsiteY623" fmla="*/ 5114270 h 6469960"/>
                  <a:gd name="connsiteX624" fmla="*/ 1536017 w 4564389"/>
                  <a:gd name="connsiteY624" fmla="*/ 5226359 h 6469960"/>
                  <a:gd name="connsiteX625" fmla="*/ 1567329 w 4564389"/>
                  <a:gd name="connsiteY625" fmla="*/ 5696259 h 6469960"/>
                  <a:gd name="connsiteX626" fmla="*/ 1570840 w 4564389"/>
                  <a:gd name="connsiteY626" fmla="*/ 5938154 h 6469960"/>
                  <a:gd name="connsiteX627" fmla="*/ 1597333 w 4564389"/>
                  <a:gd name="connsiteY627" fmla="*/ 6012350 h 6469960"/>
                  <a:gd name="connsiteX628" fmla="*/ 1577315 w 4564389"/>
                  <a:gd name="connsiteY628" fmla="*/ 6114399 h 6469960"/>
                  <a:gd name="connsiteX629" fmla="*/ 1583280 w 4564389"/>
                  <a:gd name="connsiteY629" fmla="*/ 6316465 h 6469960"/>
                  <a:gd name="connsiteX630" fmla="*/ 1669119 w 4564389"/>
                  <a:gd name="connsiteY630" fmla="*/ 6359124 h 6469960"/>
                  <a:gd name="connsiteX631" fmla="*/ 1789063 w 4564389"/>
                  <a:gd name="connsiteY631" fmla="*/ 6395362 h 6469960"/>
                  <a:gd name="connsiteX632" fmla="*/ 2246334 w 4564389"/>
                  <a:gd name="connsiteY632" fmla="*/ 6465760 h 6469960"/>
                  <a:gd name="connsiteX633" fmla="*/ 2354752 w 4564389"/>
                  <a:gd name="connsiteY633" fmla="*/ 6468115 h 6469960"/>
                  <a:gd name="connsiteX634" fmla="*/ 2453201 w 4564389"/>
                  <a:gd name="connsiteY634" fmla="*/ 6460341 h 6469960"/>
                  <a:gd name="connsiteX635" fmla="*/ 2463429 w 4564389"/>
                  <a:gd name="connsiteY635" fmla="*/ 6434833 h 6469960"/>
                  <a:gd name="connsiteX636" fmla="*/ 2492287 w 4564389"/>
                  <a:gd name="connsiteY636" fmla="*/ 6408967 h 6469960"/>
                  <a:gd name="connsiteX637" fmla="*/ 2540625 w 4564389"/>
                  <a:gd name="connsiteY637" fmla="*/ 6361032 h 6469960"/>
                  <a:gd name="connsiteX638" fmla="*/ 2421800 w 4564389"/>
                  <a:gd name="connsiteY638" fmla="*/ 6230689 h 6469960"/>
                  <a:gd name="connsiteX639" fmla="*/ 2236366 w 4564389"/>
                  <a:gd name="connsiteY639" fmla="*/ 6149831 h 6469960"/>
                  <a:gd name="connsiteX640" fmla="*/ 2139108 w 4564389"/>
                  <a:gd name="connsiteY640" fmla="*/ 6095796 h 6469960"/>
                  <a:gd name="connsiteX641" fmla="*/ 2087429 w 4564389"/>
                  <a:gd name="connsiteY641" fmla="*/ 6065649 h 6469960"/>
                  <a:gd name="connsiteX642" fmla="*/ 2091307 w 4564389"/>
                  <a:gd name="connsiteY642" fmla="*/ 6015251 h 6469960"/>
                  <a:gd name="connsiteX643" fmla="*/ 2111199 w 4564389"/>
                  <a:gd name="connsiteY643" fmla="*/ 5781201 h 6469960"/>
                  <a:gd name="connsiteX644" fmla="*/ 2120425 w 4564389"/>
                  <a:gd name="connsiteY644" fmla="*/ 5545997 h 6469960"/>
                  <a:gd name="connsiteX645" fmla="*/ 2135194 w 4564389"/>
                  <a:gd name="connsiteY645" fmla="*/ 5303770 h 6469960"/>
                  <a:gd name="connsiteX646" fmla="*/ 2145467 w 4564389"/>
                  <a:gd name="connsiteY646" fmla="*/ 5078802 h 6469960"/>
                  <a:gd name="connsiteX647" fmla="*/ 2157880 w 4564389"/>
                  <a:gd name="connsiteY647" fmla="*/ 4872016 h 6469960"/>
                  <a:gd name="connsiteX648" fmla="*/ 2170088 w 4564389"/>
                  <a:gd name="connsiteY648" fmla="*/ 4785461 h 6469960"/>
                  <a:gd name="connsiteX649" fmla="*/ 2250705 w 4564389"/>
                  <a:gd name="connsiteY649" fmla="*/ 4767020 h 6469960"/>
                  <a:gd name="connsiteX650" fmla="*/ 2419229 w 4564389"/>
                  <a:gd name="connsiteY650" fmla="*/ 4746393 h 6469960"/>
                  <a:gd name="connsiteX651" fmla="*/ 2831610 w 4564389"/>
                  <a:gd name="connsiteY651" fmla="*/ 4678683 h 6469960"/>
                  <a:gd name="connsiteX652" fmla="*/ 2971599 w 4564389"/>
                  <a:gd name="connsiteY652" fmla="*/ 4572450 h 6469960"/>
                  <a:gd name="connsiteX653" fmla="*/ 2964604 w 4564389"/>
                  <a:gd name="connsiteY653" fmla="*/ 4346775 h 6469960"/>
                  <a:gd name="connsiteX654" fmla="*/ 2925250 w 4564389"/>
                  <a:gd name="connsiteY654" fmla="*/ 4123670 h 6469960"/>
                  <a:gd name="connsiteX655" fmla="*/ 2877181 w 4564389"/>
                  <a:gd name="connsiteY655" fmla="*/ 3885518 h 6469960"/>
                  <a:gd name="connsiteX656" fmla="*/ 2804105 w 4564389"/>
                  <a:gd name="connsiteY656" fmla="*/ 3680703 h 6469960"/>
                  <a:gd name="connsiteX657" fmla="*/ 2750178 w 4564389"/>
                  <a:gd name="connsiteY657" fmla="*/ 3533387 h 6469960"/>
                  <a:gd name="connsiteX658" fmla="*/ 2813303 w 4564389"/>
                  <a:gd name="connsiteY658" fmla="*/ 3511596 h 6469960"/>
                  <a:gd name="connsiteX659" fmla="*/ 2909182 w 4564389"/>
                  <a:gd name="connsiteY659" fmla="*/ 3466921 h 6469960"/>
                  <a:gd name="connsiteX660" fmla="*/ 3042024 w 4564389"/>
                  <a:gd name="connsiteY660" fmla="*/ 3350577 h 6469960"/>
                  <a:gd name="connsiteX661" fmla="*/ 2970811 w 4564389"/>
                  <a:gd name="connsiteY661" fmla="*/ 3208913 h 6469960"/>
                  <a:gd name="connsiteX662" fmla="*/ 2839770 w 4564389"/>
                  <a:gd name="connsiteY662" fmla="*/ 3023354 h 6469960"/>
                  <a:gd name="connsiteX663" fmla="*/ 2641644 w 4564389"/>
                  <a:gd name="connsiteY663" fmla="*/ 2604067 h 6469960"/>
                  <a:gd name="connsiteX664" fmla="*/ 2597014 w 4564389"/>
                  <a:gd name="connsiteY664" fmla="*/ 2379888 h 6469960"/>
                  <a:gd name="connsiteX665" fmla="*/ 2858775 w 4564389"/>
                  <a:gd name="connsiteY665" fmla="*/ 2378634 h 6469960"/>
                  <a:gd name="connsiteX666" fmla="*/ 3140070 w 4564389"/>
                  <a:gd name="connsiteY666" fmla="*/ 2324761 h 6469960"/>
                  <a:gd name="connsiteX667" fmla="*/ 3629835 w 4564389"/>
                  <a:gd name="connsiteY667" fmla="*/ 2178252 h 6469960"/>
                  <a:gd name="connsiteX668" fmla="*/ 4048252 w 4564389"/>
                  <a:gd name="connsiteY668" fmla="*/ 1918622 h 6469960"/>
                  <a:gd name="connsiteX669" fmla="*/ 4229970 w 4564389"/>
                  <a:gd name="connsiteY669" fmla="*/ 1735571 h 6469960"/>
                  <a:gd name="connsiteX670" fmla="*/ 4371052 w 4564389"/>
                  <a:gd name="connsiteY670" fmla="*/ 1513998 h 6469960"/>
                  <a:gd name="connsiteX671" fmla="*/ 4486509 w 4564389"/>
                  <a:gd name="connsiteY671" fmla="*/ 1249057 h 6469960"/>
                  <a:gd name="connsiteX672" fmla="*/ 4500275 w 4564389"/>
                  <a:gd name="connsiteY672" fmla="*/ 1189434 h 6469960"/>
                  <a:gd name="connsiteX673" fmla="*/ 4541331 w 4564389"/>
                  <a:gd name="connsiteY673" fmla="*/ 1158749 h 6469960"/>
                  <a:gd name="connsiteX674" fmla="*/ 4539710 w 4564389"/>
                  <a:gd name="connsiteY674" fmla="*/ 1087689 h 6469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</a:cxnLst>
                <a:rect l="l" t="t" r="r" b="b"/>
                <a:pathLst>
                  <a:path w="4564389" h="6469960">
                    <a:moveTo>
                      <a:pt x="4368212" y="985326"/>
                    </a:moveTo>
                    <a:cubicBezTo>
                      <a:pt x="4363035" y="1025603"/>
                      <a:pt x="4366717" y="1069517"/>
                      <a:pt x="4321245" y="1080130"/>
                    </a:cubicBezTo>
                    <a:cubicBezTo>
                      <a:pt x="4279168" y="1089964"/>
                      <a:pt x="4232997" y="1087205"/>
                      <a:pt x="4190096" y="1090654"/>
                    </a:cubicBezTo>
                    <a:cubicBezTo>
                      <a:pt x="4141883" y="1094523"/>
                      <a:pt x="4093814" y="1099816"/>
                      <a:pt x="4045709" y="1104590"/>
                    </a:cubicBezTo>
                    <a:cubicBezTo>
                      <a:pt x="3985047" y="1110591"/>
                      <a:pt x="3993699" y="1087286"/>
                      <a:pt x="3980443" y="1035482"/>
                    </a:cubicBezTo>
                    <a:cubicBezTo>
                      <a:pt x="3968316" y="988174"/>
                      <a:pt x="3948979" y="940965"/>
                      <a:pt x="3932894" y="894830"/>
                    </a:cubicBezTo>
                    <a:cubicBezTo>
                      <a:pt x="3925415" y="873389"/>
                      <a:pt x="3916494" y="853658"/>
                      <a:pt x="3906293" y="833448"/>
                    </a:cubicBezTo>
                    <a:cubicBezTo>
                      <a:pt x="3897059" y="815156"/>
                      <a:pt x="3901457" y="790270"/>
                      <a:pt x="3891497" y="774894"/>
                    </a:cubicBezTo>
                    <a:cubicBezTo>
                      <a:pt x="3857543" y="722431"/>
                      <a:pt x="3691921" y="865892"/>
                      <a:pt x="3676534" y="837616"/>
                    </a:cubicBezTo>
                    <a:cubicBezTo>
                      <a:pt x="3704558" y="815797"/>
                      <a:pt x="3753057" y="791387"/>
                      <a:pt x="3761656" y="754050"/>
                    </a:cubicBezTo>
                    <a:cubicBezTo>
                      <a:pt x="3771767" y="710172"/>
                      <a:pt x="3743886" y="697071"/>
                      <a:pt x="3708848" y="713114"/>
                    </a:cubicBezTo>
                    <a:cubicBezTo>
                      <a:pt x="3622634" y="752608"/>
                      <a:pt x="3523146" y="783478"/>
                      <a:pt x="3429121" y="797871"/>
                    </a:cubicBezTo>
                    <a:cubicBezTo>
                      <a:pt x="3459528" y="777544"/>
                      <a:pt x="3734553" y="617340"/>
                      <a:pt x="3642257" y="569819"/>
                    </a:cubicBezTo>
                    <a:cubicBezTo>
                      <a:pt x="3621452" y="559110"/>
                      <a:pt x="3593669" y="579270"/>
                      <a:pt x="3574905" y="586895"/>
                    </a:cubicBezTo>
                    <a:cubicBezTo>
                      <a:pt x="3545134" y="599005"/>
                      <a:pt x="3514037" y="607123"/>
                      <a:pt x="3482949" y="615056"/>
                    </a:cubicBezTo>
                    <a:cubicBezTo>
                      <a:pt x="3450204" y="623415"/>
                      <a:pt x="3417370" y="631457"/>
                      <a:pt x="3384437" y="639059"/>
                    </a:cubicBezTo>
                    <a:cubicBezTo>
                      <a:pt x="3361339" y="644392"/>
                      <a:pt x="3320166" y="663335"/>
                      <a:pt x="3297658" y="658660"/>
                    </a:cubicBezTo>
                    <a:cubicBezTo>
                      <a:pt x="3274811" y="653909"/>
                      <a:pt x="3315285" y="639725"/>
                      <a:pt x="3321913" y="636383"/>
                    </a:cubicBezTo>
                    <a:cubicBezTo>
                      <a:pt x="3350815" y="621824"/>
                      <a:pt x="3379243" y="606180"/>
                      <a:pt x="3407446" y="590337"/>
                    </a:cubicBezTo>
                    <a:cubicBezTo>
                      <a:pt x="3457504" y="562228"/>
                      <a:pt x="3503728" y="529667"/>
                      <a:pt x="3541802" y="486205"/>
                    </a:cubicBezTo>
                    <a:cubicBezTo>
                      <a:pt x="3570525" y="453411"/>
                      <a:pt x="3617949" y="381797"/>
                      <a:pt x="3597959" y="336451"/>
                    </a:cubicBezTo>
                    <a:cubicBezTo>
                      <a:pt x="3586369" y="310166"/>
                      <a:pt x="3560969" y="285872"/>
                      <a:pt x="3546047" y="260971"/>
                    </a:cubicBezTo>
                    <a:cubicBezTo>
                      <a:pt x="3528627" y="231885"/>
                      <a:pt x="3514565" y="200882"/>
                      <a:pt x="3499438" y="170580"/>
                    </a:cubicBezTo>
                    <a:cubicBezTo>
                      <a:pt x="3524758" y="181714"/>
                      <a:pt x="3553186" y="184564"/>
                      <a:pt x="3579034" y="194557"/>
                    </a:cubicBezTo>
                    <a:cubicBezTo>
                      <a:pt x="3604882" y="204558"/>
                      <a:pt x="3631133" y="212650"/>
                      <a:pt x="3658021" y="220084"/>
                    </a:cubicBezTo>
                    <a:cubicBezTo>
                      <a:pt x="3711965" y="234994"/>
                      <a:pt x="3765758" y="237644"/>
                      <a:pt x="3819219" y="249737"/>
                    </a:cubicBezTo>
                    <a:cubicBezTo>
                      <a:pt x="3879728" y="263420"/>
                      <a:pt x="3942790" y="278722"/>
                      <a:pt x="4004267" y="286631"/>
                    </a:cubicBezTo>
                    <a:cubicBezTo>
                      <a:pt x="4057800" y="293506"/>
                      <a:pt x="4105941" y="308158"/>
                      <a:pt x="4151807" y="337343"/>
                    </a:cubicBezTo>
                    <a:cubicBezTo>
                      <a:pt x="4245473" y="396964"/>
                      <a:pt x="4310443" y="482613"/>
                      <a:pt x="4343313" y="588529"/>
                    </a:cubicBezTo>
                    <a:cubicBezTo>
                      <a:pt x="4362570" y="650576"/>
                      <a:pt x="4367254" y="715314"/>
                      <a:pt x="4369520" y="779869"/>
                    </a:cubicBezTo>
                    <a:cubicBezTo>
                      <a:pt x="4371911" y="847933"/>
                      <a:pt x="4376927" y="917562"/>
                      <a:pt x="4368212" y="985326"/>
                    </a:cubicBezTo>
                    <a:moveTo>
                      <a:pt x="3842541" y="990333"/>
                    </a:moveTo>
                    <a:cubicBezTo>
                      <a:pt x="3777132" y="1038017"/>
                      <a:pt x="3700877" y="1075276"/>
                      <a:pt x="3630685" y="1115839"/>
                    </a:cubicBezTo>
                    <a:cubicBezTo>
                      <a:pt x="3590516" y="1139036"/>
                      <a:pt x="3549504" y="1160720"/>
                      <a:pt x="3508529" y="1182475"/>
                    </a:cubicBezTo>
                    <a:cubicBezTo>
                      <a:pt x="3479456" y="1197907"/>
                      <a:pt x="3444132" y="1226308"/>
                      <a:pt x="3412131" y="1234225"/>
                    </a:cubicBezTo>
                    <a:cubicBezTo>
                      <a:pt x="3391889" y="1239241"/>
                      <a:pt x="3393394" y="1239617"/>
                      <a:pt x="3380586" y="1221158"/>
                    </a:cubicBezTo>
                    <a:cubicBezTo>
                      <a:pt x="3368343" y="1203532"/>
                      <a:pt x="3357649" y="1184562"/>
                      <a:pt x="3346184" y="1166407"/>
                    </a:cubicBezTo>
                    <a:cubicBezTo>
                      <a:pt x="3325056" y="1132937"/>
                      <a:pt x="3303722" y="1099592"/>
                      <a:pt x="3282397" y="1066247"/>
                    </a:cubicBezTo>
                    <a:cubicBezTo>
                      <a:pt x="3234578" y="991506"/>
                      <a:pt x="3186849" y="916773"/>
                      <a:pt x="3136604" y="843616"/>
                    </a:cubicBezTo>
                    <a:cubicBezTo>
                      <a:pt x="3086197" y="770210"/>
                      <a:pt x="3037841" y="695455"/>
                      <a:pt x="2989011" y="621007"/>
                    </a:cubicBezTo>
                    <a:cubicBezTo>
                      <a:pt x="2966315" y="586396"/>
                      <a:pt x="2943763" y="551651"/>
                      <a:pt x="2919679" y="517990"/>
                    </a:cubicBezTo>
                    <a:cubicBezTo>
                      <a:pt x="2901282" y="492289"/>
                      <a:pt x="2854136" y="453085"/>
                      <a:pt x="2876527" y="422824"/>
                    </a:cubicBezTo>
                    <a:cubicBezTo>
                      <a:pt x="2897324" y="394715"/>
                      <a:pt x="2944703" y="371362"/>
                      <a:pt x="2972728" y="350086"/>
                    </a:cubicBezTo>
                    <a:cubicBezTo>
                      <a:pt x="3006968" y="324109"/>
                      <a:pt x="3041415" y="298399"/>
                      <a:pt x="3075566" y="272288"/>
                    </a:cubicBezTo>
                    <a:cubicBezTo>
                      <a:pt x="3148991" y="216159"/>
                      <a:pt x="3220481" y="157588"/>
                      <a:pt x="3293834" y="101383"/>
                    </a:cubicBezTo>
                    <a:cubicBezTo>
                      <a:pt x="3356081" y="210567"/>
                      <a:pt x="3429309" y="312924"/>
                      <a:pt x="3503182" y="414432"/>
                    </a:cubicBezTo>
                    <a:cubicBezTo>
                      <a:pt x="3436385" y="457060"/>
                      <a:pt x="3368898" y="497580"/>
                      <a:pt x="3298509" y="534075"/>
                    </a:cubicBezTo>
                    <a:cubicBezTo>
                      <a:pt x="3246517" y="561027"/>
                      <a:pt x="3166984" y="597447"/>
                      <a:pt x="3134141" y="648576"/>
                    </a:cubicBezTo>
                    <a:cubicBezTo>
                      <a:pt x="3101790" y="698921"/>
                      <a:pt x="3133567" y="757009"/>
                      <a:pt x="3191229" y="757934"/>
                    </a:cubicBezTo>
                    <a:cubicBezTo>
                      <a:pt x="3225712" y="758484"/>
                      <a:pt x="3260086" y="749350"/>
                      <a:pt x="3293897" y="744133"/>
                    </a:cubicBezTo>
                    <a:cubicBezTo>
                      <a:pt x="3318303" y="740366"/>
                      <a:pt x="3362861" y="722773"/>
                      <a:pt x="3384867" y="735174"/>
                    </a:cubicBezTo>
                    <a:cubicBezTo>
                      <a:pt x="3345316" y="760409"/>
                      <a:pt x="3201824" y="833957"/>
                      <a:pt x="3279172" y="898440"/>
                    </a:cubicBezTo>
                    <a:cubicBezTo>
                      <a:pt x="3334469" y="944529"/>
                      <a:pt x="3427939" y="877267"/>
                      <a:pt x="3487660" y="891113"/>
                    </a:cubicBezTo>
                    <a:cubicBezTo>
                      <a:pt x="3469461" y="926043"/>
                      <a:pt x="3450536" y="981779"/>
                      <a:pt x="3501068" y="1000776"/>
                    </a:cubicBezTo>
                    <a:cubicBezTo>
                      <a:pt x="3543119" y="1016593"/>
                      <a:pt x="3598156" y="987117"/>
                      <a:pt x="3635997" y="971488"/>
                    </a:cubicBezTo>
                    <a:cubicBezTo>
                      <a:pt x="3663350" y="960194"/>
                      <a:pt x="3690515" y="948515"/>
                      <a:pt x="3717411" y="936191"/>
                    </a:cubicBezTo>
                    <a:cubicBezTo>
                      <a:pt x="3738790" y="926384"/>
                      <a:pt x="3764396" y="906509"/>
                      <a:pt x="3787244" y="902282"/>
                    </a:cubicBezTo>
                    <a:cubicBezTo>
                      <a:pt x="3813899" y="897338"/>
                      <a:pt x="3868174" y="971632"/>
                      <a:pt x="3842541" y="990333"/>
                    </a:cubicBezTo>
                    <a:moveTo>
                      <a:pt x="2626597" y="3565299"/>
                    </a:moveTo>
                    <a:cubicBezTo>
                      <a:pt x="2664026" y="3558474"/>
                      <a:pt x="2683238" y="3542997"/>
                      <a:pt x="2695025" y="3588433"/>
                    </a:cubicBezTo>
                    <a:cubicBezTo>
                      <a:pt x="2705584" y="3629140"/>
                      <a:pt x="2716045" y="3668343"/>
                      <a:pt x="2729650" y="3708288"/>
                    </a:cubicBezTo>
                    <a:cubicBezTo>
                      <a:pt x="2671191" y="3713340"/>
                      <a:pt x="2619629" y="3741248"/>
                      <a:pt x="2577006" y="3780513"/>
                    </a:cubicBezTo>
                    <a:cubicBezTo>
                      <a:pt x="2546652" y="3808484"/>
                      <a:pt x="2486277" y="3875263"/>
                      <a:pt x="2501243" y="3922105"/>
                    </a:cubicBezTo>
                    <a:cubicBezTo>
                      <a:pt x="2537606" y="4035951"/>
                      <a:pt x="2721258" y="3780558"/>
                      <a:pt x="2743076" y="3753267"/>
                    </a:cubicBezTo>
                    <a:cubicBezTo>
                      <a:pt x="2769793" y="3792309"/>
                      <a:pt x="2779618" y="3843432"/>
                      <a:pt x="2792901" y="3888089"/>
                    </a:cubicBezTo>
                    <a:cubicBezTo>
                      <a:pt x="2802350" y="3919866"/>
                      <a:pt x="2837423" y="3980788"/>
                      <a:pt x="2791055" y="3988508"/>
                    </a:cubicBezTo>
                    <a:cubicBezTo>
                      <a:pt x="2725969" y="3999364"/>
                      <a:pt x="2603848" y="4023600"/>
                      <a:pt x="2611560" y="4115788"/>
                    </a:cubicBezTo>
                    <a:cubicBezTo>
                      <a:pt x="2620686" y="4224600"/>
                      <a:pt x="2759108" y="4223991"/>
                      <a:pt x="2836769" y="4228881"/>
                    </a:cubicBezTo>
                    <a:cubicBezTo>
                      <a:pt x="2880557" y="4231631"/>
                      <a:pt x="2880754" y="4266713"/>
                      <a:pt x="2886988" y="4305978"/>
                    </a:cubicBezTo>
                    <a:cubicBezTo>
                      <a:pt x="2889782" y="4323533"/>
                      <a:pt x="2898488" y="4347258"/>
                      <a:pt x="2883585" y="4360120"/>
                    </a:cubicBezTo>
                    <a:cubicBezTo>
                      <a:pt x="2870347" y="4371530"/>
                      <a:pt x="2829801" y="4371844"/>
                      <a:pt x="2812569" y="4375543"/>
                    </a:cubicBezTo>
                    <a:cubicBezTo>
                      <a:pt x="2762341" y="4386326"/>
                      <a:pt x="2712149" y="4397316"/>
                      <a:pt x="2661922" y="4408090"/>
                    </a:cubicBezTo>
                    <a:cubicBezTo>
                      <a:pt x="2604914" y="4420325"/>
                      <a:pt x="2574767" y="4403191"/>
                      <a:pt x="2521467" y="4387571"/>
                    </a:cubicBezTo>
                    <a:cubicBezTo>
                      <a:pt x="2501727" y="4381795"/>
                      <a:pt x="2481906" y="4384230"/>
                      <a:pt x="2480455" y="4362135"/>
                    </a:cubicBezTo>
                    <a:cubicBezTo>
                      <a:pt x="2479569" y="4348584"/>
                      <a:pt x="2492833" y="4327617"/>
                      <a:pt x="2497177" y="4314209"/>
                    </a:cubicBezTo>
                    <a:cubicBezTo>
                      <a:pt x="2514382" y="4261160"/>
                      <a:pt x="2529026" y="4206544"/>
                      <a:pt x="2533970" y="4150835"/>
                    </a:cubicBezTo>
                    <a:cubicBezTo>
                      <a:pt x="2541162" y="4069886"/>
                      <a:pt x="2532179" y="3948518"/>
                      <a:pt x="2432503" y="3932719"/>
                    </a:cubicBezTo>
                    <a:cubicBezTo>
                      <a:pt x="2385087" y="3925204"/>
                      <a:pt x="2375961" y="3922759"/>
                      <a:pt x="2354564" y="3878255"/>
                    </a:cubicBezTo>
                    <a:cubicBezTo>
                      <a:pt x="2331402" y="3830132"/>
                      <a:pt x="2294645" y="3785565"/>
                      <a:pt x="2303530" y="3730124"/>
                    </a:cubicBezTo>
                    <a:cubicBezTo>
                      <a:pt x="2309961" y="3689954"/>
                      <a:pt x="2299114" y="3613941"/>
                      <a:pt x="2324748" y="3580623"/>
                    </a:cubicBezTo>
                    <a:cubicBezTo>
                      <a:pt x="2336606" y="3565218"/>
                      <a:pt x="2359714" y="3556029"/>
                      <a:pt x="2375477" y="3544726"/>
                    </a:cubicBezTo>
                    <a:cubicBezTo>
                      <a:pt x="2395575" y="3530306"/>
                      <a:pt x="2414930" y="3514874"/>
                      <a:pt x="2433658" y="3498726"/>
                    </a:cubicBezTo>
                    <a:cubicBezTo>
                      <a:pt x="2449412" y="3485166"/>
                      <a:pt x="2468624" y="3458637"/>
                      <a:pt x="2486483" y="3448838"/>
                    </a:cubicBezTo>
                    <a:cubicBezTo>
                      <a:pt x="2508301" y="3436854"/>
                      <a:pt x="2508973" y="3445014"/>
                      <a:pt x="2524646" y="3463733"/>
                    </a:cubicBezTo>
                    <a:cubicBezTo>
                      <a:pt x="2547772" y="3491372"/>
                      <a:pt x="2584547" y="3572975"/>
                      <a:pt x="2626597" y="3565299"/>
                    </a:cubicBezTo>
                    <a:moveTo>
                      <a:pt x="2732373" y="3745144"/>
                    </a:moveTo>
                    <a:cubicBezTo>
                      <a:pt x="2719404" y="3771315"/>
                      <a:pt x="2689436" y="3795650"/>
                      <a:pt x="2670341" y="3817503"/>
                    </a:cubicBezTo>
                    <a:cubicBezTo>
                      <a:pt x="2651138" y="3839482"/>
                      <a:pt x="2632966" y="3862706"/>
                      <a:pt x="2611551" y="3882625"/>
                    </a:cubicBezTo>
                    <a:cubicBezTo>
                      <a:pt x="2587977" y="3904551"/>
                      <a:pt x="2504244" y="3957510"/>
                      <a:pt x="2522694" y="3886226"/>
                    </a:cubicBezTo>
                    <a:cubicBezTo>
                      <a:pt x="2537042" y="3830777"/>
                      <a:pt x="2590763" y="3785878"/>
                      <a:pt x="2638035" y="3758211"/>
                    </a:cubicBezTo>
                    <a:cubicBezTo>
                      <a:pt x="2647188" y="3752838"/>
                      <a:pt x="2754325" y="3700854"/>
                      <a:pt x="2732373" y="3745144"/>
                    </a:cubicBezTo>
                    <a:moveTo>
                      <a:pt x="2823970" y="4009090"/>
                    </a:moveTo>
                    <a:cubicBezTo>
                      <a:pt x="2832273" y="4046206"/>
                      <a:pt x="2836742" y="4084459"/>
                      <a:pt x="2843827" y="4121834"/>
                    </a:cubicBezTo>
                    <a:cubicBezTo>
                      <a:pt x="2847463" y="4140947"/>
                      <a:pt x="2867562" y="4187108"/>
                      <a:pt x="2859366" y="4205487"/>
                    </a:cubicBezTo>
                    <a:cubicBezTo>
                      <a:pt x="2845484" y="4236638"/>
                      <a:pt x="2720568" y="4199764"/>
                      <a:pt x="2694666" y="4189043"/>
                    </a:cubicBezTo>
                    <a:cubicBezTo>
                      <a:pt x="2633028" y="4163526"/>
                      <a:pt x="2604726" y="4098019"/>
                      <a:pt x="2661573" y="4051365"/>
                    </a:cubicBezTo>
                    <a:cubicBezTo>
                      <a:pt x="2683130" y="4033685"/>
                      <a:pt x="2815668" y="3972001"/>
                      <a:pt x="2823970" y="4009090"/>
                    </a:cubicBezTo>
                    <a:moveTo>
                      <a:pt x="2905868" y="4454798"/>
                    </a:moveTo>
                    <a:cubicBezTo>
                      <a:pt x="2912827" y="4490221"/>
                      <a:pt x="2933185" y="4523064"/>
                      <a:pt x="2899536" y="4549853"/>
                    </a:cubicBezTo>
                    <a:cubicBezTo>
                      <a:pt x="2871592" y="4572092"/>
                      <a:pt x="2825815" y="4587264"/>
                      <a:pt x="2791387" y="4595182"/>
                    </a:cubicBezTo>
                    <a:cubicBezTo>
                      <a:pt x="2744464" y="4605965"/>
                      <a:pt x="2729373" y="4579669"/>
                      <a:pt x="2704536" y="4545850"/>
                    </a:cubicBezTo>
                    <a:cubicBezTo>
                      <a:pt x="2677828" y="4509486"/>
                      <a:pt x="2649401" y="4474350"/>
                      <a:pt x="2619898" y="4440199"/>
                    </a:cubicBezTo>
                    <a:cubicBezTo>
                      <a:pt x="2712534" y="4419465"/>
                      <a:pt x="2805171" y="4398722"/>
                      <a:pt x="2897816" y="4377988"/>
                    </a:cubicBezTo>
                    <a:cubicBezTo>
                      <a:pt x="2897762" y="4403801"/>
                      <a:pt x="2900888" y="4429505"/>
                      <a:pt x="2905868" y="4454798"/>
                    </a:cubicBezTo>
                    <a:moveTo>
                      <a:pt x="2683901" y="4619220"/>
                    </a:moveTo>
                    <a:cubicBezTo>
                      <a:pt x="2635590" y="4616713"/>
                      <a:pt x="2583607" y="4631258"/>
                      <a:pt x="2534615" y="4635082"/>
                    </a:cubicBezTo>
                    <a:cubicBezTo>
                      <a:pt x="2473424" y="4639856"/>
                      <a:pt x="2412404" y="4646806"/>
                      <a:pt x="2351169" y="4650917"/>
                    </a:cubicBezTo>
                    <a:cubicBezTo>
                      <a:pt x="2366852" y="4600860"/>
                      <a:pt x="2395038" y="4556212"/>
                      <a:pt x="2417080" y="4508922"/>
                    </a:cubicBezTo>
                    <a:cubicBezTo>
                      <a:pt x="2439193" y="4461471"/>
                      <a:pt x="2454724" y="4456339"/>
                      <a:pt x="2505605" y="4452676"/>
                    </a:cubicBezTo>
                    <a:cubicBezTo>
                      <a:pt x="2552752" y="4449290"/>
                      <a:pt x="2585998" y="4433061"/>
                      <a:pt x="2620794" y="4473052"/>
                    </a:cubicBezTo>
                    <a:cubicBezTo>
                      <a:pt x="2656996" y="4514654"/>
                      <a:pt x="2689776" y="4559857"/>
                      <a:pt x="2722825" y="4603950"/>
                    </a:cubicBezTo>
                    <a:cubicBezTo>
                      <a:pt x="2711576" y="4611473"/>
                      <a:pt x="2698141" y="4619955"/>
                      <a:pt x="2683901" y="4619220"/>
                    </a:cubicBezTo>
                    <a:moveTo>
                      <a:pt x="2338567" y="4629431"/>
                    </a:moveTo>
                    <a:cubicBezTo>
                      <a:pt x="2326646" y="4638118"/>
                      <a:pt x="2289889" y="4613435"/>
                      <a:pt x="2277502" y="4608652"/>
                    </a:cubicBezTo>
                    <a:cubicBezTo>
                      <a:pt x="2253401" y="4599337"/>
                      <a:pt x="2248063" y="4596337"/>
                      <a:pt x="2235479" y="4572835"/>
                    </a:cubicBezTo>
                    <a:cubicBezTo>
                      <a:pt x="2224677" y="4552629"/>
                      <a:pt x="2207490" y="4529656"/>
                      <a:pt x="2204105" y="4506593"/>
                    </a:cubicBezTo>
                    <a:cubicBezTo>
                      <a:pt x="2199635" y="4476186"/>
                      <a:pt x="2213088" y="4436151"/>
                      <a:pt x="2217996" y="4405941"/>
                    </a:cubicBezTo>
                    <a:cubicBezTo>
                      <a:pt x="2231037" y="4437396"/>
                      <a:pt x="2273857" y="4441041"/>
                      <a:pt x="2302786" y="4446191"/>
                    </a:cubicBezTo>
                    <a:cubicBezTo>
                      <a:pt x="2324667" y="4450087"/>
                      <a:pt x="2389503" y="4443880"/>
                      <a:pt x="2406001" y="4459465"/>
                    </a:cubicBezTo>
                    <a:cubicBezTo>
                      <a:pt x="2424227" y="4476679"/>
                      <a:pt x="2390667" y="4524694"/>
                      <a:pt x="2381926" y="4542778"/>
                    </a:cubicBezTo>
                    <a:cubicBezTo>
                      <a:pt x="2371491" y="4564362"/>
                      <a:pt x="2358603" y="4614841"/>
                      <a:pt x="2338567" y="4629431"/>
                    </a:cubicBezTo>
                    <a:moveTo>
                      <a:pt x="2315209" y="4654374"/>
                    </a:moveTo>
                    <a:cubicBezTo>
                      <a:pt x="2300861" y="4656703"/>
                      <a:pt x="2259581" y="4670971"/>
                      <a:pt x="2260405" y="4644773"/>
                    </a:cubicBezTo>
                    <a:cubicBezTo>
                      <a:pt x="2261327" y="4614841"/>
                      <a:pt x="2318138" y="4647129"/>
                      <a:pt x="2315209" y="4654374"/>
                    </a:cubicBezTo>
                    <a:moveTo>
                      <a:pt x="2242456" y="4652807"/>
                    </a:moveTo>
                    <a:cubicBezTo>
                      <a:pt x="2239841" y="4678011"/>
                      <a:pt x="2185609" y="4675924"/>
                      <a:pt x="2184364" y="4653757"/>
                    </a:cubicBezTo>
                    <a:cubicBezTo>
                      <a:pt x="2182260" y="4616292"/>
                      <a:pt x="2246621" y="4612566"/>
                      <a:pt x="2242456" y="4652807"/>
                    </a:cubicBezTo>
                    <a:moveTo>
                      <a:pt x="2180451" y="3973202"/>
                    </a:moveTo>
                    <a:cubicBezTo>
                      <a:pt x="2166586" y="4012691"/>
                      <a:pt x="2082145" y="4026815"/>
                      <a:pt x="2049713" y="4038969"/>
                    </a:cubicBezTo>
                    <a:cubicBezTo>
                      <a:pt x="2020095" y="4050075"/>
                      <a:pt x="1931614" y="4101324"/>
                      <a:pt x="1901072" y="4082730"/>
                    </a:cubicBezTo>
                    <a:cubicBezTo>
                      <a:pt x="2004448" y="4011688"/>
                      <a:pt x="2110384" y="3942060"/>
                      <a:pt x="2197969" y="3851350"/>
                    </a:cubicBezTo>
                    <a:cubicBezTo>
                      <a:pt x="2201552" y="3873758"/>
                      <a:pt x="2196098" y="3892477"/>
                      <a:pt x="2189488" y="3913686"/>
                    </a:cubicBezTo>
                    <a:cubicBezTo>
                      <a:pt x="2183523" y="3932826"/>
                      <a:pt x="2186595" y="3955710"/>
                      <a:pt x="2180451" y="3973202"/>
                    </a:cubicBezTo>
                    <a:moveTo>
                      <a:pt x="2154746" y="4117195"/>
                    </a:moveTo>
                    <a:cubicBezTo>
                      <a:pt x="2139869" y="4213915"/>
                      <a:pt x="2125270" y="4311916"/>
                      <a:pt x="2105136" y="4407679"/>
                    </a:cubicBezTo>
                    <a:cubicBezTo>
                      <a:pt x="2066784" y="4395955"/>
                      <a:pt x="2035150" y="4372202"/>
                      <a:pt x="1994846" y="4363926"/>
                    </a:cubicBezTo>
                    <a:cubicBezTo>
                      <a:pt x="1958071" y="4356376"/>
                      <a:pt x="1920078" y="4356188"/>
                      <a:pt x="1882998" y="4361705"/>
                    </a:cubicBezTo>
                    <a:cubicBezTo>
                      <a:pt x="1803985" y="4373456"/>
                      <a:pt x="1733542" y="4412542"/>
                      <a:pt x="1664596" y="4450625"/>
                    </a:cubicBezTo>
                    <a:cubicBezTo>
                      <a:pt x="1658228" y="4384302"/>
                      <a:pt x="1645044" y="4313313"/>
                      <a:pt x="1646602" y="4246749"/>
                    </a:cubicBezTo>
                    <a:cubicBezTo>
                      <a:pt x="1647892" y="4191452"/>
                      <a:pt x="1742517" y="4175080"/>
                      <a:pt x="1785436" y="4152241"/>
                    </a:cubicBezTo>
                    <a:cubicBezTo>
                      <a:pt x="1811401" y="4138421"/>
                      <a:pt x="1834884" y="4118986"/>
                      <a:pt x="1864467" y="4114167"/>
                    </a:cubicBezTo>
                    <a:cubicBezTo>
                      <a:pt x="1894901" y="4109205"/>
                      <a:pt x="1924279" y="4109349"/>
                      <a:pt x="1954354" y="4100079"/>
                    </a:cubicBezTo>
                    <a:cubicBezTo>
                      <a:pt x="2025442" y="4078144"/>
                      <a:pt x="2092355" y="4043367"/>
                      <a:pt x="2162000" y="4017446"/>
                    </a:cubicBezTo>
                    <a:cubicBezTo>
                      <a:pt x="2167697" y="4050648"/>
                      <a:pt x="2159788" y="4084477"/>
                      <a:pt x="2154746" y="4117195"/>
                    </a:cubicBezTo>
                    <a:moveTo>
                      <a:pt x="2088307" y="4526548"/>
                    </a:moveTo>
                    <a:cubicBezTo>
                      <a:pt x="2085154" y="4548537"/>
                      <a:pt x="2089140" y="4587775"/>
                      <a:pt x="2072382" y="4604532"/>
                    </a:cubicBezTo>
                    <a:cubicBezTo>
                      <a:pt x="2056601" y="4620313"/>
                      <a:pt x="2022907" y="4620833"/>
                      <a:pt x="2002101" y="4625105"/>
                    </a:cubicBezTo>
                    <a:cubicBezTo>
                      <a:pt x="1938716" y="4638154"/>
                      <a:pt x="1875394" y="4651320"/>
                      <a:pt x="1812099" y="4664773"/>
                    </a:cubicBezTo>
                    <a:cubicBezTo>
                      <a:pt x="1783788" y="4670792"/>
                      <a:pt x="1755459" y="4676542"/>
                      <a:pt x="1727031" y="4681916"/>
                    </a:cubicBezTo>
                    <a:cubicBezTo>
                      <a:pt x="1713471" y="4684468"/>
                      <a:pt x="1679454" y="4697482"/>
                      <a:pt x="1668035" y="4686689"/>
                    </a:cubicBezTo>
                    <a:cubicBezTo>
                      <a:pt x="1657198" y="4676434"/>
                      <a:pt x="1665267" y="4643699"/>
                      <a:pt x="1665850" y="4629968"/>
                    </a:cubicBezTo>
                    <a:cubicBezTo>
                      <a:pt x="1667014" y="4602535"/>
                      <a:pt x="1668563" y="4575012"/>
                      <a:pt x="1666844" y="4547569"/>
                    </a:cubicBezTo>
                    <a:cubicBezTo>
                      <a:pt x="1663539" y="4494923"/>
                      <a:pt x="1666476" y="4474762"/>
                      <a:pt x="1715468" y="4447526"/>
                    </a:cubicBezTo>
                    <a:cubicBezTo>
                      <a:pt x="1767523" y="4418588"/>
                      <a:pt x="1821288" y="4398776"/>
                      <a:pt x="1879873" y="4388046"/>
                    </a:cubicBezTo>
                    <a:cubicBezTo>
                      <a:pt x="1939200" y="4377191"/>
                      <a:pt x="1995715" y="4383129"/>
                      <a:pt x="2052176" y="4405896"/>
                    </a:cubicBezTo>
                    <a:cubicBezTo>
                      <a:pt x="2067886" y="4412237"/>
                      <a:pt x="2091450" y="4420047"/>
                      <a:pt x="2098768" y="4436984"/>
                    </a:cubicBezTo>
                    <a:cubicBezTo>
                      <a:pt x="2108718" y="4460038"/>
                      <a:pt x="2091665" y="4503190"/>
                      <a:pt x="2088307" y="4526548"/>
                    </a:cubicBezTo>
                    <a:moveTo>
                      <a:pt x="2016951" y="5375134"/>
                    </a:moveTo>
                    <a:cubicBezTo>
                      <a:pt x="1993718" y="5389698"/>
                      <a:pt x="1943168" y="5387217"/>
                      <a:pt x="1916478" y="5390172"/>
                    </a:cubicBezTo>
                    <a:cubicBezTo>
                      <a:pt x="1873379" y="5394937"/>
                      <a:pt x="1830012" y="5392215"/>
                      <a:pt x="1787200" y="5385569"/>
                    </a:cubicBezTo>
                    <a:cubicBezTo>
                      <a:pt x="1754975" y="5380572"/>
                      <a:pt x="1706888" y="5373639"/>
                      <a:pt x="1682186" y="5351015"/>
                    </a:cubicBezTo>
                    <a:cubicBezTo>
                      <a:pt x="1647095" y="5318870"/>
                      <a:pt x="1687587" y="5317393"/>
                      <a:pt x="1714447" y="5319659"/>
                    </a:cubicBezTo>
                    <a:cubicBezTo>
                      <a:pt x="1792520" y="5326223"/>
                      <a:pt x="1871579" y="5321638"/>
                      <a:pt x="1949589" y="5315995"/>
                    </a:cubicBezTo>
                    <a:cubicBezTo>
                      <a:pt x="1964771" y="5314894"/>
                      <a:pt x="2005594" y="5301558"/>
                      <a:pt x="2020238" y="5307801"/>
                    </a:cubicBezTo>
                    <a:cubicBezTo>
                      <a:pt x="2038957" y="5315781"/>
                      <a:pt x="2033225" y="5364933"/>
                      <a:pt x="2016951" y="5375134"/>
                    </a:cubicBezTo>
                    <a:moveTo>
                      <a:pt x="1972679" y="5894644"/>
                    </a:moveTo>
                    <a:cubicBezTo>
                      <a:pt x="1827218" y="5880511"/>
                      <a:pt x="1742875" y="5760046"/>
                      <a:pt x="1690121" y="5636905"/>
                    </a:cubicBezTo>
                    <a:cubicBezTo>
                      <a:pt x="1661810" y="5570788"/>
                      <a:pt x="1672021" y="5501421"/>
                      <a:pt x="1669226" y="5431506"/>
                    </a:cubicBezTo>
                    <a:cubicBezTo>
                      <a:pt x="1668716" y="5418735"/>
                      <a:pt x="1660700" y="5387047"/>
                      <a:pt x="1673830" y="5377508"/>
                    </a:cubicBezTo>
                    <a:cubicBezTo>
                      <a:pt x="1686163" y="5368543"/>
                      <a:pt x="1736068" y="5396254"/>
                      <a:pt x="1749565" y="5399559"/>
                    </a:cubicBezTo>
                    <a:cubicBezTo>
                      <a:pt x="1818754" y="5416522"/>
                      <a:pt x="1895269" y="5418143"/>
                      <a:pt x="1964618" y="5401673"/>
                    </a:cubicBezTo>
                    <a:cubicBezTo>
                      <a:pt x="1994658" y="5394534"/>
                      <a:pt x="2011478" y="5381270"/>
                      <a:pt x="2021017" y="5411041"/>
                    </a:cubicBezTo>
                    <a:cubicBezTo>
                      <a:pt x="2028702" y="5435018"/>
                      <a:pt x="2016091" y="5479191"/>
                      <a:pt x="2014721" y="5504322"/>
                    </a:cubicBezTo>
                    <a:cubicBezTo>
                      <a:pt x="2012338" y="5547779"/>
                      <a:pt x="2019154" y="5899149"/>
                      <a:pt x="1972679" y="5894644"/>
                    </a:cubicBezTo>
                    <a:moveTo>
                      <a:pt x="1682088" y="5894778"/>
                    </a:moveTo>
                    <a:cubicBezTo>
                      <a:pt x="1681532" y="5873677"/>
                      <a:pt x="1670883" y="5660451"/>
                      <a:pt x="1681210" y="5659806"/>
                    </a:cubicBezTo>
                    <a:cubicBezTo>
                      <a:pt x="1711904" y="5726012"/>
                      <a:pt x="1743430" y="5785232"/>
                      <a:pt x="1799300" y="5833937"/>
                    </a:cubicBezTo>
                    <a:cubicBezTo>
                      <a:pt x="1827836" y="5858827"/>
                      <a:pt x="1859926" y="5881254"/>
                      <a:pt x="1895618" y="5894617"/>
                    </a:cubicBezTo>
                    <a:cubicBezTo>
                      <a:pt x="1909035" y="5899633"/>
                      <a:pt x="1985021" y="5903439"/>
                      <a:pt x="1988747" y="5920080"/>
                    </a:cubicBezTo>
                    <a:cubicBezTo>
                      <a:pt x="1995258" y="5949197"/>
                      <a:pt x="1943383" y="5937447"/>
                      <a:pt x="1927995" y="5935082"/>
                    </a:cubicBezTo>
                    <a:cubicBezTo>
                      <a:pt x="1915653" y="5933166"/>
                      <a:pt x="1904539" y="5927908"/>
                      <a:pt x="1892430" y="5925714"/>
                    </a:cubicBezTo>
                    <a:cubicBezTo>
                      <a:pt x="1869358" y="5921531"/>
                      <a:pt x="1847549" y="5927156"/>
                      <a:pt x="1824378" y="5927621"/>
                    </a:cubicBezTo>
                    <a:cubicBezTo>
                      <a:pt x="1789171" y="5928338"/>
                      <a:pt x="1754599" y="5924639"/>
                      <a:pt x="1719373" y="5927693"/>
                    </a:cubicBezTo>
                    <a:cubicBezTo>
                      <a:pt x="1687175" y="5930470"/>
                      <a:pt x="1682947" y="5926770"/>
                      <a:pt x="1682088" y="5894778"/>
                    </a:cubicBezTo>
                    <a:moveTo>
                      <a:pt x="1703556" y="4938383"/>
                    </a:moveTo>
                    <a:cubicBezTo>
                      <a:pt x="1828086" y="4898133"/>
                      <a:pt x="1932160" y="4974361"/>
                      <a:pt x="1997891" y="5074136"/>
                    </a:cubicBezTo>
                    <a:cubicBezTo>
                      <a:pt x="2035365" y="5131036"/>
                      <a:pt x="2043740" y="5170821"/>
                      <a:pt x="2037192" y="5238191"/>
                    </a:cubicBezTo>
                    <a:cubicBezTo>
                      <a:pt x="2034837" y="5262310"/>
                      <a:pt x="2039172" y="5278638"/>
                      <a:pt x="2017005" y="5288463"/>
                    </a:cubicBezTo>
                    <a:cubicBezTo>
                      <a:pt x="1995052" y="5298199"/>
                      <a:pt x="1945192" y="5290980"/>
                      <a:pt x="1921448" y="5292091"/>
                    </a:cubicBezTo>
                    <a:cubicBezTo>
                      <a:pt x="1853155" y="5295279"/>
                      <a:pt x="1785122" y="5299515"/>
                      <a:pt x="1716830" y="5295467"/>
                    </a:cubicBezTo>
                    <a:cubicBezTo>
                      <a:pt x="1672468" y="5292843"/>
                      <a:pt x="1666199" y="5285329"/>
                      <a:pt x="1666969" y="5242266"/>
                    </a:cubicBezTo>
                    <a:cubicBezTo>
                      <a:pt x="1667883" y="5190426"/>
                      <a:pt x="1663575" y="5138828"/>
                      <a:pt x="1660637" y="5086908"/>
                    </a:cubicBezTo>
                    <a:cubicBezTo>
                      <a:pt x="1657466" y="5030733"/>
                      <a:pt x="1638174" y="4959511"/>
                      <a:pt x="1703556" y="4938383"/>
                    </a:cubicBezTo>
                    <a:moveTo>
                      <a:pt x="1662804" y="4863722"/>
                    </a:moveTo>
                    <a:cubicBezTo>
                      <a:pt x="1662885" y="4825631"/>
                      <a:pt x="1660601" y="4786554"/>
                      <a:pt x="1662921" y="4748525"/>
                    </a:cubicBezTo>
                    <a:cubicBezTo>
                      <a:pt x="1665240" y="4710827"/>
                      <a:pt x="1681290" y="4712690"/>
                      <a:pt x="1716874" y="4706259"/>
                    </a:cubicBezTo>
                    <a:cubicBezTo>
                      <a:pt x="1793953" y="4692323"/>
                      <a:pt x="1870934" y="4676730"/>
                      <a:pt x="1946965" y="4657841"/>
                    </a:cubicBezTo>
                    <a:cubicBezTo>
                      <a:pt x="1977041" y="4650371"/>
                      <a:pt x="2011022" y="4636032"/>
                      <a:pt x="2042360" y="4635915"/>
                    </a:cubicBezTo>
                    <a:cubicBezTo>
                      <a:pt x="2075230" y="4635790"/>
                      <a:pt x="2073493" y="4652691"/>
                      <a:pt x="2071298" y="4681808"/>
                    </a:cubicBezTo>
                    <a:cubicBezTo>
                      <a:pt x="2066426" y="4746286"/>
                      <a:pt x="2054613" y="4809814"/>
                      <a:pt x="2051021" y="4873951"/>
                    </a:cubicBezTo>
                    <a:cubicBezTo>
                      <a:pt x="2047143" y="4943175"/>
                      <a:pt x="2045110" y="5013286"/>
                      <a:pt x="2045414" y="5082591"/>
                    </a:cubicBezTo>
                    <a:cubicBezTo>
                      <a:pt x="2045522" y="5105976"/>
                      <a:pt x="2051209" y="5123307"/>
                      <a:pt x="2031272" y="5101417"/>
                    </a:cubicBezTo>
                    <a:cubicBezTo>
                      <a:pt x="2011299" y="5079483"/>
                      <a:pt x="2001528" y="5044544"/>
                      <a:pt x="1983705" y="5019896"/>
                    </a:cubicBezTo>
                    <a:cubicBezTo>
                      <a:pt x="1947189" y="4969435"/>
                      <a:pt x="1892913" y="4928844"/>
                      <a:pt x="1832681" y="4911747"/>
                    </a:cubicBezTo>
                    <a:cubicBezTo>
                      <a:pt x="1799381" y="4902298"/>
                      <a:pt x="1764352" y="4900659"/>
                      <a:pt x="1730407" y="4907501"/>
                    </a:cubicBezTo>
                    <a:cubicBezTo>
                      <a:pt x="1720108" y="4909570"/>
                      <a:pt x="1668510" y="4934201"/>
                      <a:pt x="1661945" y="4929337"/>
                    </a:cubicBezTo>
                    <a:cubicBezTo>
                      <a:pt x="1657493" y="4926041"/>
                      <a:pt x="1662795" y="4865263"/>
                      <a:pt x="1662804" y="4863722"/>
                    </a:cubicBezTo>
                    <a:moveTo>
                      <a:pt x="2118383" y="6183767"/>
                    </a:moveTo>
                    <a:cubicBezTo>
                      <a:pt x="2167777" y="6219135"/>
                      <a:pt x="2222474" y="6247706"/>
                      <a:pt x="2277852" y="6272525"/>
                    </a:cubicBezTo>
                    <a:cubicBezTo>
                      <a:pt x="2309002" y="6286479"/>
                      <a:pt x="2432333" y="6315856"/>
                      <a:pt x="2436273" y="6347275"/>
                    </a:cubicBezTo>
                    <a:cubicBezTo>
                      <a:pt x="2438369" y="6364033"/>
                      <a:pt x="2417931" y="6382823"/>
                      <a:pt x="2404549" y="6384803"/>
                    </a:cubicBezTo>
                    <a:cubicBezTo>
                      <a:pt x="2387568" y="6387319"/>
                      <a:pt x="2359588" y="6376231"/>
                      <a:pt x="2342293" y="6374126"/>
                    </a:cubicBezTo>
                    <a:cubicBezTo>
                      <a:pt x="2279392" y="6366496"/>
                      <a:pt x="2216617" y="6366442"/>
                      <a:pt x="2155247" y="6348932"/>
                    </a:cubicBezTo>
                    <a:cubicBezTo>
                      <a:pt x="2032714" y="6313966"/>
                      <a:pt x="1905676" y="6304114"/>
                      <a:pt x="1781871" y="6273627"/>
                    </a:cubicBezTo>
                    <a:cubicBezTo>
                      <a:pt x="1752413" y="6266381"/>
                      <a:pt x="1722884" y="6259574"/>
                      <a:pt x="1693283" y="6253009"/>
                    </a:cubicBezTo>
                    <a:cubicBezTo>
                      <a:pt x="1665160" y="6246766"/>
                      <a:pt x="1652558" y="6247832"/>
                      <a:pt x="1651564" y="6217783"/>
                    </a:cubicBezTo>
                    <a:cubicBezTo>
                      <a:pt x="1649370" y="6151819"/>
                      <a:pt x="1668295" y="6084243"/>
                      <a:pt x="1668438" y="6017464"/>
                    </a:cubicBezTo>
                    <a:cubicBezTo>
                      <a:pt x="1768598" y="6028892"/>
                      <a:pt x="1869098" y="6028739"/>
                      <a:pt x="1969535" y="6038153"/>
                    </a:cubicBezTo>
                    <a:cubicBezTo>
                      <a:pt x="2012571" y="6042174"/>
                      <a:pt x="2011568" y="6050333"/>
                      <a:pt x="2030421" y="6087941"/>
                    </a:cubicBezTo>
                    <a:cubicBezTo>
                      <a:pt x="2050000" y="6126947"/>
                      <a:pt x="2083300" y="6158644"/>
                      <a:pt x="2118383" y="6183767"/>
                    </a:cubicBezTo>
                    <a:moveTo>
                      <a:pt x="1630042" y="4040724"/>
                    </a:moveTo>
                    <a:cubicBezTo>
                      <a:pt x="1628770" y="4016300"/>
                      <a:pt x="1627785" y="3991822"/>
                      <a:pt x="1625572" y="3967470"/>
                    </a:cubicBezTo>
                    <a:cubicBezTo>
                      <a:pt x="1624086" y="3951106"/>
                      <a:pt x="1609146" y="3905375"/>
                      <a:pt x="1617574" y="3892639"/>
                    </a:cubicBezTo>
                    <a:cubicBezTo>
                      <a:pt x="1627579" y="3877511"/>
                      <a:pt x="1637664" y="3886745"/>
                      <a:pt x="1655577" y="3886315"/>
                    </a:cubicBezTo>
                    <a:cubicBezTo>
                      <a:pt x="1679195" y="3885760"/>
                      <a:pt x="1698961" y="3876266"/>
                      <a:pt x="1718433" y="3863844"/>
                    </a:cubicBezTo>
                    <a:cubicBezTo>
                      <a:pt x="1755315" y="3840324"/>
                      <a:pt x="1782731" y="3809362"/>
                      <a:pt x="1806663" y="3773223"/>
                    </a:cubicBezTo>
                    <a:cubicBezTo>
                      <a:pt x="1827710" y="3741427"/>
                      <a:pt x="1823796" y="3697980"/>
                      <a:pt x="1823537" y="3659897"/>
                    </a:cubicBezTo>
                    <a:cubicBezTo>
                      <a:pt x="1822874" y="3561439"/>
                      <a:pt x="1830048" y="3465390"/>
                      <a:pt x="1824038" y="3366493"/>
                    </a:cubicBezTo>
                    <a:cubicBezTo>
                      <a:pt x="1821280" y="3321066"/>
                      <a:pt x="1860052" y="3348929"/>
                      <a:pt x="1891373" y="3354814"/>
                    </a:cubicBezTo>
                    <a:cubicBezTo>
                      <a:pt x="1942594" y="3364424"/>
                      <a:pt x="1998268" y="3357769"/>
                      <a:pt x="2050323" y="3357895"/>
                    </a:cubicBezTo>
                    <a:cubicBezTo>
                      <a:pt x="2048388" y="3370004"/>
                      <a:pt x="1941932" y="3400062"/>
                      <a:pt x="1924735" y="3411508"/>
                    </a:cubicBezTo>
                    <a:cubicBezTo>
                      <a:pt x="1880714" y="3440787"/>
                      <a:pt x="1855036" y="3487629"/>
                      <a:pt x="1859058" y="3541036"/>
                    </a:cubicBezTo>
                    <a:cubicBezTo>
                      <a:pt x="1867127" y="3648477"/>
                      <a:pt x="1985460" y="3666435"/>
                      <a:pt x="2071925" y="3666641"/>
                    </a:cubicBezTo>
                    <a:cubicBezTo>
                      <a:pt x="2000193" y="3730070"/>
                      <a:pt x="1929742" y="3790544"/>
                      <a:pt x="1873361" y="3868797"/>
                    </a:cubicBezTo>
                    <a:cubicBezTo>
                      <a:pt x="1831785" y="3926485"/>
                      <a:pt x="1758576" y="4040241"/>
                      <a:pt x="1826528" y="4104064"/>
                    </a:cubicBezTo>
                    <a:cubicBezTo>
                      <a:pt x="1766457" y="4138188"/>
                      <a:pt x="1706915" y="4176137"/>
                      <a:pt x="1638980" y="4192563"/>
                    </a:cubicBezTo>
                    <a:cubicBezTo>
                      <a:pt x="1635935" y="4141959"/>
                      <a:pt x="1632675" y="4091355"/>
                      <a:pt x="1630042" y="4040724"/>
                    </a:cubicBezTo>
                    <a:moveTo>
                      <a:pt x="1602769" y="2079453"/>
                    </a:moveTo>
                    <a:cubicBezTo>
                      <a:pt x="1627220" y="2095163"/>
                      <a:pt x="1637511" y="2072951"/>
                      <a:pt x="1656123" y="2061451"/>
                    </a:cubicBezTo>
                    <a:cubicBezTo>
                      <a:pt x="1682338" y="2045239"/>
                      <a:pt x="1691017" y="2046834"/>
                      <a:pt x="1694340" y="2010641"/>
                    </a:cubicBezTo>
                    <a:cubicBezTo>
                      <a:pt x="1700493" y="1943512"/>
                      <a:pt x="1672253" y="1882743"/>
                      <a:pt x="1636795" y="1827813"/>
                    </a:cubicBezTo>
                    <a:cubicBezTo>
                      <a:pt x="1620682" y="1802843"/>
                      <a:pt x="1604605" y="1773107"/>
                      <a:pt x="1581856" y="1753582"/>
                    </a:cubicBezTo>
                    <a:cubicBezTo>
                      <a:pt x="1561113" y="1735795"/>
                      <a:pt x="1540155" y="1741921"/>
                      <a:pt x="1520943" y="1723524"/>
                    </a:cubicBezTo>
                    <a:cubicBezTo>
                      <a:pt x="1513393" y="1716288"/>
                      <a:pt x="1515014" y="1706086"/>
                      <a:pt x="1502547" y="1706373"/>
                    </a:cubicBezTo>
                    <a:cubicBezTo>
                      <a:pt x="1494334" y="1706570"/>
                      <a:pt x="1474379" y="1731997"/>
                      <a:pt x="1467590" y="1737622"/>
                    </a:cubicBezTo>
                    <a:cubicBezTo>
                      <a:pt x="1446175" y="1755356"/>
                      <a:pt x="1419969" y="1768853"/>
                      <a:pt x="1391890" y="1754227"/>
                    </a:cubicBezTo>
                    <a:cubicBezTo>
                      <a:pt x="1351013" y="1732947"/>
                      <a:pt x="1364143" y="1655688"/>
                      <a:pt x="1395894" y="1630664"/>
                    </a:cubicBezTo>
                    <a:cubicBezTo>
                      <a:pt x="1420336" y="1611390"/>
                      <a:pt x="1449229" y="1614363"/>
                      <a:pt x="1477066" y="1611256"/>
                    </a:cubicBezTo>
                    <a:cubicBezTo>
                      <a:pt x="1497934" y="1608936"/>
                      <a:pt x="1502278" y="1609840"/>
                      <a:pt x="1493689" y="1585954"/>
                    </a:cubicBezTo>
                    <a:cubicBezTo>
                      <a:pt x="1487670" y="1569232"/>
                      <a:pt x="1473806" y="1556182"/>
                      <a:pt x="1466954" y="1539819"/>
                    </a:cubicBezTo>
                    <a:cubicBezTo>
                      <a:pt x="1453779" y="1508409"/>
                      <a:pt x="1456645" y="1470227"/>
                      <a:pt x="1450967" y="1436990"/>
                    </a:cubicBezTo>
                    <a:cubicBezTo>
                      <a:pt x="1445853" y="1407201"/>
                      <a:pt x="1433914" y="1374985"/>
                      <a:pt x="1434344" y="1344730"/>
                    </a:cubicBezTo>
                    <a:cubicBezTo>
                      <a:pt x="1434908" y="1306208"/>
                      <a:pt x="1447492" y="1296204"/>
                      <a:pt x="1480872" y="1285402"/>
                    </a:cubicBezTo>
                    <a:cubicBezTo>
                      <a:pt x="1513205" y="1274941"/>
                      <a:pt x="1539976" y="1251879"/>
                      <a:pt x="1567517" y="1232506"/>
                    </a:cubicBezTo>
                    <a:cubicBezTo>
                      <a:pt x="1598694" y="1210572"/>
                      <a:pt x="1632836" y="1196089"/>
                      <a:pt x="1664864" y="1176062"/>
                    </a:cubicBezTo>
                    <a:cubicBezTo>
                      <a:pt x="1686611" y="1162457"/>
                      <a:pt x="1700645" y="1134961"/>
                      <a:pt x="1724568" y="1147805"/>
                    </a:cubicBezTo>
                    <a:cubicBezTo>
                      <a:pt x="1752978" y="1163067"/>
                      <a:pt x="1783027" y="1207240"/>
                      <a:pt x="1807191" y="1229819"/>
                    </a:cubicBezTo>
                    <a:cubicBezTo>
                      <a:pt x="1771831" y="1252264"/>
                      <a:pt x="1763618" y="1262080"/>
                      <a:pt x="1768481" y="1306020"/>
                    </a:cubicBezTo>
                    <a:cubicBezTo>
                      <a:pt x="1772960" y="1346297"/>
                      <a:pt x="1781164" y="1382195"/>
                      <a:pt x="1811956" y="1410255"/>
                    </a:cubicBezTo>
                    <a:cubicBezTo>
                      <a:pt x="1823778" y="1421039"/>
                      <a:pt x="1845847" y="1429673"/>
                      <a:pt x="1855009" y="1442104"/>
                    </a:cubicBezTo>
                    <a:cubicBezTo>
                      <a:pt x="1865703" y="1456587"/>
                      <a:pt x="1858753" y="1443824"/>
                      <a:pt x="1857401" y="1460169"/>
                    </a:cubicBezTo>
                    <a:cubicBezTo>
                      <a:pt x="1856684" y="1468992"/>
                      <a:pt x="1849707" y="1474759"/>
                      <a:pt x="1851230" y="1484952"/>
                    </a:cubicBezTo>
                    <a:cubicBezTo>
                      <a:pt x="1858010" y="1530218"/>
                      <a:pt x="1910020" y="1503501"/>
                      <a:pt x="1931444" y="1487773"/>
                    </a:cubicBezTo>
                    <a:cubicBezTo>
                      <a:pt x="2008012" y="1431589"/>
                      <a:pt x="1865050" y="1386968"/>
                      <a:pt x="1831087" y="1366494"/>
                    </a:cubicBezTo>
                    <a:cubicBezTo>
                      <a:pt x="1807639" y="1352352"/>
                      <a:pt x="1796049" y="1307220"/>
                      <a:pt x="1833201" y="1319213"/>
                    </a:cubicBezTo>
                    <a:cubicBezTo>
                      <a:pt x="1857911" y="1327184"/>
                      <a:pt x="1913746" y="1394805"/>
                      <a:pt x="1919415" y="1333167"/>
                    </a:cubicBezTo>
                    <a:cubicBezTo>
                      <a:pt x="1980695" y="1368769"/>
                      <a:pt x="2018509" y="1444397"/>
                      <a:pt x="2069901" y="1492216"/>
                    </a:cubicBezTo>
                    <a:cubicBezTo>
                      <a:pt x="2106945" y="1526698"/>
                      <a:pt x="2156725" y="1564951"/>
                      <a:pt x="2127312" y="1620033"/>
                    </a:cubicBezTo>
                    <a:cubicBezTo>
                      <a:pt x="2089838" y="1690242"/>
                      <a:pt x="2015509" y="1722109"/>
                      <a:pt x="1947664" y="1752400"/>
                    </a:cubicBezTo>
                    <a:cubicBezTo>
                      <a:pt x="1881843" y="1781777"/>
                      <a:pt x="1895510" y="1864920"/>
                      <a:pt x="1930691" y="1915810"/>
                    </a:cubicBezTo>
                    <a:cubicBezTo>
                      <a:pt x="1951031" y="1945223"/>
                      <a:pt x="1977677" y="1962464"/>
                      <a:pt x="2009732" y="1976750"/>
                    </a:cubicBezTo>
                    <a:cubicBezTo>
                      <a:pt x="2042486" y="1991367"/>
                      <a:pt x="2049283" y="2008527"/>
                      <a:pt x="2056440" y="2042409"/>
                    </a:cubicBezTo>
                    <a:cubicBezTo>
                      <a:pt x="2064384" y="2080000"/>
                      <a:pt x="2055947" y="2095145"/>
                      <a:pt x="2023399" y="2114562"/>
                    </a:cubicBezTo>
                    <a:cubicBezTo>
                      <a:pt x="1991622" y="2133532"/>
                      <a:pt x="1958394" y="2151902"/>
                      <a:pt x="1924467" y="2166743"/>
                    </a:cubicBezTo>
                    <a:cubicBezTo>
                      <a:pt x="1851113" y="2198842"/>
                      <a:pt x="1775011" y="2200876"/>
                      <a:pt x="1696982" y="2211811"/>
                    </a:cubicBezTo>
                    <a:cubicBezTo>
                      <a:pt x="1669638" y="2215645"/>
                      <a:pt x="1643414" y="2223634"/>
                      <a:pt x="1628492" y="2196523"/>
                    </a:cubicBezTo>
                    <a:cubicBezTo>
                      <a:pt x="1611708" y="2166008"/>
                      <a:pt x="1610481" y="2113461"/>
                      <a:pt x="1602769" y="2079453"/>
                    </a:cubicBezTo>
                    <a:moveTo>
                      <a:pt x="1590974" y="1933445"/>
                    </a:moveTo>
                    <a:cubicBezTo>
                      <a:pt x="1572613" y="1923763"/>
                      <a:pt x="1528279" y="1955908"/>
                      <a:pt x="1505073" y="1957323"/>
                    </a:cubicBezTo>
                    <a:cubicBezTo>
                      <a:pt x="1467518" y="1959598"/>
                      <a:pt x="1442861" y="1958738"/>
                      <a:pt x="1409525" y="1978657"/>
                    </a:cubicBezTo>
                    <a:cubicBezTo>
                      <a:pt x="1346517" y="2016310"/>
                      <a:pt x="1294229" y="2064782"/>
                      <a:pt x="1243697" y="2117357"/>
                    </a:cubicBezTo>
                    <a:cubicBezTo>
                      <a:pt x="1186779" y="2176568"/>
                      <a:pt x="1130192" y="2236092"/>
                      <a:pt x="1073471" y="2295482"/>
                    </a:cubicBezTo>
                    <a:cubicBezTo>
                      <a:pt x="1047766" y="2322379"/>
                      <a:pt x="1021927" y="2349140"/>
                      <a:pt x="995810" y="2375633"/>
                    </a:cubicBezTo>
                    <a:cubicBezTo>
                      <a:pt x="975228" y="2396520"/>
                      <a:pt x="955112" y="2425888"/>
                      <a:pt x="929639" y="2440792"/>
                    </a:cubicBezTo>
                    <a:cubicBezTo>
                      <a:pt x="930965" y="2423085"/>
                      <a:pt x="941811" y="2410564"/>
                      <a:pt x="945663" y="2394156"/>
                    </a:cubicBezTo>
                    <a:cubicBezTo>
                      <a:pt x="947911" y="2384563"/>
                      <a:pt x="943988" y="2376422"/>
                      <a:pt x="945439" y="2367232"/>
                    </a:cubicBezTo>
                    <a:cubicBezTo>
                      <a:pt x="945913" y="2364250"/>
                      <a:pt x="953929" y="2353887"/>
                      <a:pt x="955138" y="2350484"/>
                    </a:cubicBezTo>
                    <a:cubicBezTo>
                      <a:pt x="958390" y="2341509"/>
                      <a:pt x="962366" y="2332643"/>
                      <a:pt x="966226" y="2323319"/>
                    </a:cubicBezTo>
                    <a:cubicBezTo>
                      <a:pt x="969827" y="2314622"/>
                      <a:pt x="969308" y="2305603"/>
                      <a:pt x="972953" y="2296521"/>
                    </a:cubicBezTo>
                    <a:cubicBezTo>
                      <a:pt x="976715" y="2287153"/>
                      <a:pt x="986996" y="2280955"/>
                      <a:pt x="990570" y="2271730"/>
                    </a:cubicBezTo>
                    <a:cubicBezTo>
                      <a:pt x="1001031" y="2244726"/>
                      <a:pt x="983718" y="2232205"/>
                      <a:pt x="956025" y="2232841"/>
                    </a:cubicBezTo>
                    <a:cubicBezTo>
                      <a:pt x="966862" y="2178807"/>
                      <a:pt x="971600" y="2152385"/>
                      <a:pt x="1028089" y="2133335"/>
                    </a:cubicBezTo>
                    <a:cubicBezTo>
                      <a:pt x="1082060" y="2115136"/>
                      <a:pt x="1134778" y="2094697"/>
                      <a:pt x="1184361" y="2066251"/>
                    </a:cubicBezTo>
                    <a:cubicBezTo>
                      <a:pt x="1228372" y="2041003"/>
                      <a:pt x="1265103" y="2004604"/>
                      <a:pt x="1307422" y="1976463"/>
                    </a:cubicBezTo>
                    <a:cubicBezTo>
                      <a:pt x="1345308" y="1951260"/>
                      <a:pt x="1392463" y="1924856"/>
                      <a:pt x="1392078" y="1873177"/>
                    </a:cubicBezTo>
                    <a:cubicBezTo>
                      <a:pt x="1413556" y="1887750"/>
                      <a:pt x="1433681" y="1900002"/>
                      <a:pt x="1458257" y="1885502"/>
                    </a:cubicBezTo>
                    <a:cubicBezTo>
                      <a:pt x="1478991" y="1873258"/>
                      <a:pt x="1481750" y="1863397"/>
                      <a:pt x="1505717" y="1861086"/>
                    </a:cubicBezTo>
                    <a:cubicBezTo>
                      <a:pt x="1525287" y="1859214"/>
                      <a:pt x="1537414" y="1858713"/>
                      <a:pt x="1554879" y="1867320"/>
                    </a:cubicBezTo>
                    <a:cubicBezTo>
                      <a:pt x="1575434" y="1877441"/>
                      <a:pt x="1578247" y="1884481"/>
                      <a:pt x="1590212" y="1854673"/>
                    </a:cubicBezTo>
                    <a:cubicBezTo>
                      <a:pt x="1603817" y="1866129"/>
                      <a:pt x="1638210" y="1913822"/>
                      <a:pt x="1637055" y="1932702"/>
                    </a:cubicBezTo>
                    <a:cubicBezTo>
                      <a:pt x="1636437" y="1943100"/>
                      <a:pt x="1634860" y="1947794"/>
                      <a:pt x="1621972" y="1950534"/>
                    </a:cubicBezTo>
                    <a:cubicBezTo>
                      <a:pt x="1603692" y="1954421"/>
                      <a:pt x="1604399" y="1940521"/>
                      <a:pt x="1590974" y="1933445"/>
                    </a:cubicBezTo>
                    <a:moveTo>
                      <a:pt x="1505341" y="4756111"/>
                    </a:moveTo>
                    <a:cubicBezTo>
                      <a:pt x="1496412" y="4769805"/>
                      <a:pt x="1458741" y="4767279"/>
                      <a:pt x="1444196" y="4767091"/>
                    </a:cubicBezTo>
                    <a:cubicBezTo>
                      <a:pt x="1399852" y="4766518"/>
                      <a:pt x="1384349" y="4729304"/>
                      <a:pt x="1364895" y="4693335"/>
                    </a:cubicBezTo>
                    <a:cubicBezTo>
                      <a:pt x="1334220" y="4636641"/>
                      <a:pt x="1288372" y="4518864"/>
                      <a:pt x="1338698" y="4459366"/>
                    </a:cubicBezTo>
                    <a:cubicBezTo>
                      <a:pt x="1378411" y="4412399"/>
                      <a:pt x="1455776" y="4471574"/>
                      <a:pt x="1482870" y="4507041"/>
                    </a:cubicBezTo>
                    <a:cubicBezTo>
                      <a:pt x="1506273" y="4537690"/>
                      <a:pt x="1499314" y="4583646"/>
                      <a:pt x="1501490" y="4620421"/>
                    </a:cubicBezTo>
                    <a:cubicBezTo>
                      <a:pt x="1503326" y="4651410"/>
                      <a:pt x="1522994" y="4729080"/>
                      <a:pt x="1505341" y="4756111"/>
                    </a:cubicBezTo>
                    <a:moveTo>
                      <a:pt x="1384196" y="4776648"/>
                    </a:moveTo>
                    <a:cubicBezTo>
                      <a:pt x="1366472" y="4794373"/>
                      <a:pt x="1308927" y="4790620"/>
                      <a:pt x="1285443" y="4794426"/>
                    </a:cubicBezTo>
                    <a:cubicBezTo>
                      <a:pt x="1243509" y="4801215"/>
                      <a:pt x="1201817" y="4809375"/>
                      <a:pt x="1161145" y="4821761"/>
                    </a:cubicBezTo>
                    <a:cubicBezTo>
                      <a:pt x="1130864" y="4830977"/>
                      <a:pt x="1100931" y="4855778"/>
                      <a:pt x="1092942" y="4813566"/>
                    </a:cubicBezTo>
                    <a:cubicBezTo>
                      <a:pt x="1086243" y="4778081"/>
                      <a:pt x="1089575" y="4735511"/>
                      <a:pt x="1090219" y="4699694"/>
                    </a:cubicBezTo>
                    <a:cubicBezTo>
                      <a:pt x="1090909" y="4661047"/>
                      <a:pt x="1094948" y="4622893"/>
                      <a:pt x="1098307" y="4584425"/>
                    </a:cubicBezTo>
                    <a:cubicBezTo>
                      <a:pt x="1100582" y="4558406"/>
                      <a:pt x="1094895" y="4510543"/>
                      <a:pt x="1116130" y="4490570"/>
                    </a:cubicBezTo>
                    <a:cubicBezTo>
                      <a:pt x="1134437" y="4473365"/>
                      <a:pt x="1178942" y="4471708"/>
                      <a:pt x="1202703" y="4466003"/>
                    </a:cubicBezTo>
                    <a:cubicBezTo>
                      <a:pt x="1241717" y="4456643"/>
                      <a:pt x="1282487" y="4444355"/>
                      <a:pt x="1323051" y="4448547"/>
                    </a:cubicBezTo>
                    <a:cubicBezTo>
                      <a:pt x="1299388" y="4512773"/>
                      <a:pt x="1297373" y="4580134"/>
                      <a:pt x="1322746" y="4644138"/>
                    </a:cubicBezTo>
                    <a:cubicBezTo>
                      <a:pt x="1329983" y="4662400"/>
                      <a:pt x="1395150" y="4765694"/>
                      <a:pt x="1384196" y="4776648"/>
                    </a:cubicBezTo>
                    <a:moveTo>
                      <a:pt x="1086010" y="4520772"/>
                    </a:moveTo>
                    <a:cubicBezTo>
                      <a:pt x="1076122" y="4617385"/>
                      <a:pt x="1066180" y="4714607"/>
                      <a:pt x="1075701" y="4811703"/>
                    </a:cubicBezTo>
                    <a:cubicBezTo>
                      <a:pt x="1076274" y="4817498"/>
                      <a:pt x="1083189" y="4844027"/>
                      <a:pt x="1080179" y="4848174"/>
                    </a:cubicBezTo>
                    <a:cubicBezTo>
                      <a:pt x="1077071" y="4852473"/>
                      <a:pt x="1052450" y="4854703"/>
                      <a:pt x="1046852" y="4856020"/>
                    </a:cubicBezTo>
                    <a:cubicBezTo>
                      <a:pt x="1024649" y="4861286"/>
                      <a:pt x="1002482" y="4866866"/>
                      <a:pt x="980136" y="4871541"/>
                    </a:cubicBezTo>
                    <a:cubicBezTo>
                      <a:pt x="936634" y="4880641"/>
                      <a:pt x="930965" y="4853162"/>
                      <a:pt x="922430" y="4812850"/>
                    </a:cubicBezTo>
                    <a:cubicBezTo>
                      <a:pt x="904149" y="4726483"/>
                      <a:pt x="939590" y="4632843"/>
                      <a:pt x="961059" y="4549898"/>
                    </a:cubicBezTo>
                    <a:cubicBezTo>
                      <a:pt x="971520" y="4509504"/>
                      <a:pt x="979276" y="4504847"/>
                      <a:pt x="1018989" y="4501497"/>
                    </a:cubicBezTo>
                    <a:cubicBezTo>
                      <a:pt x="1046628" y="4499178"/>
                      <a:pt x="1090210" y="4479715"/>
                      <a:pt x="1086010" y="4520772"/>
                    </a:cubicBezTo>
                    <a:moveTo>
                      <a:pt x="918050" y="4881223"/>
                    </a:moveTo>
                    <a:cubicBezTo>
                      <a:pt x="901427" y="4896342"/>
                      <a:pt x="884817" y="4825004"/>
                      <a:pt x="883350" y="4817740"/>
                    </a:cubicBezTo>
                    <a:cubicBezTo>
                      <a:pt x="877540" y="4788873"/>
                      <a:pt x="880774" y="4759595"/>
                      <a:pt x="880857" y="4730271"/>
                    </a:cubicBezTo>
                    <a:cubicBezTo>
                      <a:pt x="881000" y="4684477"/>
                      <a:pt x="877499" y="4638898"/>
                      <a:pt x="877431" y="4593319"/>
                    </a:cubicBezTo>
                    <a:cubicBezTo>
                      <a:pt x="877390" y="4568662"/>
                      <a:pt x="858919" y="4518264"/>
                      <a:pt x="888092" y="4505214"/>
                    </a:cubicBezTo>
                    <a:cubicBezTo>
                      <a:pt x="896653" y="4501390"/>
                      <a:pt x="930660" y="4502984"/>
                      <a:pt x="938381" y="4508017"/>
                    </a:cubicBezTo>
                    <a:cubicBezTo>
                      <a:pt x="954413" y="4518488"/>
                      <a:pt x="948090" y="4525268"/>
                      <a:pt x="943343" y="4543476"/>
                    </a:cubicBezTo>
                    <a:cubicBezTo>
                      <a:pt x="932703" y="4584344"/>
                      <a:pt x="923513" y="4625418"/>
                      <a:pt x="914252" y="4666627"/>
                    </a:cubicBezTo>
                    <a:cubicBezTo>
                      <a:pt x="905161" y="4707029"/>
                      <a:pt x="896205" y="4745909"/>
                      <a:pt x="900531" y="4787637"/>
                    </a:cubicBezTo>
                    <a:cubicBezTo>
                      <a:pt x="901955" y="4801439"/>
                      <a:pt x="928645" y="4871586"/>
                      <a:pt x="918050" y="4881223"/>
                    </a:cubicBezTo>
                    <a:moveTo>
                      <a:pt x="1448128" y="4431055"/>
                    </a:moveTo>
                    <a:cubicBezTo>
                      <a:pt x="1488646" y="4419635"/>
                      <a:pt x="1490814" y="4450678"/>
                      <a:pt x="1490751" y="4480387"/>
                    </a:cubicBezTo>
                    <a:cubicBezTo>
                      <a:pt x="1484571" y="4475658"/>
                      <a:pt x="1426990" y="4437011"/>
                      <a:pt x="1448128" y="4431055"/>
                    </a:cubicBezTo>
                    <a:moveTo>
                      <a:pt x="906147" y="2250172"/>
                    </a:moveTo>
                    <a:cubicBezTo>
                      <a:pt x="896223" y="2266535"/>
                      <a:pt x="833338" y="2271005"/>
                      <a:pt x="815367" y="2275312"/>
                    </a:cubicBezTo>
                    <a:cubicBezTo>
                      <a:pt x="780016" y="2283776"/>
                      <a:pt x="744650" y="2292186"/>
                      <a:pt x="709391" y="2301000"/>
                    </a:cubicBezTo>
                    <a:cubicBezTo>
                      <a:pt x="643333" y="2317524"/>
                      <a:pt x="578901" y="2336154"/>
                      <a:pt x="511184" y="2344796"/>
                    </a:cubicBezTo>
                    <a:cubicBezTo>
                      <a:pt x="548368" y="2285263"/>
                      <a:pt x="559938" y="2233844"/>
                      <a:pt x="553020" y="2159551"/>
                    </a:cubicBezTo>
                    <a:cubicBezTo>
                      <a:pt x="544292" y="2065741"/>
                      <a:pt x="533198" y="1972890"/>
                      <a:pt x="511601" y="1881059"/>
                    </a:cubicBezTo>
                    <a:cubicBezTo>
                      <a:pt x="490312" y="1790519"/>
                      <a:pt x="465665" y="1700578"/>
                      <a:pt x="441926" y="1610638"/>
                    </a:cubicBezTo>
                    <a:cubicBezTo>
                      <a:pt x="430264" y="1566446"/>
                      <a:pt x="417653" y="1523106"/>
                      <a:pt x="402140" y="1480106"/>
                    </a:cubicBezTo>
                    <a:cubicBezTo>
                      <a:pt x="389704" y="1445642"/>
                      <a:pt x="370283" y="1402266"/>
                      <a:pt x="391388" y="1366942"/>
                    </a:cubicBezTo>
                    <a:cubicBezTo>
                      <a:pt x="444951" y="1406019"/>
                      <a:pt x="487912" y="1448123"/>
                      <a:pt x="518461" y="1507486"/>
                    </a:cubicBezTo>
                    <a:cubicBezTo>
                      <a:pt x="551194" y="1571122"/>
                      <a:pt x="579767" y="1636450"/>
                      <a:pt x="617751" y="1697336"/>
                    </a:cubicBezTo>
                    <a:cubicBezTo>
                      <a:pt x="635122" y="1725163"/>
                      <a:pt x="655402" y="1750555"/>
                      <a:pt x="673983" y="1777496"/>
                    </a:cubicBezTo>
                    <a:cubicBezTo>
                      <a:pt x="685035" y="1793528"/>
                      <a:pt x="693087" y="1816662"/>
                      <a:pt x="707165" y="1830187"/>
                    </a:cubicBezTo>
                    <a:cubicBezTo>
                      <a:pt x="723394" y="1845771"/>
                      <a:pt x="740698" y="1853115"/>
                      <a:pt x="749976" y="1826819"/>
                    </a:cubicBezTo>
                    <a:cubicBezTo>
                      <a:pt x="759928" y="1798588"/>
                      <a:pt x="728179" y="1742736"/>
                      <a:pt x="718809" y="1716225"/>
                    </a:cubicBezTo>
                    <a:cubicBezTo>
                      <a:pt x="696179" y="1652231"/>
                      <a:pt x="673741" y="1588363"/>
                      <a:pt x="656286" y="1522721"/>
                    </a:cubicBezTo>
                    <a:cubicBezTo>
                      <a:pt x="642166" y="1469654"/>
                      <a:pt x="618827" y="1405499"/>
                      <a:pt x="627088" y="1349513"/>
                    </a:cubicBezTo>
                    <a:cubicBezTo>
                      <a:pt x="635265" y="1294081"/>
                      <a:pt x="672874" y="1333758"/>
                      <a:pt x="691903" y="1359526"/>
                    </a:cubicBezTo>
                    <a:cubicBezTo>
                      <a:pt x="731138" y="1412655"/>
                      <a:pt x="754627" y="1474580"/>
                      <a:pt x="780400" y="1534812"/>
                    </a:cubicBezTo>
                    <a:cubicBezTo>
                      <a:pt x="804089" y="1590145"/>
                      <a:pt x="831721" y="1642899"/>
                      <a:pt x="857935" y="1696960"/>
                    </a:cubicBezTo>
                    <a:cubicBezTo>
                      <a:pt x="867055" y="1715768"/>
                      <a:pt x="879074" y="1764357"/>
                      <a:pt x="902967" y="1769946"/>
                    </a:cubicBezTo>
                    <a:cubicBezTo>
                      <a:pt x="937691" y="1778087"/>
                      <a:pt x="934745" y="1729185"/>
                      <a:pt x="931431" y="1709337"/>
                    </a:cubicBezTo>
                    <a:cubicBezTo>
                      <a:pt x="909425" y="1577803"/>
                      <a:pt x="851976" y="1451858"/>
                      <a:pt x="840056" y="1318040"/>
                    </a:cubicBezTo>
                    <a:cubicBezTo>
                      <a:pt x="839481" y="1311645"/>
                      <a:pt x="831179" y="1261919"/>
                      <a:pt x="837856" y="1257772"/>
                    </a:cubicBezTo>
                    <a:cubicBezTo>
                      <a:pt x="850800" y="1249720"/>
                      <a:pt x="868263" y="1300163"/>
                      <a:pt x="873848" y="1312523"/>
                    </a:cubicBezTo>
                    <a:cubicBezTo>
                      <a:pt x="902896" y="1376803"/>
                      <a:pt x="923128" y="1444558"/>
                      <a:pt x="941686" y="1512466"/>
                    </a:cubicBezTo>
                    <a:cubicBezTo>
                      <a:pt x="957476" y="1570217"/>
                      <a:pt x="971753" y="1628398"/>
                      <a:pt x="989477" y="1685594"/>
                    </a:cubicBezTo>
                    <a:cubicBezTo>
                      <a:pt x="999213" y="1717040"/>
                      <a:pt x="1010373" y="1747958"/>
                      <a:pt x="1021371" y="1778974"/>
                    </a:cubicBezTo>
                    <a:cubicBezTo>
                      <a:pt x="1031331" y="1807061"/>
                      <a:pt x="1041434" y="1855076"/>
                      <a:pt x="1067390" y="1873589"/>
                    </a:cubicBezTo>
                    <a:cubicBezTo>
                      <a:pt x="1104209" y="1899850"/>
                      <a:pt x="1235994" y="1837406"/>
                      <a:pt x="1249348" y="1893231"/>
                    </a:cubicBezTo>
                    <a:cubicBezTo>
                      <a:pt x="1258851" y="1932908"/>
                      <a:pt x="1136650" y="1964864"/>
                      <a:pt x="1110631" y="1976911"/>
                    </a:cubicBezTo>
                    <a:cubicBezTo>
                      <a:pt x="1076373" y="1992773"/>
                      <a:pt x="1042768" y="2010139"/>
                      <a:pt x="1008492" y="2026019"/>
                    </a:cubicBezTo>
                    <a:cubicBezTo>
                      <a:pt x="982545" y="2038021"/>
                      <a:pt x="945251" y="2042947"/>
                      <a:pt x="926478" y="2065553"/>
                    </a:cubicBezTo>
                    <a:cubicBezTo>
                      <a:pt x="906586" y="2089493"/>
                      <a:pt x="903406" y="2123116"/>
                      <a:pt x="902815" y="2152815"/>
                    </a:cubicBezTo>
                    <a:cubicBezTo>
                      <a:pt x="902358" y="2175296"/>
                      <a:pt x="917933" y="2230772"/>
                      <a:pt x="906147" y="2250172"/>
                    </a:cubicBezTo>
                    <a:moveTo>
                      <a:pt x="822869" y="2683430"/>
                    </a:moveTo>
                    <a:cubicBezTo>
                      <a:pt x="821126" y="2695898"/>
                      <a:pt x="811216" y="2712413"/>
                      <a:pt x="806756" y="2724281"/>
                    </a:cubicBezTo>
                    <a:cubicBezTo>
                      <a:pt x="797679" y="2748454"/>
                      <a:pt x="789960" y="2777339"/>
                      <a:pt x="777333" y="2799927"/>
                    </a:cubicBezTo>
                    <a:cubicBezTo>
                      <a:pt x="766471" y="2819380"/>
                      <a:pt x="750443" y="2836773"/>
                      <a:pt x="739948" y="2856513"/>
                    </a:cubicBezTo>
                    <a:cubicBezTo>
                      <a:pt x="729996" y="2875250"/>
                      <a:pt x="728670" y="2896853"/>
                      <a:pt x="717042" y="2915608"/>
                    </a:cubicBezTo>
                    <a:cubicBezTo>
                      <a:pt x="703739" y="2937041"/>
                      <a:pt x="681750" y="2952464"/>
                      <a:pt x="668539" y="2973762"/>
                    </a:cubicBezTo>
                    <a:cubicBezTo>
                      <a:pt x="662029" y="2984277"/>
                      <a:pt x="655303" y="2996279"/>
                      <a:pt x="646100" y="3007465"/>
                    </a:cubicBezTo>
                    <a:cubicBezTo>
                      <a:pt x="613518" y="3047115"/>
                      <a:pt x="581168" y="3084517"/>
                      <a:pt x="554961" y="3126989"/>
                    </a:cubicBezTo>
                    <a:cubicBezTo>
                      <a:pt x="548260" y="3137862"/>
                      <a:pt x="515527" y="3185322"/>
                      <a:pt x="502499" y="3187892"/>
                    </a:cubicBezTo>
                    <a:cubicBezTo>
                      <a:pt x="475267" y="3193240"/>
                      <a:pt x="506966" y="3154530"/>
                      <a:pt x="512293" y="3146523"/>
                    </a:cubicBezTo>
                    <a:cubicBezTo>
                      <a:pt x="550877" y="3088610"/>
                      <a:pt x="585144" y="3027653"/>
                      <a:pt x="622386" y="2968845"/>
                    </a:cubicBezTo>
                    <a:cubicBezTo>
                      <a:pt x="658462" y="2911909"/>
                      <a:pt x="695379" y="2855412"/>
                      <a:pt x="730095" y="2797616"/>
                    </a:cubicBezTo>
                    <a:cubicBezTo>
                      <a:pt x="758411" y="2750496"/>
                      <a:pt x="777991" y="2682848"/>
                      <a:pt x="824011" y="2649656"/>
                    </a:cubicBezTo>
                    <a:cubicBezTo>
                      <a:pt x="824185" y="2660941"/>
                      <a:pt x="823810" y="2672199"/>
                      <a:pt x="822869" y="2683430"/>
                    </a:cubicBezTo>
                    <a:moveTo>
                      <a:pt x="2081016" y="2151248"/>
                    </a:moveTo>
                    <a:cubicBezTo>
                      <a:pt x="2103434" y="2243392"/>
                      <a:pt x="2130241" y="2332678"/>
                      <a:pt x="2155498" y="2423998"/>
                    </a:cubicBezTo>
                    <a:cubicBezTo>
                      <a:pt x="2178946" y="2508726"/>
                      <a:pt x="2210150" y="2599401"/>
                      <a:pt x="2219868" y="2686753"/>
                    </a:cubicBezTo>
                    <a:cubicBezTo>
                      <a:pt x="2229496" y="2773281"/>
                      <a:pt x="2251618" y="2860830"/>
                      <a:pt x="2281363" y="2942961"/>
                    </a:cubicBezTo>
                    <a:cubicBezTo>
                      <a:pt x="2295120" y="2980963"/>
                      <a:pt x="2309262" y="3019108"/>
                      <a:pt x="2324192" y="3056672"/>
                    </a:cubicBezTo>
                    <a:cubicBezTo>
                      <a:pt x="2332396" y="3077308"/>
                      <a:pt x="2341568" y="3097477"/>
                      <a:pt x="2350874" y="3117629"/>
                    </a:cubicBezTo>
                    <a:cubicBezTo>
                      <a:pt x="2358101" y="3133285"/>
                      <a:pt x="2377197" y="3158641"/>
                      <a:pt x="2377931" y="3175228"/>
                    </a:cubicBezTo>
                    <a:cubicBezTo>
                      <a:pt x="2378513" y="3188510"/>
                      <a:pt x="2383135" y="3183208"/>
                      <a:pt x="2370023" y="3193186"/>
                    </a:cubicBezTo>
                    <a:cubicBezTo>
                      <a:pt x="2356444" y="3203530"/>
                      <a:pt x="2332925" y="3199778"/>
                      <a:pt x="2317108" y="3201596"/>
                    </a:cubicBezTo>
                    <a:cubicBezTo>
                      <a:pt x="2275863" y="3206370"/>
                      <a:pt x="2235649" y="3221882"/>
                      <a:pt x="2195435" y="3231931"/>
                    </a:cubicBezTo>
                    <a:cubicBezTo>
                      <a:pt x="2117890" y="3251313"/>
                      <a:pt x="2025459" y="3266691"/>
                      <a:pt x="1945998" y="3253212"/>
                    </a:cubicBezTo>
                    <a:cubicBezTo>
                      <a:pt x="1912572" y="3247534"/>
                      <a:pt x="1877857" y="3242616"/>
                      <a:pt x="1844808" y="3235227"/>
                    </a:cubicBezTo>
                    <a:cubicBezTo>
                      <a:pt x="1804146" y="3226128"/>
                      <a:pt x="1795781" y="3209299"/>
                      <a:pt x="1787433" y="3169326"/>
                    </a:cubicBezTo>
                    <a:cubicBezTo>
                      <a:pt x="1769180" y="3081947"/>
                      <a:pt x="1753461" y="2994792"/>
                      <a:pt x="1738388" y="2906822"/>
                    </a:cubicBezTo>
                    <a:cubicBezTo>
                      <a:pt x="1720475" y="2802193"/>
                      <a:pt x="1701075" y="2697680"/>
                      <a:pt x="1687246" y="2592397"/>
                    </a:cubicBezTo>
                    <a:cubicBezTo>
                      <a:pt x="1673274" y="2485887"/>
                      <a:pt x="1663243" y="2379270"/>
                      <a:pt x="1641354" y="2273915"/>
                    </a:cubicBezTo>
                    <a:cubicBezTo>
                      <a:pt x="1729646" y="2288685"/>
                      <a:pt x="1812798" y="2305361"/>
                      <a:pt x="1901359" y="2281170"/>
                    </a:cubicBezTo>
                    <a:cubicBezTo>
                      <a:pt x="1979773" y="2259746"/>
                      <a:pt x="2036386" y="2217866"/>
                      <a:pt x="2081016" y="2151248"/>
                    </a:cubicBezTo>
                    <a:moveTo>
                      <a:pt x="2426663" y="3291993"/>
                    </a:moveTo>
                    <a:cubicBezTo>
                      <a:pt x="2446394" y="3332682"/>
                      <a:pt x="2398818" y="3369260"/>
                      <a:pt x="2375764" y="3400599"/>
                    </a:cubicBezTo>
                    <a:cubicBezTo>
                      <a:pt x="2345357" y="3441897"/>
                      <a:pt x="2316956" y="3485058"/>
                      <a:pt x="2281596" y="3522415"/>
                    </a:cubicBezTo>
                    <a:cubicBezTo>
                      <a:pt x="2270982" y="3479962"/>
                      <a:pt x="2261668" y="3432188"/>
                      <a:pt x="2233365" y="3397321"/>
                    </a:cubicBezTo>
                    <a:cubicBezTo>
                      <a:pt x="2197208" y="3352790"/>
                      <a:pt x="2155005" y="3370989"/>
                      <a:pt x="2110707" y="3349923"/>
                    </a:cubicBezTo>
                    <a:cubicBezTo>
                      <a:pt x="2157164" y="3327326"/>
                      <a:pt x="2216473" y="3335951"/>
                      <a:pt x="2265752" y="3315799"/>
                    </a:cubicBezTo>
                    <a:cubicBezTo>
                      <a:pt x="2314367" y="3295925"/>
                      <a:pt x="2363448" y="3280323"/>
                      <a:pt x="2408670" y="3254502"/>
                    </a:cubicBezTo>
                    <a:cubicBezTo>
                      <a:pt x="2414679" y="3266996"/>
                      <a:pt x="2420617" y="3279526"/>
                      <a:pt x="2426663" y="3291993"/>
                    </a:cubicBezTo>
                    <a:moveTo>
                      <a:pt x="2254386" y="4241223"/>
                    </a:moveTo>
                    <a:cubicBezTo>
                      <a:pt x="2224695" y="4242871"/>
                      <a:pt x="2244561" y="4180257"/>
                      <a:pt x="2246486" y="4164699"/>
                    </a:cubicBezTo>
                    <a:cubicBezTo>
                      <a:pt x="2251789" y="4121932"/>
                      <a:pt x="2257145" y="4079165"/>
                      <a:pt x="2261784" y="4036318"/>
                    </a:cubicBezTo>
                    <a:cubicBezTo>
                      <a:pt x="2286280" y="4100921"/>
                      <a:pt x="2310776" y="4165514"/>
                      <a:pt x="2335254" y="4230099"/>
                    </a:cubicBezTo>
                    <a:cubicBezTo>
                      <a:pt x="2308339" y="4233942"/>
                      <a:pt x="2281596" y="4239710"/>
                      <a:pt x="2254386" y="4241223"/>
                    </a:cubicBezTo>
                    <a:moveTo>
                      <a:pt x="2206093" y="4550874"/>
                    </a:moveTo>
                    <a:cubicBezTo>
                      <a:pt x="2210141" y="4559875"/>
                      <a:pt x="2229030" y="4589879"/>
                      <a:pt x="2214118" y="4595415"/>
                    </a:cubicBezTo>
                    <a:cubicBezTo>
                      <a:pt x="2193679" y="4602991"/>
                      <a:pt x="2191216" y="4553301"/>
                      <a:pt x="2206093" y="4550874"/>
                    </a:cubicBezTo>
                    <a:moveTo>
                      <a:pt x="2170661" y="3854995"/>
                    </a:moveTo>
                    <a:cubicBezTo>
                      <a:pt x="2076081" y="3930506"/>
                      <a:pt x="1982164" y="4006215"/>
                      <a:pt x="1879828" y="4071221"/>
                    </a:cubicBezTo>
                    <a:cubicBezTo>
                      <a:pt x="1857401" y="4085471"/>
                      <a:pt x="1834822" y="4091427"/>
                      <a:pt x="1819963" y="4063178"/>
                    </a:cubicBezTo>
                    <a:cubicBezTo>
                      <a:pt x="1808284" y="4040975"/>
                      <a:pt x="1820617" y="4015951"/>
                      <a:pt x="1828113" y="3994214"/>
                    </a:cubicBezTo>
                    <a:cubicBezTo>
                      <a:pt x="1847217" y="3938782"/>
                      <a:pt x="1880500" y="3890597"/>
                      <a:pt x="1917382" y="3845483"/>
                    </a:cubicBezTo>
                    <a:cubicBezTo>
                      <a:pt x="1991058" y="3755390"/>
                      <a:pt x="2078732" y="3678446"/>
                      <a:pt x="2190607" y="3642924"/>
                    </a:cubicBezTo>
                    <a:cubicBezTo>
                      <a:pt x="2208914" y="3637111"/>
                      <a:pt x="2237172" y="3619575"/>
                      <a:pt x="2243584" y="3643793"/>
                    </a:cubicBezTo>
                    <a:cubicBezTo>
                      <a:pt x="2247355" y="3658034"/>
                      <a:pt x="2231377" y="3693600"/>
                      <a:pt x="2228135" y="3706972"/>
                    </a:cubicBezTo>
                    <a:cubicBezTo>
                      <a:pt x="2214772" y="3762179"/>
                      <a:pt x="2217691" y="3817467"/>
                      <a:pt x="2170661" y="3854995"/>
                    </a:cubicBezTo>
                    <a:moveTo>
                      <a:pt x="2442919" y="4405708"/>
                    </a:moveTo>
                    <a:cubicBezTo>
                      <a:pt x="2445006" y="4469827"/>
                      <a:pt x="2269719" y="4418113"/>
                      <a:pt x="2247884" y="4406649"/>
                    </a:cubicBezTo>
                    <a:cubicBezTo>
                      <a:pt x="2270794" y="4398964"/>
                      <a:pt x="2441979" y="4376877"/>
                      <a:pt x="2442919" y="4405708"/>
                    </a:cubicBezTo>
                    <a:moveTo>
                      <a:pt x="2508014" y="4406111"/>
                    </a:moveTo>
                    <a:cubicBezTo>
                      <a:pt x="2518422" y="4408888"/>
                      <a:pt x="2558367" y="4412408"/>
                      <a:pt x="2543446" y="4426057"/>
                    </a:cubicBezTo>
                    <a:cubicBezTo>
                      <a:pt x="2530092" y="4438283"/>
                      <a:pt x="2469618" y="4433374"/>
                      <a:pt x="2453595" y="4434879"/>
                    </a:cubicBezTo>
                    <a:cubicBezTo>
                      <a:pt x="2464361" y="4399501"/>
                      <a:pt x="2472538" y="4396671"/>
                      <a:pt x="2508014" y="4406111"/>
                    </a:cubicBezTo>
                    <a:moveTo>
                      <a:pt x="2475538" y="4320219"/>
                    </a:moveTo>
                    <a:cubicBezTo>
                      <a:pt x="2471624" y="4334487"/>
                      <a:pt x="2470030" y="4356251"/>
                      <a:pt x="2457240" y="4366022"/>
                    </a:cubicBezTo>
                    <a:cubicBezTo>
                      <a:pt x="2441316" y="4378203"/>
                      <a:pt x="2407460" y="4370805"/>
                      <a:pt x="2389431" y="4370904"/>
                    </a:cubicBezTo>
                    <a:cubicBezTo>
                      <a:pt x="2358809" y="4371065"/>
                      <a:pt x="2328223" y="4372632"/>
                      <a:pt x="2297744" y="4375677"/>
                    </a:cubicBezTo>
                    <a:cubicBezTo>
                      <a:pt x="2286083" y="4376833"/>
                      <a:pt x="2238855" y="4391064"/>
                      <a:pt x="2227929" y="4381356"/>
                    </a:cubicBezTo>
                    <a:cubicBezTo>
                      <a:pt x="2219904" y="4374226"/>
                      <a:pt x="2222895" y="4340765"/>
                      <a:pt x="2228735" y="4333242"/>
                    </a:cubicBezTo>
                    <a:cubicBezTo>
                      <a:pt x="2240736" y="4317783"/>
                      <a:pt x="2268376" y="4323139"/>
                      <a:pt x="2285698" y="4322521"/>
                    </a:cubicBezTo>
                    <a:cubicBezTo>
                      <a:pt x="2349082" y="4320255"/>
                      <a:pt x="2412127" y="4320067"/>
                      <a:pt x="2475538" y="4320219"/>
                    </a:cubicBezTo>
                    <a:moveTo>
                      <a:pt x="2434849" y="4083205"/>
                    </a:moveTo>
                    <a:cubicBezTo>
                      <a:pt x="2425902" y="4069913"/>
                      <a:pt x="2424299" y="4070057"/>
                      <a:pt x="2420483" y="4049976"/>
                    </a:cubicBezTo>
                    <a:cubicBezTo>
                      <a:pt x="2416408" y="4028481"/>
                      <a:pt x="2406027" y="4010093"/>
                      <a:pt x="2399928" y="3989323"/>
                    </a:cubicBezTo>
                    <a:cubicBezTo>
                      <a:pt x="2386511" y="3943619"/>
                      <a:pt x="2429395" y="3947685"/>
                      <a:pt x="2460850" y="3964442"/>
                    </a:cubicBezTo>
                    <a:cubicBezTo>
                      <a:pt x="2542452" y="4007917"/>
                      <a:pt x="2522756" y="4159827"/>
                      <a:pt x="2502578" y="4230950"/>
                    </a:cubicBezTo>
                    <a:cubicBezTo>
                      <a:pt x="2473236" y="4209383"/>
                      <a:pt x="2462408" y="4199603"/>
                      <a:pt x="2452314" y="4164798"/>
                    </a:cubicBezTo>
                    <a:cubicBezTo>
                      <a:pt x="2448481" y="4151569"/>
                      <a:pt x="2444182" y="4138582"/>
                      <a:pt x="2440187" y="4125425"/>
                    </a:cubicBezTo>
                    <a:cubicBezTo>
                      <a:pt x="2437258" y="4115743"/>
                      <a:pt x="2439300" y="4089832"/>
                      <a:pt x="2434849" y="4083205"/>
                    </a:cubicBezTo>
                    <a:moveTo>
                      <a:pt x="2441916" y="3343833"/>
                    </a:moveTo>
                    <a:cubicBezTo>
                      <a:pt x="2464692" y="3341083"/>
                      <a:pt x="2485543" y="3411777"/>
                      <a:pt x="2479031" y="3427074"/>
                    </a:cubicBezTo>
                    <a:cubicBezTo>
                      <a:pt x="2465713" y="3458368"/>
                      <a:pt x="2414805" y="3486321"/>
                      <a:pt x="2388885" y="3506294"/>
                    </a:cubicBezTo>
                    <a:cubicBezTo>
                      <a:pt x="2371626" y="3519594"/>
                      <a:pt x="2354474" y="3534838"/>
                      <a:pt x="2336033" y="3546437"/>
                    </a:cubicBezTo>
                    <a:cubicBezTo>
                      <a:pt x="2318899" y="3557193"/>
                      <a:pt x="2309047" y="3551157"/>
                      <a:pt x="2293123" y="3556325"/>
                    </a:cubicBezTo>
                    <a:cubicBezTo>
                      <a:pt x="2270069" y="3563785"/>
                      <a:pt x="2264489" y="3588174"/>
                      <a:pt x="2240898" y="3598653"/>
                    </a:cubicBezTo>
                    <a:cubicBezTo>
                      <a:pt x="2207705" y="3613404"/>
                      <a:pt x="2167482" y="3617533"/>
                      <a:pt x="2132811" y="3630851"/>
                    </a:cubicBezTo>
                    <a:cubicBezTo>
                      <a:pt x="2090752" y="3647008"/>
                      <a:pt x="2052203" y="3647447"/>
                      <a:pt x="2008102" y="3639790"/>
                    </a:cubicBezTo>
                    <a:cubicBezTo>
                      <a:pt x="1944672" y="3628782"/>
                      <a:pt x="1870334" y="3597309"/>
                      <a:pt x="1876048" y="3520248"/>
                    </a:cubicBezTo>
                    <a:cubicBezTo>
                      <a:pt x="1886124" y="3384272"/>
                      <a:pt x="2156170" y="3314599"/>
                      <a:pt x="2229809" y="3429896"/>
                    </a:cubicBezTo>
                    <a:cubicBezTo>
                      <a:pt x="2248985" y="3459900"/>
                      <a:pt x="2248681" y="3494883"/>
                      <a:pt x="2261130" y="3527117"/>
                    </a:cubicBezTo>
                    <a:cubicBezTo>
                      <a:pt x="2274610" y="3562003"/>
                      <a:pt x="2287677" y="3548291"/>
                      <a:pt x="2307946" y="3522595"/>
                    </a:cubicBezTo>
                    <a:cubicBezTo>
                      <a:pt x="2334474" y="3488981"/>
                      <a:pt x="2359114" y="3453558"/>
                      <a:pt x="2384595" y="3419139"/>
                    </a:cubicBezTo>
                    <a:cubicBezTo>
                      <a:pt x="2392835" y="3408015"/>
                      <a:pt x="2425472" y="3345839"/>
                      <a:pt x="2441916" y="3343833"/>
                    </a:cubicBezTo>
                    <a:moveTo>
                      <a:pt x="787001" y="4667747"/>
                    </a:moveTo>
                    <a:cubicBezTo>
                      <a:pt x="785710" y="4690872"/>
                      <a:pt x="787093" y="4714329"/>
                      <a:pt x="779050" y="4736398"/>
                    </a:cubicBezTo>
                    <a:cubicBezTo>
                      <a:pt x="770948" y="4758645"/>
                      <a:pt x="754519" y="4776639"/>
                      <a:pt x="745058" y="4798269"/>
                    </a:cubicBezTo>
                    <a:cubicBezTo>
                      <a:pt x="725878" y="4842093"/>
                      <a:pt x="726019" y="4895123"/>
                      <a:pt x="726787" y="4942082"/>
                    </a:cubicBezTo>
                    <a:cubicBezTo>
                      <a:pt x="728570" y="5051350"/>
                      <a:pt x="754444" y="5157475"/>
                      <a:pt x="768130" y="5265436"/>
                    </a:cubicBezTo>
                    <a:cubicBezTo>
                      <a:pt x="722577" y="5265329"/>
                      <a:pt x="675491" y="5265840"/>
                      <a:pt x="631338" y="5252817"/>
                    </a:cubicBezTo>
                    <a:cubicBezTo>
                      <a:pt x="591904" y="5241182"/>
                      <a:pt x="585610" y="5212361"/>
                      <a:pt x="574458" y="5176042"/>
                    </a:cubicBezTo>
                    <a:cubicBezTo>
                      <a:pt x="543142" y="5074037"/>
                      <a:pt x="509317" y="4972472"/>
                      <a:pt x="499206" y="4865648"/>
                    </a:cubicBezTo>
                    <a:cubicBezTo>
                      <a:pt x="494397" y="4814740"/>
                      <a:pt x="492371" y="4763419"/>
                      <a:pt x="490070" y="4712350"/>
                    </a:cubicBezTo>
                    <a:cubicBezTo>
                      <a:pt x="488062" y="4667549"/>
                      <a:pt x="498123" y="4648006"/>
                      <a:pt x="538566" y="4625831"/>
                    </a:cubicBezTo>
                    <a:cubicBezTo>
                      <a:pt x="626470" y="4577609"/>
                      <a:pt x="717593" y="4537457"/>
                      <a:pt x="804598" y="4486952"/>
                    </a:cubicBezTo>
                    <a:cubicBezTo>
                      <a:pt x="795703" y="4546880"/>
                      <a:pt x="790386" y="4607273"/>
                      <a:pt x="787001" y="4667747"/>
                    </a:cubicBezTo>
                    <a:moveTo>
                      <a:pt x="4539710" y="1087689"/>
                    </a:moveTo>
                    <a:cubicBezTo>
                      <a:pt x="4518304" y="1083766"/>
                      <a:pt x="4496701" y="1081312"/>
                      <a:pt x="4475098" y="1078733"/>
                    </a:cubicBezTo>
                    <a:cubicBezTo>
                      <a:pt x="4463831" y="1077380"/>
                      <a:pt x="4428713" y="1079261"/>
                      <a:pt x="4420285" y="1071917"/>
                    </a:cubicBezTo>
                    <a:cubicBezTo>
                      <a:pt x="4410245" y="1063175"/>
                      <a:pt x="4427620" y="997077"/>
                      <a:pt x="4428516" y="982890"/>
                    </a:cubicBezTo>
                    <a:cubicBezTo>
                      <a:pt x="4433952" y="897598"/>
                      <a:pt x="4427629" y="809663"/>
                      <a:pt x="4419801" y="724690"/>
                    </a:cubicBezTo>
                    <a:cubicBezTo>
                      <a:pt x="4405650" y="570861"/>
                      <a:pt x="4357276" y="428350"/>
                      <a:pt x="4245653" y="317584"/>
                    </a:cubicBezTo>
                    <a:cubicBezTo>
                      <a:pt x="4190096" y="262446"/>
                      <a:pt x="4127642" y="218701"/>
                      <a:pt x="4051763" y="197591"/>
                    </a:cubicBezTo>
                    <a:cubicBezTo>
                      <a:pt x="4007563" y="185290"/>
                      <a:pt x="3962011" y="178731"/>
                      <a:pt x="3917704" y="166805"/>
                    </a:cubicBezTo>
                    <a:cubicBezTo>
                      <a:pt x="3881976" y="157171"/>
                      <a:pt x="3848622" y="146145"/>
                      <a:pt x="3811498" y="142328"/>
                    </a:cubicBezTo>
                    <a:cubicBezTo>
                      <a:pt x="3737455" y="134711"/>
                      <a:pt x="3669762" y="106734"/>
                      <a:pt x="3597502" y="90549"/>
                    </a:cubicBezTo>
                    <a:cubicBezTo>
                      <a:pt x="3544346" y="78639"/>
                      <a:pt x="3458838" y="50396"/>
                      <a:pt x="3424374" y="110426"/>
                    </a:cubicBezTo>
                    <a:cubicBezTo>
                      <a:pt x="3397236" y="78606"/>
                      <a:pt x="3369946" y="54713"/>
                      <a:pt x="3335732" y="30978"/>
                    </a:cubicBezTo>
                    <a:cubicBezTo>
                      <a:pt x="3302961" y="8243"/>
                      <a:pt x="3297596" y="-14468"/>
                      <a:pt x="3257462" y="11784"/>
                    </a:cubicBezTo>
                    <a:cubicBezTo>
                      <a:pt x="3179487" y="62797"/>
                      <a:pt x="3106448" y="125026"/>
                      <a:pt x="3033614" y="183064"/>
                    </a:cubicBezTo>
                    <a:cubicBezTo>
                      <a:pt x="2965590" y="237268"/>
                      <a:pt x="2899778" y="294032"/>
                      <a:pt x="2828485" y="343877"/>
                    </a:cubicBezTo>
                    <a:cubicBezTo>
                      <a:pt x="2755776" y="394723"/>
                      <a:pt x="2769560" y="481004"/>
                      <a:pt x="2803756" y="552535"/>
                    </a:cubicBezTo>
                    <a:cubicBezTo>
                      <a:pt x="2868081" y="687170"/>
                      <a:pt x="2967309" y="802271"/>
                      <a:pt x="3054160" y="917678"/>
                    </a:cubicBezTo>
                    <a:cubicBezTo>
                      <a:pt x="3108570" y="989974"/>
                      <a:pt x="3163151" y="1062369"/>
                      <a:pt x="3217337" y="1134809"/>
                    </a:cubicBezTo>
                    <a:cubicBezTo>
                      <a:pt x="3269141" y="1204042"/>
                      <a:pt x="3313941" y="1284175"/>
                      <a:pt x="3374478" y="1346378"/>
                    </a:cubicBezTo>
                    <a:cubicBezTo>
                      <a:pt x="3412641" y="1385589"/>
                      <a:pt x="3458194" y="1334314"/>
                      <a:pt x="3492640" y="1310615"/>
                    </a:cubicBezTo>
                    <a:cubicBezTo>
                      <a:pt x="3535389" y="1281193"/>
                      <a:pt x="3577395" y="1250669"/>
                      <a:pt x="3620198" y="1221328"/>
                    </a:cubicBezTo>
                    <a:cubicBezTo>
                      <a:pt x="3709323" y="1160209"/>
                      <a:pt x="3804700" y="1102960"/>
                      <a:pt x="3898797" y="1049759"/>
                    </a:cubicBezTo>
                    <a:cubicBezTo>
                      <a:pt x="3905639" y="1069158"/>
                      <a:pt x="3912482" y="1088558"/>
                      <a:pt x="3919325" y="1107958"/>
                    </a:cubicBezTo>
                    <a:cubicBezTo>
                      <a:pt x="3898662" y="1109507"/>
                      <a:pt x="3870736" y="1104895"/>
                      <a:pt x="3860230" y="1127115"/>
                    </a:cubicBezTo>
                    <a:cubicBezTo>
                      <a:pt x="3845201" y="1158848"/>
                      <a:pt x="3882066" y="1163013"/>
                      <a:pt x="3888524" y="1181212"/>
                    </a:cubicBezTo>
                    <a:cubicBezTo>
                      <a:pt x="3894300" y="1197459"/>
                      <a:pt x="3870628" y="1240378"/>
                      <a:pt x="3863625" y="1255022"/>
                    </a:cubicBezTo>
                    <a:cubicBezTo>
                      <a:pt x="3847879" y="1288018"/>
                      <a:pt x="3825891" y="1316463"/>
                      <a:pt x="3801673" y="1343619"/>
                    </a:cubicBezTo>
                    <a:cubicBezTo>
                      <a:pt x="3705848" y="1451105"/>
                      <a:pt x="3584578" y="1527987"/>
                      <a:pt x="3461534" y="1601269"/>
                    </a:cubicBezTo>
                    <a:cubicBezTo>
                      <a:pt x="3329875" y="1679674"/>
                      <a:pt x="3188757" y="1727546"/>
                      <a:pt x="3044612" y="1778069"/>
                    </a:cubicBezTo>
                    <a:cubicBezTo>
                      <a:pt x="2971313" y="1803756"/>
                      <a:pt x="2895237" y="1815695"/>
                      <a:pt x="2819600" y="1832139"/>
                    </a:cubicBezTo>
                    <a:cubicBezTo>
                      <a:pt x="2746712" y="1847992"/>
                      <a:pt x="2673896" y="1868816"/>
                      <a:pt x="2599424" y="1874799"/>
                    </a:cubicBezTo>
                    <a:cubicBezTo>
                      <a:pt x="2447048" y="1887024"/>
                      <a:pt x="2285357" y="1896186"/>
                      <a:pt x="2134827" y="1863325"/>
                    </a:cubicBezTo>
                    <a:cubicBezTo>
                      <a:pt x="2118356" y="1859734"/>
                      <a:pt x="2100917" y="1851942"/>
                      <a:pt x="2084151" y="1850464"/>
                    </a:cubicBezTo>
                    <a:cubicBezTo>
                      <a:pt x="2070716" y="1849273"/>
                      <a:pt x="2060766" y="1854906"/>
                      <a:pt x="2048074" y="1855632"/>
                    </a:cubicBezTo>
                    <a:cubicBezTo>
                      <a:pt x="2020838" y="1857190"/>
                      <a:pt x="2005227" y="1832829"/>
                      <a:pt x="1983588" y="1855462"/>
                    </a:cubicBezTo>
                    <a:cubicBezTo>
                      <a:pt x="1972760" y="1866783"/>
                      <a:pt x="1972563" y="1885788"/>
                      <a:pt x="1957480" y="1864660"/>
                    </a:cubicBezTo>
                    <a:cubicBezTo>
                      <a:pt x="1938286" y="1837782"/>
                      <a:pt x="1987341" y="1832587"/>
                      <a:pt x="2005522" y="1824929"/>
                    </a:cubicBezTo>
                    <a:cubicBezTo>
                      <a:pt x="2066740" y="1799144"/>
                      <a:pt x="2115946" y="1747232"/>
                      <a:pt x="2154835" y="1694765"/>
                    </a:cubicBezTo>
                    <a:cubicBezTo>
                      <a:pt x="2193706" y="1642334"/>
                      <a:pt x="2199286" y="1586339"/>
                      <a:pt x="2175623" y="1524951"/>
                    </a:cubicBezTo>
                    <a:cubicBezTo>
                      <a:pt x="2151969" y="1463591"/>
                      <a:pt x="2098159" y="1421997"/>
                      <a:pt x="2057774" y="1372163"/>
                    </a:cubicBezTo>
                    <a:cubicBezTo>
                      <a:pt x="2038231" y="1348035"/>
                      <a:pt x="2020256" y="1322509"/>
                      <a:pt x="1998796" y="1299983"/>
                    </a:cubicBezTo>
                    <a:cubicBezTo>
                      <a:pt x="1987341" y="1287946"/>
                      <a:pt x="1968890" y="1276437"/>
                      <a:pt x="1968174" y="1264301"/>
                    </a:cubicBezTo>
                    <a:cubicBezTo>
                      <a:pt x="1967341" y="1250195"/>
                      <a:pt x="1975787" y="1243191"/>
                      <a:pt x="1970736" y="1226048"/>
                    </a:cubicBezTo>
                    <a:cubicBezTo>
                      <a:pt x="1969428" y="1221588"/>
                      <a:pt x="1963821" y="1219053"/>
                      <a:pt x="1962630" y="1214154"/>
                    </a:cubicBezTo>
                    <a:cubicBezTo>
                      <a:pt x="1960749" y="1206344"/>
                      <a:pt x="1963660" y="1199645"/>
                      <a:pt x="1962684" y="1192032"/>
                    </a:cubicBezTo>
                    <a:cubicBezTo>
                      <a:pt x="1960409" y="1174585"/>
                      <a:pt x="1953566" y="1163622"/>
                      <a:pt x="1943884" y="1149318"/>
                    </a:cubicBezTo>
                    <a:cubicBezTo>
                      <a:pt x="1937848" y="1140389"/>
                      <a:pt x="1929026" y="1122503"/>
                      <a:pt x="1920723" y="1115812"/>
                    </a:cubicBezTo>
                    <a:cubicBezTo>
                      <a:pt x="1906169" y="1104079"/>
                      <a:pt x="1886321" y="1108862"/>
                      <a:pt x="1871525" y="1096968"/>
                    </a:cubicBezTo>
                    <a:cubicBezTo>
                      <a:pt x="1848113" y="1078160"/>
                      <a:pt x="1839873" y="1038518"/>
                      <a:pt x="1819166" y="1015688"/>
                    </a:cubicBezTo>
                    <a:cubicBezTo>
                      <a:pt x="1790004" y="983553"/>
                      <a:pt x="1783788" y="1016020"/>
                      <a:pt x="1752897" y="1005783"/>
                    </a:cubicBezTo>
                    <a:cubicBezTo>
                      <a:pt x="1726485" y="997014"/>
                      <a:pt x="1726789" y="957266"/>
                      <a:pt x="1705446" y="943822"/>
                    </a:cubicBezTo>
                    <a:cubicBezTo>
                      <a:pt x="1675379" y="924888"/>
                      <a:pt x="1650050" y="959729"/>
                      <a:pt x="1623351" y="967485"/>
                    </a:cubicBezTo>
                    <a:cubicBezTo>
                      <a:pt x="1588233" y="977695"/>
                      <a:pt x="1601721" y="938063"/>
                      <a:pt x="1570419" y="934453"/>
                    </a:cubicBezTo>
                    <a:cubicBezTo>
                      <a:pt x="1542143" y="931193"/>
                      <a:pt x="1502986" y="988541"/>
                      <a:pt x="1488879" y="1008908"/>
                    </a:cubicBezTo>
                    <a:cubicBezTo>
                      <a:pt x="1474522" y="992169"/>
                      <a:pt x="1458804" y="963643"/>
                      <a:pt x="1432955" y="973862"/>
                    </a:cubicBezTo>
                    <a:cubicBezTo>
                      <a:pt x="1405826" y="984592"/>
                      <a:pt x="1400999" y="1034533"/>
                      <a:pt x="1381169" y="1052347"/>
                    </a:cubicBezTo>
                    <a:cubicBezTo>
                      <a:pt x="1374264" y="1058545"/>
                      <a:pt x="1375724" y="1063113"/>
                      <a:pt x="1367215" y="1065970"/>
                    </a:cubicBezTo>
                    <a:cubicBezTo>
                      <a:pt x="1356243" y="1069642"/>
                      <a:pt x="1341609" y="1053708"/>
                      <a:pt x="1327413" y="1058563"/>
                    </a:cubicBezTo>
                    <a:cubicBezTo>
                      <a:pt x="1298788" y="1068370"/>
                      <a:pt x="1302281" y="1106578"/>
                      <a:pt x="1302218" y="1131334"/>
                    </a:cubicBezTo>
                    <a:cubicBezTo>
                      <a:pt x="1268435" y="1126399"/>
                      <a:pt x="1244870" y="1123882"/>
                      <a:pt x="1233558" y="1160290"/>
                    </a:cubicBezTo>
                    <a:cubicBezTo>
                      <a:pt x="1222488" y="1195928"/>
                      <a:pt x="1218287" y="1180200"/>
                      <a:pt x="1182677" y="1191772"/>
                    </a:cubicBezTo>
                    <a:cubicBezTo>
                      <a:pt x="1151965" y="1201749"/>
                      <a:pt x="1147675" y="1230912"/>
                      <a:pt x="1142606" y="1259429"/>
                    </a:cubicBezTo>
                    <a:cubicBezTo>
                      <a:pt x="1139471" y="1277163"/>
                      <a:pt x="1142373" y="1284408"/>
                      <a:pt x="1147138" y="1300575"/>
                    </a:cubicBezTo>
                    <a:cubicBezTo>
                      <a:pt x="1153156" y="1320942"/>
                      <a:pt x="1153156" y="1320682"/>
                      <a:pt x="1143349" y="1340126"/>
                    </a:cubicBezTo>
                    <a:cubicBezTo>
                      <a:pt x="1126251" y="1374044"/>
                      <a:pt x="1125221" y="1411419"/>
                      <a:pt x="1122490" y="1448750"/>
                    </a:cubicBezTo>
                    <a:cubicBezTo>
                      <a:pt x="1119588" y="1488579"/>
                      <a:pt x="1112619" y="1524844"/>
                      <a:pt x="1123940" y="1563751"/>
                    </a:cubicBezTo>
                    <a:cubicBezTo>
                      <a:pt x="1130944" y="1587825"/>
                      <a:pt x="1131473" y="1620588"/>
                      <a:pt x="1155055" y="1634068"/>
                    </a:cubicBezTo>
                    <a:cubicBezTo>
                      <a:pt x="1164415" y="1639415"/>
                      <a:pt x="1180294" y="1636486"/>
                      <a:pt x="1188257" y="1641788"/>
                    </a:cubicBezTo>
                    <a:cubicBezTo>
                      <a:pt x="1203456" y="1651900"/>
                      <a:pt x="1198825" y="1667305"/>
                      <a:pt x="1208946" y="1682083"/>
                    </a:cubicBezTo>
                    <a:cubicBezTo>
                      <a:pt x="1216532" y="1693144"/>
                      <a:pt x="1228758" y="1694210"/>
                      <a:pt x="1237257" y="1703175"/>
                    </a:cubicBezTo>
                    <a:cubicBezTo>
                      <a:pt x="1246491" y="1712929"/>
                      <a:pt x="1247038" y="1724823"/>
                      <a:pt x="1252295" y="1736735"/>
                    </a:cubicBezTo>
                    <a:cubicBezTo>
                      <a:pt x="1267870" y="1772006"/>
                      <a:pt x="1282514" y="1789068"/>
                      <a:pt x="1231758" y="1791083"/>
                    </a:cubicBezTo>
                    <a:cubicBezTo>
                      <a:pt x="1200455" y="1792319"/>
                      <a:pt x="1167057" y="1801714"/>
                      <a:pt x="1135870" y="1798830"/>
                    </a:cubicBezTo>
                    <a:cubicBezTo>
                      <a:pt x="1099068" y="1795436"/>
                      <a:pt x="1089915" y="1774872"/>
                      <a:pt x="1078209" y="1743551"/>
                    </a:cubicBezTo>
                    <a:cubicBezTo>
                      <a:pt x="1019177" y="1585721"/>
                      <a:pt x="987453" y="1414653"/>
                      <a:pt x="909702" y="1264561"/>
                    </a:cubicBezTo>
                    <a:cubicBezTo>
                      <a:pt x="892636" y="1231610"/>
                      <a:pt x="822568" y="1096986"/>
                      <a:pt x="792953" y="1195077"/>
                    </a:cubicBezTo>
                    <a:cubicBezTo>
                      <a:pt x="767980" y="1277807"/>
                      <a:pt x="800747" y="1378773"/>
                      <a:pt x="813308" y="1461119"/>
                    </a:cubicBezTo>
                    <a:cubicBezTo>
                      <a:pt x="773890" y="1425598"/>
                      <a:pt x="759311" y="1361604"/>
                      <a:pt x="729379" y="1318228"/>
                    </a:cubicBezTo>
                    <a:cubicBezTo>
                      <a:pt x="707274" y="1286182"/>
                      <a:pt x="638048" y="1207482"/>
                      <a:pt x="597472" y="1252577"/>
                    </a:cubicBezTo>
                    <a:cubicBezTo>
                      <a:pt x="565489" y="1288125"/>
                      <a:pt x="573482" y="1363494"/>
                      <a:pt x="579384" y="1405983"/>
                    </a:cubicBezTo>
                    <a:cubicBezTo>
                      <a:pt x="588711" y="1473210"/>
                      <a:pt x="610191" y="1537992"/>
                      <a:pt x="625537" y="1603929"/>
                    </a:cubicBezTo>
                    <a:cubicBezTo>
                      <a:pt x="606215" y="1578654"/>
                      <a:pt x="596688" y="1547799"/>
                      <a:pt x="583285" y="1519345"/>
                    </a:cubicBezTo>
                    <a:cubicBezTo>
                      <a:pt x="566472" y="1483662"/>
                      <a:pt x="545493" y="1449807"/>
                      <a:pt x="521587" y="1418450"/>
                    </a:cubicBezTo>
                    <a:cubicBezTo>
                      <a:pt x="500698" y="1391053"/>
                      <a:pt x="477342" y="1365580"/>
                      <a:pt x="452020" y="1342222"/>
                    </a:cubicBezTo>
                    <a:cubicBezTo>
                      <a:pt x="432665" y="1324354"/>
                      <a:pt x="397998" y="1285250"/>
                      <a:pt x="370508" y="1283136"/>
                    </a:cubicBezTo>
                    <a:cubicBezTo>
                      <a:pt x="299766" y="1277709"/>
                      <a:pt x="322012" y="1407479"/>
                      <a:pt x="332791" y="1444576"/>
                    </a:cubicBezTo>
                    <a:cubicBezTo>
                      <a:pt x="355121" y="1521476"/>
                      <a:pt x="379335" y="1596253"/>
                      <a:pt x="396672" y="1674694"/>
                    </a:cubicBezTo>
                    <a:cubicBezTo>
                      <a:pt x="430564" y="1827956"/>
                      <a:pt x="471616" y="1977681"/>
                      <a:pt x="496581" y="2132887"/>
                    </a:cubicBezTo>
                    <a:cubicBezTo>
                      <a:pt x="502107" y="2167307"/>
                      <a:pt x="508767" y="2194776"/>
                      <a:pt x="495155" y="2227852"/>
                    </a:cubicBezTo>
                    <a:cubicBezTo>
                      <a:pt x="483160" y="2256997"/>
                      <a:pt x="470716" y="2291855"/>
                      <a:pt x="448586" y="2314264"/>
                    </a:cubicBezTo>
                    <a:cubicBezTo>
                      <a:pt x="398490" y="2365011"/>
                      <a:pt x="356896" y="2419198"/>
                      <a:pt x="319454" y="2480343"/>
                    </a:cubicBezTo>
                    <a:cubicBezTo>
                      <a:pt x="279344" y="2545833"/>
                      <a:pt x="238059" y="2612074"/>
                      <a:pt x="205317" y="2681603"/>
                    </a:cubicBezTo>
                    <a:cubicBezTo>
                      <a:pt x="190264" y="2713587"/>
                      <a:pt x="177953" y="2748176"/>
                      <a:pt x="160649" y="2778951"/>
                    </a:cubicBezTo>
                    <a:cubicBezTo>
                      <a:pt x="145028" y="2806716"/>
                      <a:pt x="126248" y="2828659"/>
                      <a:pt x="115146" y="2859406"/>
                    </a:cubicBezTo>
                    <a:cubicBezTo>
                      <a:pt x="62091" y="3006310"/>
                      <a:pt x="22806" y="3150643"/>
                      <a:pt x="4819" y="3306198"/>
                    </a:cubicBezTo>
                    <a:cubicBezTo>
                      <a:pt x="-9952" y="3433908"/>
                      <a:pt x="3810" y="3603785"/>
                      <a:pt x="158006" y="3633672"/>
                    </a:cubicBezTo>
                    <a:cubicBezTo>
                      <a:pt x="228840" y="3647403"/>
                      <a:pt x="292439" y="3615992"/>
                      <a:pt x="356313" y="3590063"/>
                    </a:cubicBezTo>
                    <a:cubicBezTo>
                      <a:pt x="422379" y="3563248"/>
                      <a:pt x="470149" y="3519666"/>
                      <a:pt x="524037" y="3473343"/>
                    </a:cubicBezTo>
                    <a:cubicBezTo>
                      <a:pt x="590995" y="3415789"/>
                      <a:pt x="660512" y="3361782"/>
                      <a:pt x="728179" y="3305186"/>
                    </a:cubicBezTo>
                    <a:cubicBezTo>
                      <a:pt x="795879" y="3248564"/>
                      <a:pt x="858411" y="3185761"/>
                      <a:pt x="925743" y="3128529"/>
                    </a:cubicBezTo>
                    <a:cubicBezTo>
                      <a:pt x="992254" y="3071978"/>
                      <a:pt x="1052414" y="3011926"/>
                      <a:pt x="1109933" y="2946266"/>
                    </a:cubicBezTo>
                    <a:cubicBezTo>
                      <a:pt x="1166985" y="2881126"/>
                      <a:pt x="1213335" y="2808964"/>
                      <a:pt x="1268569" y="2742910"/>
                    </a:cubicBezTo>
                    <a:cubicBezTo>
                      <a:pt x="1268363" y="2828426"/>
                      <a:pt x="1255663" y="2913163"/>
                      <a:pt x="1252107" y="2998554"/>
                    </a:cubicBezTo>
                    <a:cubicBezTo>
                      <a:pt x="1248847" y="3076860"/>
                      <a:pt x="1248775" y="3155076"/>
                      <a:pt x="1251928" y="3233337"/>
                    </a:cubicBezTo>
                    <a:cubicBezTo>
                      <a:pt x="1255090" y="3311545"/>
                      <a:pt x="1234427" y="3386000"/>
                      <a:pt x="1234257" y="3464046"/>
                    </a:cubicBezTo>
                    <a:cubicBezTo>
                      <a:pt x="1234087" y="3540176"/>
                      <a:pt x="1231068" y="3615867"/>
                      <a:pt x="1229402" y="3691916"/>
                    </a:cubicBezTo>
                    <a:cubicBezTo>
                      <a:pt x="1228650" y="3726031"/>
                      <a:pt x="1221969" y="3764302"/>
                      <a:pt x="1234714" y="3797208"/>
                    </a:cubicBezTo>
                    <a:cubicBezTo>
                      <a:pt x="1244225" y="3821784"/>
                      <a:pt x="1274149" y="3829469"/>
                      <a:pt x="1299666" y="3836097"/>
                    </a:cubicBezTo>
                    <a:cubicBezTo>
                      <a:pt x="1339110" y="3846334"/>
                      <a:pt x="1457783" y="3826621"/>
                      <a:pt x="1475391" y="3868761"/>
                    </a:cubicBezTo>
                    <a:cubicBezTo>
                      <a:pt x="1485010" y="3891752"/>
                      <a:pt x="1475328" y="3933614"/>
                      <a:pt x="1476081" y="3959024"/>
                    </a:cubicBezTo>
                    <a:cubicBezTo>
                      <a:pt x="1477326" y="4000895"/>
                      <a:pt x="1478866" y="4042758"/>
                      <a:pt x="1480299" y="4084620"/>
                    </a:cubicBezTo>
                    <a:cubicBezTo>
                      <a:pt x="1481777" y="4127852"/>
                      <a:pt x="1483219" y="4171094"/>
                      <a:pt x="1484795" y="4214318"/>
                    </a:cubicBezTo>
                    <a:cubicBezTo>
                      <a:pt x="1486201" y="4252410"/>
                      <a:pt x="1493608" y="4294845"/>
                      <a:pt x="1489014" y="4332552"/>
                    </a:cubicBezTo>
                    <a:cubicBezTo>
                      <a:pt x="1485091" y="4364876"/>
                      <a:pt x="1466246" y="4360648"/>
                      <a:pt x="1436377" y="4362305"/>
                    </a:cubicBezTo>
                    <a:cubicBezTo>
                      <a:pt x="1391299" y="4364795"/>
                      <a:pt x="1346203" y="4366801"/>
                      <a:pt x="1301099" y="4368763"/>
                    </a:cubicBezTo>
                    <a:cubicBezTo>
                      <a:pt x="1234946" y="4371665"/>
                      <a:pt x="1165901" y="4370339"/>
                      <a:pt x="1102481" y="4378149"/>
                    </a:cubicBezTo>
                    <a:cubicBezTo>
                      <a:pt x="1075835" y="4381427"/>
                      <a:pt x="1046736" y="4380030"/>
                      <a:pt x="1018631" y="4385377"/>
                    </a:cubicBezTo>
                    <a:cubicBezTo>
                      <a:pt x="983387" y="4392076"/>
                      <a:pt x="950839" y="4393778"/>
                      <a:pt x="915103" y="4395551"/>
                    </a:cubicBezTo>
                    <a:cubicBezTo>
                      <a:pt x="886284" y="4396976"/>
                      <a:pt x="849242" y="4394880"/>
                      <a:pt x="826603" y="4416187"/>
                    </a:cubicBezTo>
                    <a:cubicBezTo>
                      <a:pt x="818751" y="4423576"/>
                      <a:pt x="816992" y="4432389"/>
                      <a:pt x="811424" y="4440611"/>
                    </a:cubicBezTo>
                    <a:cubicBezTo>
                      <a:pt x="800996" y="4456025"/>
                      <a:pt x="806797" y="4451968"/>
                      <a:pt x="789685" y="4455434"/>
                    </a:cubicBezTo>
                    <a:cubicBezTo>
                      <a:pt x="722852" y="4468976"/>
                      <a:pt x="659378" y="4484247"/>
                      <a:pt x="594021" y="4507023"/>
                    </a:cubicBezTo>
                    <a:cubicBezTo>
                      <a:pt x="561304" y="4518425"/>
                      <a:pt x="530947" y="4533731"/>
                      <a:pt x="498081" y="4544461"/>
                    </a:cubicBezTo>
                    <a:cubicBezTo>
                      <a:pt x="469274" y="4553865"/>
                      <a:pt x="448160" y="4565437"/>
                      <a:pt x="433923" y="4593713"/>
                    </a:cubicBezTo>
                    <a:cubicBezTo>
                      <a:pt x="408484" y="4644218"/>
                      <a:pt x="414927" y="4717285"/>
                      <a:pt x="416769" y="4771713"/>
                    </a:cubicBezTo>
                    <a:cubicBezTo>
                      <a:pt x="419670" y="4856629"/>
                      <a:pt x="438533" y="4937470"/>
                      <a:pt x="458879" y="5019591"/>
                    </a:cubicBezTo>
                    <a:cubicBezTo>
                      <a:pt x="480043" y="5105017"/>
                      <a:pt x="496639" y="5192746"/>
                      <a:pt x="537807" y="5271231"/>
                    </a:cubicBezTo>
                    <a:cubicBezTo>
                      <a:pt x="551336" y="5297026"/>
                      <a:pt x="565939" y="5329931"/>
                      <a:pt x="593571" y="5343375"/>
                    </a:cubicBezTo>
                    <a:cubicBezTo>
                      <a:pt x="629246" y="5360724"/>
                      <a:pt x="684110" y="5350209"/>
                      <a:pt x="723044" y="5350271"/>
                    </a:cubicBezTo>
                    <a:cubicBezTo>
                      <a:pt x="749175" y="5350316"/>
                      <a:pt x="819167" y="5359291"/>
                      <a:pt x="838698" y="5337383"/>
                    </a:cubicBezTo>
                    <a:cubicBezTo>
                      <a:pt x="857610" y="5316165"/>
                      <a:pt x="838580" y="5256328"/>
                      <a:pt x="835913" y="5229996"/>
                    </a:cubicBezTo>
                    <a:cubicBezTo>
                      <a:pt x="826553" y="5137727"/>
                      <a:pt x="809706" y="5044598"/>
                      <a:pt x="809932" y="4951701"/>
                    </a:cubicBezTo>
                    <a:cubicBezTo>
                      <a:pt x="831246" y="4983192"/>
                      <a:pt x="868205" y="5037558"/>
                      <a:pt x="905188" y="4989300"/>
                    </a:cubicBezTo>
                    <a:cubicBezTo>
                      <a:pt x="914288" y="4977424"/>
                      <a:pt x="910741" y="4971907"/>
                      <a:pt x="926899" y="4965028"/>
                    </a:cubicBezTo>
                    <a:cubicBezTo>
                      <a:pt x="935846" y="4961222"/>
                      <a:pt x="954691" y="4958884"/>
                      <a:pt x="964426" y="4959547"/>
                    </a:cubicBezTo>
                    <a:cubicBezTo>
                      <a:pt x="977673" y="4960434"/>
                      <a:pt x="982572" y="4965763"/>
                      <a:pt x="994744" y="4963148"/>
                    </a:cubicBezTo>
                    <a:cubicBezTo>
                      <a:pt x="1005509" y="4960846"/>
                      <a:pt x="1017628" y="4951200"/>
                      <a:pt x="1029978" y="4948271"/>
                    </a:cubicBezTo>
                    <a:cubicBezTo>
                      <a:pt x="1183071" y="4911881"/>
                      <a:pt x="1335285" y="4872661"/>
                      <a:pt x="1489041" y="4840238"/>
                    </a:cubicBezTo>
                    <a:cubicBezTo>
                      <a:pt x="1529694" y="4831667"/>
                      <a:pt x="1523917" y="4862880"/>
                      <a:pt x="1526595" y="4898026"/>
                    </a:cubicBezTo>
                    <a:cubicBezTo>
                      <a:pt x="1529568" y="4936887"/>
                      <a:pt x="1523908" y="4976152"/>
                      <a:pt x="1529300" y="5014594"/>
                    </a:cubicBezTo>
                    <a:cubicBezTo>
                      <a:pt x="1533993" y="5048037"/>
                      <a:pt x="1537647" y="5080629"/>
                      <a:pt x="1531037" y="5114270"/>
                    </a:cubicBezTo>
                    <a:cubicBezTo>
                      <a:pt x="1523236" y="5153947"/>
                      <a:pt x="1528261" y="5187059"/>
                      <a:pt x="1536017" y="5226359"/>
                    </a:cubicBezTo>
                    <a:cubicBezTo>
                      <a:pt x="1565923" y="5377893"/>
                      <a:pt x="1560585" y="5542244"/>
                      <a:pt x="1567329" y="5696259"/>
                    </a:cubicBezTo>
                    <a:cubicBezTo>
                      <a:pt x="1570831" y="5776472"/>
                      <a:pt x="1563298" y="5858370"/>
                      <a:pt x="1570840" y="5938154"/>
                    </a:cubicBezTo>
                    <a:cubicBezTo>
                      <a:pt x="1573697" y="5968293"/>
                      <a:pt x="1590517" y="5984942"/>
                      <a:pt x="1597333" y="6012350"/>
                    </a:cubicBezTo>
                    <a:cubicBezTo>
                      <a:pt x="1605161" y="6043831"/>
                      <a:pt x="1583809" y="6083902"/>
                      <a:pt x="1577315" y="6114399"/>
                    </a:cubicBezTo>
                    <a:cubicBezTo>
                      <a:pt x="1564275" y="6175607"/>
                      <a:pt x="1541355" y="6263210"/>
                      <a:pt x="1583280" y="6316465"/>
                    </a:cubicBezTo>
                    <a:cubicBezTo>
                      <a:pt x="1605922" y="6345233"/>
                      <a:pt x="1635604" y="6349398"/>
                      <a:pt x="1669119" y="6359124"/>
                    </a:cubicBezTo>
                    <a:cubicBezTo>
                      <a:pt x="1709226" y="6370768"/>
                      <a:pt x="1748759" y="6384337"/>
                      <a:pt x="1789063" y="6395362"/>
                    </a:cubicBezTo>
                    <a:cubicBezTo>
                      <a:pt x="1936307" y="6435666"/>
                      <a:pt x="2095418" y="6443548"/>
                      <a:pt x="2246334" y="6465760"/>
                    </a:cubicBezTo>
                    <a:cubicBezTo>
                      <a:pt x="2283279" y="6471196"/>
                      <a:pt x="2317556" y="6470686"/>
                      <a:pt x="2354752" y="6468115"/>
                    </a:cubicBezTo>
                    <a:cubicBezTo>
                      <a:pt x="2377671" y="6466521"/>
                      <a:pt x="2434133" y="6474062"/>
                      <a:pt x="2453201" y="6460341"/>
                    </a:cubicBezTo>
                    <a:cubicBezTo>
                      <a:pt x="2463411" y="6452997"/>
                      <a:pt x="2458235" y="6443808"/>
                      <a:pt x="2463429" y="6434833"/>
                    </a:cubicBezTo>
                    <a:cubicBezTo>
                      <a:pt x="2470800" y="6422079"/>
                      <a:pt x="2479730" y="6416902"/>
                      <a:pt x="2492287" y="6408967"/>
                    </a:cubicBezTo>
                    <a:cubicBezTo>
                      <a:pt x="2513075" y="6395828"/>
                      <a:pt x="2537114" y="6388152"/>
                      <a:pt x="2540625" y="6361032"/>
                    </a:cubicBezTo>
                    <a:cubicBezTo>
                      <a:pt x="2549196" y="6294602"/>
                      <a:pt x="2466188" y="6259412"/>
                      <a:pt x="2421800" y="6230689"/>
                    </a:cubicBezTo>
                    <a:cubicBezTo>
                      <a:pt x="2365079" y="6193977"/>
                      <a:pt x="2296562" y="6179799"/>
                      <a:pt x="2236366" y="6149831"/>
                    </a:cubicBezTo>
                    <a:cubicBezTo>
                      <a:pt x="2203146" y="6133297"/>
                      <a:pt x="2171109" y="6114560"/>
                      <a:pt x="2139108" y="6095796"/>
                    </a:cubicBezTo>
                    <a:cubicBezTo>
                      <a:pt x="2125225" y="6087664"/>
                      <a:pt x="2097093" y="6078457"/>
                      <a:pt x="2087429" y="6065649"/>
                    </a:cubicBezTo>
                    <a:cubicBezTo>
                      <a:pt x="2077559" y="6052581"/>
                      <a:pt x="2087223" y="6033926"/>
                      <a:pt x="2091307" y="6015251"/>
                    </a:cubicBezTo>
                    <a:cubicBezTo>
                      <a:pt x="2108172" y="5938082"/>
                      <a:pt x="2102476" y="5859176"/>
                      <a:pt x="2111199" y="5781201"/>
                    </a:cubicBezTo>
                    <a:cubicBezTo>
                      <a:pt x="2119923" y="5703092"/>
                      <a:pt x="2117550" y="5624500"/>
                      <a:pt x="2120425" y="5545997"/>
                    </a:cubicBezTo>
                    <a:cubicBezTo>
                      <a:pt x="2123398" y="5465147"/>
                      <a:pt x="2130071" y="5384503"/>
                      <a:pt x="2135194" y="5303770"/>
                    </a:cubicBezTo>
                    <a:cubicBezTo>
                      <a:pt x="2139914" y="5229208"/>
                      <a:pt x="2144679" y="5153445"/>
                      <a:pt x="2145467" y="5078802"/>
                    </a:cubicBezTo>
                    <a:cubicBezTo>
                      <a:pt x="2146210" y="5009587"/>
                      <a:pt x="2155641" y="4941688"/>
                      <a:pt x="2157880" y="4872016"/>
                    </a:cubicBezTo>
                    <a:cubicBezTo>
                      <a:pt x="2158633" y="4848380"/>
                      <a:pt x="2154396" y="4805487"/>
                      <a:pt x="2170088" y="4785461"/>
                    </a:cubicBezTo>
                    <a:cubicBezTo>
                      <a:pt x="2183863" y="4767898"/>
                      <a:pt x="2229442" y="4770101"/>
                      <a:pt x="2250705" y="4767020"/>
                    </a:cubicBezTo>
                    <a:cubicBezTo>
                      <a:pt x="2308026" y="4758699"/>
                      <a:pt x="2362571" y="4751409"/>
                      <a:pt x="2419229" y="4746393"/>
                    </a:cubicBezTo>
                    <a:cubicBezTo>
                      <a:pt x="2554068" y="4734463"/>
                      <a:pt x="2704116" y="4725677"/>
                      <a:pt x="2831610" y="4678683"/>
                    </a:cubicBezTo>
                    <a:cubicBezTo>
                      <a:pt x="2884185" y="4659301"/>
                      <a:pt x="2954152" y="4632826"/>
                      <a:pt x="2971599" y="4572450"/>
                    </a:cubicBezTo>
                    <a:cubicBezTo>
                      <a:pt x="2991662" y="4503038"/>
                      <a:pt x="2965473" y="4417737"/>
                      <a:pt x="2964604" y="4346775"/>
                    </a:cubicBezTo>
                    <a:cubicBezTo>
                      <a:pt x="2963682" y="4271003"/>
                      <a:pt x="2941721" y="4197086"/>
                      <a:pt x="2925250" y="4123670"/>
                    </a:cubicBezTo>
                    <a:cubicBezTo>
                      <a:pt x="2907507" y="4044638"/>
                      <a:pt x="2896338" y="3964245"/>
                      <a:pt x="2877181" y="3885518"/>
                    </a:cubicBezTo>
                    <a:cubicBezTo>
                      <a:pt x="2859590" y="3813276"/>
                      <a:pt x="2831064" y="3749291"/>
                      <a:pt x="2804105" y="3680703"/>
                    </a:cubicBezTo>
                    <a:cubicBezTo>
                      <a:pt x="2793160" y="3652884"/>
                      <a:pt x="2730850" y="3557023"/>
                      <a:pt x="2750178" y="3533387"/>
                    </a:cubicBezTo>
                    <a:cubicBezTo>
                      <a:pt x="2760595" y="3520651"/>
                      <a:pt x="2798095" y="3517427"/>
                      <a:pt x="2813303" y="3511596"/>
                    </a:cubicBezTo>
                    <a:cubicBezTo>
                      <a:pt x="2846093" y="3499057"/>
                      <a:pt x="2878945" y="3484790"/>
                      <a:pt x="2909182" y="3466921"/>
                    </a:cubicBezTo>
                    <a:cubicBezTo>
                      <a:pt x="2949558" y="3443062"/>
                      <a:pt x="3037949" y="3403590"/>
                      <a:pt x="3042024" y="3350577"/>
                    </a:cubicBezTo>
                    <a:cubicBezTo>
                      <a:pt x="3045902" y="3299911"/>
                      <a:pt x="2996113" y="3248707"/>
                      <a:pt x="2970811" y="3208913"/>
                    </a:cubicBezTo>
                    <a:cubicBezTo>
                      <a:pt x="2930033" y="3144794"/>
                      <a:pt x="2878605" y="3088736"/>
                      <a:pt x="2839770" y="3023354"/>
                    </a:cubicBezTo>
                    <a:cubicBezTo>
                      <a:pt x="2761284" y="2891211"/>
                      <a:pt x="2698867" y="2746475"/>
                      <a:pt x="2641644" y="2604067"/>
                    </a:cubicBezTo>
                    <a:cubicBezTo>
                      <a:pt x="2611712" y="2529568"/>
                      <a:pt x="2601940" y="2459412"/>
                      <a:pt x="2597014" y="2379888"/>
                    </a:cubicBezTo>
                    <a:cubicBezTo>
                      <a:pt x="2683928" y="2380094"/>
                      <a:pt x="2772399" y="2390788"/>
                      <a:pt x="2858775" y="2378634"/>
                    </a:cubicBezTo>
                    <a:cubicBezTo>
                      <a:pt x="2952773" y="2365396"/>
                      <a:pt x="3046896" y="2343122"/>
                      <a:pt x="3140070" y="2324761"/>
                    </a:cubicBezTo>
                    <a:cubicBezTo>
                      <a:pt x="3309741" y="2291318"/>
                      <a:pt x="3472658" y="2253557"/>
                      <a:pt x="3629835" y="2178252"/>
                    </a:cubicBezTo>
                    <a:cubicBezTo>
                      <a:pt x="3777034" y="2107738"/>
                      <a:pt x="3926382" y="2030560"/>
                      <a:pt x="4048252" y="1918622"/>
                    </a:cubicBezTo>
                    <a:cubicBezTo>
                      <a:pt x="4111270" y="1860746"/>
                      <a:pt x="4175550" y="1801759"/>
                      <a:pt x="4229970" y="1735571"/>
                    </a:cubicBezTo>
                    <a:cubicBezTo>
                      <a:pt x="4285876" y="1667582"/>
                      <a:pt x="4327926" y="1590333"/>
                      <a:pt x="4371052" y="1513998"/>
                    </a:cubicBezTo>
                    <a:cubicBezTo>
                      <a:pt x="4418655" y="1429753"/>
                      <a:pt x="4456550" y="1341210"/>
                      <a:pt x="4486509" y="1249057"/>
                    </a:cubicBezTo>
                    <a:cubicBezTo>
                      <a:pt x="4492528" y="1230526"/>
                      <a:pt x="4492563" y="1206935"/>
                      <a:pt x="4500275" y="1189434"/>
                    </a:cubicBezTo>
                    <a:cubicBezTo>
                      <a:pt x="4508981" y="1169676"/>
                      <a:pt x="4524807" y="1169157"/>
                      <a:pt x="4541331" y="1158749"/>
                    </a:cubicBezTo>
                    <a:cubicBezTo>
                      <a:pt x="4564582" y="1144106"/>
                      <a:pt x="4580059" y="1095105"/>
                      <a:pt x="4539710" y="1087689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 dirty="0"/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7DF818BB-6511-4580-A2B8-A0CF68BB61A8}"/>
                  </a:ext>
                </a:extLst>
              </p:cNvPr>
              <p:cNvSpPr/>
              <p:nvPr/>
            </p:nvSpPr>
            <p:spPr>
              <a:xfrm>
                <a:off x="3510019" y="160084"/>
                <a:ext cx="179130" cy="152258"/>
              </a:xfrm>
              <a:custGeom>
                <a:avLst/>
                <a:gdLst>
                  <a:gd name="connsiteX0" fmla="*/ 35100 w 179130"/>
                  <a:gd name="connsiteY0" fmla="*/ 87430 h 152258"/>
                  <a:gd name="connsiteX1" fmla="*/ 168273 w 179130"/>
                  <a:gd name="connsiteY1" fmla="*/ 150009 h 152258"/>
                  <a:gd name="connsiteX2" fmla="*/ 133818 w 179130"/>
                  <a:gd name="connsiteY2" fmla="*/ 64186 h 152258"/>
                  <a:gd name="connsiteX3" fmla="*/ 23815 w 179130"/>
                  <a:gd name="connsiteY3" fmla="*/ 332 h 152258"/>
                  <a:gd name="connsiteX4" fmla="*/ 35100 w 179130"/>
                  <a:gd name="connsiteY4" fmla="*/ 87430 h 15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130" h="152258">
                    <a:moveTo>
                      <a:pt x="35100" y="87430"/>
                    </a:moveTo>
                    <a:cubicBezTo>
                      <a:pt x="54974" y="104500"/>
                      <a:pt x="140607" y="164629"/>
                      <a:pt x="168273" y="150009"/>
                    </a:cubicBezTo>
                    <a:cubicBezTo>
                      <a:pt x="202406" y="131960"/>
                      <a:pt x="148372" y="77591"/>
                      <a:pt x="133818" y="64186"/>
                    </a:cubicBezTo>
                    <a:cubicBezTo>
                      <a:pt x="115305" y="47133"/>
                      <a:pt x="49153" y="-4457"/>
                      <a:pt x="23815" y="332"/>
                    </a:cubicBezTo>
                    <a:cubicBezTo>
                      <a:pt x="-26807" y="9910"/>
                      <a:pt x="17223" y="72066"/>
                      <a:pt x="35100" y="87430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4E45EADD-A9C4-499C-9E6F-6C68996C49BE}"/>
                  </a:ext>
                </a:extLst>
              </p:cNvPr>
              <p:cNvSpPr/>
              <p:nvPr/>
            </p:nvSpPr>
            <p:spPr>
              <a:xfrm>
                <a:off x="3510018" y="733296"/>
                <a:ext cx="152259" cy="179128"/>
              </a:xfrm>
              <a:custGeom>
                <a:avLst/>
                <a:gdLst>
                  <a:gd name="connsiteX0" fmla="*/ 77401 w 152259"/>
                  <a:gd name="connsiteY0" fmla="*/ 131340 h 179128"/>
                  <a:gd name="connsiteX1" fmla="*/ 132295 w 152259"/>
                  <a:gd name="connsiteY1" fmla="*/ 79739 h 179128"/>
                  <a:gd name="connsiteX2" fmla="*/ 150414 w 152259"/>
                  <a:gd name="connsiteY2" fmla="*/ 20 h 179128"/>
                  <a:gd name="connsiteX3" fmla="*/ 31070 w 152259"/>
                  <a:gd name="connsiteY3" fmla="*/ 91530 h 179128"/>
                  <a:gd name="connsiteX4" fmla="*/ 35575 w 152259"/>
                  <a:gd name="connsiteY4" fmla="*/ 179149 h 179128"/>
                  <a:gd name="connsiteX5" fmla="*/ 33945 w 152259"/>
                  <a:gd name="connsiteY5" fmla="*/ 153883 h 179128"/>
                  <a:gd name="connsiteX6" fmla="*/ 77401 w 152259"/>
                  <a:gd name="connsiteY6" fmla="*/ 131340 h 17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259" h="179128">
                    <a:moveTo>
                      <a:pt x="77401" y="131340"/>
                    </a:moveTo>
                    <a:cubicBezTo>
                      <a:pt x="88633" y="109245"/>
                      <a:pt x="118493" y="101122"/>
                      <a:pt x="132295" y="79739"/>
                    </a:cubicBezTo>
                    <a:cubicBezTo>
                      <a:pt x="148909" y="54034"/>
                      <a:pt x="156541" y="31541"/>
                      <a:pt x="150414" y="20"/>
                    </a:cubicBezTo>
                    <a:cubicBezTo>
                      <a:pt x="107898" y="14332"/>
                      <a:pt x="59524" y="57653"/>
                      <a:pt x="31070" y="91530"/>
                    </a:cubicBezTo>
                    <a:cubicBezTo>
                      <a:pt x="7299" y="119840"/>
                      <a:pt x="-26484" y="178999"/>
                      <a:pt x="35575" y="179149"/>
                    </a:cubicBezTo>
                    <a:cubicBezTo>
                      <a:pt x="35028" y="170727"/>
                      <a:pt x="34491" y="162297"/>
                      <a:pt x="33945" y="153883"/>
                    </a:cubicBezTo>
                    <a:cubicBezTo>
                      <a:pt x="52547" y="156588"/>
                      <a:pt x="68947" y="147993"/>
                      <a:pt x="77401" y="131340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1D3DC051-D3D5-4B0D-8D63-F09E1D243D0E}"/>
                  </a:ext>
                </a:extLst>
              </p:cNvPr>
              <p:cNvSpPr/>
              <p:nvPr/>
            </p:nvSpPr>
            <p:spPr>
              <a:xfrm>
                <a:off x="3366716" y="446690"/>
                <a:ext cx="161214" cy="62694"/>
              </a:xfrm>
              <a:custGeom>
                <a:avLst/>
                <a:gdLst>
                  <a:gd name="connsiteX0" fmla="*/ 18154 w 161214"/>
                  <a:gd name="connsiteY0" fmla="*/ 50334 h 62694"/>
                  <a:gd name="connsiteX1" fmla="*/ 96191 w 161214"/>
                  <a:gd name="connsiteY1" fmla="*/ 57714 h 62694"/>
                  <a:gd name="connsiteX2" fmla="*/ 160758 w 161214"/>
                  <a:gd name="connsiteY2" fmla="*/ 56746 h 62694"/>
                  <a:gd name="connsiteX3" fmla="*/ 160991 w 161214"/>
                  <a:gd name="connsiteY3" fmla="*/ 39562 h 62694"/>
                  <a:gd name="connsiteX4" fmla="*/ 147494 w 161214"/>
                  <a:gd name="connsiteY4" fmla="*/ 29366 h 62694"/>
                  <a:gd name="connsiteX5" fmla="*/ 89680 w 161214"/>
                  <a:gd name="connsiteY5" fmla="*/ 5636 h 62694"/>
                  <a:gd name="connsiteX6" fmla="*/ 19139 w 161214"/>
                  <a:gd name="connsiteY6" fmla="*/ 5230 h 62694"/>
                  <a:gd name="connsiteX7" fmla="*/ 18154 w 161214"/>
                  <a:gd name="connsiteY7" fmla="*/ 50334 h 6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214" h="62694">
                    <a:moveTo>
                      <a:pt x="18154" y="50334"/>
                    </a:moveTo>
                    <a:cubicBezTo>
                      <a:pt x="45561" y="58213"/>
                      <a:pt x="68185" y="57097"/>
                      <a:pt x="96191" y="57714"/>
                    </a:cubicBezTo>
                    <a:cubicBezTo>
                      <a:pt x="116513" y="58167"/>
                      <a:pt x="144287" y="69337"/>
                      <a:pt x="160758" y="56746"/>
                    </a:cubicBezTo>
                    <a:cubicBezTo>
                      <a:pt x="146141" y="48282"/>
                      <a:pt x="164609" y="47815"/>
                      <a:pt x="160991" y="39562"/>
                    </a:cubicBezTo>
                    <a:cubicBezTo>
                      <a:pt x="157955" y="32681"/>
                      <a:pt x="152178" y="34936"/>
                      <a:pt x="147494" y="29366"/>
                    </a:cubicBezTo>
                    <a:cubicBezTo>
                      <a:pt x="130763" y="9521"/>
                      <a:pt x="116209" y="9763"/>
                      <a:pt x="89680" y="5636"/>
                    </a:cubicBezTo>
                    <a:cubicBezTo>
                      <a:pt x="69125" y="2422"/>
                      <a:pt x="38897" y="-4989"/>
                      <a:pt x="19139" y="5230"/>
                    </a:cubicBezTo>
                    <a:cubicBezTo>
                      <a:pt x="-1640" y="15987"/>
                      <a:pt x="-9692" y="42331"/>
                      <a:pt x="18154" y="50334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E7B36156-2BF7-4BE2-931E-0546AA6E2998}"/>
                  </a:ext>
                </a:extLst>
              </p:cNvPr>
              <p:cNvSpPr/>
              <p:nvPr/>
            </p:nvSpPr>
            <p:spPr>
              <a:xfrm>
                <a:off x="3742885" y="957209"/>
                <a:ext cx="80607" cy="152253"/>
              </a:xfrm>
              <a:custGeom>
                <a:avLst/>
                <a:gdLst>
                  <a:gd name="connsiteX0" fmla="*/ 32172 w 80607"/>
                  <a:gd name="connsiteY0" fmla="*/ 148506 h 152253"/>
                  <a:gd name="connsiteX1" fmla="*/ 72808 w 80607"/>
                  <a:gd name="connsiteY1" fmla="*/ 68382 h 152253"/>
                  <a:gd name="connsiteX2" fmla="*/ 68688 w 80607"/>
                  <a:gd name="connsiteY2" fmla="*/ 46609 h 152253"/>
                  <a:gd name="connsiteX3" fmla="*/ 68929 w 80607"/>
                  <a:gd name="connsiteY3" fmla="*/ 797 h 152253"/>
                  <a:gd name="connsiteX4" fmla="*/ 18505 w 80607"/>
                  <a:gd name="connsiteY4" fmla="*/ 74992 h 152253"/>
                  <a:gd name="connsiteX5" fmla="*/ 1201 w 80607"/>
                  <a:gd name="connsiteY5" fmla="*/ 134498 h 152253"/>
                  <a:gd name="connsiteX6" fmla="*/ 32172 w 80607"/>
                  <a:gd name="connsiteY6" fmla="*/ 148506 h 15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607" h="152253">
                    <a:moveTo>
                      <a:pt x="32172" y="148506"/>
                    </a:moveTo>
                    <a:cubicBezTo>
                      <a:pt x="49897" y="133638"/>
                      <a:pt x="69225" y="90594"/>
                      <a:pt x="72808" y="68382"/>
                    </a:cubicBezTo>
                    <a:cubicBezTo>
                      <a:pt x="74205" y="59676"/>
                      <a:pt x="67935" y="53013"/>
                      <a:pt x="68688" y="46609"/>
                    </a:cubicBezTo>
                    <a:cubicBezTo>
                      <a:pt x="70121" y="34401"/>
                      <a:pt x="95199" y="10810"/>
                      <a:pt x="68929" y="797"/>
                    </a:cubicBezTo>
                    <a:cubicBezTo>
                      <a:pt x="45947" y="-7974"/>
                      <a:pt x="24344" y="60133"/>
                      <a:pt x="18505" y="74992"/>
                    </a:cubicBezTo>
                    <a:cubicBezTo>
                      <a:pt x="12504" y="90191"/>
                      <a:pt x="-3815" y="119801"/>
                      <a:pt x="1201" y="134498"/>
                    </a:cubicBezTo>
                    <a:cubicBezTo>
                      <a:pt x="5357" y="146697"/>
                      <a:pt x="20198" y="158537"/>
                      <a:pt x="32172" y="148506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0984D331-4139-41C3-9177-AF51DFFE2BDD}"/>
                  </a:ext>
                </a:extLst>
              </p:cNvPr>
              <p:cNvSpPr/>
              <p:nvPr/>
            </p:nvSpPr>
            <p:spPr>
              <a:xfrm>
                <a:off x="3957839" y="61563"/>
                <a:ext cx="53740" cy="125390"/>
              </a:xfrm>
              <a:custGeom>
                <a:avLst/>
                <a:gdLst>
                  <a:gd name="connsiteX0" fmla="*/ 29289 w 53740"/>
                  <a:gd name="connsiteY0" fmla="*/ 122386 h 125390"/>
                  <a:gd name="connsiteX1" fmla="*/ 53821 w 53740"/>
                  <a:gd name="connsiteY1" fmla="*/ 70144 h 125390"/>
                  <a:gd name="connsiteX2" fmla="*/ 26835 w 53740"/>
                  <a:gd name="connsiteY2" fmla="*/ 55 h 125390"/>
                  <a:gd name="connsiteX3" fmla="*/ 29289 w 53740"/>
                  <a:gd name="connsiteY3" fmla="*/ 122386 h 125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740" h="125390">
                    <a:moveTo>
                      <a:pt x="29289" y="122386"/>
                    </a:moveTo>
                    <a:cubicBezTo>
                      <a:pt x="45330" y="107500"/>
                      <a:pt x="55478" y="90616"/>
                      <a:pt x="53821" y="70144"/>
                    </a:cubicBezTo>
                    <a:cubicBezTo>
                      <a:pt x="52504" y="54018"/>
                      <a:pt x="40422" y="-1580"/>
                      <a:pt x="26835" y="55"/>
                    </a:cubicBezTo>
                    <a:cubicBezTo>
                      <a:pt x="-18296" y="5502"/>
                      <a:pt x="1990" y="147738"/>
                      <a:pt x="29289" y="122386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8AA20A5E-AD9C-4B28-97A9-B52652BC3510}"/>
                  </a:ext>
                </a:extLst>
              </p:cNvPr>
              <p:cNvSpPr/>
              <p:nvPr/>
            </p:nvSpPr>
            <p:spPr>
              <a:xfrm>
                <a:off x="2874110" y="2578323"/>
                <a:ext cx="188087" cy="268692"/>
              </a:xfrm>
              <a:custGeom>
                <a:avLst/>
                <a:gdLst>
                  <a:gd name="connsiteX0" fmla="*/ 160259 w 188087"/>
                  <a:gd name="connsiteY0" fmla="*/ 91347 h 268692"/>
                  <a:gd name="connsiteX1" fmla="*/ 119704 w 188087"/>
                  <a:gd name="connsiteY1" fmla="*/ 296 h 268692"/>
                  <a:gd name="connsiteX2" fmla="*/ 121218 w 188087"/>
                  <a:gd name="connsiteY2" fmla="*/ 87370 h 268692"/>
                  <a:gd name="connsiteX3" fmla="*/ 66261 w 188087"/>
                  <a:gd name="connsiteY3" fmla="*/ 104119 h 268692"/>
                  <a:gd name="connsiteX4" fmla="*/ 35756 w 188087"/>
                  <a:gd name="connsiteY4" fmla="*/ 57169 h 268692"/>
                  <a:gd name="connsiteX5" fmla="*/ 7534 w 188087"/>
                  <a:gd name="connsiteY5" fmla="*/ 19302 h 268692"/>
                  <a:gd name="connsiteX6" fmla="*/ 4749 w 188087"/>
                  <a:gd name="connsiteY6" fmla="*/ 97330 h 268692"/>
                  <a:gd name="connsiteX7" fmla="*/ 39070 w 188087"/>
                  <a:gd name="connsiteY7" fmla="*/ 253369 h 268692"/>
                  <a:gd name="connsiteX8" fmla="*/ 69253 w 188087"/>
                  <a:gd name="connsiteY8" fmla="*/ 256674 h 268692"/>
                  <a:gd name="connsiteX9" fmla="*/ 51206 w 188087"/>
                  <a:gd name="connsiteY9" fmla="*/ 153818 h 268692"/>
                  <a:gd name="connsiteX10" fmla="*/ 142185 w 188087"/>
                  <a:gd name="connsiteY10" fmla="*/ 170307 h 268692"/>
                  <a:gd name="connsiteX11" fmla="*/ 171329 w 188087"/>
                  <a:gd name="connsiteY11" fmla="*/ 249016 h 268692"/>
                  <a:gd name="connsiteX12" fmla="*/ 186690 w 188087"/>
                  <a:gd name="connsiteY12" fmla="*/ 208112 h 268692"/>
                  <a:gd name="connsiteX13" fmla="*/ 160259 w 188087"/>
                  <a:gd name="connsiteY13" fmla="*/ 91347 h 268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087" h="268692">
                    <a:moveTo>
                      <a:pt x="160259" y="91347"/>
                    </a:moveTo>
                    <a:cubicBezTo>
                      <a:pt x="156551" y="77751"/>
                      <a:pt x="143045" y="-5365"/>
                      <a:pt x="119704" y="296"/>
                    </a:cubicBezTo>
                    <a:cubicBezTo>
                      <a:pt x="101971" y="4595"/>
                      <a:pt x="120394" y="77742"/>
                      <a:pt x="121218" y="87370"/>
                    </a:cubicBezTo>
                    <a:cubicBezTo>
                      <a:pt x="122947" y="107505"/>
                      <a:pt x="84246" y="106842"/>
                      <a:pt x="66261" y="104119"/>
                    </a:cubicBezTo>
                    <a:cubicBezTo>
                      <a:pt x="37735" y="99811"/>
                      <a:pt x="40019" y="83098"/>
                      <a:pt x="35756" y="57169"/>
                    </a:cubicBezTo>
                    <a:cubicBezTo>
                      <a:pt x="34153" y="47371"/>
                      <a:pt x="27973" y="3082"/>
                      <a:pt x="7534" y="19302"/>
                    </a:cubicBezTo>
                    <a:cubicBezTo>
                      <a:pt x="-6277" y="30264"/>
                      <a:pt x="3602" y="84872"/>
                      <a:pt x="4749" y="97330"/>
                    </a:cubicBezTo>
                    <a:cubicBezTo>
                      <a:pt x="8734" y="140491"/>
                      <a:pt x="13418" y="214185"/>
                      <a:pt x="39070" y="253369"/>
                    </a:cubicBezTo>
                    <a:cubicBezTo>
                      <a:pt x="49298" y="269007"/>
                      <a:pt x="58505" y="276719"/>
                      <a:pt x="69253" y="256674"/>
                    </a:cubicBezTo>
                    <a:cubicBezTo>
                      <a:pt x="80126" y="236388"/>
                      <a:pt x="55514" y="174561"/>
                      <a:pt x="51206" y="153818"/>
                    </a:cubicBezTo>
                    <a:cubicBezTo>
                      <a:pt x="71510" y="155798"/>
                      <a:pt x="129960" y="149215"/>
                      <a:pt x="142185" y="170307"/>
                    </a:cubicBezTo>
                    <a:cubicBezTo>
                      <a:pt x="153354" y="189554"/>
                      <a:pt x="135486" y="244556"/>
                      <a:pt x="171329" y="249016"/>
                    </a:cubicBezTo>
                    <a:cubicBezTo>
                      <a:pt x="192583" y="251667"/>
                      <a:pt x="188732" y="227046"/>
                      <a:pt x="186690" y="208112"/>
                    </a:cubicBezTo>
                    <a:cubicBezTo>
                      <a:pt x="182400" y="168381"/>
                      <a:pt x="170738" y="129716"/>
                      <a:pt x="160259" y="91347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72964112-4A15-4783-A889-8015B9D8C567}"/>
                  </a:ext>
                </a:extLst>
              </p:cNvPr>
              <p:cNvSpPr/>
              <p:nvPr/>
            </p:nvSpPr>
            <p:spPr>
              <a:xfrm>
                <a:off x="3080107" y="2649973"/>
                <a:ext cx="62698" cy="161217"/>
              </a:xfrm>
              <a:custGeom>
                <a:avLst/>
                <a:gdLst>
                  <a:gd name="connsiteX0" fmla="*/ 8708 w 62698"/>
                  <a:gd name="connsiteY0" fmla="*/ 468 h 161217"/>
                  <a:gd name="connsiteX1" fmla="*/ 49165 w 62698"/>
                  <a:gd name="connsiteY1" fmla="*/ 161120 h 161217"/>
                  <a:gd name="connsiteX2" fmla="*/ 8708 w 62698"/>
                  <a:gd name="connsiteY2" fmla="*/ 468 h 16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698" h="161217">
                    <a:moveTo>
                      <a:pt x="8708" y="468"/>
                    </a:moveTo>
                    <a:cubicBezTo>
                      <a:pt x="-14829" y="11099"/>
                      <a:pt x="14727" y="166118"/>
                      <a:pt x="49165" y="161120"/>
                    </a:cubicBezTo>
                    <a:cubicBezTo>
                      <a:pt x="89352" y="155271"/>
                      <a:pt x="31135" y="-9662"/>
                      <a:pt x="8708" y="468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599BC90D-3F7C-46F6-AC0A-9F9DD2AFE0E5}"/>
                  </a:ext>
                </a:extLst>
              </p:cNvPr>
              <p:cNvSpPr/>
              <p:nvPr/>
            </p:nvSpPr>
            <p:spPr>
              <a:xfrm>
                <a:off x="3062200" y="2578324"/>
                <a:ext cx="44782" cy="53735"/>
              </a:xfrm>
              <a:custGeom>
                <a:avLst/>
                <a:gdLst>
                  <a:gd name="connsiteX0" fmla="*/ 390 w 44782"/>
                  <a:gd name="connsiteY0" fmla="*/ 20788 h 53735"/>
                  <a:gd name="connsiteX1" fmla="*/ 44993 w 44782"/>
                  <a:gd name="connsiteY1" fmla="*/ 30765 h 53735"/>
                  <a:gd name="connsiteX2" fmla="*/ 390 w 44782"/>
                  <a:gd name="connsiteY2" fmla="*/ 20788 h 53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82" h="53735">
                    <a:moveTo>
                      <a:pt x="390" y="20788"/>
                    </a:moveTo>
                    <a:cubicBezTo>
                      <a:pt x="-2511" y="55691"/>
                      <a:pt x="42844" y="68696"/>
                      <a:pt x="44993" y="30765"/>
                    </a:cubicBezTo>
                    <a:cubicBezTo>
                      <a:pt x="46642" y="1504"/>
                      <a:pt x="3445" y="-15907"/>
                      <a:pt x="390" y="20788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C2A7E999-5DE8-4238-B5F6-7D0C6368DC49}"/>
                  </a:ext>
                </a:extLst>
              </p:cNvPr>
              <p:cNvSpPr/>
              <p:nvPr/>
            </p:nvSpPr>
            <p:spPr>
              <a:xfrm>
                <a:off x="2811419" y="1646852"/>
                <a:ext cx="188084" cy="98523"/>
              </a:xfrm>
              <a:custGeom>
                <a:avLst/>
                <a:gdLst>
                  <a:gd name="connsiteX0" fmla="*/ 2200 w 188084"/>
                  <a:gd name="connsiteY0" fmla="*/ 26854 h 98523"/>
                  <a:gd name="connsiteX1" fmla="*/ 185996 w 188084"/>
                  <a:gd name="connsiteY1" fmla="*/ 32774 h 98523"/>
                  <a:gd name="connsiteX2" fmla="*/ 83086 w 188084"/>
                  <a:gd name="connsiteY2" fmla="*/ 20898 h 98523"/>
                  <a:gd name="connsiteX3" fmla="*/ 2200 w 188084"/>
                  <a:gd name="connsiteY3" fmla="*/ 26854 h 9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084" h="98523">
                    <a:moveTo>
                      <a:pt x="2200" y="26854"/>
                    </a:moveTo>
                    <a:cubicBezTo>
                      <a:pt x="22908" y="104023"/>
                      <a:pt x="211378" y="136848"/>
                      <a:pt x="185996" y="32774"/>
                    </a:cubicBezTo>
                    <a:cubicBezTo>
                      <a:pt x="173268" y="-19334"/>
                      <a:pt x="120166" y="26962"/>
                      <a:pt x="83086" y="20898"/>
                    </a:cubicBezTo>
                    <a:cubicBezTo>
                      <a:pt x="59092" y="16975"/>
                      <a:pt x="-12381" y="-27565"/>
                      <a:pt x="2200" y="26854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A2A92B4F-8B8D-4B07-BF7A-F7F42623CC99}"/>
                  </a:ext>
                </a:extLst>
              </p:cNvPr>
              <p:cNvSpPr/>
              <p:nvPr/>
            </p:nvSpPr>
            <p:spPr>
              <a:xfrm>
                <a:off x="2614371" y="1458764"/>
                <a:ext cx="152264" cy="161217"/>
              </a:xfrm>
              <a:custGeom>
                <a:avLst/>
                <a:gdLst>
                  <a:gd name="connsiteX0" fmla="*/ 151914 w 152264"/>
                  <a:gd name="connsiteY0" fmla="*/ 77290 h 161217"/>
                  <a:gd name="connsiteX1" fmla="*/ 37674 w 152264"/>
                  <a:gd name="connsiteY1" fmla="*/ 1788 h 161217"/>
                  <a:gd name="connsiteX2" fmla="*/ 26505 w 152264"/>
                  <a:gd name="connsiteY2" fmla="*/ 153062 h 161217"/>
                  <a:gd name="connsiteX3" fmla="*/ 53303 w 152264"/>
                  <a:gd name="connsiteY3" fmla="*/ 158579 h 161217"/>
                  <a:gd name="connsiteX4" fmla="*/ 49577 w 152264"/>
                  <a:gd name="connsiteY4" fmla="*/ 139278 h 161217"/>
                  <a:gd name="connsiteX5" fmla="*/ 45305 w 152264"/>
                  <a:gd name="connsiteY5" fmla="*/ 78500 h 161217"/>
                  <a:gd name="connsiteX6" fmla="*/ 151914 w 152264"/>
                  <a:gd name="connsiteY6" fmla="*/ 77290 h 16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264" h="161217">
                    <a:moveTo>
                      <a:pt x="151914" y="77290"/>
                    </a:moveTo>
                    <a:cubicBezTo>
                      <a:pt x="160771" y="36001"/>
                      <a:pt x="70446" y="-9578"/>
                      <a:pt x="37674" y="1788"/>
                    </a:cubicBezTo>
                    <a:cubicBezTo>
                      <a:pt x="-10279" y="18429"/>
                      <a:pt x="-10073" y="124786"/>
                      <a:pt x="26505" y="153062"/>
                    </a:cubicBezTo>
                    <a:cubicBezTo>
                      <a:pt x="31324" y="156779"/>
                      <a:pt x="46075" y="165655"/>
                      <a:pt x="53303" y="158579"/>
                    </a:cubicBezTo>
                    <a:cubicBezTo>
                      <a:pt x="64705" y="147392"/>
                      <a:pt x="52246" y="150447"/>
                      <a:pt x="49577" y="139278"/>
                    </a:cubicBezTo>
                    <a:cubicBezTo>
                      <a:pt x="45359" y="121517"/>
                      <a:pt x="31539" y="98714"/>
                      <a:pt x="45305" y="78500"/>
                    </a:cubicBezTo>
                    <a:cubicBezTo>
                      <a:pt x="71314" y="40327"/>
                      <a:pt x="139222" y="136457"/>
                      <a:pt x="151914" y="77290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2F171ABD-9895-41D0-BAF5-76B576147320}"/>
                  </a:ext>
                </a:extLst>
              </p:cNvPr>
              <p:cNvSpPr/>
              <p:nvPr/>
            </p:nvSpPr>
            <p:spPr>
              <a:xfrm>
                <a:off x="2453158" y="1736413"/>
                <a:ext cx="62696" cy="44787"/>
              </a:xfrm>
              <a:custGeom>
                <a:avLst/>
                <a:gdLst>
                  <a:gd name="connsiteX0" fmla="*/ 37707 w 62696"/>
                  <a:gd name="connsiteY0" fmla="*/ 68 h 44787"/>
                  <a:gd name="connsiteX1" fmla="*/ 26351 w 62696"/>
                  <a:gd name="connsiteY1" fmla="*/ 44555 h 44787"/>
                  <a:gd name="connsiteX2" fmla="*/ 60564 w 62696"/>
                  <a:gd name="connsiteY2" fmla="*/ 31792 h 44787"/>
                  <a:gd name="connsiteX3" fmla="*/ 37707 w 62696"/>
                  <a:gd name="connsiteY3" fmla="*/ 68 h 4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696" h="44787">
                    <a:moveTo>
                      <a:pt x="37707" y="68"/>
                    </a:moveTo>
                    <a:cubicBezTo>
                      <a:pt x="5133" y="-1759"/>
                      <a:pt x="-21566" y="48791"/>
                      <a:pt x="26351" y="44555"/>
                    </a:cubicBezTo>
                    <a:cubicBezTo>
                      <a:pt x="35522" y="43740"/>
                      <a:pt x="55235" y="41429"/>
                      <a:pt x="60564" y="31792"/>
                    </a:cubicBezTo>
                    <a:cubicBezTo>
                      <a:pt x="69377" y="15823"/>
                      <a:pt x="52020" y="874"/>
                      <a:pt x="37707" y="68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644284AF-E755-489B-BAE5-179A23D174CD}"/>
                  </a:ext>
                </a:extLst>
              </p:cNvPr>
              <p:cNvSpPr/>
              <p:nvPr/>
            </p:nvSpPr>
            <p:spPr>
              <a:xfrm>
                <a:off x="4002624" y="500428"/>
                <a:ext cx="116434" cy="143302"/>
              </a:xfrm>
              <a:custGeom>
                <a:avLst/>
                <a:gdLst>
                  <a:gd name="connsiteX0" fmla="*/ 68148 w 116434"/>
                  <a:gd name="connsiteY0" fmla="*/ 31031 h 143302"/>
                  <a:gd name="connsiteX1" fmla="*/ 13531 w 116434"/>
                  <a:gd name="connsiteY1" fmla="*/ 5132 h 143302"/>
                  <a:gd name="connsiteX2" fmla="*/ 5659 w 116434"/>
                  <a:gd name="connsiteY2" fmla="*/ 72461 h 143302"/>
                  <a:gd name="connsiteX3" fmla="*/ 116692 w 116434"/>
                  <a:gd name="connsiteY3" fmla="*/ 134718 h 143302"/>
                  <a:gd name="connsiteX4" fmla="*/ 68148 w 116434"/>
                  <a:gd name="connsiteY4" fmla="*/ 31031 h 143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434" h="143302">
                    <a:moveTo>
                      <a:pt x="68148" y="31031"/>
                    </a:moveTo>
                    <a:cubicBezTo>
                      <a:pt x="57006" y="14908"/>
                      <a:pt x="33639" y="-11041"/>
                      <a:pt x="13531" y="5132"/>
                    </a:cubicBezTo>
                    <a:cubicBezTo>
                      <a:pt x="-4292" y="19474"/>
                      <a:pt x="-1184" y="54871"/>
                      <a:pt x="5659" y="72461"/>
                    </a:cubicBezTo>
                    <a:cubicBezTo>
                      <a:pt x="24046" y="119815"/>
                      <a:pt x="67512" y="162001"/>
                      <a:pt x="116692" y="134718"/>
                    </a:cubicBezTo>
                    <a:cubicBezTo>
                      <a:pt x="99603" y="100493"/>
                      <a:pt x="89975" y="62595"/>
                      <a:pt x="68148" y="31031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</p:grp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E5C999F8-36E9-462F-9C81-A97DFC335AA3}"/>
              </a:ext>
            </a:extLst>
          </p:cNvPr>
          <p:cNvSpPr txBox="1"/>
          <p:nvPr userDrawn="1"/>
        </p:nvSpPr>
        <p:spPr>
          <a:xfrm>
            <a:off x="4943471" y="5692614"/>
            <a:ext cx="6324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25000"/>
                  </a:schemeClr>
                </a:solidFill>
                <a:latin typeface="+mj-ea"/>
                <a:ea typeface="+mj-ea"/>
              </a:rPr>
              <a:t>contents</a:t>
            </a:r>
          </a:p>
        </p:txBody>
      </p:sp>
      <p:sp>
        <p:nvSpPr>
          <p:cNvPr id="24" name="圆角矩形 20">
            <a:extLst>
              <a:ext uri="{FF2B5EF4-FFF2-40B4-BE49-F238E27FC236}">
                <a16:creationId xmlns:a16="http://schemas.microsoft.com/office/drawing/2014/main" id="{D369A5E5-FC70-4336-904C-20ADF2A08471}"/>
              </a:ext>
            </a:extLst>
          </p:cNvPr>
          <p:cNvSpPr/>
          <p:nvPr userDrawn="1"/>
        </p:nvSpPr>
        <p:spPr>
          <a:xfrm>
            <a:off x="4923799" y="1466795"/>
            <a:ext cx="6324607" cy="42379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</a:ln>
          <a:effectLst>
            <a:outerShdw blurRad="228600" dist="38100" dir="2700000" sx="101000" sy="101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00105FF-1CCE-465B-A6DE-11F0073BAE19}"/>
              </a:ext>
            </a:extLst>
          </p:cNvPr>
          <p:cNvSpPr txBox="1"/>
          <p:nvPr userDrawn="1"/>
        </p:nvSpPr>
        <p:spPr>
          <a:xfrm>
            <a:off x="7183384" y="490654"/>
            <a:ext cx="1844780" cy="92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399" b="1" dirty="0">
                <a:solidFill>
                  <a:schemeClr val="accent3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27" name="弦形 26">
            <a:extLst>
              <a:ext uri="{FF2B5EF4-FFF2-40B4-BE49-F238E27FC236}">
                <a16:creationId xmlns:a16="http://schemas.microsoft.com/office/drawing/2014/main" id="{F8732CAE-37EF-47D9-AE58-FB351EA3451A}"/>
              </a:ext>
            </a:extLst>
          </p:cNvPr>
          <p:cNvSpPr/>
          <p:nvPr/>
        </p:nvSpPr>
        <p:spPr>
          <a:xfrm rot="7511128">
            <a:off x="6113962" y="2055037"/>
            <a:ext cx="622396" cy="622396"/>
          </a:xfrm>
          <a:prstGeom prst="chord">
            <a:avLst>
              <a:gd name="adj1" fmla="val 2700000"/>
              <a:gd name="adj2" fmla="val 146435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3C6230B-7B20-4E09-B7DD-04F7FAD22F72}"/>
              </a:ext>
            </a:extLst>
          </p:cNvPr>
          <p:cNvSpPr txBox="1"/>
          <p:nvPr/>
        </p:nvSpPr>
        <p:spPr>
          <a:xfrm>
            <a:off x="6004562" y="1693754"/>
            <a:ext cx="981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01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1" name="弦形 30">
            <a:extLst>
              <a:ext uri="{FF2B5EF4-FFF2-40B4-BE49-F238E27FC236}">
                <a16:creationId xmlns:a16="http://schemas.microsoft.com/office/drawing/2014/main" id="{9FE74D5E-C7ED-43C7-BC2F-051A45A4DFCB}"/>
              </a:ext>
            </a:extLst>
          </p:cNvPr>
          <p:cNvSpPr/>
          <p:nvPr/>
        </p:nvSpPr>
        <p:spPr>
          <a:xfrm rot="7511128">
            <a:off x="6113963" y="3048544"/>
            <a:ext cx="622396" cy="622396"/>
          </a:xfrm>
          <a:prstGeom prst="chord">
            <a:avLst>
              <a:gd name="adj1" fmla="val 2700000"/>
              <a:gd name="adj2" fmla="val 146435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C5CBB30-21C0-42CC-953B-07AA551F412F}"/>
              </a:ext>
            </a:extLst>
          </p:cNvPr>
          <p:cNvSpPr txBox="1"/>
          <p:nvPr/>
        </p:nvSpPr>
        <p:spPr>
          <a:xfrm>
            <a:off x="6004563" y="2687261"/>
            <a:ext cx="981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02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5" name="弦形 34">
            <a:extLst>
              <a:ext uri="{FF2B5EF4-FFF2-40B4-BE49-F238E27FC236}">
                <a16:creationId xmlns:a16="http://schemas.microsoft.com/office/drawing/2014/main" id="{9947546C-AF30-4D95-83A2-37BFEEC7F0DE}"/>
              </a:ext>
            </a:extLst>
          </p:cNvPr>
          <p:cNvSpPr/>
          <p:nvPr/>
        </p:nvSpPr>
        <p:spPr>
          <a:xfrm rot="7511128">
            <a:off x="6113963" y="4042051"/>
            <a:ext cx="622396" cy="622396"/>
          </a:xfrm>
          <a:prstGeom prst="chord">
            <a:avLst>
              <a:gd name="adj1" fmla="val 2700000"/>
              <a:gd name="adj2" fmla="val 146435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2530B08-5130-4E33-BF95-33DBAD85CF78}"/>
              </a:ext>
            </a:extLst>
          </p:cNvPr>
          <p:cNvSpPr txBox="1"/>
          <p:nvPr/>
        </p:nvSpPr>
        <p:spPr>
          <a:xfrm>
            <a:off x="6004563" y="3680768"/>
            <a:ext cx="981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03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9" name="弦形 38">
            <a:extLst>
              <a:ext uri="{FF2B5EF4-FFF2-40B4-BE49-F238E27FC236}">
                <a16:creationId xmlns:a16="http://schemas.microsoft.com/office/drawing/2014/main" id="{0BBC65BF-90BF-4BAE-B111-2D424C8AE942}"/>
              </a:ext>
            </a:extLst>
          </p:cNvPr>
          <p:cNvSpPr/>
          <p:nvPr/>
        </p:nvSpPr>
        <p:spPr>
          <a:xfrm rot="7511128">
            <a:off x="6113963" y="5035557"/>
            <a:ext cx="622396" cy="622396"/>
          </a:xfrm>
          <a:prstGeom prst="chord">
            <a:avLst>
              <a:gd name="adj1" fmla="val 2700000"/>
              <a:gd name="adj2" fmla="val 146435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A6BCD32-73D7-4A3C-B8E6-22BBBC869921}"/>
              </a:ext>
            </a:extLst>
          </p:cNvPr>
          <p:cNvSpPr txBox="1"/>
          <p:nvPr/>
        </p:nvSpPr>
        <p:spPr>
          <a:xfrm>
            <a:off x="6004563" y="4674274"/>
            <a:ext cx="981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04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2758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id="{9F2ACCBC-3AA7-437E-88FF-D933FACB23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87" cy="6858000"/>
          </a:xfrm>
          <a:prstGeom prst="rect">
            <a:avLst/>
          </a:prstGeom>
        </p:spPr>
      </p:pic>
      <p:sp>
        <p:nvSpPr>
          <p:cNvPr id="42" name="椭圆 41">
            <a:extLst>
              <a:ext uri="{FF2B5EF4-FFF2-40B4-BE49-F238E27FC236}">
                <a16:creationId xmlns:a16="http://schemas.microsoft.com/office/drawing/2014/main" id="{1C1E14D2-F7A9-4193-A853-229776040C14}"/>
              </a:ext>
            </a:extLst>
          </p:cNvPr>
          <p:cNvSpPr/>
          <p:nvPr userDrawn="1"/>
        </p:nvSpPr>
        <p:spPr>
          <a:xfrm>
            <a:off x="2640949" y="-26052"/>
            <a:ext cx="6910107" cy="6910107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21561303-0D8A-45EF-9AC2-63DC57B4DD24}"/>
              </a:ext>
            </a:extLst>
          </p:cNvPr>
          <p:cNvSpPr/>
          <p:nvPr userDrawn="1"/>
        </p:nvSpPr>
        <p:spPr>
          <a:xfrm>
            <a:off x="3088269" y="421269"/>
            <a:ext cx="6015468" cy="6015468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026B0BFB-F2E6-46BB-A525-BF27258094F6}"/>
              </a:ext>
            </a:extLst>
          </p:cNvPr>
          <p:cNvSpPr/>
          <p:nvPr userDrawn="1"/>
        </p:nvSpPr>
        <p:spPr>
          <a:xfrm>
            <a:off x="3201009" y="534009"/>
            <a:ext cx="5789982" cy="5789982"/>
          </a:xfrm>
          <a:prstGeom prst="ellipse">
            <a:avLst/>
          </a:prstGeom>
          <a:solidFill>
            <a:schemeClr val="accent4">
              <a:alpha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grpSp>
        <p:nvGrpSpPr>
          <p:cNvPr id="45" name="图形 9">
            <a:extLst>
              <a:ext uri="{FF2B5EF4-FFF2-40B4-BE49-F238E27FC236}">
                <a16:creationId xmlns:a16="http://schemas.microsoft.com/office/drawing/2014/main" id="{BE125C44-6E48-4BC7-A5DC-AD2F3C6AE942}"/>
              </a:ext>
            </a:extLst>
          </p:cNvPr>
          <p:cNvGrpSpPr/>
          <p:nvPr userDrawn="1"/>
        </p:nvGrpSpPr>
        <p:grpSpPr>
          <a:xfrm>
            <a:off x="3216050" y="4419871"/>
            <a:ext cx="5866645" cy="5677436"/>
            <a:chOff x="3165208" y="4419886"/>
            <a:chExt cx="5866730" cy="5677518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AB0F836B-B00B-4F29-970B-4429BAE72161}"/>
                </a:ext>
              </a:extLst>
            </p:cNvPr>
            <p:cNvSpPr/>
            <p:nvPr/>
          </p:nvSpPr>
          <p:spPr>
            <a:xfrm>
              <a:off x="4010478" y="6416145"/>
              <a:ext cx="3199379" cy="3009786"/>
            </a:xfrm>
            <a:custGeom>
              <a:avLst/>
              <a:gdLst>
                <a:gd name="connsiteX0" fmla="*/ 3199380 w 3199379"/>
                <a:gd name="connsiteY0" fmla="*/ 2800261 h 3009786"/>
                <a:gd name="connsiteX1" fmla="*/ 2358981 w 3199379"/>
                <a:gd name="connsiteY1" fmla="*/ 2983935 h 3009786"/>
                <a:gd name="connsiteX2" fmla="*/ 2240673 w 3199379"/>
                <a:gd name="connsiteY2" fmla="*/ 3009787 h 3009786"/>
                <a:gd name="connsiteX3" fmla="*/ 2275872 w 3199379"/>
                <a:gd name="connsiteY3" fmla="*/ 1925370 h 3009786"/>
                <a:gd name="connsiteX4" fmla="*/ 2280955 w 3199379"/>
                <a:gd name="connsiteY4" fmla="*/ 1768749 h 3009786"/>
                <a:gd name="connsiteX5" fmla="*/ 2085806 w 3199379"/>
                <a:gd name="connsiteY5" fmla="*/ 1939868 h 3009786"/>
                <a:gd name="connsiteX6" fmla="*/ 1848023 w 3199379"/>
                <a:gd name="connsiteY6" fmla="*/ 2170048 h 3009786"/>
                <a:gd name="connsiteX7" fmla="*/ 1396367 w 3199379"/>
                <a:gd name="connsiteY7" fmla="*/ 2520552 h 3009786"/>
                <a:gd name="connsiteX8" fmla="*/ 809268 w 3199379"/>
                <a:gd name="connsiteY8" fmla="*/ 2720601 h 3009786"/>
                <a:gd name="connsiteX9" fmla="*/ 589877 w 3199379"/>
                <a:gd name="connsiteY9" fmla="*/ 2719417 h 3009786"/>
                <a:gd name="connsiteX10" fmla="*/ 393963 w 3199379"/>
                <a:gd name="connsiteY10" fmla="*/ 2699004 h 3009786"/>
                <a:gd name="connsiteX11" fmla="*/ 315051 w 3199379"/>
                <a:gd name="connsiteY11" fmla="*/ 2690784 h 3009786"/>
                <a:gd name="connsiteX12" fmla="*/ 282946 w 3199379"/>
                <a:gd name="connsiteY12" fmla="*/ 2687335 h 3009786"/>
                <a:gd name="connsiteX13" fmla="*/ 265311 w 3199379"/>
                <a:gd name="connsiteY13" fmla="*/ 2633140 h 3009786"/>
                <a:gd name="connsiteX14" fmla="*/ 220260 w 3199379"/>
                <a:gd name="connsiteY14" fmla="*/ 2493274 h 3009786"/>
                <a:gd name="connsiteX15" fmla="*/ 101099 w 3199379"/>
                <a:gd name="connsiteY15" fmla="*/ 2112098 h 3009786"/>
                <a:gd name="connsiteX16" fmla="*/ 8571 w 3199379"/>
                <a:gd name="connsiteY16" fmla="*/ 1782151 h 3009786"/>
                <a:gd name="connsiteX17" fmla="*/ 410 w 3199379"/>
                <a:gd name="connsiteY17" fmla="*/ 1738513 h 3009786"/>
                <a:gd name="connsiteX18" fmla="*/ 18617 w 3199379"/>
                <a:gd name="connsiteY18" fmla="*/ 1722670 h 3009786"/>
                <a:gd name="connsiteX19" fmla="*/ 205477 w 3199379"/>
                <a:gd name="connsiteY19" fmla="*/ 1741189 h 3009786"/>
                <a:gd name="connsiteX20" fmla="*/ 394696 w 3199379"/>
                <a:gd name="connsiteY20" fmla="*/ 1748949 h 3009786"/>
                <a:gd name="connsiteX21" fmla="*/ 1384677 w 3199379"/>
                <a:gd name="connsiteY21" fmla="*/ 1499645 h 3009786"/>
                <a:gd name="connsiteX22" fmla="*/ 1637067 w 3199379"/>
                <a:gd name="connsiteY22" fmla="*/ 1249875 h 3009786"/>
                <a:gd name="connsiteX23" fmla="*/ 1803552 w 3199379"/>
                <a:gd name="connsiteY23" fmla="*/ 780795 h 3009786"/>
                <a:gd name="connsiteX24" fmla="*/ 1742799 w 3199379"/>
                <a:gd name="connsiteY24" fmla="*/ 233658 h 3009786"/>
                <a:gd name="connsiteX25" fmla="*/ 1743564 w 3199379"/>
                <a:gd name="connsiteY25" fmla="*/ 147164 h 3009786"/>
                <a:gd name="connsiteX26" fmla="*/ 1762964 w 3199379"/>
                <a:gd name="connsiteY26" fmla="*/ 54038 h 3009786"/>
                <a:gd name="connsiteX27" fmla="*/ 1773816 w 3199379"/>
                <a:gd name="connsiteY27" fmla="*/ 3897 h 3009786"/>
                <a:gd name="connsiteX28" fmla="*/ 1861018 w 3199379"/>
                <a:gd name="connsiteY28" fmla="*/ 4993 h 3009786"/>
                <a:gd name="connsiteX29" fmla="*/ 2042165 w 3199379"/>
                <a:gd name="connsiteY29" fmla="*/ 7257 h 3009786"/>
                <a:gd name="connsiteX30" fmla="*/ 2392149 w 3199379"/>
                <a:gd name="connsiteY30" fmla="*/ 11633 h 3009786"/>
                <a:gd name="connsiteX31" fmla="*/ 2573465 w 3199379"/>
                <a:gd name="connsiteY31" fmla="*/ 28121 h 3009786"/>
                <a:gd name="connsiteX32" fmla="*/ 2960654 w 3199379"/>
                <a:gd name="connsiteY32" fmla="*/ 68358 h 3009786"/>
                <a:gd name="connsiteX33" fmla="*/ 3038253 w 3199379"/>
                <a:gd name="connsiteY33" fmla="*/ 76425 h 3009786"/>
                <a:gd name="connsiteX34" fmla="*/ 2988513 w 3199379"/>
                <a:gd name="connsiteY34" fmla="*/ 517066 h 3009786"/>
                <a:gd name="connsiteX35" fmla="*/ 3042232 w 3199379"/>
                <a:gd name="connsiteY35" fmla="*/ 842258 h 3009786"/>
                <a:gd name="connsiteX36" fmla="*/ 3163594 w 3199379"/>
                <a:gd name="connsiteY36" fmla="*/ 1574511 h 3009786"/>
                <a:gd name="connsiteX37" fmla="*/ 3187352 w 3199379"/>
                <a:gd name="connsiteY37" fmla="*/ 2273336 h 3009786"/>
                <a:gd name="connsiteX38" fmla="*/ 3199380 w 3199379"/>
                <a:gd name="connsiteY38" fmla="*/ 2800261 h 300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99379" h="3009786">
                  <a:moveTo>
                    <a:pt x="3199380" y="2800261"/>
                  </a:moveTo>
                  <a:cubicBezTo>
                    <a:pt x="2919252" y="2861483"/>
                    <a:pt x="2639117" y="2922705"/>
                    <a:pt x="2358981" y="2983935"/>
                  </a:cubicBezTo>
                  <a:cubicBezTo>
                    <a:pt x="2319545" y="2992549"/>
                    <a:pt x="2280109" y="3001164"/>
                    <a:pt x="2240673" y="3009787"/>
                  </a:cubicBezTo>
                  <a:cubicBezTo>
                    <a:pt x="2252403" y="2648315"/>
                    <a:pt x="2264142" y="2286842"/>
                    <a:pt x="2275872" y="1925370"/>
                  </a:cubicBezTo>
                  <a:cubicBezTo>
                    <a:pt x="2277564" y="1873166"/>
                    <a:pt x="2279264" y="1820953"/>
                    <a:pt x="2280955" y="1768749"/>
                  </a:cubicBezTo>
                  <a:cubicBezTo>
                    <a:pt x="2216045" y="1825563"/>
                    <a:pt x="2147913" y="1880032"/>
                    <a:pt x="2085806" y="1939868"/>
                  </a:cubicBezTo>
                  <a:cubicBezTo>
                    <a:pt x="2006306" y="2016457"/>
                    <a:pt x="1929851" y="2095739"/>
                    <a:pt x="1848023" y="2170048"/>
                  </a:cubicBezTo>
                  <a:cubicBezTo>
                    <a:pt x="1707254" y="2297874"/>
                    <a:pt x="1559372" y="2421849"/>
                    <a:pt x="1396367" y="2520552"/>
                  </a:cubicBezTo>
                  <a:cubicBezTo>
                    <a:pt x="1219248" y="2627789"/>
                    <a:pt x="1014931" y="2696780"/>
                    <a:pt x="809268" y="2720601"/>
                  </a:cubicBezTo>
                  <a:cubicBezTo>
                    <a:pt x="733514" y="2729377"/>
                    <a:pt x="664922" y="2727233"/>
                    <a:pt x="589877" y="2719417"/>
                  </a:cubicBezTo>
                  <a:cubicBezTo>
                    <a:pt x="524573" y="2712615"/>
                    <a:pt x="459276" y="2705805"/>
                    <a:pt x="393963" y="2699004"/>
                  </a:cubicBezTo>
                  <a:cubicBezTo>
                    <a:pt x="367667" y="2696264"/>
                    <a:pt x="341355" y="2693524"/>
                    <a:pt x="315051" y="2690784"/>
                  </a:cubicBezTo>
                  <a:cubicBezTo>
                    <a:pt x="308695" y="2690123"/>
                    <a:pt x="288014" y="2691614"/>
                    <a:pt x="282946" y="2687335"/>
                  </a:cubicBezTo>
                  <a:cubicBezTo>
                    <a:pt x="273738" y="2679574"/>
                    <a:pt x="268937" y="2644342"/>
                    <a:pt x="265311" y="2633140"/>
                  </a:cubicBezTo>
                  <a:cubicBezTo>
                    <a:pt x="250197" y="2586545"/>
                    <a:pt x="235180" y="2539925"/>
                    <a:pt x="220260" y="2493274"/>
                  </a:cubicBezTo>
                  <a:cubicBezTo>
                    <a:pt x="179704" y="2366478"/>
                    <a:pt x="139713" y="2239498"/>
                    <a:pt x="101099" y="2112098"/>
                  </a:cubicBezTo>
                  <a:cubicBezTo>
                    <a:pt x="68035" y="2003031"/>
                    <a:pt x="33264" y="1893498"/>
                    <a:pt x="8571" y="1782151"/>
                  </a:cubicBezTo>
                  <a:cubicBezTo>
                    <a:pt x="5679" y="1769096"/>
                    <a:pt x="-661" y="1752011"/>
                    <a:pt x="410" y="1738513"/>
                  </a:cubicBezTo>
                  <a:cubicBezTo>
                    <a:pt x="1965" y="1718801"/>
                    <a:pt x="-7372" y="1722952"/>
                    <a:pt x="18617" y="1722670"/>
                  </a:cubicBezTo>
                  <a:cubicBezTo>
                    <a:pt x="79717" y="1722001"/>
                    <a:pt x="144321" y="1736845"/>
                    <a:pt x="205477" y="1741189"/>
                  </a:cubicBezTo>
                  <a:cubicBezTo>
                    <a:pt x="268453" y="1745653"/>
                    <a:pt x="331559" y="1748313"/>
                    <a:pt x="394696" y="1748949"/>
                  </a:cubicBezTo>
                  <a:cubicBezTo>
                    <a:pt x="729027" y="1752350"/>
                    <a:pt x="1113831" y="1716118"/>
                    <a:pt x="1384677" y="1499645"/>
                  </a:cubicBezTo>
                  <a:cubicBezTo>
                    <a:pt x="1475481" y="1427077"/>
                    <a:pt x="1566703" y="1343178"/>
                    <a:pt x="1637067" y="1249875"/>
                  </a:cubicBezTo>
                  <a:cubicBezTo>
                    <a:pt x="1736289" y="1118309"/>
                    <a:pt x="1790371" y="943129"/>
                    <a:pt x="1803552" y="780795"/>
                  </a:cubicBezTo>
                  <a:cubicBezTo>
                    <a:pt x="1818367" y="598378"/>
                    <a:pt x="1787608" y="410240"/>
                    <a:pt x="1742799" y="233658"/>
                  </a:cubicBezTo>
                  <a:cubicBezTo>
                    <a:pt x="1733727" y="197926"/>
                    <a:pt x="1735773" y="184556"/>
                    <a:pt x="1743564" y="147164"/>
                  </a:cubicBezTo>
                  <a:cubicBezTo>
                    <a:pt x="1750033" y="116122"/>
                    <a:pt x="1756495" y="85080"/>
                    <a:pt x="1762964" y="54038"/>
                  </a:cubicBezTo>
                  <a:cubicBezTo>
                    <a:pt x="1764760" y="45423"/>
                    <a:pt x="1766694" y="9208"/>
                    <a:pt x="1773816" y="3897"/>
                  </a:cubicBezTo>
                  <a:cubicBezTo>
                    <a:pt x="1786287" y="-5387"/>
                    <a:pt x="1846411" y="4807"/>
                    <a:pt x="1861018" y="4993"/>
                  </a:cubicBezTo>
                  <a:lnTo>
                    <a:pt x="2042165" y="7257"/>
                  </a:lnTo>
                  <a:cubicBezTo>
                    <a:pt x="2158829" y="8716"/>
                    <a:pt x="2275485" y="10175"/>
                    <a:pt x="2392149" y="11633"/>
                  </a:cubicBezTo>
                  <a:cubicBezTo>
                    <a:pt x="2452733" y="12391"/>
                    <a:pt x="2513260" y="21860"/>
                    <a:pt x="2573465" y="28121"/>
                  </a:cubicBezTo>
                  <a:cubicBezTo>
                    <a:pt x="2702528" y="41531"/>
                    <a:pt x="2831591" y="54949"/>
                    <a:pt x="2960654" y="68358"/>
                  </a:cubicBezTo>
                  <a:cubicBezTo>
                    <a:pt x="2986515" y="71050"/>
                    <a:pt x="3012384" y="73742"/>
                    <a:pt x="3038253" y="76425"/>
                  </a:cubicBezTo>
                  <a:cubicBezTo>
                    <a:pt x="3021673" y="223311"/>
                    <a:pt x="3005101" y="370188"/>
                    <a:pt x="2988513" y="517066"/>
                  </a:cubicBezTo>
                  <a:cubicBezTo>
                    <a:pt x="2976154" y="626600"/>
                    <a:pt x="3019264" y="735191"/>
                    <a:pt x="3042232" y="842258"/>
                  </a:cubicBezTo>
                  <a:cubicBezTo>
                    <a:pt x="3093987" y="1083463"/>
                    <a:pt x="3144403" y="1328181"/>
                    <a:pt x="3163594" y="1574511"/>
                  </a:cubicBezTo>
                  <a:cubicBezTo>
                    <a:pt x="3181656" y="1806440"/>
                    <a:pt x="3181462" y="2040859"/>
                    <a:pt x="3187352" y="2273336"/>
                  </a:cubicBezTo>
                  <a:cubicBezTo>
                    <a:pt x="3191799" y="2448967"/>
                    <a:pt x="3195843" y="2624606"/>
                    <a:pt x="3199380" y="2800261"/>
                  </a:cubicBezTo>
                </a:path>
              </a:pathLst>
            </a:custGeom>
            <a:solidFill>
              <a:schemeClr val="accent3"/>
            </a:solidFill>
            <a:ln w="789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/>
            </a:p>
          </p:txBody>
        </p:sp>
        <p:grpSp>
          <p:nvGrpSpPr>
            <p:cNvPr id="47" name="图形 9">
              <a:extLst>
                <a:ext uri="{FF2B5EF4-FFF2-40B4-BE49-F238E27FC236}">
                  <a16:creationId xmlns:a16="http://schemas.microsoft.com/office/drawing/2014/main" id="{CAB29585-1593-437C-BDC6-C3065AFC6DF6}"/>
                </a:ext>
              </a:extLst>
            </p:cNvPr>
            <p:cNvGrpSpPr/>
            <p:nvPr/>
          </p:nvGrpSpPr>
          <p:grpSpPr>
            <a:xfrm>
              <a:off x="3165208" y="4419886"/>
              <a:ext cx="5866730" cy="5677518"/>
              <a:chOff x="3165208" y="4419886"/>
              <a:chExt cx="5866730" cy="5677518"/>
            </a:xfrm>
            <a:solidFill>
              <a:srgbClr val="000000"/>
            </a:solidFill>
          </p:grpSpPr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96E98B6C-3F8B-4A5D-BE39-324F8BC91EA5}"/>
                  </a:ext>
                </a:extLst>
              </p:cNvPr>
              <p:cNvSpPr/>
              <p:nvPr/>
            </p:nvSpPr>
            <p:spPr>
              <a:xfrm>
                <a:off x="5408725" y="4749308"/>
                <a:ext cx="118495" cy="118495"/>
              </a:xfrm>
              <a:custGeom>
                <a:avLst/>
                <a:gdLst>
                  <a:gd name="connsiteX0" fmla="*/ 179 w 118495"/>
                  <a:gd name="connsiteY0" fmla="*/ 34127 h 118495"/>
                  <a:gd name="connsiteX1" fmla="*/ 11768 w 118495"/>
                  <a:gd name="connsiteY1" fmla="*/ 25 h 118495"/>
                  <a:gd name="connsiteX2" fmla="*/ 85763 w 118495"/>
                  <a:gd name="connsiteY2" fmla="*/ 41900 h 118495"/>
                  <a:gd name="connsiteX3" fmla="*/ 111693 w 118495"/>
                  <a:gd name="connsiteY3" fmla="*/ 7454 h 118495"/>
                  <a:gd name="connsiteX4" fmla="*/ 117817 w 118495"/>
                  <a:gd name="connsiteY4" fmla="*/ 46761 h 118495"/>
                  <a:gd name="connsiteX5" fmla="*/ 61966 w 118495"/>
                  <a:gd name="connsiteY5" fmla="*/ 118469 h 118495"/>
                  <a:gd name="connsiteX6" fmla="*/ 179 w 118495"/>
                  <a:gd name="connsiteY6" fmla="*/ 34127 h 1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95" h="118495">
                    <a:moveTo>
                      <a:pt x="179" y="34127"/>
                    </a:moveTo>
                    <a:cubicBezTo>
                      <a:pt x="179" y="20643"/>
                      <a:pt x="4202" y="11200"/>
                      <a:pt x="11768" y="25"/>
                    </a:cubicBezTo>
                    <a:cubicBezTo>
                      <a:pt x="29253" y="15211"/>
                      <a:pt x="56632" y="90516"/>
                      <a:pt x="85763" y="41900"/>
                    </a:cubicBezTo>
                    <a:cubicBezTo>
                      <a:pt x="91553" y="32231"/>
                      <a:pt x="91822" y="-3783"/>
                      <a:pt x="111693" y="7454"/>
                    </a:cubicBezTo>
                    <a:cubicBezTo>
                      <a:pt x="121034" y="12730"/>
                      <a:pt x="118477" y="38146"/>
                      <a:pt x="117817" y="46761"/>
                    </a:cubicBezTo>
                    <a:cubicBezTo>
                      <a:pt x="115455" y="77430"/>
                      <a:pt x="101529" y="120217"/>
                      <a:pt x="61966" y="118469"/>
                    </a:cubicBezTo>
                    <a:cubicBezTo>
                      <a:pt x="21589" y="116690"/>
                      <a:pt x="-912" y="67675"/>
                      <a:pt x="179" y="3412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CD7DF297-CF73-4922-82BC-3F14EBC3EF98}"/>
                  </a:ext>
                </a:extLst>
              </p:cNvPr>
              <p:cNvSpPr/>
              <p:nvPr/>
            </p:nvSpPr>
            <p:spPr>
              <a:xfrm>
                <a:off x="5392926" y="4662411"/>
                <a:ext cx="94796" cy="55297"/>
              </a:xfrm>
              <a:custGeom>
                <a:avLst/>
                <a:gdLst>
                  <a:gd name="connsiteX0" fmla="*/ 40346 w 94796"/>
                  <a:gd name="connsiteY0" fmla="*/ 53653 h 55297"/>
                  <a:gd name="connsiteX1" fmla="*/ 49171 w 94796"/>
                  <a:gd name="connsiteY1" fmla="*/ 620 h 55297"/>
                  <a:gd name="connsiteX2" fmla="*/ 94535 w 94796"/>
                  <a:gd name="connsiteY2" fmla="*/ 26657 h 55297"/>
                  <a:gd name="connsiteX3" fmla="*/ 40346 w 94796"/>
                  <a:gd name="connsiteY3" fmla="*/ 53653 h 5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796" h="55297">
                    <a:moveTo>
                      <a:pt x="40346" y="53653"/>
                    </a:moveTo>
                    <a:cubicBezTo>
                      <a:pt x="-26807" y="66038"/>
                      <a:pt x="-9" y="5632"/>
                      <a:pt x="49171" y="620"/>
                    </a:cubicBezTo>
                    <a:cubicBezTo>
                      <a:pt x="67407" y="-1240"/>
                      <a:pt x="98853" y="-264"/>
                      <a:pt x="94535" y="26657"/>
                    </a:cubicBezTo>
                    <a:cubicBezTo>
                      <a:pt x="90710" y="50468"/>
                      <a:pt x="58088" y="50376"/>
                      <a:pt x="40346" y="5365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2A70A8BF-ACE4-4F75-8AD4-3DAF6192358B}"/>
                  </a:ext>
                </a:extLst>
              </p:cNvPr>
              <p:cNvSpPr/>
              <p:nvPr/>
            </p:nvSpPr>
            <p:spPr>
              <a:xfrm>
                <a:off x="5211233" y="4883603"/>
                <a:ext cx="47398" cy="31598"/>
              </a:xfrm>
              <a:custGeom>
                <a:avLst/>
                <a:gdLst>
                  <a:gd name="connsiteX0" fmla="*/ 35989 w 47398"/>
                  <a:gd name="connsiteY0" fmla="*/ 31527 h 31598"/>
                  <a:gd name="connsiteX1" fmla="*/ 15121 w 47398"/>
                  <a:gd name="connsiteY1" fmla="*/ 92 h 31598"/>
                  <a:gd name="connsiteX2" fmla="*/ 35989 w 47398"/>
                  <a:gd name="connsiteY2" fmla="*/ 31527 h 3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398" h="31598">
                    <a:moveTo>
                      <a:pt x="35989" y="31527"/>
                    </a:moveTo>
                    <a:cubicBezTo>
                      <a:pt x="14848" y="33533"/>
                      <a:pt x="-19991" y="3725"/>
                      <a:pt x="15121" y="92"/>
                    </a:cubicBezTo>
                    <a:cubicBezTo>
                      <a:pt x="31330" y="-1581"/>
                      <a:pt x="65375" y="28728"/>
                      <a:pt x="35989" y="3152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2ADF1ACE-AEB8-4787-8AFA-3B382E72AC49}"/>
                  </a:ext>
                </a:extLst>
              </p:cNvPr>
              <p:cNvSpPr/>
              <p:nvPr/>
            </p:nvSpPr>
            <p:spPr>
              <a:xfrm>
                <a:off x="7857633" y="5073195"/>
                <a:ext cx="1082259" cy="197492"/>
              </a:xfrm>
              <a:custGeom>
                <a:avLst/>
                <a:gdLst>
                  <a:gd name="connsiteX0" fmla="*/ 1076364 w 1082259"/>
                  <a:gd name="connsiteY0" fmla="*/ 195148 h 197492"/>
                  <a:gd name="connsiteX1" fmla="*/ 995849 w 1082259"/>
                  <a:gd name="connsiteY1" fmla="*/ 160661 h 197492"/>
                  <a:gd name="connsiteX2" fmla="*/ 796873 w 1082259"/>
                  <a:gd name="connsiteY2" fmla="*/ 106262 h 197492"/>
                  <a:gd name="connsiteX3" fmla="*/ 397707 w 1082259"/>
                  <a:gd name="connsiteY3" fmla="*/ 65496 h 197492"/>
                  <a:gd name="connsiteX4" fmla="*/ 159002 w 1082259"/>
                  <a:gd name="connsiteY4" fmla="*/ 74443 h 197492"/>
                  <a:gd name="connsiteX5" fmla="*/ 211 w 1082259"/>
                  <a:gd name="connsiteY5" fmla="*/ 62068 h 197492"/>
                  <a:gd name="connsiteX6" fmla="*/ 386816 w 1082259"/>
                  <a:gd name="connsiteY6" fmla="*/ 77 h 197492"/>
                  <a:gd name="connsiteX7" fmla="*/ 832748 w 1082259"/>
                  <a:gd name="connsiteY7" fmla="*/ 51626 h 197492"/>
                  <a:gd name="connsiteX8" fmla="*/ 1076364 w 1082259"/>
                  <a:gd name="connsiteY8" fmla="*/ 195148 h 19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2259" h="197492">
                    <a:moveTo>
                      <a:pt x="1076364" y="195148"/>
                    </a:moveTo>
                    <a:cubicBezTo>
                      <a:pt x="1060184" y="207531"/>
                      <a:pt x="1011708" y="167699"/>
                      <a:pt x="995849" y="160661"/>
                    </a:cubicBezTo>
                    <a:cubicBezTo>
                      <a:pt x="934139" y="133244"/>
                      <a:pt x="863190" y="118082"/>
                      <a:pt x="796873" y="106262"/>
                    </a:cubicBezTo>
                    <a:cubicBezTo>
                      <a:pt x="665578" y="82867"/>
                      <a:pt x="531008" y="69693"/>
                      <a:pt x="397707" y="65496"/>
                    </a:cubicBezTo>
                    <a:cubicBezTo>
                      <a:pt x="316397" y="62931"/>
                      <a:pt x="239421" y="65774"/>
                      <a:pt x="159002" y="74443"/>
                    </a:cubicBezTo>
                    <a:cubicBezTo>
                      <a:pt x="138978" y="76596"/>
                      <a:pt x="3526" y="99200"/>
                      <a:pt x="211" y="62068"/>
                    </a:cubicBezTo>
                    <a:cubicBezTo>
                      <a:pt x="-5616" y="-3130"/>
                      <a:pt x="352698" y="-34"/>
                      <a:pt x="386816" y="77"/>
                    </a:cubicBezTo>
                    <a:cubicBezTo>
                      <a:pt x="541948" y="607"/>
                      <a:pt x="682063" y="17827"/>
                      <a:pt x="832748" y="51626"/>
                    </a:cubicBezTo>
                    <a:cubicBezTo>
                      <a:pt x="873511" y="60770"/>
                      <a:pt x="1124174" y="158539"/>
                      <a:pt x="1076364" y="19514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2BB7F5C9-B2B7-49F6-94AC-AE6B81C1A86B}"/>
                  </a:ext>
                </a:extLst>
              </p:cNvPr>
              <p:cNvSpPr/>
              <p:nvPr/>
            </p:nvSpPr>
            <p:spPr>
              <a:xfrm>
                <a:off x="4365965" y="5918464"/>
                <a:ext cx="481881" cy="442383"/>
              </a:xfrm>
              <a:custGeom>
                <a:avLst/>
                <a:gdLst>
                  <a:gd name="connsiteX0" fmla="*/ 284383 w 481881"/>
                  <a:gd name="connsiteY0" fmla="*/ 427114 h 442383"/>
                  <a:gd name="connsiteX1" fmla="*/ 33151 w 481881"/>
                  <a:gd name="connsiteY1" fmla="*/ 409076 h 442383"/>
                  <a:gd name="connsiteX2" fmla="*/ 4976 w 481881"/>
                  <a:gd name="connsiteY2" fmla="*/ 371520 h 442383"/>
                  <a:gd name="connsiteX3" fmla="*/ 94082 w 481881"/>
                  <a:gd name="connsiteY3" fmla="*/ 387912 h 442383"/>
                  <a:gd name="connsiteX4" fmla="*/ 381067 w 481881"/>
                  <a:gd name="connsiteY4" fmla="*/ 299023 h 442383"/>
                  <a:gd name="connsiteX5" fmla="*/ 442175 w 481881"/>
                  <a:gd name="connsiteY5" fmla="*/ 172546 h 442383"/>
                  <a:gd name="connsiteX6" fmla="*/ 447478 w 481881"/>
                  <a:gd name="connsiteY6" fmla="*/ 89346 h 442383"/>
                  <a:gd name="connsiteX7" fmla="*/ 441798 w 481881"/>
                  <a:gd name="connsiteY7" fmla="*/ 25 h 442383"/>
                  <a:gd name="connsiteX8" fmla="*/ 480315 w 481881"/>
                  <a:gd name="connsiteY8" fmla="*/ 112516 h 442383"/>
                  <a:gd name="connsiteX9" fmla="*/ 470534 w 481881"/>
                  <a:gd name="connsiteY9" fmla="*/ 245275 h 442383"/>
                  <a:gd name="connsiteX10" fmla="*/ 284383 w 481881"/>
                  <a:gd name="connsiteY10" fmla="*/ 427114 h 44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881" h="442383">
                    <a:moveTo>
                      <a:pt x="284383" y="427114"/>
                    </a:moveTo>
                    <a:cubicBezTo>
                      <a:pt x="202791" y="451251"/>
                      <a:pt x="109704" y="447958"/>
                      <a:pt x="33151" y="409076"/>
                    </a:cubicBezTo>
                    <a:cubicBezTo>
                      <a:pt x="20005" y="402394"/>
                      <a:pt x="-11959" y="388200"/>
                      <a:pt x="4976" y="371520"/>
                    </a:cubicBezTo>
                    <a:cubicBezTo>
                      <a:pt x="23193" y="353578"/>
                      <a:pt x="74215" y="384012"/>
                      <a:pt x="94082" y="387912"/>
                    </a:cubicBezTo>
                    <a:cubicBezTo>
                      <a:pt x="190510" y="406830"/>
                      <a:pt x="312766" y="369338"/>
                      <a:pt x="381067" y="299023"/>
                    </a:cubicBezTo>
                    <a:cubicBezTo>
                      <a:pt x="414970" y="264136"/>
                      <a:pt x="434100" y="220043"/>
                      <a:pt x="442175" y="172546"/>
                    </a:cubicBezTo>
                    <a:cubicBezTo>
                      <a:pt x="446773" y="145460"/>
                      <a:pt x="449136" y="116808"/>
                      <a:pt x="447478" y="89346"/>
                    </a:cubicBezTo>
                    <a:cubicBezTo>
                      <a:pt x="445732" y="60255"/>
                      <a:pt x="433835" y="28981"/>
                      <a:pt x="441798" y="25"/>
                    </a:cubicBezTo>
                    <a:cubicBezTo>
                      <a:pt x="477367" y="21117"/>
                      <a:pt x="477784" y="76655"/>
                      <a:pt x="480315" y="112516"/>
                    </a:cubicBezTo>
                    <a:cubicBezTo>
                      <a:pt x="483511" y="157736"/>
                      <a:pt x="483231" y="201214"/>
                      <a:pt x="470534" y="245275"/>
                    </a:cubicBezTo>
                    <a:cubicBezTo>
                      <a:pt x="444394" y="335987"/>
                      <a:pt x="374226" y="400540"/>
                      <a:pt x="284383" y="42711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023C7896-33EC-4936-97CF-ED6F59096D7D}"/>
                  </a:ext>
                </a:extLst>
              </p:cNvPr>
              <p:cNvSpPr/>
              <p:nvPr/>
            </p:nvSpPr>
            <p:spPr>
              <a:xfrm>
                <a:off x="3165208" y="4419886"/>
                <a:ext cx="5866730" cy="5677518"/>
              </a:xfrm>
              <a:custGeom>
                <a:avLst/>
                <a:gdLst>
                  <a:gd name="connsiteX0" fmla="*/ 27359 w 5866730"/>
                  <a:gd name="connsiteY0" fmla="*/ 4341990 h 5677518"/>
                  <a:gd name="connsiteX1" fmla="*/ 35242 w 5866730"/>
                  <a:gd name="connsiteY1" fmla="*/ 4363009 h 5677518"/>
                  <a:gd name="connsiteX2" fmla="*/ 27359 w 5866730"/>
                  <a:gd name="connsiteY2" fmla="*/ 4341990 h 5677518"/>
                  <a:gd name="connsiteX3" fmla="*/ 129910 w 5866730"/>
                  <a:gd name="connsiteY3" fmla="*/ 4869784 h 5677518"/>
                  <a:gd name="connsiteX4" fmla="*/ 237912 w 5866730"/>
                  <a:gd name="connsiteY4" fmla="*/ 4809771 h 5677518"/>
                  <a:gd name="connsiteX5" fmla="*/ 304513 w 5866730"/>
                  <a:gd name="connsiteY5" fmla="*/ 4651886 h 5677518"/>
                  <a:gd name="connsiteX6" fmla="*/ 353232 w 5866730"/>
                  <a:gd name="connsiteY6" fmla="*/ 4464353 h 5677518"/>
                  <a:gd name="connsiteX7" fmla="*/ 373345 w 5866730"/>
                  <a:gd name="connsiteY7" fmla="*/ 4380259 h 5677518"/>
                  <a:gd name="connsiteX8" fmla="*/ 392531 w 5866730"/>
                  <a:gd name="connsiteY8" fmla="*/ 4292143 h 5677518"/>
                  <a:gd name="connsiteX9" fmla="*/ 302669 w 5866730"/>
                  <a:gd name="connsiteY9" fmla="*/ 4186175 h 5677518"/>
                  <a:gd name="connsiteX10" fmla="*/ 415623 w 5866730"/>
                  <a:gd name="connsiteY10" fmla="*/ 4200154 h 5677518"/>
                  <a:gd name="connsiteX11" fmla="*/ 415478 w 5866730"/>
                  <a:gd name="connsiteY11" fmla="*/ 4176121 h 5677518"/>
                  <a:gd name="connsiteX12" fmla="*/ 359231 w 5866730"/>
                  <a:gd name="connsiteY12" fmla="*/ 4075357 h 5677518"/>
                  <a:gd name="connsiteX13" fmla="*/ 469865 w 5866730"/>
                  <a:gd name="connsiteY13" fmla="*/ 4124897 h 5677518"/>
                  <a:gd name="connsiteX14" fmla="*/ 522167 w 5866730"/>
                  <a:gd name="connsiteY14" fmla="*/ 4113425 h 5677518"/>
                  <a:gd name="connsiteX15" fmla="*/ 567376 w 5866730"/>
                  <a:gd name="connsiteY15" fmla="*/ 4065512 h 5677518"/>
                  <a:gd name="connsiteX16" fmla="*/ 552932 w 5866730"/>
                  <a:gd name="connsiteY16" fmla="*/ 3902052 h 5677518"/>
                  <a:gd name="connsiteX17" fmla="*/ 552263 w 5866730"/>
                  <a:gd name="connsiteY17" fmla="*/ 3829680 h 5677518"/>
                  <a:gd name="connsiteX18" fmla="*/ 488351 w 5866730"/>
                  <a:gd name="connsiteY18" fmla="*/ 3824918 h 5677518"/>
                  <a:gd name="connsiteX19" fmla="*/ 331155 w 5866730"/>
                  <a:gd name="connsiteY19" fmla="*/ 3804463 h 5677518"/>
                  <a:gd name="connsiteX20" fmla="*/ 172333 w 5866730"/>
                  <a:gd name="connsiteY20" fmla="*/ 3809998 h 5677518"/>
                  <a:gd name="connsiteX21" fmla="*/ 161271 w 5866730"/>
                  <a:gd name="connsiteY21" fmla="*/ 3924175 h 5677518"/>
                  <a:gd name="connsiteX22" fmla="*/ 154950 w 5866730"/>
                  <a:gd name="connsiteY22" fmla="*/ 4116277 h 5677518"/>
                  <a:gd name="connsiteX23" fmla="*/ 118807 w 5866730"/>
                  <a:gd name="connsiteY23" fmla="*/ 4539634 h 5677518"/>
                  <a:gd name="connsiteX24" fmla="*/ 93220 w 5866730"/>
                  <a:gd name="connsiteY24" fmla="*/ 4744367 h 5677518"/>
                  <a:gd name="connsiteX25" fmla="*/ 129910 w 5866730"/>
                  <a:gd name="connsiteY25" fmla="*/ 4869784 h 5677518"/>
                  <a:gd name="connsiteX26" fmla="*/ 922379 w 5866730"/>
                  <a:gd name="connsiteY26" fmla="*/ 3827432 h 5677518"/>
                  <a:gd name="connsiteX27" fmla="*/ 1026411 w 5866730"/>
                  <a:gd name="connsiteY27" fmla="*/ 4122134 h 5677518"/>
                  <a:gd name="connsiteX28" fmla="*/ 1071813 w 5866730"/>
                  <a:gd name="connsiteY28" fmla="*/ 4259120 h 5677518"/>
                  <a:gd name="connsiteX29" fmla="*/ 1123398 w 5866730"/>
                  <a:gd name="connsiteY29" fmla="*/ 4386422 h 5677518"/>
                  <a:gd name="connsiteX30" fmla="*/ 1194194 w 5866730"/>
                  <a:gd name="connsiteY30" fmla="*/ 4636707 h 5677518"/>
                  <a:gd name="connsiteX31" fmla="*/ 1203003 w 5866730"/>
                  <a:gd name="connsiteY31" fmla="*/ 4683387 h 5677518"/>
                  <a:gd name="connsiteX32" fmla="*/ 1264564 w 5866730"/>
                  <a:gd name="connsiteY32" fmla="*/ 4693925 h 5677518"/>
                  <a:gd name="connsiteX33" fmla="*/ 1434964 w 5866730"/>
                  <a:gd name="connsiteY33" fmla="*/ 4704125 h 5677518"/>
                  <a:gd name="connsiteX34" fmla="*/ 1260651 w 5866730"/>
                  <a:gd name="connsiteY34" fmla="*/ 4515190 h 5677518"/>
                  <a:gd name="connsiteX35" fmla="*/ 1125814 w 5866730"/>
                  <a:gd name="connsiteY35" fmla="*/ 4322686 h 5677518"/>
                  <a:gd name="connsiteX36" fmla="*/ 1294475 w 5866730"/>
                  <a:gd name="connsiteY36" fmla="*/ 4244038 h 5677518"/>
                  <a:gd name="connsiteX37" fmla="*/ 1596797 w 5866730"/>
                  <a:gd name="connsiteY37" fmla="*/ 4270471 h 5677518"/>
                  <a:gd name="connsiteX38" fmla="*/ 1344482 w 5866730"/>
                  <a:gd name="connsiteY38" fmla="*/ 4038869 h 5677518"/>
                  <a:gd name="connsiteX39" fmla="*/ 1260530 w 5866730"/>
                  <a:gd name="connsiteY39" fmla="*/ 3937243 h 5677518"/>
                  <a:gd name="connsiteX40" fmla="*/ 1253557 w 5866730"/>
                  <a:gd name="connsiteY40" fmla="*/ 3869520 h 5677518"/>
                  <a:gd name="connsiteX41" fmla="*/ 1298766 w 5866730"/>
                  <a:gd name="connsiteY41" fmla="*/ 3824596 h 5677518"/>
                  <a:gd name="connsiteX42" fmla="*/ 901574 w 5866730"/>
                  <a:gd name="connsiteY42" fmla="*/ 3773800 h 5677518"/>
                  <a:gd name="connsiteX43" fmla="*/ 922379 w 5866730"/>
                  <a:gd name="connsiteY43" fmla="*/ 3827432 h 5677518"/>
                  <a:gd name="connsiteX44" fmla="*/ 1521500 w 5866730"/>
                  <a:gd name="connsiteY44" fmla="*/ 4681019 h 5677518"/>
                  <a:gd name="connsiteX45" fmla="*/ 1621765 w 5866730"/>
                  <a:gd name="connsiteY45" fmla="*/ 4702167 h 5677518"/>
                  <a:gd name="connsiteX46" fmla="*/ 1773542 w 5866730"/>
                  <a:gd name="connsiteY46" fmla="*/ 4682815 h 5677518"/>
                  <a:gd name="connsiteX47" fmla="*/ 1922855 w 5866730"/>
                  <a:gd name="connsiteY47" fmla="*/ 4640196 h 5677518"/>
                  <a:gd name="connsiteX48" fmla="*/ 1968225 w 5866730"/>
                  <a:gd name="connsiteY48" fmla="*/ 4615228 h 5677518"/>
                  <a:gd name="connsiteX49" fmla="*/ 1947903 w 5866730"/>
                  <a:gd name="connsiteY49" fmla="*/ 4573133 h 5677518"/>
                  <a:gd name="connsiteX50" fmla="*/ 1958209 w 5866730"/>
                  <a:gd name="connsiteY50" fmla="*/ 4479072 h 5677518"/>
                  <a:gd name="connsiteX51" fmla="*/ 2046026 w 5866730"/>
                  <a:gd name="connsiteY51" fmla="*/ 4486589 h 5677518"/>
                  <a:gd name="connsiteX52" fmla="*/ 2166789 w 5866730"/>
                  <a:gd name="connsiteY52" fmla="*/ 4503049 h 5677518"/>
                  <a:gd name="connsiteX53" fmla="*/ 2309726 w 5866730"/>
                  <a:gd name="connsiteY53" fmla="*/ 4422644 h 5677518"/>
                  <a:gd name="connsiteX54" fmla="*/ 2060583 w 5866730"/>
                  <a:gd name="connsiteY54" fmla="*/ 4197672 h 5677518"/>
                  <a:gd name="connsiteX55" fmla="*/ 1840409 w 5866730"/>
                  <a:gd name="connsiteY55" fmla="*/ 3961880 h 5677518"/>
                  <a:gd name="connsiteX56" fmla="*/ 1832695 w 5866730"/>
                  <a:gd name="connsiteY56" fmla="*/ 3841966 h 5677518"/>
                  <a:gd name="connsiteX57" fmla="*/ 1927678 w 5866730"/>
                  <a:gd name="connsiteY57" fmla="*/ 3811416 h 5677518"/>
                  <a:gd name="connsiteX58" fmla="*/ 2229590 w 5866730"/>
                  <a:gd name="connsiteY58" fmla="*/ 3864331 h 5677518"/>
                  <a:gd name="connsiteX59" fmla="*/ 2480497 w 5866730"/>
                  <a:gd name="connsiteY59" fmla="*/ 3866265 h 5677518"/>
                  <a:gd name="connsiteX60" fmla="*/ 2452437 w 5866730"/>
                  <a:gd name="connsiteY60" fmla="*/ 3818239 h 5677518"/>
                  <a:gd name="connsiteX61" fmla="*/ 2412067 w 5866730"/>
                  <a:gd name="connsiteY61" fmla="*/ 3755350 h 5677518"/>
                  <a:gd name="connsiteX62" fmla="*/ 2308349 w 5866730"/>
                  <a:gd name="connsiteY62" fmla="*/ 3615343 h 5677518"/>
                  <a:gd name="connsiteX63" fmla="*/ 2233624 w 5866730"/>
                  <a:gd name="connsiteY63" fmla="*/ 3548779 h 5677518"/>
                  <a:gd name="connsiteX64" fmla="*/ 2189921 w 5866730"/>
                  <a:gd name="connsiteY64" fmla="*/ 3577420 h 5677518"/>
                  <a:gd name="connsiteX65" fmla="*/ 2122836 w 5866730"/>
                  <a:gd name="connsiteY65" fmla="*/ 3620451 h 5677518"/>
                  <a:gd name="connsiteX66" fmla="*/ 1823428 w 5866730"/>
                  <a:gd name="connsiteY66" fmla="*/ 3726709 h 5677518"/>
                  <a:gd name="connsiteX67" fmla="*/ 1676796 w 5866730"/>
                  <a:gd name="connsiteY67" fmla="*/ 3767153 h 5677518"/>
                  <a:gd name="connsiteX68" fmla="*/ 1684292 w 5866730"/>
                  <a:gd name="connsiteY68" fmla="*/ 3818554 h 5677518"/>
                  <a:gd name="connsiteX69" fmla="*/ 1670282 w 5866730"/>
                  <a:gd name="connsiteY69" fmla="*/ 3872912 h 5677518"/>
                  <a:gd name="connsiteX70" fmla="*/ 1526154 w 5866730"/>
                  <a:gd name="connsiteY70" fmla="*/ 3915418 h 5677518"/>
                  <a:gd name="connsiteX71" fmla="*/ 1340585 w 5866730"/>
                  <a:gd name="connsiteY71" fmla="*/ 3918141 h 5677518"/>
                  <a:gd name="connsiteX72" fmla="*/ 1528135 w 5866730"/>
                  <a:gd name="connsiteY72" fmla="*/ 4081464 h 5677518"/>
                  <a:gd name="connsiteX73" fmla="*/ 1657988 w 5866730"/>
                  <a:gd name="connsiteY73" fmla="*/ 4201765 h 5677518"/>
                  <a:gd name="connsiteX74" fmla="*/ 1672054 w 5866730"/>
                  <a:gd name="connsiteY74" fmla="*/ 4354566 h 5677518"/>
                  <a:gd name="connsiteX75" fmla="*/ 1485841 w 5866730"/>
                  <a:gd name="connsiteY75" fmla="*/ 4372588 h 5677518"/>
                  <a:gd name="connsiteX76" fmla="*/ 1304257 w 5866730"/>
                  <a:gd name="connsiteY76" fmla="*/ 4339895 h 5677518"/>
                  <a:gd name="connsiteX77" fmla="*/ 1241786 w 5866730"/>
                  <a:gd name="connsiteY77" fmla="*/ 4329977 h 5677518"/>
                  <a:gd name="connsiteX78" fmla="*/ 1224943 w 5866730"/>
                  <a:gd name="connsiteY78" fmla="*/ 4350449 h 5677518"/>
                  <a:gd name="connsiteX79" fmla="*/ 1377992 w 5866730"/>
                  <a:gd name="connsiteY79" fmla="*/ 4505788 h 5677518"/>
                  <a:gd name="connsiteX80" fmla="*/ 1446638 w 5866730"/>
                  <a:gd name="connsiteY80" fmla="*/ 4578837 h 5677518"/>
                  <a:gd name="connsiteX81" fmla="*/ 1521500 w 5866730"/>
                  <a:gd name="connsiteY81" fmla="*/ 4681019 h 5677518"/>
                  <a:gd name="connsiteX82" fmla="*/ 2359024 w 5866730"/>
                  <a:gd name="connsiteY82" fmla="*/ 4366071 h 5677518"/>
                  <a:gd name="connsiteX83" fmla="*/ 2445472 w 5866730"/>
                  <a:gd name="connsiteY83" fmla="*/ 4333965 h 5677518"/>
                  <a:gd name="connsiteX84" fmla="*/ 2552371 w 5866730"/>
                  <a:gd name="connsiteY84" fmla="*/ 4245899 h 5677518"/>
                  <a:gd name="connsiteX85" fmla="*/ 2757175 w 5866730"/>
                  <a:gd name="connsiteY85" fmla="*/ 4082334 h 5677518"/>
                  <a:gd name="connsiteX86" fmla="*/ 2817182 w 5866730"/>
                  <a:gd name="connsiteY86" fmla="*/ 4014167 h 5677518"/>
                  <a:gd name="connsiteX87" fmla="*/ 2825483 w 5866730"/>
                  <a:gd name="connsiteY87" fmla="*/ 3908385 h 5677518"/>
                  <a:gd name="connsiteX88" fmla="*/ 2987558 w 5866730"/>
                  <a:gd name="connsiteY88" fmla="*/ 3855751 h 5677518"/>
                  <a:gd name="connsiteX89" fmla="*/ 3050931 w 5866730"/>
                  <a:gd name="connsiteY89" fmla="*/ 3779963 h 5677518"/>
                  <a:gd name="connsiteX90" fmla="*/ 3118957 w 5866730"/>
                  <a:gd name="connsiteY90" fmla="*/ 3683856 h 5677518"/>
                  <a:gd name="connsiteX91" fmla="*/ 3108530 w 5866730"/>
                  <a:gd name="connsiteY91" fmla="*/ 3595733 h 5677518"/>
                  <a:gd name="connsiteX92" fmla="*/ 3022147 w 5866730"/>
                  <a:gd name="connsiteY92" fmla="*/ 3490804 h 5677518"/>
                  <a:gd name="connsiteX93" fmla="*/ 3018274 w 5866730"/>
                  <a:gd name="connsiteY93" fmla="*/ 3398766 h 5677518"/>
                  <a:gd name="connsiteX94" fmla="*/ 3099175 w 5866730"/>
                  <a:gd name="connsiteY94" fmla="*/ 3385078 h 5677518"/>
                  <a:gd name="connsiteX95" fmla="*/ 3211943 w 5866730"/>
                  <a:gd name="connsiteY95" fmla="*/ 3398476 h 5677518"/>
                  <a:gd name="connsiteX96" fmla="*/ 3325782 w 5866730"/>
                  <a:gd name="connsiteY96" fmla="*/ 3403809 h 5677518"/>
                  <a:gd name="connsiteX97" fmla="*/ 3246105 w 5866730"/>
                  <a:gd name="connsiteY97" fmla="*/ 3238537 h 5677518"/>
                  <a:gd name="connsiteX98" fmla="*/ 3063040 w 5866730"/>
                  <a:gd name="connsiteY98" fmla="*/ 3048417 h 5677518"/>
                  <a:gd name="connsiteX99" fmla="*/ 2894967 w 5866730"/>
                  <a:gd name="connsiteY99" fmla="*/ 2870980 h 5677518"/>
                  <a:gd name="connsiteX100" fmla="*/ 2829815 w 5866730"/>
                  <a:gd name="connsiteY100" fmla="*/ 2696522 h 5677518"/>
                  <a:gd name="connsiteX101" fmla="*/ 2951810 w 5866730"/>
                  <a:gd name="connsiteY101" fmla="*/ 2646282 h 5677518"/>
                  <a:gd name="connsiteX102" fmla="*/ 3154987 w 5866730"/>
                  <a:gd name="connsiteY102" fmla="*/ 2670806 h 5677518"/>
                  <a:gd name="connsiteX103" fmla="*/ 3345451 w 5866730"/>
                  <a:gd name="connsiteY103" fmla="*/ 2655683 h 5677518"/>
                  <a:gd name="connsiteX104" fmla="*/ 3270460 w 5866730"/>
                  <a:gd name="connsiteY104" fmla="*/ 2454374 h 5677518"/>
                  <a:gd name="connsiteX105" fmla="*/ 3096968 w 5866730"/>
                  <a:gd name="connsiteY105" fmla="*/ 2234163 h 5677518"/>
                  <a:gd name="connsiteX106" fmla="*/ 3005617 w 5866730"/>
                  <a:gd name="connsiteY106" fmla="*/ 2133182 h 5677518"/>
                  <a:gd name="connsiteX107" fmla="*/ 2924032 w 5866730"/>
                  <a:gd name="connsiteY107" fmla="*/ 2042506 h 5677518"/>
                  <a:gd name="connsiteX108" fmla="*/ 2799662 w 5866730"/>
                  <a:gd name="connsiteY108" fmla="*/ 2014299 h 5677518"/>
                  <a:gd name="connsiteX109" fmla="*/ 2667385 w 5866730"/>
                  <a:gd name="connsiteY109" fmla="*/ 2003735 h 5677518"/>
                  <a:gd name="connsiteX110" fmla="*/ 2636017 w 5866730"/>
                  <a:gd name="connsiteY110" fmla="*/ 2074820 h 5677518"/>
                  <a:gd name="connsiteX111" fmla="*/ 2636959 w 5866730"/>
                  <a:gd name="connsiteY111" fmla="*/ 2153823 h 5677518"/>
                  <a:gd name="connsiteX112" fmla="*/ 2640888 w 5866730"/>
                  <a:gd name="connsiteY112" fmla="*/ 2107055 h 5677518"/>
                  <a:gd name="connsiteX113" fmla="*/ 2725718 w 5866730"/>
                  <a:gd name="connsiteY113" fmla="*/ 2174851 h 5677518"/>
                  <a:gd name="connsiteX114" fmla="*/ 2798197 w 5866730"/>
                  <a:gd name="connsiteY114" fmla="*/ 2259066 h 5677518"/>
                  <a:gd name="connsiteX115" fmla="*/ 2653408 w 5866730"/>
                  <a:gd name="connsiteY115" fmla="*/ 2313553 h 5677518"/>
                  <a:gd name="connsiteX116" fmla="*/ 2710243 w 5866730"/>
                  <a:gd name="connsiteY116" fmla="*/ 2651059 h 5677518"/>
                  <a:gd name="connsiteX117" fmla="*/ 2708979 w 5866730"/>
                  <a:gd name="connsiteY117" fmla="*/ 2788416 h 5677518"/>
                  <a:gd name="connsiteX118" fmla="*/ 2703069 w 5866730"/>
                  <a:gd name="connsiteY118" fmla="*/ 2869207 h 5677518"/>
                  <a:gd name="connsiteX119" fmla="*/ 2694527 w 5866730"/>
                  <a:gd name="connsiteY119" fmla="*/ 2936230 h 5677518"/>
                  <a:gd name="connsiteX120" fmla="*/ 2773173 w 5866730"/>
                  <a:gd name="connsiteY120" fmla="*/ 3049642 h 5677518"/>
                  <a:gd name="connsiteX121" fmla="*/ 2841529 w 5866730"/>
                  <a:gd name="connsiteY121" fmla="*/ 3192566 h 5677518"/>
                  <a:gd name="connsiteX122" fmla="*/ 2727481 w 5866730"/>
                  <a:gd name="connsiteY122" fmla="*/ 3360731 h 5677518"/>
                  <a:gd name="connsiteX123" fmla="*/ 2592081 w 5866730"/>
                  <a:gd name="connsiteY123" fmla="*/ 3351820 h 5677518"/>
                  <a:gd name="connsiteX124" fmla="*/ 2473362 w 5866730"/>
                  <a:gd name="connsiteY124" fmla="*/ 3343876 h 5677518"/>
                  <a:gd name="connsiteX125" fmla="*/ 2437695 w 5866730"/>
                  <a:gd name="connsiteY125" fmla="*/ 3384683 h 5677518"/>
                  <a:gd name="connsiteX126" fmla="*/ 2380635 w 5866730"/>
                  <a:gd name="connsiteY126" fmla="*/ 3434988 h 5677518"/>
                  <a:gd name="connsiteX127" fmla="*/ 2316867 w 5866730"/>
                  <a:gd name="connsiteY127" fmla="*/ 3500198 h 5677518"/>
                  <a:gd name="connsiteX128" fmla="*/ 2361214 w 5866730"/>
                  <a:gd name="connsiteY128" fmla="*/ 3555587 h 5677518"/>
                  <a:gd name="connsiteX129" fmla="*/ 2401077 w 5866730"/>
                  <a:gd name="connsiteY129" fmla="*/ 3606915 h 5677518"/>
                  <a:gd name="connsiteX130" fmla="*/ 2494111 w 5866730"/>
                  <a:gd name="connsiteY130" fmla="*/ 3743458 h 5677518"/>
                  <a:gd name="connsiteX131" fmla="*/ 2518684 w 5866730"/>
                  <a:gd name="connsiteY131" fmla="*/ 3961276 h 5677518"/>
                  <a:gd name="connsiteX132" fmla="*/ 2385715 w 5866730"/>
                  <a:gd name="connsiteY132" fmla="*/ 3982707 h 5677518"/>
                  <a:gd name="connsiteX133" fmla="*/ 2210967 w 5866730"/>
                  <a:gd name="connsiteY133" fmla="*/ 3947499 h 5677518"/>
                  <a:gd name="connsiteX134" fmla="*/ 2036549 w 5866730"/>
                  <a:gd name="connsiteY134" fmla="*/ 3912493 h 5677518"/>
                  <a:gd name="connsiteX135" fmla="*/ 1878677 w 5866730"/>
                  <a:gd name="connsiteY135" fmla="*/ 3903865 h 5677518"/>
                  <a:gd name="connsiteX136" fmla="*/ 2359024 w 5866730"/>
                  <a:gd name="connsiteY136" fmla="*/ 4366071 h 5677518"/>
                  <a:gd name="connsiteX137" fmla="*/ 3209616 w 5866730"/>
                  <a:gd name="connsiteY137" fmla="*/ 3580901 h 5677518"/>
                  <a:gd name="connsiteX138" fmla="*/ 3264156 w 5866730"/>
                  <a:gd name="connsiteY138" fmla="*/ 3510937 h 5677518"/>
                  <a:gd name="connsiteX139" fmla="*/ 3252425 w 5866730"/>
                  <a:gd name="connsiteY139" fmla="*/ 3472790 h 5677518"/>
                  <a:gd name="connsiteX140" fmla="*/ 3202208 w 5866730"/>
                  <a:gd name="connsiteY140" fmla="*/ 3470783 h 5677518"/>
                  <a:gd name="connsiteX141" fmla="*/ 3151493 w 5866730"/>
                  <a:gd name="connsiteY141" fmla="*/ 3459553 h 5677518"/>
                  <a:gd name="connsiteX142" fmla="*/ 3092395 w 5866730"/>
                  <a:gd name="connsiteY142" fmla="*/ 3448966 h 5677518"/>
                  <a:gd name="connsiteX143" fmla="*/ 3079408 w 5866730"/>
                  <a:gd name="connsiteY143" fmla="*/ 3466642 h 5677518"/>
                  <a:gd name="connsiteX144" fmla="*/ 3144206 w 5866730"/>
                  <a:gd name="connsiteY144" fmla="*/ 3539353 h 5677518"/>
                  <a:gd name="connsiteX145" fmla="*/ 3209616 w 5866730"/>
                  <a:gd name="connsiteY145" fmla="*/ 3580901 h 5677518"/>
                  <a:gd name="connsiteX146" fmla="*/ 3185510 w 5866730"/>
                  <a:gd name="connsiteY146" fmla="*/ 3888710 h 5677518"/>
                  <a:gd name="connsiteX147" fmla="*/ 3277884 w 5866730"/>
                  <a:gd name="connsiteY147" fmla="*/ 3879574 h 5677518"/>
                  <a:gd name="connsiteX148" fmla="*/ 3222128 w 5866730"/>
                  <a:gd name="connsiteY148" fmla="*/ 3743434 h 5677518"/>
                  <a:gd name="connsiteX149" fmla="*/ 3186476 w 5866730"/>
                  <a:gd name="connsiteY149" fmla="*/ 3811802 h 5677518"/>
                  <a:gd name="connsiteX150" fmla="*/ 3185510 w 5866730"/>
                  <a:gd name="connsiteY150" fmla="*/ 3888710 h 5677518"/>
                  <a:gd name="connsiteX151" fmla="*/ 3158755 w 5866730"/>
                  <a:gd name="connsiteY151" fmla="*/ 4966810 h 5677518"/>
                  <a:gd name="connsiteX152" fmla="*/ 3295750 w 5866730"/>
                  <a:gd name="connsiteY152" fmla="*/ 4933060 h 5677518"/>
                  <a:gd name="connsiteX153" fmla="*/ 3461198 w 5866730"/>
                  <a:gd name="connsiteY153" fmla="*/ 4888749 h 5677518"/>
                  <a:gd name="connsiteX154" fmla="*/ 3800139 w 5866730"/>
                  <a:gd name="connsiteY154" fmla="*/ 4836462 h 5677518"/>
                  <a:gd name="connsiteX155" fmla="*/ 3570697 w 5866730"/>
                  <a:gd name="connsiteY155" fmla="*/ 4572569 h 5677518"/>
                  <a:gd name="connsiteX156" fmla="*/ 3518106 w 5866730"/>
                  <a:gd name="connsiteY156" fmla="*/ 4446226 h 5677518"/>
                  <a:gd name="connsiteX157" fmla="*/ 3610407 w 5866730"/>
                  <a:gd name="connsiteY157" fmla="*/ 4421733 h 5677518"/>
                  <a:gd name="connsiteX158" fmla="*/ 3745671 w 5866730"/>
                  <a:gd name="connsiteY158" fmla="*/ 4471507 h 5677518"/>
                  <a:gd name="connsiteX159" fmla="*/ 3879332 w 5866730"/>
                  <a:gd name="connsiteY159" fmla="*/ 4495443 h 5677518"/>
                  <a:gd name="connsiteX160" fmla="*/ 3814003 w 5866730"/>
                  <a:gd name="connsiteY160" fmla="*/ 4388371 h 5677518"/>
                  <a:gd name="connsiteX161" fmla="*/ 3697378 w 5866730"/>
                  <a:gd name="connsiteY161" fmla="*/ 4249846 h 5677518"/>
                  <a:gd name="connsiteX162" fmla="*/ 3479644 w 5866730"/>
                  <a:gd name="connsiteY162" fmla="*/ 3982497 h 5677518"/>
                  <a:gd name="connsiteX163" fmla="*/ 3538911 w 5866730"/>
                  <a:gd name="connsiteY163" fmla="*/ 3799411 h 5677518"/>
                  <a:gd name="connsiteX164" fmla="*/ 3683812 w 5866730"/>
                  <a:gd name="connsiteY164" fmla="*/ 3826183 h 5677518"/>
                  <a:gd name="connsiteX165" fmla="*/ 3836386 w 5866730"/>
                  <a:gd name="connsiteY165" fmla="*/ 3844190 h 5677518"/>
                  <a:gd name="connsiteX166" fmla="*/ 3814607 w 5866730"/>
                  <a:gd name="connsiteY166" fmla="*/ 3739317 h 5677518"/>
                  <a:gd name="connsiteX167" fmla="*/ 3712507 w 5866730"/>
                  <a:gd name="connsiteY167" fmla="*/ 3598424 h 5677518"/>
                  <a:gd name="connsiteX168" fmla="*/ 3601647 w 5866730"/>
                  <a:gd name="connsiteY168" fmla="*/ 3447540 h 5677518"/>
                  <a:gd name="connsiteX169" fmla="*/ 3564836 w 5866730"/>
                  <a:gd name="connsiteY169" fmla="*/ 3318385 h 5677518"/>
                  <a:gd name="connsiteX170" fmla="*/ 3701887 w 5866730"/>
                  <a:gd name="connsiteY170" fmla="*/ 3307630 h 5677518"/>
                  <a:gd name="connsiteX171" fmla="*/ 3916618 w 5866730"/>
                  <a:gd name="connsiteY171" fmla="*/ 3343433 h 5677518"/>
                  <a:gd name="connsiteX172" fmla="*/ 3856482 w 5866730"/>
                  <a:gd name="connsiteY172" fmla="*/ 3248164 h 5677518"/>
                  <a:gd name="connsiteX173" fmla="*/ 3754777 w 5866730"/>
                  <a:gd name="connsiteY173" fmla="*/ 3134518 h 5677518"/>
                  <a:gd name="connsiteX174" fmla="*/ 3673055 w 5866730"/>
                  <a:gd name="connsiteY174" fmla="*/ 3047290 h 5677518"/>
                  <a:gd name="connsiteX175" fmla="*/ 3613579 w 5866730"/>
                  <a:gd name="connsiteY175" fmla="*/ 3114771 h 5677518"/>
                  <a:gd name="connsiteX176" fmla="*/ 3317980 w 5866730"/>
                  <a:gd name="connsiteY176" fmla="*/ 3613514 h 5677518"/>
                  <a:gd name="connsiteX177" fmla="*/ 3280001 w 5866730"/>
                  <a:gd name="connsiteY177" fmla="*/ 3710056 h 5677518"/>
                  <a:gd name="connsiteX178" fmla="*/ 3335017 w 5866730"/>
                  <a:gd name="connsiteY178" fmla="*/ 3834909 h 5677518"/>
                  <a:gd name="connsiteX179" fmla="*/ 3311088 w 5866730"/>
                  <a:gd name="connsiteY179" fmla="*/ 3944051 h 5677518"/>
                  <a:gd name="connsiteX180" fmla="*/ 3215324 w 5866730"/>
                  <a:gd name="connsiteY180" fmla="*/ 3973748 h 5677518"/>
                  <a:gd name="connsiteX181" fmla="*/ 3190679 w 5866730"/>
                  <a:gd name="connsiteY181" fmla="*/ 4044509 h 5677518"/>
                  <a:gd name="connsiteX182" fmla="*/ 3189834 w 5866730"/>
                  <a:gd name="connsiteY182" fmla="*/ 4202401 h 5677518"/>
                  <a:gd name="connsiteX183" fmla="*/ 3191323 w 5866730"/>
                  <a:gd name="connsiteY183" fmla="*/ 4342739 h 5677518"/>
                  <a:gd name="connsiteX184" fmla="*/ 3217458 w 5866730"/>
                  <a:gd name="connsiteY184" fmla="*/ 4473852 h 5677518"/>
                  <a:gd name="connsiteX185" fmla="*/ 3219132 w 5866730"/>
                  <a:gd name="connsiteY185" fmla="*/ 4547561 h 5677518"/>
                  <a:gd name="connsiteX186" fmla="*/ 3188594 w 5866730"/>
                  <a:gd name="connsiteY186" fmla="*/ 4587345 h 5677518"/>
                  <a:gd name="connsiteX187" fmla="*/ 3168457 w 5866730"/>
                  <a:gd name="connsiteY187" fmla="*/ 4707710 h 5677518"/>
                  <a:gd name="connsiteX188" fmla="*/ 3158755 w 5866730"/>
                  <a:gd name="connsiteY188" fmla="*/ 4966810 h 5677518"/>
                  <a:gd name="connsiteX189" fmla="*/ 3263246 w 5866730"/>
                  <a:gd name="connsiteY189" fmla="*/ 5529271 h 5677518"/>
                  <a:gd name="connsiteX190" fmla="*/ 3327207 w 5866730"/>
                  <a:gd name="connsiteY190" fmla="*/ 5539382 h 5677518"/>
                  <a:gd name="connsiteX191" fmla="*/ 3412479 w 5866730"/>
                  <a:gd name="connsiteY191" fmla="*/ 5542790 h 5677518"/>
                  <a:gd name="connsiteX192" fmla="*/ 3593741 w 5866730"/>
                  <a:gd name="connsiteY192" fmla="*/ 5555584 h 5677518"/>
                  <a:gd name="connsiteX193" fmla="*/ 3743521 w 5866730"/>
                  <a:gd name="connsiteY193" fmla="*/ 5562303 h 5677518"/>
                  <a:gd name="connsiteX194" fmla="*/ 3816805 w 5866730"/>
                  <a:gd name="connsiteY194" fmla="*/ 5558541 h 5677518"/>
                  <a:gd name="connsiteX195" fmla="*/ 3872722 w 5866730"/>
                  <a:gd name="connsiteY195" fmla="*/ 5567943 h 5677518"/>
                  <a:gd name="connsiteX196" fmla="*/ 4057784 w 5866730"/>
                  <a:gd name="connsiteY196" fmla="*/ 5570714 h 5677518"/>
                  <a:gd name="connsiteX197" fmla="*/ 4228450 w 5866730"/>
                  <a:gd name="connsiteY197" fmla="*/ 5567065 h 5677518"/>
                  <a:gd name="connsiteX198" fmla="*/ 4420243 w 5866730"/>
                  <a:gd name="connsiteY198" fmla="*/ 5569208 h 5677518"/>
                  <a:gd name="connsiteX199" fmla="*/ 4625851 w 5866730"/>
                  <a:gd name="connsiteY199" fmla="*/ 5578835 h 5677518"/>
                  <a:gd name="connsiteX200" fmla="*/ 4596834 w 5866730"/>
                  <a:gd name="connsiteY200" fmla="*/ 5494813 h 5677518"/>
                  <a:gd name="connsiteX201" fmla="*/ 4503108 w 5866730"/>
                  <a:gd name="connsiteY201" fmla="*/ 5464231 h 5677518"/>
                  <a:gd name="connsiteX202" fmla="*/ 4370010 w 5866730"/>
                  <a:gd name="connsiteY202" fmla="*/ 5455916 h 5677518"/>
                  <a:gd name="connsiteX203" fmla="*/ 4287950 w 5866730"/>
                  <a:gd name="connsiteY203" fmla="*/ 5442188 h 5677518"/>
                  <a:gd name="connsiteX204" fmla="*/ 4165906 w 5866730"/>
                  <a:gd name="connsiteY204" fmla="*/ 5439642 h 5677518"/>
                  <a:gd name="connsiteX205" fmla="*/ 4130593 w 5866730"/>
                  <a:gd name="connsiteY205" fmla="*/ 5432447 h 5677518"/>
                  <a:gd name="connsiteX206" fmla="*/ 4085400 w 5866730"/>
                  <a:gd name="connsiteY206" fmla="*/ 5430046 h 5677518"/>
                  <a:gd name="connsiteX207" fmla="*/ 3985812 w 5866730"/>
                  <a:gd name="connsiteY207" fmla="*/ 5402541 h 5677518"/>
                  <a:gd name="connsiteX208" fmla="*/ 3950724 w 5866730"/>
                  <a:gd name="connsiteY208" fmla="*/ 5405675 h 5677518"/>
                  <a:gd name="connsiteX209" fmla="*/ 3925821 w 5866730"/>
                  <a:gd name="connsiteY209" fmla="*/ 5444919 h 5677518"/>
                  <a:gd name="connsiteX210" fmla="*/ 3864638 w 5866730"/>
                  <a:gd name="connsiteY210" fmla="*/ 5463514 h 5677518"/>
                  <a:gd name="connsiteX211" fmla="*/ 3861160 w 5866730"/>
                  <a:gd name="connsiteY211" fmla="*/ 5388015 h 5677518"/>
                  <a:gd name="connsiteX212" fmla="*/ 3802659 w 5866730"/>
                  <a:gd name="connsiteY212" fmla="*/ 5359277 h 5677518"/>
                  <a:gd name="connsiteX213" fmla="*/ 3743151 w 5866730"/>
                  <a:gd name="connsiteY213" fmla="*/ 5427082 h 5677518"/>
                  <a:gd name="connsiteX214" fmla="*/ 3723030 w 5866730"/>
                  <a:gd name="connsiteY214" fmla="*/ 5364168 h 5677518"/>
                  <a:gd name="connsiteX215" fmla="*/ 3690881 w 5866730"/>
                  <a:gd name="connsiteY215" fmla="*/ 5279388 h 5677518"/>
                  <a:gd name="connsiteX216" fmla="*/ 3614312 w 5866730"/>
                  <a:gd name="connsiteY216" fmla="*/ 5263098 h 5677518"/>
                  <a:gd name="connsiteX217" fmla="*/ 3492494 w 5866730"/>
                  <a:gd name="connsiteY217" fmla="*/ 5295034 h 5677518"/>
                  <a:gd name="connsiteX218" fmla="*/ 3346892 w 5866730"/>
                  <a:gd name="connsiteY218" fmla="*/ 5284786 h 5677518"/>
                  <a:gd name="connsiteX219" fmla="*/ 3263923 w 5866730"/>
                  <a:gd name="connsiteY219" fmla="*/ 5286591 h 5677518"/>
                  <a:gd name="connsiteX220" fmla="*/ 3265026 w 5866730"/>
                  <a:gd name="connsiteY220" fmla="*/ 5412169 h 5677518"/>
                  <a:gd name="connsiteX221" fmla="*/ 3264679 w 5866730"/>
                  <a:gd name="connsiteY221" fmla="*/ 5483333 h 5677518"/>
                  <a:gd name="connsiteX222" fmla="*/ 3263246 w 5866730"/>
                  <a:gd name="connsiteY222" fmla="*/ 5529271 h 5677518"/>
                  <a:gd name="connsiteX223" fmla="*/ 3876732 w 5866730"/>
                  <a:gd name="connsiteY223" fmla="*/ 4817191 h 5677518"/>
                  <a:gd name="connsiteX224" fmla="*/ 3981392 w 5866730"/>
                  <a:gd name="connsiteY224" fmla="*/ 4800570 h 5677518"/>
                  <a:gd name="connsiteX225" fmla="*/ 4032164 w 5866730"/>
                  <a:gd name="connsiteY225" fmla="*/ 4790451 h 5677518"/>
                  <a:gd name="connsiteX226" fmla="*/ 4036399 w 5866730"/>
                  <a:gd name="connsiteY226" fmla="*/ 4764396 h 5677518"/>
                  <a:gd name="connsiteX227" fmla="*/ 4020916 w 5866730"/>
                  <a:gd name="connsiteY227" fmla="*/ 4536202 h 5677518"/>
                  <a:gd name="connsiteX228" fmla="*/ 3999000 w 5866730"/>
                  <a:gd name="connsiteY228" fmla="*/ 4337027 h 5677518"/>
                  <a:gd name="connsiteX229" fmla="*/ 3854727 w 5866730"/>
                  <a:gd name="connsiteY229" fmla="*/ 4173567 h 5677518"/>
                  <a:gd name="connsiteX230" fmla="*/ 3871981 w 5866730"/>
                  <a:gd name="connsiteY230" fmla="*/ 4056770 h 5677518"/>
                  <a:gd name="connsiteX231" fmla="*/ 3957713 w 5866730"/>
                  <a:gd name="connsiteY231" fmla="*/ 4082197 h 5677518"/>
                  <a:gd name="connsiteX232" fmla="*/ 3995409 w 5866730"/>
                  <a:gd name="connsiteY232" fmla="*/ 4047030 h 5677518"/>
                  <a:gd name="connsiteX233" fmla="*/ 3981344 w 5866730"/>
                  <a:gd name="connsiteY233" fmla="*/ 3799290 h 5677518"/>
                  <a:gd name="connsiteX234" fmla="*/ 3953904 w 5866730"/>
                  <a:gd name="connsiteY234" fmla="*/ 3544928 h 5677518"/>
                  <a:gd name="connsiteX235" fmla="*/ 3939170 w 5866730"/>
                  <a:gd name="connsiteY235" fmla="*/ 3419632 h 5677518"/>
                  <a:gd name="connsiteX236" fmla="*/ 3859630 w 5866730"/>
                  <a:gd name="connsiteY236" fmla="*/ 3399821 h 5677518"/>
                  <a:gd name="connsiteX237" fmla="*/ 3595584 w 5866730"/>
                  <a:gd name="connsiteY237" fmla="*/ 3349693 h 5677518"/>
                  <a:gd name="connsiteX238" fmla="*/ 3868737 w 5866730"/>
                  <a:gd name="connsiteY238" fmla="*/ 3736344 h 5677518"/>
                  <a:gd name="connsiteX239" fmla="*/ 3855412 w 5866730"/>
                  <a:gd name="connsiteY239" fmla="*/ 3894157 h 5677518"/>
                  <a:gd name="connsiteX240" fmla="*/ 3611945 w 5866730"/>
                  <a:gd name="connsiteY240" fmla="*/ 3872750 h 5677518"/>
                  <a:gd name="connsiteX241" fmla="*/ 3484789 w 5866730"/>
                  <a:gd name="connsiteY241" fmla="*/ 3878180 h 5677518"/>
                  <a:gd name="connsiteX242" fmla="*/ 3532171 w 5866730"/>
                  <a:gd name="connsiteY242" fmla="*/ 3961598 h 5677518"/>
                  <a:gd name="connsiteX243" fmla="*/ 3605592 w 5866730"/>
                  <a:gd name="connsiteY243" fmla="*/ 4059268 h 5677518"/>
                  <a:gd name="connsiteX244" fmla="*/ 3763907 w 5866730"/>
                  <a:gd name="connsiteY244" fmla="*/ 4243981 h 5677518"/>
                  <a:gd name="connsiteX245" fmla="*/ 3898519 w 5866730"/>
                  <a:gd name="connsiteY245" fmla="*/ 4414966 h 5677518"/>
                  <a:gd name="connsiteX246" fmla="*/ 3844156 w 5866730"/>
                  <a:gd name="connsiteY246" fmla="*/ 4565093 h 5677518"/>
                  <a:gd name="connsiteX247" fmla="*/ 3564949 w 5866730"/>
                  <a:gd name="connsiteY247" fmla="*/ 4475858 h 5677518"/>
                  <a:gd name="connsiteX248" fmla="*/ 3728642 w 5866730"/>
                  <a:gd name="connsiteY248" fmla="*/ 4664253 h 5677518"/>
                  <a:gd name="connsiteX249" fmla="*/ 3807417 w 5866730"/>
                  <a:gd name="connsiteY249" fmla="*/ 4754825 h 5677518"/>
                  <a:gd name="connsiteX250" fmla="*/ 3876732 w 5866730"/>
                  <a:gd name="connsiteY250" fmla="*/ 4817191 h 5677518"/>
                  <a:gd name="connsiteX251" fmla="*/ 4008622 w 5866730"/>
                  <a:gd name="connsiteY251" fmla="*/ 4215759 h 5677518"/>
                  <a:gd name="connsiteX252" fmla="*/ 3988115 w 5866730"/>
                  <a:gd name="connsiteY252" fmla="*/ 4157615 h 5677518"/>
                  <a:gd name="connsiteX253" fmla="*/ 3916119 w 5866730"/>
                  <a:gd name="connsiteY253" fmla="*/ 4139431 h 5677518"/>
                  <a:gd name="connsiteX254" fmla="*/ 4007470 w 5866730"/>
                  <a:gd name="connsiteY254" fmla="*/ 4231292 h 5677518"/>
                  <a:gd name="connsiteX255" fmla="*/ 4008622 w 5866730"/>
                  <a:gd name="connsiteY255" fmla="*/ 4215759 h 5677518"/>
                  <a:gd name="connsiteX256" fmla="*/ 3875266 w 5866730"/>
                  <a:gd name="connsiteY256" fmla="*/ 2946389 h 5677518"/>
                  <a:gd name="connsiteX257" fmla="*/ 3857682 w 5866730"/>
                  <a:gd name="connsiteY257" fmla="*/ 2787537 h 5677518"/>
                  <a:gd name="connsiteX258" fmla="*/ 3836869 w 5866730"/>
                  <a:gd name="connsiteY258" fmla="*/ 2673545 h 5677518"/>
                  <a:gd name="connsiteX259" fmla="*/ 3758014 w 5866730"/>
                  <a:gd name="connsiteY259" fmla="*/ 2843797 h 5677518"/>
                  <a:gd name="connsiteX260" fmla="*/ 3718264 w 5866730"/>
                  <a:gd name="connsiteY260" fmla="*/ 2913679 h 5677518"/>
                  <a:gd name="connsiteX261" fmla="*/ 3685261 w 5866730"/>
                  <a:gd name="connsiteY261" fmla="*/ 2983087 h 5677518"/>
                  <a:gd name="connsiteX262" fmla="*/ 3774438 w 5866730"/>
                  <a:gd name="connsiteY262" fmla="*/ 3085550 h 5677518"/>
                  <a:gd name="connsiteX263" fmla="*/ 3908430 w 5866730"/>
                  <a:gd name="connsiteY263" fmla="*/ 3234170 h 5677518"/>
                  <a:gd name="connsiteX264" fmla="*/ 3875266 w 5866730"/>
                  <a:gd name="connsiteY264" fmla="*/ 2946389 h 5677518"/>
                  <a:gd name="connsiteX265" fmla="*/ 3876539 w 5866730"/>
                  <a:gd name="connsiteY265" fmla="*/ 2083852 h 5677518"/>
                  <a:gd name="connsiteX266" fmla="*/ 3759696 w 5866730"/>
                  <a:gd name="connsiteY266" fmla="*/ 2073072 h 5677518"/>
                  <a:gd name="connsiteX267" fmla="*/ 3581350 w 5866730"/>
                  <a:gd name="connsiteY267" fmla="*/ 2047622 h 5677518"/>
                  <a:gd name="connsiteX268" fmla="*/ 3804406 w 5866730"/>
                  <a:gd name="connsiteY268" fmla="*/ 2412149 h 5677518"/>
                  <a:gd name="connsiteX269" fmla="*/ 3849792 w 5866730"/>
                  <a:gd name="connsiteY269" fmla="*/ 2244347 h 5677518"/>
                  <a:gd name="connsiteX270" fmla="*/ 3865967 w 5866730"/>
                  <a:gd name="connsiteY270" fmla="*/ 2157505 h 5677518"/>
                  <a:gd name="connsiteX271" fmla="*/ 3876539 w 5866730"/>
                  <a:gd name="connsiteY271" fmla="*/ 2083852 h 5677518"/>
                  <a:gd name="connsiteX272" fmla="*/ 3602565 w 5866730"/>
                  <a:gd name="connsiteY272" fmla="*/ 2896342 h 5677518"/>
                  <a:gd name="connsiteX273" fmla="*/ 3702708 w 5866730"/>
                  <a:gd name="connsiteY273" fmla="*/ 2709034 h 5677518"/>
                  <a:gd name="connsiteX274" fmla="*/ 3522462 w 5866730"/>
                  <a:gd name="connsiteY274" fmla="*/ 2766985 h 5677518"/>
                  <a:gd name="connsiteX275" fmla="*/ 3552485 w 5866730"/>
                  <a:gd name="connsiteY275" fmla="*/ 2826684 h 5677518"/>
                  <a:gd name="connsiteX276" fmla="*/ 3602565 w 5866730"/>
                  <a:gd name="connsiteY276" fmla="*/ 2896342 h 5677518"/>
                  <a:gd name="connsiteX277" fmla="*/ 3384203 w 5866730"/>
                  <a:gd name="connsiteY277" fmla="*/ 2713715 h 5677518"/>
                  <a:gd name="connsiteX278" fmla="*/ 3167282 w 5866730"/>
                  <a:gd name="connsiteY278" fmla="*/ 2755537 h 5677518"/>
                  <a:gd name="connsiteX279" fmla="*/ 3023532 w 5866730"/>
                  <a:gd name="connsiteY279" fmla="*/ 2734050 h 5677518"/>
                  <a:gd name="connsiteX280" fmla="*/ 2872865 w 5866730"/>
                  <a:gd name="connsiteY280" fmla="*/ 2733647 h 5677518"/>
                  <a:gd name="connsiteX281" fmla="*/ 3133643 w 5866730"/>
                  <a:gd name="connsiteY281" fmla="*/ 3015136 h 5677518"/>
                  <a:gd name="connsiteX282" fmla="*/ 3269438 w 5866730"/>
                  <a:gd name="connsiteY282" fmla="*/ 3157238 h 5677518"/>
                  <a:gd name="connsiteX283" fmla="*/ 3394468 w 5866730"/>
                  <a:gd name="connsiteY283" fmla="*/ 3307227 h 5677518"/>
                  <a:gd name="connsiteX284" fmla="*/ 3509088 w 5866730"/>
                  <a:gd name="connsiteY284" fmla="*/ 3089570 h 5677518"/>
                  <a:gd name="connsiteX285" fmla="*/ 3561921 w 5866730"/>
                  <a:gd name="connsiteY285" fmla="*/ 3001367 h 5677518"/>
                  <a:gd name="connsiteX286" fmla="*/ 3559715 w 5866730"/>
                  <a:gd name="connsiteY286" fmla="*/ 2922687 h 5677518"/>
                  <a:gd name="connsiteX287" fmla="*/ 3484201 w 5866730"/>
                  <a:gd name="connsiteY287" fmla="*/ 2756826 h 5677518"/>
                  <a:gd name="connsiteX288" fmla="*/ 3630512 w 5866730"/>
                  <a:gd name="connsiteY288" fmla="*/ 2663587 h 5677518"/>
                  <a:gd name="connsiteX289" fmla="*/ 3714705 w 5866730"/>
                  <a:gd name="connsiteY289" fmla="*/ 2636299 h 5677518"/>
                  <a:gd name="connsiteX290" fmla="*/ 3758642 w 5866730"/>
                  <a:gd name="connsiteY290" fmla="*/ 2557901 h 5677518"/>
                  <a:gd name="connsiteX291" fmla="*/ 3769656 w 5866730"/>
                  <a:gd name="connsiteY291" fmla="*/ 2454527 h 5677518"/>
                  <a:gd name="connsiteX292" fmla="*/ 3726074 w 5866730"/>
                  <a:gd name="connsiteY292" fmla="*/ 2356140 h 5677518"/>
                  <a:gd name="connsiteX293" fmla="*/ 3609304 w 5866730"/>
                  <a:gd name="connsiteY293" fmla="*/ 2168373 h 5677518"/>
                  <a:gd name="connsiteX294" fmla="*/ 3496399 w 5866730"/>
                  <a:gd name="connsiteY294" fmla="*/ 2039766 h 5677518"/>
                  <a:gd name="connsiteX295" fmla="*/ 3377681 w 5866730"/>
                  <a:gd name="connsiteY295" fmla="*/ 2033321 h 5677518"/>
                  <a:gd name="connsiteX296" fmla="*/ 3248061 w 5866730"/>
                  <a:gd name="connsiteY296" fmla="*/ 2027722 h 5677518"/>
                  <a:gd name="connsiteX297" fmla="*/ 2973532 w 5866730"/>
                  <a:gd name="connsiteY297" fmla="*/ 2027190 h 5677518"/>
                  <a:gd name="connsiteX298" fmla="*/ 3277876 w 5866730"/>
                  <a:gd name="connsiteY298" fmla="*/ 2374872 h 5677518"/>
                  <a:gd name="connsiteX299" fmla="*/ 3384203 w 5866730"/>
                  <a:gd name="connsiteY299" fmla="*/ 2713715 h 5677518"/>
                  <a:gd name="connsiteX300" fmla="*/ 3785783 w 5866730"/>
                  <a:gd name="connsiteY300" fmla="*/ 1855311 h 5677518"/>
                  <a:gd name="connsiteX301" fmla="*/ 3626043 w 5866730"/>
                  <a:gd name="connsiteY301" fmla="*/ 1596985 h 5677518"/>
                  <a:gd name="connsiteX302" fmla="*/ 3458219 w 5866730"/>
                  <a:gd name="connsiteY302" fmla="*/ 1391131 h 5677518"/>
                  <a:gd name="connsiteX303" fmla="*/ 3022992 w 5866730"/>
                  <a:gd name="connsiteY303" fmla="*/ 1039768 h 5677518"/>
                  <a:gd name="connsiteX304" fmla="*/ 2908300 w 5866730"/>
                  <a:gd name="connsiteY304" fmla="*/ 980415 h 5677518"/>
                  <a:gd name="connsiteX305" fmla="*/ 2762859 w 5866730"/>
                  <a:gd name="connsiteY305" fmla="*/ 913505 h 5677518"/>
                  <a:gd name="connsiteX306" fmla="*/ 2471937 w 5866730"/>
                  <a:gd name="connsiteY306" fmla="*/ 870088 h 5677518"/>
                  <a:gd name="connsiteX307" fmla="*/ 2218825 w 5866730"/>
                  <a:gd name="connsiteY307" fmla="*/ 998317 h 5677518"/>
                  <a:gd name="connsiteX308" fmla="*/ 2142160 w 5866730"/>
                  <a:gd name="connsiteY308" fmla="*/ 1272144 h 5677518"/>
                  <a:gd name="connsiteX309" fmla="*/ 2141202 w 5866730"/>
                  <a:gd name="connsiteY309" fmla="*/ 1418419 h 5677518"/>
                  <a:gd name="connsiteX310" fmla="*/ 2177417 w 5866730"/>
                  <a:gd name="connsiteY310" fmla="*/ 1534144 h 5677518"/>
                  <a:gd name="connsiteX311" fmla="*/ 2287761 w 5866730"/>
                  <a:gd name="connsiteY311" fmla="*/ 1594213 h 5677518"/>
                  <a:gd name="connsiteX312" fmla="*/ 2423991 w 5866730"/>
                  <a:gd name="connsiteY312" fmla="*/ 1660648 h 5677518"/>
                  <a:gd name="connsiteX313" fmla="*/ 2512307 w 5866730"/>
                  <a:gd name="connsiteY313" fmla="*/ 1709414 h 5677518"/>
                  <a:gd name="connsiteX314" fmla="*/ 2559134 w 5866730"/>
                  <a:gd name="connsiteY314" fmla="*/ 1613573 h 5677518"/>
                  <a:gd name="connsiteX315" fmla="*/ 2564432 w 5866730"/>
                  <a:gd name="connsiteY315" fmla="*/ 1302855 h 5677518"/>
                  <a:gd name="connsiteX316" fmla="*/ 2550576 w 5866730"/>
                  <a:gd name="connsiteY316" fmla="*/ 1117256 h 5677518"/>
                  <a:gd name="connsiteX317" fmla="*/ 2585841 w 5866730"/>
                  <a:gd name="connsiteY317" fmla="*/ 1106782 h 5677518"/>
                  <a:gd name="connsiteX318" fmla="*/ 2616154 w 5866730"/>
                  <a:gd name="connsiteY318" fmla="*/ 1217190 h 5677518"/>
                  <a:gd name="connsiteX319" fmla="*/ 2633884 w 5866730"/>
                  <a:gd name="connsiteY319" fmla="*/ 1527900 h 5677518"/>
                  <a:gd name="connsiteX320" fmla="*/ 2672369 w 5866730"/>
                  <a:gd name="connsiteY320" fmla="*/ 1627624 h 5677518"/>
                  <a:gd name="connsiteX321" fmla="*/ 2717127 w 5866730"/>
                  <a:gd name="connsiteY321" fmla="*/ 1774068 h 5677518"/>
                  <a:gd name="connsiteX322" fmla="*/ 2726169 w 5866730"/>
                  <a:gd name="connsiteY322" fmla="*/ 1862433 h 5677518"/>
                  <a:gd name="connsiteX323" fmla="*/ 2724172 w 5866730"/>
                  <a:gd name="connsiteY323" fmla="*/ 1920110 h 5677518"/>
                  <a:gd name="connsiteX324" fmla="*/ 2836956 w 5866730"/>
                  <a:gd name="connsiteY324" fmla="*/ 1932783 h 5677518"/>
                  <a:gd name="connsiteX325" fmla="*/ 3174673 w 5866730"/>
                  <a:gd name="connsiteY325" fmla="*/ 1922825 h 5677518"/>
                  <a:gd name="connsiteX326" fmla="*/ 3856627 w 5866730"/>
                  <a:gd name="connsiteY326" fmla="*/ 1996897 h 5677518"/>
                  <a:gd name="connsiteX327" fmla="*/ 3785783 w 5866730"/>
                  <a:gd name="connsiteY327" fmla="*/ 1855311 h 5677518"/>
                  <a:gd name="connsiteX328" fmla="*/ 3687644 w 5866730"/>
                  <a:gd name="connsiteY328" fmla="*/ 1373447 h 5677518"/>
                  <a:gd name="connsiteX329" fmla="*/ 3776025 w 5866730"/>
                  <a:gd name="connsiteY329" fmla="*/ 1388400 h 5677518"/>
                  <a:gd name="connsiteX330" fmla="*/ 3734471 w 5866730"/>
                  <a:gd name="connsiteY330" fmla="*/ 1289844 h 5677518"/>
                  <a:gd name="connsiteX331" fmla="*/ 3706605 w 5866730"/>
                  <a:gd name="connsiteY331" fmla="*/ 1165209 h 5677518"/>
                  <a:gd name="connsiteX332" fmla="*/ 3686388 w 5866730"/>
                  <a:gd name="connsiteY332" fmla="*/ 1064880 h 5677518"/>
                  <a:gd name="connsiteX333" fmla="*/ 3608169 w 5866730"/>
                  <a:gd name="connsiteY333" fmla="*/ 1052787 h 5677518"/>
                  <a:gd name="connsiteX334" fmla="*/ 3474870 w 5866730"/>
                  <a:gd name="connsiteY334" fmla="*/ 1053931 h 5677518"/>
                  <a:gd name="connsiteX335" fmla="*/ 3339719 w 5866730"/>
                  <a:gd name="connsiteY335" fmla="*/ 1052731 h 5677518"/>
                  <a:gd name="connsiteX336" fmla="*/ 3202458 w 5866730"/>
                  <a:gd name="connsiteY336" fmla="*/ 1045222 h 5677518"/>
                  <a:gd name="connsiteX337" fmla="*/ 3242482 w 5866730"/>
                  <a:gd name="connsiteY337" fmla="*/ 1077650 h 5677518"/>
                  <a:gd name="connsiteX338" fmla="*/ 3298850 w 5866730"/>
                  <a:gd name="connsiteY338" fmla="*/ 1119609 h 5677518"/>
                  <a:gd name="connsiteX339" fmla="*/ 3419629 w 5866730"/>
                  <a:gd name="connsiteY339" fmla="*/ 1229476 h 5677518"/>
                  <a:gd name="connsiteX340" fmla="*/ 3537051 w 5866730"/>
                  <a:gd name="connsiteY340" fmla="*/ 1343259 h 5677518"/>
                  <a:gd name="connsiteX341" fmla="*/ 3599175 w 5866730"/>
                  <a:gd name="connsiteY341" fmla="*/ 1358704 h 5677518"/>
                  <a:gd name="connsiteX342" fmla="*/ 3687644 w 5866730"/>
                  <a:gd name="connsiteY342" fmla="*/ 1373447 h 5677518"/>
                  <a:gd name="connsiteX343" fmla="*/ 3797973 w 5866730"/>
                  <a:gd name="connsiteY343" fmla="*/ 1285220 h 5677518"/>
                  <a:gd name="connsiteX344" fmla="*/ 3846491 w 5866730"/>
                  <a:gd name="connsiteY344" fmla="*/ 1327138 h 5677518"/>
                  <a:gd name="connsiteX345" fmla="*/ 3986585 w 5866730"/>
                  <a:gd name="connsiteY345" fmla="*/ 1317688 h 5677518"/>
                  <a:gd name="connsiteX346" fmla="*/ 4306396 w 5866730"/>
                  <a:gd name="connsiteY346" fmla="*/ 1288676 h 5677518"/>
                  <a:gd name="connsiteX347" fmla="*/ 4585683 w 5866730"/>
                  <a:gd name="connsiteY347" fmla="*/ 1282585 h 5677518"/>
                  <a:gd name="connsiteX348" fmla="*/ 4715729 w 5866730"/>
                  <a:gd name="connsiteY348" fmla="*/ 1280184 h 5677518"/>
                  <a:gd name="connsiteX349" fmla="*/ 4869632 w 5866730"/>
                  <a:gd name="connsiteY349" fmla="*/ 1297981 h 5677518"/>
                  <a:gd name="connsiteX350" fmla="*/ 4975122 w 5866730"/>
                  <a:gd name="connsiteY350" fmla="*/ 1352975 h 5677518"/>
                  <a:gd name="connsiteX351" fmla="*/ 5045040 w 5866730"/>
                  <a:gd name="connsiteY351" fmla="*/ 1472269 h 5677518"/>
                  <a:gd name="connsiteX352" fmla="*/ 5181004 w 5866730"/>
                  <a:gd name="connsiteY352" fmla="*/ 1714796 h 5677518"/>
                  <a:gd name="connsiteX353" fmla="*/ 5252002 w 5866730"/>
                  <a:gd name="connsiteY353" fmla="*/ 1752807 h 5677518"/>
                  <a:gd name="connsiteX354" fmla="*/ 5276720 w 5866730"/>
                  <a:gd name="connsiteY354" fmla="*/ 1666594 h 5677518"/>
                  <a:gd name="connsiteX355" fmla="*/ 5201262 w 5866730"/>
                  <a:gd name="connsiteY355" fmla="*/ 1405955 h 5677518"/>
                  <a:gd name="connsiteX356" fmla="*/ 5219055 w 5866730"/>
                  <a:gd name="connsiteY356" fmla="*/ 1300132 h 5677518"/>
                  <a:gd name="connsiteX357" fmla="*/ 5313965 w 5866730"/>
                  <a:gd name="connsiteY357" fmla="*/ 1377355 h 5677518"/>
                  <a:gd name="connsiteX358" fmla="*/ 5432192 w 5866730"/>
                  <a:gd name="connsiteY358" fmla="*/ 1489293 h 5677518"/>
                  <a:gd name="connsiteX359" fmla="*/ 5551538 w 5866730"/>
                  <a:gd name="connsiteY359" fmla="*/ 1543239 h 5677518"/>
                  <a:gd name="connsiteX360" fmla="*/ 5464350 w 5866730"/>
                  <a:gd name="connsiteY360" fmla="*/ 1364037 h 5677518"/>
                  <a:gd name="connsiteX361" fmla="*/ 5355881 w 5866730"/>
                  <a:gd name="connsiteY361" fmla="*/ 1218801 h 5677518"/>
                  <a:gd name="connsiteX362" fmla="*/ 5402080 w 5866730"/>
                  <a:gd name="connsiteY362" fmla="*/ 1157579 h 5677518"/>
                  <a:gd name="connsiteX363" fmla="*/ 5522384 w 5866730"/>
                  <a:gd name="connsiteY363" fmla="*/ 1258584 h 5677518"/>
                  <a:gd name="connsiteX364" fmla="*/ 5707945 w 5866730"/>
                  <a:gd name="connsiteY364" fmla="*/ 1352911 h 5677518"/>
                  <a:gd name="connsiteX365" fmla="*/ 5789755 w 5866730"/>
                  <a:gd name="connsiteY365" fmla="*/ 1356569 h 5677518"/>
                  <a:gd name="connsiteX366" fmla="*/ 5771543 w 5866730"/>
                  <a:gd name="connsiteY366" fmla="*/ 1261912 h 5677518"/>
                  <a:gd name="connsiteX367" fmla="*/ 5082101 w 5866730"/>
                  <a:gd name="connsiteY367" fmla="*/ 969813 h 5677518"/>
                  <a:gd name="connsiteX368" fmla="*/ 4883537 w 5866730"/>
                  <a:gd name="connsiteY368" fmla="*/ 973164 h 5677518"/>
                  <a:gd name="connsiteX369" fmla="*/ 4702316 w 5866730"/>
                  <a:gd name="connsiteY369" fmla="*/ 990727 h 5677518"/>
                  <a:gd name="connsiteX370" fmla="*/ 4320155 w 5866730"/>
                  <a:gd name="connsiteY370" fmla="*/ 1043772 h 5677518"/>
                  <a:gd name="connsiteX371" fmla="*/ 4212033 w 5866730"/>
                  <a:gd name="connsiteY371" fmla="*/ 1057492 h 5677518"/>
                  <a:gd name="connsiteX372" fmla="*/ 4176961 w 5866730"/>
                  <a:gd name="connsiteY372" fmla="*/ 1056936 h 5677518"/>
                  <a:gd name="connsiteX373" fmla="*/ 4143346 w 5866730"/>
                  <a:gd name="connsiteY373" fmla="*/ 1068610 h 5677518"/>
                  <a:gd name="connsiteX374" fmla="*/ 3915362 w 5866730"/>
                  <a:gd name="connsiteY374" fmla="*/ 1086448 h 5677518"/>
                  <a:gd name="connsiteX375" fmla="*/ 3805275 w 5866730"/>
                  <a:gd name="connsiteY375" fmla="*/ 1081412 h 5677518"/>
                  <a:gd name="connsiteX376" fmla="*/ 3755872 w 5866730"/>
                  <a:gd name="connsiteY376" fmla="*/ 1095133 h 5677518"/>
                  <a:gd name="connsiteX377" fmla="*/ 3771725 w 5866730"/>
                  <a:gd name="connsiteY377" fmla="*/ 1169189 h 5677518"/>
                  <a:gd name="connsiteX378" fmla="*/ 3797973 w 5866730"/>
                  <a:gd name="connsiteY378" fmla="*/ 1285220 h 5677518"/>
                  <a:gd name="connsiteX379" fmla="*/ 2434466 w 5866730"/>
                  <a:gd name="connsiteY379" fmla="*/ 626780 h 5677518"/>
                  <a:gd name="connsiteX380" fmla="*/ 2472573 w 5866730"/>
                  <a:gd name="connsiteY380" fmla="*/ 613164 h 5677518"/>
                  <a:gd name="connsiteX381" fmla="*/ 2432606 w 5866730"/>
                  <a:gd name="connsiteY381" fmla="*/ 582396 h 5677518"/>
                  <a:gd name="connsiteX382" fmla="*/ 2465214 w 5866730"/>
                  <a:gd name="connsiteY382" fmla="*/ 552345 h 5677518"/>
                  <a:gd name="connsiteX383" fmla="*/ 2484876 w 5866730"/>
                  <a:gd name="connsiteY383" fmla="*/ 520336 h 5677518"/>
                  <a:gd name="connsiteX384" fmla="*/ 2503346 w 5866730"/>
                  <a:gd name="connsiteY384" fmla="*/ 451420 h 5677518"/>
                  <a:gd name="connsiteX385" fmla="*/ 2486905 w 5866730"/>
                  <a:gd name="connsiteY385" fmla="*/ 418646 h 5677518"/>
                  <a:gd name="connsiteX386" fmla="*/ 2404225 w 5866730"/>
                  <a:gd name="connsiteY386" fmla="*/ 324626 h 5677518"/>
                  <a:gd name="connsiteX387" fmla="*/ 2371786 w 5866730"/>
                  <a:gd name="connsiteY387" fmla="*/ 245591 h 5677518"/>
                  <a:gd name="connsiteX388" fmla="*/ 2351472 w 5866730"/>
                  <a:gd name="connsiteY388" fmla="*/ 192530 h 5677518"/>
                  <a:gd name="connsiteX389" fmla="*/ 2254163 w 5866730"/>
                  <a:gd name="connsiteY389" fmla="*/ 196043 h 5677518"/>
                  <a:gd name="connsiteX390" fmla="*/ 2136548 w 5866730"/>
                  <a:gd name="connsiteY390" fmla="*/ 220140 h 5677518"/>
                  <a:gd name="connsiteX391" fmla="*/ 2063360 w 5866730"/>
                  <a:gd name="connsiteY391" fmla="*/ 262123 h 5677518"/>
                  <a:gd name="connsiteX392" fmla="*/ 1946969 w 5866730"/>
                  <a:gd name="connsiteY392" fmla="*/ 292528 h 5677518"/>
                  <a:gd name="connsiteX393" fmla="*/ 2015607 w 5866730"/>
                  <a:gd name="connsiteY393" fmla="*/ 301092 h 5677518"/>
                  <a:gd name="connsiteX394" fmla="*/ 2081235 w 5866730"/>
                  <a:gd name="connsiteY394" fmla="*/ 301229 h 5677518"/>
                  <a:gd name="connsiteX395" fmla="*/ 2111290 w 5866730"/>
                  <a:gd name="connsiteY395" fmla="*/ 332980 h 5677518"/>
                  <a:gd name="connsiteX396" fmla="*/ 2005817 w 5866730"/>
                  <a:gd name="connsiteY396" fmla="*/ 335389 h 5677518"/>
                  <a:gd name="connsiteX397" fmla="*/ 2016058 w 5866730"/>
                  <a:gd name="connsiteY397" fmla="*/ 365900 h 5677518"/>
                  <a:gd name="connsiteX398" fmla="*/ 2107901 w 5866730"/>
                  <a:gd name="connsiteY398" fmla="*/ 364957 h 5677518"/>
                  <a:gd name="connsiteX399" fmla="*/ 2134978 w 5866730"/>
                  <a:gd name="connsiteY399" fmla="*/ 391213 h 5677518"/>
                  <a:gd name="connsiteX400" fmla="*/ 2146081 w 5866730"/>
                  <a:gd name="connsiteY400" fmla="*/ 423963 h 5677518"/>
                  <a:gd name="connsiteX401" fmla="*/ 2073151 w 5866730"/>
                  <a:gd name="connsiteY401" fmla="*/ 424108 h 5677518"/>
                  <a:gd name="connsiteX402" fmla="*/ 1988531 w 5866730"/>
                  <a:gd name="connsiteY402" fmla="*/ 465455 h 5677518"/>
                  <a:gd name="connsiteX403" fmla="*/ 2016863 w 5866730"/>
                  <a:gd name="connsiteY403" fmla="*/ 519144 h 5677518"/>
                  <a:gd name="connsiteX404" fmla="*/ 2043304 w 5866730"/>
                  <a:gd name="connsiteY404" fmla="*/ 575886 h 5677518"/>
                  <a:gd name="connsiteX405" fmla="*/ 2050937 w 5866730"/>
                  <a:gd name="connsiteY405" fmla="*/ 658692 h 5677518"/>
                  <a:gd name="connsiteX406" fmla="*/ 2102047 w 5866730"/>
                  <a:gd name="connsiteY406" fmla="*/ 736889 h 5677518"/>
                  <a:gd name="connsiteX407" fmla="*/ 2165944 w 5866730"/>
                  <a:gd name="connsiteY407" fmla="*/ 825954 h 5677518"/>
                  <a:gd name="connsiteX408" fmla="*/ 2204502 w 5866730"/>
                  <a:gd name="connsiteY408" fmla="*/ 875994 h 5677518"/>
                  <a:gd name="connsiteX409" fmla="*/ 2258768 w 5866730"/>
                  <a:gd name="connsiteY409" fmla="*/ 846901 h 5677518"/>
                  <a:gd name="connsiteX410" fmla="*/ 2359580 w 5866730"/>
                  <a:gd name="connsiteY410" fmla="*/ 801366 h 5677518"/>
                  <a:gd name="connsiteX411" fmla="*/ 2279879 w 5866730"/>
                  <a:gd name="connsiteY411" fmla="*/ 723829 h 5677518"/>
                  <a:gd name="connsiteX412" fmla="*/ 2254646 w 5866730"/>
                  <a:gd name="connsiteY412" fmla="*/ 668045 h 5677518"/>
                  <a:gd name="connsiteX413" fmla="*/ 2434466 w 5866730"/>
                  <a:gd name="connsiteY413" fmla="*/ 626780 h 5677518"/>
                  <a:gd name="connsiteX414" fmla="*/ 2016839 w 5866730"/>
                  <a:gd name="connsiteY414" fmla="*/ 2169107 h 5677518"/>
                  <a:gd name="connsiteX415" fmla="*/ 1679807 w 5866730"/>
                  <a:gd name="connsiteY415" fmla="*/ 2328675 h 5677518"/>
                  <a:gd name="connsiteX416" fmla="*/ 1292430 w 5866730"/>
                  <a:gd name="connsiteY416" fmla="*/ 2324349 h 5677518"/>
                  <a:gd name="connsiteX417" fmla="*/ 946855 w 5866730"/>
                  <a:gd name="connsiteY417" fmla="*/ 2136478 h 5677518"/>
                  <a:gd name="connsiteX418" fmla="*/ 777389 w 5866730"/>
                  <a:gd name="connsiteY418" fmla="*/ 1996373 h 5677518"/>
                  <a:gd name="connsiteX419" fmla="*/ 911203 w 5866730"/>
                  <a:gd name="connsiteY419" fmla="*/ 2186332 h 5677518"/>
                  <a:gd name="connsiteX420" fmla="*/ 966557 w 5866730"/>
                  <a:gd name="connsiteY420" fmla="*/ 2361312 h 5677518"/>
                  <a:gd name="connsiteX421" fmla="*/ 862597 w 5866730"/>
                  <a:gd name="connsiteY421" fmla="*/ 2329408 h 5677518"/>
                  <a:gd name="connsiteX422" fmla="*/ 668357 w 5866730"/>
                  <a:gd name="connsiteY422" fmla="*/ 2268686 h 5677518"/>
                  <a:gd name="connsiteX423" fmla="*/ 777566 w 5866730"/>
                  <a:gd name="connsiteY423" fmla="*/ 2445657 h 5677518"/>
                  <a:gd name="connsiteX424" fmla="*/ 755304 w 5866730"/>
                  <a:gd name="connsiteY424" fmla="*/ 2465347 h 5677518"/>
                  <a:gd name="connsiteX425" fmla="*/ 642222 w 5866730"/>
                  <a:gd name="connsiteY425" fmla="*/ 2441653 h 5677518"/>
                  <a:gd name="connsiteX426" fmla="*/ 586965 w 5866730"/>
                  <a:gd name="connsiteY426" fmla="*/ 2471027 h 5677518"/>
                  <a:gd name="connsiteX427" fmla="*/ 642761 w 5866730"/>
                  <a:gd name="connsiteY427" fmla="*/ 2548773 h 5677518"/>
                  <a:gd name="connsiteX428" fmla="*/ 795287 w 5866730"/>
                  <a:gd name="connsiteY428" fmla="*/ 2704901 h 5677518"/>
                  <a:gd name="connsiteX429" fmla="*/ 1172802 w 5866730"/>
                  <a:gd name="connsiteY429" fmla="*/ 2891137 h 5677518"/>
                  <a:gd name="connsiteX430" fmla="*/ 1597031 w 5866730"/>
                  <a:gd name="connsiteY430" fmla="*/ 2912431 h 5677518"/>
                  <a:gd name="connsiteX431" fmla="*/ 1792575 w 5866730"/>
                  <a:gd name="connsiteY431" fmla="*/ 2837464 h 5677518"/>
                  <a:gd name="connsiteX432" fmla="*/ 1877518 w 5866730"/>
                  <a:gd name="connsiteY432" fmla="*/ 2796247 h 5677518"/>
                  <a:gd name="connsiteX433" fmla="*/ 1962975 w 5866730"/>
                  <a:gd name="connsiteY433" fmla="*/ 2739778 h 5677518"/>
                  <a:gd name="connsiteX434" fmla="*/ 2100188 w 5866730"/>
                  <a:gd name="connsiteY434" fmla="*/ 2608102 h 5677518"/>
                  <a:gd name="connsiteX435" fmla="*/ 2155445 w 5866730"/>
                  <a:gd name="connsiteY435" fmla="*/ 2546275 h 5677518"/>
                  <a:gd name="connsiteX436" fmla="*/ 2207110 w 5866730"/>
                  <a:gd name="connsiteY436" fmla="*/ 2470713 h 5677518"/>
                  <a:gd name="connsiteX437" fmla="*/ 2399378 w 5866730"/>
                  <a:gd name="connsiteY437" fmla="*/ 2088283 h 5677518"/>
                  <a:gd name="connsiteX438" fmla="*/ 2456165 w 5866730"/>
                  <a:gd name="connsiteY438" fmla="*/ 1877032 h 5677518"/>
                  <a:gd name="connsiteX439" fmla="*/ 2481688 w 5866730"/>
                  <a:gd name="connsiteY439" fmla="*/ 1781569 h 5677518"/>
                  <a:gd name="connsiteX440" fmla="*/ 2420690 w 5866730"/>
                  <a:gd name="connsiteY440" fmla="*/ 1738120 h 5677518"/>
                  <a:gd name="connsiteX441" fmla="*/ 2258937 w 5866730"/>
                  <a:gd name="connsiteY441" fmla="*/ 1651407 h 5677518"/>
                  <a:gd name="connsiteX442" fmla="*/ 2193971 w 5866730"/>
                  <a:gd name="connsiteY442" fmla="*/ 1747868 h 5677518"/>
                  <a:gd name="connsiteX443" fmla="*/ 2016839 w 5866730"/>
                  <a:gd name="connsiteY443" fmla="*/ 2169107 h 5677518"/>
                  <a:gd name="connsiteX444" fmla="*/ 2635888 w 5866730"/>
                  <a:gd name="connsiteY444" fmla="*/ 2227194 h 5677518"/>
                  <a:gd name="connsiteX445" fmla="*/ 2710154 w 5866730"/>
                  <a:gd name="connsiteY445" fmla="*/ 2242607 h 5677518"/>
                  <a:gd name="connsiteX446" fmla="*/ 2635421 w 5866730"/>
                  <a:gd name="connsiteY446" fmla="*/ 2171201 h 5677518"/>
                  <a:gd name="connsiteX447" fmla="*/ 2635888 w 5866730"/>
                  <a:gd name="connsiteY447" fmla="*/ 2227194 h 5677518"/>
                  <a:gd name="connsiteX448" fmla="*/ 2541647 w 5866730"/>
                  <a:gd name="connsiteY448" fmla="*/ 3259645 h 5677518"/>
                  <a:gd name="connsiteX449" fmla="*/ 2649527 w 5866730"/>
                  <a:gd name="connsiteY449" fmla="*/ 3273196 h 5677518"/>
                  <a:gd name="connsiteX450" fmla="*/ 2751281 w 5866730"/>
                  <a:gd name="connsiteY450" fmla="*/ 3269256 h 5677518"/>
                  <a:gd name="connsiteX451" fmla="*/ 2756402 w 5866730"/>
                  <a:gd name="connsiteY451" fmla="*/ 3124584 h 5677518"/>
                  <a:gd name="connsiteX452" fmla="*/ 2702763 w 5866730"/>
                  <a:gd name="connsiteY452" fmla="*/ 3045388 h 5677518"/>
                  <a:gd name="connsiteX453" fmla="*/ 2678303 w 5866730"/>
                  <a:gd name="connsiteY453" fmla="*/ 3011365 h 5677518"/>
                  <a:gd name="connsiteX454" fmla="*/ 2654439 w 5866730"/>
                  <a:gd name="connsiteY454" fmla="*/ 3045235 h 5677518"/>
                  <a:gd name="connsiteX455" fmla="*/ 2601332 w 5866730"/>
                  <a:gd name="connsiteY455" fmla="*/ 3153790 h 5677518"/>
                  <a:gd name="connsiteX456" fmla="*/ 2541647 w 5866730"/>
                  <a:gd name="connsiteY456" fmla="*/ 3259645 h 5677518"/>
                  <a:gd name="connsiteX457" fmla="*/ 1630074 w 5866730"/>
                  <a:gd name="connsiteY457" fmla="*/ 3795117 h 5677518"/>
                  <a:gd name="connsiteX458" fmla="*/ 1477604 w 5866730"/>
                  <a:gd name="connsiteY458" fmla="*/ 3800579 h 5677518"/>
                  <a:gd name="connsiteX459" fmla="*/ 1378000 w 5866730"/>
                  <a:gd name="connsiteY459" fmla="*/ 3821333 h 5677518"/>
                  <a:gd name="connsiteX460" fmla="*/ 1630074 w 5866730"/>
                  <a:gd name="connsiteY460" fmla="*/ 3795117 h 5677518"/>
                  <a:gd name="connsiteX461" fmla="*/ 20073 w 5866730"/>
                  <a:gd name="connsiteY461" fmla="*/ 4698783 h 5677518"/>
                  <a:gd name="connsiteX462" fmla="*/ 1740 w 5866730"/>
                  <a:gd name="connsiteY462" fmla="*/ 4641283 h 5677518"/>
                  <a:gd name="connsiteX463" fmla="*/ 5766 w 5866730"/>
                  <a:gd name="connsiteY463" fmla="*/ 4584500 h 5677518"/>
                  <a:gd name="connsiteX464" fmla="*/ 16305 w 5866730"/>
                  <a:gd name="connsiteY464" fmla="*/ 4576992 h 5677518"/>
                  <a:gd name="connsiteX465" fmla="*/ 5355 w 5866730"/>
                  <a:gd name="connsiteY465" fmla="*/ 4529208 h 5677518"/>
                  <a:gd name="connsiteX466" fmla="*/ 6055 w 5866730"/>
                  <a:gd name="connsiteY466" fmla="*/ 4505054 h 5677518"/>
                  <a:gd name="connsiteX467" fmla="*/ 24485 w 5866730"/>
                  <a:gd name="connsiteY467" fmla="*/ 4496603 h 5677518"/>
                  <a:gd name="connsiteX468" fmla="*/ 39034 w 5866730"/>
                  <a:gd name="connsiteY468" fmla="*/ 4485678 h 5677518"/>
                  <a:gd name="connsiteX469" fmla="*/ 20878 w 5866730"/>
                  <a:gd name="connsiteY469" fmla="*/ 4476373 h 5677518"/>
                  <a:gd name="connsiteX470" fmla="*/ 6579 w 5866730"/>
                  <a:gd name="connsiteY470" fmla="*/ 4414435 h 5677518"/>
                  <a:gd name="connsiteX471" fmla="*/ 19445 w 5866730"/>
                  <a:gd name="connsiteY471" fmla="*/ 4341885 h 5677518"/>
                  <a:gd name="connsiteX472" fmla="*/ 27633 w 5866730"/>
                  <a:gd name="connsiteY472" fmla="*/ 4321671 h 5677518"/>
                  <a:gd name="connsiteX473" fmla="*/ 16120 w 5866730"/>
                  <a:gd name="connsiteY473" fmla="*/ 4298299 h 5677518"/>
                  <a:gd name="connsiteX474" fmla="*/ 26707 w 5866730"/>
                  <a:gd name="connsiteY474" fmla="*/ 4257114 h 5677518"/>
                  <a:gd name="connsiteX475" fmla="*/ 25886 w 5866730"/>
                  <a:gd name="connsiteY475" fmla="*/ 4213278 h 5677518"/>
                  <a:gd name="connsiteX476" fmla="*/ 21933 w 5866730"/>
                  <a:gd name="connsiteY476" fmla="*/ 4189994 h 5677518"/>
                  <a:gd name="connsiteX477" fmla="*/ 23954 w 5866730"/>
                  <a:gd name="connsiteY477" fmla="*/ 4156753 h 5677518"/>
                  <a:gd name="connsiteX478" fmla="*/ 34026 w 5866730"/>
                  <a:gd name="connsiteY478" fmla="*/ 4066116 h 5677518"/>
                  <a:gd name="connsiteX479" fmla="*/ 41490 w 5866730"/>
                  <a:gd name="connsiteY479" fmla="*/ 4051308 h 5677518"/>
                  <a:gd name="connsiteX480" fmla="*/ 35194 w 5866730"/>
                  <a:gd name="connsiteY480" fmla="*/ 4035880 h 5677518"/>
                  <a:gd name="connsiteX481" fmla="*/ 34815 w 5866730"/>
                  <a:gd name="connsiteY481" fmla="*/ 3994026 h 5677518"/>
                  <a:gd name="connsiteX482" fmla="*/ 28567 w 5866730"/>
                  <a:gd name="connsiteY482" fmla="*/ 3916747 h 5677518"/>
                  <a:gd name="connsiteX483" fmla="*/ 30435 w 5866730"/>
                  <a:gd name="connsiteY483" fmla="*/ 3889057 h 5677518"/>
                  <a:gd name="connsiteX484" fmla="*/ 50362 w 5866730"/>
                  <a:gd name="connsiteY484" fmla="*/ 3879743 h 5677518"/>
                  <a:gd name="connsiteX485" fmla="*/ 38446 w 5866730"/>
                  <a:gd name="connsiteY485" fmla="*/ 3866152 h 5677518"/>
                  <a:gd name="connsiteX486" fmla="*/ 36908 w 5866730"/>
                  <a:gd name="connsiteY486" fmla="*/ 3846002 h 5677518"/>
                  <a:gd name="connsiteX487" fmla="*/ 80128 w 5866730"/>
                  <a:gd name="connsiteY487" fmla="*/ 3731978 h 5677518"/>
                  <a:gd name="connsiteX488" fmla="*/ 93228 w 5866730"/>
                  <a:gd name="connsiteY488" fmla="*/ 3681036 h 5677518"/>
                  <a:gd name="connsiteX489" fmla="*/ 139918 w 5866730"/>
                  <a:gd name="connsiteY489" fmla="*/ 3701339 h 5677518"/>
                  <a:gd name="connsiteX490" fmla="*/ 209660 w 5866730"/>
                  <a:gd name="connsiteY490" fmla="*/ 3704473 h 5677518"/>
                  <a:gd name="connsiteX491" fmla="*/ 319803 w 5866730"/>
                  <a:gd name="connsiteY491" fmla="*/ 3700928 h 5677518"/>
                  <a:gd name="connsiteX492" fmla="*/ 430494 w 5866730"/>
                  <a:gd name="connsiteY492" fmla="*/ 3707035 h 5677518"/>
                  <a:gd name="connsiteX493" fmla="*/ 547956 w 5866730"/>
                  <a:gd name="connsiteY493" fmla="*/ 3721842 h 5677518"/>
                  <a:gd name="connsiteX494" fmla="*/ 725779 w 5866730"/>
                  <a:gd name="connsiteY494" fmla="*/ 3720223 h 5677518"/>
                  <a:gd name="connsiteX495" fmla="*/ 771101 w 5866730"/>
                  <a:gd name="connsiteY495" fmla="*/ 3706019 h 5677518"/>
                  <a:gd name="connsiteX496" fmla="*/ 760706 w 5866730"/>
                  <a:gd name="connsiteY496" fmla="*/ 3682317 h 5677518"/>
                  <a:gd name="connsiteX497" fmla="*/ 762663 w 5866730"/>
                  <a:gd name="connsiteY497" fmla="*/ 3643009 h 5677518"/>
                  <a:gd name="connsiteX498" fmla="*/ 834964 w 5866730"/>
                  <a:gd name="connsiteY498" fmla="*/ 3649350 h 5677518"/>
                  <a:gd name="connsiteX499" fmla="*/ 945277 w 5866730"/>
                  <a:gd name="connsiteY499" fmla="*/ 3695530 h 5677518"/>
                  <a:gd name="connsiteX500" fmla="*/ 1440503 w 5866730"/>
                  <a:gd name="connsiteY500" fmla="*/ 3715180 h 5677518"/>
                  <a:gd name="connsiteX501" fmla="*/ 1915939 w 5866730"/>
                  <a:gd name="connsiteY501" fmla="*/ 3607351 h 5677518"/>
                  <a:gd name="connsiteX502" fmla="*/ 2300193 w 5866730"/>
                  <a:gd name="connsiteY502" fmla="*/ 3393102 h 5677518"/>
                  <a:gd name="connsiteX503" fmla="*/ 2555334 w 5866730"/>
                  <a:gd name="connsiteY503" fmla="*/ 3015506 h 5677518"/>
                  <a:gd name="connsiteX504" fmla="*/ 2570527 w 5866730"/>
                  <a:gd name="connsiteY504" fmla="*/ 2545985 h 5677518"/>
                  <a:gd name="connsiteX505" fmla="*/ 2547355 w 5866730"/>
                  <a:gd name="connsiteY505" fmla="*/ 2310983 h 5677518"/>
                  <a:gd name="connsiteX506" fmla="*/ 2572145 w 5866730"/>
                  <a:gd name="connsiteY506" fmla="*/ 2088033 h 5677518"/>
                  <a:gd name="connsiteX507" fmla="*/ 2590462 w 5866730"/>
                  <a:gd name="connsiteY507" fmla="*/ 2030340 h 5677518"/>
                  <a:gd name="connsiteX508" fmla="*/ 2589746 w 5866730"/>
                  <a:gd name="connsiteY508" fmla="*/ 1980776 h 5677518"/>
                  <a:gd name="connsiteX509" fmla="*/ 2652619 w 5866730"/>
                  <a:gd name="connsiteY509" fmla="*/ 1920932 h 5677518"/>
                  <a:gd name="connsiteX510" fmla="*/ 2646484 w 5866730"/>
                  <a:gd name="connsiteY510" fmla="*/ 1831915 h 5677518"/>
                  <a:gd name="connsiteX511" fmla="*/ 2613232 w 5866730"/>
                  <a:gd name="connsiteY511" fmla="*/ 1695767 h 5677518"/>
                  <a:gd name="connsiteX512" fmla="*/ 2583796 w 5866730"/>
                  <a:gd name="connsiteY512" fmla="*/ 1778306 h 5677518"/>
                  <a:gd name="connsiteX513" fmla="*/ 2576815 w 5866730"/>
                  <a:gd name="connsiteY513" fmla="*/ 1805086 h 5677518"/>
                  <a:gd name="connsiteX514" fmla="*/ 2561171 w 5866730"/>
                  <a:gd name="connsiteY514" fmla="*/ 1813530 h 5677518"/>
                  <a:gd name="connsiteX515" fmla="*/ 2550938 w 5866730"/>
                  <a:gd name="connsiteY515" fmla="*/ 1861700 h 5677518"/>
                  <a:gd name="connsiteX516" fmla="*/ 2535761 w 5866730"/>
                  <a:gd name="connsiteY516" fmla="*/ 1970520 h 5677518"/>
                  <a:gd name="connsiteX517" fmla="*/ 2452485 w 5866730"/>
                  <a:gd name="connsiteY517" fmla="*/ 2326339 h 5677518"/>
                  <a:gd name="connsiteX518" fmla="*/ 2070107 w 5866730"/>
                  <a:gd name="connsiteY518" fmla="*/ 2884112 h 5677518"/>
                  <a:gd name="connsiteX519" fmla="*/ 1792913 w 5866730"/>
                  <a:gd name="connsiteY519" fmla="*/ 3030049 h 5677518"/>
                  <a:gd name="connsiteX520" fmla="*/ 1445286 w 5866730"/>
                  <a:gd name="connsiteY520" fmla="*/ 3084785 h 5677518"/>
                  <a:gd name="connsiteX521" fmla="*/ 1105830 w 5866730"/>
                  <a:gd name="connsiteY521" fmla="*/ 2991296 h 5677518"/>
                  <a:gd name="connsiteX522" fmla="*/ 812461 w 5866730"/>
                  <a:gd name="connsiteY522" fmla="*/ 2830068 h 5677518"/>
                  <a:gd name="connsiteX523" fmla="*/ 554977 w 5866730"/>
                  <a:gd name="connsiteY523" fmla="*/ 2548209 h 5677518"/>
                  <a:gd name="connsiteX524" fmla="*/ 498625 w 5866730"/>
                  <a:gd name="connsiteY524" fmla="*/ 2380753 h 5677518"/>
                  <a:gd name="connsiteX525" fmla="*/ 642375 w 5866730"/>
                  <a:gd name="connsiteY525" fmla="*/ 2372439 h 5677518"/>
                  <a:gd name="connsiteX526" fmla="*/ 574131 w 5866730"/>
                  <a:gd name="connsiteY526" fmla="*/ 2180652 h 5677518"/>
                  <a:gd name="connsiteX527" fmla="*/ 839111 w 5866730"/>
                  <a:gd name="connsiteY527" fmla="*/ 2213877 h 5677518"/>
                  <a:gd name="connsiteX528" fmla="*/ 726383 w 5866730"/>
                  <a:gd name="connsiteY528" fmla="*/ 2035085 h 5677518"/>
                  <a:gd name="connsiteX529" fmla="*/ 731359 w 5866730"/>
                  <a:gd name="connsiteY529" fmla="*/ 1872802 h 5677518"/>
                  <a:gd name="connsiteX530" fmla="*/ 788371 w 5866730"/>
                  <a:gd name="connsiteY530" fmla="*/ 1906059 h 5677518"/>
                  <a:gd name="connsiteX531" fmla="*/ 872645 w 5866730"/>
                  <a:gd name="connsiteY531" fmla="*/ 1975289 h 5677518"/>
                  <a:gd name="connsiteX532" fmla="*/ 1069003 w 5866730"/>
                  <a:gd name="connsiteY532" fmla="*/ 2105717 h 5677518"/>
                  <a:gd name="connsiteX533" fmla="*/ 1506887 w 5866730"/>
                  <a:gd name="connsiteY533" fmla="*/ 2202501 h 5677518"/>
                  <a:gd name="connsiteX534" fmla="*/ 1900223 w 5866730"/>
                  <a:gd name="connsiteY534" fmla="*/ 2057668 h 5677518"/>
                  <a:gd name="connsiteX535" fmla="*/ 2047443 w 5866730"/>
                  <a:gd name="connsiteY535" fmla="*/ 1866115 h 5677518"/>
                  <a:gd name="connsiteX536" fmla="*/ 2131983 w 5866730"/>
                  <a:gd name="connsiteY536" fmla="*/ 1596574 h 5677518"/>
                  <a:gd name="connsiteX537" fmla="*/ 2072837 w 5866730"/>
                  <a:gd name="connsiteY537" fmla="*/ 1545664 h 5677518"/>
                  <a:gd name="connsiteX538" fmla="*/ 2080244 w 5866730"/>
                  <a:gd name="connsiteY538" fmla="*/ 1376356 h 5677518"/>
                  <a:gd name="connsiteX539" fmla="*/ 2119922 w 5866730"/>
                  <a:gd name="connsiteY539" fmla="*/ 1026740 h 5677518"/>
                  <a:gd name="connsiteX540" fmla="*/ 2143536 w 5866730"/>
                  <a:gd name="connsiteY540" fmla="*/ 967831 h 5677518"/>
                  <a:gd name="connsiteX541" fmla="*/ 2152457 w 5866730"/>
                  <a:gd name="connsiteY541" fmla="*/ 917864 h 5677518"/>
                  <a:gd name="connsiteX542" fmla="*/ 2056541 w 5866730"/>
                  <a:gd name="connsiteY542" fmla="*/ 777156 h 5677518"/>
                  <a:gd name="connsiteX543" fmla="*/ 2014480 w 5866730"/>
                  <a:gd name="connsiteY543" fmla="*/ 695567 h 5677518"/>
                  <a:gd name="connsiteX544" fmla="*/ 1917895 w 5866730"/>
                  <a:gd name="connsiteY544" fmla="*/ 583999 h 5677518"/>
                  <a:gd name="connsiteX545" fmla="*/ 1826866 w 5866730"/>
                  <a:gd name="connsiteY545" fmla="*/ 446296 h 5677518"/>
                  <a:gd name="connsiteX546" fmla="*/ 1799459 w 5866730"/>
                  <a:gd name="connsiteY546" fmla="*/ 368244 h 5677518"/>
                  <a:gd name="connsiteX547" fmla="*/ 1802462 w 5866730"/>
                  <a:gd name="connsiteY547" fmla="*/ 270832 h 5677518"/>
                  <a:gd name="connsiteX548" fmla="*/ 1952710 w 5866730"/>
                  <a:gd name="connsiteY548" fmla="*/ 35822 h 5677518"/>
                  <a:gd name="connsiteX549" fmla="*/ 2225935 w 5866730"/>
                  <a:gd name="connsiteY549" fmla="*/ 13497 h 5677518"/>
                  <a:gd name="connsiteX550" fmla="*/ 2437276 w 5866730"/>
                  <a:gd name="connsiteY550" fmla="*/ 232386 h 5677518"/>
                  <a:gd name="connsiteX551" fmla="*/ 2473998 w 5866730"/>
                  <a:gd name="connsiteY551" fmla="*/ 312130 h 5677518"/>
                  <a:gd name="connsiteX552" fmla="*/ 2526494 w 5866730"/>
                  <a:gd name="connsiteY552" fmla="*/ 350125 h 5677518"/>
                  <a:gd name="connsiteX553" fmla="*/ 2550262 w 5866730"/>
                  <a:gd name="connsiteY553" fmla="*/ 475590 h 5677518"/>
                  <a:gd name="connsiteX554" fmla="*/ 2505037 w 5866730"/>
                  <a:gd name="connsiteY554" fmla="*/ 643062 h 5677518"/>
                  <a:gd name="connsiteX555" fmla="*/ 2386713 w 5866730"/>
                  <a:gd name="connsiteY555" fmla="*/ 727068 h 5677518"/>
                  <a:gd name="connsiteX556" fmla="*/ 2455875 w 5866730"/>
                  <a:gd name="connsiteY556" fmla="*/ 774223 h 5677518"/>
                  <a:gd name="connsiteX557" fmla="*/ 2564907 w 5866730"/>
                  <a:gd name="connsiteY557" fmla="*/ 775125 h 5677518"/>
                  <a:gd name="connsiteX558" fmla="*/ 2778648 w 5866730"/>
                  <a:gd name="connsiteY558" fmla="*/ 808995 h 5677518"/>
                  <a:gd name="connsiteX559" fmla="*/ 2968983 w 5866730"/>
                  <a:gd name="connsiteY559" fmla="*/ 900349 h 5677518"/>
                  <a:gd name="connsiteX560" fmla="*/ 3057001 w 5866730"/>
                  <a:gd name="connsiteY560" fmla="*/ 940640 h 5677518"/>
                  <a:gd name="connsiteX561" fmla="*/ 3152612 w 5866730"/>
                  <a:gd name="connsiteY561" fmla="*/ 941099 h 5677518"/>
                  <a:gd name="connsiteX562" fmla="*/ 3370668 w 5866730"/>
                  <a:gd name="connsiteY562" fmla="*/ 937200 h 5677518"/>
                  <a:gd name="connsiteX563" fmla="*/ 3601365 w 5866730"/>
                  <a:gd name="connsiteY563" fmla="*/ 930972 h 5677518"/>
                  <a:gd name="connsiteX564" fmla="*/ 3700478 w 5866730"/>
                  <a:gd name="connsiteY564" fmla="*/ 927951 h 5677518"/>
                  <a:gd name="connsiteX565" fmla="*/ 3774841 w 5866730"/>
                  <a:gd name="connsiteY565" fmla="*/ 944136 h 5677518"/>
                  <a:gd name="connsiteX566" fmla="*/ 3826515 w 5866730"/>
                  <a:gd name="connsiteY566" fmla="*/ 996109 h 5677518"/>
                  <a:gd name="connsiteX567" fmla="*/ 3912858 w 5866730"/>
                  <a:gd name="connsiteY567" fmla="*/ 984073 h 5677518"/>
                  <a:gd name="connsiteX568" fmla="*/ 4130295 w 5866730"/>
                  <a:gd name="connsiteY568" fmla="*/ 945385 h 5677518"/>
                  <a:gd name="connsiteX569" fmla="*/ 4229851 w 5866730"/>
                  <a:gd name="connsiteY569" fmla="*/ 921892 h 5677518"/>
                  <a:gd name="connsiteX570" fmla="*/ 4336113 w 5866730"/>
                  <a:gd name="connsiteY570" fmla="*/ 906045 h 5677518"/>
                  <a:gd name="connsiteX571" fmla="*/ 4511392 w 5866730"/>
                  <a:gd name="connsiteY571" fmla="*/ 880634 h 5677518"/>
                  <a:gd name="connsiteX572" fmla="*/ 4719513 w 5866730"/>
                  <a:gd name="connsiteY572" fmla="*/ 848730 h 5677518"/>
                  <a:gd name="connsiteX573" fmla="*/ 5589243 w 5866730"/>
                  <a:gd name="connsiteY573" fmla="*/ 981350 h 5677518"/>
                  <a:gd name="connsiteX574" fmla="*/ 5757687 w 5866730"/>
                  <a:gd name="connsiteY574" fmla="*/ 1120930 h 5677518"/>
                  <a:gd name="connsiteX575" fmla="*/ 5863482 w 5866730"/>
                  <a:gd name="connsiteY575" fmla="*/ 1301784 h 5677518"/>
                  <a:gd name="connsiteX576" fmla="*/ 5787421 w 5866730"/>
                  <a:gd name="connsiteY576" fmla="*/ 1464438 h 5677518"/>
                  <a:gd name="connsiteX577" fmla="*/ 5565830 w 5866730"/>
                  <a:gd name="connsiteY577" fmla="*/ 1385403 h 5677518"/>
                  <a:gd name="connsiteX578" fmla="*/ 5605338 w 5866730"/>
                  <a:gd name="connsiteY578" fmla="*/ 1663452 h 5677518"/>
                  <a:gd name="connsiteX579" fmla="*/ 5336525 w 5866730"/>
                  <a:gd name="connsiteY579" fmla="*/ 1537004 h 5677518"/>
                  <a:gd name="connsiteX580" fmla="*/ 5282702 w 5866730"/>
                  <a:gd name="connsiteY580" fmla="*/ 1875815 h 5677518"/>
                  <a:gd name="connsiteX581" fmla="*/ 5026820 w 5866730"/>
                  <a:gd name="connsiteY581" fmla="*/ 1620188 h 5677518"/>
                  <a:gd name="connsiteX582" fmla="*/ 4943077 w 5866730"/>
                  <a:gd name="connsiteY582" fmla="*/ 1467604 h 5677518"/>
                  <a:gd name="connsiteX583" fmla="*/ 4791348 w 5866730"/>
                  <a:gd name="connsiteY583" fmla="*/ 1421875 h 5677518"/>
                  <a:gd name="connsiteX584" fmla="*/ 4390895 w 5866730"/>
                  <a:gd name="connsiteY584" fmla="*/ 1405005 h 5677518"/>
                  <a:gd name="connsiteX585" fmla="*/ 3883994 w 5866730"/>
                  <a:gd name="connsiteY585" fmla="*/ 1413126 h 5677518"/>
                  <a:gd name="connsiteX586" fmla="*/ 3840444 w 5866730"/>
                  <a:gd name="connsiteY586" fmla="*/ 1518200 h 5677518"/>
                  <a:gd name="connsiteX587" fmla="*/ 3681292 w 5866730"/>
                  <a:gd name="connsiteY587" fmla="*/ 1510103 h 5677518"/>
                  <a:gd name="connsiteX588" fmla="*/ 3725244 w 5866730"/>
                  <a:gd name="connsiteY588" fmla="*/ 1566434 h 5677518"/>
                  <a:gd name="connsiteX589" fmla="*/ 3782707 w 5866730"/>
                  <a:gd name="connsiteY589" fmla="*/ 1652656 h 5677518"/>
                  <a:gd name="connsiteX590" fmla="*/ 3876699 w 5866730"/>
                  <a:gd name="connsiteY590" fmla="*/ 1833284 h 5677518"/>
                  <a:gd name="connsiteX591" fmla="*/ 3907858 w 5866730"/>
                  <a:gd name="connsiteY591" fmla="*/ 1931123 h 5677518"/>
                  <a:gd name="connsiteX592" fmla="*/ 3922939 w 5866730"/>
                  <a:gd name="connsiteY592" fmla="*/ 1995229 h 5677518"/>
                  <a:gd name="connsiteX593" fmla="*/ 3970925 w 5866730"/>
                  <a:gd name="connsiteY593" fmla="*/ 2020390 h 5677518"/>
                  <a:gd name="connsiteX594" fmla="*/ 3962656 w 5866730"/>
                  <a:gd name="connsiteY594" fmla="*/ 2077165 h 5677518"/>
                  <a:gd name="connsiteX595" fmla="*/ 3961666 w 5866730"/>
                  <a:gd name="connsiteY595" fmla="*/ 2162460 h 5677518"/>
                  <a:gd name="connsiteX596" fmla="*/ 3946248 w 5866730"/>
                  <a:gd name="connsiteY596" fmla="*/ 2273826 h 5677518"/>
                  <a:gd name="connsiteX597" fmla="*/ 3895121 w 5866730"/>
                  <a:gd name="connsiteY597" fmla="*/ 2469367 h 5677518"/>
                  <a:gd name="connsiteX598" fmla="*/ 3934549 w 5866730"/>
                  <a:gd name="connsiteY598" fmla="*/ 2658157 h 5677518"/>
                  <a:gd name="connsiteX599" fmla="*/ 3975563 w 5866730"/>
                  <a:gd name="connsiteY599" fmla="*/ 2869086 h 5677518"/>
                  <a:gd name="connsiteX600" fmla="*/ 4012293 w 5866730"/>
                  <a:gd name="connsiteY600" fmla="*/ 3093792 h 5677518"/>
                  <a:gd name="connsiteX601" fmla="*/ 4051536 w 5866730"/>
                  <a:gd name="connsiteY601" fmla="*/ 3312214 h 5677518"/>
                  <a:gd name="connsiteX602" fmla="*/ 4103363 w 5866730"/>
                  <a:gd name="connsiteY602" fmla="*/ 3733468 h 5677518"/>
                  <a:gd name="connsiteX603" fmla="*/ 4119651 w 5866730"/>
                  <a:gd name="connsiteY603" fmla="*/ 3955064 h 5677518"/>
                  <a:gd name="connsiteX604" fmla="*/ 4131454 w 5866730"/>
                  <a:gd name="connsiteY604" fmla="*/ 4160982 h 5677518"/>
                  <a:gd name="connsiteX605" fmla="*/ 4136993 w 5866730"/>
                  <a:gd name="connsiteY605" fmla="*/ 4380685 h 5677518"/>
                  <a:gd name="connsiteX606" fmla="*/ 4127855 w 5866730"/>
                  <a:gd name="connsiteY606" fmla="*/ 4597416 h 5677518"/>
                  <a:gd name="connsiteX607" fmla="*/ 4125649 w 5866730"/>
                  <a:gd name="connsiteY607" fmla="*/ 4700854 h 5677518"/>
                  <a:gd name="connsiteX608" fmla="*/ 4126833 w 5866730"/>
                  <a:gd name="connsiteY608" fmla="*/ 4792513 h 5677518"/>
                  <a:gd name="connsiteX609" fmla="*/ 3983566 w 5866730"/>
                  <a:gd name="connsiteY609" fmla="*/ 4899045 h 5677518"/>
                  <a:gd name="connsiteX610" fmla="*/ 3796274 w 5866730"/>
                  <a:gd name="connsiteY610" fmla="*/ 4947723 h 5677518"/>
                  <a:gd name="connsiteX611" fmla="*/ 3704375 w 5866730"/>
                  <a:gd name="connsiteY611" fmla="*/ 4965601 h 5677518"/>
                  <a:gd name="connsiteX612" fmla="*/ 3667282 w 5866730"/>
                  <a:gd name="connsiteY612" fmla="*/ 4971748 h 5677518"/>
                  <a:gd name="connsiteX613" fmla="*/ 3652846 w 5866730"/>
                  <a:gd name="connsiteY613" fmla="*/ 4994750 h 5677518"/>
                  <a:gd name="connsiteX614" fmla="*/ 3665205 w 5866730"/>
                  <a:gd name="connsiteY614" fmla="*/ 5090107 h 5677518"/>
                  <a:gd name="connsiteX615" fmla="*/ 3674826 w 5866730"/>
                  <a:gd name="connsiteY615" fmla="*/ 5189179 h 5677518"/>
                  <a:gd name="connsiteX616" fmla="*/ 3795090 w 5866730"/>
                  <a:gd name="connsiteY616" fmla="*/ 5221720 h 5677518"/>
                  <a:gd name="connsiteX617" fmla="*/ 3831974 w 5866730"/>
                  <a:gd name="connsiteY617" fmla="*/ 5170786 h 5677518"/>
                  <a:gd name="connsiteX618" fmla="*/ 3868914 w 5866730"/>
                  <a:gd name="connsiteY618" fmla="*/ 5202344 h 5677518"/>
                  <a:gd name="connsiteX619" fmla="*/ 3871691 w 5866730"/>
                  <a:gd name="connsiteY619" fmla="*/ 5257499 h 5677518"/>
                  <a:gd name="connsiteX620" fmla="*/ 3931997 w 5866730"/>
                  <a:gd name="connsiteY620" fmla="*/ 5253374 h 5677518"/>
                  <a:gd name="connsiteX621" fmla="*/ 4017350 w 5866730"/>
                  <a:gd name="connsiteY621" fmla="*/ 5221961 h 5677518"/>
                  <a:gd name="connsiteX622" fmla="*/ 4028630 w 5866730"/>
                  <a:gd name="connsiteY622" fmla="*/ 5281137 h 5677518"/>
                  <a:gd name="connsiteX623" fmla="*/ 4103765 w 5866730"/>
                  <a:gd name="connsiteY623" fmla="*/ 5297459 h 5677518"/>
                  <a:gd name="connsiteX624" fmla="*/ 4197162 w 5866730"/>
                  <a:gd name="connsiteY624" fmla="*/ 5302229 h 5677518"/>
                  <a:gd name="connsiteX625" fmla="*/ 4303964 w 5866730"/>
                  <a:gd name="connsiteY625" fmla="*/ 5311623 h 5677518"/>
                  <a:gd name="connsiteX626" fmla="*/ 4473060 w 5866730"/>
                  <a:gd name="connsiteY626" fmla="*/ 5322797 h 5677518"/>
                  <a:gd name="connsiteX627" fmla="*/ 4639829 w 5866730"/>
                  <a:gd name="connsiteY627" fmla="*/ 5378750 h 5677518"/>
                  <a:gd name="connsiteX628" fmla="*/ 4670915 w 5866730"/>
                  <a:gd name="connsiteY628" fmla="*/ 5541235 h 5677518"/>
                  <a:gd name="connsiteX629" fmla="*/ 4663942 w 5866730"/>
                  <a:gd name="connsiteY629" fmla="*/ 5660166 h 5677518"/>
                  <a:gd name="connsiteX630" fmla="*/ 4584709 w 5866730"/>
                  <a:gd name="connsiteY630" fmla="*/ 5671518 h 5677518"/>
                  <a:gd name="connsiteX631" fmla="*/ 4462544 w 5866730"/>
                  <a:gd name="connsiteY631" fmla="*/ 5669415 h 5677518"/>
                  <a:gd name="connsiteX632" fmla="*/ 3567638 w 5866730"/>
                  <a:gd name="connsiteY632" fmla="*/ 5663808 h 5677518"/>
                  <a:gd name="connsiteX633" fmla="*/ 3356771 w 5866730"/>
                  <a:gd name="connsiteY633" fmla="*/ 5656299 h 5677518"/>
                  <a:gd name="connsiteX634" fmla="*/ 3264720 w 5866730"/>
                  <a:gd name="connsiteY634" fmla="*/ 5643908 h 5677518"/>
                  <a:gd name="connsiteX635" fmla="*/ 3181734 w 5866730"/>
                  <a:gd name="connsiteY635" fmla="*/ 5637173 h 5677518"/>
                  <a:gd name="connsiteX636" fmla="*/ 3191065 w 5866730"/>
                  <a:gd name="connsiteY636" fmla="*/ 5514649 h 5677518"/>
                  <a:gd name="connsiteX637" fmla="*/ 3197096 w 5866730"/>
                  <a:gd name="connsiteY637" fmla="*/ 5295332 h 5677518"/>
                  <a:gd name="connsiteX638" fmla="*/ 3197096 w 5866730"/>
                  <a:gd name="connsiteY638" fmla="*/ 5065543 h 5677518"/>
                  <a:gd name="connsiteX639" fmla="*/ 3044981 w 5866730"/>
                  <a:gd name="connsiteY639" fmla="*/ 5063947 h 5677518"/>
                  <a:gd name="connsiteX640" fmla="*/ 3061848 w 5866730"/>
                  <a:gd name="connsiteY640" fmla="*/ 4963087 h 5677518"/>
                  <a:gd name="connsiteX641" fmla="*/ 3075366 w 5866730"/>
                  <a:gd name="connsiteY641" fmla="*/ 4617573 h 5677518"/>
                  <a:gd name="connsiteX642" fmla="*/ 3086953 w 5866730"/>
                  <a:gd name="connsiteY642" fmla="*/ 4262205 h 5677518"/>
                  <a:gd name="connsiteX643" fmla="*/ 3099940 w 5866730"/>
                  <a:gd name="connsiteY643" fmla="*/ 3881709 h 5677518"/>
                  <a:gd name="connsiteX644" fmla="*/ 2815564 w 5866730"/>
                  <a:gd name="connsiteY644" fmla="*/ 4175170 h 5677518"/>
                  <a:gd name="connsiteX645" fmla="*/ 2677184 w 5866730"/>
                  <a:gd name="connsiteY645" fmla="*/ 4280026 h 5677518"/>
                  <a:gd name="connsiteX646" fmla="*/ 2525181 w 5866730"/>
                  <a:gd name="connsiteY646" fmla="*/ 4402946 h 5677518"/>
                  <a:gd name="connsiteX647" fmla="*/ 2213246 w 5866730"/>
                  <a:gd name="connsiteY647" fmla="*/ 4585870 h 5677518"/>
                  <a:gd name="connsiteX648" fmla="*/ 1882920 w 5866730"/>
                  <a:gd name="connsiteY648" fmla="*/ 4739968 h 5677518"/>
                  <a:gd name="connsiteX649" fmla="*/ 1483111 w 5866730"/>
                  <a:gd name="connsiteY649" fmla="*/ 4780993 h 5677518"/>
                  <a:gd name="connsiteX650" fmla="*/ 1292019 w 5866730"/>
                  <a:gd name="connsiteY650" fmla="*/ 4757926 h 5677518"/>
                  <a:gd name="connsiteX651" fmla="*/ 1213292 w 5866730"/>
                  <a:gd name="connsiteY651" fmla="*/ 4742136 h 5677518"/>
                  <a:gd name="connsiteX652" fmla="*/ 1123004 w 5866730"/>
                  <a:gd name="connsiteY652" fmla="*/ 4748517 h 5677518"/>
                  <a:gd name="connsiteX653" fmla="*/ 1052175 w 5866730"/>
                  <a:gd name="connsiteY653" fmla="*/ 4658355 h 5677518"/>
                  <a:gd name="connsiteX654" fmla="*/ 994101 w 5866730"/>
                  <a:gd name="connsiteY654" fmla="*/ 4473408 h 5677518"/>
                  <a:gd name="connsiteX655" fmla="*/ 885286 w 5866730"/>
                  <a:gd name="connsiteY655" fmla="*/ 4154279 h 5677518"/>
                  <a:gd name="connsiteX656" fmla="*/ 843104 w 5866730"/>
                  <a:gd name="connsiteY656" fmla="*/ 4083841 h 5677518"/>
                  <a:gd name="connsiteX657" fmla="*/ 770094 w 5866730"/>
                  <a:gd name="connsiteY657" fmla="*/ 4109581 h 5677518"/>
                  <a:gd name="connsiteX658" fmla="*/ 669613 w 5866730"/>
                  <a:gd name="connsiteY658" fmla="*/ 4125751 h 5677518"/>
                  <a:gd name="connsiteX659" fmla="*/ 618132 w 5866730"/>
                  <a:gd name="connsiteY659" fmla="*/ 4158533 h 5677518"/>
                  <a:gd name="connsiteX660" fmla="*/ 576434 w 5866730"/>
                  <a:gd name="connsiteY660" fmla="*/ 4216766 h 5677518"/>
                  <a:gd name="connsiteX661" fmla="*/ 600693 w 5866730"/>
                  <a:gd name="connsiteY661" fmla="*/ 4264783 h 5677518"/>
                  <a:gd name="connsiteX662" fmla="*/ 521459 w 5866730"/>
                  <a:gd name="connsiteY662" fmla="*/ 4259216 h 5677518"/>
                  <a:gd name="connsiteX663" fmla="*/ 575975 w 5866730"/>
                  <a:gd name="connsiteY663" fmla="*/ 4370735 h 5677518"/>
                  <a:gd name="connsiteX664" fmla="*/ 497103 w 5866730"/>
                  <a:gd name="connsiteY664" fmla="*/ 4350836 h 5677518"/>
                  <a:gd name="connsiteX665" fmla="*/ 433473 w 5866730"/>
                  <a:gd name="connsiteY665" fmla="*/ 4419985 h 5677518"/>
                  <a:gd name="connsiteX666" fmla="*/ 380068 w 5866730"/>
                  <a:gd name="connsiteY666" fmla="*/ 4617403 h 5677518"/>
                  <a:gd name="connsiteX667" fmla="*/ 325181 w 5866730"/>
                  <a:gd name="connsiteY667" fmla="*/ 4805960 h 5677518"/>
                  <a:gd name="connsiteX668" fmla="*/ 234474 w 5866730"/>
                  <a:gd name="connsiteY668" fmla="*/ 4943719 h 5677518"/>
                  <a:gd name="connsiteX669" fmla="*/ 175047 w 5866730"/>
                  <a:gd name="connsiteY669" fmla="*/ 4986056 h 5677518"/>
                  <a:gd name="connsiteX670" fmla="*/ 97753 w 5866730"/>
                  <a:gd name="connsiteY670" fmla="*/ 4971047 h 5677518"/>
                  <a:gd name="connsiteX671" fmla="*/ 47174 w 5866730"/>
                  <a:gd name="connsiteY671" fmla="*/ 4927348 h 5677518"/>
                  <a:gd name="connsiteX672" fmla="*/ 18736 w 5866730"/>
                  <a:gd name="connsiteY672" fmla="*/ 4865240 h 5677518"/>
                  <a:gd name="connsiteX673" fmla="*/ 22666 w 5866730"/>
                  <a:gd name="connsiteY673" fmla="*/ 4900020 h 5677518"/>
                  <a:gd name="connsiteX674" fmla="*/ 17851 w 5866730"/>
                  <a:gd name="connsiteY674" fmla="*/ 4821195 h 5677518"/>
                  <a:gd name="connsiteX675" fmla="*/ 7384 w 5866730"/>
                  <a:gd name="connsiteY675" fmla="*/ 4797404 h 5677518"/>
                  <a:gd name="connsiteX676" fmla="*/ 15250 w 5866730"/>
                  <a:gd name="connsiteY676" fmla="*/ 4780775 h 5677518"/>
                  <a:gd name="connsiteX677" fmla="*/ 14670 w 5866730"/>
                  <a:gd name="connsiteY677" fmla="*/ 4753616 h 5677518"/>
                  <a:gd name="connsiteX678" fmla="*/ 3656 w 5866730"/>
                  <a:gd name="connsiteY678" fmla="*/ 4737503 h 5677518"/>
                  <a:gd name="connsiteX679" fmla="*/ 1861 w 5866730"/>
                  <a:gd name="connsiteY679" fmla="*/ 4725152 h 5677518"/>
                  <a:gd name="connsiteX680" fmla="*/ 20073 w 5866730"/>
                  <a:gd name="connsiteY680" fmla="*/ 4698783 h 567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5866730" h="5677518">
                    <a:moveTo>
                      <a:pt x="27359" y="4341990"/>
                    </a:moveTo>
                    <a:cubicBezTo>
                      <a:pt x="29952" y="4348918"/>
                      <a:pt x="32392" y="4355396"/>
                      <a:pt x="35242" y="4363009"/>
                    </a:cubicBezTo>
                    <a:cubicBezTo>
                      <a:pt x="46240" y="4342803"/>
                      <a:pt x="46240" y="4342803"/>
                      <a:pt x="27359" y="4341990"/>
                    </a:cubicBezTo>
                    <a:moveTo>
                      <a:pt x="129910" y="4869784"/>
                    </a:moveTo>
                    <a:cubicBezTo>
                      <a:pt x="170723" y="4888637"/>
                      <a:pt x="216189" y="4837985"/>
                      <a:pt x="237912" y="4809771"/>
                    </a:cubicBezTo>
                    <a:cubicBezTo>
                      <a:pt x="274127" y="4762737"/>
                      <a:pt x="290238" y="4708523"/>
                      <a:pt x="304513" y="4651886"/>
                    </a:cubicBezTo>
                    <a:cubicBezTo>
                      <a:pt x="320310" y="4589230"/>
                      <a:pt x="338555" y="4527299"/>
                      <a:pt x="353232" y="4464353"/>
                    </a:cubicBezTo>
                    <a:cubicBezTo>
                      <a:pt x="359762" y="4436284"/>
                      <a:pt x="366010" y="4408134"/>
                      <a:pt x="373345" y="4380259"/>
                    </a:cubicBezTo>
                    <a:cubicBezTo>
                      <a:pt x="379424" y="4357193"/>
                      <a:pt x="402064" y="4316096"/>
                      <a:pt x="392531" y="4292143"/>
                    </a:cubicBezTo>
                    <a:cubicBezTo>
                      <a:pt x="376420" y="4251643"/>
                      <a:pt x="297275" y="4240493"/>
                      <a:pt x="302669" y="4186175"/>
                    </a:cubicBezTo>
                    <a:cubicBezTo>
                      <a:pt x="307621" y="4136257"/>
                      <a:pt x="394713" y="4189567"/>
                      <a:pt x="415623" y="4200154"/>
                    </a:cubicBezTo>
                    <a:cubicBezTo>
                      <a:pt x="463392" y="4224356"/>
                      <a:pt x="438553" y="4193813"/>
                      <a:pt x="415478" y="4176121"/>
                    </a:cubicBezTo>
                    <a:cubicBezTo>
                      <a:pt x="397990" y="4162707"/>
                      <a:pt x="316655" y="4104643"/>
                      <a:pt x="359231" y="4075357"/>
                    </a:cubicBezTo>
                    <a:cubicBezTo>
                      <a:pt x="386863" y="4056344"/>
                      <a:pt x="446967" y="4114230"/>
                      <a:pt x="469865" y="4124897"/>
                    </a:cubicBezTo>
                    <a:cubicBezTo>
                      <a:pt x="493915" y="4136096"/>
                      <a:pt x="502675" y="4133155"/>
                      <a:pt x="522167" y="4113425"/>
                    </a:cubicBezTo>
                    <a:cubicBezTo>
                      <a:pt x="536040" y="4099382"/>
                      <a:pt x="556659" y="4081617"/>
                      <a:pt x="567376" y="4065512"/>
                    </a:cubicBezTo>
                    <a:cubicBezTo>
                      <a:pt x="593857" y="4025696"/>
                      <a:pt x="558382" y="3947660"/>
                      <a:pt x="552932" y="3902052"/>
                    </a:cubicBezTo>
                    <a:cubicBezTo>
                      <a:pt x="551716" y="3891901"/>
                      <a:pt x="559357" y="3836270"/>
                      <a:pt x="552263" y="3829680"/>
                    </a:cubicBezTo>
                    <a:cubicBezTo>
                      <a:pt x="542940" y="3821027"/>
                      <a:pt x="503021" y="3827118"/>
                      <a:pt x="488351" y="3824918"/>
                    </a:cubicBezTo>
                    <a:cubicBezTo>
                      <a:pt x="435743" y="3817007"/>
                      <a:pt x="383844" y="3811045"/>
                      <a:pt x="331155" y="3804463"/>
                    </a:cubicBezTo>
                    <a:cubicBezTo>
                      <a:pt x="296349" y="3800112"/>
                      <a:pt x="192824" y="3773904"/>
                      <a:pt x="172333" y="3809998"/>
                    </a:cubicBezTo>
                    <a:cubicBezTo>
                      <a:pt x="156069" y="3838623"/>
                      <a:pt x="161279" y="3893568"/>
                      <a:pt x="161271" y="3924175"/>
                    </a:cubicBezTo>
                    <a:cubicBezTo>
                      <a:pt x="161246" y="3988596"/>
                      <a:pt x="161045" y="4051646"/>
                      <a:pt x="154950" y="4116277"/>
                    </a:cubicBezTo>
                    <a:cubicBezTo>
                      <a:pt x="141633" y="4257420"/>
                      <a:pt x="131641" y="4398482"/>
                      <a:pt x="118807" y="4539634"/>
                    </a:cubicBezTo>
                    <a:cubicBezTo>
                      <a:pt x="112576" y="4608146"/>
                      <a:pt x="99685" y="4675862"/>
                      <a:pt x="93220" y="4744367"/>
                    </a:cubicBezTo>
                    <a:cubicBezTo>
                      <a:pt x="89210" y="4786833"/>
                      <a:pt x="82874" y="4848056"/>
                      <a:pt x="129910" y="4869784"/>
                    </a:cubicBezTo>
                    <a:moveTo>
                      <a:pt x="922379" y="3827432"/>
                    </a:moveTo>
                    <a:cubicBezTo>
                      <a:pt x="961017" y="3924071"/>
                      <a:pt x="992981" y="4023634"/>
                      <a:pt x="1026411" y="4122134"/>
                    </a:cubicBezTo>
                    <a:cubicBezTo>
                      <a:pt x="1041870" y="4167677"/>
                      <a:pt x="1056129" y="4213664"/>
                      <a:pt x="1071813" y="4259120"/>
                    </a:cubicBezTo>
                    <a:cubicBezTo>
                      <a:pt x="1086837" y="4302666"/>
                      <a:pt x="1111007" y="4341885"/>
                      <a:pt x="1123398" y="4386422"/>
                    </a:cubicBezTo>
                    <a:cubicBezTo>
                      <a:pt x="1146796" y="4470516"/>
                      <a:pt x="1166481" y="4554039"/>
                      <a:pt x="1194194" y="4636707"/>
                    </a:cubicBezTo>
                    <a:cubicBezTo>
                      <a:pt x="1198188" y="4648615"/>
                      <a:pt x="1195845" y="4674968"/>
                      <a:pt x="1203003" y="4683387"/>
                    </a:cubicBezTo>
                    <a:cubicBezTo>
                      <a:pt x="1211803" y="4693732"/>
                      <a:pt x="1250764" y="4692185"/>
                      <a:pt x="1264564" y="4693925"/>
                    </a:cubicBezTo>
                    <a:cubicBezTo>
                      <a:pt x="1321004" y="4701031"/>
                      <a:pt x="1378016" y="4706501"/>
                      <a:pt x="1434964" y="4704125"/>
                    </a:cubicBezTo>
                    <a:cubicBezTo>
                      <a:pt x="1381680" y="4636941"/>
                      <a:pt x="1321914" y="4575268"/>
                      <a:pt x="1260651" y="4515190"/>
                    </a:cubicBezTo>
                    <a:cubicBezTo>
                      <a:pt x="1207004" y="4462588"/>
                      <a:pt x="1134549" y="4402849"/>
                      <a:pt x="1125814" y="4322686"/>
                    </a:cubicBezTo>
                    <a:cubicBezTo>
                      <a:pt x="1114196" y="4216178"/>
                      <a:pt x="1225329" y="4237585"/>
                      <a:pt x="1294475" y="4244038"/>
                    </a:cubicBezTo>
                    <a:cubicBezTo>
                      <a:pt x="1390931" y="4253045"/>
                      <a:pt x="1500261" y="4292143"/>
                      <a:pt x="1596797" y="4270471"/>
                    </a:cubicBezTo>
                    <a:cubicBezTo>
                      <a:pt x="1529890" y="4179988"/>
                      <a:pt x="1428474" y="4112522"/>
                      <a:pt x="1344482" y="4038869"/>
                    </a:cubicBezTo>
                    <a:cubicBezTo>
                      <a:pt x="1311721" y="4010139"/>
                      <a:pt x="1277261" y="3978565"/>
                      <a:pt x="1260530" y="3937243"/>
                    </a:cubicBezTo>
                    <a:cubicBezTo>
                      <a:pt x="1252011" y="3916175"/>
                      <a:pt x="1247776" y="3891885"/>
                      <a:pt x="1253557" y="3869520"/>
                    </a:cubicBezTo>
                    <a:cubicBezTo>
                      <a:pt x="1260578" y="3842369"/>
                      <a:pt x="1276166" y="3837430"/>
                      <a:pt x="1298766" y="3824596"/>
                    </a:cubicBezTo>
                    <a:cubicBezTo>
                      <a:pt x="1164758" y="3824596"/>
                      <a:pt x="1029229" y="3819819"/>
                      <a:pt x="901574" y="3773800"/>
                    </a:cubicBezTo>
                    <a:cubicBezTo>
                      <a:pt x="896501" y="3795190"/>
                      <a:pt x="915197" y="3809474"/>
                      <a:pt x="922379" y="3827432"/>
                    </a:cubicBezTo>
                    <a:moveTo>
                      <a:pt x="1521500" y="4681019"/>
                    </a:moveTo>
                    <a:cubicBezTo>
                      <a:pt x="1544906" y="4712842"/>
                      <a:pt x="1587063" y="4704173"/>
                      <a:pt x="1621765" y="4702167"/>
                    </a:cubicBezTo>
                    <a:cubicBezTo>
                      <a:pt x="1672714" y="4699218"/>
                      <a:pt x="1723526" y="4693022"/>
                      <a:pt x="1773542" y="4682815"/>
                    </a:cubicBezTo>
                    <a:cubicBezTo>
                      <a:pt x="1824032" y="4672503"/>
                      <a:pt x="1874684" y="4658694"/>
                      <a:pt x="1922855" y="4640196"/>
                    </a:cubicBezTo>
                    <a:cubicBezTo>
                      <a:pt x="1932984" y="4636305"/>
                      <a:pt x="1964513" y="4627418"/>
                      <a:pt x="1968225" y="4615228"/>
                    </a:cubicBezTo>
                    <a:cubicBezTo>
                      <a:pt x="1971590" y="4604191"/>
                      <a:pt x="1952138" y="4581560"/>
                      <a:pt x="1947903" y="4573133"/>
                    </a:cubicBezTo>
                    <a:cubicBezTo>
                      <a:pt x="1934393" y="4546224"/>
                      <a:pt x="1927694" y="4498271"/>
                      <a:pt x="1958209" y="4479072"/>
                    </a:cubicBezTo>
                    <a:cubicBezTo>
                      <a:pt x="1983402" y="4463225"/>
                      <a:pt x="2020607" y="4479105"/>
                      <a:pt x="2046026" y="4486589"/>
                    </a:cubicBezTo>
                    <a:cubicBezTo>
                      <a:pt x="2083666" y="4497683"/>
                      <a:pt x="2128569" y="4520088"/>
                      <a:pt x="2166789" y="4503049"/>
                    </a:cubicBezTo>
                    <a:cubicBezTo>
                      <a:pt x="2215564" y="4481296"/>
                      <a:pt x="2263865" y="4450029"/>
                      <a:pt x="2309726" y="4422644"/>
                    </a:cubicBezTo>
                    <a:cubicBezTo>
                      <a:pt x="2226885" y="4347371"/>
                      <a:pt x="2145525" y="4270616"/>
                      <a:pt x="2060583" y="4197672"/>
                    </a:cubicBezTo>
                    <a:cubicBezTo>
                      <a:pt x="1982766" y="4130843"/>
                      <a:pt x="1889039" y="4053935"/>
                      <a:pt x="1840409" y="3961880"/>
                    </a:cubicBezTo>
                    <a:cubicBezTo>
                      <a:pt x="1822092" y="3927213"/>
                      <a:pt x="1810232" y="3878076"/>
                      <a:pt x="1832695" y="3841966"/>
                    </a:cubicBezTo>
                    <a:cubicBezTo>
                      <a:pt x="1852832" y="3809587"/>
                      <a:pt x="1893443" y="3808451"/>
                      <a:pt x="1927678" y="3811416"/>
                    </a:cubicBezTo>
                    <a:cubicBezTo>
                      <a:pt x="2029367" y="3820230"/>
                      <a:pt x="2129551" y="3845487"/>
                      <a:pt x="2229590" y="3864331"/>
                    </a:cubicBezTo>
                    <a:cubicBezTo>
                      <a:pt x="2263261" y="3870680"/>
                      <a:pt x="2479916" y="3920929"/>
                      <a:pt x="2480497" y="3866265"/>
                    </a:cubicBezTo>
                    <a:cubicBezTo>
                      <a:pt x="2480617" y="3854470"/>
                      <a:pt x="2458178" y="3827609"/>
                      <a:pt x="2452437" y="3818239"/>
                    </a:cubicBezTo>
                    <a:cubicBezTo>
                      <a:pt x="2439426" y="3796978"/>
                      <a:pt x="2426133" y="3775942"/>
                      <a:pt x="2412067" y="3755350"/>
                    </a:cubicBezTo>
                    <a:cubicBezTo>
                      <a:pt x="2379298" y="3707365"/>
                      <a:pt x="2343678" y="3661442"/>
                      <a:pt x="2308349" y="3615343"/>
                    </a:cubicBezTo>
                    <a:cubicBezTo>
                      <a:pt x="2290523" y="3592083"/>
                      <a:pt x="2267746" y="3543615"/>
                      <a:pt x="2233624" y="3548779"/>
                    </a:cubicBezTo>
                    <a:cubicBezTo>
                      <a:pt x="2218060" y="3551132"/>
                      <a:pt x="2202473" y="3568453"/>
                      <a:pt x="2189921" y="3577420"/>
                    </a:cubicBezTo>
                    <a:cubicBezTo>
                      <a:pt x="2168286" y="3592865"/>
                      <a:pt x="2145855" y="3607165"/>
                      <a:pt x="2122836" y="3620451"/>
                    </a:cubicBezTo>
                    <a:cubicBezTo>
                      <a:pt x="2029762" y="3674132"/>
                      <a:pt x="1926986" y="3701387"/>
                      <a:pt x="1823428" y="3726709"/>
                    </a:cubicBezTo>
                    <a:cubicBezTo>
                      <a:pt x="1799950" y="3732445"/>
                      <a:pt x="1687810" y="3743998"/>
                      <a:pt x="1676796" y="3767153"/>
                    </a:cubicBezTo>
                    <a:cubicBezTo>
                      <a:pt x="1671297" y="3778722"/>
                      <a:pt x="1683962" y="3806042"/>
                      <a:pt x="1684292" y="3818554"/>
                    </a:cubicBezTo>
                    <a:cubicBezTo>
                      <a:pt x="1684783" y="3837398"/>
                      <a:pt x="1680628" y="3856951"/>
                      <a:pt x="1670282" y="3872912"/>
                    </a:cubicBezTo>
                    <a:cubicBezTo>
                      <a:pt x="1640234" y="3919221"/>
                      <a:pt x="1574535" y="3916788"/>
                      <a:pt x="1526154" y="3915418"/>
                    </a:cubicBezTo>
                    <a:cubicBezTo>
                      <a:pt x="1464690" y="3913670"/>
                      <a:pt x="1401760" y="3910640"/>
                      <a:pt x="1340585" y="3918141"/>
                    </a:cubicBezTo>
                    <a:cubicBezTo>
                      <a:pt x="1401446" y="3974464"/>
                      <a:pt x="1464601" y="4028218"/>
                      <a:pt x="1528135" y="4081464"/>
                    </a:cubicBezTo>
                    <a:cubicBezTo>
                      <a:pt x="1572909" y="4118983"/>
                      <a:pt x="1622803" y="4154529"/>
                      <a:pt x="1657988" y="4201765"/>
                    </a:cubicBezTo>
                    <a:cubicBezTo>
                      <a:pt x="1688108" y="4242193"/>
                      <a:pt x="1710523" y="4311004"/>
                      <a:pt x="1672054" y="4354566"/>
                    </a:cubicBezTo>
                    <a:cubicBezTo>
                      <a:pt x="1630879" y="4401181"/>
                      <a:pt x="1538062" y="4380532"/>
                      <a:pt x="1485841" y="4372588"/>
                    </a:cubicBezTo>
                    <a:cubicBezTo>
                      <a:pt x="1424956" y="4363323"/>
                      <a:pt x="1364611" y="4351980"/>
                      <a:pt x="1304257" y="4339895"/>
                    </a:cubicBezTo>
                    <a:cubicBezTo>
                      <a:pt x="1283807" y="4335802"/>
                      <a:pt x="1262688" y="4331073"/>
                      <a:pt x="1241786" y="4329977"/>
                    </a:cubicBezTo>
                    <a:cubicBezTo>
                      <a:pt x="1216787" y="4328664"/>
                      <a:pt x="1207624" y="4327246"/>
                      <a:pt x="1224943" y="4350449"/>
                    </a:cubicBezTo>
                    <a:cubicBezTo>
                      <a:pt x="1267969" y="4408078"/>
                      <a:pt x="1332687" y="4449513"/>
                      <a:pt x="1377992" y="4505788"/>
                    </a:cubicBezTo>
                    <a:cubicBezTo>
                      <a:pt x="1399328" y="4532294"/>
                      <a:pt x="1424207" y="4553402"/>
                      <a:pt x="1446638" y="4578837"/>
                    </a:cubicBezTo>
                    <a:cubicBezTo>
                      <a:pt x="1474593" y="4610531"/>
                      <a:pt x="1496525" y="4647060"/>
                      <a:pt x="1521500" y="4681019"/>
                    </a:cubicBezTo>
                    <a:moveTo>
                      <a:pt x="2359024" y="4366071"/>
                    </a:moveTo>
                    <a:cubicBezTo>
                      <a:pt x="2388436" y="4395985"/>
                      <a:pt x="2421632" y="4353454"/>
                      <a:pt x="2445472" y="4333965"/>
                    </a:cubicBezTo>
                    <a:cubicBezTo>
                      <a:pt x="2481213" y="4304736"/>
                      <a:pt x="2516099" y="4274483"/>
                      <a:pt x="2552371" y="4245899"/>
                    </a:cubicBezTo>
                    <a:cubicBezTo>
                      <a:pt x="2621074" y="4191766"/>
                      <a:pt x="2692586" y="4141550"/>
                      <a:pt x="2757175" y="4082334"/>
                    </a:cubicBezTo>
                    <a:cubicBezTo>
                      <a:pt x="2777537" y="4063667"/>
                      <a:pt x="2810990" y="4042768"/>
                      <a:pt x="2817182" y="4014167"/>
                    </a:cubicBezTo>
                    <a:cubicBezTo>
                      <a:pt x="2825064" y="3977687"/>
                      <a:pt x="2806119" y="3945066"/>
                      <a:pt x="2825483" y="3908385"/>
                    </a:cubicBezTo>
                    <a:cubicBezTo>
                      <a:pt x="2862181" y="3838897"/>
                      <a:pt x="2938066" y="3895744"/>
                      <a:pt x="2987558" y="3855751"/>
                    </a:cubicBezTo>
                    <a:cubicBezTo>
                      <a:pt x="3012976" y="3835207"/>
                      <a:pt x="3030891" y="3805397"/>
                      <a:pt x="3050931" y="3779963"/>
                    </a:cubicBezTo>
                    <a:cubicBezTo>
                      <a:pt x="3074779" y="3749694"/>
                      <a:pt x="3105229" y="3720320"/>
                      <a:pt x="3118957" y="3683856"/>
                    </a:cubicBezTo>
                    <a:cubicBezTo>
                      <a:pt x="3133240" y="3645942"/>
                      <a:pt x="3135116" y="3627790"/>
                      <a:pt x="3108530" y="3595733"/>
                    </a:cubicBezTo>
                    <a:cubicBezTo>
                      <a:pt x="3079883" y="3561203"/>
                      <a:pt x="3045134" y="3529661"/>
                      <a:pt x="3022147" y="3490804"/>
                    </a:cubicBezTo>
                    <a:cubicBezTo>
                      <a:pt x="3006318" y="3464032"/>
                      <a:pt x="2993395" y="3424676"/>
                      <a:pt x="3018274" y="3398766"/>
                    </a:cubicBezTo>
                    <a:cubicBezTo>
                      <a:pt x="3038370" y="3377835"/>
                      <a:pt x="3073169" y="3383474"/>
                      <a:pt x="3099175" y="3385078"/>
                    </a:cubicBezTo>
                    <a:cubicBezTo>
                      <a:pt x="3137040" y="3387422"/>
                      <a:pt x="3174721" y="3390959"/>
                      <a:pt x="3211943" y="3398476"/>
                    </a:cubicBezTo>
                    <a:cubicBezTo>
                      <a:pt x="3241362" y="3404413"/>
                      <a:pt x="3297545" y="3419955"/>
                      <a:pt x="3325782" y="3403809"/>
                    </a:cubicBezTo>
                    <a:cubicBezTo>
                      <a:pt x="3392399" y="3365726"/>
                      <a:pt x="3272634" y="3267637"/>
                      <a:pt x="3246105" y="3238537"/>
                    </a:cubicBezTo>
                    <a:cubicBezTo>
                      <a:pt x="3186830" y="3173504"/>
                      <a:pt x="3124682" y="3111186"/>
                      <a:pt x="3063040" y="3048417"/>
                    </a:cubicBezTo>
                    <a:cubicBezTo>
                      <a:pt x="3006044" y="2990378"/>
                      <a:pt x="2948492" y="2932282"/>
                      <a:pt x="2894967" y="2870980"/>
                    </a:cubicBezTo>
                    <a:cubicBezTo>
                      <a:pt x="2855136" y="2825347"/>
                      <a:pt x="2808454" y="2760943"/>
                      <a:pt x="2829815" y="2696522"/>
                    </a:cubicBezTo>
                    <a:cubicBezTo>
                      <a:pt x="2847133" y="2644308"/>
                      <a:pt x="2905425" y="2642656"/>
                      <a:pt x="2951810" y="2646282"/>
                    </a:cubicBezTo>
                    <a:cubicBezTo>
                      <a:pt x="3019747" y="2651607"/>
                      <a:pt x="3087355" y="2662733"/>
                      <a:pt x="3154987" y="2670806"/>
                    </a:cubicBezTo>
                    <a:cubicBezTo>
                      <a:pt x="3205413" y="2676824"/>
                      <a:pt x="3302441" y="2695757"/>
                      <a:pt x="3345451" y="2655683"/>
                    </a:cubicBezTo>
                    <a:cubicBezTo>
                      <a:pt x="3389911" y="2614273"/>
                      <a:pt x="3294993" y="2491233"/>
                      <a:pt x="3270460" y="2454374"/>
                    </a:cubicBezTo>
                    <a:cubicBezTo>
                      <a:pt x="3218609" y="2376483"/>
                      <a:pt x="3158860" y="2304191"/>
                      <a:pt x="3096968" y="2234163"/>
                    </a:cubicBezTo>
                    <a:cubicBezTo>
                      <a:pt x="3066913" y="2200149"/>
                      <a:pt x="3036277" y="2166657"/>
                      <a:pt x="3005617" y="2133182"/>
                    </a:cubicBezTo>
                    <a:cubicBezTo>
                      <a:pt x="2979007" y="2104106"/>
                      <a:pt x="2954603" y="2067473"/>
                      <a:pt x="2924032" y="2042506"/>
                    </a:cubicBezTo>
                    <a:cubicBezTo>
                      <a:pt x="2890587" y="2015202"/>
                      <a:pt x="2840644" y="2018408"/>
                      <a:pt x="2799662" y="2014299"/>
                    </a:cubicBezTo>
                    <a:cubicBezTo>
                      <a:pt x="2756555" y="2009965"/>
                      <a:pt x="2710718" y="2003584"/>
                      <a:pt x="2667385" y="2003735"/>
                    </a:cubicBezTo>
                    <a:cubicBezTo>
                      <a:pt x="2627925" y="2003874"/>
                      <a:pt x="2637684" y="2041877"/>
                      <a:pt x="2636017" y="2074820"/>
                    </a:cubicBezTo>
                    <a:cubicBezTo>
                      <a:pt x="2635614" y="2082716"/>
                      <a:pt x="2624987" y="2152720"/>
                      <a:pt x="2636959" y="2153823"/>
                    </a:cubicBezTo>
                    <a:cubicBezTo>
                      <a:pt x="2638271" y="2138234"/>
                      <a:pt x="2639576" y="2122644"/>
                      <a:pt x="2640888" y="2107055"/>
                    </a:cubicBezTo>
                    <a:cubicBezTo>
                      <a:pt x="2674583" y="2120888"/>
                      <a:pt x="2699591" y="2150657"/>
                      <a:pt x="2725718" y="2174851"/>
                    </a:cubicBezTo>
                    <a:cubicBezTo>
                      <a:pt x="2751788" y="2198988"/>
                      <a:pt x="2787191" y="2223569"/>
                      <a:pt x="2798197" y="2259066"/>
                    </a:cubicBezTo>
                    <a:cubicBezTo>
                      <a:pt x="2829243" y="2359274"/>
                      <a:pt x="2705332" y="2323728"/>
                      <a:pt x="2653408" y="2313553"/>
                    </a:cubicBezTo>
                    <a:cubicBezTo>
                      <a:pt x="2665091" y="2427376"/>
                      <a:pt x="2694197" y="2538009"/>
                      <a:pt x="2710243" y="2651059"/>
                    </a:cubicBezTo>
                    <a:cubicBezTo>
                      <a:pt x="2716966" y="2698432"/>
                      <a:pt x="2714228" y="2741309"/>
                      <a:pt x="2708979" y="2788416"/>
                    </a:cubicBezTo>
                    <a:cubicBezTo>
                      <a:pt x="2705992" y="2815268"/>
                      <a:pt x="2706346" y="2842371"/>
                      <a:pt x="2703069" y="2869207"/>
                    </a:cubicBezTo>
                    <a:cubicBezTo>
                      <a:pt x="2700477" y="2890493"/>
                      <a:pt x="2690565" y="2914831"/>
                      <a:pt x="2694527" y="2936230"/>
                    </a:cubicBezTo>
                    <a:cubicBezTo>
                      <a:pt x="2701765" y="2975393"/>
                      <a:pt x="2751209" y="3016505"/>
                      <a:pt x="2773173" y="3049642"/>
                    </a:cubicBezTo>
                    <a:cubicBezTo>
                      <a:pt x="2802327" y="3093607"/>
                      <a:pt x="2828051" y="3141245"/>
                      <a:pt x="2841529" y="3192566"/>
                    </a:cubicBezTo>
                    <a:cubicBezTo>
                      <a:pt x="2865885" y="3285208"/>
                      <a:pt x="2824396" y="3351812"/>
                      <a:pt x="2727481" y="3360731"/>
                    </a:cubicBezTo>
                    <a:cubicBezTo>
                      <a:pt x="2683762" y="3364751"/>
                      <a:pt x="2635389" y="3358000"/>
                      <a:pt x="2592081" y="3351820"/>
                    </a:cubicBezTo>
                    <a:cubicBezTo>
                      <a:pt x="2554859" y="3346511"/>
                      <a:pt x="2507315" y="3318909"/>
                      <a:pt x="2473362" y="3343876"/>
                    </a:cubicBezTo>
                    <a:cubicBezTo>
                      <a:pt x="2459458" y="3354092"/>
                      <a:pt x="2449885" y="3372195"/>
                      <a:pt x="2437695" y="3384683"/>
                    </a:cubicBezTo>
                    <a:cubicBezTo>
                      <a:pt x="2420014" y="3402786"/>
                      <a:pt x="2400151" y="3418939"/>
                      <a:pt x="2380635" y="3434988"/>
                    </a:cubicBezTo>
                    <a:cubicBezTo>
                      <a:pt x="2362229" y="3450118"/>
                      <a:pt x="2311907" y="3477011"/>
                      <a:pt x="2316867" y="3500198"/>
                    </a:cubicBezTo>
                    <a:cubicBezTo>
                      <a:pt x="2320603" y="3517681"/>
                      <a:pt x="2350933" y="3542648"/>
                      <a:pt x="2361214" y="3555587"/>
                    </a:cubicBezTo>
                    <a:cubicBezTo>
                      <a:pt x="2374692" y="3572546"/>
                      <a:pt x="2388066" y="3589586"/>
                      <a:pt x="2401077" y="3606915"/>
                    </a:cubicBezTo>
                    <a:cubicBezTo>
                      <a:pt x="2434112" y="3650929"/>
                      <a:pt x="2465609" y="3696376"/>
                      <a:pt x="2494111" y="3743458"/>
                    </a:cubicBezTo>
                    <a:cubicBezTo>
                      <a:pt x="2528595" y="3800435"/>
                      <a:pt x="2577016" y="3902229"/>
                      <a:pt x="2518684" y="3961276"/>
                    </a:cubicBezTo>
                    <a:cubicBezTo>
                      <a:pt x="2484900" y="3995468"/>
                      <a:pt x="2428798" y="3989442"/>
                      <a:pt x="2385715" y="3982707"/>
                    </a:cubicBezTo>
                    <a:cubicBezTo>
                      <a:pt x="2326988" y="3973530"/>
                      <a:pt x="2268647" y="3961727"/>
                      <a:pt x="2210967" y="3947499"/>
                    </a:cubicBezTo>
                    <a:cubicBezTo>
                      <a:pt x="2153214" y="3933263"/>
                      <a:pt x="2094986" y="3923337"/>
                      <a:pt x="2036549" y="3912493"/>
                    </a:cubicBezTo>
                    <a:cubicBezTo>
                      <a:pt x="1986630" y="3903244"/>
                      <a:pt x="1928580" y="3885560"/>
                      <a:pt x="1878677" y="3903865"/>
                    </a:cubicBezTo>
                    <a:cubicBezTo>
                      <a:pt x="2024480" y="4073617"/>
                      <a:pt x="2202658" y="4207010"/>
                      <a:pt x="2359024" y="4366071"/>
                    </a:cubicBezTo>
                    <a:moveTo>
                      <a:pt x="3209616" y="3580901"/>
                    </a:moveTo>
                    <a:cubicBezTo>
                      <a:pt x="3228360" y="3558979"/>
                      <a:pt x="3247562" y="3534632"/>
                      <a:pt x="3264156" y="3510937"/>
                    </a:cubicBezTo>
                    <a:cubicBezTo>
                      <a:pt x="3279438" y="3489104"/>
                      <a:pt x="3278190" y="3479589"/>
                      <a:pt x="3252425" y="3472790"/>
                    </a:cubicBezTo>
                    <a:cubicBezTo>
                      <a:pt x="3236379" y="3468560"/>
                      <a:pt x="3218569" y="3472693"/>
                      <a:pt x="3202208" y="3470783"/>
                    </a:cubicBezTo>
                    <a:cubicBezTo>
                      <a:pt x="3185172" y="3468794"/>
                      <a:pt x="3168175" y="3463315"/>
                      <a:pt x="3151493" y="3459553"/>
                    </a:cubicBezTo>
                    <a:cubicBezTo>
                      <a:pt x="3132757" y="3455339"/>
                      <a:pt x="3111735" y="3448918"/>
                      <a:pt x="3092395" y="3448966"/>
                    </a:cubicBezTo>
                    <a:cubicBezTo>
                      <a:pt x="3070608" y="3449023"/>
                      <a:pt x="3068459" y="3447041"/>
                      <a:pt x="3079408" y="3466642"/>
                    </a:cubicBezTo>
                    <a:cubicBezTo>
                      <a:pt x="3094424" y="3493495"/>
                      <a:pt x="3123498" y="3516972"/>
                      <a:pt x="3144206" y="3539353"/>
                    </a:cubicBezTo>
                    <a:cubicBezTo>
                      <a:pt x="3157233" y="3553436"/>
                      <a:pt x="3188417" y="3605699"/>
                      <a:pt x="3209616" y="3580901"/>
                    </a:cubicBezTo>
                    <a:moveTo>
                      <a:pt x="3185510" y="3888710"/>
                    </a:moveTo>
                    <a:cubicBezTo>
                      <a:pt x="3195381" y="3910407"/>
                      <a:pt x="3266451" y="3894503"/>
                      <a:pt x="3277884" y="3879574"/>
                    </a:cubicBezTo>
                    <a:cubicBezTo>
                      <a:pt x="3302875" y="3846929"/>
                      <a:pt x="3238931" y="3770931"/>
                      <a:pt x="3222128" y="3743434"/>
                    </a:cubicBezTo>
                    <a:cubicBezTo>
                      <a:pt x="3196766" y="3760248"/>
                      <a:pt x="3187990" y="3782468"/>
                      <a:pt x="3186476" y="3811802"/>
                    </a:cubicBezTo>
                    <a:cubicBezTo>
                      <a:pt x="3185429" y="3832121"/>
                      <a:pt x="3177104" y="3870237"/>
                      <a:pt x="3185510" y="3888710"/>
                    </a:cubicBezTo>
                    <a:moveTo>
                      <a:pt x="3158755" y="4966810"/>
                    </a:moveTo>
                    <a:cubicBezTo>
                      <a:pt x="3201218" y="4971007"/>
                      <a:pt x="3256854" y="4946515"/>
                      <a:pt x="3295750" y="4933060"/>
                    </a:cubicBezTo>
                    <a:cubicBezTo>
                      <a:pt x="3349614" y="4914442"/>
                      <a:pt x="3405627" y="4901156"/>
                      <a:pt x="3461198" y="4888749"/>
                    </a:cubicBezTo>
                    <a:cubicBezTo>
                      <a:pt x="3572823" y="4863838"/>
                      <a:pt x="3688200" y="4860366"/>
                      <a:pt x="3800139" y="4836462"/>
                    </a:cubicBezTo>
                    <a:cubicBezTo>
                      <a:pt x="3729004" y="4743900"/>
                      <a:pt x="3642991" y="4664148"/>
                      <a:pt x="3570697" y="4572569"/>
                    </a:cubicBezTo>
                    <a:cubicBezTo>
                      <a:pt x="3544482" y="4539368"/>
                      <a:pt x="3505940" y="4491770"/>
                      <a:pt x="3518106" y="4446226"/>
                    </a:cubicBezTo>
                    <a:cubicBezTo>
                      <a:pt x="3530030" y="4401568"/>
                      <a:pt x="3576156" y="4411437"/>
                      <a:pt x="3610407" y="4421733"/>
                    </a:cubicBezTo>
                    <a:cubicBezTo>
                      <a:pt x="3656357" y="4435543"/>
                      <a:pt x="3700752" y="4454766"/>
                      <a:pt x="3745671" y="4471507"/>
                    </a:cubicBezTo>
                    <a:cubicBezTo>
                      <a:pt x="3766910" y="4479419"/>
                      <a:pt x="3861788" y="4524986"/>
                      <a:pt x="3879332" y="4495443"/>
                    </a:cubicBezTo>
                    <a:cubicBezTo>
                      <a:pt x="3891168" y="4475495"/>
                      <a:pt x="3823818" y="4401214"/>
                      <a:pt x="3814003" y="4388371"/>
                    </a:cubicBezTo>
                    <a:cubicBezTo>
                      <a:pt x="3777313" y="4340402"/>
                      <a:pt x="3737499" y="4294947"/>
                      <a:pt x="3697378" y="4249846"/>
                    </a:cubicBezTo>
                    <a:cubicBezTo>
                      <a:pt x="3622516" y="4165695"/>
                      <a:pt x="3537550" y="4079595"/>
                      <a:pt x="3479644" y="3982497"/>
                    </a:cubicBezTo>
                    <a:cubicBezTo>
                      <a:pt x="3436247" y="3909706"/>
                      <a:pt x="3421714" y="3794819"/>
                      <a:pt x="3538911" y="3799411"/>
                    </a:cubicBezTo>
                    <a:cubicBezTo>
                      <a:pt x="3587299" y="3801313"/>
                      <a:pt x="3636606" y="3816314"/>
                      <a:pt x="3683812" y="3826183"/>
                    </a:cubicBezTo>
                    <a:cubicBezTo>
                      <a:pt x="3727426" y="3835295"/>
                      <a:pt x="3791886" y="3855445"/>
                      <a:pt x="3836386" y="3844190"/>
                    </a:cubicBezTo>
                    <a:cubicBezTo>
                      <a:pt x="3883253" y="3832339"/>
                      <a:pt x="3829357" y="3762391"/>
                      <a:pt x="3814607" y="3739317"/>
                    </a:cubicBezTo>
                    <a:cubicBezTo>
                      <a:pt x="3783440" y="3690551"/>
                      <a:pt x="3746838" y="3644991"/>
                      <a:pt x="3712507" y="3598424"/>
                    </a:cubicBezTo>
                    <a:cubicBezTo>
                      <a:pt x="3675567" y="3548328"/>
                      <a:pt x="3636180" y="3499312"/>
                      <a:pt x="3601647" y="3447540"/>
                    </a:cubicBezTo>
                    <a:cubicBezTo>
                      <a:pt x="3580158" y="3415322"/>
                      <a:pt x="3545311" y="3359119"/>
                      <a:pt x="3564836" y="3318385"/>
                    </a:cubicBezTo>
                    <a:cubicBezTo>
                      <a:pt x="3587243" y="3271641"/>
                      <a:pt x="3664207" y="3300540"/>
                      <a:pt x="3701887" y="3307630"/>
                    </a:cubicBezTo>
                    <a:cubicBezTo>
                      <a:pt x="3773271" y="3321068"/>
                      <a:pt x="3843294" y="3343433"/>
                      <a:pt x="3916618" y="3343433"/>
                    </a:cubicBezTo>
                    <a:cubicBezTo>
                      <a:pt x="3915886" y="3306631"/>
                      <a:pt x="3878173" y="3274276"/>
                      <a:pt x="3856482" y="3248164"/>
                    </a:cubicBezTo>
                    <a:cubicBezTo>
                      <a:pt x="3823914" y="3208961"/>
                      <a:pt x="3790388" y="3170998"/>
                      <a:pt x="3754777" y="3134518"/>
                    </a:cubicBezTo>
                    <a:cubicBezTo>
                      <a:pt x="3729737" y="3108858"/>
                      <a:pt x="3702354" y="3067069"/>
                      <a:pt x="3673055" y="3047290"/>
                    </a:cubicBezTo>
                    <a:cubicBezTo>
                      <a:pt x="3643080" y="3027076"/>
                      <a:pt x="3625367" y="3091005"/>
                      <a:pt x="3613579" y="3114771"/>
                    </a:cubicBezTo>
                    <a:cubicBezTo>
                      <a:pt x="3527687" y="3288101"/>
                      <a:pt x="3433799" y="3458030"/>
                      <a:pt x="3317980" y="3613514"/>
                    </a:cubicBezTo>
                    <a:cubicBezTo>
                      <a:pt x="3294663" y="3644814"/>
                      <a:pt x="3260436" y="3670087"/>
                      <a:pt x="3280001" y="3710056"/>
                    </a:cubicBezTo>
                    <a:cubicBezTo>
                      <a:pt x="3300355" y="3751620"/>
                      <a:pt x="3327190" y="3787995"/>
                      <a:pt x="3335017" y="3834909"/>
                    </a:cubicBezTo>
                    <a:cubicBezTo>
                      <a:pt x="3340798" y="3869552"/>
                      <a:pt x="3337762" y="3917722"/>
                      <a:pt x="3311088" y="3944051"/>
                    </a:cubicBezTo>
                    <a:cubicBezTo>
                      <a:pt x="3285235" y="3969558"/>
                      <a:pt x="3247256" y="3963774"/>
                      <a:pt x="3215324" y="3973748"/>
                    </a:cubicBezTo>
                    <a:cubicBezTo>
                      <a:pt x="3181412" y="3984350"/>
                      <a:pt x="3190977" y="4014417"/>
                      <a:pt x="3190679" y="4044509"/>
                    </a:cubicBezTo>
                    <a:cubicBezTo>
                      <a:pt x="3190156" y="4097150"/>
                      <a:pt x="3189511" y="4149760"/>
                      <a:pt x="3189834" y="4202401"/>
                    </a:cubicBezTo>
                    <a:cubicBezTo>
                      <a:pt x="3190115" y="4249186"/>
                      <a:pt x="3190759" y="4295963"/>
                      <a:pt x="3191323" y="4342739"/>
                    </a:cubicBezTo>
                    <a:cubicBezTo>
                      <a:pt x="3191903" y="4392206"/>
                      <a:pt x="3203956" y="4427269"/>
                      <a:pt x="3217458" y="4473852"/>
                    </a:cubicBezTo>
                    <a:cubicBezTo>
                      <a:pt x="3224487" y="4498102"/>
                      <a:pt x="3226902" y="4523182"/>
                      <a:pt x="3219132" y="4547561"/>
                    </a:cubicBezTo>
                    <a:cubicBezTo>
                      <a:pt x="3212450" y="4568508"/>
                      <a:pt x="3201476" y="4572521"/>
                      <a:pt x="3188594" y="4587345"/>
                    </a:cubicBezTo>
                    <a:cubicBezTo>
                      <a:pt x="3163513" y="4616195"/>
                      <a:pt x="3171533" y="4671028"/>
                      <a:pt x="3168457" y="4707710"/>
                    </a:cubicBezTo>
                    <a:cubicBezTo>
                      <a:pt x="3166251" y="4733998"/>
                      <a:pt x="3129520" y="4963925"/>
                      <a:pt x="3158755" y="4966810"/>
                    </a:cubicBezTo>
                    <a:moveTo>
                      <a:pt x="3263246" y="5529271"/>
                    </a:moveTo>
                    <a:cubicBezTo>
                      <a:pt x="3273922" y="5542686"/>
                      <a:pt x="3312247" y="5538399"/>
                      <a:pt x="3327207" y="5539382"/>
                    </a:cubicBezTo>
                    <a:cubicBezTo>
                      <a:pt x="3355612" y="5541243"/>
                      <a:pt x="3384066" y="5541251"/>
                      <a:pt x="3412479" y="5542790"/>
                    </a:cubicBezTo>
                    <a:cubicBezTo>
                      <a:pt x="3473098" y="5546077"/>
                      <a:pt x="3532936" y="5554513"/>
                      <a:pt x="3593741" y="5555584"/>
                    </a:cubicBezTo>
                    <a:cubicBezTo>
                      <a:pt x="3643716" y="5556462"/>
                      <a:pt x="3695494" y="5558887"/>
                      <a:pt x="3743521" y="5562303"/>
                    </a:cubicBezTo>
                    <a:cubicBezTo>
                      <a:pt x="3767192" y="5563987"/>
                      <a:pt x="3793786" y="5553731"/>
                      <a:pt x="3816805" y="5558541"/>
                    </a:cubicBezTo>
                    <a:cubicBezTo>
                      <a:pt x="3839494" y="5563286"/>
                      <a:pt x="3848157" y="5569908"/>
                      <a:pt x="3872722" y="5567943"/>
                    </a:cubicBezTo>
                    <a:cubicBezTo>
                      <a:pt x="3933905" y="5563044"/>
                      <a:pt x="3996496" y="5569208"/>
                      <a:pt x="4057784" y="5570714"/>
                    </a:cubicBezTo>
                    <a:cubicBezTo>
                      <a:pt x="4114482" y="5572108"/>
                      <a:pt x="4171663" y="5567814"/>
                      <a:pt x="4228450" y="5567065"/>
                    </a:cubicBezTo>
                    <a:cubicBezTo>
                      <a:pt x="4292338" y="5566219"/>
                      <a:pt x="4356362" y="5568555"/>
                      <a:pt x="4420243" y="5569208"/>
                    </a:cubicBezTo>
                    <a:cubicBezTo>
                      <a:pt x="4488591" y="5569908"/>
                      <a:pt x="4558364" y="5565848"/>
                      <a:pt x="4625851" y="5578835"/>
                    </a:cubicBezTo>
                    <a:cubicBezTo>
                      <a:pt x="4619604" y="5550121"/>
                      <a:pt x="4620030" y="5516284"/>
                      <a:pt x="4596834" y="5494813"/>
                    </a:cubicBezTo>
                    <a:cubicBezTo>
                      <a:pt x="4573074" y="5472819"/>
                      <a:pt x="4533687" y="5467816"/>
                      <a:pt x="4503108" y="5464231"/>
                    </a:cubicBezTo>
                    <a:cubicBezTo>
                      <a:pt x="4458591" y="5459002"/>
                      <a:pt x="4414437" y="5457810"/>
                      <a:pt x="4370010" y="5455916"/>
                    </a:cubicBezTo>
                    <a:cubicBezTo>
                      <a:pt x="4342256" y="5454740"/>
                      <a:pt x="4315542" y="5445330"/>
                      <a:pt x="4287950" y="5442188"/>
                    </a:cubicBezTo>
                    <a:cubicBezTo>
                      <a:pt x="4248377" y="5437676"/>
                      <a:pt x="4205785" y="5440286"/>
                      <a:pt x="4165906" y="5439642"/>
                    </a:cubicBezTo>
                    <a:cubicBezTo>
                      <a:pt x="4152227" y="5439424"/>
                      <a:pt x="4143137" y="5434365"/>
                      <a:pt x="4130593" y="5432447"/>
                    </a:cubicBezTo>
                    <a:cubicBezTo>
                      <a:pt x="4115858" y="5430200"/>
                      <a:pt x="4101463" y="5433970"/>
                      <a:pt x="4085400" y="5430046"/>
                    </a:cubicBezTo>
                    <a:cubicBezTo>
                      <a:pt x="4052100" y="5421917"/>
                      <a:pt x="4018131" y="5413402"/>
                      <a:pt x="3985812" y="5402541"/>
                    </a:cubicBezTo>
                    <a:cubicBezTo>
                      <a:pt x="3966086" y="5395911"/>
                      <a:pt x="3966899" y="5390287"/>
                      <a:pt x="3950724" y="5405675"/>
                    </a:cubicBezTo>
                    <a:cubicBezTo>
                      <a:pt x="3940595" y="5415319"/>
                      <a:pt x="3934372" y="5433575"/>
                      <a:pt x="3925821" y="5444919"/>
                    </a:cubicBezTo>
                    <a:cubicBezTo>
                      <a:pt x="3911699" y="5463650"/>
                      <a:pt x="3886418" y="5486064"/>
                      <a:pt x="3864638" y="5463514"/>
                    </a:cubicBezTo>
                    <a:cubicBezTo>
                      <a:pt x="3841555" y="5439618"/>
                      <a:pt x="3866289" y="5412814"/>
                      <a:pt x="3861160" y="5388015"/>
                    </a:cubicBezTo>
                    <a:cubicBezTo>
                      <a:pt x="3857199" y="5368865"/>
                      <a:pt x="3820823" y="5352051"/>
                      <a:pt x="3802659" y="5359277"/>
                    </a:cubicBezTo>
                    <a:cubicBezTo>
                      <a:pt x="3777514" y="5369268"/>
                      <a:pt x="3770067" y="5421200"/>
                      <a:pt x="3743151" y="5427082"/>
                    </a:cubicBezTo>
                    <a:cubicBezTo>
                      <a:pt x="3709295" y="5434470"/>
                      <a:pt x="3718433" y="5383238"/>
                      <a:pt x="3723030" y="5364168"/>
                    </a:cubicBezTo>
                    <a:cubicBezTo>
                      <a:pt x="3735027" y="5314249"/>
                      <a:pt x="3730735" y="5312622"/>
                      <a:pt x="3690881" y="5279388"/>
                    </a:cubicBezTo>
                    <a:cubicBezTo>
                      <a:pt x="3660495" y="5254050"/>
                      <a:pt x="3652009" y="5244157"/>
                      <a:pt x="3614312" y="5263098"/>
                    </a:cubicBezTo>
                    <a:cubicBezTo>
                      <a:pt x="3576325" y="5282176"/>
                      <a:pt x="3534837" y="5290474"/>
                      <a:pt x="3492494" y="5295034"/>
                    </a:cubicBezTo>
                    <a:cubicBezTo>
                      <a:pt x="3442487" y="5300432"/>
                      <a:pt x="3395829" y="5294792"/>
                      <a:pt x="3346892" y="5284786"/>
                    </a:cubicBezTo>
                    <a:cubicBezTo>
                      <a:pt x="3323857" y="5280081"/>
                      <a:pt x="3278971" y="5262405"/>
                      <a:pt x="3263923" y="5286591"/>
                    </a:cubicBezTo>
                    <a:cubicBezTo>
                      <a:pt x="3246958" y="5313855"/>
                      <a:pt x="3264406" y="5380619"/>
                      <a:pt x="3265026" y="5412169"/>
                    </a:cubicBezTo>
                    <a:cubicBezTo>
                      <a:pt x="3265493" y="5435678"/>
                      <a:pt x="3266918" y="5459872"/>
                      <a:pt x="3264679" y="5483333"/>
                    </a:cubicBezTo>
                    <a:cubicBezTo>
                      <a:pt x="3263520" y="5495450"/>
                      <a:pt x="3254623" y="5518427"/>
                      <a:pt x="3263246" y="5529271"/>
                    </a:cubicBezTo>
                    <a:moveTo>
                      <a:pt x="3876732" y="4817191"/>
                    </a:moveTo>
                    <a:cubicBezTo>
                      <a:pt x="3911892" y="4814137"/>
                      <a:pt x="3946336" y="4804816"/>
                      <a:pt x="3981392" y="4800570"/>
                    </a:cubicBezTo>
                    <a:cubicBezTo>
                      <a:pt x="3994170" y="4799031"/>
                      <a:pt x="4021601" y="4799491"/>
                      <a:pt x="4032164" y="4790451"/>
                    </a:cubicBezTo>
                    <a:cubicBezTo>
                      <a:pt x="4045087" y="4779389"/>
                      <a:pt x="4039032" y="4780477"/>
                      <a:pt x="4036399" y="4764396"/>
                    </a:cubicBezTo>
                    <a:cubicBezTo>
                      <a:pt x="4023855" y="4687939"/>
                      <a:pt x="4019064" y="4613899"/>
                      <a:pt x="4020916" y="4536202"/>
                    </a:cubicBezTo>
                    <a:cubicBezTo>
                      <a:pt x="4022301" y="4478057"/>
                      <a:pt x="4033646" y="4387598"/>
                      <a:pt x="3999000" y="4337027"/>
                    </a:cubicBezTo>
                    <a:cubicBezTo>
                      <a:pt x="3958180" y="4277440"/>
                      <a:pt x="3896136" y="4233346"/>
                      <a:pt x="3854727" y="4173567"/>
                    </a:cubicBezTo>
                    <a:cubicBezTo>
                      <a:pt x="3832328" y="4141236"/>
                      <a:pt x="3801081" y="4054442"/>
                      <a:pt x="3871981" y="4056770"/>
                    </a:cubicBezTo>
                    <a:cubicBezTo>
                      <a:pt x="3900194" y="4057689"/>
                      <a:pt x="3930330" y="4075575"/>
                      <a:pt x="3957713" y="4082197"/>
                    </a:cubicBezTo>
                    <a:cubicBezTo>
                      <a:pt x="3996472" y="4091575"/>
                      <a:pt x="3998839" y="4082165"/>
                      <a:pt x="3995409" y="4047030"/>
                    </a:cubicBezTo>
                    <a:cubicBezTo>
                      <a:pt x="3987366" y="3964579"/>
                      <a:pt x="3989757" y="3881774"/>
                      <a:pt x="3981344" y="3799290"/>
                    </a:cubicBezTo>
                    <a:cubicBezTo>
                      <a:pt x="3972696" y="3714495"/>
                      <a:pt x="3963421" y="3629643"/>
                      <a:pt x="3953904" y="3544928"/>
                    </a:cubicBezTo>
                    <a:cubicBezTo>
                      <a:pt x="3949267" y="3503767"/>
                      <a:pt x="3947157" y="3460181"/>
                      <a:pt x="3939170" y="3419632"/>
                    </a:cubicBezTo>
                    <a:cubicBezTo>
                      <a:pt x="3931401" y="3380211"/>
                      <a:pt x="3893124" y="3401425"/>
                      <a:pt x="3859630" y="3399821"/>
                    </a:cubicBezTo>
                    <a:cubicBezTo>
                      <a:pt x="3770936" y="3395567"/>
                      <a:pt x="3684721" y="3341177"/>
                      <a:pt x="3595584" y="3349693"/>
                    </a:cubicBezTo>
                    <a:cubicBezTo>
                      <a:pt x="3669899" y="3489136"/>
                      <a:pt x="3796636" y="3595056"/>
                      <a:pt x="3868737" y="3736344"/>
                    </a:cubicBezTo>
                    <a:cubicBezTo>
                      <a:pt x="3893656" y="3785167"/>
                      <a:pt x="3916852" y="3861552"/>
                      <a:pt x="3855412" y="3894157"/>
                    </a:cubicBezTo>
                    <a:cubicBezTo>
                      <a:pt x="3786926" y="3930492"/>
                      <a:pt x="3682403" y="3884448"/>
                      <a:pt x="3611945" y="3872750"/>
                    </a:cubicBezTo>
                    <a:cubicBezTo>
                      <a:pt x="3587283" y="3868666"/>
                      <a:pt x="3489338" y="3840033"/>
                      <a:pt x="3484789" y="3878180"/>
                    </a:cubicBezTo>
                    <a:cubicBezTo>
                      <a:pt x="3482333" y="3898725"/>
                      <a:pt x="3522204" y="3946758"/>
                      <a:pt x="3532171" y="3961598"/>
                    </a:cubicBezTo>
                    <a:cubicBezTo>
                      <a:pt x="3554876" y="3995428"/>
                      <a:pt x="3581028" y="4026808"/>
                      <a:pt x="3605592" y="4059268"/>
                    </a:cubicBezTo>
                    <a:cubicBezTo>
                      <a:pt x="3654658" y="4124100"/>
                      <a:pt x="3713022" y="4180519"/>
                      <a:pt x="3763907" y="4243981"/>
                    </a:cubicBezTo>
                    <a:cubicBezTo>
                      <a:pt x="3808287" y="4299330"/>
                      <a:pt x="3862746" y="4353567"/>
                      <a:pt x="3898519" y="4414966"/>
                    </a:cubicBezTo>
                    <a:cubicBezTo>
                      <a:pt x="3932093" y="4472595"/>
                      <a:pt x="3938559" y="4576444"/>
                      <a:pt x="3844156" y="4565093"/>
                    </a:cubicBezTo>
                    <a:cubicBezTo>
                      <a:pt x="3747515" y="4553475"/>
                      <a:pt x="3663458" y="4478073"/>
                      <a:pt x="3564949" y="4475858"/>
                    </a:cubicBezTo>
                    <a:cubicBezTo>
                      <a:pt x="3615294" y="4542220"/>
                      <a:pt x="3672757" y="4602636"/>
                      <a:pt x="3728642" y="4664253"/>
                    </a:cubicBezTo>
                    <a:cubicBezTo>
                      <a:pt x="3755534" y="4693901"/>
                      <a:pt x="3781926" y="4723952"/>
                      <a:pt x="3807417" y="4754825"/>
                    </a:cubicBezTo>
                    <a:cubicBezTo>
                      <a:pt x="3823737" y="4774579"/>
                      <a:pt x="3846144" y="4819849"/>
                      <a:pt x="3876732" y="4817191"/>
                    </a:cubicBezTo>
                    <a:moveTo>
                      <a:pt x="4008622" y="4215759"/>
                    </a:moveTo>
                    <a:cubicBezTo>
                      <a:pt x="4006488" y="4188157"/>
                      <a:pt x="4013171" y="4172737"/>
                      <a:pt x="3988115" y="4157615"/>
                    </a:cubicBezTo>
                    <a:cubicBezTo>
                      <a:pt x="3971964" y="4147874"/>
                      <a:pt x="3933816" y="4132728"/>
                      <a:pt x="3916119" y="4139431"/>
                    </a:cubicBezTo>
                    <a:cubicBezTo>
                      <a:pt x="3922802" y="4147197"/>
                      <a:pt x="3999298" y="4238664"/>
                      <a:pt x="4007470" y="4231292"/>
                    </a:cubicBezTo>
                    <a:cubicBezTo>
                      <a:pt x="4009508" y="4226321"/>
                      <a:pt x="4009894" y="4221141"/>
                      <a:pt x="4008622" y="4215759"/>
                    </a:cubicBezTo>
                    <a:moveTo>
                      <a:pt x="3875266" y="2946389"/>
                    </a:moveTo>
                    <a:cubicBezTo>
                      <a:pt x="3870669" y="2893304"/>
                      <a:pt x="3859985" y="2840816"/>
                      <a:pt x="3857682" y="2787537"/>
                    </a:cubicBezTo>
                    <a:cubicBezTo>
                      <a:pt x="3856128" y="2751517"/>
                      <a:pt x="3861265" y="2703588"/>
                      <a:pt x="3836869" y="2673545"/>
                    </a:cubicBezTo>
                    <a:cubicBezTo>
                      <a:pt x="3807353" y="2728781"/>
                      <a:pt x="3787506" y="2788529"/>
                      <a:pt x="3758014" y="2843797"/>
                    </a:cubicBezTo>
                    <a:cubicBezTo>
                      <a:pt x="3745389" y="2867443"/>
                      <a:pt x="3731323" y="2890283"/>
                      <a:pt x="3718264" y="2913679"/>
                    </a:cubicBezTo>
                    <a:cubicBezTo>
                      <a:pt x="3709351" y="2929672"/>
                      <a:pt x="3683200" y="2964017"/>
                      <a:pt x="3685261" y="2983087"/>
                    </a:cubicBezTo>
                    <a:cubicBezTo>
                      <a:pt x="3688763" y="3015643"/>
                      <a:pt x="3753481" y="3062307"/>
                      <a:pt x="3774438" y="3085550"/>
                    </a:cubicBezTo>
                    <a:cubicBezTo>
                      <a:pt x="3819092" y="3135090"/>
                      <a:pt x="3862811" y="3185500"/>
                      <a:pt x="3908430" y="3234170"/>
                    </a:cubicBezTo>
                    <a:cubicBezTo>
                      <a:pt x="3902271" y="3137716"/>
                      <a:pt x="3883600" y="3042625"/>
                      <a:pt x="3875266" y="2946389"/>
                    </a:cubicBezTo>
                    <a:moveTo>
                      <a:pt x="3876539" y="2083852"/>
                    </a:moveTo>
                    <a:cubicBezTo>
                      <a:pt x="3864212" y="2066538"/>
                      <a:pt x="3778255" y="2074724"/>
                      <a:pt x="3759696" y="2073072"/>
                    </a:cubicBezTo>
                    <a:cubicBezTo>
                      <a:pt x="3701308" y="2067908"/>
                      <a:pt x="3637862" y="2063308"/>
                      <a:pt x="3581350" y="2047622"/>
                    </a:cubicBezTo>
                    <a:cubicBezTo>
                      <a:pt x="3671066" y="2158649"/>
                      <a:pt x="3751693" y="2278845"/>
                      <a:pt x="3804406" y="2412149"/>
                    </a:cubicBezTo>
                    <a:cubicBezTo>
                      <a:pt x="3824406" y="2357687"/>
                      <a:pt x="3837570" y="2300985"/>
                      <a:pt x="3849792" y="2244347"/>
                    </a:cubicBezTo>
                    <a:cubicBezTo>
                      <a:pt x="3855999" y="2215537"/>
                      <a:pt x="3861337" y="2186613"/>
                      <a:pt x="3865967" y="2157505"/>
                    </a:cubicBezTo>
                    <a:cubicBezTo>
                      <a:pt x="3868060" y="2144341"/>
                      <a:pt x="3884517" y="2095067"/>
                      <a:pt x="3876539" y="2083852"/>
                    </a:cubicBezTo>
                    <a:moveTo>
                      <a:pt x="3602565" y="2896342"/>
                    </a:moveTo>
                    <a:cubicBezTo>
                      <a:pt x="3626598" y="2908338"/>
                      <a:pt x="3699480" y="2728918"/>
                      <a:pt x="3702708" y="2709034"/>
                    </a:cubicBezTo>
                    <a:cubicBezTo>
                      <a:pt x="3668144" y="2716930"/>
                      <a:pt x="3530545" y="2723375"/>
                      <a:pt x="3522462" y="2766985"/>
                    </a:cubicBezTo>
                    <a:cubicBezTo>
                      <a:pt x="3518685" y="2787360"/>
                      <a:pt x="3542204" y="2811949"/>
                      <a:pt x="3552485" y="2826684"/>
                    </a:cubicBezTo>
                    <a:cubicBezTo>
                      <a:pt x="3565069" y="2844723"/>
                      <a:pt x="3582686" y="2886432"/>
                      <a:pt x="3602565" y="2896342"/>
                    </a:cubicBezTo>
                    <a:moveTo>
                      <a:pt x="3384203" y="2713715"/>
                    </a:moveTo>
                    <a:cubicBezTo>
                      <a:pt x="3333310" y="2777491"/>
                      <a:pt x="3238327" y="2764600"/>
                      <a:pt x="3167282" y="2755537"/>
                    </a:cubicBezTo>
                    <a:cubicBezTo>
                      <a:pt x="3119166" y="2749389"/>
                      <a:pt x="3071502" y="2741124"/>
                      <a:pt x="3023532" y="2734050"/>
                    </a:cubicBezTo>
                    <a:cubicBezTo>
                      <a:pt x="2976197" y="2727065"/>
                      <a:pt x="2918783" y="2714150"/>
                      <a:pt x="2872865" y="2733647"/>
                    </a:cubicBezTo>
                    <a:cubicBezTo>
                      <a:pt x="2947317" y="2838318"/>
                      <a:pt x="3043153" y="2924870"/>
                      <a:pt x="3133643" y="3015136"/>
                    </a:cubicBezTo>
                    <a:cubicBezTo>
                      <a:pt x="3180027" y="3061421"/>
                      <a:pt x="3224841" y="3109237"/>
                      <a:pt x="3269438" y="3157238"/>
                    </a:cubicBezTo>
                    <a:cubicBezTo>
                      <a:pt x="3313181" y="3204328"/>
                      <a:pt x="3348068" y="3263592"/>
                      <a:pt x="3394468" y="3307227"/>
                    </a:cubicBezTo>
                    <a:cubicBezTo>
                      <a:pt x="3433848" y="3235282"/>
                      <a:pt x="3471118" y="3162257"/>
                      <a:pt x="3509088" y="3089570"/>
                    </a:cubicBezTo>
                    <a:cubicBezTo>
                      <a:pt x="3525030" y="3059036"/>
                      <a:pt x="3545553" y="3031547"/>
                      <a:pt x="3561921" y="3001367"/>
                    </a:cubicBezTo>
                    <a:cubicBezTo>
                      <a:pt x="3579957" y="2968118"/>
                      <a:pt x="3582726" y="2952818"/>
                      <a:pt x="3559715" y="2922687"/>
                    </a:cubicBezTo>
                    <a:cubicBezTo>
                      <a:pt x="3525465" y="2877828"/>
                      <a:pt x="3477317" y="2817073"/>
                      <a:pt x="3484201" y="2756826"/>
                    </a:cubicBezTo>
                    <a:cubicBezTo>
                      <a:pt x="3492236" y="2686484"/>
                      <a:pt x="3575802" y="2678758"/>
                      <a:pt x="3630512" y="2663587"/>
                    </a:cubicBezTo>
                    <a:cubicBezTo>
                      <a:pt x="3658007" y="2655965"/>
                      <a:pt x="3689569" y="2650181"/>
                      <a:pt x="3714705" y="2636299"/>
                    </a:cubicBezTo>
                    <a:cubicBezTo>
                      <a:pt x="3746637" y="2618648"/>
                      <a:pt x="3748078" y="2589515"/>
                      <a:pt x="3758642" y="2557901"/>
                    </a:cubicBezTo>
                    <a:cubicBezTo>
                      <a:pt x="3771427" y="2519632"/>
                      <a:pt x="3783150" y="2494778"/>
                      <a:pt x="3769656" y="2454527"/>
                    </a:cubicBezTo>
                    <a:cubicBezTo>
                      <a:pt x="3758416" y="2421036"/>
                      <a:pt x="3741605" y="2387786"/>
                      <a:pt x="3726074" y="2356140"/>
                    </a:cubicBezTo>
                    <a:cubicBezTo>
                      <a:pt x="3693417" y="2289609"/>
                      <a:pt x="3652596" y="2228355"/>
                      <a:pt x="3609304" y="2168373"/>
                    </a:cubicBezTo>
                    <a:cubicBezTo>
                      <a:pt x="3580850" y="2128953"/>
                      <a:pt x="3547292" y="2050296"/>
                      <a:pt x="3496399" y="2039766"/>
                    </a:cubicBezTo>
                    <a:cubicBezTo>
                      <a:pt x="3460288" y="2032298"/>
                      <a:pt x="3414726" y="2035367"/>
                      <a:pt x="3377681" y="2033321"/>
                    </a:cubicBezTo>
                    <a:cubicBezTo>
                      <a:pt x="3334501" y="2030936"/>
                      <a:pt x="3291265" y="2029591"/>
                      <a:pt x="3248061" y="2027722"/>
                    </a:cubicBezTo>
                    <a:cubicBezTo>
                      <a:pt x="3158522" y="2023846"/>
                      <a:pt x="3062637" y="2015379"/>
                      <a:pt x="2973532" y="2027190"/>
                    </a:cubicBezTo>
                    <a:cubicBezTo>
                      <a:pt x="3078466" y="2140659"/>
                      <a:pt x="3184536" y="2251292"/>
                      <a:pt x="3277876" y="2374872"/>
                    </a:cubicBezTo>
                    <a:cubicBezTo>
                      <a:pt x="3337996" y="2454463"/>
                      <a:pt x="3466239" y="2610889"/>
                      <a:pt x="3384203" y="2713715"/>
                    </a:cubicBezTo>
                    <a:moveTo>
                      <a:pt x="3785783" y="1855311"/>
                    </a:moveTo>
                    <a:cubicBezTo>
                      <a:pt x="3737128" y="1765053"/>
                      <a:pt x="3691936" y="1675802"/>
                      <a:pt x="3626043" y="1596985"/>
                    </a:cubicBezTo>
                    <a:cubicBezTo>
                      <a:pt x="3569055" y="1528818"/>
                      <a:pt x="3517365" y="1457695"/>
                      <a:pt x="3458219" y="1391131"/>
                    </a:cubicBezTo>
                    <a:cubicBezTo>
                      <a:pt x="3334147" y="1251479"/>
                      <a:pt x="3173119" y="1148274"/>
                      <a:pt x="3022992" y="1039768"/>
                    </a:cubicBezTo>
                    <a:cubicBezTo>
                      <a:pt x="2989031" y="1015211"/>
                      <a:pt x="2945570" y="1001829"/>
                      <a:pt x="2908300" y="980415"/>
                    </a:cubicBezTo>
                    <a:cubicBezTo>
                      <a:pt x="2862181" y="953925"/>
                      <a:pt x="2812770" y="931818"/>
                      <a:pt x="2762859" y="913505"/>
                    </a:cubicBezTo>
                    <a:cubicBezTo>
                      <a:pt x="2672321" y="880296"/>
                      <a:pt x="2568361" y="863345"/>
                      <a:pt x="2471937" y="870088"/>
                    </a:cubicBezTo>
                    <a:cubicBezTo>
                      <a:pt x="2365377" y="877533"/>
                      <a:pt x="2284984" y="915189"/>
                      <a:pt x="2218825" y="998317"/>
                    </a:cubicBezTo>
                    <a:cubicBezTo>
                      <a:pt x="2153963" y="1079793"/>
                      <a:pt x="2143915" y="1169737"/>
                      <a:pt x="2142160" y="1272144"/>
                    </a:cubicBezTo>
                    <a:cubicBezTo>
                      <a:pt x="2141330" y="1320805"/>
                      <a:pt x="2140726" y="1369749"/>
                      <a:pt x="2141202" y="1418419"/>
                    </a:cubicBezTo>
                    <a:cubicBezTo>
                      <a:pt x="2141668" y="1466589"/>
                      <a:pt x="2147925" y="1497035"/>
                      <a:pt x="2177417" y="1534144"/>
                    </a:cubicBezTo>
                    <a:cubicBezTo>
                      <a:pt x="2201700" y="1564678"/>
                      <a:pt x="2252859" y="1580098"/>
                      <a:pt x="2287761" y="1594213"/>
                    </a:cubicBezTo>
                    <a:cubicBezTo>
                      <a:pt x="2335249" y="1613412"/>
                      <a:pt x="2379692" y="1634819"/>
                      <a:pt x="2423991" y="1660648"/>
                    </a:cubicBezTo>
                    <a:cubicBezTo>
                      <a:pt x="2443153" y="1671822"/>
                      <a:pt x="2488668" y="1713878"/>
                      <a:pt x="2512307" y="1709414"/>
                    </a:cubicBezTo>
                    <a:cubicBezTo>
                      <a:pt x="2547137" y="1702832"/>
                      <a:pt x="2555672" y="1641006"/>
                      <a:pt x="2559134" y="1613573"/>
                    </a:cubicBezTo>
                    <a:cubicBezTo>
                      <a:pt x="2572105" y="1510941"/>
                      <a:pt x="2570720" y="1405988"/>
                      <a:pt x="2564432" y="1302855"/>
                    </a:cubicBezTo>
                    <a:cubicBezTo>
                      <a:pt x="2561219" y="1250045"/>
                      <a:pt x="2536655" y="1170695"/>
                      <a:pt x="2550576" y="1117256"/>
                    </a:cubicBezTo>
                    <a:cubicBezTo>
                      <a:pt x="2556348" y="1095052"/>
                      <a:pt x="2569545" y="1087181"/>
                      <a:pt x="2585841" y="1106782"/>
                    </a:cubicBezTo>
                    <a:cubicBezTo>
                      <a:pt x="2605993" y="1131033"/>
                      <a:pt x="2610953" y="1187944"/>
                      <a:pt x="2616154" y="1217190"/>
                    </a:cubicBezTo>
                    <a:cubicBezTo>
                      <a:pt x="2634503" y="1320193"/>
                      <a:pt x="2633288" y="1423744"/>
                      <a:pt x="2633884" y="1527900"/>
                    </a:cubicBezTo>
                    <a:cubicBezTo>
                      <a:pt x="2634125" y="1569286"/>
                      <a:pt x="2657225" y="1590749"/>
                      <a:pt x="2672369" y="1627624"/>
                    </a:cubicBezTo>
                    <a:cubicBezTo>
                      <a:pt x="2691733" y="1674771"/>
                      <a:pt x="2707586" y="1723973"/>
                      <a:pt x="2717127" y="1774068"/>
                    </a:cubicBezTo>
                    <a:cubicBezTo>
                      <a:pt x="2722674" y="1803145"/>
                      <a:pt x="2726587" y="1832769"/>
                      <a:pt x="2726169" y="1862433"/>
                    </a:cubicBezTo>
                    <a:cubicBezTo>
                      <a:pt x="2725943" y="1878723"/>
                      <a:pt x="2717916" y="1904633"/>
                      <a:pt x="2724172" y="1920110"/>
                    </a:cubicBezTo>
                    <a:cubicBezTo>
                      <a:pt x="2736314" y="1950137"/>
                      <a:pt x="2811691" y="1933347"/>
                      <a:pt x="2836956" y="1932783"/>
                    </a:cubicBezTo>
                    <a:cubicBezTo>
                      <a:pt x="2949579" y="1930277"/>
                      <a:pt x="3061880" y="1924275"/>
                      <a:pt x="3174673" y="1922825"/>
                    </a:cubicBezTo>
                    <a:cubicBezTo>
                      <a:pt x="3403027" y="1919892"/>
                      <a:pt x="3632999" y="1953819"/>
                      <a:pt x="3856627" y="1996897"/>
                    </a:cubicBezTo>
                    <a:cubicBezTo>
                      <a:pt x="3833463" y="1949484"/>
                      <a:pt x="3810831" y="1901781"/>
                      <a:pt x="3785783" y="1855311"/>
                    </a:cubicBezTo>
                    <a:moveTo>
                      <a:pt x="3687644" y="1373447"/>
                    </a:moveTo>
                    <a:cubicBezTo>
                      <a:pt x="3705534" y="1376372"/>
                      <a:pt x="3765638" y="1409234"/>
                      <a:pt x="3776025" y="1388400"/>
                    </a:cubicBezTo>
                    <a:cubicBezTo>
                      <a:pt x="3784889" y="1370595"/>
                      <a:pt x="3741025" y="1306827"/>
                      <a:pt x="3734471" y="1289844"/>
                    </a:cubicBezTo>
                    <a:cubicBezTo>
                      <a:pt x="3719254" y="1250407"/>
                      <a:pt x="3715567" y="1206378"/>
                      <a:pt x="3706605" y="1165209"/>
                    </a:cubicBezTo>
                    <a:cubicBezTo>
                      <a:pt x="3700961" y="1139267"/>
                      <a:pt x="3700422" y="1087995"/>
                      <a:pt x="3686388" y="1064880"/>
                    </a:cubicBezTo>
                    <a:cubicBezTo>
                      <a:pt x="3670704" y="1039035"/>
                      <a:pt x="3634135" y="1052014"/>
                      <a:pt x="3608169" y="1052787"/>
                    </a:cubicBezTo>
                    <a:cubicBezTo>
                      <a:pt x="3563894" y="1054109"/>
                      <a:pt x="3519177" y="1054084"/>
                      <a:pt x="3474870" y="1053931"/>
                    </a:cubicBezTo>
                    <a:cubicBezTo>
                      <a:pt x="3429814" y="1053770"/>
                      <a:pt x="3384782" y="1052594"/>
                      <a:pt x="3339719" y="1052731"/>
                    </a:cubicBezTo>
                    <a:cubicBezTo>
                      <a:pt x="3293664" y="1052868"/>
                      <a:pt x="3248166" y="1045222"/>
                      <a:pt x="3202458" y="1045222"/>
                    </a:cubicBezTo>
                    <a:cubicBezTo>
                      <a:pt x="3207587" y="1061778"/>
                      <a:pt x="3229020" y="1069859"/>
                      <a:pt x="3242482" y="1077650"/>
                    </a:cubicBezTo>
                    <a:cubicBezTo>
                      <a:pt x="3263214" y="1089662"/>
                      <a:pt x="3280670" y="1103930"/>
                      <a:pt x="3298850" y="1119609"/>
                    </a:cubicBezTo>
                    <a:cubicBezTo>
                      <a:pt x="3341442" y="1156322"/>
                      <a:pt x="3383913" y="1185672"/>
                      <a:pt x="3419629" y="1229476"/>
                    </a:cubicBezTo>
                    <a:cubicBezTo>
                      <a:pt x="3451907" y="1269074"/>
                      <a:pt x="3496987" y="1311419"/>
                      <a:pt x="3537051" y="1343259"/>
                    </a:cubicBezTo>
                    <a:cubicBezTo>
                      <a:pt x="3558508" y="1360299"/>
                      <a:pt x="3573177" y="1358929"/>
                      <a:pt x="3599175" y="1358704"/>
                    </a:cubicBezTo>
                    <a:cubicBezTo>
                      <a:pt x="3630270" y="1358438"/>
                      <a:pt x="3657298" y="1368484"/>
                      <a:pt x="3687644" y="1373447"/>
                    </a:cubicBezTo>
                    <a:moveTo>
                      <a:pt x="3797973" y="1285220"/>
                    </a:moveTo>
                    <a:cubicBezTo>
                      <a:pt x="3809156" y="1319500"/>
                      <a:pt x="3810211" y="1329571"/>
                      <a:pt x="3846491" y="1327138"/>
                    </a:cubicBezTo>
                    <a:cubicBezTo>
                      <a:pt x="3893124" y="1323996"/>
                      <a:pt x="3939871" y="1321071"/>
                      <a:pt x="3986585" y="1317688"/>
                    </a:cubicBezTo>
                    <a:cubicBezTo>
                      <a:pt x="4093154" y="1309977"/>
                      <a:pt x="4199811" y="1294050"/>
                      <a:pt x="4306396" y="1288676"/>
                    </a:cubicBezTo>
                    <a:cubicBezTo>
                      <a:pt x="4397264" y="1284092"/>
                      <a:pt x="4495386" y="1273119"/>
                      <a:pt x="4585683" y="1282585"/>
                    </a:cubicBezTo>
                    <a:cubicBezTo>
                      <a:pt x="4627832" y="1287000"/>
                      <a:pt x="4672751" y="1278500"/>
                      <a:pt x="4715729" y="1280184"/>
                    </a:cubicBezTo>
                    <a:cubicBezTo>
                      <a:pt x="4767613" y="1282222"/>
                      <a:pt x="4819987" y="1282005"/>
                      <a:pt x="4869632" y="1297981"/>
                    </a:cubicBezTo>
                    <a:cubicBezTo>
                      <a:pt x="4911000" y="1311307"/>
                      <a:pt x="4945565" y="1318509"/>
                      <a:pt x="4975122" y="1352975"/>
                    </a:cubicBezTo>
                    <a:cubicBezTo>
                      <a:pt x="5004912" y="1387683"/>
                      <a:pt x="5025242" y="1431430"/>
                      <a:pt x="5045040" y="1472269"/>
                    </a:cubicBezTo>
                    <a:cubicBezTo>
                      <a:pt x="5083429" y="1551449"/>
                      <a:pt x="5113477" y="1654831"/>
                      <a:pt x="5181004" y="1714796"/>
                    </a:cubicBezTo>
                    <a:cubicBezTo>
                      <a:pt x="5198057" y="1729943"/>
                      <a:pt x="5227187" y="1755659"/>
                      <a:pt x="5252002" y="1752807"/>
                    </a:cubicBezTo>
                    <a:cubicBezTo>
                      <a:pt x="5292830" y="1748110"/>
                      <a:pt x="5280310" y="1694026"/>
                      <a:pt x="5276720" y="1666594"/>
                    </a:cubicBezTo>
                    <a:cubicBezTo>
                      <a:pt x="5264634" y="1574145"/>
                      <a:pt x="5228346" y="1494247"/>
                      <a:pt x="5201262" y="1405955"/>
                    </a:cubicBezTo>
                    <a:cubicBezTo>
                      <a:pt x="5193170" y="1379562"/>
                      <a:pt x="5177131" y="1309848"/>
                      <a:pt x="5219055" y="1300132"/>
                    </a:cubicBezTo>
                    <a:cubicBezTo>
                      <a:pt x="5249232" y="1293139"/>
                      <a:pt x="5296630" y="1359525"/>
                      <a:pt x="5313965" y="1377355"/>
                    </a:cubicBezTo>
                    <a:cubicBezTo>
                      <a:pt x="5352145" y="1416622"/>
                      <a:pt x="5389512" y="1454722"/>
                      <a:pt x="5432192" y="1489293"/>
                    </a:cubicBezTo>
                    <a:cubicBezTo>
                      <a:pt x="5467425" y="1517829"/>
                      <a:pt x="5502843" y="1549362"/>
                      <a:pt x="5551538" y="1543239"/>
                    </a:cubicBezTo>
                    <a:cubicBezTo>
                      <a:pt x="5528238" y="1480374"/>
                      <a:pt x="5502521" y="1419507"/>
                      <a:pt x="5464350" y="1364037"/>
                    </a:cubicBezTo>
                    <a:cubicBezTo>
                      <a:pt x="5431580" y="1316423"/>
                      <a:pt x="5376355" y="1273570"/>
                      <a:pt x="5355881" y="1218801"/>
                    </a:cubicBezTo>
                    <a:cubicBezTo>
                      <a:pt x="5340454" y="1177559"/>
                      <a:pt x="5354110" y="1121292"/>
                      <a:pt x="5402080" y="1157579"/>
                    </a:cubicBezTo>
                    <a:cubicBezTo>
                      <a:pt x="5443738" y="1189088"/>
                      <a:pt x="5479800" y="1227639"/>
                      <a:pt x="5522384" y="1258584"/>
                    </a:cubicBezTo>
                    <a:cubicBezTo>
                      <a:pt x="5578269" y="1299182"/>
                      <a:pt x="5641698" y="1332834"/>
                      <a:pt x="5707945" y="1352911"/>
                    </a:cubicBezTo>
                    <a:cubicBezTo>
                      <a:pt x="5729861" y="1359549"/>
                      <a:pt x="5768749" y="1372416"/>
                      <a:pt x="5789755" y="1356569"/>
                    </a:cubicBezTo>
                    <a:cubicBezTo>
                      <a:pt x="5821084" y="1332939"/>
                      <a:pt x="5789127" y="1283632"/>
                      <a:pt x="5771543" y="1261912"/>
                    </a:cubicBezTo>
                    <a:cubicBezTo>
                      <a:pt x="5606618" y="1058217"/>
                      <a:pt x="5332355" y="985168"/>
                      <a:pt x="5082101" y="969813"/>
                    </a:cubicBezTo>
                    <a:cubicBezTo>
                      <a:pt x="5016868" y="965808"/>
                      <a:pt x="4949027" y="972238"/>
                      <a:pt x="4883537" y="973164"/>
                    </a:cubicBezTo>
                    <a:cubicBezTo>
                      <a:pt x="4821396" y="974026"/>
                      <a:pt x="4763723" y="981640"/>
                      <a:pt x="4702316" y="990727"/>
                    </a:cubicBezTo>
                    <a:cubicBezTo>
                      <a:pt x="4574837" y="1009588"/>
                      <a:pt x="4447086" y="1024928"/>
                      <a:pt x="4320155" y="1043772"/>
                    </a:cubicBezTo>
                    <a:cubicBezTo>
                      <a:pt x="4286178" y="1048815"/>
                      <a:pt x="4245865" y="1058806"/>
                      <a:pt x="4212033" y="1057492"/>
                    </a:cubicBezTo>
                    <a:cubicBezTo>
                      <a:pt x="4198096" y="1056953"/>
                      <a:pt x="4190857" y="1053214"/>
                      <a:pt x="4176961" y="1056936"/>
                    </a:cubicBezTo>
                    <a:cubicBezTo>
                      <a:pt x="4165101" y="1060119"/>
                      <a:pt x="4156567" y="1066475"/>
                      <a:pt x="4143346" y="1068610"/>
                    </a:cubicBezTo>
                    <a:cubicBezTo>
                      <a:pt x="4068130" y="1080744"/>
                      <a:pt x="3991577" y="1085473"/>
                      <a:pt x="3915362" y="1086448"/>
                    </a:cubicBezTo>
                    <a:cubicBezTo>
                      <a:pt x="3878696" y="1086907"/>
                      <a:pt x="3841668" y="1086214"/>
                      <a:pt x="3805275" y="1081412"/>
                    </a:cubicBezTo>
                    <a:cubicBezTo>
                      <a:pt x="3783851" y="1078584"/>
                      <a:pt x="3761910" y="1069674"/>
                      <a:pt x="3755872" y="1095133"/>
                    </a:cubicBezTo>
                    <a:cubicBezTo>
                      <a:pt x="3751315" y="1114331"/>
                      <a:pt x="3766508" y="1150699"/>
                      <a:pt x="3771725" y="1169189"/>
                    </a:cubicBezTo>
                    <a:cubicBezTo>
                      <a:pt x="3782385" y="1206982"/>
                      <a:pt x="3786041" y="1248610"/>
                      <a:pt x="3797973" y="1285220"/>
                    </a:cubicBezTo>
                    <a:moveTo>
                      <a:pt x="2434466" y="626780"/>
                    </a:moveTo>
                    <a:cubicBezTo>
                      <a:pt x="2447284" y="627263"/>
                      <a:pt x="2468411" y="629189"/>
                      <a:pt x="2472573" y="613164"/>
                    </a:cubicBezTo>
                    <a:cubicBezTo>
                      <a:pt x="2480424" y="582976"/>
                      <a:pt x="2440086" y="601401"/>
                      <a:pt x="2432606" y="582396"/>
                    </a:cubicBezTo>
                    <a:cubicBezTo>
                      <a:pt x="2424281" y="561239"/>
                      <a:pt x="2452687" y="555761"/>
                      <a:pt x="2465214" y="552345"/>
                    </a:cubicBezTo>
                    <a:cubicBezTo>
                      <a:pt x="2490753" y="545368"/>
                      <a:pt x="2484184" y="546858"/>
                      <a:pt x="2484876" y="520336"/>
                    </a:cubicBezTo>
                    <a:cubicBezTo>
                      <a:pt x="2485520" y="495868"/>
                      <a:pt x="2493419" y="473584"/>
                      <a:pt x="2503346" y="451420"/>
                    </a:cubicBezTo>
                    <a:cubicBezTo>
                      <a:pt x="2517138" y="420628"/>
                      <a:pt x="2517847" y="422183"/>
                      <a:pt x="2486905" y="418646"/>
                    </a:cubicBezTo>
                    <a:cubicBezTo>
                      <a:pt x="2434844" y="412700"/>
                      <a:pt x="2423484" y="366705"/>
                      <a:pt x="2404225" y="324626"/>
                    </a:cubicBezTo>
                    <a:cubicBezTo>
                      <a:pt x="2392341" y="298659"/>
                      <a:pt x="2379177" y="273330"/>
                      <a:pt x="2371786" y="245591"/>
                    </a:cubicBezTo>
                    <a:cubicBezTo>
                      <a:pt x="2367285" y="228761"/>
                      <a:pt x="2367913" y="202013"/>
                      <a:pt x="2351472" y="192530"/>
                    </a:cubicBezTo>
                    <a:cubicBezTo>
                      <a:pt x="2329266" y="179720"/>
                      <a:pt x="2277560" y="192965"/>
                      <a:pt x="2254163" y="196043"/>
                    </a:cubicBezTo>
                    <a:cubicBezTo>
                      <a:pt x="2215065" y="201183"/>
                      <a:pt x="2173947" y="207016"/>
                      <a:pt x="2136548" y="220140"/>
                    </a:cubicBezTo>
                    <a:cubicBezTo>
                      <a:pt x="2104479" y="231395"/>
                      <a:pt x="2092273" y="257498"/>
                      <a:pt x="2063360" y="262123"/>
                    </a:cubicBezTo>
                    <a:cubicBezTo>
                      <a:pt x="2044673" y="265104"/>
                      <a:pt x="1932195" y="258054"/>
                      <a:pt x="1946969" y="292528"/>
                    </a:cubicBezTo>
                    <a:cubicBezTo>
                      <a:pt x="1956172" y="314007"/>
                      <a:pt x="1999601" y="301737"/>
                      <a:pt x="2015607" y="301092"/>
                    </a:cubicBezTo>
                    <a:cubicBezTo>
                      <a:pt x="2036050" y="300279"/>
                      <a:pt x="2060969" y="297233"/>
                      <a:pt x="2081235" y="301229"/>
                    </a:cubicBezTo>
                    <a:cubicBezTo>
                      <a:pt x="2101484" y="305234"/>
                      <a:pt x="2103384" y="312815"/>
                      <a:pt x="2111290" y="332980"/>
                    </a:cubicBezTo>
                    <a:cubicBezTo>
                      <a:pt x="2092313" y="332038"/>
                      <a:pt x="2021324" y="321427"/>
                      <a:pt x="2005817" y="335389"/>
                    </a:cubicBezTo>
                    <a:cubicBezTo>
                      <a:pt x="1992057" y="347772"/>
                      <a:pt x="2002218" y="361348"/>
                      <a:pt x="2016058" y="365900"/>
                    </a:cubicBezTo>
                    <a:cubicBezTo>
                      <a:pt x="2043063" y="374786"/>
                      <a:pt x="2079560" y="357545"/>
                      <a:pt x="2107901" y="364957"/>
                    </a:cubicBezTo>
                    <a:cubicBezTo>
                      <a:pt x="2128070" y="370234"/>
                      <a:pt x="2126669" y="370951"/>
                      <a:pt x="2134978" y="391213"/>
                    </a:cubicBezTo>
                    <a:cubicBezTo>
                      <a:pt x="2139310" y="401784"/>
                      <a:pt x="2144245" y="412596"/>
                      <a:pt x="2146081" y="423963"/>
                    </a:cubicBezTo>
                    <a:cubicBezTo>
                      <a:pt x="2156499" y="488174"/>
                      <a:pt x="2097627" y="438328"/>
                      <a:pt x="2073151" y="424108"/>
                    </a:cubicBezTo>
                    <a:cubicBezTo>
                      <a:pt x="2028377" y="398094"/>
                      <a:pt x="1979835" y="402952"/>
                      <a:pt x="1988531" y="465455"/>
                    </a:cubicBezTo>
                    <a:cubicBezTo>
                      <a:pt x="1991405" y="486136"/>
                      <a:pt x="2002548" y="504231"/>
                      <a:pt x="2016863" y="519144"/>
                    </a:cubicBezTo>
                    <a:cubicBezTo>
                      <a:pt x="2037040" y="540163"/>
                      <a:pt x="2042266" y="544127"/>
                      <a:pt x="2043304" y="575886"/>
                    </a:cubicBezTo>
                    <a:cubicBezTo>
                      <a:pt x="2044198" y="603214"/>
                      <a:pt x="2041267" y="632451"/>
                      <a:pt x="2050937" y="658692"/>
                    </a:cubicBezTo>
                    <a:cubicBezTo>
                      <a:pt x="2061597" y="687591"/>
                      <a:pt x="2084310" y="712220"/>
                      <a:pt x="2102047" y="736889"/>
                    </a:cubicBezTo>
                    <a:cubicBezTo>
                      <a:pt x="2123351" y="766521"/>
                      <a:pt x="2145396" y="795790"/>
                      <a:pt x="2165944" y="825954"/>
                    </a:cubicBezTo>
                    <a:cubicBezTo>
                      <a:pt x="2174800" y="838950"/>
                      <a:pt x="2187441" y="871659"/>
                      <a:pt x="2204502" y="875994"/>
                    </a:cubicBezTo>
                    <a:cubicBezTo>
                      <a:pt x="2220564" y="880062"/>
                      <a:pt x="2245467" y="854281"/>
                      <a:pt x="2258768" y="846901"/>
                    </a:cubicBezTo>
                    <a:cubicBezTo>
                      <a:pt x="2291014" y="829016"/>
                      <a:pt x="2326432" y="817374"/>
                      <a:pt x="2359580" y="801366"/>
                    </a:cubicBezTo>
                    <a:cubicBezTo>
                      <a:pt x="2331803" y="776664"/>
                      <a:pt x="2307077" y="748643"/>
                      <a:pt x="2279879" y="723829"/>
                    </a:cubicBezTo>
                    <a:cubicBezTo>
                      <a:pt x="2258631" y="704453"/>
                      <a:pt x="2247641" y="700763"/>
                      <a:pt x="2254646" y="668045"/>
                    </a:cubicBezTo>
                    <a:cubicBezTo>
                      <a:pt x="2270362" y="594650"/>
                      <a:pt x="2380755" y="624766"/>
                      <a:pt x="2434466" y="626780"/>
                    </a:cubicBezTo>
                    <a:moveTo>
                      <a:pt x="2016839" y="2169107"/>
                    </a:moveTo>
                    <a:cubicBezTo>
                      <a:pt x="1929063" y="2254128"/>
                      <a:pt x="1798541" y="2307277"/>
                      <a:pt x="1679807" y="2328675"/>
                    </a:cubicBezTo>
                    <a:cubicBezTo>
                      <a:pt x="1555429" y="2351089"/>
                      <a:pt x="1413595" y="2367693"/>
                      <a:pt x="1292430" y="2324349"/>
                    </a:cubicBezTo>
                    <a:cubicBezTo>
                      <a:pt x="1168196" y="2279901"/>
                      <a:pt x="1052031" y="2215996"/>
                      <a:pt x="946855" y="2136478"/>
                    </a:cubicBezTo>
                    <a:cubicBezTo>
                      <a:pt x="933924" y="2126697"/>
                      <a:pt x="789055" y="1985215"/>
                      <a:pt x="777389" y="1996373"/>
                    </a:cubicBezTo>
                    <a:cubicBezTo>
                      <a:pt x="820424" y="2060834"/>
                      <a:pt x="865584" y="2123700"/>
                      <a:pt x="911203" y="2186332"/>
                    </a:cubicBezTo>
                    <a:cubicBezTo>
                      <a:pt x="933618" y="2217100"/>
                      <a:pt x="1011121" y="2323003"/>
                      <a:pt x="966557" y="2361312"/>
                    </a:cubicBezTo>
                    <a:cubicBezTo>
                      <a:pt x="937040" y="2386691"/>
                      <a:pt x="886832" y="2345804"/>
                      <a:pt x="862597" y="2329408"/>
                    </a:cubicBezTo>
                    <a:cubicBezTo>
                      <a:pt x="804256" y="2289939"/>
                      <a:pt x="739265" y="2268686"/>
                      <a:pt x="668357" y="2268686"/>
                    </a:cubicBezTo>
                    <a:cubicBezTo>
                      <a:pt x="701118" y="2328844"/>
                      <a:pt x="750924" y="2382115"/>
                      <a:pt x="777566" y="2445657"/>
                    </a:cubicBezTo>
                    <a:cubicBezTo>
                      <a:pt x="790150" y="2475684"/>
                      <a:pt x="783741" y="2473508"/>
                      <a:pt x="755304" y="2465347"/>
                    </a:cubicBezTo>
                    <a:cubicBezTo>
                      <a:pt x="719717" y="2455139"/>
                      <a:pt x="679355" y="2443328"/>
                      <a:pt x="642222" y="2441653"/>
                    </a:cubicBezTo>
                    <a:cubicBezTo>
                      <a:pt x="624951" y="2440871"/>
                      <a:pt x="589888" y="2448468"/>
                      <a:pt x="586965" y="2471027"/>
                    </a:cubicBezTo>
                    <a:cubicBezTo>
                      <a:pt x="584171" y="2492610"/>
                      <a:pt x="629976" y="2533320"/>
                      <a:pt x="642761" y="2548773"/>
                    </a:cubicBezTo>
                    <a:cubicBezTo>
                      <a:pt x="689612" y="2605443"/>
                      <a:pt x="737365" y="2659212"/>
                      <a:pt x="795287" y="2704901"/>
                    </a:cubicBezTo>
                    <a:cubicBezTo>
                      <a:pt x="906477" y="2792597"/>
                      <a:pt x="1038464" y="2849138"/>
                      <a:pt x="1172802" y="2891137"/>
                    </a:cubicBezTo>
                    <a:cubicBezTo>
                      <a:pt x="1310046" y="2934038"/>
                      <a:pt x="1456727" y="2946961"/>
                      <a:pt x="1597031" y="2912431"/>
                    </a:cubicBezTo>
                    <a:cubicBezTo>
                      <a:pt x="1666547" y="2895318"/>
                      <a:pt x="1730314" y="2872107"/>
                      <a:pt x="1792575" y="2837464"/>
                    </a:cubicBezTo>
                    <a:cubicBezTo>
                      <a:pt x="1820763" y="2821786"/>
                      <a:pt x="1850409" y="2814680"/>
                      <a:pt x="1877518" y="2796247"/>
                    </a:cubicBezTo>
                    <a:cubicBezTo>
                      <a:pt x="1905682" y="2777104"/>
                      <a:pt x="1934224" y="2758002"/>
                      <a:pt x="1962975" y="2739778"/>
                    </a:cubicBezTo>
                    <a:cubicBezTo>
                      <a:pt x="2022177" y="2702251"/>
                      <a:pt x="2058876" y="2664498"/>
                      <a:pt x="2100188" y="2608102"/>
                    </a:cubicBezTo>
                    <a:cubicBezTo>
                      <a:pt x="2116806" y="2585422"/>
                      <a:pt x="2139607" y="2568608"/>
                      <a:pt x="2155445" y="2546275"/>
                    </a:cubicBezTo>
                    <a:cubicBezTo>
                      <a:pt x="2172892" y="2521671"/>
                      <a:pt x="2190838" y="2496606"/>
                      <a:pt x="2207110" y="2470713"/>
                    </a:cubicBezTo>
                    <a:cubicBezTo>
                      <a:pt x="2282133" y="2351290"/>
                      <a:pt x="2355643" y="2222916"/>
                      <a:pt x="2399378" y="2088283"/>
                    </a:cubicBezTo>
                    <a:cubicBezTo>
                      <a:pt x="2421930" y="2018867"/>
                      <a:pt x="2437244" y="1947462"/>
                      <a:pt x="2456165" y="1877032"/>
                    </a:cubicBezTo>
                    <a:cubicBezTo>
                      <a:pt x="2462678" y="1852797"/>
                      <a:pt x="2486704" y="1806182"/>
                      <a:pt x="2481688" y="1781569"/>
                    </a:cubicBezTo>
                    <a:cubicBezTo>
                      <a:pt x="2476849" y="1757826"/>
                      <a:pt x="2439289" y="1748191"/>
                      <a:pt x="2420690" y="1738120"/>
                    </a:cubicBezTo>
                    <a:cubicBezTo>
                      <a:pt x="2366392" y="1708738"/>
                      <a:pt x="2311916" y="1682650"/>
                      <a:pt x="2258937" y="1651407"/>
                    </a:cubicBezTo>
                    <a:cubicBezTo>
                      <a:pt x="2185750" y="1608232"/>
                      <a:pt x="2198713" y="1696757"/>
                      <a:pt x="2193971" y="1747868"/>
                    </a:cubicBezTo>
                    <a:cubicBezTo>
                      <a:pt x="2179881" y="1899824"/>
                      <a:pt x="2128835" y="2060625"/>
                      <a:pt x="2016839" y="2169107"/>
                    </a:cubicBezTo>
                    <a:moveTo>
                      <a:pt x="2635888" y="2227194"/>
                    </a:moveTo>
                    <a:cubicBezTo>
                      <a:pt x="2651331" y="2240431"/>
                      <a:pt x="2690404" y="2248649"/>
                      <a:pt x="2710154" y="2242607"/>
                    </a:cubicBezTo>
                    <a:cubicBezTo>
                      <a:pt x="2690686" y="2213587"/>
                      <a:pt x="2660671" y="2194549"/>
                      <a:pt x="2635421" y="2171201"/>
                    </a:cubicBezTo>
                    <a:cubicBezTo>
                      <a:pt x="2632668" y="2187250"/>
                      <a:pt x="2620462" y="2213974"/>
                      <a:pt x="2635888" y="2227194"/>
                    </a:cubicBezTo>
                    <a:moveTo>
                      <a:pt x="2541647" y="3259645"/>
                    </a:moveTo>
                    <a:cubicBezTo>
                      <a:pt x="2577194" y="3262239"/>
                      <a:pt x="2614286" y="3272914"/>
                      <a:pt x="2649527" y="3273196"/>
                    </a:cubicBezTo>
                    <a:cubicBezTo>
                      <a:pt x="2680960" y="3273446"/>
                      <a:pt x="2720734" y="3276008"/>
                      <a:pt x="2751281" y="3269256"/>
                    </a:cubicBezTo>
                    <a:cubicBezTo>
                      <a:pt x="2835547" y="3250621"/>
                      <a:pt x="2785725" y="3174358"/>
                      <a:pt x="2756402" y="3124584"/>
                    </a:cubicBezTo>
                    <a:cubicBezTo>
                      <a:pt x="2740178" y="3097063"/>
                      <a:pt x="2719671" y="3072434"/>
                      <a:pt x="2702763" y="3045388"/>
                    </a:cubicBezTo>
                    <a:cubicBezTo>
                      <a:pt x="2698681" y="3038870"/>
                      <a:pt x="2687353" y="3012260"/>
                      <a:pt x="2678303" y="3011365"/>
                    </a:cubicBezTo>
                    <a:cubicBezTo>
                      <a:pt x="2664994" y="3010044"/>
                      <a:pt x="2660856" y="3031877"/>
                      <a:pt x="2654439" y="3045235"/>
                    </a:cubicBezTo>
                    <a:cubicBezTo>
                      <a:pt x="2637080" y="3081417"/>
                      <a:pt x="2621033" y="3118800"/>
                      <a:pt x="2601332" y="3153790"/>
                    </a:cubicBezTo>
                    <a:cubicBezTo>
                      <a:pt x="2581517" y="3188972"/>
                      <a:pt x="2553844" y="3220538"/>
                      <a:pt x="2541647" y="3259645"/>
                    </a:cubicBezTo>
                    <a:moveTo>
                      <a:pt x="1630074" y="3795117"/>
                    </a:moveTo>
                    <a:cubicBezTo>
                      <a:pt x="1622787" y="3754641"/>
                      <a:pt x="1504391" y="3795754"/>
                      <a:pt x="1477604" y="3800579"/>
                    </a:cubicBezTo>
                    <a:cubicBezTo>
                      <a:pt x="1469923" y="3801965"/>
                      <a:pt x="1377163" y="3813269"/>
                      <a:pt x="1378000" y="3821333"/>
                    </a:cubicBezTo>
                    <a:cubicBezTo>
                      <a:pt x="1408700" y="3823605"/>
                      <a:pt x="1639131" y="3845495"/>
                      <a:pt x="1630074" y="3795117"/>
                    </a:cubicBezTo>
                    <a:moveTo>
                      <a:pt x="20073" y="4698783"/>
                    </a:moveTo>
                    <a:cubicBezTo>
                      <a:pt x="1933" y="4706679"/>
                      <a:pt x="2577" y="4648945"/>
                      <a:pt x="1740" y="4641283"/>
                    </a:cubicBezTo>
                    <a:cubicBezTo>
                      <a:pt x="49" y="4625847"/>
                      <a:pt x="-2076" y="4598060"/>
                      <a:pt x="5766" y="4584500"/>
                    </a:cubicBezTo>
                    <a:cubicBezTo>
                      <a:pt x="11522" y="4574559"/>
                      <a:pt x="13213" y="4579610"/>
                      <a:pt x="16305" y="4576992"/>
                    </a:cubicBezTo>
                    <a:cubicBezTo>
                      <a:pt x="41627" y="4555513"/>
                      <a:pt x="11047" y="4546329"/>
                      <a:pt x="5355" y="4529208"/>
                    </a:cubicBezTo>
                    <a:cubicBezTo>
                      <a:pt x="3600" y="4523947"/>
                      <a:pt x="3439" y="4509446"/>
                      <a:pt x="6055" y="4505054"/>
                    </a:cubicBezTo>
                    <a:cubicBezTo>
                      <a:pt x="13527" y="4492462"/>
                      <a:pt x="15604" y="4501880"/>
                      <a:pt x="24485" y="4496603"/>
                    </a:cubicBezTo>
                    <a:cubicBezTo>
                      <a:pt x="30443" y="4493067"/>
                      <a:pt x="42528" y="4501800"/>
                      <a:pt x="39034" y="4485678"/>
                    </a:cubicBezTo>
                    <a:cubicBezTo>
                      <a:pt x="36152" y="4472369"/>
                      <a:pt x="25975" y="4480539"/>
                      <a:pt x="20878" y="4476373"/>
                    </a:cubicBezTo>
                    <a:cubicBezTo>
                      <a:pt x="1498" y="4460534"/>
                      <a:pt x="3471" y="4439748"/>
                      <a:pt x="6579" y="4414435"/>
                    </a:cubicBezTo>
                    <a:cubicBezTo>
                      <a:pt x="9526" y="4390385"/>
                      <a:pt x="12368" y="4364653"/>
                      <a:pt x="19445" y="4341885"/>
                    </a:cubicBezTo>
                    <a:cubicBezTo>
                      <a:pt x="23076" y="4330203"/>
                      <a:pt x="28028" y="4335472"/>
                      <a:pt x="27633" y="4321671"/>
                    </a:cubicBezTo>
                    <a:cubicBezTo>
                      <a:pt x="27424" y="4314468"/>
                      <a:pt x="16482" y="4307355"/>
                      <a:pt x="16120" y="4298299"/>
                    </a:cubicBezTo>
                    <a:cubicBezTo>
                      <a:pt x="15685" y="4287044"/>
                      <a:pt x="26120" y="4268981"/>
                      <a:pt x="26707" y="4257114"/>
                    </a:cubicBezTo>
                    <a:cubicBezTo>
                      <a:pt x="27480" y="4241540"/>
                      <a:pt x="27625" y="4228005"/>
                      <a:pt x="25886" y="4213278"/>
                    </a:cubicBezTo>
                    <a:cubicBezTo>
                      <a:pt x="24823" y="4204254"/>
                      <a:pt x="22432" y="4200975"/>
                      <a:pt x="21933" y="4189994"/>
                    </a:cubicBezTo>
                    <a:cubicBezTo>
                      <a:pt x="21474" y="4179650"/>
                      <a:pt x="23736" y="4167533"/>
                      <a:pt x="23954" y="4156753"/>
                    </a:cubicBezTo>
                    <a:cubicBezTo>
                      <a:pt x="24566" y="4126146"/>
                      <a:pt x="28648" y="4095386"/>
                      <a:pt x="34026" y="4066116"/>
                    </a:cubicBezTo>
                    <a:cubicBezTo>
                      <a:pt x="37182" y="4061524"/>
                      <a:pt x="39662" y="4056593"/>
                      <a:pt x="41490" y="4051308"/>
                    </a:cubicBezTo>
                    <a:cubicBezTo>
                      <a:pt x="40234" y="4045821"/>
                      <a:pt x="38132" y="4040682"/>
                      <a:pt x="35194" y="4035880"/>
                    </a:cubicBezTo>
                    <a:cubicBezTo>
                      <a:pt x="34380" y="4021886"/>
                      <a:pt x="34646" y="4008222"/>
                      <a:pt x="34815" y="3994026"/>
                    </a:cubicBezTo>
                    <a:cubicBezTo>
                      <a:pt x="35129" y="3967697"/>
                      <a:pt x="30105" y="3942706"/>
                      <a:pt x="28567" y="3916747"/>
                    </a:cubicBezTo>
                    <a:cubicBezTo>
                      <a:pt x="28116" y="3909037"/>
                      <a:pt x="25081" y="3896179"/>
                      <a:pt x="30435" y="3889057"/>
                    </a:cubicBezTo>
                    <a:cubicBezTo>
                      <a:pt x="34517" y="3883627"/>
                      <a:pt x="48792" y="3884964"/>
                      <a:pt x="50362" y="3879743"/>
                    </a:cubicBezTo>
                    <a:cubicBezTo>
                      <a:pt x="54871" y="3864798"/>
                      <a:pt x="41369" y="3873717"/>
                      <a:pt x="38446" y="3866152"/>
                    </a:cubicBezTo>
                    <a:cubicBezTo>
                      <a:pt x="36103" y="3860085"/>
                      <a:pt x="37295" y="3852101"/>
                      <a:pt x="36908" y="3846002"/>
                    </a:cubicBezTo>
                    <a:cubicBezTo>
                      <a:pt x="35822" y="3829503"/>
                      <a:pt x="59565" y="3717403"/>
                      <a:pt x="80128" y="3731978"/>
                    </a:cubicBezTo>
                    <a:cubicBezTo>
                      <a:pt x="71932" y="3726169"/>
                      <a:pt x="88011" y="3687570"/>
                      <a:pt x="93228" y="3681036"/>
                    </a:cubicBezTo>
                    <a:cubicBezTo>
                      <a:pt x="112616" y="3656745"/>
                      <a:pt x="124194" y="3684259"/>
                      <a:pt x="139918" y="3701339"/>
                    </a:cubicBezTo>
                    <a:cubicBezTo>
                      <a:pt x="161923" y="3725250"/>
                      <a:pt x="181077" y="3709870"/>
                      <a:pt x="209660" y="3704473"/>
                    </a:cubicBezTo>
                    <a:cubicBezTo>
                      <a:pt x="245046" y="3697802"/>
                      <a:pt x="283934" y="3700154"/>
                      <a:pt x="319803" y="3700928"/>
                    </a:cubicBezTo>
                    <a:cubicBezTo>
                      <a:pt x="356574" y="3701725"/>
                      <a:pt x="393868" y="3703796"/>
                      <a:pt x="430494" y="3707035"/>
                    </a:cubicBezTo>
                    <a:cubicBezTo>
                      <a:pt x="469930" y="3710523"/>
                      <a:pt x="508125" y="3722439"/>
                      <a:pt x="547956" y="3721842"/>
                    </a:cubicBezTo>
                    <a:cubicBezTo>
                      <a:pt x="606989" y="3720956"/>
                      <a:pt x="666795" y="3722334"/>
                      <a:pt x="725779" y="3720223"/>
                    </a:cubicBezTo>
                    <a:cubicBezTo>
                      <a:pt x="737583" y="3719796"/>
                      <a:pt x="766149" y="3721029"/>
                      <a:pt x="771101" y="3706019"/>
                    </a:cubicBezTo>
                    <a:cubicBezTo>
                      <a:pt x="772961" y="3700380"/>
                      <a:pt x="762309" y="3688537"/>
                      <a:pt x="760706" y="3682317"/>
                    </a:cubicBezTo>
                    <a:cubicBezTo>
                      <a:pt x="757615" y="3670377"/>
                      <a:pt x="757397" y="3654699"/>
                      <a:pt x="762663" y="3643009"/>
                    </a:cubicBezTo>
                    <a:cubicBezTo>
                      <a:pt x="778564" y="3607737"/>
                      <a:pt x="811656" y="3636532"/>
                      <a:pt x="834964" y="3649350"/>
                    </a:cubicBezTo>
                    <a:cubicBezTo>
                      <a:pt x="870085" y="3668653"/>
                      <a:pt x="906485" y="3685088"/>
                      <a:pt x="945277" y="3695530"/>
                    </a:cubicBezTo>
                    <a:cubicBezTo>
                      <a:pt x="1099993" y="3737150"/>
                      <a:pt x="1282518" y="3734830"/>
                      <a:pt x="1440503" y="3715180"/>
                    </a:cubicBezTo>
                    <a:cubicBezTo>
                      <a:pt x="1600927" y="3695224"/>
                      <a:pt x="1759524" y="3646916"/>
                      <a:pt x="1915939" y="3607351"/>
                    </a:cubicBezTo>
                    <a:cubicBezTo>
                      <a:pt x="2058755" y="3571225"/>
                      <a:pt x="2190573" y="3491118"/>
                      <a:pt x="2300193" y="3393102"/>
                    </a:cubicBezTo>
                    <a:cubicBezTo>
                      <a:pt x="2411946" y="3293192"/>
                      <a:pt x="2500133" y="3154619"/>
                      <a:pt x="2555334" y="3015506"/>
                    </a:cubicBezTo>
                    <a:cubicBezTo>
                      <a:pt x="2616831" y="2860530"/>
                      <a:pt x="2572097" y="2704498"/>
                      <a:pt x="2570527" y="2545985"/>
                    </a:cubicBezTo>
                    <a:cubicBezTo>
                      <a:pt x="2569754" y="2466934"/>
                      <a:pt x="2552170" y="2389784"/>
                      <a:pt x="2547355" y="2310983"/>
                    </a:cubicBezTo>
                    <a:cubicBezTo>
                      <a:pt x="2542685" y="2234558"/>
                      <a:pt x="2549223" y="2162839"/>
                      <a:pt x="2572145" y="2088033"/>
                    </a:cubicBezTo>
                    <a:cubicBezTo>
                      <a:pt x="2577991" y="2068980"/>
                      <a:pt x="2586203" y="2049837"/>
                      <a:pt x="2590462" y="2030340"/>
                    </a:cubicBezTo>
                    <a:cubicBezTo>
                      <a:pt x="2594407" y="2012285"/>
                      <a:pt x="2587427" y="1997800"/>
                      <a:pt x="2589746" y="1980776"/>
                    </a:cubicBezTo>
                    <a:cubicBezTo>
                      <a:pt x="2594721" y="1944328"/>
                      <a:pt x="2635003" y="1948026"/>
                      <a:pt x="2652619" y="1920932"/>
                    </a:cubicBezTo>
                    <a:cubicBezTo>
                      <a:pt x="2668569" y="1896400"/>
                      <a:pt x="2652136" y="1858219"/>
                      <a:pt x="2646484" y="1831915"/>
                    </a:cubicBezTo>
                    <a:cubicBezTo>
                      <a:pt x="2636669" y="1786234"/>
                      <a:pt x="2624463" y="1741109"/>
                      <a:pt x="2613232" y="1695767"/>
                    </a:cubicBezTo>
                    <a:cubicBezTo>
                      <a:pt x="2601629" y="1722764"/>
                      <a:pt x="2590800" y="1749697"/>
                      <a:pt x="2583796" y="1778306"/>
                    </a:cubicBezTo>
                    <a:cubicBezTo>
                      <a:pt x="2581992" y="1785638"/>
                      <a:pt x="2581831" y="1798577"/>
                      <a:pt x="2576815" y="1805086"/>
                    </a:cubicBezTo>
                    <a:cubicBezTo>
                      <a:pt x="2573192" y="1809799"/>
                      <a:pt x="2564037" y="1809187"/>
                      <a:pt x="2561171" y="1813530"/>
                    </a:cubicBezTo>
                    <a:cubicBezTo>
                      <a:pt x="2551502" y="1828176"/>
                      <a:pt x="2552613" y="1842864"/>
                      <a:pt x="2550938" y="1861700"/>
                    </a:cubicBezTo>
                    <a:cubicBezTo>
                      <a:pt x="2547677" y="1898236"/>
                      <a:pt x="2541767" y="1934370"/>
                      <a:pt x="2535761" y="1970520"/>
                    </a:cubicBezTo>
                    <a:cubicBezTo>
                      <a:pt x="2515576" y="2091981"/>
                      <a:pt x="2500198" y="2211686"/>
                      <a:pt x="2452485" y="2326339"/>
                    </a:cubicBezTo>
                    <a:cubicBezTo>
                      <a:pt x="2364548" y="2537631"/>
                      <a:pt x="2245765" y="2734235"/>
                      <a:pt x="2070107" y="2884112"/>
                    </a:cubicBezTo>
                    <a:cubicBezTo>
                      <a:pt x="1990503" y="2952029"/>
                      <a:pt x="1889265" y="2994261"/>
                      <a:pt x="1792913" y="3030049"/>
                    </a:cubicBezTo>
                    <a:cubicBezTo>
                      <a:pt x="1677988" y="3072732"/>
                      <a:pt x="1568665" y="3095863"/>
                      <a:pt x="1445286" y="3084785"/>
                    </a:cubicBezTo>
                    <a:cubicBezTo>
                      <a:pt x="1328854" y="3074335"/>
                      <a:pt x="1212487" y="3038178"/>
                      <a:pt x="1105830" y="2991296"/>
                    </a:cubicBezTo>
                    <a:cubicBezTo>
                      <a:pt x="1000783" y="2945116"/>
                      <a:pt x="902153" y="2904471"/>
                      <a:pt x="812461" y="2830068"/>
                    </a:cubicBezTo>
                    <a:cubicBezTo>
                      <a:pt x="716617" y="2750566"/>
                      <a:pt x="620902" y="2654604"/>
                      <a:pt x="554977" y="2548209"/>
                    </a:cubicBezTo>
                    <a:cubicBezTo>
                      <a:pt x="530935" y="2509400"/>
                      <a:pt x="488134" y="2429350"/>
                      <a:pt x="498625" y="2380753"/>
                    </a:cubicBezTo>
                    <a:cubicBezTo>
                      <a:pt x="512079" y="2318435"/>
                      <a:pt x="607802" y="2359532"/>
                      <a:pt x="642375" y="2372439"/>
                    </a:cubicBezTo>
                    <a:cubicBezTo>
                      <a:pt x="613285" y="2324824"/>
                      <a:pt x="535420" y="2240037"/>
                      <a:pt x="574131" y="2180652"/>
                    </a:cubicBezTo>
                    <a:cubicBezTo>
                      <a:pt x="630644" y="2093987"/>
                      <a:pt x="778548" y="2181755"/>
                      <a:pt x="839111" y="2213877"/>
                    </a:cubicBezTo>
                    <a:cubicBezTo>
                      <a:pt x="807904" y="2150383"/>
                      <a:pt x="760199" y="2097040"/>
                      <a:pt x="726383" y="2035085"/>
                    </a:cubicBezTo>
                    <a:cubicBezTo>
                      <a:pt x="709636" y="2004390"/>
                      <a:pt x="663332" y="1879561"/>
                      <a:pt x="731359" y="1872802"/>
                    </a:cubicBezTo>
                    <a:cubicBezTo>
                      <a:pt x="751954" y="1870755"/>
                      <a:pt x="773822" y="1894273"/>
                      <a:pt x="788371" y="1906059"/>
                    </a:cubicBezTo>
                    <a:cubicBezTo>
                      <a:pt x="816615" y="1928956"/>
                      <a:pt x="844634" y="1952111"/>
                      <a:pt x="872645" y="1975289"/>
                    </a:cubicBezTo>
                    <a:cubicBezTo>
                      <a:pt x="933868" y="2025949"/>
                      <a:pt x="998489" y="2069036"/>
                      <a:pt x="1069003" y="2105717"/>
                    </a:cubicBezTo>
                    <a:cubicBezTo>
                      <a:pt x="1210112" y="2179129"/>
                      <a:pt x="1346616" y="2218115"/>
                      <a:pt x="1506887" y="2202501"/>
                    </a:cubicBezTo>
                    <a:cubicBezTo>
                      <a:pt x="1643447" y="2189208"/>
                      <a:pt x="1794033" y="2147700"/>
                      <a:pt x="1900223" y="2057668"/>
                    </a:cubicBezTo>
                    <a:cubicBezTo>
                      <a:pt x="1963990" y="2003608"/>
                      <a:pt x="2014690" y="1943804"/>
                      <a:pt x="2047443" y="1866115"/>
                    </a:cubicBezTo>
                    <a:cubicBezTo>
                      <a:pt x="2083618" y="1780320"/>
                      <a:pt x="2106677" y="1686083"/>
                      <a:pt x="2131983" y="1596574"/>
                    </a:cubicBezTo>
                    <a:cubicBezTo>
                      <a:pt x="2092756" y="1586471"/>
                      <a:pt x="2065269" y="1592328"/>
                      <a:pt x="2072837" y="1545664"/>
                    </a:cubicBezTo>
                    <a:cubicBezTo>
                      <a:pt x="2081911" y="1489728"/>
                      <a:pt x="2079914" y="1433130"/>
                      <a:pt x="2080244" y="1376356"/>
                    </a:cubicBezTo>
                    <a:cubicBezTo>
                      <a:pt x="2080937" y="1258665"/>
                      <a:pt x="2083110" y="1139677"/>
                      <a:pt x="2119922" y="1026740"/>
                    </a:cubicBezTo>
                    <a:cubicBezTo>
                      <a:pt x="2126475" y="1006639"/>
                      <a:pt x="2132248" y="985926"/>
                      <a:pt x="2143536" y="967831"/>
                    </a:cubicBezTo>
                    <a:cubicBezTo>
                      <a:pt x="2157457" y="945514"/>
                      <a:pt x="2170380" y="942195"/>
                      <a:pt x="2152457" y="917864"/>
                    </a:cubicBezTo>
                    <a:cubicBezTo>
                      <a:pt x="2117965" y="871023"/>
                      <a:pt x="2082128" y="830982"/>
                      <a:pt x="2056541" y="777156"/>
                    </a:cubicBezTo>
                    <a:cubicBezTo>
                      <a:pt x="2043232" y="749159"/>
                      <a:pt x="2030881" y="721734"/>
                      <a:pt x="2014480" y="695567"/>
                    </a:cubicBezTo>
                    <a:cubicBezTo>
                      <a:pt x="1987580" y="652657"/>
                      <a:pt x="1952412" y="621172"/>
                      <a:pt x="1917895" y="583999"/>
                    </a:cubicBezTo>
                    <a:cubicBezTo>
                      <a:pt x="1878275" y="541340"/>
                      <a:pt x="1847236" y="501097"/>
                      <a:pt x="1826866" y="446296"/>
                    </a:cubicBezTo>
                    <a:cubicBezTo>
                      <a:pt x="1817350" y="420717"/>
                      <a:pt x="1804379" y="395266"/>
                      <a:pt x="1799459" y="368244"/>
                    </a:cubicBezTo>
                    <a:cubicBezTo>
                      <a:pt x="1793598" y="336026"/>
                      <a:pt x="1799685" y="303066"/>
                      <a:pt x="1802462" y="270832"/>
                    </a:cubicBezTo>
                    <a:cubicBezTo>
                      <a:pt x="1811665" y="163897"/>
                      <a:pt x="1847574" y="77603"/>
                      <a:pt x="1952710" y="35822"/>
                    </a:cubicBezTo>
                    <a:cubicBezTo>
                      <a:pt x="2038143" y="1863"/>
                      <a:pt x="2136363" y="-12760"/>
                      <a:pt x="2225935" y="13497"/>
                    </a:cubicBezTo>
                    <a:cubicBezTo>
                      <a:pt x="2334307" y="45272"/>
                      <a:pt x="2385667" y="140364"/>
                      <a:pt x="2437276" y="232386"/>
                    </a:cubicBezTo>
                    <a:cubicBezTo>
                      <a:pt x="2451841" y="258336"/>
                      <a:pt x="2460794" y="285793"/>
                      <a:pt x="2473998" y="312130"/>
                    </a:cubicBezTo>
                    <a:cubicBezTo>
                      <a:pt x="2487525" y="339128"/>
                      <a:pt x="2501567" y="339168"/>
                      <a:pt x="2526494" y="350125"/>
                    </a:cubicBezTo>
                    <a:cubicBezTo>
                      <a:pt x="2575897" y="371829"/>
                      <a:pt x="2571710" y="434437"/>
                      <a:pt x="2550262" y="475590"/>
                    </a:cubicBezTo>
                    <a:cubicBezTo>
                      <a:pt x="2523008" y="527885"/>
                      <a:pt x="2528523" y="588471"/>
                      <a:pt x="2505037" y="643062"/>
                    </a:cubicBezTo>
                    <a:cubicBezTo>
                      <a:pt x="2480979" y="698967"/>
                      <a:pt x="2443645" y="714540"/>
                      <a:pt x="2386713" y="727068"/>
                    </a:cubicBezTo>
                    <a:cubicBezTo>
                      <a:pt x="2408420" y="744309"/>
                      <a:pt x="2428210" y="766851"/>
                      <a:pt x="2455875" y="774223"/>
                    </a:cubicBezTo>
                    <a:cubicBezTo>
                      <a:pt x="2489457" y="783166"/>
                      <a:pt x="2530141" y="774634"/>
                      <a:pt x="2564907" y="775125"/>
                    </a:cubicBezTo>
                    <a:cubicBezTo>
                      <a:pt x="2637080" y="776140"/>
                      <a:pt x="2710066" y="785921"/>
                      <a:pt x="2778648" y="808995"/>
                    </a:cubicBezTo>
                    <a:cubicBezTo>
                      <a:pt x="2845998" y="831650"/>
                      <a:pt x="2906367" y="867905"/>
                      <a:pt x="2968983" y="900349"/>
                    </a:cubicBezTo>
                    <a:cubicBezTo>
                      <a:pt x="2997606" y="915181"/>
                      <a:pt x="3024296" y="936337"/>
                      <a:pt x="3057001" y="940640"/>
                    </a:cubicBezTo>
                    <a:cubicBezTo>
                      <a:pt x="3088732" y="944821"/>
                      <a:pt x="3120696" y="936998"/>
                      <a:pt x="3152612" y="941099"/>
                    </a:cubicBezTo>
                    <a:cubicBezTo>
                      <a:pt x="3222587" y="950098"/>
                      <a:pt x="3299300" y="938754"/>
                      <a:pt x="3370668" y="937200"/>
                    </a:cubicBezTo>
                    <a:cubicBezTo>
                      <a:pt x="3447527" y="935524"/>
                      <a:pt x="3524659" y="936595"/>
                      <a:pt x="3601365" y="930972"/>
                    </a:cubicBezTo>
                    <a:cubicBezTo>
                      <a:pt x="3634505" y="928547"/>
                      <a:pt x="3667234" y="925058"/>
                      <a:pt x="3700478" y="927951"/>
                    </a:cubicBezTo>
                    <a:cubicBezTo>
                      <a:pt x="3730695" y="930569"/>
                      <a:pt x="3748714" y="923455"/>
                      <a:pt x="3774841" y="944136"/>
                    </a:cubicBezTo>
                    <a:cubicBezTo>
                      <a:pt x="3792208" y="957881"/>
                      <a:pt x="3806048" y="991525"/>
                      <a:pt x="3826515" y="996109"/>
                    </a:cubicBezTo>
                    <a:cubicBezTo>
                      <a:pt x="3848334" y="1001000"/>
                      <a:pt x="3891313" y="987320"/>
                      <a:pt x="3912858" y="984073"/>
                    </a:cubicBezTo>
                    <a:cubicBezTo>
                      <a:pt x="3985297" y="973148"/>
                      <a:pt x="4058307" y="958703"/>
                      <a:pt x="4130295" y="945385"/>
                    </a:cubicBezTo>
                    <a:cubicBezTo>
                      <a:pt x="4164030" y="939141"/>
                      <a:pt x="4195825" y="927765"/>
                      <a:pt x="4229851" y="921892"/>
                    </a:cubicBezTo>
                    <a:cubicBezTo>
                      <a:pt x="4264963" y="915825"/>
                      <a:pt x="4301428" y="913852"/>
                      <a:pt x="4336113" y="906045"/>
                    </a:cubicBezTo>
                    <a:cubicBezTo>
                      <a:pt x="4392247" y="893412"/>
                      <a:pt x="4452866" y="888707"/>
                      <a:pt x="4511392" y="880634"/>
                    </a:cubicBezTo>
                    <a:cubicBezTo>
                      <a:pt x="4579934" y="871184"/>
                      <a:pt x="4650424" y="851252"/>
                      <a:pt x="4719513" y="848730"/>
                    </a:cubicBezTo>
                    <a:cubicBezTo>
                      <a:pt x="5008696" y="838176"/>
                      <a:pt x="5332829" y="821008"/>
                      <a:pt x="5589243" y="981350"/>
                    </a:cubicBezTo>
                    <a:cubicBezTo>
                      <a:pt x="5649443" y="1018998"/>
                      <a:pt x="5711310" y="1067072"/>
                      <a:pt x="5757687" y="1120930"/>
                    </a:cubicBezTo>
                    <a:cubicBezTo>
                      <a:pt x="5800295" y="1170405"/>
                      <a:pt x="5852613" y="1235857"/>
                      <a:pt x="5863482" y="1301784"/>
                    </a:cubicBezTo>
                    <a:cubicBezTo>
                      <a:pt x="5873192" y="1360629"/>
                      <a:pt x="5866107" y="1463721"/>
                      <a:pt x="5787421" y="1464438"/>
                    </a:cubicBezTo>
                    <a:cubicBezTo>
                      <a:pt x="5710691" y="1465139"/>
                      <a:pt x="5631851" y="1419329"/>
                      <a:pt x="5565830" y="1385403"/>
                    </a:cubicBezTo>
                    <a:cubicBezTo>
                      <a:pt x="5594025" y="1453006"/>
                      <a:pt x="5679725" y="1597807"/>
                      <a:pt x="5605338" y="1663452"/>
                    </a:cubicBezTo>
                    <a:cubicBezTo>
                      <a:pt x="5528567" y="1731199"/>
                      <a:pt x="5387225" y="1584199"/>
                      <a:pt x="5336525" y="1537004"/>
                    </a:cubicBezTo>
                    <a:cubicBezTo>
                      <a:pt x="5346541" y="1609239"/>
                      <a:pt x="5418086" y="1871746"/>
                      <a:pt x="5282702" y="1875815"/>
                    </a:cubicBezTo>
                    <a:cubicBezTo>
                      <a:pt x="5150562" y="1879779"/>
                      <a:pt x="5073896" y="1716891"/>
                      <a:pt x="5026820" y="1620188"/>
                    </a:cubicBezTo>
                    <a:cubicBezTo>
                      <a:pt x="5001973" y="1569133"/>
                      <a:pt x="4983422" y="1509152"/>
                      <a:pt x="4943077" y="1467604"/>
                    </a:cubicBezTo>
                    <a:cubicBezTo>
                      <a:pt x="4902506" y="1425831"/>
                      <a:pt x="4846259" y="1427217"/>
                      <a:pt x="4791348" y="1421875"/>
                    </a:cubicBezTo>
                    <a:cubicBezTo>
                      <a:pt x="4657880" y="1408896"/>
                      <a:pt x="4525136" y="1408219"/>
                      <a:pt x="4390895" y="1405005"/>
                    </a:cubicBezTo>
                    <a:cubicBezTo>
                      <a:pt x="4220986" y="1400944"/>
                      <a:pt x="4054120" y="1428941"/>
                      <a:pt x="3883994" y="1413126"/>
                    </a:cubicBezTo>
                    <a:cubicBezTo>
                      <a:pt x="3886136" y="1445932"/>
                      <a:pt x="3873680" y="1505639"/>
                      <a:pt x="3840444" y="1518200"/>
                    </a:cubicBezTo>
                    <a:cubicBezTo>
                      <a:pt x="3791475" y="1536714"/>
                      <a:pt x="3731420" y="1510103"/>
                      <a:pt x="3681292" y="1510103"/>
                    </a:cubicBezTo>
                    <a:cubicBezTo>
                      <a:pt x="3684657" y="1530164"/>
                      <a:pt x="3713215" y="1551296"/>
                      <a:pt x="3725244" y="1566434"/>
                    </a:cubicBezTo>
                    <a:cubicBezTo>
                      <a:pt x="3746806" y="1593577"/>
                      <a:pt x="3765365" y="1622685"/>
                      <a:pt x="3782707" y="1652656"/>
                    </a:cubicBezTo>
                    <a:cubicBezTo>
                      <a:pt x="3816596" y="1711195"/>
                      <a:pt x="3852642" y="1769831"/>
                      <a:pt x="3876699" y="1833284"/>
                    </a:cubicBezTo>
                    <a:cubicBezTo>
                      <a:pt x="3888801" y="1865204"/>
                      <a:pt x="3899139" y="1898124"/>
                      <a:pt x="3907858" y="1931123"/>
                    </a:cubicBezTo>
                    <a:cubicBezTo>
                      <a:pt x="3912866" y="1950097"/>
                      <a:pt x="3912778" y="1978456"/>
                      <a:pt x="3922939" y="1995229"/>
                    </a:cubicBezTo>
                    <a:cubicBezTo>
                      <a:pt x="3935555" y="2016080"/>
                      <a:pt x="3954935" y="2004043"/>
                      <a:pt x="3970925" y="2020390"/>
                    </a:cubicBezTo>
                    <a:cubicBezTo>
                      <a:pt x="3993968" y="2043972"/>
                      <a:pt x="3969919" y="2056379"/>
                      <a:pt x="3962656" y="2077165"/>
                    </a:cubicBezTo>
                    <a:cubicBezTo>
                      <a:pt x="3954782" y="2099651"/>
                      <a:pt x="3964669" y="2137742"/>
                      <a:pt x="3961666" y="2162460"/>
                    </a:cubicBezTo>
                    <a:cubicBezTo>
                      <a:pt x="3957173" y="2199577"/>
                      <a:pt x="3952407" y="2236951"/>
                      <a:pt x="3946248" y="2273826"/>
                    </a:cubicBezTo>
                    <a:cubicBezTo>
                      <a:pt x="3934992" y="2341227"/>
                      <a:pt x="3911103" y="2403569"/>
                      <a:pt x="3895121" y="2469367"/>
                    </a:cubicBezTo>
                    <a:cubicBezTo>
                      <a:pt x="3879952" y="2531781"/>
                      <a:pt x="3921006" y="2597781"/>
                      <a:pt x="3934549" y="2658157"/>
                    </a:cubicBezTo>
                    <a:cubicBezTo>
                      <a:pt x="3950281" y="2728241"/>
                      <a:pt x="3959412" y="2799139"/>
                      <a:pt x="3975563" y="2869086"/>
                    </a:cubicBezTo>
                    <a:cubicBezTo>
                      <a:pt x="3992616" y="2942933"/>
                      <a:pt x="4000530" y="3018987"/>
                      <a:pt x="4012293" y="3093792"/>
                    </a:cubicBezTo>
                    <a:cubicBezTo>
                      <a:pt x="4023775" y="3166881"/>
                      <a:pt x="4040312" y="3239076"/>
                      <a:pt x="4051536" y="3312214"/>
                    </a:cubicBezTo>
                    <a:cubicBezTo>
                      <a:pt x="4072920" y="3451593"/>
                      <a:pt x="4086511" y="3593525"/>
                      <a:pt x="4103363" y="3733468"/>
                    </a:cubicBezTo>
                    <a:cubicBezTo>
                      <a:pt x="4112203" y="3806823"/>
                      <a:pt x="4118999" y="3881137"/>
                      <a:pt x="4119651" y="3955064"/>
                    </a:cubicBezTo>
                    <a:cubicBezTo>
                      <a:pt x="4120263" y="4024287"/>
                      <a:pt x="4130029" y="4091889"/>
                      <a:pt x="4131454" y="4160982"/>
                    </a:cubicBezTo>
                    <a:cubicBezTo>
                      <a:pt x="4132968" y="4234217"/>
                      <a:pt x="4133830" y="4307507"/>
                      <a:pt x="4136993" y="4380685"/>
                    </a:cubicBezTo>
                    <a:cubicBezTo>
                      <a:pt x="4140117" y="4453066"/>
                      <a:pt x="4131140" y="4525140"/>
                      <a:pt x="4127855" y="4597416"/>
                    </a:cubicBezTo>
                    <a:cubicBezTo>
                      <a:pt x="4126293" y="4631865"/>
                      <a:pt x="4125134" y="4666372"/>
                      <a:pt x="4125649" y="4700854"/>
                    </a:cubicBezTo>
                    <a:cubicBezTo>
                      <a:pt x="4126068" y="4729962"/>
                      <a:pt x="4134055" y="4764025"/>
                      <a:pt x="4126833" y="4792513"/>
                    </a:cubicBezTo>
                    <a:cubicBezTo>
                      <a:pt x="4112574" y="4848829"/>
                      <a:pt x="4033316" y="4882658"/>
                      <a:pt x="3983566" y="4899045"/>
                    </a:cubicBezTo>
                    <a:cubicBezTo>
                      <a:pt x="3922746" y="4919082"/>
                      <a:pt x="3858544" y="4932923"/>
                      <a:pt x="3796274" y="4947723"/>
                    </a:cubicBezTo>
                    <a:cubicBezTo>
                      <a:pt x="3765944" y="4954934"/>
                      <a:pt x="3735220" y="4961073"/>
                      <a:pt x="3704375" y="4965601"/>
                    </a:cubicBezTo>
                    <a:cubicBezTo>
                      <a:pt x="3692387" y="4967365"/>
                      <a:pt x="3678482" y="4966648"/>
                      <a:pt x="3667282" y="4971748"/>
                    </a:cubicBezTo>
                    <a:cubicBezTo>
                      <a:pt x="3650415" y="4979426"/>
                      <a:pt x="3653740" y="4975559"/>
                      <a:pt x="3652846" y="4994750"/>
                    </a:cubicBezTo>
                    <a:cubicBezTo>
                      <a:pt x="3651397" y="5025759"/>
                      <a:pt x="3660479" y="5059718"/>
                      <a:pt x="3665205" y="5090107"/>
                    </a:cubicBezTo>
                    <a:cubicBezTo>
                      <a:pt x="3669553" y="5118088"/>
                      <a:pt x="3664013" y="5164099"/>
                      <a:pt x="3674826" y="5189179"/>
                    </a:cubicBezTo>
                    <a:cubicBezTo>
                      <a:pt x="3687137" y="5217707"/>
                      <a:pt x="3773867" y="5241071"/>
                      <a:pt x="3795090" y="5221720"/>
                    </a:cubicBezTo>
                    <a:cubicBezTo>
                      <a:pt x="3810058" y="5208072"/>
                      <a:pt x="3814341" y="5182275"/>
                      <a:pt x="3831974" y="5170786"/>
                    </a:cubicBezTo>
                    <a:cubicBezTo>
                      <a:pt x="3857368" y="5154222"/>
                      <a:pt x="3869034" y="5177424"/>
                      <a:pt x="3868914" y="5202344"/>
                    </a:cubicBezTo>
                    <a:cubicBezTo>
                      <a:pt x="3868817" y="5221123"/>
                      <a:pt x="3854615" y="5243778"/>
                      <a:pt x="3871691" y="5257499"/>
                    </a:cubicBezTo>
                    <a:cubicBezTo>
                      <a:pt x="3886490" y="5269390"/>
                      <a:pt x="3917697" y="5263162"/>
                      <a:pt x="3931997" y="5253374"/>
                    </a:cubicBezTo>
                    <a:cubicBezTo>
                      <a:pt x="3955821" y="5237051"/>
                      <a:pt x="4005256" y="5136046"/>
                      <a:pt x="4017350" y="5221961"/>
                    </a:cubicBezTo>
                    <a:cubicBezTo>
                      <a:pt x="4020200" y="5242199"/>
                      <a:pt x="4011472" y="5265773"/>
                      <a:pt x="4028630" y="5281137"/>
                    </a:cubicBezTo>
                    <a:cubicBezTo>
                      <a:pt x="4044708" y="5295534"/>
                      <a:pt x="4083484" y="5294889"/>
                      <a:pt x="4103765" y="5297459"/>
                    </a:cubicBezTo>
                    <a:cubicBezTo>
                      <a:pt x="4136140" y="5301560"/>
                      <a:pt x="4164481" y="5302930"/>
                      <a:pt x="4197162" y="5302229"/>
                    </a:cubicBezTo>
                    <a:cubicBezTo>
                      <a:pt x="4233643" y="5301447"/>
                      <a:pt x="4268103" y="5310011"/>
                      <a:pt x="4303964" y="5311623"/>
                    </a:cubicBezTo>
                    <a:cubicBezTo>
                      <a:pt x="4359849" y="5314128"/>
                      <a:pt x="4415919" y="5321694"/>
                      <a:pt x="4473060" y="5322797"/>
                    </a:cubicBezTo>
                    <a:cubicBezTo>
                      <a:pt x="4531392" y="5323933"/>
                      <a:pt x="4594966" y="5339168"/>
                      <a:pt x="4639829" y="5378750"/>
                    </a:cubicBezTo>
                    <a:cubicBezTo>
                      <a:pt x="4691342" y="5424189"/>
                      <a:pt x="4680738" y="5480368"/>
                      <a:pt x="4670915" y="5541235"/>
                    </a:cubicBezTo>
                    <a:cubicBezTo>
                      <a:pt x="4664426" y="5581486"/>
                      <a:pt x="4715778" y="5624967"/>
                      <a:pt x="4663942" y="5660166"/>
                    </a:cubicBezTo>
                    <a:cubicBezTo>
                      <a:pt x="4643154" y="5674281"/>
                      <a:pt x="4608613" y="5671308"/>
                      <a:pt x="4584709" y="5671518"/>
                    </a:cubicBezTo>
                    <a:cubicBezTo>
                      <a:pt x="4543856" y="5671897"/>
                      <a:pt x="4503446" y="5667135"/>
                      <a:pt x="4462544" y="5669415"/>
                    </a:cubicBezTo>
                    <a:cubicBezTo>
                      <a:pt x="4164602" y="5686004"/>
                      <a:pt x="3865516" y="5673637"/>
                      <a:pt x="3567638" y="5663808"/>
                    </a:cubicBezTo>
                    <a:cubicBezTo>
                      <a:pt x="3498050" y="5661520"/>
                      <a:pt x="3425772" y="5664710"/>
                      <a:pt x="3356771" y="5656299"/>
                    </a:cubicBezTo>
                    <a:cubicBezTo>
                      <a:pt x="3326031" y="5652553"/>
                      <a:pt x="3295524" y="5647203"/>
                      <a:pt x="3264720" y="5643908"/>
                    </a:cubicBezTo>
                    <a:cubicBezTo>
                      <a:pt x="3238368" y="5641096"/>
                      <a:pt x="3206903" y="5645737"/>
                      <a:pt x="3181734" y="5637173"/>
                    </a:cubicBezTo>
                    <a:cubicBezTo>
                      <a:pt x="3119408" y="5615976"/>
                      <a:pt x="3186098" y="5551483"/>
                      <a:pt x="3191065" y="5514649"/>
                    </a:cubicBezTo>
                    <a:cubicBezTo>
                      <a:pt x="3200719" y="5443146"/>
                      <a:pt x="3196629" y="5367383"/>
                      <a:pt x="3197096" y="5295332"/>
                    </a:cubicBezTo>
                    <a:cubicBezTo>
                      <a:pt x="3197587" y="5218738"/>
                      <a:pt x="3197096" y="5142137"/>
                      <a:pt x="3197096" y="5065543"/>
                    </a:cubicBezTo>
                    <a:cubicBezTo>
                      <a:pt x="3163956" y="5067847"/>
                      <a:pt x="3070962" y="5092395"/>
                      <a:pt x="3044981" y="5063947"/>
                    </a:cubicBezTo>
                    <a:cubicBezTo>
                      <a:pt x="3023508" y="5040431"/>
                      <a:pt x="3060053" y="4991325"/>
                      <a:pt x="3061848" y="4963087"/>
                    </a:cubicBezTo>
                    <a:cubicBezTo>
                      <a:pt x="3069151" y="4847991"/>
                      <a:pt x="3066687" y="4732774"/>
                      <a:pt x="3075366" y="4617573"/>
                    </a:cubicBezTo>
                    <a:cubicBezTo>
                      <a:pt x="3084328" y="4498771"/>
                      <a:pt x="3083225" y="4381024"/>
                      <a:pt x="3086953" y="4262205"/>
                    </a:cubicBezTo>
                    <a:cubicBezTo>
                      <a:pt x="3090930" y="4135282"/>
                      <a:pt x="3099940" y="4008818"/>
                      <a:pt x="3099940" y="3881709"/>
                    </a:cubicBezTo>
                    <a:cubicBezTo>
                      <a:pt x="3007219" y="3979870"/>
                      <a:pt x="2918662" y="4087668"/>
                      <a:pt x="2815564" y="4175170"/>
                    </a:cubicBezTo>
                    <a:cubicBezTo>
                      <a:pt x="2771402" y="4212649"/>
                      <a:pt x="2723302" y="4245077"/>
                      <a:pt x="2677184" y="4280026"/>
                    </a:cubicBezTo>
                    <a:cubicBezTo>
                      <a:pt x="2625220" y="4319399"/>
                      <a:pt x="2576839" y="4363203"/>
                      <a:pt x="2525181" y="4402946"/>
                    </a:cubicBezTo>
                    <a:cubicBezTo>
                      <a:pt x="2429072" y="4476897"/>
                      <a:pt x="2314782" y="4520129"/>
                      <a:pt x="2213246" y="4585870"/>
                    </a:cubicBezTo>
                    <a:cubicBezTo>
                      <a:pt x="2110606" y="4652337"/>
                      <a:pt x="2001083" y="4707074"/>
                      <a:pt x="1882920" y="4739968"/>
                    </a:cubicBezTo>
                    <a:cubicBezTo>
                      <a:pt x="1753751" y="4775933"/>
                      <a:pt x="1616773" y="4787889"/>
                      <a:pt x="1483111" y="4780993"/>
                    </a:cubicBezTo>
                    <a:cubicBezTo>
                      <a:pt x="1418982" y="4777689"/>
                      <a:pt x="1355174" y="4769447"/>
                      <a:pt x="1292019" y="4757926"/>
                    </a:cubicBezTo>
                    <a:cubicBezTo>
                      <a:pt x="1265691" y="4753117"/>
                      <a:pt x="1239628" y="4746849"/>
                      <a:pt x="1213292" y="4742136"/>
                    </a:cubicBezTo>
                    <a:cubicBezTo>
                      <a:pt x="1176038" y="4735457"/>
                      <a:pt x="1157882" y="4741693"/>
                      <a:pt x="1123004" y="4748517"/>
                    </a:cubicBezTo>
                    <a:cubicBezTo>
                      <a:pt x="1077175" y="4757483"/>
                      <a:pt x="1065766" y="4690533"/>
                      <a:pt x="1052175" y="4658355"/>
                    </a:cubicBezTo>
                    <a:cubicBezTo>
                      <a:pt x="1027119" y="4598986"/>
                      <a:pt x="1016274" y="4534123"/>
                      <a:pt x="994101" y="4473408"/>
                    </a:cubicBezTo>
                    <a:cubicBezTo>
                      <a:pt x="955325" y="4367231"/>
                      <a:pt x="919593" y="4262254"/>
                      <a:pt x="885286" y="4154279"/>
                    </a:cubicBezTo>
                    <a:cubicBezTo>
                      <a:pt x="877500" y="4129779"/>
                      <a:pt x="872315" y="4087289"/>
                      <a:pt x="843104" y="4083841"/>
                    </a:cubicBezTo>
                    <a:cubicBezTo>
                      <a:pt x="823387" y="4081512"/>
                      <a:pt x="789426" y="4103507"/>
                      <a:pt x="770094" y="4109581"/>
                    </a:cubicBezTo>
                    <a:cubicBezTo>
                      <a:pt x="736480" y="4120136"/>
                      <a:pt x="704620" y="4124881"/>
                      <a:pt x="669613" y="4125751"/>
                    </a:cubicBezTo>
                    <a:cubicBezTo>
                      <a:pt x="640104" y="4126476"/>
                      <a:pt x="636578" y="4137538"/>
                      <a:pt x="618132" y="4158533"/>
                    </a:cubicBezTo>
                    <a:cubicBezTo>
                      <a:pt x="601224" y="4177780"/>
                      <a:pt x="570693" y="4188818"/>
                      <a:pt x="576434" y="4216766"/>
                    </a:cubicBezTo>
                    <a:cubicBezTo>
                      <a:pt x="579831" y="4233315"/>
                      <a:pt x="597408" y="4246092"/>
                      <a:pt x="600693" y="4264783"/>
                    </a:cubicBezTo>
                    <a:cubicBezTo>
                      <a:pt x="612480" y="4331879"/>
                      <a:pt x="545130" y="4273871"/>
                      <a:pt x="521459" y="4259216"/>
                    </a:cubicBezTo>
                    <a:cubicBezTo>
                      <a:pt x="507119" y="4290838"/>
                      <a:pt x="615451" y="4325957"/>
                      <a:pt x="575975" y="4370735"/>
                    </a:cubicBezTo>
                    <a:cubicBezTo>
                      <a:pt x="556643" y="4392657"/>
                      <a:pt x="516338" y="4359352"/>
                      <a:pt x="497103" y="4350836"/>
                    </a:cubicBezTo>
                    <a:cubicBezTo>
                      <a:pt x="452241" y="4330976"/>
                      <a:pt x="445421" y="4384988"/>
                      <a:pt x="433473" y="4419985"/>
                    </a:cubicBezTo>
                    <a:cubicBezTo>
                      <a:pt x="411549" y="4484237"/>
                      <a:pt x="396871" y="4551662"/>
                      <a:pt x="380068" y="4617403"/>
                    </a:cubicBezTo>
                    <a:cubicBezTo>
                      <a:pt x="363884" y="4680752"/>
                      <a:pt x="350720" y="4745487"/>
                      <a:pt x="325181" y="4805960"/>
                    </a:cubicBezTo>
                    <a:cubicBezTo>
                      <a:pt x="302420" y="4859858"/>
                      <a:pt x="262783" y="4895042"/>
                      <a:pt x="234474" y="4943719"/>
                    </a:cubicBezTo>
                    <a:cubicBezTo>
                      <a:pt x="220545" y="4967664"/>
                      <a:pt x="205159" y="4984920"/>
                      <a:pt x="175047" y="4986056"/>
                    </a:cubicBezTo>
                    <a:cubicBezTo>
                      <a:pt x="154676" y="4986830"/>
                      <a:pt x="116996" y="4978813"/>
                      <a:pt x="97753" y="4971047"/>
                    </a:cubicBezTo>
                    <a:cubicBezTo>
                      <a:pt x="79581" y="4963707"/>
                      <a:pt x="59879" y="4941367"/>
                      <a:pt x="47174" y="4927348"/>
                    </a:cubicBezTo>
                    <a:cubicBezTo>
                      <a:pt x="29533" y="4907883"/>
                      <a:pt x="33020" y="4889063"/>
                      <a:pt x="18736" y="4865240"/>
                    </a:cubicBezTo>
                    <a:cubicBezTo>
                      <a:pt x="19356" y="4877204"/>
                      <a:pt x="22021" y="4888330"/>
                      <a:pt x="22666" y="4900020"/>
                    </a:cubicBezTo>
                    <a:cubicBezTo>
                      <a:pt x="-3405" y="4879492"/>
                      <a:pt x="22585" y="4847218"/>
                      <a:pt x="17851" y="4821195"/>
                    </a:cubicBezTo>
                    <a:cubicBezTo>
                      <a:pt x="16361" y="4812953"/>
                      <a:pt x="7867" y="4806048"/>
                      <a:pt x="7384" y="4797404"/>
                    </a:cubicBezTo>
                    <a:cubicBezTo>
                      <a:pt x="7175" y="4793859"/>
                      <a:pt x="14743" y="4785714"/>
                      <a:pt x="15250" y="4780775"/>
                    </a:cubicBezTo>
                    <a:cubicBezTo>
                      <a:pt x="15854" y="4774934"/>
                      <a:pt x="16329" y="4757951"/>
                      <a:pt x="14670" y="4753616"/>
                    </a:cubicBezTo>
                    <a:cubicBezTo>
                      <a:pt x="13471" y="4750498"/>
                      <a:pt x="3439" y="4734627"/>
                      <a:pt x="3656" y="4737503"/>
                    </a:cubicBezTo>
                    <a:cubicBezTo>
                      <a:pt x="3503" y="4735400"/>
                      <a:pt x="-39" y="4732089"/>
                      <a:pt x="1861" y="4725152"/>
                    </a:cubicBezTo>
                    <a:cubicBezTo>
                      <a:pt x="4735" y="4714679"/>
                      <a:pt x="21401" y="4712818"/>
                      <a:pt x="20073" y="469878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</p:grpSp>
      </p:grpSp>
      <p:grpSp>
        <p:nvGrpSpPr>
          <p:cNvPr id="54" name="图形 11">
            <a:extLst>
              <a:ext uri="{FF2B5EF4-FFF2-40B4-BE49-F238E27FC236}">
                <a16:creationId xmlns:a16="http://schemas.microsoft.com/office/drawing/2014/main" id="{26AE64BB-4BE3-4095-B345-A400E7871469}"/>
              </a:ext>
            </a:extLst>
          </p:cNvPr>
          <p:cNvGrpSpPr/>
          <p:nvPr userDrawn="1"/>
        </p:nvGrpSpPr>
        <p:grpSpPr>
          <a:xfrm flipH="1">
            <a:off x="8368012" y="4646598"/>
            <a:ext cx="5550825" cy="5215864"/>
            <a:chOff x="8368041" y="4646614"/>
            <a:chExt cx="5550905" cy="5215940"/>
          </a:xfrm>
        </p:grpSpPr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A663BCEE-91DA-454B-B6A6-7E127D9A9EED}"/>
                </a:ext>
              </a:extLst>
            </p:cNvPr>
            <p:cNvSpPr/>
            <p:nvPr/>
          </p:nvSpPr>
          <p:spPr>
            <a:xfrm>
              <a:off x="10377081" y="4968591"/>
              <a:ext cx="1891025" cy="2030223"/>
            </a:xfrm>
            <a:custGeom>
              <a:avLst/>
              <a:gdLst>
                <a:gd name="connsiteX0" fmla="*/ 868967 w 1891025"/>
                <a:gd name="connsiteY0" fmla="*/ 0 h 2030223"/>
                <a:gd name="connsiteX1" fmla="*/ 795634 w 1891025"/>
                <a:gd name="connsiteY1" fmla="*/ 194127 h 2030223"/>
                <a:gd name="connsiteX2" fmla="*/ 748639 w 1891025"/>
                <a:gd name="connsiteY2" fmla="*/ 318516 h 2030223"/>
                <a:gd name="connsiteX3" fmla="*/ 729245 w 1891025"/>
                <a:gd name="connsiteY3" fmla="*/ 358504 h 2030223"/>
                <a:gd name="connsiteX4" fmla="*/ 628026 w 1891025"/>
                <a:gd name="connsiteY4" fmla="*/ 414734 h 2030223"/>
                <a:gd name="connsiteX5" fmla="*/ 566851 w 1891025"/>
                <a:gd name="connsiteY5" fmla="*/ 448719 h 2030223"/>
                <a:gd name="connsiteX6" fmla="*/ 525654 w 1891025"/>
                <a:gd name="connsiteY6" fmla="*/ 471604 h 2030223"/>
                <a:gd name="connsiteX7" fmla="*/ 521380 w 1891025"/>
                <a:gd name="connsiteY7" fmla="*/ 516704 h 2030223"/>
                <a:gd name="connsiteX8" fmla="*/ 521380 w 1891025"/>
                <a:gd name="connsiteY8" fmla="*/ 644316 h 2030223"/>
                <a:gd name="connsiteX9" fmla="*/ 521380 w 1891025"/>
                <a:gd name="connsiteY9" fmla="*/ 884767 h 2030223"/>
                <a:gd name="connsiteX10" fmla="*/ 837369 w 1891025"/>
                <a:gd name="connsiteY10" fmla="*/ 845268 h 2030223"/>
                <a:gd name="connsiteX11" fmla="*/ 416386 w 1891025"/>
                <a:gd name="connsiteY11" fmla="*/ 1331021 h 2030223"/>
                <a:gd name="connsiteX12" fmla="*/ 314045 w 1891025"/>
                <a:gd name="connsiteY12" fmla="*/ 1455757 h 2030223"/>
                <a:gd name="connsiteX13" fmla="*/ 151390 w 1891025"/>
                <a:gd name="connsiteY13" fmla="*/ 1753292 h 2030223"/>
                <a:gd name="connsiteX14" fmla="*/ 0 w 1891025"/>
                <a:gd name="connsiteY14" fmla="*/ 2030224 h 2030223"/>
                <a:gd name="connsiteX15" fmla="*/ 453988 w 1891025"/>
                <a:gd name="connsiteY15" fmla="*/ 2010901 h 2030223"/>
                <a:gd name="connsiteX16" fmla="*/ 805525 w 1891025"/>
                <a:gd name="connsiteY16" fmla="*/ 1980108 h 2030223"/>
                <a:gd name="connsiteX17" fmla="*/ 1085593 w 1891025"/>
                <a:gd name="connsiteY17" fmla="*/ 1897738 h 2030223"/>
                <a:gd name="connsiteX18" fmla="*/ 1145489 w 1891025"/>
                <a:gd name="connsiteY18" fmla="*/ 1879956 h 2030223"/>
                <a:gd name="connsiteX19" fmla="*/ 1155885 w 1891025"/>
                <a:gd name="connsiteY19" fmla="*/ 1823252 h 2030223"/>
                <a:gd name="connsiteX20" fmla="*/ 1384652 w 1891025"/>
                <a:gd name="connsiteY20" fmla="*/ 1152227 h 2030223"/>
                <a:gd name="connsiteX21" fmla="*/ 1715223 w 1891025"/>
                <a:gd name="connsiteY21" fmla="*/ 768246 h 2030223"/>
                <a:gd name="connsiteX22" fmla="*/ 1847844 w 1891025"/>
                <a:gd name="connsiteY22" fmla="*/ 624677 h 2030223"/>
                <a:gd name="connsiteX23" fmla="*/ 1881970 w 1891025"/>
                <a:gd name="connsiteY23" fmla="*/ 582635 h 2030223"/>
                <a:gd name="connsiteX24" fmla="*/ 1890304 w 1891025"/>
                <a:gd name="connsiteY24" fmla="*/ 545269 h 2030223"/>
                <a:gd name="connsiteX25" fmla="*/ 1855522 w 1891025"/>
                <a:gd name="connsiteY25" fmla="*/ 525172 h 2030223"/>
                <a:gd name="connsiteX26" fmla="*/ 1766848 w 1891025"/>
                <a:gd name="connsiteY26" fmla="*/ 467181 h 2030223"/>
                <a:gd name="connsiteX27" fmla="*/ 1517660 w 1891025"/>
                <a:gd name="connsiteY27" fmla="*/ 304202 h 2030223"/>
                <a:gd name="connsiteX28" fmla="*/ 1319211 w 1891025"/>
                <a:gd name="connsiteY28" fmla="*/ 181733 h 2030223"/>
                <a:gd name="connsiteX29" fmla="*/ 1095294 w 1891025"/>
                <a:gd name="connsiteY29" fmla="*/ 88548 h 2030223"/>
                <a:gd name="connsiteX30" fmla="*/ 868967 w 1891025"/>
                <a:gd name="connsiteY30" fmla="*/ 0 h 203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91025" h="2030223">
                  <a:moveTo>
                    <a:pt x="868967" y="0"/>
                  </a:moveTo>
                  <a:cubicBezTo>
                    <a:pt x="844518" y="64706"/>
                    <a:pt x="820084" y="129421"/>
                    <a:pt x="795634" y="194127"/>
                  </a:cubicBezTo>
                  <a:cubicBezTo>
                    <a:pt x="779962" y="235593"/>
                    <a:pt x="764304" y="277051"/>
                    <a:pt x="748639" y="318516"/>
                  </a:cubicBezTo>
                  <a:cubicBezTo>
                    <a:pt x="743078" y="333217"/>
                    <a:pt x="739989" y="348298"/>
                    <a:pt x="729245" y="358504"/>
                  </a:cubicBezTo>
                  <a:cubicBezTo>
                    <a:pt x="703919" y="382535"/>
                    <a:pt x="658464" y="397829"/>
                    <a:pt x="628026" y="414734"/>
                  </a:cubicBezTo>
                  <a:cubicBezTo>
                    <a:pt x="607637" y="426063"/>
                    <a:pt x="587240" y="437391"/>
                    <a:pt x="566851" y="448719"/>
                  </a:cubicBezTo>
                  <a:cubicBezTo>
                    <a:pt x="556337" y="454565"/>
                    <a:pt x="533025" y="461904"/>
                    <a:pt x="525654" y="471604"/>
                  </a:cubicBezTo>
                  <a:cubicBezTo>
                    <a:pt x="517549" y="482293"/>
                    <a:pt x="521380" y="501923"/>
                    <a:pt x="521380" y="516704"/>
                  </a:cubicBezTo>
                  <a:lnTo>
                    <a:pt x="521380" y="644316"/>
                  </a:lnTo>
                  <a:lnTo>
                    <a:pt x="521380" y="884767"/>
                  </a:lnTo>
                  <a:cubicBezTo>
                    <a:pt x="626707" y="871598"/>
                    <a:pt x="732042" y="858437"/>
                    <a:pt x="837369" y="845268"/>
                  </a:cubicBezTo>
                  <a:cubicBezTo>
                    <a:pt x="697038" y="1007188"/>
                    <a:pt x="556716" y="1169101"/>
                    <a:pt x="416386" y="1331021"/>
                  </a:cubicBezTo>
                  <a:cubicBezTo>
                    <a:pt x="381801" y="1370923"/>
                    <a:pt x="339814" y="1409331"/>
                    <a:pt x="314045" y="1455757"/>
                  </a:cubicBezTo>
                  <a:cubicBezTo>
                    <a:pt x="259205" y="1554583"/>
                    <a:pt x="205598" y="1654119"/>
                    <a:pt x="151390" y="1753292"/>
                  </a:cubicBezTo>
                  <a:cubicBezTo>
                    <a:pt x="100927" y="1845600"/>
                    <a:pt x="50463" y="1937916"/>
                    <a:pt x="0" y="2030224"/>
                  </a:cubicBezTo>
                  <a:lnTo>
                    <a:pt x="453988" y="2010901"/>
                  </a:lnTo>
                  <a:cubicBezTo>
                    <a:pt x="571528" y="2005901"/>
                    <a:pt x="692275" y="2013421"/>
                    <a:pt x="805525" y="1980108"/>
                  </a:cubicBezTo>
                  <a:cubicBezTo>
                    <a:pt x="898883" y="1952649"/>
                    <a:pt x="992234" y="1925197"/>
                    <a:pt x="1085593" y="1897738"/>
                  </a:cubicBezTo>
                  <a:cubicBezTo>
                    <a:pt x="1098012" y="1894080"/>
                    <a:pt x="1136688" y="1889949"/>
                    <a:pt x="1145489" y="1879956"/>
                  </a:cubicBezTo>
                  <a:cubicBezTo>
                    <a:pt x="1153728" y="1870594"/>
                    <a:pt x="1153554" y="1835228"/>
                    <a:pt x="1155885" y="1823252"/>
                  </a:cubicBezTo>
                  <a:cubicBezTo>
                    <a:pt x="1199949" y="1596767"/>
                    <a:pt x="1256045" y="1347184"/>
                    <a:pt x="1384652" y="1152227"/>
                  </a:cubicBezTo>
                  <a:cubicBezTo>
                    <a:pt x="1476857" y="1012473"/>
                    <a:pt x="1601278" y="890115"/>
                    <a:pt x="1715223" y="768246"/>
                  </a:cubicBezTo>
                  <a:cubicBezTo>
                    <a:pt x="1759698" y="720682"/>
                    <a:pt x="1804948" y="673687"/>
                    <a:pt x="1847844" y="624677"/>
                  </a:cubicBezTo>
                  <a:cubicBezTo>
                    <a:pt x="1858832" y="612124"/>
                    <a:pt x="1874702" y="597881"/>
                    <a:pt x="1881970" y="582635"/>
                  </a:cubicBezTo>
                  <a:cubicBezTo>
                    <a:pt x="1886663" y="572784"/>
                    <a:pt x="1893219" y="554014"/>
                    <a:pt x="1890304" y="545269"/>
                  </a:cubicBezTo>
                  <a:cubicBezTo>
                    <a:pt x="1889040" y="541477"/>
                    <a:pt x="1859724" y="527874"/>
                    <a:pt x="1855522" y="525172"/>
                  </a:cubicBezTo>
                  <a:cubicBezTo>
                    <a:pt x="1825811" y="506079"/>
                    <a:pt x="1796361" y="486582"/>
                    <a:pt x="1766848" y="467181"/>
                  </a:cubicBezTo>
                  <a:cubicBezTo>
                    <a:pt x="1683916" y="412657"/>
                    <a:pt x="1601065" y="357999"/>
                    <a:pt x="1517660" y="304202"/>
                  </a:cubicBezTo>
                  <a:cubicBezTo>
                    <a:pt x="1452637" y="262254"/>
                    <a:pt x="1387796" y="217779"/>
                    <a:pt x="1319211" y="181733"/>
                  </a:cubicBezTo>
                  <a:cubicBezTo>
                    <a:pt x="1248122" y="144367"/>
                    <a:pt x="1169828" y="118069"/>
                    <a:pt x="1095294" y="88548"/>
                  </a:cubicBezTo>
                  <a:cubicBezTo>
                    <a:pt x="1019978" y="58711"/>
                    <a:pt x="944520" y="29213"/>
                    <a:pt x="868967" y="0"/>
                  </a:cubicBezTo>
                </a:path>
              </a:pathLst>
            </a:custGeom>
            <a:solidFill>
              <a:schemeClr val="accent3"/>
            </a:solidFill>
            <a:ln w="789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/>
            </a:p>
          </p:txBody>
        </p:sp>
        <p:grpSp>
          <p:nvGrpSpPr>
            <p:cNvPr id="56" name="图形 11">
              <a:extLst>
                <a:ext uri="{FF2B5EF4-FFF2-40B4-BE49-F238E27FC236}">
                  <a16:creationId xmlns:a16="http://schemas.microsoft.com/office/drawing/2014/main" id="{9CA7BCF9-CF6C-4E3A-B54D-4404C6656594}"/>
                </a:ext>
              </a:extLst>
            </p:cNvPr>
            <p:cNvGrpSpPr/>
            <p:nvPr/>
          </p:nvGrpSpPr>
          <p:grpSpPr>
            <a:xfrm>
              <a:off x="8368041" y="4646614"/>
              <a:ext cx="5550905" cy="5215940"/>
              <a:chOff x="8368041" y="4646614"/>
              <a:chExt cx="5550905" cy="5215940"/>
            </a:xfrm>
            <a:solidFill>
              <a:srgbClr val="000000"/>
            </a:solidFill>
          </p:grpSpPr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33A7EAF4-24B2-4F43-9246-D45CF858007A}"/>
                  </a:ext>
                </a:extLst>
              </p:cNvPr>
              <p:cNvSpPr/>
              <p:nvPr/>
            </p:nvSpPr>
            <p:spPr>
              <a:xfrm>
                <a:off x="8627013" y="4646614"/>
                <a:ext cx="5236232" cy="5215940"/>
              </a:xfrm>
              <a:custGeom>
                <a:avLst/>
                <a:gdLst>
                  <a:gd name="connsiteX0" fmla="*/ 5175476 w 5236232"/>
                  <a:gd name="connsiteY0" fmla="*/ 3778815 h 5215940"/>
                  <a:gd name="connsiteX1" fmla="*/ 5021393 w 5236232"/>
                  <a:gd name="connsiteY1" fmla="*/ 3837833 h 5215940"/>
                  <a:gd name="connsiteX2" fmla="*/ 4949095 w 5236232"/>
                  <a:gd name="connsiteY2" fmla="*/ 3789669 h 5215940"/>
                  <a:gd name="connsiteX3" fmla="*/ 4871085 w 5236232"/>
                  <a:gd name="connsiteY3" fmla="*/ 3731740 h 5215940"/>
                  <a:gd name="connsiteX4" fmla="*/ 4732026 w 5236232"/>
                  <a:gd name="connsiteY4" fmla="*/ 3581788 h 5215940"/>
                  <a:gd name="connsiteX5" fmla="*/ 4663536 w 5236232"/>
                  <a:gd name="connsiteY5" fmla="*/ 3547590 h 5215940"/>
                  <a:gd name="connsiteX6" fmla="*/ 4658228 w 5236232"/>
                  <a:gd name="connsiteY6" fmla="*/ 3515589 h 5215940"/>
                  <a:gd name="connsiteX7" fmla="*/ 4652705 w 5236232"/>
                  <a:gd name="connsiteY7" fmla="*/ 3479250 h 5215940"/>
                  <a:gd name="connsiteX8" fmla="*/ 4683111 w 5236232"/>
                  <a:gd name="connsiteY8" fmla="*/ 3479250 h 5215940"/>
                  <a:gd name="connsiteX9" fmla="*/ 4663236 w 5236232"/>
                  <a:gd name="connsiteY9" fmla="*/ 3468048 h 5215940"/>
                  <a:gd name="connsiteX10" fmla="*/ 4637499 w 5236232"/>
                  <a:gd name="connsiteY10" fmla="*/ 3409590 h 5215940"/>
                  <a:gd name="connsiteX11" fmla="*/ 4601966 w 5236232"/>
                  <a:gd name="connsiteY11" fmla="*/ 3516695 h 5215940"/>
                  <a:gd name="connsiteX12" fmla="*/ 4537978 w 5236232"/>
                  <a:gd name="connsiteY12" fmla="*/ 3495097 h 5215940"/>
                  <a:gd name="connsiteX13" fmla="*/ 4549875 w 5236232"/>
                  <a:gd name="connsiteY13" fmla="*/ 3453545 h 5215940"/>
                  <a:gd name="connsiteX14" fmla="*/ 4525323 w 5236232"/>
                  <a:gd name="connsiteY14" fmla="*/ 3386666 h 5215940"/>
                  <a:gd name="connsiteX15" fmla="*/ 4488921 w 5236232"/>
                  <a:gd name="connsiteY15" fmla="*/ 3492664 h 5215940"/>
                  <a:gd name="connsiteX16" fmla="*/ 4400034 w 5236232"/>
                  <a:gd name="connsiteY16" fmla="*/ 3502941 h 5215940"/>
                  <a:gd name="connsiteX17" fmla="*/ 4294573 w 5236232"/>
                  <a:gd name="connsiteY17" fmla="*/ 3494947 h 5215940"/>
                  <a:gd name="connsiteX18" fmla="*/ 4258771 w 5236232"/>
                  <a:gd name="connsiteY18" fmla="*/ 3387432 h 5215940"/>
                  <a:gd name="connsiteX19" fmla="*/ 4225213 w 5236232"/>
                  <a:gd name="connsiteY19" fmla="*/ 3251359 h 5215940"/>
                  <a:gd name="connsiteX20" fmla="*/ 4351174 w 5236232"/>
                  <a:gd name="connsiteY20" fmla="*/ 3188059 h 5215940"/>
                  <a:gd name="connsiteX21" fmla="*/ 4615679 w 5236232"/>
                  <a:gd name="connsiteY21" fmla="*/ 3091975 h 5215940"/>
                  <a:gd name="connsiteX22" fmla="*/ 4756460 w 5236232"/>
                  <a:gd name="connsiteY22" fmla="*/ 3262988 h 5215940"/>
                  <a:gd name="connsiteX23" fmla="*/ 4925727 w 5236232"/>
                  <a:gd name="connsiteY23" fmla="*/ 3432555 h 5215940"/>
                  <a:gd name="connsiteX24" fmla="*/ 5093051 w 5236232"/>
                  <a:gd name="connsiteY24" fmla="*/ 3619004 h 5215940"/>
                  <a:gd name="connsiteX25" fmla="*/ 5161446 w 5236232"/>
                  <a:gd name="connsiteY25" fmla="*/ 3703917 h 5215940"/>
                  <a:gd name="connsiteX26" fmla="*/ 5175476 w 5236232"/>
                  <a:gd name="connsiteY26" fmla="*/ 3778815 h 5215940"/>
                  <a:gd name="connsiteX27" fmla="*/ 2695262 w 5236232"/>
                  <a:gd name="connsiteY27" fmla="*/ 2708618 h 5215940"/>
                  <a:gd name="connsiteX28" fmla="*/ 2724159 w 5236232"/>
                  <a:gd name="connsiteY28" fmla="*/ 2731614 h 5215940"/>
                  <a:gd name="connsiteX29" fmla="*/ 2695262 w 5236232"/>
                  <a:gd name="connsiteY29" fmla="*/ 2708618 h 5215940"/>
                  <a:gd name="connsiteX30" fmla="*/ 2477862 w 5236232"/>
                  <a:gd name="connsiteY30" fmla="*/ 3254535 h 5215940"/>
                  <a:gd name="connsiteX31" fmla="*/ 2477862 w 5236232"/>
                  <a:gd name="connsiteY31" fmla="*/ 3205036 h 5215940"/>
                  <a:gd name="connsiteX32" fmla="*/ 2477862 w 5236232"/>
                  <a:gd name="connsiteY32" fmla="*/ 3254535 h 5215940"/>
                  <a:gd name="connsiteX33" fmla="*/ 2471819 w 5236232"/>
                  <a:gd name="connsiteY33" fmla="*/ 3328255 h 5215940"/>
                  <a:gd name="connsiteX34" fmla="*/ 2477546 w 5236232"/>
                  <a:gd name="connsiteY34" fmla="*/ 3264141 h 5215940"/>
                  <a:gd name="connsiteX35" fmla="*/ 2471819 w 5236232"/>
                  <a:gd name="connsiteY35" fmla="*/ 3328255 h 5215940"/>
                  <a:gd name="connsiteX36" fmla="*/ 2578101 w 5236232"/>
                  <a:gd name="connsiteY36" fmla="*/ 4834112 h 5215940"/>
                  <a:gd name="connsiteX37" fmla="*/ 2654886 w 5236232"/>
                  <a:gd name="connsiteY37" fmla="*/ 4838410 h 5215940"/>
                  <a:gd name="connsiteX38" fmla="*/ 2677574 w 5236232"/>
                  <a:gd name="connsiteY38" fmla="*/ 4934715 h 5215940"/>
                  <a:gd name="connsiteX39" fmla="*/ 2698524 w 5236232"/>
                  <a:gd name="connsiteY39" fmla="*/ 5057642 h 5215940"/>
                  <a:gd name="connsiteX40" fmla="*/ 2677574 w 5236232"/>
                  <a:gd name="connsiteY40" fmla="*/ 5122207 h 5215940"/>
                  <a:gd name="connsiteX41" fmla="*/ 2521437 w 5236232"/>
                  <a:gd name="connsiteY41" fmla="*/ 5113730 h 5215940"/>
                  <a:gd name="connsiteX42" fmla="*/ 2243549 w 5236232"/>
                  <a:gd name="connsiteY42" fmla="*/ 5102536 h 5215940"/>
                  <a:gd name="connsiteX43" fmla="*/ 1974224 w 5236232"/>
                  <a:gd name="connsiteY43" fmla="*/ 5111503 h 5215940"/>
                  <a:gd name="connsiteX44" fmla="*/ 1854330 w 5236232"/>
                  <a:gd name="connsiteY44" fmla="*/ 5129925 h 5215940"/>
                  <a:gd name="connsiteX45" fmla="*/ 1757741 w 5236232"/>
                  <a:gd name="connsiteY45" fmla="*/ 5130612 h 5215940"/>
                  <a:gd name="connsiteX46" fmla="*/ 1807082 w 5236232"/>
                  <a:gd name="connsiteY46" fmla="*/ 4997020 h 5215940"/>
                  <a:gd name="connsiteX47" fmla="*/ 1981816 w 5236232"/>
                  <a:gd name="connsiteY47" fmla="*/ 4908804 h 5215940"/>
                  <a:gd name="connsiteX48" fmla="*/ 2091859 w 5236232"/>
                  <a:gd name="connsiteY48" fmla="*/ 4902461 h 5215940"/>
                  <a:gd name="connsiteX49" fmla="*/ 2137930 w 5236232"/>
                  <a:gd name="connsiteY49" fmla="*/ 4973234 h 5215940"/>
                  <a:gd name="connsiteX50" fmla="*/ 2124508 w 5236232"/>
                  <a:gd name="connsiteY50" fmla="*/ 4883975 h 5215940"/>
                  <a:gd name="connsiteX51" fmla="*/ 2223649 w 5236232"/>
                  <a:gd name="connsiteY51" fmla="*/ 4931121 h 5215940"/>
                  <a:gd name="connsiteX52" fmla="*/ 2266387 w 5236232"/>
                  <a:gd name="connsiteY52" fmla="*/ 4951115 h 5215940"/>
                  <a:gd name="connsiteX53" fmla="*/ 2255477 w 5236232"/>
                  <a:gd name="connsiteY53" fmla="*/ 4898866 h 5215940"/>
                  <a:gd name="connsiteX54" fmla="*/ 2242901 w 5236232"/>
                  <a:gd name="connsiteY54" fmla="*/ 4848679 h 5215940"/>
                  <a:gd name="connsiteX55" fmla="*/ 2310072 w 5236232"/>
                  <a:gd name="connsiteY55" fmla="*/ 4811646 h 5215940"/>
                  <a:gd name="connsiteX56" fmla="*/ 2415754 w 5236232"/>
                  <a:gd name="connsiteY56" fmla="*/ 4823172 h 5215940"/>
                  <a:gd name="connsiteX57" fmla="*/ 2578101 w 5236232"/>
                  <a:gd name="connsiteY57" fmla="*/ 4834112 h 5215940"/>
                  <a:gd name="connsiteX58" fmla="*/ 2220782 w 5236232"/>
                  <a:gd name="connsiteY58" fmla="*/ 2261092 h 5215940"/>
                  <a:gd name="connsiteX59" fmla="*/ 2009749 w 5236232"/>
                  <a:gd name="connsiteY59" fmla="*/ 2264734 h 5215940"/>
                  <a:gd name="connsiteX60" fmla="*/ 1818442 w 5236232"/>
                  <a:gd name="connsiteY60" fmla="*/ 2319771 h 5215940"/>
                  <a:gd name="connsiteX61" fmla="*/ 2178155 w 5236232"/>
                  <a:gd name="connsiteY61" fmla="*/ 1717521 h 5215940"/>
                  <a:gd name="connsiteX62" fmla="*/ 2408479 w 5236232"/>
                  <a:gd name="connsiteY62" fmla="*/ 1445392 h 5215940"/>
                  <a:gd name="connsiteX63" fmla="*/ 2521010 w 5236232"/>
                  <a:gd name="connsiteY63" fmla="*/ 1325601 h 5215940"/>
                  <a:gd name="connsiteX64" fmla="*/ 2619575 w 5236232"/>
                  <a:gd name="connsiteY64" fmla="*/ 1203843 h 5215940"/>
                  <a:gd name="connsiteX65" fmla="*/ 2753048 w 5236232"/>
                  <a:gd name="connsiteY65" fmla="*/ 1198780 h 5215940"/>
                  <a:gd name="connsiteX66" fmla="*/ 2891467 w 5236232"/>
                  <a:gd name="connsiteY66" fmla="*/ 1189869 h 5215940"/>
                  <a:gd name="connsiteX67" fmla="*/ 2892178 w 5236232"/>
                  <a:gd name="connsiteY67" fmla="*/ 1150575 h 5215940"/>
                  <a:gd name="connsiteX68" fmla="*/ 2756603 w 5236232"/>
                  <a:gd name="connsiteY68" fmla="*/ 1149951 h 5215940"/>
                  <a:gd name="connsiteX69" fmla="*/ 2403652 w 5236232"/>
                  <a:gd name="connsiteY69" fmla="*/ 1131174 h 5215940"/>
                  <a:gd name="connsiteX70" fmla="*/ 2313208 w 5236232"/>
                  <a:gd name="connsiteY70" fmla="*/ 1141688 h 5215940"/>
                  <a:gd name="connsiteX71" fmla="*/ 2293127 w 5236232"/>
                  <a:gd name="connsiteY71" fmla="*/ 1133354 h 5215940"/>
                  <a:gd name="connsiteX72" fmla="*/ 2280243 w 5236232"/>
                  <a:gd name="connsiteY72" fmla="*/ 1105555 h 5215940"/>
                  <a:gd name="connsiteX73" fmla="*/ 2301833 w 5236232"/>
                  <a:gd name="connsiteY73" fmla="*/ 953265 h 5215940"/>
                  <a:gd name="connsiteX74" fmla="*/ 2312529 w 5236232"/>
                  <a:gd name="connsiteY74" fmla="*/ 826356 h 5215940"/>
                  <a:gd name="connsiteX75" fmla="*/ 2384148 w 5236232"/>
                  <a:gd name="connsiteY75" fmla="*/ 780964 h 5215940"/>
                  <a:gd name="connsiteX76" fmla="*/ 2669311 w 5236232"/>
                  <a:gd name="connsiteY76" fmla="*/ 756499 h 5215940"/>
                  <a:gd name="connsiteX77" fmla="*/ 3323019 w 5236232"/>
                  <a:gd name="connsiteY77" fmla="*/ 755812 h 5215940"/>
                  <a:gd name="connsiteX78" fmla="*/ 3564261 w 5236232"/>
                  <a:gd name="connsiteY78" fmla="*/ 838300 h 5215940"/>
                  <a:gd name="connsiteX79" fmla="*/ 3599880 w 5236232"/>
                  <a:gd name="connsiteY79" fmla="*/ 892318 h 5215940"/>
                  <a:gd name="connsiteX80" fmla="*/ 3531824 w 5236232"/>
                  <a:gd name="connsiteY80" fmla="*/ 966552 h 5215940"/>
                  <a:gd name="connsiteX81" fmla="*/ 3140623 w 5236232"/>
                  <a:gd name="connsiteY81" fmla="*/ 1406178 h 5215940"/>
                  <a:gd name="connsiteX82" fmla="*/ 2889689 w 5236232"/>
                  <a:gd name="connsiteY82" fmla="*/ 2108691 h 5215940"/>
                  <a:gd name="connsiteX83" fmla="*/ 2816111 w 5236232"/>
                  <a:gd name="connsiteY83" fmla="*/ 2205929 h 5215940"/>
                  <a:gd name="connsiteX84" fmla="*/ 2638099 w 5236232"/>
                  <a:gd name="connsiteY84" fmla="*/ 2238357 h 5215940"/>
                  <a:gd name="connsiteX85" fmla="*/ 2220782 w 5236232"/>
                  <a:gd name="connsiteY85" fmla="*/ 2261092 h 5215940"/>
                  <a:gd name="connsiteX86" fmla="*/ 2267856 w 5236232"/>
                  <a:gd name="connsiteY86" fmla="*/ 818922 h 5215940"/>
                  <a:gd name="connsiteX87" fmla="*/ 2241368 w 5236232"/>
                  <a:gd name="connsiteY87" fmla="*/ 1057193 h 5215940"/>
                  <a:gd name="connsiteX88" fmla="*/ 2205883 w 5236232"/>
                  <a:gd name="connsiteY88" fmla="*/ 1109221 h 5215940"/>
                  <a:gd name="connsiteX89" fmla="*/ 2091582 w 5236232"/>
                  <a:gd name="connsiteY89" fmla="*/ 1131292 h 5215940"/>
                  <a:gd name="connsiteX90" fmla="*/ 1548754 w 5236232"/>
                  <a:gd name="connsiteY90" fmla="*/ 1274814 h 5215940"/>
                  <a:gd name="connsiteX91" fmla="*/ 1024498 w 5236232"/>
                  <a:gd name="connsiteY91" fmla="*/ 1427895 h 5215940"/>
                  <a:gd name="connsiteX92" fmla="*/ 788171 w 5236232"/>
                  <a:gd name="connsiteY92" fmla="*/ 1494078 h 5215940"/>
                  <a:gd name="connsiteX93" fmla="*/ 716157 w 5236232"/>
                  <a:gd name="connsiteY93" fmla="*/ 1674160 h 5215940"/>
                  <a:gd name="connsiteX94" fmla="*/ 668032 w 5236232"/>
                  <a:gd name="connsiteY94" fmla="*/ 1963755 h 5215940"/>
                  <a:gd name="connsiteX95" fmla="*/ 659469 w 5236232"/>
                  <a:gd name="connsiteY95" fmla="*/ 2104149 h 5215940"/>
                  <a:gd name="connsiteX96" fmla="*/ 638945 w 5236232"/>
                  <a:gd name="connsiteY96" fmla="*/ 2221981 h 5215940"/>
                  <a:gd name="connsiteX97" fmla="*/ 548849 w 5236232"/>
                  <a:gd name="connsiteY97" fmla="*/ 1970904 h 5215940"/>
                  <a:gd name="connsiteX98" fmla="*/ 544251 w 5236232"/>
                  <a:gd name="connsiteY98" fmla="*/ 1841531 h 5215940"/>
                  <a:gd name="connsiteX99" fmla="*/ 521208 w 5236232"/>
                  <a:gd name="connsiteY99" fmla="*/ 1722538 h 5215940"/>
                  <a:gd name="connsiteX100" fmla="*/ 401978 w 5236232"/>
                  <a:gd name="connsiteY100" fmla="*/ 1939108 h 5215940"/>
                  <a:gd name="connsiteX101" fmla="*/ 373120 w 5236232"/>
                  <a:gd name="connsiteY101" fmla="*/ 2075718 h 5215940"/>
                  <a:gd name="connsiteX102" fmla="*/ 335834 w 5236232"/>
                  <a:gd name="connsiteY102" fmla="*/ 2176312 h 5215940"/>
                  <a:gd name="connsiteX103" fmla="*/ 291327 w 5236232"/>
                  <a:gd name="connsiteY103" fmla="*/ 2010466 h 5215940"/>
                  <a:gd name="connsiteX104" fmla="*/ 289486 w 5236232"/>
                  <a:gd name="connsiteY104" fmla="*/ 1865570 h 5215940"/>
                  <a:gd name="connsiteX105" fmla="*/ 293049 w 5236232"/>
                  <a:gd name="connsiteY105" fmla="*/ 1757976 h 5215940"/>
                  <a:gd name="connsiteX106" fmla="*/ 221509 w 5236232"/>
                  <a:gd name="connsiteY106" fmla="*/ 1794449 h 5215940"/>
                  <a:gd name="connsiteX107" fmla="*/ 141137 w 5236232"/>
                  <a:gd name="connsiteY107" fmla="*/ 2042871 h 5215940"/>
                  <a:gd name="connsiteX108" fmla="*/ 105044 w 5236232"/>
                  <a:gd name="connsiteY108" fmla="*/ 2103122 h 5215940"/>
                  <a:gd name="connsiteX109" fmla="*/ 82861 w 5236232"/>
                  <a:gd name="connsiteY109" fmla="*/ 2042950 h 5215940"/>
                  <a:gd name="connsiteX110" fmla="*/ 59304 w 5236232"/>
                  <a:gd name="connsiteY110" fmla="*/ 1802396 h 5215940"/>
                  <a:gd name="connsiteX111" fmla="*/ 135702 w 5236232"/>
                  <a:gd name="connsiteY111" fmla="*/ 1565602 h 5215940"/>
                  <a:gd name="connsiteX112" fmla="*/ 524384 w 5236232"/>
                  <a:gd name="connsiteY112" fmla="*/ 1250459 h 5215940"/>
                  <a:gd name="connsiteX113" fmla="*/ 1056034 w 5236232"/>
                  <a:gd name="connsiteY113" fmla="*/ 1031598 h 5215940"/>
                  <a:gd name="connsiteX114" fmla="*/ 1729152 w 5236232"/>
                  <a:gd name="connsiteY114" fmla="*/ 865578 h 5215940"/>
                  <a:gd name="connsiteX115" fmla="*/ 2078958 w 5236232"/>
                  <a:gd name="connsiteY115" fmla="*/ 818914 h 5215940"/>
                  <a:gd name="connsiteX116" fmla="*/ 2201585 w 5236232"/>
                  <a:gd name="connsiteY116" fmla="*/ 804592 h 5215940"/>
                  <a:gd name="connsiteX117" fmla="*/ 2267856 w 5236232"/>
                  <a:gd name="connsiteY117" fmla="*/ 818922 h 5215940"/>
                  <a:gd name="connsiteX118" fmla="*/ 2386028 w 5236232"/>
                  <a:gd name="connsiteY118" fmla="*/ 562379 h 5215940"/>
                  <a:gd name="connsiteX119" fmla="*/ 2212392 w 5236232"/>
                  <a:gd name="connsiteY119" fmla="*/ 523126 h 5215940"/>
                  <a:gd name="connsiteX120" fmla="*/ 2012403 w 5236232"/>
                  <a:gd name="connsiteY120" fmla="*/ 474811 h 5215940"/>
                  <a:gd name="connsiteX121" fmla="*/ 1618216 w 5236232"/>
                  <a:gd name="connsiteY121" fmla="*/ 390024 h 5215940"/>
                  <a:gd name="connsiteX122" fmla="*/ 1447172 w 5236232"/>
                  <a:gd name="connsiteY122" fmla="*/ 353061 h 5215940"/>
                  <a:gd name="connsiteX123" fmla="*/ 1258637 w 5236232"/>
                  <a:gd name="connsiteY123" fmla="*/ 338091 h 5215940"/>
                  <a:gd name="connsiteX124" fmla="*/ 1089995 w 5236232"/>
                  <a:gd name="connsiteY124" fmla="*/ 545205 h 5215940"/>
                  <a:gd name="connsiteX125" fmla="*/ 1008288 w 5236232"/>
                  <a:gd name="connsiteY125" fmla="*/ 714836 h 5215940"/>
                  <a:gd name="connsiteX126" fmla="*/ 950817 w 5236232"/>
                  <a:gd name="connsiteY126" fmla="*/ 747785 h 5215940"/>
                  <a:gd name="connsiteX127" fmla="*/ 918184 w 5236232"/>
                  <a:gd name="connsiteY127" fmla="*/ 643249 h 5215940"/>
                  <a:gd name="connsiteX128" fmla="*/ 948140 w 5236232"/>
                  <a:gd name="connsiteY128" fmla="*/ 498455 h 5215940"/>
                  <a:gd name="connsiteX129" fmla="*/ 928532 w 5236232"/>
                  <a:gd name="connsiteY129" fmla="*/ 371112 h 5215940"/>
                  <a:gd name="connsiteX130" fmla="*/ 853051 w 5236232"/>
                  <a:gd name="connsiteY130" fmla="*/ 516759 h 5215940"/>
                  <a:gd name="connsiteX131" fmla="*/ 817636 w 5236232"/>
                  <a:gd name="connsiteY131" fmla="*/ 592817 h 5215940"/>
                  <a:gd name="connsiteX132" fmla="*/ 700760 w 5236232"/>
                  <a:gd name="connsiteY132" fmla="*/ 723146 h 5215940"/>
                  <a:gd name="connsiteX133" fmla="*/ 710524 w 5236232"/>
                  <a:gd name="connsiteY133" fmla="*/ 462756 h 5215940"/>
                  <a:gd name="connsiteX134" fmla="*/ 729515 w 5236232"/>
                  <a:gd name="connsiteY134" fmla="*/ 280241 h 5215940"/>
                  <a:gd name="connsiteX135" fmla="*/ 661128 w 5236232"/>
                  <a:gd name="connsiteY135" fmla="*/ 358630 h 5215940"/>
                  <a:gd name="connsiteX136" fmla="*/ 587992 w 5236232"/>
                  <a:gd name="connsiteY136" fmla="*/ 472607 h 5215940"/>
                  <a:gd name="connsiteX137" fmla="*/ 527678 w 5236232"/>
                  <a:gd name="connsiteY137" fmla="*/ 596356 h 5215940"/>
                  <a:gd name="connsiteX138" fmla="*/ 464377 w 5236232"/>
                  <a:gd name="connsiteY138" fmla="*/ 625261 h 5215940"/>
                  <a:gd name="connsiteX139" fmla="*/ 455309 w 5236232"/>
                  <a:gd name="connsiteY139" fmla="*/ 453577 h 5215940"/>
                  <a:gd name="connsiteX140" fmla="*/ 543027 w 5236232"/>
                  <a:gd name="connsiteY140" fmla="*/ 247584 h 5215940"/>
                  <a:gd name="connsiteX141" fmla="*/ 834621 w 5236232"/>
                  <a:gd name="connsiteY141" fmla="*/ 112515 h 5215940"/>
                  <a:gd name="connsiteX142" fmla="*/ 1237529 w 5236232"/>
                  <a:gd name="connsiteY142" fmla="*/ 109505 h 5215940"/>
                  <a:gd name="connsiteX143" fmla="*/ 1685371 w 5236232"/>
                  <a:gd name="connsiteY143" fmla="*/ 170657 h 5215940"/>
                  <a:gd name="connsiteX144" fmla="*/ 2132455 w 5236232"/>
                  <a:gd name="connsiteY144" fmla="*/ 272144 h 5215940"/>
                  <a:gd name="connsiteX145" fmla="*/ 2340873 w 5236232"/>
                  <a:gd name="connsiteY145" fmla="*/ 330531 h 5215940"/>
                  <a:gd name="connsiteX146" fmla="*/ 2559560 w 5236232"/>
                  <a:gd name="connsiteY146" fmla="*/ 401107 h 5215940"/>
                  <a:gd name="connsiteX147" fmla="*/ 2480587 w 5236232"/>
                  <a:gd name="connsiteY147" fmla="*/ 598173 h 5215940"/>
                  <a:gd name="connsiteX148" fmla="*/ 2386028 w 5236232"/>
                  <a:gd name="connsiteY148" fmla="*/ 562379 h 5215940"/>
                  <a:gd name="connsiteX149" fmla="*/ 3676231 w 5236232"/>
                  <a:gd name="connsiteY149" fmla="*/ 743385 h 5215940"/>
                  <a:gd name="connsiteX150" fmla="*/ 3733235 w 5236232"/>
                  <a:gd name="connsiteY150" fmla="*/ 696903 h 5215940"/>
                  <a:gd name="connsiteX151" fmla="*/ 3721875 w 5236232"/>
                  <a:gd name="connsiteY151" fmla="*/ 620648 h 5215940"/>
                  <a:gd name="connsiteX152" fmla="*/ 3715437 w 5236232"/>
                  <a:gd name="connsiteY152" fmla="*/ 418700 h 5215940"/>
                  <a:gd name="connsiteX153" fmla="*/ 3816475 w 5236232"/>
                  <a:gd name="connsiteY153" fmla="*/ 474013 h 5215940"/>
                  <a:gd name="connsiteX154" fmla="*/ 3767820 w 5236232"/>
                  <a:gd name="connsiteY154" fmla="*/ 377076 h 5215940"/>
                  <a:gd name="connsiteX155" fmla="*/ 3889278 w 5236232"/>
                  <a:gd name="connsiteY155" fmla="*/ 333841 h 5215940"/>
                  <a:gd name="connsiteX156" fmla="*/ 3959277 w 5236232"/>
                  <a:gd name="connsiteY156" fmla="*/ 387488 h 5215940"/>
                  <a:gd name="connsiteX157" fmla="*/ 4081707 w 5236232"/>
                  <a:gd name="connsiteY157" fmla="*/ 393887 h 5215940"/>
                  <a:gd name="connsiteX158" fmla="*/ 4129911 w 5236232"/>
                  <a:gd name="connsiteY158" fmla="*/ 410199 h 5215940"/>
                  <a:gd name="connsiteX159" fmla="*/ 4148949 w 5236232"/>
                  <a:gd name="connsiteY159" fmla="*/ 469424 h 5215940"/>
                  <a:gd name="connsiteX160" fmla="*/ 4154929 w 5236232"/>
                  <a:gd name="connsiteY160" fmla="*/ 617361 h 5215940"/>
                  <a:gd name="connsiteX161" fmla="*/ 4019165 w 5236232"/>
                  <a:gd name="connsiteY161" fmla="*/ 661900 h 5215940"/>
                  <a:gd name="connsiteX162" fmla="*/ 4060370 w 5236232"/>
                  <a:gd name="connsiteY162" fmla="*/ 695379 h 5215940"/>
                  <a:gd name="connsiteX163" fmla="*/ 4099789 w 5236232"/>
                  <a:gd name="connsiteY163" fmla="*/ 749144 h 5215940"/>
                  <a:gd name="connsiteX164" fmla="*/ 4105264 w 5236232"/>
                  <a:gd name="connsiteY164" fmla="*/ 800903 h 5215940"/>
                  <a:gd name="connsiteX165" fmla="*/ 4047675 w 5236232"/>
                  <a:gd name="connsiteY165" fmla="*/ 791234 h 5215940"/>
                  <a:gd name="connsiteX166" fmla="*/ 4011313 w 5236232"/>
                  <a:gd name="connsiteY166" fmla="*/ 724750 h 5215940"/>
                  <a:gd name="connsiteX167" fmla="*/ 3976957 w 5236232"/>
                  <a:gd name="connsiteY167" fmla="*/ 744491 h 5215940"/>
                  <a:gd name="connsiteX168" fmla="*/ 3925988 w 5236232"/>
                  <a:gd name="connsiteY168" fmla="*/ 774874 h 5215940"/>
                  <a:gd name="connsiteX169" fmla="*/ 3787641 w 5236232"/>
                  <a:gd name="connsiteY169" fmla="*/ 802894 h 5215940"/>
                  <a:gd name="connsiteX170" fmla="*/ 3720059 w 5236232"/>
                  <a:gd name="connsiteY170" fmla="*/ 826854 h 5215940"/>
                  <a:gd name="connsiteX171" fmla="*/ 3665851 w 5236232"/>
                  <a:gd name="connsiteY171" fmla="*/ 851605 h 5215940"/>
                  <a:gd name="connsiteX172" fmla="*/ 3602788 w 5236232"/>
                  <a:gd name="connsiteY172" fmla="*/ 784274 h 5215940"/>
                  <a:gd name="connsiteX173" fmla="*/ 3676231 w 5236232"/>
                  <a:gd name="connsiteY173" fmla="*/ 743385 h 5215940"/>
                  <a:gd name="connsiteX174" fmla="*/ 5209003 w 5236232"/>
                  <a:gd name="connsiteY174" fmla="*/ 3666457 h 5215940"/>
                  <a:gd name="connsiteX175" fmla="*/ 5005649 w 5236232"/>
                  <a:gd name="connsiteY175" fmla="*/ 3401604 h 5215940"/>
                  <a:gd name="connsiteX176" fmla="*/ 4778176 w 5236232"/>
                  <a:gd name="connsiteY176" fmla="*/ 3164921 h 5215940"/>
                  <a:gd name="connsiteX177" fmla="*/ 4665677 w 5236232"/>
                  <a:gd name="connsiteY177" fmla="*/ 3056355 h 5215940"/>
                  <a:gd name="connsiteX178" fmla="*/ 4575746 w 5236232"/>
                  <a:gd name="connsiteY178" fmla="*/ 3042578 h 5215940"/>
                  <a:gd name="connsiteX179" fmla="*/ 4269183 w 5236232"/>
                  <a:gd name="connsiteY179" fmla="*/ 3154517 h 5215940"/>
                  <a:gd name="connsiteX180" fmla="*/ 3996232 w 5236232"/>
                  <a:gd name="connsiteY180" fmla="*/ 3274118 h 5215940"/>
                  <a:gd name="connsiteX181" fmla="*/ 3687093 w 5236232"/>
                  <a:gd name="connsiteY181" fmla="*/ 3299832 h 5215940"/>
                  <a:gd name="connsiteX182" fmla="*/ 3380182 w 5236232"/>
                  <a:gd name="connsiteY182" fmla="*/ 3239249 h 5215940"/>
                  <a:gd name="connsiteX183" fmla="*/ 3103408 w 5236232"/>
                  <a:gd name="connsiteY183" fmla="*/ 3120840 h 5215940"/>
                  <a:gd name="connsiteX184" fmla="*/ 2890313 w 5236232"/>
                  <a:gd name="connsiteY184" fmla="*/ 2878912 h 5215940"/>
                  <a:gd name="connsiteX185" fmla="*/ 2807556 w 5236232"/>
                  <a:gd name="connsiteY185" fmla="*/ 2739782 h 5215940"/>
                  <a:gd name="connsiteX186" fmla="*/ 2744990 w 5236232"/>
                  <a:gd name="connsiteY186" fmla="*/ 2611033 h 5215940"/>
                  <a:gd name="connsiteX187" fmla="*/ 2723005 w 5236232"/>
                  <a:gd name="connsiteY187" fmla="*/ 2645357 h 5215940"/>
                  <a:gd name="connsiteX188" fmla="*/ 2730929 w 5236232"/>
                  <a:gd name="connsiteY188" fmla="*/ 2656014 h 5215940"/>
                  <a:gd name="connsiteX189" fmla="*/ 2709781 w 5236232"/>
                  <a:gd name="connsiteY189" fmla="*/ 2679208 h 5215940"/>
                  <a:gd name="connsiteX190" fmla="*/ 2691083 w 5236232"/>
                  <a:gd name="connsiteY190" fmla="*/ 2715910 h 5215940"/>
                  <a:gd name="connsiteX191" fmla="*/ 2656198 w 5236232"/>
                  <a:gd name="connsiteY191" fmla="*/ 2764501 h 5215940"/>
                  <a:gd name="connsiteX192" fmla="*/ 2643368 w 5236232"/>
                  <a:gd name="connsiteY192" fmla="*/ 2807286 h 5215940"/>
                  <a:gd name="connsiteX193" fmla="*/ 2627948 w 5236232"/>
                  <a:gd name="connsiteY193" fmla="*/ 2802317 h 5215940"/>
                  <a:gd name="connsiteX194" fmla="*/ 2621510 w 5236232"/>
                  <a:gd name="connsiteY194" fmla="*/ 2844027 h 5215940"/>
                  <a:gd name="connsiteX195" fmla="*/ 2613294 w 5236232"/>
                  <a:gd name="connsiteY195" fmla="*/ 2863286 h 5215940"/>
                  <a:gd name="connsiteX196" fmla="*/ 2582098 w 5236232"/>
                  <a:gd name="connsiteY196" fmla="*/ 2903804 h 5215940"/>
                  <a:gd name="connsiteX197" fmla="*/ 2571955 w 5236232"/>
                  <a:gd name="connsiteY197" fmla="*/ 2955223 h 5215940"/>
                  <a:gd name="connsiteX198" fmla="*/ 2549891 w 5236232"/>
                  <a:gd name="connsiteY198" fmla="*/ 2924730 h 5215940"/>
                  <a:gd name="connsiteX199" fmla="*/ 2557886 w 5236232"/>
                  <a:gd name="connsiteY199" fmla="*/ 2951811 h 5215940"/>
                  <a:gd name="connsiteX200" fmla="*/ 2569372 w 5236232"/>
                  <a:gd name="connsiteY200" fmla="*/ 2969403 h 5215940"/>
                  <a:gd name="connsiteX201" fmla="*/ 2554039 w 5236232"/>
                  <a:gd name="connsiteY201" fmla="*/ 2984397 h 5215940"/>
                  <a:gd name="connsiteX202" fmla="*/ 2553423 w 5236232"/>
                  <a:gd name="connsiteY202" fmla="*/ 3016146 h 5215940"/>
                  <a:gd name="connsiteX203" fmla="*/ 2534297 w 5236232"/>
                  <a:gd name="connsiteY203" fmla="*/ 3040469 h 5215940"/>
                  <a:gd name="connsiteX204" fmla="*/ 2539479 w 5236232"/>
                  <a:gd name="connsiteY204" fmla="*/ 3059689 h 5215940"/>
                  <a:gd name="connsiteX205" fmla="*/ 2527725 w 5236232"/>
                  <a:gd name="connsiteY205" fmla="*/ 3079920 h 5215940"/>
                  <a:gd name="connsiteX206" fmla="*/ 2514098 w 5236232"/>
                  <a:gd name="connsiteY206" fmla="*/ 3130217 h 5215940"/>
                  <a:gd name="connsiteX207" fmla="*/ 2502659 w 5236232"/>
                  <a:gd name="connsiteY207" fmla="*/ 3149698 h 5215940"/>
                  <a:gd name="connsiteX208" fmla="*/ 2500921 w 5236232"/>
                  <a:gd name="connsiteY208" fmla="*/ 3177671 h 5215940"/>
                  <a:gd name="connsiteX209" fmla="*/ 2484592 w 5236232"/>
                  <a:gd name="connsiteY209" fmla="*/ 3143165 h 5215940"/>
                  <a:gd name="connsiteX210" fmla="*/ 2579357 w 5236232"/>
                  <a:gd name="connsiteY210" fmla="*/ 2823796 h 5215940"/>
                  <a:gd name="connsiteX211" fmla="*/ 2641812 w 5236232"/>
                  <a:gd name="connsiteY211" fmla="*/ 2674373 h 5215940"/>
                  <a:gd name="connsiteX212" fmla="*/ 2678988 w 5236232"/>
                  <a:gd name="connsiteY212" fmla="*/ 2620442 h 5215940"/>
                  <a:gd name="connsiteX213" fmla="*/ 2746847 w 5236232"/>
                  <a:gd name="connsiteY213" fmla="*/ 2573478 h 5215940"/>
                  <a:gd name="connsiteX214" fmla="*/ 2763215 w 5236232"/>
                  <a:gd name="connsiteY214" fmla="*/ 2562181 h 5215940"/>
                  <a:gd name="connsiteX215" fmla="*/ 2762804 w 5236232"/>
                  <a:gd name="connsiteY215" fmla="*/ 2540979 h 5215940"/>
                  <a:gd name="connsiteX216" fmla="*/ 2775475 w 5236232"/>
                  <a:gd name="connsiteY216" fmla="*/ 2524982 h 5215940"/>
                  <a:gd name="connsiteX217" fmla="*/ 2781400 w 5236232"/>
                  <a:gd name="connsiteY217" fmla="*/ 2491566 h 5215940"/>
                  <a:gd name="connsiteX218" fmla="*/ 2818939 w 5236232"/>
                  <a:gd name="connsiteY218" fmla="*/ 2455401 h 5215940"/>
                  <a:gd name="connsiteX219" fmla="*/ 2827116 w 5236232"/>
                  <a:gd name="connsiteY219" fmla="*/ 2427333 h 5215940"/>
                  <a:gd name="connsiteX220" fmla="*/ 2851778 w 5236232"/>
                  <a:gd name="connsiteY220" fmla="*/ 2404432 h 5215940"/>
                  <a:gd name="connsiteX221" fmla="*/ 2871464 w 5236232"/>
                  <a:gd name="connsiteY221" fmla="*/ 2321580 h 5215940"/>
                  <a:gd name="connsiteX222" fmla="*/ 2883701 w 5236232"/>
                  <a:gd name="connsiteY222" fmla="*/ 2250988 h 5215940"/>
                  <a:gd name="connsiteX223" fmla="*/ 2924401 w 5236232"/>
                  <a:gd name="connsiteY223" fmla="*/ 2199577 h 5215940"/>
                  <a:gd name="connsiteX224" fmla="*/ 2944521 w 5236232"/>
                  <a:gd name="connsiteY224" fmla="*/ 2100167 h 5215940"/>
                  <a:gd name="connsiteX225" fmla="*/ 2999463 w 5236232"/>
                  <a:gd name="connsiteY225" fmla="*/ 1874425 h 5215940"/>
                  <a:gd name="connsiteX226" fmla="*/ 3211444 w 5236232"/>
                  <a:gd name="connsiteY226" fmla="*/ 1432358 h 5215940"/>
                  <a:gd name="connsiteX227" fmla="*/ 3510313 w 5236232"/>
                  <a:gd name="connsiteY227" fmla="*/ 1086928 h 5215940"/>
                  <a:gd name="connsiteX228" fmla="*/ 3595401 w 5236232"/>
                  <a:gd name="connsiteY228" fmla="*/ 996571 h 5215940"/>
                  <a:gd name="connsiteX229" fmla="*/ 3650525 w 5236232"/>
                  <a:gd name="connsiteY229" fmla="*/ 905787 h 5215940"/>
                  <a:gd name="connsiteX230" fmla="*/ 3707206 w 5236232"/>
                  <a:gd name="connsiteY230" fmla="*/ 874836 h 5215940"/>
                  <a:gd name="connsiteX231" fmla="*/ 3810131 w 5236232"/>
                  <a:gd name="connsiteY231" fmla="*/ 845442 h 5215940"/>
                  <a:gd name="connsiteX232" fmla="*/ 3832724 w 5236232"/>
                  <a:gd name="connsiteY232" fmla="*/ 982225 h 5215940"/>
                  <a:gd name="connsiteX233" fmla="*/ 3973244 w 5236232"/>
                  <a:gd name="connsiteY233" fmla="*/ 956259 h 5215940"/>
                  <a:gd name="connsiteX234" fmla="*/ 4247877 w 5236232"/>
                  <a:gd name="connsiteY234" fmla="*/ 886212 h 5215940"/>
                  <a:gd name="connsiteX235" fmla="*/ 4287921 w 5236232"/>
                  <a:gd name="connsiteY235" fmla="*/ 830353 h 5215940"/>
                  <a:gd name="connsiteX236" fmla="*/ 4334679 w 5236232"/>
                  <a:gd name="connsiteY236" fmla="*/ 808700 h 5215940"/>
                  <a:gd name="connsiteX237" fmla="*/ 4384076 w 5236232"/>
                  <a:gd name="connsiteY237" fmla="*/ 689667 h 5215940"/>
                  <a:gd name="connsiteX238" fmla="*/ 4398588 w 5236232"/>
                  <a:gd name="connsiteY238" fmla="*/ 605614 h 5215940"/>
                  <a:gd name="connsiteX239" fmla="*/ 4440354 w 5236232"/>
                  <a:gd name="connsiteY239" fmla="*/ 508867 h 5215940"/>
                  <a:gd name="connsiteX240" fmla="*/ 4351640 w 5236232"/>
                  <a:gd name="connsiteY240" fmla="*/ 424490 h 5215940"/>
                  <a:gd name="connsiteX241" fmla="*/ 4380932 w 5236232"/>
                  <a:gd name="connsiteY241" fmla="*/ 336400 h 5215940"/>
                  <a:gd name="connsiteX242" fmla="*/ 4381935 w 5236232"/>
                  <a:gd name="connsiteY242" fmla="*/ 250317 h 5215940"/>
                  <a:gd name="connsiteX243" fmla="*/ 4244433 w 5236232"/>
                  <a:gd name="connsiteY243" fmla="*/ 235324 h 5215940"/>
                  <a:gd name="connsiteX244" fmla="*/ 4139406 w 5236232"/>
                  <a:gd name="connsiteY244" fmla="*/ 330744 h 5215940"/>
                  <a:gd name="connsiteX245" fmla="*/ 4020145 w 5236232"/>
                  <a:gd name="connsiteY245" fmla="*/ 352350 h 5215940"/>
                  <a:gd name="connsiteX246" fmla="*/ 3940144 w 5236232"/>
                  <a:gd name="connsiteY246" fmla="*/ 280992 h 5215940"/>
                  <a:gd name="connsiteX247" fmla="*/ 3811608 w 5236232"/>
                  <a:gd name="connsiteY247" fmla="*/ 291491 h 5215940"/>
                  <a:gd name="connsiteX248" fmla="*/ 3631566 w 5236232"/>
                  <a:gd name="connsiteY248" fmla="*/ 494837 h 5215940"/>
                  <a:gd name="connsiteX249" fmla="*/ 3670022 w 5236232"/>
                  <a:gd name="connsiteY249" fmla="*/ 670740 h 5215940"/>
                  <a:gd name="connsiteX250" fmla="*/ 3580660 w 5236232"/>
                  <a:gd name="connsiteY250" fmla="*/ 772993 h 5215940"/>
                  <a:gd name="connsiteX251" fmla="*/ 3061397 w 5236232"/>
                  <a:gd name="connsiteY251" fmla="*/ 656109 h 5215940"/>
                  <a:gd name="connsiteX252" fmla="*/ 2487539 w 5236232"/>
                  <a:gd name="connsiteY252" fmla="*/ 675124 h 5215940"/>
                  <a:gd name="connsiteX253" fmla="*/ 2592905 w 5236232"/>
                  <a:gd name="connsiteY253" fmla="*/ 435992 h 5215940"/>
                  <a:gd name="connsiteX254" fmla="*/ 2632933 w 5236232"/>
                  <a:gd name="connsiteY254" fmla="*/ 422128 h 5215940"/>
                  <a:gd name="connsiteX255" fmla="*/ 2772434 w 5236232"/>
                  <a:gd name="connsiteY255" fmla="*/ 463499 h 5215940"/>
                  <a:gd name="connsiteX256" fmla="*/ 3273662 w 5236232"/>
                  <a:gd name="connsiteY256" fmla="*/ 637735 h 5215940"/>
                  <a:gd name="connsiteX257" fmla="*/ 3339332 w 5236232"/>
                  <a:gd name="connsiteY257" fmla="*/ 642538 h 5215940"/>
                  <a:gd name="connsiteX258" fmla="*/ 3302970 w 5236232"/>
                  <a:gd name="connsiteY258" fmla="*/ 582129 h 5215940"/>
                  <a:gd name="connsiteX259" fmla="*/ 3080546 w 5236232"/>
                  <a:gd name="connsiteY259" fmla="*/ 469992 h 5215940"/>
                  <a:gd name="connsiteX260" fmla="*/ 2569728 w 5236232"/>
                  <a:gd name="connsiteY260" fmla="*/ 304825 h 5215940"/>
                  <a:gd name="connsiteX261" fmla="*/ 1447203 w 5236232"/>
                  <a:gd name="connsiteY261" fmla="*/ 34734 h 5215940"/>
                  <a:gd name="connsiteX262" fmla="*/ 1167965 w 5236232"/>
                  <a:gd name="connsiteY262" fmla="*/ 7117 h 5215940"/>
                  <a:gd name="connsiteX263" fmla="*/ 920641 w 5236232"/>
                  <a:gd name="connsiteY263" fmla="*/ 7654 h 5215940"/>
                  <a:gd name="connsiteX264" fmla="*/ 506127 w 5236232"/>
                  <a:gd name="connsiteY264" fmla="*/ 204886 h 5215940"/>
                  <a:gd name="connsiteX265" fmla="*/ 396551 w 5236232"/>
                  <a:gd name="connsiteY265" fmla="*/ 621224 h 5215940"/>
                  <a:gd name="connsiteX266" fmla="*/ 476764 w 5236232"/>
                  <a:gd name="connsiteY266" fmla="*/ 707544 h 5215940"/>
                  <a:gd name="connsiteX267" fmla="*/ 553289 w 5236232"/>
                  <a:gd name="connsiteY267" fmla="*/ 635144 h 5215940"/>
                  <a:gd name="connsiteX268" fmla="*/ 635927 w 5236232"/>
                  <a:gd name="connsiteY268" fmla="*/ 492293 h 5215940"/>
                  <a:gd name="connsiteX269" fmla="*/ 613619 w 5236232"/>
                  <a:gd name="connsiteY269" fmla="*/ 702765 h 5215940"/>
                  <a:gd name="connsiteX270" fmla="*/ 707522 w 5236232"/>
                  <a:gd name="connsiteY270" fmla="*/ 814080 h 5215940"/>
                  <a:gd name="connsiteX271" fmla="*/ 870722 w 5236232"/>
                  <a:gd name="connsiteY271" fmla="*/ 595914 h 5215940"/>
                  <a:gd name="connsiteX272" fmla="*/ 860714 w 5236232"/>
                  <a:gd name="connsiteY272" fmla="*/ 744657 h 5215940"/>
                  <a:gd name="connsiteX273" fmla="*/ 958583 w 5236232"/>
                  <a:gd name="connsiteY273" fmla="*/ 833718 h 5215940"/>
                  <a:gd name="connsiteX274" fmla="*/ 1064423 w 5236232"/>
                  <a:gd name="connsiteY274" fmla="*/ 731544 h 5215940"/>
                  <a:gd name="connsiteX275" fmla="*/ 1145687 w 5236232"/>
                  <a:gd name="connsiteY275" fmla="*/ 555238 h 5215940"/>
                  <a:gd name="connsiteX276" fmla="*/ 1271885 w 5236232"/>
                  <a:gd name="connsiteY276" fmla="*/ 426726 h 5215940"/>
                  <a:gd name="connsiteX277" fmla="*/ 1456193 w 5236232"/>
                  <a:gd name="connsiteY277" fmla="*/ 447304 h 5215940"/>
                  <a:gd name="connsiteX278" fmla="*/ 1934623 w 5236232"/>
                  <a:gd name="connsiteY278" fmla="*/ 545245 h 5215940"/>
                  <a:gd name="connsiteX279" fmla="*/ 2446073 w 5236232"/>
                  <a:gd name="connsiteY279" fmla="*/ 659317 h 5215940"/>
                  <a:gd name="connsiteX280" fmla="*/ 2148681 w 5236232"/>
                  <a:gd name="connsiteY280" fmla="*/ 729964 h 5215940"/>
                  <a:gd name="connsiteX281" fmla="*/ 1754431 w 5236232"/>
                  <a:gd name="connsiteY281" fmla="*/ 771477 h 5215940"/>
                  <a:gd name="connsiteX282" fmla="*/ 1371880 w 5236232"/>
                  <a:gd name="connsiteY282" fmla="*/ 847630 h 5215940"/>
                  <a:gd name="connsiteX283" fmla="*/ 994993 w 5236232"/>
                  <a:gd name="connsiteY283" fmla="*/ 936683 h 5215940"/>
                  <a:gd name="connsiteX284" fmla="*/ 333456 w 5236232"/>
                  <a:gd name="connsiteY284" fmla="*/ 1241738 h 5215940"/>
                  <a:gd name="connsiteX285" fmla="*/ 98921 w 5236232"/>
                  <a:gd name="connsiteY285" fmla="*/ 1471564 h 5215940"/>
                  <a:gd name="connsiteX286" fmla="*/ 2118 w 5236232"/>
                  <a:gd name="connsiteY286" fmla="*/ 1793406 h 5215940"/>
                  <a:gd name="connsiteX287" fmla="*/ 20367 w 5236232"/>
                  <a:gd name="connsiteY287" fmla="*/ 1992850 h 5215940"/>
                  <a:gd name="connsiteX288" fmla="*/ 73113 w 5236232"/>
                  <a:gd name="connsiteY288" fmla="*/ 2161500 h 5215940"/>
                  <a:gd name="connsiteX289" fmla="*/ 225775 w 5236232"/>
                  <a:gd name="connsiteY289" fmla="*/ 1916136 h 5215940"/>
                  <a:gd name="connsiteX290" fmla="*/ 340945 w 5236232"/>
                  <a:gd name="connsiteY290" fmla="*/ 2259188 h 5215940"/>
                  <a:gd name="connsiteX291" fmla="*/ 416505 w 5236232"/>
                  <a:gd name="connsiteY291" fmla="*/ 2128511 h 5215940"/>
                  <a:gd name="connsiteX292" fmla="*/ 475698 w 5236232"/>
                  <a:gd name="connsiteY292" fmla="*/ 1884576 h 5215940"/>
                  <a:gd name="connsiteX293" fmla="*/ 540049 w 5236232"/>
                  <a:gd name="connsiteY293" fmla="*/ 2202579 h 5215940"/>
                  <a:gd name="connsiteX294" fmla="*/ 690696 w 5236232"/>
                  <a:gd name="connsiteY294" fmla="*/ 2274087 h 5215940"/>
                  <a:gd name="connsiteX295" fmla="*/ 720581 w 5236232"/>
                  <a:gd name="connsiteY295" fmla="*/ 1996744 h 5215940"/>
                  <a:gd name="connsiteX296" fmla="*/ 765214 w 5236232"/>
                  <a:gd name="connsiteY296" fmla="*/ 1696334 h 5215940"/>
                  <a:gd name="connsiteX297" fmla="*/ 804784 w 5236232"/>
                  <a:gd name="connsiteY297" fmla="*/ 1592098 h 5215940"/>
                  <a:gd name="connsiteX298" fmla="*/ 924361 w 5236232"/>
                  <a:gd name="connsiteY298" fmla="*/ 1557687 h 5215940"/>
                  <a:gd name="connsiteX299" fmla="*/ 1250967 w 5236232"/>
                  <a:gd name="connsiteY299" fmla="*/ 1467662 h 5215940"/>
                  <a:gd name="connsiteX300" fmla="*/ 1573030 w 5236232"/>
                  <a:gd name="connsiteY300" fmla="*/ 1361553 h 5215940"/>
                  <a:gd name="connsiteX301" fmla="*/ 1883109 w 5236232"/>
                  <a:gd name="connsiteY301" fmla="*/ 1276750 h 5215940"/>
                  <a:gd name="connsiteX302" fmla="*/ 2059707 w 5236232"/>
                  <a:gd name="connsiteY302" fmla="*/ 1227685 h 5215940"/>
                  <a:gd name="connsiteX303" fmla="*/ 2143262 w 5236232"/>
                  <a:gd name="connsiteY303" fmla="*/ 1209073 h 5215940"/>
                  <a:gd name="connsiteX304" fmla="*/ 2211950 w 5236232"/>
                  <a:gd name="connsiteY304" fmla="*/ 1185200 h 5215940"/>
                  <a:gd name="connsiteX305" fmla="*/ 2266750 w 5236232"/>
                  <a:gd name="connsiteY305" fmla="*/ 1205392 h 5215940"/>
                  <a:gd name="connsiteX306" fmla="*/ 2347509 w 5236232"/>
                  <a:gd name="connsiteY306" fmla="*/ 1198977 h 5215940"/>
                  <a:gd name="connsiteX307" fmla="*/ 2546376 w 5236232"/>
                  <a:gd name="connsiteY307" fmla="*/ 1194940 h 5215940"/>
                  <a:gd name="connsiteX308" fmla="*/ 2408676 w 5236232"/>
                  <a:gd name="connsiteY308" fmla="*/ 1311382 h 5215940"/>
                  <a:gd name="connsiteX309" fmla="*/ 2258582 w 5236232"/>
                  <a:gd name="connsiteY309" fmla="*/ 1455346 h 5215940"/>
                  <a:gd name="connsiteX310" fmla="*/ 2000499 w 5236232"/>
                  <a:gd name="connsiteY310" fmla="*/ 1784795 h 5215940"/>
                  <a:gd name="connsiteX311" fmla="*/ 1802145 w 5236232"/>
                  <a:gd name="connsiteY311" fmla="*/ 2144959 h 5215940"/>
                  <a:gd name="connsiteX312" fmla="*/ 1728638 w 5236232"/>
                  <a:gd name="connsiteY312" fmla="*/ 2336906 h 5215940"/>
                  <a:gd name="connsiteX313" fmla="*/ 1700254 w 5236232"/>
                  <a:gd name="connsiteY313" fmla="*/ 2415476 h 5215940"/>
                  <a:gd name="connsiteX314" fmla="*/ 1684329 w 5236232"/>
                  <a:gd name="connsiteY314" fmla="*/ 2484535 h 5215940"/>
                  <a:gd name="connsiteX315" fmla="*/ 1713929 w 5236232"/>
                  <a:gd name="connsiteY315" fmla="*/ 2461768 h 5215940"/>
                  <a:gd name="connsiteX316" fmla="*/ 1666831 w 5236232"/>
                  <a:gd name="connsiteY316" fmla="*/ 2692218 h 5215940"/>
                  <a:gd name="connsiteX317" fmla="*/ 1656032 w 5236232"/>
                  <a:gd name="connsiteY317" fmla="*/ 2924225 h 5215940"/>
                  <a:gd name="connsiteX318" fmla="*/ 1702443 w 5236232"/>
                  <a:gd name="connsiteY318" fmla="*/ 3401983 h 5215940"/>
                  <a:gd name="connsiteX319" fmla="*/ 1831808 w 5236232"/>
                  <a:gd name="connsiteY319" fmla="*/ 3875657 h 5215940"/>
                  <a:gd name="connsiteX320" fmla="*/ 2007434 w 5236232"/>
                  <a:gd name="connsiteY320" fmla="*/ 4320695 h 5215940"/>
                  <a:gd name="connsiteX321" fmla="*/ 2287574 w 5236232"/>
                  <a:gd name="connsiteY321" fmla="*/ 4754729 h 5215940"/>
                  <a:gd name="connsiteX322" fmla="*/ 2044950 w 5236232"/>
                  <a:gd name="connsiteY322" fmla="*/ 4790996 h 5215940"/>
                  <a:gd name="connsiteX323" fmla="*/ 1825915 w 5236232"/>
                  <a:gd name="connsiteY323" fmla="*/ 4871865 h 5215940"/>
                  <a:gd name="connsiteX324" fmla="*/ 1709078 w 5236232"/>
                  <a:gd name="connsiteY324" fmla="*/ 5057413 h 5215940"/>
                  <a:gd name="connsiteX325" fmla="*/ 1758823 w 5236232"/>
                  <a:gd name="connsiteY325" fmla="*/ 5212476 h 5215940"/>
                  <a:gd name="connsiteX326" fmla="*/ 1931273 w 5236232"/>
                  <a:gd name="connsiteY326" fmla="*/ 5200872 h 5215940"/>
                  <a:gd name="connsiteX327" fmla="*/ 2222275 w 5236232"/>
                  <a:gd name="connsiteY327" fmla="*/ 5183880 h 5215940"/>
                  <a:gd name="connsiteX328" fmla="*/ 2512858 w 5236232"/>
                  <a:gd name="connsiteY328" fmla="*/ 5172931 h 5215940"/>
                  <a:gd name="connsiteX329" fmla="*/ 2649562 w 5236232"/>
                  <a:gd name="connsiteY329" fmla="*/ 5169170 h 5215940"/>
                  <a:gd name="connsiteX330" fmla="*/ 2700657 w 5236232"/>
                  <a:gd name="connsiteY330" fmla="*/ 5174029 h 5215940"/>
                  <a:gd name="connsiteX331" fmla="*/ 2730186 w 5236232"/>
                  <a:gd name="connsiteY331" fmla="*/ 5176407 h 5215940"/>
                  <a:gd name="connsiteX332" fmla="*/ 2750102 w 5236232"/>
                  <a:gd name="connsiteY332" fmla="*/ 5069334 h 5215940"/>
                  <a:gd name="connsiteX333" fmla="*/ 2737012 w 5236232"/>
                  <a:gd name="connsiteY333" fmla="*/ 4945577 h 5215940"/>
                  <a:gd name="connsiteX334" fmla="*/ 2719300 w 5236232"/>
                  <a:gd name="connsiteY334" fmla="*/ 4759515 h 5215940"/>
                  <a:gd name="connsiteX335" fmla="*/ 2622261 w 5236232"/>
                  <a:gd name="connsiteY335" fmla="*/ 4547164 h 5215940"/>
                  <a:gd name="connsiteX336" fmla="*/ 2546423 w 5236232"/>
                  <a:gd name="connsiteY336" fmla="*/ 4273099 h 5215940"/>
                  <a:gd name="connsiteX337" fmla="*/ 2483716 w 5236232"/>
                  <a:gd name="connsiteY337" fmla="*/ 3669309 h 5215940"/>
                  <a:gd name="connsiteX338" fmla="*/ 3136018 w 5236232"/>
                  <a:gd name="connsiteY338" fmla="*/ 3868374 h 5215940"/>
                  <a:gd name="connsiteX339" fmla="*/ 3855570 w 5236232"/>
                  <a:gd name="connsiteY339" fmla="*/ 3777922 h 5215940"/>
                  <a:gd name="connsiteX340" fmla="*/ 4141350 w 5236232"/>
                  <a:gd name="connsiteY340" fmla="*/ 3629447 h 5215940"/>
                  <a:gd name="connsiteX341" fmla="*/ 4249292 w 5236232"/>
                  <a:gd name="connsiteY341" fmla="*/ 3555048 h 5215940"/>
                  <a:gd name="connsiteX342" fmla="*/ 4404829 w 5236232"/>
                  <a:gd name="connsiteY342" fmla="*/ 3583123 h 5215940"/>
                  <a:gd name="connsiteX343" fmla="*/ 4703911 w 5236232"/>
                  <a:gd name="connsiteY343" fmla="*/ 3666015 h 5215940"/>
                  <a:gd name="connsiteX344" fmla="*/ 4817770 w 5236232"/>
                  <a:gd name="connsiteY344" fmla="*/ 3779257 h 5215940"/>
                  <a:gd name="connsiteX345" fmla="*/ 4915971 w 5236232"/>
                  <a:gd name="connsiteY345" fmla="*/ 3850331 h 5215940"/>
                  <a:gd name="connsiteX346" fmla="*/ 4987700 w 5236232"/>
                  <a:gd name="connsiteY346" fmla="*/ 3922321 h 5215940"/>
                  <a:gd name="connsiteX347" fmla="*/ 5120747 w 5236232"/>
                  <a:gd name="connsiteY347" fmla="*/ 3885074 h 5215940"/>
                  <a:gd name="connsiteX348" fmla="*/ 5209003 w 5236232"/>
                  <a:gd name="connsiteY348" fmla="*/ 3666457 h 521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</a:cxnLst>
                <a:rect l="l" t="t" r="r" b="b"/>
                <a:pathLst>
                  <a:path w="5236232" h="5215940">
                    <a:moveTo>
                      <a:pt x="5175476" y="3778815"/>
                    </a:moveTo>
                    <a:cubicBezTo>
                      <a:pt x="5139312" y="3812894"/>
                      <a:pt x="5073451" y="3858633"/>
                      <a:pt x="5021393" y="3837833"/>
                    </a:cubicBezTo>
                    <a:cubicBezTo>
                      <a:pt x="4995245" y="3827390"/>
                      <a:pt x="4972912" y="3804457"/>
                      <a:pt x="4949095" y="3789669"/>
                    </a:cubicBezTo>
                    <a:cubicBezTo>
                      <a:pt x="4921114" y="3772290"/>
                      <a:pt x="4894808" y="3754902"/>
                      <a:pt x="4871085" y="3731740"/>
                    </a:cubicBezTo>
                    <a:cubicBezTo>
                      <a:pt x="4823758" y="3685511"/>
                      <a:pt x="4787925" y="3617977"/>
                      <a:pt x="4732026" y="3581788"/>
                    </a:cubicBezTo>
                    <a:cubicBezTo>
                      <a:pt x="4713241" y="3569623"/>
                      <a:pt x="4676570" y="3567016"/>
                      <a:pt x="4663536" y="3547590"/>
                    </a:cubicBezTo>
                    <a:cubicBezTo>
                      <a:pt x="4657698" y="3538877"/>
                      <a:pt x="4657153" y="3525661"/>
                      <a:pt x="4658228" y="3515589"/>
                    </a:cubicBezTo>
                    <a:cubicBezTo>
                      <a:pt x="4660566" y="3493896"/>
                      <a:pt x="4672281" y="3495176"/>
                      <a:pt x="4652705" y="3479250"/>
                    </a:cubicBezTo>
                    <a:lnTo>
                      <a:pt x="4683111" y="3479250"/>
                    </a:lnTo>
                    <a:cubicBezTo>
                      <a:pt x="4683696" y="3467503"/>
                      <a:pt x="4671973" y="3466532"/>
                      <a:pt x="4663236" y="3468048"/>
                    </a:cubicBezTo>
                    <a:cubicBezTo>
                      <a:pt x="4667296" y="3449429"/>
                      <a:pt x="4671436" y="3376570"/>
                      <a:pt x="4637499" y="3409590"/>
                    </a:cubicBezTo>
                    <a:cubicBezTo>
                      <a:pt x="4608080" y="3438211"/>
                      <a:pt x="4622797" y="3485696"/>
                      <a:pt x="4601966" y="3516695"/>
                    </a:cubicBezTo>
                    <a:cubicBezTo>
                      <a:pt x="4586016" y="3540433"/>
                      <a:pt x="4543690" y="3521213"/>
                      <a:pt x="4537978" y="3495097"/>
                    </a:cubicBezTo>
                    <a:cubicBezTo>
                      <a:pt x="4535411" y="3483366"/>
                      <a:pt x="4548335" y="3465046"/>
                      <a:pt x="4549875" y="3453545"/>
                    </a:cubicBezTo>
                    <a:cubicBezTo>
                      <a:pt x="4553256" y="3428036"/>
                      <a:pt x="4541865" y="3405980"/>
                      <a:pt x="4525323" y="3386666"/>
                    </a:cubicBezTo>
                    <a:cubicBezTo>
                      <a:pt x="4489032" y="3410846"/>
                      <a:pt x="4509602" y="3460891"/>
                      <a:pt x="4488921" y="3492664"/>
                    </a:cubicBezTo>
                    <a:cubicBezTo>
                      <a:pt x="4470207" y="3521411"/>
                      <a:pt x="4428528" y="3507997"/>
                      <a:pt x="4400034" y="3502941"/>
                    </a:cubicBezTo>
                    <a:cubicBezTo>
                      <a:pt x="4365875" y="3496874"/>
                      <a:pt x="4327253" y="3503012"/>
                      <a:pt x="4294573" y="3494947"/>
                    </a:cubicBezTo>
                    <a:cubicBezTo>
                      <a:pt x="4245223" y="3482765"/>
                      <a:pt x="4263653" y="3424829"/>
                      <a:pt x="4258771" y="3387432"/>
                    </a:cubicBezTo>
                    <a:cubicBezTo>
                      <a:pt x="4253534" y="3347373"/>
                      <a:pt x="4213048" y="3291774"/>
                      <a:pt x="4225213" y="3251359"/>
                    </a:cubicBezTo>
                    <a:cubicBezTo>
                      <a:pt x="4238279" y="3207966"/>
                      <a:pt x="4314661" y="3198589"/>
                      <a:pt x="4351174" y="3188059"/>
                    </a:cubicBezTo>
                    <a:cubicBezTo>
                      <a:pt x="4434618" y="3163989"/>
                      <a:pt x="4553643" y="3159359"/>
                      <a:pt x="4615679" y="3091975"/>
                    </a:cubicBezTo>
                    <a:cubicBezTo>
                      <a:pt x="4665021" y="3147004"/>
                      <a:pt x="4704709" y="3210012"/>
                      <a:pt x="4756460" y="3262988"/>
                    </a:cubicBezTo>
                    <a:cubicBezTo>
                      <a:pt x="4812359" y="3320205"/>
                      <a:pt x="4872064" y="3373031"/>
                      <a:pt x="4925727" y="3432555"/>
                    </a:cubicBezTo>
                    <a:cubicBezTo>
                      <a:pt x="4981578" y="3494504"/>
                      <a:pt x="5039230" y="3555261"/>
                      <a:pt x="5093051" y="3619004"/>
                    </a:cubicBezTo>
                    <a:cubicBezTo>
                      <a:pt x="5116537" y="3646811"/>
                      <a:pt x="5137155" y="3676774"/>
                      <a:pt x="5161446" y="3703917"/>
                    </a:cubicBezTo>
                    <a:cubicBezTo>
                      <a:pt x="5183044" y="3728043"/>
                      <a:pt x="5205811" y="3750241"/>
                      <a:pt x="5175476" y="3778815"/>
                    </a:cubicBezTo>
                    <a:moveTo>
                      <a:pt x="2695262" y="2708618"/>
                    </a:moveTo>
                    <a:cubicBezTo>
                      <a:pt x="2720904" y="2694983"/>
                      <a:pt x="2724167" y="2703531"/>
                      <a:pt x="2724159" y="2731614"/>
                    </a:cubicBezTo>
                    <a:cubicBezTo>
                      <a:pt x="2716780" y="2718129"/>
                      <a:pt x="2709457" y="2714519"/>
                      <a:pt x="2695262" y="2708618"/>
                    </a:cubicBezTo>
                    <a:moveTo>
                      <a:pt x="2477862" y="3254535"/>
                    </a:moveTo>
                    <a:lnTo>
                      <a:pt x="2477862" y="3205036"/>
                    </a:lnTo>
                    <a:cubicBezTo>
                      <a:pt x="2502580" y="3204388"/>
                      <a:pt x="2487381" y="3246730"/>
                      <a:pt x="2477862" y="3254535"/>
                    </a:cubicBezTo>
                    <a:moveTo>
                      <a:pt x="2471819" y="3328255"/>
                    </a:moveTo>
                    <a:cubicBezTo>
                      <a:pt x="2471819" y="3306333"/>
                      <a:pt x="2471226" y="3285462"/>
                      <a:pt x="2477546" y="3264141"/>
                    </a:cubicBezTo>
                    <a:cubicBezTo>
                      <a:pt x="2480864" y="3287374"/>
                      <a:pt x="2487199" y="3307487"/>
                      <a:pt x="2471819" y="3328255"/>
                    </a:cubicBezTo>
                    <a:moveTo>
                      <a:pt x="2578101" y="4834112"/>
                    </a:moveTo>
                    <a:cubicBezTo>
                      <a:pt x="2600805" y="4836238"/>
                      <a:pt x="2635793" y="4820596"/>
                      <a:pt x="2654886" y="4838410"/>
                    </a:cubicBezTo>
                    <a:cubicBezTo>
                      <a:pt x="2674501" y="4856714"/>
                      <a:pt x="2672929" y="4909989"/>
                      <a:pt x="2677574" y="4934715"/>
                    </a:cubicBezTo>
                    <a:cubicBezTo>
                      <a:pt x="2685253" y="4975580"/>
                      <a:pt x="2692054" y="5016580"/>
                      <a:pt x="2698524" y="5057642"/>
                    </a:cubicBezTo>
                    <a:cubicBezTo>
                      <a:pt x="2702766" y="5084565"/>
                      <a:pt x="2708012" y="5111906"/>
                      <a:pt x="2677574" y="5122207"/>
                    </a:cubicBezTo>
                    <a:cubicBezTo>
                      <a:pt x="2632593" y="5137422"/>
                      <a:pt x="2568321" y="5115705"/>
                      <a:pt x="2521437" y="5113730"/>
                    </a:cubicBezTo>
                    <a:cubicBezTo>
                      <a:pt x="2428820" y="5109836"/>
                      <a:pt x="2336244" y="5104417"/>
                      <a:pt x="2243549" y="5102536"/>
                    </a:cubicBezTo>
                    <a:cubicBezTo>
                      <a:pt x="2153706" y="5100720"/>
                      <a:pt x="2063657" y="5102157"/>
                      <a:pt x="1974224" y="5111503"/>
                    </a:cubicBezTo>
                    <a:cubicBezTo>
                      <a:pt x="1933825" y="5115721"/>
                      <a:pt x="1894319" y="5123179"/>
                      <a:pt x="1854330" y="5129925"/>
                    </a:cubicBezTo>
                    <a:cubicBezTo>
                      <a:pt x="1833254" y="5133488"/>
                      <a:pt x="1776779" y="5148379"/>
                      <a:pt x="1757741" y="5130612"/>
                    </a:cubicBezTo>
                    <a:cubicBezTo>
                      <a:pt x="1721923" y="5097165"/>
                      <a:pt x="1781471" y="5019076"/>
                      <a:pt x="1807082" y="4997020"/>
                    </a:cubicBezTo>
                    <a:cubicBezTo>
                      <a:pt x="1854615" y="4956092"/>
                      <a:pt x="1922212" y="4926578"/>
                      <a:pt x="1981816" y="4908804"/>
                    </a:cubicBezTo>
                    <a:cubicBezTo>
                      <a:pt x="2013667" y="4899301"/>
                      <a:pt x="2066769" y="4872623"/>
                      <a:pt x="2091859" y="4902461"/>
                    </a:cubicBezTo>
                    <a:cubicBezTo>
                      <a:pt x="2111110" y="4925346"/>
                      <a:pt x="2110344" y="4955894"/>
                      <a:pt x="2137930" y="4973234"/>
                    </a:cubicBezTo>
                    <a:cubicBezTo>
                      <a:pt x="2201846" y="5013412"/>
                      <a:pt x="2164449" y="4898163"/>
                      <a:pt x="2124508" y="4883975"/>
                    </a:cubicBezTo>
                    <a:cubicBezTo>
                      <a:pt x="2151328" y="4821204"/>
                      <a:pt x="2202447" y="4909831"/>
                      <a:pt x="2223649" y="4931121"/>
                    </a:cubicBezTo>
                    <a:cubicBezTo>
                      <a:pt x="2231194" y="4938697"/>
                      <a:pt x="2255730" y="4963675"/>
                      <a:pt x="2266387" y="4951115"/>
                    </a:cubicBezTo>
                    <a:cubicBezTo>
                      <a:pt x="2274365" y="4941714"/>
                      <a:pt x="2258432" y="4908030"/>
                      <a:pt x="2255477" y="4898866"/>
                    </a:cubicBezTo>
                    <a:cubicBezTo>
                      <a:pt x="2250990" y="4884947"/>
                      <a:pt x="2239638" y="4863776"/>
                      <a:pt x="2242901" y="4848679"/>
                    </a:cubicBezTo>
                    <a:cubicBezTo>
                      <a:pt x="2248810" y="4821363"/>
                      <a:pt x="2287123" y="4813921"/>
                      <a:pt x="2310072" y="4811646"/>
                    </a:cubicBezTo>
                    <a:cubicBezTo>
                      <a:pt x="2345660" y="4808122"/>
                      <a:pt x="2380569" y="4819403"/>
                      <a:pt x="2415754" y="4823172"/>
                    </a:cubicBezTo>
                    <a:cubicBezTo>
                      <a:pt x="2469709" y="4828954"/>
                      <a:pt x="2524083" y="4829041"/>
                      <a:pt x="2578101" y="4834112"/>
                    </a:cubicBezTo>
                    <a:moveTo>
                      <a:pt x="2220782" y="2261092"/>
                    </a:moveTo>
                    <a:cubicBezTo>
                      <a:pt x="2150530" y="2266685"/>
                      <a:pt x="2079835" y="2255942"/>
                      <a:pt x="2009749" y="2264734"/>
                    </a:cubicBezTo>
                    <a:cubicBezTo>
                      <a:pt x="1943439" y="2273060"/>
                      <a:pt x="1880952" y="2297407"/>
                      <a:pt x="1818442" y="2319771"/>
                    </a:cubicBezTo>
                    <a:cubicBezTo>
                      <a:pt x="1911374" y="2101810"/>
                      <a:pt x="2031607" y="1903393"/>
                      <a:pt x="2178155" y="1717521"/>
                    </a:cubicBezTo>
                    <a:cubicBezTo>
                      <a:pt x="2251132" y="1624945"/>
                      <a:pt x="2329624" y="1533008"/>
                      <a:pt x="2408479" y="1445392"/>
                    </a:cubicBezTo>
                    <a:cubicBezTo>
                      <a:pt x="2445173" y="1404630"/>
                      <a:pt x="2483123" y="1365218"/>
                      <a:pt x="2521010" y="1325601"/>
                    </a:cubicBezTo>
                    <a:cubicBezTo>
                      <a:pt x="2554805" y="1290258"/>
                      <a:pt x="2579018" y="1230236"/>
                      <a:pt x="2619575" y="1203843"/>
                    </a:cubicBezTo>
                    <a:cubicBezTo>
                      <a:pt x="2654191" y="1181313"/>
                      <a:pt x="2714687" y="1197381"/>
                      <a:pt x="2753048" y="1198780"/>
                    </a:cubicBezTo>
                    <a:cubicBezTo>
                      <a:pt x="2796410" y="1200359"/>
                      <a:pt x="2849180" y="1204301"/>
                      <a:pt x="2891467" y="1189869"/>
                    </a:cubicBezTo>
                    <a:cubicBezTo>
                      <a:pt x="2922110" y="1179409"/>
                      <a:pt x="2930538" y="1151500"/>
                      <a:pt x="2892178" y="1150575"/>
                    </a:cubicBezTo>
                    <a:cubicBezTo>
                      <a:pt x="2846936" y="1149478"/>
                      <a:pt x="2802437" y="1154194"/>
                      <a:pt x="2756603" y="1149951"/>
                    </a:cubicBezTo>
                    <a:cubicBezTo>
                      <a:pt x="2637847" y="1138979"/>
                      <a:pt x="2523372" y="1120944"/>
                      <a:pt x="2403652" y="1131174"/>
                    </a:cubicBezTo>
                    <a:cubicBezTo>
                      <a:pt x="2376224" y="1133512"/>
                      <a:pt x="2340123" y="1145196"/>
                      <a:pt x="2313208" y="1141688"/>
                    </a:cubicBezTo>
                    <a:cubicBezTo>
                      <a:pt x="2293854" y="1139153"/>
                      <a:pt x="2306580" y="1148885"/>
                      <a:pt x="2293127" y="1133354"/>
                    </a:cubicBezTo>
                    <a:cubicBezTo>
                      <a:pt x="2287977" y="1127414"/>
                      <a:pt x="2281768" y="1113447"/>
                      <a:pt x="2280243" y="1105555"/>
                    </a:cubicBezTo>
                    <a:cubicBezTo>
                      <a:pt x="2271672" y="1061230"/>
                      <a:pt x="2296011" y="997890"/>
                      <a:pt x="2301833" y="953265"/>
                    </a:cubicBezTo>
                    <a:cubicBezTo>
                      <a:pt x="2307220" y="911965"/>
                      <a:pt x="2302449" y="866573"/>
                      <a:pt x="2312529" y="826356"/>
                    </a:cubicBezTo>
                    <a:cubicBezTo>
                      <a:pt x="2321708" y="789757"/>
                      <a:pt x="2349689" y="784875"/>
                      <a:pt x="2384148" y="780964"/>
                    </a:cubicBezTo>
                    <a:cubicBezTo>
                      <a:pt x="2478415" y="770260"/>
                      <a:pt x="2574617" y="764564"/>
                      <a:pt x="2669311" y="756499"/>
                    </a:cubicBezTo>
                    <a:cubicBezTo>
                      <a:pt x="2885416" y="738092"/>
                      <a:pt x="3108384" y="710325"/>
                      <a:pt x="3323019" y="755812"/>
                    </a:cubicBezTo>
                    <a:cubicBezTo>
                      <a:pt x="3400524" y="772235"/>
                      <a:pt x="3495028" y="797633"/>
                      <a:pt x="3564261" y="838300"/>
                    </a:cubicBezTo>
                    <a:cubicBezTo>
                      <a:pt x="3585914" y="851011"/>
                      <a:pt x="3607756" y="865981"/>
                      <a:pt x="3599880" y="892318"/>
                    </a:cubicBezTo>
                    <a:cubicBezTo>
                      <a:pt x="3591712" y="919659"/>
                      <a:pt x="3551661" y="948541"/>
                      <a:pt x="3531824" y="966552"/>
                    </a:cubicBezTo>
                    <a:cubicBezTo>
                      <a:pt x="3385214" y="1099646"/>
                      <a:pt x="3243612" y="1235403"/>
                      <a:pt x="3140623" y="1406178"/>
                    </a:cubicBezTo>
                    <a:cubicBezTo>
                      <a:pt x="3009283" y="1623949"/>
                      <a:pt x="2933912" y="1859147"/>
                      <a:pt x="2889689" y="2108691"/>
                    </a:cubicBezTo>
                    <a:cubicBezTo>
                      <a:pt x="2880178" y="2162378"/>
                      <a:pt x="2871346" y="2190477"/>
                      <a:pt x="2816111" y="2205929"/>
                    </a:cubicBezTo>
                    <a:cubicBezTo>
                      <a:pt x="2756816" y="2222526"/>
                      <a:pt x="2699583" y="2233309"/>
                      <a:pt x="2638099" y="2238357"/>
                    </a:cubicBezTo>
                    <a:cubicBezTo>
                      <a:pt x="2499112" y="2249772"/>
                      <a:pt x="2359698" y="2250009"/>
                      <a:pt x="2220782" y="2261092"/>
                    </a:cubicBezTo>
                    <a:moveTo>
                      <a:pt x="2267856" y="818922"/>
                    </a:moveTo>
                    <a:cubicBezTo>
                      <a:pt x="2257207" y="898196"/>
                      <a:pt x="2242790" y="977295"/>
                      <a:pt x="2241368" y="1057193"/>
                    </a:cubicBezTo>
                    <a:cubicBezTo>
                      <a:pt x="2240831" y="1087370"/>
                      <a:pt x="2237972" y="1102490"/>
                      <a:pt x="2205883" y="1109221"/>
                    </a:cubicBezTo>
                    <a:cubicBezTo>
                      <a:pt x="2168051" y="1117152"/>
                      <a:pt x="2129588" y="1123061"/>
                      <a:pt x="2091582" y="1131292"/>
                    </a:cubicBezTo>
                    <a:cubicBezTo>
                      <a:pt x="1908159" y="1171044"/>
                      <a:pt x="1728204" y="1219864"/>
                      <a:pt x="1548754" y="1274814"/>
                    </a:cubicBezTo>
                    <a:cubicBezTo>
                      <a:pt x="1374352" y="1328232"/>
                      <a:pt x="1202818" y="1388325"/>
                      <a:pt x="1024498" y="1427895"/>
                    </a:cubicBezTo>
                    <a:cubicBezTo>
                      <a:pt x="947792" y="1444918"/>
                      <a:pt x="858035" y="1456389"/>
                      <a:pt x="788171" y="1494078"/>
                    </a:cubicBezTo>
                    <a:cubicBezTo>
                      <a:pt x="713013" y="1534635"/>
                      <a:pt x="722903" y="1601127"/>
                      <a:pt x="716157" y="1674160"/>
                    </a:cubicBezTo>
                    <a:cubicBezTo>
                      <a:pt x="707143" y="1771737"/>
                      <a:pt x="678207" y="1866218"/>
                      <a:pt x="668032" y="1963755"/>
                    </a:cubicBezTo>
                    <a:cubicBezTo>
                      <a:pt x="663166" y="2010363"/>
                      <a:pt x="658734" y="2057248"/>
                      <a:pt x="659469" y="2104149"/>
                    </a:cubicBezTo>
                    <a:cubicBezTo>
                      <a:pt x="660093" y="2144129"/>
                      <a:pt x="665820" y="2188336"/>
                      <a:pt x="638945" y="2221981"/>
                    </a:cubicBezTo>
                    <a:cubicBezTo>
                      <a:pt x="585030" y="2149904"/>
                      <a:pt x="559474" y="2059247"/>
                      <a:pt x="548849" y="1970904"/>
                    </a:cubicBezTo>
                    <a:cubicBezTo>
                      <a:pt x="543683" y="1927962"/>
                      <a:pt x="545729" y="1884671"/>
                      <a:pt x="544251" y="1841531"/>
                    </a:cubicBezTo>
                    <a:cubicBezTo>
                      <a:pt x="543059" y="1806796"/>
                      <a:pt x="543833" y="1751545"/>
                      <a:pt x="521208" y="1722538"/>
                    </a:cubicBezTo>
                    <a:cubicBezTo>
                      <a:pt x="472024" y="1659498"/>
                      <a:pt x="408061" y="1912131"/>
                      <a:pt x="401978" y="1939108"/>
                    </a:cubicBezTo>
                    <a:cubicBezTo>
                      <a:pt x="391748" y="1984516"/>
                      <a:pt x="383311" y="2030302"/>
                      <a:pt x="373120" y="2075718"/>
                    </a:cubicBezTo>
                    <a:cubicBezTo>
                      <a:pt x="368601" y="2095846"/>
                      <a:pt x="362803" y="2169021"/>
                      <a:pt x="335834" y="2176312"/>
                    </a:cubicBezTo>
                    <a:cubicBezTo>
                      <a:pt x="279943" y="2191432"/>
                      <a:pt x="292211" y="2034379"/>
                      <a:pt x="291327" y="2010466"/>
                    </a:cubicBezTo>
                    <a:cubicBezTo>
                      <a:pt x="289557" y="1962199"/>
                      <a:pt x="288356" y="1913876"/>
                      <a:pt x="289486" y="1865570"/>
                    </a:cubicBezTo>
                    <a:cubicBezTo>
                      <a:pt x="290308" y="1830700"/>
                      <a:pt x="297054" y="1792861"/>
                      <a:pt x="293049" y="1757976"/>
                    </a:cubicBezTo>
                    <a:cubicBezTo>
                      <a:pt x="283214" y="1672319"/>
                      <a:pt x="235049" y="1762566"/>
                      <a:pt x="221509" y="1794449"/>
                    </a:cubicBezTo>
                    <a:cubicBezTo>
                      <a:pt x="187295" y="1874939"/>
                      <a:pt x="171820" y="1961093"/>
                      <a:pt x="141137" y="2042871"/>
                    </a:cubicBezTo>
                    <a:cubicBezTo>
                      <a:pt x="136034" y="2056474"/>
                      <a:pt x="124042" y="2102269"/>
                      <a:pt x="105044" y="2103122"/>
                    </a:cubicBezTo>
                    <a:cubicBezTo>
                      <a:pt x="83904" y="2104062"/>
                      <a:pt x="84070" y="2056766"/>
                      <a:pt x="82861" y="2042950"/>
                    </a:cubicBezTo>
                    <a:cubicBezTo>
                      <a:pt x="75846" y="1962855"/>
                      <a:pt x="52155" y="1883320"/>
                      <a:pt x="59304" y="1802396"/>
                    </a:cubicBezTo>
                    <a:cubicBezTo>
                      <a:pt x="66525" y="1720681"/>
                      <a:pt x="95169" y="1636676"/>
                      <a:pt x="135702" y="1565602"/>
                    </a:cubicBezTo>
                    <a:cubicBezTo>
                      <a:pt x="221398" y="1415334"/>
                      <a:pt x="376154" y="1329054"/>
                      <a:pt x="524384" y="1250459"/>
                    </a:cubicBezTo>
                    <a:cubicBezTo>
                      <a:pt x="694022" y="1160529"/>
                      <a:pt x="873116" y="1089479"/>
                      <a:pt x="1056034" y="1031598"/>
                    </a:cubicBezTo>
                    <a:cubicBezTo>
                      <a:pt x="1276025" y="961986"/>
                      <a:pt x="1501909" y="905661"/>
                      <a:pt x="1729152" y="865578"/>
                    </a:cubicBezTo>
                    <a:cubicBezTo>
                      <a:pt x="1844764" y="845189"/>
                      <a:pt x="1962161" y="830606"/>
                      <a:pt x="2078958" y="818914"/>
                    </a:cubicBezTo>
                    <a:cubicBezTo>
                      <a:pt x="2120005" y="814807"/>
                      <a:pt x="2161068" y="812405"/>
                      <a:pt x="2201585" y="804592"/>
                    </a:cubicBezTo>
                    <a:cubicBezTo>
                      <a:pt x="2216879" y="801638"/>
                      <a:pt x="2272059" y="787600"/>
                      <a:pt x="2267856" y="818922"/>
                    </a:cubicBezTo>
                    <a:moveTo>
                      <a:pt x="2386028" y="562379"/>
                    </a:moveTo>
                    <a:cubicBezTo>
                      <a:pt x="2328068" y="562838"/>
                      <a:pt x="2268859" y="534738"/>
                      <a:pt x="2212392" y="523126"/>
                    </a:cubicBezTo>
                    <a:cubicBezTo>
                      <a:pt x="2145166" y="509285"/>
                      <a:pt x="2079511" y="489260"/>
                      <a:pt x="2012403" y="474811"/>
                    </a:cubicBezTo>
                    <a:cubicBezTo>
                      <a:pt x="1880992" y="446522"/>
                      <a:pt x="1749509" y="418937"/>
                      <a:pt x="1618216" y="390024"/>
                    </a:cubicBezTo>
                    <a:cubicBezTo>
                      <a:pt x="1561220" y="377471"/>
                      <a:pt x="1503947" y="366546"/>
                      <a:pt x="1447172" y="353061"/>
                    </a:cubicBezTo>
                    <a:cubicBezTo>
                      <a:pt x="1386431" y="338636"/>
                      <a:pt x="1320808" y="322552"/>
                      <a:pt x="1258637" y="338091"/>
                    </a:cubicBezTo>
                    <a:cubicBezTo>
                      <a:pt x="1164402" y="361648"/>
                      <a:pt x="1124595" y="464747"/>
                      <a:pt x="1089995" y="545205"/>
                    </a:cubicBezTo>
                    <a:cubicBezTo>
                      <a:pt x="1065553" y="602036"/>
                      <a:pt x="1046404" y="665384"/>
                      <a:pt x="1008288" y="714836"/>
                    </a:cubicBezTo>
                    <a:cubicBezTo>
                      <a:pt x="994716" y="732468"/>
                      <a:pt x="975425" y="753497"/>
                      <a:pt x="950817" y="747785"/>
                    </a:cubicBezTo>
                    <a:cubicBezTo>
                      <a:pt x="905102" y="737184"/>
                      <a:pt x="912362" y="676688"/>
                      <a:pt x="918184" y="643249"/>
                    </a:cubicBezTo>
                    <a:cubicBezTo>
                      <a:pt x="926621" y="594721"/>
                      <a:pt x="938573" y="546762"/>
                      <a:pt x="948140" y="498455"/>
                    </a:cubicBezTo>
                    <a:cubicBezTo>
                      <a:pt x="951995" y="478959"/>
                      <a:pt x="981871" y="351355"/>
                      <a:pt x="928532" y="371112"/>
                    </a:cubicBezTo>
                    <a:cubicBezTo>
                      <a:pt x="888963" y="385766"/>
                      <a:pt x="868029" y="482284"/>
                      <a:pt x="853051" y="516759"/>
                    </a:cubicBezTo>
                    <a:cubicBezTo>
                      <a:pt x="841920" y="542377"/>
                      <a:pt x="830126" y="567830"/>
                      <a:pt x="817636" y="592817"/>
                    </a:cubicBezTo>
                    <a:cubicBezTo>
                      <a:pt x="800968" y="626146"/>
                      <a:pt x="753412" y="737508"/>
                      <a:pt x="700760" y="723146"/>
                    </a:cubicBezTo>
                    <a:cubicBezTo>
                      <a:pt x="625413" y="702591"/>
                      <a:pt x="697687" y="504506"/>
                      <a:pt x="710524" y="462756"/>
                    </a:cubicBezTo>
                    <a:cubicBezTo>
                      <a:pt x="717571" y="439839"/>
                      <a:pt x="794159" y="266038"/>
                      <a:pt x="729515" y="280241"/>
                    </a:cubicBezTo>
                    <a:cubicBezTo>
                      <a:pt x="701985" y="286301"/>
                      <a:pt x="675165" y="337435"/>
                      <a:pt x="661128" y="358630"/>
                    </a:cubicBezTo>
                    <a:cubicBezTo>
                      <a:pt x="636236" y="396225"/>
                      <a:pt x="611423" y="434088"/>
                      <a:pt x="587992" y="472607"/>
                    </a:cubicBezTo>
                    <a:cubicBezTo>
                      <a:pt x="563890" y="512224"/>
                      <a:pt x="551582" y="557316"/>
                      <a:pt x="527678" y="596356"/>
                    </a:cubicBezTo>
                    <a:cubicBezTo>
                      <a:pt x="515102" y="616903"/>
                      <a:pt x="489435" y="644284"/>
                      <a:pt x="464377" y="625261"/>
                    </a:cubicBezTo>
                    <a:cubicBezTo>
                      <a:pt x="425313" y="595629"/>
                      <a:pt x="448467" y="492554"/>
                      <a:pt x="455309" y="453577"/>
                    </a:cubicBezTo>
                    <a:cubicBezTo>
                      <a:pt x="468035" y="381113"/>
                      <a:pt x="499650" y="306824"/>
                      <a:pt x="543027" y="247584"/>
                    </a:cubicBezTo>
                    <a:cubicBezTo>
                      <a:pt x="608207" y="158570"/>
                      <a:pt x="731198" y="129807"/>
                      <a:pt x="834621" y="112515"/>
                    </a:cubicBezTo>
                    <a:cubicBezTo>
                      <a:pt x="968118" y="90190"/>
                      <a:pt x="1103471" y="96297"/>
                      <a:pt x="1237529" y="109505"/>
                    </a:cubicBezTo>
                    <a:cubicBezTo>
                      <a:pt x="1388295" y="124365"/>
                      <a:pt x="1536762" y="140275"/>
                      <a:pt x="1685371" y="170657"/>
                    </a:cubicBezTo>
                    <a:cubicBezTo>
                      <a:pt x="1835142" y="201276"/>
                      <a:pt x="1984991" y="231650"/>
                      <a:pt x="2132455" y="272144"/>
                    </a:cubicBezTo>
                    <a:cubicBezTo>
                      <a:pt x="2201925" y="291222"/>
                      <a:pt x="2272391" y="308135"/>
                      <a:pt x="2340873" y="330531"/>
                    </a:cubicBezTo>
                    <a:cubicBezTo>
                      <a:pt x="2413677" y="354333"/>
                      <a:pt x="2484727" y="383957"/>
                      <a:pt x="2559560" y="401107"/>
                    </a:cubicBezTo>
                    <a:cubicBezTo>
                      <a:pt x="2533239" y="466793"/>
                      <a:pt x="2506909" y="532479"/>
                      <a:pt x="2480587" y="598173"/>
                    </a:cubicBezTo>
                    <a:cubicBezTo>
                      <a:pt x="2455395" y="573249"/>
                      <a:pt x="2421008" y="562095"/>
                      <a:pt x="2386028" y="562379"/>
                    </a:cubicBezTo>
                    <a:moveTo>
                      <a:pt x="3676231" y="743385"/>
                    </a:moveTo>
                    <a:cubicBezTo>
                      <a:pt x="3699314" y="730762"/>
                      <a:pt x="3724814" y="724805"/>
                      <a:pt x="3733235" y="696903"/>
                    </a:cubicBezTo>
                    <a:cubicBezTo>
                      <a:pt x="3740685" y="672248"/>
                      <a:pt x="3727958" y="644315"/>
                      <a:pt x="3721875" y="620648"/>
                    </a:cubicBezTo>
                    <a:cubicBezTo>
                      <a:pt x="3704860" y="554385"/>
                      <a:pt x="3700381" y="485744"/>
                      <a:pt x="3715437" y="418700"/>
                    </a:cubicBezTo>
                    <a:cubicBezTo>
                      <a:pt x="3729831" y="440669"/>
                      <a:pt x="3783706" y="525172"/>
                      <a:pt x="3816475" y="474013"/>
                    </a:cubicBezTo>
                    <a:cubicBezTo>
                      <a:pt x="3836239" y="443157"/>
                      <a:pt x="3783280" y="398769"/>
                      <a:pt x="3767820" y="377076"/>
                    </a:cubicBezTo>
                    <a:cubicBezTo>
                      <a:pt x="3801741" y="356142"/>
                      <a:pt x="3850190" y="299959"/>
                      <a:pt x="3889278" y="333841"/>
                    </a:cubicBezTo>
                    <a:cubicBezTo>
                      <a:pt x="3914542" y="355747"/>
                      <a:pt x="3925237" y="376839"/>
                      <a:pt x="3959277" y="387488"/>
                    </a:cubicBezTo>
                    <a:cubicBezTo>
                      <a:pt x="4000601" y="400420"/>
                      <a:pt x="4039507" y="397457"/>
                      <a:pt x="4081707" y="393887"/>
                    </a:cubicBezTo>
                    <a:cubicBezTo>
                      <a:pt x="4111252" y="391390"/>
                      <a:pt x="4118369" y="387448"/>
                      <a:pt x="4129911" y="410199"/>
                    </a:cubicBezTo>
                    <a:cubicBezTo>
                      <a:pt x="4138972" y="428084"/>
                      <a:pt x="4143657" y="450219"/>
                      <a:pt x="4148949" y="469424"/>
                    </a:cubicBezTo>
                    <a:cubicBezTo>
                      <a:pt x="4159377" y="507287"/>
                      <a:pt x="4183526" y="581892"/>
                      <a:pt x="4154929" y="617361"/>
                    </a:cubicBezTo>
                    <a:cubicBezTo>
                      <a:pt x="4129879" y="648431"/>
                      <a:pt x="4032665" y="621793"/>
                      <a:pt x="4019165" y="661900"/>
                    </a:cubicBezTo>
                    <a:cubicBezTo>
                      <a:pt x="4011802" y="683774"/>
                      <a:pt x="4046940" y="684556"/>
                      <a:pt x="4060370" y="695379"/>
                    </a:cubicBezTo>
                    <a:cubicBezTo>
                      <a:pt x="4076999" y="708777"/>
                      <a:pt x="4090752" y="730098"/>
                      <a:pt x="4099789" y="749144"/>
                    </a:cubicBezTo>
                    <a:cubicBezTo>
                      <a:pt x="4106481" y="763229"/>
                      <a:pt x="4116655" y="786502"/>
                      <a:pt x="4105264" y="800903"/>
                    </a:cubicBezTo>
                    <a:cubicBezTo>
                      <a:pt x="4089527" y="820826"/>
                      <a:pt x="4060362" y="805714"/>
                      <a:pt x="4047675" y="791234"/>
                    </a:cubicBezTo>
                    <a:cubicBezTo>
                      <a:pt x="4030833" y="771998"/>
                      <a:pt x="4025366" y="745700"/>
                      <a:pt x="4011313" y="724750"/>
                    </a:cubicBezTo>
                    <a:cubicBezTo>
                      <a:pt x="3985520" y="686310"/>
                      <a:pt x="3983980" y="716890"/>
                      <a:pt x="3976957" y="744491"/>
                    </a:cubicBezTo>
                    <a:cubicBezTo>
                      <a:pt x="3969665" y="773167"/>
                      <a:pt x="3952412" y="771192"/>
                      <a:pt x="3925988" y="774874"/>
                    </a:cubicBezTo>
                    <a:cubicBezTo>
                      <a:pt x="3879625" y="781343"/>
                      <a:pt x="3832772" y="790468"/>
                      <a:pt x="3787641" y="802894"/>
                    </a:cubicBezTo>
                    <a:cubicBezTo>
                      <a:pt x="3764510" y="809261"/>
                      <a:pt x="3742091" y="817374"/>
                      <a:pt x="3720059" y="826854"/>
                    </a:cubicBezTo>
                    <a:cubicBezTo>
                      <a:pt x="3705863" y="832952"/>
                      <a:pt x="3681255" y="851430"/>
                      <a:pt x="3665851" y="851605"/>
                    </a:cubicBezTo>
                    <a:cubicBezTo>
                      <a:pt x="3637309" y="851927"/>
                      <a:pt x="3617520" y="804189"/>
                      <a:pt x="3602788" y="784274"/>
                    </a:cubicBezTo>
                    <a:cubicBezTo>
                      <a:pt x="3627253" y="770616"/>
                      <a:pt x="3651647" y="756831"/>
                      <a:pt x="3676231" y="743385"/>
                    </a:cubicBezTo>
                    <a:moveTo>
                      <a:pt x="5209003" y="3666457"/>
                    </a:moveTo>
                    <a:cubicBezTo>
                      <a:pt x="5137716" y="3580888"/>
                      <a:pt x="5075979" y="3487924"/>
                      <a:pt x="5005649" y="3401604"/>
                    </a:cubicBezTo>
                    <a:cubicBezTo>
                      <a:pt x="4936281" y="3316469"/>
                      <a:pt x="4856028" y="3242030"/>
                      <a:pt x="4778176" y="3164921"/>
                    </a:cubicBezTo>
                    <a:cubicBezTo>
                      <a:pt x="4741435" y="3128527"/>
                      <a:pt x="4706234" y="3088602"/>
                      <a:pt x="4665677" y="3056355"/>
                    </a:cubicBezTo>
                    <a:cubicBezTo>
                      <a:pt x="4635421" y="3032293"/>
                      <a:pt x="4612140" y="3031922"/>
                      <a:pt x="4575746" y="3042578"/>
                    </a:cubicBezTo>
                    <a:cubicBezTo>
                      <a:pt x="4472340" y="3072866"/>
                      <a:pt x="4367044" y="3109323"/>
                      <a:pt x="4269183" y="3154517"/>
                    </a:cubicBezTo>
                    <a:cubicBezTo>
                      <a:pt x="4178060" y="3196607"/>
                      <a:pt x="4095057" y="3250648"/>
                      <a:pt x="3996232" y="3274118"/>
                    </a:cubicBezTo>
                    <a:cubicBezTo>
                      <a:pt x="3895361" y="3298078"/>
                      <a:pt x="3790477" y="3305773"/>
                      <a:pt x="3687093" y="3299832"/>
                    </a:cubicBezTo>
                    <a:cubicBezTo>
                      <a:pt x="3581047" y="3293741"/>
                      <a:pt x="3481029" y="3271678"/>
                      <a:pt x="3380182" y="3239249"/>
                    </a:cubicBezTo>
                    <a:cubicBezTo>
                      <a:pt x="3284674" y="3208535"/>
                      <a:pt x="3185091" y="3181716"/>
                      <a:pt x="3103408" y="3120840"/>
                    </a:cubicBezTo>
                    <a:cubicBezTo>
                      <a:pt x="3017775" y="3057027"/>
                      <a:pt x="2951615" y="2965240"/>
                      <a:pt x="2890313" y="2878912"/>
                    </a:cubicBezTo>
                    <a:cubicBezTo>
                      <a:pt x="2859275" y="2835211"/>
                      <a:pt x="2828466" y="2789314"/>
                      <a:pt x="2807556" y="2739782"/>
                    </a:cubicBezTo>
                    <a:cubicBezTo>
                      <a:pt x="2789410" y="2696800"/>
                      <a:pt x="2777553" y="2646068"/>
                      <a:pt x="2744990" y="2611033"/>
                    </a:cubicBezTo>
                    <a:cubicBezTo>
                      <a:pt x="2737004" y="2622353"/>
                      <a:pt x="2727066" y="2632062"/>
                      <a:pt x="2723005" y="2645357"/>
                    </a:cubicBezTo>
                    <a:cubicBezTo>
                      <a:pt x="2721157" y="2651401"/>
                      <a:pt x="2732043" y="2651211"/>
                      <a:pt x="2730929" y="2656014"/>
                    </a:cubicBezTo>
                    <a:cubicBezTo>
                      <a:pt x="2728820" y="2665059"/>
                      <a:pt x="2716780" y="2674286"/>
                      <a:pt x="2709781" y="2679208"/>
                    </a:cubicBezTo>
                    <a:cubicBezTo>
                      <a:pt x="2684637" y="2696903"/>
                      <a:pt x="2684486" y="2682818"/>
                      <a:pt x="2691083" y="2715910"/>
                    </a:cubicBezTo>
                    <a:cubicBezTo>
                      <a:pt x="2694922" y="2735201"/>
                      <a:pt x="2687654" y="2778720"/>
                      <a:pt x="2656198" y="2764501"/>
                    </a:cubicBezTo>
                    <a:cubicBezTo>
                      <a:pt x="2667779" y="2778365"/>
                      <a:pt x="2649380" y="2795862"/>
                      <a:pt x="2643368" y="2807286"/>
                    </a:cubicBezTo>
                    <a:cubicBezTo>
                      <a:pt x="2639237" y="2802538"/>
                      <a:pt x="2634094" y="2800887"/>
                      <a:pt x="2627948" y="2802317"/>
                    </a:cubicBezTo>
                    <a:cubicBezTo>
                      <a:pt x="2639450" y="2825226"/>
                      <a:pt x="2632657" y="2825834"/>
                      <a:pt x="2621510" y="2844027"/>
                    </a:cubicBezTo>
                    <a:cubicBezTo>
                      <a:pt x="2619472" y="2847353"/>
                      <a:pt x="2612260" y="2864756"/>
                      <a:pt x="2613294" y="2863286"/>
                    </a:cubicBezTo>
                    <a:cubicBezTo>
                      <a:pt x="2601903" y="2879513"/>
                      <a:pt x="2588742" y="2883597"/>
                      <a:pt x="2582098" y="2903804"/>
                    </a:cubicBezTo>
                    <a:cubicBezTo>
                      <a:pt x="2576640" y="2920401"/>
                      <a:pt x="2578038" y="2938650"/>
                      <a:pt x="2571955" y="2955223"/>
                    </a:cubicBezTo>
                    <a:cubicBezTo>
                      <a:pt x="2564600" y="2945056"/>
                      <a:pt x="2557246" y="2934889"/>
                      <a:pt x="2549891" y="2924730"/>
                    </a:cubicBezTo>
                    <a:cubicBezTo>
                      <a:pt x="2551392" y="2932725"/>
                      <a:pt x="2554394" y="2944559"/>
                      <a:pt x="2557886" y="2951811"/>
                    </a:cubicBezTo>
                    <a:cubicBezTo>
                      <a:pt x="2560082" y="2956345"/>
                      <a:pt x="2569498" y="2966930"/>
                      <a:pt x="2569372" y="2969403"/>
                    </a:cubicBezTo>
                    <a:cubicBezTo>
                      <a:pt x="2568858" y="2978646"/>
                      <a:pt x="2557325" y="2976426"/>
                      <a:pt x="2554039" y="2984397"/>
                    </a:cubicBezTo>
                    <a:cubicBezTo>
                      <a:pt x="2547869" y="2999351"/>
                      <a:pt x="2556788" y="3001555"/>
                      <a:pt x="2553423" y="3016146"/>
                    </a:cubicBezTo>
                    <a:cubicBezTo>
                      <a:pt x="2549567" y="3032893"/>
                      <a:pt x="2539219" y="3026194"/>
                      <a:pt x="2534297" y="3040469"/>
                    </a:cubicBezTo>
                    <a:cubicBezTo>
                      <a:pt x="2533365" y="3043178"/>
                      <a:pt x="2540633" y="3053843"/>
                      <a:pt x="2539479" y="3059689"/>
                    </a:cubicBezTo>
                    <a:cubicBezTo>
                      <a:pt x="2537860" y="3067952"/>
                      <a:pt x="2530371" y="3072573"/>
                      <a:pt x="2527725" y="3079920"/>
                    </a:cubicBezTo>
                    <a:cubicBezTo>
                      <a:pt x="2520994" y="3098611"/>
                      <a:pt x="2523443" y="3112293"/>
                      <a:pt x="2514098" y="3130217"/>
                    </a:cubicBezTo>
                    <a:cubicBezTo>
                      <a:pt x="2510480" y="3137169"/>
                      <a:pt x="2505211" y="3141798"/>
                      <a:pt x="2502659" y="3149698"/>
                    </a:cubicBezTo>
                    <a:cubicBezTo>
                      <a:pt x="2500423" y="3156650"/>
                      <a:pt x="2505234" y="3171446"/>
                      <a:pt x="2500921" y="3177671"/>
                    </a:cubicBezTo>
                    <a:cubicBezTo>
                      <a:pt x="2480082" y="3207682"/>
                      <a:pt x="2483012" y="3155986"/>
                      <a:pt x="2484592" y="3143165"/>
                    </a:cubicBezTo>
                    <a:cubicBezTo>
                      <a:pt x="2497856" y="3035516"/>
                      <a:pt x="2540412" y="2924414"/>
                      <a:pt x="2579357" y="2823796"/>
                    </a:cubicBezTo>
                    <a:cubicBezTo>
                      <a:pt x="2598712" y="2773807"/>
                      <a:pt x="2617552" y="2722253"/>
                      <a:pt x="2641812" y="2674373"/>
                    </a:cubicBezTo>
                    <a:cubicBezTo>
                      <a:pt x="2651576" y="2655090"/>
                      <a:pt x="2662849" y="2635190"/>
                      <a:pt x="2678988" y="2620442"/>
                    </a:cubicBezTo>
                    <a:cubicBezTo>
                      <a:pt x="2699401" y="2601783"/>
                      <a:pt x="2728361" y="2594317"/>
                      <a:pt x="2746847" y="2573478"/>
                    </a:cubicBezTo>
                    <a:cubicBezTo>
                      <a:pt x="2743932" y="2576764"/>
                      <a:pt x="2766888" y="2555040"/>
                      <a:pt x="2763215" y="2562181"/>
                    </a:cubicBezTo>
                    <a:cubicBezTo>
                      <a:pt x="2766501" y="2555799"/>
                      <a:pt x="2760766" y="2547156"/>
                      <a:pt x="2762804" y="2540979"/>
                    </a:cubicBezTo>
                    <a:cubicBezTo>
                      <a:pt x="2765340" y="2533308"/>
                      <a:pt x="2770135" y="2531697"/>
                      <a:pt x="2775475" y="2524982"/>
                    </a:cubicBezTo>
                    <a:cubicBezTo>
                      <a:pt x="2785073" y="2512927"/>
                      <a:pt x="2796473" y="2506923"/>
                      <a:pt x="2781400" y="2491566"/>
                    </a:cubicBezTo>
                    <a:cubicBezTo>
                      <a:pt x="2803772" y="2486621"/>
                      <a:pt x="2814468" y="2479361"/>
                      <a:pt x="2818939" y="2455401"/>
                    </a:cubicBezTo>
                    <a:cubicBezTo>
                      <a:pt x="2822202" y="2437872"/>
                      <a:pt x="2815614" y="2439017"/>
                      <a:pt x="2827116" y="2427333"/>
                    </a:cubicBezTo>
                    <a:cubicBezTo>
                      <a:pt x="2838657" y="2415594"/>
                      <a:pt x="2844503" y="2424758"/>
                      <a:pt x="2851778" y="2404432"/>
                    </a:cubicBezTo>
                    <a:cubicBezTo>
                      <a:pt x="2860476" y="2380109"/>
                      <a:pt x="2866251" y="2347033"/>
                      <a:pt x="2871464" y="2321580"/>
                    </a:cubicBezTo>
                    <a:cubicBezTo>
                      <a:pt x="2876015" y="2299358"/>
                      <a:pt x="2864971" y="2266677"/>
                      <a:pt x="2883701" y="2250988"/>
                    </a:cubicBezTo>
                    <a:cubicBezTo>
                      <a:pt x="2907424" y="2231121"/>
                      <a:pt x="2928651" y="2239534"/>
                      <a:pt x="2924401" y="2199577"/>
                    </a:cubicBezTo>
                    <a:cubicBezTo>
                      <a:pt x="2920253" y="2160624"/>
                      <a:pt x="2932355" y="2137027"/>
                      <a:pt x="2944521" y="2100167"/>
                    </a:cubicBezTo>
                    <a:cubicBezTo>
                      <a:pt x="2968797" y="2026582"/>
                      <a:pt x="2978182" y="1948888"/>
                      <a:pt x="2999463" y="1874425"/>
                    </a:cubicBezTo>
                    <a:cubicBezTo>
                      <a:pt x="3044895" y="1715515"/>
                      <a:pt x="3125148" y="1572238"/>
                      <a:pt x="3211444" y="1432358"/>
                    </a:cubicBezTo>
                    <a:cubicBezTo>
                      <a:pt x="3291184" y="1303103"/>
                      <a:pt x="3402664" y="1192981"/>
                      <a:pt x="3510313" y="1086928"/>
                    </a:cubicBezTo>
                    <a:cubicBezTo>
                      <a:pt x="3539787" y="1057880"/>
                      <a:pt x="3568937" y="1028414"/>
                      <a:pt x="3595401" y="996571"/>
                    </a:cubicBezTo>
                    <a:cubicBezTo>
                      <a:pt x="3618200" y="969151"/>
                      <a:pt x="3628612" y="931817"/>
                      <a:pt x="3650525" y="905787"/>
                    </a:cubicBezTo>
                    <a:cubicBezTo>
                      <a:pt x="3663836" y="889980"/>
                      <a:pt x="3688618" y="883218"/>
                      <a:pt x="3707206" y="874836"/>
                    </a:cubicBezTo>
                    <a:cubicBezTo>
                      <a:pt x="3738204" y="860854"/>
                      <a:pt x="3775143" y="842613"/>
                      <a:pt x="3810131" y="845442"/>
                    </a:cubicBezTo>
                    <a:cubicBezTo>
                      <a:pt x="3796227" y="892310"/>
                      <a:pt x="3791693" y="947079"/>
                      <a:pt x="3832724" y="982225"/>
                    </a:cubicBezTo>
                    <a:cubicBezTo>
                      <a:pt x="3882500" y="1024860"/>
                      <a:pt x="3927615" y="980566"/>
                      <a:pt x="3973244" y="956259"/>
                    </a:cubicBezTo>
                    <a:cubicBezTo>
                      <a:pt x="4056412" y="911949"/>
                      <a:pt x="4175358" y="952625"/>
                      <a:pt x="4247877" y="886212"/>
                    </a:cubicBezTo>
                    <a:cubicBezTo>
                      <a:pt x="4265154" y="870397"/>
                      <a:pt x="4269973" y="845126"/>
                      <a:pt x="4287921" y="830353"/>
                    </a:cubicBezTo>
                    <a:cubicBezTo>
                      <a:pt x="4301098" y="819523"/>
                      <a:pt x="4319844" y="816774"/>
                      <a:pt x="4334679" y="808700"/>
                    </a:cubicBezTo>
                    <a:cubicBezTo>
                      <a:pt x="4379747" y="784171"/>
                      <a:pt x="4401621" y="739270"/>
                      <a:pt x="4384076" y="689667"/>
                    </a:cubicBezTo>
                    <a:cubicBezTo>
                      <a:pt x="4368040" y="644323"/>
                      <a:pt x="4343116" y="628595"/>
                      <a:pt x="4398588" y="605614"/>
                    </a:cubicBezTo>
                    <a:cubicBezTo>
                      <a:pt x="4443616" y="586971"/>
                      <a:pt x="4460735" y="558880"/>
                      <a:pt x="4440354" y="508867"/>
                    </a:cubicBezTo>
                    <a:cubicBezTo>
                      <a:pt x="4420920" y="461184"/>
                      <a:pt x="4385324" y="455694"/>
                      <a:pt x="4351640" y="424490"/>
                    </a:cubicBezTo>
                    <a:cubicBezTo>
                      <a:pt x="4319014" y="394266"/>
                      <a:pt x="4356490" y="359088"/>
                      <a:pt x="4380932" y="336400"/>
                    </a:cubicBezTo>
                    <a:cubicBezTo>
                      <a:pt x="4412452" y="307132"/>
                      <a:pt x="4418480" y="280755"/>
                      <a:pt x="4381935" y="250317"/>
                    </a:cubicBezTo>
                    <a:cubicBezTo>
                      <a:pt x="4343669" y="218450"/>
                      <a:pt x="4289043" y="219564"/>
                      <a:pt x="4244433" y="235324"/>
                    </a:cubicBezTo>
                    <a:cubicBezTo>
                      <a:pt x="4193985" y="253138"/>
                      <a:pt x="4160752" y="282754"/>
                      <a:pt x="4139406" y="330744"/>
                    </a:cubicBezTo>
                    <a:cubicBezTo>
                      <a:pt x="4117666" y="379604"/>
                      <a:pt x="4063783" y="365969"/>
                      <a:pt x="4020145" y="352350"/>
                    </a:cubicBezTo>
                    <a:cubicBezTo>
                      <a:pt x="3978410" y="339331"/>
                      <a:pt x="3967548" y="311240"/>
                      <a:pt x="3940144" y="280992"/>
                    </a:cubicBezTo>
                    <a:cubicBezTo>
                      <a:pt x="3909667" y="247347"/>
                      <a:pt x="3847552" y="276118"/>
                      <a:pt x="3811608" y="291491"/>
                    </a:cubicBezTo>
                    <a:cubicBezTo>
                      <a:pt x="3723068" y="329330"/>
                      <a:pt x="3635081" y="389052"/>
                      <a:pt x="3631566" y="494837"/>
                    </a:cubicBezTo>
                    <a:cubicBezTo>
                      <a:pt x="3629473" y="557916"/>
                      <a:pt x="3656150" y="611531"/>
                      <a:pt x="3670022" y="670740"/>
                    </a:cubicBezTo>
                    <a:cubicBezTo>
                      <a:pt x="3682709" y="724884"/>
                      <a:pt x="3595725" y="720618"/>
                      <a:pt x="3580660" y="772993"/>
                    </a:cubicBezTo>
                    <a:cubicBezTo>
                      <a:pt x="3419973" y="687929"/>
                      <a:pt x="3241021" y="661900"/>
                      <a:pt x="3061397" y="656109"/>
                    </a:cubicBezTo>
                    <a:cubicBezTo>
                      <a:pt x="2870485" y="649948"/>
                      <a:pt x="2676824" y="645010"/>
                      <a:pt x="2487539" y="675124"/>
                    </a:cubicBezTo>
                    <a:cubicBezTo>
                      <a:pt x="2531477" y="598576"/>
                      <a:pt x="2554679" y="514634"/>
                      <a:pt x="2592905" y="435992"/>
                    </a:cubicBezTo>
                    <a:cubicBezTo>
                      <a:pt x="2603910" y="413351"/>
                      <a:pt x="2608649" y="415287"/>
                      <a:pt x="2632933" y="422128"/>
                    </a:cubicBezTo>
                    <a:cubicBezTo>
                      <a:pt x="2679581" y="435265"/>
                      <a:pt x="2725881" y="449967"/>
                      <a:pt x="2772434" y="463499"/>
                    </a:cubicBezTo>
                    <a:cubicBezTo>
                      <a:pt x="2942499" y="512935"/>
                      <a:pt x="3109222" y="572499"/>
                      <a:pt x="3273662" y="637735"/>
                    </a:cubicBezTo>
                    <a:cubicBezTo>
                      <a:pt x="3289643" y="644078"/>
                      <a:pt x="3325326" y="661687"/>
                      <a:pt x="3339332" y="642538"/>
                    </a:cubicBezTo>
                    <a:cubicBezTo>
                      <a:pt x="3355495" y="620458"/>
                      <a:pt x="3318106" y="593236"/>
                      <a:pt x="3302970" y="582129"/>
                    </a:cubicBezTo>
                    <a:cubicBezTo>
                      <a:pt x="3236755" y="533553"/>
                      <a:pt x="3154700" y="504072"/>
                      <a:pt x="3080546" y="469992"/>
                    </a:cubicBezTo>
                    <a:cubicBezTo>
                      <a:pt x="2918420" y="395506"/>
                      <a:pt x="2738892" y="360147"/>
                      <a:pt x="2569728" y="304825"/>
                    </a:cubicBezTo>
                    <a:cubicBezTo>
                      <a:pt x="2204532" y="185374"/>
                      <a:pt x="1826721" y="94654"/>
                      <a:pt x="1447203" y="34734"/>
                    </a:cubicBezTo>
                    <a:cubicBezTo>
                      <a:pt x="1354587" y="20112"/>
                      <a:pt x="1260984" y="17971"/>
                      <a:pt x="1167965" y="7117"/>
                    </a:cubicBezTo>
                    <a:cubicBezTo>
                      <a:pt x="1085571" y="-2497"/>
                      <a:pt x="1003027" y="-2276"/>
                      <a:pt x="920641" y="7654"/>
                    </a:cubicBezTo>
                    <a:cubicBezTo>
                      <a:pt x="768477" y="26005"/>
                      <a:pt x="592068" y="65599"/>
                      <a:pt x="506127" y="204886"/>
                    </a:cubicBezTo>
                    <a:cubicBezTo>
                      <a:pt x="428544" y="330649"/>
                      <a:pt x="376754" y="472046"/>
                      <a:pt x="396551" y="621224"/>
                    </a:cubicBezTo>
                    <a:cubicBezTo>
                      <a:pt x="402499" y="666031"/>
                      <a:pt x="421474" y="719094"/>
                      <a:pt x="476764" y="707544"/>
                    </a:cubicBezTo>
                    <a:cubicBezTo>
                      <a:pt x="515117" y="699534"/>
                      <a:pt x="535483" y="666948"/>
                      <a:pt x="553289" y="635144"/>
                    </a:cubicBezTo>
                    <a:cubicBezTo>
                      <a:pt x="580195" y="587098"/>
                      <a:pt x="606770" y="539052"/>
                      <a:pt x="635927" y="492293"/>
                    </a:cubicBezTo>
                    <a:cubicBezTo>
                      <a:pt x="646742" y="562403"/>
                      <a:pt x="607441" y="631344"/>
                      <a:pt x="613619" y="702765"/>
                    </a:cubicBezTo>
                    <a:cubicBezTo>
                      <a:pt x="617821" y="751230"/>
                      <a:pt x="644601" y="827801"/>
                      <a:pt x="707522" y="814080"/>
                    </a:cubicBezTo>
                    <a:cubicBezTo>
                      <a:pt x="793764" y="795278"/>
                      <a:pt x="829257" y="660549"/>
                      <a:pt x="870722" y="595914"/>
                    </a:cubicBezTo>
                    <a:cubicBezTo>
                      <a:pt x="872824" y="645698"/>
                      <a:pt x="855373" y="694763"/>
                      <a:pt x="860714" y="744657"/>
                    </a:cubicBezTo>
                    <a:cubicBezTo>
                      <a:pt x="865983" y="793943"/>
                      <a:pt x="904494" y="840473"/>
                      <a:pt x="958583" y="833718"/>
                    </a:cubicBezTo>
                    <a:cubicBezTo>
                      <a:pt x="1009599" y="827351"/>
                      <a:pt x="1042754" y="772693"/>
                      <a:pt x="1064423" y="731544"/>
                    </a:cubicBezTo>
                    <a:cubicBezTo>
                      <a:pt x="1094576" y="674279"/>
                      <a:pt x="1116237" y="612882"/>
                      <a:pt x="1145687" y="555238"/>
                    </a:cubicBezTo>
                    <a:cubicBezTo>
                      <a:pt x="1173289" y="501204"/>
                      <a:pt x="1205986" y="436877"/>
                      <a:pt x="1271885" y="426726"/>
                    </a:cubicBezTo>
                    <a:cubicBezTo>
                      <a:pt x="1330699" y="417657"/>
                      <a:pt x="1398099" y="438646"/>
                      <a:pt x="1456193" y="447304"/>
                    </a:cubicBezTo>
                    <a:cubicBezTo>
                      <a:pt x="1617339" y="471319"/>
                      <a:pt x="1775238" y="512208"/>
                      <a:pt x="1934623" y="545245"/>
                    </a:cubicBezTo>
                    <a:cubicBezTo>
                      <a:pt x="2105517" y="580659"/>
                      <a:pt x="2280448" y="602170"/>
                      <a:pt x="2446073" y="659317"/>
                    </a:cubicBezTo>
                    <a:cubicBezTo>
                      <a:pt x="2387837" y="738582"/>
                      <a:pt x="2235436" y="721456"/>
                      <a:pt x="2148681" y="729964"/>
                    </a:cubicBezTo>
                    <a:cubicBezTo>
                      <a:pt x="2017578" y="742824"/>
                      <a:pt x="1884792" y="752502"/>
                      <a:pt x="1754431" y="771477"/>
                    </a:cubicBezTo>
                    <a:cubicBezTo>
                      <a:pt x="1625681" y="790215"/>
                      <a:pt x="1499626" y="823480"/>
                      <a:pt x="1371880" y="847630"/>
                    </a:cubicBezTo>
                    <a:cubicBezTo>
                      <a:pt x="1244805" y="871653"/>
                      <a:pt x="1117952" y="895715"/>
                      <a:pt x="994993" y="936683"/>
                    </a:cubicBezTo>
                    <a:cubicBezTo>
                      <a:pt x="766699" y="1012749"/>
                      <a:pt x="534598" y="1109015"/>
                      <a:pt x="333456" y="1241738"/>
                    </a:cubicBezTo>
                    <a:cubicBezTo>
                      <a:pt x="239868" y="1303498"/>
                      <a:pt x="156731" y="1374082"/>
                      <a:pt x="98921" y="1471564"/>
                    </a:cubicBezTo>
                    <a:cubicBezTo>
                      <a:pt x="40740" y="1569655"/>
                      <a:pt x="12783" y="1680575"/>
                      <a:pt x="2118" y="1793406"/>
                    </a:cubicBezTo>
                    <a:cubicBezTo>
                      <a:pt x="-4517" y="1863666"/>
                      <a:pt x="6756" y="1924470"/>
                      <a:pt x="20367" y="1992850"/>
                    </a:cubicBezTo>
                    <a:cubicBezTo>
                      <a:pt x="30226" y="2042357"/>
                      <a:pt x="33417" y="2125249"/>
                      <a:pt x="73113" y="2161500"/>
                    </a:cubicBezTo>
                    <a:cubicBezTo>
                      <a:pt x="148879" y="2230694"/>
                      <a:pt x="211784" y="1950033"/>
                      <a:pt x="225775" y="1916136"/>
                    </a:cubicBezTo>
                    <a:cubicBezTo>
                      <a:pt x="235847" y="1971686"/>
                      <a:pt x="219376" y="2284641"/>
                      <a:pt x="340945" y="2259188"/>
                    </a:cubicBezTo>
                    <a:cubicBezTo>
                      <a:pt x="395200" y="2247836"/>
                      <a:pt x="407508" y="2173366"/>
                      <a:pt x="416505" y="2128511"/>
                    </a:cubicBezTo>
                    <a:cubicBezTo>
                      <a:pt x="432921" y="2046742"/>
                      <a:pt x="447622" y="1963329"/>
                      <a:pt x="475698" y="1884576"/>
                    </a:cubicBezTo>
                    <a:cubicBezTo>
                      <a:pt x="493717" y="1990685"/>
                      <a:pt x="501230" y="2101234"/>
                      <a:pt x="540049" y="2202579"/>
                    </a:cubicBezTo>
                    <a:cubicBezTo>
                      <a:pt x="565833" y="2269884"/>
                      <a:pt x="639403" y="2389312"/>
                      <a:pt x="690696" y="2274087"/>
                    </a:cubicBezTo>
                    <a:cubicBezTo>
                      <a:pt x="729168" y="2187672"/>
                      <a:pt x="715967" y="2088492"/>
                      <a:pt x="720581" y="1996744"/>
                    </a:cubicBezTo>
                    <a:cubicBezTo>
                      <a:pt x="725692" y="1895075"/>
                      <a:pt x="754881" y="1797008"/>
                      <a:pt x="765214" y="1696334"/>
                    </a:cubicBezTo>
                    <a:cubicBezTo>
                      <a:pt x="769219" y="1657334"/>
                      <a:pt x="765593" y="1613380"/>
                      <a:pt x="804784" y="1592098"/>
                    </a:cubicBezTo>
                    <a:cubicBezTo>
                      <a:pt x="838428" y="1573834"/>
                      <a:pt x="887628" y="1567885"/>
                      <a:pt x="924361" y="1557687"/>
                    </a:cubicBezTo>
                    <a:cubicBezTo>
                      <a:pt x="1033164" y="1527478"/>
                      <a:pt x="1142678" y="1499711"/>
                      <a:pt x="1250967" y="1467662"/>
                    </a:cubicBezTo>
                    <a:cubicBezTo>
                      <a:pt x="1359303" y="1435589"/>
                      <a:pt x="1466139" y="1398121"/>
                      <a:pt x="1573030" y="1361553"/>
                    </a:cubicBezTo>
                    <a:cubicBezTo>
                      <a:pt x="1675260" y="1326581"/>
                      <a:pt x="1779639" y="1306697"/>
                      <a:pt x="1883109" y="1276750"/>
                    </a:cubicBezTo>
                    <a:cubicBezTo>
                      <a:pt x="1941938" y="1259718"/>
                      <a:pt x="2000056" y="1241904"/>
                      <a:pt x="2059707" y="1227685"/>
                    </a:cubicBezTo>
                    <a:cubicBezTo>
                      <a:pt x="2087466" y="1221072"/>
                      <a:pt x="2115566" y="1215922"/>
                      <a:pt x="2143262" y="1209073"/>
                    </a:cubicBezTo>
                    <a:cubicBezTo>
                      <a:pt x="2163793" y="1204001"/>
                      <a:pt x="2190842" y="1184860"/>
                      <a:pt x="2211950" y="1185200"/>
                    </a:cubicBezTo>
                    <a:cubicBezTo>
                      <a:pt x="2233674" y="1185555"/>
                      <a:pt x="2241842" y="1203946"/>
                      <a:pt x="2266750" y="1205392"/>
                    </a:cubicBezTo>
                    <a:cubicBezTo>
                      <a:pt x="2293570" y="1206940"/>
                      <a:pt x="2320839" y="1201023"/>
                      <a:pt x="2347509" y="1198977"/>
                    </a:cubicBezTo>
                    <a:cubicBezTo>
                      <a:pt x="2412484" y="1193992"/>
                      <a:pt x="2481551" y="1185935"/>
                      <a:pt x="2546376" y="1194940"/>
                    </a:cubicBezTo>
                    <a:cubicBezTo>
                      <a:pt x="2507415" y="1241154"/>
                      <a:pt x="2454795" y="1273100"/>
                      <a:pt x="2408676" y="1311382"/>
                    </a:cubicBezTo>
                    <a:cubicBezTo>
                      <a:pt x="2355488" y="1355533"/>
                      <a:pt x="2304013" y="1403208"/>
                      <a:pt x="2258582" y="1455346"/>
                    </a:cubicBezTo>
                    <a:cubicBezTo>
                      <a:pt x="2167166" y="1560254"/>
                      <a:pt x="2080767" y="1671142"/>
                      <a:pt x="2000499" y="1784795"/>
                    </a:cubicBezTo>
                    <a:cubicBezTo>
                      <a:pt x="1921320" y="1896916"/>
                      <a:pt x="1857569" y="2019606"/>
                      <a:pt x="1802145" y="2144959"/>
                    </a:cubicBezTo>
                    <a:cubicBezTo>
                      <a:pt x="1774527" y="2207422"/>
                      <a:pt x="1747716" y="2271251"/>
                      <a:pt x="1728638" y="2336906"/>
                    </a:cubicBezTo>
                    <a:cubicBezTo>
                      <a:pt x="1720802" y="2363875"/>
                      <a:pt x="1714403" y="2390947"/>
                      <a:pt x="1700254" y="2415476"/>
                    </a:cubicBezTo>
                    <a:cubicBezTo>
                      <a:pt x="1687275" y="2437974"/>
                      <a:pt x="1668987" y="2457368"/>
                      <a:pt x="1684329" y="2484535"/>
                    </a:cubicBezTo>
                    <a:cubicBezTo>
                      <a:pt x="1694891" y="2477923"/>
                      <a:pt x="1704378" y="2469707"/>
                      <a:pt x="1713929" y="2461768"/>
                    </a:cubicBezTo>
                    <a:cubicBezTo>
                      <a:pt x="1702893" y="2539509"/>
                      <a:pt x="1679075" y="2614714"/>
                      <a:pt x="1666831" y="2692218"/>
                    </a:cubicBezTo>
                    <a:cubicBezTo>
                      <a:pt x="1654760" y="2768577"/>
                      <a:pt x="1655250" y="2847108"/>
                      <a:pt x="1656032" y="2924225"/>
                    </a:cubicBezTo>
                    <a:cubicBezTo>
                      <a:pt x="1657675" y="3085726"/>
                      <a:pt x="1669683" y="3243570"/>
                      <a:pt x="1702443" y="3401983"/>
                    </a:cubicBezTo>
                    <a:cubicBezTo>
                      <a:pt x="1735574" y="3562165"/>
                      <a:pt x="1778138" y="3721131"/>
                      <a:pt x="1831808" y="3875657"/>
                    </a:cubicBezTo>
                    <a:cubicBezTo>
                      <a:pt x="1883472" y="4024440"/>
                      <a:pt x="1935318" y="4180467"/>
                      <a:pt x="2007434" y="4320695"/>
                    </a:cubicBezTo>
                    <a:cubicBezTo>
                      <a:pt x="2084456" y="4470473"/>
                      <a:pt x="2176085" y="4627946"/>
                      <a:pt x="2287574" y="4754729"/>
                    </a:cubicBezTo>
                    <a:cubicBezTo>
                      <a:pt x="2214746" y="4784558"/>
                      <a:pt x="2122067" y="4778980"/>
                      <a:pt x="2044950" y="4790996"/>
                    </a:cubicBezTo>
                    <a:cubicBezTo>
                      <a:pt x="1964342" y="4803556"/>
                      <a:pt x="1894611" y="4827263"/>
                      <a:pt x="1825915" y="4871865"/>
                    </a:cubicBezTo>
                    <a:cubicBezTo>
                      <a:pt x="1756414" y="4917004"/>
                      <a:pt x="1718685" y="4975114"/>
                      <a:pt x="1709078" y="5057413"/>
                    </a:cubicBezTo>
                    <a:cubicBezTo>
                      <a:pt x="1702253" y="5115990"/>
                      <a:pt x="1681975" y="5197088"/>
                      <a:pt x="1758823" y="5212476"/>
                    </a:cubicBezTo>
                    <a:cubicBezTo>
                      <a:pt x="1814097" y="5223544"/>
                      <a:pt x="1875889" y="5205367"/>
                      <a:pt x="1931273" y="5200872"/>
                    </a:cubicBezTo>
                    <a:cubicBezTo>
                      <a:pt x="2028155" y="5193020"/>
                      <a:pt x="2125180" y="5188114"/>
                      <a:pt x="2222275" y="5183880"/>
                    </a:cubicBezTo>
                    <a:cubicBezTo>
                      <a:pt x="2319117" y="5179653"/>
                      <a:pt x="2415983" y="5175933"/>
                      <a:pt x="2512858" y="5172931"/>
                    </a:cubicBezTo>
                    <a:cubicBezTo>
                      <a:pt x="2558423" y="5171517"/>
                      <a:pt x="2604012" y="5170806"/>
                      <a:pt x="2649562" y="5169170"/>
                    </a:cubicBezTo>
                    <a:cubicBezTo>
                      <a:pt x="2669975" y="5168444"/>
                      <a:pt x="2682354" y="5168128"/>
                      <a:pt x="2700657" y="5174029"/>
                    </a:cubicBezTo>
                    <a:cubicBezTo>
                      <a:pt x="2715130" y="5178697"/>
                      <a:pt x="2714071" y="5188391"/>
                      <a:pt x="2730186" y="5176407"/>
                    </a:cubicBezTo>
                    <a:cubicBezTo>
                      <a:pt x="2756176" y="5157076"/>
                      <a:pt x="2750828" y="5096130"/>
                      <a:pt x="2750102" y="5069334"/>
                    </a:cubicBezTo>
                    <a:cubicBezTo>
                      <a:pt x="2748995" y="5027979"/>
                      <a:pt x="2745077" y="4986150"/>
                      <a:pt x="2737012" y="4945577"/>
                    </a:cubicBezTo>
                    <a:cubicBezTo>
                      <a:pt x="2732224" y="4921468"/>
                      <a:pt x="2674114" y="4766056"/>
                      <a:pt x="2719300" y="4759515"/>
                    </a:cubicBezTo>
                    <a:cubicBezTo>
                      <a:pt x="2666807" y="4701832"/>
                      <a:pt x="2645841" y="4619462"/>
                      <a:pt x="2622261" y="4547164"/>
                    </a:cubicBezTo>
                    <a:cubicBezTo>
                      <a:pt x="2592716" y="4456586"/>
                      <a:pt x="2566781" y="4366260"/>
                      <a:pt x="2546423" y="4273099"/>
                    </a:cubicBezTo>
                    <a:cubicBezTo>
                      <a:pt x="2502935" y="4074097"/>
                      <a:pt x="2483716" y="3872924"/>
                      <a:pt x="2483716" y="3669309"/>
                    </a:cubicBezTo>
                    <a:cubicBezTo>
                      <a:pt x="2685300" y="3793564"/>
                      <a:pt x="2898584" y="3860869"/>
                      <a:pt x="3136018" y="3868374"/>
                    </a:cubicBezTo>
                    <a:cubicBezTo>
                      <a:pt x="3372077" y="3875839"/>
                      <a:pt x="3631416" y="3856453"/>
                      <a:pt x="3855570" y="3777922"/>
                    </a:cubicBezTo>
                    <a:cubicBezTo>
                      <a:pt x="3959372" y="3741552"/>
                      <a:pt x="4052351" y="3693790"/>
                      <a:pt x="4141350" y="3629447"/>
                    </a:cubicBezTo>
                    <a:cubicBezTo>
                      <a:pt x="4173249" y="3606388"/>
                      <a:pt x="4207423" y="3554155"/>
                      <a:pt x="4249292" y="3555048"/>
                    </a:cubicBezTo>
                    <a:cubicBezTo>
                      <a:pt x="4299257" y="3556122"/>
                      <a:pt x="4355211" y="3575034"/>
                      <a:pt x="4404829" y="3583123"/>
                    </a:cubicBezTo>
                    <a:cubicBezTo>
                      <a:pt x="4499720" y="3598591"/>
                      <a:pt x="4623571" y="3607320"/>
                      <a:pt x="4703911" y="3666015"/>
                    </a:cubicBezTo>
                    <a:cubicBezTo>
                      <a:pt x="4747550" y="3697898"/>
                      <a:pt x="4778824" y="3742524"/>
                      <a:pt x="4817770" y="3779257"/>
                    </a:cubicBezTo>
                    <a:cubicBezTo>
                      <a:pt x="4847394" y="3807206"/>
                      <a:pt x="4886568" y="3822381"/>
                      <a:pt x="4915971" y="3850331"/>
                    </a:cubicBezTo>
                    <a:cubicBezTo>
                      <a:pt x="4947696" y="3880484"/>
                      <a:pt x="4935096" y="3919880"/>
                      <a:pt x="4987700" y="3922321"/>
                    </a:cubicBezTo>
                    <a:cubicBezTo>
                      <a:pt x="5032666" y="3924398"/>
                      <a:pt x="5081967" y="3906308"/>
                      <a:pt x="5120747" y="3885074"/>
                    </a:cubicBezTo>
                    <a:cubicBezTo>
                      <a:pt x="5198117" y="3842707"/>
                      <a:pt x="5280510" y="3752280"/>
                      <a:pt x="5209003" y="366645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C6061075-08A0-4568-BD2D-5BEEFD891B71}"/>
                  </a:ext>
                </a:extLst>
              </p:cNvPr>
              <p:cNvSpPr/>
              <p:nvPr/>
            </p:nvSpPr>
            <p:spPr>
              <a:xfrm>
                <a:off x="12463803" y="6038783"/>
                <a:ext cx="1239847" cy="1230287"/>
              </a:xfrm>
              <a:custGeom>
                <a:avLst/>
                <a:gdLst>
                  <a:gd name="connsiteX0" fmla="*/ 628561 w 1239847"/>
                  <a:gd name="connsiteY0" fmla="*/ 259168 h 1230287"/>
                  <a:gd name="connsiteX1" fmla="*/ 989981 w 1239847"/>
                  <a:gd name="connsiteY1" fmla="*/ 466970 h 1230287"/>
                  <a:gd name="connsiteX2" fmla="*/ 1110973 w 1239847"/>
                  <a:gd name="connsiteY2" fmla="*/ 556371 h 1230287"/>
                  <a:gd name="connsiteX3" fmla="*/ 1070582 w 1239847"/>
                  <a:gd name="connsiteY3" fmla="*/ 614315 h 1230287"/>
                  <a:gd name="connsiteX4" fmla="*/ 1011018 w 1239847"/>
                  <a:gd name="connsiteY4" fmla="*/ 685942 h 1230287"/>
                  <a:gd name="connsiteX5" fmla="*/ 745193 w 1239847"/>
                  <a:gd name="connsiteY5" fmla="*/ 1020581 h 1230287"/>
                  <a:gd name="connsiteX6" fmla="*/ 673724 w 1239847"/>
                  <a:gd name="connsiteY6" fmla="*/ 1075563 h 1230287"/>
                  <a:gd name="connsiteX7" fmla="*/ 656139 w 1239847"/>
                  <a:gd name="connsiteY7" fmla="*/ 1022477 h 1230287"/>
                  <a:gd name="connsiteX8" fmla="*/ 624446 w 1239847"/>
                  <a:gd name="connsiteY8" fmla="*/ 991645 h 1230287"/>
                  <a:gd name="connsiteX9" fmla="*/ 643540 w 1239847"/>
                  <a:gd name="connsiteY9" fmla="*/ 1000224 h 1230287"/>
                  <a:gd name="connsiteX10" fmla="*/ 631548 w 1239847"/>
                  <a:gd name="connsiteY10" fmla="*/ 956744 h 1230287"/>
                  <a:gd name="connsiteX11" fmla="*/ 614824 w 1239847"/>
                  <a:gd name="connsiteY11" fmla="*/ 934917 h 1230287"/>
                  <a:gd name="connsiteX12" fmla="*/ 616601 w 1239847"/>
                  <a:gd name="connsiteY12" fmla="*/ 893198 h 1230287"/>
                  <a:gd name="connsiteX13" fmla="*/ 604278 w 1239847"/>
                  <a:gd name="connsiteY13" fmla="*/ 854403 h 1230287"/>
                  <a:gd name="connsiteX14" fmla="*/ 558183 w 1239847"/>
                  <a:gd name="connsiteY14" fmla="*/ 626078 h 1230287"/>
                  <a:gd name="connsiteX15" fmla="*/ 518629 w 1239847"/>
                  <a:gd name="connsiteY15" fmla="*/ 397579 h 1230287"/>
                  <a:gd name="connsiteX16" fmla="*/ 487496 w 1239847"/>
                  <a:gd name="connsiteY16" fmla="*/ 152712 h 1230287"/>
                  <a:gd name="connsiteX17" fmla="*/ 545765 w 1239847"/>
                  <a:gd name="connsiteY17" fmla="*/ 196042 h 1230287"/>
                  <a:gd name="connsiteX18" fmla="*/ 628561 w 1239847"/>
                  <a:gd name="connsiteY18" fmla="*/ 259168 h 1230287"/>
                  <a:gd name="connsiteX19" fmla="*/ 539801 w 1239847"/>
                  <a:gd name="connsiteY19" fmla="*/ 1052038 h 1230287"/>
                  <a:gd name="connsiteX20" fmla="*/ 527122 w 1239847"/>
                  <a:gd name="connsiteY20" fmla="*/ 1036404 h 1230287"/>
                  <a:gd name="connsiteX21" fmla="*/ 539801 w 1239847"/>
                  <a:gd name="connsiteY21" fmla="*/ 1052038 h 1230287"/>
                  <a:gd name="connsiteX22" fmla="*/ 506053 w 1239847"/>
                  <a:gd name="connsiteY22" fmla="*/ 993406 h 1230287"/>
                  <a:gd name="connsiteX23" fmla="*/ 445833 w 1239847"/>
                  <a:gd name="connsiteY23" fmla="*/ 991471 h 1230287"/>
                  <a:gd name="connsiteX24" fmla="*/ 442911 w 1239847"/>
                  <a:gd name="connsiteY24" fmla="*/ 981762 h 1230287"/>
                  <a:gd name="connsiteX25" fmla="*/ 433479 w 1239847"/>
                  <a:gd name="connsiteY25" fmla="*/ 980853 h 1230287"/>
                  <a:gd name="connsiteX26" fmla="*/ 409755 w 1239847"/>
                  <a:gd name="connsiteY26" fmla="*/ 969960 h 1230287"/>
                  <a:gd name="connsiteX27" fmla="*/ 503580 w 1239847"/>
                  <a:gd name="connsiteY27" fmla="*/ 940138 h 1230287"/>
                  <a:gd name="connsiteX28" fmla="*/ 506053 w 1239847"/>
                  <a:gd name="connsiteY28" fmla="*/ 993406 h 1230287"/>
                  <a:gd name="connsiteX29" fmla="*/ 400071 w 1239847"/>
                  <a:gd name="connsiteY29" fmla="*/ 902244 h 1230287"/>
                  <a:gd name="connsiteX30" fmla="*/ 304808 w 1239847"/>
                  <a:gd name="connsiteY30" fmla="*/ 923280 h 1230287"/>
                  <a:gd name="connsiteX31" fmla="*/ 217319 w 1239847"/>
                  <a:gd name="connsiteY31" fmla="*/ 882131 h 1230287"/>
                  <a:gd name="connsiteX32" fmla="*/ 415301 w 1239847"/>
                  <a:gd name="connsiteY32" fmla="*/ 842632 h 1230287"/>
                  <a:gd name="connsiteX33" fmla="*/ 486975 w 1239847"/>
                  <a:gd name="connsiteY33" fmla="*/ 827726 h 1230287"/>
                  <a:gd name="connsiteX34" fmla="*/ 521457 w 1239847"/>
                  <a:gd name="connsiteY34" fmla="*/ 879832 h 1230287"/>
                  <a:gd name="connsiteX35" fmla="*/ 400071 w 1239847"/>
                  <a:gd name="connsiteY35" fmla="*/ 902244 h 1230287"/>
                  <a:gd name="connsiteX36" fmla="*/ 193643 w 1239847"/>
                  <a:gd name="connsiteY36" fmla="*/ 810734 h 1230287"/>
                  <a:gd name="connsiteX37" fmla="*/ 103010 w 1239847"/>
                  <a:gd name="connsiteY37" fmla="*/ 806286 h 1230287"/>
                  <a:gd name="connsiteX38" fmla="*/ 95490 w 1239847"/>
                  <a:gd name="connsiteY38" fmla="*/ 792066 h 1230287"/>
                  <a:gd name="connsiteX39" fmla="*/ 121322 w 1239847"/>
                  <a:gd name="connsiteY39" fmla="*/ 762150 h 1230287"/>
                  <a:gd name="connsiteX40" fmla="*/ 216600 w 1239847"/>
                  <a:gd name="connsiteY40" fmla="*/ 755941 h 1230287"/>
                  <a:gd name="connsiteX41" fmla="*/ 356725 w 1239847"/>
                  <a:gd name="connsiteY41" fmla="*/ 735899 h 1230287"/>
                  <a:gd name="connsiteX42" fmla="*/ 454223 w 1239847"/>
                  <a:gd name="connsiteY42" fmla="*/ 721546 h 1230287"/>
                  <a:gd name="connsiteX43" fmla="*/ 473088 w 1239847"/>
                  <a:gd name="connsiteY43" fmla="*/ 760412 h 1230287"/>
                  <a:gd name="connsiteX44" fmla="*/ 353336 w 1239847"/>
                  <a:gd name="connsiteY44" fmla="*/ 778668 h 1230287"/>
                  <a:gd name="connsiteX45" fmla="*/ 193643 w 1239847"/>
                  <a:gd name="connsiteY45" fmla="*/ 810734 h 1230287"/>
                  <a:gd name="connsiteX46" fmla="*/ 162669 w 1239847"/>
                  <a:gd name="connsiteY46" fmla="*/ 661555 h 1230287"/>
                  <a:gd name="connsiteX47" fmla="*/ 168830 w 1239847"/>
                  <a:gd name="connsiteY47" fmla="*/ 667836 h 1230287"/>
                  <a:gd name="connsiteX48" fmla="*/ 184298 w 1239847"/>
                  <a:gd name="connsiteY48" fmla="*/ 657345 h 1230287"/>
                  <a:gd name="connsiteX49" fmla="*/ 232644 w 1239847"/>
                  <a:gd name="connsiteY49" fmla="*/ 656144 h 1230287"/>
                  <a:gd name="connsiteX50" fmla="*/ 343564 w 1239847"/>
                  <a:gd name="connsiteY50" fmla="*/ 640471 h 1230287"/>
                  <a:gd name="connsiteX51" fmla="*/ 434023 w 1239847"/>
                  <a:gd name="connsiteY51" fmla="*/ 627184 h 1230287"/>
                  <a:gd name="connsiteX52" fmla="*/ 464982 w 1239847"/>
                  <a:gd name="connsiteY52" fmla="*/ 660292 h 1230287"/>
                  <a:gd name="connsiteX53" fmla="*/ 261581 w 1239847"/>
                  <a:gd name="connsiteY53" fmla="*/ 673160 h 1230287"/>
                  <a:gd name="connsiteX54" fmla="*/ 149144 w 1239847"/>
                  <a:gd name="connsiteY54" fmla="*/ 660228 h 1230287"/>
                  <a:gd name="connsiteX55" fmla="*/ 162669 w 1239847"/>
                  <a:gd name="connsiteY55" fmla="*/ 661555 h 1230287"/>
                  <a:gd name="connsiteX56" fmla="*/ 204877 w 1239847"/>
                  <a:gd name="connsiteY56" fmla="*/ 553495 h 1230287"/>
                  <a:gd name="connsiteX57" fmla="*/ 287318 w 1239847"/>
                  <a:gd name="connsiteY57" fmla="*/ 542926 h 1230287"/>
                  <a:gd name="connsiteX58" fmla="*/ 350721 w 1239847"/>
                  <a:gd name="connsiteY58" fmla="*/ 532798 h 1230287"/>
                  <a:gd name="connsiteX59" fmla="*/ 445747 w 1239847"/>
                  <a:gd name="connsiteY59" fmla="*/ 526929 h 1230287"/>
                  <a:gd name="connsiteX60" fmla="*/ 364483 w 1239847"/>
                  <a:gd name="connsiteY60" fmla="*/ 570401 h 1230287"/>
                  <a:gd name="connsiteX61" fmla="*/ 186036 w 1239847"/>
                  <a:gd name="connsiteY61" fmla="*/ 599764 h 1230287"/>
                  <a:gd name="connsiteX62" fmla="*/ 204877 w 1239847"/>
                  <a:gd name="connsiteY62" fmla="*/ 553495 h 1230287"/>
                  <a:gd name="connsiteX63" fmla="*/ 286181 w 1239847"/>
                  <a:gd name="connsiteY63" fmla="*/ 433744 h 1230287"/>
                  <a:gd name="connsiteX64" fmla="*/ 426993 w 1239847"/>
                  <a:gd name="connsiteY64" fmla="*/ 433633 h 1230287"/>
                  <a:gd name="connsiteX65" fmla="*/ 270191 w 1239847"/>
                  <a:gd name="connsiteY65" fmla="*/ 480865 h 1230287"/>
                  <a:gd name="connsiteX66" fmla="*/ 286181 w 1239847"/>
                  <a:gd name="connsiteY66" fmla="*/ 433744 h 1230287"/>
                  <a:gd name="connsiteX67" fmla="*/ 331185 w 1239847"/>
                  <a:gd name="connsiteY67" fmla="*/ 331308 h 1230287"/>
                  <a:gd name="connsiteX68" fmla="*/ 364806 w 1239847"/>
                  <a:gd name="connsiteY68" fmla="*/ 295531 h 1230287"/>
                  <a:gd name="connsiteX69" fmla="*/ 407315 w 1239847"/>
                  <a:gd name="connsiteY69" fmla="*/ 317215 h 1230287"/>
                  <a:gd name="connsiteX70" fmla="*/ 331185 w 1239847"/>
                  <a:gd name="connsiteY70" fmla="*/ 331308 h 1230287"/>
                  <a:gd name="connsiteX71" fmla="*/ 379097 w 1239847"/>
                  <a:gd name="connsiteY71" fmla="*/ 218208 h 1230287"/>
                  <a:gd name="connsiteX72" fmla="*/ 400015 w 1239847"/>
                  <a:gd name="connsiteY72" fmla="*/ 233289 h 1230287"/>
                  <a:gd name="connsiteX73" fmla="*/ 365280 w 1239847"/>
                  <a:gd name="connsiteY73" fmla="*/ 252003 h 1230287"/>
                  <a:gd name="connsiteX74" fmla="*/ 379097 w 1239847"/>
                  <a:gd name="connsiteY74" fmla="*/ 218208 h 1230287"/>
                  <a:gd name="connsiteX75" fmla="*/ 599712 w 1239847"/>
                  <a:gd name="connsiteY75" fmla="*/ 85738 h 1230287"/>
                  <a:gd name="connsiteX76" fmla="*/ 570522 w 1239847"/>
                  <a:gd name="connsiteY76" fmla="*/ 77744 h 1230287"/>
                  <a:gd name="connsiteX77" fmla="*/ 540669 w 1239847"/>
                  <a:gd name="connsiteY77" fmla="*/ 72475 h 1230287"/>
                  <a:gd name="connsiteX78" fmla="*/ 540504 w 1239847"/>
                  <a:gd name="connsiteY78" fmla="*/ 63113 h 1230287"/>
                  <a:gd name="connsiteX79" fmla="*/ 523425 w 1239847"/>
                  <a:gd name="connsiteY79" fmla="*/ 55593 h 1230287"/>
                  <a:gd name="connsiteX80" fmla="*/ 495736 w 1239847"/>
                  <a:gd name="connsiteY80" fmla="*/ 35259 h 1230287"/>
                  <a:gd name="connsiteX81" fmla="*/ 465583 w 1239847"/>
                  <a:gd name="connsiteY81" fmla="*/ 8037 h 1230287"/>
                  <a:gd name="connsiteX82" fmla="*/ 451616 w 1239847"/>
                  <a:gd name="connsiteY82" fmla="*/ 374 h 1230287"/>
                  <a:gd name="connsiteX83" fmla="*/ 428675 w 1239847"/>
                  <a:gd name="connsiteY83" fmla="*/ 10209 h 1230287"/>
                  <a:gd name="connsiteX84" fmla="*/ 405055 w 1239847"/>
                  <a:gd name="connsiteY84" fmla="*/ 6275 h 1230287"/>
                  <a:gd name="connsiteX85" fmla="*/ 387241 w 1239847"/>
                  <a:gd name="connsiteY85" fmla="*/ 29326 h 1230287"/>
                  <a:gd name="connsiteX86" fmla="*/ 348067 w 1239847"/>
                  <a:gd name="connsiteY86" fmla="*/ 111776 h 1230287"/>
                  <a:gd name="connsiteX87" fmla="*/ 126654 w 1239847"/>
                  <a:gd name="connsiteY87" fmla="*/ 521920 h 1230287"/>
                  <a:gd name="connsiteX88" fmla="*/ 35262 w 1239847"/>
                  <a:gd name="connsiteY88" fmla="*/ 727945 h 1230287"/>
                  <a:gd name="connsiteX89" fmla="*/ 13056 w 1239847"/>
                  <a:gd name="connsiteY89" fmla="*/ 905941 h 1230287"/>
                  <a:gd name="connsiteX90" fmla="*/ 122759 w 1239847"/>
                  <a:gd name="connsiteY90" fmla="*/ 977512 h 1230287"/>
                  <a:gd name="connsiteX91" fmla="*/ 290897 w 1239847"/>
                  <a:gd name="connsiteY91" fmla="*/ 1066550 h 1230287"/>
                  <a:gd name="connsiteX92" fmla="*/ 494496 w 1239847"/>
                  <a:gd name="connsiteY92" fmla="*/ 1165912 h 1230287"/>
                  <a:gd name="connsiteX93" fmla="*/ 577790 w 1239847"/>
                  <a:gd name="connsiteY93" fmla="*/ 1216596 h 1230287"/>
                  <a:gd name="connsiteX94" fmla="*/ 628056 w 1239847"/>
                  <a:gd name="connsiteY94" fmla="*/ 1230342 h 1230287"/>
                  <a:gd name="connsiteX95" fmla="*/ 710940 w 1239847"/>
                  <a:gd name="connsiteY95" fmla="*/ 1202756 h 1230287"/>
                  <a:gd name="connsiteX96" fmla="*/ 749253 w 1239847"/>
                  <a:gd name="connsiteY96" fmla="*/ 1156488 h 1230287"/>
                  <a:gd name="connsiteX97" fmla="*/ 807300 w 1239847"/>
                  <a:gd name="connsiteY97" fmla="*/ 1097311 h 1230287"/>
                  <a:gd name="connsiteX98" fmla="*/ 1021738 w 1239847"/>
                  <a:gd name="connsiteY98" fmla="*/ 850082 h 1230287"/>
                  <a:gd name="connsiteX99" fmla="*/ 1219910 w 1239847"/>
                  <a:gd name="connsiteY99" fmla="*/ 602703 h 1230287"/>
                  <a:gd name="connsiteX100" fmla="*/ 1231412 w 1239847"/>
                  <a:gd name="connsiteY100" fmla="*/ 491175 h 1230287"/>
                  <a:gd name="connsiteX101" fmla="*/ 1158585 w 1239847"/>
                  <a:gd name="connsiteY101" fmla="*/ 438507 h 1230287"/>
                  <a:gd name="connsiteX102" fmla="*/ 1102710 w 1239847"/>
                  <a:gd name="connsiteY102" fmla="*/ 386369 h 1230287"/>
                  <a:gd name="connsiteX103" fmla="*/ 1094739 w 1239847"/>
                  <a:gd name="connsiteY103" fmla="*/ 403559 h 1230287"/>
                  <a:gd name="connsiteX104" fmla="*/ 1074452 w 1239847"/>
                  <a:gd name="connsiteY104" fmla="*/ 359305 h 1230287"/>
                  <a:gd name="connsiteX105" fmla="*/ 1008814 w 1239847"/>
                  <a:gd name="connsiteY105" fmla="*/ 314403 h 1230287"/>
                  <a:gd name="connsiteX106" fmla="*/ 948760 w 1239847"/>
                  <a:gd name="connsiteY106" fmla="*/ 284763 h 1230287"/>
                  <a:gd name="connsiteX107" fmla="*/ 880625 w 1239847"/>
                  <a:gd name="connsiteY107" fmla="*/ 235888 h 1230287"/>
                  <a:gd name="connsiteX108" fmla="*/ 807853 w 1239847"/>
                  <a:gd name="connsiteY108" fmla="*/ 193585 h 1230287"/>
                  <a:gd name="connsiteX109" fmla="*/ 747255 w 1239847"/>
                  <a:gd name="connsiteY109" fmla="*/ 168661 h 1230287"/>
                  <a:gd name="connsiteX110" fmla="*/ 674309 w 1239847"/>
                  <a:gd name="connsiteY110" fmla="*/ 126453 h 1230287"/>
                  <a:gd name="connsiteX111" fmla="*/ 599712 w 1239847"/>
                  <a:gd name="connsiteY111" fmla="*/ 85738 h 123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239847" h="1230287">
                    <a:moveTo>
                      <a:pt x="628561" y="259168"/>
                    </a:moveTo>
                    <a:cubicBezTo>
                      <a:pt x="741788" y="339595"/>
                      <a:pt x="871659" y="394538"/>
                      <a:pt x="989981" y="466970"/>
                    </a:cubicBezTo>
                    <a:cubicBezTo>
                      <a:pt x="1019597" y="485100"/>
                      <a:pt x="1111866" y="522742"/>
                      <a:pt x="1110973" y="556371"/>
                    </a:cubicBezTo>
                    <a:cubicBezTo>
                      <a:pt x="1110451" y="576033"/>
                      <a:pt x="1082723" y="600688"/>
                      <a:pt x="1070582" y="614315"/>
                    </a:cubicBezTo>
                    <a:cubicBezTo>
                      <a:pt x="1049782" y="637659"/>
                      <a:pt x="1030214" y="661247"/>
                      <a:pt x="1011018" y="685942"/>
                    </a:cubicBezTo>
                    <a:cubicBezTo>
                      <a:pt x="923158" y="799026"/>
                      <a:pt x="840416" y="913177"/>
                      <a:pt x="745193" y="1020581"/>
                    </a:cubicBezTo>
                    <a:cubicBezTo>
                      <a:pt x="730855" y="1036736"/>
                      <a:pt x="687667" y="1113877"/>
                      <a:pt x="673724" y="1075563"/>
                    </a:cubicBezTo>
                    <a:cubicBezTo>
                      <a:pt x="667405" y="1058192"/>
                      <a:pt x="672610" y="1038671"/>
                      <a:pt x="656139" y="1022477"/>
                    </a:cubicBezTo>
                    <a:cubicBezTo>
                      <a:pt x="647663" y="1014135"/>
                      <a:pt x="614903" y="1009537"/>
                      <a:pt x="624446" y="991645"/>
                    </a:cubicBezTo>
                    <a:cubicBezTo>
                      <a:pt x="630805" y="994504"/>
                      <a:pt x="637172" y="997372"/>
                      <a:pt x="643540" y="1000224"/>
                    </a:cubicBezTo>
                    <a:cubicBezTo>
                      <a:pt x="638594" y="985925"/>
                      <a:pt x="638958" y="970260"/>
                      <a:pt x="631548" y="956744"/>
                    </a:cubicBezTo>
                    <a:cubicBezTo>
                      <a:pt x="626942" y="948346"/>
                      <a:pt x="617944" y="944373"/>
                      <a:pt x="614824" y="934917"/>
                    </a:cubicBezTo>
                    <a:cubicBezTo>
                      <a:pt x="610511" y="921851"/>
                      <a:pt x="617826" y="906667"/>
                      <a:pt x="616601" y="893198"/>
                    </a:cubicBezTo>
                    <a:cubicBezTo>
                      <a:pt x="615393" y="879769"/>
                      <a:pt x="608433" y="867074"/>
                      <a:pt x="604278" y="854403"/>
                    </a:cubicBezTo>
                    <a:cubicBezTo>
                      <a:pt x="579639" y="779293"/>
                      <a:pt x="570799" y="703574"/>
                      <a:pt x="558183" y="626078"/>
                    </a:cubicBezTo>
                    <a:cubicBezTo>
                      <a:pt x="545702" y="549395"/>
                      <a:pt x="526261" y="475114"/>
                      <a:pt x="518629" y="397579"/>
                    </a:cubicBezTo>
                    <a:cubicBezTo>
                      <a:pt x="510564" y="315683"/>
                      <a:pt x="500681" y="233952"/>
                      <a:pt x="487496" y="152712"/>
                    </a:cubicBezTo>
                    <a:cubicBezTo>
                      <a:pt x="511030" y="156014"/>
                      <a:pt x="529120" y="181585"/>
                      <a:pt x="545765" y="196042"/>
                    </a:cubicBezTo>
                    <a:cubicBezTo>
                      <a:pt x="571929" y="218761"/>
                      <a:pt x="600336" y="239119"/>
                      <a:pt x="628561" y="259168"/>
                    </a:cubicBezTo>
                    <a:moveTo>
                      <a:pt x="539801" y="1052038"/>
                    </a:moveTo>
                    <a:cubicBezTo>
                      <a:pt x="534397" y="1047795"/>
                      <a:pt x="530171" y="1042582"/>
                      <a:pt x="527122" y="1036404"/>
                    </a:cubicBezTo>
                    <a:cubicBezTo>
                      <a:pt x="582617" y="1008913"/>
                      <a:pt x="549130" y="1055814"/>
                      <a:pt x="539801" y="1052038"/>
                    </a:cubicBezTo>
                    <a:moveTo>
                      <a:pt x="506053" y="993406"/>
                    </a:moveTo>
                    <a:cubicBezTo>
                      <a:pt x="481864" y="1000073"/>
                      <a:pt x="464485" y="1001424"/>
                      <a:pt x="445833" y="991471"/>
                    </a:cubicBezTo>
                    <a:cubicBezTo>
                      <a:pt x="444064" y="990531"/>
                      <a:pt x="446102" y="983255"/>
                      <a:pt x="442911" y="981762"/>
                    </a:cubicBezTo>
                    <a:cubicBezTo>
                      <a:pt x="440122" y="980466"/>
                      <a:pt x="435864" y="982070"/>
                      <a:pt x="433479" y="980853"/>
                    </a:cubicBezTo>
                    <a:cubicBezTo>
                      <a:pt x="425358" y="976722"/>
                      <a:pt x="411138" y="985775"/>
                      <a:pt x="409755" y="969960"/>
                    </a:cubicBezTo>
                    <a:cubicBezTo>
                      <a:pt x="440628" y="960512"/>
                      <a:pt x="470986" y="943077"/>
                      <a:pt x="503580" y="940138"/>
                    </a:cubicBezTo>
                    <a:cubicBezTo>
                      <a:pt x="548877" y="936062"/>
                      <a:pt x="546784" y="982173"/>
                      <a:pt x="506053" y="993406"/>
                    </a:cubicBezTo>
                    <a:moveTo>
                      <a:pt x="400071" y="902244"/>
                    </a:moveTo>
                    <a:cubicBezTo>
                      <a:pt x="367065" y="909961"/>
                      <a:pt x="339875" y="927989"/>
                      <a:pt x="304808" y="923280"/>
                    </a:cubicBezTo>
                    <a:cubicBezTo>
                      <a:pt x="271890" y="918873"/>
                      <a:pt x="243285" y="901801"/>
                      <a:pt x="217319" y="882131"/>
                    </a:cubicBezTo>
                    <a:cubicBezTo>
                      <a:pt x="282278" y="863740"/>
                      <a:pt x="350397" y="860422"/>
                      <a:pt x="415301" y="842632"/>
                    </a:cubicBezTo>
                    <a:cubicBezTo>
                      <a:pt x="436433" y="836842"/>
                      <a:pt x="464200" y="821572"/>
                      <a:pt x="486975" y="827726"/>
                    </a:cubicBezTo>
                    <a:cubicBezTo>
                      <a:pt x="512278" y="834567"/>
                      <a:pt x="513874" y="858266"/>
                      <a:pt x="521457" y="879832"/>
                    </a:cubicBezTo>
                    <a:cubicBezTo>
                      <a:pt x="480964" y="887116"/>
                      <a:pt x="440161" y="892874"/>
                      <a:pt x="400071" y="902244"/>
                    </a:cubicBezTo>
                    <a:moveTo>
                      <a:pt x="193643" y="810734"/>
                    </a:moveTo>
                    <a:cubicBezTo>
                      <a:pt x="161934" y="818309"/>
                      <a:pt x="129521" y="834875"/>
                      <a:pt x="103010" y="806286"/>
                    </a:cubicBezTo>
                    <a:cubicBezTo>
                      <a:pt x="98729" y="801673"/>
                      <a:pt x="94984" y="806278"/>
                      <a:pt x="95490" y="792066"/>
                    </a:cubicBezTo>
                    <a:cubicBezTo>
                      <a:pt x="96019" y="777081"/>
                      <a:pt x="109622" y="767427"/>
                      <a:pt x="121322" y="762150"/>
                    </a:cubicBezTo>
                    <a:cubicBezTo>
                      <a:pt x="148828" y="749748"/>
                      <a:pt x="187387" y="757766"/>
                      <a:pt x="216600" y="755941"/>
                    </a:cubicBezTo>
                    <a:cubicBezTo>
                      <a:pt x="263200" y="753042"/>
                      <a:pt x="310630" y="743357"/>
                      <a:pt x="356725" y="735899"/>
                    </a:cubicBezTo>
                    <a:cubicBezTo>
                      <a:pt x="388640" y="730741"/>
                      <a:pt x="421605" y="719286"/>
                      <a:pt x="454223" y="721546"/>
                    </a:cubicBezTo>
                    <a:cubicBezTo>
                      <a:pt x="479407" y="723292"/>
                      <a:pt x="509790" y="744755"/>
                      <a:pt x="473088" y="760412"/>
                    </a:cubicBezTo>
                    <a:cubicBezTo>
                      <a:pt x="439664" y="774679"/>
                      <a:pt x="389548" y="772491"/>
                      <a:pt x="353336" y="778668"/>
                    </a:cubicBezTo>
                    <a:cubicBezTo>
                      <a:pt x="299808" y="787801"/>
                      <a:pt x="246469" y="798110"/>
                      <a:pt x="193643" y="810734"/>
                    </a:cubicBezTo>
                    <a:moveTo>
                      <a:pt x="162669" y="661555"/>
                    </a:moveTo>
                    <a:cubicBezTo>
                      <a:pt x="164723" y="663649"/>
                      <a:pt x="166776" y="665742"/>
                      <a:pt x="168830" y="667836"/>
                    </a:cubicBezTo>
                    <a:cubicBezTo>
                      <a:pt x="168491" y="667757"/>
                      <a:pt x="180988" y="657637"/>
                      <a:pt x="184298" y="657345"/>
                    </a:cubicBezTo>
                    <a:cubicBezTo>
                      <a:pt x="200374" y="655947"/>
                      <a:pt x="216545" y="657053"/>
                      <a:pt x="232644" y="656144"/>
                    </a:cubicBezTo>
                    <a:cubicBezTo>
                      <a:pt x="269741" y="654051"/>
                      <a:pt x="307131" y="647589"/>
                      <a:pt x="343564" y="640471"/>
                    </a:cubicBezTo>
                    <a:cubicBezTo>
                      <a:pt x="373243" y="634673"/>
                      <a:pt x="403475" y="624680"/>
                      <a:pt x="434023" y="627184"/>
                    </a:cubicBezTo>
                    <a:cubicBezTo>
                      <a:pt x="460472" y="629348"/>
                      <a:pt x="463252" y="634767"/>
                      <a:pt x="464982" y="660292"/>
                    </a:cubicBezTo>
                    <a:cubicBezTo>
                      <a:pt x="397471" y="660292"/>
                      <a:pt x="327930" y="658870"/>
                      <a:pt x="261581" y="673160"/>
                    </a:cubicBezTo>
                    <a:cubicBezTo>
                      <a:pt x="218385" y="682458"/>
                      <a:pt x="170782" y="710154"/>
                      <a:pt x="149144" y="660228"/>
                    </a:cubicBezTo>
                    <a:cubicBezTo>
                      <a:pt x="153655" y="660671"/>
                      <a:pt x="158158" y="661113"/>
                      <a:pt x="162669" y="661555"/>
                    </a:cubicBezTo>
                    <a:moveTo>
                      <a:pt x="204877" y="553495"/>
                    </a:moveTo>
                    <a:cubicBezTo>
                      <a:pt x="221616" y="566245"/>
                      <a:pt x="267253" y="545043"/>
                      <a:pt x="287318" y="542926"/>
                    </a:cubicBezTo>
                    <a:cubicBezTo>
                      <a:pt x="309106" y="540619"/>
                      <a:pt x="329605" y="538225"/>
                      <a:pt x="350721" y="532798"/>
                    </a:cubicBezTo>
                    <a:cubicBezTo>
                      <a:pt x="369443" y="527979"/>
                      <a:pt x="431385" y="503917"/>
                      <a:pt x="445747" y="526929"/>
                    </a:cubicBezTo>
                    <a:cubicBezTo>
                      <a:pt x="467763" y="562185"/>
                      <a:pt x="378615" y="568655"/>
                      <a:pt x="364483" y="570401"/>
                    </a:cubicBezTo>
                    <a:cubicBezTo>
                      <a:pt x="305211" y="577724"/>
                      <a:pt x="243712" y="584217"/>
                      <a:pt x="186036" y="599764"/>
                    </a:cubicBezTo>
                    <a:cubicBezTo>
                      <a:pt x="192316" y="584344"/>
                      <a:pt x="198596" y="568923"/>
                      <a:pt x="204877" y="553495"/>
                    </a:cubicBezTo>
                    <a:moveTo>
                      <a:pt x="286181" y="433744"/>
                    </a:moveTo>
                    <a:cubicBezTo>
                      <a:pt x="290510" y="450041"/>
                      <a:pt x="424552" y="389987"/>
                      <a:pt x="426993" y="433633"/>
                    </a:cubicBezTo>
                    <a:cubicBezTo>
                      <a:pt x="428873" y="467120"/>
                      <a:pt x="294373" y="483804"/>
                      <a:pt x="270191" y="480865"/>
                    </a:cubicBezTo>
                    <a:cubicBezTo>
                      <a:pt x="275856" y="465445"/>
                      <a:pt x="290920" y="451637"/>
                      <a:pt x="286181" y="433744"/>
                    </a:cubicBezTo>
                    <a:moveTo>
                      <a:pt x="331185" y="331308"/>
                    </a:moveTo>
                    <a:cubicBezTo>
                      <a:pt x="334037" y="298438"/>
                      <a:pt x="338445" y="298627"/>
                      <a:pt x="364806" y="295531"/>
                    </a:cubicBezTo>
                    <a:cubicBezTo>
                      <a:pt x="384911" y="293169"/>
                      <a:pt x="412544" y="281382"/>
                      <a:pt x="407315" y="317215"/>
                    </a:cubicBezTo>
                    <a:cubicBezTo>
                      <a:pt x="402835" y="347898"/>
                      <a:pt x="328318" y="364479"/>
                      <a:pt x="331185" y="331308"/>
                    </a:cubicBezTo>
                    <a:moveTo>
                      <a:pt x="379097" y="218208"/>
                    </a:moveTo>
                    <a:cubicBezTo>
                      <a:pt x="385440" y="200560"/>
                      <a:pt x="399715" y="224315"/>
                      <a:pt x="400015" y="233289"/>
                    </a:cubicBezTo>
                    <a:cubicBezTo>
                      <a:pt x="400813" y="257170"/>
                      <a:pt x="382707" y="252003"/>
                      <a:pt x="365280" y="252003"/>
                    </a:cubicBezTo>
                    <a:cubicBezTo>
                      <a:pt x="370131" y="240849"/>
                      <a:pt x="374744" y="229568"/>
                      <a:pt x="379097" y="218208"/>
                    </a:cubicBezTo>
                    <a:moveTo>
                      <a:pt x="599712" y="85738"/>
                    </a:moveTo>
                    <a:cubicBezTo>
                      <a:pt x="596157" y="81456"/>
                      <a:pt x="576202" y="79821"/>
                      <a:pt x="570522" y="77744"/>
                    </a:cubicBezTo>
                    <a:cubicBezTo>
                      <a:pt x="556556" y="72625"/>
                      <a:pt x="558539" y="61715"/>
                      <a:pt x="540669" y="72475"/>
                    </a:cubicBezTo>
                    <a:cubicBezTo>
                      <a:pt x="539777" y="71574"/>
                      <a:pt x="541475" y="63485"/>
                      <a:pt x="540504" y="63113"/>
                    </a:cubicBezTo>
                    <a:cubicBezTo>
                      <a:pt x="540014" y="62924"/>
                      <a:pt x="527493" y="58200"/>
                      <a:pt x="523425" y="55593"/>
                    </a:cubicBezTo>
                    <a:cubicBezTo>
                      <a:pt x="513605" y="49305"/>
                      <a:pt x="504757" y="43151"/>
                      <a:pt x="495736" y="35259"/>
                    </a:cubicBezTo>
                    <a:cubicBezTo>
                      <a:pt x="486146" y="26877"/>
                      <a:pt x="476540" y="14712"/>
                      <a:pt x="465583" y="8037"/>
                    </a:cubicBezTo>
                    <a:cubicBezTo>
                      <a:pt x="460962" y="5224"/>
                      <a:pt x="457185" y="1235"/>
                      <a:pt x="451616" y="374"/>
                    </a:cubicBezTo>
                    <a:cubicBezTo>
                      <a:pt x="437168" y="-1854"/>
                      <a:pt x="441307" y="8210"/>
                      <a:pt x="428675" y="10209"/>
                    </a:cubicBezTo>
                    <a:cubicBezTo>
                      <a:pt x="420894" y="11441"/>
                      <a:pt x="415230" y="2357"/>
                      <a:pt x="405055" y="6275"/>
                    </a:cubicBezTo>
                    <a:cubicBezTo>
                      <a:pt x="396263" y="9656"/>
                      <a:pt x="391159" y="21987"/>
                      <a:pt x="387241" y="29326"/>
                    </a:cubicBezTo>
                    <a:cubicBezTo>
                      <a:pt x="372998" y="56035"/>
                      <a:pt x="362010" y="84782"/>
                      <a:pt x="348067" y="111776"/>
                    </a:cubicBezTo>
                    <a:cubicBezTo>
                      <a:pt x="276764" y="249807"/>
                      <a:pt x="195721" y="382601"/>
                      <a:pt x="126654" y="521920"/>
                    </a:cubicBezTo>
                    <a:cubicBezTo>
                      <a:pt x="93388" y="589036"/>
                      <a:pt x="58677" y="656618"/>
                      <a:pt x="35262" y="727945"/>
                    </a:cubicBezTo>
                    <a:cubicBezTo>
                      <a:pt x="18381" y="779387"/>
                      <a:pt x="-19743" y="854537"/>
                      <a:pt x="13056" y="905941"/>
                    </a:cubicBezTo>
                    <a:cubicBezTo>
                      <a:pt x="36905" y="943314"/>
                      <a:pt x="84659" y="959453"/>
                      <a:pt x="122759" y="977512"/>
                    </a:cubicBezTo>
                    <a:cubicBezTo>
                      <a:pt x="180087" y="1004687"/>
                      <a:pt x="232936" y="1040204"/>
                      <a:pt x="290897" y="1066550"/>
                    </a:cubicBezTo>
                    <a:cubicBezTo>
                      <a:pt x="360011" y="1097967"/>
                      <a:pt x="427127" y="1130829"/>
                      <a:pt x="494496" y="1165912"/>
                    </a:cubicBezTo>
                    <a:cubicBezTo>
                      <a:pt x="523227" y="1180874"/>
                      <a:pt x="549154" y="1202424"/>
                      <a:pt x="577790" y="1216596"/>
                    </a:cubicBezTo>
                    <a:cubicBezTo>
                      <a:pt x="595304" y="1225263"/>
                      <a:pt x="622353" y="1210474"/>
                      <a:pt x="628056" y="1230342"/>
                    </a:cubicBezTo>
                    <a:cubicBezTo>
                      <a:pt x="650009" y="1203751"/>
                      <a:pt x="685542" y="1221479"/>
                      <a:pt x="710940" y="1202756"/>
                    </a:cubicBezTo>
                    <a:cubicBezTo>
                      <a:pt x="725878" y="1191744"/>
                      <a:pt x="736796" y="1170051"/>
                      <a:pt x="749253" y="1156488"/>
                    </a:cubicBezTo>
                    <a:cubicBezTo>
                      <a:pt x="767944" y="1136154"/>
                      <a:pt x="788230" y="1117289"/>
                      <a:pt x="807300" y="1097311"/>
                    </a:cubicBezTo>
                    <a:cubicBezTo>
                      <a:pt x="882987" y="1017958"/>
                      <a:pt x="952876" y="935312"/>
                      <a:pt x="1021738" y="850082"/>
                    </a:cubicBezTo>
                    <a:cubicBezTo>
                      <a:pt x="1087511" y="768691"/>
                      <a:pt x="1164351" y="691796"/>
                      <a:pt x="1219910" y="602703"/>
                    </a:cubicBezTo>
                    <a:cubicBezTo>
                      <a:pt x="1241974" y="567336"/>
                      <a:pt x="1245971" y="530247"/>
                      <a:pt x="1231412" y="491175"/>
                    </a:cubicBezTo>
                    <a:cubicBezTo>
                      <a:pt x="1220779" y="462672"/>
                      <a:pt x="1195168" y="419635"/>
                      <a:pt x="1158585" y="438507"/>
                    </a:cubicBezTo>
                    <a:cubicBezTo>
                      <a:pt x="1172456" y="415472"/>
                      <a:pt x="1118944" y="390872"/>
                      <a:pt x="1102710" y="386369"/>
                    </a:cubicBezTo>
                    <a:cubicBezTo>
                      <a:pt x="1102465" y="386306"/>
                      <a:pt x="1099265" y="404001"/>
                      <a:pt x="1094739" y="403559"/>
                    </a:cubicBezTo>
                    <a:cubicBezTo>
                      <a:pt x="1096350" y="403717"/>
                      <a:pt x="1081136" y="364353"/>
                      <a:pt x="1074452" y="359305"/>
                    </a:cubicBezTo>
                    <a:cubicBezTo>
                      <a:pt x="1054608" y="344288"/>
                      <a:pt x="1030467" y="326766"/>
                      <a:pt x="1008814" y="314403"/>
                    </a:cubicBezTo>
                    <a:cubicBezTo>
                      <a:pt x="988954" y="303067"/>
                      <a:pt x="967996" y="297450"/>
                      <a:pt x="948760" y="284763"/>
                    </a:cubicBezTo>
                    <a:cubicBezTo>
                      <a:pt x="925441" y="269390"/>
                      <a:pt x="904032" y="251158"/>
                      <a:pt x="880625" y="235888"/>
                    </a:cubicBezTo>
                    <a:cubicBezTo>
                      <a:pt x="858024" y="221147"/>
                      <a:pt x="832832" y="203720"/>
                      <a:pt x="807853" y="193585"/>
                    </a:cubicBezTo>
                    <a:cubicBezTo>
                      <a:pt x="786192" y="184793"/>
                      <a:pt x="766743" y="183070"/>
                      <a:pt x="747255" y="168661"/>
                    </a:cubicBezTo>
                    <a:cubicBezTo>
                      <a:pt x="723145" y="150832"/>
                      <a:pt x="702116" y="138737"/>
                      <a:pt x="674309" y="126453"/>
                    </a:cubicBezTo>
                    <a:cubicBezTo>
                      <a:pt x="650254" y="115828"/>
                      <a:pt x="616917" y="106546"/>
                      <a:pt x="599712" y="8573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63FC84F7-0CBB-4D10-AE00-E0D486DC2B58}"/>
                  </a:ext>
                </a:extLst>
              </p:cNvPr>
              <p:cNvSpPr/>
              <p:nvPr/>
            </p:nvSpPr>
            <p:spPr>
              <a:xfrm>
                <a:off x="8639492" y="7666945"/>
                <a:ext cx="1201168" cy="1105363"/>
              </a:xfrm>
              <a:custGeom>
                <a:avLst/>
                <a:gdLst>
                  <a:gd name="connsiteX0" fmla="*/ 1140459 w 1201168"/>
                  <a:gd name="connsiteY0" fmla="*/ 592413 h 1105363"/>
                  <a:gd name="connsiteX1" fmla="*/ 1153715 w 1201168"/>
                  <a:gd name="connsiteY1" fmla="*/ 561257 h 1105363"/>
                  <a:gd name="connsiteX2" fmla="*/ 1140459 w 1201168"/>
                  <a:gd name="connsiteY2" fmla="*/ 592413 h 1105363"/>
                  <a:gd name="connsiteX3" fmla="*/ 1146344 w 1201168"/>
                  <a:gd name="connsiteY3" fmla="*/ 640396 h 1105363"/>
                  <a:gd name="connsiteX4" fmla="*/ 1140538 w 1201168"/>
                  <a:gd name="connsiteY4" fmla="*/ 606814 h 1105363"/>
                  <a:gd name="connsiteX5" fmla="*/ 1146344 w 1201168"/>
                  <a:gd name="connsiteY5" fmla="*/ 640396 h 1105363"/>
                  <a:gd name="connsiteX6" fmla="*/ 1131406 w 1201168"/>
                  <a:gd name="connsiteY6" fmla="*/ 553681 h 1105363"/>
                  <a:gd name="connsiteX7" fmla="*/ 1155911 w 1201168"/>
                  <a:gd name="connsiteY7" fmla="*/ 539208 h 1105363"/>
                  <a:gd name="connsiteX8" fmla="*/ 1153691 w 1201168"/>
                  <a:gd name="connsiteY8" fmla="*/ 561193 h 1105363"/>
                  <a:gd name="connsiteX9" fmla="*/ 1131406 w 1201168"/>
                  <a:gd name="connsiteY9" fmla="*/ 553681 h 1105363"/>
                  <a:gd name="connsiteX10" fmla="*/ 1082997 w 1201168"/>
                  <a:gd name="connsiteY10" fmla="*/ 718405 h 1105363"/>
                  <a:gd name="connsiteX11" fmla="*/ 852404 w 1201168"/>
                  <a:gd name="connsiteY11" fmla="*/ 962498 h 1105363"/>
                  <a:gd name="connsiteX12" fmla="*/ 671604 w 1201168"/>
                  <a:gd name="connsiteY12" fmla="*/ 992185 h 1105363"/>
                  <a:gd name="connsiteX13" fmla="*/ 594431 w 1201168"/>
                  <a:gd name="connsiteY13" fmla="*/ 984562 h 1105363"/>
                  <a:gd name="connsiteX14" fmla="*/ 561948 w 1201168"/>
                  <a:gd name="connsiteY14" fmla="*/ 1001918 h 1105363"/>
                  <a:gd name="connsiteX15" fmla="*/ 546717 w 1201168"/>
                  <a:gd name="connsiteY15" fmla="*/ 973842 h 1105363"/>
                  <a:gd name="connsiteX16" fmla="*/ 514787 w 1201168"/>
                  <a:gd name="connsiteY16" fmla="*/ 987675 h 1105363"/>
                  <a:gd name="connsiteX17" fmla="*/ 485447 w 1201168"/>
                  <a:gd name="connsiteY17" fmla="*/ 963888 h 1105363"/>
                  <a:gd name="connsiteX18" fmla="*/ 472563 w 1201168"/>
                  <a:gd name="connsiteY18" fmla="*/ 963746 h 1105363"/>
                  <a:gd name="connsiteX19" fmla="*/ 450207 w 1201168"/>
                  <a:gd name="connsiteY19" fmla="*/ 951486 h 1105363"/>
                  <a:gd name="connsiteX20" fmla="*/ 390422 w 1201168"/>
                  <a:gd name="connsiteY20" fmla="*/ 930757 h 1105363"/>
                  <a:gd name="connsiteX21" fmla="*/ 343908 w 1201168"/>
                  <a:gd name="connsiteY21" fmla="*/ 915700 h 1105363"/>
                  <a:gd name="connsiteX22" fmla="*/ 278815 w 1201168"/>
                  <a:gd name="connsiteY22" fmla="*/ 851934 h 1105363"/>
                  <a:gd name="connsiteX23" fmla="*/ 204384 w 1201168"/>
                  <a:gd name="connsiteY23" fmla="*/ 746591 h 1105363"/>
                  <a:gd name="connsiteX24" fmla="*/ 173298 w 1201168"/>
                  <a:gd name="connsiteY24" fmla="*/ 623680 h 1105363"/>
                  <a:gd name="connsiteX25" fmla="*/ 152901 w 1201168"/>
                  <a:gd name="connsiteY25" fmla="*/ 521395 h 1105363"/>
                  <a:gd name="connsiteX26" fmla="*/ 164482 w 1201168"/>
                  <a:gd name="connsiteY26" fmla="*/ 558112 h 1105363"/>
                  <a:gd name="connsiteX27" fmla="*/ 180297 w 1201168"/>
                  <a:gd name="connsiteY27" fmla="*/ 509197 h 1105363"/>
                  <a:gd name="connsiteX28" fmla="*/ 191057 w 1201168"/>
                  <a:gd name="connsiteY28" fmla="*/ 469975 h 1105363"/>
                  <a:gd name="connsiteX29" fmla="*/ 180685 w 1201168"/>
                  <a:gd name="connsiteY29" fmla="*/ 436797 h 1105363"/>
                  <a:gd name="connsiteX30" fmla="*/ 202464 w 1201168"/>
                  <a:gd name="connsiteY30" fmla="*/ 403981 h 1105363"/>
                  <a:gd name="connsiteX31" fmla="*/ 188339 w 1201168"/>
                  <a:gd name="connsiteY31" fmla="*/ 433384 h 1105363"/>
                  <a:gd name="connsiteX32" fmla="*/ 212007 w 1201168"/>
                  <a:gd name="connsiteY32" fmla="*/ 368401 h 1105363"/>
                  <a:gd name="connsiteX33" fmla="*/ 252224 w 1201168"/>
                  <a:gd name="connsiteY33" fmla="*/ 338935 h 1105363"/>
                  <a:gd name="connsiteX34" fmla="*/ 274272 w 1201168"/>
                  <a:gd name="connsiteY34" fmla="*/ 296443 h 1105363"/>
                  <a:gd name="connsiteX35" fmla="*/ 303793 w 1201168"/>
                  <a:gd name="connsiteY35" fmla="*/ 275469 h 1105363"/>
                  <a:gd name="connsiteX36" fmla="*/ 308446 w 1201168"/>
                  <a:gd name="connsiteY36" fmla="*/ 238996 h 1105363"/>
                  <a:gd name="connsiteX37" fmla="*/ 344445 w 1201168"/>
                  <a:gd name="connsiteY37" fmla="*/ 248839 h 1105363"/>
                  <a:gd name="connsiteX38" fmla="*/ 344129 w 1201168"/>
                  <a:gd name="connsiteY38" fmla="*/ 235299 h 1105363"/>
                  <a:gd name="connsiteX39" fmla="*/ 381843 w 1201168"/>
                  <a:gd name="connsiteY39" fmla="*/ 214934 h 1105363"/>
                  <a:gd name="connsiteX40" fmla="*/ 474980 w 1201168"/>
                  <a:gd name="connsiteY40" fmla="*/ 171351 h 1105363"/>
                  <a:gd name="connsiteX41" fmla="*/ 538217 w 1201168"/>
                  <a:gd name="connsiteY41" fmla="*/ 156563 h 1105363"/>
                  <a:gd name="connsiteX42" fmla="*/ 581887 w 1201168"/>
                  <a:gd name="connsiteY42" fmla="*/ 134135 h 1105363"/>
                  <a:gd name="connsiteX43" fmla="*/ 602410 w 1201168"/>
                  <a:gd name="connsiteY43" fmla="*/ 153110 h 1105363"/>
                  <a:gd name="connsiteX44" fmla="*/ 612830 w 1201168"/>
                  <a:gd name="connsiteY44" fmla="*/ 151151 h 1105363"/>
                  <a:gd name="connsiteX45" fmla="*/ 625801 w 1201168"/>
                  <a:gd name="connsiteY45" fmla="*/ 155907 h 1105363"/>
                  <a:gd name="connsiteX46" fmla="*/ 650440 w 1201168"/>
                  <a:gd name="connsiteY46" fmla="*/ 155464 h 1105363"/>
                  <a:gd name="connsiteX47" fmla="*/ 707816 w 1201168"/>
                  <a:gd name="connsiteY47" fmla="*/ 154651 h 1105363"/>
                  <a:gd name="connsiteX48" fmla="*/ 721356 w 1201168"/>
                  <a:gd name="connsiteY48" fmla="*/ 149619 h 1105363"/>
                  <a:gd name="connsiteX49" fmla="*/ 726641 w 1201168"/>
                  <a:gd name="connsiteY49" fmla="*/ 159588 h 1105363"/>
                  <a:gd name="connsiteX50" fmla="*/ 749479 w 1201168"/>
                  <a:gd name="connsiteY50" fmla="*/ 159667 h 1105363"/>
                  <a:gd name="connsiteX51" fmla="*/ 774363 w 1201168"/>
                  <a:gd name="connsiteY51" fmla="*/ 172615 h 1105363"/>
                  <a:gd name="connsiteX52" fmla="*/ 795123 w 1201168"/>
                  <a:gd name="connsiteY52" fmla="*/ 188477 h 1105363"/>
                  <a:gd name="connsiteX53" fmla="*/ 814596 w 1201168"/>
                  <a:gd name="connsiteY53" fmla="*/ 190436 h 1105363"/>
                  <a:gd name="connsiteX54" fmla="*/ 834685 w 1201168"/>
                  <a:gd name="connsiteY54" fmla="*/ 204680 h 1105363"/>
                  <a:gd name="connsiteX55" fmla="*/ 875155 w 1201168"/>
                  <a:gd name="connsiteY55" fmla="*/ 221664 h 1105363"/>
                  <a:gd name="connsiteX56" fmla="*/ 901303 w 1201168"/>
                  <a:gd name="connsiteY56" fmla="*/ 232953 h 1105363"/>
                  <a:gd name="connsiteX57" fmla="*/ 915349 w 1201168"/>
                  <a:gd name="connsiteY57" fmla="*/ 244012 h 1105363"/>
                  <a:gd name="connsiteX58" fmla="*/ 933866 w 1201168"/>
                  <a:gd name="connsiteY58" fmla="*/ 262340 h 1105363"/>
                  <a:gd name="connsiteX59" fmla="*/ 990807 w 1201168"/>
                  <a:gd name="connsiteY59" fmla="*/ 333247 h 1105363"/>
                  <a:gd name="connsiteX60" fmla="*/ 1082997 w 1201168"/>
                  <a:gd name="connsiteY60" fmla="*/ 718405 h 1105363"/>
                  <a:gd name="connsiteX61" fmla="*/ 1113450 w 1201168"/>
                  <a:gd name="connsiteY61" fmla="*/ 279703 h 1105363"/>
                  <a:gd name="connsiteX62" fmla="*/ 948259 w 1201168"/>
                  <a:gd name="connsiteY62" fmla="*/ 113130 h 1105363"/>
                  <a:gd name="connsiteX63" fmla="*/ 843517 w 1201168"/>
                  <a:gd name="connsiteY63" fmla="*/ 49277 h 1105363"/>
                  <a:gd name="connsiteX64" fmla="*/ 818246 w 1201168"/>
                  <a:gd name="connsiteY64" fmla="*/ 44181 h 1105363"/>
                  <a:gd name="connsiteX65" fmla="*/ 801175 w 1201168"/>
                  <a:gd name="connsiteY65" fmla="*/ 34528 h 1105363"/>
                  <a:gd name="connsiteX66" fmla="*/ 790155 w 1201168"/>
                  <a:gd name="connsiteY66" fmla="*/ 44015 h 1105363"/>
                  <a:gd name="connsiteX67" fmla="*/ 763793 w 1201168"/>
                  <a:gd name="connsiteY67" fmla="*/ 23650 h 1105363"/>
                  <a:gd name="connsiteX68" fmla="*/ 712342 w 1201168"/>
                  <a:gd name="connsiteY68" fmla="*/ 36866 h 1105363"/>
                  <a:gd name="connsiteX69" fmla="*/ 564650 w 1201168"/>
                  <a:gd name="connsiteY69" fmla="*/ 2645 h 1105363"/>
                  <a:gd name="connsiteX70" fmla="*/ 531329 w 1201168"/>
                  <a:gd name="connsiteY70" fmla="*/ 12101 h 1105363"/>
                  <a:gd name="connsiteX71" fmla="*/ 505765 w 1201168"/>
                  <a:gd name="connsiteY71" fmla="*/ 14581 h 1105363"/>
                  <a:gd name="connsiteX72" fmla="*/ 416530 w 1201168"/>
                  <a:gd name="connsiteY72" fmla="*/ 32261 h 1105363"/>
                  <a:gd name="connsiteX73" fmla="*/ 275212 w 1201168"/>
                  <a:gd name="connsiteY73" fmla="*/ 120350 h 1105363"/>
                  <a:gd name="connsiteX74" fmla="*/ 135727 w 1201168"/>
                  <a:gd name="connsiteY74" fmla="*/ 238119 h 1105363"/>
                  <a:gd name="connsiteX75" fmla="*/ 67727 w 1201168"/>
                  <a:gd name="connsiteY75" fmla="*/ 841506 h 1105363"/>
                  <a:gd name="connsiteX76" fmla="*/ 991431 w 1201168"/>
                  <a:gd name="connsiteY76" fmla="*/ 973005 h 1105363"/>
                  <a:gd name="connsiteX77" fmla="*/ 1113450 w 1201168"/>
                  <a:gd name="connsiteY77" fmla="*/ 279703 h 110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201168" h="1105363">
                    <a:moveTo>
                      <a:pt x="1140459" y="592413"/>
                    </a:moveTo>
                    <a:cubicBezTo>
                      <a:pt x="1144883" y="582025"/>
                      <a:pt x="1149291" y="571637"/>
                      <a:pt x="1153715" y="561257"/>
                    </a:cubicBezTo>
                    <a:cubicBezTo>
                      <a:pt x="1159181" y="579363"/>
                      <a:pt x="1160714" y="588368"/>
                      <a:pt x="1140459" y="592413"/>
                    </a:cubicBezTo>
                    <a:moveTo>
                      <a:pt x="1146344" y="640396"/>
                    </a:moveTo>
                    <a:cubicBezTo>
                      <a:pt x="1136762" y="642110"/>
                      <a:pt x="1140538" y="612052"/>
                      <a:pt x="1140538" y="606814"/>
                    </a:cubicBezTo>
                    <a:cubicBezTo>
                      <a:pt x="1157088" y="616183"/>
                      <a:pt x="1143382" y="627417"/>
                      <a:pt x="1146344" y="640396"/>
                    </a:cubicBezTo>
                    <a:moveTo>
                      <a:pt x="1131406" y="553681"/>
                    </a:moveTo>
                    <a:cubicBezTo>
                      <a:pt x="1139574" y="548854"/>
                      <a:pt x="1147743" y="544035"/>
                      <a:pt x="1155911" y="539208"/>
                    </a:cubicBezTo>
                    <a:cubicBezTo>
                      <a:pt x="1144535" y="560285"/>
                      <a:pt x="1148999" y="547116"/>
                      <a:pt x="1153691" y="561193"/>
                    </a:cubicBezTo>
                    <a:cubicBezTo>
                      <a:pt x="1145112" y="563658"/>
                      <a:pt x="1136770" y="560783"/>
                      <a:pt x="1131406" y="553681"/>
                    </a:cubicBezTo>
                    <a:moveTo>
                      <a:pt x="1082997" y="718405"/>
                    </a:moveTo>
                    <a:cubicBezTo>
                      <a:pt x="1052377" y="829499"/>
                      <a:pt x="955124" y="917114"/>
                      <a:pt x="852404" y="962498"/>
                    </a:cubicBezTo>
                    <a:cubicBezTo>
                      <a:pt x="793378" y="988567"/>
                      <a:pt x="735346" y="995092"/>
                      <a:pt x="671604" y="992185"/>
                    </a:cubicBezTo>
                    <a:cubicBezTo>
                      <a:pt x="647020" y="991063"/>
                      <a:pt x="618091" y="983077"/>
                      <a:pt x="594431" y="984562"/>
                    </a:cubicBezTo>
                    <a:cubicBezTo>
                      <a:pt x="576215" y="985708"/>
                      <a:pt x="577036" y="986497"/>
                      <a:pt x="561948" y="1001918"/>
                    </a:cubicBezTo>
                    <a:cubicBezTo>
                      <a:pt x="555273" y="989626"/>
                      <a:pt x="560107" y="980999"/>
                      <a:pt x="546717" y="973842"/>
                    </a:cubicBezTo>
                    <a:cubicBezTo>
                      <a:pt x="530009" y="964915"/>
                      <a:pt x="523073" y="975312"/>
                      <a:pt x="514787" y="987675"/>
                    </a:cubicBezTo>
                    <a:cubicBezTo>
                      <a:pt x="503940" y="976433"/>
                      <a:pt x="499501" y="970564"/>
                      <a:pt x="485447" y="963888"/>
                    </a:cubicBezTo>
                    <a:cubicBezTo>
                      <a:pt x="485890" y="964102"/>
                      <a:pt x="471994" y="963573"/>
                      <a:pt x="472563" y="963746"/>
                    </a:cubicBezTo>
                    <a:cubicBezTo>
                      <a:pt x="470051" y="962972"/>
                      <a:pt x="454939" y="953256"/>
                      <a:pt x="450207" y="951486"/>
                    </a:cubicBezTo>
                    <a:cubicBezTo>
                      <a:pt x="430789" y="944202"/>
                      <a:pt x="408338" y="941208"/>
                      <a:pt x="390422" y="930757"/>
                    </a:cubicBezTo>
                    <a:cubicBezTo>
                      <a:pt x="374749" y="921633"/>
                      <a:pt x="361841" y="896014"/>
                      <a:pt x="343908" y="915700"/>
                    </a:cubicBezTo>
                    <a:cubicBezTo>
                      <a:pt x="343892" y="882806"/>
                      <a:pt x="299583" y="869163"/>
                      <a:pt x="278815" y="851934"/>
                    </a:cubicBezTo>
                    <a:cubicBezTo>
                      <a:pt x="246363" y="825012"/>
                      <a:pt x="220562" y="785150"/>
                      <a:pt x="204384" y="746591"/>
                    </a:cubicBezTo>
                    <a:cubicBezTo>
                      <a:pt x="187131" y="705474"/>
                      <a:pt x="181372" y="666054"/>
                      <a:pt x="173298" y="623680"/>
                    </a:cubicBezTo>
                    <a:cubicBezTo>
                      <a:pt x="167658" y="594072"/>
                      <a:pt x="130719" y="551271"/>
                      <a:pt x="152901" y="521395"/>
                    </a:cubicBezTo>
                    <a:cubicBezTo>
                      <a:pt x="158186" y="533924"/>
                      <a:pt x="155706" y="546753"/>
                      <a:pt x="164482" y="558112"/>
                    </a:cubicBezTo>
                    <a:cubicBezTo>
                      <a:pt x="172382" y="542890"/>
                      <a:pt x="176727" y="525858"/>
                      <a:pt x="180297" y="509197"/>
                    </a:cubicBezTo>
                    <a:cubicBezTo>
                      <a:pt x="182051" y="501037"/>
                      <a:pt x="192210" y="477085"/>
                      <a:pt x="191057" y="469975"/>
                    </a:cubicBezTo>
                    <a:cubicBezTo>
                      <a:pt x="188711" y="455424"/>
                      <a:pt x="170699" y="454634"/>
                      <a:pt x="180685" y="436797"/>
                    </a:cubicBezTo>
                    <a:cubicBezTo>
                      <a:pt x="201398" y="459334"/>
                      <a:pt x="218113" y="419757"/>
                      <a:pt x="202464" y="403981"/>
                    </a:cubicBezTo>
                    <a:cubicBezTo>
                      <a:pt x="194738" y="412695"/>
                      <a:pt x="191902" y="422593"/>
                      <a:pt x="188339" y="433384"/>
                    </a:cubicBezTo>
                    <a:cubicBezTo>
                      <a:pt x="167974" y="392274"/>
                      <a:pt x="224338" y="405514"/>
                      <a:pt x="212007" y="368401"/>
                    </a:cubicBezTo>
                    <a:cubicBezTo>
                      <a:pt x="232578" y="364443"/>
                      <a:pt x="244404" y="359261"/>
                      <a:pt x="252224" y="338935"/>
                    </a:cubicBezTo>
                    <a:cubicBezTo>
                      <a:pt x="260922" y="316318"/>
                      <a:pt x="254523" y="311389"/>
                      <a:pt x="274272" y="296443"/>
                    </a:cubicBezTo>
                    <a:cubicBezTo>
                      <a:pt x="281066" y="291308"/>
                      <a:pt x="300278" y="283922"/>
                      <a:pt x="303793" y="275469"/>
                    </a:cubicBezTo>
                    <a:cubicBezTo>
                      <a:pt x="310595" y="259140"/>
                      <a:pt x="293287" y="254298"/>
                      <a:pt x="308446" y="238996"/>
                    </a:cubicBezTo>
                    <a:cubicBezTo>
                      <a:pt x="313565" y="247978"/>
                      <a:pt x="333520" y="265760"/>
                      <a:pt x="344445" y="248839"/>
                    </a:cubicBezTo>
                    <a:cubicBezTo>
                      <a:pt x="346634" y="245466"/>
                      <a:pt x="337446" y="243072"/>
                      <a:pt x="344129" y="235299"/>
                    </a:cubicBezTo>
                    <a:cubicBezTo>
                      <a:pt x="354028" y="223797"/>
                      <a:pt x="365103" y="212516"/>
                      <a:pt x="381843" y="214934"/>
                    </a:cubicBezTo>
                    <a:cubicBezTo>
                      <a:pt x="368587" y="181794"/>
                      <a:pt x="453287" y="179172"/>
                      <a:pt x="474980" y="171351"/>
                    </a:cubicBezTo>
                    <a:cubicBezTo>
                      <a:pt x="496720" y="163522"/>
                      <a:pt x="515166" y="158380"/>
                      <a:pt x="538217" y="156563"/>
                    </a:cubicBezTo>
                    <a:cubicBezTo>
                      <a:pt x="561245" y="154746"/>
                      <a:pt x="562390" y="147999"/>
                      <a:pt x="581887" y="134135"/>
                    </a:cubicBezTo>
                    <a:cubicBezTo>
                      <a:pt x="583538" y="153971"/>
                      <a:pt x="588309" y="149611"/>
                      <a:pt x="602410" y="153110"/>
                    </a:cubicBezTo>
                    <a:cubicBezTo>
                      <a:pt x="605799" y="147296"/>
                      <a:pt x="609275" y="146640"/>
                      <a:pt x="612830" y="151151"/>
                    </a:cubicBezTo>
                    <a:cubicBezTo>
                      <a:pt x="616369" y="154517"/>
                      <a:pt x="620698" y="156097"/>
                      <a:pt x="625801" y="155907"/>
                    </a:cubicBezTo>
                    <a:cubicBezTo>
                      <a:pt x="633543" y="156310"/>
                      <a:pt x="642327" y="155299"/>
                      <a:pt x="650440" y="155464"/>
                    </a:cubicBezTo>
                    <a:cubicBezTo>
                      <a:pt x="669487" y="155836"/>
                      <a:pt x="689133" y="154248"/>
                      <a:pt x="707816" y="154651"/>
                    </a:cubicBezTo>
                    <a:cubicBezTo>
                      <a:pt x="712635" y="153845"/>
                      <a:pt x="717138" y="152170"/>
                      <a:pt x="721356" y="149619"/>
                    </a:cubicBezTo>
                    <a:cubicBezTo>
                      <a:pt x="723118" y="152937"/>
                      <a:pt x="724887" y="156262"/>
                      <a:pt x="726641" y="159588"/>
                    </a:cubicBezTo>
                    <a:cubicBezTo>
                      <a:pt x="736539" y="160828"/>
                      <a:pt x="737306" y="173231"/>
                      <a:pt x="749479" y="159667"/>
                    </a:cubicBezTo>
                    <a:cubicBezTo>
                      <a:pt x="753081" y="176912"/>
                      <a:pt x="763430" y="167938"/>
                      <a:pt x="774363" y="172615"/>
                    </a:cubicBezTo>
                    <a:cubicBezTo>
                      <a:pt x="784332" y="176888"/>
                      <a:pt x="785920" y="183714"/>
                      <a:pt x="795123" y="188477"/>
                    </a:cubicBezTo>
                    <a:cubicBezTo>
                      <a:pt x="801175" y="193383"/>
                      <a:pt x="807660" y="194031"/>
                      <a:pt x="814596" y="190436"/>
                    </a:cubicBezTo>
                    <a:cubicBezTo>
                      <a:pt x="821192" y="195327"/>
                      <a:pt x="827891" y="200074"/>
                      <a:pt x="834685" y="204680"/>
                    </a:cubicBezTo>
                    <a:cubicBezTo>
                      <a:pt x="847206" y="211750"/>
                      <a:pt x="861963" y="216079"/>
                      <a:pt x="875155" y="221664"/>
                    </a:cubicBezTo>
                    <a:cubicBezTo>
                      <a:pt x="883932" y="225282"/>
                      <a:pt x="892653" y="229050"/>
                      <a:pt x="901303" y="232953"/>
                    </a:cubicBezTo>
                    <a:cubicBezTo>
                      <a:pt x="901564" y="243396"/>
                      <a:pt x="906249" y="247085"/>
                      <a:pt x="915349" y="244012"/>
                    </a:cubicBezTo>
                    <a:cubicBezTo>
                      <a:pt x="923573" y="250893"/>
                      <a:pt x="925887" y="250624"/>
                      <a:pt x="933866" y="262340"/>
                    </a:cubicBezTo>
                    <a:cubicBezTo>
                      <a:pt x="951940" y="288891"/>
                      <a:pt x="967977" y="309517"/>
                      <a:pt x="990807" y="333247"/>
                    </a:cubicBezTo>
                    <a:cubicBezTo>
                      <a:pt x="1090035" y="436417"/>
                      <a:pt x="1120520" y="582278"/>
                      <a:pt x="1082997" y="718405"/>
                    </a:cubicBezTo>
                    <a:moveTo>
                      <a:pt x="1113450" y="279703"/>
                    </a:moveTo>
                    <a:cubicBezTo>
                      <a:pt x="1068651" y="219713"/>
                      <a:pt x="1005240" y="151017"/>
                      <a:pt x="948259" y="113130"/>
                    </a:cubicBezTo>
                    <a:cubicBezTo>
                      <a:pt x="919378" y="93918"/>
                      <a:pt x="878837" y="59436"/>
                      <a:pt x="843517" y="49277"/>
                    </a:cubicBezTo>
                    <a:cubicBezTo>
                      <a:pt x="835143" y="46867"/>
                      <a:pt x="826477" y="46709"/>
                      <a:pt x="818246" y="44181"/>
                    </a:cubicBezTo>
                    <a:cubicBezTo>
                      <a:pt x="811887" y="42230"/>
                      <a:pt x="808427" y="35705"/>
                      <a:pt x="801175" y="34528"/>
                    </a:cubicBezTo>
                    <a:cubicBezTo>
                      <a:pt x="796103" y="33706"/>
                      <a:pt x="795542" y="45058"/>
                      <a:pt x="790155" y="44015"/>
                    </a:cubicBezTo>
                    <a:cubicBezTo>
                      <a:pt x="778890" y="41819"/>
                      <a:pt x="771748" y="30641"/>
                      <a:pt x="763793" y="23650"/>
                    </a:cubicBezTo>
                    <a:cubicBezTo>
                      <a:pt x="746706" y="53092"/>
                      <a:pt x="737432" y="3577"/>
                      <a:pt x="712342" y="36866"/>
                    </a:cubicBezTo>
                    <a:cubicBezTo>
                      <a:pt x="682482" y="-9955"/>
                      <a:pt x="612332" y="283"/>
                      <a:pt x="564650" y="2645"/>
                    </a:cubicBezTo>
                    <a:cubicBezTo>
                      <a:pt x="550509" y="3340"/>
                      <a:pt x="543865" y="8372"/>
                      <a:pt x="531329" y="12101"/>
                    </a:cubicBezTo>
                    <a:cubicBezTo>
                      <a:pt x="519661" y="15569"/>
                      <a:pt x="518507" y="14676"/>
                      <a:pt x="505765" y="14581"/>
                    </a:cubicBezTo>
                    <a:cubicBezTo>
                      <a:pt x="474032" y="14336"/>
                      <a:pt x="445862" y="18326"/>
                      <a:pt x="416530" y="32261"/>
                    </a:cubicBezTo>
                    <a:cubicBezTo>
                      <a:pt x="367252" y="55668"/>
                      <a:pt x="322018" y="92141"/>
                      <a:pt x="275212" y="120350"/>
                    </a:cubicBezTo>
                    <a:cubicBezTo>
                      <a:pt x="222901" y="151878"/>
                      <a:pt x="175747" y="192009"/>
                      <a:pt x="135727" y="238119"/>
                    </a:cubicBezTo>
                    <a:cubicBezTo>
                      <a:pt x="-8948" y="404850"/>
                      <a:pt x="-47633" y="648216"/>
                      <a:pt x="67727" y="841506"/>
                    </a:cubicBezTo>
                    <a:cubicBezTo>
                      <a:pt x="250960" y="1148497"/>
                      <a:pt x="723607" y="1181304"/>
                      <a:pt x="991431" y="973005"/>
                    </a:cubicBezTo>
                    <a:cubicBezTo>
                      <a:pt x="1198348" y="812064"/>
                      <a:pt x="1277092" y="498793"/>
                      <a:pt x="1113450" y="27970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CD164006-3E4E-46F2-AF74-8C3C3EA46100}"/>
                  </a:ext>
                </a:extLst>
              </p:cNvPr>
              <p:cNvSpPr/>
              <p:nvPr/>
            </p:nvSpPr>
            <p:spPr>
              <a:xfrm>
                <a:off x="11834514" y="6948328"/>
                <a:ext cx="351985" cy="334008"/>
              </a:xfrm>
              <a:custGeom>
                <a:avLst/>
                <a:gdLst>
                  <a:gd name="connsiteX0" fmla="*/ 186345 w 351985"/>
                  <a:gd name="connsiteY0" fmla="*/ 134431 h 334008"/>
                  <a:gd name="connsiteX1" fmla="*/ 132129 w 351985"/>
                  <a:gd name="connsiteY1" fmla="*/ 128103 h 334008"/>
                  <a:gd name="connsiteX2" fmla="*/ 186345 w 351985"/>
                  <a:gd name="connsiteY2" fmla="*/ 134431 h 334008"/>
                  <a:gd name="connsiteX3" fmla="*/ 237353 w 351985"/>
                  <a:gd name="connsiteY3" fmla="*/ 126405 h 334008"/>
                  <a:gd name="connsiteX4" fmla="*/ 335507 w 351985"/>
                  <a:gd name="connsiteY4" fmla="*/ 135932 h 334008"/>
                  <a:gd name="connsiteX5" fmla="*/ 312029 w 351985"/>
                  <a:gd name="connsiteY5" fmla="*/ 84900 h 334008"/>
                  <a:gd name="connsiteX6" fmla="*/ 246398 w 351985"/>
                  <a:gd name="connsiteY6" fmla="*/ 58325 h 334008"/>
                  <a:gd name="connsiteX7" fmla="*/ 232922 w 351985"/>
                  <a:gd name="connsiteY7" fmla="*/ 886 h 334008"/>
                  <a:gd name="connsiteX8" fmla="*/ 170972 w 351985"/>
                  <a:gd name="connsiteY8" fmla="*/ 54525 h 334008"/>
                  <a:gd name="connsiteX9" fmla="*/ 124838 w 351985"/>
                  <a:gd name="connsiteY9" fmla="*/ 10547 h 334008"/>
                  <a:gd name="connsiteX10" fmla="*/ 102340 w 351985"/>
                  <a:gd name="connsiteY10" fmla="*/ 44247 h 334008"/>
                  <a:gd name="connsiteX11" fmla="*/ 60606 w 351985"/>
                  <a:gd name="connsiteY11" fmla="*/ 44571 h 334008"/>
                  <a:gd name="connsiteX12" fmla="*/ 49846 w 351985"/>
                  <a:gd name="connsiteY12" fmla="*/ 92262 h 334008"/>
                  <a:gd name="connsiteX13" fmla="*/ 82701 w 351985"/>
                  <a:gd name="connsiteY13" fmla="*/ 124611 h 334008"/>
                  <a:gd name="connsiteX14" fmla="*/ 5118 w 351985"/>
                  <a:gd name="connsiteY14" fmla="*/ 133348 h 334008"/>
                  <a:gd name="connsiteX15" fmla="*/ 58939 w 351985"/>
                  <a:gd name="connsiteY15" fmla="*/ 176346 h 334008"/>
                  <a:gd name="connsiteX16" fmla="*/ 65883 w 351985"/>
                  <a:gd name="connsiteY16" fmla="*/ 258732 h 334008"/>
                  <a:gd name="connsiteX17" fmla="*/ 102395 w 351985"/>
                  <a:gd name="connsiteY17" fmla="*/ 256418 h 334008"/>
                  <a:gd name="connsiteX18" fmla="*/ 145938 w 351985"/>
                  <a:gd name="connsiteY18" fmla="*/ 195005 h 334008"/>
                  <a:gd name="connsiteX19" fmla="*/ 158965 w 351985"/>
                  <a:gd name="connsiteY19" fmla="*/ 332184 h 334008"/>
                  <a:gd name="connsiteX20" fmla="*/ 201007 w 351985"/>
                  <a:gd name="connsiteY20" fmla="*/ 250572 h 334008"/>
                  <a:gd name="connsiteX21" fmla="*/ 285147 w 351985"/>
                  <a:gd name="connsiteY21" fmla="*/ 211903 h 334008"/>
                  <a:gd name="connsiteX22" fmla="*/ 294674 w 351985"/>
                  <a:gd name="connsiteY22" fmla="*/ 164078 h 334008"/>
                  <a:gd name="connsiteX23" fmla="*/ 237425 w 351985"/>
                  <a:gd name="connsiteY23" fmla="*/ 153769 h 334008"/>
                  <a:gd name="connsiteX24" fmla="*/ 237353 w 351985"/>
                  <a:gd name="connsiteY24" fmla="*/ 126405 h 33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1985" h="334008">
                    <a:moveTo>
                      <a:pt x="186345" y="134431"/>
                    </a:moveTo>
                    <a:cubicBezTo>
                      <a:pt x="181202" y="146699"/>
                      <a:pt x="133180" y="142567"/>
                      <a:pt x="132129" y="128103"/>
                    </a:cubicBezTo>
                    <a:cubicBezTo>
                      <a:pt x="130565" y="106489"/>
                      <a:pt x="195280" y="113109"/>
                      <a:pt x="186345" y="134431"/>
                    </a:cubicBezTo>
                    <a:moveTo>
                      <a:pt x="237353" y="126405"/>
                    </a:moveTo>
                    <a:cubicBezTo>
                      <a:pt x="264568" y="128616"/>
                      <a:pt x="309280" y="147102"/>
                      <a:pt x="335507" y="135932"/>
                    </a:cubicBezTo>
                    <a:cubicBezTo>
                      <a:pt x="375535" y="118884"/>
                      <a:pt x="333501" y="92720"/>
                      <a:pt x="312029" y="84900"/>
                    </a:cubicBezTo>
                    <a:cubicBezTo>
                      <a:pt x="290179" y="76944"/>
                      <a:pt x="257632" y="81171"/>
                      <a:pt x="246398" y="58325"/>
                    </a:cubicBezTo>
                    <a:cubicBezTo>
                      <a:pt x="237946" y="41143"/>
                      <a:pt x="258833" y="-6824"/>
                      <a:pt x="232922" y="886"/>
                    </a:cubicBezTo>
                    <a:cubicBezTo>
                      <a:pt x="205731" y="8975"/>
                      <a:pt x="213638" y="77687"/>
                      <a:pt x="170972" y="54525"/>
                    </a:cubicBezTo>
                    <a:cubicBezTo>
                      <a:pt x="150623" y="43473"/>
                      <a:pt x="158925" y="-23848"/>
                      <a:pt x="124838" y="10547"/>
                    </a:cubicBezTo>
                    <a:cubicBezTo>
                      <a:pt x="115508" y="19956"/>
                      <a:pt x="114695" y="37232"/>
                      <a:pt x="102340" y="44247"/>
                    </a:cubicBezTo>
                    <a:cubicBezTo>
                      <a:pt x="89732" y="51413"/>
                      <a:pt x="73916" y="43947"/>
                      <a:pt x="60606" y="44571"/>
                    </a:cubicBezTo>
                    <a:cubicBezTo>
                      <a:pt x="25365" y="46222"/>
                      <a:pt x="14139" y="79188"/>
                      <a:pt x="49846" y="92262"/>
                    </a:cubicBezTo>
                    <a:cubicBezTo>
                      <a:pt x="63062" y="97104"/>
                      <a:pt x="112878" y="103014"/>
                      <a:pt x="82701" y="124611"/>
                    </a:cubicBezTo>
                    <a:cubicBezTo>
                      <a:pt x="63686" y="138215"/>
                      <a:pt x="21447" y="109665"/>
                      <a:pt x="5118" y="133348"/>
                    </a:cubicBezTo>
                    <a:cubicBezTo>
                      <a:pt x="-17325" y="165879"/>
                      <a:pt x="42792" y="166614"/>
                      <a:pt x="58939" y="176346"/>
                    </a:cubicBezTo>
                    <a:cubicBezTo>
                      <a:pt x="86303" y="192825"/>
                      <a:pt x="63702" y="231320"/>
                      <a:pt x="65883" y="258732"/>
                    </a:cubicBezTo>
                    <a:cubicBezTo>
                      <a:pt x="69224" y="300617"/>
                      <a:pt x="93555" y="291864"/>
                      <a:pt x="102395" y="256418"/>
                    </a:cubicBezTo>
                    <a:cubicBezTo>
                      <a:pt x="109892" y="226344"/>
                      <a:pt x="100602" y="183053"/>
                      <a:pt x="145938" y="195005"/>
                    </a:cubicBezTo>
                    <a:cubicBezTo>
                      <a:pt x="219769" y="214470"/>
                      <a:pt x="104883" y="308200"/>
                      <a:pt x="158965" y="332184"/>
                    </a:cubicBezTo>
                    <a:cubicBezTo>
                      <a:pt x="193447" y="347478"/>
                      <a:pt x="198329" y="264807"/>
                      <a:pt x="201007" y="250572"/>
                    </a:cubicBezTo>
                    <a:cubicBezTo>
                      <a:pt x="210921" y="198031"/>
                      <a:pt x="240434" y="210291"/>
                      <a:pt x="285147" y="211903"/>
                    </a:cubicBezTo>
                    <a:cubicBezTo>
                      <a:pt x="337379" y="213783"/>
                      <a:pt x="349987" y="175146"/>
                      <a:pt x="294674" y="164078"/>
                    </a:cubicBezTo>
                    <a:cubicBezTo>
                      <a:pt x="277026" y="160547"/>
                      <a:pt x="252750" y="165010"/>
                      <a:pt x="237425" y="153769"/>
                    </a:cubicBezTo>
                    <a:cubicBezTo>
                      <a:pt x="228356" y="147125"/>
                      <a:pt x="215890" y="124667"/>
                      <a:pt x="237353" y="12640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FFBE1FAF-02E6-436D-9A73-8CF0F47C4F57}"/>
                  </a:ext>
                </a:extLst>
              </p:cNvPr>
              <p:cNvSpPr/>
              <p:nvPr/>
            </p:nvSpPr>
            <p:spPr>
              <a:xfrm>
                <a:off x="9928715" y="8733058"/>
                <a:ext cx="264807" cy="263984"/>
              </a:xfrm>
              <a:custGeom>
                <a:avLst/>
                <a:gdLst>
                  <a:gd name="connsiteX0" fmla="*/ 214637 w 264807"/>
                  <a:gd name="connsiteY0" fmla="*/ 58234 h 263984"/>
                  <a:gd name="connsiteX1" fmla="*/ 91189 w 264807"/>
                  <a:gd name="connsiteY1" fmla="*/ 100963 h 263984"/>
                  <a:gd name="connsiteX2" fmla="*/ 111120 w 264807"/>
                  <a:gd name="connsiteY2" fmla="*/ 164596 h 263984"/>
                  <a:gd name="connsiteX3" fmla="*/ 157017 w 264807"/>
                  <a:gd name="connsiteY3" fmla="*/ 152106 h 263984"/>
                  <a:gd name="connsiteX4" fmla="*/ 172674 w 264807"/>
                  <a:gd name="connsiteY4" fmla="*/ 104076 h 263984"/>
                  <a:gd name="connsiteX5" fmla="*/ 233763 w 264807"/>
                  <a:gd name="connsiteY5" fmla="*/ 145921 h 263984"/>
                  <a:gd name="connsiteX6" fmla="*/ 93993 w 264807"/>
                  <a:gd name="connsiteY6" fmla="*/ 200381 h 263984"/>
                  <a:gd name="connsiteX7" fmla="*/ 90825 w 264807"/>
                  <a:gd name="connsiteY7" fmla="*/ 63582 h 263984"/>
                  <a:gd name="connsiteX8" fmla="*/ 144867 w 264807"/>
                  <a:gd name="connsiteY8" fmla="*/ 20149 h 263984"/>
                  <a:gd name="connsiteX9" fmla="*/ 99476 w 264807"/>
                  <a:gd name="connsiteY9" fmla="*/ 2944 h 263984"/>
                  <a:gd name="connsiteX10" fmla="*/ 79497 w 264807"/>
                  <a:gd name="connsiteY10" fmla="*/ 257915 h 263984"/>
                  <a:gd name="connsiteX11" fmla="*/ 244427 w 264807"/>
                  <a:gd name="connsiteY11" fmla="*/ 207767 h 263984"/>
                  <a:gd name="connsiteX12" fmla="*/ 214637 w 264807"/>
                  <a:gd name="connsiteY12" fmla="*/ 58234 h 263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4807" h="263984">
                    <a:moveTo>
                      <a:pt x="214637" y="58234"/>
                    </a:moveTo>
                    <a:cubicBezTo>
                      <a:pt x="172366" y="43098"/>
                      <a:pt x="101648" y="46369"/>
                      <a:pt x="91189" y="100963"/>
                    </a:cubicBezTo>
                    <a:cubicBezTo>
                      <a:pt x="86812" y="123817"/>
                      <a:pt x="95336" y="147990"/>
                      <a:pt x="111120" y="164596"/>
                    </a:cubicBezTo>
                    <a:cubicBezTo>
                      <a:pt x="129423" y="183847"/>
                      <a:pt x="158573" y="185632"/>
                      <a:pt x="157017" y="152106"/>
                    </a:cubicBezTo>
                    <a:cubicBezTo>
                      <a:pt x="155935" y="128905"/>
                      <a:pt x="133855" y="108752"/>
                      <a:pt x="172674" y="104076"/>
                    </a:cubicBezTo>
                    <a:cubicBezTo>
                      <a:pt x="196831" y="101168"/>
                      <a:pt x="232562" y="119235"/>
                      <a:pt x="233763" y="145921"/>
                    </a:cubicBezTo>
                    <a:cubicBezTo>
                      <a:pt x="236480" y="206069"/>
                      <a:pt x="132362" y="210785"/>
                      <a:pt x="93993" y="200381"/>
                    </a:cubicBezTo>
                    <a:cubicBezTo>
                      <a:pt x="17840" y="179747"/>
                      <a:pt x="38529" y="99984"/>
                      <a:pt x="90825" y="63582"/>
                    </a:cubicBezTo>
                    <a:cubicBezTo>
                      <a:pt x="104334" y="54173"/>
                      <a:pt x="143098" y="39685"/>
                      <a:pt x="144867" y="20149"/>
                    </a:cubicBezTo>
                    <a:cubicBezTo>
                      <a:pt x="147221" y="-5762"/>
                      <a:pt x="115180" y="-469"/>
                      <a:pt x="99476" y="2944"/>
                    </a:cubicBezTo>
                    <a:cubicBezTo>
                      <a:pt x="-15963" y="28073"/>
                      <a:pt x="-41123" y="221458"/>
                      <a:pt x="79497" y="257915"/>
                    </a:cubicBezTo>
                    <a:cubicBezTo>
                      <a:pt x="134274" y="274464"/>
                      <a:pt x="211414" y="257378"/>
                      <a:pt x="244427" y="207767"/>
                    </a:cubicBezTo>
                    <a:cubicBezTo>
                      <a:pt x="275378" y="161254"/>
                      <a:pt x="275797" y="80132"/>
                      <a:pt x="214637" y="5823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A2FACF57-E7F0-4A96-9A8B-AA83895F6838}"/>
                  </a:ext>
                </a:extLst>
              </p:cNvPr>
              <p:cNvSpPr/>
              <p:nvPr/>
            </p:nvSpPr>
            <p:spPr>
              <a:xfrm>
                <a:off x="8368041" y="7368400"/>
                <a:ext cx="260170" cy="321646"/>
              </a:xfrm>
              <a:custGeom>
                <a:avLst/>
                <a:gdLst>
                  <a:gd name="connsiteX0" fmla="*/ 244713 w 260170"/>
                  <a:gd name="connsiteY0" fmla="*/ 53905 h 321646"/>
                  <a:gd name="connsiteX1" fmla="*/ 136463 w 260170"/>
                  <a:gd name="connsiteY1" fmla="*/ 106020 h 321646"/>
                  <a:gd name="connsiteX2" fmla="*/ 74127 w 260170"/>
                  <a:gd name="connsiteY2" fmla="*/ 1862 h 321646"/>
                  <a:gd name="connsiteX3" fmla="*/ 64789 w 260170"/>
                  <a:gd name="connsiteY3" fmla="*/ 80835 h 321646"/>
                  <a:gd name="connsiteX4" fmla="*/ 83930 w 260170"/>
                  <a:gd name="connsiteY4" fmla="*/ 134245 h 321646"/>
                  <a:gd name="connsiteX5" fmla="*/ 29414 w 260170"/>
                  <a:gd name="connsiteY5" fmla="*/ 177117 h 321646"/>
                  <a:gd name="connsiteX6" fmla="*/ 48524 w 260170"/>
                  <a:gd name="connsiteY6" fmla="*/ 241823 h 321646"/>
                  <a:gd name="connsiteX7" fmla="*/ 151678 w 260170"/>
                  <a:gd name="connsiteY7" fmla="*/ 232612 h 321646"/>
                  <a:gd name="connsiteX8" fmla="*/ 222681 w 260170"/>
                  <a:gd name="connsiteY8" fmla="*/ 295455 h 321646"/>
                  <a:gd name="connsiteX9" fmla="*/ 195885 w 260170"/>
                  <a:gd name="connsiteY9" fmla="*/ 155638 h 321646"/>
                  <a:gd name="connsiteX10" fmla="*/ 240929 w 260170"/>
                  <a:gd name="connsiteY10" fmla="*/ 133748 h 321646"/>
                  <a:gd name="connsiteX11" fmla="*/ 244713 w 260170"/>
                  <a:gd name="connsiteY11" fmla="*/ 53905 h 32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0170" h="321646">
                    <a:moveTo>
                      <a:pt x="244713" y="53905"/>
                    </a:moveTo>
                    <a:cubicBezTo>
                      <a:pt x="208627" y="71277"/>
                      <a:pt x="172541" y="88648"/>
                      <a:pt x="136463" y="106020"/>
                    </a:cubicBezTo>
                    <a:cubicBezTo>
                      <a:pt x="124535" y="80496"/>
                      <a:pt x="104383" y="10765"/>
                      <a:pt x="74127" y="1862"/>
                    </a:cubicBezTo>
                    <a:cubicBezTo>
                      <a:pt x="25149" y="-12555"/>
                      <a:pt x="56337" y="63456"/>
                      <a:pt x="64789" y="80835"/>
                    </a:cubicBezTo>
                    <a:cubicBezTo>
                      <a:pt x="71733" y="95110"/>
                      <a:pt x="87841" y="117229"/>
                      <a:pt x="83930" y="134245"/>
                    </a:cubicBezTo>
                    <a:cubicBezTo>
                      <a:pt x="78685" y="157170"/>
                      <a:pt x="46344" y="165291"/>
                      <a:pt x="29414" y="177117"/>
                    </a:cubicBezTo>
                    <a:cubicBezTo>
                      <a:pt x="-12478" y="206393"/>
                      <a:pt x="-12146" y="267877"/>
                      <a:pt x="48524" y="241823"/>
                    </a:cubicBezTo>
                    <a:cubicBezTo>
                      <a:pt x="82856" y="227075"/>
                      <a:pt x="125364" y="186178"/>
                      <a:pt x="151678" y="232612"/>
                    </a:cubicBezTo>
                    <a:cubicBezTo>
                      <a:pt x="163828" y="254036"/>
                      <a:pt x="192614" y="373733"/>
                      <a:pt x="222681" y="295455"/>
                    </a:cubicBezTo>
                    <a:cubicBezTo>
                      <a:pt x="241284" y="246990"/>
                      <a:pt x="151741" y="196637"/>
                      <a:pt x="195885" y="155638"/>
                    </a:cubicBezTo>
                    <a:cubicBezTo>
                      <a:pt x="210096" y="142445"/>
                      <a:pt x="226733" y="141331"/>
                      <a:pt x="240929" y="133748"/>
                    </a:cubicBezTo>
                    <a:cubicBezTo>
                      <a:pt x="275214" y="115428"/>
                      <a:pt x="255883" y="81578"/>
                      <a:pt x="244713" y="5390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6D9F49BB-9275-4EF1-B3A0-B4D297D176C5}"/>
                  </a:ext>
                </a:extLst>
              </p:cNvPr>
              <p:cNvSpPr/>
              <p:nvPr/>
            </p:nvSpPr>
            <p:spPr>
              <a:xfrm>
                <a:off x="13508133" y="5630971"/>
                <a:ext cx="410814" cy="163252"/>
              </a:xfrm>
              <a:custGeom>
                <a:avLst/>
                <a:gdLst>
                  <a:gd name="connsiteX0" fmla="*/ 394946 w 410814"/>
                  <a:gd name="connsiteY0" fmla="*/ 57036 h 163252"/>
                  <a:gd name="connsiteX1" fmla="*/ 322909 w 410814"/>
                  <a:gd name="connsiteY1" fmla="*/ 39041 h 163252"/>
                  <a:gd name="connsiteX2" fmla="*/ 268788 w 410814"/>
                  <a:gd name="connsiteY2" fmla="*/ 85357 h 163252"/>
                  <a:gd name="connsiteX3" fmla="*/ 161691 w 410814"/>
                  <a:gd name="connsiteY3" fmla="*/ 30967 h 163252"/>
                  <a:gd name="connsiteX4" fmla="*/ 67037 w 410814"/>
                  <a:gd name="connsiteY4" fmla="*/ 10807 h 163252"/>
                  <a:gd name="connsiteX5" fmla="*/ 1414 w 410814"/>
                  <a:gd name="connsiteY5" fmla="*/ 77757 h 163252"/>
                  <a:gd name="connsiteX6" fmla="*/ 50061 w 410814"/>
                  <a:gd name="connsiteY6" fmla="*/ 75830 h 163252"/>
                  <a:gd name="connsiteX7" fmla="*/ 116718 w 410814"/>
                  <a:gd name="connsiteY7" fmla="*/ 72551 h 163252"/>
                  <a:gd name="connsiteX8" fmla="*/ 223712 w 410814"/>
                  <a:gd name="connsiteY8" fmla="*/ 162150 h 163252"/>
                  <a:gd name="connsiteX9" fmla="*/ 318382 w 410814"/>
                  <a:gd name="connsiteY9" fmla="*/ 100650 h 163252"/>
                  <a:gd name="connsiteX10" fmla="*/ 387402 w 410814"/>
                  <a:gd name="connsiteY10" fmla="*/ 106085 h 163252"/>
                  <a:gd name="connsiteX11" fmla="*/ 394946 w 410814"/>
                  <a:gd name="connsiteY11" fmla="*/ 57036 h 16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814" h="163252">
                    <a:moveTo>
                      <a:pt x="394946" y="57036"/>
                    </a:moveTo>
                    <a:cubicBezTo>
                      <a:pt x="373435" y="49168"/>
                      <a:pt x="346821" y="33803"/>
                      <a:pt x="322909" y="39041"/>
                    </a:cubicBezTo>
                    <a:cubicBezTo>
                      <a:pt x="297496" y="44602"/>
                      <a:pt x="287266" y="70055"/>
                      <a:pt x="268788" y="85357"/>
                    </a:cubicBezTo>
                    <a:cubicBezTo>
                      <a:pt x="218554" y="126964"/>
                      <a:pt x="189293" y="64952"/>
                      <a:pt x="161691" y="30967"/>
                    </a:cubicBezTo>
                    <a:cubicBezTo>
                      <a:pt x="135622" y="-1121"/>
                      <a:pt x="103818" y="-8911"/>
                      <a:pt x="67037" y="10807"/>
                    </a:cubicBezTo>
                    <a:cubicBezTo>
                      <a:pt x="52383" y="18667"/>
                      <a:pt x="-9353" y="54682"/>
                      <a:pt x="1414" y="77757"/>
                    </a:cubicBezTo>
                    <a:cubicBezTo>
                      <a:pt x="9156" y="94362"/>
                      <a:pt x="39657" y="79456"/>
                      <a:pt x="50061" y="75830"/>
                    </a:cubicBezTo>
                    <a:cubicBezTo>
                      <a:pt x="72646" y="67969"/>
                      <a:pt x="93620" y="61089"/>
                      <a:pt x="116718" y="72551"/>
                    </a:cubicBezTo>
                    <a:cubicBezTo>
                      <a:pt x="160049" y="94038"/>
                      <a:pt x="171290" y="152962"/>
                      <a:pt x="223712" y="162150"/>
                    </a:cubicBezTo>
                    <a:cubicBezTo>
                      <a:pt x="277920" y="171653"/>
                      <a:pt x="279698" y="120068"/>
                      <a:pt x="318382" y="100650"/>
                    </a:cubicBezTo>
                    <a:cubicBezTo>
                      <a:pt x="344317" y="87640"/>
                      <a:pt x="362384" y="110675"/>
                      <a:pt x="387402" y="106085"/>
                    </a:cubicBezTo>
                    <a:cubicBezTo>
                      <a:pt x="411243" y="101717"/>
                      <a:pt x="422271" y="67021"/>
                      <a:pt x="394946" y="57036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97EF9E57-EB18-4F91-A67D-5945EC27A73D}"/>
                  </a:ext>
                </a:extLst>
              </p:cNvPr>
              <p:cNvSpPr/>
              <p:nvPr/>
            </p:nvSpPr>
            <p:spPr>
              <a:xfrm>
                <a:off x="13452547" y="5777140"/>
                <a:ext cx="374017" cy="189831"/>
              </a:xfrm>
              <a:custGeom>
                <a:avLst/>
                <a:gdLst>
                  <a:gd name="connsiteX0" fmla="*/ 12893 w 374017"/>
                  <a:gd name="connsiteY0" fmla="*/ 118764 h 189831"/>
                  <a:gd name="connsiteX1" fmla="*/ 56578 w 374017"/>
                  <a:gd name="connsiteY1" fmla="*/ 76311 h 189831"/>
                  <a:gd name="connsiteX2" fmla="*/ 131270 w 374017"/>
                  <a:gd name="connsiteY2" fmla="*/ 73262 h 189831"/>
                  <a:gd name="connsiteX3" fmla="*/ 213577 w 374017"/>
                  <a:gd name="connsiteY3" fmla="*/ 187570 h 189831"/>
                  <a:gd name="connsiteX4" fmla="*/ 330090 w 374017"/>
                  <a:gd name="connsiteY4" fmla="*/ 120154 h 189831"/>
                  <a:gd name="connsiteX5" fmla="*/ 372187 w 374017"/>
                  <a:gd name="connsiteY5" fmla="*/ 69793 h 189831"/>
                  <a:gd name="connsiteX6" fmla="*/ 324686 w 374017"/>
                  <a:gd name="connsiteY6" fmla="*/ 48994 h 189831"/>
                  <a:gd name="connsiteX7" fmla="*/ 232331 w 374017"/>
                  <a:gd name="connsiteY7" fmla="*/ 129902 h 189831"/>
                  <a:gd name="connsiteX8" fmla="*/ 163342 w 374017"/>
                  <a:gd name="connsiteY8" fmla="*/ 38242 h 189831"/>
                  <a:gd name="connsiteX9" fmla="*/ 39317 w 374017"/>
                  <a:gd name="connsiteY9" fmla="*/ 25990 h 189831"/>
                  <a:gd name="connsiteX10" fmla="*/ 12893 w 374017"/>
                  <a:gd name="connsiteY10" fmla="*/ 118764 h 18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017" h="189831">
                    <a:moveTo>
                      <a:pt x="12893" y="118764"/>
                    </a:moveTo>
                    <a:cubicBezTo>
                      <a:pt x="32065" y="122927"/>
                      <a:pt x="44578" y="85743"/>
                      <a:pt x="56578" y="76311"/>
                    </a:cubicBezTo>
                    <a:cubicBezTo>
                      <a:pt x="76485" y="60677"/>
                      <a:pt x="110999" y="57525"/>
                      <a:pt x="131270" y="73262"/>
                    </a:cubicBezTo>
                    <a:cubicBezTo>
                      <a:pt x="170855" y="103976"/>
                      <a:pt x="157212" y="170286"/>
                      <a:pt x="213577" y="187570"/>
                    </a:cubicBezTo>
                    <a:cubicBezTo>
                      <a:pt x="263953" y="203022"/>
                      <a:pt x="287684" y="136672"/>
                      <a:pt x="330090" y="120154"/>
                    </a:cubicBezTo>
                    <a:cubicBezTo>
                      <a:pt x="354744" y="110548"/>
                      <a:pt x="381809" y="104260"/>
                      <a:pt x="372187" y="69793"/>
                    </a:cubicBezTo>
                    <a:cubicBezTo>
                      <a:pt x="365543" y="45960"/>
                      <a:pt x="345968" y="39838"/>
                      <a:pt x="324686" y="48994"/>
                    </a:cubicBezTo>
                    <a:cubicBezTo>
                      <a:pt x="288110" y="64714"/>
                      <a:pt x="275692" y="128757"/>
                      <a:pt x="232331" y="129902"/>
                    </a:cubicBezTo>
                    <a:cubicBezTo>
                      <a:pt x="187468" y="131087"/>
                      <a:pt x="182602" y="66412"/>
                      <a:pt x="163342" y="38242"/>
                    </a:cubicBezTo>
                    <a:cubicBezTo>
                      <a:pt x="133979" y="-4693"/>
                      <a:pt x="73618" y="-15065"/>
                      <a:pt x="39317" y="25990"/>
                    </a:cubicBezTo>
                    <a:cubicBezTo>
                      <a:pt x="28961" y="38376"/>
                      <a:pt x="-23620" y="110856"/>
                      <a:pt x="12893" y="11876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F2AC84BA-677A-4D14-BCBF-A3EA1E04F3DF}"/>
                  </a:ext>
                </a:extLst>
              </p:cNvPr>
              <p:cNvSpPr/>
              <p:nvPr/>
            </p:nvSpPr>
            <p:spPr>
              <a:xfrm>
                <a:off x="12563093" y="5072193"/>
                <a:ext cx="128699" cy="103376"/>
              </a:xfrm>
              <a:custGeom>
                <a:avLst/>
                <a:gdLst>
                  <a:gd name="connsiteX0" fmla="*/ 15551 w 128699"/>
                  <a:gd name="connsiteY0" fmla="*/ 90535 h 103376"/>
                  <a:gd name="connsiteX1" fmla="*/ 119937 w 128699"/>
                  <a:gd name="connsiteY1" fmla="*/ 85518 h 103376"/>
                  <a:gd name="connsiteX2" fmla="*/ 91198 w 128699"/>
                  <a:gd name="connsiteY2" fmla="*/ 59655 h 103376"/>
                  <a:gd name="connsiteX3" fmla="*/ 55136 w 128699"/>
                  <a:gd name="connsiteY3" fmla="*/ 40909 h 103376"/>
                  <a:gd name="connsiteX4" fmla="*/ 110244 w 128699"/>
                  <a:gd name="connsiteY4" fmla="*/ 2769 h 103376"/>
                  <a:gd name="connsiteX5" fmla="*/ 17123 w 128699"/>
                  <a:gd name="connsiteY5" fmla="*/ 24770 h 103376"/>
                  <a:gd name="connsiteX6" fmla="*/ 15551 w 128699"/>
                  <a:gd name="connsiteY6" fmla="*/ 90535 h 10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699" h="103376">
                    <a:moveTo>
                      <a:pt x="15551" y="90535"/>
                    </a:moveTo>
                    <a:cubicBezTo>
                      <a:pt x="42220" y="108783"/>
                      <a:pt x="95369" y="108151"/>
                      <a:pt x="119937" y="85518"/>
                    </a:cubicBezTo>
                    <a:cubicBezTo>
                      <a:pt x="144940" y="62491"/>
                      <a:pt x="111564" y="58952"/>
                      <a:pt x="91198" y="59655"/>
                    </a:cubicBezTo>
                    <a:cubicBezTo>
                      <a:pt x="75533" y="60200"/>
                      <a:pt x="46209" y="67965"/>
                      <a:pt x="55136" y="40909"/>
                    </a:cubicBezTo>
                    <a:cubicBezTo>
                      <a:pt x="63059" y="16902"/>
                      <a:pt x="106610" y="29122"/>
                      <a:pt x="110244" y="2769"/>
                    </a:cubicBezTo>
                    <a:cubicBezTo>
                      <a:pt x="77469" y="-3108"/>
                      <a:pt x="41367" y="-991"/>
                      <a:pt x="17123" y="24770"/>
                    </a:cubicBezTo>
                    <a:cubicBezTo>
                      <a:pt x="-407" y="43389"/>
                      <a:pt x="-9412" y="73448"/>
                      <a:pt x="15551" y="9053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</p:grpSp>
      </p:grpSp>
      <p:grpSp>
        <p:nvGrpSpPr>
          <p:cNvPr id="66" name="图形 13">
            <a:extLst>
              <a:ext uri="{FF2B5EF4-FFF2-40B4-BE49-F238E27FC236}">
                <a16:creationId xmlns:a16="http://schemas.microsoft.com/office/drawing/2014/main" id="{ED843699-1B48-4B4B-88AD-5BD060A48E0C}"/>
              </a:ext>
            </a:extLst>
          </p:cNvPr>
          <p:cNvGrpSpPr/>
          <p:nvPr userDrawn="1"/>
        </p:nvGrpSpPr>
        <p:grpSpPr>
          <a:xfrm>
            <a:off x="-842898" y="4354309"/>
            <a:ext cx="4897744" cy="5679804"/>
            <a:chOff x="-843000" y="4354322"/>
            <a:chExt cx="4897815" cy="5679886"/>
          </a:xfrm>
        </p:grpSpPr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12346E68-68B0-4395-ABD2-8B75660DA042}"/>
                </a:ext>
              </a:extLst>
            </p:cNvPr>
            <p:cNvSpPr/>
            <p:nvPr/>
          </p:nvSpPr>
          <p:spPr>
            <a:xfrm>
              <a:off x="41766" y="6866428"/>
              <a:ext cx="3760258" cy="2298813"/>
            </a:xfrm>
            <a:custGeom>
              <a:avLst/>
              <a:gdLst>
                <a:gd name="connsiteX0" fmla="*/ 0 w 3760258"/>
                <a:gd name="connsiteY0" fmla="*/ 1289247 h 2298813"/>
                <a:gd name="connsiteX1" fmla="*/ 518381 w 3760258"/>
                <a:gd name="connsiteY1" fmla="*/ 1015523 h 2298813"/>
                <a:gd name="connsiteX2" fmla="*/ 1488956 w 3760258"/>
                <a:gd name="connsiteY2" fmla="*/ 1528766 h 2298813"/>
                <a:gd name="connsiteX3" fmla="*/ 1727127 w 3760258"/>
                <a:gd name="connsiteY3" fmla="*/ 1368158 h 2298813"/>
                <a:gd name="connsiteX4" fmla="*/ 1747482 w 3760258"/>
                <a:gd name="connsiteY4" fmla="*/ 1143353 h 2298813"/>
                <a:gd name="connsiteX5" fmla="*/ 1669057 w 3760258"/>
                <a:gd name="connsiteY5" fmla="*/ 963835 h 2298813"/>
                <a:gd name="connsiteX6" fmla="*/ 1476932 w 3760258"/>
                <a:gd name="connsiteY6" fmla="*/ 801808 h 2298813"/>
                <a:gd name="connsiteX7" fmla="*/ 1181068 w 3760258"/>
                <a:gd name="connsiteY7" fmla="*/ 572881 h 2298813"/>
                <a:gd name="connsiteX8" fmla="*/ 1124624 w 3760258"/>
                <a:gd name="connsiteY8" fmla="*/ 529882 h 2298813"/>
                <a:gd name="connsiteX9" fmla="*/ 1124624 w 3760258"/>
                <a:gd name="connsiteY9" fmla="*/ 472103 h 2298813"/>
                <a:gd name="connsiteX10" fmla="*/ 1124624 w 3760258"/>
                <a:gd name="connsiteY10" fmla="*/ 406264 h 2298813"/>
                <a:gd name="connsiteX11" fmla="*/ 1581557 w 3760258"/>
                <a:gd name="connsiteY11" fmla="*/ 479716 h 2298813"/>
                <a:gd name="connsiteX12" fmla="*/ 2221628 w 3760258"/>
                <a:gd name="connsiteY12" fmla="*/ 118845 h 2298813"/>
                <a:gd name="connsiteX13" fmla="*/ 2316822 w 3760258"/>
                <a:gd name="connsiteY13" fmla="*/ 29327 h 2298813"/>
                <a:gd name="connsiteX14" fmla="*/ 2346119 w 3760258"/>
                <a:gd name="connsiteY14" fmla="*/ 181 h 2298813"/>
                <a:gd name="connsiteX15" fmla="*/ 2396607 w 3760258"/>
                <a:gd name="connsiteY15" fmla="*/ 20481 h 2298813"/>
                <a:gd name="connsiteX16" fmla="*/ 2502555 w 3760258"/>
                <a:gd name="connsiteY16" fmla="*/ 63070 h 2298813"/>
                <a:gd name="connsiteX17" fmla="*/ 2752595 w 3760258"/>
                <a:gd name="connsiteY17" fmla="*/ 176632 h 2298813"/>
                <a:gd name="connsiteX18" fmla="*/ 3582264 w 3760258"/>
                <a:gd name="connsiteY18" fmla="*/ 1032926 h 2298813"/>
                <a:gd name="connsiteX19" fmla="*/ 3749135 w 3760258"/>
                <a:gd name="connsiteY19" fmla="*/ 1704971 h 2298813"/>
                <a:gd name="connsiteX20" fmla="*/ 3758780 w 3760258"/>
                <a:gd name="connsiteY20" fmla="*/ 1806039 h 2298813"/>
                <a:gd name="connsiteX21" fmla="*/ 3696941 w 3760258"/>
                <a:gd name="connsiteY21" fmla="*/ 1977855 h 2298813"/>
                <a:gd name="connsiteX22" fmla="*/ 3622433 w 3760258"/>
                <a:gd name="connsiteY22" fmla="*/ 2184886 h 2298813"/>
                <a:gd name="connsiteX23" fmla="*/ 3609935 w 3760258"/>
                <a:gd name="connsiteY23" fmla="*/ 2216520 h 2298813"/>
                <a:gd name="connsiteX24" fmla="*/ 3536463 w 3760258"/>
                <a:gd name="connsiteY24" fmla="*/ 2224832 h 2298813"/>
                <a:gd name="connsiteX25" fmla="*/ 3261404 w 3760258"/>
                <a:gd name="connsiteY25" fmla="*/ 2250130 h 2298813"/>
                <a:gd name="connsiteX26" fmla="*/ 3022990 w 3760258"/>
                <a:gd name="connsiteY26" fmla="*/ 2209999 h 2298813"/>
                <a:gd name="connsiteX27" fmla="*/ 2892319 w 3760258"/>
                <a:gd name="connsiteY27" fmla="*/ 2167928 h 2298813"/>
                <a:gd name="connsiteX28" fmla="*/ 2829408 w 3760258"/>
                <a:gd name="connsiteY28" fmla="*/ 2145846 h 2298813"/>
                <a:gd name="connsiteX29" fmla="*/ 2836297 w 3760258"/>
                <a:gd name="connsiteY29" fmla="*/ 2116648 h 2298813"/>
                <a:gd name="connsiteX30" fmla="*/ 2856356 w 3760258"/>
                <a:gd name="connsiteY30" fmla="*/ 2026135 h 2298813"/>
                <a:gd name="connsiteX31" fmla="*/ 2914440 w 3760258"/>
                <a:gd name="connsiteY31" fmla="*/ 1370044 h 2298813"/>
                <a:gd name="connsiteX32" fmla="*/ 2609478 w 3760258"/>
                <a:gd name="connsiteY32" fmla="*/ 806918 h 2298813"/>
                <a:gd name="connsiteX33" fmla="*/ 2423398 w 3760258"/>
                <a:gd name="connsiteY33" fmla="*/ 646578 h 2298813"/>
                <a:gd name="connsiteX34" fmla="*/ 2376651 w 3760258"/>
                <a:gd name="connsiteY34" fmla="*/ 612389 h 2298813"/>
                <a:gd name="connsiteX35" fmla="*/ 2344752 w 3760258"/>
                <a:gd name="connsiteY35" fmla="*/ 627318 h 2298813"/>
                <a:gd name="connsiteX36" fmla="*/ 2244162 w 3760258"/>
                <a:gd name="connsiteY36" fmla="*/ 693023 h 2298813"/>
                <a:gd name="connsiteX37" fmla="*/ 2196750 w 3760258"/>
                <a:gd name="connsiteY37" fmla="*/ 724791 h 2298813"/>
                <a:gd name="connsiteX38" fmla="*/ 2210727 w 3760258"/>
                <a:gd name="connsiteY38" fmla="*/ 770813 h 2298813"/>
                <a:gd name="connsiteX39" fmla="*/ 2238176 w 3760258"/>
                <a:gd name="connsiteY39" fmla="*/ 878335 h 2298813"/>
                <a:gd name="connsiteX40" fmla="*/ 2250999 w 3760258"/>
                <a:gd name="connsiteY40" fmla="*/ 1609660 h 2298813"/>
                <a:gd name="connsiteX41" fmla="*/ 1851294 w 3760258"/>
                <a:gd name="connsiteY41" fmla="*/ 2160805 h 2298813"/>
                <a:gd name="connsiteX42" fmla="*/ 1186766 w 3760258"/>
                <a:gd name="connsiteY42" fmla="*/ 2279551 h 2298813"/>
                <a:gd name="connsiteX43" fmla="*/ 126103 w 3760258"/>
                <a:gd name="connsiteY43" fmla="*/ 1591915 h 2298813"/>
                <a:gd name="connsiteX44" fmla="*/ 0 w 3760258"/>
                <a:gd name="connsiteY44" fmla="*/ 1289247 h 229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760258" h="2298813">
                  <a:moveTo>
                    <a:pt x="0" y="1289247"/>
                  </a:moveTo>
                  <a:cubicBezTo>
                    <a:pt x="172799" y="1198005"/>
                    <a:pt x="345590" y="1106764"/>
                    <a:pt x="518381" y="1015523"/>
                  </a:cubicBezTo>
                  <a:cubicBezTo>
                    <a:pt x="682229" y="1380815"/>
                    <a:pt x="1093582" y="1615201"/>
                    <a:pt x="1488956" y="1528766"/>
                  </a:cubicBezTo>
                  <a:cubicBezTo>
                    <a:pt x="1585326" y="1507701"/>
                    <a:pt x="1680860" y="1460075"/>
                    <a:pt x="1727127" y="1368158"/>
                  </a:cubicBezTo>
                  <a:cubicBezTo>
                    <a:pt x="1761931" y="1299029"/>
                    <a:pt x="1763239" y="1217852"/>
                    <a:pt x="1747482" y="1143353"/>
                  </a:cubicBezTo>
                  <a:cubicBezTo>
                    <a:pt x="1734208" y="1080589"/>
                    <a:pt x="1709493" y="1014350"/>
                    <a:pt x="1669057" y="963835"/>
                  </a:cubicBezTo>
                  <a:cubicBezTo>
                    <a:pt x="1618245" y="900358"/>
                    <a:pt x="1540138" y="851610"/>
                    <a:pt x="1476932" y="801808"/>
                  </a:cubicBezTo>
                  <a:cubicBezTo>
                    <a:pt x="1378988" y="724620"/>
                    <a:pt x="1280164" y="648569"/>
                    <a:pt x="1181068" y="572881"/>
                  </a:cubicBezTo>
                  <a:cubicBezTo>
                    <a:pt x="1168075" y="562965"/>
                    <a:pt x="1131904" y="545139"/>
                    <a:pt x="1124624" y="529882"/>
                  </a:cubicBezTo>
                  <a:cubicBezTo>
                    <a:pt x="1118526" y="517107"/>
                    <a:pt x="1124624" y="486089"/>
                    <a:pt x="1124624" y="472103"/>
                  </a:cubicBezTo>
                  <a:lnTo>
                    <a:pt x="1124624" y="406264"/>
                  </a:lnTo>
                  <a:cubicBezTo>
                    <a:pt x="1268398" y="458718"/>
                    <a:pt x="1428751" y="487582"/>
                    <a:pt x="1581557" y="479716"/>
                  </a:cubicBezTo>
                  <a:cubicBezTo>
                    <a:pt x="1835950" y="466614"/>
                    <a:pt x="2040204" y="282423"/>
                    <a:pt x="2221628" y="118845"/>
                  </a:cubicBezTo>
                  <a:cubicBezTo>
                    <a:pt x="2253978" y="89676"/>
                    <a:pt x="2285780" y="59892"/>
                    <a:pt x="2316822" y="29327"/>
                  </a:cubicBezTo>
                  <a:cubicBezTo>
                    <a:pt x="2322765" y="23466"/>
                    <a:pt x="2337819" y="1815"/>
                    <a:pt x="2346119" y="181"/>
                  </a:cubicBezTo>
                  <a:cubicBezTo>
                    <a:pt x="2357221" y="-2010"/>
                    <a:pt x="2386400" y="16373"/>
                    <a:pt x="2396607" y="20481"/>
                  </a:cubicBezTo>
                  <a:cubicBezTo>
                    <a:pt x="2431920" y="34675"/>
                    <a:pt x="2467234" y="48869"/>
                    <a:pt x="2502555" y="63070"/>
                  </a:cubicBezTo>
                  <a:cubicBezTo>
                    <a:pt x="2588533" y="97631"/>
                    <a:pt x="2674961" y="125864"/>
                    <a:pt x="2752595" y="176632"/>
                  </a:cubicBezTo>
                  <a:cubicBezTo>
                    <a:pt x="3082036" y="392078"/>
                    <a:pt x="3432510" y="655499"/>
                    <a:pt x="3582264" y="1032926"/>
                  </a:cubicBezTo>
                  <a:cubicBezTo>
                    <a:pt x="3667385" y="1247451"/>
                    <a:pt x="3718145" y="1476527"/>
                    <a:pt x="3749135" y="1704971"/>
                  </a:cubicBezTo>
                  <a:cubicBezTo>
                    <a:pt x="3753355" y="1736116"/>
                    <a:pt x="3764183" y="1774910"/>
                    <a:pt x="3758780" y="1806039"/>
                  </a:cubicBezTo>
                  <a:cubicBezTo>
                    <a:pt x="3748891" y="1863091"/>
                    <a:pt x="3716497" y="1923544"/>
                    <a:pt x="3696941" y="1977855"/>
                  </a:cubicBezTo>
                  <a:cubicBezTo>
                    <a:pt x="3672107" y="2046865"/>
                    <a:pt x="3647267" y="2115876"/>
                    <a:pt x="3622433" y="2184886"/>
                  </a:cubicBezTo>
                  <a:cubicBezTo>
                    <a:pt x="3619691" y="2192499"/>
                    <a:pt x="3616299" y="2211737"/>
                    <a:pt x="3609935" y="2216520"/>
                  </a:cubicBezTo>
                  <a:cubicBezTo>
                    <a:pt x="3596669" y="2226480"/>
                    <a:pt x="3552390" y="2223086"/>
                    <a:pt x="3536463" y="2224832"/>
                  </a:cubicBezTo>
                  <a:cubicBezTo>
                    <a:pt x="3445008" y="2234889"/>
                    <a:pt x="3353303" y="2245079"/>
                    <a:pt x="3261404" y="2250130"/>
                  </a:cubicBezTo>
                  <a:cubicBezTo>
                    <a:pt x="3178804" y="2254668"/>
                    <a:pt x="3101762" y="2233529"/>
                    <a:pt x="3022990" y="2209999"/>
                  </a:cubicBezTo>
                  <a:cubicBezTo>
                    <a:pt x="2979147" y="2196896"/>
                    <a:pt x="2935623" y="2182724"/>
                    <a:pt x="2892319" y="2167928"/>
                  </a:cubicBezTo>
                  <a:cubicBezTo>
                    <a:pt x="2882586" y="2164601"/>
                    <a:pt x="2834966" y="2155636"/>
                    <a:pt x="2829408" y="2145846"/>
                  </a:cubicBezTo>
                  <a:cubicBezTo>
                    <a:pt x="2826969" y="2141545"/>
                    <a:pt x="2835166" y="2121372"/>
                    <a:pt x="2836297" y="2116648"/>
                  </a:cubicBezTo>
                  <a:cubicBezTo>
                    <a:pt x="2843473" y="2086588"/>
                    <a:pt x="2850095" y="2056395"/>
                    <a:pt x="2856356" y="2026135"/>
                  </a:cubicBezTo>
                  <a:cubicBezTo>
                    <a:pt x="2900553" y="1812464"/>
                    <a:pt x="2933095" y="1588528"/>
                    <a:pt x="2914440" y="1370044"/>
                  </a:cubicBezTo>
                  <a:cubicBezTo>
                    <a:pt x="2895002" y="1142432"/>
                    <a:pt x="2768656" y="962609"/>
                    <a:pt x="2609478" y="806918"/>
                  </a:cubicBezTo>
                  <a:cubicBezTo>
                    <a:pt x="2550913" y="749637"/>
                    <a:pt x="2488608" y="696076"/>
                    <a:pt x="2423398" y="646578"/>
                  </a:cubicBezTo>
                  <a:cubicBezTo>
                    <a:pt x="2411972" y="637895"/>
                    <a:pt x="2391108" y="615285"/>
                    <a:pt x="2376651" y="612389"/>
                  </a:cubicBezTo>
                  <a:cubicBezTo>
                    <a:pt x="2365048" y="610056"/>
                    <a:pt x="2356326" y="619750"/>
                    <a:pt x="2344752" y="627318"/>
                  </a:cubicBezTo>
                  <a:cubicBezTo>
                    <a:pt x="2311220" y="649222"/>
                    <a:pt x="2277687" y="671126"/>
                    <a:pt x="2244162" y="693023"/>
                  </a:cubicBezTo>
                  <a:cubicBezTo>
                    <a:pt x="2235153" y="698906"/>
                    <a:pt x="2200002" y="714422"/>
                    <a:pt x="2196750" y="724791"/>
                  </a:cubicBezTo>
                  <a:cubicBezTo>
                    <a:pt x="2194008" y="733526"/>
                    <a:pt x="2208332" y="762412"/>
                    <a:pt x="2210727" y="770813"/>
                  </a:cubicBezTo>
                  <a:cubicBezTo>
                    <a:pt x="2220896" y="806376"/>
                    <a:pt x="2229972" y="842266"/>
                    <a:pt x="2238176" y="878335"/>
                  </a:cubicBezTo>
                  <a:cubicBezTo>
                    <a:pt x="2291937" y="1114645"/>
                    <a:pt x="2317051" y="1373313"/>
                    <a:pt x="2250999" y="1609660"/>
                  </a:cubicBezTo>
                  <a:cubicBezTo>
                    <a:pt x="2188635" y="1832860"/>
                    <a:pt x="2044565" y="2033719"/>
                    <a:pt x="1851294" y="2160805"/>
                  </a:cubicBezTo>
                  <a:cubicBezTo>
                    <a:pt x="1651363" y="2292282"/>
                    <a:pt x="1418839" y="2324822"/>
                    <a:pt x="1186766" y="2279551"/>
                  </a:cubicBezTo>
                  <a:cubicBezTo>
                    <a:pt x="774038" y="2199013"/>
                    <a:pt x="350889" y="1956857"/>
                    <a:pt x="126103" y="1591915"/>
                  </a:cubicBezTo>
                  <a:cubicBezTo>
                    <a:pt x="68550" y="1498476"/>
                    <a:pt x="25070" y="1396309"/>
                    <a:pt x="0" y="1289247"/>
                  </a:cubicBezTo>
                </a:path>
              </a:pathLst>
            </a:custGeom>
            <a:solidFill>
              <a:schemeClr val="accent3"/>
            </a:solidFill>
            <a:ln w="789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/>
            </a:p>
          </p:txBody>
        </p:sp>
        <p:grpSp>
          <p:nvGrpSpPr>
            <p:cNvPr id="68" name="图形 13">
              <a:extLst>
                <a:ext uri="{FF2B5EF4-FFF2-40B4-BE49-F238E27FC236}">
                  <a16:creationId xmlns:a16="http://schemas.microsoft.com/office/drawing/2014/main" id="{40443BCF-FD73-4346-9CE7-4170845D28D3}"/>
                </a:ext>
              </a:extLst>
            </p:cNvPr>
            <p:cNvGrpSpPr/>
            <p:nvPr/>
          </p:nvGrpSpPr>
          <p:grpSpPr>
            <a:xfrm>
              <a:off x="-843000" y="4354322"/>
              <a:ext cx="4897815" cy="5679886"/>
              <a:chOff x="-843000" y="4354322"/>
              <a:chExt cx="4897815" cy="5679886"/>
            </a:xfrm>
            <a:solidFill>
              <a:srgbClr val="000000"/>
            </a:solidFill>
          </p:grpSpPr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F1C8BD51-3A99-49FA-8F7B-13D8AAE9D212}"/>
                  </a:ext>
                </a:extLst>
              </p:cNvPr>
              <p:cNvSpPr/>
              <p:nvPr/>
            </p:nvSpPr>
            <p:spPr>
              <a:xfrm>
                <a:off x="-843000" y="4401721"/>
                <a:ext cx="4668724" cy="5632488"/>
              </a:xfrm>
              <a:custGeom>
                <a:avLst/>
                <a:gdLst>
                  <a:gd name="connsiteX0" fmla="*/ 4597282 w 4668724"/>
                  <a:gd name="connsiteY0" fmla="*/ 4257563 h 5632488"/>
                  <a:gd name="connsiteX1" fmla="*/ 4454144 w 4668724"/>
                  <a:gd name="connsiteY1" fmla="*/ 4611056 h 5632488"/>
                  <a:gd name="connsiteX2" fmla="*/ 4430419 w 4668724"/>
                  <a:gd name="connsiteY2" fmla="*/ 4574013 h 5632488"/>
                  <a:gd name="connsiteX3" fmla="*/ 4373396 w 4668724"/>
                  <a:gd name="connsiteY3" fmla="*/ 4586738 h 5632488"/>
                  <a:gd name="connsiteX4" fmla="*/ 4181176 w 4668724"/>
                  <a:gd name="connsiteY4" fmla="*/ 4582465 h 5632488"/>
                  <a:gd name="connsiteX5" fmla="*/ 4210940 w 4668724"/>
                  <a:gd name="connsiteY5" fmla="*/ 4521616 h 5632488"/>
                  <a:gd name="connsiteX6" fmla="*/ 4167720 w 4668724"/>
                  <a:gd name="connsiteY6" fmla="*/ 4471300 h 5632488"/>
                  <a:gd name="connsiteX7" fmla="*/ 4234606 w 4668724"/>
                  <a:gd name="connsiteY7" fmla="*/ 4501462 h 5632488"/>
                  <a:gd name="connsiteX8" fmla="*/ 4209728 w 4668724"/>
                  <a:gd name="connsiteY8" fmla="*/ 4435109 h 5632488"/>
                  <a:gd name="connsiteX9" fmla="*/ 4216352 w 4668724"/>
                  <a:gd name="connsiteY9" fmla="*/ 4406311 h 5632488"/>
                  <a:gd name="connsiteX10" fmla="*/ 4175986 w 4668724"/>
                  <a:gd name="connsiteY10" fmla="*/ 4434391 h 5632488"/>
                  <a:gd name="connsiteX11" fmla="*/ 4184110 w 4668724"/>
                  <a:gd name="connsiteY11" fmla="*/ 4407992 h 5632488"/>
                  <a:gd name="connsiteX12" fmla="*/ 4196886 w 4668724"/>
                  <a:gd name="connsiteY12" fmla="*/ 4389045 h 5632488"/>
                  <a:gd name="connsiteX13" fmla="*/ 4202246 w 4668724"/>
                  <a:gd name="connsiteY13" fmla="*/ 4326448 h 5632488"/>
                  <a:gd name="connsiteX14" fmla="*/ 4180540 w 4668724"/>
                  <a:gd name="connsiteY14" fmla="*/ 4312790 h 5632488"/>
                  <a:gd name="connsiteX15" fmla="*/ 4174825 w 4668724"/>
                  <a:gd name="connsiteY15" fmla="*/ 4287221 h 5632488"/>
                  <a:gd name="connsiteX16" fmla="*/ 4171284 w 4668724"/>
                  <a:gd name="connsiteY16" fmla="*/ 4256853 h 5632488"/>
                  <a:gd name="connsiteX17" fmla="*/ 4173095 w 4668724"/>
                  <a:gd name="connsiteY17" fmla="*/ 4216980 h 5632488"/>
                  <a:gd name="connsiteX18" fmla="*/ 4143685 w 4668724"/>
                  <a:gd name="connsiteY18" fmla="*/ 4242216 h 5632488"/>
                  <a:gd name="connsiteX19" fmla="*/ 4125143 w 4668724"/>
                  <a:gd name="connsiteY19" fmla="*/ 4180797 h 5632488"/>
                  <a:gd name="connsiteX20" fmla="*/ 4104346 w 4668724"/>
                  <a:gd name="connsiteY20" fmla="*/ 4150888 h 5632488"/>
                  <a:gd name="connsiteX21" fmla="*/ 4080111 w 4668724"/>
                  <a:gd name="connsiteY21" fmla="*/ 4145821 h 5632488"/>
                  <a:gd name="connsiteX22" fmla="*/ 4009611 w 4668724"/>
                  <a:gd name="connsiteY22" fmla="*/ 4172672 h 5632488"/>
                  <a:gd name="connsiteX23" fmla="*/ 3915866 w 4668724"/>
                  <a:gd name="connsiteY23" fmla="*/ 4316212 h 5632488"/>
                  <a:gd name="connsiteX24" fmla="*/ 3849683 w 4668724"/>
                  <a:gd name="connsiteY24" fmla="*/ 4480455 h 5632488"/>
                  <a:gd name="connsiteX25" fmla="*/ 3831015 w 4668724"/>
                  <a:gd name="connsiteY25" fmla="*/ 4532460 h 5632488"/>
                  <a:gd name="connsiteX26" fmla="*/ 3776646 w 4668724"/>
                  <a:gd name="connsiteY26" fmla="*/ 4520631 h 5632488"/>
                  <a:gd name="connsiteX27" fmla="*/ 3770850 w 4668724"/>
                  <a:gd name="connsiteY27" fmla="*/ 4468337 h 5632488"/>
                  <a:gd name="connsiteX28" fmla="*/ 3797058 w 4668724"/>
                  <a:gd name="connsiteY28" fmla="*/ 4391030 h 5632488"/>
                  <a:gd name="connsiteX29" fmla="*/ 3812872 w 4668724"/>
                  <a:gd name="connsiteY29" fmla="*/ 4288214 h 5632488"/>
                  <a:gd name="connsiteX30" fmla="*/ 3840870 w 4668724"/>
                  <a:gd name="connsiteY30" fmla="*/ 4071818 h 5632488"/>
                  <a:gd name="connsiteX31" fmla="*/ 3840663 w 4668724"/>
                  <a:gd name="connsiteY31" fmla="*/ 4002910 h 5632488"/>
                  <a:gd name="connsiteX32" fmla="*/ 3848189 w 4668724"/>
                  <a:gd name="connsiteY32" fmla="*/ 3936744 h 5632488"/>
                  <a:gd name="connsiteX33" fmla="*/ 3839709 w 4668724"/>
                  <a:gd name="connsiteY33" fmla="*/ 3919937 h 5632488"/>
                  <a:gd name="connsiteX34" fmla="*/ 3852233 w 4668724"/>
                  <a:gd name="connsiteY34" fmla="*/ 3914093 h 5632488"/>
                  <a:gd name="connsiteX35" fmla="*/ 3842009 w 4668724"/>
                  <a:gd name="connsiteY35" fmla="*/ 3881998 h 5632488"/>
                  <a:gd name="connsiteX36" fmla="*/ 3843450 w 4668724"/>
                  <a:gd name="connsiteY36" fmla="*/ 3835393 h 5632488"/>
                  <a:gd name="connsiteX37" fmla="*/ 3817648 w 4668724"/>
                  <a:gd name="connsiteY37" fmla="*/ 3639856 h 5632488"/>
                  <a:gd name="connsiteX38" fmla="*/ 3747081 w 4668724"/>
                  <a:gd name="connsiteY38" fmla="*/ 3442785 h 5632488"/>
                  <a:gd name="connsiteX39" fmla="*/ 3687115 w 4668724"/>
                  <a:gd name="connsiteY39" fmla="*/ 3268483 h 5632488"/>
                  <a:gd name="connsiteX40" fmla="*/ 3595670 w 4668724"/>
                  <a:gd name="connsiteY40" fmla="*/ 3142193 h 5632488"/>
                  <a:gd name="connsiteX41" fmla="*/ 3543829 w 4668724"/>
                  <a:gd name="connsiteY41" fmla="*/ 3090885 h 5632488"/>
                  <a:gd name="connsiteX42" fmla="*/ 3507810 w 4668724"/>
                  <a:gd name="connsiteY42" fmla="*/ 3065516 h 5632488"/>
                  <a:gd name="connsiteX43" fmla="*/ 3468109 w 4668724"/>
                  <a:gd name="connsiteY43" fmla="*/ 3057620 h 5632488"/>
                  <a:gd name="connsiteX44" fmla="*/ 3416675 w 4668724"/>
                  <a:gd name="connsiteY44" fmla="*/ 3023452 h 5632488"/>
                  <a:gd name="connsiteX45" fmla="*/ 3370631 w 4668724"/>
                  <a:gd name="connsiteY45" fmla="*/ 2999097 h 5632488"/>
                  <a:gd name="connsiteX46" fmla="*/ 3321548 w 4668724"/>
                  <a:gd name="connsiteY46" fmla="*/ 2965055 h 5632488"/>
                  <a:gd name="connsiteX47" fmla="*/ 3279977 w 4668724"/>
                  <a:gd name="connsiteY47" fmla="*/ 2948618 h 5632488"/>
                  <a:gd name="connsiteX48" fmla="*/ 3299354 w 4668724"/>
                  <a:gd name="connsiteY48" fmla="*/ 2737393 h 5632488"/>
                  <a:gd name="connsiteX49" fmla="*/ 3258329 w 4668724"/>
                  <a:gd name="connsiteY49" fmla="*/ 2817736 h 5632488"/>
                  <a:gd name="connsiteX50" fmla="*/ 3204123 w 4668724"/>
                  <a:gd name="connsiteY50" fmla="*/ 2917331 h 5632488"/>
                  <a:gd name="connsiteX51" fmla="*/ 3094180 w 4668724"/>
                  <a:gd name="connsiteY51" fmla="*/ 3098899 h 5632488"/>
                  <a:gd name="connsiteX52" fmla="*/ 3013211 w 4668724"/>
                  <a:gd name="connsiteY52" fmla="*/ 3076515 h 5632488"/>
                  <a:gd name="connsiteX53" fmla="*/ 3000716 w 4668724"/>
                  <a:gd name="connsiteY53" fmla="*/ 3017948 h 5632488"/>
                  <a:gd name="connsiteX54" fmla="*/ 2910395 w 4668724"/>
                  <a:gd name="connsiteY54" fmla="*/ 3062605 h 5632488"/>
                  <a:gd name="connsiteX55" fmla="*/ 2792681 w 4668724"/>
                  <a:gd name="connsiteY55" fmla="*/ 3289274 h 5632488"/>
                  <a:gd name="connsiteX56" fmla="*/ 2781843 w 4668724"/>
                  <a:gd name="connsiteY56" fmla="*/ 3406335 h 5632488"/>
                  <a:gd name="connsiteX57" fmla="*/ 2864387 w 4668724"/>
                  <a:gd name="connsiteY57" fmla="*/ 3470531 h 5632488"/>
                  <a:gd name="connsiteX58" fmla="*/ 2991024 w 4668724"/>
                  <a:gd name="connsiteY58" fmla="*/ 3494137 h 5632488"/>
                  <a:gd name="connsiteX59" fmla="*/ 3052017 w 4668724"/>
                  <a:gd name="connsiteY59" fmla="*/ 3494856 h 5632488"/>
                  <a:gd name="connsiteX60" fmla="*/ 3097559 w 4668724"/>
                  <a:gd name="connsiteY60" fmla="*/ 3454206 h 5632488"/>
                  <a:gd name="connsiteX61" fmla="*/ 3122392 w 4668724"/>
                  <a:gd name="connsiteY61" fmla="*/ 3465850 h 5632488"/>
                  <a:gd name="connsiteX62" fmla="*/ 3152941 w 4668724"/>
                  <a:gd name="connsiteY62" fmla="*/ 3686409 h 5632488"/>
                  <a:gd name="connsiteX63" fmla="*/ 3130606 w 4668724"/>
                  <a:gd name="connsiteY63" fmla="*/ 3894405 h 5632488"/>
                  <a:gd name="connsiteX64" fmla="*/ 3074980 w 4668724"/>
                  <a:gd name="connsiteY64" fmla="*/ 4103557 h 5632488"/>
                  <a:gd name="connsiteX65" fmla="*/ 2966649 w 4668724"/>
                  <a:gd name="connsiteY65" fmla="*/ 4286954 h 5632488"/>
                  <a:gd name="connsiteX66" fmla="*/ 2924028 w 4668724"/>
                  <a:gd name="connsiteY66" fmla="*/ 4286073 h 5632488"/>
                  <a:gd name="connsiteX67" fmla="*/ 2916597 w 4668724"/>
                  <a:gd name="connsiteY67" fmla="*/ 4248164 h 5632488"/>
                  <a:gd name="connsiteX68" fmla="*/ 2900451 w 4668724"/>
                  <a:gd name="connsiteY68" fmla="*/ 4235032 h 5632488"/>
                  <a:gd name="connsiteX69" fmla="*/ 2893561 w 4668724"/>
                  <a:gd name="connsiteY69" fmla="*/ 4204944 h 5632488"/>
                  <a:gd name="connsiteX70" fmla="*/ 2865282 w 4668724"/>
                  <a:gd name="connsiteY70" fmla="*/ 4232750 h 5632488"/>
                  <a:gd name="connsiteX71" fmla="*/ 2784460 w 4668724"/>
                  <a:gd name="connsiteY71" fmla="*/ 4200500 h 5632488"/>
                  <a:gd name="connsiteX72" fmla="*/ 2691285 w 4668724"/>
                  <a:gd name="connsiteY72" fmla="*/ 4298680 h 5632488"/>
                  <a:gd name="connsiteX73" fmla="*/ 2677645 w 4668724"/>
                  <a:gd name="connsiteY73" fmla="*/ 4335493 h 5632488"/>
                  <a:gd name="connsiteX74" fmla="*/ 2683507 w 4668724"/>
                  <a:gd name="connsiteY74" fmla="*/ 4362787 h 5632488"/>
                  <a:gd name="connsiteX75" fmla="*/ 2670947 w 4668724"/>
                  <a:gd name="connsiteY75" fmla="*/ 4368780 h 5632488"/>
                  <a:gd name="connsiteX76" fmla="*/ 2656382 w 4668724"/>
                  <a:gd name="connsiteY76" fmla="*/ 4426436 h 5632488"/>
                  <a:gd name="connsiteX77" fmla="*/ 2594265 w 4668724"/>
                  <a:gd name="connsiteY77" fmla="*/ 4578554 h 5632488"/>
                  <a:gd name="connsiteX78" fmla="*/ 2454284 w 4668724"/>
                  <a:gd name="connsiteY78" fmla="*/ 4615233 h 5632488"/>
                  <a:gd name="connsiteX79" fmla="*/ 2240770 w 4668724"/>
                  <a:gd name="connsiteY79" fmla="*/ 4631521 h 5632488"/>
                  <a:gd name="connsiteX80" fmla="*/ 2042450 w 4668724"/>
                  <a:gd name="connsiteY80" fmla="*/ 4615685 h 5632488"/>
                  <a:gd name="connsiteX81" fmla="*/ 2001847 w 4668724"/>
                  <a:gd name="connsiteY81" fmla="*/ 4582739 h 5632488"/>
                  <a:gd name="connsiteX82" fmla="*/ 2033438 w 4668724"/>
                  <a:gd name="connsiteY82" fmla="*/ 4588049 h 5632488"/>
                  <a:gd name="connsiteX83" fmla="*/ 2026340 w 4668724"/>
                  <a:gd name="connsiteY83" fmla="*/ 4562629 h 5632488"/>
                  <a:gd name="connsiteX84" fmla="*/ 2004612 w 4668724"/>
                  <a:gd name="connsiteY84" fmla="*/ 4533393 h 5632488"/>
                  <a:gd name="connsiteX85" fmla="*/ 2011081 w 4668724"/>
                  <a:gd name="connsiteY85" fmla="*/ 4499002 h 5632488"/>
                  <a:gd name="connsiteX86" fmla="*/ 1984680 w 4668724"/>
                  <a:gd name="connsiteY86" fmla="*/ 4504750 h 5632488"/>
                  <a:gd name="connsiteX87" fmla="*/ 1988214 w 4668724"/>
                  <a:gd name="connsiteY87" fmla="*/ 4480404 h 5632488"/>
                  <a:gd name="connsiteX88" fmla="*/ 1974892 w 4668724"/>
                  <a:gd name="connsiteY88" fmla="*/ 4456346 h 5632488"/>
                  <a:gd name="connsiteX89" fmla="*/ 1979853 w 4668724"/>
                  <a:gd name="connsiteY89" fmla="*/ 4408274 h 5632488"/>
                  <a:gd name="connsiteX90" fmla="*/ 1947441 w 4668724"/>
                  <a:gd name="connsiteY90" fmla="*/ 4377217 h 5632488"/>
                  <a:gd name="connsiteX91" fmla="*/ 1937009 w 4668724"/>
                  <a:gd name="connsiteY91" fmla="*/ 4358299 h 5632488"/>
                  <a:gd name="connsiteX92" fmla="*/ 1927598 w 4668724"/>
                  <a:gd name="connsiteY92" fmla="*/ 4354425 h 5632488"/>
                  <a:gd name="connsiteX93" fmla="*/ 1928130 w 4668724"/>
                  <a:gd name="connsiteY93" fmla="*/ 4327893 h 5632488"/>
                  <a:gd name="connsiteX94" fmla="*/ 1884097 w 4668724"/>
                  <a:gd name="connsiteY94" fmla="*/ 4339848 h 5632488"/>
                  <a:gd name="connsiteX95" fmla="*/ 1876696 w 4668724"/>
                  <a:gd name="connsiteY95" fmla="*/ 4307605 h 5632488"/>
                  <a:gd name="connsiteX96" fmla="*/ 1856676 w 4668724"/>
                  <a:gd name="connsiteY96" fmla="*/ 4313501 h 5632488"/>
                  <a:gd name="connsiteX97" fmla="*/ 1844788 w 4668724"/>
                  <a:gd name="connsiteY97" fmla="*/ 4304850 h 5632488"/>
                  <a:gd name="connsiteX98" fmla="*/ 1826357 w 4668724"/>
                  <a:gd name="connsiteY98" fmla="*/ 4344396 h 5632488"/>
                  <a:gd name="connsiteX99" fmla="*/ 1695898 w 4668724"/>
                  <a:gd name="connsiteY99" fmla="*/ 4415526 h 5632488"/>
                  <a:gd name="connsiteX100" fmla="*/ 1643274 w 4668724"/>
                  <a:gd name="connsiteY100" fmla="*/ 4485174 h 5632488"/>
                  <a:gd name="connsiteX101" fmla="*/ 1586280 w 4668724"/>
                  <a:gd name="connsiteY101" fmla="*/ 4451664 h 5632488"/>
                  <a:gd name="connsiteX102" fmla="*/ 1516068 w 4668724"/>
                  <a:gd name="connsiteY102" fmla="*/ 4409815 h 5632488"/>
                  <a:gd name="connsiteX103" fmla="*/ 1222413 w 4668724"/>
                  <a:gd name="connsiteY103" fmla="*/ 4200181 h 5632488"/>
                  <a:gd name="connsiteX104" fmla="*/ 1138819 w 4668724"/>
                  <a:gd name="connsiteY104" fmla="*/ 4090247 h 5632488"/>
                  <a:gd name="connsiteX105" fmla="*/ 1129844 w 4668724"/>
                  <a:gd name="connsiteY105" fmla="*/ 4037605 h 5632488"/>
                  <a:gd name="connsiteX106" fmla="*/ 1077234 w 4668724"/>
                  <a:gd name="connsiteY106" fmla="*/ 3987444 h 5632488"/>
                  <a:gd name="connsiteX107" fmla="*/ 1104707 w 4668724"/>
                  <a:gd name="connsiteY107" fmla="*/ 3935018 h 5632488"/>
                  <a:gd name="connsiteX108" fmla="*/ 1087496 w 4668724"/>
                  <a:gd name="connsiteY108" fmla="*/ 3868473 h 5632488"/>
                  <a:gd name="connsiteX109" fmla="*/ 1044357 w 4668724"/>
                  <a:gd name="connsiteY109" fmla="*/ 3804069 h 5632488"/>
                  <a:gd name="connsiteX110" fmla="*/ 988790 w 4668724"/>
                  <a:gd name="connsiteY110" fmla="*/ 3832401 h 5632488"/>
                  <a:gd name="connsiteX111" fmla="*/ 987260 w 4668724"/>
                  <a:gd name="connsiteY111" fmla="*/ 3784152 h 5632488"/>
                  <a:gd name="connsiteX112" fmla="*/ 945378 w 4668724"/>
                  <a:gd name="connsiteY112" fmla="*/ 3816172 h 5632488"/>
                  <a:gd name="connsiteX113" fmla="*/ 920833 w 4668724"/>
                  <a:gd name="connsiteY113" fmla="*/ 3719629 h 5632488"/>
                  <a:gd name="connsiteX114" fmla="*/ 981693 w 4668724"/>
                  <a:gd name="connsiteY114" fmla="*/ 3692512 h 5632488"/>
                  <a:gd name="connsiteX115" fmla="*/ 1060578 w 4668724"/>
                  <a:gd name="connsiteY115" fmla="*/ 3652381 h 5632488"/>
                  <a:gd name="connsiteX116" fmla="*/ 1403515 w 4668724"/>
                  <a:gd name="connsiteY116" fmla="*/ 3460910 h 5632488"/>
                  <a:gd name="connsiteX117" fmla="*/ 1465151 w 4668724"/>
                  <a:gd name="connsiteY117" fmla="*/ 3601273 h 5632488"/>
                  <a:gd name="connsiteX118" fmla="*/ 1517990 w 4668724"/>
                  <a:gd name="connsiteY118" fmla="*/ 3720088 h 5632488"/>
                  <a:gd name="connsiteX119" fmla="*/ 1490317 w 4668724"/>
                  <a:gd name="connsiteY119" fmla="*/ 3859636 h 5632488"/>
                  <a:gd name="connsiteX120" fmla="*/ 1525679 w 4668724"/>
                  <a:gd name="connsiteY120" fmla="*/ 3892050 h 5632488"/>
                  <a:gd name="connsiteX121" fmla="*/ 1581356 w 4668724"/>
                  <a:gd name="connsiteY121" fmla="*/ 3955179 h 5632488"/>
                  <a:gd name="connsiteX122" fmla="*/ 1660862 w 4668724"/>
                  <a:gd name="connsiteY122" fmla="*/ 3920804 h 5632488"/>
                  <a:gd name="connsiteX123" fmla="*/ 1690501 w 4668724"/>
                  <a:gd name="connsiteY123" fmla="*/ 3970505 h 5632488"/>
                  <a:gd name="connsiteX124" fmla="*/ 1699476 w 4668724"/>
                  <a:gd name="connsiteY124" fmla="*/ 3942610 h 5632488"/>
                  <a:gd name="connsiteX125" fmla="*/ 1718683 w 4668724"/>
                  <a:gd name="connsiteY125" fmla="*/ 3945980 h 5632488"/>
                  <a:gd name="connsiteX126" fmla="*/ 1722550 w 4668724"/>
                  <a:gd name="connsiteY126" fmla="*/ 3934299 h 5632488"/>
                  <a:gd name="connsiteX127" fmla="*/ 1780017 w 4668724"/>
                  <a:gd name="connsiteY127" fmla="*/ 3934632 h 5632488"/>
                  <a:gd name="connsiteX128" fmla="*/ 1792570 w 4668724"/>
                  <a:gd name="connsiteY128" fmla="*/ 3910138 h 5632488"/>
                  <a:gd name="connsiteX129" fmla="*/ 1844115 w 4668724"/>
                  <a:gd name="connsiteY129" fmla="*/ 3927951 h 5632488"/>
                  <a:gd name="connsiteX130" fmla="*/ 1955137 w 4668724"/>
                  <a:gd name="connsiteY130" fmla="*/ 3963972 h 5632488"/>
                  <a:gd name="connsiteX131" fmla="*/ 2181079 w 4668724"/>
                  <a:gd name="connsiteY131" fmla="*/ 3993229 h 5632488"/>
                  <a:gd name="connsiteX132" fmla="*/ 2244001 w 4668724"/>
                  <a:gd name="connsiteY132" fmla="*/ 4021939 h 5632488"/>
                  <a:gd name="connsiteX133" fmla="*/ 2266609 w 4668724"/>
                  <a:gd name="connsiteY133" fmla="*/ 4047286 h 5632488"/>
                  <a:gd name="connsiteX134" fmla="*/ 2299952 w 4668724"/>
                  <a:gd name="connsiteY134" fmla="*/ 4038331 h 5632488"/>
                  <a:gd name="connsiteX135" fmla="*/ 2320816 w 4668724"/>
                  <a:gd name="connsiteY135" fmla="*/ 4038456 h 5632488"/>
                  <a:gd name="connsiteX136" fmla="*/ 2341354 w 4668724"/>
                  <a:gd name="connsiteY136" fmla="*/ 4063841 h 5632488"/>
                  <a:gd name="connsiteX137" fmla="*/ 2398525 w 4668724"/>
                  <a:gd name="connsiteY137" fmla="*/ 4063996 h 5632488"/>
                  <a:gd name="connsiteX138" fmla="*/ 2412616 w 4668724"/>
                  <a:gd name="connsiteY138" fmla="*/ 4082587 h 5632488"/>
                  <a:gd name="connsiteX139" fmla="*/ 2433931 w 4668724"/>
                  <a:gd name="connsiteY139" fmla="*/ 4044915 h 5632488"/>
                  <a:gd name="connsiteX140" fmla="*/ 2469846 w 4668724"/>
                  <a:gd name="connsiteY140" fmla="*/ 4072025 h 5632488"/>
                  <a:gd name="connsiteX141" fmla="*/ 2505377 w 4668724"/>
                  <a:gd name="connsiteY141" fmla="*/ 4037671 h 5632488"/>
                  <a:gd name="connsiteX142" fmla="*/ 2520245 w 4668724"/>
                  <a:gd name="connsiteY142" fmla="*/ 4018183 h 5632488"/>
                  <a:gd name="connsiteX143" fmla="*/ 2506139 w 4668724"/>
                  <a:gd name="connsiteY143" fmla="*/ 3972157 h 5632488"/>
                  <a:gd name="connsiteX144" fmla="*/ 2553728 w 4668724"/>
                  <a:gd name="connsiteY144" fmla="*/ 4001903 h 5632488"/>
                  <a:gd name="connsiteX145" fmla="*/ 2614219 w 4668724"/>
                  <a:gd name="connsiteY145" fmla="*/ 3978008 h 5632488"/>
                  <a:gd name="connsiteX146" fmla="*/ 2606981 w 4668724"/>
                  <a:gd name="connsiteY146" fmla="*/ 3949002 h 5632488"/>
                  <a:gd name="connsiteX147" fmla="*/ 2630839 w 4668724"/>
                  <a:gd name="connsiteY147" fmla="*/ 3958505 h 5632488"/>
                  <a:gd name="connsiteX148" fmla="*/ 2650127 w 4668724"/>
                  <a:gd name="connsiteY148" fmla="*/ 3919574 h 5632488"/>
                  <a:gd name="connsiteX149" fmla="*/ 2616164 w 4668724"/>
                  <a:gd name="connsiteY149" fmla="*/ 3891027 h 5632488"/>
                  <a:gd name="connsiteX150" fmla="*/ 2614936 w 4668724"/>
                  <a:gd name="connsiteY150" fmla="*/ 3838438 h 5632488"/>
                  <a:gd name="connsiteX151" fmla="*/ 2613295 w 4668724"/>
                  <a:gd name="connsiteY151" fmla="*/ 3778700 h 5632488"/>
                  <a:gd name="connsiteX152" fmla="*/ 2641736 w 4668724"/>
                  <a:gd name="connsiteY152" fmla="*/ 3725281 h 5632488"/>
                  <a:gd name="connsiteX153" fmla="*/ 2655125 w 4668724"/>
                  <a:gd name="connsiteY153" fmla="*/ 3685772 h 5632488"/>
                  <a:gd name="connsiteX154" fmla="*/ 2676107 w 4668724"/>
                  <a:gd name="connsiteY154" fmla="*/ 3588436 h 5632488"/>
                  <a:gd name="connsiteX155" fmla="*/ 2682325 w 4668724"/>
                  <a:gd name="connsiteY155" fmla="*/ 3524010 h 5632488"/>
                  <a:gd name="connsiteX156" fmla="*/ 2644139 w 4668724"/>
                  <a:gd name="connsiteY156" fmla="*/ 3441948 h 5632488"/>
                  <a:gd name="connsiteX157" fmla="*/ 2587020 w 4668724"/>
                  <a:gd name="connsiteY157" fmla="*/ 3376329 h 5632488"/>
                  <a:gd name="connsiteX158" fmla="*/ 2567354 w 4668724"/>
                  <a:gd name="connsiteY158" fmla="*/ 3363063 h 5632488"/>
                  <a:gd name="connsiteX159" fmla="*/ 2550291 w 4668724"/>
                  <a:gd name="connsiteY159" fmla="*/ 3357545 h 5632488"/>
                  <a:gd name="connsiteX160" fmla="*/ 2528954 w 4668724"/>
                  <a:gd name="connsiteY160" fmla="*/ 3330124 h 5632488"/>
                  <a:gd name="connsiteX161" fmla="*/ 2441420 w 4668724"/>
                  <a:gd name="connsiteY161" fmla="*/ 3266624 h 5632488"/>
                  <a:gd name="connsiteX162" fmla="*/ 2356392 w 4668724"/>
                  <a:gd name="connsiteY162" fmla="*/ 3210493 h 5632488"/>
                  <a:gd name="connsiteX163" fmla="*/ 2327026 w 4668724"/>
                  <a:gd name="connsiteY163" fmla="*/ 3200279 h 5632488"/>
                  <a:gd name="connsiteX164" fmla="*/ 2326664 w 4668724"/>
                  <a:gd name="connsiteY164" fmla="*/ 3151037 h 5632488"/>
                  <a:gd name="connsiteX165" fmla="*/ 2311611 w 4668724"/>
                  <a:gd name="connsiteY165" fmla="*/ 3113173 h 5632488"/>
                  <a:gd name="connsiteX166" fmla="*/ 2306059 w 4668724"/>
                  <a:gd name="connsiteY166" fmla="*/ 3060279 h 5632488"/>
                  <a:gd name="connsiteX167" fmla="*/ 2289898 w 4668724"/>
                  <a:gd name="connsiteY167" fmla="*/ 3047569 h 5632488"/>
                  <a:gd name="connsiteX168" fmla="*/ 2269818 w 4668724"/>
                  <a:gd name="connsiteY168" fmla="*/ 3018200 h 5632488"/>
                  <a:gd name="connsiteX169" fmla="*/ 2244807 w 4668724"/>
                  <a:gd name="connsiteY169" fmla="*/ 3047732 h 5632488"/>
                  <a:gd name="connsiteX170" fmla="*/ 2212839 w 4668724"/>
                  <a:gd name="connsiteY170" fmla="*/ 3040310 h 5632488"/>
                  <a:gd name="connsiteX171" fmla="*/ 2139485 w 4668724"/>
                  <a:gd name="connsiteY171" fmla="*/ 3027792 h 5632488"/>
                  <a:gd name="connsiteX172" fmla="*/ 2115332 w 4668724"/>
                  <a:gd name="connsiteY172" fmla="*/ 3007201 h 5632488"/>
                  <a:gd name="connsiteX173" fmla="*/ 2101965 w 4668724"/>
                  <a:gd name="connsiteY173" fmla="*/ 2962047 h 5632488"/>
                  <a:gd name="connsiteX174" fmla="*/ 2075320 w 4668724"/>
                  <a:gd name="connsiteY174" fmla="*/ 2951211 h 5632488"/>
                  <a:gd name="connsiteX175" fmla="*/ 2072858 w 4668724"/>
                  <a:gd name="connsiteY175" fmla="*/ 2902858 h 5632488"/>
                  <a:gd name="connsiteX176" fmla="*/ 2435771 w 4668724"/>
                  <a:gd name="connsiteY176" fmla="*/ 2960892 h 5632488"/>
                  <a:gd name="connsiteX177" fmla="*/ 2791595 w 4668724"/>
                  <a:gd name="connsiteY177" fmla="*/ 2873200 h 5632488"/>
                  <a:gd name="connsiteX178" fmla="*/ 3248171 w 4668724"/>
                  <a:gd name="connsiteY178" fmla="*/ 2443882 h 5632488"/>
                  <a:gd name="connsiteX179" fmla="*/ 3284146 w 4668724"/>
                  <a:gd name="connsiteY179" fmla="*/ 2527270 h 5632488"/>
                  <a:gd name="connsiteX180" fmla="*/ 3312477 w 4668724"/>
                  <a:gd name="connsiteY180" fmla="*/ 2477562 h 5632488"/>
                  <a:gd name="connsiteX181" fmla="*/ 3375067 w 4668724"/>
                  <a:gd name="connsiteY181" fmla="*/ 2525241 h 5632488"/>
                  <a:gd name="connsiteX182" fmla="*/ 3339772 w 4668724"/>
                  <a:gd name="connsiteY182" fmla="*/ 2615940 h 5632488"/>
                  <a:gd name="connsiteX183" fmla="*/ 3327514 w 4668724"/>
                  <a:gd name="connsiteY183" fmla="*/ 2706202 h 5632488"/>
                  <a:gd name="connsiteX184" fmla="*/ 3338855 w 4668724"/>
                  <a:gd name="connsiteY184" fmla="*/ 2749503 h 5632488"/>
                  <a:gd name="connsiteX185" fmla="*/ 3370128 w 4668724"/>
                  <a:gd name="connsiteY185" fmla="*/ 2772043 h 5632488"/>
                  <a:gd name="connsiteX186" fmla="*/ 3384826 w 4668724"/>
                  <a:gd name="connsiteY186" fmla="*/ 2782346 h 5632488"/>
                  <a:gd name="connsiteX187" fmla="*/ 3489024 w 4668724"/>
                  <a:gd name="connsiteY187" fmla="*/ 2808411 h 5632488"/>
                  <a:gd name="connsiteX188" fmla="*/ 3547556 w 4668724"/>
                  <a:gd name="connsiteY188" fmla="*/ 2820403 h 5632488"/>
                  <a:gd name="connsiteX189" fmla="*/ 3566652 w 4668724"/>
                  <a:gd name="connsiteY189" fmla="*/ 2782346 h 5632488"/>
                  <a:gd name="connsiteX190" fmla="*/ 3566460 w 4668724"/>
                  <a:gd name="connsiteY190" fmla="*/ 2766110 h 5632488"/>
                  <a:gd name="connsiteX191" fmla="*/ 3588366 w 4668724"/>
                  <a:gd name="connsiteY191" fmla="*/ 2782842 h 5632488"/>
                  <a:gd name="connsiteX192" fmla="*/ 3615033 w 4668724"/>
                  <a:gd name="connsiteY192" fmla="*/ 2770450 h 5632488"/>
                  <a:gd name="connsiteX193" fmla="*/ 3624023 w 4668724"/>
                  <a:gd name="connsiteY193" fmla="*/ 2721527 h 5632488"/>
                  <a:gd name="connsiteX194" fmla="*/ 3660803 w 4668724"/>
                  <a:gd name="connsiteY194" fmla="*/ 2770450 h 5632488"/>
                  <a:gd name="connsiteX195" fmla="*/ 3829714 w 4668724"/>
                  <a:gd name="connsiteY195" fmla="*/ 2817374 h 5632488"/>
                  <a:gd name="connsiteX196" fmla="*/ 3925115 w 4668724"/>
                  <a:gd name="connsiteY196" fmla="*/ 2888222 h 5632488"/>
                  <a:gd name="connsiteX197" fmla="*/ 3926357 w 4668724"/>
                  <a:gd name="connsiteY197" fmla="*/ 2986468 h 5632488"/>
                  <a:gd name="connsiteX198" fmla="*/ 3857815 w 4668724"/>
                  <a:gd name="connsiteY198" fmla="*/ 3128127 h 5632488"/>
                  <a:gd name="connsiteX199" fmla="*/ 3832013 w 4668724"/>
                  <a:gd name="connsiteY199" fmla="*/ 3205827 h 5632488"/>
                  <a:gd name="connsiteX200" fmla="*/ 3836863 w 4668724"/>
                  <a:gd name="connsiteY200" fmla="*/ 3233026 h 5632488"/>
                  <a:gd name="connsiteX201" fmla="*/ 3824879 w 4668724"/>
                  <a:gd name="connsiteY201" fmla="*/ 3262276 h 5632488"/>
                  <a:gd name="connsiteX202" fmla="*/ 3854466 w 4668724"/>
                  <a:gd name="connsiteY202" fmla="*/ 3348501 h 5632488"/>
                  <a:gd name="connsiteX203" fmla="*/ 3914173 w 4668724"/>
                  <a:gd name="connsiteY203" fmla="*/ 3376870 h 5632488"/>
                  <a:gd name="connsiteX204" fmla="*/ 3979439 w 4668724"/>
                  <a:gd name="connsiteY204" fmla="*/ 3403550 h 5632488"/>
                  <a:gd name="connsiteX205" fmla="*/ 4019776 w 4668724"/>
                  <a:gd name="connsiteY205" fmla="*/ 3404609 h 5632488"/>
                  <a:gd name="connsiteX206" fmla="*/ 4051182 w 4668724"/>
                  <a:gd name="connsiteY206" fmla="*/ 3416119 h 5632488"/>
                  <a:gd name="connsiteX207" fmla="*/ 4118275 w 4668724"/>
                  <a:gd name="connsiteY207" fmla="*/ 3381373 h 5632488"/>
                  <a:gd name="connsiteX208" fmla="*/ 4172526 w 4668724"/>
                  <a:gd name="connsiteY208" fmla="*/ 3361530 h 5632488"/>
                  <a:gd name="connsiteX209" fmla="*/ 4181508 w 4668724"/>
                  <a:gd name="connsiteY209" fmla="*/ 3295911 h 5632488"/>
                  <a:gd name="connsiteX210" fmla="*/ 4193137 w 4668724"/>
                  <a:gd name="connsiteY210" fmla="*/ 3333228 h 5632488"/>
                  <a:gd name="connsiteX211" fmla="*/ 4211997 w 4668724"/>
                  <a:gd name="connsiteY211" fmla="*/ 3286563 h 5632488"/>
                  <a:gd name="connsiteX212" fmla="*/ 4227656 w 4668724"/>
                  <a:gd name="connsiteY212" fmla="*/ 3239410 h 5632488"/>
                  <a:gd name="connsiteX213" fmla="*/ 4200745 w 4668724"/>
                  <a:gd name="connsiteY213" fmla="*/ 3133727 h 5632488"/>
                  <a:gd name="connsiteX214" fmla="*/ 4270891 w 4668724"/>
                  <a:gd name="connsiteY214" fmla="*/ 3211360 h 5632488"/>
                  <a:gd name="connsiteX215" fmla="*/ 4346523 w 4668724"/>
                  <a:gd name="connsiteY215" fmla="*/ 3335050 h 5632488"/>
                  <a:gd name="connsiteX216" fmla="*/ 4437347 w 4668724"/>
                  <a:gd name="connsiteY216" fmla="*/ 3501796 h 5632488"/>
                  <a:gd name="connsiteX217" fmla="*/ 4387562 w 4668724"/>
                  <a:gd name="connsiteY217" fmla="*/ 3629197 h 5632488"/>
                  <a:gd name="connsiteX218" fmla="*/ 4334841 w 4668724"/>
                  <a:gd name="connsiteY218" fmla="*/ 3780367 h 5632488"/>
                  <a:gd name="connsiteX219" fmla="*/ 4355905 w 4668724"/>
                  <a:gd name="connsiteY219" fmla="*/ 3903175 h 5632488"/>
                  <a:gd name="connsiteX220" fmla="*/ 4410746 w 4668724"/>
                  <a:gd name="connsiteY220" fmla="*/ 3933966 h 5632488"/>
                  <a:gd name="connsiteX221" fmla="*/ 4464879 w 4668724"/>
                  <a:gd name="connsiteY221" fmla="*/ 3965542 h 5632488"/>
                  <a:gd name="connsiteX222" fmla="*/ 4526952 w 4668724"/>
                  <a:gd name="connsiteY222" fmla="*/ 3970808 h 5632488"/>
                  <a:gd name="connsiteX223" fmla="*/ 4568316 w 4668724"/>
                  <a:gd name="connsiteY223" fmla="*/ 3936343 h 5632488"/>
                  <a:gd name="connsiteX224" fmla="*/ 4588285 w 4668724"/>
                  <a:gd name="connsiteY224" fmla="*/ 3995348 h 5632488"/>
                  <a:gd name="connsiteX225" fmla="*/ 4601267 w 4668724"/>
                  <a:gd name="connsiteY225" fmla="*/ 4078276 h 5632488"/>
                  <a:gd name="connsiteX226" fmla="*/ 4597282 w 4668724"/>
                  <a:gd name="connsiteY226" fmla="*/ 4257563 h 5632488"/>
                  <a:gd name="connsiteX227" fmla="*/ 4132366 w 4668724"/>
                  <a:gd name="connsiteY227" fmla="*/ 4806127 h 5632488"/>
                  <a:gd name="connsiteX228" fmla="*/ 4026607 w 4668724"/>
                  <a:gd name="connsiteY228" fmla="*/ 4787787 h 5632488"/>
                  <a:gd name="connsiteX229" fmla="*/ 4024035 w 4668724"/>
                  <a:gd name="connsiteY229" fmla="*/ 4746337 h 5632488"/>
                  <a:gd name="connsiteX230" fmla="*/ 4160682 w 4668724"/>
                  <a:gd name="connsiteY230" fmla="*/ 4700125 h 5632488"/>
                  <a:gd name="connsiteX231" fmla="*/ 4132366 w 4668724"/>
                  <a:gd name="connsiteY231" fmla="*/ 4806127 h 5632488"/>
                  <a:gd name="connsiteX232" fmla="*/ 4188539 w 4668724"/>
                  <a:gd name="connsiteY232" fmla="*/ 5219830 h 5632488"/>
                  <a:gd name="connsiteX233" fmla="*/ 4475074 w 4668724"/>
                  <a:gd name="connsiteY233" fmla="*/ 5411465 h 5632488"/>
                  <a:gd name="connsiteX234" fmla="*/ 4537620 w 4668724"/>
                  <a:gd name="connsiteY234" fmla="*/ 5503416 h 5632488"/>
                  <a:gd name="connsiteX235" fmla="*/ 4443498 w 4668724"/>
                  <a:gd name="connsiteY235" fmla="*/ 5528629 h 5632488"/>
                  <a:gd name="connsiteX236" fmla="*/ 4121306 w 4668724"/>
                  <a:gd name="connsiteY236" fmla="*/ 5445952 h 5632488"/>
                  <a:gd name="connsiteX237" fmla="*/ 3859020 w 4668724"/>
                  <a:gd name="connsiteY237" fmla="*/ 5264836 h 5632488"/>
                  <a:gd name="connsiteX238" fmla="*/ 3783655 w 4668724"/>
                  <a:gd name="connsiteY238" fmla="*/ 5129110 h 5632488"/>
                  <a:gd name="connsiteX239" fmla="*/ 3865696 w 4668724"/>
                  <a:gd name="connsiteY239" fmla="*/ 5005946 h 5632488"/>
                  <a:gd name="connsiteX240" fmla="*/ 3971928 w 4668724"/>
                  <a:gd name="connsiteY240" fmla="*/ 4874819 h 5632488"/>
                  <a:gd name="connsiteX241" fmla="*/ 4033757 w 4668724"/>
                  <a:gd name="connsiteY241" fmla="*/ 4887285 h 5632488"/>
                  <a:gd name="connsiteX242" fmla="*/ 4096894 w 4668724"/>
                  <a:gd name="connsiteY242" fmla="*/ 4905500 h 5632488"/>
                  <a:gd name="connsiteX243" fmla="*/ 4083808 w 4668724"/>
                  <a:gd name="connsiteY243" fmla="*/ 4995317 h 5632488"/>
                  <a:gd name="connsiteX244" fmla="*/ 4018608 w 4668724"/>
                  <a:gd name="connsiteY244" fmla="*/ 5016353 h 5632488"/>
                  <a:gd name="connsiteX245" fmla="*/ 3918860 w 4668724"/>
                  <a:gd name="connsiteY245" fmla="*/ 5101948 h 5632488"/>
                  <a:gd name="connsiteX246" fmla="*/ 4039494 w 4668724"/>
                  <a:gd name="connsiteY246" fmla="*/ 5087608 h 5632488"/>
                  <a:gd name="connsiteX247" fmla="*/ 4094661 w 4668724"/>
                  <a:gd name="connsiteY247" fmla="*/ 5097867 h 5632488"/>
                  <a:gd name="connsiteX248" fmla="*/ 4070826 w 4668724"/>
                  <a:gd name="connsiteY248" fmla="*/ 5145827 h 5632488"/>
                  <a:gd name="connsiteX249" fmla="*/ 3997309 w 4668724"/>
                  <a:gd name="connsiteY249" fmla="*/ 5176448 h 5632488"/>
                  <a:gd name="connsiteX250" fmla="*/ 3999186 w 4668724"/>
                  <a:gd name="connsiteY250" fmla="*/ 5220757 h 5632488"/>
                  <a:gd name="connsiteX251" fmla="*/ 4188539 w 4668724"/>
                  <a:gd name="connsiteY251" fmla="*/ 5219830 h 5632488"/>
                  <a:gd name="connsiteX252" fmla="*/ 2946976 w 4668724"/>
                  <a:gd name="connsiteY252" fmla="*/ 4302598 h 5632488"/>
                  <a:gd name="connsiteX253" fmla="*/ 2966457 w 4668724"/>
                  <a:gd name="connsiteY253" fmla="*/ 4287310 h 5632488"/>
                  <a:gd name="connsiteX254" fmla="*/ 2946976 w 4668724"/>
                  <a:gd name="connsiteY254" fmla="*/ 4302598 h 5632488"/>
                  <a:gd name="connsiteX255" fmla="*/ 1965724 w 4668724"/>
                  <a:gd name="connsiteY255" fmla="*/ 4595464 h 5632488"/>
                  <a:gd name="connsiteX256" fmla="*/ 1963366 w 4668724"/>
                  <a:gd name="connsiteY256" fmla="*/ 4569702 h 5632488"/>
                  <a:gd name="connsiteX257" fmla="*/ 1965724 w 4668724"/>
                  <a:gd name="connsiteY257" fmla="*/ 4595464 h 5632488"/>
                  <a:gd name="connsiteX258" fmla="*/ 1079704 w 4668724"/>
                  <a:gd name="connsiteY258" fmla="*/ 4038286 h 5632488"/>
                  <a:gd name="connsiteX259" fmla="*/ 1112263 w 4668724"/>
                  <a:gd name="connsiteY259" fmla="*/ 4003621 h 5632488"/>
                  <a:gd name="connsiteX260" fmla="*/ 1079704 w 4668724"/>
                  <a:gd name="connsiteY260" fmla="*/ 4038286 h 5632488"/>
                  <a:gd name="connsiteX261" fmla="*/ 1021017 w 4668724"/>
                  <a:gd name="connsiteY261" fmla="*/ 3282890 h 5632488"/>
                  <a:gd name="connsiteX262" fmla="*/ 924921 w 4668724"/>
                  <a:gd name="connsiteY262" fmla="*/ 3128794 h 5632488"/>
                  <a:gd name="connsiteX263" fmla="*/ 833905 w 4668724"/>
                  <a:gd name="connsiteY263" fmla="*/ 3143075 h 5632488"/>
                  <a:gd name="connsiteX264" fmla="*/ 803053 w 4668724"/>
                  <a:gd name="connsiteY264" fmla="*/ 3063012 h 5632488"/>
                  <a:gd name="connsiteX265" fmla="*/ 765585 w 4668724"/>
                  <a:gd name="connsiteY265" fmla="*/ 3162148 h 5632488"/>
                  <a:gd name="connsiteX266" fmla="*/ 717574 w 4668724"/>
                  <a:gd name="connsiteY266" fmla="*/ 3175769 h 5632488"/>
                  <a:gd name="connsiteX267" fmla="*/ 693243 w 4668724"/>
                  <a:gd name="connsiteY267" fmla="*/ 3142416 h 5632488"/>
                  <a:gd name="connsiteX268" fmla="*/ 669667 w 4668724"/>
                  <a:gd name="connsiteY268" fmla="*/ 3076471 h 5632488"/>
                  <a:gd name="connsiteX269" fmla="*/ 648330 w 4668724"/>
                  <a:gd name="connsiteY269" fmla="*/ 3156230 h 5632488"/>
                  <a:gd name="connsiteX270" fmla="*/ 482732 w 4668724"/>
                  <a:gd name="connsiteY270" fmla="*/ 3229492 h 5632488"/>
                  <a:gd name="connsiteX271" fmla="*/ 331099 w 4668724"/>
                  <a:gd name="connsiteY271" fmla="*/ 3190035 h 5632488"/>
                  <a:gd name="connsiteX272" fmla="*/ 404712 w 4668724"/>
                  <a:gd name="connsiteY272" fmla="*/ 3117906 h 5632488"/>
                  <a:gd name="connsiteX273" fmla="*/ 540871 w 4668724"/>
                  <a:gd name="connsiteY273" fmla="*/ 3036717 h 5632488"/>
                  <a:gd name="connsiteX274" fmla="*/ 831568 w 4668724"/>
                  <a:gd name="connsiteY274" fmla="*/ 2991150 h 5632488"/>
                  <a:gd name="connsiteX275" fmla="*/ 1106881 w 4668724"/>
                  <a:gd name="connsiteY275" fmla="*/ 3143075 h 5632488"/>
                  <a:gd name="connsiteX276" fmla="*/ 1148689 w 4668724"/>
                  <a:gd name="connsiteY276" fmla="*/ 3223611 h 5632488"/>
                  <a:gd name="connsiteX277" fmla="*/ 1093603 w 4668724"/>
                  <a:gd name="connsiteY277" fmla="*/ 3245440 h 5632488"/>
                  <a:gd name="connsiteX278" fmla="*/ 1021017 w 4668724"/>
                  <a:gd name="connsiteY278" fmla="*/ 3282890 h 5632488"/>
                  <a:gd name="connsiteX279" fmla="*/ 1183703 w 4668724"/>
                  <a:gd name="connsiteY279" fmla="*/ 3316954 h 5632488"/>
                  <a:gd name="connsiteX280" fmla="*/ 1244245 w 4668724"/>
                  <a:gd name="connsiteY280" fmla="*/ 3374907 h 5632488"/>
                  <a:gd name="connsiteX281" fmla="*/ 1269670 w 4668724"/>
                  <a:gd name="connsiteY281" fmla="*/ 3454969 h 5632488"/>
                  <a:gd name="connsiteX282" fmla="*/ 1193986 w 4668724"/>
                  <a:gd name="connsiteY282" fmla="*/ 3501707 h 5632488"/>
                  <a:gd name="connsiteX283" fmla="*/ 1104190 w 4668724"/>
                  <a:gd name="connsiteY283" fmla="*/ 3536920 h 5632488"/>
                  <a:gd name="connsiteX284" fmla="*/ 1059114 w 4668724"/>
                  <a:gd name="connsiteY284" fmla="*/ 3426126 h 5632488"/>
                  <a:gd name="connsiteX285" fmla="*/ 1047255 w 4668724"/>
                  <a:gd name="connsiteY285" fmla="*/ 3356900 h 5632488"/>
                  <a:gd name="connsiteX286" fmla="*/ 1183703 w 4668724"/>
                  <a:gd name="connsiteY286" fmla="*/ 3316954 h 5632488"/>
                  <a:gd name="connsiteX287" fmla="*/ 2225349 w 4668724"/>
                  <a:gd name="connsiteY287" fmla="*/ 1930058 h 5632488"/>
                  <a:gd name="connsiteX288" fmla="*/ 2266469 w 4668724"/>
                  <a:gd name="connsiteY288" fmla="*/ 1930710 h 5632488"/>
                  <a:gd name="connsiteX289" fmla="*/ 2280265 w 4668724"/>
                  <a:gd name="connsiteY289" fmla="*/ 2032756 h 5632488"/>
                  <a:gd name="connsiteX290" fmla="*/ 2251609 w 4668724"/>
                  <a:gd name="connsiteY290" fmla="*/ 2060740 h 5632488"/>
                  <a:gd name="connsiteX291" fmla="*/ 2225349 w 4668724"/>
                  <a:gd name="connsiteY291" fmla="*/ 1930058 h 5632488"/>
                  <a:gd name="connsiteX292" fmla="*/ 2373787 w 4668724"/>
                  <a:gd name="connsiteY292" fmla="*/ 2099804 h 5632488"/>
                  <a:gd name="connsiteX293" fmla="*/ 2329917 w 4668724"/>
                  <a:gd name="connsiteY293" fmla="*/ 2088346 h 5632488"/>
                  <a:gd name="connsiteX294" fmla="*/ 2308203 w 4668724"/>
                  <a:gd name="connsiteY294" fmla="*/ 1954679 h 5632488"/>
                  <a:gd name="connsiteX295" fmla="*/ 2349545 w 4668724"/>
                  <a:gd name="connsiteY295" fmla="*/ 1966493 h 5632488"/>
                  <a:gd name="connsiteX296" fmla="*/ 2373787 w 4668724"/>
                  <a:gd name="connsiteY296" fmla="*/ 2099804 h 5632488"/>
                  <a:gd name="connsiteX297" fmla="*/ 2436888 w 4668724"/>
                  <a:gd name="connsiteY297" fmla="*/ 2058221 h 5632488"/>
                  <a:gd name="connsiteX298" fmla="*/ 2397335 w 4668724"/>
                  <a:gd name="connsiteY298" fmla="*/ 1867439 h 5632488"/>
                  <a:gd name="connsiteX299" fmla="*/ 2436888 w 4668724"/>
                  <a:gd name="connsiteY299" fmla="*/ 2058221 h 5632488"/>
                  <a:gd name="connsiteX300" fmla="*/ 2567931 w 4668724"/>
                  <a:gd name="connsiteY300" fmla="*/ 2078346 h 5632488"/>
                  <a:gd name="connsiteX301" fmla="*/ 2519957 w 4668724"/>
                  <a:gd name="connsiteY301" fmla="*/ 2070117 h 5632488"/>
                  <a:gd name="connsiteX302" fmla="*/ 2478186 w 4668724"/>
                  <a:gd name="connsiteY302" fmla="*/ 1952272 h 5632488"/>
                  <a:gd name="connsiteX303" fmla="*/ 2518537 w 4668724"/>
                  <a:gd name="connsiteY303" fmla="*/ 1925421 h 5632488"/>
                  <a:gd name="connsiteX304" fmla="*/ 2567931 w 4668724"/>
                  <a:gd name="connsiteY304" fmla="*/ 2078346 h 5632488"/>
                  <a:gd name="connsiteX305" fmla="*/ 2282002 w 4668724"/>
                  <a:gd name="connsiteY305" fmla="*/ 1583765 h 5632488"/>
                  <a:gd name="connsiteX306" fmla="*/ 2406805 w 4668724"/>
                  <a:gd name="connsiteY306" fmla="*/ 1333275 h 5632488"/>
                  <a:gd name="connsiteX307" fmla="*/ 2438891 w 4668724"/>
                  <a:gd name="connsiteY307" fmla="*/ 1291796 h 5632488"/>
                  <a:gd name="connsiteX308" fmla="*/ 2474452 w 4668724"/>
                  <a:gd name="connsiteY308" fmla="*/ 1271523 h 5632488"/>
                  <a:gd name="connsiteX309" fmla="*/ 2459762 w 4668724"/>
                  <a:gd name="connsiteY309" fmla="*/ 1226407 h 5632488"/>
                  <a:gd name="connsiteX310" fmla="*/ 2391997 w 4668724"/>
                  <a:gd name="connsiteY310" fmla="*/ 1160706 h 5632488"/>
                  <a:gd name="connsiteX311" fmla="*/ 2536880 w 4668724"/>
                  <a:gd name="connsiteY311" fmla="*/ 1177824 h 5632488"/>
                  <a:gd name="connsiteX312" fmla="*/ 2600438 w 4668724"/>
                  <a:gd name="connsiteY312" fmla="*/ 1152559 h 5632488"/>
                  <a:gd name="connsiteX313" fmla="*/ 2723009 w 4668724"/>
                  <a:gd name="connsiteY313" fmla="*/ 1130204 h 5632488"/>
                  <a:gd name="connsiteX314" fmla="*/ 2836722 w 4668724"/>
                  <a:gd name="connsiteY314" fmla="*/ 1150477 h 5632488"/>
                  <a:gd name="connsiteX315" fmla="*/ 2958642 w 4668724"/>
                  <a:gd name="connsiteY315" fmla="*/ 1165225 h 5632488"/>
                  <a:gd name="connsiteX316" fmla="*/ 2867448 w 4668724"/>
                  <a:gd name="connsiteY316" fmla="*/ 1282322 h 5632488"/>
                  <a:gd name="connsiteX317" fmla="*/ 2877673 w 4668724"/>
                  <a:gd name="connsiteY317" fmla="*/ 1220651 h 5632488"/>
                  <a:gd name="connsiteX318" fmla="*/ 2814550 w 4668724"/>
                  <a:gd name="connsiteY318" fmla="*/ 1249679 h 5632488"/>
                  <a:gd name="connsiteX319" fmla="*/ 2801723 w 4668724"/>
                  <a:gd name="connsiteY319" fmla="*/ 1213859 h 5632488"/>
                  <a:gd name="connsiteX320" fmla="*/ 2809538 w 4668724"/>
                  <a:gd name="connsiteY320" fmla="*/ 1319113 h 5632488"/>
                  <a:gd name="connsiteX321" fmla="*/ 2712311 w 4668724"/>
                  <a:gd name="connsiteY321" fmla="*/ 1354378 h 5632488"/>
                  <a:gd name="connsiteX322" fmla="*/ 2610338 w 4668724"/>
                  <a:gd name="connsiteY322" fmla="*/ 1357259 h 5632488"/>
                  <a:gd name="connsiteX323" fmla="*/ 2497223 w 4668724"/>
                  <a:gd name="connsiteY323" fmla="*/ 1478919 h 5632488"/>
                  <a:gd name="connsiteX324" fmla="*/ 2535120 w 4668724"/>
                  <a:gd name="connsiteY324" fmla="*/ 1528509 h 5632488"/>
                  <a:gd name="connsiteX325" fmla="*/ 2551052 w 4668724"/>
                  <a:gd name="connsiteY325" fmla="*/ 1490770 h 5632488"/>
                  <a:gd name="connsiteX326" fmla="*/ 2594502 w 4668724"/>
                  <a:gd name="connsiteY326" fmla="*/ 1483467 h 5632488"/>
                  <a:gd name="connsiteX327" fmla="*/ 2645655 w 4668724"/>
                  <a:gd name="connsiteY327" fmla="*/ 1508688 h 5632488"/>
                  <a:gd name="connsiteX328" fmla="*/ 2628502 w 4668724"/>
                  <a:gd name="connsiteY328" fmla="*/ 1559093 h 5632488"/>
                  <a:gd name="connsiteX329" fmla="*/ 2507477 w 4668724"/>
                  <a:gd name="connsiteY329" fmla="*/ 1647762 h 5632488"/>
                  <a:gd name="connsiteX330" fmla="*/ 2282002 w 4668724"/>
                  <a:gd name="connsiteY330" fmla="*/ 1583765 h 5632488"/>
                  <a:gd name="connsiteX331" fmla="*/ 2350462 w 4668724"/>
                  <a:gd name="connsiteY331" fmla="*/ 1003078 h 5632488"/>
                  <a:gd name="connsiteX332" fmla="*/ 2348059 w 4668724"/>
                  <a:gd name="connsiteY332" fmla="*/ 941970 h 5632488"/>
                  <a:gd name="connsiteX333" fmla="*/ 2357870 w 4668724"/>
                  <a:gd name="connsiteY333" fmla="*/ 960073 h 5632488"/>
                  <a:gd name="connsiteX334" fmla="*/ 2369085 w 4668724"/>
                  <a:gd name="connsiteY334" fmla="*/ 852701 h 5632488"/>
                  <a:gd name="connsiteX335" fmla="*/ 2371725 w 4668724"/>
                  <a:gd name="connsiteY335" fmla="*/ 812081 h 5632488"/>
                  <a:gd name="connsiteX336" fmla="*/ 2373943 w 4668724"/>
                  <a:gd name="connsiteY336" fmla="*/ 793215 h 5632488"/>
                  <a:gd name="connsiteX337" fmla="*/ 2383199 w 4668724"/>
                  <a:gd name="connsiteY337" fmla="*/ 803637 h 5632488"/>
                  <a:gd name="connsiteX338" fmla="*/ 2392655 w 4668724"/>
                  <a:gd name="connsiteY338" fmla="*/ 750980 h 5632488"/>
                  <a:gd name="connsiteX339" fmla="*/ 2412757 w 4668724"/>
                  <a:gd name="connsiteY339" fmla="*/ 727752 h 5632488"/>
                  <a:gd name="connsiteX340" fmla="*/ 2440592 w 4668724"/>
                  <a:gd name="connsiteY340" fmla="*/ 693635 h 5632488"/>
                  <a:gd name="connsiteX341" fmla="*/ 2460679 w 4668724"/>
                  <a:gd name="connsiteY341" fmla="*/ 671681 h 5632488"/>
                  <a:gd name="connsiteX342" fmla="*/ 2473868 w 4668724"/>
                  <a:gd name="connsiteY342" fmla="*/ 614091 h 5632488"/>
                  <a:gd name="connsiteX343" fmla="*/ 2497437 w 4668724"/>
                  <a:gd name="connsiteY343" fmla="*/ 614595 h 5632488"/>
                  <a:gd name="connsiteX344" fmla="*/ 2485653 w 4668724"/>
                  <a:gd name="connsiteY344" fmla="*/ 600107 h 5632488"/>
                  <a:gd name="connsiteX345" fmla="*/ 2542380 w 4668724"/>
                  <a:gd name="connsiteY345" fmla="*/ 585130 h 5632488"/>
                  <a:gd name="connsiteX346" fmla="*/ 2549685 w 4668724"/>
                  <a:gd name="connsiteY346" fmla="*/ 531540 h 5632488"/>
                  <a:gd name="connsiteX347" fmla="*/ 2549692 w 4668724"/>
                  <a:gd name="connsiteY347" fmla="*/ 553013 h 5632488"/>
                  <a:gd name="connsiteX348" fmla="*/ 2598383 w 4668724"/>
                  <a:gd name="connsiteY348" fmla="*/ 490475 h 5632488"/>
                  <a:gd name="connsiteX349" fmla="*/ 2621509 w 4668724"/>
                  <a:gd name="connsiteY349" fmla="*/ 481113 h 5632488"/>
                  <a:gd name="connsiteX350" fmla="*/ 2644982 w 4668724"/>
                  <a:gd name="connsiteY350" fmla="*/ 473232 h 5632488"/>
                  <a:gd name="connsiteX351" fmla="*/ 2654512 w 4668724"/>
                  <a:gd name="connsiteY351" fmla="*/ 451144 h 5632488"/>
                  <a:gd name="connsiteX352" fmla="*/ 2664300 w 4668724"/>
                  <a:gd name="connsiteY352" fmla="*/ 446870 h 5632488"/>
                  <a:gd name="connsiteX353" fmla="*/ 2696682 w 4668724"/>
                  <a:gd name="connsiteY353" fmla="*/ 415331 h 5632488"/>
                  <a:gd name="connsiteX354" fmla="*/ 2732235 w 4668724"/>
                  <a:gd name="connsiteY354" fmla="*/ 392503 h 5632488"/>
                  <a:gd name="connsiteX355" fmla="*/ 2744064 w 4668724"/>
                  <a:gd name="connsiteY355" fmla="*/ 352201 h 5632488"/>
                  <a:gd name="connsiteX356" fmla="*/ 2766177 w 4668724"/>
                  <a:gd name="connsiteY356" fmla="*/ 353749 h 5632488"/>
                  <a:gd name="connsiteX357" fmla="*/ 2786079 w 4668724"/>
                  <a:gd name="connsiteY357" fmla="*/ 344409 h 5632488"/>
                  <a:gd name="connsiteX358" fmla="*/ 2848603 w 4668724"/>
                  <a:gd name="connsiteY358" fmla="*/ 316329 h 5632488"/>
                  <a:gd name="connsiteX359" fmla="*/ 2865711 w 4668724"/>
                  <a:gd name="connsiteY359" fmla="*/ 294804 h 5632488"/>
                  <a:gd name="connsiteX360" fmla="*/ 2898625 w 4668724"/>
                  <a:gd name="connsiteY360" fmla="*/ 282220 h 5632488"/>
                  <a:gd name="connsiteX361" fmla="*/ 2910875 w 4668724"/>
                  <a:gd name="connsiteY361" fmla="*/ 267391 h 5632488"/>
                  <a:gd name="connsiteX362" fmla="*/ 2952543 w 4668724"/>
                  <a:gd name="connsiteY362" fmla="*/ 247800 h 5632488"/>
                  <a:gd name="connsiteX363" fmla="*/ 3038673 w 4668724"/>
                  <a:gd name="connsiteY363" fmla="*/ 217038 h 5632488"/>
                  <a:gd name="connsiteX364" fmla="*/ 3233245 w 4668724"/>
                  <a:gd name="connsiteY364" fmla="*/ 152434 h 5632488"/>
                  <a:gd name="connsiteX365" fmla="*/ 3265656 w 4668724"/>
                  <a:gd name="connsiteY365" fmla="*/ 148057 h 5632488"/>
                  <a:gd name="connsiteX366" fmla="*/ 3274387 w 4668724"/>
                  <a:gd name="connsiteY366" fmla="*/ 135613 h 5632488"/>
                  <a:gd name="connsiteX367" fmla="*/ 3322982 w 4668724"/>
                  <a:gd name="connsiteY367" fmla="*/ 115770 h 5632488"/>
                  <a:gd name="connsiteX368" fmla="*/ 3342508 w 4668724"/>
                  <a:gd name="connsiteY368" fmla="*/ 156864 h 5632488"/>
                  <a:gd name="connsiteX369" fmla="*/ 3252607 w 4668724"/>
                  <a:gd name="connsiteY369" fmla="*/ 223638 h 5632488"/>
                  <a:gd name="connsiteX370" fmla="*/ 3145141 w 4668724"/>
                  <a:gd name="connsiteY370" fmla="*/ 372148 h 5632488"/>
                  <a:gd name="connsiteX371" fmla="*/ 3287340 w 4668724"/>
                  <a:gd name="connsiteY371" fmla="*/ 363201 h 5632488"/>
                  <a:gd name="connsiteX372" fmla="*/ 3352170 w 4668724"/>
                  <a:gd name="connsiteY372" fmla="*/ 358334 h 5632488"/>
                  <a:gd name="connsiteX373" fmla="*/ 3358906 w 4668724"/>
                  <a:gd name="connsiteY373" fmla="*/ 354483 h 5632488"/>
                  <a:gd name="connsiteX374" fmla="*/ 3369367 w 4668724"/>
                  <a:gd name="connsiteY374" fmla="*/ 358934 h 5632488"/>
                  <a:gd name="connsiteX375" fmla="*/ 3381750 w 4668724"/>
                  <a:gd name="connsiteY375" fmla="*/ 362993 h 5632488"/>
                  <a:gd name="connsiteX376" fmla="*/ 3394156 w 4668724"/>
                  <a:gd name="connsiteY376" fmla="*/ 355705 h 5632488"/>
                  <a:gd name="connsiteX377" fmla="*/ 3423462 w 4668724"/>
                  <a:gd name="connsiteY377" fmla="*/ 339024 h 5632488"/>
                  <a:gd name="connsiteX378" fmla="*/ 3438633 w 4668724"/>
                  <a:gd name="connsiteY378" fmla="*/ 352283 h 5632488"/>
                  <a:gd name="connsiteX379" fmla="*/ 3490725 w 4668724"/>
                  <a:gd name="connsiteY379" fmla="*/ 337735 h 5632488"/>
                  <a:gd name="connsiteX380" fmla="*/ 3515018 w 4668724"/>
                  <a:gd name="connsiteY380" fmla="*/ 341180 h 5632488"/>
                  <a:gd name="connsiteX381" fmla="*/ 3532415 w 4668724"/>
                  <a:gd name="connsiteY381" fmla="*/ 331854 h 5632488"/>
                  <a:gd name="connsiteX382" fmla="*/ 3543696 w 4668724"/>
                  <a:gd name="connsiteY382" fmla="*/ 339565 h 5632488"/>
                  <a:gd name="connsiteX383" fmla="*/ 3591752 w 4668724"/>
                  <a:gd name="connsiteY383" fmla="*/ 315033 h 5632488"/>
                  <a:gd name="connsiteX384" fmla="*/ 3627956 w 4668724"/>
                  <a:gd name="connsiteY384" fmla="*/ 319285 h 5632488"/>
                  <a:gd name="connsiteX385" fmla="*/ 3699898 w 4668724"/>
                  <a:gd name="connsiteY385" fmla="*/ 323092 h 5632488"/>
                  <a:gd name="connsiteX386" fmla="*/ 3811882 w 4668724"/>
                  <a:gd name="connsiteY386" fmla="*/ 327514 h 5632488"/>
                  <a:gd name="connsiteX387" fmla="*/ 3604845 w 4668724"/>
                  <a:gd name="connsiteY387" fmla="*/ 404562 h 5632488"/>
                  <a:gd name="connsiteX388" fmla="*/ 3559673 w 4668724"/>
                  <a:gd name="connsiteY388" fmla="*/ 498505 h 5632488"/>
                  <a:gd name="connsiteX389" fmla="*/ 3617613 w 4668724"/>
                  <a:gd name="connsiteY389" fmla="*/ 515726 h 5632488"/>
                  <a:gd name="connsiteX390" fmla="*/ 3694272 w 4668724"/>
                  <a:gd name="connsiteY390" fmla="*/ 521511 h 5632488"/>
                  <a:gd name="connsiteX391" fmla="*/ 3866643 w 4668724"/>
                  <a:gd name="connsiteY391" fmla="*/ 516348 h 5632488"/>
                  <a:gd name="connsiteX392" fmla="*/ 3944034 w 4668724"/>
                  <a:gd name="connsiteY392" fmla="*/ 546635 h 5632488"/>
                  <a:gd name="connsiteX393" fmla="*/ 4046281 w 4668724"/>
                  <a:gd name="connsiteY393" fmla="*/ 581063 h 5632488"/>
                  <a:gd name="connsiteX394" fmla="*/ 3993915 w 4668724"/>
                  <a:gd name="connsiteY394" fmla="*/ 609602 h 5632488"/>
                  <a:gd name="connsiteX395" fmla="*/ 3917271 w 4668724"/>
                  <a:gd name="connsiteY395" fmla="*/ 635853 h 5632488"/>
                  <a:gd name="connsiteX396" fmla="*/ 3775582 w 4668724"/>
                  <a:gd name="connsiteY396" fmla="*/ 654533 h 5632488"/>
                  <a:gd name="connsiteX397" fmla="*/ 3707365 w 4668724"/>
                  <a:gd name="connsiteY397" fmla="*/ 723789 h 5632488"/>
                  <a:gd name="connsiteX398" fmla="*/ 3791477 w 4668724"/>
                  <a:gd name="connsiteY398" fmla="*/ 751128 h 5632488"/>
                  <a:gd name="connsiteX399" fmla="*/ 3888142 w 4668724"/>
                  <a:gd name="connsiteY399" fmla="*/ 745869 h 5632488"/>
                  <a:gd name="connsiteX400" fmla="*/ 3985369 w 4668724"/>
                  <a:gd name="connsiteY400" fmla="*/ 771283 h 5632488"/>
                  <a:gd name="connsiteX401" fmla="*/ 3733907 w 4668724"/>
                  <a:gd name="connsiteY401" fmla="*/ 848419 h 5632488"/>
                  <a:gd name="connsiteX402" fmla="*/ 3435121 w 4668724"/>
                  <a:gd name="connsiteY402" fmla="*/ 901668 h 5632488"/>
                  <a:gd name="connsiteX403" fmla="*/ 3462283 w 4668724"/>
                  <a:gd name="connsiteY403" fmla="*/ 816584 h 5632488"/>
                  <a:gd name="connsiteX404" fmla="*/ 3387022 w 4668724"/>
                  <a:gd name="connsiteY404" fmla="*/ 887291 h 5632488"/>
                  <a:gd name="connsiteX405" fmla="*/ 3014830 w 4668724"/>
                  <a:gd name="connsiteY405" fmla="*/ 1091266 h 5632488"/>
                  <a:gd name="connsiteX406" fmla="*/ 3170603 w 4668724"/>
                  <a:gd name="connsiteY406" fmla="*/ 962332 h 5632488"/>
                  <a:gd name="connsiteX407" fmla="*/ 3246390 w 4668724"/>
                  <a:gd name="connsiteY407" fmla="*/ 832791 h 5632488"/>
                  <a:gd name="connsiteX408" fmla="*/ 2841195 w 4668724"/>
                  <a:gd name="connsiteY408" fmla="*/ 1070719 h 5632488"/>
                  <a:gd name="connsiteX409" fmla="*/ 3016286 w 4668724"/>
                  <a:gd name="connsiteY409" fmla="*/ 938837 h 5632488"/>
                  <a:gd name="connsiteX410" fmla="*/ 3041793 w 4668724"/>
                  <a:gd name="connsiteY410" fmla="*/ 857760 h 5632488"/>
                  <a:gd name="connsiteX411" fmla="*/ 2978611 w 4668724"/>
                  <a:gd name="connsiteY411" fmla="*/ 904253 h 5632488"/>
                  <a:gd name="connsiteX412" fmla="*/ 2654977 w 4668724"/>
                  <a:gd name="connsiteY412" fmla="*/ 1080059 h 5632488"/>
                  <a:gd name="connsiteX413" fmla="*/ 2523187 w 4668724"/>
                  <a:gd name="connsiteY413" fmla="*/ 1086666 h 5632488"/>
                  <a:gd name="connsiteX414" fmla="*/ 2379813 w 4668724"/>
                  <a:gd name="connsiteY414" fmla="*/ 1077889 h 5632488"/>
                  <a:gd name="connsiteX415" fmla="*/ 2350462 w 4668724"/>
                  <a:gd name="connsiteY415" fmla="*/ 1003078 h 5632488"/>
                  <a:gd name="connsiteX416" fmla="*/ 3527247 w 4668724"/>
                  <a:gd name="connsiteY416" fmla="*/ 2726349 h 5632488"/>
                  <a:gd name="connsiteX417" fmla="*/ 3527247 w 4668724"/>
                  <a:gd name="connsiteY417" fmla="*/ 2757273 h 5632488"/>
                  <a:gd name="connsiteX418" fmla="*/ 3507958 w 4668724"/>
                  <a:gd name="connsiteY418" fmla="*/ 2729845 h 5632488"/>
                  <a:gd name="connsiteX419" fmla="*/ 3527247 w 4668724"/>
                  <a:gd name="connsiteY419" fmla="*/ 2726349 h 5632488"/>
                  <a:gd name="connsiteX420" fmla="*/ 3506199 w 4668724"/>
                  <a:gd name="connsiteY420" fmla="*/ 2690529 h 5632488"/>
                  <a:gd name="connsiteX421" fmla="*/ 3489934 w 4668724"/>
                  <a:gd name="connsiteY421" fmla="*/ 2706520 h 5632488"/>
                  <a:gd name="connsiteX422" fmla="*/ 3506199 w 4668724"/>
                  <a:gd name="connsiteY422" fmla="*/ 2690529 h 5632488"/>
                  <a:gd name="connsiteX423" fmla="*/ 3586872 w 4668724"/>
                  <a:gd name="connsiteY423" fmla="*/ 2715779 h 5632488"/>
                  <a:gd name="connsiteX424" fmla="*/ 3569291 w 4668724"/>
                  <a:gd name="connsiteY424" fmla="*/ 2728475 h 5632488"/>
                  <a:gd name="connsiteX425" fmla="*/ 3586872 w 4668724"/>
                  <a:gd name="connsiteY425" fmla="*/ 2715779 h 5632488"/>
                  <a:gd name="connsiteX426" fmla="*/ 3630041 w 4668724"/>
                  <a:gd name="connsiteY426" fmla="*/ 2657693 h 5632488"/>
                  <a:gd name="connsiteX427" fmla="*/ 3623217 w 4668724"/>
                  <a:gd name="connsiteY427" fmla="*/ 2697506 h 5632488"/>
                  <a:gd name="connsiteX428" fmla="*/ 3601843 w 4668724"/>
                  <a:gd name="connsiteY428" fmla="*/ 2679811 h 5632488"/>
                  <a:gd name="connsiteX429" fmla="*/ 3630041 w 4668724"/>
                  <a:gd name="connsiteY429" fmla="*/ 2657693 h 5632488"/>
                  <a:gd name="connsiteX430" fmla="*/ 4557197 w 4668724"/>
                  <a:gd name="connsiteY430" fmla="*/ 3890768 h 5632488"/>
                  <a:gd name="connsiteX431" fmla="*/ 4577254 w 4668724"/>
                  <a:gd name="connsiteY431" fmla="*/ 3923655 h 5632488"/>
                  <a:gd name="connsiteX432" fmla="*/ 4557197 w 4668724"/>
                  <a:gd name="connsiteY432" fmla="*/ 3890768 h 5632488"/>
                  <a:gd name="connsiteX433" fmla="*/ 1519823 w 4668724"/>
                  <a:gd name="connsiteY433" fmla="*/ 1198490 h 5632488"/>
                  <a:gd name="connsiteX434" fmla="*/ 1444975 w 4668724"/>
                  <a:gd name="connsiteY434" fmla="*/ 1311787 h 5632488"/>
                  <a:gd name="connsiteX435" fmla="*/ 1401962 w 4668724"/>
                  <a:gd name="connsiteY435" fmla="*/ 1380850 h 5632488"/>
                  <a:gd name="connsiteX436" fmla="*/ 1328031 w 4668724"/>
                  <a:gd name="connsiteY436" fmla="*/ 1401486 h 5632488"/>
                  <a:gd name="connsiteX437" fmla="*/ 1197129 w 4668724"/>
                  <a:gd name="connsiteY437" fmla="*/ 1440136 h 5632488"/>
                  <a:gd name="connsiteX438" fmla="*/ 808376 w 4668724"/>
                  <a:gd name="connsiteY438" fmla="*/ 1696789 h 5632488"/>
                  <a:gd name="connsiteX439" fmla="*/ 693983 w 4668724"/>
                  <a:gd name="connsiteY439" fmla="*/ 1890408 h 5632488"/>
                  <a:gd name="connsiteX440" fmla="*/ 666465 w 4668724"/>
                  <a:gd name="connsiteY440" fmla="*/ 2144187 h 5632488"/>
                  <a:gd name="connsiteX441" fmla="*/ 635777 w 4668724"/>
                  <a:gd name="connsiteY441" fmla="*/ 2246478 h 5632488"/>
                  <a:gd name="connsiteX442" fmla="*/ 594212 w 4668724"/>
                  <a:gd name="connsiteY442" fmla="*/ 2167386 h 5632488"/>
                  <a:gd name="connsiteX443" fmla="*/ 530883 w 4668724"/>
                  <a:gd name="connsiteY443" fmla="*/ 1997662 h 5632488"/>
                  <a:gd name="connsiteX444" fmla="*/ 500667 w 4668724"/>
                  <a:gd name="connsiteY444" fmla="*/ 2123085 h 5632488"/>
                  <a:gd name="connsiteX445" fmla="*/ 481260 w 4668724"/>
                  <a:gd name="connsiteY445" fmla="*/ 2274595 h 5632488"/>
                  <a:gd name="connsiteX446" fmla="*/ 454327 w 4668724"/>
                  <a:gd name="connsiteY446" fmla="*/ 2391122 h 5632488"/>
                  <a:gd name="connsiteX447" fmla="*/ 411462 w 4668724"/>
                  <a:gd name="connsiteY447" fmla="*/ 2491539 h 5632488"/>
                  <a:gd name="connsiteX448" fmla="*/ 424903 w 4668724"/>
                  <a:gd name="connsiteY448" fmla="*/ 2171171 h 5632488"/>
                  <a:gd name="connsiteX449" fmla="*/ 441626 w 4668724"/>
                  <a:gd name="connsiteY449" fmla="*/ 1989136 h 5632488"/>
                  <a:gd name="connsiteX450" fmla="*/ 375295 w 4668724"/>
                  <a:gd name="connsiteY450" fmla="*/ 2078035 h 5632488"/>
                  <a:gd name="connsiteX451" fmla="*/ 297837 w 4668724"/>
                  <a:gd name="connsiteY451" fmla="*/ 2285795 h 5632488"/>
                  <a:gd name="connsiteX452" fmla="*/ 224069 w 4668724"/>
                  <a:gd name="connsiteY452" fmla="*/ 2445290 h 5632488"/>
                  <a:gd name="connsiteX453" fmla="*/ 278519 w 4668724"/>
                  <a:gd name="connsiteY453" fmla="*/ 2109841 h 5632488"/>
                  <a:gd name="connsiteX454" fmla="*/ 296610 w 4668724"/>
                  <a:gd name="connsiteY454" fmla="*/ 1921103 h 5632488"/>
                  <a:gd name="connsiteX455" fmla="*/ 212417 w 4668724"/>
                  <a:gd name="connsiteY455" fmla="*/ 2050407 h 5632488"/>
                  <a:gd name="connsiteX456" fmla="*/ 55668 w 4668724"/>
                  <a:gd name="connsiteY456" fmla="*/ 2275684 h 5632488"/>
                  <a:gd name="connsiteX457" fmla="*/ 108433 w 4668724"/>
                  <a:gd name="connsiteY457" fmla="*/ 2083109 h 5632488"/>
                  <a:gd name="connsiteX458" fmla="*/ 186105 w 4668724"/>
                  <a:gd name="connsiteY458" fmla="*/ 1884586 h 5632488"/>
                  <a:gd name="connsiteX459" fmla="*/ 434063 w 4668724"/>
                  <a:gd name="connsiteY459" fmla="*/ 1558004 h 5632488"/>
                  <a:gd name="connsiteX460" fmla="*/ 744655 w 4668724"/>
                  <a:gd name="connsiteY460" fmla="*/ 1281522 h 5632488"/>
                  <a:gd name="connsiteX461" fmla="*/ 1115154 w 4668724"/>
                  <a:gd name="connsiteY461" fmla="*/ 1120427 h 5632488"/>
                  <a:gd name="connsiteX462" fmla="*/ 1583515 w 4668724"/>
                  <a:gd name="connsiteY462" fmla="*/ 1109931 h 5632488"/>
                  <a:gd name="connsiteX463" fmla="*/ 1519823 w 4668724"/>
                  <a:gd name="connsiteY463" fmla="*/ 1198490 h 5632488"/>
                  <a:gd name="connsiteX464" fmla="*/ 4029816 w 4668724"/>
                  <a:gd name="connsiteY464" fmla="*/ 1349993 h 5632488"/>
                  <a:gd name="connsiteX465" fmla="*/ 4022482 w 4668724"/>
                  <a:gd name="connsiteY465" fmla="*/ 1351459 h 5632488"/>
                  <a:gd name="connsiteX466" fmla="*/ 4016464 w 4668724"/>
                  <a:gd name="connsiteY466" fmla="*/ 1315794 h 5632488"/>
                  <a:gd name="connsiteX467" fmla="*/ 4029816 w 4668724"/>
                  <a:gd name="connsiteY467" fmla="*/ 1349993 h 5632488"/>
                  <a:gd name="connsiteX468" fmla="*/ 3394599 w 4668724"/>
                  <a:gd name="connsiteY468" fmla="*/ 1247287 h 5632488"/>
                  <a:gd name="connsiteX469" fmla="*/ 3954525 w 4668724"/>
                  <a:gd name="connsiteY469" fmla="*/ 1067763 h 5632488"/>
                  <a:gd name="connsiteX470" fmla="*/ 4358824 w 4668724"/>
                  <a:gd name="connsiteY470" fmla="*/ 1075222 h 5632488"/>
                  <a:gd name="connsiteX471" fmla="*/ 4572257 w 4668724"/>
                  <a:gd name="connsiteY471" fmla="*/ 1436425 h 5632488"/>
                  <a:gd name="connsiteX472" fmla="*/ 4436416 w 4668724"/>
                  <a:gd name="connsiteY472" fmla="*/ 1921288 h 5632488"/>
                  <a:gd name="connsiteX473" fmla="*/ 4261864 w 4668724"/>
                  <a:gd name="connsiteY473" fmla="*/ 2147920 h 5632488"/>
                  <a:gd name="connsiteX474" fmla="*/ 4313719 w 4668724"/>
                  <a:gd name="connsiteY474" fmla="*/ 1847233 h 5632488"/>
                  <a:gd name="connsiteX475" fmla="*/ 4226547 w 4668724"/>
                  <a:gd name="connsiteY475" fmla="*/ 1978344 h 5632488"/>
                  <a:gd name="connsiteX476" fmla="*/ 4129505 w 4668724"/>
                  <a:gd name="connsiteY476" fmla="*/ 2110337 h 5632488"/>
                  <a:gd name="connsiteX477" fmla="*/ 4173383 w 4668724"/>
                  <a:gd name="connsiteY477" fmla="*/ 1904311 h 5632488"/>
                  <a:gd name="connsiteX478" fmla="*/ 4114527 w 4668724"/>
                  <a:gd name="connsiteY478" fmla="*/ 1881061 h 5632488"/>
                  <a:gd name="connsiteX479" fmla="*/ 3888933 w 4668724"/>
                  <a:gd name="connsiteY479" fmla="*/ 2227146 h 5632488"/>
                  <a:gd name="connsiteX480" fmla="*/ 3944618 w 4668724"/>
                  <a:gd name="connsiteY480" fmla="*/ 2000202 h 5632488"/>
                  <a:gd name="connsiteX481" fmla="*/ 3995505 w 4668724"/>
                  <a:gd name="connsiteY481" fmla="*/ 1833900 h 5632488"/>
                  <a:gd name="connsiteX482" fmla="*/ 3951065 w 4668724"/>
                  <a:gd name="connsiteY482" fmla="*/ 1751467 h 5632488"/>
                  <a:gd name="connsiteX483" fmla="*/ 3845247 w 4668724"/>
                  <a:gd name="connsiteY483" fmla="*/ 1831715 h 5632488"/>
                  <a:gd name="connsiteX484" fmla="*/ 3921041 w 4668724"/>
                  <a:gd name="connsiteY484" fmla="*/ 1695167 h 5632488"/>
                  <a:gd name="connsiteX485" fmla="*/ 3997464 w 4668724"/>
                  <a:gd name="connsiteY485" fmla="*/ 1585343 h 5632488"/>
                  <a:gd name="connsiteX486" fmla="*/ 4020649 w 4668724"/>
                  <a:gd name="connsiteY486" fmla="*/ 1534412 h 5632488"/>
                  <a:gd name="connsiteX487" fmla="*/ 4048498 w 4668724"/>
                  <a:gd name="connsiteY487" fmla="*/ 1491200 h 5632488"/>
                  <a:gd name="connsiteX488" fmla="*/ 4064009 w 4668724"/>
                  <a:gd name="connsiteY488" fmla="*/ 1456209 h 5632488"/>
                  <a:gd name="connsiteX489" fmla="*/ 4062109 w 4668724"/>
                  <a:gd name="connsiteY489" fmla="*/ 1438543 h 5632488"/>
                  <a:gd name="connsiteX490" fmla="*/ 4069798 w 4668724"/>
                  <a:gd name="connsiteY490" fmla="*/ 1415152 h 5632488"/>
                  <a:gd name="connsiteX491" fmla="*/ 4082359 w 4668724"/>
                  <a:gd name="connsiteY491" fmla="*/ 1382258 h 5632488"/>
                  <a:gd name="connsiteX492" fmla="*/ 4078145 w 4668724"/>
                  <a:gd name="connsiteY492" fmla="*/ 1286729 h 5632488"/>
                  <a:gd name="connsiteX493" fmla="*/ 3889140 w 4668724"/>
                  <a:gd name="connsiteY493" fmla="*/ 1241102 h 5632488"/>
                  <a:gd name="connsiteX494" fmla="*/ 3631667 w 4668724"/>
                  <a:gd name="connsiteY494" fmla="*/ 1311232 h 5632488"/>
                  <a:gd name="connsiteX495" fmla="*/ 3582451 w 4668724"/>
                  <a:gd name="connsiteY495" fmla="*/ 1324957 h 5632488"/>
                  <a:gd name="connsiteX496" fmla="*/ 3527668 w 4668724"/>
                  <a:gd name="connsiteY496" fmla="*/ 1349222 h 5632488"/>
                  <a:gd name="connsiteX497" fmla="*/ 3386511 w 4668724"/>
                  <a:gd name="connsiteY497" fmla="*/ 1416722 h 5632488"/>
                  <a:gd name="connsiteX498" fmla="*/ 3391472 w 4668724"/>
                  <a:gd name="connsiteY498" fmla="*/ 1311202 h 5632488"/>
                  <a:gd name="connsiteX499" fmla="*/ 3394599 w 4668724"/>
                  <a:gd name="connsiteY499" fmla="*/ 1247287 h 5632488"/>
                  <a:gd name="connsiteX500" fmla="*/ 4656619 w 4668724"/>
                  <a:gd name="connsiteY500" fmla="*/ 3999222 h 5632488"/>
                  <a:gd name="connsiteX501" fmla="*/ 4595131 w 4668724"/>
                  <a:gd name="connsiteY501" fmla="*/ 3687727 h 5632488"/>
                  <a:gd name="connsiteX502" fmla="*/ 4557138 w 4668724"/>
                  <a:gd name="connsiteY502" fmla="*/ 3540002 h 5632488"/>
                  <a:gd name="connsiteX503" fmla="*/ 4495050 w 4668724"/>
                  <a:gd name="connsiteY503" fmla="*/ 3445510 h 5632488"/>
                  <a:gd name="connsiteX504" fmla="*/ 4371334 w 4668724"/>
                  <a:gd name="connsiteY504" fmla="*/ 3195265 h 5632488"/>
                  <a:gd name="connsiteX505" fmla="*/ 4191001 w 4668724"/>
                  <a:gd name="connsiteY505" fmla="*/ 2967284 h 5632488"/>
                  <a:gd name="connsiteX506" fmla="*/ 3720643 w 4668724"/>
                  <a:gd name="connsiteY506" fmla="*/ 2606496 h 5632488"/>
                  <a:gd name="connsiteX507" fmla="*/ 3460590 w 4668724"/>
                  <a:gd name="connsiteY507" fmla="*/ 2450726 h 5632488"/>
                  <a:gd name="connsiteX508" fmla="*/ 3348585 w 4668724"/>
                  <a:gd name="connsiteY508" fmla="*/ 2407447 h 5632488"/>
                  <a:gd name="connsiteX509" fmla="*/ 3272539 w 4668724"/>
                  <a:gd name="connsiteY509" fmla="*/ 2340755 h 5632488"/>
                  <a:gd name="connsiteX510" fmla="*/ 3104449 w 4668724"/>
                  <a:gd name="connsiteY510" fmla="*/ 2197466 h 5632488"/>
                  <a:gd name="connsiteX511" fmla="*/ 3000753 w 4668724"/>
                  <a:gd name="connsiteY511" fmla="*/ 2147720 h 5632488"/>
                  <a:gd name="connsiteX512" fmla="*/ 2891069 w 4668724"/>
                  <a:gd name="connsiteY512" fmla="*/ 2098242 h 5632488"/>
                  <a:gd name="connsiteX513" fmla="*/ 3025609 w 4668724"/>
                  <a:gd name="connsiteY513" fmla="*/ 1726928 h 5632488"/>
                  <a:gd name="connsiteX514" fmla="*/ 3135057 w 4668724"/>
                  <a:gd name="connsiteY514" fmla="*/ 1655524 h 5632488"/>
                  <a:gd name="connsiteX515" fmla="*/ 3280191 w 4668724"/>
                  <a:gd name="connsiteY515" fmla="*/ 1628400 h 5632488"/>
                  <a:gd name="connsiteX516" fmla="*/ 3379140 w 4668724"/>
                  <a:gd name="connsiteY516" fmla="*/ 1615690 h 5632488"/>
                  <a:gd name="connsiteX517" fmla="*/ 3389158 w 4668724"/>
                  <a:gd name="connsiteY517" fmla="*/ 1540242 h 5632488"/>
                  <a:gd name="connsiteX518" fmla="*/ 3496233 w 4668724"/>
                  <a:gd name="connsiteY518" fmla="*/ 1453343 h 5632488"/>
                  <a:gd name="connsiteX519" fmla="*/ 3758866 w 4668724"/>
                  <a:gd name="connsiteY519" fmla="*/ 1373910 h 5632488"/>
                  <a:gd name="connsiteX520" fmla="*/ 3975676 w 4668724"/>
                  <a:gd name="connsiteY520" fmla="*/ 1419144 h 5632488"/>
                  <a:gd name="connsiteX521" fmla="*/ 3887292 w 4668724"/>
                  <a:gd name="connsiteY521" fmla="*/ 1625637 h 5632488"/>
                  <a:gd name="connsiteX522" fmla="*/ 3803284 w 4668724"/>
                  <a:gd name="connsiteY522" fmla="*/ 1763304 h 5632488"/>
                  <a:gd name="connsiteX523" fmla="*/ 3763073 w 4668724"/>
                  <a:gd name="connsiteY523" fmla="*/ 1876394 h 5632488"/>
                  <a:gd name="connsiteX524" fmla="*/ 3814773 w 4668724"/>
                  <a:gd name="connsiteY524" fmla="*/ 1936487 h 5632488"/>
                  <a:gd name="connsiteX525" fmla="*/ 3925876 w 4668724"/>
                  <a:gd name="connsiteY525" fmla="*/ 1867765 h 5632488"/>
                  <a:gd name="connsiteX526" fmla="*/ 3880571 w 4668724"/>
                  <a:gd name="connsiteY526" fmla="*/ 2004484 h 5632488"/>
                  <a:gd name="connsiteX527" fmla="*/ 3843169 w 4668724"/>
                  <a:gd name="connsiteY527" fmla="*/ 2156890 h 5632488"/>
                  <a:gd name="connsiteX528" fmla="*/ 3888637 w 4668724"/>
                  <a:gd name="connsiteY528" fmla="*/ 2299312 h 5632488"/>
                  <a:gd name="connsiteX529" fmla="*/ 3997634 w 4668724"/>
                  <a:gd name="connsiteY529" fmla="*/ 2196977 h 5632488"/>
                  <a:gd name="connsiteX530" fmla="*/ 4074308 w 4668724"/>
                  <a:gd name="connsiteY530" fmla="*/ 2085998 h 5632488"/>
                  <a:gd name="connsiteX531" fmla="*/ 4042384 w 4668724"/>
                  <a:gd name="connsiteY531" fmla="*/ 2262337 h 5632488"/>
                  <a:gd name="connsiteX532" fmla="*/ 4210127 w 4668724"/>
                  <a:gd name="connsiteY532" fmla="*/ 2121085 h 5632488"/>
                  <a:gd name="connsiteX533" fmla="*/ 4221046 w 4668724"/>
                  <a:gd name="connsiteY533" fmla="*/ 2250115 h 5632488"/>
                  <a:gd name="connsiteX534" fmla="*/ 4339817 w 4668724"/>
                  <a:gd name="connsiteY534" fmla="*/ 2181970 h 5632488"/>
                  <a:gd name="connsiteX535" fmla="*/ 4419559 w 4668724"/>
                  <a:gd name="connsiteY535" fmla="*/ 2013446 h 5632488"/>
                  <a:gd name="connsiteX536" fmla="*/ 4524231 w 4668724"/>
                  <a:gd name="connsiteY536" fmla="*/ 1824256 h 5632488"/>
                  <a:gd name="connsiteX537" fmla="*/ 4517718 w 4668724"/>
                  <a:gd name="connsiteY537" fmla="*/ 1112413 h 5632488"/>
                  <a:gd name="connsiteX538" fmla="*/ 4084954 w 4668724"/>
                  <a:gd name="connsiteY538" fmla="*/ 969368 h 5632488"/>
                  <a:gd name="connsiteX539" fmla="*/ 3569321 w 4668724"/>
                  <a:gd name="connsiteY539" fmla="*/ 1098939 h 5632488"/>
                  <a:gd name="connsiteX540" fmla="*/ 3240054 w 4668724"/>
                  <a:gd name="connsiteY540" fmla="*/ 1234288 h 5632488"/>
                  <a:gd name="connsiteX541" fmla="*/ 3000347 w 4668724"/>
                  <a:gd name="connsiteY541" fmla="*/ 1341660 h 5632488"/>
                  <a:gd name="connsiteX542" fmla="*/ 2886840 w 4668724"/>
                  <a:gd name="connsiteY542" fmla="*/ 1398094 h 5632488"/>
                  <a:gd name="connsiteX543" fmla="*/ 2783189 w 4668724"/>
                  <a:gd name="connsiteY543" fmla="*/ 1424018 h 5632488"/>
                  <a:gd name="connsiteX544" fmla="*/ 2897826 w 4668724"/>
                  <a:gd name="connsiteY544" fmla="*/ 1346415 h 5632488"/>
                  <a:gd name="connsiteX545" fmla="*/ 2982381 w 4668724"/>
                  <a:gd name="connsiteY545" fmla="*/ 1216341 h 5632488"/>
                  <a:gd name="connsiteX546" fmla="*/ 3068474 w 4668724"/>
                  <a:gd name="connsiteY546" fmla="*/ 1136693 h 5632488"/>
                  <a:gd name="connsiteX547" fmla="*/ 3219338 w 4668724"/>
                  <a:gd name="connsiteY547" fmla="*/ 1072852 h 5632488"/>
                  <a:gd name="connsiteX548" fmla="*/ 3581505 w 4668724"/>
                  <a:gd name="connsiteY548" fmla="*/ 950895 h 5632488"/>
                  <a:gd name="connsiteX549" fmla="*/ 3917559 w 4668724"/>
                  <a:gd name="connsiteY549" fmla="*/ 877558 h 5632488"/>
                  <a:gd name="connsiteX550" fmla="*/ 3998854 w 4668724"/>
                  <a:gd name="connsiteY550" fmla="*/ 685124 h 5632488"/>
                  <a:gd name="connsiteX551" fmla="*/ 4080991 w 4668724"/>
                  <a:gd name="connsiteY551" fmla="*/ 474343 h 5632488"/>
                  <a:gd name="connsiteX552" fmla="*/ 3781149 w 4668724"/>
                  <a:gd name="connsiteY552" fmla="*/ 417087 h 5632488"/>
                  <a:gd name="connsiteX553" fmla="*/ 3864499 w 4668724"/>
                  <a:gd name="connsiteY553" fmla="*/ 364141 h 5632488"/>
                  <a:gd name="connsiteX554" fmla="*/ 3944108 w 4668724"/>
                  <a:gd name="connsiteY554" fmla="*/ 287879 h 5632488"/>
                  <a:gd name="connsiteX555" fmla="*/ 3849284 w 4668724"/>
                  <a:gd name="connsiteY555" fmla="*/ 203476 h 5632488"/>
                  <a:gd name="connsiteX556" fmla="*/ 3310422 w 4668724"/>
                  <a:gd name="connsiteY556" fmla="*/ 258814 h 5632488"/>
                  <a:gd name="connsiteX557" fmla="*/ 3386504 w 4668724"/>
                  <a:gd name="connsiteY557" fmla="*/ 189292 h 5632488"/>
                  <a:gd name="connsiteX558" fmla="*/ 3474164 w 4668724"/>
                  <a:gd name="connsiteY558" fmla="*/ 111948 h 5632488"/>
                  <a:gd name="connsiteX559" fmla="*/ 3498303 w 4668724"/>
                  <a:gd name="connsiteY559" fmla="*/ 56469 h 5632488"/>
                  <a:gd name="connsiteX560" fmla="*/ 3491804 w 4668724"/>
                  <a:gd name="connsiteY560" fmla="*/ 37566 h 5632488"/>
                  <a:gd name="connsiteX561" fmla="*/ 3398008 w 4668724"/>
                  <a:gd name="connsiteY561" fmla="*/ 294 h 5632488"/>
                  <a:gd name="connsiteX562" fmla="*/ 3121342 w 4668724"/>
                  <a:gd name="connsiteY562" fmla="*/ 64446 h 5632488"/>
                  <a:gd name="connsiteX563" fmla="*/ 3003097 w 4668724"/>
                  <a:gd name="connsiteY563" fmla="*/ 96156 h 5632488"/>
                  <a:gd name="connsiteX564" fmla="*/ 2860484 w 4668724"/>
                  <a:gd name="connsiteY564" fmla="*/ 158345 h 5632488"/>
                  <a:gd name="connsiteX565" fmla="*/ 2796437 w 4668724"/>
                  <a:gd name="connsiteY565" fmla="*/ 190906 h 5632488"/>
                  <a:gd name="connsiteX566" fmla="*/ 2755916 w 4668724"/>
                  <a:gd name="connsiteY566" fmla="*/ 224579 h 5632488"/>
                  <a:gd name="connsiteX567" fmla="*/ 2708208 w 4668724"/>
                  <a:gd name="connsiteY567" fmla="*/ 240178 h 5632488"/>
                  <a:gd name="connsiteX568" fmla="*/ 2641736 w 4668724"/>
                  <a:gd name="connsiteY568" fmla="*/ 291494 h 5632488"/>
                  <a:gd name="connsiteX569" fmla="*/ 2413311 w 4668724"/>
                  <a:gd name="connsiteY569" fmla="*/ 506075 h 5632488"/>
                  <a:gd name="connsiteX570" fmla="*/ 2263549 w 4668724"/>
                  <a:gd name="connsiteY570" fmla="*/ 1043690 h 5632488"/>
                  <a:gd name="connsiteX571" fmla="*/ 2335380 w 4668724"/>
                  <a:gd name="connsiteY571" fmla="*/ 1146529 h 5632488"/>
                  <a:gd name="connsiteX572" fmla="*/ 2358225 w 4668724"/>
                  <a:gd name="connsiteY572" fmla="*/ 1267990 h 5632488"/>
                  <a:gd name="connsiteX573" fmla="*/ 2300743 w 4668724"/>
                  <a:gd name="connsiteY573" fmla="*/ 1380184 h 5632488"/>
                  <a:gd name="connsiteX574" fmla="*/ 2235580 w 4668724"/>
                  <a:gd name="connsiteY574" fmla="*/ 1548671 h 5632488"/>
                  <a:gd name="connsiteX575" fmla="*/ 2211908 w 4668724"/>
                  <a:gd name="connsiteY575" fmla="*/ 1497725 h 5632488"/>
                  <a:gd name="connsiteX576" fmla="*/ 2178313 w 4668724"/>
                  <a:gd name="connsiteY576" fmla="*/ 1499348 h 5632488"/>
                  <a:gd name="connsiteX577" fmla="*/ 2139100 w 4668724"/>
                  <a:gd name="connsiteY577" fmla="*/ 1420159 h 5632488"/>
                  <a:gd name="connsiteX578" fmla="*/ 2098704 w 4668724"/>
                  <a:gd name="connsiteY578" fmla="*/ 1345074 h 5632488"/>
                  <a:gd name="connsiteX579" fmla="*/ 1847154 w 4668724"/>
                  <a:gd name="connsiteY579" fmla="*/ 1111124 h 5632488"/>
                  <a:gd name="connsiteX580" fmla="*/ 1170595 w 4668724"/>
                  <a:gd name="connsiteY580" fmla="*/ 1023884 h 5632488"/>
                  <a:gd name="connsiteX581" fmla="*/ 567937 w 4668724"/>
                  <a:gd name="connsiteY581" fmla="*/ 1328357 h 5632488"/>
                  <a:gd name="connsiteX582" fmla="*/ 306494 w 4668724"/>
                  <a:gd name="connsiteY582" fmla="*/ 1602542 h 5632488"/>
                  <a:gd name="connsiteX583" fmla="*/ 95584 w 4668724"/>
                  <a:gd name="connsiteY583" fmla="*/ 1911866 h 5632488"/>
                  <a:gd name="connsiteX584" fmla="*/ 18022 w 4668724"/>
                  <a:gd name="connsiteY584" fmla="*/ 2109611 h 5632488"/>
                  <a:gd name="connsiteX585" fmla="*/ 8463 w 4668724"/>
                  <a:gd name="connsiteY585" fmla="*/ 2281758 h 5632488"/>
                  <a:gd name="connsiteX586" fmla="*/ 109719 w 4668724"/>
                  <a:gd name="connsiteY586" fmla="*/ 2322822 h 5632488"/>
                  <a:gd name="connsiteX587" fmla="*/ 190770 w 4668724"/>
                  <a:gd name="connsiteY587" fmla="*/ 2212206 h 5632488"/>
                  <a:gd name="connsiteX588" fmla="*/ 229643 w 4668724"/>
                  <a:gd name="connsiteY588" fmla="*/ 2506072 h 5632488"/>
                  <a:gd name="connsiteX589" fmla="*/ 354690 w 4668724"/>
                  <a:gd name="connsiteY589" fmla="*/ 2278565 h 5632488"/>
                  <a:gd name="connsiteX590" fmla="*/ 371399 w 4668724"/>
                  <a:gd name="connsiteY590" fmla="*/ 2495132 h 5632488"/>
                  <a:gd name="connsiteX591" fmla="*/ 459022 w 4668724"/>
                  <a:gd name="connsiteY591" fmla="*/ 2540899 h 5632488"/>
                  <a:gd name="connsiteX592" fmla="*/ 480965 w 4668724"/>
                  <a:gd name="connsiteY592" fmla="*/ 2463970 h 5632488"/>
                  <a:gd name="connsiteX593" fmla="*/ 503351 w 4668724"/>
                  <a:gd name="connsiteY593" fmla="*/ 2370072 h 5632488"/>
                  <a:gd name="connsiteX594" fmla="*/ 543503 w 4668724"/>
                  <a:gd name="connsiteY594" fmla="*/ 2130373 h 5632488"/>
                  <a:gd name="connsiteX595" fmla="*/ 617190 w 4668724"/>
                  <a:gd name="connsiteY595" fmla="*/ 2309082 h 5632488"/>
                  <a:gd name="connsiteX596" fmla="*/ 705227 w 4668724"/>
                  <a:gd name="connsiteY596" fmla="*/ 2210650 h 5632488"/>
                  <a:gd name="connsiteX597" fmla="*/ 720162 w 4668724"/>
                  <a:gd name="connsiteY597" fmla="*/ 2018401 h 5632488"/>
                  <a:gd name="connsiteX598" fmla="*/ 787328 w 4668724"/>
                  <a:gd name="connsiteY598" fmla="*/ 1840566 h 5632488"/>
                  <a:gd name="connsiteX599" fmla="*/ 1376360 w 4668724"/>
                  <a:gd name="connsiteY599" fmla="*/ 1487000 h 5632488"/>
                  <a:gd name="connsiteX600" fmla="*/ 1385742 w 4668724"/>
                  <a:gd name="connsiteY600" fmla="*/ 1662265 h 5632488"/>
                  <a:gd name="connsiteX601" fmla="*/ 1447718 w 4668724"/>
                  <a:gd name="connsiteY601" fmla="*/ 1661243 h 5632488"/>
                  <a:gd name="connsiteX602" fmla="*/ 1531815 w 4668724"/>
                  <a:gd name="connsiteY602" fmla="*/ 1675686 h 5632488"/>
                  <a:gd name="connsiteX603" fmla="*/ 1563576 w 4668724"/>
                  <a:gd name="connsiteY603" fmla="*/ 1677420 h 5632488"/>
                  <a:gd name="connsiteX604" fmla="*/ 1601791 w 4668724"/>
                  <a:gd name="connsiteY604" fmla="*/ 1678901 h 5632488"/>
                  <a:gd name="connsiteX605" fmla="*/ 1673903 w 4668724"/>
                  <a:gd name="connsiteY605" fmla="*/ 1723684 h 5632488"/>
                  <a:gd name="connsiteX606" fmla="*/ 1674790 w 4668724"/>
                  <a:gd name="connsiteY606" fmla="*/ 1703300 h 5632488"/>
                  <a:gd name="connsiteX607" fmla="*/ 1730756 w 4668724"/>
                  <a:gd name="connsiteY607" fmla="*/ 1740076 h 5632488"/>
                  <a:gd name="connsiteX608" fmla="*/ 1770317 w 4668724"/>
                  <a:gd name="connsiteY608" fmla="*/ 1748408 h 5632488"/>
                  <a:gd name="connsiteX609" fmla="*/ 1810077 w 4668724"/>
                  <a:gd name="connsiteY609" fmla="*/ 1770348 h 5632488"/>
                  <a:gd name="connsiteX610" fmla="*/ 1867034 w 4668724"/>
                  <a:gd name="connsiteY610" fmla="*/ 1792828 h 5632488"/>
                  <a:gd name="connsiteX611" fmla="*/ 1842799 w 4668724"/>
                  <a:gd name="connsiteY611" fmla="*/ 1883157 h 5632488"/>
                  <a:gd name="connsiteX612" fmla="*/ 1770768 w 4668724"/>
                  <a:gd name="connsiteY612" fmla="*/ 2083753 h 5632488"/>
                  <a:gd name="connsiteX613" fmla="*/ 1766125 w 4668724"/>
                  <a:gd name="connsiteY613" fmla="*/ 2130810 h 5632488"/>
                  <a:gd name="connsiteX614" fmla="*/ 1770287 w 4668724"/>
                  <a:gd name="connsiteY614" fmla="*/ 2149817 h 5632488"/>
                  <a:gd name="connsiteX615" fmla="*/ 1757815 w 4668724"/>
                  <a:gd name="connsiteY615" fmla="*/ 2169875 h 5632488"/>
                  <a:gd name="connsiteX616" fmla="*/ 1744478 w 4668724"/>
                  <a:gd name="connsiteY616" fmla="*/ 2278906 h 5632488"/>
                  <a:gd name="connsiteX617" fmla="*/ 1775573 w 4668724"/>
                  <a:gd name="connsiteY617" fmla="*/ 2518975 h 5632488"/>
                  <a:gd name="connsiteX618" fmla="*/ 1806580 w 4668724"/>
                  <a:gd name="connsiteY618" fmla="*/ 2624080 h 5632488"/>
                  <a:gd name="connsiteX619" fmla="*/ 1829491 w 4668724"/>
                  <a:gd name="connsiteY619" fmla="*/ 2709053 h 5632488"/>
                  <a:gd name="connsiteX620" fmla="*/ 1934585 w 4668724"/>
                  <a:gd name="connsiteY620" fmla="*/ 2847942 h 5632488"/>
                  <a:gd name="connsiteX621" fmla="*/ 1961141 w 4668724"/>
                  <a:gd name="connsiteY621" fmla="*/ 2921998 h 5632488"/>
                  <a:gd name="connsiteX622" fmla="*/ 1995659 w 4668724"/>
                  <a:gd name="connsiteY622" fmla="*/ 3031770 h 5632488"/>
                  <a:gd name="connsiteX623" fmla="*/ 2112456 w 4668724"/>
                  <a:gd name="connsiteY623" fmla="*/ 3222448 h 5632488"/>
                  <a:gd name="connsiteX624" fmla="*/ 2183444 w 4668724"/>
                  <a:gd name="connsiteY624" fmla="*/ 3281793 h 5632488"/>
                  <a:gd name="connsiteX625" fmla="*/ 2225008 w 4668724"/>
                  <a:gd name="connsiteY625" fmla="*/ 3310229 h 5632488"/>
                  <a:gd name="connsiteX626" fmla="*/ 2247543 w 4668724"/>
                  <a:gd name="connsiteY626" fmla="*/ 3311058 h 5632488"/>
                  <a:gd name="connsiteX627" fmla="*/ 2272849 w 4668724"/>
                  <a:gd name="connsiteY627" fmla="*/ 3342864 h 5632488"/>
                  <a:gd name="connsiteX628" fmla="*/ 2318043 w 4668724"/>
                  <a:gd name="connsiteY628" fmla="*/ 3368640 h 5632488"/>
                  <a:gd name="connsiteX629" fmla="*/ 2410413 w 4668724"/>
                  <a:gd name="connsiteY629" fmla="*/ 3422423 h 5632488"/>
                  <a:gd name="connsiteX630" fmla="*/ 2492107 w 4668724"/>
                  <a:gd name="connsiteY630" fmla="*/ 3485242 h 5632488"/>
                  <a:gd name="connsiteX631" fmla="*/ 2543097 w 4668724"/>
                  <a:gd name="connsiteY631" fmla="*/ 3558890 h 5632488"/>
                  <a:gd name="connsiteX632" fmla="*/ 2346632 w 4668724"/>
                  <a:gd name="connsiteY632" fmla="*/ 3865888 h 5632488"/>
                  <a:gd name="connsiteX633" fmla="*/ 1909197 w 4668724"/>
                  <a:gd name="connsiteY633" fmla="*/ 3870377 h 5632488"/>
                  <a:gd name="connsiteX634" fmla="*/ 1528155 w 4668724"/>
                  <a:gd name="connsiteY634" fmla="*/ 3580844 h 5632488"/>
                  <a:gd name="connsiteX635" fmla="*/ 1467613 w 4668724"/>
                  <a:gd name="connsiteY635" fmla="*/ 3476679 h 5632488"/>
                  <a:gd name="connsiteX636" fmla="*/ 1438935 w 4668724"/>
                  <a:gd name="connsiteY636" fmla="*/ 3402246 h 5632488"/>
                  <a:gd name="connsiteX637" fmla="*/ 1301290 w 4668724"/>
                  <a:gd name="connsiteY637" fmla="*/ 3441629 h 5632488"/>
                  <a:gd name="connsiteX638" fmla="*/ 929683 w 4668724"/>
                  <a:gd name="connsiteY638" fmla="*/ 2912650 h 5632488"/>
                  <a:gd name="connsiteX639" fmla="*/ 311544 w 4668724"/>
                  <a:gd name="connsiteY639" fmla="*/ 3101855 h 5632488"/>
                  <a:gd name="connsiteX640" fmla="*/ 254225 w 4668724"/>
                  <a:gd name="connsiteY640" fmla="*/ 3265750 h 5632488"/>
                  <a:gd name="connsiteX641" fmla="*/ 381594 w 4668724"/>
                  <a:gd name="connsiteY641" fmla="*/ 3329694 h 5632488"/>
                  <a:gd name="connsiteX642" fmla="*/ 576713 w 4668724"/>
                  <a:gd name="connsiteY642" fmla="*/ 3310747 h 5632488"/>
                  <a:gd name="connsiteX643" fmla="*/ 637203 w 4668724"/>
                  <a:gd name="connsiteY643" fmla="*/ 3298348 h 5632488"/>
                  <a:gd name="connsiteX644" fmla="*/ 675958 w 4668724"/>
                  <a:gd name="connsiteY644" fmla="*/ 3364552 h 5632488"/>
                  <a:gd name="connsiteX645" fmla="*/ 713589 w 4668724"/>
                  <a:gd name="connsiteY645" fmla="*/ 3356678 h 5632488"/>
                  <a:gd name="connsiteX646" fmla="*/ 714425 w 4668724"/>
                  <a:gd name="connsiteY646" fmla="*/ 3286445 h 5632488"/>
                  <a:gd name="connsiteX647" fmla="*/ 776564 w 4668724"/>
                  <a:gd name="connsiteY647" fmla="*/ 3273586 h 5632488"/>
                  <a:gd name="connsiteX648" fmla="*/ 800369 w 4668724"/>
                  <a:gd name="connsiteY648" fmla="*/ 3318251 h 5632488"/>
                  <a:gd name="connsiteX649" fmla="*/ 836729 w 4668724"/>
                  <a:gd name="connsiteY649" fmla="*/ 3276697 h 5632488"/>
                  <a:gd name="connsiteX650" fmla="*/ 918585 w 4668724"/>
                  <a:gd name="connsiteY650" fmla="*/ 3233136 h 5632488"/>
                  <a:gd name="connsiteX651" fmla="*/ 952697 w 4668724"/>
                  <a:gd name="connsiteY651" fmla="*/ 3298052 h 5632488"/>
                  <a:gd name="connsiteX652" fmla="*/ 989094 w 4668724"/>
                  <a:gd name="connsiteY652" fmla="*/ 3424134 h 5632488"/>
                  <a:gd name="connsiteX653" fmla="*/ 1028721 w 4668724"/>
                  <a:gd name="connsiteY653" fmla="*/ 3575918 h 5632488"/>
                  <a:gd name="connsiteX654" fmla="*/ 951507 w 4668724"/>
                  <a:gd name="connsiteY654" fmla="*/ 3613302 h 5632488"/>
                  <a:gd name="connsiteX655" fmla="*/ 853667 w 4668724"/>
                  <a:gd name="connsiteY655" fmla="*/ 3646063 h 5632488"/>
                  <a:gd name="connsiteX656" fmla="*/ 806062 w 4668724"/>
                  <a:gd name="connsiteY656" fmla="*/ 3690357 h 5632488"/>
                  <a:gd name="connsiteX657" fmla="*/ 846658 w 4668724"/>
                  <a:gd name="connsiteY657" fmla="*/ 3704748 h 5632488"/>
                  <a:gd name="connsiteX658" fmla="*/ 1036942 w 4668724"/>
                  <a:gd name="connsiteY658" fmla="*/ 4104905 h 5632488"/>
                  <a:gd name="connsiteX659" fmla="*/ 1357019 w 4668724"/>
                  <a:gd name="connsiteY659" fmla="*/ 4416429 h 5632488"/>
                  <a:gd name="connsiteX660" fmla="*/ 2156452 w 4668724"/>
                  <a:gd name="connsiteY660" fmla="*/ 4734205 h 5632488"/>
                  <a:gd name="connsiteX661" fmla="*/ 2600106 w 4668724"/>
                  <a:gd name="connsiteY661" fmla="*/ 4684237 h 5632488"/>
                  <a:gd name="connsiteX662" fmla="*/ 2648922 w 4668724"/>
                  <a:gd name="connsiteY662" fmla="*/ 4668897 h 5632488"/>
                  <a:gd name="connsiteX663" fmla="*/ 2694501 w 4668724"/>
                  <a:gd name="connsiteY663" fmla="*/ 4669238 h 5632488"/>
                  <a:gd name="connsiteX664" fmla="*/ 2720628 w 4668724"/>
                  <a:gd name="connsiteY664" fmla="*/ 4648454 h 5632488"/>
                  <a:gd name="connsiteX665" fmla="*/ 2761771 w 4668724"/>
                  <a:gd name="connsiteY665" fmla="*/ 4627603 h 5632488"/>
                  <a:gd name="connsiteX666" fmla="*/ 2928131 w 4668724"/>
                  <a:gd name="connsiteY666" fmla="*/ 4474263 h 5632488"/>
                  <a:gd name="connsiteX667" fmla="*/ 3151861 w 4668724"/>
                  <a:gd name="connsiteY667" fmla="*/ 4106764 h 5632488"/>
                  <a:gd name="connsiteX668" fmla="*/ 3209860 w 4668724"/>
                  <a:gd name="connsiteY668" fmla="*/ 3693290 h 5632488"/>
                  <a:gd name="connsiteX669" fmla="*/ 3178070 w 4668724"/>
                  <a:gd name="connsiteY669" fmla="*/ 3444629 h 5632488"/>
                  <a:gd name="connsiteX670" fmla="*/ 3127109 w 4668724"/>
                  <a:gd name="connsiteY670" fmla="*/ 3190368 h 5632488"/>
                  <a:gd name="connsiteX671" fmla="*/ 3145392 w 4668724"/>
                  <a:gd name="connsiteY671" fmla="*/ 3108521 h 5632488"/>
                  <a:gd name="connsiteX672" fmla="*/ 3218362 w 4668724"/>
                  <a:gd name="connsiteY672" fmla="*/ 3087611 h 5632488"/>
                  <a:gd name="connsiteX673" fmla="*/ 3298400 w 4668724"/>
                  <a:gd name="connsiteY673" fmla="*/ 3148897 h 5632488"/>
                  <a:gd name="connsiteX674" fmla="*/ 3364258 w 4668724"/>
                  <a:gd name="connsiteY674" fmla="*/ 3161518 h 5632488"/>
                  <a:gd name="connsiteX675" fmla="*/ 3400366 w 4668724"/>
                  <a:gd name="connsiteY675" fmla="*/ 3205990 h 5632488"/>
                  <a:gd name="connsiteX676" fmla="*/ 3487812 w 4668724"/>
                  <a:gd name="connsiteY676" fmla="*/ 3249232 h 5632488"/>
                  <a:gd name="connsiteX677" fmla="*/ 3627645 w 4668724"/>
                  <a:gd name="connsiteY677" fmla="*/ 3411734 h 5632488"/>
                  <a:gd name="connsiteX678" fmla="*/ 3730853 w 4668724"/>
                  <a:gd name="connsiteY678" fmla="*/ 3619716 h 5632488"/>
                  <a:gd name="connsiteX679" fmla="*/ 3764521 w 4668724"/>
                  <a:gd name="connsiteY679" fmla="*/ 3869725 h 5632488"/>
                  <a:gd name="connsiteX680" fmla="*/ 3763353 w 4668724"/>
                  <a:gd name="connsiteY680" fmla="*/ 4129415 h 5632488"/>
                  <a:gd name="connsiteX681" fmla="*/ 3730092 w 4668724"/>
                  <a:gd name="connsiteY681" fmla="*/ 4381179 h 5632488"/>
                  <a:gd name="connsiteX682" fmla="*/ 3733855 w 4668724"/>
                  <a:gd name="connsiteY682" fmla="*/ 4623403 h 5632488"/>
                  <a:gd name="connsiteX683" fmla="*/ 3994211 w 4668724"/>
                  <a:gd name="connsiteY683" fmla="*/ 4695763 h 5632488"/>
                  <a:gd name="connsiteX684" fmla="*/ 3965659 w 4668724"/>
                  <a:gd name="connsiteY684" fmla="*/ 4747071 h 5632488"/>
                  <a:gd name="connsiteX685" fmla="*/ 3916945 w 4668724"/>
                  <a:gd name="connsiteY685" fmla="*/ 4775158 h 5632488"/>
                  <a:gd name="connsiteX686" fmla="*/ 3892112 w 4668724"/>
                  <a:gd name="connsiteY686" fmla="*/ 4845880 h 5632488"/>
                  <a:gd name="connsiteX687" fmla="*/ 3832760 w 4668724"/>
                  <a:gd name="connsiteY687" fmla="*/ 4926943 h 5632488"/>
                  <a:gd name="connsiteX688" fmla="*/ 3755820 w 4668724"/>
                  <a:gd name="connsiteY688" fmla="*/ 5024308 h 5632488"/>
                  <a:gd name="connsiteX689" fmla="*/ 3751864 w 4668724"/>
                  <a:gd name="connsiteY689" fmla="*/ 5262080 h 5632488"/>
                  <a:gd name="connsiteX690" fmla="*/ 3911504 w 4668724"/>
                  <a:gd name="connsiteY690" fmla="*/ 5451404 h 5632488"/>
                  <a:gd name="connsiteX691" fmla="*/ 4151130 w 4668724"/>
                  <a:gd name="connsiteY691" fmla="*/ 5570375 h 5632488"/>
                  <a:gd name="connsiteX692" fmla="*/ 4376886 w 4668724"/>
                  <a:gd name="connsiteY692" fmla="*/ 5627350 h 5632488"/>
                  <a:gd name="connsiteX693" fmla="*/ 4560716 w 4668724"/>
                  <a:gd name="connsiteY693" fmla="*/ 5597566 h 5632488"/>
                  <a:gd name="connsiteX694" fmla="*/ 4593342 w 4668724"/>
                  <a:gd name="connsiteY694" fmla="*/ 5440930 h 5632488"/>
                  <a:gd name="connsiteX695" fmla="*/ 4300508 w 4668724"/>
                  <a:gd name="connsiteY695" fmla="*/ 5170989 h 5632488"/>
                  <a:gd name="connsiteX696" fmla="*/ 4402141 w 4668724"/>
                  <a:gd name="connsiteY696" fmla="*/ 5129480 h 5632488"/>
                  <a:gd name="connsiteX697" fmla="*/ 4367948 w 4668724"/>
                  <a:gd name="connsiteY697" fmla="*/ 5069105 h 5632488"/>
                  <a:gd name="connsiteX698" fmla="*/ 4273582 w 4668724"/>
                  <a:gd name="connsiteY698" fmla="*/ 5088971 h 5632488"/>
                  <a:gd name="connsiteX699" fmla="*/ 4170241 w 4668724"/>
                  <a:gd name="connsiteY699" fmla="*/ 5103504 h 5632488"/>
                  <a:gd name="connsiteX700" fmla="*/ 4193027 w 4668724"/>
                  <a:gd name="connsiteY700" fmla="*/ 5050047 h 5632488"/>
                  <a:gd name="connsiteX701" fmla="*/ 4192176 w 4668724"/>
                  <a:gd name="connsiteY701" fmla="*/ 4988976 h 5632488"/>
                  <a:gd name="connsiteX702" fmla="*/ 4225357 w 4668724"/>
                  <a:gd name="connsiteY702" fmla="*/ 4928661 h 5632488"/>
                  <a:gd name="connsiteX703" fmla="*/ 4194417 w 4668724"/>
                  <a:gd name="connsiteY703" fmla="*/ 4820733 h 5632488"/>
                  <a:gd name="connsiteX704" fmla="*/ 4237474 w 4668724"/>
                  <a:gd name="connsiteY704" fmla="*/ 4692925 h 5632488"/>
                  <a:gd name="connsiteX705" fmla="*/ 4316107 w 4668724"/>
                  <a:gd name="connsiteY705" fmla="*/ 4672334 h 5632488"/>
                  <a:gd name="connsiteX706" fmla="*/ 4434552 w 4668724"/>
                  <a:gd name="connsiteY706" fmla="*/ 4641462 h 5632488"/>
                  <a:gd name="connsiteX707" fmla="*/ 4523329 w 4668724"/>
                  <a:gd name="connsiteY707" fmla="*/ 4620766 h 5632488"/>
                  <a:gd name="connsiteX708" fmla="*/ 4602960 w 4668724"/>
                  <a:gd name="connsiteY708" fmla="*/ 4443754 h 5632488"/>
                  <a:gd name="connsiteX709" fmla="*/ 4660952 w 4668724"/>
                  <a:gd name="connsiteY709" fmla="*/ 4233505 h 5632488"/>
                  <a:gd name="connsiteX710" fmla="*/ 4656619 w 4668724"/>
                  <a:gd name="connsiteY710" fmla="*/ 3999222 h 563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</a:cxnLst>
                <a:rect l="l" t="t" r="r" b="b"/>
                <a:pathLst>
                  <a:path w="4668724" h="5632488">
                    <a:moveTo>
                      <a:pt x="4597282" y="4257563"/>
                    </a:moveTo>
                    <a:cubicBezTo>
                      <a:pt x="4581254" y="4384631"/>
                      <a:pt x="4524453" y="4505373"/>
                      <a:pt x="4454144" y="4611056"/>
                    </a:cubicBezTo>
                    <a:cubicBezTo>
                      <a:pt x="4444880" y="4592686"/>
                      <a:pt x="4456089" y="4577502"/>
                      <a:pt x="4430419" y="4574013"/>
                    </a:cubicBezTo>
                    <a:cubicBezTo>
                      <a:pt x="4413186" y="4571665"/>
                      <a:pt x="4390401" y="4583842"/>
                      <a:pt x="4373396" y="4586738"/>
                    </a:cubicBezTo>
                    <a:cubicBezTo>
                      <a:pt x="4310355" y="4597464"/>
                      <a:pt x="4244157" y="4589212"/>
                      <a:pt x="4181176" y="4582465"/>
                    </a:cubicBezTo>
                    <a:cubicBezTo>
                      <a:pt x="4197492" y="4564762"/>
                      <a:pt x="4219072" y="4550422"/>
                      <a:pt x="4210940" y="4521616"/>
                    </a:cubicBezTo>
                    <a:cubicBezTo>
                      <a:pt x="4204797" y="4499862"/>
                      <a:pt x="4178129" y="4491410"/>
                      <a:pt x="4167720" y="4471300"/>
                    </a:cubicBezTo>
                    <a:cubicBezTo>
                      <a:pt x="4181922" y="4465145"/>
                      <a:pt x="4220935" y="4496210"/>
                      <a:pt x="4234606" y="4501462"/>
                    </a:cubicBezTo>
                    <a:cubicBezTo>
                      <a:pt x="4227833" y="4484396"/>
                      <a:pt x="4204782" y="4453850"/>
                      <a:pt x="4209728" y="4435109"/>
                    </a:cubicBezTo>
                    <a:cubicBezTo>
                      <a:pt x="4213358" y="4421333"/>
                      <a:pt x="4231227" y="4423977"/>
                      <a:pt x="4216352" y="4406311"/>
                    </a:cubicBezTo>
                    <a:cubicBezTo>
                      <a:pt x="4209565" y="4412378"/>
                      <a:pt x="4187829" y="4441665"/>
                      <a:pt x="4175986" y="4434391"/>
                    </a:cubicBezTo>
                    <a:cubicBezTo>
                      <a:pt x="4187445" y="4424043"/>
                      <a:pt x="4179068" y="4418399"/>
                      <a:pt x="4184110" y="4407992"/>
                    </a:cubicBezTo>
                    <a:cubicBezTo>
                      <a:pt x="4188014" y="4399956"/>
                      <a:pt x="4191474" y="4396060"/>
                      <a:pt x="4196886" y="4389045"/>
                    </a:cubicBezTo>
                    <a:cubicBezTo>
                      <a:pt x="4210866" y="4370906"/>
                      <a:pt x="4220034" y="4347729"/>
                      <a:pt x="4202246" y="4326448"/>
                    </a:cubicBezTo>
                    <a:cubicBezTo>
                      <a:pt x="4196302" y="4319323"/>
                      <a:pt x="4186114" y="4320834"/>
                      <a:pt x="4180540" y="4312790"/>
                    </a:cubicBezTo>
                    <a:cubicBezTo>
                      <a:pt x="4175165" y="4305035"/>
                      <a:pt x="4176288" y="4295932"/>
                      <a:pt x="4174825" y="4287221"/>
                    </a:cubicBezTo>
                    <a:cubicBezTo>
                      <a:pt x="4173191" y="4277436"/>
                      <a:pt x="4173982" y="4266430"/>
                      <a:pt x="4171284" y="4256853"/>
                    </a:cubicBezTo>
                    <a:cubicBezTo>
                      <a:pt x="4165694" y="4237068"/>
                      <a:pt x="4163550" y="4237372"/>
                      <a:pt x="4173095" y="4216980"/>
                    </a:cubicBezTo>
                    <a:cubicBezTo>
                      <a:pt x="4163291" y="4225395"/>
                      <a:pt x="4153488" y="4233802"/>
                      <a:pt x="4143685" y="4242216"/>
                    </a:cubicBezTo>
                    <a:cubicBezTo>
                      <a:pt x="4138820" y="4221573"/>
                      <a:pt x="4135205" y="4199693"/>
                      <a:pt x="4125143" y="4180797"/>
                    </a:cubicBezTo>
                    <a:cubicBezTo>
                      <a:pt x="4121742" y="4174412"/>
                      <a:pt x="4103540" y="4157546"/>
                      <a:pt x="4104346" y="4150888"/>
                    </a:cubicBezTo>
                    <a:cubicBezTo>
                      <a:pt x="4101995" y="4170287"/>
                      <a:pt x="4086448" y="4147421"/>
                      <a:pt x="4080111" y="4145821"/>
                    </a:cubicBezTo>
                    <a:cubicBezTo>
                      <a:pt x="4060128" y="4140785"/>
                      <a:pt x="4024841" y="4160502"/>
                      <a:pt x="4009611" y="4172672"/>
                    </a:cubicBezTo>
                    <a:cubicBezTo>
                      <a:pt x="3967536" y="4206285"/>
                      <a:pt x="3942429" y="4270348"/>
                      <a:pt x="3915866" y="4316212"/>
                    </a:cubicBezTo>
                    <a:cubicBezTo>
                      <a:pt x="3886678" y="4366602"/>
                      <a:pt x="3857364" y="4422532"/>
                      <a:pt x="3849683" y="4480455"/>
                    </a:cubicBezTo>
                    <a:cubicBezTo>
                      <a:pt x="3847768" y="4494869"/>
                      <a:pt x="3847310" y="4525186"/>
                      <a:pt x="3831015" y="4532460"/>
                    </a:cubicBezTo>
                    <a:cubicBezTo>
                      <a:pt x="3822240" y="4536378"/>
                      <a:pt x="3785688" y="4525868"/>
                      <a:pt x="3776646" y="4520631"/>
                    </a:cubicBezTo>
                    <a:cubicBezTo>
                      <a:pt x="3754541" y="4507824"/>
                      <a:pt x="3762274" y="4488640"/>
                      <a:pt x="3770850" y="4468337"/>
                    </a:cubicBezTo>
                    <a:cubicBezTo>
                      <a:pt x="3781947" y="4442065"/>
                      <a:pt x="3791943" y="4419533"/>
                      <a:pt x="3797058" y="4391030"/>
                    </a:cubicBezTo>
                    <a:cubicBezTo>
                      <a:pt x="3803173" y="4356943"/>
                      <a:pt x="3807571" y="4322456"/>
                      <a:pt x="3812872" y="4288214"/>
                    </a:cubicBezTo>
                    <a:cubicBezTo>
                      <a:pt x="3823992" y="4216418"/>
                      <a:pt x="3835155" y="4144288"/>
                      <a:pt x="3840870" y="4071818"/>
                    </a:cubicBezTo>
                    <a:cubicBezTo>
                      <a:pt x="3842704" y="4048641"/>
                      <a:pt x="3839791" y="4025561"/>
                      <a:pt x="3840663" y="4002910"/>
                    </a:cubicBezTo>
                    <a:cubicBezTo>
                      <a:pt x="3841432" y="3983148"/>
                      <a:pt x="3856588" y="3960313"/>
                      <a:pt x="3848189" y="3936744"/>
                    </a:cubicBezTo>
                    <a:cubicBezTo>
                      <a:pt x="3845306" y="3928670"/>
                      <a:pt x="3839303" y="3926781"/>
                      <a:pt x="3839709" y="3919937"/>
                    </a:cubicBezTo>
                    <a:cubicBezTo>
                      <a:pt x="3839961" y="3915693"/>
                      <a:pt x="3850784" y="3919678"/>
                      <a:pt x="3852233" y="3914093"/>
                    </a:cubicBezTo>
                    <a:cubicBezTo>
                      <a:pt x="3855043" y="3903212"/>
                      <a:pt x="3844663" y="3892079"/>
                      <a:pt x="3842009" y="3881998"/>
                    </a:cubicBezTo>
                    <a:cubicBezTo>
                      <a:pt x="3837795" y="3866066"/>
                      <a:pt x="3841025" y="3851356"/>
                      <a:pt x="3843450" y="3835393"/>
                    </a:cubicBezTo>
                    <a:cubicBezTo>
                      <a:pt x="3853305" y="3770523"/>
                      <a:pt x="3835059" y="3702252"/>
                      <a:pt x="3817648" y="3639856"/>
                    </a:cubicBezTo>
                    <a:cubicBezTo>
                      <a:pt x="3798848" y="3572437"/>
                      <a:pt x="3773297" y="3507574"/>
                      <a:pt x="3747081" y="3442785"/>
                    </a:cubicBezTo>
                    <a:cubicBezTo>
                      <a:pt x="3724000" y="3385758"/>
                      <a:pt x="3714285" y="3323858"/>
                      <a:pt x="3687115" y="3268483"/>
                    </a:cubicBezTo>
                    <a:cubicBezTo>
                      <a:pt x="3663642" y="3220648"/>
                      <a:pt x="3637988" y="3173162"/>
                      <a:pt x="3595670" y="3142193"/>
                    </a:cubicBezTo>
                    <a:cubicBezTo>
                      <a:pt x="3576285" y="3128009"/>
                      <a:pt x="3562283" y="3106551"/>
                      <a:pt x="3543829" y="3090885"/>
                    </a:cubicBezTo>
                    <a:cubicBezTo>
                      <a:pt x="3532829" y="3081545"/>
                      <a:pt x="3521037" y="3071516"/>
                      <a:pt x="3507810" y="3065516"/>
                    </a:cubicBezTo>
                    <a:cubicBezTo>
                      <a:pt x="3495035" y="3059724"/>
                      <a:pt x="3479753" y="3063094"/>
                      <a:pt x="3468109" y="3057620"/>
                    </a:cubicBezTo>
                    <a:cubicBezTo>
                      <a:pt x="3451926" y="3050020"/>
                      <a:pt x="3433968" y="3030918"/>
                      <a:pt x="3416675" y="3023452"/>
                    </a:cubicBezTo>
                    <a:cubicBezTo>
                      <a:pt x="3401741" y="3017007"/>
                      <a:pt x="3384604" y="3012608"/>
                      <a:pt x="3370631" y="2999097"/>
                    </a:cubicBezTo>
                    <a:cubicBezTo>
                      <a:pt x="3351682" y="2980772"/>
                      <a:pt x="3348156" y="2968573"/>
                      <a:pt x="3321548" y="2965055"/>
                    </a:cubicBezTo>
                    <a:cubicBezTo>
                      <a:pt x="3306156" y="2963033"/>
                      <a:pt x="3290896" y="2963921"/>
                      <a:pt x="3279977" y="2948618"/>
                    </a:cubicBezTo>
                    <a:cubicBezTo>
                      <a:pt x="3236771" y="2888044"/>
                      <a:pt x="3353309" y="2800582"/>
                      <a:pt x="3299354" y="2737393"/>
                    </a:cubicBezTo>
                    <a:cubicBezTo>
                      <a:pt x="3277877" y="2759058"/>
                      <a:pt x="3268702" y="2789871"/>
                      <a:pt x="3258329" y="2817736"/>
                    </a:cubicBezTo>
                    <a:cubicBezTo>
                      <a:pt x="3244748" y="2854238"/>
                      <a:pt x="3225622" y="2884985"/>
                      <a:pt x="3204123" y="2917331"/>
                    </a:cubicBezTo>
                    <a:cubicBezTo>
                      <a:pt x="3166485" y="2973950"/>
                      <a:pt x="3110356" y="3031355"/>
                      <a:pt x="3094180" y="3098899"/>
                    </a:cubicBezTo>
                    <a:cubicBezTo>
                      <a:pt x="3067831" y="3062027"/>
                      <a:pt x="3052986" y="3040058"/>
                      <a:pt x="3013211" y="3076515"/>
                    </a:cubicBezTo>
                    <a:cubicBezTo>
                      <a:pt x="3005729" y="3060005"/>
                      <a:pt x="3015591" y="3028555"/>
                      <a:pt x="3000716" y="3017948"/>
                    </a:cubicBezTo>
                    <a:cubicBezTo>
                      <a:pt x="2974560" y="2999290"/>
                      <a:pt x="2924663" y="3045747"/>
                      <a:pt x="2910395" y="3062605"/>
                    </a:cubicBezTo>
                    <a:cubicBezTo>
                      <a:pt x="2854547" y="3128616"/>
                      <a:pt x="2823341" y="3208982"/>
                      <a:pt x="2792681" y="3289274"/>
                    </a:cubicBezTo>
                    <a:cubicBezTo>
                      <a:pt x="2779145" y="3324739"/>
                      <a:pt x="2764588" y="3369640"/>
                      <a:pt x="2781843" y="3406335"/>
                    </a:cubicBezTo>
                    <a:cubicBezTo>
                      <a:pt x="2797117" y="3438800"/>
                      <a:pt x="2833440" y="3456606"/>
                      <a:pt x="2864387" y="3470531"/>
                    </a:cubicBezTo>
                    <a:cubicBezTo>
                      <a:pt x="2908199" y="3490241"/>
                      <a:pt x="2944470" y="3489212"/>
                      <a:pt x="2991024" y="3494137"/>
                    </a:cubicBezTo>
                    <a:cubicBezTo>
                      <a:pt x="3012390" y="3496389"/>
                      <a:pt x="3031649" y="3505722"/>
                      <a:pt x="3052017" y="3494856"/>
                    </a:cubicBezTo>
                    <a:cubicBezTo>
                      <a:pt x="3069650" y="3485449"/>
                      <a:pt x="3082233" y="3466672"/>
                      <a:pt x="3097559" y="3454206"/>
                    </a:cubicBezTo>
                    <a:cubicBezTo>
                      <a:pt x="3101159" y="3465924"/>
                      <a:pt x="3110497" y="3476227"/>
                      <a:pt x="3122392" y="3465850"/>
                    </a:cubicBezTo>
                    <a:cubicBezTo>
                      <a:pt x="3139803" y="3539009"/>
                      <a:pt x="3157140" y="3610598"/>
                      <a:pt x="3152941" y="3686409"/>
                    </a:cubicBezTo>
                    <a:cubicBezTo>
                      <a:pt x="3149082" y="3755968"/>
                      <a:pt x="3143019" y="3825816"/>
                      <a:pt x="3130606" y="3894405"/>
                    </a:cubicBezTo>
                    <a:cubicBezTo>
                      <a:pt x="3117809" y="3965142"/>
                      <a:pt x="3102838" y="4037034"/>
                      <a:pt x="3074980" y="4103557"/>
                    </a:cubicBezTo>
                    <a:cubicBezTo>
                      <a:pt x="3047419" y="4169383"/>
                      <a:pt x="3005145" y="4227365"/>
                      <a:pt x="2966649" y="4286954"/>
                    </a:cubicBezTo>
                    <a:cubicBezTo>
                      <a:pt x="2954938" y="4263044"/>
                      <a:pt x="2940973" y="4274852"/>
                      <a:pt x="2924028" y="4286073"/>
                    </a:cubicBezTo>
                    <a:cubicBezTo>
                      <a:pt x="2917300" y="4271763"/>
                      <a:pt x="2925942" y="4260852"/>
                      <a:pt x="2916597" y="4248164"/>
                    </a:cubicBezTo>
                    <a:cubicBezTo>
                      <a:pt x="2910572" y="4244624"/>
                      <a:pt x="2905190" y="4240246"/>
                      <a:pt x="2900451" y="4235032"/>
                    </a:cubicBezTo>
                    <a:cubicBezTo>
                      <a:pt x="2898817" y="4224847"/>
                      <a:pt x="2896510" y="4214817"/>
                      <a:pt x="2893561" y="4204944"/>
                    </a:cubicBezTo>
                    <a:cubicBezTo>
                      <a:pt x="2878530" y="4211077"/>
                      <a:pt x="2872143" y="4218343"/>
                      <a:pt x="2865282" y="4232750"/>
                    </a:cubicBezTo>
                    <a:cubicBezTo>
                      <a:pt x="2842644" y="4192870"/>
                      <a:pt x="2826609" y="4197937"/>
                      <a:pt x="2784460" y="4200500"/>
                    </a:cubicBezTo>
                    <a:cubicBezTo>
                      <a:pt x="2728006" y="4203929"/>
                      <a:pt x="2709967" y="4252793"/>
                      <a:pt x="2691285" y="4298680"/>
                    </a:cubicBezTo>
                    <a:cubicBezTo>
                      <a:pt x="2686842" y="4309612"/>
                      <a:pt x="2678613" y="4323382"/>
                      <a:pt x="2677645" y="4335493"/>
                    </a:cubicBezTo>
                    <a:cubicBezTo>
                      <a:pt x="2676950" y="4344041"/>
                      <a:pt x="2684535" y="4358373"/>
                      <a:pt x="2683507" y="4362787"/>
                    </a:cubicBezTo>
                    <a:cubicBezTo>
                      <a:pt x="2681385" y="4371868"/>
                      <a:pt x="2673172" y="4364299"/>
                      <a:pt x="2670947" y="4368780"/>
                    </a:cubicBezTo>
                    <a:cubicBezTo>
                      <a:pt x="2662799" y="4385245"/>
                      <a:pt x="2660714" y="4408585"/>
                      <a:pt x="2656382" y="4426436"/>
                    </a:cubicBezTo>
                    <a:cubicBezTo>
                      <a:pt x="2644804" y="4474189"/>
                      <a:pt x="2641285" y="4551385"/>
                      <a:pt x="2594265" y="4578554"/>
                    </a:cubicBezTo>
                    <a:cubicBezTo>
                      <a:pt x="2554904" y="4601293"/>
                      <a:pt x="2498421" y="4606671"/>
                      <a:pt x="2454284" y="4615233"/>
                    </a:cubicBezTo>
                    <a:cubicBezTo>
                      <a:pt x="2384848" y="4628707"/>
                      <a:pt x="2311330" y="4631143"/>
                      <a:pt x="2240770" y="4631521"/>
                    </a:cubicBezTo>
                    <a:cubicBezTo>
                      <a:pt x="2177707" y="4631862"/>
                      <a:pt x="2102312" y="4639454"/>
                      <a:pt x="2042450" y="4615685"/>
                    </a:cubicBezTo>
                    <a:cubicBezTo>
                      <a:pt x="2033682" y="4612211"/>
                      <a:pt x="1992177" y="4592686"/>
                      <a:pt x="2001847" y="4582739"/>
                    </a:cubicBezTo>
                    <a:cubicBezTo>
                      <a:pt x="2006046" y="4578428"/>
                      <a:pt x="2028780" y="4585561"/>
                      <a:pt x="2033438" y="4588049"/>
                    </a:cubicBezTo>
                    <a:cubicBezTo>
                      <a:pt x="2030281" y="4586368"/>
                      <a:pt x="2027930" y="4567006"/>
                      <a:pt x="2026340" y="4562629"/>
                    </a:cubicBezTo>
                    <a:cubicBezTo>
                      <a:pt x="2020419" y="4546311"/>
                      <a:pt x="2015864" y="4545748"/>
                      <a:pt x="2004612" y="4533393"/>
                    </a:cubicBezTo>
                    <a:cubicBezTo>
                      <a:pt x="1979653" y="4506002"/>
                      <a:pt x="2013351" y="4518638"/>
                      <a:pt x="2011081" y="4499002"/>
                    </a:cubicBezTo>
                    <a:cubicBezTo>
                      <a:pt x="2010638" y="4495217"/>
                      <a:pt x="1983941" y="4505002"/>
                      <a:pt x="1984680" y="4504750"/>
                    </a:cubicBezTo>
                    <a:cubicBezTo>
                      <a:pt x="1985545" y="4498780"/>
                      <a:pt x="1991046" y="4486396"/>
                      <a:pt x="1988214" y="4480404"/>
                    </a:cubicBezTo>
                    <a:cubicBezTo>
                      <a:pt x="1990284" y="4484796"/>
                      <a:pt x="1972814" y="4447953"/>
                      <a:pt x="1974892" y="4456346"/>
                    </a:cubicBezTo>
                    <a:cubicBezTo>
                      <a:pt x="1970848" y="4440065"/>
                      <a:pt x="1982196" y="4424014"/>
                      <a:pt x="1979853" y="4408274"/>
                    </a:cubicBezTo>
                    <a:cubicBezTo>
                      <a:pt x="1976526" y="4385964"/>
                      <a:pt x="1960209" y="4390423"/>
                      <a:pt x="1947441" y="4377217"/>
                    </a:cubicBezTo>
                    <a:cubicBezTo>
                      <a:pt x="1943057" y="4372683"/>
                      <a:pt x="1941312" y="4363491"/>
                      <a:pt x="1937009" y="4358299"/>
                    </a:cubicBezTo>
                    <a:cubicBezTo>
                      <a:pt x="1935139" y="4356040"/>
                      <a:pt x="1928300" y="4355647"/>
                      <a:pt x="1927598" y="4354425"/>
                    </a:cubicBezTo>
                    <a:cubicBezTo>
                      <a:pt x="1922933" y="4346314"/>
                      <a:pt x="1923229" y="4344966"/>
                      <a:pt x="1928130" y="4327893"/>
                    </a:cubicBezTo>
                    <a:cubicBezTo>
                      <a:pt x="1918667" y="4332041"/>
                      <a:pt x="1893738" y="4349203"/>
                      <a:pt x="1884097" y="4339848"/>
                    </a:cubicBezTo>
                    <a:cubicBezTo>
                      <a:pt x="1872482" y="4328574"/>
                      <a:pt x="1896850" y="4315368"/>
                      <a:pt x="1876696" y="4307605"/>
                    </a:cubicBezTo>
                    <a:cubicBezTo>
                      <a:pt x="1868579" y="4304479"/>
                      <a:pt x="1863921" y="4313220"/>
                      <a:pt x="1856676" y="4313501"/>
                    </a:cubicBezTo>
                    <a:cubicBezTo>
                      <a:pt x="1851811" y="4313686"/>
                      <a:pt x="1850865" y="4301687"/>
                      <a:pt x="1844788" y="4304850"/>
                    </a:cubicBezTo>
                    <a:cubicBezTo>
                      <a:pt x="1833949" y="4310487"/>
                      <a:pt x="1831140" y="4334145"/>
                      <a:pt x="1826357" y="4344396"/>
                    </a:cubicBezTo>
                    <a:cubicBezTo>
                      <a:pt x="1799290" y="4275311"/>
                      <a:pt x="1712015" y="4388867"/>
                      <a:pt x="1695898" y="4415526"/>
                    </a:cubicBezTo>
                    <a:cubicBezTo>
                      <a:pt x="1680971" y="4440198"/>
                      <a:pt x="1680121" y="4488958"/>
                      <a:pt x="1643274" y="4485174"/>
                    </a:cubicBezTo>
                    <a:cubicBezTo>
                      <a:pt x="1623926" y="4483188"/>
                      <a:pt x="1601709" y="4462019"/>
                      <a:pt x="1586280" y="4451664"/>
                    </a:cubicBezTo>
                    <a:cubicBezTo>
                      <a:pt x="1563650" y="4436465"/>
                      <a:pt x="1539459" y="4423829"/>
                      <a:pt x="1516068" y="4409815"/>
                    </a:cubicBezTo>
                    <a:cubicBezTo>
                      <a:pt x="1412239" y="4347603"/>
                      <a:pt x="1314346" y="4279014"/>
                      <a:pt x="1222413" y="4200181"/>
                    </a:cubicBezTo>
                    <a:cubicBezTo>
                      <a:pt x="1188589" y="4171176"/>
                      <a:pt x="1143321" y="4135185"/>
                      <a:pt x="1138819" y="4090247"/>
                    </a:cubicBezTo>
                    <a:cubicBezTo>
                      <a:pt x="1137015" y="4072248"/>
                      <a:pt x="1134834" y="4055818"/>
                      <a:pt x="1129844" y="4037605"/>
                    </a:cubicBezTo>
                    <a:cubicBezTo>
                      <a:pt x="1119804" y="4000955"/>
                      <a:pt x="1106533" y="4007406"/>
                      <a:pt x="1077234" y="3987444"/>
                    </a:cubicBezTo>
                    <a:cubicBezTo>
                      <a:pt x="1088967" y="3964268"/>
                      <a:pt x="1105727" y="3963068"/>
                      <a:pt x="1104707" y="3935018"/>
                    </a:cubicBezTo>
                    <a:cubicBezTo>
                      <a:pt x="1103872" y="3912234"/>
                      <a:pt x="1095148" y="3889494"/>
                      <a:pt x="1087496" y="3868473"/>
                    </a:cubicBezTo>
                    <a:cubicBezTo>
                      <a:pt x="1077722" y="3841660"/>
                      <a:pt x="1072998" y="3811513"/>
                      <a:pt x="1044357" y="3804069"/>
                    </a:cubicBezTo>
                    <a:cubicBezTo>
                      <a:pt x="1013853" y="3796144"/>
                      <a:pt x="1008981" y="3810972"/>
                      <a:pt x="988790" y="3832401"/>
                    </a:cubicBezTo>
                    <a:cubicBezTo>
                      <a:pt x="990875" y="3820861"/>
                      <a:pt x="1000198" y="3791596"/>
                      <a:pt x="987260" y="3784152"/>
                    </a:cubicBezTo>
                    <a:cubicBezTo>
                      <a:pt x="969243" y="3773789"/>
                      <a:pt x="959521" y="3812039"/>
                      <a:pt x="945378" y="3816172"/>
                    </a:cubicBezTo>
                    <a:cubicBezTo>
                      <a:pt x="933202" y="3788981"/>
                      <a:pt x="891992" y="3746650"/>
                      <a:pt x="920833" y="3719629"/>
                    </a:cubicBezTo>
                    <a:cubicBezTo>
                      <a:pt x="935383" y="3706000"/>
                      <a:pt x="963654" y="3700771"/>
                      <a:pt x="981693" y="3692512"/>
                    </a:cubicBezTo>
                    <a:cubicBezTo>
                      <a:pt x="1008508" y="3680246"/>
                      <a:pt x="1034539" y="3666195"/>
                      <a:pt x="1060578" y="3652381"/>
                    </a:cubicBezTo>
                    <a:cubicBezTo>
                      <a:pt x="1176317" y="3590991"/>
                      <a:pt x="1288715" y="3523980"/>
                      <a:pt x="1403515" y="3460910"/>
                    </a:cubicBezTo>
                    <a:cubicBezTo>
                      <a:pt x="1423757" y="3507796"/>
                      <a:pt x="1441826" y="3555771"/>
                      <a:pt x="1465151" y="3601273"/>
                    </a:cubicBezTo>
                    <a:cubicBezTo>
                      <a:pt x="1484602" y="3639226"/>
                      <a:pt x="1519395" y="3675158"/>
                      <a:pt x="1517990" y="3720088"/>
                    </a:cubicBezTo>
                    <a:cubicBezTo>
                      <a:pt x="1516541" y="3766849"/>
                      <a:pt x="1495374" y="3812854"/>
                      <a:pt x="1490317" y="3859636"/>
                    </a:cubicBezTo>
                    <a:cubicBezTo>
                      <a:pt x="1486968" y="3890605"/>
                      <a:pt x="1491604" y="3902819"/>
                      <a:pt x="1525679" y="3892050"/>
                    </a:cubicBezTo>
                    <a:cubicBezTo>
                      <a:pt x="1528628" y="3913397"/>
                      <a:pt x="1563014" y="3944321"/>
                      <a:pt x="1581356" y="3955179"/>
                    </a:cubicBezTo>
                    <a:cubicBezTo>
                      <a:pt x="1610877" y="3972645"/>
                      <a:pt x="1640272" y="3940640"/>
                      <a:pt x="1660862" y="3920804"/>
                    </a:cubicBezTo>
                    <a:cubicBezTo>
                      <a:pt x="1675411" y="3934640"/>
                      <a:pt x="1678487" y="3955076"/>
                      <a:pt x="1690501" y="3970505"/>
                    </a:cubicBezTo>
                    <a:cubicBezTo>
                      <a:pt x="1696541" y="3964016"/>
                      <a:pt x="1695632" y="3945610"/>
                      <a:pt x="1699476" y="3942610"/>
                    </a:cubicBezTo>
                    <a:cubicBezTo>
                      <a:pt x="1703158" y="3939728"/>
                      <a:pt x="1716029" y="3946054"/>
                      <a:pt x="1718683" y="3945980"/>
                    </a:cubicBezTo>
                    <a:cubicBezTo>
                      <a:pt x="1722705" y="3945861"/>
                      <a:pt x="1719304" y="3934440"/>
                      <a:pt x="1722550" y="3934299"/>
                    </a:cubicBezTo>
                    <a:cubicBezTo>
                      <a:pt x="1732945" y="3959920"/>
                      <a:pt x="1756943" y="3917071"/>
                      <a:pt x="1780017" y="3934632"/>
                    </a:cubicBezTo>
                    <a:cubicBezTo>
                      <a:pt x="1777244" y="3921181"/>
                      <a:pt x="1781037" y="3916559"/>
                      <a:pt x="1792570" y="3910138"/>
                    </a:cubicBezTo>
                    <a:cubicBezTo>
                      <a:pt x="1798544" y="3937981"/>
                      <a:pt x="1823000" y="3924877"/>
                      <a:pt x="1844115" y="3927951"/>
                    </a:cubicBezTo>
                    <a:cubicBezTo>
                      <a:pt x="1881635" y="3933403"/>
                      <a:pt x="1918261" y="3954431"/>
                      <a:pt x="1955137" y="3963972"/>
                    </a:cubicBezTo>
                    <a:cubicBezTo>
                      <a:pt x="2031109" y="3983623"/>
                      <a:pt x="2102845" y="3994503"/>
                      <a:pt x="2181079" y="3993229"/>
                    </a:cubicBezTo>
                    <a:cubicBezTo>
                      <a:pt x="2212381" y="3992726"/>
                      <a:pt x="2225548" y="3997488"/>
                      <a:pt x="2244001" y="4021939"/>
                    </a:cubicBezTo>
                    <a:cubicBezTo>
                      <a:pt x="2251025" y="4031235"/>
                      <a:pt x="2254426" y="4042893"/>
                      <a:pt x="2266609" y="4047286"/>
                    </a:cubicBezTo>
                    <a:cubicBezTo>
                      <a:pt x="2284464" y="4053730"/>
                      <a:pt x="2285477" y="4041723"/>
                      <a:pt x="2299952" y="4038331"/>
                    </a:cubicBezTo>
                    <a:cubicBezTo>
                      <a:pt x="2314687" y="4034871"/>
                      <a:pt x="2306946" y="4031161"/>
                      <a:pt x="2320816" y="4038456"/>
                    </a:cubicBezTo>
                    <a:cubicBezTo>
                      <a:pt x="2329340" y="4042945"/>
                      <a:pt x="2334382" y="4057182"/>
                      <a:pt x="2341354" y="4063841"/>
                    </a:cubicBezTo>
                    <a:cubicBezTo>
                      <a:pt x="2361079" y="4082684"/>
                      <a:pt x="2382038" y="4089831"/>
                      <a:pt x="2398525" y="4063996"/>
                    </a:cubicBezTo>
                    <a:cubicBezTo>
                      <a:pt x="2401652" y="4073440"/>
                      <a:pt x="2405208" y="4076343"/>
                      <a:pt x="2412616" y="4082587"/>
                    </a:cubicBezTo>
                    <a:cubicBezTo>
                      <a:pt x="2411559" y="4067692"/>
                      <a:pt x="2409341" y="4037864"/>
                      <a:pt x="2433931" y="4044915"/>
                    </a:cubicBezTo>
                    <a:cubicBezTo>
                      <a:pt x="2452310" y="4050174"/>
                      <a:pt x="2443763" y="4076610"/>
                      <a:pt x="2469846" y="4072025"/>
                    </a:cubicBezTo>
                    <a:cubicBezTo>
                      <a:pt x="2484470" y="4069455"/>
                      <a:pt x="2496624" y="4048315"/>
                      <a:pt x="2505377" y="4037671"/>
                    </a:cubicBezTo>
                    <a:cubicBezTo>
                      <a:pt x="2517369" y="4023080"/>
                      <a:pt x="2517887" y="4043108"/>
                      <a:pt x="2520245" y="4018183"/>
                    </a:cubicBezTo>
                    <a:cubicBezTo>
                      <a:pt x="2521635" y="4003407"/>
                      <a:pt x="2511987" y="3985045"/>
                      <a:pt x="2506139" y="3972157"/>
                    </a:cubicBezTo>
                    <a:cubicBezTo>
                      <a:pt x="2528045" y="3976667"/>
                      <a:pt x="2531956" y="3999859"/>
                      <a:pt x="2553728" y="4001903"/>
                    </a:cubicBezTo>
                    <a:cubicBezTo>
                      <a:pt x="2578118" y="4004192"/>
                      <a:pt x="2590583" y="3971779"/>
                      <a:pt x="2614219" y="3978008"/>
                    </a:cubicBezTo>
                    <a:cubicBezTo>
                      <a:pt x="2611935" y="3972556"/>
                      <a:pt x="2603107" y="3954380"/>
                      <a:pt x="2606981" y="3949002"/>
                    </a:cubicBezTo>
                    <a:cubicBezTo>
                      <a:pt x="2612955" y="3940728"/>
                      <a:pt x="2621516" y="3960357"/>
                      <a:pt x="2630839" y="3958505"/>
                    </a:cubicBezTo>
                    <a:cubicBezTo>
                      <a:pt x="2640989" y="3956476"/>
                      <a:pt x="2652257" y="3928870"/>
                      <a:pt x="2650127" y="3919574"/>
                    </a:cubicBezTo>
                    <a:cubicBezTo>
                      <a:pt x="2645884" y="3901042"/>
                      <a:pt x="2624355" y="3905723"/>
                      <a:pt x="2616164" y="3891027"/>
                    </a:cubicBezTo>
                    <a:cubicBezTo>
                      <a:pt x="2608682" y="3877591"/>
                      <a:pt x="2615291" y="3852985"/>
                      <a:pt x="2614936" y="3838438"/>
                    </a:cubicBezTo>
                    <a:cubicBezTo>
                      <a:pt x="2614456" y="3818609"/>
                      <a:pt x="2609857" y="3798499"/>
                      <a:pt x="2613295" y="3778700"/>
                    </a:cubicBezTo>
                    <a:cubicBezTo>
                      <a:pt x="2616918" y="3757872"/>
                      <a:pt x="2627408" y="3740650"/>
                      <a:pt x="2641736" y="3725281"/>
                    </a:cubicBezTo>
                    <a:cubicBezTo>
                      <a:pt x="2651695" y="3714600"/>
                      <a:pt x="2679412" y="3698060"/>
                      <a:pt x="2655125" y="3685772"/>
                    </a:cubicBezTo>
                    <a:cubicBezTo>
                      <a:pt x="2698168" y="3669869"/>
                      <a:pt x="2672750" y="3625404"/>
                      <a:pt x="2676107" y="3588436"/>
                    </a:cubicBezTo>
                    <a:cubicBezTo>
                      <a:pt x="2678192" y="3565452"/>
                      <a:pt x="2687440" y="3548720"/>
                      <a:pt x="2682325" y="3524010"/>
                    </a:cubicBezTo>
                    <a:cubicBezTo>
                      <a:pt x="2676218" y="3494449"/>
                      <a:pt x="2660448" y="3466939"/>
                      <a:pt x="2644139" y="3441948"/>
                    </a:cubicBezTo>
                    <a:cubicBezTo>
                      <a:pt x="2627904" y="3417053"/>
                      <a:pt x="2611173" y="3393936"/>
                      <a:pt x="2587020" y="3376329"/>
                    </a:cubicBezTo>
                    <a:cubicBezTo>
                      <a:pt x="2580469" y="3371900"/>
                      <a:pt x="2573912" y="3367477"/>
                      <a:pt x="2567354" y="3363063"/>
                    </a:cubicBezTo>
                    <a:cubicBezTo>
                      <a:pt x="2562837" y="3356723"/>
                      <a:pt x="2557152" y="3354878"/>
                      <a:pt x="2550291" y="3357545"/>
                    </a:cubicBezTo>
                    <a:cubicBezTo>
                      <a:pt x="2539186" y="3349093"/>
                      <a:pt x="2537160" y="3342220"/>
                      <a:pt x="2528954" y="3330124"/>
                    </a:cubicBezTo>
                    <a:cubicBezTo>
                      <a:pt x="2508327" y="3299703"/>
                      <a:pt x="2471754" y="3284689"/>
                      <a:pt x="2441420" y="3266624"/>
                    </a:cubicBezTo>
                    <a:cubicBezTo>
                      <a:pt x="2412284" y="3249269"/>
                      <a:pt x="2386940" y="3225404"/>
                      <a:pt x="2356392" y="3210493"/>
                    </a:cubicBezTo>
                    <a:cubicBezTo>
                      <a:pt x="2356547" y="3210567"/>
                      <a:pt x="2324320" y="3196664"/>
                      <a:pt x="2327026" y="3200279"/>
                    </a:cubicBezTo>
                    <a:cubicBezTo>
                      <a:pt x="2315922" y="3185428"/>
                      <a:pt x="2327233" y="3167051"/>
                      <a:pt x="2326664" y="3151037"/>
                    </a:cubicBezTo>
                    <a:cubicBezTo>
                      <a:pt x="2326072" y="3134594"/>
                      <a:pt x="2316210" y="3127350"/>
                      <a:pt x="2311611" y="3113173"/>
                    </a:cubicBezTo>
                    <a:cubicBezTo>
                      <a:pt x="2306133" y="3096307"/>
                      <a:pt x="2315981" y="3075360"/>
                      <a:pt x="2306059" y="3060279"/>
                    </a:cubicBezTo>
                    <a:cubicBezTo>
                      <a:pt x="2302185" y="3054398"/>
                      <a:pt x="2294607" y="3052754"/>
                      <a:pt x="2289898" y="3047569"/>
                    </a:cubicBezTo>
                    <a:cubicBezTo>
                      <a:pt x="2281884" y="3038754"/>
                      <a:pt x="2278320" y="3026881"/>
                      <a:pt x="2269818" y="3018200"/>
                    </a:cubicBezTo>
                    <a:cubicBezTo>
                      <a:pt x="2261479" y="3028044"/>
                      <a:pt x="2253139" y="3037888"/>
                      <a:pt x="2244807" y="3047732"/>
                    </a:cubicBezTo>
                    <a:cubicBezTo>
                      <a:pt x="2234967" y="3023792"/>
                      <a:pt x="2233015" y="3017570"/>
                      <a:pt x="2212839" y="3040310"/>
                    </a:cubicBezTo>
                    <a:cubicBezTo>
                      <a:pt x="2182040" y="3075026"/>
                      <a:pt x="2164584" y="3060050"/>
                      <a:pt x="2139485" y="3027792"/>
                    </a:cubicBezTo>
                    <a:cubicBezTo>
                      <a:pt x="2131190" y="3017133"/>
                      <a:pt x="2121542" y="3015030"/>
                      <a:pt x="2115332" y="3007201"/>
                    </a:cubicBezTo>
                    <a:cubicBezTo>
                      <a:pt x="2105447" y="2994742"/>
                      <a:pt x="2116071" y="2972921"/>
                      <a:pt x="2101965" y="2962047"/>
                    </a:cubicBezTo>
                    <a:cubicBezTo>
                      <a:pt x="2093744" y="2955707"/>
                      <a:pt x="2082247" y="2962121"/>
                      <a:pt x="2075320" y="2951211"/>
                    </a:cubicBezTo>
                    <a:cubicBezTo>
                      <a:pt x="2066803" y="2937804"/>
                      <a:pt x="2080702" y="2917887"/>
                      <a:pt x="2072858" y="2902858"/>
                    </a:cubicBezTo>
                    <a:cubicBezTo>
                      <a:pt x="2190793" y="2940197"/>
                      <a:pt x="2311138" y="2969965"/>
                      <a:pt x="2435771" y="2960892"/>
                    </a:cubicBezTo>
                    <a:cubicBezTo>
                      <a:pt x="2556841" y="2952077"/>
                      <a:pt x="2680484" y="2922383"/>
                      <a:pt x="2791595" y="2873200"/>
                    </a:cubicBezTo>
                    <a:cubicBezTo>
                      <a:pt x="2984377" y="2787857"/>
                      <a:pt x="3172399" y="2647479"/>
                      <a:pt x="3248171" y="2443882"/>
                    </a:cubicBezTo>
                    <a:cubicBezTo>
                      <a:pt x="3267157" y="2466170"/>
                      <a:pt x="3263194" y="2506820"/>
                      <a:pt x="3284146" y="2527270"/>
                    </a:cubicBezTo>
                    <a:cubicBezTo>
                      <a:pt x="3315279" y="2557669"/>
                      <a:pt x="3312477" y="2496909"/>
                      <a:pt x="3312477" y="2477562"/>
                    </a:cubicBezTo>
                    <a:cubicBezTo>
                      <a:pt x="3337429" y="2484243"/>
                      <a:pt x="3373041" y="2494828"/>
                      <a:pt x="3375067" y="2525241"/>
                    </a:cubicBezTo>
                    <a:cubicBezTo>
                      <a:pt x="3377115" y="2555973"/>
                      <a:pt x="3349487" y="2587993"/>
                      <a:pt x="3339772" y="2615940"/>
                    </a:cubicBezTo>
                    <a:cubicBezTo>
                      <a:pt x="3330006" y="2644035"/>
                      <a:pt x="3325141" y="2676529"/>
                      <a:pt x="3327514" y="2706202"/>
                    </a:cubicBezTo>
                    <a:cubicBezTo>
                      <a:pt x="3328697" y="2721031"/>
                      <a:pt x="3331440" y="2736393"/>
                      <a:pt x="3338855" y="2749503"/>
                    </a:cubicBezTo>
                    <a:cubicBezTo>
                      <a:pt x="3347912" y="2765525"/>
                      <a:pt x="3357974" y="2764724"/>
                      <a:pt x="3370128" y="2772043"/>
                    </a:cubicBezTo>
                    <a:cubicBezTo>
                      <a:pt x="3368132" y="2770843"/>
                      <a:pt x="3385336" y="2782472"/>
                      <a:pt x="3384826" y="2782346"/>
                    </a:cubicBezTo>
                    <a:cubicBezTo>
                      <a:pt x="3421045" y="2791049"/>
                      <a:pt x="3450114" y="2818262"/>
                      <a:pt x="3489024" y="2808411"/>
                    </a:cubicBezTo>
                    <a:cubicBezTo>
                      <a:pt x="3514087" y="2802063"/>
                      <a:pt x="3538307" y="2783723"/>
                      <a:pt x="3547556" y="2820403"/>
                    </a:cubicBezTo>
                    <a:cubicBezTo>
                      <a:pt x="3564974" y="2808685"/>
                      <a:pt x="3567133" y="2799626"/>
                      <a:pt x="3566652" y="2782346"/>
                    </a:cubicBezTo>
                    <a:cubicBezTo>
                      <a:pt x="3566438" y="2774865"/>
                      <a:pt x="3555814" y="2768473"/>
                      <a:pt x="3566460" y="2766110"/>
                    </a:cubicBezTo>
                    <a:cubicBezTo>
                      <a:pt x="3569994" y="2765325"/>
                      <a:pt x="3583198" y="2781361"/>
                      <a:pt x="3588366" y="2782842"/>
                    </a:cubicBezTo>
                    <a:cubicBezTo>
                      <a:pt x="3602649" y="2786931"/>
                      <a:pt x="3608142" y="2781190"/>
                      <a:pt x="3615033" y="2770450"/>
                    </a:cubicBezTo>
                    <a:cubicBezTo>
                      <a:pt x="3619003" y="2764250"/>
                      <a:pt x="3619269" y="2722408"/>
                      <a:pt x="3624023" y="2721527"/>
                    </a:cubicBezTo>
                    <a:cubicBezTo>
                      <a:pt x="3634114" y="2719653"/>
                      <a:pt x="3655185" y="2762732"/>
                      <a:pt x="3660803" y="2770450"/>
                    </a:cubicBezTo>
                    <a:cubicBezTo>
                      <a:pt x="3660803" y="2646923"/>
                      <a:pt x="3789628" y="2790086"/>
                      <a:pt x="3829714" y="2817374"/>
                    </a:cubicBezTo>
                    <a:cubicBezTo>
                      <a:pt x="3862332" y="2839573"/>
                      <a:pt x="3897768" y="2859245"/>
                      <a:pt x="3925115" y="2888222"/>
                    </a:cubicBezTo>
                    <a:cubicBezTo>
                      <a:pt x="3959951" y="2925131"/>
                      <a:pt x="3949874" y="2946574"/>
                      <a:pt x="3926357" y="2986468"/>
                    </a:cubicBezTo>
                    <a:cubicBezTo>
                      <a:pt x="3900326" y="3030629"/>
                      <a:pt x="3881503" y="3082078"/>
                      <a:pt x="3857815" y="3128127"/>
                    </a:cubicBezTo>
                    <a:cubicBezTo>
                      <a:pt x="3845927" y="3151230"/>
                      <a:pt x="3831680" y="3178969"/>
                      <a:pt x="3832013" y="3205827"/>
                    </a:cubicBezTo>
                    <a:cubicBezTo>
                      <a:pt x="3832132" y="3214878"/>
                      <a:pt x="3837351" y="3224233"/>
                      <a:pt x="3836863" y="3233026"/>
                    </a:cubicBezTo>
                    <a:cubicBezTo>
                      <a:pt x="3836153" y="3245743"/>
                      <a:pt x="3829995" y="3251143"/>
                      <a:pt x="3824879" y="3262276"/>
                    </a:cubicBezTo>
                    <a:cubicBezTo>
                      <a:pt x="3810159" y="3294333"/>
                      <a:pt x="3823356" y="3332627"/>
                      <a:pt x="3854466" y="3348501"/>
                    </a:cubicBezTo>
                    <a:cubicBezTo>
                      <a:pt x="3874405" y="3358678"/>
                      <a:pt x="3894907" y="3365107"/>
                      <a:pt x="3914173" y="3376870"/>
                    </a:cubicBezTo>
                    <a:cubicBezTo>
                      <a:pt x="3934526" y="3389291"/>
                      <a:pt x="3954650" y="3402698"/>
                      <a:pt x="3979439" y="3403550"/>
                    </a:cubicBezTo>
                    <a:cubicBezTo>
                      <a:pt x="3995460" y="3404098"/>
                      <a:pt x="4004310" y="3399802"/>
                      <a:pt x="4019776" y="3404609"/>
                    </a:cubicBezTo>
                    <a:cubicBezTo>
                      <a:pt x="4030267" y="3407861"/>
                      <a:pt x="4039028" y="3417312"/>
                      <a:pt x="4051182" y="3416119"/>
                    </a:cubicBezTo>
                    <a:cubicBezTo>
                      <a:pt x="4075483" y="3413727"/>
                      <a:pt x="4093315" y="3386899"/>
                      <a:pt x="4118275" y="3381373"/>
                    </a:cubicBezTo>
                    <a:cubicBezTo>
                      <a:pt x="4136750" y="3377292"/>
                      <a:pt x="4160741" y="3379662"/>
                      <a:pt x="4172526" y="3361530"/>
                    </a:cubicBezTo>
                    <a:cubicBezTo>
                      <a:pt x="4187127" y="3339035"/>
                      <a:pt x="4159314" y="3316621"/>
                      <a:pt x="4181508" y="3295911"/>
                    </a:cubicBezTo>
                    <a:cubicBezTo>
                      <a:pt x="4187622" y="3307333"/>
                      <a:pt x="4191681" y="3320354"/>
                      <a:pt x="4193137" y="3333228"/>
                    </a:cubicBezTo>
                    <a:cubicBezTo>
                      <a:pt x="4199695" y="3315940"/>
                      <a:pt x="4202327" y="3302051"/>
                      <a:pt x="4211997" y="3286563"/>
                    </a:cubicBezTo>
                    <a:cubicBezTo>
                      <a:pt x="4222097" y="3270379"/>
                      <a:pt x="4227826" y="3259839"/>
                      <a:pt x="4227656" y="3239410"/>
                    </a:cubicBezTo>
                    <a:cubicBezTo>
                      <a:pt x="4227338" y="3202760"/>
                      <a:pt x="4209617" y="3168599"/>
                      <a:pt x="4200745" y="3133727"/>
                    </a:cubicBezTo>
                    <a:cubicBezTo>
                      <a:pt x="4231781" y="3135438"/>
                      <a:pt x="4257354" y="3188932"/>
                      <a:pt x="4270891" y="3211360"/>
                    </a:cubicBezTo>
                    <a:cubicBezTo>
                      <a:pt x="4295857" y="3252743"/>
                      <a:pt x="4321689" y="3293585"/>
                      <a:pt x="4346523" y="3335050"/>
                    </a:cubicBezTo>
                    <a:cubicBezTo>
                      <a:pt x="4377699" y="3387091"/>
                      <a:pt x="4417311" y="3444318"/>
                      <a:pt x="4437347" y="3501796"/>
                    </a:cubicBezTo>
                    <a:cubicBezTo>
                      <a:pt x="4455430" y="3553668"/>
                      <a:pt x="4411663" y="3587029"/>
                      <a:pt x="4387562" y="3629197"/>
                    </a:cubicBezTo>
                    <a:cubicBezTo>
                      <a:pt x="4359046" y="3679090"/>
                      <a:pt x="4350411" y="3726858"/>
                      <a:pt x="4334841" y="3780367"/>
                    </a:cubicBezTo>
                    <a:cubicBezTo>
                      <a:pt x="4322384" y="3823164"/>
                      <a:pt x="4320964" y="3870703"/>
                      <a:pt x="4355905" y="3903175"/>
                    </a:cubicBezTo>
                    <a:cubicBezTo>
                      <a:pt x="4371504" y="3917670"/>
                      <a:pt x="4391332" y="3926092"/>
                      <a:pt x="4410746" y="3933966"/>
                    </a:cubicBezTo>
                    <a:cubicBezTo>
                      <a:pt x="4433909" y="3943373"/>
                      <a:pt x="4440016" y="3960587"/>
                      <a:pt x="4464879" y="3965542"/>
                    </a:cubicBezTo>
                    <a:cubicBezTo>
                      <a:pt x="4484700" y="3969490"/>
                      <a:pt x="4506665" y="3971445"/>
                      <a:pt x="4526952" y="3970808"/>
                    </a:cubicBezTo>
                    <a:cubicBezTo>
                      <a:pt x="4561684" y="3969727"/>
                      <a:pt x="4549064" y="3958268"/>
                      <a:pt x="4568316" y="3936343"/>
                    </a:cubicBezTo>
                    <a:cubicBezTo>
                      <a:pt x="4562298" y="3956935"/>
                      <a:pt x="4582644" y="3976475"/>
                      <a:pt x="4588285" y="3995348"/>
                    </a:cubicBezTo>
                    <a:cubicBezTo>
                      <a:pt x="4596203" y="4021776"/>
                      <a:pt x="4598014" y="4050960"/>
                      <a:pt x="4601267" y="4078276"/>
                    </a:cubicBezTo>
                    <a:cubicBezTo>
                      <a:pt x="4608416" y="4138177"/>
                      <a:pt x="4604808" y="4197900"/>
                      <a:pt x="4597282" y="4257563"/>
                    </a:cubicBezTo>
                    <a:moveTo>
                      <a:pt x="4132366" y="4806127"/>
                    </a:moveTo>
                    <a:cubicBezTo>
                      <a:pt x="4101160" y="4799053"/>
                      <a:pt x="4054665" y="4803305"/>
                      <a:pt x="4026607" y="4787787"/>
                    </a:cubicBezTo>
                    <a:cubicBezTo>
                      <a:pt x="4007156" y="4777032"/>
                      <a:pt x="4015976" y="4766662"/>
                      <a:pt x="4024035" y="4746337"/>
                    </a:cubicBezTo>
                    <a:cubicBezTo>
                      <a:pt x="4045889" y="4691251"/>
                      <a:pt x="4106778" y="4685126"/>
                      <a:pt x="4160682" y="4700125"/>
                    </a:cubicBezTo>
                    <a:cubicBezTo>
                      <a:pt x="4151241" y="4735464"/>
                      <a:pt x="4141807" y="4770795"/>
                      <a:pt x="4132366" y="4806127"/>
                    </a:cubicBezTo>
                    <a:moveTo>
                      <a:pt x="4188539" y="5219830"/>
                    </a:moveTo>
                    <a:cubicBezTo>
                      <a:pt x="4287496" y="5273450"/>
                      <a:pt x="4395450" y="5330921"/>
                      <a:pt x="4475074" y="5411465"/>
                    </a:cubicBezTo>
                    <a:cubicBezTo>
                      <a:pt x="4493779" y="5430390"/>
                      <a:pt x="4544362" y="5472447"/>
                      <a:pt x="4537620" y="5503416"/>
                    </a:cubicBezTo>
                    <a:cubicBezTo>
                      <a:pt x="4530574" y="5535754"/>
                      <a:pt x="4467001" y="5529488"/>
                      <a:pt x="4443498" y="5528629"/>
                    </a:cubicBezTo>
                    <a:cubicBezTo>
                      <a:pt x="4329755" y="5524466"/>
                      <a:pt x="4223213" y="5495942"/>
                      <a:pt x="4121306" y="5445952"/>
                    </a:cubicBezTo>
                    <a:cubicBezTo>
                      <a:pt x="4023857" y="5398147"/>
                      <a:pt x="3929920" y="5349231"/>
                      <a:pt x="3859020" y="5264836"/>
                    </a:cubicBezTo>
                    <a:cubicBezTo>
                      <a:pt x="3830291" y="5230653"/>
                      <a:pt x="3777696" y="5177907"/>
                      <a:pt x="3783655" y="5129110"/>
                    </a:cubicBezTo>
                    <a:cubicBezTo>
                      <a:pt x="3789584" y="5080660"/>
                      <a:pt x="3839325" y="5043951"/>
                      <a:pt x="3865696" y="5005946"/>
                    </a:cubicBezTo>
                    <a:cubicBezTo>
                      <a:pt x="3891557" y="4968681"/>
                      <a:pt x="3923643" y="4887160"/>
                      <a:pt x="3971928" y="4874819"/>
                    </a:cubicBezTo>
                    <a:cubicBezTo>
                      <a:pt x="3992976" y="4869442"/>
                      <a:pt x="4014128" y="4881315"/>
                      <a:pt x="4033757" y="4887285"/>
                    </a:cubicBezTo>
                    <a:cubicBezTo>
                      <a:pt x="4052498" y="4892981"/>
                      <a:pt x="4080866" y="4892945"/>
                      <a:pt x="4096894" y="4905500"/>
                    </a:cubicBezTo>
                    <a:cubicBezTo>
                      <a:pt x="4125927" y="4928231"/>
                      <a:pt x="4114305" y="4980658"/>
                      <a:pt x="4083808" y="4995317"/>
                    </a:cubicBezTo>
                    <a:cubicBezTo>
                      <a:pt x="4063514" y="5005072"/>
                      <a:pt x="4039900" y="5009279"/>
                      <a:pt x="4018608" y="5016353"/>
                    </a:cubicBezTo>
                    <a:cubicBezTo>
                      <a:pt x="3994677" y="5024300"/>
                      <a:pt x="3873858" y="5060713"/>
                      <a:pt x="3918860" y="5101948"/>
                    </a:cubicBezTo>
                    <a:cubicBezTo>
                      <a:pt x="3950177" y="5130643"/>
                      <a:pt x="4005936" y="5095600"/>
                      <a:pt x="4039494" y="5087608"/>
                    </a:cubicBezTo>
                    <a:cubicBezTo>
                      <a:pt x="4056727" y="5083512"/>
                      <a:pt x="4084422" y="5078209"/>
                      <a:pt x="4094661" y="5097867"/>
                    </a:cubicBezTo>
                    <a:cubicBezTo>
                      <a:pt x="4104627" y="5117022"/>
                      <a:pt x="4086551" y="5136924"/>
                      <a:pt x="4070826" y="5145827"/>
                    </a:cubicBezTo>
                    <a:cubicBezTo>
                      <a:pt x="4047464" y="5159056"/>
                      <a:pt x="4017580" y="5156997"/>
                      <a:pt x="3997309" y="5176448"/>
                    </a:cubicBezTo>
                    <a:cubicBezTo>
                      <a:pt x="3980763" y="5192321"/>
                      <a:pt x="3976482" y="5211179"/>
                      <a:pt x="3999186" y="5220757"/>
                    </a:cubicBezTo>
                    <a:cubicBezTo>
                      <a:pt x="4059529" y="5246229"/>
                      <a:pt x="4125572" y="5185714"/>
                      <a:pt x="4188539" y="5219830"/>
                    </a:cubicBezTo>
                    <a:moveTo>
                      <a:pt x="2946976" y="4302598"/>
                    </a:moveTo>
                    <a:cubicBezTo>
                      <a:pt x="2943494" y="4289066"/>
                      <a:pt x="2952395" y="4281392"/>
                      <a:pt x="2966457" y="4287310"/>
                    </a:cubicBezTo>
                    <a:cubicBezTo>
                      <a:pt x="2963366" y="4296139"/>
                      <a:pt x="2956875" y="4301235"/>
                      <a:pt x="2946976" y="4302598"/>
                    </a:cubicBezTo>
                    <a:moveTo>
                      <a:pt x="1965724" y="4595464"/>
                    </a:moveTo>
                    <a:cubicBezTo>
                      <a:pt x="1952993" y="4593738"/>
                      <a:pt x="1958132" y="4577680"/>
                      <a:pt x="1963366" y="4569702"/>
                    </a:cubicBezTo>
                    <a:cubicBezTo>
                      <a:pt x="1971809" y="4576287"/>
                      <a:pt x="1972593" y="4584872"/>
                      <a:pt x="1965724" y="4595464"/>
                    </a:cubicBezTo>
                    <a:moveTo>
                      <a:pt x="1079704" y="4038286"/>
                    </a:moveTo>
                    <a:cubicBezTo>
                      <a:pt x="1063520" y="4020250"/>
                      <a:pt x="1087962" y="3989007"/>
                      <a:pt x="1112263" y="4003621"/>
                    </a:cubicBezTo>
                    <a:cubicBezTo>
                      <a:pt x="1104345" y="4015524"/>
                      <a:pt x="1088405" y="4024442"/>
                      <a:pt x="1079704" y="4038286"/>
                    </a:cubicBezTo>
                    <a:moveTo>
                      <a:pt x="1021017" y="3282890"/>
                    </a:moveTo>
                    <a:cubicBezTo>
                      <a:pt x="994831" y="3236255"/>
                      <a:pt x="992982" y="3134964"/>
                      <a:pt x="924921" y="3128794"/>
                    </a:cubicBezTo>
                    <a:cubicBezTo>
                      <a:pt x="899903" y="3126527"/>
                      <a:pt x="855382" y="3157889"/>
                      <a:pt x="833905" y="3143075"/>
                    </a:cubicBezTo>
                    <a:cubicBezTo>
                      <a:pt x="814431" y="3129646"/>
                      <a:pt x="831406" y="3061990"/>
                      <a:pt x="803053" y="3063012"/>
                    </a:cubicBezTo>
                    <a:cubicBezTo>
                      <a:pt x="763101" y="3064442"/>
                      <a:pt x="783617" y="3142741"/>
                      <a:pt x="765585" y="3162148"/>
                    </a:cubicBezTo>
                    <a:cubicBezTo>
                      <a:pt x="755264" y="3173244"/>
                      <a:pt x="731976" y="3177695"/>
                      <a:pt x="717574" y="3175769"/>
                    </a:cubicBezTo>
                    <a:cubicBezTo>
                      <a:pt x="695683" y="3172851"/>
                      <a:pt x="693798" y="3162948"/>
                      <a:pt x="693243" y="3142416"/>
                    </a:cubicBezTo>
                    <a:cubicBezTo>
                      <a:pt x="692822" y="3127216"/>
                      <a:pt x="703838" y="3066368"/>
                      <a:pt x="669667" y="3076471"/>
                    </a:cubicBezTo>
                    <a:cubicBezTo>
                      <a:pt x="644781" y="3083826"/>
                      <a:pt x="650792" y="3137268"/>
                      <a:pt x="648330" y="3156230"/>
                    </a:cubicBezTo>
                    <a:cubicBezTo>
                      <a:pt x="639185" y="3226811"/>
                      <a:pt x="536524" y="3223508"/>
                      <a:pt x="482732" y="3229492"/>
                    </a:cubicBezTo>
                    <a:cubicBezTo>
                      <a:pt x="450091" y="3233114"/>
                      <a:pt x="297105" y="3257506"/>
                      <a:pt x="331099" y="3190035"/>
                    </a:cubicBezTo>
                    <a:cubicBezTo>
                      <a:pt x="345471" y="3161503"/>
                      <a:pt x="380721" y="3137771"/>
                      <a:pt x="404712" y="3117906"/>
                    </a:cubicBezTo>
                    <a:cubicBezTo>
                      <a:pt x="445544" y="3084085"/>
                      <a:pt x="492195" y="3057427"/>
                      <a:pt x="540871" y="3036717"/>
                    </a:cubicBezTo>
                    <a:cubicBezTo>
                      <a:pt x="631400" y="2998208"/>
                      <a:pt x="733403" y="2977713"/>
                      <a:pt x="831568" y="2991150"/>
                    </a:cubicBezTo>
                    <a:cubicBezTo>
                      <a:pt x="942088" y="3006267"/>
                      <a:pt x="1033097" y="3060805"/>
                      <a:pt x="1106881" y="3143075"/>
                    </a:cubicBezTo>
                    <a:cubicBezTo>
                      <a:pt x="1122125" y="3160081"/>
                      <a:pt x="1165175" y="3199390"/>
                      <a:pt x="1148689" y="3223611"/>
                    </a:cubicBezTo>
                    <a:cubicBezTo>
                      <a:pt x="1139529" y="3237084"/>
                      <a:pt x="1107805" y="3240425"/>
                      <a:pt x="1093603" y="3245440"/>
                    </a:cubicBezTo>
                    <a:cubicBezTo>
                      <a:pt x="1067890" y="3254528"/>
                      <a:pt x="1042827" y="3266276"/>
                      <a:pt x="1021017" y="3282890"/>
                    </a:cubicBezTo>
                    <a:moveTo>
                      <a:pt x="1183703" y="3316954"/>
                    </a:moveTo>
                    <a:cubicBezTo>
                      <a:pt x="1221260" y="3302740"/>
                      <a:pt x="1229784" y="3349590"/>
                      <a:pt x="1244245" y="3374907"/>
                    </a:cubicBezTo>
                    <a:cubicBezTo>
                      <a:pt x="1256628" y="3396587"/>
                      <a:pt x="1284079" y="3429504"/>
                      <a:pt x="1269670" y="3454969"/>
                    </a:cubicBezTo>
                    <a:cubicBezTo>
                      <a:pt x="1256577" y="3478138"/>
                      <a:pt x="1216528" y="3491938"/>
                      <a:pt x="1193986" y="3501707"/>
                    </a:cubicBezTo>
                    <a:cubicBezTo>
                      <a:pt x="1164481" y="3514507"/>
                      <a:pt x="1133636" y="3524017"/>
                      <a:pt x="1104190" y="3536920"/>
                    </a:cubicBezTo>
                    <a:cubicBezTo>
                      <a:pt x="1088760" y="3500167"/>
                      <a:pt x="1075393" y="3462487"/>
                      <a:pt x="1059114" y="3426126"/>
                    </a:cubicBezTo>
                    <a:cubicBezTo>
                      <a:pt x="1049932" y="3405616"/>
                      <a:pt x="1031101" y="3377403"/>
                      <a:pt x="1047255" y="3356900"/>
                    </a:cubicBezTo>
                    <a:cubicBezTo>
                      <a:pt x="1074004" y="3322984"/>
                      <a:pt x="1146412" y="3331072"/>
                      <a:pt x="1183703" y="3316954"/>
                    </a:cubicBezTo>
                    <a:moveTo>
                      <a:pt x="2225349" y="1930058"/>
                    </a:moveTo>
                    <a:cubicBezTo>
                      <a:pt x="2228247" y="1887949"/>
                      <a:pt x="2255823" y="1901741"/>
                      <a:pt x="2266469" y="1930710"/>
                    </a:cubicBezTo>
                    <a:cubicBezTo>
                      <a:pt x="2278032" y="1962175"/>
                      <a:pt x="2279348" y="1999573"/>
                      <a:pt x="2280265" y="2032756"/>
                    </a:cubicBezTo>
                    <a:cubicBezTo>
                      <a:pt x="2280959" y="2058058"/>
                      <a:pt x="2275762" y="2097619"/>
                      <a:pt x="2251609" y="2060740"/>
                    </a:cubicBezTo>
                    <a:cubicBezTo>
                      <a:pt x="2228402" y="2025320"/>
                      <a:pt x="2222517" y="1971108"/>
                      <a:pt x="2225349" y="1930058"/>
                    </a:cubicBezTo>
                    <a:moveTo>
                      <a:pt x="2373787" y="2099804"/>
                    </a:moveTo>
                    <a:cubicBezTo>
                      <a:pt x="2369625" y="2150780"/>
                      <a:pt x="2340556" y="2115530"/>
                      <a:pt x="2329917" y="2088346"/>
                    </a:cubicBezTo>
                    <a:cubicBezTo>
                      <a:pt x="2314399" y="2048681"/>
                      <a:pt x="2302533" y="1997410"/>
                      <a:pt x="2308203" y="1954679"/>
                    </a:cubicBezTo>
                    <a:cubicBezTo>
                      <a:pt x="2314753" y="1905370"/>
                      <a:pt x="2338811" y="1936332"/>
                      <a:pt x="2349545" y="1966493"/>
                    </a:cubicBezTo>
                    <a:cubicBezTo>
                      <a:pt x="2364724" y="2009157"/>
                      <a:pt x="2365381" y="2055644"/>
                      <a:pt x="2373787" y="2099804"/>
                    </a:cubicBezTo>
                    <a:moveTo>
                      <a:pt x="2436888" y="2058221"/>
                    </a:moveTo>
                    <a:cubicBezTo>
                      <a:pt x="2404158" y="2067095"/>
                      <a:pt x="2353131" y="1874031"/>
                      <a:pt x="2397335" y="1867439"/>
                    </a:cubicBezTo>
                    <a:cubicBezTo>
                      <a:pt x="2434078" y="1861965"/>
                      <a:pt x="2469151" y="2049481"/>
                      <a:pt x="2436888" y="2058221"/>
                    </a:cubicBezTo>
                    <a:moveTo>
                      <a:pt x="2567931" y="2078346"/>
                    </a:moveTo>
                    <a:cubicBezTo>
                      <a:pt x="2567628" y="2121188"/>
                      <a:pt x="2532311" y="2087413"/>
                      <a:pt x="2519957" y="2070117"/>
                    </a:cubicBezTo>
                    <a:cubicBezTo>
                      <a:pt x="2497312" y="2038445"/>
                      <a:pt x="2479472" y="1991166"/>
                      <a:pt x="2478186" y="1952272"/>
                    </a:cubicBezTo>
                    <a:cubicBezTo>
                      <a:pt x="2476988" y="1915755"/>
                      <a:pt x="2492972" y="1886097"/>
                      <a:pt x="2518537" y="1925421"/>
                    </a:cubicBezTo>
                    <a:cubicBezTo>
                      <a:pt x="2546942" y="1969108"/>
                      <a:pt x="2558734" y="2027942"/>
                      <a:pt x="2567931" y="2078346"/>
                    </a:cubicBezTo>
                    <a:moveTo>
                      <a:pt x="2282002" y="1583765"/>
                    </a:moveTo>
                    <a:cubicBezTo>
                      <a:pt x="2313874" y="1494289"/>
                      <a:pt x="2353656" y="1412026"/>
                      <a:pt x="2406805" y="1333275"/>
                    </a:cubicBezTo>
                    <a:cubicBezTo>
                      <a:pt x="2416342" y="1319142"/>
                      <a:pt x="2425909" y="1303040"/>
                      <a:pt x="2438891" y="1291796"/>
                    </a:cubicBezTo>
                    <a:cubicBezTo>
                      <a:pt x="2449404" y="1282685"/>
                      <a:pt x="2464560" y="1280404"/>
                      <a:pt x="2474452" y="1271523"/>
                    </a:cubicBezTo>
                    <a:cubicBezTo>
                      <a:pt x="2494369" y="1253672"/>
                      <a:pt x="2479147" y="1235762"/>
                      <a:pt x="2459762" y="1226407"/>
                    </a:cubicBezTo>
                    <a:cubicBezTo>
                      <a:pt x="2427203" y="1210682"/>
                      <a:pt x="2369263" y="1212963"/>
                      <a:pt x="2391997" y="1160706"/>
                    </a:cubicBezTo>
                    <a:cubicBezTo>
                      <a:pt x="2423410" y="1088510"/>
                      <a:pt x="2504830" y="1128753"/>
                      <a:pt x="2536880" y="1177824"/>
                    </a:cubicBezTo>
                    <a:cubicBezTo>
                      <a:pt x="2549855" y="1147181"/>
                      <a:pt x="2572647" y="1154655"/>
                      <a:pt x="2600438" y="1152559"/>
                    </a:cubicBezTo>
                    <a:cubicBezTo>
                      <a:pt x="2641980" y="1149418"/>
                      <a:pt x="2681053" y="1129501"/>
                      <a:pt x="2723009" y="1130204"/>
                    </a:cubicBezTo>
                    <a:cubicBezTo>
                      <a:pt x="2761911" y="1130856"/>
                      <a:pt x="2797731" y="1149788"/>
                      <a:pt x="2836722" y="1150477"/>
                    </a:cubicBezTo>
                    <a:cubicBezTo>
                      <a:pt x="2880142" y="1151255"/>
                      <a:pt x="2916405" y="1153055"/>
                      <a:pt x="2958642" y="1165225"/>
                    </a:cubicBezTo>
                    <a:cubicBezTo>
                      <a:pt x="2936640" y="1209815"/>
                      <a:pt x="2909323" y="1253909"/>
                      <a:pt x="2867448" y="1282322"/>
                    </a:cubicBezTo>
                    <a:cubicBezTo>
                      <a:pt x="2874982" y="1268390"/>
                      <a:pt x="2901087" y="1230984"/>
                      <a:pt x="2877673" y="1220651"/>
                    </a:cubicBezTo>
                    <a:cubicBezTo>
                      <a:pt x="2861837" y="1213667"/>
                      <a:pt x="2828013" y="1242924"/>
                      <a:pt x="2814550" y="1249679"/>
                    </a:cubicBezTo>
                    <a:cubicBezTo>
                      <a:pt x="2814011" y="1236932"/>
                      <a:pt x="2809346" y="1224066"/>
                      <a:pt x="2801723" y="1213859"/>
                    </a:cubicBezTo>
                    <a:cubicBezTo>
                      <a:pt x="2760588" y="1242643"/>
                      <a:pt x="2774443" y="1292048"/>
                      <a:pt x="2809538" y="1319113"/>
                    </a:cubicBezTo>
                    <a:cubicBezTo>
                      <a:pt x="2778849" y="1335119"/>
                      <a:pt x="2746763" y="1349178"/>
                      <a:pt x="2712311" y="1354378"/>
                    </a:cubicBezTo>
                    <a:cubicBezTo>
                      <a:pt x="2678317" y="1359518"/>
                      <a:pt x="2644146" y="1351504"/>
                      <a:pt x="2610338" y="1357259"/>
                    </a:cubicBezTo>
                    <a:cubicBezTo>
                      <a:pt x="2551000" y="1367347"/>
                      <a:pt x="2506671" y="1420544"/>
                      <a:pt x="2497223" y="1478919"/>
                    </a:cubicBezTo>
                    <a:cubicBezTo>
                      <a:pt x="2492100" y="1510599"/>
                      <a:pt x="2509385" y="1590298"/>
                      <a:pt x="2535120" y="1528509"/>
                    </a:cubicBezTo>
                    <a:cubicBezTo>
                      <a:pt x="2540266" y="1516169"/>
                      <a:pt x="2542905" y="1501614"/>
                      <a:pt x="2551052" y="1490770"/>
                    </a:cubicBezTo>
                    <a:cubicBezTo>
                      <a:pt x="2564493" y="1472882"/>
                      <a:pt x="2574806" y="1479186"/>
                      <a:pt x="2594502" y="1483467"/>
                    </a:cubicBezTo>
                    <a:cubicBezTo>
                      <a:pt x="2610840" y="1487022"/>
                      <a:pt x="2639459" y="1490593"/>
                      <a:pt x="2645655" y="1508688"/>
                    </a:cubicBezTo>
                    <a:cubicBezTo>
                      <a:pt x="2651207" y="1524924"/>
                      <a:pt x="2636709" y="1546738"/>
                      <a:pt x="2628502" y="1559093"/>
                    </a:cubicBezTo>
                    <a:cubicBezTo>
                      <a:pt x="2600364" y="1601498"/>
                      <a:pt x="2558305" y="1638155"/>
                      <a:pt x="2507477" y="1647762"/>
                    </a:cubicBezTo>
                    <a:cubicBezTo>
                      <a:pt x="2478703" y="1653199"/>
                      <a:pt x="2259320" y="1647488"/>
                      <a:pt x="2282002" y="1583765"/>
                    </a:cubicBezTo>
                    <a:moveTo>
                      <a:pt x="2350462" y="1003078"/>
                    </a:moveTo>
                    <a:cubicBezTo>
                      <a:pt x="2332016" y="990701"/>
                      <a:pt x="2345864" y="958458"/>
                      <a:pt x="2348059" y="941970"/>
                    </a:cubicBezTo>
                    <a:cubicBezTo>
                      <a:pt x="2351327" y="948007"/>
                      <a:pt x="2354595" y="954036"/>
                      <a:pt x="2357870" y="960073"/>
                    </a:cubicBezTo>
                    <a:cubicBezTo>
                      <a:pt x="2355578" y="921430"/>
                      <a:pt x="2360850" y="890210"/>
                      <a:pt x="2369085" y="852701"/>
                    </a:cubicBezTo>
                    <a:cubicBezTo>
                      <a:pt x="2372213" y="838457"/>
                      <a:pt x="2371082" y="826346"/>
                      <a:pt x="2371725" y="812081"/>
                    </a:cubicBezTo>
                    <a:cubicBezTo>
                      <a:pt x="2372095" y="803918"/>
                      <a:pt x="2370571" y="798126"/>
                      <a:pt x="2373943" y="793215"/>
                    </a:cubicBezTo>
                    <a:cubicBezTo>
                      <a:pt x="2378268" y="786912"/>
                      <a:pt x="2383435" y="805251"/>
                      <a:pt x="2383199" y="803637"/>
                    </a:cubicBezTo>
                    <a:cubicBezTo>
                      <a:pt x="2402879" y="779897"/>
                      <a:pt x="2386903" y="774868"/>
                      <a:pt x="2392655" y="750980"/>
                    </a:cubicBezTo>
                    <a:cubicBezTo>
                      <a:pt x="2392729" y="750676"/>
                      <a:pt x="2410760" y="731389"/>
                      <a:pt x="2412757" y="727752"/>
                    </a:cubicBezTo>
                    <a:cubicBezTo>
                      <a:pt x="2422257" y="710397"/>
                      <a:pt x="2424172" y="703709"/>
                      <a:pt x="2440592" y="693635"/>
                    </a:cubicBezTo>
                    <a:cubicBezTo>
                      <a:pt x="2457248" y="683421"/>
                      <a:pt x="2451637" y="693524"/>
                      <a:pt x="2460679" y="671681"/>
                    </a:cubicBezTo>
                    <a:cubicBezTo>
                      <a:pt x="2469388" y="650645"/>
                      <a:pt x="2468826" y="636120"/>
                      <a:pt x="2473868" y="614091"/>
                    </a:cubicBezTo>
                    <a:cubicBezTo>
                      <a:pt x="2481646" y="619772"/>
                      <a:pt x="2489497" y="619935"/>
                      <a:pt x="2497437" y="614595"/>
                    </a:cubicBezTo>
                    <a:cubicBezTo>
                      <a:pt x="2490081" y="612558"/>
                      <a:pt x="2486148" y="607736"/>
                      <a:pt x="2485653" y="600107"/>
                    </a:cubicBezTo>
                    <a:cubicBezTo>
                      <a:pt x="2505947" y="598033"/>
                      <a:pt x="2523919" y="578337"/>
                      <a:pt x="2542380" y="585130"/>
                    </a:cubicBezTo>
                    <a:cubicBezTo>
                      <a:pt x="2537722" y="577152"/>
                      <a:pt x="2534521" y="531451"/>
                      <a:pt x="2549685" y="531540"/>
                    </a:cubicBezTo>
                    <a:cubicBezTo>
                      <a:pt x="2550187" y="538703"/>
                      <a:pt x="2550187" y="545858"/>
                      <a:pt x="2549692" y="553013"/>
                    </a:cubicBezTo>
                    <a:cubicBezTo>
                      <a:pt x="2562504" y="533681"/>
                      <a:pt x="2582591" y="505082"/>
                      <a:pt x="2598383" y="490475"/>
                    </a:cubicBezTo>
                    <a:cubicBezTo>
                      <a:pt x="2610301" y="479446"/>
                      <a:pt x="2606937" y="482668"/>
                      <a:pt x="2621509" y="481113"/>
                    </a:cubicBezTo>
                    <a:cubicBezTo>
                      <a:pt x="2634047" y="479780"/>
                      <a:pt x="2634225" y="484498"/>
                      <a:pt x="2644982" y="473232"/>
                    </a:cubicBezTo>
                    <a:cubicBezTo>
                      <a:pt x="2640745" y="461618"/>
                      <a:pt x="2643925" y="454248"/>
                      <a:pt x="2654512" y="451144"/>
                    </a:cubicBezTo>
                    <a:cubicBezTo>
                      <a:pt x="2657772" y="449722"/>
                      <a:pt x="2661040" y="448300"/>
                      <a:pt x="2664300" y="446870"/>
                    </a:cubicBezTo>
                    <a:cubicBezTo>
                      <a:pt x="2679315" y="437745"/>
                      <a:pt x="2684868" y="427420"/>
                      <a:pt x="2696682" y="415331"/>
                    </a:cubicBezTo>
                    <a:cubicBezTo>
                      <a:pt x="2705871" y="405917"/>
                      <a:pt x="2725323" y="401902"/>
                      <a:pt x="2732235" y="392503"/>
                    </a:cubicBezTo>
                    <a:cubicBezTo>
                      <a:pt x="2739673" y="382400"/>
                      <a:pt x="2734172" y="359875"/>
                      <a:pt x="2744064" y="352201"/>
                    </a:cubicBezTo>
                    <a:cubicBezTo>
                      <a:pt x="2754903" y="343787"/>
                      <a:pt x="2755620" y="354749"/>
                      <a:pt x="2766177" y="353749"/>
                    </a:cubicBezTo>
                    <a:cubicBezTo>
                      <a:pt x="2767693" y="353609"/>
                      <a:pt x="2782967" y="345454"/>
                      <a:pt x="2786079" y="344409"/>
                    </a:cubicBezTo>
                    <a:cubicBezTo>
                      <a:pt x="2808651" y="336780"/>
                      <a:pt x="2829529" y="333713"/>
                      <a:pt x="2848603" y="316329"/>
                    </a:cubicBezTo>
                    <a:cubicBezTo>
                      <a:pt x="2855005" y="310492"/>
                      <a:pt x="2859530" y="299315"/>
                      <a:pt x="2865711" y="294804"/>
                    </a:cubicBezTo>
                    <a:cubicBezTo>
                      <a:pt x="2875943" y="287331"/>
                      <a:pt x="2888178" y="288797"/>
                      <a:pt x="2898625" y="282220"/>
                    </a:cubicBezTo>
                    <a:cubicBezTo>
                      <a:pt x="2901944" y="280131"/>
                      <a:pt x="2906957" y="270821"/>
                      <a:pt x="2910875" y="267391"/>
                    </a:cubicBezTo>
                    <a:cubicBezTo>
                      <a:pt x="2922416" y="257273"/>
                      <a:pt x="2938244" y="252251"/>
                      <a:pt x="2952543" y="247800"/>
                    </a:cubicBezTo>
                    <a:cubicBezTo>
                      <a:pt x="2982152" y="238585"/>
                      <a:pt x="3010032" y="229438"/>
                      <a:pt x="3038673" y="217038"/>
                    </a:cubicBezTo>
                    <a:cubicBezTo>
                      <a:pt x="3100169" y="190395"/>
                      <a:pt x="3167993" y="167819"/>
                      <a:pt x="3233245" y="152434"/>
                    </a:cubicBezTo>
                    <a:cubicBezTo>
                      <a:pt x="3240756" y="150664"/>
                      <a:pt x="3260067" y="151694"/>
                      <a:pt x="3265656" y="148057"/>
                    </a:cubicBezTo>
                    <a:cubicBezTo>
                      <a:pt x="3269782" y="145361"/>
                      <a:pt x="3273375" y="136198"/>
                      <a:pt x="3274387" y="135613"/>
                    </a:cubicBezTo>
                    <a:cubicBezTo>
                      <a:pt x="3286593" y="128510"/>
                      <a:pt x="3306244" y="120540"/>
                      <a:pt x="3322982" y="115770"/>
                    </a:cubicBezTo>
                    <a:cubicBezTo>
                      <a:pt x="3372102" y="101755"/>
                      <a:pt x="3373825" y="128517"/>
                      <a:pt x="3342508" y="156864"/>
                    </a:cubicBezTo>
                    <a:cubicBezTo>
                      <a:pt x="3314717" y="182025"/>
                      <a:pt x="3281152" y="199587"/>
                      <a:pt x="3252607" y="223638"/>
                    </a:cubicBezTo>
                    <a:cubicBezTo>
                      <a:pt x="3206075" y="262858"/>
                      <a:pt x="3175852" y="320707"/>
                      <a:pt x="3145141" y="372148"/>
                    </a:cubicBezTo>
                    <a:cubicBezTo>
                      <a:pt x="3186372" y="392155"/>
                      <a:pt x="3245473" y="371889"/>
                      <a:pt x="3287340" y="363201"/>
                    </a:cubicBezTo>
                    <a:cubicBezTo>
                      <a:pt x="3308618" y="358794"/>
                      <a:pt x="3331204" y="358327"/>
                      <a:pt x="3352170" y="358334"/>
                    </a:cubicBezTo>
                    <a:lnTo>
                      <a:pt x="3358906" y="354483"/>
                    </a:lnTo>
                    <a:cubicBezTo>
                      <a:pt x="3364273" y="350853"/>
                      <a:pt x="3367755" y="352335"/>
                      <a:pt x="3369367" y="358934"/>
                    </a:cubicBezTo>
                    <a:cubicBezTo>
                      <a:pt x="3370143" y="367401"/>
                      <a:pt x="3374268" y="368756"/>
                      <a:pt x="3381750" y="362993"/>
                    </a:cubicBezTo>
                    <a:cubicBezTo>
                      <a:pt x="3385713" y="360260"/>
                      <a:pt x="3389846" y="357831"/>
                      <a:pt x="3394156" y="355705"/>
                    </a:cubicBezTo>
                    <a:cubicBezTo>
                      <a:pt x="3401837" y="351327"/>
                      <a:pt x="3413615" y="337291"/>
                      <a:pt x="3423462" y="339024"/>
                    </a:cubicBezTo>
                    <a:cubicBezTo>
                      <a:pt x="3437975" y="341580"/>
                      <a:pt x="3429266" y="348683"/>
                      <a:pt x="3438633" y="352283"/>
                    </a:cubicBezTo>
                    <a:cubicBezTo>
                      <a:pt x="3460176" y="360542"/>
                      <a:pt x="3470630" y="340883"/>
                      <a:pt x="3490725" y="337735"/>
                    </a:cubicBezTo>
                    <a:cubicBezTo>
                      <a:pt x="3497630" y="336654"/>
                      <a:pt x="3507433" y="342002"/>
                      <a:pt x="3515018" y="341180"/>
                    </a:cubicBezTo>
                    <a:cubicBezTo>
                      <a:pt x="3521273" y="338891"/>
                      <a:pt x="3527077" y="335780"/>
                      <a:pt x="3532415" y="331854"/>
                    </a:cubicBezTo>
                    <a:cubicBezTo>
                      <a:pt x="3537782" y="331728"/>
                      <a:pt x="3541538" y="334306"/>
                      <a:pt x="3543696" y="339565"/>
                    </a:cubicBezTo>
                    <a:cubicBezTo>
                      <a:pt x="3560080" y="339676"/>
                      <a:pt x="3590303" y="335765"/>
                      <a:pt x="3591752" y="315033"/>
                    </a:cubicBezTo>
                    <a:cubicBezTo>
                      <a:pt x="3603285" y="336861"/>
                      <a:pt x="3609924" y="329432"/>
                      <a:pt x="3627956" y="319285"/>
                    </a:cubicBezTo>
                    <a:cubicBezTo>
                      <a:pt x="3627956" y="345424"/>
                      <a:pt x="3684424" y="323144"/>
                      <a:pt x="3699898" y="323092"/>
                    </a:cubicBezTo>
                    <a:cubicBezTo>
                      <a:pt x="3739718" y="322966"/>
                      <a:pt x="3774118" y="307226"/>
                      <a:pt x="3811882" y="327514"/>
                    </a:cubicBezTo>
                    <a:cubicBezTo>
                      <a:pt x="3745122" y="357394"/>
                      <a:pt x="3669498" y="370645"/>
                      <a:pt x="3604845" y="404562"/>
                    </a:cubicBezTo>
                    <a:cubicBezTo>
                      <a:pt x="3575620" y="419901"/>
                      <a:pt x="3537982" y="463277"/>
                      <a:pt x="3559673" y="498505"/>
                    </a:cubicBezTo>
                    <a:cubicBezTo>
                      <a:pt x="3572552" y="519415"/>
                      <a:pt x="3596469" y="518230"/>
                      <a:pt x="3617613" y="515726"/>
                    </a:cubicBezTo>
                    <a:cubicBezTo>
                      <a:pt x="3644472" y="512548"/>
                      <a:pt x="3666792" y="522629"/>
                      <a:pt x="3694272" y="521511"/>
                    </a:cubicBezTo>
                    <a:cubicBezTo>
                      <a:pt x="3750016" y="519252"/>
                      <a:pt x="3818528" y="561642"/>
                      <a:pt x="3866643" y="516348"/>
                    </a:cubicBezTo>
                    <a:cubicBezTo>
                      <a:pt x="3887669" y="544991"/>
                      <a:pt x="3912487" y="544880"/>
                      <a:pt x="3944034" y="546635"/>
                    </a:cubicBezTo>
                    <a:cubicBezTo>
                      <a:pt x="3958680" y="547450"/>
                      <a:pt x="4050036" y="563353"/>
                      <a:pt x="4046281" y="581063"/>
                    </a:cubicBezTo>
                    <a:cubicBezTo>
                      <a:pt x="4044173" y="591026"/>
                      <a:pt x="4000495" y="606677"/>
                      <a:pt x="3993915" y="609602"/>
                    </a:cubicBezTo>
                    <a:cubicBezTo>
                      <a:pt x="3969148" y="620587"/>
                      <a:pt x="3943516" y="629209"/>
                      <a:pt x="3917271" y="635853"/>
                    </a:cubicBezTo>
                    <a:cubicBezTo>
                      <a:pt x="3869925" y="647860"/>
                      <a:pt x="3823334" y="647119"/>
                      <a:pt x="3775582" y="654533"/>
                    </a:cubicBezTo>
                    <a:cubicBezTo>
                      <a:pt x="3740849" y="659926"/>
                      <a:pt x="3697872" y="679732"/>
                      <a:pt x="3707365" y="723789"/>
                    </a:cubicBezTo>
                    <a:cubicBezTo>
                      <a:pt x="3715727" y="762579"/>
                      <a:pt x="3761682" y="753839"/>
                      <a:pt x="3791477" y="751128"/>
                    </a:cubicBezTo>
                    <a:cubicBezTo>
                      <a:pt x="3824044" y="748165"/>
                      <a:pt x="3855383" y="744425"/>
                      <a:pt x="3888142" y="745869"/>
                    </a:cubicBezTo>
                    <a:cubicBezTo>
                      <a:pt x="3914439" y="747032"/>
                      <a:pt x="3968816" y="745388"/>
                      <a:pt x="3985369" y="771283"/>
                    </a:cubicBezTo>
                    <a:cubicBezTo>
                      <a:pt x="3912399" y="823858"/>
                      <a:pt x="3820894" y="837494"/>
                      <a:pt x="3733907" y="848419"/>
                    </a:cubicBezTo>
                    <a:cubicBezTo>
                      <a:pt x="3633331" y="861041"/>
                      <a:pt x="3533531" y="876988"/>
                      <a:pt x="3435121" y="901668"/>
                    </a:cubicBezTo>
                    <a:cubicBezTo>
                      <a:pt x="3442529" y="886810"/>
                      <a:pt x="3475162" y="832724"/>
                      <a:pt x="3462283" y="816584"/>
                    </a:cubicBezTo>
                    <a:cubicBezTo>
                      <a:pt x="3446514" y="796807"/>
                      <a:pt x="3399183" y="876566"/>
                      <a:pt x="3387022" y="887291"/>
                    </a:cubicBezTo>
                    <a:cubicBezTo>
                      <a:pt x="3283481" y="978635"/>
                      <a:pt x="3141718" y="1040609"/>
                      <a:pt x="3014830" y="1091266"/>
                    </a:cubicBezTo>
                    <a:cubicBezTo>
                      <a:pt x="3056608" y="1039557"/>
                      <a:pt x="3119568" y="1004255"/>
                      <a:pt x="3170603" y="962332"/>
                    </a:cubicBezTo>
                    <a:cubicBezTo>
                      <a:pt x="3205735" y="933481"/>
                      <a:pt x="3269634" y="886358"/>
                      <a:pt x="3246390" y="832791"/>
                    </a:cubicBezTo>
                    <a:cubicBezTo>
                      <a:pt x="3115798" y="914290"/>
                      <a:pt x="3005943" y="1061104"/>
                      <a:pt x="2841195" y="1070719"/>
                    </a:cubicBezTo>
                    <a:cubicBezTo>
                      <a:pt x="2900059" y="1027817"/>
                      <a:pt x="2967876" y="994826"/>
                      <a:pt x="3016286" y="938837"/>
                    </a:cubicBezTo>
                    <a:cubicBezTo>
                      <a:pt x="3027613" y="925749"/>
                      <a:pt x="3064955" y="875736"/>
                      <a:pt x="3041793" y="857760"/>
                    </a:cubicBezTo>
                    <a:cubicBezTo>
                      <a:pt x="3023561" y="843612"/>
                      <a:pt x="2991320" y="893454"/>
                      <a:pt x="2978611" y="904253"/>
                    </a:cubicBezTo>
                    <a:cubicBezTo>
                      <a:pt x="2889191" y="980183"/>
                      <a:pt x="2766355" y="1044468"/>
                      <a:pt x="2654977" y="1080059"/>
                    </a:cubicBezTo>
                    <a:cubicBezTo>
                      <a:pt x="2614951" y="1092843"/>
                      <a:pt x="2559946" y="1114583"/>
                      <a:pt x="2523187" y="1086666"/>
                    </a:cubicBezTo>
                    <a:cubicBezTo>
                      <a:pt x="2473868" y="1049209"/>
                      <a:pt x="2435446" y="1048001"/>
                      <a:pt x="2379813" y="1077889"/>
                    </a:cubicBezTo>
                    <a:cubicBezTo>
                      <a:pt x="2374275" y="1053520"/>
                      <a:pt x="2373551" y="1018581"/>
                      <a:pt x="2350462" y="1003078"/>
                    </a:cubicBezTo>
                    <a:moveTo>
                      <a:pt x="3527247" y="2726349"/>
                    </a:moveTo>
                    <a:lnTo>
                      <a:pt x="3527247" y="2757273"/>
                    </a:lnTo>
                    <a:cubicBezTo>
                      <a:pt x="3510516" y="2755621"/>
                      <a:pt x="3518013" y="2737963"/>
                      <a:pt x="3507958" y="2729845"/>
                    </a:cubicBezTo>
                    <a:cubicBezTo>
                      <a:pt x="3514390" y="2728682"/>
                      <a:pt x="3520815" y="2727512"/>
                      <a:pt x="3527247" y="2726349"/>
                    </a:cubicBezTo>
                    <a:moveTo>
                      <a:pt x="3506199" y="2690529"/>
                    </a:moveTo>
                    <a:cubicBezTo>
                      <a:pt x="3511292" y="2708557"/>
                      <a:pt x="3511292" y="2708557"/>
                      <a:pt x="3489934" y="2706520"/>
                    </a:cubicBezTo>
                    <a:cubicBezTo>
                      <a:pt x="3497371" y="2699210"/>
                      <a:pt x="3501334" y="2695306"/>
                      <a:pt x="3506199" y="2690529"/>
                    </a:cubicBezTo>
                    <a:moveTo>
                      <a:pt x="3586872" y="2715779"/>
                    </a:moveTo>
                    <a:cubicBezTo>
                      <a:pt x="3599078" y="2709068"/>
                      <a:pt x="3588676" y="2749281"/>
                      <a:pt x="3569291" y="2728475"/>
                    </a:cubicBezTo>
                    <a:cubicBezTo>
                      <a:pt x="3575154" y="2724238"/>
                      <a:pt x="3581017" y="2720008"/>
                      <a:pt x="3586872" y="2715779"/>
                    </a:cubicBezTo>
                    <a:moveTo>
                      <a:pt x="3630041" y="2657693"/>
                    </a:moveTo>
                    <a:cubicBezTo>
                      <a:pt x="3627764" y="2670967"/>
                      <a:pt x="3625494" y="2684240"/>
                      <a:pt x="3623217" y="2697506"/>
                    </a:cubicBezTo>
                    <a:cubicBezTo>
                      <a:pt x="3616090" y="2691610"/>
                      <a:pt x="3608970" y="2685714"/>
                      <a:pt x="3601843" y="2679811"/>
                    </a:cubicBezTo>
                    <a:cubicBezTo>
                      <a:pt x="3611247" y="2672441"/>
                      <a:pt x="3620644" y="2665070"/>
                      <a:pt x="3630041" y="2657693"/>
                    </a:cubicBezTo>
                    <a:moveTo>
                      <a:pt x="4557197" y="3890768"/>
                    </a:moveTo>
                    <a:cubicBezTo>
                      <a:pt x="4572515" y="3881509"/>
                      <a:pt x="4575613" y="3916930"/>
                      <a:pt x="4577254" y="3923655"/>
                    </a:cubicBezTo>
                    <a:cubicBezTo>
                      <a:pt x="4567185" y="3918100"/>
                      <a:pt x="4533103" y="3905330"/>
                      <a:pt x="4557197" y="3890768"/>
                    </a:cubicBezTo>
                    <a:moveTo>
                      <a:pt x="1519823" y="1198490"/>
                    </a:moveTo>
                    <a:cubicBezTo>
                      <a:pt x="1493282" y="1235132"/>
                      <a:pt x="1466807" y="1272078"/>
                      <a:pt x="1444975" y="1311787"/>
                    </a:cubicBezTo>
                    <a:cubicBezTo>
                      <a:pt x="1432851" y="1333853"/>
                      <a:pt x="1423994" y="1366095"/>
                      <a:pt x="1401962" y="1380850"/>
                    </a:cubicBezTo>
                    <a:cubicBezTo>
                      <a:pt x="1382348" y="1393983"/>
                      <a:pt x="1350040" y="1395990"/>
                      <a:pt x="1328031" y="1401486"/>
                    </a:cubicBezTo>
                    <a:cubicBezTo>
                      <a:pt x="1283872" y="1412493"/>
                      <a:pt x="1240075" y="1425033"/>
                      <a:pt x="1197129" y="1440136"/>
                    </a:cubicBezTo>
                    <a:cubicBezTo>
                      <a:pt x="1050560" y="1491696"/>
                      <a:pt x="911399" y="1579410"/>
                      <a:pt x="808376" y="1696789"/>
                    </a:cubicBezTo>
                    <a:cubicBezTo>
                      <a:pt x="758746" y="1753334"/>
                      <a:pt x="717300" y="1818471"/>
                      <a:pt x="693983" y="1890408"/>
                    </a:cubicBezTo>
                    <a:cubicBezTo>
                      <a:pt x="667249" y="1972863"/>
                      <a:pt x="676269" y="2059310"/>
                      <a:pt x="666465" y="2144187"/>
                    </a:cubicBezTo>
                    <a:cubicBezTo>
                      <a:pt x="664114" y="2164579"/>
                      <a:pt x="659834" y="2237286"/>
                      <a:pt x="635777" y="2246478"/>
                    </a:cubicBezTo>
                    <a:cubicBezTo>
                      <a:pt x="606167" y="2257796"/>
                      <a:pt x="597783" y="2186141"/>
                      <a:pt x="594212" y="2167386"/>
                    </a:cubicBezTo>
                    <a:cubicBezTo>
                      <a:pt x="589732" y="2143847"/>
                      <a:pt x="577304" y="1982766"/>
                      <a:pt x="530883" y="1997662"/>
                    </a:cubicBezTo>
                    <a:cubicBezTo>
                      <a:pt x="502575" y="2006743"/>
                      <a:pt x="502397" y="2100686"/>
                      <a:pt x="500667" y="2123085"/>
                    </a:cubicBezTo>
                    <a:cubicBezTo>
                      <a:pt x="496727" y="2173956"/>
                      <a:pt x="490931" y="2224442"/>
                      <a:pt x="481260" y="2274595"/>
                    </a:cubicBezTo>
                    <a:cubicBezTo>
                      <a:pt x="473712" y="2313674"/>
                      <a:pt x="463694" y="2352436"/>
                      <a:pt x="454327" y="2391122"/>
                    </a:cubicBezTo>
                    <a:cubicBezTo>
                      <a:pt x="446099" y="2425120"/>
                      <a:pt x="437168" y="2465926"/>
                      <a:pt x="411462" y="2491539"/>
                    </a:cubicBezTo>
                    <a:cubicBezTo>
                      <a:pt x="392573" y="2387952"/>
                      <a:pt x="389497" y="2271581"/>
                      <a:pt x="424903" y="2171171"/>
                    </a:cubicBezTo>
                    <a:cubicBezTo>
                      <a:pt x="434588" y="2143699"/>
                      <a:pt x="495448" y="2002780"/>
                      <a:pt x="441626" y="1989136"/>
                    </a:cubicBezTo>
                    <a:cubicBezTo>
                      <a:pt x="409488" y="1980981"/>
                      <a:pt x="383997" y="2057755"/>
                      <a:pt x="375295" y="2078035"/>
                    </a:cubicBezTo>
                    <a:cubicBezTo>
                      <a:pt x="346144" y="2145943"/>
                      <a:pt x="323003" y="2216361"/>
                      <a:pt x="297837" y="2285795"/>
                    </a:cubicBezTo>
                    <a:cubicBezTo>
                      <a:pt x="281314" y="2331385"/>
                      <a:pt x="264568" y="2413603"/>
                      <a:pt x="224069" y="2445290"/>
                    </a:cubicBezTo>
                    <a:cubicBezTo>
                      <a:pt x="209312" y="2330829"/>
                      <a:pt x="240533" y="2216731"/>
                      <a:pt x="278519" y="2109841"/>
                    </a:cubicBezTo>
                    <a:cubicBezTo>
                      <a:pt x="285306" y="2090753"/>
                      <a:pt x="369676" y="1900489"/>
                      <a:pt x="296610" y="1921103"/>
                    </a:cubicBezTo>
                    <a:cubicBezTo>
                      <a:pt x="256724" y="1932362"/>
                      <a:pt x="228815" y="2017512"/>
                      <a:pt x="212417" y="2050407"/>
                    </a:cubicBezTo>
                    <a:cubicBezTo>
                      <a:pt x="172243" y="2130988"/>
                      <a:pt x="122872" y="2214761"/>
                      <a:pt x="55668" y="2275684"/>
                    </a:cubicBezTo>
                    <a:cubicBezTo>
                      <a:pt x="52504" y="2211902"/>
                      <a:pt x="93277" y="2144373"/>
                      <a:pt x="108433" y="2083109"/>
                    </a:cubicBezTo>
                    <a:cubicBezTo>
                      <a:pt x="125858" y="2012691"/>
                      <a:pt x="148858" y="1947190"/>
                      <a:pt x="186105" y="1884586"/>
                    </a:cubicBezTo>
                    <a:cubicBezTo>
                      <a:pt x="255068" y="1768681"/>
                      <a:pt x="345124" y="1659050"/>
                      <a:pt x="434063" y="1558004"/>
                    </a:cubicBezTo>
                    <a:cubicBezTo>
                      <a:pt x="525885" y="1453691"/>
                      <a:pt x="630564" y="1360807"/>
                      <a:pt x="744655" y="1281522"/>
                    </a:cubicBezTo>
                    <a:cubicBezTo>
                      <a:pt x="859189" y="1201934"/>
                      <a:pt x="979623" y="1151440"/>
                      <a:pt x="1115154" y="1120427"/>
                    </a:cubicBezTo>
                    <a:cubicBezTo>
                      <a:pt x="1266905" y="1085710"/>
                      <a:pt x="1431572" y="1065193"/>
                      <a:pt x="1583515" y="1109931"/>
                    </a:cubicBezTo>
                    <a:cubicBezTo>
                      <a:pt x="1562289" y="1139456"/>
                      <a:pt x="1541152" y="1169047"/>
                      <a:pt x="1519823" y="1198490"/>
                    </a:cubicBezTo>
                    <a:moveTo>
                      <a:pt x="4029816" y="1349993"/>
                    </a:moveTo>
                    <a:cubicBezTo>
                      <a:pt x="4027369" y="1350481"/>
                      <a:pt x="4024929" y="1350970"/>
                      <a:pt x="4022482" y="1351459"/>
                    </a:cubicBezTo>
                    <a:cubicBezTo>
                      <a:pt x="4020478" y="1339571"/>
                      <a:pt x="4018475" y="1327683"/>
                      <a:pt x="4016464" y="1315794"/>
                    </a:cubicBezTo>
                    <a:cubicBezTo>
                      <a:pt x="4031620" y="1324690"/>
                      <a:pt x="4018756" y="1339904"/>
                      <a:pt x="4029816" y="1349993"/>
                    </a:cubicBezTo>
                    <a:moveTo>
                      <a:pt x="3394599" y="1247287"/>
                    </a:moveTo>
                    <a:cubicBezTo>
                      <a:pt x="3574038" y="1168195"/>
                      <a:pt x="3763161" y="1109798"/>
                      <a:pt x="3954525" y="1067763"/>
                    </a:cubicBezTo>
                    <a:cubicBezTo>
                      <a:pt x="4084592" y="1039187"/>
                      <a:pt x="4232070" y="1025121"/>
                      <a:pt x="4358824" y="1075222"/>
                    </a:cubicBezTo>
                    <a:cubicBezTo>
                      <a:pt x="4505164" y="1133056"/>
                      <a:pt x="4565832" y="1288159"/>
                      <a:pt x="4572257" y="1436425"/>
                    </a:cubicBezTo>
                    <a:cubicBezTo>
                      <a:pt x="4579753" y="1609245"/>
                      <a:pt x="4521037" y="1773140"/>
                      <a:pt x="4436416" y="1921288"/>
                    </a:cubicBezTo>
                    <a:cubicBezTo>
                      <a:pt x="4416099" y="1956864"/>
                      <a:pt x="4307501" y="2171860"/>
                      <a:pt x="4261864" y="2147920"/>
                    </a:cubicBezTo>
                    <a:cubicBezTo>
                      <a:pt x="4277271" y="2105797"/>
                      <a:pt x="4385211" y="1868261"/>
                      <a:pt x="4313719" y="1847233"/>
                    </a:cubicBezTo>
                    <a:cubicBezTo>
                      <a:pt x="4272591" y="1835145"/>
                      <a:pt x="4240712" y="1952042"/>
                      <a:pt x="4226547" y="1978344"/>
                    </a:cubicBezTo>
                    <a:cubicBezTo>
                      <a:pt x="4216951" y="1996180"/>
                      <a:pt x="4151381" y="2121026"/>
                      <a:pt x="4129505" y="2110337"/>
                    </a:cubicBezTo>
                    <a:cubicBezTo>
                      <a:pt x="4150161" y="2043770"/>
                      <a:pt x="4175372" y="1975107"/>
                      <a:pt x="4173383" y="1904311"/>
                    </a:cubicBezTo>
                    <a:cubicBezTo>
                      <a:pt x="4171890" y="1850840"/>
                      <a:pt x="4143988" y="1825671"/>
                      <a:pt x="4114527" y="1881061"/>
                    </a:cubicBezTo>
                    <a:cubicBezTo>
                      <a:pt x="4050207" y="2001995"/>
                      <a:pt x="3982537" y="2126040"/>
                      <a:pt x="3888933" y="2227146"/>
                    </a:cubicBezTo>
                    <a:cubicBezTo>
                      <a:pt x="3880098" y="2152172"/>
                      <a:pt x="3920220" y="2069391"/>
                      <a:pt x="3944618" y="2000202"/>
                    </a:cubicBezTo>
                    <a:cubicBezTo>
                      <a:pt x="3963766" y="1945894"/>
                      <a:pt x="3989391" y="1891786"/>
                      <a:pt x="3995505" y="1833900"/>
                    </a:cubicBezTo>
                    <a:cubicBezTo>
                      <a:pt x="3998809" y="1802546"/>
                      <a:pt x="3997848" y="1740594"/>
                      <a:pt x="3951065" y="1751467"/>
                    </a:cubicBezTo>
                    <a:cubicBezTo>
                      <a:pt x="3910336" y="1760934"/>
                      <a:pt x="3877474" y="1807576"/>
                      <a:pt x="3845247" y="1831715"/>
                    </a:cubicBezTo>
                    <a:cubicBezTo>
                      <a:pt x="3869615" y="1785725"/>
                      <a:pt x="3893095" y="1739127"/>
                      <a:pt x="3921041" y="1695167"/>
                    </a:cubicBezTo>
                    <a:cubicBezTo>
                      <a:pt x="3944995" y="1657487"/>
                      <a:pt x="3973695" y="1623119"/>
                      <a:pt x="3997464" y="1585343"/>
                    </a:cubicBezTo>
                    <a:cubicBezTo>
                      <a:pt x="4008051" y="1568522"/>
                      <a:pt x="4013936" y="1552174"/>
                      <a:pt x="4020649" y="1534412"/>
                    </a:cubicBezTo>
                    <a:cubicBezTo>
                      <a:pt x="4027265" y="1516887"/>
                      <a:pt x="4037224" y="1507147"/>
                      <a:pt x="4048498" y="1491200"/>
                    </a:cubicBezTo>
                    <a:cubicBezTo>
                      <a:pt x="4056882" y="1479334"/>
                      <a:pt x="4061466" y="1469275"/>
                      <a:pt x="4064009" y="1456209"/>
                    </a:cubicBezTo>
                    <a:cubicBezTo>
                      <a:pt x="4064956" y="1451335"/>
                      <a:pt x="4061592" y="1444062"/>
                      <a:pt x="4062109" y="1438543"/>
                    </a:cubicBezTo>
                    <a:cubicBezTo>
                      <a:pt x="4063026" y="1428855"/>
                      <a:pt x="4073177" y="1426277"/>
                      <a:pt x="4069798" y="1415152"/>
                    </a:cubicBezTo>
                    <a:cubicBezTo>
                      <a:pt x="4087615" y="1439884"/>
                      <a:pt x="4082692" y="1391272"/>
                      <a:pt x="4082359" y="1382258"/>
                    </a:cubicBezTo>
                    <a:cubicBezTo>
                      <a:pt x="4081183" y="1350548"/>
                      <a:pt x="4093974" y="1316217"/>
                      <a:pt x="4078145" y="1286729"/>
                    </a:cubicBezTo>
                    <a:cubicBezTo>
                      <a:pt x="4044795" y="1224570"/>
                      <a:pt x="3946969" y="1236628"/>
                      <a:pt x="3889140" y="1241102"/>
                    </a:cubicBezTo>
                    <a:cubicBezTo>
                      <a:pt x="3806293" y="1247509"/>
                      <a:pt x="3702619" y="1266367"/>
                      <a:pt x="3631667" y="1311232"/>
                    </a:cubicBezTo>
                    <a:cubicBezTo>
                      <a:pt x="3613524" y="1322698"/>
                      <a:pt x="3602132" y="1316150"/>
                      <a:pt x="3582451" y="1324957"/>
                    </a:cubicBezTo>
                    <a:cubicBezTo>
                      <a:pt x="3564449" y="1333016"/>
                      <a:pt x="3546144" y="1341371"/>
                      <a:pt x="3527668" y="1349222"/>
                    </a:cubicBezTo>
                    <a:cubicBezTo>
                      <a:pt x="3479672" y="1369606"/>
                      <a:pt x="3433850" y="1394887"/>
                      <a:pt x="3386511" y="1416722"/>
                    </a:cubicBezTo>
                    <a:cubicBezTo>
                      <a:pt x="3389025" y="1381250"/>
                      <a:pt x="3397069" y="1346645"/>
                      <a:pt x="3391472" y="1311202"/>
                    </a:cubicBezTo>
                    <a:cubicBezTo>
                      <a:pt x="3389084" y="1296010"/>
                      <a:pt x="3373988" y="1256368"/>
                      <a:pt x="3394599" y="1247287"/>
                    </a:cubicBezTo>
                    <a:moveTo>
                      <a:pt x="4656619" y="3999222"/>
                    </a:moveTo>
                    <a:cubicBezTo>
                      <a:pt x="4640916" y="3894175"/>
                      <a:pt x="4623143" y="3790263"/>
                      <a:pt x="4595131" y="3687727"/>
                    </a:cubicBezTo>
                    <a:cubicBezTo>
                      <a:pt x="4581742" y="3638737"/>
                      <a:pt x="4571177" y="3588762"/>
                      <a:pt x="4557138" y="3540002"/>
                    </a:cubicBezTo>
                    <a:cubicBezTo>
                      <a:pt x="4545989" y="3501256"/>
                      <a:pt x="4511892" y="3481605"/>
                      <a:pt x="4495050" y="3445510"/>
                    </a:cubicBezTo>
                    <a:cubicBezTo>
                      <a:pt x="4455423" y="3360611"/>
                      <a:pt x="4419093" y="3276520"/>
                      <a:pt x="4371334" y="3195265"/>
                    </a:cubicBezTo>
                    <a:cubicBezTo>
                      <a:pt x="4321423" y="3110365"/>
                      <a:pt x="4261842" y="3035554"/>
                      <a:pt x="4191001" y="2967284"/>
                    </a:cubicBezTo>
                    <a:cubicBezTo>
                      <a:pt x="4047308" y="2828817"/>
                      <a:pt x="3881318" y="2723023"/>
                      <a:pt x="3720643" y="2606496"/>
                    </a:cubicBezTo>
                    <a:cubicBezTo>
                      <a:pt x="3638158" y="2546669"/>
                      <a:pt x="3552650" y="2494561"/>
                      <a:pt x="3460590" y="2450726"/>
                    </a:cubicBezTo>
                    <a:cubicBezTo>
                      <a:pt x="3423492" y="2433053"/>
                      <a:pt x="3387842" y="2418943"/>
                      <a:pt x="3348585" y="2407447"/>
                    </a:cubicBezTo>
                    <a:cubicBezTo>
                      <a:pt x="3307908" y="2395537"/>
                      <a:pt x="3287599" y="2381619"/>
                      <a:pt x="3272539" y="2340755"/>
                    </a:cubicBezTo>
                    <a:cubicBezTo>
                      <a:pt x="3241628" y="2256833"/>
                      <a:pt x="3183644" y="2229360"/>
                      <a:pt x="3104449" y="2197466"/>
                    </a:cubicBezTo>
                    <a:cubicBezTo>
                      <a:pt x="3068637" y="2183044"/>
                      <a:pt x="3036048" y="2163060"/>
                      <a:pt x="3000753" y="2147720"/>
                    </a:cubicBezTo>
                    <a:cubicBezTo>
                      <a:pt x="2964047" y="2131773"/>
                      <a:pt x="2925218" y="2119551"/>
                      <a:pt x="2891069" y="2098242"/>
                    </a:cubicBezTo>
                    <a:cubicBezTo>
                      <a:pt x="2735717" y="2001321"/>
                      <a:pt x="2943124" y="1799569"/>
                      <a:pt x="3025609" y="1726928"/>
                    </a:cubicBezTo>
                    <a:cubicBezTo>
                      <a:pt x="3057754" y="1698626"/>
                      <a:pt x="3094121" y="1669583"/>
                      <a:pt x="3135057" y="1655524"/>
                    </a:cubicBezTo>
                    <a:cubicBezTo>
                      <a:pt x="3177471" y="1640962"/>
                      <a:pt x="3235285" y="1632392"/>
                      <a:pt x="3280191" y="1628400"/>
                    </a:cubicBezTo>
                    <a:cubicBezTo>
                      <a:pt x="3310666" y="1625696"/>
                      <a:pt x="3353819" y="1639910"/>
                      <a:pt x="3379140" y="1615690"/>
                    </a:cubicBezTo>
                    <a:cubicBezTo>
                      <a:pt x="3399553" y="1596172"/>
                      <a:pt x="3391664" y="1564922"/>
                      <a:pt x="3389158" y="1540242"/>
                    </a:cubicBezTo>
                    <a:cubicBezTo>
                      <a:pt x="3382127" y="1470994"/>
                      <a:pt x="3438980" y="1465579"/>
                      <a:pt x="3496233" y="1453343"/>
                    </a:cubicBezTo>
                    <a:cubicBezTo>
                      <a:pt x="3585675" y="1434225"/>
                      <a:pt x="3669291" y="1394012"/>
                      <a:pt x="3758866" y="1373910"/>
                    </a:cubicBezTo>
                    <a:cubicBezTo>
                      <a:pt x="3816029" y="1361073"/>
                      <a:pt x="3974745" y="1322661"/>
                      <a:pt x="3975676" y="1419144"/>
                    </a:cubicBezTo>
                    <a:cubicBezTo>
                      <a:pt x="3976379" y="1492289"/>
                      <a:pt x="3921677" y="1565855"/>
                      <a:pt x="3887292" y="1625637"/>
                    </a:cubicBezTo>
                    <a:cubicBezTo>
                      <a:pt x="3860395" y="1672375"/>
                      <a:pt x="3831718" y="1717558"/>
                      <a:pt x="3803284" y="1763304"/>
                    </a:cubicBezTo>
                    <a:cubicBezTo>
                      <a:pt x="3782014" y="1797517"/>
                      <a:pt x="3762747" y="1835056"/>
                      <a:pt x="3763073" y="1876394"/>
                    </a:cubicBezTo>
                    <a:cubicBezTo>
                      <a:pt x="3763331" y="1909059"/>
                      <a:pt x="3776447" y="1941317"/>
                      <a:pt x="3814773" y="1936487"/>
                    </a:cubicBezTo>
                    <a:cubicBezTo>
                      <a:pt x="3857845" y="1931058"/>
                      <a:pt x="3890108" y="1888408"/>
                      <a:pt x="3925876" y="1867765"/>
                    </a:cubicBezTo>
                    <a:cubicBezTo>
                      <a:pt x="3927347" y="1912444"/>
                      <a:pt x="3893546" y="1962412"/>
                      <a:pt x="3880571" y="2004484"/>
                    </a:cubicBezTo>
                    <a:cubicBezTo>
                      <a:pt x="3865267" y="2054088"/>
                      <a:pt x="3851812" y="2105663"/>
                      <a:pt x="3843169" y="2156890"/>
                    </a:cubicBezTo>
                    <a:cubicBezTo>
                      <a:pt x="3837654" y="2189577"/>
                      <a:pt x="3822483" y="2315460"/>
                      <a:pt x="3888637" y="2299312"/>
                    </a:cubicBezTo>
                    <a:cubicBezTo>
                      <a:pt x="3933232" y="2288424"/>
                      <a:pt x="3971655" y="2230931"/>
                      <a:pt x="3997634" y="2196977"/>
                    </a:cubicBezTo>
                    <a:cubicBezTo>
                      <a:pt x="4024988" y="2161209"/>
                      <a:pt x="4049526" y="2123566"/>
                      <a:pt x="4074308" y="2085998"/>
                    </a:cubicBezTo>
                    <a:cubicBezTo>
                      <a:pt x="4089774" y="2131973"/>
                      <a:pt x="3993553" y="2220909"/>
                      <a:pt x="4042384" y="2262337"/>
                    </a:cubicBezTo>
                    <a:cubicBezTo>
                      <a:pt x="4094499" y="2306556"/>
                      <a:pt x="4184746" y="2150002"/>
                      <a:pt x="4210127" y="2121085"/>
                    </a:cubicBezTo>
                    <a:cubicBezTo>
                      <a:pt x="4214541" y="2156209"/>
                      <a:pt x="4164970" y="2234005"/>
                      <a:pt x="4221046" y="2250115"/>
                    </a:cubicBezTo>
                    <a:cubicBezTo>
                      <a:pt x="4260725" y="2261522"/>
                      <a:pt x="4314828" y="2207428"/>
                      <a:pt x="4339817" y="2181970"/>
                    </a:cubicBezTo>
                    <a:cubicBezTo>
                      <a:pt x="4385492" y="2135447"/>
                      <a:pt x="4391066" y="2069762"/>
                      <a:pt x="4419559" y="2013446"/>
                    </a:cubicBezTo>
                    <a:cubicBezTo>
                      <a:pt x="4452177" y="1948975"/>
                      <a:pt x="4494008" y="1890216"/>
                      <a:pt x="4524231" y="1824256"/>
                    </a:cubicBezTo>
                    <a:cubicBezTo>
                      <a:pt x="4619469" y="1616408"/>
                      <a:pt x="4667886" y="1308476"/>
                      <a:pt x="4517718" y="1112413"/>
                    </a:cubicBezTo>
                    <a:cubicBezTo>
                      <a:pt x="4416336" y="980035"/>
                      <a:pt x="4240468" y="957125"/>
                      <a:pt x="4084954" y="969368"/>
                    </a:cubicBezTo>
                    <a:cubicBezTo>
                      <a:pt x="3907977" y="983301"/>
                      <a:pt x="3734883" y="1037180"/>
                      <a:pt x="3569321" y="1098939"/>
                    </a:cubicBezTo>
                    <a:cubicBezTo>
                      <a:pt x="3458151" y="1140411"/>
                      <a:pt x="3348792" y="1186846"/>
                      <a:pt x="3240054" y="1234288"/>
                    </a:cubicBezTo>
                    <a:cubicBezTo>
                      <a:pt x="3159816" y="1269301"/>
                      <a:pt x="3079956" y="1305217"/>
                      <a:pt x="3000347" y="1341660"/>
                    </a:cubicBezTo>
                    <a:cubicBezTo>
                      <a:pt x="2961829" y="1359288"/>
                      <a:pt x="2924309" y="1378361"/>
                      <a:pt x="2886840" y="1398094"/>
                    </a:cubicBezTo>
                    <a:cubicBezTo>
                      <a:pt x="2855930" y="1414374"/>
                      <a:pt x="2819186" y="1433299"/>
                      <a:pt x="2783189" y="1424018"/>
                    </a:cubicBezTo>
                    <a:cubicBezTo>
                      <a:pt x="2809087" y="1384665"/>
                      <a:pt x="2860602" y="1371621"/>
                      <a:pt x="2897826" y="1346415"/>
                    </a:cubicBezTo>
                    <a:cubicBezTo>
                      <a:pt x="2941867" y="1316594"/>
                      <a:pt x="2966257" y="1265642"/>
                      <a:pt x="2982381" y="1216341"/>
                    </a:cubicBezTo>
                    <a:cubicBezTo>
                      <a:pt x="2999748" y="1163240"/>
                      <a:pt x="3015133" y="1150559"/>
                      <a:pt x="3068474" y="1136693"/>
                    </a:cubicBezTo>
                    <a:cubicBezTo>
                      <a:pt x="3121793" y="1122834"/>
                      <a:pt x="3171697" y="1100487"/>
                      <a:pt x="3219338" y="1072852"/>
                    </a:cubicBezTo>
                    <a:cubicBezTo>
                      <a:pt x="3331063" y="1008040"/>
                      <a:pt x="3454528" y="970991"/>
                      <a:pt x="3581505" y="950895"/>
                    </a:cubicBezTo>
                    <a:cubicBezTo>
                      <a:pt x="3693858" y="933119"/>
                      <a:pt x="3812651" y="925112"/>
                      <a:pt x="3917559" y="877558"/>
                    </a:cubicBezTo>
                    <a:cubicBezTo>
                      <a:pt x="3995653" y="842160"/>
                      <a:pt x="4093929" y="763824"/>
                      <a:pt x="3998854" y="685124"/>
                    </a:cubicBezTo>
                    <a:cubicBezTo>
                      <a:pt x="4066139" y="636171"/>
                      <a:pt x="4185463" y="554413"/>
                      <a:pt x="4080991" y="474343"/>
                    </a:cubicBezTo>
                    <a:cubicBezTo>
                      <a:pt x="4000014" y="412280"/>
                      <a:pt x="3877703" y="417087"/>
                      <a:pt x="3781149" y="417087"/>
                    </a:cubicBezTo>
                    <a:cubicBezTo>
                      <a:pt x="3795033" y="389036"/>
                      <a:pt x="3839503" y="379392"/>
                      <a:pt x="3864499" y="364141"/>
                    </a:cubicBezTo>
                    <a:cubicBezTo>
                      <a:pt x="3895328" y="345328"/>
                      <a:pt x="3933402" y="324966"/>
                      <a:pt x="3944108" y="287879"/>
                    </a:cubicBezTo>
                    <a:cubicBezTo>
                      <a:pt x="3961629" y="227238"/>
                      <a:pt x="3895439" y="209557"/>
                      <a:pt x="3849284" y="203476"/>
                    </a:cubicBezTo>
                    <a:cubicBezTo>
                      <a:pt x="3673815" y="180366"/>
                      <a:pt x="3476634" y="197736"/>
                      <a:pt x="3310422" y="258814"/>
                    </a:cubicBezTo>
                    <a:cubicBezTo>
                      <a:pt x="3319094" y="228230"/>
                      <a:pt x="3362306" y="205698"/>
                      <a:pt x="3386504" y="189292"/>
                    </a:cubicBezTo>
                    <a:cubicBezTo>
                      <a:pt x="3418745" y="167433"/>
                      <a:pt x="3450632" y="143524"/>
                      <a:pt x="3474164" y="111948"/>
                    </a:cubicBezTo>
                    <a:cubicBezTo>
                      <a:pt x="3486577" y="95289"/>
                      <a:pt x="3495833" y="77283"/>
                      <a:pt x="3498303" y="56469"/>
                    </a:cubicBezTo>
                    <a:cubicBezTo>
                      <a:pt x="3500957" y="34033"/>
                      <a:pt x="3498561" y="43514"/>
                      <a:pt x="3491804" y="37566"/>
                    </a:cubicBezTo>
                    <a:cubicBezTo>
                      <a:pt x="3466897" y="15597"/>
                      <a:pt x="3431838" y="1768"/>
                      <a:pt x="3398008" y="294"/>
                    </a:cubicBezTo>
                    <a:cubicBezTo>
                      <a:pt x="3300500" y="-3965"/>
                      <a:pt x="3213852" y="41922"/>
                      <a:pt x="3121342" y="64446"/>
                    </a:cubicBezTo>
                    <a:cubicBezTo>
                      <a:pt x="3080436" y="74401"/>
                      <a:pt x="3042266" y="78490"/>
                      <a:pt x="3003097" y="96156"/>
                    </a:cubicBezTo>
                    <a:cubicBezTo>
                      <a:pt x="2955870" y="117458"/>
                      <a:pt x="2907208" y="136072"/>
                      <a:pt x="2860484" y="158345"/>
                    </a:cubicBezTo>
                    <a:cubicBezTo>
                      <a:pt x="2838778" y="168700"/>
                      <a:pt x="2818350" y="181070"/>
                      <a:pt x="2796437" y="190906"/>
                    </a:cubicBezTo>
                    <a:cubicBezTo>
                      <a:pt x="2776557" y="199824"/>
                      <a:pt x="2771951" y="211016"/>
                      <a:pt x="2755916" y="224579"/>
                    </a:cubicBezTo>
                    <a:cubicBezTo>
                      <a:pt x="2741211" y="237022"/>
                      <a:pt x="2724887" y="230867"/>
                      <a:pt x="2708208" y="240178"/>
                    </a:cubicBezTo>
                    <a:cubicBezTo>
                      <a:pt x="2685141" y="253044"/>
                      <a:pt x="2663169" y="275487"/>
                      <a:pt x="2641736" y="291494"/>
                    </a:cubicBezTo>
                    <a:cubicBezTo>
                      <a:pt x="2558290" y="353824"/>
                      <a:pt x="2479472" y="425390"/>
                      <a:pt x="2413311" y="506075"/>
                    </a:cubicBezTo>
                    <a:cubicBezTo>
                      <a:pt x="2299087" y="645356"/>
                      <a:pt x="2185603" y="861145"/>
                      <a:pt x="2263549" y="1043690"/>
                    </a:cubicBezTo>
                    <a:cubicBezTo>
                      <a:pt x="2281751" y="1086310"/>
                      <a:pt x="2324705" y="1100021"/>
                      <a:pt x="2335380" y="1146529"/>
                    </a:cubicBezTo>
                    <a:cubicBezTo>
                      <a:pt x="2344725" y="1187290"/>
                      <a:pt x="2346204" y="1227755"/>
                      <a:pt x="2358225" y="1267990"/>
                    </a:cubicBezTo>
                    <a:cubicBezTo>
                      <a:pt x="2370401" y="1308758"/>
                      <a:pt x="2321585" y="1346993"/>
                      <a:pt x="2300743" y="1380184"/>
                    </a:cubicBezTo>
                    <a:cubicBezTo>
                      <a:pt x="2268140" y="1432107"/>
                      <a:pt x="2253938" y="1490859"/>
                      <a:pt x="2235580" y="1548671"/>
                    </a:cubicBezTo>
                    <a:cubicBezTo>
                      <a:pt x="2229866" y="1533116"/>
                      <a:pt x="2227914" y="1506888"/>
                      <a:pt x="2211908" y="1497725"/>
                    </a:cubicBezTo>
                    <a:cubicBezTo>
                      <a:pt x="2192508" y="1486637"/>
                      <a:pt x="2192257" y="1509777"/>
                      <a:pt x="2178313" y="1499348"/>
                    </a:cubicBezTo>
                    <a:cubicBezTo>
                      <a:pt x="2161923" y="1487089"/>
                      <a:pt x="2148630" y="1439225"/>
                      <a:pt x="2139100" y="1420159"/>
                    </a:cubicBezTo>
                    <a:cubicBezTo>
                      <a:pt x="2126399" y="1394731"/>
                      <a:pt x="2113335" y="1369458"/>
                      <a:pt x="2098704" y="1345074"/>
                    </a:cubicBezTo>
                    <a:cubicBezTo>
                      <a:pt x="2038997" y="1245502"/>
                      <a:pt x="1946998" y="1168565"/>
                      <a:pt x="1847154" y="1111124"/>
                    </a:cubicBezTo>
                    <a:cubicBezTo>
                      <a:pt x="1643259" y="993834"/>
                      <a:pt x="1397756" y="981272"/>
                      <a:pt x="1170595" y="1023884"/>
                    </a:cubicBezTo>
                    <a:cubicBezTo>
                      <a:pt x="942465" y="1066674"/>
                      <a:pt x="744359" y="1180283"/>
                      <a:pt x="567937" y="1328357"/>
                    </a:cubicBezTo>
                    <a:cubicBezTo>
                      <a:pt x="470230" y="1410360"/>
                      <a:pt x="384048" y="1501214"/>
                      <a:pt x="306494" y="1602542"/>
                    </a:cubicBezTo>
                    <a:cubicBezTo>
                      <a:pt x="230316" y="1702078"/>
                      <a:pt x="151616" y="1799028"/>
                      <a:pt x="95584" y="1911866"/>
                    </a:cubicBezTo>
                    <a:cubicBezTo>
                      <a:pt x="64119" y="1975226"/>
                      <a:pt x="35625" y="2040896"/>
                      <a:pt x="18022" y="2109611"/>
                    </a:cubicBezTo>
                    <a:cubicBezTo>
                      <a:pt x="4360" y="2162935"/>
                      <a:pt x="-8918" y="2227679"/>
                      <a:pt x="8463" y="2281758"/>
                    </a:cubicBezTo>
                    <a:cubicBezTo>
                      <a:pt x="23338" y="2328044"/>
                      <a:pt x="66329" y="2352902"/>
                      <a:pt x="109719" y="2322822"/>
                    </a:cubicBezTo>
                    <a:cubicBezTo>
                      <a:pt x="147786" y="2296424"/>
                      <a:pt x="164776" y="2248737"/>
                      <a:pt x="190770" y="2212206"/>
                    </a:cubicBezTo>
                    <a:cubicBezTo>
                      <a:pt x="195990" y="2272736"/>
                      <a:pt x="122362" y="2495583"/>
                      <a:pt x="229643" y="2506072"/>
                    </a:cubicBezTo>
                    <a:cubicBezTo>
                      <a:pt x="308860" y="2513827"/>
                      <a:pt x="337908" y="2331400"/>
                      <a:pt x="354690" y="2278565"/>
                    </a:cubicBezTo>
                    <a:cubicBezTo>
                      <a:pt x="365935" y="2349665"/>
                      <a:pt x="344702" y="2426469"/>
                      <a:pt x="371399" y="2495132"/>
                    </a:cubicBezTo>
                    <a:cubicBezTo>
                      <a:pt x="384344" y="2528448"/>
                      <a:pt x="424784" y="2588764"/>
                      <a:pt x="459022" y="2540899"/>
                    </a:cubicBezTo>
                    <a:cubicBezTo>
                      <a:pt x="474348" y="2519471"/>
                      <a:pt x="475479" y="2488910"/>
                      <a:pt x="480965" y="2463970"/>
                    </a:cubicBezTo>
                    <a:cubicBezTo>
                      <a:pt x="487862" y="2432550"/>
                      <a:pt x="496512" y="2401522"/>
                      <a:pt x="503351" y="2370072"/>
                    </a:cubicBezTo>
                    <a:cubicBezTo>
                      <a:pt x="520584" y="2290809"/>
                      <a:pt x="530188" y="2210332"/>
                      <a:pt x="543503" y="2130373"/>
                    </a:cubicBezTo>
                    <a:cubicBezTo>
                      <a:pt x="565897" y="2182311"/>
                      <a:pt x="561675" y="2276906"/>
                      <a:pt x="617190" y="2309082"/>
                    </a:cubicBezTo>
                    <a:cubicBezTo>
                      <a:pt x="673489" y="2341710"/>
                      <a:pt x="698803" y="2248411"/>
                      <a:pt x="705227" y="2210650"/>
                    </a:cubicBezTo>
                    <a:cubicBezTo>
                      <a:pt x="716021" y="2147165"/>
                      <a:pt x="710861" y="2082124"/>
                      <a:pt x="720162" y="2018401"/>
                    </a:cubicBezTo>
                    <a:cubicBezTo>
                      <a:pt x="729595" y="1953834"/>
                      <a:pt x="752566" y="1895623"/>
                      <a:pt x="787328" y="1840566"/>
                    </a:cubicBezTo>
                    <a:cubicBezTo>
                      <a:pt x="911015" y="1644725"/>
                      <a:pt x="1142967" y="1496770"/>
                      <a:pt x="1376360" y="1487000"/>
                    </a:cubicBezTo>
                    <a:cubicBezTo>
                      <a:pt x="1363777" y="1535427"/>
                      <a:pt x="1291931" y="1660213"/>
                      <a:pt x="1385742" y="1662265"/>
                    </a:cubicBezTo>
                    <a:cubicBezTo>
                      <a:pt x="1406893" y="1662731"/>
                      <a:pt x="1426278" y="1658939"/>
                      <a:pt x="1447718" y="1661243"/>
                    </a:cubicBezTo>
                    <a:cubicBezTo>
                      <a:pt x="1474089" y="1664072"/>
                      <a:pt x="1505459" y="1677590"/>
                      <a:pt x="1531815" y="1675686"/>
                    </a:cubicBezTo>
                    <a:cubicBezTo>
                      <a:pt x="1547799" y="1674523"/>
                      <a:pt x="1547185" y="1667850"/>
                      <a:pt x="1563576" y="1677420"/>
                    </a:cubicBezTo>
                    <a:cubicBezTo>
                      <a:pt x="1580750" y="1687441"/>
                      <a:pt x="1583012" y="1702292"/>
                      <a:pt x="1601791" y="1678901"/>
                    </a:cubicBezTo>
                    <a:cubicBezTo>
                      <a:pt x="1615941" y="1705203"/>
                      <a:pt x="1648937" y="1712210"/>
                      <a:pt x="1673903" y="1723684"/>
                    </a:cubicBezTo>
                    <a:cubicBezTo>
                      <a:pt x="1674199" y="1716891"/>
                      <a:pt x="1674495" y="1710099"/>
                      <a:pt x="1674790" y="1703300"/>
                    </a:cubicBezTo>
                    <a:cubicBezTo>
                      <a:pt x="1690264" y="1725336"/>
                      <a:pt x="1707039" y="1729291"/>
                      <a:pt x="1730756" y="1740076"/>
                    </a:cubicBezTo>
                    <a:cubicBezTo>
                      <a:pt x="1745942" y="1746971"/>
                      <a:pt x="1756640" y="1744846"/>
                      <a:pt x="1770317" y="1748408"/>
                    </a:cubicBezTo>
                    <a:cubicBezTo>
                      <a:pt x="1786877" y="1752719"/>
                      <a:pt x="1795165" y="1761874"/>
                      <a:pt x="1810077" y="1770348"/>
                    </a:cubicBezTo>
                    <a:cubicBezTo>
                      <a:pt x="1826253" y="1779540"/>
                      <a:pt x="1854613" y="1778414"/>
                      <a:pt x="1867034" y="1792828"/>
                    </a:cubicBezTo>
                    <a:cubicBezTo>
                      <a:pt x="1889006" y="1818323"/>
                      <a:pt x="1855042" y="1861365"/>
                      <a:pt x="1842799" y="1883157"/>
                    </a:cubicBezTo>
                    <a:cubicBezTo>
                      <a:pt x="1808377" y="1944413"/>
                      <a:pt x="1785687" y="2015387"/>
                      <a:pt x="1770768" y="2083753"/>
                    </a:cubicBezTo>
                    <a:cubicBezTo>
                      <a:pt x="1766960" y="2101190"/>
                      <a:pt x="1763323" y="2113515"/>
                      <a:pt x="1766125" y="2130810"/>
                    </a:cubicBezTo>
                    <a:cubicBezTo>
                      <a:pt x="1768565" y="2145861"/>
                      <a:pt x="1773060" y="2134988"/>
                      <a:pt x="1770287" y="2149817"/>
                    </a:cubicBezTo>
                    <a:cubicBezTo>
                      <a:pt x="1769304" y="2155061"/>
                      <a:pt x="1759553" y="2166097"/>
                      <a:pt x="1757815" y="2169875"/>
                    </a:cubicBezTo>
                    <a:cubicBezTo>
                      <a:pt x="1743066" y="2201903"/>
                      <a:pt x="1745254" y="2244360"/>
                      <a:pt x="1744478" y="2278906"/>
                    </a:cubicBezTo>
                    <a:cubicBezTo>
                      <a:pt x="1742615" y="2361479"/>
                      <a:pt x="1753091" y="2439571"/>
                      <a:pt x="1775573" y="2518975"/>
                    </a:cubicBezTo>
                    <a:cubicBezTo>
                      <a:pt x="1785436" y="2553795"/>
                      <a:pt x="1794137" y="2590104"/>
                      <a:pt x="1806580" y="2624080"/>
                    </a:cubicBezTo>
                    <a:cubicBezTo>
                      <a:pt x="1818143" y="2655641"/>
                      <a:pt x="1835650" y="2674929"/>
                      <a:pt x="1829491" y="2709053"/>
                    </a:cubicBezTo>
                    <a:cubicBezTo>
                      <a:pt x="1816280" y="2782242"/>
                      <a:pt x="1892813" y="2802093"/>
                      <a:pt x="1934585" y="2847942"/>
                    </a:cubicBezTo>
                    <a:cubicBezTo>
                      <a:pt x="1953504" y="2868719"/>
                      <a:pt x="1956882" y="2895244"/>
                      <a:pt x="1961141" y="2921998"/>
                    </a:cubicBezTo>
                    <a:cubicBezTo>
                      <a:pt x="1967262" y="2960573"/>
                      <a:pt x="1979971" y="2996016"/>
                      <a:pt x="1995659" y="3031770"/>
                    </a:cubicBezTo>
                    <a:cubicBezTo>
                      <a:pt x="2023132" y="3094411"/>
                      <a:pt x="2060800" y="3176199"/>
                      <a:pt x="2112456" y="3222448"/>
                    </a:cubicBezTo>
                    <a:cubicBezTo>
                      <a:pt x="2135692" y="3243247"/>
                      <a:pt x="2157021" y="3266268"/>
                      <a:pt x="2183444" y="3281793"/>
                    </a:cubicBezTo>
                    <a:cubicBezTo>
                      <a:pt x="2195798" y="3289052"/>
                      <a:pt x="2211243" y="3306807"/>
                      <a:pt x="2225008" y="3310229"/>
                    </a:cubicBezTo>
                    <a:cubicBezTo>
                      <a:pt x="2238042" y="3313458"/>
                      <a:pt x="2233385" y="3299592"/>
                      <a:pt x="2247543" y="3311058"/>
                    </a:cubicBezTo>
                    <a:cubicBezTo>
                      <a:pt x="2258381" y="3319836"/>
                      <a:pt x="2257797" y="3332909"/>
                      <a:pt x="2272849" y="3342864"/>
                    </a:cubicBezTo>
                    <a:cubicBezTo>
                      <a:pt x="2287288" y="3352412"/>
                      <a:pt x="2302843" y="3360396"/>
                      <a:pt x="2318043" y="3368640"/>
                    </a:cubicBezTo>
                    <a:cubicBezTo>
                      <a:pt x="2348932" y="3385395"/>
                      <a:pt x="2382297" y="3401253"/>
                      <a:pt x="2410413" y="3422423"/>
                    </a:cubicBezTo>
                    <a:cubicBezTo>
                      <a:pt x="2437642" y="3442940"/>
                      <a:pt x="2464752" y="3464539"/>
                      <a:pt x="2492107" y="3485242"/>
                    </a:cubicBezTo>
                    <a:cubicBezTo>
                      <a:pt x="2517281" y="3504300"/>
                      <a:pt x="2534965" y="3528010"/>
                      <a:pt x="2543097" y="3558890"/>
                    </a:cubicBezTo>
                    <a:cubicBezTo>
                      <a:pt x="2578843" y="3694534"/>
                      <a:pt x="2453522" y="3809165"/>
                      <a:pt x="2346632" y="3865888"/>
                    </a:cubicBezTo>
                    <a:cubicBezTo>
                      <a:pt x="2208293" y="3939299"/>
                      <a:pt x="2051492" y="3923803"/>
                      <a:pt x="1909197" y="3870377"/>
                    </a:cubicBezTo>
                    <a:cubicBezTo>
                      <a:pt x="1761682" y="3814987"/>
                      <a:pt x="1616030" y="3713370"/>
                      <a:pt x="1528155" y="3580844"/>
                    </a:cubicBezTo>
                    <a:cubicBezTo>
                      <a:pt x="1506316" y="3547905"/>
                      <a:pt x="1484174" y="3512625"/>
                      <a:pt x="1467613" y="3476679"/>
                    </a:cubicBezTo>
                    <a:cubicBezTo>
                      <a:pt x="1456716" y="3453036"/>
                      <a:pt x="1453588" y="3423956"/>
                      <a:pt x="1438935" y="3402246"/>
                    </a:cubicBezTo>
                    <a:cubicBezTo>
                      <a:pt x="1406065" y="3353567"/>
                      <a:pt x="1335469" y="3423356"/>
                      <a:pt x="1301290" y="3441629"/>
                    </a:cubicBezTo>
                    <a:cubicBezTo>
                      <a:pt x="1250965" y="3228929"/>
                      <a:pt x="1154337" y="2988779"/>
                      <a:pt x="929683" y="2912650"/>
                    </a:cubicBezTo>
                    <a:cubicBezTo>
                      <a:pt x="716731" y="2840491"/>
                      <a:pt x="449906" y="2926227"/>
                      <a:pt x="311544" y="3101855"/>
                    </a:cubicBezTo>
                    <a:cubicBezTo>
                      <a:pt x="278933" y="3143245"/>
                      <a:pt x="232260" y="3210323"/>
                      <a:pt x="254225" y="3265750"/>
                    </a:cubicBezTo>
                    <a:cubicBezTo>
                      <a:pt x="273336" y="3313954"/>
                      <a:pt x="336237" y="3324858"/>
                      <a:pt x="381594" y="3329694"/>
                    </a:cubicBezTo>
                    <a:cubicBezTo>
                      <a:pt x="446254" y="3336598"/>
                      <a:pt x="514308" y="3328302"/>
                      <a:pt x="576713" y="3310747"/>
                    </a:cubicBezTo>
                    <a:cubicBezTo>
                      <a:pt x="592741" y="3306236"/>
                      <a:pt x="620199" y="3293385"/>
                      <a:pt x="637203" y="3298348"/>
                    </a:cubicBezTo>
                    <a:cubicBezTo>
                      <a:pt x="663619" y="3306066"/>
                      <a:pt x="662621" y="3344523"/>
                      <a:pt x="675958" y="3364552"/>
                    </a:cubicBezTo>
                    <a:cubicBezTo>
                      <a:pt x="689451" y="3384817"/>
                      <a:pt x="709028" y="3382684"/>
                      <a:pt x="713589" y="3356678"/>
                    </a:cubicBezTo>
                    <a:cubicBezTo>
                      <a:pt x="717936" y="3331843"/>
                      <a:pt x="695106" y="3308503"/>
                      <a:pt x="714425" y="3286445"/>
                    </a:cubicBezTo>
                    <a:cubicBezTo>
                      <a:pt x="725174" y="3274171"/>
                      <a:pt x="761460" y="3264024"/>
                      <a:pt x="776564" y="3273586"/>
                    </a:cubicBezTo>
                    <a:cubicBezTo>
                      <a:pt x="789199" y="3281586"/>
                      <a:pt x="790330" y="3306696"/>
                      <a:pt x="800369" y="3318251"/>
                    </a:cubicBezTo>
                    <a:cubicBezTo>
                      <a:pt x="828049" y="3350101"/>
                      <a:pt x="831058" y="3298474"/>
                      <a:pt x="836729" y="3276697"/>
                    </a:cubicBezTo>
                    <a:cubicBezTo>
                      <a:pt x="845246" y="3243951"/>
                      <a:pt x="882463" y="3218486"/>
                      <a:pt x="918585" y="3233136"/>
                    </a:cubicBezTo>
                    <a:cubicBezTo>
                      <a:pt x="941194" y="3242306"/>
                      <a:pt x="946842" y="3277053"/>
                      <a:pt x="952697" y="3298052"/>
                    </a:cubicBezTo>
                    <a:cubicBezTo>
                      <a:pt x="964659" y="3340938"/>
                      <a:pt x="972895" y="3382343"/>
                      <a:pt x="989094" y="3424134"/>
                    </a:cubicBezTo>
                    <a:cubicBezTo>
                      <a:pt x="1001455" y="3456021"/>
                      <a:pt x="1053843" y="3544816"/>
                      <a:pt x="1028721" y="3575918"/>
                    </a:cubicBezTo>
                    <a:cubicBezTo>
                      <a:pt x="1013203" y="3595132"/>
                      <a:pt x="974026" y="3605895"/>
                      <a:pt x="951507" y="3613302"/>
                    </a:cubicBezTo>
                    <a:cubicBezTo>
                      <a:pt x="920123" y="3623634"/>
                      <a:pt x="882470" y="3629812"/>
                      <a:pt x="853667" y="3646063"/>
                    </a:cubicBezTo>
                    <a:cubicBezTo>
                      <a:pt x="840122" y="3653707"/>
                      <a:pt x="810247" y="3674557"/>
                      <a:pt x="806062" y="3690357"/>
                    </a:cubicBezTo>
                    <a:cubicBezTo>
                      <a:pt x="798980" y="3717126"/>
                      <a:pt x="831517" y="3718326"/>
                      <a:pt x="846658" y="3704748"/>
                    </a:cubicBezTo>
                    <a:cubicBezTo>
                      <a:pt x="894018" y="3845370"/>
                      <a:pt x="949947" y="3983689"/>
                      <a:pt x="1036942" y="4104905"/>
                    </a:cubicBezTo>
                    <a:cubicBezTo>
                      <a:pt x="1124232" y="4226543"/>
                      <a:pt x="1237569" y="4327397"/>
                      <a:pt x="1357019" y="4416429"/>
                    </a:cubicBezTo>
                    <a:cubicBezTo>
                      <a:pt x="1590635" y="4590568"/>
                      <a:pt x="1865422" y="4706576"/>
                      <a:pt x="2156452" y="4734205"/>
                    </a:cubicBezTo>
                    <a:cubicBezTo>
                      <a:pt x="2305305" y="4748337"/>
                      <a:pt x="2459215" y="4735909"/>
                      <a:pt x="2600106" y="4684237"/>
                    </a:cubicBezTo>
                    <a:cubicBezTo>
                      <a:pt x="2616001" y="4678408"/>
                      <a:pt x="2632118" y="4671638"/>
                      <a:pt x="2648922" y="4668897"/>
                    </a:cubicBezTo>
                    <a:cubicBezTo>
                      <a:pt x="2664145" y="4666416"/>
                      <a:pt x="2679766" y="4671682"/>
                      <a:pt x="2694501" y="4669238"/>
                    </a:cubicBezTo>
                    <a:cubicBezTo>
                      <a:pt x="2713612" y="4666068"/>
                      <a:pt x="2708489" y="4658683"/>
                      <a:pt x="2720628" y="4648454"/>
                    </a:cubicBezTo>
                    <a:cubicBezTo>
                      <a:pt x="2731844" y="4639017"/>
                      <a:pt x="2749350" y="4635751"/>
                      <a:pt x="2761771" y="4627603"/>
                    </a:cubicBezTo>
                    <a:cubicBezTo>
                      <a:pt x="2823644" y="4586990"/>
                      <a:pt x="2879765" y="4529882"/>
                      <a:pt x="2928131" y="4474263"/>
                    </a:cubicBezTo>
                    <a:cubicBezTo>
                      <a:pt x="3018999" y="4369795"/>
                      <a:pt x="3109055" y="4239550"/>
                      <a:pt x="3151861" y="4106764"/>
                    </a:cubicBezTo>
                    <a:cubicBezTo>
                      <a:pt x="3194874" y="3973356"/>
                      <a:pt x="3196915" y="3831608"/>
                      <a:pt x="3209860" y="3693290"/>
                    </a:cubicBezTo>
                    <a:cubicBezTo>
                      <a:pt x="3217867" y="3607731"/>
                      <a:pt x="3192117" y="3528247"/>
                      <a:pt x="3178070" y="3444629"/>
                    </a:cubicBezTo>
                    <a:cubicBezTo>
                      <a:pt x="3163690" y="3358997"/>
                      <a:pt x="3146886" y="3274794"/>
                      <a:pt x="3127109" y="3190368"/>
                    </a:cubicBezTo>
                    <a:cubicBezTo>
                      <a:pt x="3119280" y="3156985"/>
                      <a:pt x="3119221" y="3132823"/>
                      <a:pt x="3145392" y="3108521"/>
                    </a:cubicBezTo>
                    <a:cubicBezTo>
                      <a:pt x="3165775" y="3089604"/>
                      <a:pt x="3191252" y="3074715"/>
                      <a:pt x="3218362" y="3087611"/>
                    </a:cubicBezTo>
                    <a:cubicBezTo>
                      <a:pt x="3246752" y="3101114"/>
                      <a:pt x="3272473" y="3130586"/>
                      <a:pt x="3298400" y="3148897"/>
                    </a:cubicBezTo>
                    <a:cubicBezTo>
                      <a:pt x="3325119" y="3167777"/>
                      <a:pt x="3337643" y="3192961"/>
                      <a:pt x="3364258" y="3161518"/>
                    </a:cubicBezTo>
                    <a:cubicBezTo>
                      <a:pt x="3364258" y="3188813"/>
                      <a:pt x="3377403" y="3197020"/>
                      <a:pt x="3400366" y="3205990"/>
                    </a:cubicBezTo>
                    <a:cubicBezTo>
                      <a:pt x="3431173" y="3218034"/>
                      <a:pt x="3459940" y="3230914"/>
                      <a:pt x="3487812" y="3249232"/>
                    </a:cubicBezTo>
                    <a:cubicBezTo>
                      <a:pt x="3548081" y="3288845"/>
                      <a:pt x="3593630" y="3348790"/>
                      <a:pt x="3627645" y="3411734"/>
                    </a:cubicBezTo>
                    <a:cubicBezTo>
                      <a:pt x="3663908" y="3478849"/>
                      <a:pt x="3705657" y="3547535"/>
                      <a:pt x="3730853" y="3619716"/>
                    </a:cubicBezTo>
                    <a:cubicBezTo>
                      <a:pt x="3758311" y="3698393"/>
                      <a:pt x="3761756" y="3787085"/>
                      <a:pt x="3764521" y="3869725"/>
                    </a:cubicBezTo>
                    <a:cubicBezTo>
                      <a:pt x="3767427" y="3956098"/>
                      <a:pt x="3768277" y="4043101"/>
                      <a:pt x="3763353" y="4129415"/>
                    </a:cubicBezTo>
                    <a:cubicBezTo>
                      <a:pt x="3758703" y="4211047"/>
                      <a:pt x="3754141" y="4302739"/>
                      <a:pt x="3730092" y="4381179"/>
                    </a:cubicBezTo>
                    <a:cubicBezTo>
                      <a:pt x="3703573" y="4467678"/>
                      <a:pt x="3617694" y="4565703"/>
                      <a:pt x="3733855" y="4623403"/>
                    </a:cubicBezTo>
                    <a:cubicBezTo>
                      <a:pt x="3815320" y="4663875"/>
                      <a:pt x="3914055" y="4654113"/>
                      <a:pt x="3994211" y="4695763"/>
                    </a:cubicBezTo>
                    <a:cubicBezTo>
                      <a:pt x="3983860" y="4712324"/>
                      <a:pt x="3976918" y="4731064"/>
                      <a:pt x="3965659" y="4747071"/>
                    </a:cubicBezTo>
                    <a:cubicBezTo>
                      <a:pt x="3951471" y="4767255"/>
                      <a:pt x="3938851" y="4767070"/>
                      <a:pt x="3916945" y="4775158"/>
                    </a:cubicBezTo>
                    <a:cubicBezTo>
                      <a:pt x="3876808" y="4789979"/>
                      <a:pt x="3896237" y="4814104"/>
                      <a:pt x="3892112" y="4845880"/>
                    </a:cubicBezTo>
                    <a:cubicBezTo>
                      <a:pt x="3888452" y="4874079"/>
                      <a:pt x="3850747" y="4906225"/>
                      <a:pt x="3832760" y="4926943"/>
                    </a:cubicBezTo>
                    <a:cubicBezTo>
                      <a:pt x="3805672" y="4958141"/>
                      <a:pt x="3777667" y="4989051"/>
                      <a:pt x="3755820" y="5024308"/>
                    </a:cubicBezTo>
                    <a:cubicBezTo>
                      <a:pt x="3708452" y="5100719"/>
                      <a:pt x="3708474" y="5183988"/>
                      <a:pt x="3751864" y="5262080"/>
                    </a:cubicBezTo>
                    <a:cubicBezTo>
                      <a:pt x="3790013" y="5330729"/>
                      <a:pt x="3844500" y="5408791"/>
                      <a:pt x="3911504" y="5451404"/>
                    </a:cubicBezTo>
                    <a:cubicBezTo>
                      <a:pt x="3984644" y="5497919"/>
                      <a:pt x="4070855" y="5538080"/>
                      <a:pt x="4151130" y="5570375"/>
                    </a:cubicBezTo>
                    <a:cubicBezTo>
                      <a:pt x="4223316" y="5599411"/>
                      <a:pt x="4299687" y="5617987"/>
                      <a:pt x="4376886" y="5627350"/>
                    </a:cubicBezTo>
                    <a:cubicBezTo>
                      <a:pt x="4434759" y="5634364"/>
                      <a:pt x="4514398" y="5641164"/>
                      <a:pt x="4560716" y="5597566"/>
                    </a:cubicBezTo>
                    <a:cubicBezTo>
                      <a:pt x="4603175" y="5557598"/>
                      <a:pt x="4613244" y="5494038"/>
                      <a:pt x="4593342" y="5440930"/>
                    </a:cubicBezTo>
                    <a:cubicBezTo>
                      <a:pt x="4546676" y="5316425"/>
                      <a:pt x="4404152" y="5241496"/>
                      <a:pt x="4300508" y="5170989"/>
                    </a:cubicBezTo>
                    <a:cubicBezTo>
                      <a:pt x="4333355" y="5159508"/>
                      <a:pt x="4376627" y="5155634"/>
                      <a:pt x="4402141" y="5129480"/>
                    </a:cubicBezTo>
                    <a:cubicBezTo>
                      <a:pt x="4434035" y="5096785"/>
                      <a:pt x="4404573" y="5068735"/>
                      <a:pt x="4367948" y="5069105"/>
                    </a:cubicBezTo>
                    <a:cubicBezTo>
                      <a:pt x="4336179" y="5069439"/>
                      <a:pt x="4303790" y="5079786"/>
                      <a:pt x="4273582" y="5088971"/>
                    </a:cubicBezTo>
                    <a:cubicBezTo>
                      <a:pt x="4246745" y="5097119"/>
                      <a:pt x="4197440" y="5119940"/>
                      <a:pt x="4170241" y="5103504"/>
                    </a:cubicBezTo>
                    <a:cubicBezTo>
                      <a:pt x="4134296" y="5081771"/>
                      <a:pt x="4173627" y="5059861"/>
                      <a:pt x="4193027" y="5050047"/>
                    </a:cubicBezTo>
                    <a:cubicBezTo>
                      <a:pt x="4229452" y="5031618"/>
                      <a:pt x="4227434" y="5008175"/>
                      <a:pt x="4192176" y="4988976"/>
                    </a:cubicBezTo>
                    <a:cubicBezTo>
                      <a:pt x="4135234" y="4957963"/>
                      <a:pt x="4216840" y="4956615"/>
                      <a:pt x="4225357" y="4928661"/>
                    </a:cubicBezTo>
                    <a:cubicBezTo>
                      <a:pt x="4236128" y="4893315"/>
                      <a:pt x="4191282" y="4859302"/>
                      <a:pt x="4194417" y="4820733"/>
                    </a:cubicBezTo>
                    <a:cubicBezTo>
                      <a:pt x="4197396" y="4783913"/>
                      <a:pt x="4208759" y="4719257"/>
                      <a:pt x="4237474" y="4692925"/>
                    </a:cubicBezTo>
                    <a:cubicBezTo>
                      <a:pt x="4257302" y="4674756"/>
                      <a:pt x="4291237" y="4676363"/>
                      <a:pt x="4316107" y="4672334"/>
                    </a:cubicBezTo>
                    <a:cubicBezTo>
                      <a:pt x="4356355" y="4665816"/>
                      <a:pt x="4395753" y="4653824"/>
                      <a:pt x="4434552" y="4641462"/>
                    </a:cubicBezTo>
                    <a:cubicBezTo>
                      <a:pt x="4446366" y="4710872"/>
                      <a:pt x="4501556" y="4648476"/>
                      <a:pt x="4523329" y="4620766"/>
                    </a:cubicBezTo>
                    <a:cubicBezTo>
                      <a:pt x="4564346" y="4568577"/>
                      <a:pt x="4581320" y="4505410"/>
                      <a:pt x="4602960" y="4443754"/>
                    </a:cubicBezTo>
                    <a:cubicBezTo>
                      <a:pt x="4627328" y="4374305"/>
                      <a:pt x="4648051" y="4306124"/>
                      <a:pt x="4660952" y="4233505"/>
                    </a:cubicBezTo>
                    <a:cubicBezTo>
                      <a:pt x="4675014" y="4154347"/>
                      <a:pt x="4668426" y="4078195"/>
                      <a:pt x="4656619" y="3999222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9DD2E6CE-945C-4645-8C48-618902C80A4C}"/>
                  </a:ext>
                </a:extLst>
              </p:cNvPr>
              <p:cNvSpPr/>
              <p:nvPr/>
            </p:nvSpPr>
            <p:spPr>
              <a:xfrm>
                <a:off x="-448015" y="8414770"/>
                <a:ext cx="1564141" cy="845268"/>
              </a:xfrm>
              <a:custGeom>
                <a:avLst/>
                <a:gdLst>
                  <a:gd name="connsiteX0" fmla="*/ 1538932 w 1564141"/>
                  <a:gd name="connsiteY0" fmla="*/ 818028 h 845268"/>
                  <a:gd name="connsiteX1" fmla="*/ 1458801 w 1564141"/>
                  <a:gd name="connsiteY1" fmla="*/ 811301 h 845268"/>
                  <a:gd name="connsiteX2" fmla="*/ 1329965 w 1564141"/>
                  <a:gd name="connsiteY2" fmla="*/ 796211 h 845268"/>
                  <a:gd name="connsiteX3" fmla="*/ 1215210 w 1564141"/>
                  <a:gd name="connsiteY3" fmla="*/ 774157 h 845268"/>
                  <a:gd name="connsiteX4" fmla="*/ 1211016 w 1564141"/>
                  <a:gd name="connsiteY4" fmla="*/ 783594 h 845268"/>
                  <a:gd name="connsiteX5" fmla="*/ 1195702 w 1564141"/>
                  <a:gd name="connsiteY5" fmla="*/ 776749 h 845268"/>
                  <a:gd name="connsiteX6" fmla="*/ 1155023 w 1564141"/>
                  <a:gd name="connsiteY6" fmla="*/ 769652 h 845268"/>
                  <a:gd name="connsiteX7" fmla="*/ 1118731 w 1564141"/>
                  <a:gd name="connsiteY7" fmla="*/ 765244 h 845268"/>
                  <a:gd name="connsiteX8" fmla="*/ 1088759 w 1564141"/>
                  <a:gd name="connsiteY8" fmla="*/ 741019 h 845268"/>
                  <a:gd name="connsiteX9" fmla="*/ 1051337 w 1564141"/>
                  <a:gd name="connsiteY9" fmla="*/ 741716 h 845268"/>
                  <a:gd name="connsiteX10" fmla="*/ 987562 w 1564141"/>
                  <a:gd name="connsiteY10" fmla="*/ 714098 h 845268"/>
                  <a:gd name="connsiteX11" fmla="*/ 914748 w 1564141"/>
                  <a:gd name="connsiteY11" fmla="*/ 685798 h 845268"/>
                  <a:gd name="connsiteX12" fmla="*/ 843876 w 1564141"/>
                  <a:gd name="connsiteY12" fmla="*/ 663070 h 845268"/>
                  <a:gd name="connsiteX13" fmla="*/ 669437 w 1564141"/>
                  <a:gd name="connsiteY13" fmla="*/ 577512 h 845268"/>
                  <a:gd name="connsiteX14" fmla="*/ 358873 w 1564141"/>
                  <a:gd name="connsiteY14" fmla="*/ 388083 h 845268"/>
                  <a:gd name="connsiteX15" fmla="*/ 270457 w 1564141"/>
                  <a:gd name="connsiteY15" fmla="*/ 294651 h 845268"/>
                  <a:gd name="connsiteX16" fmla="*/ 183046 w 1564141"/>
                  <a:gd name="connsiteY16" fmla="*/ 233377 h 845268"/>
                  <a:gd name="connsiteX17" fmla="*/ 154543 w 1564141"/>
                  <a:gd name="connsiteY17" fmla="*/ 176015 h 845268"/>
                  <a:gd name="connsiteX18" fmla="*/ 94017 w 1564141"/>
                  <a:gd name="connsiteY18" fmla="*/ 105251 h 845268"/>
                  <a:gd name="connsiteX19" fmla="*/ 53183 w 1564141"/>
                  <a:gd name="connsiteY19" fmla="*/ 29458 h 845268"/>
                  <a:gd name="connsiteX20" fmla="*/ 16891 w 1564141"/>
                  <a:gd name="connsiteY20" fmla="*/ 8655 h 845268"/>
                  <a:gd name="connsiteX21" fmla="*/ 54778 w 1564141"/>
                  <a:gd name="connsiteY21" fmla="*/ 168569 h 845268"/>
                  <a:gd name="connsiteX22" fmla="*/ 186826 w 1564141"/>
                  <a:gd name="connsiteY22" fmla="*/ 344434 h 845268"/>
                  <a:gd name="connsiteX23" fmla="*/ 501672 w 1564141"/>
                  <a:gd name="connsiteY23" fmla="*/ 606760 h 845268"/>
                  <a:gd name="connsiteX24" fmla="*/ 693021 w 1564141"/>
                  <a:gd name="connsiteY24" fmla="*/ 699037 h 845268"/>
                  <a:gd name="connsiteX25" fmla="*/ 871101 w 1564141"/>
                  <a:gd name="connsiteY25" fmla="*/ 748894 h 845268"/>
                  <a:gd name="connsiteX26" fmla="*/ 978472 w 1564141"/>
                  <a:gd name="connsiteY26" fmla="*/ 777535 h 845268"/>
                  <a:gd name="connsiteX27" fmla="*/ 1021484 w 1564141"/>
                  <a:gd name="connsiteY27" fmla="*/ 784320 h 845268"/>
                  <a:gd name="connsiteX28" fmla="*/ 1033889 w 1564141"/>
                  <a:gd name="connsiteY28" fmla="*/ 779765 h 845268"/>
                  <a:gd name="connsiteX29" fmla="*/ 1052600 w 1564141"/>
                  <a:gd name="connsiteY29" fmla="*/ 787469 h 845268"/>
                  <a:gd name="connsiteX30" fmla="*/ 1080607 w 1564141"/>
                  <a:gd name="connsiteY30" fmla="*/ 792107 h 845268"/>
                  <a:gd name="connsiteX31" fmla="*/ 1100101 w 1564141"/>
                  <a:gd name="connsiteY31" fmla="*/ 806553 h 845268"/>
                  <a:gd name="connsiteX32" fmla="*/ 1138269 w 1564141"/>
                  <a:gd name="connsiteY32" fmla="*/ 809686 h 845268"/>
                  <a:gd name="connsiteX33" fmla="*/ 1173018 w 1564141"/>
                  <a:gd name="connsiteY33" fmla="*/ 794959 h 845268"/>
                  <a:gd name="connsiteX34" fmla="*/ 1167443 w 1564141"/>
                  <a:gd name="connsiteY34" fmla="*/ 818791 h 845268"/>
                  <a:gd name="connsiteX35" fmla="*/ 1199674 w 1564141"/>
                  <a:gd name="connsiteY35" fmla="*/ 815909 h 845268"/>
                  <a:gd name="connsiteX36" fmla="*/ 1222794 w 1564141"/>
                  <a:gd name="connsiteY36" fmla="*/ 809079 h 845268"/>
                  <a:gd name="connsiteX37" fmla="*/ 1239112 w 1564141"/>
                  <a:gd name="connsiteY37" fmla="*/ 826347 h 845268"/>
                  <a:gd name="connsiteX38" fmla="*/ 1334381 w 1564141"/>
                  <a:gd name="connsiteY38" fmla="*/ 832185 h 845268"/>
                  <a:gd name="connsiteX39" fmla="*/ 1428630 w 1564141"/>
                  <a:gd name="connsiteY39" fmla="*/ 841490 h 845268"/>
                  <a:gd name="connsiteX40" fmla="*/ 1564318 w 1564141"/>
                  <a:gd name="connsiteY40" fmla="*/ 817280 h 845268"/>
                  <a:gd name="connsiteX41" fmla="*/ 1538932 w 1564141"/>
                  <a:gd name="connsiteY41" fmla="*/ 818028 h 8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4141" h="845268">
                    <a:moveTo>
                      <a:pt x="1538932" y="818028"/>
                    </a:moveTo>
                    <a:cubicBezTo>
                      <a:pt x="1527649" y="830755"/>
                      <a:pt x="1473628" y="813154"/>
                      <a:pt x="1458801" y="811301"/>
                    </a:cubicBezTo>
                    <a:cubicBezTo>
                      <a:pt x="1414785" y="805805"/>
                      <a:pt x="1373523" y="807212"/>
                      <a:pt x="1329965" y="796211"/>
                    </a:cubicBezTo>
                    <a:cubicBezTo>
                      <a:pt x="1296604" y="787780"/>
                      <a:pt x="1247715" y="769186"/>
                      <a:pt x="1215210" y="774157"/>
                    </a:cubicBezTo>
                    <a:cubicBezTo>
                      <a:pt x="1212478" y="774579"/>
                      <a:pt x="1215668" y="783654"/>
                      <a:pt x="1211016" y="783594"/>
                    </a:cubicBezTo>
                    <a:cubicBezTo>
                      <a:pt x="1204976" y="783513"/>
                      <a:pt x="1201749" y="779076"/>
                      <a:pt x="1195702" y="776749"/>
                    </a:cubicBezTo>
                    <a:cubicBezTo>
                      <a:pt x="1181377" y="771238"/>
                      <a:pt x="1170079" y="758821"/>
                      <a:pt x="1155023" y="769652"/>
                    </a:cubicBezTo>
                    <a:cubicBezTo>
                      <a:pt x="1147905" y="736019"/>
                      <a:pt x="1135626" y="765489"/>
                      <a:pt x="1118731" y="765244"/>
                    </a:cubicBezTo>
                    <a:cubicBezTo>
                      <a:pt x="1100913" y="764978"/>
                      <a:pt x="1107433" y="743760"/>
                      <a:pt x="1088759" y="741019"/>
                    </a:cubicBezTo>
                    <a:cubicBezTo>
                      <a:pt x="1073925" y="738849"/>
                      <a:pt x="1067737" y="748057"/>
                      <a:pt x="1051337" y="741716"/>
                    </a:cubicBezTo>
                    <a:cubicBezTo>
                      <a:pt x="1028617" y="732952"/>
                      <a:pt x="1012505" y="720195"/>
                      <a:pt x="987562" y="714098"/>
                    </a:cubicBezTo>
                    <a:cubicBezTo>
                      <a:pt x="959355" y="707208"/>
                      <a:pt x="940710" y="697325"/>
                      <a:pt x="914748" y="685798"/>
                    </a:cubicBezTo>
                    <a:cubicBezTo>
                      <a:pt x="892050" y="675738"/>
                      <a:pt x="866892" y="672545"/>
                      <a:pt x="843876" y="663070"/>
                    </a:cubicBezTo>
                    <a:cubicBezTo>
                      <a:pt x="784325" y="638549"/>
                      <a:pt x="726006" y="608204"/>
                      <a:pt x="669437" y="577512"/>
                    </a:cubicBezTo>
                    <a:cubicBezTo>
                      <a:pt x="561830" y="519135"/>
                      <a:pt x="455589" y="464210"/>
                      <a:pt x="358873" y="388083"/>
                    </a:cubicBezTo>
                    <a:cubicBezTo>
                      <a:pt x="323474" y="360228"/>
                      <a:pt x="298509" y="329343"/>
                      <a:pt x="270457" y="294651"/>
                    </a:cubicBezTo>
                    <a:cubicBezTo>
                      <a:pt x="251414" y="271085"/>
                      <a:pt x="218644" y="225880"/>
                      <a:pt x="183046" y="233377"/>
                    </a:cubicBezTo>
                    <a:cubicBezTo>
                      <a:pt x="191375" y="210300"/>
                      <a:pt x="169164" y="190261"/>
                      <a:pt x="154543" y="176015"/>
                    </a:cubicBezTo>
                    <a:cubicBezTo>
                      <a:pt x="131963" y="154027"/>
                      <a:pt x="112698" y="130802"/>
                      <a:pt x="94017" y="105251"/>
                    </a:cubicBezTo>
                    <a:cubicBezTo>
                      <a:pt x="76435" y="81212"/>
                      <a:pt x="64089" y="56935"/>
                      <a:pt x="53183" y="29458"/>
                    </a:cubicBezTo>
                    <a:cubicBezTo>
                      <a:pt x="44913" y="8625"/>
                      <a:pt x="39575" y="-12184"/>
                      <a:pt x="16891" y="8655"/>
                    </a:cubicBezTo>
                    <a:cubicBezTo>
                      <a:pt x="-28292" y="50171"/>
                      <a:pt x="29717" y="132092"/>
                      <a:pt x="54778" y="168569"/>
                    </a:cubicBezTo>
                    <a:cubicBezTo>
                      <a:pt x="96232" y="228902"/>
                      <a:pt x="137486" y="290228"/>
                      <a:pt x="186826" y="344434"/>
                    </a:cubicBezTo>
                    <a:cubicBezTo>
                      <a:pt x="278831" y="445534"/>
                      <a:pt x="383684" y="537574"/>
                      <a:pt x="501672" y="606760"/>
                    </a:cubicBezTo>
                    <a:cubicBezTo>
                      <a:pt x="562642" y="642512"/>
                      <a:pt x="626876" y="674123"/>
                      <a:pt x="693021" y="699037"/>
                    </a:cubicBezTo>
                    <a:cubicBezTo>
                      <a:pt x="752108" y="721291"/>
                      <a:pt x="810464" y="732982"/>
                      <a:pt x="871101" y="748894"/>
                    </a:cubicBezTo>
                    <a:cubicBezTo>
                      <a:pt x="907231" y="758384"/>
                      <a:pt x="941604" y="770927"/>
                      <a:pt x="978472" y="777535"/>
                    </a:cubicBezTo>
                    <a:cubicBezTo>
                      <a:pt x="992804" y="780105"/>
                      <a:pt x="1006908" y="783580"/>
                      <a:pt x="1021484" y="784320"/>
                    </a:cubicBezTo>
                    <a:cubicBezTo>
                      <a:pt x="1025257" y="784521"/>
                      <a:pt x="1031489" y="779550"/>
                      <a:pt x="1033889" y="779765"/>
                    </a:cubicBezTo>
                    <a:cubicBezTo>
                      <a:pt x="1039693" y="780298"/>
                      <a:pt x="1044123" y="785610"/>
                      <a:pt x="1052600" y="787469"/>
                    </a:cubicBezTo>
                    <a:cubicBezTo>
                      <a:pt x="1062709" y="789684"/>
                      <a:pt x="1072729" y="788728"/>
                      <a:pt x="1080607" y="792107"/>
                    </a:cubicBezTo>
                    <a:cubicBezTo>
                      <a:pt x="1083812" y="793484"/>
                      <a:pt x="1091720" y="803456"/>
                      <a:pt x="1100101" y="806553"/>
                    </a:cubicBezTo>
                    <a:cubicBezTo>
                      <a:pt x="1113739" y="811598"/>
                      <a:pt x="1124291" y="813931"/>
                      <a:pt x="1138269" y="809686"/>
                    </a:cubicBezTo>
                    <a:cubicBezTo>
                      <a:pt x="1150113" y="806086"/>
                      <a:pt x="1159734" y="793707"/>
                      <a:pt x="1173018" y="794959"/>
                    </a:cubicBezTo>
                    <a:cubicBezTo>
                      <a:pt x="1171165" y="802901"/>
                      <a:pt x="1169304" y="810849"/>
                      <a:pt x="1167443" y="818791"/>
                    </a:cubicBezTo>
                    <a:cubicBezTo>
                      <a:pt x="1180963" y="813605"/>
                      <a:pt x="1187269" y="818317"/>
                      <a:pt x="1199674" y="815909"/>
                    </a:cubicBezTo>
                    <a:cubicBezTo>
                      <a:pt x="1197275" y="816376"/>
                      <a:pt x="1225644" y="809842"/>
                      <a:pt x="1222794" y="809079"/>
                    </a:cubicBezTo>
                    <a:cubicBezTo>
                      <a:pt x="1224758" y="809605"/>
                      <a:pt x="1232075" y="823007"/>
                      <a:pt x="1239112" y="826347"/>
                    </a:cubicBezTo>
                    <a:cubicBezTo>
                      <a:pt x="1268183" y="840134"/>
                      <a:pt x="1303663" y="829866"/>
                      <a:pt x="1334381" y="832185"/>
                    </a:cubicBezTo>
                    <a:cubicBezTo>
                      <a:pt x="1365910" y="834563"/>
                      <a:pt x="1396857" y="839201"/>
                      <a:pt x="1428630" y="841490"/>
                    </a:cubicBezTo>
                    <a:cubicBezTo>
                      <a:pt x="1452015" y="843171"/>
                      <a:pt x="1561911" y="857351"/>
                      <a:pt x="1564318" y="817280"/>
                    </a:cubicBezTo>
                    <a:cubicBezTo>
                      <a:pt x="1555790" y="815302"/>
                      <a:pt x="1547328" y="815554"/>
                      <a:pt x="1538932" y="81802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0816356B-02BA-4085-B1E0-783ACCD5E13D}"/>
                  </a:ext>
                </a:extLst>
              </p:cNvPr>
              <p:cNvSpPr/>
              <p:nvPr/>
            </p:nvSpPr>
            <p:spPr>
              <a:xfrm>
                <a:off x="3723027" y="5065296"/>
                <a:ext cx="331787" cy="750471"/>
              </a:xfrm>
              <a:custGeom>
                <a:avLst/>
                <a:gdLst>
                  <a:gd name="connsiteX0" fmla="*/ 330090 w 331787"/>
                  <a:gd name="connsiteY0" fmla="*/ 485328 h 750471"/>
                  <a:gd name="connsiteX1" fmla="*/ 293255 w 331787"/>
                  <a:gd name="connsiteY1" fmla="*/ 269770 h 750471"/>
                  <a:gd name="connsiteX2" fmla="*/ 214645 w 331787"/>
                  <a:gd name="connsiteY2" fmla="*/ 102363 h 750471"/>
                  <a:gd name="connsiteX3" fmla="*/ 57998 w 331787"/>
                  <a:gd name="connsiteY3" fmla="*/ 118 h 750471"/>
                  <a:gd name="connsiteX4" fmla="*/ 19284 w 331787"/>
                  <a:gd name="connsiteY4" fmla="*/ 69815 h 750471"/>
                  <a:gd name="connsiteX5" fmla="*/ 131475 w 331787"/>
                  <a:gd name="connsiteY5" fmla="*/ 171674 h 750471"/>
                  <a:gd name="connsiteX6" fmla="*/ 219065 w 331787"/>
                  <a:gd name="connsiteY6" fmla="*/ 342556 h 750471"/>
                  <a:gd name="connsiteX7" fmla="*/ 243064 w 331787"/>
                  <a:gd name="connsiteY7" fmla="*/ 695716 h 750471"/>
                  <a:gd name="connsiteX8" fmla="*/ 239462 w 331787"/>
                  <a:gd name="connsiteY8" fmla="*/ 748023 h 750471"/>
                  <a:gd name="connsiteX9" fmla="*/ 272962 w 331787"/>
                  <a:gd name="connsiteY9" fmla="*/ 723092 h 750471"/>
                  <a:gd name="connsiteX10" fmla="*/ 312546 w 331787"/>
                  <a:gd name="connsiteY10" fmla="*/ 632472 h 750471"/>
                  <a:gd name="connsiteX11" fmla="*/ 306759 w 331787"/>
                  <a:gd name="connsiteY11" fmla="*/ 600969 h 750471"/>
                  <a:gd name="connsiteX12" fmla="*/ 314113 w 331787"/>
                  <a:gd name="connsiteY12" fmla="*/ 573741 h 750471"/>
                  <a:gd name="connsiteX13" fmla="*/ 330090 w 331787"/>
                  <a:gd name="connsiteY13" fmla="*/ 485328 h 750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1787" h="750471">
                    <a:moveTo>
                      <a:pt x="330090" y="485328"/>
                    </a:moveTo>
                    <a:cubicBezTo>
                      <a:pt x="339174" y="407637"/>
                      <a:pt x="313347" y="342778"/>
                      <a:pt x="293255" y="269770"/>
                    </a:cubicBezTo>
                    <a:cubicBezTo>
                      <a:pt x="276780" y="209942"/>
                      <a:pt x="256368" y="150351"/>
                      <a:pt x="214645" y="102363"/>
                    </a:cubicBezTo>
                    <a:cubicBezTo>
                      <a:pt x="176755" y="58783"/>
                      <a:pt x="119412" y="3074"/>
                      <a:pt x="57998" y="118"/>
                    </a:cubicBezTo>
                    <a:cubicBezTo>
                      <a:pt x="10251" y="-2179"/>
                      <a:pt x="-22365" y="35207"/>
                      <a:pt x="19284" y="69815"/>
                    </a:cubicBezTo>
                    <a:cubicBezTo>
                      <a:pt x="60835" y="104333"/>
                      <a:pt x="98599" y="126649"/>
                      <a:pt x="131475" y="171674"/>
                    </a:cubicBezTo>
                    <a:cubicBezTo>
                      <a:pt x="169342" y="223545"/>
                      <a:pt x="197880" y="282098"/>
                      <a:pt x="219065" y="342556"/>
                    </a:cubicBezTo>
                    <a:cubicBezTo>
                      <a:pt x="257653" y="452692"/>
                      <a:pt x="279550" y="582572"/>
                      <a:pt x="243064" y="695716"/>
                    </a:cubicBezTo>
                    <a:cubicBezTo>
                      <a:pt x="239447" y="706933"/>
                      <a:pt x="225171" y="739014"/>
                      <a:pt x="239462" y="748023"/>
                    </a:cubicBezTo>
                    <a:cubicBezTo>
                      <a:pt x="255826" y="758329"/>
                      <a:pt x="268468" y="733657"/>
                      <a:pt x="272962" y="723092"/>
                    </a:cubicBezTo>
                    <a:cubicBezTo>
                      <a:pt x="277151" y="713238"/>
                      <a:pt x="295892" y="620032"/>
                      <a:pt x="312546" y="632472"/>
                    </a:cubicBezTo>
                    <a:cubicBezTo>
                      <a:pt x="311498" y="619647"/>
                      <a:pt x="305972" y="613646"/>
                      <a:pt x="306759" y="600969"/>
                    </a:cubicBezTo>
                    <a:cubicBezTo>
                      <a:pt x="307220" y="593641"/>
                      <a:pt x="313533" y="583232"/>
                      <a:pt x="314113" y="573741"/>
                    </a:cubicBezTo>
                    <a:cubicBezTo>
                      <a:pt x="316007" y="542637"/>
                      <a:pt x="326525" y="515839"/>
                      <a:pt x="330090" y="48532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70841DB5-1F3C-48F1-9340-1F7F44B65DE2}"/>
                  </a:ext>
                </a:extLst>
              </p:cNvPr>
              <p:cNvSpPr/>
              <p:nvPr/>
            </p:nvSpPr>
            <p:spPr>
              <a:xfrm>
                <a:off x="1147724" y="4354322"/>
                <a:ext cx="624076" cy="789978"/>
              </a:xfrm>
              <a:custGeom>
                <a:avLst/>
                <a:gdLst>
                  <a:gd name="connsiteX0" fmla="*/ 33653 w 624076"/>
                  <a:gd name="connsiteY0" fmla="*/ 789987 h 789978"/>
                  <a:gd name="connsiteX1" fmla="*/ 101111 w 624076"/>
                  <a:gd name="connsiteY1" fmla="*/ 648098 h 789978"/>
                  <a:gd name="connsiteX2" fmla="*/ 124174 w 624076"/>
                  <a:gd name="connsiteY2" fmla="*/ 603185 h 789978"/>
                  <a:gd name="connsiteX3" fmla="*/ 142810 w 624076"/>
                  <a:gd name="connsiteY3" fmla="*/ 583024 h 789978"/>
                  <a:gd name="connsiteX4" fmla="*/ 140593 w 624076"/>
                  <a:gd name="connsiteY4" fmla="*/ 507521 h 789978"/>
                  <a:gd name="connsiteX5" fmla="*/ 171511 w 624076"/>
                  <a:gd name="connsiteY5" fmla="*/ 486469 h 789978"/>
                  <a:gd name="connsiteX6" fmla="*/ 172656 w 624076"/>
                  <a:gd name="connsiteY6" fmla="*/ 467296 h 789978"/>
                  <a:gd name="connsiteX7" fmla="*/ 192201 w 624076"/>
                  <a:gd name="connsiteY7" fmla="*/ 460072 h 789978"/>
                  <a:gd name="connsiteX8" fmla="*/ 194773 w 624076"/>
                  <a:gd name="connsiteY8" fmla="*/ 442720 h 789978"/>
                  <a:gd name="connsiteX9" fmla="*/ 209034 w 624076"/>
                  <a:gd name="connsiteY9" fmla="*/ 421366 h 789978"/>
                  <a:gd name="connsiteX10" fmla="*/ 237018 w 624076"/>
                  <a:gd name="connsiteY10" fmla="*/ 387650 h 789978"/>
                  <a:gd name="connsiteX11" fmla="*/ 256105 w 624076"/>
                  <a:gd name="connsiteY11" fmla="*/ 382984 h 789978"/>
                  <a:gd name="connsiteX12" fmla="*/ 241334 w 624076"/>
                  <a:gd name="connsiteY12" fmla="*/ 372303 h 789978"/>
                  <a:gd name="connsiteX13" fmla="*/ 272407 w 624076"/>
                  <a:gd name="connsiteY13" fmla="*/ 344830 h 789978"/>
                  <a:gd name="connsiteX14" fmla="*/ 244696 w 624076"/>
                  <a:gd name="connsiteY14" fmla="*/ 330375 h 789978"/>
                  <a:gd name="connsiteX15" fmla="*/ 290887 w 624076"/>
                  <a:gd name="connsiteY15" fmla="*/ 327353 h 789978"/>
                  <a:gd name="connsiteX16" fmla="*/ 330983 w 624076"/>
                  <a:gd name="connsiteY16" fmla="*/ 271405 h 789978"/>
                  <a:gd name="connsiteX17" fmla="*/ 409245 w 624076"/>
                  <a:gd name="connsiteY17" fmla="*/ 198754 h 789978"/>
                  <a:gd name="connsiteX18" fmla="*/ 475927 w 624076"/>
                  <a:gd name="connsiteY18" fmla="*/ 133762 h 789978"/>
                  <a:gd name="connsiteX19" fmla="*/ 511183 w 624076"/>
                  <a:gd name="connsiteY19" fmla="*/ 101631 h 789978"/>
                  <a:gd name="connsiteX20" fmla="*/ 546497 w 624076"/>
                  <a:gd name="connsiteY20" fmla="*/ 87161 h 789978"/>
                  <a:gd name="connsiteX21" fmla="*/ 596612 w 624076"/>
                  <a:gd name="connsiteY21" fmla="*/ 44194 h 789978"/>
                  <a:gd name="connsiteX22" fmla="*/ 615352 w 624076"/>
                  <a:gd name="connsiteY22" fmla="*/ 38725 h 789978"/>
                  <a:gd name="connsiteX23" fmla="*/ 623170 w 624076"/>
                  <a:gd name="connsiteY23" fmla="*/ 6888 h 789978"/>
                  <a:gd name="connsiteX24" fmla="*/ 487640 w 624076"/>
                  <a:gd name="connsiteY24" fmla="*/ 68165 h 789978"/>
                  <a:gd name="connsiteX25" fmla="*/ 40104 w 624076"/>
                  <a:gd name="connsiteY25" fmla="*/ 596189 h 789978"/>
                  <a:gd name="connsiteX26" fmla="*/ 33653 w 624076"/>
                  <a:gd name="connsiteY26" fmla="*/ 789987 h 789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24076" h="789978">
                    <a:moveTo>
                      <a:pt x="33653" y="789987"/>
                    </a:moveTo>
                    <a:cubicBezTo>
                      <a:pt x="83768" y="791070"/>
                      <a:pt x="85505" y="678607"/>
                      <a:pt x="101111" y="648098"/>
                    </a:cubicBezTo>
                    <a:cubicBezTo>
                      <a:pt x="108441" y="633775"/>
                      <a:pt x="116060" y="616542"/>
                      <a:pt x="124174" y="603185"/>
                    </a:cubicBezTo>
                    <a:cubicBezTo>
                      <a:pt x="130477" y="592821"/>
                      <a:pt x="138184" y="591258"/>
                      <a:pt x="142810" y="583024"/>
                    </a:cubicBezTo>
                    <a:cubicBezTo>
                      <a:pt x="158210" y="555685"/>
                      <a:pt x="147495" y="533954"/>
                      <a:pt x="140593" y="507521"/>
                    </a:cubicBezTo>
                    <a:cubicBezTo>
                      <a:pt x="158793" y="504594"/>
                      <a:pt x="164971" y="504668"/>
                      <a:pt x="171511" y="486469"/>
                    </a:cubicBezTo>
                    <a:cubicBezTo>
                      <a:pt x="173447" y="481095"/>
                      <a:pt x="168828" y="471343"/>
                      <a:pt x="172656" y="467296"/>
                    </a:cubicBezTo>
                    <a:cubicBezTo>
                      <a:pt x="177925" y="461731"/>
                      <a:pt x="186836" y="464746"/>
                      <a:pt x="192201" y="460072"/>
                    </a:cubicBezTo>
                    <a:cubicBezTo>
                      <a:pt x="193605" y="458849"/>
                      <a:pt x="193073" y="447121"/>
                      <a:pt x="194773" y="442720"/>
                    </a:cubicBezTo>
                    <a:cubicBezTo>
                      <a:pt x="198600" y="432776"/>
                      <a:pt x="201660" y="428965"/>
                      <a:pt x="209034" y="421366"/>
                    </a:cubicBezTo>
                    <a:cubicBezTo>
                      <a:pt x="218958" y="411127"/>
                      <a:pt x="245967" y="405562"/>
                      <a:pt x="237018" y="387650"/>
                    </a:cubicBezTo>
                    <a:cubicBezTo>
                      <a:pt x="243691" y="387370"/>
                      <a:pt x="250053" y="385814"/>
                      <a:pt x="256105" y="382984"/>
                    </a:cubicBezTo>
                    <a:cubicBezTo>
                      <a:pt x="258049" y="374042"/>
                      <a:pt x="239856" y="377441"/>
                      <a:pt x="241334" y="372303"/>
                    </a:cubicBezTo>
                    <a:cubicBezTo>
                      <a:pt x="244474" y="361401"/>
                      <a:pt x="261581" y="347056"/>
                      <a:pt x="272407" y="344830"/>
                    </a:cubicBezTo>
                    <a:cubicBezTo>
                      <a:pt x="263170" y="340017"/>
                      <a:pt x="253933" y="335196"/>
                      <a:pt x="244696" y="330375"/>
                    </a:cubicBezTo>
                    <a:cubicBezTo>
                      <a:pt x="267906" y="325488"/>
                      <a:pt x="267256" y="311704"/>
                      <a:pt x="290887" y="327353"/>
                    </a:cubicBezTo>
                    <a:cubicBezTo>
                      <a:pt x="288294" y="305512"/>
                      <a:pt x="318073" y="285470"/>
                      <a:pt x="330983" y="271405"/>
                    </a:cubicBezTo>
                    <a:cubicBezTo>
                      <a:pt x="355250" y="244972"/>
                      <a:pt x="382414" y="222549"/>
                      <a:pt x="409245" y="198754"/>
                    </a:cubicBezTo>
                    <a:cubicBezTo>
                      <a:pt x="432573" y="178071"/>
                      <a:pt x="454151" y="156016"/>
                      <a:pt x="475927" y="133762"/>
                    </a:cubicBezTo>
                    <a:cubicBezTo>
                      <a:pt x="487063" y="122373"/>
                      <a:pt x="498384" y="111154"/>
                      <a:pt x="511183" y="101631"/>
                    </a:cubicBezTo>
                    <a:cubicBezTo>
                      <a:pt x="524262" y="91901"/>
                      <a:pt x="534474" y="93810"/>
                      <a:pt x="546497" y="87161"/>
                    </a:cubicBezTo>
                    <a:cubicBezTo>
                      <a:pt x="565695" y="76546"/>
                      <a:pt x="577311" y="55015"/>
                      <a:pt x="596612" y="44194"/>
                    </a:cubicBezTo>
                    <a:cubicBezTo>
                      <a:pt x="605302" y="39314"/>
                      <a:pt x="609026" y="44835"/>
                      <a:pt x="615352" y="38725"/>
                    </a:cubicBezTo>
                    <a:cubicBezTo>
                      <a:pt x="621263" y="33012"/>
                      <a:pt x="626614" y="14178"/>
                      <a:pt x="623170" y="6888"/>
                    </a:cubicBezTo>
                    <a:cubicBezTo>
                      <a:pt x="608701" y="-23791"/>
                      <a:pt x="504059" y="57588"/>
                      <a:pt x="487640" y="68165"/>
                    </a:cubicBezTo>
                    <a:cubicBezTo>
                      <a:pt x="288124" y="196705"/>
                      <a:pt x="127499" y="373880"/>
                      <a:pt x="40104" y="596189"/>
                    </a:cubicBezTo>
                    <a:cubicBezTo>
                      <a:pt x="28229" y="626397"/>
                      <a:pt x="-39466" y="788380"/>
                      <a:pt x="33653" y="78998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FA01AA4A-B455-4CE0-B529-C1B1F5ADC574}"/>
                  </a:ext>
                </a:extLst>
              </p:cNvPr>
              <p:cNvSpPr/>
              <p:nvPr/>
            </p:nvSpPr>
            <p:spPr>
              <a:xfrm>
                <a:off x="1124025" y="9228439"/>
                <a:ext cx="47398" cy="23699"/>
              </a:xfrm>
              <a:custGeom>
                <a:avLst/>
                <a:gdLst>
                  <a:gd name="connsiteX0" fmla="*/ 177 w 47398"/>
                  <a:gd name="connsiteY0" fmla="*/ 23716 h 23699"/>
                  <a:gd name="connsiteX1" fmla="*/ 47575 w 47398"/>
                  <a:gd name="connsiteY1" fmla="*/ 13392 h 23699"/>
                  <a:gd name="connsiteX2" fmla="*/ 177 w 47398"/>
                  <a:gd name="connsiteY2" fmla="*/ 23716 h 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398" h="23699">
                    <a:moveTo>
                      <a:pt x="177" y="23716"/>
                    </a:moveTo>
                    <a:cubicBezTo>
                      <a:pt x="13783" y="20750"/>
                      <a:pt x="27458" y="17766"/>
                      <a:pt x="47575" y="13392"/>
                    </a:cubicBezTo>
                    <a:cubicBezTo>
                      <a:pt x="11615" y="-6330"/>
                      <a:pt x="8673" y="-5333"/>
                      <a:pt x="177" y="23716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7DF0B4D3-4851-4143-9CF6-530C910C6BF1}"/>
                  </a:ext>
                </a:extLst>
              </p:cNvPr>
              <p:cNvSpPr/>
              <p:nvPr/>
            </p:nvSpPr>
            <p:spPr>
              <a:xfrm>
                <a:off x="1787600" y="5602476"/>
                <a:ext cx="118495" cy="94796"/>
              </a:xfrm>
              <a:custGeom>
                <a:avLst/>
                <a:gdLst>
                  <a:gd name="connsiteX0" fmla="*/ 41469 w 118495"/>
                  <a:gd name="connsiteY0" fmla="*/ 94668 h 94796"/>
                  <a:gd name="connsiteX1" fmla="*/ 117772 w 118495"/>
                  <a:gd name="connsiteY1" fmla="*/ 26859 h 94796"/>
                  <a:gd name="connsiteX2" fmla="*/ 56520 w 118495"/>
                  <a:gd name="connsiteY2" fmla="*/ 25636 h 94796"/>
                  <a:gd name="connsiteX3" fmla="*/ 3397 w 118495"/>
                  <a:gd name="connsiteY3" fmla="*/ 22437 h 94796"/>
                  <a:gd name="connsiteX4" fmla="*/ 41469 w 118495"/>
                  <a:gd name="connsiteY4" fmla="*/ 94668 h 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95" h="94796">
                    <a:moveTo>
                      <a:pt x="41469" y="94668"/>
                    </a:moveTo>
                    <a:cubicBezTo>
                      <a:pt x="68222" y="92138"/>
                      <a:pt x="126603" y="64516"/>
                      <a:pt x="117772" y="26859"/>
                    </a:cubicBezTo>
                    <a:cubicBezTo>
                      <a:pt x="109628" y="-7897"/>
                      <a:pt x="78095" y="29556"/>
                      <a:pt x="56520" y="25636"/>
                    </a:cubicBezTo>
                    <a:cubicBezTo>
                      <a:pt x="33470" y="21457"/>
                      <a:pt x="22773" y="-27785"/>
                      <a:pt x="3397" y="22437"/>
                    </a:cubicBezTo>
                    <a:cubicBezTo>
                      <a:pt x="-7003" y="49406"/>
                      <a:pt x="8337" y="97806"/>
                      <a:pt x="41469" y="9466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/>
              </a:p>
            </p:txBody>
          </p:sp>
        </p:grpSp>
      </p:grpSp>
      <p:sp>
        <p:nvSpPr>
          <p:cNvPr id="75" name="弦形 74">
            <a:extLst>
              <a:ext uri="{FF2B5EF4-FFF2-40B4-BE49-F238E27FC236}">
                <a16:creationId xmlns:a16="http://schemas.microsoft.com/office/drawing/2014/main" id="{2DA493F6-333D-4F16-94A6-C6157663C893}"/>
              </a:ext>
            </a:extLst>
          </p:cNvPr>
          <p:cNvSpPr/>
          <p:nvPr userDrawn="1"/>
        </p:nvSpPr>
        <p:spPr>
          <a:xfrm rot="7511128">
            <a:off x="5724281" y="2708913"/>
            <a:ext cx="837642" cy="837642"/>
          </a:xfrm>
          <a:prstGeom prst="chord">
            <a:avLst>
              <a:gd name="adj1" fmla="val 2700000"/>
              <a:gd name="adj2" fmla="val 146435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0EB50200-A71D-46D2-88A4-601E572E9D55}"/>
              </a:ext>
            </a:extLst>
          </p:cNvPr>
          <p:cNvSpPr txBox="1"/>
          <p:nvPr userDrawn="1"/>
        </p:nvSpPr>
        <p:spPr>
          <a:xfrm>
            <a:off x="5559468" y="2158175"/>
            <a:ext cx="1306699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5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01</a:t>
            </a:r>
            <a:endParaRPr lang="zh-CN" altLang="en-US" sz="65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4000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20260E-D741-4A67-A4D2-9A1392985E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87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1C7011E-2059-4678-91B5-4E7E9BDCD533}"/>
              </a:ext>
            </a:extLst>
          </p:cNvPr>
          <p:cNvGrpSpPr/>
          <p:nvPr userDrawn="1"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E29B9D1C-E4D7-43D8-A5E9-478AD8C1B156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箭头: 五边形 5">
              <a:extLst>
                <a:ext uri="{FF2B5EF4-FFF2-40B4-BE49-F238E27FC236}">
                  <a16:creationId xmlns:a16="http://schemas.microsoft.com/office/drawing/2014/main" id="{18ECC508-E432-4B87-8579-E6A18D25C263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箭头: 五边形 6">
              <a:extLst>
                <a:ext uri="{FF2B5EF4-FFF2-40B4-BE49-F238E27FC236}">
                  <a16:creationId xmlns:a16="http://schemas.microsoft.com/office/drawing/2014/main" id="{1457F0CD-46B3-4C47-8820-199019DC8EB8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Rectangle 10">
            <a:extLst>
              <a:ext uri="{FF2B5EF4-FFF2-40B4-BE49-F238E27FC236}">
                <a16:creationId xmlns:a16="http://schemas.microsoft.com/office/drawing/2014/main" id="{BACB61F4-F4D2-4FD6-8081-371833997DC0}"/>
              </a:ext>
            </a:extLst>
          </p:cNvPr>
          <p:cNvSpPr/>
          <p:nvPr userDrawn="1"/>
        </p:nvSpPr>
        <p:spPr>
          <a:xfrm>
            <a:off x="90" y="5128595"/>
            <a:ext cx="564098" cy="1729356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9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E33E0F-830B-42A7-BC97-EE014BC6A457}"/>
              </a:ext>
            </a:extLst>
          </p:cNvPr>
          <p:cNvSpPr/>
          <p:nvPr userDrawn="1"/>
        </p:nvSpPr>
        <p:spPr>
          <a:xfrm>
            <a:off x="11027320" y="49"/>
            <a:ext cx="1164592" cy="31350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9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876F440-AF6D-497A-8E28-0ADDECEF0171}"/>
              </a:ext>
            </a:extLst>
          </p:cNvPr>
          <p:cNvSpPr/>
          <p:nvPr userDrawn="1"/>
        </p:nvSpPr>
        <p:spPr>
          <a:xfrm>
            <a:off x="11903075" y="6308725"/>
            <a:ext cx="292100" cy="292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35BC543-9BC8-4E5F-9900-B645F821713B}"/>
              </a:ext>
            </a:extLst>
          </p:cNvPr>
          <p:cNvSpPr/>
          <p:nvPr userDrawn="1"/>
        </p:nvSpPr>
        <p:spPr>
          <a:xfrm>
            <a:off x="11490337" y="6308725"/>
            <a:ext cx="292100" cy="292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59D352C-4464-41AD-82E7-57788357CCA4}"/>
              </a:ext>
            </a:extLst>
          </p:cNvPr>
          <p:cNvSpPr/>
          <p:nvPr userDrawn="1"/>
        </p:nvSpPr>
        <p:spPr>
          <a:xfrm>
            <a:off x="11077598" y="6308725"/>
            <a:ext cx="292100" cy="292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2294936-A17E-4287-A7FE-DC50DA91125C}"/>
              </a:ext>
            </a:extLst>
          </p:cNvPr>
          <p:cNvSpPr/>
          <p:nvPr userDrawn="1"/>
        </p:nvSpPr>
        <p:spPr>
          <a:xfrm>
            <a:off x="10664861" y="6308725"/>
            <a:ext cx="292100" cy="292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D3CADFC-80D3-4AA9-A10E-57793EEFFDDE}"/>
              </a:ext>
            </a:extLst>
          </p:cNvPr>
          <p:cNvSpPr/>
          <p:nvPr userDrawn="1"/>
        </p:nvSpPr>
        <p:spPr>
          <a:xfrm>
            <a:off x="10252122" y="6308725"/>
            <a:ext cx="292100" cy="292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99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43DEB01-633D-4468-A1FD-4D2CC6790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7" y="0"/>
            <a:ext cx="12197587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AB19ED4-2E2A-4E7D-8958-5CEEB99B03A1}"/>
              </a:ext>
            </a:extLst>
          </p:cNvPr>
          <p:cNvGrpSpPr/>
          <p:nvPr userDrawn="1"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67D3456D-B134-4A2C-AB1B-EAC3A9F92229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箭头: 五边形 5">
              <a:extLst>
                <a:ext uri="{FF2B5EF4-FFF2-40B4-BE49-F238E27FC236}">
                  <a16:creationId xmlns:a16="http://schemas.microsoft.com/office/drawing/2014/main" id="{028F673B-A0B1-49E9-B4EC-368B27108E17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箭头: 五边形 6">
              <a:extLst>
                <a:ext uri="{FF2B5EF4-FFF2-40B4-BE49-F238E27FC236}">
                  <a16:creationId xmlns:a16="http://schemas.microsoft.com/office/drawing/2014/main" id="{47E6B0C3-468A-4C97-BBC5-92E025F756CE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044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1A2E7BB-0BCC-4140-862C-188937353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87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C873B908-9BE6-4E6A-89A6-1DEB67A7082F}"/>
              </a:ext>
            </a:extLst>
          </p:cNvPr>
          <p:cNvGrpSpPr/>
          <p:nvPr userDrawn="1"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9" name="箭头: 五边形 8">
              <a:extLst>
                <a:ext uri="{FF2B5EF4-FFF2-40B4-BE49-F238E27FC236}">
                  <a16:creationId xmlns:a16="http://schemas.microsoft.com/office/drawing/2014/main" id="{E131CCB9-77C6-4864-912C-E786ACAC2AF2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箭头: 五边形 9">
              <a:extLst>
                <a:ext uri="{FF2B5EF4-FFF2-40B4-BE49-F238E27FC236}">
                  <a16:creationId xmlns:a16="http://schemas.microsoft.com/office/drawing/2014/main" id="{6FE33F9C-773E-41A1-A0F5-BB61AE0FC175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箭头: 五边形 10">
              <a:extLst>
                <a:ext uri="{FF2B5EF4-FFF2-40B4-BE49-F238E27FC236}">
                  <a16:creationId xmlns:a16="http://schemas.microsoft.com/office/drawing/2014/main" id="{40015DD0-D99F-419E-A2A8-367AA294EEE7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92A1D5A-0629-4BFF-91A1-0174362EF821}"/>
              </a:ext>
            </a:extLst>
          </p:cNvPr>
          <p:cNvSpPr/>
          <p:nvPr userDrawn="1"/>
        </p:nvSpPr>
        <p:spPr>
          <a:xfrm flipV="1">
            <a:off x="-59960" y="6689093"/>
            <a:ext cx="12351895" cy="17730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42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99A607-5AF7-4E55-A88F-E1A6A7324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87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204F9E6-F0E0-4E89-B5AF-DCF9C5574973}"/>
              </a:ext>
            </a:extLst>
          </p:cNvPr>
          <p:cNvGrpSpPr/>
          <p:nvPr userDrawn="1"/>
        </p:nvGrpSpPr>
        <p:grpSpPr>
          <a:xfrm>
            <a:off x="0" y="6268416"/>
            <a:ext cx="12192000" cy="627681"/>
            <a:chOff x="0" y="5888735"/>
            <a:chExt cx="12192000" cy="969265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00874174-A0AC-4E96-9B5C-FB32198CE75D}"/>
                </a:ext>
              </a:extLst>
            </p:cNvPr>
            <p:cNvSpPr/>
            <p:nvPr/>
          </p:nvSpPr>
          <p:spPr>
            <a:xfrm>
              <a:off x="0" y="5888736"/>
              <a:ext cx="12192000" cy="969264"/>
            </a:xfrm>
            <a:custGeom>
              <a:avLst/>
              <a:gdLst>
                <a:gd name="connsiteX0" fmla="*/ 12192000 w 12192000"/>
                <a:gd name="connsiteY0" fmla="*/ 0 h 834158"/>
                <a:gd name="connsiteX1" fmla="*/ 12192000 w 12192000"/>
                <a:gd name="connsiteY1" fmla="*/ 834158 h 834158"/>
                <a:gd name="connsiteX2" fmla="*/ 0 w 12192000"/>
                <a:gd name="connsiteY2" fmla="*/ 834158 h 834158"/>
                <a:gd name="connsiteX3" fmla="*/ 0 w 12192000"/>
                <a:gd name="connsiteY3" fmla="*/ 421770 h 834158"/>
                <a:gd name="connsiteX4" fmla="*/ 703930 w 12192000"/>
                <a:gd name="connsiteY4" fmla="*/ 493800 h 834158"/>
                <a:gd name="connsiteX5" fmla="*/ 4867275 w 12192000"/>
                <a:gd name="connsiteY5" fmla="*/ 671363 h 834158"/>
                <a:gd name="connsiteX6" fmla="*/ 12109997 w 12192000"/>
                <a:gd name="connsiteY6" fmla="*/ 22736 h 8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34158">
                  <a:moveTo>
                    <a:pt x="12192000" y="0"/>
                  </a:moveTo>
                  <a:lnTo>
                    <a:pt x="12192000" y="834158"/>
                  </a:lnTo>
                  <a:lnTo>
                    <a:pt x="0" y="834158"/>
                  </a:lnTo>
                  <a:lnTo>
                    <a:pt x="0" y="421770"/>
                  </a:lnTo>
                  <a:lnTo>
                    <a:pt x="703930" y="493800"/>
                  </a:lnTo>
                  <a:cubicBezTo>
                    <a:pt x="1941539" y="607040"/>
                    <a:pt x="3359810" y="671363"/>
                    <a:pt x="4867275" y="671363"/>
                  </a:cubicBezTo>
                  <a:cubicBezTo>
                    <a:pt x="7882206" y="671363"/>
                    <a:pt x="10540358" y="414071"/>
                    <a:pt x="12109997" y="227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9DC728AE-1FE5-4C8C-8D83-C489965F1191}"/>
                </a:ext>
              </a:extLst>
            </p:cNvPr>
            <p:cNvSpPr/>
            <p:nvPr/>
          </p:nvSpPr>
          <p:spPr>
            <a:xfrm>
              <a:off x="1" y="5888735"/>
              <a:ext cx="6540284" cy="693261"/>
            </a:xfrm>
            <a:custGeom>
              <a:avLst/>
              <a:gdLst>
                <a:gd name="connsiteX0" fmla="*/ 0 w 5170531"/>
                <a:gd name="connsiteY0" fmla="*/ 0 h 794504"/>
                <a:gd name="connsiteX1" fmla="*/ 509126 w 5170531"/>
                <a:gd name="connsiteY1" fmla="*/ 127114 h 794504"/>
                <a:gd name="connsiteX2" fmla="*/ 4499910 w 5170531"/>
                <a:gd name="connsiteY2" fmla="*/ 720789 h 794504"/>
                <a:gd name="connsiteX3" fmla="*/ 5170531 w 5170531"/>
                <a:gd name="connsiteY3" fmla="*/ 768690 h 794504"/>
                <a:gd name="connsiteX4" fmla="*/ 4943847 w 5170531"/>
                <a:gd name="connsiteY4" fmla="*/ 779391 h 794504"/>
                <a:gd name="connsiteX5" fmla="*/ 3958041 w 5170531"/>
                <a:gd name="connsiteY5" fmla="*/ 794504 h 794504"/>
                <a:gd name="connsiteX6" fmla="*/ 499235 w 5170531"/>
                <a:gd name="connsiteY6" fmla="*/ 576626 h 794504"/>
                <a:gd name="connsiteX7" fmla="*/ 0 w 5170531"/>
                <a:gd name="connsiteY7" fmla="*/ 484608 h 7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0531" h="794504">
                  <a:moveTo>
                    <a:pt x="0" y="0"/>
                  </a:moveTo>
                  <a:lnTo>
                    <a:pt x="509126" y="127114"/>
                  </a:lnTo>
                  <a:cubicBezTo>
                    <a:pt x="1656276" y="394427"/>
                    <a:pt x="3011164" y="598944"/>
                    <a:pt x="4499910" y="720789"/>
                  </a:cubicBezTo>
                  <a:lnTo>
                    <a:pt x="5170531" y="768690"/>
                  </a:lnTo>
                  <a:lnTo>
                    <a:pt x="4943847" y="779391"/>
                  </a:lnTo>
                  <a:cubicBezTo>
                    <a:pt x="4625423" y="789300"/>
                    <a:pt x="4295728" y="794504"/>
                    <a:pt x="3958041" y="794504"/>
                  </a:cubicBezTo>
                  <a:cubicBezTo>
                    <a:pt x="2607293" y="794504"/>
                    <a:pt x="1384420" y="711242"/>
                    <a:pt x="499235" y="576626"/>
                  </a:cubicBezTo>
                  <a:lnTo>
                    <a:pt x="0" y="4846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7D636A7-AF2B-485F-B2A5-AEC2178E6065}"/>
              </a:ext>
            </a:extLst>
          </p:cNvPr>
          <p:cNvGrpSpPr/>
          <p:nvPr userDrawn="1"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7" name="箭头: 五边形 6">
              <a:extLst>
                <a:ext uri="{FF2B5EF4-FFF2-40B4-BE49-F238E27FC236}">
                  <a16:creationId xmlns:a16="http://schemas.microsoft.com/office/drawing/2014/main" id="{A54BC11E-747E-4A14-92BC-7BA52A35FB85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箭头: 五边形 7">
              <a:extLst>
                <a:ext uri="{FF2B5EF4-FFF2-40B4-BE49-F238E27FC236}">
                  <a16:creationId xmlns:a16="http://schemas.microsoft.com/office/drawing/2014/main" id="{4355E9CB-7680-44E9-BBB3-36A5A4E4356B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箭头: 五边形 8">
              <a:extLst>
                <a:ext uri="{FF2B5EF4-FFF2-40B4-BE49-F238E27FC236}">
                  <a16:creationId xmlns:a16="http://schemas.microsoft.com/office/drawing/2014/main" id="{835FF4C5-AC19-4C66-AD64-0178E2E76BC6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8EB0C11A-5AF8-4E96-A70C-EC448B91BD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549275"/>
            <a:ext cx="5057775" cy="449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2371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0CBB872-E471-4A3F-8400-6FE802862C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87" cy="6858000"/>
          </a:xfrm>
          <a:prstGeom prst="rect">
            <a:avLst/>
          </a:prstGeom>
        </p:spPr>
      </p:pic>
      <p:grpSp>
        <p:nvGrpSpPr>
          <p:cNvPr id="3" name="图形 2">
            <a:extLst>
              <a:ext uri="{FF2B5EF4-FFF2-40B4-BE49-F238E27FC236}">
                <a16:creationId xmlns:a16="http://schemas.microsoft.com/office/drawing/2014/main" id="{916F4F34-9AF5-4070-AC4C-5EE087915188}"/>
              </a:ext>
            </a:extLst>
          </p:cNvPr>
          <p:cNvGrpSpPr/>
          <p:nvPr userDrawn="1"/>
        </p:nvGrpSpPr>
        <p:grpSpPr>
          <a:xfrm rot="2002211">
            <a:off x="-1624712" y="-664391"/>
            <a:ext cx="4968670" cy="4198066"/>
            <a:chOff x="-1624712" y="-664391"/>
            <a:chExt cx="4968670" cy="4198066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5EE5B257-8676-4F05-A044-B8FE810B6D48}"/>
                </a:ext>
              </a:extLst>
            </p:cNvPr>
            <p:cNvSpPr/>
            <p:nvPr/>
          </p:nvSpPr>
          <p:spPr>
            <a:xfrm>
              <a:off x="-84413" y="1153764"/>
              <a:ext cx="2083934" cy="1793994"/>
            </a:xfrm>
            <a:custGeom>
              <a:avLst/>
              <a:gdLst>
                <a:gd name="connsiteX0" fmla="*/ 1605631 w 2083934"/>
                <a:gd name="connsiteY0" fmla="*/ 967923 h 1793994"/>
                <a:gd name="connsiteX1" fmla="*/ 1285521 w 2083934"/>
                <a:gd name="connsiteY1" fmla="*/ 1214721 h 1793994"/>
                <a:gd name="connsiteX2" fmla="*/ 1320470 w 2083934"/>
                <a:gd name="connsiteY2" fmla="*/ 788566 h 1793994"/>
                <a:gd name="connsiteX3" fmla="*/ 1297348 w 2083934"/>
                <a:gd name="connsiteY3" fmla="*/ 649245 h 1793994"/>
                <a:gd name="connsiteX4" fmla="*/ 1287309 w 2083934"/>
                <a:gd name="connsiteY4" fmla="*/ 598004 h 1793994"/>
                <a:gd name="connsiteX5" fmla="*/ 1281836 w 2083934"/>
                <a:gd name="connsiteY5" fmla="*/ 571565 h 1793994"/>
                <a:gd name="connsiteX6" fmla="*/ 1326843 w 2083934"/>
                <a:gd name="connsiteY6" fmla="*/ 565652 h 1793994"/>
                <a:gd name="connsiteX7" fmla="*/ 1389180 w 2083934"/>
                <a:gd name="connsiteY7" fmla="*/ 580517 h 1793994"/>
                <a:gd name="connsiteX8" fmla="*/ 1494174 w 2083934"/>
                <a:gd name="connsiteY8" fmla="*/ 664050 h 1793994"/>
                <a:gd name="connsiteX9" fmla="*/ 1605631 w 2083934"/>
                <a:gd name="connsiteY9" fmla="*/ 967923 h 1793994"/>
                <a:gd name="connsiteX10" fmla="*/ 1381937 w 2083934"/>
                <a:gd name="connsiteY10" fmla="*/ 0 h 1793994"/>
                <a:gd name="connsiteX11" fmla="*/ 1006727 w 2083934"/>
                <a:gd name="connsiteY11" fmla="*/ 119437 h 1793994"/>
                <a:gd name="connsiteX12" fmla="*/ 422301 w 2083934"/>
                <a:gd name="connsiteY12" fmla="*/ 73216 h 1793994"/>
                <a:gd name="connsiteX13" fmla="*/ 282738 w 2083934"/>
                <a:gd name="connsiteY13" fmla="*/ 38562 h 1793994"/>
                <a:gd name="connsiteX14" fmla="*/ 392842 w 2083934"/>
                <a:gd name="connsiteY14" fmla="*/ 414618 h 1793994"/>
                <a:gd name="connsiteX15" fmla="*/ 604208 w 2083934"/>
                <a:gd name="connsiteY15" fmla="*/ 671781 h 1793994"/>
                <a:gd name="connsiteX16" fmla="*/ 724496 w 2083934"/>
                <a:gd name="connsiteY16" fmla="*/ 948594 h 1793994"/>
                <a:gd name="connsiteX17" fmla="*/ 684919 w 2083934"/>
                <a:gd name="connsiteY17" fmla="*/ 1061936 h 1793994"/>
                <a:gd name="connsiteX18" fmla="*/ 551922 w 2083934"/>
                <a:gd name="connsiteY18" fmla="*/ 1107976 h 1793994"/>
                <a:gd name="connsiteX19" fmla="*/ 205216 w 2083934"/>
                <a:gd name="connsiteY19" fmla="*/ 1097442 h 1793994"/>
                <a:gd name="connsiteX20" fmla="*/ 139551 w 2083934"/>
                <a:gd name="connsiteY20" fmla="*/ 1084926 h 1793994"/>
                <a:gd name="connsiteX21" fmla="*/ 85677 w 2083934"/>
                <a:gd name="connsiteY21" fmla="*/ 1091069 h 1793994"/>
                <a:gd name="connsiteX22" fmla="*/ 10806 w 2083934"/>
                <a:gd name="connsiteY22" fmla="*/ 1248167 h 1793994"/>
                <a:gd name="connsiteX23" fmla="*/ 25527 w 2083934"/>
                <a:gd name="connsiteY23" fmla="*/ 1586471 h 1793994"/>
                <a:gd name="connsiteX24" fmla="*/ 266882 w 2083934"/>
                <a:gd name="connsiteY24" fmla="*/ 1769597 h 1793994"/>
                <a:gd name="connsiteX25" fmla="*/ 1059719 w 2083934"/>
                <a:gd name="connsiteY25" fmla="*/ 1558540 h 1793994"/>
                <a:gd name="connsiteX26" fmla="*/ 1073394 w 2083934"/>
                <a:gd name="connsiteY26" fmla="*/ 1546363 h 1793994"/>
                <a:gd name="connsiteX27" fmla="*/ 1122847 w 2083934"/>
                <a:gd name="connsiteY27" fmla="*/ 1638267 h 1793994"/>
                <a:gd name="connsiteX28" fmla="*/ 1164260 w 2083934"/>
                <a:gd name="connsiteY28" fmla="*/ 1698230 h 1793994"/>
                <a:gd name="connsiteX29" fmla="*/ 1184410 w 2083934"/>
                <a:gd name="connsiteY29" fmla="*/ 1718236 h 1793994"/>
                <a:gd name="connsiteX30" fmla="*/ 1230016 w 2083934"/>
                <a:gd name="connsiteY30" fmla="*/ 1717535 h 1793994"/>
                <a:gd name="connsiteX31" fmla="*/ 1586664 w 2083934"/>
                <a:gd name="connsiteY31" fmla="*/ 1625413 h 1793994"/>
                <a:gd name="connsiteX32" fmla="*/ 2001210 w 2083934"/>
                <a:gd name="connsiteY32" fmla="*/ 1278248 h 1793994"/>
                <a:gd name="connsiteX33" fmla="*/ 2075464 w 2083934"/>
                <a:gd name="connsiteY33" fmla="*/ 1000560 h 1793994"/>
                <a:gd name="connsiteX34" fmla="*/ 2059342 w 2083934"/>
                <a:gd name="connsiteY34" fmla="*/ 671890 h 1793994"/>
                <a:gd name="connsiteX35" fmla="*/ 1700495 w 2083934"/>
                <a:gd name="connsiteY35" fmla="*/ 194718 h 1793994"/>
                <a:gd name="connsiteX36" fmla="*/ 1381937 w 2083934"/>
                <a:gd name="connsiteY36" fmla="*/ 0 h 17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83934" h="1793994">
                  <a:moveTo>
                    <a:pt x="1605631" y="967923"/>
                  </a:moveTo>
                  <a:cubicBezTo>
                    <a:pt x="1595924" y="1110314"/>
                    <a:pt x="1402710" y="1184344"/>
                    <a:pt x="1285521" y="1214721"/>
                  </a:cubicBezTo>
                  <a:cubicBezTo>
                    <a:pt x="1309006" y="1075038"/>
                    <a:pt x="1339347" y="930232"/>
                    <a:pt x="1320470" y="788566"/>
                  </a:cubicBezTo>
                  <a:cubicBezTo>
                    <a:pt x="1314261" y="741904"/>
                    <a:pt x="1306106" y="695490"/>
                    <a:pt x="1297348" y="649245"/>
                  </a:cubicBezTo>
                  <a:cubicBezTo>
                    <a:pt x="1294110" y="632145"/>
                    <a:pt x="1290770" y="615062"/>
                    <a:pt x="1287309" y="598004"/>
                  </a:cubicBezTo>
                  <a:cubicBezTo>
                    <a:pt x="1286469" y="593854"/>
                    <a:pt x="1279674" y="575703"/>
                    <a:pt x="1281836" y="571565"/>
                  </a:cubicBezTo>
                  <a:cubicBezTo>
                    <a:pt x="1285708" y="564166"/>
                    <a:pt x="1318489" y="565326"/>
                    <a:pt x="1326843" y="565652"/>
                  </a:cubicBezTo>
                  <a:cubicBezTo>
                    <a:pt x="1348365" y="566473"/>
                    <a:pt x="1369488" y="571916"/>
                    <a:pt x="1389180" y="580517"/>
                  </a:cubicBezTo>
                  <a:cubicBezTo>
                    <a:pt x="1430575" y="598590"/>
                    <a:pt x="1465445" y="629704"/>
                    <a:pt x="1494174" y="664050"/>
                  </a:cubicBezTo>
                  <a:cubicBezTo>
                    <a:pt x="1561935" y="745033"/>
                    <a:pt x="1612958" y="860550"/>
                    <a:pt x="1605631" y="967923"/>
                  </a:cubicBezTo>
                  <a:moveTo>
                    <a:pt x="1381937" y="0"/>
                  </a:moveTo>
                  <a:cubicBezTo>
                    <a:pt x="1269773" y="66420"/>
                    <a:pt x="1134662" y="102064"/>
                    <a:pt x="1006727" y="119437"/>
                  </a:cubicBezTo>
                  <a:cubicBezTo>
                    <a:pt x="811834" y="145906"/>
                    <a:pt x="612839" y="115438"/>
                    <a:pt x="422301" y="73216"/>
                  </a:cubicBezTo>
                  <a:cubicBezTo>
                    <a:pt x="375519" y="62850"/>
                    <a:pt x="328832" y="51675"/>
                    <a:pt x="282738" y="38562"/>
                  </a:cubicBezTo>
                  <a:cubicBezTo>
                    <a:pt x="280660" y="173595"/>
                    <a:pt x="318648" y="302007"/>
                    <a:pt x="392842" y="414618"/>
                  </a:cubicBezTo>
                  <a:cubicBezTo>
                    <a:pt x="454183" y="507725"/>
                    <a:pt x="534236" y="585537"/>
                    <a:pt x="604208" y="671781"/>
                  </a:cubicBezTo>
                  <a:cubicBezTo>
                    <a:pt x="669347" y="752064"/>
                    <a:pt x="721886" y="842628"/>
                    <a:pt x="724496" y="948594"/>
                  </a:cubicBezTo>
                  <a:cubicBezTo>
                    <a:pt x="725583" y="992816"/>
                    <a:pt x="721947" y="1033281"/>
                    <a:pt x="684919" y="1061936"/>
                  </a:cubicBezTo>
                  <a:cubicBezTo>
                    <a:pt x="647710" y="1090736"/>
                    <a:pt x="597454" y="1101416"/>
                    <a:pt x="551922" y="1107976"/>
                  </a:cubicBezTo>
                  <a:cubicBezTo>
                    <a:pt x="437916" y="1124406"/>
                    <a:pt x="318509" y="1115526"/>
                    <a:pt x="205216" y="1097442"/>
                  </a:cubicBezTo>
                  <a:cubicBezTo>
                    <a:pt x="183217" y="1093926"/>
                    <a:pt x="161260" y="1089927"/>
                    <a:pt x="139551" y="1084926"/>
                  </a:cubicBezTo>
                  <a:cubicBezTo>
                    <a:pt x="114900" y="1079254"/>
                    <a:pt x="106262" y="1072561"/>
                    <a:pt x="85677" y="1091069"/>
                  </a:cubicBezTo>
                  <a:cubicBezTo>
                    <a:pt x="41250" y="1130996"/>
                    <a:pt x="20869" y="1190880"/>
                    <a:pt x="10806" y="1248167"/>
                  </a:cubicBezTo>
                  <a:cubicBezTo>
                    <a:pt x="-8052" y="1355456"/>
                    <a:pt x="-1655" y="1480619"/>
                    <a:pt x="25527" y="1586471"/>
                  </a:cubicBezTo>
                  <a:cubicBezTo>
                    <a:pt x="51718" y="1688439"/>
                    <a:pt x="175316" y="1744953"/>
                    <a:pt x="266882" y="1769597"/>
                  </a:cubicBezTo>
                  <a:cubicBezTo>
                    <a:pt x="543073" y="1843924"/>
                    <a:pt x="847792" y="1741274"/>
                    <a:pt x="1059719" y="1558540"/>
                  </a:cubicBezTo>
                  <a:cubicBezTo>
                    <a:pt x="1064334" y="1554554"/>
                    <a:pt x="1068918" y="1550519"/>
                    <a:pt x="1073394" y="1546363"/>
                  </a:cubicBezTo>
                  <a:cubicBezTo>
                    <a:pt x="1088447" y="1577706"/>
                    <a:pt x="1104883" y="1608500"/>
                    <a:pt x="1122847" y="1638267"/>
                  </a:cubicBezTo>
                  <a:cubicBezTo>
                    <a:pt x="1135345" y="1658980"/>
                    <a:pt x="1148501" y="1679795"/>
                    <a:pt x="1164260" y="1698230"/>
                  </a:cubicBezTo>
                  <a:cubicBezTo>
                    <a:pt x="1169950" y="1704881"/>
                    <a:pt x="1176631" y="1713875"/>
                    <a:pt x="1184410" y="1718236"/>
                  </a:cubicBezTo>
                  <a:cubicBezTo>
                    <a:pt x="1198895" y="1726348"/>
                    <a:pt x="1213622" y="1720387"/>
                    <a:pt x="1230016" y="1717535"/>
                  </a:cubicBezTo>
                  <a:cubicBezTo>
                    <a:pt x="1350974" y="1696533"/>
                    <a:pt x="1471649" y="1668910"/>
                    <a:pt x="1586664" y="1625413"/>
                  </a:cubicBezTo>
                  <a:cubicBezTo>
                    <a:pt x="1761515" y="1559283"/>
                    <a:pt x="1918336" y="1450339"/>
                    <a:pt x="2001210" y="1278248"/>
                  </a:cubicBezTo>
                  <a:cubicBezTo>
                    <a:pt x="2043076" y="1191321"/>
                    <a:pt x="2064899" y="1096076"/>
                    <a:pt x="2075464" y="1000560"/>
                  </a:cubicBezTo>
                  <a:cubicBezTo>
                    <a:pt x="2087587" y="890891"/>
                    <a:pt x="2090209" y="778781"/>
                    <a:pt x="2059342" y="671890"/>
                  </a:cubicBezTo>
                  <a:cubicBezTo>
                    <a:pt x="2002792" y="476001"/>
                    <a:pt x="1858505" y="317199"/>
                    <a:pt x="1700495" y="194718"/>
                  </a:cubicBezTo>
                  <a:cubicBezTo>
                    <a:pt x="1602726" y="118923"/>
                    <a:pt x="1495237" y="50437"/>
                    <a:pt x="1381937" y="0"/>
                  </a:cubicBezTo>
                </a:path>
              </a:pathLst>
            </a:custGeom>
            <a:solidFill>
              <a:schemeClr val="accent3"/>
            </a:solidFill>
            <a:ln w="6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5" name="图形 2">
              <a:extLst>
                <a:ext uri="{FF2B5EF4-FFF2-40B4-BE49-F238E27FC236}">
                  <a16:creationId xmlns:a16="http://schemas.microsoft.com/office/drawing/2014/main" id="{464F43A6-47AE-4BCE-BE78-A9CA22FD6BE1}"/>
                </a:ext>
              </a:extLst>
            </p:cNvPr>
            <p:cNvGrpSpPr/>
            <p:nvPr/>
          </p:nvGrpSpPr>
          <p:grpSpPr>
            <a:xfrm>
              <a:off x="-1624712" y="-664391"/>
              <a:ext cx="4968670" cy="4198066"/>
              <a:chOff x="-1624712" y="-664391"/>
              <a:chExt cx="4968670" cy="4198066"/>
            </a:xfrm>
            <a:solidFill>
              <a:srgbClr val="000000"/>
            </a:solidFill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8389E890-F48F-4071-A7A7-BE6F69DBFC17}"/>
                  </a:ext>
                </a:extLst>
              </p:cNvPr>
              <p:cNvSpPr/>
              <p:nvPr/>
            </p:nvSpPr>
            <p:spPr>
              <a:xfrm>
                <a:off x="-1624712" y="-568561"/>
                <a:ext cx="4968670" cy="4102236"/>
              </a:xfrm>
              <a:custGeom>
                <a:avLst/>
                <a:gdLst>
                  <a:gd name="connsiteX0" fmla="*/ 4898732 w 4968670"/>
                  <a:gd name="connsiteY0" fmla="*/ 425205 h 4102236"/>
                  <a:gd name="connsiteX1" fmla="*/ 4818450 w 4968670"/>
                  <a:gd name="connsiteY1" fmla="*/ 440177 h 4102236"/>
                  <a:gd name="connsiteX2" fmla="*/ 4760269 w 4968670"/>
                  <a:gd name="connsiteY2" fmla="*/ 450769 h 4102236"/>
                  <a:gd name="connsiteX3" fmla="*/ 4592388 w 4968670"/>
                  <a:gd name="connsiteY3" fmla="*/ 462982 h 4102236"/>
                  <a:gd name="connsiteX4" fmla="*/ 4440744 w 4968670"/>
                  <a:gd name="connsiteY4" fmla="*/ 502447 h 4102236"/>
                  <a:gd name="connsiteX5" fmla="*/ 4414765 w 4968670"/>
                  <a:gd name="connsiteY5" fmla="*/ 558743 h 4102236"/>
                  <a:gd name="connsiteX6" fmla="*/ 4428803 w 4968670"/>
                  <a:gd name="connsiteY6" fmla="*/ 589597 h 4102236"/>
                  <a:gd name="connsiteX7" fmla="*/ 4443819 w 4968670"/>
                  <a:gd name="connsiteY7" fmla="*/ 628461 h 4102236"/>
                  <a:gd name="connsiteX8" fmla="*/ 4465770 w 4968670"/>
                  <a:gd name="connsiteY8" fmla="*/ 755370 h 4102236"/>
                  <a:gd name="connsiteX9" fmla="*/ 4300626 w 4968670"/>
                  <a:gd name="connsiteY9" fmla="*/ 739483 h 4102236"/>
                  <a:gd name="connsiteX10" fmla="*/ 4217589 w 4968670"/>
                  <a:gd name="connsiteY10" fmla="*/ 712616 h 4102236"/>
                  <a:gd name="connsiteX11" fmla="*/ 4147007 w 4968670"/>
                  <a:gd name="connsiteY11" fmla="*/ 689487 h 4102236"/>
                  <a:gd name="connsiteX12" fmla="*/ 4122096 w 4968670"/>
                  <a:gd name="connsiteY12" fmla="*/ 656271 h 4102236"/>
                  <a:gd name="connsiteX13" fmla="*/ 4070366 w 4968670"/>
                  <a:gd name="connsiteY13" fmla="*/ 595529 h 4102236"/>
                  <a:gd name="connsiteX14" fmla="*/ 3920685 w 4968670"/>
                  <a:gd name="connsiteY14" fmla="*/ 506631 h 4102236"/>
                  <a:gd name="connsiteX15" fmla="*/ 3907330 w 4968670"/>
                  <a:gd name="connsiteY15" fmla="*/ 501248 h 4102236"/>
                  <a:gd name="connsiteX16" fmla="*/ 3896373 w 4968670"/>
                  <a:gd name="connsiteY16" fmla="*/ 504484 h 4102236"/>
                  <a:gd name="connsiteX17" fmla="*/ 3879115 w 4968670"/>
                  <a:gd name="connsiteY17" fmla="*/ 494276 h 4102236"/>
                  <a:gd name="connsiteX18" fmla="*/ 3818971 w 4968670"/>
                  <a:gd name="connsiteY18" fmla="*/ 484182 h 4102236"/>
                  <a:gd name="connsiteX19" fmla="*/ 3849723 w 4968670"/>
                  <a:gd name="connsiteY19" fmla="*/ 472703 h 4102236"/>
                  <a:gd name="connsiteX20" fmla="*/ 3870931 w 4968670"/>
                  <a:gd name="connsiteY20" fmla="*/ 470600 h 4102236"/>
                  <a:gd name="connsiteX21" fmla="*/ 3886291 w 4968670"/>
                  <a:gd name="connsiteY21" fmla="*/ 475891 h 4102236"/>
                  <a:gd name="connsiteX22" fmla="*/ 3917436 w 4968670"/>
                  <a:gd name="connsiteY22" fmla="*/ 476285 h 4102236"/>
                  <a:gd name="connsiteX23" fmla="*/ 3929933 w 4968670"/>
                  <a:gd name="connsiteY23" fmla="*/ 476427 h 4102236"/>
                  <a:gd name="connsiteX24" fmla="*/ 3938976 w 4968670"/>
                  <a:gd name="connsiteY24" fmla="*/ 479357 h 4102236"/>
                  <a:gd name="connsiteX25" fmla="*/ 3972627 w 4968670"/>
                  <a:gd name="connsiteY25" fmla="*/ 482649 h 4102236"/>
                  <a:gd name="connsiteX26" fmla="*/ 4041366 w 4968670"/>
                  <a:gd name="connsiteY26" fmla="*/ 483727 h 4102236"/>
                  <a:gd name="connsiteX27" fmla="*/ 4018588 w 4968670"/>
                  <a:gd name="connsiteY27" fmla="*/ 440786 h 4102236"/>
                  <a:gd name="connsiteX28" fmla="*/ 4043196 w 4968670"/>
                  <a:gd name="connsiteY28" fmla="*/ 407707 h 4102236"/>
                  <a:gd name="connsiteX29" fmla="*/ 4069569 w 4968670"/>
                  <a:gd name="connsiteY29" fmla="*/ 379103 h 4102236"/>
                  <a:gd name="connsiteX30" fmla="*/ 4089442 w 4968670"/>
                  <a:gd name="connsiteY30" fmla="*/ 361599 h 4102236"/>
                  <a:gd name="connsiteX31" fmla="*/ 4099450 w 4968670"/>
                  <a:gd name="connsiteY31" fmla="*/ 338926 h 4102236"/>
                  <a:gd name="connsiteX32" fmla="*/ 4113621 w 4968670"/>
                  <a:gd name="connsiteY32" fmla="*/ 333762 h 4102236"/>
                  <a:gd name="connsiteX33" fmla="*/ 4127708 w 4968670"/>
                  <a:gd name="connsiteY33" fmla="*/ 319413 h 4102236"/>
                  <a:gd name="connsiteX34" fmla="*/ 4146572 w 4968670"/>
                  <a:gd name="connsiteY34" fmla="*/ 306844 h 4102236"/>
                  <a:gd name="connsiteX35" fmla="*/ 4174134 w 4968670"/>
                  <a:gd name="connsiteY35" fmla="*/ 274121 h 4102236"/>
                  <a:gd name="connsiteX36" fmla="*/ 4203400 w 4968670"/>
                  <a:gd name="connsiteY36" fmla="*/ 261103 h 4102236"/>
                  <a:gd name="connsiteX37" fmla="*/ 4210183 w 4968670"/>
                  <a:gd name="connsiteY37" fmla="*/ 247165 h 4102236"/>
                  <a:gd name="connsiteX38" fmla="*/ 4231403 w 4968670"/>
                  <a:gd name="connsiteY38" fmla="*/ 240615 h 4102236"/>
                  <a:gd name="connsiteX39" fmla="*/ 4262771 w 4968670"/>
                  <a:gd name="connsiteY39" fmla="*/ 218506 h 4102236"/>
                  <a:gd name="connsiteX40" fmla="*/ 4292338 w 4968670"/>
                  <a:gd name="connsiteY40" fmla="*/ 205954 h 4102236"/>
                  <a:gd name="connsiteX41" fmla="*/ 4336971 w 4968670"/>
                  <a:gd name="connsiteY41" fmla="*/ 179962 h 4102236"/>
                  <a:gd name="connsiteX42" fmla="*/ 4382279 w 4968670"/>
                  <a:gd name="connsiteY42" fmla="*/ 159780 h 4102236"/>
                  <a:gd name="connsiteX43" fmla="*/ 4413545 w 4968670"/>
                  <a:gd name="connsiteY43" fmla="*/ 144955 h 4102236"/>
                  <a:gd name="connsiteX44" fmla="*/ 4421512 w 4968670"/>
                  <a:gd name="connsiteY44" fmla="*/ 134982 h 4102236"/>
                  <a:gd name="connsiteX45" fmla="*/ 4435731 w 4968670"/>
                  <a:gd name="connsiteY45" fmla="*/ 142562 h 4102236"/>
                  <a:gd name="connsiteX46" fmla="*/ 4466670 w 4968670"/>
                  <a:gd name="connsiteY46" fmla="*/ 124083 h 4102236"/>
                  <a:gd name="connsiteX47" fmla="*/ 4478171 w 4968670"/>
                  <a:gd name="connsiteY47" fmla="*/ 110918 h 4102236"/>
                  <a:gd name="connsiteX48" fmla="*/ 4499324 w 4968670"/>
                  <a:gd name="connsiteY48" fmla="*/ 111635 h 4102236"/>
                  <a:gd name="connsiteX49" fmla="*/ 4512251 w 4968670"/>
                  <a:gd name="connsiteY49" fmla="*/ 89657 h 4102236"/>
                  <a:gd name="connsiteX50" fmla="*/ 4540175 w 4968670"/>
                  <a:gd name="connsiteY50" fmla="*/ 86218 h 4102236"/>
                  <a:gd name="connsiteX51" fmla="*/ 4505558 w 4968670"/>
                  <a:gd name="connsiteY51" fmla="*/ 127961 h 4102236"/>
                  <a:gd name="connsiteX52" fmla="*/ 4373612 w 4968670"/>
                  <a:gd name="connsiteY52" fmla="*/ 244772 h 4102236"/>
                  <a:gd name="connsiteX53" fmla="*/ 4455465 w 4968670"/>
                  <a:gd name="connsiteY53" fmla="*/ 244482 h 4102236"/>
                  <a:gd name="connsiteX54" fmla="*/ 4561165 w 4968670"/>
                  <a:gd name="connsiteY54" fmla="*/ 215182 h 4102236"/>
                  <a:gd name="connsiteX55" fmla="*/ 4582120 w 4968670"/>
                  <a:gd name="connsiteY55" fmla="*/ 216469 h 4102236"/>
                  <a:gd name="connsiteX56" fmla="*/ 4594672 w 4968670"/>
                  <a:gd name="connsiteY56" fmla="*/ 204020 h 4102236"/>
                  <a:gd name="connsiteX57" fmla="*/ 4634544 w 4968670"/>
                  <a:gd name="connsiteY57" fmla="*/ 200494 h 4102236"/>
                  <a:gd name="connsiteX58" fmla="*/ 4658814 w 4968670"/>
                  <a:gd name="connsiteY58" fmla="*/ 205373 h 4102236"/>
                  <a:gd name="connsiteX59" fmla="*/ 4684655 w 4968670"/>
                  <a:gd name="connsiteY59" fmla="*/ 197958 h 4102236"/>
                  <a:gd name="connsiteX60" fmla="*/ 4729807 w 4968670"/>
                  <a:gd name="connsiteY60" fmla="*/ 196967 h 4102236"/>
                  <a:gd name="connsiteX61" fmla="*/ 4763102 w 4968670"/>
                  <a:gd name="connsiteY61" fmla="*/ 229459 h 4102236"/>
                  <a:gd name="connsiteX62" fmla="*/ 4662028 w 4968670"/>
                  <a:gd name="connsiteY62" fmla="*/ 272741 h 4102236"/>
                  <a:gd name="connsiteX63" fmla="*/ 4521710 w 4968670"/>
                  <a:gd name="connsiteY63" fmla="*/ 318279 h 4102236"/>
                  <a:gd name="connsiteX64" fmla="*/ 4459971 w 4968670"/>
                  <a:gd name="connsiteY64" fmla="*/ 393665 h 4102236"/>
                  <a:gd name="connsiteX65" fmla="*/ 4471164 w 4968670"/>
                  <a:gd name="connsiteY65" fmla="*/ 383089 h 4102236"/>
                  <a:gd name="connsiteX66" fmla="*/ 4487207 w 4968670"/>
                  <a:gd name="connsiteY66" fmla="*/ 396490 h 4102236"/>
                  <a:gd name="connsiteX67" fmla="*/ 4496485 w 4968670"/>
                  <a:gd name="connsiteY67" fmla="*/ 388402 h 4102236"/>
                  <a:gd name="connsiteX68" fmla="*/ 4556351 w 4968670"/>
                  <a:gd name="connsiteY68" fmla="*/ 381507 h 4102236"/>
                  <a:gd name="connsiteX69" fmla="*/ 4694749 w 4968670"/>
                  <a:gd name="connsiteY69" fmla="*/ 370570 h 4102236"/>
                  <a:gd name="connsiteX70" fmla="*/ 4824967 w 4968670"/>
                  <a:gd name="connsiteY70" fmla="*/ 380236 h 4102236"/>
                  <a:gd name="connsiteX71" fmla="*/ 4898732 w 4968670"/>
                  <a:gd name="connsiteY71" fmla="*/ 425205 h 4102236"/>
                  <a:gd name="connsiteX72" fmla="*/ 4898732 w 4968670"/>
                  <a:gd name="connsiteY72" fmla="*/ 425205 h 4102236"/>
                  <a:gd name="connsiteX73" fmla="*/ 4521197 w 4968670"/>
                  <a:gd name="connsiteY73" fmla="*/ 871895 h 4102236"/>
                  <a:gd name="connsiteX74" fmla="*/ 4512522 w 4968670"/>
                  <a:gd name="connsiteY74" fmla="*/ 925702 h 4102236"/>
                  <a:gd name="connsiteX75" fmla="*/ 4505334 w 4968670"/>
                  <a:gd name="connsiteY75" fmla="*/ 990806 h 4102236"/>
                  <a:gd name="connsiteX76" fmla="*/ 4470590 w 4968670"/>
                  <a:gd name="connsiteY76" fmla="*/ 1122849 h 4102236"/>
                  <a:gd name="connsiteX77" fmla="*/ 4369504 w 4968670"/>
                  <a:gd name="connsiteY77" fmla="*/ 1337216 h 4102236"/>
                  <a:gd name="connsiteX78" fmla="*/ 4291752 w 4968670"/>
                  <a:gd name="connsiteY78" fmla="*/ 1431820 h 4102236"/>
                  <a:gd name="connsiteX79" fmla="*/ 4207175 w 4968670"/>
                  <a:gd name="connsiteY79" fmla="*/ 1517280 h 4102236"/>
                  <a:gd name="connsiteX80" fmla="*/ 3987009 w 4968670"/>
                  <a:gd name="connsiteY80" fmla="*/ 1638740 h 4102236"/>
                  <a:gd name="connsiteX81" fmla="*/ 3727641 w 4968670"/>
                  <a:gd name="connsiteY81" fmla="*/ 1671986 h 4102236"/>
                  <a:gd name="connsiteX82" fmla="*/ 3608990 w 4968670"/>
                  <a:gd name="connsiteY82" fmla="*/ 1668036 h 4102236"/>
                  <a:gd name="connsiteX83" fmla="*/ 3483923 w 4968670"/>
                  <a:gd name="connsiteY83" fmla="*/ 1643185 h 4102236"/>
                  <a:gd name="connsiteX84" fmla="*/ 3267581 w 4968670"/>
                  <a:gd name="connsiteY84" fmla="*/ 1566642 h 4102236"/>
                  <a:gd name="connsiteX85" fmla="*/ 3041894 w 4968670"/>
                  <a:gd name="connsiteY85" fmla="*/ 1452249 h 4102236"/>
                  <a:gd name="connsiteX86" fmla="*/ 2983912 w 4968670"/>
                  <a:gd name="connsiteY86" fmla="*/ 1420827 h 4102236"/>
                  <a:gd name="connsiteX87" fmla="*/ 2937444 w 4968670"/>
                  <a:gd name="connsiteY87" fmla="*/ 1386481 h 4102236"/>
                  <a:gd name="connsiteX88" fmla="*/ 2882410 w 4968670"/>
                  <a:gd name="connsiteY88" fmla="*/ 1348312 h 4102236"/>
                  <a:gd name="connsiteX89" fmla="*/ 2849339 w 4968670"/>
                  <a:gd name="connsiteY89" fmla="*/ 1321318 h 4102236"/>
                  <a:gd name="connsiteX90" fmla="*/ 2856086 w 4968670"/>
                  <a:gd name="connsiteY90" fmla="*/ 1264091 h 4102236"/>
                  <a:gd name="connsiteX91" fmla="*/ 2877674 w 4968670"/>
                  <a:gd name="connsiteY91" fmla="*/ 1197616 h 4102236"/>
                  <a:gd name="connsiteX92" fmla="*/ 2906523 w 4968670"/>
                  <a:gd name="connsiteY92" fmla="*/ 1063792 h 4102236"/>
                  <a:gd name="connsiteX93" fmla="*/ 2832359 w 4968670"/>
                  <a:gd name="connsiteY93" fmla="*/ 1177816 h 4102236"/>
                  <a:gd name="connsiteX94" fmla="*/ 2794897 w 4968670"/>
                  <a:gd name="connsiteY94" fmla="*/ 1329134 h 4102236"/>
                  <a:gd name="connsiteX95" fmla="*/ 2845533 w 4968670"/>
                  <a:gd name="connsiteY95" fmla="*/ 1648851 h 4102236"/>
                  <a:gd name="connsiteX96" fmla="*/ 2853996 w 4968670"/>
                  <a:gd name="connsiteY96" fmla="*/ 1695634 h 4102236"/>
                  <a:gd name="connsiteX97" fmla="*/ 2808632 w 4968670"/>
                  <a:gd name="connsiteY97" fmla="*/ 1733544 h 4102236"/>
                  <a:gd name="connsiteX98" fmla="*/ 2651293 w 4968670"/>
                  <a:gd name="connsiteY98" fmla="*/ 1775536 h 4102236"/>
                  <a:gd name="connsiteX99" fmla="*/ 2606775 w 4968670"/>
                  <a:gd name="connsiteY99" fmla="*/ 1790559 h 4102236"/>
                  <a:gd name="connsiteX100" fmla="*/ 2579146 w 4968670"/>
                  <a:gd name="connsiteY100" fmla="*/ 1788457 h 4102236"/>
                  <a:gd name="connsiteX101" fmla="*/ 2550521 w 4968670"/>
                  <a:gd name="connsiteY101" fmla="*/ 1795156 h 4102236"/>
                  <a:gd name="connsiteX102" fmla="*/ 2526794 w 4968670"/>
                  <a:gd name="connsiteY102" fmla="*/ 1791296 h 4102236"/>
                  <a:gd name="connsiteX103" fmla="*/ 2496852 w 4968670"/>
                  <a:gd name="connsiteY103" fmla="*/ 1795989 h 4102236"/>
                  <a:gd name="connsiteX104" fmla="*/ 2485291 w 4968670"/>
                  <a:gd name="connsiteY104" fmla="*/ 1807128 h 4102236"/>
                  <a:gd name="connsiteX105" fmla="*/ 2475922 w 4968670"/>
                  <a:gd name="connsiteY105" fmla="*/ 1798327 h 4102236"/>
                  <a:gd name="connsiteX106" fmla="*/ 2459824 w 4968670"/>
                  <a:gd name="connsiteY106" fmla="*/ 1794902 h 4102236"/>
                  <a:gd name="connsiteX107" fmla="*/ 2424422 w 4968670"/>
                  <a:gd name="connsiteY107" fmla="*/ 1795899 h 4102236"/>
                  <a:gd name="connsiteX108" fmla="*/ 2364048 w 4968670"/>
                  <a:gd name="connsiteY108" fmla="*/ 1798387 h 4102236"/>
                  <a:gd name="connsiteX109" fmla="*/ 2351931 w 4968670"/>
                  <a:gd name="connsiteY109" fmla="*/ 1801419 h 4102236"/>
                  <a:gd name="connsiteX110" fmla="*/ 2343788 w 4968670"/>
                  <a:gd name="connsiteY110" fmla="*/ 1796575 h 4102236"/>
                  <a:gd name="connsiteX111" fmla="*/ 2300183 w 4968670"/>
                  <a:gd name="connsiteY111" fmla="*/ 1794841 h 4102236"/>
                  <a:gd name="connsiteX112" fmla="*/ 2199731 w 4968670"/>
                  <a:gd name="connsiteY112" fmla="*/ 1784500 h 4102236"/>
                  <a:gd name="connsiteX113" fmla="*/ 1993138 w 4968670"/>
                  <a:gd name="connsiteY113" fmla="*/ 1751786 h 4102236"/>
                  <a:gd name="connsiteX114" fmla="*/ 1889636 w 4968670"/>
                  <a:gd name="connsiteY114" fmla="*/ 1731140 h 4102236"/>
                  <a:gd name="connsiteX115" fmla="*/ 1854433 w 4968670"/>
                  <a:gd name="connsiteY115" fmla="*/ 1721668 h 4102236"/>
                  <a:gd name="connsiteX116" fmla="*/ 1832343 w 4968670"/>
                  <a:gd name="connsiteY116" fmla="*/ 1723160 h 4102236"/>
                  <a:gd name="connsiteX117" fmla="*/ 1807143 w 4968670"/>
                  <a:gd name="connsiteY117" fmla="*/ 1701675 h 4102236"/>
                  <a:gd name="connsiteX118" fmla="*/ 1780215 w 4968670"/>
                  <a:gd name="connsiteY118" fmla="*/ 1689473 h 4102236"/>
                  <a:gd name="connsiteX119" fmla="*/ 1768206 w 4968670"/>
                  <a:gd name="connsiteY119" fmla="*/ 1659138 h 4102236"/>
                  <a:gd name="connsiteX120" fmla="*/ 1769318 w 4968670"/>
                  <a:gd name="connsiteY120" fmla="*/ 1609063 h 4102236"/>
                  <a:gd name="connsiteX121" fmla="*/ 1779846 w 4968670"/>
                  <a:gd name="connsiteY121" fmla="*/ 1500838 h 4102236"/>
                  <a:gd name="connsiteX122" fmla="*/ 1787886 w 4968670"/>
                  <a:gd name="connsiteY122" fmla="*/ 1472249 h 4102236"/>
                  <a:gd name="connsiteX123" fmla="*/ 1794343 w 4968670"/>
                  <a:gd name="connsiteY123" fmla="*/ 1463097 h 4102236"/>
                  <a:gd name="connsiteX124" fmla="*/ 1787910 w 4968670"/>
                  <a:gd name="connsiteY124" fmla="*/ 1441322 h 4102236"/>
                  <a:gd name="connsiteX125" fmla="*/ 1805234 w 4968670"/>
                  <a:gd name="connsiteY125" fmla="*/ 1406137 h 4102236"/>
                  <a:gd name="connsiteX126" fmla="*/ 1813249 w 4968670"/>
                  <a:gd name="connsiteY126" fmla="*/ 1364681 h 4102236"/>
                  <a:gd name="connsiteX127" fmla="*/ 1829033 w 4968670"/>
                  <a:gd name="connsiteY127" fmla="*/ 1310360 h 4102236"/>
                  <a:gd name="connsiteX128" fmla="*/ 1841053 w 4968670"/>
                  <a:gd name="connsiteY128" fmla="*/ 1268706 h 4102236"/>
                  <a:gd name="connsiteX129" fmla="*/ 1853617 w 4968670"/>
                  <a:gd name="connsiteY129" fmla="*/ 1230893 h 4102236"/>
                  <a:gd name="connsiteX130" fmla="*/ 1871648 w 4968670"/>
                  <a:gd name="connsiteY130" fmla="*/ 1199374 h 4102236"/>
                  <a:gd name="connsiteX131" fmla="*/ 1919004 w 4968670"/>
                  <a:gd name="connsiteY131" fmla="*/ 1097570 h 4102236"/>
                  <a:gd name="connsiteX132" fmla="*/ 2012045 w 4968670"/>
                  <a:gd name="connsiteY132" fmla="*/ 1312897 h 4102236"/>
                  <a:gd name="connsiteX133" fmla="*/ 2095656 w 4968670"/>
                  <a:gd name="connsiteY133" fmla="*/ 1370323 h 4102236"/>
                  <a:gd name="connsiteX134" fmla="*/ 2187620 w 4968670"/>
                  <a:gd name="connsiteY134" fmla="*/ 1330523 h 4102236"/>
                  <a:gd name="connsiteX135" fmla="*/ 2273466 w 4968670"/>
                  <a:gd name="connsiteY135" fmla="*/ 1113601 h 4102236"/>
                  <a:gd name="connsiteX136" fmla="*/ 2273931 w 4968670"/>
                  <a:gd name="connsiteY136" fmla="*/ 1050388 h 4102236"/>
                  <a:gd name="connsiteX137" fmla="*/ 2275417 w 4968670"/>
                  <a:gd name="connsiteY137" fmla="*/ 1009066 h 4102236"/>
                  <a:gd name="connsiteX138" fmla="*/ 2313025 w 4968670"/>
                  <a:gd name="connsiteY138" fmla="*/ 1000126 h 4102236"/>
                  <a:gd name="connsiteX139" fmla="*/ 2334281 w 4968670"/>
                  <a:gd name="connsiteY139" fmla="*/ 958864 h 4102236"/>
                  <a:gd name="connsiteX140" fmla="*/ 2439474 w 4968670"/>
                  <a:gd name="connsiteY140" fmla="*/ 999147 h 4102236"/>
                  <a:gd name="connsiteX141" fmla="*/ 2484143 w 4968670"/>
                  <a:gd name="connsiteY141" fmla="*/ 997535 h 4102236"/>
                  <a:gd name="connsiteX142" fmla="*/ 2495245 w 4968670"/>
                  <a:gd name="connsiteY142" fmla="*/ 999915 h 4102236"/>
                  <a:gd name="connsiteX143" fmla="*/ 2503937 w 4968670"/>
                  <a:gd name="connsiteY143" fmla="*/ 997662 h 4102236"/>
                  <a:gd name="connsiteX144" fmla="*/ 2509996 w 4968670"/>
                  <a:gd name="connsiteY144" fmla="*/ 1002131 h 4102236"/>
                  <a:gd name="connsiteX145" fmla="*/ 2665578 w 4968670"/>
                  <a:gd name="connsiteY145" fmla="*/ 952262 h 4102236"/>
                  <a:gd name="connsiteX146" fmla="*/ 2730234 w 4968670"/>
                  <a:gd name="connsiteY146" fmla="*/ 878678 h 4102236"/>
                  <a:gd name="connsiteX147" fmla="*/ 2742538 w 4968670"/>
                  <a:gd name="connsiteY147" fmla="*/ 850367 h 4102236"/>
                  <a:gd name="connsiteX148" fmla="*/ 2781191 w 4968670"/>
                  <a:gd name="connsiteY148" fmla="*/ 853236 h 4102236"/>
                  <a:gd name="connsiteX149" fmla="*/ 2887798 w 4968670"/>
                  <a:gd name="connsiteY149" fmla="*/ 863184 h 4102236"/>
                  <a:gd name="connsiteX150" fmla="*/ 2961635 w 4968670"/>
                  <a:gd name="connsiteY150" fmla="*/ 883335 h 4102236"/>
                  <a:gd name="connsiteX151" fmla="*/ 2971505 w 4968670"/>
                  <a:gd name="connsiteY151" fmla="*/ 906192 h 4102236"/>
                  <a:gd name="connsiteX152" fmla="*/ 3006092 w 4968670"/>
                  <a:gd name="connsiteY152" fmla="*/ 919414 h 4102236"/>
                  <a:gd name="connsiteX153" fmla="*/ 3037841 w 4968670"/>
                  <a:gd name="connsiteY153" fmla="*/ 943576 h 4102236"/>
                  <a:gd name="connsiteX154" fmla="*/ 3079652 w 4968670"/>
                  <a:gd name="connsiteY154" fmla="*/ 966318 h 4102236"/>
                  <a:gd name="connsiteX155" fmla="*/ 3232553 w 4968670"/>
                  <a:gd name="connsiteY155" fmla="*/ 1071179 h 4102236"/>
                  <a:gd name="connsiteX156" fmla="*/ 3414785 w 4968670"/>
                  <a:gd name="connsiteY156" fmla="*/ 1192150 h 4102236"/>
                  <a:gd name="connsiteX157" fmla="*/ 3621692 w 4968670"/>
                  <a:gd name="connsiteY157" fmla="*/ 1271521 h 4102236"/>
                  <a:gd name="connsiteX158" fmla="*/ 3723980 w 4968670"/>
                  <a:gd name="connsiteY158" fmla="*/ 1288567 h 4102236"/>
                  <a:gd name="connsiteX159" fmla="*/ 3771337 w 4968670"/>
                  <a:gd name="connsiteY159" fmla="*/ 1294003 h 4102236"/>
                  <a:gd name="connsiteX160" fmla="*/ 3793257 w 4968670"/>
                  <a:gd name="connsiteY160" fmla="*/ 1298714 h 4102236"/>
                  <a:gd name="connsiteX161" fmla="*/ 3813281 w 4968670"/>
                  <a:gd name="connsiteY161" fmla="*/ 1295851 h 4102236"/>
                  <a:gd name="connsiteX162" fmla="*/ 3846503 w 4968670"/>
                  <a:gd name="connsiteY162" fmla="*/ 1300086 h 4102236"/>
                  <a:gd name="connsiteX163" fmla="*/ 3888254 w 4968670"/>
                  <a:gd name="connsiteY163" fmla="*/ 1308778 h 4102236"/>
                  <a:gd name="connsiteX164" fmla="*/ 3934234 w 4968670"/>
                  <a:gd name="connsiteY164" fmla="*/ 1297863 h 4102236"/>
                  <a:gd name="connsiteX165" fmla="*/ 3971920 w 4968670"/>
                  <a:gd name="connsiteY165" fmla="*/ 1288724 h 4102236"/>
                  <a:gd name="connsiteX166" fmla="*/ 4096757 w 4968670"/>
                  <a:gd name="connsiteY166" fmla="*/ 1150513 h 4102236"/>
                  <a:gd name="connsiteX167" fmla="*/ 4158979 w 4968670"/>
                  <a:gd name="connsiteY167" fmla="*/ 934962 h 4102236"/>
                  <a:gd name="connsiteX168" fmla="*/ 4136931 w 4968670"/>
                  <a:gd name="connsiteY168" fmla="*/ 815175 h 4102236"/>
                  <a:gd name="connsiteX169" fmla="*/ 4113948 w 4968670"/>
                  <a:gd name="connsiteY169" fmla="*/ 750489 h 4102236"/>
                  <a:gd name="connsiteX170" fmla="*/ 4162549 w 4968670"/>
                  <a:gd name="connsiteY170" fmla="*/ 767360 h 4102236"/>
                  <a:gd name="connsiteX171" fmla="*/ 4258578 w 4968670"/>
                  <a:gd name="connsiteY171" fmla="*/ 812047 h 4102236"/>
                  <a:gd name="connsiteX172" fmla="*/ 4299375 w 4968670"/>
                  <a:gd name="connsiteY172" fmla="*/ 820485 h 4102236"/>
                  <a:gd name="connsiteX173" fmla="*/ 4317708 w 4968670"/>
                  <a:gd name="connsiteY173" fmla="*/ 830276 h 4102236"/>
                  <a:gd name="connsiteX174" fmla="*/ 4342945 w 4968670"/>
                  <a:gd name="connsiteY174" fmla="*/ 821941 h 4102236"/>
                  <a:gd name="connsiteX175" fmla="*/ 4369746 w 4968670"/>
                  <a:gd name="connsiteY175" fmla="*/ 839567 h 4102236"/>
                  <a:gd name="connsiteX176" fmla="*/ 4398003 w 4968670"/>
                  <a:gd name="connsiteY176" fmla="*/ 838075 h 4102236"/>
                  <a:gd name="connsiteX177" fmla="*/ 4429346 w 4968670"/>
                  <a:gd name="connsiteY177" fmla="*/ 824949 h 4102236"/>
                  <a:gd name="connsiteX178" fmla="*/ 4431321 w 4968670"/>
                  <a:gd name="connsiteY178" fmla="*/ 842810 h 4102236"/>
                  <a:gd name="connsiteX179" fmla="*/ 4471931 w 4968670"/>
                  <a:gd name="connsiteY179" fmla="*/ 832530 h 4102236"/>
                  <a:gd name="connsiteX180" fmla="*/ 4511635 w 4968670"/>
                  <a:gd name="connsiteY180" fmla="*/ 817501 h 4102236"/>
                  <a:gd name="connsiteX181" fmla="*/ 4521197 w 4968670"/>
                  <a:gd name="connsiteY181" fmla="*/ 871895 h 4102236"/>
                  <a:gd name="connsiteX182" fmla="*/ 4521197 w 4968670"/>
                  <a:gd name="connsiteY182" fmla="*/ 871895 h 4102236"/>
                  <a:gd name="connsiteX183" fmla="*/ 2696336 w 4968670"/>
                  <a:gd name="connsiteY183" fmla="*/ 1842983 h 4102236"/>
                  <a:gd name="connsiteX184" fmla="*/ 2742605 w 4968670"/>
                  <a:gd name="connsiteY184" fmla="*/ 1829827 h 4102236"/>
                  <a:gd name="connsiteX185" fmla="*/ 2702104 w 4968670"/>
                  <a:gd name="connsiteY185" fmla="*/ 1862917 h 4102236"/>
                  <a:gd name="connsiteX186" fmla="*/ 2696336 w 4968670"/>
                  <a:gd name="connsiteY186" fmla="*/ 1842983 h 4102236"/>
                  <a:gd name="connsiteX187" fmla="*/ 2696336 w 4968670"/>
                  <a:gd name="connsiteY187" fmla="*/ 1842983 h 4102236"/>
                  <a:gd name="connsiteX188" fmla="*/ 1937144 w 4968670"/>
                  <a:gd name="connsiteY188" fmla="*/ 1850667 h 4102236"/>
                  <a:gd name="connsiteX189" fmla="*/ 2013917 w 4968670"/>
                  <a:gd name="connsiteY189" fmla="*/ 1866680 h 4102236"/>
                  <a:gd name="connsiteX190" fmla="*/ 1977228 w 4968670"/>
                  <a:gd name="connsiteY190" fmla="*/ 1885423 h 4102236"/>
                  <a:gd name="connsiteX191" fmla="*/ 1937144 w 4968670"/>
                  <a:gd name="connsiteY191" fmla="*/ 1850667 h 4102236"/>
                  <a:gd name="connsiteX192" fmla="*/ 1937144 w 4968670"/>
                  <a:gd name="connsiteY192" fmla="*/ 1850667 h 4102236"/>
                  <a:gd name="connsiteX193" fmla="*/ 2802067 w 4968670"/>
                  <a:gd name="connsiteY193" fmla="*/ 2547292 h 4102236"/>
                  <a:gd name="connsiteX194" fmla="*/ 2795295 w 4968670"/>
                  <a:gd name="connsiteY194" fmla="*/ 2505493 h 4102236"/>
                  <a:gd name="connsiteX195" fmla="*/ 2817059 w 4968670"/>
                  <a:gd name="connsiteY195" fmla="*/ 2478347 h 4102236"/>
                  <a:gd name="connsiteX196" fmla="*/ 2828004 w 4968670"/>
                  <a:gd name="connsiteY196" fmla="*/ 2515671 h 4102236"/>
                  <a:gd name="connsiteX197" fmla="*/ 2802067 w 4968670"/>
                  <a:gd name="connsiteY197" fmla="*/ 2547292 h 4102236"/>
                  <a:gd name="connsiteX198" fmla="*/ 2802067 w 4968670"/>
                  <a:gd name="connsiteY198" fmla="*/ 2547292 h 4102236"/>
                  <a:gd name="connsiteX199" fmla="*/ 2897945 w 4968670"/>
                  <a:gd name="connsiteY199" fmla="*/ 2458758 h 4102236"/>
                  <a:gd name="connsiteX200" fmla="*/ 2886245 w 4968670"/>
                  <a:gd name="connsiteY200" fmla="*/ 2390049 h 4102236"/>
                  <a:gd name="connsiteX201" fmla="*/ 2870154 w 4968670"/>
                  <a:gd name="connsiteY201" fmla="*/ 2317540 h 4102236"/>
                  <a:gd name="connsiteX202" fmla="*/ 3049891 w 4968670"/>
                  <a:gd name="connsiteY202" fmla="*/ 2496946 h 4102236"/>
                  <a:gd name="connsiteX203" fmla="*/ 3098631 w 4968670"/>
                  <a:gd name="connsiteY203" fmla="*/ 2624386 h 4102236"/>
                  <a:gd name="connsiteX204" fmla="*/ 3077701 w 4968670"/>
                  <a:gd name="connsiteY204" fmla="*/ 2738519 h 4102236"/>
                  <a:gd name="connsiteX205" fmla="*/ 3041882 w 4968670"/>
                  <a:gd name="connsiteY205" fmla="*/ 2777854 h 4102236"/>
                  <a:gd name="connsiteX206" fmla="*/ 3009584 w 4968670"/>
                  <a:gd name="connsiteY206" fmla="*/ 2818983 h 4102236"/>
                  <a:gd name="connsiteX207" fmla="*/ 2975160 w 4968670"/>
                  <a:gd name="connsiteY207" fmla="*/ 2838240 h 4102236"/>
                  <a:gd name="connsiteX208" fmla="*/ 2942928 w 4968670"/>
                  <a:gd name="connsiteY208" fmla="*/ 2860456 h 4102236"/>
                  <a:gd name="connsiteX209" fmla="*/ 2875868 w 4968670"/>
                  <a:gd name="connsiteY209" fmla="*/ 2891800 h 4102236"/>
                  <a:gd name="connsiteX210" fmla="*/ 2872032 w 4968670"/>
                  <a:gd name="connsiteY210" fmla="*/ 2861845 h 4102236"/>
                  <a:gd name="connsiteX211" fmla="*/ 2887628 w 4968670"/>
                  <a:gd name="connsiteY211" fmla="*/ 2800233 h 4102236"/>
                  <a:gd name="connsiteX212" fmla="*/ 2907592 w 4968670"/>
                  <a:gd name="connsiteY212" fmla="*/ 2628541 h 4102236"/>
                  <a:gd name="connsiteX213" fmla="*/ 2897945 w 4968670"/>
                  <a:gd name="connsiteY213" fmla="*/ 2458758 h 4102236"/>
                  <a:gd name="connsiteX214" fmla="*/ 2897945 w 4968670"/>
                  <a:gd name="connsiteY214" fmla="*/ 2458758 h 4102236"/>
                  <a:gd name="connsiteX215" fmla="*/ 2822821 w 4968670"/>
                  <a:gd name="connsiteY215" fmla="*/ 2715958 h 4102236"/>
                  <a:gd name="connsiteX216" fmla="*/ 2817264 w 4968670"/>
                  <a:gd name="connsiteY216" fmla="*/ 2737782 h 4102236"/>
                  <a:gd name="connsiteX217" fmla="*/ 2822821 w 4968670"/>
                  <a:gd name="connsiteY217" fmla="*/ 2715958 h 4102236"/>
                  <a:gd name="connsiteX218" fmla="*/ 2822821 w 4968670"/>
                  <a:gd name="connsiteY218" fmla="*/ 2715958 h 4102236"/>
                  <a:gd name="connsiteX219" fmla="*/ 2875741 w 4968670"/>
                  <a:gd name="connsiteY219" fmla="*/ 1765491 h 4102236"/>
                  <a:gd name="connsiteX220" fmla="*/ 2899909 w 4968670"/>
                  <a:gd name="connsiteY220" fmla="*/ 1774455 h 4102236"/>
                  <a:gd name="connsiteX221" fmla="*/ 2927857 w 4968670"/>
                  <a:gd name="connsiteY221" fmla="*/ 1760804 h 4102236"/>
                  <a:gd name="connsiteX222" fmla="*/ 3031402 w 4968670"/>
                  <a:gd name="connsiteY222" fmla="*/ 1806487 h 4102236"/>
                  <a:gd name="connsiteX223" fmla="*/ 3019835 w 4968670"/>
                  <a:gd name="connsiteY223" fmla="*/ 1858477 h 4102236"/>
                  <a:gd name="connsiteX224" fmla="*/ 3045748 w 4968670"/>
                  <a:gd name="connsiteY224" fmla="*/ 1913547 h 4102236"/>
                  <a:gd name="connsiteX225" fmla="*/ 3014930 w 4968670"/>
                  <a:gd name="connsiteY225" fmla="*/ 1960197 h 4102236"/>
                  <a:gd name="connsiteX226" fmla="*/ 3026116 w 4968670"/>
                  <a:gd name="connsiteY226" fmla="*/ 2011969 h 4102236"/>
                  <a:gd name="connsiteX227" fmla="*/ 3095309 w 4968670"/>
                  <a:gd name="connsiteY227" fmla="*/ 1957636 h 4102236"/>
                  <a:gd name="connsiteX228" fmla="*/ 3129365 w 4968670"/>
                  <a:gd name="connsiteY228" fmla="*/ 1985246 h 4102236"/>
                  <a:gd name="connsiteX229" fmla="*/ 3189171 w 4968670"/>
                  <a:gd name="connsiteY229" fmla="*/ 2020667 h 4102236"/>
                  <a:gd name="connsiteX230" fmla="*/ 3233876 w 4968670"/>
                  <a:gd name="connsiteY230" fmla="*/ 2022540 h 4102236"/>
                  <a:gd name="connsiteX231" fmla="*/ 3227189 w 4968670"/>
                  <a:gd name="connsiteY231" fmla="*/ 1973377 h 4102236"/>
                  <a:gd name="connsiteX232" fmla="*/ 3138377 w 4968670"/>
                  <a:gd name="connsiteY232" fmla="*/ 1889138 h 4102236"/>
                  <a:gd name="connsiteX233" fmla="*/ 3165311 w 4968670"/>
                  <a:gd name="connsiteY233" fmla="*/ 1896996 h 4102236"/>
                  <a:gd name="connsiteX234" fmla="*/ 3181318 w 4968670"/>
                  <a:gd name="connsiteY234" fmla="*/ 1918108 h 4102236"/>
                  <a:gd name="connsiteX235" fmla="*/ 3217772 w 4968670"/>
                  <a:gd name="connsiteY235" fmla="*/ 1935383 h 4102236"/>
                  <a:gd name="connsiteX236" fmla="*/ 3287152 w 4968670"/>
                  <a:gd name="connsiteY236" fmla="*/ 1990538 h 4102236"/>
                  <a:gd name="connsiteX237" fmla="*/ 3323769 w 4968670"/>
                  <a:gd name="connsiteY237" fmla="*/ 2027843 h 4102236"/>
                  <a:gd name="connsiteX238" fmla="*/ 3354617 w 4968670"/>
                  <a:gd name="connsiteY238" fmla="*/ 2085855 h 4102236"/>
                  <a:gd name="connsiteX239" fmla="*/ 3340887 w 4968670"/>
                  <a:gd name="connsiteY239" fmla="*/ 2156026 h 4102236"/>
                  <a:gd name="connsiteX240" fmla="*/ 3297704 w 4968670"/>
                  <a:gd name="connsiteY240" fmla="*/ 2169158 h 4102236"/>
                  <a:gd name="connsiteX241" fmla="*/ 3269459 w 4968670"/>
                  <a:gd name="connsiteY241" fmla="*/ 2206681 h 4102236"/>
                  <a:gd name="connsiteX242" fmla="*/ 3306541 w 4968670"/>
                  <a:gd name="connsiteY242" fmla="*/ 2229103 h 4102236"/>
                  <a:gd name="connsiteX243" fmla="*/ 3353777 w 4968670"/>
                  <a:gd name="connsiteY243" fmla="*/ 2294756 h 4102236"/>
                  <a:gd name="connsiteX244" fmla="*/ 3388612 w 4968670"/>
                  <a:gd name="connsiteY244" fmla="*/ 2298809 h 4102236"/>
                  <a:gd name="connsiteX245" fmla="*/ 3391131 w 4968670"/>
                  <a:gd name="connsiteY245" fmla="*/ 2239861 h 4102236"/>
                  <a:gd name="connsiteX246" fmla="*/ 3474416 w 4968670"/>
                  <a:gd name="connsiteY246" fmla="*/ 2240731 h 4102236"/>
                  <a:gd name="connsiteX247" fmla="*/ 3498263 w 4968670"/>
                  <a:gd name="connsiteY247" fmla="*/ 2276768 h 4102236"/>
                  <a:gd name="connsiteX248" fmla="*/ 3526985 w 4968670"/>
                  <a:gd name="connsiteY248" fmla="*/ 2337449 h 4102236"/>
                  <a:gd name="connsiteX249" fmla="*/ 3550984 w 4968670"/>
                  <a:gd name="connsiteY249" fmla="*/ 2403875 h 4102236"/>
                  <a:gd name="connsiteX250" fmla="*/ 3541144 w 4968670"/>
                  <a:gd name="connsiteY250" fmla="*/ 2431281 h 4102236"/>
                  <a:gd name="connsiteX251" fmla="*/ 3487861 w 4968670"/>
                  <a:gd name="connsiteY251" fmla="*/ 2399834 h 4102236"/>
                  <a:gd name="connsiteX252" fmla="*/ 3459556 w 4968670"/>
                  <a:gd name="connsiteY252" fmla="*/ 2442196 h 4102236"/>
                  <a:gd name="connsiteX253" fmla="*/ 3497689 w 4968670"/>
                  <a:gd name="connsiteY253" fmla="*/ 2489727 h 4102236"/>
                  <a:gd name="connsiteX254" fmla="*/ 3453359 w 4968670"/>
                  <a:gd name="connsiteY254" fmla="*/ 2548917 h 4102236"/>
                  <a:gd name="connsiteX255" fmla="*/ 3491311 w 4968670"/>
                  <a:gd name="connsiteY255" fmla="*/ 2595350 h 4102236"/>
                  <a:gd name="connsiteX256" fmla="*/ 3538764 w 4968670"/>
                  <a:gd name="connsiteY256" fmla="*/ 2555429 h 4102236"/>
                  <a:gd name="connsiteX257" fmla="*/ 3578051 w 4968670"/>
                  <a:gd name="connsiteY257" fmla="*/ 2599940 h 4102236"/>
                  <a:gd name="connsiteX258" fmla="*/ 3583342 w 4968670"/>
                  <a:gd name="connsiteY258" fmla="*/ 2611804 h 4102236"/>
                  <a:gd name="connsiteX259" fmla="*/ 3573363 w 4968670"/>
                  <a:gd name="connsiteY259" fmla="*/ 2623105 h 4102236"/>
                  <a:gd name="connsiteX260" fmla="*/ 3576480 w 4968670"/>
                  <a:gd name="connsiteY260" fmla="*/ 2632383 h 4102236"/>
                  <a:gd name="connsiteX261" fmla="*/ 3574547 w 4968670"/>
                  <a:gd name="connsiteY261" fmla="*/ 2656001 h 4102236"/>
                  <a:gd name="connsiteX262" fmla="*/ 3572083 w 4968670"/>
                  <a:gd name="connsiteY262" fmla="*/ 2697505 h 4102236"/>
                  <a:gd name="connsiteX263" fmla="*/ 3566767 w 4968670"/>
                  <a:gd name="connsiteY263" fmla="*/ 2784903 h 4102236"/>
                  <a:gd name="connsiteX264" fmla="*/ 3580859 w 4968670"/>
                  <a:gd name="connsiteY264" fmla="*/ 2842903 h 4102236"/>
                  <a:gd name="connsiteX265" fmla="*/ 3551147 w 4968670"/>
                  <a:gd name="connsiteY265" fmla="*/ 2881616 h 4102236"/>
                  <a:gd name="connsiteX266" fmla="*/ 3558558 w 4968670"/>
                  <a:gd name="connsiteY266" fmla="*/ 2902527 h 4102236"/>
                  <a:gd name="connsiteX267" fmla="*/ 3563530 w 4968670"/>
                  <a:gd name="connsiteY267" fmla="*/ 2889474 h 4102236"/>
                  <a:gd name="connsiteX268" fmla="*/ 3563759 w 4968670"/>
                  <a:gd name="connsiteY268" fmla="*/ 2907335 h 4102236"/>
                  <a:gd name="connsiteX269" fmla="*/ 3560401 w 4968670"/>
                  <a:gd name="connsiteY269" fmla="*/ 2916547 h 4102236"/>
                  <a:gd name="connsiteX270" fmla="*/ 3546459 w 4968670"/>
                  <a:gd name="connsiteY270" fmla="*/ 2925288 h 4102236"/>
                  <a:gd name="connsiteX271" fmla="*/ 3528821 w 4968670"/>
                  <a:gd name="connsiteY271" fmla="*/ 2945861 h 4102236"/>
                  <a:gd name="connsiteX272" fmla="*/ 3509269 w 4968670"/>
                  <a:gd name="connsiteY272" fmla="*/ 2986990 h 4102236"/>
                  <a:gd name="connsiteX273" fmla="*/ 3464691 w 4968670"/>
                  <a:gd name="connsiteY273" fmla="*/ 3046506 h 4102236"/>
                  <a:gd name="connsiteX274" fmla="*/ 3422215 w 4968670"/>
                  <a:gd name="connsiteY274" fmla="*/ 3089489 h 4102236"/>
                  <a:gd name="connsiteX275" fmla="*/ 3404088 w 4968670"/>
                  <a:gd name="connsiteY275" fmla="*/ 3121256 h 4102236"/>
                  <a:gd name="connsiteX276" fmla="*/ 3355245 w 4968670"/>
                  <a:gd name="connsiteY276" fmla="*/ 3154466 h 4102236"/>
                  <a:gd name="connsiteX277" fmla="*/ 3328359 w 4968670"/>
                  <a:gd name="connsiteY277" fmla="*/ 3178797 h 4102236"/>
                  <a:gd name="connsiteX278" fmla="*/ 3308583 w 4968670"/>
                  <a:gd name="connsiteY278" fmla="*/ 3193227 h 4102236"/>
                  <a:gd name="connsiteX279" fmla="*/ 3262036 w 4968670"/>
                  <a:gd name="connsiteY279" fmla="*/ 3157341 h 4102236"/>
                  <a:gd name="connsiteX280" fmla="*/ 3230288 w 4968670"/>
                  <a:gd name="connsiteY280" fmla="*/ 3123980 h 4102236"/>
                  <a:gd name="connsiteX281" fmla="*/ 3253682 w 4968670"/>
                  <a:gd name="connsiteY281" fmla="*/ 3082162 h 4102236"/>
                  <a:gd name="connsiteX282" fmla="*/ 3252365 w 4968670"/>
                  <a:gd name="connsiteY282" fmla="*/ 3040152 h 4102236"/>
                  <a:gd name="connsiteX283" fmla="*/ 3197645 w 4968670"/>
                  <a:gd name="connsiteY283" fmla="*/ 3074914 h 4102236"/>
                  <a:gd name="connsiteX284" fmla="*/ 3146658 w 4968670"/>
                  <a:gd name="connsiteY284" fmla="*/ 3057397 h 4102236"/>
                  <a:gd name="connsiteX285" fmla="*/ 3108616 w 4968670"/>
                  <a:gd name="connsiteY285" fmla="*/ 3092878 h 4102236"/>
                  <a:gd name="connsiteX286" fmla="*/ 3135472 w 4968670"/>
                  <a:gd name="connsiteY286" fmla="*/ 3143666 h 4102236"/>
                  <a:gd name="connsiteX287" fmla="*/ 3107329 w 4968670"/>
                  <a:gd name="connsiteY287" fmla="*/ 3188697 h 4102236"/>
                  <a:gd name="connsiteX288" fmla="*/ 3110633 w 4968670"/>
                  <a:gd name="connsiteY288" fmla="*/ 3241544 h 4102236"/>
                  <a:gd name="connsiteX289" fmla="*/ 3152077 w 4968670"/>
                  <a:gd name="connsiteY289" fmla="*/ 3226660 h 4102236"/>
                  <a:gd name="connsiteX290" fmla="*/ 3183239 w 4968670"/>
                  <a:gd name="connsiteY290" fmla="*/ 3194568 h 4102236"/>
                  <a:gd name="connsiteX291" fmla="*/ 3240961 w 4968670"/>
                  <a:gd name="connsiteY291" fmla="*/ 3233407 h 4102236"/>
                  <a:gd name="connsiteX292" fmla="*/ 3192946 w 4968670"/>
                  <a:gd name="connsiteY292" fmla="*/ 3266038 h 4102236"/>
                  <a:gd name="connsiteX293" fmla="*/ 3117713 w 4968670"/>
                  <a:gd name="connsiteY293" fmla="*/ 3292150 h 4102236"/>
                  <a:gd name="connsiteX294" fmla="*/ 3053359 w 4968670"/>
                  <a:gd name="connsiteY294" fmla="*/ 3318988 h 4102236"/>
                  <a:gd name="connsiteX295" fmla="*/ 2969675 w 4968670"/>
                  <a:gd name="connsiteY295" fmla="*/ 3344557 h 4102236"/>
                  <a:gd name="connsiteX296" fmla="*/ 2898084 w 4968670"/>
                  <a:gd name="connsiteY296" fmla="*/ 3371696 h 4102236"/>
                  <a:gd name="connsiteX297" fmla="*/ 2813555 w 4968670"/>
                  <a:gd name="connsiteY297" fmla="*/ 3391297 h 4102236"/>
                  <a:gd name="connsiteX298" fmla="*/ 2736915 w 4968670"/>
                  <a:gd name="connsiteY298" fmla="*/ 3403191 h 4102236"/>
                  <a:gd name="connsiteX299" fmla="*/ 2704514 w 4968670"/>
                  <a:gd name="connsiteY299" fmla="*/ 3367214 h 4102236"/>
                  <a:gd name="connsiteX300" fmla="*/ 2669335 w 4968670"/>
                  <a:gd name="connsiteY300" fmla="*/ 3297472 h 4102236"/>
                  <a:gd name="connsiteX301" fmla="*/ 2687988 w 4968670"/>
                  <a:gd name="connsiteY301" fmla="*/ 3248823 h 4102236"/>
                  <a:gd name="connsiteX302" fmla="*/ 2714300 w 4968670"/>
                  <a:gd name="connsiteY302" fmla="*/ 3241393 h 4102236"/>
                  <a:gd name="connsiteX303" fmla="*/ 2768089 w 4968670"/>
                  <a:gd name="connsiteY303" fmla="*/ 3228895 h 4102236"/>
                  <a:gd name="connsiteX304" fmla="*/ 2810934 w 4968670"/>
                  <a:gd name="connsiteY304" fmla="*/ 3211366 h 4102236"/>
                  <a:gd name="connsiteX305" fmla="*/ 2877481 w 4968670"/>
                  <a:gd name="connsiteY305" fmla="*/ 3246672 h 4102236"/>
                  <a:gd name="connsiteX306" fmla="*/ 2913071 w 4968670"/>
                  <a:gd name="connsiteY306" fmla="*/ 3227826 h 4102236"/>
                  <a:gd name="connsiteX307" fmla="*/ 2888088 w 4968670"/>
                  <a:gd name="connsiteY307" fmla="*/ 3177159 h 4102236"/>
                  <a:gd name="connsiteX308" fmla="*/ 2845376 w 4968670"/>
                  <a:gd name="connsiteY308" fmla="*/ 3139317 h 4102236"/>
                  <a:gd name="connsiteX309" fmla="*/ 2867756 w 4968670"/>
                  <a:gd name="connsiteY309" fmla="*/ 3078562 h 4102236"/>
                  <a:gd name="connsiteX310" fmla="*/ 2837971 w 4968670"/>
                  <a:gd name="connsiteY310" fmla="*/ 3053555 h 4102236"/>
                  <a:gd name="connsiteX311" fmla="*/ 2787576 w 4968670"/>
                  <a:gd name="connsiteY311" fmla="*/ 3093325 h 4102236"/>
                  <a:gd name="connsiteX312" fmla="*/ 2819578 w 4968670"/>
                  <a:gd name="connsiteY312" fmla="*/ 3018448 h 4102236"/>
                  <a:gd name="connsiteX313" fmla="*/ 2864651 w 4968670"/>
                  <a:gd name="connsiteY313" fmla="*/ 2972445 h 4102236"/>
                  <a:gd name="connsiteX314" fmla="*/ 2887145 w 4968670"/>
                  <a:gd name="connsiteY314" fmla="*/ 2971122 h 4102236"/>
                  <a:gd name="connsiteX315" fmla="*/ 2924420 w 4968670"/>
                  <a:gd name="connsiteY315" fmla="*/ 2964671 h 4102236"/>
                  <a:gd name="connsiteX316" fmla="*/ 3001145 w 4968670"/>
                  <a:gd name="connsiteY316" fmla="*/ 2924514 h 4102236"/>
                  <a:gd name="connsiteX317" fmla="*/ 3040680 w 4968670"/>
                  <a:gd name="connsiteY317" fmla="*/ 2958492 h 4102236"/>
                  <a:gd name="connsiteX318" fmla="*/ 3054832 w 4968670"/>
                  <a:gd name="connsiteY318" fmla="*/ 2885179 h 4102236"/>
                  <a:gd name="connsiteX319" fmla="*/ 3203378 w 4968670"/>
                  <a:gd name="connsiteY319" fmla="*/ 2850882 h 4102236"/>
                  <a:gd name="connsiteX320" fmla="*/ 3211019 w 4968670"/>
                  <a:gd name="connsiteY320" fmla="*/ 2800131 h 4102236"/>
                  <a:gd name="connsiteX321" fmla="*/ 3141065 w 4968670"/>
                  <a:gd name="connsiteY321" fmla="*/ 2799968 h 4102236"/>
                  <a:gd name="connsiteX322" fmla="*/ 3165770 w 4968670"/>
                  <a:gd name="connsiteY322" fmla="*/ 2735716 h 4102236"/>
                  <a:gd name="connsiteX323" fmla="*/ 3174595 w 4968670"/>
                  <a:gd name="connsiteY323" fmla="*/ 2625558 h 4102236"/>
                  <a:gd name="connsiteX324" fmla="*/ 3245274 w 4968670"/>
                  <a:gd name="connsiteY324" fmla="*/ 2657227 h 4102236"/>
                  <a:gd name="connsiteX325" fmla="*/ 3266681 w 4968670"/>
                  <a:gd name="connsiteY325" fmla="*/ 2614498 h 4102236"/>
                  <a:gd name="connsiteX326" fmla="*/ 3210705 w 4968670"/>
                  <a:gd name="connsiteY326" fmla="*/ 2553170 h 4102236"/>
                  <a:gd name="connsiteX327" fmla="*/ 3175211 w 4968670"/>
                  <a:gd name="connsiteY327" fmla="*/ 2523982 h 4102236"/>
                  <a:gd name="connsiteX328" fmla="*/ 3182707 w 4968670"/>
                  <a:gd name="connsiteY328" fmla="*/ 2497870 h 4102236"/>
                  <a:gd name="connsiteX329" fmla="*/ 3189358 w 4968670"/>
                  <a:gd name="connsiteY329" fmla="*/ 2429728 h 4102236"/>
                  <a:gd name="connsiteX330" fmla="*/ 3144278 w 4968670"/>
                  <a:gd name="connsiteY330" fmla="*/ 2460933 h 4102236"/>
                  <a:gd name="connsiteX331" fmla="*/ 3105698 w 4968670"/>
                  <a:gd name="connsiteY331" fmla="*/ 2428466 h 4102236"/>
                  <a:gd name="connsiteX332" fmla="*/ 3047620 w 4968670"/>
                  <a:gd name="connsiteY332" fmla="*/ 2350358 h 4102236"/>
                  <a:gd name="connsiteX333" fmla="*/ 3015691 w 4968670"/>
                  <a:gd name="connsiteY333" fmla="*/ 2282748 h 4102236"/>
                  <a:gd name="connsiteX334" fmla="*/ 3035237 w 4968670"/>
                  <a:gd name="connsiteY334" fmla="*/ 2238490 h 4102236"/>
                  <a:gd name="connsiteX335" fmla="*/ 3186676 w 4968670"/>
                  <a:gd name="connsiteY335" fmla="*/ 2213917 h 4102236"/>
                  <a:gd name="connsiteX336" fmla="*/ 3167437 w 4968670"/>
                  <a:gd name="connsiteY336" fmla="*/ 2174818 h 4102236"/>
                  <a:gd name="connsiteX337" fmla="*/ 3070852 w 4968670"/>
                  <a:gd name="connsiteY337" fmla="*/ 2175114 h 4102236"/>
                  <a:gd name="connsiteX338" fmla="*/ 3008025 w 4968670"/>
                  <a:gd name="connsiteY338" fmla="*/ 2159940 h 4102236"/>
                  <a:gd name="connsiteX339" fmla="*/ 2995015 w 4968670"/>
                  <a:gd name="connsiteY339" fmla="*/ 2079156 h 4102236"/>
                  <a:gd name="connsiteX340" fmla="*/ 2960892 w 4968670"/>
                  <a:gd name="connsiteY340" fmla="*/ 2128053 h 4102236"/>
                  <a:gd name="connsiteX341" fmla="*/ 2955927 w 4968670"/>
                  <a:gd name="connsiteY341" fmla="*/ 2168029 h 4102236"/>
                  <a:gd name="connsiteX342" fmla="*/ 2926420 w 4968670"/>
                  <a:gd name="connsiteY342" fmla="*/ 2180852 h 4102236"/>
                  <a:gd name="connsiteX343" fmla="*/ 2921576 w 4968670"/>
                  <a:gd name="connsiteY343" fmla="*/ 2227514 h 4102236"/>
                  <a:gd name="connsiteX344" fmla="*/ 2958307 w 4968670"/>
                  <a:gd name="connsiteY344" fmla="*/ 2234944 h 4102236"/>
                  <a:gd name="connsiteX345" fmla="*/ 2965362 w 4968670"/>
                  <a:gd name="connsiteY345" fmla="*/ 2271398 h 4102236"/>
                  <a:gd name="connsiteX346" fmla="*/ 2860241 w 4968670"/>
                  <a:gd name="connsiteY346" fmla="*/ 2245883 h 4102236"/>
                  <a:gd name="connsiteX347" fmla="*/ 2833356 w 4968670"/>
                  <a:gd name="connsiteY347" fmla="*/ 2216962 h 4102236"/>
                  <a:gd name="connsiteX348" fmla="*/ 2804374 w 4968670"/>
                  <a:gd name="connsiteY348" fmla="*/ 2150149 h 4102236"/>
                  <a:gd name="connsiteX349" fmla="*/ 2826464 w 4968670"/>
                  <a:gd name="connsiteY349" fmla="*/ 2101488 h 4102236"/>
                  <a:gd name="connsiteX350" fmla="*/ 2837373 w 4968670"/>
                  <a:gd name="connsiteY350" fmla="*/ 2049873 h 4102236"/>
                  <a:gd name="connsiteX351" fmla="*/ 2754106 w 4968670"/>
                  <a:gd name="connsiteY351" fmla="*/ 2064901 h 4102236"/>
                  <a:gd name="connsiteX352" fmla="*/ 2711630 w 4968670"/>
                  <a:gd name="connsiteY352" fmla="*/ 2160883 h 4102236"/>
                  <a:gd name="connsiteX353" fmla="*/ 2688072 w 4968670"/>
                  <a:gd name="connsiteY353" fmla="*/ 2209550 h 4102236"/>
                  <a:gd name="connsiteX354" fmla="*/ 2628273 w 4968670"/>
                  <a:gd name="connsiteY354" fmla="*/ 2205147 h 4102236"/>
                  <a:gd name="connsiteX355" fmla="*/ 2622431 w 4968670"/>
                  <a:gd name="connsiteY355" fmla="*/ 2179076 h 4102236"/>
                  <a:gd name="connsiteX356" fmla="*/ 2616023 w 4968670"/>
                  <a:gd name="connsiteY356" fmla="*/ 2142182 h 4102236"/>
                  <a:gd name="connsiteX357" fmla="*/ 2571886 w 4968670"/>
                  <a:gd name="connsiteY357" fmla="*/ 2200997 h 4102236"/>
                  <a:gd name="connsiteX358" fmla="*/ 2508184 w 4968670"/>
                  <a:gd name="connsiteY358" fmla="*/ 2242174 h 4102236"/>
                  <a:gd name="connsiteX359" fmla="*/ 2574447 w 4968670"/>
                  <a:gd name="connsiteY359" fmla="*/ 2295348 h 4102236"/>
                  <a:gd name="connsiteX360" fmla="*/ 2587941 w 4968670"/>
                  <a:gd name="connsiteY360" fmla="*/ 2342843 h 4102236"/>
                  <a:gd name="connsiteX361" fmla="*/ 2622184 w 4968670"/>
                  <a:gd name="connsiteY361" fmla="*/ 2340844 h 4102236"/>
                  <a:gd name="connsiteX362" fmla="*/ 2624588 w 4968670"/>
                  <a:gd name="connsiteY362" fmla="*/ 2295420 h 4102236"/>
                  <a:gd name="connsiteX363" fmla="*/ 2677774 w 4968670"/>
                  <a:gd name="connsiteY363" fmla="*/ 2274140 h 4102236"/>
                  <a:gd name="connsiteX364" fmla="*/ 2739277 w 4968670"/>
                  <a:gd name="connsiteY364" fmla="*/ 2259081 h 4102236"/>
                  <a:gd name="connsiteX365" fmla="*/ 2767618 w 4968670"/>
                  <a:gd name="connsiteY365" fmla="*/ 2284058 h 4102236"/>
                  <a:gd name="connsiteX366" fmla="*/ 2784362 w 4968670"/>
                  <a:gd name="connsiteY366" fmla="*/ 2352037 h 4102236"/>
                  <a:gd name="connsiteX367" fmla="*/ 2801601 w 4968670"/>
                  <a:gd name="connsiteY367" fmla="*/ 2418463 h 4102236"/>
                  <a:gd name="connsiteX368" fmla="*/ 2783722 w 4968670"/>
                  <a:gd name="connsiteY368" fmla="*/ 2442999 h 4102236"/>
                  <a:gd name="connsiteX369" fmla="*/ 2734982 w 4968670"/>
                  <a:gd name="connsiteY369" fmla="*/ 2484937 h 4102236"/>
                  <a:gd name="connsiteX370" fmla="*/ 2658867 w 4968670"/>
                  <a:gd name="connsiteY370" fmla="*/ 2462509 h 4102236"/>
                  <a:gd name="connsiteX371" fmla="*/ 2659864 w 4968670"/>
                  <a:gd name="connsiteY371" fmla="*/ 2517048 h 4102236"/>
                  <a:gd name="connsiteX372" fmla="*/ 2672289 w 4968670"/>
                  <a:gd name="connsiteY372" fmla="*/ 2559971 h 4102236"/>
                  <a:gd name="connsiteX373" fmla="*/ 2646225 w 4968670"/>
                  <a:gd name="connsiteY373" fmla="*/ 2607998 h 4102236"/>
                  <a:gd name="connsiteX374" fmla="*/ 2678764 w 4968670"/>
                  <a:gd name="connsiteY374" fmla="*/ 2639765 h 4102236"/>
                  <a:gd name="connsiteX375" fmla="*/ 2717549 w 4968670"/>
                  <a:gd name="connsiteY375" fmla="*/ 2608022 h 4102236"/>
                  <a:gd name="connsiteX376" fmla="*/ 2778950 w 4968670"/>
                  <a:gd name="connsiteY376" fmla="*/ 2616751 h 4102236"/>
                  <a:gd name="connsiteX377" fmla="*/ 2837034 w 4968670"/>
                  <a:gd name="connsiteY377" fmla="*/ 2648384 h 4102236"/>
                  <a:gd name="connsiteX378" fmla="*/ 2813332 w 4968670"/>
                  <a:gd name="connsiteY378" fmla="*/ 2674370 h 4102236"/>
                  <a:gd name="connsiteX379" fmla="*/ 2807902 w 4968670"/>
                  <a:gd name="connsiteY379" fmla="*/ 2743285 h 4102236"/>
                  <a:gd name="connsiteX380" fmla="*/ 2797264 w 4968670"/>
                  <a:gd name="connsiteY380" fmla="*/ 2806836 h 4102236"/>
                  <a:gd name="connsiteX381" fmla="*/ 2763221 w 4968670"/>
                  <a:gd name="connsiteY381" fmla="*/ 2833184 h 4102236"/>
                  <a:gd name="connsiteX382" fmla="*/ 2689286 w 4968670"/>
                  <a:gd name="connsiteY382" fmla="*/ 2832247 h 4102236"/>
                  <a:gd name="connsiteX383" fmla="*/ 2651504 w 4968670"/>
                  <a:gd name="connsiteY383" fmla="*/ 2806836 h 4102236"/>
                  <a:gd name="connsiteX384" fmla="*/ 2635437 w 4968670"/>
                  <a:gd name="connsiteY384" fmla="*/ 2760373 h 4102236"/>
                  <a:gd name="connsiteX385" fmla="*/ 2614253 w 4968670"/>
                  <a:gd name="connsiteY385" fmla="*/ 2814265 h 4102236"/>
                  <a:gd name="connsiteX386" fmla="*/ 2569463 w 4968670"/>
                  <a:gd name="connsiteY386" fmla="*/ 2832761 h 4102236"/>
                  <a:gd name="connsiteX387" fmla="*/ 2540391 w 4968670"/>
                  <a:gd name="connsiteY387" fmla="*/ 2872941 h 4102236"/>
                  <a:gd name="connsiteX388" fmla="*/ 2584685 w 4968670"/>
                  <a:gd name="connsiteY388" fmla="*/ 2899477 h 4102236"/>
                  <a:gd name="connsiteX389" fmla="*/ 2622909 w 4968670"/>
                  <a:gd name="connsiteY389" fmla="*/ 2971219 h 4102236"/>
                  <a:gd name="connsiteX390" fmla="*/ 2647813 w 4968670"/>
                  <a:gd name="connsiteY390" fmla="*/ 2982085 h 4102236"/>
                  <a:gd name="connsiteX391" fmla="*/ 2654391 w 4968670"/>
                  <a:gd name="connsiteY391" fmla="*/ 2917876 h 4102236"/>
                  <a:gd name="connsiteX392" fmla="*/ 2697550 w 4968670"/>
                  <a:gd name="connsiteY392" fmla="*/ 2901476 h 4102236"/>
                  <a:gd name="connsiteX393" fmla="*/ 2779276 w 4968670"/>
                  <a:gd name="connsiteY393" fmla="*/ 2885288 h 4102236"/>
                  <a:gd name="connsiteX394" fmla="*/ 2754601 w 4968670"/>
                  <a:gd name="connsiteY394" fmla="*/ 2925970 h 4102236"/>
                  <a:gd name="connsiteX395" fmla="*/ 2750560 w 4968670"/>
                  <a:gd name="connsiteY395" fmla="*/ 2958171 h 4102236"/>
                  <a:gd name="connsiteX396" fmla="*/ 2727969 w 4968670"/>
                  <a:gd name="connsiteY396" fmla="*/ 2979005 h 4102236"/>
                  <a:gd name="connsiteX397" fmla="*/ 2710452 w 4968670"/>
                  <a:gd name="connsiteY397" fmla="*/ 3022031 h 4102236"/>
                  <a:gd name="connsiteX398" fmla="*/ 2653292 w 4968670"/>
                  <a:gd name="connsiteY398" fmla="*/ 3120428 h 4102236"/>
                  <a:gd name="connsiteX399" fmla="*/ 2581725 w 4968670"/>
                  <a:gd name="connsiteY399" fmla="*/ 3214543 h 4102236"/>
                  <a:gd name="connsiteX400" fmla="*/ 2525230 w 4968670"/>
                  <a:gd name="connsiteY400" fmla="*/ 3206069 h 4102236"/>
                  <a:gd name="connsiteX401" fmla="*/ 2494073 w 4968670"/>
                  <a:gd name="connsiteY401" fmla="*/ 3171953 h 4102236"/>
                  <a:gd name="connsiteX402" fmla="*/ 2509168 w 4968670"/>
                  <a:gd name="connsiteY402" fmla="*/ 3135771 h 4102236"/>
                  <a:gd name="connsiteX403" fmla="*/ 2528703 w 4968670"/>
                  <a:gd name="connsiteY403" fmla="*/ 3077566 h 4102236"/>
                  <a:gd name="connsiteX404" fmla="*/ 2480646 w 4968670"/>
                  <a:gd name="connsiteY404" fmla="*/ 3087436 h 4102236"/>
                  <a:gd name="connsiteX405" fmla="*/ 2419855 w 4968670"/>
                  <a:gd name="connsiteY405" fmla="*/ 3115034 h 4102236"/>
                  <a:gd name="connsiteX406" fmla="*/ 2351406 w 4968670"/>
                  <a:gd name="connsiteY406" fmla="*/ 3084886 h 4102236"/>
                  <a:gd name="connsiteX407" fmla="*/ 2349007 w 4968670"/>
                  <a:gd name="connsiteY407" fmla="*/ 3139480 h 4102236"/>
                  <a:gd name="connsiteX408" fmla="*/ 2376503 w 4968670"/>
                  <a:gd name="connsiteY408" fmla="*/ 3160476 h 4102236"/>
                  <a:gd name="connsiteX409" fmla="*/ 2376093 w 4968670"/>
                  <a:gd name="connsiteY409" fmla="*/ 3200862 h 4102236"/>
                  <a:gd name="connsiteX410" fmla="*/ 2380792 w 4968670"/>
                  <a:gd name="connsiteY410" fmla="*/ 3259689 h 4102236"/>
                  <a:gd name="connsiteX411" fmla="*/ 2446723 w 4968670"/>
                  <a:gd name="connsiteY411" fmla="*/ 3232834 h 4102236"/>
                  <a:gd name="connsiteX412" fmla="*/ 2505278 w 4968670"/>
                  <a:gd name="connsiteY412" fmla="*/ 3272181 h 4102236"/>
                  <a:gd name="connsiteX413" fmla="*/ 2449918 w 4968670"/>
                  <a:gd name="connsiteY413" fmla="*/ 3321464 h 4102236"/>
                  <a:gd name="connsiteX414" fmla="*/ 2354256 w 4968670"/>
                  <a:gd name="connsiteY414" fmla="*/ 3375647 h 4102236"/>
                  <a:gd name="connsiteX415" fmla="*/ 2322599 w 4968670"/>
                  <a:gd name="connsiteY415" fmla="*/ 3325095 h 4102236"/>
                  <a:gd name="connsiteX416" fmla="*/ 2289455 w 4968670"/>
                  <a:gd name="connsiteY416" fmla="*/ 3377199 h 4102236"/>
                  <a:gd name="connsiteX417" fmla="*/ 2207421 w 4968670"/>
                  <a:gd name="connsiteY417" fmla="*/ 3426851 h 4102236"/>
                  <a:gd name="connsiteX418" fmla="*/ 2143761 w 4968670"/>
                  <a:gd name="connsiteY418" fmla="*/ 3444894 h 4102236"/>
                  <a:gd name="connsiteX419" fmla="*/ 2087767 w 4968670"/>
                  <a:gd name="connsiteY419" fmla="*/ 3454951 h 4102236"/>
                  <a:gd name="connsiteX420" fmla="*/ 2044578 w 4968670"/>
                  <a:gd name="connsiteY420" fmla="*/ 3470010 h 4102236"/>
                  <a:gd name="connsiteX421" fmla="*/ 2028698 w 4968670"/>
                  <a:gd name="connsiteY421" fmla="*/ 3468022 h 4102236"/>
                  <a:gd name="connsiteX422" fmla="*/ 1997391 w 4968670"/>
                  <a:gd name="connsiteY422" fmla="*/ 3473344 h 4102236"/>
                  <a:gd name="connsiteX423" fmla="*/ 1981577 w 4968670"/>
                  <a:gd name="connsiteY423" fmla="*/ 3454709 h 4102236"/>
                  <a:gd name="connsiteX424" fmla="*/ 1950306 w 4968670"/>
                  <a:gd name="connsiteY424" fmla="*/ 3435652 h 4102236"/>
                  <a:gd name="connsiteX425" fmla="*/ 1886767 w 4968670"/>
                  <a:gd name="connsiteY425" fmla="*/ 3393544 h 4102236"/>
                  <a:gd name="connsiteX426" fmla="*/ 1863366 w 4968670"/>
                  <a:gd name="connsiteY426" fmla="*/ 3335508 h 4102236"/>
                  <a:gd name="connsiteX427" fmla="*/ 1842714 w 4968670"/>
                  <a:gd name="connsiteY427" fmla="*/ 3419095 h 4102236"/>
                  <a:gd name="connsiteX428" fmla="*/ 1811437 w 4968670"/>
                  <a:gd name="connsiteY428" fmla="*/ 3425045 h 4102236"/>
                  <a:gd name="connsiteX429" fmla="*/ 1769239 w 4968670"/>
                  <a:gd name="connsiteY429" fmla="*/ 3440399 h 4102236"/>
                  <a:gd name="connsiteX430" fmla="*/ 1726123 w 4968670"/>
                  <a:gd name="connsiteY430" fmla="*/ 3426078 h 4102236"/>
                  <a:gd name="connsiteX431" fmla="*/ 1665622 w 4968670"/>
                  <a:gd name="connsiteY431" fmla="*/ 3393828 h 4102236"/>
                  <a:gd name="connsiteX432" fmla="*/ 1623020 w 4968670"/>
                  <a:gd name="connsiteY432" fmla="*/ 3311111 h 4102236"/>
                  <a:gd name="connsiteX433" fmla="*/ 1600284 w 4968670"/>
                  <a:gd name="connsiteY433" fmla="*/ 3182801 h 4102236"/>
                  <a:gd name="connsiteX434" fmla="*/ 1590202 w 4968670"/>
                  <a:gd name="connsiteY434" fmla="*/ 3142403 h 4102236"/>
                  <a:gd name="connsiteX435" fmla="*/ 1597867 w 4968670"/>
                  <a:gd name="connsiteY435" fmla="*/ 3110123 h 4102236"/>
                  <a:gd name="connsiteX436" fmla="*/ 1601763 w 4968670"/>
                  <a:gd name="connsiteY436" fmla="*/ 3066657 h 4102236"/>
                  <a:gd name="connsiteX437" fmla="*/ 1611470 w 4968670"/>
                  <a:gd name="connsiteY437" fmla="*/ 3002115 h 4102236"/>
                  <a:gd name="connsiteX438" fmla="*/ 1636731 w 4968670"/>
                  <a:gd name="connsiteY438" fmla="*/ 2896541 h 4102236"/>
                  <a:gd name="connsiteX439" fmla="*/ 1657474 w 4968670"/>
                  <a:gd name="connsiteY439" fmla="*/ 2847379 h 4102236"/>
                  <a:gd name="connsiteX440" fmla="*/ 1699485 w 4968670"/>
                  <a:gd name="connsiteY440" fmla="*/ 2864008 h 4102236"/>
                  <a:gd name="connsiteX441" fmla="*/ 1752725 w 4968670"/>
                  <a:gd name="connsiteY441" fmla="*/ 2890356 h 4102236"/>
                  <a:gd name="connsiteX442" fmla="*/ 1782002 w 4968670"/>
                  <a:gd name="connsiteY442" fmla="*/ 2902431 h 4102236"/>
                  <a:gd name="connsiteX443" fmla="*/ 1788309 w 4968670"/>
                  <a:gd name="connsiteY443" fmla="*/ 2963469 h 4102236"/>
                  <a:gd name="connsiteX444" fmla="*/ 1825155 w 4968670"/>
                  <a:gd name="connsiteY444" fmla="*/ 2972445 h 4102236"/>
                  <a:gd name="connsiteX445" fmla="*/ 1831673 w 4968670"/>
                  <a:gd name="connsiteY445" fmla="*/ 2934783 h 4102236"/>
                  <a:gd name="connsiteX446" fmla="*/ 1853134 w 4968670"/>
                  <a:gd name="connsiteY446" fmla="*/ 2913400 h 4102236"/>
                  <a:gd name="connsiteX447" fmla="*/ 1913024 w 4968670"/>
                  <a:gd name="connsiteY447" fmla="*/ 2923101 h 4102236"/>
                  <a:gd name="connsiteX448" fmla="*/ 1968433 w 4968670"/>
                  <a:gd name="connsiteY448" fmla="*/ 2922406 h 4102236"/>
                  <a:gd name="connsiteX449" fmla="*/ 2096090 w 4968670"/>
                  <a:gd name="connsiteY449" fmla="*/ 2896741 h 4102236"/>
                  <a:gd name="connsiteX450" fmla="*/ 2188816 w 4968670"/>
                  <a:gd name="connsiteY450" fmla="*/ 2863180 h 4102236"/>
                  <a:gd name="connsiteX451" fmla="*/ 2227131 w 4968670"/>
                  <a:gd name="connsiteY451" fmla="*/ 2935931 h 4102236"/>
                  <a:gd name="connsiteX452" fmla="*/ 2273968 w 4968670"/>
                  <a:gd name="connsiteY452" fmla="*/ 2965359 h 4102236"/>
                  <a:gd name="connsiteX453" fmla="*/ 2271847 w 4968670"/>
                  <a:gd name="connsiteY453" fmla="*/ 2888139 h 4102236"/>
                  <a:gd name="connsiteX454" fmla="*/ 2359506 w 4968670"/>
                  <a:gd name="connsiteY454" fmla="*/ 2878287 h 4102236"/>
                  <a:gd name="connsiteX455" fmla="*/ 2396231 w 4968670"/>
                  <a:gd name="connsiteY455" fmla="*/ 2824329 h 4102236"/>
                  <a:gd name="connsiteX456" fmla="*/ 2367014 w 4968670"/>
                  <a:gd name="connsiteY456" fmla="*/ 2814743 h 4102236"/>
                  <a:gd name="connsiteX457" fmla="*/ 2305764 w 4968670"/>
                  <a:gd name="connsiteY457" fmla="*/ 2807409 h 4102236"/>
                  <a:gd name="connsiteX458" fmla="*/ 2271878 w 4968670"/>
                  <a:gd name="connsiteY458" fmla="*/ 2791415 h 4102236"/>
                  <a:gd name="connsiteX459" fmla="*/ 2290361 w 4968670"/>
                  <a:gd name="connsiteY459" fmla="*/ 2740077 h 4102236"/>
                  <a:gd name="connsiteX460" fmla="*/ 2308398 w 4968670"/>
                  <a:gd name="connsiteY460" fmla="*/ 2636297 h 4102236"/>
                  <a:gd name="connsiteX461" fmla="*/ 2306737 w 4968670"/>
                  <a:gd name="connsiteY461" fmla="*/ 2582834 h 4102236"/>
                  <a:gd name="connsiteX462" fmla="*/ 2300618 w 4968670"/>
                  <a:gd name="connsiteY462" fmla="*/ 2549600 h 4102236"/>
                  <a:gd name="connsiteX463" fmla="*/ 2323886 w 4968670"/>
                  <a:gd name="connsiteY463" fmla="*/ 2557935 h 4102236"/>
                  <a:gd name="connsiteX464" fmla="*/ 2324707 w 4968670"/>
                  <a:gd name="connsiteY464" fmla="*/ 2581837 h 4102236"/>
                  <a:gd name="connsiteX465" fmla="*/ 2327606 w 4968670"/>
                  <a:gd name="connsiteY465" fmla="*/ 2653851 h 4102236"/>
                  <a:gd name="connsiteX466" fmla="*/ 2392988 w 4968670"/>
                  <a:gd name="connsiteY466" fmla="*/ 2623733 h 4102236"/>
                  <a:gd name="connsiteX467" fmla="*/ 2427925 w 4968670"/>
                  <a:gd name="connsiteY467" fmla="*/ 2650456 h 4102236"/>
                  <a:gd name="connsiteX468" fmla="*/ 2466336 w 4968670"/>
                  <a:gd name="connsiteY468" fmla="*/ 2674521 h 4102236"/>
                  <a:gd name="connsiteX469" fmla="*/ 2505466 w 4968670"/>
                  <a:gd name="connsiteY469" fmla="*/ 2648173 h 4102236"/>
                  <a:gd name="connsiteX470" fmla="*/ 2458882 w 4968670"/>
                  <a:gd name="connsiteY470" fmla="*/ 2590729 h 4102236"/>
                  <a:gd name="connsiteX471" fmla="*/ 2451996 w 4968670"/>
                  <a:gd name="connsiteY471" fmla="*/ 2524514 h 4102236"/>
                  <a:gd name="connsiteX472" fmla="*/ 2454932 w 4968670"/>
                  <a:gd name="connsiteY472" fmla="*/ 2454264 h 4102236"/>
                  <a:gd name="connsiteX473" fmla="*/ 2408493 w 4968670"/>
                  <a:gd name="connsiteY473" fmla="*/ 2491860 h 4102236"/>
                  <a:gd name="connsiteX474" fmla="*/ 2359107 w 4968670"/>
                  <a:gd name="connsiteY474" fmla="*/ 2503729 h 4102236"/>
                  <a:gd name="connsiteX475" fmla="*/ 2296378 w 4968670"/>
                  <a:gd name="connsiteY475" fmla="*/ 2475055 h 4102236"/>
                  <a:gd name="connsiteX476" fmla="*/ 2231733 w 4968670"/>
                  <a:gd name="connsiteY476" fmla="*/ 2399224 h 4102236"/>
                  <a:gd name="connsiteX477" fmla="*/ 2052020 w 4968670"/>
                  <a:gd name="connsiteY477" fmla="*/ 2244500 h 4102236"/>
                  <a:gd name="connsiteX478" fmla="*/ 1979970 w 4968670"/>
                  <a:gd name="connsiteY478" fmla="*/ 2154051 h 4102236"/>
                  <a:gd name="connsiteX479" fmla="*/ 1946700 w 4968670"/>
                  <a:gd name="connsiteY479" fmla="*/ 2110295 h 4102236"/>
                  <a:gd name="connsiteX480" fmla="*/ 1930203 w 4968670"/>
                  <a:gd name="connsiteY480" fmla="*/ 2063161 h 4102236"/>
                  <a:gd name="connsiteX481" fmla="*/ 1971864 w 4968670"/>
                  <a:gd name="connsiteY481" fmla="*/ 2028115 h 4102236"/>
                  <a:gd name="connsiteX482" fmla="*/ 2000079 w 4968670"/>
                  <a:gd name="connsiteY482" fmla="*/ 2011450 h 4102236"/>
                  <a:gd name="connsiteX483" fmla="*/ 2034648 w 4968670"/>
                  <a:gd name="connsiteY483" fmla="*/ 2039266 h 4102236"/>
                  <a:gd name="connsiteX484" fmla="*/ 2067676 w 4968670"/>
                  <a:gd name="connsiteY484" fmla="*/ 2059127 h 4102236"/>
                  <a:gd name="connsiteX485" fmla="*/ 2114049 w 4968670"/>
                  <a:gd name="connsiteY485" fmla="*/ 2044001 h 4102236"/>
                  <a:gd name="connsiteX486" fmla="*/ 2073602 w 4968670"/>
                  <a:gd name="connsiteY486" fmla="*/ 1971480 h 4102236"/>
                  <a:gd name="connsiteX487" fmla="*/ 2044264 w 4968670"/>
                  <a:gd name="connsiteY487" fmla="*/ 1926649 h 4102236"/>
                  <a:gd name="connsiteX488" fmla="*/ 2059238 w 4968670"/>
                  <a:gd name="connsiteY488" fmla="*/ 1889687 h 4102236"/>
                  <a:gd name="connsiteX489" fmla="*/ 2158923 w 4968670"/>
                  <a:gd name="connsiteY489" fmla="*/ 1880083 h 4102236"/>
                  <a:gd name="connsiteX490" fmla="*/ 2259984 w 4968670"/>
                  <a:gd name="connsiteY490" fmla="*/ 1901189 h 4102236"/>
                  <a:gd name="connsiteX491" fmla="*/ 2294426 w 4968670"/>
                  <a:gd name="connsiteY491" fmla="*/ 1936259 h 4102236"/>
                  <a:gd name="connsiteX492" fmla="*/ 2286465 w 4968670"/>
                  <a:gd name="connsiteY492" fmla="*/ 1967790 h 4102236"/>
                  <a:gd name="connsiteX493" fmla="*/ 2293684 w 4968670"/>
                  <a:gd name="connsiteY493" fmla="*/ 2027559 h 4102236"/>
                  <a:gd name="connsiteX494" fmla="*/ 2368276 w 4968670"/>
                  <a:gd name="connsiteY494" fmla="*/ 2002830 h 4102236"/>
                  <a:gd name="connsiteX495" fmla="*/ 2449833 w 4968670"/>
                  <a:gd name="connsiteY495" fmla="*/ 2052838 h 4102236"/>
                  <a:gd name="connsiteX496" fmla="*/ 2453458 w 4968670"/>
                  <a:gd name="connsiteY496" fmla="*/ 1990900 h 4102236"/>
                  <a:gd name="connsiteX497" fmla="*/ 2409103 w 4968670"/>
                  <a:gd name="connsiteY497" fmla="*/ 1919654 h 4102236"/>
                  <a:gd name="connsiteX498" fmla="*/ 2427744 w 4968670"/>
                  <a:gd name="connsiteY498" fmla="*/ 1887882 h 4102236"/>
                  <a:gd name="connsiteX499" fmla="*/ 2480525 w 4968670"/>
                  <a:gd name="connsiteY499" fmla="*/ 1883351 h 4102236"/>
                  <a:gd name="connsiteX500" fmla="*/ 2599236 w 4968670"/>
                  <a:gd name="connsiteY500" fmla="*/ 1873348 h 4102236"/>
                  <a:gd name="connsiteX501" fmla="*/ 2622413 w 4968670"/>
                  <a:gd name="connsiteY501" fmla="*/ 1878446 h 4102236"/>
                  <a:gd name="connsiteX502" fmla="*/ 2653878 w 4968670"/>
                  <a:gd name="connsiteY502" fmla="*/ 1919074 h 4102236"/>
                  <a:gd name="connsiteX503" fmla="*/ 2618735 w 4968670"/>
                  <a:gd name="connsiteY503" fmla="*/ 1997925 h 4102236"/>
                  <a:gd name="connsiteX504" fmla="*/ 2673739 w 4968670"/>
                  <a:gd name="connsiteY504" fmla="*/ 1997231 h 4102236"/>
                  <a:gd name="connsiteX505" fmla="*/ 2701259 w 4968670"/>
                  <a:gd name="connsiteY505" fmla="*/ 1972453 h 4102236"/>
                  <a:gd name="connsiteX506" fmla="*/ 2742744 w 4968670"/>
                  <a:gd name="connsiteY506" fmla="*/ 1988092 h 4102236"/>
                  <a:gd name="connsiteX507" fmla="*/ 2816793 w 4968670"/>
                  <a:gd name="connsiteY507" fmla="*/ 2009716 h 4102236"/>
                  <a:gd name="connsiteX508" fmla="*/ 2794093 w 4968670"/>
                  <a:gd name="connsiteY508" fmla="*/ 1939146 h 4102236"/>
                  <a:gd name="connsiteX509" fmla="*/ 2759687 w 4968670"/>
                  <a:gd name="connsiteY509" fmla="*/ 1914260 h 4102236"/>
                  <a:gd name="connsiteX510" fmla="*/ 2762019 w 4968670"/>
                  <a:gd name="connsiteY510" fmla="*/ 1885858 h 4102236"/>
                  <a:gd name="connsiteX511" fmla="*/ 2792088 w 4968670"/>
                  <a:gd name="connsiteY511" fmla="*/ 1815675 h 4102236"/>
                  <a:gd name="connsiteX512" fmla="*/ 2834745 w 4968670"/>
                  <a:gd name="connsiteY512" fmla="*/ 1792280 h 4102236"/>
                  <a:gd name="connsiteX513" fmla="*/ 2875741 w 4968670"/>
                  <a:gd name="connsiteY513" fmla="*/ 1765491 h 4102236"/>
                  <a:gd name="connsiteX514" fmla="*/ 2875741 w 4968670"/>
                  <a:gd name="connsiteY514" fmla="*/ 1765491 h 4102236"/>
                  <a:gd name="connsiteX515" fmla="*/ 3095200 w 4968670"/>
                  <a:gd name="connsiteY515" fmla="*/ 1854424 h 4102236"/>
                  <a:gd name="connsiteX516" fmla="*/ 3079489 w 4968670"/>
                  <a:gd name="connsiteY516" fmla="*/ 1844795 h 4102236"/>
                  <a:gd name="connsiteX517" fmla="*/ 3095200 w 4968670"/>
                  <a:gd name="connsiteY517" fmla="*/ 1854424 h 4102236"/>
                  <a:gd name="connsiteX518" fmla="*/ 3095200 w 4968670"/>
                  <a:gd name="connsiteY518" fmla="*/ 1854424 h 4102236"/>
                  <a:gd name="connsiteX519" fmla="*/ 3384196 w 4968670"/>
                  <a:gd name="connsiteY519" fmla="*/ 2132288 h 4102236"/>
                  <a:gd name="connsiteX520" fmla="*/ 3405869 w 4968670"/>
                  <a:gd name="connsiteY520" fmla="*/ 2112505 h 4102236"/>
                  <a:gd name="connsiteX521" fmla="*/ 3422553 w 4968670"/>
                  <a:gd name="connsiteY521" fmla="*/ 2136353 h 4102236"/>
                  <a:gd name="connsiteX522" fmla="*/ 3428877 w 4968670"/>
                  <a:gd name="connsiteY522" fmla="*/ 2164054 h 4102236"/>
                  <a:gd name="connsiteX523" fmla="*/ 3384196 w 4968670"/>
                  <a:gd name="connsiteY523" fmla="*/ 2132288 h 4102236"/>
                  <a:gd name="connsiteX524" fmla="*/ 3384196 w 4968670"/>
                  <a:gd name="connsiteY524" fmla="*/ 2132288 h 4102236"/>
                  <a:gd name="connsiteX525" fmla="*/ 2558416 w 4968670"/>
                  <a:gd name="connsiteY525" fmla="*/ 3426217 h 4102236"/>
                  <a:gd name="connsiteX526" fmla="*/ 2580215 w 4968670"/>
                  <a:gd name="connsiteY526" fmla="*/ 3402689 h 4102236"/>
                  <a:gd name="connsiteX527" fmla="*/ 2608563 w 4968670"/>
                  <a:gd name="connsiteY527" fmla="*/ 3332319 h 4102236"/>
                  <a:gd name="connsiteX528" fmla="*/ 2624715 w 4968670"/>
                  <a:gd name="connsiteY528" fmla="*/ 3354445 h 4102236"/>
                  <a:gd name="connsiteX529" fmla="*/ 2649118 w 4968670"/>
                  <a:gd name="connsiteY529" fmla="*/ 3403269 h 4102236"/>
                  <a:gd name="connsiteX530" fmla="*/ 2558416 w 4968670"/>
                  <a:gd name="connsiteY530" fmla="*/ 3426217 h 4102236"/>
                  <a:gd name="connsiteX531" fmla="*/ 2558416 w 4968670"/>
                  <a:gd name="connsiteY531" fmla="*/ 3426217 h 4102236"/>
                  <a:gd name="connsiteX532" fmla="*/ 2568678 w 4968670"/>
                  <a:gd name="connsiteY532" fmla="*/ 3624625 h 4102236"/>
                  <a:gd name="connsiteX533" fmla="*/ 2612501 w 4968670"/>
                  <a:gd name="connsiteY533" fmla="*/ 3616344 h 4102236"/>
                  <a:gd name="connsiteX534" fmla="*/ 2661622 w 4968670"/>
                  <a:gd name="connsiteY534" fmla="*/ 3610364 h 4102236"/>
                  <a:gd name="connsiteX535" fmla="*/ 2729304 w 4968670"/>
                  <a:gd name="connsiteY535" fmla="*/ 3606160 h 4102236"/>
                  <a:gd name="connsiteX536" fmla="*/ 2750488 w 4968670"/>
                  <a:gd name="connsiteY536" fmla="*/ 3607537 h 4102236"/>
                  <a:gd name="connsiteX537" fmla="*/ 2768989 w 4968670"/>
                  <a:gd name="connsiteY537" fmla="*/ 3613239 h 4102236"/>
                  <a:gd name="connsiteX538" fmla="*/ 2780502 w 4968670"/>
                  <a:gd name="connsiteY538" fmla="*/ 3611330 h 4102236"/>
                  <a:gd name="connsiteX539" fmla="*/ 2791737 w 4968670"/>
                  <a:gd name="connsiteY539" fmla="*/ 3617226 h 4102236"/>
                  <a:gd name="connsiteX540" fmla="*/ 2812281 w 4968670"/>
                  <a:gd name="connsiteY540" fmla="*/ 3620276 h 4102236"/>
                  <a:gd name="connsiteX541" fmla="*/ 2860706 w 4968670"/>
                  <a:gd name="connsiteY541" fmla="*/ 3653486 h 4102236"/>
                  <a:gd name="connsiteX542" fmla="*/ 2887731 w 4968670"/>
                  <a:gd name="connsiteY542" fmla="*/ 3776227 h 4102236"/>
                  <a:gd name="connsiteX543" fmla="*/ 2887949 w 4968670"/>
                  <a:gd name="connsiteY543" fmla="*/ 3810838 h 4102236"/>
                  <a:gd name="connsiteX544" fmla="*/ 2893542 w 4968670"/>
                  <a:gd name="connsiteY544" fmla="*/ 3847932 h 4102236"/>
                  <a:gd name="connsiteX545" fmla="*/ 2857880 w 4968670"/>
                  <a:gd name="connsiteY545" fmla="*/ 3860979 h 4102236"/>
                  <a:gd name="connsiteX546" fmla="*/ 2830420 w 4968670"/>
                  <a:gd name="connsiteY546" fmla="*/ 3868306 h 4102236"/>
                  <a:gd name="connsiteX547" fmla="*/ 2812154 w 4968670"/>
                  <a:gd name="connsiteY547" fmla="*/ 3864344 h 4102236"/>
                  <a:gd name="connsiteX548" fmla="*/ 2748905 w 4968670"/>
                  <a:gd name="connsiteY548" fmla="*/ 3871689 h 4102236"/>
                  <a:gd name="connsiteX549" fmla="*/ 2690458 w 4968670"/>
                  <a:gd name="connsiteY549" fmla="*/ 3886724 h 4102236"/>
                  <a:gd name="connsiteX550" fmla="*/ 2651655 w 4968670"/>
                  <a:gd name="connsiteY550" fmla="*/ 3892432 h 4102236"/>
                  <a:gd name="connsiteX551" fmla="*/ 2626231 w 4968670"/>
                  <a:gd name="connsiteY551" fmla="*/ 3902018 h 4102236"/>
                  <a:gd name="connsiteX552" fmla="*/ 2598530 w 4968670"/>
                  <a:gd name="connsiteY552" fmla="*/ 3902682 h 4102236"/>
                  <a:gd name="connsiteX553" fmla="*/ 2565223 w 4968670"/>
                  <a:gd name="connsiteY553" fmla="*/ 3919185 h 4102236"/>
                  <a:gd name="connsiteX554" fmla="*/ 2516447 w 4968670"/>
                  <a:gd name="connsiteY554" fmla="*/ 3935838 h 4102236"/>
                  <a:gd name="connsiteX555" fmla="*/ 2481660 w 4968670"/>
                  <a:gd name="connsiteY555" fmla="*/ 3920217 h 4102236"/>
                  <a:gd name="connsiteX556" fmla="*/ 2415349 w 4968670"/>
                  <a:gd name="connsiteY556" fmla="*/ 3900894 h 4102236"/>
                  <a:gd name="connsiteX557" fmla="*/ 2324490 w 4968670"/>
                  <a:gd name="connsiteY557" fmla="*/ 3866724 h 4102236"/>
                  <a:gd name="connsiteX558" fmla="*/ 2324785 w 4968670"/>
                  <a:gd name="connsiteY558" fmla="*/ 3852118 h 4102236"/>
                  <a:gd name="connsiteX559" fmla="*/ 2311243 w 4968670"/>
                  <a:gd name="connsiteY559" fmla="*/ 3847165 h 4102236"/>
                  <a:gd name="connsiteX560" fmla="*/ 2288211 w 4968670"/>
                  <a:gd name="connsiteY560" fmla="*/ 3831339 h 4102236"/>
                  <a:gd name="connsiteX561" fmla="*/ 2235225 w 4968670"/>
                  <a:gd name="connsiteY561" fmla="*/ 3794831 h 4102236"/>
                  <a:gd name="connsiteX562" fmla="*/ 2169789 w 4968670"/>
                  <a:gd name="connsiteY562" fmla="*/ 3640958 h 4102236"/>
                  <a:gd name="connsiteX563" fmla="*/ 2163743 w 4968670"/>
                  <a:gd name="connsiteY563" fmla="*/ 3624341 h 4102236"/>
                  <a:gd name="connsiteX564" fmla="*/ 2160638 w 4968670"/>
                  <a:gd name="connsiteY564" fmla="*/ 3566287 h 4102236"/>
                  <a:gd name="connsiteX565" fmla="*/ 2187699 w 4968670"/>
                  <a:gd name="connsiteY565" fmla="*/ 3538961 h 4102236"/>
                  <a:gd name="connsiteX566" fmla="*/ 2256348 w 4968670"/>
                  <a:gd name="connsiteY566" fmla="*/ 3526656 h 4102236"/>
                  <a:gd name="connsiteX567" fmla="*/ 2319253 w 4968670"/>
                  <a:gd name="connsiteY567" fmla="*/ 3503751 h 4102236"/>
                  <a:gd name="connsiteX568" fmla="*/ 2374619 w 4968670"/>
                  <a:gd name="connsiteY568" fmla="*/ 3480786 h 4102236"/>
                  <a:gd name="connsiteX569" fmla="*/ 2435385 w 4968670"/>
                  <a:gd name="connsiteY569" fmla="*/ 3451206 h 4102236"/>
                  <a:gd name="connsiteX570" fmla="*/ 2492394 w 4968670"/>
                  <a:gd name="connsiteY570" fmla="*/ 3418074 h 4102236"/>
                  <a:gd name="connsiteX571" fmla="*/ 2488782 w 4968670"/>
                  <a:gd name="connsiteY571" fmla="*/ 3453984 h 4102236"/>
                  <a:gd name="connsiteX572" fmla="*/ 2441939 w 4968670"/>
                  <a:gd name="connsiteY572" fmla="*/ 3489816 h 4102236"/>
                  <a:gd name="connsiteX573" fmla="*/ 2427454 w 4968670"/>
                  <a:gd name="connsiteY573" fmla="*/ 3540917 h 4102236"/>
                  <a:gd name="connsiteX574" fmla="*/ 2499220 w 4968670"/>
                  <a:gd name="connsiteY574" fmla="*/ 3542391 h 4102236"/>
                  <a:gd name="connsiteX575" fmla="*/ 2508462 w 4968670"/>
                  <a:gd name="connsiteY575" fmla="*/ 3579437 h 4102236"/>
                  <a:gd name="connsiteX576" fmla="*/ 2447864 w 4968670"/>
                  <a:gd name="connsiteY576" fmla="*/ 3619920 h 4102236"/>
                  <a:gd name="connsiteX577" fmla="*/ 2433621 w 4968670"/>
                  <a:gd name="connsiteY577" fmla="*/ 3687107 h 4102236"/>
                  <a:gd name="connsiteX578" fmla="*/ 2461800 w 4968670"/>
                  <a:gd name="connsiteY578" fmla="*/ 3679973 h 4102236"/>
                  <a:gd name="connsiteX579" fmla="*/ 2470147 w 4968670"/>
                  <a:gd name="connsiteY579" fmla="*/ 3663151 h 4102236"/>
                  <a:gd name="connsiteX580" fmla="*/ 2495330 w 4968670"/>
                  <a:gd name="connsiteY580" fmla="*/ 3661798 h 4102236"/>
                  <a:gd name="connsiteX581" fmla="*/ 2511397 w 4968670"/>
                  <a:gd name="connsiteY581" fmla="*/ 3643278 h 4102236"/>
                  <a:gd name="connsiteX582" fmla="*/ 2534483 w 4968670"/>
                  <a:gd name="connsiteY582" fmla="*/ 3648418 h 4102236"/>
                  <a:gd name="connsiteX583" fmla="*/ 2544722 w 4968670"/>
                  <a:gd name="connsiteY583" fmla="*/ 3636609 h 4102236"/>
                  <a:gd name="connsiteX584" fmla="*/ 2556368 w 4968670"/>
                  <a:gd name="connsiteY584" fmla="*/ 3641544 h 4102236"/>
                  <a:gd name="connsiteX585" fmla="*/ 2568678 w 4968670"/>
                  <a:gd name="connsiteY585" fmla="*/ 3624625 h 4102236"/>
                  <a:gd name="connsiteX586" fmla="*/ 2568678 w 4968670"/>
                  <a:gd name="connsiteY586" fmla="*/ 3624625 h 4102236"/>
                  <a:gd name="connsiteX587" fmla="*/ 1925903 w 4968670"/>
                  <a:gd name="connsiteY587" fmla="*/ 3474848 h 4102236"/>
                  <a:gd name="connsiteX588" fmla="*/ 1873007 w 4968670"/>
                  <a:gd name="connsiteY588" fmla="*/ 3466192 h 4102236"/>
                  <a:gd name="connsiteX589" fmla="*/ 1926706 w 4968670"/>
                  <a:gd name="connsiteY589" fmla="*/ 3467672 h 4102236"/>
                  <a:gd name="connsiteX590" fmla="*/ 1953598 w 4968670"/>
                  <a:gd name="connsiteY590" fmla="*/ 3461577 h 4102236"/>
                  <a:gd name="connsiteX591" fmla="*/ 1925903 w 4968670"/>
                  <a:gd name="connsiteY591" fmla="*/ 3474848 h 4102236"/>
                  <a:gd name="connsiteX592" fmla="*/ 1925903 w 4968670"/>
                  <a:gd name="connsiteY592" fmla="*/ 3474848 h 4102236"/>
                  <a:gd name="connsiteX593" fmla="*/ 1876027 w 4968670"/>
                  <a:gd name="connsiteY593" fmla="*/ 1894967 h 4102236"/>
                  <a:gd name="connsiteX594" fmla="*/ 1899440 w 4968670"/>
                  <a:gd name="connsiteY594" fmla="*/ 1837046 h 4102236"/>
                  <a:gd name="connsiteX595" fmla="*/ 1897682 w 4968670"/>
                  <a:gd name="connsiteY595" fmla="*/ 1868510 h 4102236"/>
                  <a:gd name="connsiteX596" fmla="*/ 1910711 w 4968670"/>
                  <a:gd name="connsiteY596" fmla="*/ 1916924 h 4102236"/>
                  <a:gd name="connsiteX597" fmla="*/ 1932354 w 4968670"/>
                  <a:gd name="connsiteY597" fmla="*/ 1959430 h 4102236"/>
                  <a:gd name="connsiteX598" fmla="*/ 1907262 w 4968670"/>
                  <a:gd name="connsiteY598" fmla="*/ 2000474 h 4102236"/>
                  <a:gd name="connsiteX599" fmla="*/ 1876027 w 4968670"/>
                  <a:gd name="connsiteY599" fmla="*/ 1894967 h 4102236"/>
                  <a:gd name="connsiteX600" fmla="*/ 1876027 w 4968670"/>
                  <a:gd name="connsiteY600" fmla="*/ 1894967 h 4102236"/>
                  <a:gd name="connsiteX601" fmla="*/ 1812217 w 4968670"/>
                  <a:gd name="connsiteY601" fmla="*/ 1003013 h 4102236"/>
                  <a:gd name="connsiteX602" fmla="*/ 1613150 w 4968670"/>
                  <a:gd name="connsiteY602" fmla="*/ 1041956 h 4102236"/>
                  <a:gd name="connsiteX603" fmla="*/ 1430259 w 4968670"/>
                  <a:gd name="connsiteY603" fmla="*/ 1119043 h 4102236"/>
                  <a:gd name="connsiteX604" fmla="*/ 1392833 w 4968670"/>
                  <a:gd name="connsiteY604" fmla="*/ 960706 h 4102236"/>
                  <a:gd name="connsiteX605" fmla="*/ 1375883 w 4968670"/>
                  <a:gd name="connsiteY605" fmla="*/ 884241 h 4102236"/>
                  <a:gd name="connsiteX606" fmla="*/ 1363700 w 4968670"/>
                  <a:gd name="connsiteY606" fmla="*/ 814408 h 4102236"/>
                  <a:gd name="connsiteX607" fmla="*/ 1377762 w 4968670"/>
                  <a:gd name="connsiteY607" fmla="*/ 799066 h 4102236"/>
                  <a:gd name="connsiteX608" fmla="*/ 1393376 w 4968670"/>
                  <a:gd name="connsiteY608" fmla="*/ 784913 h 4102236"/>
                  <a:gd name="connsiteX609" fmla="*/ 1441276 w 4968670"/>
                  <a:gd name="connsiteY609" fmla="*/ 777049 h 4102236"/>
                  <a:gd name="connsiteX610" fmla="*/ 1466096 w 4968670"/>
                  <a:gd name="connsiteY610" fmla="*/ 778704 h 4102236"/>
                  <a:gd name="connsiteX611" fmla="*/ 1489775 w 4968670"/>
                  <a:gd name="connsiteY611" fmla="*/ 766170 h 4102236"/>
                  <a:gd name="connsiteX612" fmla="*/ 1557294 w 4968670"/>
                  <a:gd name="connsiteY612" fmla="*/ 749106 h 4102236"/>
                  <a:gd name="connsiteX613" fmla="*/ 1620863 w 4968670"/>
                  <a:gd name="connsiteY613" fmla="*/ 738795 h 4102236"/>
                  <a:gd name="connsiteX614" fmla="*/ 1663677 w 4968670"/>
                  <a:gd name="connsiteY614" fmla="*/ 721700 h 4102236"/>
                  <a:gd name="connsiteX615" fmla="*/ 1790139 w 4968670"/>
                  <a:gd name="connsiteY615" fmla="*/ 708436 h 4102236"/>
                  <a:gd name="connsiteX616" fmla="*/ 1931635 w 4968670"/>
                  <a:gd name="connsiteY616" fmla="*/ 698439 h 4102236"/>
                  <a:gd name="connsiteX617" fmla="*/ 1963359 w 4968670"/>
                  <a:gd name="connsiteY617" fmla="*/ 714476 h 4102236"/>
                  <a:gd name="connsiteX618" fmla="*/ 1948246 w 4968670"/>
                  <a:gd name="connsiteY618" fmla="*/ 792687 h 4102236"/>
                  <a:gd name="connsiteX619" fmla="*/ 1922864 w 4968670"/>
                  <a:gd name="connsiteY619" fmla="*/ 955886 h 4102236"/>
                  <a:gd name="connsiteX620" fmla="*/ 1886779 w 4968670"/>
                  <a:gd name="connsiteY620" fmla="*/ 990208 h 4102236"/>
                  <a:gd name="connsiteX621" fmla="*/ 1812217 w 4968670"/>
                  <a:gd name="connsiteY621" fmla="*/ 1003013 h 4102236"/>
                  <a:gd name="connsiteX622" fmla="*/ 1812217 w 4968670"/>
                  <a:gd name="connsiteY622" fmla="*/ 1003013 h 4102236"/>
                  <a:gd name="connsiteX623" fmla="*/ 1458522 w 4968670"/>
                  <a:gd name="connsiteY623" fmla="*/ 1563489 h 4102236"/>
                  <a:gd name="connsiteX624" fmla="*/ 1474408 w 4968670"/>
                  <a:gd name="connsiteY624" fmla="*/ 1511378 h 4102236"/>
                  <a:gd name="connsiteX625" fmla="*/ 1593259 w 4968670"/>
                  <a:gd name="connsiteY625" fmla="*/ 1734619 h 4102236"/>
                  <a:gd name="connsiteX626" fmla="*/ 1617390 w 4968670"/>
                  <a:gd name="connsiteY626" fmla="*/ 1788819 h 4102236"/>
                  <a:gd name="connsiteX627" fmla="*/ 1636127 w 4968670"/>
                  <a:gd name="connsiteY627" fmla="*/ 1831507 h 4102236"/>
                  <a:gd name="connsiteX628" fmla="*/ 1611271 w 4968670"/>
                  <a:gd name="connsiteY628" fmla="*/ 1857299 h 4102236"/>
                  <a:gd name="connsiteX629" fmla="*/ 1582778 w 4968670"/>
                  <a:gd name="connsiteY629" fmla="*/ 1859329 h 4102236"/>
                  <a:gd name="connsiteX630" fmla="*/ 1554340 w 4968670"/>
                  <a:gd name="connsiteY630" fmla="*/ 1813186 h 4102236"/>
                  <a:gd name="connsiteX631" fmla="*/ 1522206 w 4968670"/>
                  <a:gd name="connsiteY631" fmla="*/ 1756406 h 4102236"/>
                  <a:gd name="connsiteX632" fmla="*/ 1463946 w 4968670"/>
                  <a:gd name="connsiteY632" fmla="*/ 1653255 h 4102236"/>
                  <a:gd name="connsiteX633" fmla="*/ 1410301 w 4968670"/>
                  <a:gd name="connsiteY633" fmla="*/ 1557352 h 4102236"/>
                  <a:gd name="connsiteX634" fmla="*/ 1354198 w 4968670"/>
                  <a:gd name="connsiteY634" fmla="*/ 1461297 h 4102236"/>
                  <a:gd name="connsiteX635" fmla="*/ 1416475 w 4968670"/>
                  <a:gd name="connsiteY635" fmla="*/ 1435559 h 4102236"/>
                  <a:gd name="connsiteX636" fmla="*/ 1438492 w 4968670"/>
                  <a:gd name="connsiteY636" fmla="*/ 1474888 h 4102236"/>
                  <a:gd name="connsiteX637" fmla="*/ 1458522 w 4968670"/>
                  <a:gd name="connsiteY637" fmla="*/ 1563489 h 4102236"/>
                  <a:gd name="connsiteX638" fmla="*/ 1458522 w 4968670"/>
                  <a:gd name="connsiteY638" fmla="*/ 1563489 h 4102236"/>
                  <a:gd name="connsiteX639" fmla="*/ 1511599 w 4968670"/>
                  <a:gd name="connsiteY639" fmla="*/ 1900234 h 4102236"/>
                  <a:gd name="connsiteX640" fmla="*/ 1465879 w 4968670"/>
                  <a:gd name="connsiteY640" fmla="*/ 1925290 h 4102236"/>
                  <a:gd name="connsiteX641" fmla="*/ 1408876 w 4968670"/>
                  <a:gd name="connsiteY641" fmla="*/ 1951426 h 4102236"/>
                  <a:gd name="connsiteX642" fmla="*/ 1223019 w 4968670"/>
                  <a:gd name="connsiteY642" fmla="*/ 2036680 h 4102236"/>
                  <a:gd name="connsiteX643" fmla="*/ 1126802 w 4968670"/>
                  <a:gd name="connsiteY643" fmla="*/ 2082080 h 4102236"/>
                  <a:gd name="connsiteX644" fmla="*/ 1054541 w 4968670"/>
                  <a:gd name="connsiteY644" fmla="*/ 2120430 h 4102236"/>
                  <a:gd name="connsiteX645" fmla="*/ 1027317 w 4968670"/>
                  <a:gd name="connsiteY645" fmla="*/ 2060498 h 4102236"/>
                  <a:gd name="connsiteX646" fmla="*/ 1010682 w 4968670"/>
                  <a:gd name="connsiteY646" fmla="*/ 2022673 h 4102236"/>
                  <a:gd name="connsiteX647" fmla="*/ 1007081 w 4968670"/>
                  <a:gd name="connsiteY647" fmla="*/ 2007904 h 4102236"/>
                  <a:gd name="connsiteX648" fmla="*/ 988332 w 4968670"/>
                  <a:gd name="connsiteY648" fmla="*/ 1991728 h 4102236"/>
                  <a:gd name="connsiteX649" fmla="*/ 929843 w 4968670"/>
                  <a:gd name="connsiteY649" fmla="*/ 1916187 h 4102236"/>
                  <a:gd name="connsiteX650" fmla="*/ 875927 w 4968670"/>
                  <a:gd name="connsiteY650" fmla="*/ 1836448 h 4102236"/>
                  <a:gd name="connsiteX651" fmla="*/ 988199 w 4968670"/>
                  <a:gd name="connsiteY651" fmla="*/ 1728440 h 4102236"/>
                  <a:gd name="connsiteX652" fmla="*/ 1171996 w 4968670"/>
                  <a:gd name="connsiteY652" fmla="*/ 1606496 h 4102236"/>
                  <a:gd name="connsiteX653" fmla="*/ 1252502 w 4968670"/>
                  <a:gd name="connsiteY653" fmla="*/ 1546890 h 4102236"/>
                  <a:gd name="connsiteX654" fmla="*/ 1316464 w 4968670"/>
                  <a:gd name="connsiteY654" fmla="*/ 1515027 h 4102236"/>
                  <a:gd name="connsiteX655" fmla="*/ 1325150 w 4968670"/>
                  <a:gd name="connsiteY655" fmla="*/ 1539514 h 4102236"/>
                  <a:gd name="connsiteX656" fmla="*/ 1347518 w 4968670"/>
                  <a:gd name="connsiteY656" fmla="*/ 1580722 h 4102236"/>
                  <a:gd name="connsiteX657" fmla="*/ 1370465 w 4968670"/>
                  <a:gd name="connsiteY657" fmla="*/ 1617943 h 4102236"/>
                  <a:gd name="connsiteX658" fmla="*/ 1386086 w 4968670"/>
                  <a:gd name="connsiteY658" fmla="*/ 1656674 h 4102236"/>
                  <a:gd name="connsiteX659" fmla="*/ 1430947 w 4968670"/>
                  <a:gd name="connsiteY659" fmla="*/ 1738062 h 4102236"/>
                  <a:gd name="connsiteX660" fmla="*/ 1474728 w 4968670"/>
                  <a:gd name="connsiteY660" fmla="*/ 1810045 h 4102236"/>
                  <a:gd name="connsiteX661" fmla="*/ 1499681 w 4968670"/>
                  <a:gd name="connsiteY661" fmla="*/ 1855360 h 4102236"/>
                  <a:gd name="connsiteX662" fmla="*/ 1511816 w 4968670"/>
                  <a:gd name="connsiteY662" fmla="*/ 1876526 h 4102236"/>
                  <a:gd name="connsiteX663" fmla="*/ 1511599 w 4968670"/>
                  <a:gd name="connsiteY663" fmla="*/ 1900234 h 4102236"/>
                  <a:gd name="connsiteX664" fmla="*/ 1511599 w 4968670"/>
                  <a:gd name="connsiteY664" fmla="*/ 1900234 h 4102236"/>
                  <a:gd name="connsiteX665" fmla="*/ 981639 w 4968670"/>
                  <a:gd name="connsiteY665" fmla="*/ 2115991 h 4102236"/>
                  <a:gd name="connsiteX666" fmla="*/ 940849 w 4968670"/>
                  <a:gd name="connsiteY666" fmla="*/ 2110023 h 4102236"/>
                  <a:gd name="connsiteX667" fmla="*/ 927542 w 4968670"/>
                  <a:gd name="connsiteY667" fmla="*/ 2113725 h 4102236"/>
                  <a:gd name="connsiteX668" fmla="*/ 900046 w 4968670"/>
                  <a:gd name="connsiteY668" fmla="*/ 2103535 h 4102236"/>
                  <a:gd name="connsiteX669" fmla="*/ 769990 w 4968670"/>
                  <a:gd name="connsiteY669" fmla="*/ 2058969 h 4102236"/>
                  <a:gd name="connsiteX670" fmla="*/ 745279 w 4968670"/>
                  <a:gd name="connsiteY670" fmla="*/ 1806662 h 4102236"/>
                  <a:gd name="connsiteX671" fmla="*/ 740260 w 4968670"/>
                  <a:gd name="connsiteY671" fmla="*/ 1756908 h 4102236"/>
                  <a:gd name="connsiteX672" fmla="*/ 693229 w 4968670"/>
                  <a:gd name="connsiteY672" fmla="*/ 1762568 h 4102236"/>
                  <a:gd name="connsiteX673" fmla="*/ 660798 w 4968670"/>
                  <a:gd name="connsiteY673" fmla="*/ 1803836 h 4102236"/>
                  <a:gd name="connsiteX674" fmla="*/ 606181 w 4968670"/>
                  <a:gd name="connsiteY674" fmla="*/ 1865641 h 4102236"/>
                  <a:gd name="connsiteX675" fmla="*/ 385408 w 4968670"/>
                  <a:gd name="connsiteY675" fmla="*/ 2069794 h 4102236"/>
                  <a:gd name="connsiteX676" fmla="*/ 281980 w 4968670"/>
                  <a:gd name="connsiteY676" fmla="*/ 2137295 h 4102236"/>
                  <a:gd name="connsiteX677" fmla="*/ 291359 w 4968670"/>
                  <a:gd name="connsiteY677" fmla="*/ 2068066 h 4102236"/>
                  <a:gd name="connsiteX678" fmla="*/ 488070 w 4968670"/>
                  <a:gd name="connsiteY678" fmla="*/ 1850534 h 4102236"/>
                  <a:gd name="connsiteX679" fmla="*/ 518149 w 4968670"/>
                  <a:gd name="connsiteY679" fmla="*/ 1799384 h 4102236"/>
                  <a:gd name="connsiteX680" fmla="*/ 472292 w 4968670"/>
                  <a:gd name="connsiteY680" fmla="*/ 1780906 h 4102236"/>
                  <a:gd name="connsiteX681" fmla="*/ 428312 w 4968670"/>
                  <a:gd name="connsiteY681" fmla="*/ 1820265 h 4102236"/>
                  <a:gd name="connsiteX682" fmla="*/ 365611 w 4968670"/>
                  <a:gd name="connsiteY682" fmla="*/ 1862306 h 4102236"/>
                  <a:gd name="connsiteX683" fmla="*/ 222506 w 4968670"/>
                  <a:gd name="connsiteY683" fmla="*/ 1936585 h 4102236"/>
                  <a:gd name="connsiteX684" fmla="*/ 154166 w 4968670"/>
                  <a:gd name="connsiteY684" fmla="*/ 1968219 h 4102236"/>
                  <a:gd name="connsiteX685" fmla="*/ 112263 w 4968670"/>
                  <a:gd name="connsiteY685" fmla="*/ 1974483 h 4102236"/>
                  <a:gd name="connsiteX686" fmla="*/ 139334 w 4968670"/>
                  <a:gd name="connsiteY686" fmla="*/ 1941671 h 4102236"/>
                  <a:gd name="connsiteX687" fmla="*/ 174407 w 4968670"/>
                  <a:gd name="connsiteY687" fmla="*/ 1931258 h 4102236"/>
                  <a:gd name="connsiteX688" fmla="*/ 198120 w 4968670"/>
                  <a:gd name="connsiteY688" fmla="*/ 1896864 h 4102236"/>
                  <a:gd name="connsiteX689" fmla="*/ 203698 w 4968670"/>
                  <a:gd name="connsiteY689" fmla="*/ 1886794 h 4102236"/>
                  <a:gd name="connsiteX690" fmla="*/ 211540 w 4968670"/>
                  <a:gd name="connsiteY690" fmla="*/ 1879981 h 4102236"/>
                  <a:gd name="connsiteX691" fmla="*/ 220094 w 4968670"/>
                  <a:gd name="connsiteY691" fmla="*/ 1870648 h 4102236"/>
                  <a:gd name="connsiteX692" fmla="*/ 258994 w 4968670"/>
                  <a:gd name="connsiteY692" fmla="*/ 1841685 h 4102236"/>
                  <a:gd name="connsiteX693" fmla="*/ 264567 w 4968670"/>
                  <a:gd name="connsiteY693" fmla="*/ 1822591 h 4102236"/>
                  <a:gd name="connsiteX694" fmla="*/ 289691 w 4968670"/>
                  <a:gd name="connsiteY694" fmla="*/ 1803878 h 4102236"/>
                  <a:gd name="connsiteX695" fmla="*/ 303823 w 4968670"/>
                  <a:gd name="connsiteY695" fmla="*/ 1788988 h 4102236"/>
                  <a:gd name="connsiteX696" fmla="*/ 313558 w 4968670"/>
                  <a:gd name="connsiteY696" fmla="*/ 1781631 h 4102236"/>
                  <a:gd name="connsiteX697" fmla="*/ 330445 w 4968670"/>
                  <a:gd name="connsiteY697" fmla="*/ 1761559 h 4102236"/>
                  <a:gd name="connsiteX698" fmla="*/ 346956 w 4968670"/>
                  <a:gd name="connsiteY698" fmla="*/ 1747449 h 4102236"/>
                  <a:gd name="connsiteX699" fmla="*/ 361208 w 4968670"/>
                  <a:gd name="connsiteY699" fmla="*/ 1736667 h 4102236"/>
                  <a:gd name="connsiteX700" fmla="*/ 382635 w 4968670"/>
                  <a:gd name="connsiteY700" fmla="*/ 1715567 h 4102236"/>
                  <a:gd name="connsiteX701" fmla="*/ 432288 w 4968670"/>
                  <a:gd name="connsiteY701" fmla="*/ 1657525 h 4102236"/>
                  <a:gd name="connsiteX702" fmla="*/ 511663 w 4968670"/>
                  <a:gd name="connsiteY702" fmla="*/ 1491511 h 4102236"/>
                  <a:gd name="connsiteX703" fmla="*/ 516897 w 4968670"/>
                  <a:gd name="connsiteY703" fmla="*/ 1447519 h 4102236"/>
                  <a:gd name="connsiteX704" fmla="*/ 519741 w 4968670"/>
                  <a:gd name="connsiteY704" fmla="*/ 1413276 h 4102236"/>
                  <a:gd name="connsiteX705" fmla="*/ 552122 w 4968670"/>
                  <a:gd name="connsiteY705" fmla="*/ 1401008 h 4102236"/>
                  <a:gd name="connsiteX706" fmla="*/ 562825 w 4968670"/>
                  <a:gd name="connsiteY706" fmla="*/ 1392914 h 4102236"/>
                  <a:gd name="connsiteX707" fmla="*/ 578488 w 4968670"/>
                  <a:gd name="connsiteY707" fmla="*/ 1391289 h 4102236"/>
                  <a:gd name="connsiteX708" fmla="*/ 584077 w 4968670"/>
                  <a:gd name="connsiteY708" fmla="*/ 1384252 h 4102236"/>
                  <a:gd name="connsiteX709" fmla="*/ 602803 w 4968670"/>
                  <a:gd name="connsiteY709" fmla="*/ 1385182 h 4102236"/>
                  <a:gd name="connsiteX710" fmla="*/ 642828 w 4968670"/>
                  <a:gd name="connsiteY710" fmla="*/ 1378641 h 4102236"/>
                  <a:gd name="connsiteX711" fmla="*/ 676425 w 4968670"/>
                  <a:gd name="connsiteY711" fmla="*/ 1362416 h 4102236"/>
                  <a:gd name="connsiteX712" fmla="*/ 694800 w 4968670"/>
                  <a:gd name="connsiteY712" fmla="*/ 1363232 h 4102236"/>
                  <a:gd name="connsiteX713" fmla="*/ 697772 w 4968670"/>
                  <a:gd name="connsiteY713" fmla="*/ 1347937 h 4102236"/>
                  <a:gd name="connsiteX714" fmla="*/ 740737 w 4968670"/>
                  <a:gd name="connsiteY714" fmla="*/ 1359414 h 4102236"/>
                  <a:gd name="connsiteX715" fmla="*/ 762609 w 4968670"/>
                  <a:gd name="connsiteY715" fmla="*/ 1361172 h 4102236"/>
                  <a:gd name="connsiteX716" fmla="*/ 781842 w 4968670"/>
                  <a:gd name="connsiteY716" fmla="*/ 1344392 h 4102236"/>
                  <a:gd name="connsiteX717" fmla="*/ 835311 w 4968670"/>
                  <a:gd name="connsiteY717" fmla="*/ 1356007 h 4102236"/>
                  <a:gd name="connsiteX718" fmla="*/ 892973 w 4968670"/>
                  <a:gd name="connsiteY718" fmla="*/ 1361027 h 4102236"/>
                  <a:gd name="connsiteX719" fmla="*/ 962920 w 4968670"/>
                  <a:gd name="connsiteY719" fmla="*/ 1382102 h 4102236"/>
                  <a:gd name="connsiteX720" fmla="*/ 1005608 w 4968670"/>
                  <a:gd name="connsiteY720" fmla="*/ 1397372 h 4102236"/>
                  <a:gd name="connsiteX721" fmla="*/ 1023584 w 4968670"/>
                  <a:gd name="connsiteY721" fmla="*/ 1435946 h 4102236"/>
                  <a:gd name="connsiteX722" fmla="*/ 1021186 w 4968670"/>
                  <a:gd name="connsiteY722" fmla="*/ 1490315 h 4102236"/>
                  <a:gd name="connsiteX723" fmla="*/ 1105528 w 4968670"/>
                  <a:gd name="connsiteY723" fmla="*/ 1564691 h 4102236"/>
                  <a:gd name="connsiteX724" fmla="*/ 918572 w 4968670"/>
                  <a:gd name="connsiteY724" fmla="*/ 1700146 h 4102236"/>
                  <a:gd name="connsiteX725" fmla="*/ 851083 w 4968670"/>
                  <a:gd name="connsiteY725" fmla="*/ 1769659 h 4102236"/>
                  <a:gd name="connsiteX726" fmla="*/ 821877 w 4968670"/>
                  <a:gd name="connsiteY726" fmla="*/ 1859745 h 4102236"/>
                  <a:gd name="connsiteX727" fmla="*/ 909421 w 4968670"/>
                  <a:gd name="connsiteY727" fmla="*/ 2002510 h 4102236"/>
                  <a:gd name="connsiteX728" fmla="*/ 981639 w 4968670"/>
                  <a:gd name="connsiteY728" fmla="*/ 2115991 h 4102236"/>
                  <a:gd name="connsiteX729" fmla="*/ 981639 w 4968670"/>
                  <a:gd name="connsiteY729" fmla="*/ 2115991 h 4102236"/>
                  <a:gd name="connsiteX730" fmla="*/ 877262 w 4968670"/>
                  <a:gd name="connsiteY730" fmla="*/ 2197663 h 4102236"/>
                  <a:gd name="connsiteX731" fmla="*/ 886521 w 4968670"/>
                  <a:gd name="connsiteY731" fmla="*/ 2176533 h 4102236"/>
                  <a:gd name="connsiteX732" fmla="*/ 912411 w 4968670"/>
                  <a:gd name="connsiteY732" fmla="*/ 2178980 h 4102236"/>
                  <a:gd name="connsiteX733" fmla="*/ 877262 w 4968670"/>
                  <a:gd name="connsiteY733" fmla="*/ 2197663 h 4102236"/>
                  <a:gd name="connsiteX734" fmla="*/ 877262 w 4968670"/>
                  <a:gd name="connsiteY734" fmla="*/ 2197663 h 4102236"/>
                  <a:gd name="connsiteX735" fmla="*/ 1410567 w 4968670"/>
                  <a:gd name="connsiteY735" fmla="*/ 1255961 h 4102236"/>
                  <a:gd name="connsiteX736" fmla="*/ 1423500 w 4968670"/>
                  <a:gd name="connsiteY736" fmla="*/ 1342543 h 4102236"/>
                  <a:gd name="connsiteX737" fmla="*/ 1418836 w 4968670"/>
                  <a:gd name="connsiteY737" fmla="*/ 1384681 h 4102236"/>
                  <a:gd name="connsiteX738" fmla="*/ 1387052 w 4968670"/>
                  <a:gd name="connsiteY738" fmla="*/ 1397716 h 4102236"/>
                  <a:gd name="connsiteX739" fmla="*/ 1350514 w 4968670"/>
                  <a:gd name="connsiteY739" fmla="*/ 1415264 h 4102236"/>
                  <a:gd name="connsiteX740" fmla="*/ 1285809 w 4968670"/>
                  <a:gd name="connsiteY740" fmla="*/ 1443249 h 4102236"/>
                  <a:gd name="connsiteX741" fmla="*/ 1263290 w 4968670"/>
                  <a:gd name="connsiteY741" fmla="*/ 1462197 h 4102236"/>
                  <a:gd name="connsiteX742" fmla="*/ 1228039 w 4968670"/>
                  <a:gd name="connsiteY742" fmla="*/ 1482046 h 4102236"/>
                  <a:gd name="connsiteX743" fmla="*/ 1169689 w 4968670"/>
                  <a:gd name="connsiteY743" fmla="*/ 1526232 h 4102236"/>
                  <a:gd name="connsiteX744" fmla="*/ 1129587 w 4968670"/>
                  <a:gd name="connsiteY744" fmla="*/ 1513613 h 4102236"/>
                  <a:gd name="connsiteX745" fmla="*/ 1087999 w 4968670"/>
                  <a:gd name="connsiteY745" fmla="*/ 1466661 h 4102236"/>
                  <a:gd name="connsiteX746" fmla="*/ 1078153 w 4968670"/>
                  <a:gd name="connsiteY746" fmla="*/ 1420718 h 4102236"/>
                  <a:gd name="connsiteX747" fmla="*/ 1104253 w 4968670"/>
                  <a:gd name="connsiteY747" fmla="*/ 1429797 h 4102236"/>
                  <a:gd name="connsiteX748" fmla="*/ 1124470 w 4968670"/>
                  <a:gd name="connsiteY748" fmla="*/ 1454460 h 4102236"/>
                  <a:gd name="connsiteX749" fmla="*/ 1149677 w 4968670"/>
                  <a:gd name="connsiteY749" fmla="*/ 1423871 h 4102236"/>
                  <a:gd name="connsiteX750" fmla="*/ 1265205 w 4968670"/>
                  <a:gd name="connsiteY750" fmla="*/ 1301656 h 4102236"/>
                  <a:gd name="connsiteX751" fmla="*/ 1333003 w 4968670"/>
                  <a:gd name="connsiteY751" fmla="*/ 1249056 h 4102236"/>
                  <a:gd name="connsiteX752" fmla="*/ 1382081 w 4968670"/>
                  <a:gd name="connsiteY752" fmla="*/ 1211860 h 4102236"/>
                  <a:gd name="connsiteX753" fmla="*/ 1394264 w 4968670"/>
                  <a:gd name="connsiteY753" fmla="*/ 1205215 h 4102236"/>
                  <a:gd name="connsiteX754" fmla="*/ 1404213 w 4968670"/>
                  <a:gd name="connsiteY754" fmla="*/ 1215599 h 4102236"/>
                  <a:gd name="connsiteX755" fmla="*/ 1410567 w 4968670"/>
                  <a:gd name="connsiteY755" fmla="*/ 1255961 h 4102236"/>
                  <a:gd name="connsiteX756" fmla="*/ 1410567 w 4968670"/>
                  <a:gd name="connsiteY756" fmla="*/ 1255961 h 4102236"/>
                  <a:gd name="connsiteX757" fmla="*/ 635115 w 4968670"/>
                  <a:gd name="connsiteY757" fmla="*/ 1218172 h 4102236"/>
                  <a:gd name="connsiteX758" fmla="*/ 662127 w 4968670"/>
                  <a:gd name="connsiteY758" fmla="*/ 1192597 h 4102236"/>
                  <a:gd name="connsiteX759" fmla="*/ 674015 w 4968670"/>
                  <a:gd name="connsiteY759" fmla="*/ 1173630 h 4102236"/>
                  <a:gd name="connsiteX760" fmla="*/ 704362 w 4968670"/>
                  <a:gd name="connsiteY760" fmla="*/ 1161936 h 4102236"/>
                  <a:gd name="connsiteX761" fmla="*/ 731441 w 4968670"/>
                  <a:gd name="connsiteY761" fmla="*/ 1135853 h 4102236"/>
                  <a:gd name="connsiteX762" fmla="*/ 791953 w 4968670"/>
                  <a:gd name="connsiteY762" fmla="*/ 1082626 h 4102236"/>
                  <a:gd name="connsiteX763" fmla="*/ 824843 w 4968670"/>
                  <a:gd name="connsiteY763" fmla="*/ 1051614 h 4102236"/>
                  <a:gd name="connsiteX764" fmla="*/ 833239 w 4968670"/>
                  <a:gd name="connsiteY764" fmla="*/ 1045634 h 4102236"/>
                  <a:gd name="connsiteX765" fmla="*/ 850968 w 4968670"/>
                  <a:gd name="connsiteY765" fmla="*/ 1042874 h 4102236"/>
                  <a:gd name="connsiteX766" fmla="*/ 865531 w 4968670"/>
                  <a:gd name="connsiteY766" fmla="*/ 1030225 h 4102236"/>
                  <a:gd name="connsiteX767" fmla="*/ 901556 w 4968670"/>
                  <a:gd name="connsiteY767" fmla="*/ 1010793 h 4102236"/>
                  <a:gd name="connsiteX768" fmla="*/ 931903 w 4968670"/>
                  <a:gd name="connsiteY768" fmla="*/ 983932 h 4102236"/>
                  <a:gd name="connsiteX769" fmla="*/ 975617 w 4968670"/>
                  <a:gd name="connsiteY769" fmla="*/ 966958 h 4102236"/>
                  <a:gd name="connsiteX770" fmla="*/ 990440 w 4968670"/>
                  <a:gd name="connsiteY770" fmla="*/ 948934 h 4102236"/>
                  <a:gd name="connsiteX771" fmla="*/ 1018371 w 4968670"/>
                  <a:gd name="connsiteY771" fmla="*/ 943836 h 4102236"/>
                  <a:gd name="connsiteX772" fmla="*/ 1035610 w 4968670"/>
                  <a:gd name="connsiteY772" fmla="*/ 928596 h 4102236"/>
                  <a:gd name="connsiteX773" fmla="*/ 1071291 w 4968670"/>
                  <a:gd name="connsiteY773" fmla="*/ 911955 h 4102236"/>
                  <a:gd name="connsiteX774" fmla="*/ 1086374 w 4968670"/>
                  <a:gd name="connsiteY774" fmla="*/ 902175 h 4102236"/>
                  <a:gd name="connsiteX775" fmla="*/ 1101686 w 4968670"/>
                  <a:gd name="connsiteY775" fmla="*/ 898448 h 4102236"/>
                  <a:gd name="connsiteX776" fmla="*/ 1154848 w 4968670"/>
                  <a:gd name="connsiteY776" fmla="*/ 870306 h 4102236"/>
                  <a:gd name="connsiteX777" fmla="*/ 1169544 w 4968670"/>
                  <a:gd name="connsiteY777" fmla="*/ 876757 h 4102236"/>
                  <a:gd name="connsiteX778" fmla="*/ 1181165 w 4968670"/>
                  <a:gd name="connsiteY778" fmla="*/ 865419 h 4102236"/>
                  <a:gd name="connsiteX779" fmla="*/ 1189489 w 4968670"/>
                  <a:gd name="connsiteY779" fmla="*/ 866005 h 4102236"/>
                  <a:gd name="connsiteX780" fmla="*/ 1239981 w 4968670"/>
                  <a:gd name="connsiteY780" fmla="*/ 844049 h 4102236"/>
                  <a:gd name="connsiteX781" fmla="*/ 1247259 w 4968670"/>
                  <a:gd name="connsiteY781" fmla="*/ 847981 h 4102236"/>
                  <a:gd name="connsiteX782" fmla="*/ 1251367 w 4968670"/>
                  <a:gd name="connsiteY782" fmla="*/ 843028 h 4102236"/>
                  <a:gd name="connsiteX783" fmla="*/ 1272085 w 4968670"/>
                  <a:gd name="connsiteY783" fmla="*/ 836124 h 4102236"/>
                  <a:gd name="connsiteX784" fmla="*/ 1311185 w 4968670"/>
                  <a:gd name="connsiteY784" fmla="*/ 823016 h 4102236"/>
                  <a:gd name="connsiteX785" fmla="*/ 1339780 w 4968670"/>
                  <a:gd name="connsiteY785" fmla="*/ 897131 h 4102236"/>
                  <a:gd name="connsiteX786" fmla="*/ 1369782 w 4968670"/>
                  <a:gd name="connsiteY786" fmla="*/ 1037160 h 4102236"/>
                  <a:gd name="connsiteX787" fmla="*/ 1382787 w 4968670"/>
                  <a:gd name="connsiteY787" fmla="*/ 1093963 h 4102236"/>
                  <a:gd name="connsiteX788" fmla="*/ 1391860 w 4968670"/>
                  <a:gd name="connsiteY788" fmla="*/ 1137134 h 4102236"/>
                  <a:gd name="connsiteX789" fmla="*/ 1359508 w 4968670"/>
                  <a:gd name="connsiteY789" fmla="*/ 1165572 h 4102236"/>
                  <a:gd name="connsiteX790" fmla="*/ 1307409 w 4968670"/>
                  <a:gd name="connsiteY790" fmla="*/ 1198631 h 4102236"/>
                  <a:gd name="connsiteX791" fmla="*/ 1131048 w 4968670"/>
                  <a:gd name="connsiteY791" fmla="*/ 1386282 h 4102236"/>
                  <a:gd name="connsiteX792" fmla="*/ 1080569 w 4968670"/>
                  <a:gd name="connsiteY792" fmla="*/ 1347122 h 4102236"/>
                  <a:gd name="connsiteX793" fmla="*/ 1048615 w 4968670"/>
                  <a:gd name="connsiteY793" fmla="*/ 1341003 h 4102236"/>
                  <a:gd name="connsiteX794" fmla="*/ 1026870 w 4968670"/>
                  <a:gd name="connsiteY794" fmla="*/ 1325129 h 4102236"/>
                  <a:gd name="connsiteX795" fmla="*/ 874592 w 4968670"/>
                  <a:gd name="connsiteY795" fmla="*/ 1260708 h 4102236"/>
                  <a:gd name="connsiteX796" fmla="*/ 557362 w 4968670"/>
                  <a:gd name="connsiteY796" fmla="*/ 1290989 h 4102236"/>
                  <a:gd name="connsiteX797" fmla="*/ 635115 w 4968670"/>
                  <a:gd name="connsiteY797" fmla="*/ 1218172 h 4102236"/>
                  <a:gd name="connsiteX798" fmla="*/ 635115 w 4968670"/>
                  <a:gd name="connsiteY798" fmla="*/ 1218172 h 4102236"/>
                  <a:gd name="connsiteX799" fmla="*/ 1355261 w 4968670"/>
                  <a:gd name="connsiteY799" fmla="*/ 428419 h 4102236"/>
                  <a:gd name="connsiteX800" fmla="*/ 1448803 w 4968670"/>
                  <a:gd name="connsiteY800" fmla="*/ 265298 h 4102236"/>
                  <a:gd name="connsiteX801" fmla="*/ 1526506 w 4968670"/>
                  <a:gd name="connsiteY801" fmla="*/ 210149 h 4102236"/>
                  <a:gd name="connsiteX802" fmla="*/ 1581933 w 4968670"/>
                  <a:gd name="connsiteY802" fmla="*/ 223933 h 4102236"/>
                  <a:gd name="connsiteX803" fmla="*/ 1561220 w 4968670"/>
                  <a:gd name="connsiteY803" fmla="*/ 452921 h 4102236"/>
                  <a:gd name="connsiteX804" fmla="*/ 1617185 w 4968670"/>
                  <a:gd name="connsiteY804" fmla="*/ 648980 h 4102236"/>
                  <a:gd name="connsiteX805" fmla="*/ 1530849 w 4968670"/>
                  <a:gd name="connsiteY805" fmla="*/ 669584 h 4102236"/>
                  <a:gd name="connsiteX806" fmla="*/ 1465806 w 4968670"/>
                  <a:gd name="connsiteY806" fmla="*/ 684770 h 4102236"/>
                  <a:gd name="connsiteX807" fmla="*/ 1406496 w 4968670"/>
                  <a:gd name="connsiteY807" fmla="*/ 697714 h 4102236"/>
                  <a:gd name="connsiteX808" fmla="*/ 1356904 w 4968670"/>
                  <a:gd name="connsiteY808" fmla="*/ 713480 h 4102236"/>
                  <a:gd name="connsiteX809" fmla="*/ 1336995 w 4968670"/>
                  <a:gd name="connsiteY809" fmla="*/ 599588 h 4102236"/>
                  <a:gd name="connsiteX810" fmla="*/ 1355261 w 4968670"/>
                  <a:gd name="connsiteY810" fmla="*/ 428419 h 4102236"/>
                  <a:gd name="connsiteX811" fmla="*/ 1355261 w 4968670"/>
                  <a:gd name="connsiteY811" fmla="*/ 428419 h 4102236"/>
                  <a:gd name="connsiteX812" fmla="*/ 1802050 w 4968670"/>
                  <a:gd name="connsiteY812" fmla="*/ 543962 h 4102236"/>
                  <a:gd name="connsiteX813" fmla="*/ 1926338 w 4968670"/>
                  <a:gd name="connsiteY813" fmla="*/ 448595 h 4102236"/>
                  <a:gd name="connsiteX814" fmla="*/ 1997240 w 4968670"/>
                  <a:gd name="connsiteY814" fmla="*/ 550413 h 4102236"/>
                  <a:gd name="connsiteX815" fmla="*/ 1983057 w 4968670"/>
                  <a:gd name="connsiteY815" fmla="*/ 615927 h 4102236"/>
                  <a:gd name="connsiteX816" fmla="*/ 1934722 w 4968670"/>
                  <a:gd name="connsiteY816" fmla="*/ 617153 h 4102236"/>
                  <a:gd name="connsiteX817" fmla="*/ 1736313 w 4968670"/>
                  <a:gd name="connsiteY817" fmla="*/ 623091 h 4102236"/>
                  <a:gd name="connsiteX818" fmla="*/ 1802050 w 4968670"/>
                  <a:gd name="connsiteY818" fmla="*/ 543962 h 4102236"/>
                  <a:gd name="connsiteX819" fmla="*/ 1802050 w 4968670"/>
                  <a:gd name="connsiteY819" fmla="*/ 543962 h 4102236"/>
                  <a:gd name="connsiteX820" fmla="*/ 2070908 w 4968670"/>
                  <a:gd name="connsiteY820" fmla="*/ 705633 h 4102236"/>
                  <a:gd name="connsiteX821" fmla="*/ 2100893 w 4968670"/>
                  <a:gd name="connsiteY821" fmla="*/ 738318 h 4102236"/>
                  <a:gd name="connsiteX822" fmla="*/ 2081243 w 4968670"/>
                  <a:gd name="connsiteY822" fmla="*/ 896521 h 4102236"/>
                  <a:gd name="connsiteX823" fmla="*/ 2189330 w 4968670"/>
                  <a:gd name="connsiteY823" fmla="*/ 1000966 h 4102236"/>
                  <a:gd name="connsiteX824" fmla="*/ 2240311 w 4968670"/>
                  <a:gd name="connsiteY824" fmla="*/ 1015173 h 4102236"/>
                  <a:gd name="connsiteX825" fmla="*/ 2238517 w 4968670"/>
                  <a:gd name="connsiteY825" fmla="*/ 1090744 h 4102236"/>
                  <a:gd name="connsiteX826" fmla="*/ 2179369 w 4968670"/>
                  <a:gd name="connsiteY826" fmla="*/ 1260714 h 4102236"/>
                  <a:gd name="connsiteX827" fmla="*/ 2049887 w 4968670"/>
                  <a:gd name="connsiteY827" fmla="*/ 1296594 h 4102236"/>
                  <a:gd name="connsiteX828" fmla="*/ 1968397 w 4968670"/>
                  <a:gd name="connsiteY828" fmla="*/ 1149650 h 4102236"/>
                  <a:gd name="connsiteX829" fmla="*/ 1959439 w 4968670"/>
                  <a:gd name="connsiteY829" fmla="*/ 1065779 h 4102236"/>
                  <a:gd name="connsiteX830" fmla="*/ 1981885 w 4968670"/>
                  <a:gd name="connsiteY830" fmla="*/ 1019546 h 4102236"/>
                  <a:gd name="connsiteX831" fmla="*/ 2008529 w 4968670"/>
                  <a:gd name="connsiteY831" fmla="*/ 1006976 h 4102236"/>
                  <a:gd name="connsiteX832" fmla="*/ 1980079 w 4968670"/>
                  <a:gd name="connsiteY832" fmla="*/ 996429 h 4102236"/>
                  <a:gd name="connsiteX833" fmla="*/ 1966748 w 4968670"/>
                  <a:gd name="connsiteY833" fmla="*/ 935168 h 4102236"/>
                  <a:gd name="connsiteX834" fmla="*/ 1986566 w 4968670"/>
                  <a:gd name="connsiteY834" fmla="*/ 819168 h 4102236"/>
                  <a:gd name="connsiteX835" fmla="*/ 2006264 w 4968670"/>
                  <a:gd name="connsiteY835" fmla="*/ 712604 h 4102236"/>
                  <a:gd name="connsiteX836" fmla="*/ 2070908 w 4968670"/>
                  <a:gd name="connsiteY836" fmla="*/ 705633 h 4102236"/>
                  <a:gd name="connsiteX837" fmla="*/ 2070908 w 4968670"/>
                  <a:gd name="connsiteY837" fmla="*/ 705633 h 4102236"/>
                  <a:gd name="connsiteX838" fmla="*/ 2126884 w 4968670"/>
                  <a:gd name="connsiteY838" fmla="*/ 820950 h 4102236"/>
                  <a:gd name="connsiteX839" fmla="*/ 2153184 w 4968670"/>
                  <a:gd name="connsiteY839" fmla="*/ 761634 h 4102236"/>
                  <a:gd name="connsiteX840" fmla="*/ 2199206 w 4968670"/>
                  <a:gd name="connsiteY840" fmla="*/ 786834 h 4102236"/>
                  <a:gd name="connsiteX841" fmla="*/ 2267782 w 4968670"/>
                  <a:gd name="connsiteY841" fmla="*/ 931072 h 4102236"/>
                  <a:gd name="connsiteX842" fmla="*/ 2264780 w 4968670"/>
                  <a:gd name="connsiteY842" fmla="*/ 955941 h 4102236"/>
                  <a:gd name="connsiteX843" fmla="*/ 2250513 w 4968670"/>
                  <a:gd name="connsiteY843" fmla="*/ 952866 h 4102236"/>
                  <a:gd name="connsiteX844" fmla="*/ 2185820 w 4968670"/>
                  <a:gd name="connsiteY844" fmla="*/ 947490 h 4102236"/>
                  <a:gd name="connsiteX845" fmla="*/ 2126884 w 4968670"/>
                  <a:gd name="connsiteY845" fmla="*/ 820950 h 4102236"/>
                  <a:gd name="connsiteX846" fmla="*/ 2126884 w 4968670"/>
                  <a:gd name="connsiteY846" fmla="*/ 820950 h 4102236"/>
                  <a:gd name="connsiteX847" fmla="*/ 2307371 w 4968670"/>
                  <a:gd name="connsiteY847" fmla="*/ 947726 h 4102236"/>
                  <a:gd name="connsiteX848" fmla="*/ 2254246 w 4968670"/>
                  <a:gd name="connsiteY848" fmla="*/ 813134 h 4102236"/>
                  <a:gd name="connsiteX849" fmla="*/ 2208726 w 4968670"/>
                  <a:gd name="connsiteY849" fmla="*/ 748520 h 4102236"/>
                  <a:gd name="connsiteX850" fmla="*/ 2229148 w 4968670"/>
                  <a:gd name="connsiteY850" fmla="*/ 727511 h 4102236"/>
                  <a:gd name="connsiteX851" fmla="*/ 2259320 w 4968670"/>
                  <a:gd name="connsiteY851" fmla="*/ 759960 h 4102236"/>
                  <a:gd name="connsiteX852" fmla="*/ 2297078 w 4968670"/>
                  <a:gd name="connsiteY852" fmla="*/ 823463 h 4102236"/>
                  <a:gd name="connsiteX853" fmla="*/ 2307371 w 4968670"/>
                  <a:gd name="connsiteY853" fmla="*/ 947726 h 4102236"/>
                  <a:gd name="connsiteX854" fmla="*/ 2307371 w 4968670"/>
                  <a:gd name="connsiteY854" fmla="*/ 947726 h 4102236"/>
                  <a:gd name="connsiteX855" fmla="*/ 2156259 w 4968670"/>
                  <a:gd name="connsiteY855" fmla="*/ 456991 h 4102236"/>
                  <a:gd name="connsiteX856" fmla="*/ 2189221 w 4968670"/>
                  <a:gd name="connsiteY856" fmla="*/ 318903 h 4102236"/>
                  <a:gd name="connsiteX857" fmla="*/ 2289673 w 4968670"/>
                  <a:gd name="connsiteY857" fmla="*/ 264542 h 4102236"/>
                  <a:gd name="connsiteX858" fmla="*/ 2440876 w 4968670"/>
                  <a:gd name="connsiteY858" fmla="*/ 251623 h 4102236"/>
                  <a:gd name="connsiteX859" fmla="*/ 2542541 w 4968670"/>
                  <a:gd name="connsiteY859" fmla="*/ 317326 h 4102236"/>
                  <a:gd name="connsiteX860" fmla="*/ 2608786 w 4968670"/>
                  <a:gd name="connsiteY860" fmla="*/ 429958 h 4102236"/>
                  <a:gd name="connsiteX861" fmla="*/ 2626122 w 4968670"/>
                  <a:gd name="connsiteY861" fmla="*/ 499002 h 4102236"/>
                  <a:gd name="connsiteX862" fmla="*/ 2598361 w 4968670"/>
                  <a:gd name="connsiteY862" fmla="*/ 471794 h 4102236"/>
                  <a:gd name="connsiteX863" fmla="*/ 2578886 w 4968670"/>
                  <a:gd name="connsiteY863" fmla="*/ 463820 h 4102236"/>
                  <a:gd name="connsiteX864" fmla="*/ 2569415 w 4968670"/>
                  <a:gd name="connsiteY864" fmla="*/ 450928 h 4102236"/>
                  <a:gd name="connsiteX865" fmla="*/ 2472141 w 4968670"/>
                  <a:gd name="connsiteY865" fmla="*/ 454482 h 4102236"/>
                  <a:gd name="connsiteX866" fmla="*/ 2463267 w 4968670"/>
                  <a:gd name="connsiteY866" fmla="*/ 411107 h 4102236"/>
                  <a:gd name="connsiteX867" fmla="*/ 2426735 w 4968670"/>
                  <a:gd name="connsiteY867" fmla="*/ 426842 h 4102236"/>
                  <a:gd name="connsiteX868" fmla="*/ 2396582 w 4968670"/>
                  <a:gd name="connsiteY868" fmla="*/ 454357 h 4102236"/>
                  <a:gd name="connsiteX869" fmla="*/ 2374999 w 4968670"/>
                  <a:gd name="connsiteY869" fmla="*/ 449170 h 4102236"/>
                  <a:gd name="connsiteX870" fmla="*/ 2318818 w 4968670"/>
                  <a:gd name="connsiteY870" fmla="*/ 484927 h 4102236"/>
                  <a:gd name="connsiteX871" fmla="*/ 2298202 w 4968670"/>
                  <a:gd name="connsiteY871" fmla="*/ 508596 h 4102236"/>
                  <a:gd name="connsiteX872" fmla="*/ 2282128 w 4968670"/>
                  <a:gd name="connsiteY872" fmla="*/ 502354 h 4102236"/>
                  <a:gd name="connsiteX873" fmla="*/ 2250755 w 4968670"/>
                  <a:gd name="connsiteY873" fmla="*/ 527798 h 4102236"/>
                  <a:gd name="connsiteX874" fmla="*/ 2227270 w 4968670"/>
                  <a:gd name="connsiteY874" fmla="*/ 584541 h 4102236"/>
                  <a:gd name="connsiteX875" fmla="*/ 2215479 w 4968670"/>
                  <a:gd name="connsiteY875" fmla="*/ 663296 h 4102236"/>
                  <a:gd name="connsiteX876" fmla="*/ 2179104 w 4968670"/>
                  <a:gd name="connsiteY876" fmla="*/ 650080 h 4102236"/>
                  <a:gd name="connsiteX877" fmla="*/ 2166074 w 4968670"/>
                  <a:gd name="connsiteY877" fmla="*/ 591983 h 4102236"/>
                  <a:gd name="connsiteX878" fmla="*/ 2156259 w 4968670"/>
                  <a:gd name="connsiteY878" fmla="*/ 456991 h 4102236"/>
                  <a:gd name="connsiteX879" fmla="*/ 2156259 w 4968670"/>
                  <a:gd name="connsiteY879" fmla="*/ 456991 h 4102236"/>
                  <a:gd name="connsiteX880" fmla="*/ 2651256 w 4968670"/>
                  <a:gd name="connsiteY880" fmla="*/ 678808 h 4102236"/>
                  <a:gd name="connsiteX881" fmla="*/ 2687535 w 4968670"/>
                  <a:gd name="connsiteY881" fmla="*/ 821174 h 4102236"/>
                  <a:gd name="connsiteX882" fmla="*/ 2675442 w 4968670"/>
                  <a:gd name="connsiteY882" fmla="*/ 892668 h 4102236"/>
                  <a:gd name="connsiteX883" fmla="*/ 2624183 w 4968670"/>
                  <a:gd name="connsiteY883" fmla="*/ 930885 h 4102236"/>
                  <a:gd name="connsiteX884" fmla="*/ 2473409 w 4968670"/>
                  <a:gd name="connsiteY884" fmla="*/ 941945 h 4102236"/>
                  <a:gd name="connsiteX885" fmla="*/ 2400182 w 4968670"/>
                  <a:gd name="connsiteY885" fmla="*/ 924718 h 4102236"/>
                  <a:gd name="connsiteX886" fmla="*/ 2358521 w 4968670"/>
                  <a:gd name="connsiteY886" fmla="*/ 880152 h 4102236"/>
                  <a:gd name="connsiteX887" fmla="*/ 2358974 w 4968670"/>
                  <a:gd name="connsiteY887" fmla="*/ 854812 h 4102236"/>
                  <a:gd name="connsiteX888" fmla="*/ 2358068 w 4968670"/>
                  <a:gd name="connsiteY888" fmla="*/ 842526 h 4102236"/>
                  <a:gd name="connsiteX889" fmla="*/ 2349267 w 4968670"/>
                  <a:gd name="connsiteY889" fmla="*/ 837634 h 4102236"/>
                  <a:gd name="connsiteX890" fmla="*/ 2350258 w 4968670"/>
                  <a:gd name="connsiteY890" fmla="*/ 816474 h 4102236"/>
                  <a:gd name="connsiteX891" fmla="*/ 2338588 w 4968670"/>
                  <a:gd name="connsiteY891" fmla="*/ 793503 h 4102236"/>
                  <a:gd name="connsiteX892" fmla="*/ 2352903 w 4968670"/>
                  <a:gd name="connsiteY892" fmla="*/ 746261 h 4102236"/>
                  <a:gd name="connsiteX893" fmla="*/ 2365105 w 4968670"/>
                  <a:gd name="connsiteY893" fmla="*/ 736808 h 4102236"/>
                  <a:gd name="connsiteX894" fmla="*/ 2377276 w 4968670"/>
                  <a:gd name="connsiteY894" fmla="*/ 736729 h 4102236"/>
                  <a:gd name="connsiteX895" fmla="*/ 2393549 w 4968670"/>
                  <a:gd name="connsiteY895" fmla="*/ 736856 h 4102236"/>
                  <a:gd name="connsiteX896" fmla="*/ 2445787 w 4968670"/>
                  <a:gd name="connsiteY896" fmla="*/ 704806 h 4102236"/>
                  <a:gd name="connsiteX897" fmla="*/ 2469096 w 4968670"/>
                  <a:gd name="connsiteY897" fmla="*/ 699436 h 4102236"/>
                  <a:gd name="connsiteX898" fmla="*/ 2475421 w 4968670"/>
                  <a:gd name="connsiteY898" fmla="*/ 681327 h 4102236"/>
                  <a:gd name="connsiteX899" fmla="*/ 2525658 w 4968670"/>
                  <a:gd name="connsiteY899" fmla="*/ 660354 h 4102236"/>
                  <a:gd name="connsiteX900" fmla="*/ 2535311 w 4968670"/>
                  <a:gd name="connsiteY900" fmla="*/ 601642 h 4102236"/>
                  <a:gd name="connsiteX901" fmla="*/ 2610357 w 4968670"/>
                  <a:gd name="connsiteY901" fmla="*/ 655945 h 4102236"/>
                  <a:gd name="connsiteX902" fmla="*/ 2637436 w 4968670"/>
                  <a:gd name="connsiteY902" fmla="*/ 629850 h 4102236"/>
                  <a:gd name="connsiteX903" fmla="*/ 2651256 w 4968670"/>
                  <a:gd name="connsiteY903" fmla="*/ 678808 h 4102236"/>
                  <a:gd name="connsiteX904" fmla="*/ 2651256 w 4968670"/>
                  <a:gd name="connsiteY904" fmla="*/ 678808 h 4102236"/>
                  <a:gd name="connsiteX905" fmla="*/ 2676734 w 4968670"/>
                  <a:gd name="connsiteY905" fmla="*/ 456241 h 4102236"/>
                  <a:gd name="connsiteX906" fmla="*/ 2676734 w 4968670"/>
                  <a:gd name="connsiteY906" fmla="*/ 485645 h 4102236"/>
                  <a:gd name="connsiteX907" fmla="*/ 2676734 w 4968670"/>
                  <a:gd name="connsiteY907" fmla="*/ 456241 h 4102236"/>
                  <a:gd name="connsiteX908" fmla="*/ 2705142 w 4968670"/>
                  <a:gd name="connsiteY908" fmla="*/ 527575 h 4102236"/>
                  <a:gd name="connsiteX909" fmla="*/ 2803281 w 4968670"/>
                  <a:gd name="connsiteY909" fmla="*/ 631723 h 4102236"/>
                  <a:gd name="connsiteX910" fmla="*/ 2806301 w 4968670"/>
                  <a:gd name="connsiteY910" fmla="*/ 774880 h 4102236"/>
                  <a:gd name="connsiteX911" fmla="*/ 2762025 w 4968670"/>
                  <a:gd name="connsiteY911" fmla="*/ 790428 h 4102236"/>
                  <a:gd name="connsiteX912" fmla="*/ 2736933 w 4968670"/>
                  <a:gd name="connsiteY912" fmla="*/ 760752 h 4102236"/>
                  <a:gd name="connsiteX913" fmla="*/ 2711920 w 4968670"/>
                  <a:gd name="connsiteY913" fmla="*/ 621448 h 4102236"/>
                  <a:gd name="connsiteX914" fmla="*/ 2706490 w 4968670"/>
                  <a:gd name="connsiteY914" fmla="*/ 563303 h 4102236"/>
                  <a:gd name="connsiteX915" fmla="*/ 2705142 w 4968670"/>
                  <a:gd name="connsiteY915" fmla="*/ 527575 h 4102236"/>
                  <a:gd name="connsiteX916" fmla="*/ 2705142 w 4968670"/>
                  <a:gd name="connsiteY916" fmla="*/ 527575 h 4102236"/>
                  <a:gd name="connsiteX917" fmla="*/ 1544960 w 4968670"/>
                  <a:gd name="connsiteY917" fmla="*/ 2850181 h 4102236"/>
                  <a:gd name="connsiteX918" fmla="*/ 1510819 w 4968670"/>
                  <a:gd name="connsiteY918" fmla="*/ 2946181 h 4102236"/>
                  <a:gd name="connsiteX919" fmla="*/ 1495000 w 4968670"/>
                  <a:gd name="connsiteY919" fmla="*/ 3041807 h 4102236"/>
                  <a:gd name="connsiteX920" fmla="*/ 1479319 w 4968670"/>
                  <a:gd name="connsiteY920" fmla="*/ 3027932 h 4102236"/>
                  <a:gd name="connsiteX921" fmla="*/ 1465287 w 4968670"/>
                  <a:gd name="connsiteY921" fmla="*/ 3021934 h 4102236"/>
                  <a:gd name="connsiteX922" fmla="*/ 1441808 w 4968670"/>
                  <a:gd name="connsiteY922" fmla="*/ 2993955 h 4102236"/>
                  <a:gd name="connsiteX923" fmla="*/ 1444442 w 4968670"/>
                  <a:gd name="connsiteY923" fmla="*/ 2911135 h 4102236"/>
                  <a:gd name="connsiteX924" fmla="*/ 1487661 w 4968670"/>
                  <a:gd name="connsiteY924" fmla="*/ 2831837 h 4102236"/>
                  <a:gd name="connsiteX925" fmla="*/ 1527823 w 4968670"/>
                  <a:gd name="connsiteY925" fmla="*/ 2828823 h 4102236"/>
                  <a:gd name="connsiteX926" fmla="*/ 1544960 w 4968670"/>
                  <a:gd name="connsiteY926" fmla="*/ 2850181 h 4102236"/>
                  <a:gd name="connsiteX927" fmla="*/ 1544960 w 4968670"/>
                  <a:gd name="connsiteY927" fmla="*/ 2850181 h 4102236"/>
                  <a:gd name="connsiteX928" fmla="*/ 1454390 w 4968670"/>
                  <a:gd name="connsiteY928" fmla="*/ 3100380 h 4102236"/>
                  <a:gd name="connsiteX929" fmla="*/ 1416710 w 4968670"/>
                  <a:gd name="connsiteY929" fmla="*/ 3155100 h 4102236"/>
                  <a:gd name="connsiteX930" fmla="*/ 1383349 w 4968670"/>
                  <a:gd name="connsiteY930" fmla="*/ 3217280 h 4102236"/>
                  <a:gd name="connsiteX931" fmla="*/ 1336560 w 4968670"/>
                  <a:gd name="connsiteY931" fmla="*/ 3241375 h 4102236"/>
                  <a:gd name="connsiteX932" fmla="*/ 1320849 w 4968670"/>
                  <a:gd name="connsiteY932" fmla="*/ 3254060 h 4102236"/>
                  <a:gd name="connsiteX933" fmla="*/ 1287313 w 4968670"/>
                  <a:gd name="connsiteY933" fmla="*/ 3274060 h 4102236"/>
                  <a:gd name="connsiteX934" fmla="*/ 1224058 w 4968670"/>
                  <a:gd name="connsiteY934" fmla="*/ 3158513 h 4102236"/>
                  <a:gd name="connsiteX935" fmla="*/ 1214388 w 4968670"/>
                  <a:gd name="connsiteY935" fmla="*/ 3226854 h 4102236"/>
                  <a:gd name="connsiteX936" fmla="*/ 1225133 w 4968670"/>
                  <a:gd name="connsiteY936" fmla="*/ 3265011 h 4102236"/>
                  <a:gd name="connsiteX937" fmla="*/ 1238489 w 4968670"/>
                  <a:gd name="connsiteY937" fmla="*/ 3309867 h 4102236"/>
                  <a:gd name="connsiteX938" fmla="*/ 1207230 w 4968670"/>
                  <a:gd name="connsiteY938" fmla="*/ 3313425 h 4102236"/>
                  <a:gd name="connsiteX939" fmla="*/ 1191784 w 4968670"/>
                  <a:gd name="connsiteY939" fmla="*/ 3276856 h 4102236"/>
                  <a:gd name="connsiteX940" fmla="*/ 1149339 w 4968670"/>
                  <a:gd name="connsiteY940" fmla="*/ 3219781 h 4102236"/>
                  <a:gd name="connsiteX941" fmla="*/ 1163177 w 4968670"/>
                  <a:gd name="connsiteY941" fmla="*/ 3292501 h 4102236"/>
                  <a:gd name="connsiteX942" fmla="*/ 1167267 w 4968670"/>
                  <a:gd name="connsiteY942" fmla="*/ 3363052 h 4102236"/>
                  <a:gd name="connsiteX943" fmla="*/ 1029739 w 4968670"/>
                  <a:gd name="connsiteY943" fmla="*/ 3439910 h 4102236"/>
                  <a:gd name="connsiteX944" fmla="*/ 950622 w 4968670"/>
                  <a:gd name="connsiteY944" fmla="*/ 3480792 h 4102236"/>
                  <a:gd name="connsiteX945" fmla="*/ 868944 w 4968670"/>
                  <a:gd name="connsiteY945" fmla="*/ 3503661 h 4102236"/>
                  <a:gd name="connsiteX946" fmla="*/ 857805 w 4968670"/>
                  <a:gd name="connsiteY946" fmla="*/ 3511543 h 4102236"/>
                  <a:gd name="connsiteX947" fmla="*/ 828691 w 4968670"/>
                  <a:gd name="connsiteY947" fmla="*/ 3509332 h 4102236"/>
                  <a:gd name="connsiteX948" fmla="*/ 788069 w 4968670"/>
                  <a:gd name="connsiteY948" fmla="*/ 3508789 h 4102236"/>
                  <a:gd name="connsiteX949" fmla="*/ 765865 w 4968670"/>
                  <a:gd name="connsiteY949" fmla="*/ 3513265 h 4102236"/>
                  <a:gd name="connsiteX950" fmla="*/ 743068 w 4968670"/>
                  <a:gd name="connsiteY950" fmla="*/ 3492612 h 4102236"/>
                  <a:gd name="connsiteX951" fmla="*/ 719312 w 4968670"/>
                  <a:gd name="connsiteY951" fmla="*/ 3478521 h 4102236"/>
                  <a:gd name="connsiteX952" fmla="*/ 686222 w 4968670"/>
                  <a:gd name="connsiteY952" fmla="*/ 3438744 h 4102236"/>
                  <a:gd name="connsiteX953" fmla="*/ 728596 w 4968670"/>
                  <a:gd name="connsiteY953" fmla="*/ 3318281 h 4102236"/>
                  <a:gd name="connsiteX954" fmla="*/ 781262 w 4968670"/>
                  <a:gd name="connsiteY954" fmla="*/ 3267101 h 4102236"/>
                  <a:gd name="connsiteX955" fmla="*/ 797613 w 4968670"/>
                  <a:gd name="connsiteY955" fmla="*/ 3247325 h 4102236"/>
                  <a:gd name="connsiteX956" fmla="*/ 826075 w 4968670"/>
                  <a:gd name="connsiteY956" fmla="*/ 3233178 h 4102236"/>
                  <a:gd name="connsiteX957" fmla="*/ 840494 w 4968670"/>
                  <a:gd name="connsiteY957" fmla="*/ 3215673 h 4102236"/>
                  <a:gd name="connsiteX958" fmla="*/ 870146 w 4968670"/>
                  <a:gd name="connsiteY958" fmla="*/ 3202837 h 4102236"/>
                  <a:gd name="connsiteX959" fmla="*/ 891650 w 4968670"/>
                  <a:gd name="connsiteY959" fmla="*/ 3167277 h 4102236"/>
                  <a:gd name="connsiteX960" fmla="*/ 906116 w 4968670"/>
                  <a:gd name="connsiteY960" fmla="*/ 3172122 h 4102236"/>
                  <a:gd name="connsiteX961" fmla="*/ 946943 w 4968670"/>
                  <a:gd name="connsiteY961" fmla="*/ 3132207 h 4102236"/>
                  <a:gd name="connsiteX962" fmla="*/ 970320 w 4968670"/>
                  <a:gd name="connsiteY962" fmla="*/ 3124983 h 4102236"/>
                  <a:gd name="connsiteX963" fmla="*/ 981041 w 4968670"/>
                  <a:gd name="connsiteY963" fmla="*/ 3102766 h 4102236"/>
                  <a:gd name="connsiteX964" fmla="*/ 1044031 w 4968670"/>
                  <a:gd name="connsiteY964" fmla="*/ 3063371 h 4102236"/>
                  <a:gd name="connsiteX965" fmla="*/ 1113090 w 4968670"/>
                  <a:gd name="connsiteY965" fmla="*/ 3009400 h 4102236"/>
                  <a:gd name="connsiteX966" fmla="*/ 1227223 w 4968670"/>
                  <a:gd name="connsiteY966" fmla="*/ 2875811 h 4102236"/>
                  <a:gd name="connsiteX967" fmla="*/ 1260814 w 4968670"/>
                  <a:gd name="connsiteY967" fmla="*/ 2813782 h 4102236"/>
                  <a:gd name="connsiteX968" fmla="*/ 1285737 w 4968670"/>
                  <a:gd name="connsiteY968" fmla="*/ 2768685 h 4102236"/>
                  <a:gd name="connsiteX969" fmla="*/ 1348581 w 4968670"/>
                  <a:gd name="connsiteY969" fmla="*/ 2772683 h 4102236"/>
                  <a:gd name="connsiteX970" fmla="*/ 1429449 w 4968670"/>
                  <a:gd name="connsiteY970" fmla="*/ 2784824 h 4102236"/>
                  <a:gd name="connsiteX971" fmla="*/ 1422098 w 4968670"/>
                  <a:gd name="connsiteY971" fmla="*/ 2821961 h 4102236"/>
                  <a:gd name="connsiteX972" fmla="*/ 1386641 w 4968670"/>
                  <a:gd name="connsiteY972" fmla="*/ 2895430 h 4102236"/>
                  <a:gd name="connsiteX973" fmla="*/ 1374681 w 4968670"/>
                  <a:gd name="connsiteY973" fmla="*/ 2954360 h 4102236"/>
                  <a:gd name="connsiteX974" fmla="*/ 1380631 w 4968670"/>
                  <a:gd name="connsiteY974" fmla="*/ 3023347 h 4102236"/>
                  <a:gd name="connsiteX975" fmla="*/ 1454390 w 4968670"/>
                  <a:gd name="connsiteY975" fmla="*/ 3100380 h 4102236"/>
                  <a:gd name="connsiteX976" fmla="*/ 1454390 w 4968670"/>
                  <a:gd name="connsiteY976" fmla="*/ 3100380 h 4102236"/>
                  <a:gd name="connsiteX977" fmla="*/ 569694 w 4968670"/>
                  <a:gd name="connsiteY977" fmla="*/ 3489478 h 4102236"/>
                  <a:gd name="connsiteX978" fmla="*/ 610313 w 4968670"/>
                  <a:gd name="connsiteY978" fmla="*/ 3264987 h 4102236"/>
                  <a:gd name="connsiteX979" fmla="*/ 823961 w 4968670"/>
                  <a:gd name="connsiteY979" fmla="*/ 3106070 h 4102236"/>
                  <a:gd name="connsiteX980" fmla="*/ 1058171 w 4968670"/>
                  <a:gd name="connsiteY980" fmla="*/ 2910948 h 4102236"/>
                  <a:gd name="connsiteX981" fmla="*/ 1154231 w 4968670"/>
                  <a:gd name="connsiteY981" fmla="*/ 2789790 h 4102236"/>
                  <a:gd name="connsiteX982" fmla="*/ 1244897 w 4968670"/>
                  <a:gd name="connsiteY982" fmla="*/ 2698399 h 4102236"/>
                  <a:gd name="connsiteX983" fmla="*/ 1192068 w 4968670"/>
                  <a:gd name="connsiteY983" fmla="*/ 2826195 h 4102236"/>
                  <a:gd name="connsiteX984" fmla="*/ 1098201 w 4968670"/>
                  <a:gd name="connsiteY984" fmla="*/ 2936438 h 4102236"/>
                  <a:gd name="connsiteX985" fmla="*/ 861647 w 4968670"/>
                  <a:gd name="connsiteY985" fmla="*/ 3129779 h 4102236"/>
                  <a:gd name="connsiteX986" fmla="*/ 739124 w 4968670"/>
                  <a:gd name="connsiteY986" fmla="*/ 3225507 h 4102236"/>
                  <a:gd name="connsiteX987" fmla="*/ 642375 w 4968670"/>
                  <a:gd name="connsiteY987" fmla="*/ 3320975 h 4102236"/>
                  <a:gd name="connsiteX988" fmla="*/ 684664 w 4968670"/>
                  <a:gd name="connsiteY988" fmla="*/ 3551035 h 4102236"/>
                  <a:gd name="connsiteX989" fmla="*/ 569694 w 4968670"/>
                  <a:gd name="connsiteY989" fmla="*/ 3489478 h 4102236"/>
                  <a:gd name="connsiteX990" fmla="*/ 569694 w 4968670"/>
                  <a:gd name="connsiteY990" fmla="*/ 3489478 h 4102236"/>
                  <a:gd name="connsiteX991" fmla="*/ 4963123 w 4968670"/>
                  <a:gd name="connsiteY991" fmla="*/ 395510 h 4102236"/>
                  <a:gd name="connsiteX992" fmla="*/ 4892221 w 4968670"/>
                  <a:gd name="connsiteY992" fmla="*/ 343384 h 4102236"/>
                  <a:gd name="connsiteX993" fmla="*/ 4809208 w 4968670"/>
                  <a:gd name="connsiteY993" fmla="*/ 314243 h 4102236"/>
                  <a:gd name="connsiteX994" fmla="*/ 4755690 w 4968670"/>
                  <a:gd name="connsiteY994" fmla="*/ 297025 h 4102236"/>
                  <a:gd name="connsiteX995" fmla="*/ 4803307 w 4968670"/>
                  <a:gd name="connsiteY995" fmla="*/ 251798 h 4102236"/>
                  <a:gd name="connsiteX996" fmla="*/ 4820914 w 4968670"/>
                  <a:gd name="connsiteY996" fmla="*/ 180022 h 4102236"/>
                  <a:gd name="connsiteX997" fmla="*/ 4774307 w 4968670"/>
                  <a:gd name="connsiteY997" fmla="*/ 146905 h 4102236"/>
                  <a:gd name="connsiteX998" fmla="*/ 4582766 w 4968670"/>
                  <a:gd name="connsiteY998" fmla="*/ 148728 h 4102236"/>
                  <a:gd name="connsiteX999" fmla="*/ 4607387 w 4968670"/>
                  <a:gd name="connsiteY999" fmla="*/ 116367 h 4102236"/>
                  <a:gd name="connsiteX1000" fmla="*/ 4617317 w 4968670"/>
                  <a:gd name="connsiteY1000" fmla="*/ 137014 h 4102236"/>
                  <a:gd name="connsiteX1001" fmla="*/ 4636139 w 4968670"/>
                  <a:gd name="connsiteY1001" fmla="*/ 102560 h 4102236"/>
                  <a:gd name="connsiteX1002" fmla="*/ 4650412 w 4968670"/>
                  <a:gd name="connsiteY1002" fmla="*/ 118602 h 4102236"/>
                  <a:gd name="connsiteX1003" fmla="*/ 4666304 w 4968670"/>
                  <a:gd name="connsiteY1003" fmla="*/ 67582 h 4102236"/>
                  <a:gd name="connsiteX1004" fmla="*/ 4657546 w 4968670"/>
                  <a:gd name="connsiteY1004" fmla="*/ 47175 h 4102236"/>
                  <a:gd name="connsiteX1005" fmla="*/ 4653016 w 4968670"/>
                  <a:gd name="connsiteY1005" fmla="*/ 10044 h 4102236"/>
                  <a:gd name="connsiteX1006" fmla="*/ 4598966 w 4968670"/>
                  <a:gd name="connsiteY1006" fmla="*/ 2382 h 4102236"/>
                  <a:gd name="connsiteX1007" fmla="*/ 4591186 w 4968670"/>
                  <a:gd name="connsiteY1007" fmla="*/ 7010 h 4102236"/>
                  <a:gd name="connsiteX1008" fmla="*/ 4580718 w 4968670"/>
                  <a:gd name="connsiteY1008" fmla="*/ 2629 h 4102236"/>
                  <a:gd name="connsiteX1009" fmla="*/ 4545219 w 4968670"/>
                  <a:gd name="connsiteY1009" fmla="*/ 15860 h 4102236"/>
                  <a:gd name="connsiteX1010" fmla="*/ 4376879 w 4968670"/>
                  <a:gd name="connsiteY1010" fmla="*/ 75939 h 4102236"/>
                  <a:gd name="connsiteX1011" fmla="*/ 4218319 w 4968670"/>
                  <a:gd name="connsiteY1011" fmla="*/ 161412 h 4102236"/>
                  <a:gd name="connsiteX1012" fmla="*/ 4087605 w 4968670"/>
                  <a:gd name="connsiteY1012" fmla="*/ 297999 h 4102236"/>
                  <a:gd name="connsiteX1013" fmla="*/ 4033193 w 4968670"/>
                  <a:gd name="connsiteY1013" fmla="*/ 369234 h 4102236"/>
                  <a:gd name="connsiteX1014" fmla="*/ 4004828 w 4968670"/>
                  <a:gd name="connsiteY1014" fmla="*/ 431880 h 4102236"/>
                  <a:gd name="connsiteX1015" fmla="*/ 3936922 w 4968670"/>
                  <a:gd name="connsiteY1015" fmla="*/ 416004 h 4102236"/>
                  <a:gd name="connsiteX1016" fmla="*/ 3828092 w 4968670"/>
                  <a:gd name="connsiteY1016" fmla="*/ 405916 h 4102236"/>
                  <a:gd name="connsiteX1017" fmla="*/ 3738574 w 4968670"/>
                  <a:gd name="connsiteY1017" fmla="*/ 410040 h 4102236"/>
                  <a:gd name="connsiteX1018" fmla="*/ 3676805 w 4968670"/>
                  <a:gd name="connsiteY1018" fmla="*/ 451881 h 4102236"/>
                  <a:gd name="connsiteX1019" fmla="*/ 3688686 w 4968670"/>
                  <a:gd name="connsiteY1019" fmla="*/ 477703 h 4102236"/>
                  <a:gd name="connsiteX1020" fmla="*/ 3690498 w 4968670"/>
                  <a:gd name="connsiteY1020" fmla="*/ 518176 h 4102236"/>
                  <a:gd name="connsiteX1021" fmla="*/ 3761787 w 4968670"/>
                  <a:gd name="connsiteY1021" fmla="*/ 563630 h 4102236"/>
                  <a:gd name="connsiteX1022" fmla="*/ 3958305 w 4968670"/>
                  <a:gd name="connsiteY1022" fmla="*/ 627072 h 4102236"/>
                  <a:gd name="connsiteX1023" fmla="*/ 4037072 w 4968670"/>
                  <a:gd name="connsiteY1023" fmla="*/ 665809 h 4102236"/>
                  <a:gd name="connsiteX1024" fmla="*/ 4056407 w 4968670"/>
                  <a:gd name="connsiteY1024" fmla="*/ 713304 h 4102236"/>
                  <a:gd name="connsiteX1025" fmla="*/ 4044568 w 4968670"/>
                  <a:gd name="connsiteY1025" fmla="*/ 773889 h 4102236"/>
                  <a:gd name="connsiteX1026" fmla="*/ 4061638 w 4968670"/>
                  <a:gd name="connsiteY1026" fmla="*/ 868947 h 4102236"/>
                  <a:gd name="connsiteX1027" fmla="*/ 4082574 w 4968670"/>
                  <a:gd name="connsiteY1027" fmla="*/ 963062 h 4102236"/>
                  <a:gd name="connsiteX1028" fmla="*/ 4053157 w 4968670"/>
                  <a:gd name="connsiteY1028" fmla="*/ 1060023 h 4102236"/>
                  <a:gd name="connsiteX1029" fmla="*/ 4012082 w 4968670"/>
                  <a:gd name="connsiteY1029" fmla="*/ 1150652 h 4102236"/>
                  <a:gd name="connsiteX1030" fmla="*/ 3955200 w 4968670"/>
                  <a:gd name="connsiteY1030" fmla="*/ 1218395 h 4102236"/>
                  <a:gd name="connsiteX1031" fmla="*/ 3765447 w 4968670"/>
                  <a:gd name="connsiteY1031" fmla="*/ 1229208 h 4102236"/>
                  <a:gd name="connsiteX1032" fmla="*/ 3564049 w 4968670"/>
                  <a:gd name="connsiteY1032" fmla="*/ 1179960 h 4102236"/>
                  <a:gd name="connsiteX1033" fmla="*/ 3384100 w 4968670"/>
                  <a:gd name="connsiteY1033" fmla="*/ 1079152 h 4102236"/>
                  <a:gd name="connsiteX1034" fmla="*/ 3298695 w 4968670"/>
                  <a:gd name="connsiteY1034" fmla="*/ 1019969 h 4102236"/>
                  <a:gd name="connsiteX1035" fmla="*/ 3221704 w 4968670"/>
                  <a:gd name="connsiteY1035" fmla="*/ 947768 h 4102236"/>
                  <a:gd name="connsiteX1036" fmla="*/ 3046231 w 4968670"/>
                  <a:gd name="connsiteY1036" fmla="*/ 840787 h 4102236"/>
                  <a:gd name="connsiteX1037" fmla="*/ 2825298 w 4968670"/>
                  <a:gd name="connsiteY1037" fmla="*/ 811128 h 4102236"/>
                  <a:gd name="connsiteX1038" fmla="*/ 2858182 w 4968670"/>
                  <a:gd name="connsiteY1038" fmla="*/ 739260 h 4102236"/>
                  <a:gd name="connsiteX1039" fmla="*/ 2856086 w 4968670"/>
                  <a:gd name="connsiteY1039" fmla="*/ 655480 h 4102236"/>
                  <a:gd name="connsiteX1040" fmla="*/ 2801885 w 4968670"/>
                  <a:gd name="connsiteY1040" fmla="*/ 513567 h 4102236"/>
                  <a:gd name="connsiteX1041" fmla="*/ 2743457 w 4968670"/>
                  <a:gd name="connsiteY1041" fmla="*/ 476033 h 4102236"/>
                  <a:gd name="connsiteX1042" fmla="*/ 2688556 w 4968670"/>
                  <a:gd name="connsiteY1042" fmla="*/ 473098 h 4102236"/>
                  <a:gd name="connsiteX1043" fmla="*/ 2681730 w 4968670"/>
                  <a:gd name="connsiteY1043" fmla="*/ 448195 h 4102236"/>
                  <a:gd name="connsiteX1044" fmla="*/ 2670555 w 4968670"/>
                  <a:gd name="connsiteY1044" fmla="*/ 428770 h 4102236"/>
                  <a:gd name="connsiteX1045" fmla="*/ 2626158 w 4968670"/>
                  <a:gd name="connsiteY1045" fmla="*/ 346150 h 4102236"/>
                  <a:gd name="connsiteX1046" fmla="*/ 2606388 w 4968670"/>
                  <a:gd name="connsiteY1046" fmla="*/ 309642 h 4102236"/>
                  <a:gd name="connsiteX1047" fmla="*/ 2593087 w 4968670"/>
                  <a:gd name="connsiteY1047" fmla="*/ 298629 h 4102236"/>
                  <a:gd name="connsiteX1048" fmla="*/ 2581864 w 4968670"/>
                  <a:gd name="connsiteY1048" fmla="*/ 271344 h 4102236"/>
                  <a:gd name="connsiteX1049" fmla="*/ 2555758 w 4968670"/>
                  <a:gd name="connsiteY1049" fmla="*/ 234656 h 4102236"/>
                  <a:gd name="connsiteX1050" fmla="*/ 2495819 w 4968670"/>
                  <a:gd name="connsiteY1050" fmla="*/ 192832 h 4102236"/>
                  <a:gd name="connsiteX1051" fmla="*/ 2461171 w 4968670"/>
                  <a:gd name="connsiteY1051" fmla="*/ 187530 h 4102236"/>
                  <a:gd name="connsiteX1052" fmla="*/ 2449290 w 4968670"/>
                  <a:gd name="connsiteY1052" fmla="*/ 189650 h 4102236"/>
                  <a:gd name="connsiteX1053" fmla="*/ 2434261 w 4968670"/>
                  <a:gd name="connsiteY1053" fmla="*/ 184157 h 4102236"/>
                  <a:gd name="connsiteX1054" fmla="*/ 2273611 w 4968670"/>
                  <a:gd name="connsiteY1054" fmla="*/ 205844 h 4102236"/>
                  <a:gd name="connsiteX1055" fmla="*/ 2156470 w 4968670"/>
                  <a:gd name="connsiteY1055" fmla="*/ 292627 h 4102236"/>
                  <a:gd name="connsiteX1056" fmla="*/ 2131699 w 4968670"/>
                  <a:gd name="connsiteY1056" fmla="*/ 658095 h 4102236"/>
                  <a:gd name="connsiteX1057" fmla="*/ 2075976 w 4968670"/>
                  <a:gd name="connsiteY1057" fmla="*/ 643345 h 4102236"/>
                  <a:gd name="connsiteX1058" fmla="*/ 2038634 w 4968670"/>
                  <a:gd name="connsiteY1058" fmla="*/ 635238 h 4102236"/>
                  <a:gd name="connsiteX1059" fmla="*/ 2034521 w 4968670"/>
                  <a:gd name="connsiteY1059" fmla="*/ 564910 h 4102236"/>
                  <a:gd name="connsiteX1060" fmla="*/ 1949738 w 4968670"/>
                  <a:gd name="connsiteY1060" fmla="*/ 395543 h 4102236"/>
                  <a:gd name="connsiteX1061" fmla="*/ 1777333 w 4968670"/>
                  <a:gd name="connsiteY1061" fmla="*/ 480382 h 4102236"/>
                  <a:gd name="connsiteX1062" fmla="*/ 1708201 w 4968670"/>
                  <a:gd name="connsiteY1062" fmla="*/ 559746 h 4102236"/>
                  <a:gd name="connsiteX1063" fmla="*/ 1642500 w 4968670"/>
                  <a:gd name="connsiteY1063" fmla="*/ 602808 h 4102236"/>
                  <a:gd name="connsiteX1064" fmla="*/ 1602379 w 4968670"/>
                  <a:gd name="connsiteY1064" fmla="*/ 435309 h 4102236"/>
                  <a:gd name="connsiteX1065" fmla="*/ 1615989 w 4968670"/>
                  <a:gd name="connsiteY1065" fmla="*/ 246075 h 4102236"/>
                  <a:gd name="connsiteX1066" fmla="*/ 1562495 w 4968670"/>
                  <a:gd name="connsiteY1066" fmla="*/ 151850 h 4102236"/>
                  <a:gd name="connsiteX1067" fmla="*/ 1399115 w 4968670"/>
                  <a:gd name="connsiteY1067" fmla="*/ 249607 h 4102236"/>
                  <a:gd name="connsiteX1068" fmla="*/ 1304444 w 4968670"/>
                  <a:gd name="connsiteY1068" fmla="*/ 675781 h 4102236"/>
                  <a:gd name="connsiteX1069" fmla="*/ 1297050 w 4968670"/>
                  <a:gd name="connsiteY1069" fmla="*/ 738354 h 4102236"/>
                  <a:gd name="connsiteX1070" fmla="*/ 1192564 w 4968670"/>
                  <a:gd name="connsiteY1070" fmla="*/ 780190 h 4102236"/>
                  <a:gd name="connsiteX1071" fmla="*/ 977828 w 4968670"/>
                  <a:gd name="connsiteY1071" fmla="*/ 886935 h 4102236"/>
                  <a:gd name="connsiteX1072" fmla="*/ 776363 w 4968670"/>
                  <a:gd name="connsiteY1072" fmla="*/ 1011228 h 4102236"/>
                  <a:gd name="connsiteX1073" fmla="*/ 594254 w 4968670"/>
                  <a:gd name="connsiteY1073" fmla="*/ 1166599 h 4102236"/>
                  <a:gd name="connsiteX1074" fmla="*/ 512297 w 4968670"/>
                  <a:gd name="connsiteY1074" fmla="*/ 1252717 h 4102236"/>
                  <a:gd name="connsiteX1075" fmla="*/ 441557 w 4968670"/>
                  <a:gd name="connsiteY1075" fmla="*/ 1339179 h 4102236"/>
                  <a:gd name="connsiteX1076" fmla="*/ 386288 w 4968670"/>
                  <a:gd name="connsiteY1076" fmla="*/ 1408468 h 4102236"/>
                  <a:gd name="connsiteX1077" fmla="*/ 437089 w 4968670"/>
                  <a:gd name="connsiteY1077" fmla="*/ 1456030 h 4102236"/>
                  <a:gd name="connsiteX1078" fmla="*/ 457412 w 4968670"/>
                  <a:gd name="connsiteY1078" fmla="*/ 1475275 h 4102236"/>
                  <a:gd name="connsiteX1079" fmla="*/ 436220 w 4968670"/>
                  <a:gd name="connsiteY1079" fmla="*/ 1530563 h 4102236"/>
                  <a:gd name="connsiteX1080" fmla="*/ 376384 w 4968670"/>
                  <a:gd name="connsiteY1080" fmla="*/ 1631165 h 4102236"/>
                  <a:gd name="connsiteX1081" fmla="*/ 186553 w 4968670"/>
                  <a:gd name="connsiteY1081" fmla="*/ 1821890 h 4102236"/>
                  <a:gd name="connsiteX1082" fmla="*/ 22984 w 4968670"/>
                  <a:gd name="connsiteY1082" fmla="*/ 2007445 h 4102236"/>
                  <a:gd name="connsiteX1083" fmla="*/ 10815 w 4968670"/>
                  <a:gd name="connsiteY1083" fmla="*/ 2077229 h 4102236"/>
                  <a:gd name="connsiteX1084" fmla="*/ 44531 w 4968670"/>
                  <a:gd name="connsiteY1084" fmla="*/ 2080274 h 4102236"/>
                  <a:gd name="connsiteX1085" fmla="*/ 58537 w 4968670"/>
                  <a:gd name="connsiteY1085" fmla="*/ 2060480 h 4102236"/>
                  <a:gd name="connsiteX1086" fmla="*/ 149091 w 4968670"/>
                  <a:gd name="connsiteY1086" fmla="*/ 2038903 h 4102236"/>
                  <a:gd name="connsiteX1087" fmla="*/ 202183 w 4968670"/>
                  <a:gd name="connsiteY1087" fmla="*/ 2010381 h 4102236"/>
                  <a:gd name="connsiteX1088" fmla="*/ 222801 w 4968670"/>
                  <a:gd name="connsiteY1088" fmla="*/ 1993226 h 4102236"/>
                  <a:gd name="connsiteX1089" fmla="*/ 233383 w 4968670"/>
                  <a:gd name="connsiteY1089" fmla="*/ 1992410 h 4102236"/>
                  <a:gd name="connsiteX1090" fmla="*/ 255587 w 4968670"/>
                  <a:gd name="connsiteY1090" fmla="*/ 1984920 h 4102236"/>
                  <a:gd name="connsiteX1091" fmla="*/ 256358 w 4968670"/>
                  <a:gd name="connsiteY1091" fmla="*/ 1974736 h 4102236"/>
                  <a:gd name="connsiteX1092" fmla="*/ 270927 w 4968670"/>
                  <a:gd name="connsiteY1092" fmla="*/ 1994537 h 4102236"/>
                  <a:gd name="connsiteX1093" fmla="*/ 201603 w 4968670"/>
                  <a:gd name="connsiteY1093" fmla="*/ 2120787 h 4102236"/>
                  <a:gd name="connsiteX1094" fmla="*/ 203004 w 4968670"/>
                  <a:gd name="connsiteY1094" fmla="*/ 2191477 h 4102236"/>
                  <a:gd name="connsiteX1095" fmla="*/ 207745 w 4968670"/>
                  <a:gd name="connsiteY1095" fmla="*/ 2190952 h 4102236"/>
                  <a:gd name="connsiteX1096" fmla="*/ 214111 w 4968670"/>
                  <a:gd name="connsiteY1096" fmla="*/ 2199082 h 4102236"/>
                  <a:gd name="connsiteX1097" fmla="*/ 240465 w 4968670"/>
                  <a:gd name="connsiteY1097" fmla="*/ 2212673 h 4102236"/>
                  <a:gd name="connsiteX1098" fmla="*/ 269752 w 4968670"/>
                  <a:gd name="connsiteY1098" fmla="*/ 2208149 h 4102236"/>
                  <a:gd name="connsiteX1099" fmla="*/ 281395 w 4968670"/>
                  <a:gd name="connsiteY1099" fmla="*/ 2197101 h 4102236"/>
                  <a:gd name="connsiteX1100" fmla="*/ 288702 w 4968670"/>
                  <a:gd name="connsiteY1100" fmla="*/ 2192335 h 4102236"/>
                  <a:gd name="connsiteX1101" fmla="*/ 292420 w 4968670"/>
                  <a:gd name="connsiteY1101" fmla="*/ 2198375 h 4102236"/>
                  <a:gd name="connsiteX1102" fmla="*/ 310768 w 4968670"/>
                  <a:gd name="connsiteY1102" fmla="*/ 2188179 h 4102236"/>
                  <a:gd name="connsiteX1103" fmla="*/ 368536 w 4968670"/>
                  <a:gd name="connsiteY1103" fmla="*/ 2153538 h 4102236"/>
                  <a:gd name="connsiteX1104" fmla="*/ 420327 w 4968670"/>
                  <a:gd name="connsiteY1104" fmla="*/ 2113351 h 4102236"/>
                  <a:gd name="connsiteX1105" fmla="*/ 472013 w 4968670"/>
                  <a:gd name="connsiteY1105" fmla="*/ 2069359 h 4102236"/>
                  <a:gd name="connsiteX1106" fmla="*/ 502486 w 4968670"/>
                  <a:gd name="connsiteY1106" fmla="*/ 2044478 h 4102236"/>
                  <a:gd name="connsiteX1107" fmla="*/ 539232 w 4968670"/>
                  <a:gd name="connsiteY1107" fmla="*/ 2002812 h 4102236"/>
                  <a:gd name="connsiteX1108" fmla="*/ 553834 w 4968670"/>
                  <a:gd name="connsiteY1108" fmla="*/ 2004419 h 4102236"/>
                  <a:gd name="connsiteX1109" fmla="*/ 555414 w 4968670"/>
                  <a:gd name="connsiteY1109" fmla="*/ 1994162 h 4102236"/>
                  <a:gd name="connsiteX1110" fmla="*/ 565565 w 4968670"/>
                  <a:gd name="connsiteY1110" fmla="*/ 1983048 h 4102236"/>
                  <a:gd name="connsiteX1111" fmla="*/ 589573 w 4968670"/>
                  <a:gd name="connsiteY1111" fmla="*/ 1966956 h 4102236"/>
                  <a:gd name="connsiteX1112" fmla="*/ 606858 w 4968670"/>
                  <a:gd name="connsiteY1112" fmla="*/ 1939207 h 4102236"/>
                  <a:gd name="connsiteX1113" fmla="*/ 670608 w 4968670"/>
                  <a:gd name="connsiteY1113" fmla="*/ 1877389 h 4102236"/>
                  <a:gd name="connsiteX1114" fmla="*/ 659856 w 4968670"/>
                  <a:gd name="connsiteY1114" fmla="*/ 2025838 h 4102236"/>
                  <a:gd name="connsiteX1115" fmla="*/ 727611 w 4968670"/>
                  <a:gd name="connsiteY1115" fmla="*/ 2120889 h 4102236"/>
                  <a:gd name="connsiteX1116" fmla="*/ 755451 w 4968670"/>
                  <a:gd name="connsiteY1116" fmla="*/ 2138074 h 4102236"/>
                  <a:gd name="connsiteX1117" fmla="*/ 774370 w 4968670"/>
                  <a:gd name="connsiteY1117" fmla="*/ 2140744 h 4102236"/>
                  <a:gd name="connsiteX1118" fmla="*/ 786070 w 4968670"/>
                  <a:gd name="connsiteY1118" fmla="*/ 2171913 h 4102236"/>
                  <a:gd name="connsiteX1119" fmla="*/ 820669 w 4968670"/>
                  <a:gd name="connsiteY1119" fmla="*/ 2224965 h 4102236"/>
                  <a:gd name="connsiteX1120" fmla="*/ 867156 w 4968670"/>
                  <a:gd name="connsiteY1120" fmla="*/ 2274345 h 4102236"/>
                  <a:gd name="connsiteX1121" fmla="*/ 910701 w 4968670"/>
                  <a:gd name="connsiteY1121" fmla="*/ 2252431 h 4102236"/>
                  <a:gd name="connsiteX1122" fmla="*/ 972633 w 4968670"/>
                  <a:gd name="connsiteY1122" fmla="*/ 2222579 h 4102236"/>
                  <a:gd name="connsiteX1123" fmla="*/ 1092529 w 4968670"/>
                  <a:gd name="connsiteY1123" fmla="*/ 2161463 h 4102236"/>
                  <a:gd name="connsiteX1124" fmla="*/ 1148759 w 4968670"/>
                  <a:gd name="connsiteY1124" fmla="*/ 2142822 h 4102236"/>
                  <a:gd name="connsiteX1125" fmla="*/ 1214279 w 4968670"/>
                  <a:gd name="connsiteY1125" fmla="*/ 2113109 h 4102236"/>
                  <a:gd name="connsiteX1126" fmla="*/ 1332882 w 4968670"/>
                  <a:gd name="connsiteY1126" fmla="*/ 2059489 h 4102236"/>
                  <a:gd name="connsiteX1127" fmla="*/ 1579221 w 4968670"/>
                  <a:gd name="connsiteY1127" fmla="*/ 1944975 h 4102236"/>
                  <a:gd name="connsiteX1128" fmla="*/ 1688123 w 4968670"/>
                  <a:gd name="connsiteY1128" fmla="*/ 1894296 h 4102236"/>
                  <a:gd name="connsiteX1129" fmla="*/ 1686715 w 4968670"/>
                  <a:gd name="connsiteY1129" fmla="*/ 1801498 h 4102236"/>
                  <a:gd name="connsiteX1130" fmla="*/ 1567828 w 4968670"/>
                  <a:gd name="connsiteY1130" fmla="*/ 1557219 h 4102236"/>
                  <a:gd name="connsiteX1131" fmla="*/ 1487872 w 4968670"/>
                  <a:gd name="connsiteY1131" fmla="*/ 1435837 h 4102236"/>
                  <a:gd name="connsiteX1132" fmla="*/ 1460727 w 4968670"/>
                  <a:gd name="connsiteY1132" fmla="*/ 1315519 h 4102236"/>
                  <a:gd name="connsiteX1133" fmla="*/ 1449020 w 4968670"/>
                  <a:gd name="connsiteY1133" fmla="*/ 1231998 h 4102236"/>
                  <a:gd name="connsiteX1134" fmla="*/ 1448090 w 4968670"/>
                  <a:gd name="connsiteY1134" fmla="*/ 1176215 h 4102236"/>
                  <a:gd name="connsiteX1135" fmla="*/ 1506857 w 4968670"/>
                  <a:gd name="connsiteY1135" fmla="*/ 1142697 h 4102236"/>
                  <a:gd name="connsiteX1136" fmla="*/ 1574437 w 4968670"/>
                  <a:gd name="connsiteY1136" fmla="*/ 1109819 h 4102236"/>
                  <a:gd name="connsiteX1137" fmla="*/ 1739810 w 4968670"/>
                  <a:gd name="connsiteY1137" fmla="*/ 1059708 h 4102236"/>
                  <a:gd name="connsiteX1138" fmla="*/ 1841446 w 4968670"/>
                  <a:gd name="connsiteY1138" fmla="*/ 1044003 h 4102236"/>
                  <a:gd name="connsiteX1139" fmla="*/ 1812398 w 4968670"/>
                  <a:gd name="connsiteY1139" fmla="*/ 1092779 h 4102236"/>
                  <a:gd name="connsiteX1140" fmla="*/ 1781616 w 4968670"/>
                  <a:gd name="connsiteY1140" fmla="*/ 1170411 h 4102236"/>
                  <a:gd name="connsiteX1141" fmla="*/ 1736820 w 4968670"/>
                  <a:gd name="connsiteY1141" fmla="*/ 1340308 h 4102236"/>
                  <a:gd name="connsiteX1142" fmla="*/ 1702837 w 4968670"/>
                  <a:gd name="connsiteY1142" fmla="*/ 1511898 h 4102236"/>
                  <a:gd name="connsiteX1143" fmla="*/ 1702112 w 4968670"/>
                  <a:gd name="connsiteY1143" fmla="*/ 1601048 h 4102236"/>
                  <a:gd name="connsiteX1144" fmla="*/ 1696658 w 4968670"/>
                  <a:gd name="connsiteY1144" fmla="*/ 1695707 h 4102236"/>
                  <a:gd name="connsiteX1145" fmla="*/ 1711602 w 4968670"/>
                  <a:gd name="connsiteY1145" fmla="*/ 1760315 h 4102236"/>
                  <a:gd name="connsiteX1146" fmla="*/ 1759611 w 4968670"/>
                  <a:gd name="connsiteY1146" fmla="*/ 1787841 h 4102236"/>
                  <a:gd name="connsiteX1147" fmla="*/ 1791051 w 4968670"/>
                  <a:gd name="connsiteY1147" fmla="*/ 1830341 h 4102236"/>
                  <a:gd name="connsiteX1148" fmla="*/ 1792162 w 4968670"/>
                  <a:gd name="connsiteY1148" fmla="*/ 1919539 h 4102236"/>
                  <a:gd name="connsiteX1149" fmla="*/ 1906694 w 4968670"/>
                  <a:gd name="connsiteY1149" fmla="*/ 2227599 h 4102236"/>
                  <a:gd name="connsiteX1150" fmla="*/ 2061775 w 4968670"/>
                  <a:gd name="connsiteY1150" fmla="*/ 2378790 h 4102236"/>
                  <a:gd name="connsiteX1151" fmla="*/ 2100252 w 4968670"/>
                  <a:gd name="connsiteY1151" fmla="*/ 2406159 h 4102236"/>
                  <a:gd name="connsiteX1152" fmla="*/ 2156343 w 4968670"/>
                  <a:gd name="connsiteY1152" fmla="*/ 2457067 h 4102236"/>
                  <a:gd name="connsiteX1153" fmla="*/ 2219484 w 4968670"/>
                  <a:gd name="connsiteY1153" fmla="*/ 2587401 h 4102236"/>
                  <a:gd name="connsiteX1154" fmla="*/ 2198620 w 4968670"/>
                  <a:gd name="connsiteY1154" fmla="*/ 2714684 h 4102236"/>
                  <a:gd name="connsiteX1155" fmla="*/ 2086897 w 4968670"/>
                  <a:gd name="connsiteY1155" fmla="*/ 2792327 h 4102236"/>
                  <a:gd name="connsiteX1156" fmla="*/ 1932233 w 4968670"/>
                  <a:gd name="connsiteY1156" fmla="*/ 2812477 h 4102236"/>
                  <a:gd name="connsiteX1157" fmla="*/ 1852470 w 4968670"/>
                  <a:gd name="connsiteY1157" fmla="*/ 2800801 h 4102236"/>
                  <a:gd name="connsiteX1158" fmla="*/ 1818112 w 4968670"/>
                  <a:gd name="connsiteY1158" fmla="*/ 2794857 h 4102236"/>
                  <a:gd name="connsiteX1159" fmla="*/ 1791927 w 4968670"/>
                  <a:gd name="connsiteY1159" fmla="*/ 2784927 h 4102236"/>
                  <a:gd name="connsiteX1160" fmla="*/ 1770175 w 4968670"/>
                  <a:gd name="connsiteY1160" fmla="*/ 2784522 h 4102236"/>
                  <a:gd name="connsiteX1161" fmla="*/ 1736470 w 4968670"/>
                  <a:gd name="connsiteY1161" fmla="*/ 2775281 h 4102236"/>
                  <a:gd name="connsiteX1162" fmla="*/ 1703236 w 4968670"/>
                  <a:gd name="connsiteY1162" fmla="*/ 2761992 h 4102236"/>
                  <a:gd name="connsiteX1163" fmla="*/ 1671288 w 4968670"/>
                  <a:gd name="connsiteY1163" fmla="*/ 2750642 h 4102236"/>
                  <a:gd name="connsiteX1164" fmla="*/ 1625635 w 4968670"/>
                  <a:gd name="connsiteY1164" fmla="*/ 2735529 h 4102236"/>
                  <a:gd name="connsiteX1165" fmla="*/ 1590619 w 4968670"/>
                  <a:gd name="connsiteY1165" fmla="*/ 2779720 h 4102236"/>
                  <a:gd name="connsiteX1166" fmla="*/ 1545672 w 4968670"/>
                  <a:gd name="connsiteY1166" fmla="*/ 2773021 h 4102236"/>
                  <a:gd name="connsiteX1167" fmla="*/ 1482502 w 4968670"/>
                  <a:gd name="connsiteY1167" fmla="*/ 2743750 h 4102236"/>
                  <a:gd name="connsiteX1168" fmla="*/ 1410809 w 4968670"/>
                  <a:gd name="connsiteY1168" fmla="*/ 2720102 h 4102236"/>
                  <a:gd name="connsiteX1169" fmla="*/ 1329215 w 4968670"/>
                  <a:gd name="connsiteY1169" fmla="*/ 2701630 h 4102236"/>
                  <a:gd name="connsiteX1170" fmla="*/ 1280602 w 4968670"/>
                  <a:gd name="connsiteY1170" fmla="*/ 2659426 h 4102236"/>
                  <a:gd name="connsiteX1171" fmla="*/ 1216260 w 4968670"/>
                  <a:gd name="connsiteY1171" fmla="*/ 2637566 h 4102236"/>
                  <a:gd name="connsiteX1172" fmla="*/ 1120302 w 4968670"/>
                  <a:gd name="connsiteY1172" fmla="*/ 2719818 h 4102236"/>
                  <a:gd name="connsiteX1173" fmla="*/ 899853 w 4968670"/>
                  <a:gd name="connsiteY1173" fmla="*/ 2959911 h 4102236"/>
                  <a:gd name="connsiteX1174" fmla="*/ 773282 w 4968670"/>
                  <a:gd name="connsiteY1174" fmla="*/ 3058568 h 4102236"/>
                  <a:gd name="connsiteX1175" fmla="*/ 724724 w 4968670"/>
                  <a:gd name="connsiteY1175" fmla="*/ 3098683 h 4102236"/>
                  <a:gd name="connsiteX1176" fmla="*/ 650403 w 4968670"/>
                  <a:gd name="connsiteY1176" fmla="*/ 3148154 h 4102236"/>
                  <a:gd name="connsiteX1177" fmla="*/ 509005 w 4968670"/>
                  <a:gd name="connsiteY1177" fmla="*/ 3429321 h 4102236"/>
                  <a:gd name="connsiteX1178" fmla="*/ 590300 w 4968670"/>
                  <a:gd name="connsiteY1178" fmla="*/ 3556550 h 4102236"/>
                  <a:gd name="connsiteX1179" fmla="*/ 655579 w 4968670"/>
                  <a:gd name="connsiteY1179" fmla="*/ 3583309 h 4102236"/>
                  <a:gd name="connsiteX1180" fmla="*/ 687418 w 4968670"/>
                  <a:gd name="connsiteY1180" fmla="*/ 3552328 h 4102236"/>
                  <a:gd name="connsiteX1181" fmla="*/ 741232 w 4968670"/>
                  <a:gd name="connsiteY1181" fmla="*/ 3579256 h 4102236"/>
                  <a:gd name="connsiteX1182" fmla="*/ 818948 w 4968670"/>
                  <a:gd name="connsiteY1182" fmla="*/ 3593197 h 4102236"/>
                  <a:gd name="connsiteX1183" fmla="*/ 938861 w 4968670"/>
                  <a:gd name="connsiteY1183" fmla="*/ 3564499 h 4102236"/>
                  <a:gd name="connsiteX1184" fmla="*/ 977973 w 4968670"/>
                  <a:gd name="connsiteY1184" fmla="*/ 3548987 h 4102236"/>
                  <a:gd name="connsiteX1185" fmla="*/ 997991 w 4968670"/>
                  <a:gd name="connsiteY1185" fmla="*/ 3529876 h 4102236"/>
                  <a:gd name="connsiteX1186" fmla="*/ 1038419 w 4968670"/>
                  <a:gd name="connsiteY1186" fmla="*/ 3520157 h 4102236"/>
                  <a:gd name="connsiteX1187" fmla="*/ 1113404 w 4968670"/>
                  <a:gd name="connsiteY1187" fmla="*/ 3481903 h 4102236"/>
                  <a:gd name="connsiteX1188" fmla="*/ 1212485 w 4968670"/>
                  <a:gd name="connsiteY1188" fmla="*/ 3422285 h 4102236"/>
                  <a:gd name="connsiteX1189" fmla="*/ 1259062 w 4968670"/>
                  <a:gd name="connsiteY1189" fmla="*/ 3472118 h 4102236"/>
                  <a:gd name="connsiteX1190" fmla="*/ 1255239 w 4968670"/>
                  <a:gd name="connsiteY1190" fmla="*/ 3384689 h 4102236"/>
                  <a:gd name="connsiteX1191" fmla="*/ 1312689 w 4968670"/>
                  <a:gd name="connsiteY1191" fmla="*/ 3399862 h 4102236"/>
                  <a:gd name="connsiteX1192" fmla="*/ 1332544 w 4968670"/>
                  <a:gd name="connsiteY1192" fmla="*/ 3362424 h 4102236"/>
                  <a:gd name="connsiteX1193" fmla="*/ 1322293 w 4968670"/>
                  <a:gd name="connsiteY1193" fmla="*/ 3331594 h 4102236"/>
                  <a:gd name="connsiteX1194" fmla="*/ 1354531 w 4968670"/>
                  <a:gd name="connsiteY1194" fmla="*/ 3325711 h 4102236"/>
                  <a:gd name="connsiteX1195" fmla="*/ 1402974 w 4968670"/>
                  <a:gd name="connsiteY1195" fmla="*/ 3310845 h 4102236"/>
                  <a:gd name="connsiteX1196" fmla="*/ 1441591 w 4968670"/>
                  <a:gd name="connsiteY1196" fmla="*/ 3277146 h 4102236"/>
                  <a:gd name="connsiteX1197" fmla="*/ 1448785 w 4968670"/>
                  <a:gd name="connsiteY1197" fmla="*/ 3253135 h 4102236"/>
                  <a:gd name="connsiteX1198" fmla="*/ 1456945 w 4968670"/>
                  <a:gd name="connsiteY1198" fmla="*/ 3233595 h 4102236"/>
                  <a:gd name="connsiteX1199" fmla="*/ 1455308 w 4968670"/>
                  <a:gd name="connsiteY1199" fmla="*/ 3214538 h 4102236"/>
                  <a:gd name="connsiteX1200" fmla="*/ 1464623 w 4968670"/>
                  <a:gd name="connsiteY1200" fmla="*/ 3212647 h 4102236"/>
                  <a:gd name="connsiteX1201" fmla="*/ 1463680 w 4968670"/>
                  <a:gd name="connsiteY1201" fmla="*/ 3201786 h 4102236"/>
                  <a:gd name="connsiteX1202" fmla="*/ 1476389 w 4968670"/>
                  <a:gd name="connsiteY1202" fmla="*/ 3189947 h 4102236"/>
                  <a:gd name="connsiteX1203" fmla="*/ 1477942 w 4968670"/>
                  <a:gd name="connsiteY1203" fmla="*/ 3167918 h 4102236"/>
                  <a:gd name="connsiteX1204" fmla="*/ 1493906 w 4968670"/>
                  <a:gd name="connsiteY1204" fmla="*/ 3133246 h 4102236"/>
                  <a:gd name="connsiteX1205" fmla="*/ 1514963 w 4968670"/>
                  <a:gd name="connsiteY1205" fmla="*/ 3295998 h 4102236"/>
                  <a:gd name="connsiteX1206" fmla="*/ 1573821 w 4968670"/>
                  <a:gd name="connsiteY1206" fmla="*/ 3415320 h 4102236"/>
                  <a:gd name="connsiteX1207" fmla="*/ 1614980 w 4968670"/>
                  <a:gd name="connsiteY1207" fmla="*/ 3459729 h 4102236"/>
                  <a:gd name="connsiteX1208" fmla="*/ 1647175 w 4968670"/>
                  <a:gd name="connsiteY1208" fmla="*/ 3492908 h 4102236"/>
                  <a:gd name="connsiteX1209" fmla="*/ 1680699 w 4968670"/>
                  <a:gd name="connsiteY1209" fmla="*/ 3505442 h 4102236"/>
                  <a:gd name="connsiteX1210" fmla="*/ 1710194 w 4968670"/>
                  <a:gd name="connsiteY1210" fmla="*/ 3521528 h 4102236"/>
                  <a:gd name="connsiteX1211" fmla="*/ 1717129 w 4968670"/>
                  <a:gd name="connsiteY1211" fmla="*/ 3521594 h 4102236"/>
                  <a:gd name="connsiteX1212" fmla="*/ 1717165 w 4968670"/>
                  <a:gd name="connsiteY1212" fmla="*/ 3514539 h 4102236"/>
                  <a:gd name="connsiteX1213" fmla="*/ 1793624 w 4968670"/>
                  <a:gd name="connsiteY1213" fmla="*/ 3551265 h 4102236"/>
                  <a:gd name="connsiteX1214" fmla="*/ 1824521 w 4968670"/>
                  <a:gd name="connsiteY1214" fmla="*/ 3559685 h 4102236"/>
                  <a:gd name="connsiteX1215" fmla="*/ 1873460 w 4968670"/>
                  <a:gd name="connsiteY1215" fmla="*/ 3573807 h 4102236"/>
                  <a:gd name="connsiteX1216" fmla="*/ 1955138 w 4968670"/>
                  <a:gd name="connsiteY1216" fmla="*/ 3577957 h 4102236"/>
                  <a:gd name="connsiteX1217" fmla="*/ 1981927 w 4968670"/>
                  <a:gd name="connsiteY1217" fmla="*/ 3579377 h 4102236"/>
                  <a:gd name="connsiteX1218" fmla="*/ 1978073 w 4968670"/>
                  <a:gd name="connsiteY1218" fmla="*/ 3621110 h 4102236"/>
                  <a:gd name="connsiteX1219" fmla="*/ 2014068 w 4968670"/>
                  <a:gd name="connsiteY1219" fmla="*/ 3838419 h 4102236"/>
                  <a:gd name="connsiteX1220" fmla="*/ 2112394 w 4968670"/>
                  <a:gd name="connsiteY1220" fmla="*/ 4002276 h 4102236"/>
                  <a:gd name="connsiteX1221" fmla="*/ 2300298 w 4968670"/>
                  <a:gd name="connsiteY1221" fmla="*/ 4095214 h 4102236"/>
                  <a:gd name="connsiteX1222" fmla="*/ 2523182 w 4968670"/>
                  <a:gd name="connsiteY1222" fmla="*/ 4094374 h 4102236"/>
                  <a:gd name="connsiteX1223" fmla="*/ 2742091 w 4968670"/>
                  <a:gd name="connsiteY1223" fmla="*/ 4057232 h 4102236"/>
                  <a:gd name="connsiteX1224" fmla="*/ 2939401 w 4968670"/>
                  <a:gd name="connsiteY1224" fmla="*/ 3982113 h 4102236"/>
                  <a:gd name="connsiteX1225" fmla="*/ 3016500 w 4968670"/>
                  <a:gd name="connsiteY1225" fmla="*/ 3877585 h 4102236"/>
                  <a:gd name="connsiteX1226" fmla="*/ 2969929 w 4968670"/>
                  <a:gd name="connsiteY1226" fmla="*/ 3843831 h 4102236"/>
                  <a:gd name="connsiteX1227" fmla="*/ 2994229 w 4968670"/>
                  <a:gd name="connsiteY1227" fmla="*/ 3903836 h 4102236"/>
                  <a:gd name="connsiteX1228" fmla="*/ 2665934 w 4968670"/>
                  <a:gd name="connsiteY1228" fmla="*/ 4017861 h 4102236"/>
                  <a:gd name="connsiteX1229" fmla="*/ 2478743 w 4968670"/>
                  <a:gd name="connsiteY1229" fmla="*/ 4030654 h 4102236"/>
                  <a:gd name="connsiteX1230" fmla="*/ 2317875 w 4968670"/>
                  <a:gd name="connsiteY1230" fmla="*/ 4024843 h 4102236"/>
                  <a:gd name="connsiteX1231" fmla="*/ 2177382 w 4968670"/>
                  <a:gd name="connsiteY1231" fmla="*/ 3969996 h 4102236"/>
                  <a:gd name="connsiteX1232" fmla="*/ 2078531 w 4968670"/>
                  <a:gd name="connsiteY1232" fmla="*/ 3842828 h 4102236"/>
                  <a:gd name="connsiteX1233" fmla="*/ 2041262 w 4968670"/>
                  <a:gd name="connsiteY1233" fmla="*/ 3680481 h 4102236"/>
                  <a:gd name="connsiteX1234" fmla="*/ 2041860 w 4968670"/>
                  <a:gd name="connsiteY1234" fmla="*/ 3590068 h 4102236"/>
                  <a:gd name="connsiteX1235" fmla="*/ 2060754 w 4968670"/>
                  <a:gd name="connsiteY1235" fmla="*/ 3548546 h 4102236"/>
                  <a:gd name="connsiteX1236" fmla="*/ 2097486 w 4968670"/>
                  <a:gd name="connsiteY1236" fmla="*/ 3549368 h 4102236"/>
                  <a:gd name="connsiteX1237" fmla="*/ 2101352 w 4968670"/>
                  <a:gd name="connsiteY1237" fmla="*/ 3635963 h 4102236"/>
                  <a:gd name="connsiteX1238" fmla="*/ 2106903 w 4968670"/>
                  <a:gd name="connsiteY1238" fmla="*/ 3721163 h 4102236"/>
                  <a:gd name="connsiteX1239" fmla="*/ 2164776 w 4968670"/>
                  <a:gd name="connsiteY1239" fmla="*/ 3857391 h 4102236"/>
                  <a:gd name="connsiteX1240" fmla="*/ 2215436 w 4968670"/>
                  <a:gd name="connsiteY1240" fmla="*/ 3894178 h 4102236"/>
                  <a:gd name="connsiteX1241" fmla="*/ 2285426 w 4968670"/>
                  <a:gd name="connsiteY1241" fmla="*/ 3937542 h 4102236"/>
                  <a:gd name="connsiteX1242" fmla="*/ 2429157 w 4968670"/>
                  <a:gd name="connsiteY1242" fmla="*/ 3989501 h 4102236"/>
                  <a:gd name="connsiteX1243" fmla="*/ 2480621 w 4968670"/>
                  <a:gd name="connsiteY1243" fmla="*/ 3998773 h 4102236"/>
                  <a:gd name="connsiteX1244" fmla="*/ 2518108 w 4968670"/>
                  <a:gd name="connsiteY1244" fmla="*/ 3994079 h 4102236"/>
                  <a:gd name="connsiteX1245" fmla="*/ 2554109 w 4968670"/>
                  <a:gd name="connsiteY1245" fmla="*/ 3997480 h 4102236"/>
                  <a:gd name="connsiteX1246" fmla="*/ 2714964 w 4968670"/>
                  <a:gd name="connsiteY1246" fmla="*/ 3966596 h 4102236"/>
                  <a:gd name="connsiteX1247" fmla="*/ 2883974 w 4968670"/>
                  <a:gd name="connsiteY1247" fmla="*/ 3924579 h 4102236"/>
                  <a:gd name="connsiteX1248" fmla="*/ 2940258 w 4968670"/>
                  <a:gd name="connsiteY1248" fmla="*/ 3881952 h 4102236"/>
                  <a:gd name="connsiteX1249" fmla="*/ 2964746 w 4968670"/>
                  <a:gd name="connsiteY1249" fmla="*/ 3827914 h 4102236"/>
                  <a:gd name="connsiteX1250" fmla="*/ 2967452 w 4968670"/>
                  <a:gd name="connsiteY1250" fmla="*/ 3797223 h 4102236"/>
                  <a:gd name="connsiteX1251" fmla="*/ 2968902 w 4968670"/>
                  <a:gd name="connsiteY1251" fmla="*/ 3774982 h 4102236"/>
                  <a:gd name="connsiteX1252" fmla="*/ 2961261 w 4968670"/>
                  <a:gd name="connsiteY1252" fmla="*/ 3704654 h 4102236"/>
                  <a:gd name="connsiteX1253" fmla="*/ 2953789 w 4968670"/>
                  <a:gd name="connsiteY1253" fmla="*/ 3670605 h 4102236"/>
                  <a:gd name="connsiteX1254" fmla="*/ 2940832 w 4968670"/>
                  <a:gd name="connsiteY1254" fmla="*/ 3661713 h 4102236"/>
                  <a:gd name="connsiteX1255" fmla="*/ 2932950 w 4968670"/>
                  <a:gd name="connsiteY1255" fmla="*/ 3657515 h 4102236"/>
                  <a:gd name="connsiteX1256" fmla="*/ 2938543 w 4968670"/>
                  <a:gd name="connsiteY1256" fmla="*/ 3650224 h 4102236"/>
                  <a:gd name="connsiteX1257" fmla="*/ 2937631 w 4968670"/>
                  <a:gd name="connsiteY1257" fmla="*/ 3632822 h 4102236"/>
                  <a:gd name="connsiteX1258" fmla="*/ 2900229 w 4968670"/>
                  <a:gd name="connsiteY1258" fmla="*/ 3589839 h 4102236"/>
                  <a:gd name="connsiteX1259" fmla="*/ 2864971 w 4968670"/>
                  <a:gd name="connsiteY1259" fmla="*/ 3557535 h 4102236"/>
                  <a:gd name="connsiteX1260" fmla="*/ 2808185 w 4968670"/>
                  <a:gd name="connsiteY1260" fmla="*/ 3537094 h 4102236"/>
                  <a:gd name="connsiteX1261" fmla="*/ 2675478 w 4968670"/>
                  <a:gd name="connsiteY1261" fmla="*/ 3525279 h 4102236"/>
                  <a:gd name="connsiteX1262" fmla="*/ 2613588 w 4968670"/>
                  <a:gd name="connsiteY1262" fmla="*/ 3539830 h 4102236"/>
                  <a:gd name="connsiteX1263" fmla="*/ 2573112 w 4968670"/>
                  <a:gd name="connsiteY1263" fmla="*/ 3542826 h 4102236"/>
                  <a:gd name="connsiteX1264" fmla="*/ 2562450 w 4968670"/>
                  <a:gd name="connsiteY1264" fmla="*/ 3503365 h 4102236"/>
                  <a:gd name="connsiteX1265" fmla="*/ 2603241 w 4968670"/>
                  <a:gd name="connsiteY1265" fmla="*/ 3478889 h 4102236"/>
                  <a:gd name="connsiteX1266" fmla="*/ 2658668 w 4968670"/>
                  <a:gd name="connsiteY1266" fmla="*/ 3448699 h 4102236"/>
                  <a:gd name="connsiteX1267" fmla="*/ 2658813 w 4968670"/>
                  <a:gd name="connsiteY1267" fmla="*/ 3415713 h 4102236"/>
                  <a:gd name="connsiteX1268" fmla="*/ 2701095 w 4968670"/>
                  <a:gd name="connsiteY1268" fmla="*/ 3479487 h 4102236"/>
                  <a:gd name="connsiteX1269" fmla="*/ 2754492 w 4968670"/>
                  <a:gd name="connsiteY1269" fmla="*/ 3476207 h 4102236"/>
                  <a:gd name="connsiteX1270" fmla="*/ 2856351 w 4968670"/>
                  <a:gd name="connsiteY1270" fmla="*/ 3462235 h 4102236"/>
                  <a:gd name="connsiteX1271" fmla="*/ 3045053 w 4968670"/>
                  <a:gd name="connsiteY1271" fmla="*/ 3401360 h 4102236"/>
                  <a:gd name="connsiteX1272" fmla="*/ 3383689 w 4968670"/>
                  <a:gd name="connsiteY1272" fmla="*/ 3241405 h 4102236"/>
                  <a:gd name="connsiteX1273" fmla="*/ 3520407 w 4968670"/>
                  <a:gd name="connsiteY1273" fmla="*/ 3126052 h 4102236"/>
                  <a:gd name="connsiteX1274" fmla="*/ 3566864 w 4968670"/>
                  <a:gd name="connsiteY1274" fmla="*/ 3061921 h 4102236"/>
                  <a:gd name="connsiteX1275" fmla="*/ 3589600 w 4968670"/>
                  <a:gd name="connsiteY1275" fmla="*/ 2989648 h 4102236"/>
                  <a:gd name="connsiteX1276" fmla="*/ 3639838 w 4968670"/>
                  <a:gd name="connsiteY1276" fmla="*/ 2817938 h 4102236"/>
                  <a:gd name="connsiteX1277" fmla="*/ 3651429 w 4968670"/>
                  <a:gd name="connsiteY1277" fmla="*/ 2627835 h 4102236"/>
                  <a:gd name="connsiteX1278" fmla="*/ 3584653 w 4968670"/>
                  <a:gd name="connsiteY1278" fmla="*/ 2268323 h 4102236"/>
                  <a:gd name="connsiteX1279" fmla="*/ 3390926 w 4968670"/>
                  <a:gd name="connsiteY1279" fmla="*/ 1972139 h 4102236"/>
                  <a:gd name="connsiteX1280" fmla="*/ 3331518 w 4968670"/>
                  <a:gd name="connsiteY1280" fmla="*/ 1916664 h 4102236"/>
                  <a:gd name="connsiteX1281" fmla="*/ 3259632 w 4968670"/>
                  <a:gd name="connsiteY1281" fmla="*/ 1866190 h 4102236"/>
                  <a:gd name="connsiteX1282" fmla="*/ 3208427 w 4968670"/>
                  <a:gd name="connsiteY1282" fmla="*/ 1814599 h 4102236"/>
                  <a:gd name="connsiteX1283" fmla="*/ 3131769 w 4968670"/>
                  <a:gd name="connsiteY1283" fmla="*/ 1774624 h 4102236"/>
                  <a:gd name="connsiteX1284" fmla="*/ 3056608 w 4968670"/>
                  <a:gd name="connsiteY1284" fmla="*/ 1736872 h 4102236"/>
                  <a:gd name="connsiteX1285" fmla="*/ 3007911 w 4968670"/>
                  <a:gd name="connsiteY1285" fmla="*/ 1719814 h 4102236"/>
                  <a:gd name="connsiteX1286" fmla="*/ 2968093 w 4968670"/>
                  <a:gd name="connsiteY1286" fmla="*/ 1709865 h 4102236"/>
                  <a:gd name="connsiteX1287" fmla="*/ 2920549 w 4968670"/>
                  <a:gd name="connsiteY1287" fmla="*/ 1653811 h 4102236"/>
                  <a:gd name="connsiteX1288" fmla="*/ 2886390 w 4968670"/>
                  <a:gd name="connsiteY1288" fmla="*/ 1573304 h 4102236"/>
                  <a:gd name="connsiteX1289" fmla="*/ 2857898 w 4968670"/>
                  <a:gd name="connsiteY1289" fmla="*/ 1470316 h 4102236"/>
                  <a:gd name="connsiteX1290" fmla="*/ 2866789 w 4968670"/>
                  <a:gd name="connsiteY1290" fmla="*/ 1427707 h 4102236"/>
                  <a:gd name="connsiteX1291" fmla="*/ 2886131 w 4968670"/>
                  <a:gd name="connsiteY1291" fmla="*/ 1448969 h 4102236"/>
                  <a:gd name="connsiteX1292" fmla="*/ 2922361 w 4968670"/>
                  <a:gd name="connsiteY1292" fmla="*/ 1475831 h 4102236"/>
                  <a:gd name="connsiteX1293" fmla="*/ 2984957 w 4968670"/>
                  <a:gd name="connsiteY1293" fmla="*/ 1508950 h 4102236"/>
                  <a:gd name="connsiteX1294" fmla="*/ 3037158 w 4968670"/>
                  <a:gd name="connsiteY1294" fmla="*/ 1539333 h 4102236"/>
                  <a:gd name="connsiteX1295" fmla="*/ 3043603 w 4968670"/>
                  <a:gd name="connsiteY1295" fmla="*/ 1547379 h 4102236"/>
                  <a:gd name="connsiteX1296" fmla="*/ 3063380 w 4968670"/>
                  <a:gd name="connsiteY1296" fmla="*/ 1543737 h 4102236"/>
                  <a:gd name="connsiteX1297" fmla="*/ 3080184 w 4968670"/>
                  <a:gd name="connsiteY1297" fmla="*/ 1563380 h 4102236"/>
                  <a:gd name="connsiteX1298" fmla="*/ 3104134 w 4968670"/>
                  <a:gd name="connsiteY1298" fmla="*/ 1580317 h 4102236"/>
                  <a:gd name="connsiteX1299" fmla="*/ 3140334 w 4968670"/>
                  <a:gd name="connsiteY1299" fmla="*/ 1604382 h 4102236"/>
                  <a:gd name="connsiteX1300" fmla="*/ 3193369 w 4968670"/>
                  <a:gd name="connsiteY1300" fmla="*/ 1630942 h 4102236"/>
                  <a:gd name="connsiteX1301" fmla="*/ 3264162 w 4968670"/>
                  <a:gd name="connsiteY1301" fmla="*/ 1662261 h 4102236"/>
                  <a:gd name="connsiteX1302" fmla="*/ 3330365 w 4968670"/>
                  <a:gd name="connsiteY1302" fmla="*/ 1658437 h 4102236"/>
                  <a:gd name="connsiteX1303" fmla="*/ 3340192 w 4968670"/>
                  <a:gd name="connsiteY1303" fmla="*/ 1676861 h 4102236"/>
                  <a:gd name="connsiteX1304" fmla="*/ 3384776 w 4968670"/>
                  <a:gd name="connsiteY1304" fmla="*/ 1696842 h 4102236"/>
                  <a:gd name="connsiteX1305" fmla="*/ 3421870 w 4968670"/>
                  <a:gd name="connsiteY1305" fmla="*/ 1712432 h 4102236"/>
                  <a:gd name="connsiteX1306" fmla="*/ 3452338 w 4968670"/>
                  <a:gd name="connsiteY1306" fmla="*/ 1710343 h 4102236"/>
                  <a:gd name="connsiteX1307" fmla="*/ 3472543 w 4968670"/>
                  <a:gd name="connsiteY1307" fmla="*/ 1719192 h 4102236"/>
                  <a:gd name="connsiteX1308" fmla="*/ 3502377 w 4968670"/>
                  <a:gd name="connsiteY1308" fmla="*/ 1726072 h 4102236"/>
                  <a:gd name="connsiteX1309" fmla="*/ 3536922 w 4968670"/>
                  <a:gd name="connsiteY1309" fmla="*/ 1728476 h 4102236"/>
                  <a:gd name="connsiteX1310" fmla="*/ 3575592 w 4968670"/>
                  <a:gd name="connsiteY1310" fmla="*/ 1741620 h 4102236"/>
                  <a:gd name="connsiteX1311" fmla="*/ 3621735 w 4968670"/>
                  <a:gd name="connsiteY1311" fmla="*/ 1746271 h 4102236"/>
                  <a:gd name="connsiteX1312" fmla="*/ 3658164 w 4968670"/>
                  <a:gd name="connsiteY1312" fmla="*/ 1753634 h 4102236"/>
                  <a:gd name="connsiteX1313" fmla="*/ 3724240 w 4968670"/>
                  <a:gd name="connsiteY1313" fmla="*/ 1754256 h 4102236"/>
                  <a:gd name="connsiteX1314" fmla="*/ 3754309 w 4968670"/>
                  <a:gd name="connsiteY1314" fmla="*/ 1752849 h 4102236"/>
                  <a:gd name="connsiteX1315" fmla="*/ 3779340 w 4968670"/>
                  <a:gd name="connsiteY1315" fmla="*/ 1762749 h 4102236"/>
                  <a:gd name="connsiteX1316" fmla="*/ 3791258 w 4968670"/>
                  <a:gd name="connsiteY1316" fmla="*/ 1753435 h 4102236"/>
                  <a:gd name="connsiteX1317" fmla="*/ 3805296 w 4968670"/>
                  <a:gd name="connsiteY1317" fmla="*/ 1738056 h 4102236"/>
                  <a:gd name="connsiteX1318" fmla="*/ 3813722 w 4968670"/>
                  <a:gd name="connsiteY1318" fmla="*/ 1755718 h 4102236"/>
                  <a:gd name="connsiteX1319" fmla="*/ 3816066 w 4968670"/>
                  <a:gd name="connsiteY1319" fmla="*/ 1739059 h 4102236"/>
                  <a:gd name="connsiteX1320" fmla="*/ 3864292 w 4968670"/>
                  <a:gd name="connsiteY1320" fmla="*/ 1741293 h 4102236"/>
                  <a:gd name="connsiteX1321" fmla="*/ 3867729 w 4968670"/>
                  <a:gd name="connsiteY1321" fmla="*/ 1760399 h 4102236"/>
                  <a:gd name="connsiteX1322" fmla="*/ 3880861 w 4968670"/>
                  <a:gd name="connsiteY1322" fmla="*/ 1738575 h 4102236"/>
                  <a:gd name="connsiteX1323" fmla="*/ 3940655 w 4968670"/>
                  <a:gd name="connsiteY1323" fmla="*/ 1749786 h 4102236"/>
                  <a:gd name="connsiteX1324" fmla="*/ 3969951 w 4968670"/>
                  <a:gd name="connsiteY1324" fmla="*/ 1740182 h 4102236"/>
                  <a:gd name="connsiteX1325" fmla="*/ 3973696 w 4968670"/>
                  <a:gd name="connsiteY1325" fmla="*/ 1731146 h 4102236"/>
                  <a:gd name="connsiteX1326" fmla="*/ 3973007 w 4968670"/>
                  <a:gd name="connsiteY1326" fmla="*/ 1721094 h 4102236"/>
                  <a:gd name="connsiteX1327" fmla="*/ 3994293 w 4968670"/>
                  <a:gd name="connsiteY1327" fmla="*/ 1734045 h 4102236"/>
                  <a:gd name="connsiteX1328" fmla="*/ 4010325 w 4968670"/>
                  <a:gd name="connsiteY1328" fmla="*/ 1718110 h 4102236"/>
                  <a:gd name="connsiteX1329" fmla="*/ 4017084 w 4968670"/>
                  <a:gd name="connsiteY1329" fmla="*/ 1722085 h 4102236"/>
                  <a:gd name="connsiteX1330" fmla="*/ 4027697 w 4968670"/>
                  <a:gd name="connsiteY1330" fmla="*/ 1713695 h 4102236"/>
                  <a:gd name="connsiteX1331" fmla="*/ 4060085 w 4968670"/>
                  <a:gd name="connsiteY1331" fmla="*/ 1706501 h 4102236"/>
                  <a:gd name="connsiteX1332" fmla="*/ 4100912 w 4968670"/>
                  <a:gd name="connsiteY1332" fmla="*/ 1693653 h 4102236"/>
                  <a:gd name="connsiteX1333" fmla="*/ 4140428 w 4968670"/>
                  <a:gd name="connsiteY1333" fmla="*/ 1666991 h 4102236"/>
                  <a:gd name="connsiteX1334" fmla="*/ 4150468 w 4968670"/>
                  <a:gd name="connsiteY1334" fmla="*/ 1664520 h 4102236"/>
                  <a:gd name="connsiteX1335" fmla="*/ 4164693 w 4968670"/>
                  <a:gd name="connsiteY1335" fmla="*/ 1655200 h 4102236"/>
                  <a:gd name="connsiteX1336" fmla="*/ 4210648 w 4968670"/>
                  <a:gd name="connsiteY1336" fmla="*/ 1632947 h 4102236"/>
                  <a:gd name="connsiteX1337" fmla="*/ 4255172 w 4968670"/>
                  <a:gd name="connsiteY1337" fmla="*/ 1606647 h 4102236"/>
                  <a:gd name="connsiteX1338" fmla="*/ 4281327 w 4968670"/>
                  <a:gd name="connsiteY1338" fmla="*/ 1575563 h 4102236"/>
                  <a:gd name="connsiteX1339" fmla="*/ 4328297 w 4968670"/>
                  <a:gd name="connsiteY1339" fmla="*/ 1520614 h 4102236"/>
                  <a:gd name="connsiteX1340" fmla="*/ 4368308 w 4968670"/>
                  <a:gd name="connsiteY1340" fmla="*/ 1490605 h 4102236"/>
                  <a:gd name="connsiteX1341" fmla="*/ 4406357 w 4968670"/>
                  <a:gd name="connsiteY1341" fmla="*/ 1453306 h 4102236"/>
                  <a:gd name="connsiteX1342" fmla="*/ 4422231 w 4968670"/>
                  <a:gd name="connsiteY1342" fmla="*/ 1429857 h 4102236"/>
                  <a:gd name="connsiteX1343" fmla="*/ 4420860 w 4968670"/>
                  <a:gd name="connsiteY1343" fmla="*/ 1417553 h 4102236"/>
                  <a:gd name="connsiteX1344" fmla="*/ 4455078 w 4968670"/>
                  <a:gd name="connsiteY1344" fmla="*/ 1384415 h 4102236"/>
                  <a:gd name="connsiteX1345" fmla="*/ 4480297 w 4968670"/>
                  <a:gd name="connsiteY1345" fmla="*/ 1330891 h 4102236"/>
                  <a:gd name="connsiteX1346" fmla="*/ 4488778 w 4968670"/>
                  <a:gd name="connsiteY1346" fmla="*/ 1322151 h 4102236"/>
                  <a:gd name="connsiteX1347" fmla="*/ 4488929 w 4968670"/>
                  <a:gd name="connsiteY1347" fmla="*/ 1312106 h 4102236"/>
                  <a:gd name="connsiteX1348" fmla="*/ 4501106 w 4968670"/>
                  <a:gd name="connsiteY1348" fmla="*/ 1300182 h 4102236"/>
                  <a:gd name="connsiteX1349" fmla="*/ 4518327 w 4968670"/>
                  <a:gd name="connsiteY1349" fmla="*/ 1258322 h 4102236"/>
                  <a:gd name="connsiteX1350" fmla="*/ 4527339 w 4968670"/>
                  <a:gd name="connsiteY1350" fmla="*/ 1243898 h 4102236"/>
                  <a:gd name="connsiteX1351" fmla="*/ 4530601 w 4968670"/>
                  <a:gd name="connsiteY1351" fmla="*/ 1225692 h 4102236"/>
                  <a:gd name="connsiteX1352" fmla="*/ 4536134 w 4968670"/>
                  <a:gd name="connsiteY1352" fmla="*/ 1208948 h 4102236"/>
                  <a:gd name="connsiteX1353" fmla="*/ 4545678 w 4968670"/>
                  <a:gd name="connsiteY1353" fmla="*/ 1196197 h 4102236"/>
                  <a:gd name="connsiteX1354" fmla="*/ 4563461 w 4968670"/>
                  <a:gd name="connsiteY1354" fmla="*/ 1137146 h 4102236"/>
                  <a:gd name="connsiteX1355" fmla="*/ 4564065 w 4968670"/>
                  <a:gd name="connsiteY1355" fmla="*/ 1113142 h 4102236"/>
                  <a:gd name="connsiteX1356" fmla="*/ 4577221 w 4968670"/>
                  <a:gd name="connsiteY1356" fmla="*/ 1095486 h 4102236"/>
                  <a:gd name="connsiteX1357" fmla="*/ 4585726 w 4968670"/>
                  <a:gd name="connsiteY1357" fmla="*/ 1032086 h 4102236"/>
                  <a:gd name="connsiteX1358" fmla="*/ 4596677 w 4968670"/>
                  <a:gd name="connsiteY1358" fmla="*/ 968885 h 4102236"/>
                  <a:gd name="connsiteX1359" fmla="*/ 4593150 w 4968670"/>
                  <a:gd name="connsiteY1359" fmla="*/ 940054 h 4102236"/>
                  <a:gd name="connsiteX1360" fmla="*/ 4601461 w 4968670"/>
                  <a:gd name="connsiteY1360" fmla="*/ 917850 h 4102236"/>
                  <a:gd name="connsiteX1361" fmla="*/ 4602536 w 4968670"/>
                  <a:gd name="connsiteY1361" fmla="*/ 884157 h 4102236"/>
                  <a:gd name="connsiteX1362" fmla="*/ 4608528 w 4968670"/>
                  <a:gd name="connsiteY1362" fmla="*/ 853393 h 4102236"/>
                  <a:gd name="connsiteX1363" fmla="*/ 4606390 w 4968670"/>
                  <a:gd name="connsiteY1363" fmla="*/ 768556 h 4102236"/>
                  <a:gd name="connsiteX1364" fmla="*/ 4607338 w 4968670"/>
                  <a:gd name="connsiteY1364" fmla="*/ 735883 h 4102236"/>
                  <a:gd name="connsiteX1365" fmla="*/ 4618730 w 4968670"/>
                  <a:gd name="connsiteY1365" fmla="*/ 708605 h 4102236"/>
                  <a:gd name="connsiteX1366" fmla="*/ 4581818 w 4968670"/>
                  <a:gd name="connsiteY1366" fmla="*/ 702806 h 4102236"/>
                  <a:gd name="connsiteX1367" fmla="*/ 4559734 w 4968670"/>
                  <a:gd name="connsiteY1367" fmla="*/ 653305 h 4102236"/>
                  <a:gd name="connsiteX1368" fmla="*/ 4530257 w 4968670"/>
                  <a:gd name="connsiteY1368" fmla="*/ 558139 h 4102236"/>
                  <a:gd name="connsiteX1369" fmla="*/ 4673601 w 4968670"/>
                  <a:gd name="connsiteY1369" fmla="*/ 546167 h 4102236"/>
                  <a:gd name="connsiteX1370" fmla="*/ 4812011 w 4968670"/>
                  <a:gd name="connsiteY1370" fmla="*/ 521256 h 4102236"/>
                  <a:gd name="connsiteX1371" fmla="*/ 4927122 w 4968670"/>
                  <a:gd name="connsiteY1371" fmla="*/ 485250 h 4102236"/>
                  <a:gd name="connsiteX1372" fmla="*/ 4963123 w 4968670"/>
                  <a:gd name="connsiteY1372" fmla="*/ 395510 h 4102236"/>
                  <a:gd name="connsiteX1373" fmla="*/ 4963123 w 4968670"/>
                  <a:gd name="connsiteY1373" fmla="*/ 395510 h 4102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</a:cxnLst>
                <a:rect l="l" t="t" r="r" b="b"/>
                <a:pathLst>
                  <a:path w="4968670" h="4102236">
                    <a:moveTo>
                      <a:pt x="4898732" y="425205"/>
                    </a:moveTo>
                    <a:cubicBezTo>
                      <a:pt x="4873170" y="435364"/>
                      <a:pt x="4845650" y="438190"/>
                      <a:pt x="4818450" y="440177"/>
                    </a:cubicBezTo>
                    <a:cubicBezTo>
                      <a:pt x="4797115" y="441733"/>
                      <a:pt x="4780371" y="450287"/>
                      <a:pt x="4760269" y="450769"/>
                    </a:cubicBezTo>
                    <a:cubicBezTo>
                      <a:pt x="4704299" y="452105"/>
                      <a:pt x="4648087" y="454619"/>
                      <a:pt x="4592388" y="462982"/>
                    </a:cubicBezTo>
                    <a:cubicBezTo>
                      <a:pt x="4536448" y="471389"/>
                      <a:pt x="4484918" y="460414"/>
                      <a:pt x="4440744" y="502447"/>
                    </a:cubicBezTo>
                    <a:cubicBezTo>
                      <a:pt x="4425022" y="517403"/>
                      <a:pt x="4405312" y="534600"/>
                      <a:pt x="4414765" y="558743"/>
                    </a:cubicBezTo>
                    <a:cubicBezTo>
                      <a:pt x="4419096" y="569797"/>
                      <a:pt x="4425203" y="577728"/>
                      <a:pt x="4428803" y="589597"/>
                    </a:cubicBezTo>
                    <a:cubicBezTo>
                      <a:pt x="4432874" y="603013"/>
                      <a:pt x="4437936" y="615686"/>
                      <a:pt x="4443819" y="628461"/>
                    </a:cubicBezTo>
                    <a:cubicBezTo>
                      <a:pt x="4455115" y="652961"/>
                      <a:pt x="4511659" y="744207"/>
                      <a:pt x="4465770" y="755370"/>
                    </a:cubicBezTo>
                    <a:cubicBezTo>
                      <a:pt x="4416021" y="767468"/>
                      <a:pt x="4348550" y="753328"/>
                      <a:pt x="4300626" y="739483"/>
                    </a:cubicBezTo>
                    <a:cubicBezTo>
                      <a:pt x="4272665" y="731407"/>
                      <a:pt x="4245145" y="721942"/>
                      <a:pt x="4217589" y="712616"/>
                    </a:cubicBezTo>
                    <a:cubicBezTo>
                      <a:pt x="4195771" y="705234"/>
                      <a:pt x="4167109" y="701048"/>
                      <a:pt x="4147007" y="689487"/>
                    </a:cubicBezTo>
                    <a:cubicBezTo>
                      <a:pt x="4133669" y="681810"/>
                      <a:pt x="4130909" y="668714"/>
                      <a:pt x="4122096" y="656271"/>
                    </a:cubicBezTo>
                    <a:cubicBezTo>
                      <a:pt x="4106065" y="633638"/>
                      <a:pt x="4091084" y="614363"/>
                      <a:pt x="4070366" y="595529"/>
                    </a:cubicBezTo>
                    <a:cubicBezTo>
                      <a:pt x="4027395" y="556466"/>
                      <a:pt x="3973666" y="529942"/>
                      <a:pt x="3920685" y="506631"/>
                    </a:cubicBezTo>
                    <a:cubicBezTo>
                      <a:pt x="3917266" y="505119"/>
                      <a:pt x="3911021" y="501592"/>
                      <a:pt x="3907330" y="501248"/>
                    </a:cubicBezTo>
                    <a:cubicBezTo>
                      <a:pt x="3903343" y="500875"/>
                      <a:pt x="3898952" y="504982"/>
                      <a:pt x="3896373" y="504484"/>
                    </a:cubicBezTo>
                    <a:cubicBezTo>
                      <a:pt x="3889311" y="503109"/>
                      <a:pt x="3886847" y="498668"/>
                      <a:pt x="3879115" y="494276"/>
                    </a:cubicBezTo>
                    <a:cubicBezTo>
                      <a:pt x="3868726" y="488377"/>
                      <a:pt x="3826377" y="468754"/>
                      <a:pt x="3818971" y="484182"/>
                    </a:cubicBezTo>
                    <a:cubicBezTo>
                      <a:pt x="3825906" y="463913"/>
                      <a:pt x="3830962" y="469762"/>
                      <a:pt x="3849723" y="472703"/>
                    </a:cubicBezTo>
                    <a:cubicBezTo>
                      <a:pt x="3857980" y="474007"/>
                      <a:pt x="3863507" y="470222"/>
                      <a:pt x="3870931" y="470600"/>
                    </a:cubicBezTo>
                    <a:cubicBezTo>
                      <a:pt x="3877768" y="470945"/>
                      <a:pt x="3880577" y="474839"/>
                      <a:pt x="3886291" y="475891"/>
                    </a:cubicBezTo>
                    <a:cubicBezTo>
                      <a:pt x="3896759" y="477813"/>
                      <a:pt x="3906509" y="476367"/>
                      <a:pt x="3917436" y="476285"/>
                    </a:cubicBezTo>
                    <a:cubicBezTo>
                      <a:pt x="3920371" y="469806"/>
                      <a:pt x="3924539" y="469855"/>
                      <a:pt x="3929933" y="476427"/>
                    </a:cubicBezTo>
                    <a:cubicBezTo>
                      <a:pt x="3932947" y="477402"/>
                      <a:pt x="3935962" y="478377"/>
                      <a:pt x="3938976" y="479357"/>
                    </a:cubicBezTo>
                    <a:cubicBezTo>
                      <a:pt x="3949854" y="482342"/>
                      <a:pt x="3961488" y="481773"/>
                      <a:pt x="3972627" y="482649"/>
                    </a:cubicBezTo>
                    <a:cubicBezTo>
                      <a:pt x="3989365" y="483974"/>
                      <a:pt x="4032970" y="504380"/>
                      <a:pt x="4041366" y="483727"/>
                    </a:cubicBezTo>
                    <a:cubicBezTo>
                      <a:pt x="4050318" y="461673"/>
                      <a:pt x="4023124" y="456175"/>
                      <a:pt x="4018588" y="440786"/>
                    </a:cubicBezTo>
                    <a:cubicBezTo>
                      <a:pt x="4014167" y="425687"/>
                      <a:pt x="4034885" y="416825"/>
                      <a:pt x="4043196" y="407707"/>
                    </a:cubicBezTo>
                    <a:cubicBezTo>
                      <a:pt x="4052674" y="397340"/>
                      <a:pt x="4058454" y="388237"/>
                      <a:pt x="4069569" y="379103"/>
                    </a:cubicBezTo>
                    <a:cubicBezTo>
                      <a:pt x="4076086" y="373740"/>
                      <a:pt x="4084615" y="368741"/>
                      <a:pt x="4089442" y="361599"/>
                    </a:cubicBezTo>
                    <a:cubicBezTo>
                      <a:pt x="4093887" y="355027"/>
                      <a:pt x="4093688" y="344402"/>
                      <a:pt x="4099450" y="338926"/>
                    </a:cubicBezTo>
                    <a:cubicBezTo>
                      <a:pt x="4106318" y="332398"/>
                      <a:pt x="4107375" y="336916"/>
                      <a:pt x="4113621" y="333762"/>
                    </a:cubicBezTo>
                    <a:cubicBezTo>
                      <a:pt x="4125865" y="327567"/>
                      <a:pt x="4120459" y="327879"/>
                      <a:pt x="4127708" y="319413"/>
                    </a:cubicBezTo>
                    <a:cubicBezTo>
                      <a:pt x="4133893" y="312173"/>
                      <a:pt x="4138466" y="312392"/>
                      <a:pt x="4146572" y="306844"/>
                    </a:cubicBezTo>
                    <a:cubicBezTo>
                      <a:pt x="4158435" y="298722"/>
                      <a:pt x="4162609" y="282851"/>
                      <a:pt x="4174134" y="274121"/>
                    </a:cubicBezTo>
                    <a:cubicBezTo>
                      <a:pt x="4182566" y="267730"/>
                      <a:pt x="4196000" y="267741"/>
                      <a:pt x="4203400" y="261103"/>
                    </a:cubicBezTo>
                    <a:cubicBezTo>
                      <a:pt x="4207761" y="257193"/>
                      <a:pt x="4206414" y="250857"/>
                      <a:pt x="4210183" y="247165"/>
                    </a:cubicBezTo>
                    <a:cubicBezTo>
                      <a:pt x="4217419" y="240073"/>
                      <a:pt x="4222373" y="242953"/>
                      <a:pt x="4231403" y="240615"/>
                    </a:cubicBezTo>
                    <a:cubicBezTo>
                      <a:pt x="4246631" y="236672"/>
                      <a:pt x="4251560" y="228254"/>
                      <a:pt x="4262771" y="218506"/>
                    </a:cubicBezTo>
                    <a:cubicBezTo>
                      <a:pt x="4273015" y="209606"/>
                      <a:pt x="4279514" y="209645"/>
                      <a:pt x="4292338" y="205954"/>
                    </a:cubicBezTo>
                    <a:cubicBezTo>
                      <a:pt x="4309855" y="200915"/>
                      <a:pt x="4321169" y="187716"/>
                      <a:pt x="4336971" y="179962"/>
                    </a:cubicBezTo>
                    <a:cubicBezTo>
                      <a:pt x="4351854" y="172667"/>
                      <a:pt x="4367221" y="167552"/>
                      <a:pt x="4382279" y="159780"/>
                    </a:cubicBezTo>
                    <a:cubicBezTo>
                      <a:pt x="4393146" y="154167"/>
                      <a:pt x="4403620" y="150683"/>
                      <a:pt x="4413545" y="144955"/>
                    </a:cubicBezTo>
                    <a:cubicBezTo>
                      <a:pt x="4416897" y="143022"/>
                      <a:pt x="4417187" y="135941"/>
                      <a:pt x="4421512" y="134982"/>
                    </a:cubicBezTo>
                    <a:cubicBezTo>
                      <a:pt x="4426477" y="133876"/>
                      <a:pt x="4430446" y="142129"/>
                      <a:pt x="4435731" y="142562"/>
                    </a:cubicBezTo>
                    <a:cubicBezTo>
                      <a:pt x="4446797" y="143471"/>
                      <a:pt x="4459397" y="131192"/>
                      <a:pt x="4466670" y="124083"/>
                    </a:cubicBezTo>
                    <a:cubicBezTo>
                      <a:pt x="4469829" y="120995"/>
                      <a:pt x="4474100" y="112643"/>
                      <a:pt x="4478171" y="110918"/>
                    </a:cubicBezTo>
                    <a:cubicBezTo>
                      <a:pt x="4486676" y="107303"/>
                      <a:pt x="4491743" y="114461"/>
                      <a:pt x="4499324" y="111635"/>
                    </a:cubicBezTo>
                    <a:cubicBezTo>
                      <a:pt x="4509961" y="107671"/>
                      <a:pt x="4505733" y="96060"/>
                      <a:pt x="4512251" y="89657"/>
                    </a:cubicBezTo>
                    <a:cubicBezTo>
                      <a:pt x="4517947" y="84071"/>
                      <a:pt x="4530051" y="84449"/>
                      <a:pt x="4540175" y="86218"/>
                    </a:cubicBezTo>
                    <a:cubicBezTo>
                      <a:pt x="4580954" y="93327"/>
                      <a:pt x="4517488" y="122134"/>
                      <a:pt x="4505558" y="127961"/>
                    </a:cubicBezTo>
                    <a:cubicBezTo>
                      <a:pt x="4485485" y="137775"/>
                      <a:pt x="4339441" y="209168"/>
                      <a:pt x="4373612" y="244772"/>
                    </a:cubicBezTo>
                    <a:cubicBezTo>
                      <a:pt x="4391684" y="263606"/>
                      <a:pt x="4435816" y="249443"/>
                      <a:pt x="4455465" y="244482"/>
                    </a:cubicBezTo>
                    <a:cubicBezTo>
                      <a:pt x="4489919" y="235779"/>
                      <a:pt x="4525829" y="219026"/>
                      <a:pt x="4561165" y="215182"/>
                    </a:cubicBezTo>
                    <a:cubicBezTo>
                      <a:pt x="4565533" y="214706"/>
                      <a:pt x="4578568" y="217833"/>
                      <a:pt x="4582120" y="216469"/>
                    </a:cubicBezTo>
                    <a:cubicBezTo>
                      <a:pt x="4590147" y="213397"/>
                      <a:pt x="4588148" y="207252"/>
                      <a:pt x="4594672" y="204020"/>
                    </a:cubicBezTo>
                    <a:cubicBezTo>
                      <a:pt x="4604499" y="199168"/>
                      <a:pt x="4624571" y="199403"/>
                      <a:pt x="4634544" y="200494"/>
                    </a:cubicBezTo>
                    <a:cubicBezTo>
                      <a:pt x="4642342" y="201348"/>
                      <a:pt x="4650883" y="206003"/>
                      <a:pt x="4658814" y="205373"/>
                    </a:cubicBezTo>
                    <a:cubicBezTo>
                      <a:pt x="4667549" y="204677"/>
                      <a:pt x="4675987" y="199596"/>
                      <a:pt x="4684655" y="197958"/>
                    </a:cubicBezTo>
                    <a:cubicBezTo>
                      <a:pt x="4699478" y="195165"/>
                      <a:pt x="4714827" y="196534"/>
                      <a:pt x="4729807" y="196967"/>
                    </a:cubicBezTo>
                    <a:cubicBezTo>
                      <a:pt x="4751335" y="197596"/>
                      <a:pt x="4794385" y="200850"/>
                      <a:pt x="4763102" y="229459"/>
                    </a:cubicBezTo>
                    <a:cubicBezTo>
                      <a:pt x="4737780" y="252614"/>
                      <a:pt x="4693969" y="262637"/>
                      <a:pt x="4662028" y="272741"/>
                    </a:cubicBezTo>
                    <a:cubicBezTo>
                      <a:pt x="4614774" y="287676"/>
                      <a:pt x="4568353" y="301263"/>
                      <a:pt x="4521710" y="318279"/>
                    </a:cubicBezTo>
                    <a:cubicBezTo>
                      <a:pt x="4489925" y="329867"/>
                      <a:pt x="4422128" y="350224"/>
                      <a:pt x="4459971" y="393665"/>
                    </a:cubicBezTo>
                    <a:cubicBezTo>
                      <a:pt x="4463704" y="390138"/>
                      <a:pt x="4467437" y="386616"/>
                      <a:pt x="4471164" y="383089"/>
                    </a:cubicBezTo>
                    <a:cubicBezTo>
                      <a:pt x="4475580" y="387553"/>
                      <a:pt x="4480140" y="396238"/>
                      <a:pt x="4487207" y="396490"/>
                    </a:cubicBezTo>
                    <a:cubicBezTo>
                      <a:pt x="4493091" y="396699"/>
                      <a:pt x="4490928" y="390379"/>
                      <a:pt x="4496485" y="388402"/>
                    </a:cubicBezTo>
                    <a:cubicBezTo>
                      <a:pt x="4513966" y="382202"/>
                      <a:pt x="4537922" y="382673"/>
                      <a:pt x="4556351" y="381507"/>
                    </a:cubicBezTo>
                    <a:cubicBezTo>
                      <a:pt x="4602518" y="378582"/>
                      <a:pt x="4648522" y="372465"/>
                      <a:pt x="4694749" y="370570"/>
                    </a:cubicBezTo>
                    <a:cubicBezTo>
                      <a:pt x="4738288" y="368784"/>
                      <a:pt x="4782286" y="371106"/>
                      <a:pt x="4824967" y="380236"/>
                    </a:cubicBezTo>
                    <a:cubicBezTo>
                      <a:pt x="4835949" y="382585"/>
                      <a:pt x="4938315" y="409470"/>
                      <a:pt x="4898732" y="425205"/>
                    </a:cubicBezTo>
                    <a:lnTo>
                      <a:pt x="4898732" y="425205"/>
                    </a:lnTo>
                    <a:close/>
                    <a:moveTo>
                      <a:pt x="4521197" y="871895"/>
                    </a:moveTo>
                    <a:cubicBezTo>
                      <a:pt x="4523516" y="891284"/>
                      <a:pt x="4514914" y="906971"/>
                      <a:pt x="4512522" y="925702"/>
                    </a:cubicBezTo>
                    <a:cubicBezTo>
                      <a:pt x="4509635" y="948348"/>
                      <a:pt x="4511755" y="968293"/>
                      <a:pt x="4505334" y="990806"/>
                    </a:cubicBezTo>
                    <a:cubicBezTo>
                      <a:pt x="4492855" y="1034568"/>
                      <a:pt x="4483982" y="1079340"/>
                      <a:pt x="4470590" y="1122849"/>
                    </a:cubicBezTo>
                    <a:cubicBezTo>
                      <a:pt x="4446942" y="1199670"/>
                      <a:pt x="4408761" y="1267516"/>
                      <a:pt x="4369504" y="1337216"/>
                    </a:cubicBezTo>
                    <a:cubicBezTo>
                      <a:pt x="4349474" y="1372751"/>
                      <a:pt x="4319315" y="1402096"/>
                      <a:pt x="4291752" y="1431820"/>
                    </a:cubicBezTo>
                    <a:cubicBezTo>
                      <a:pt x="4263508" y="1462282"/>
                      <a:pt x="4240941" y="1492267"/>
                      <a:pt x="4207175" y="1517280"/>
                    </a:cubicBezTo>
                    <a:cubicBezTo>
                      <a:pt x="4139698" y="1567270"/>
                      <a:pt x="4066887" y="1611733"/>
                      <a:pt x="3987009" y="1638740"/>
                    </a:cubicBezTo>
                    <a:cubicBezTo>
                      <a:pt x="3903392" y="1667015"/>
                      <a:pt x="3815462" y="1675580"/>
                      <a:pt x="3727641" y="1671986"/>
                    </a:cubicBezTo>
                    <a:cubicBezTo>
                      <a:pt x="3688662" y="1670391"/>
                      <a:pt x="3647346" y="1674336"/>
                      <a:pt x="3608990" y="1668036"/>
                    </a:cubicBezTo>
                    <a:cubicBezTo>
                      <a:pt x="3568205" y="1661325"/>
                      <a:pt x="3524007" y="1653092"/>
                      <a:pt x="3483923" y="1643185"/>
                    </a:cubicBezTo>
                    <a:cubicBezTo>
                      <a:pt x="3410339" y="1625022"/>
                      <a:pt x="3339443" y="1594180"/>
                      <a:pt x="3267581" y="1566642"/>
                    </a:cubicBezTo>
                    <a:cubicBezTo>
                      <a:pt x="3187328" y="1535878"/>
                      <a:pt x="3115079" y="1496610"/>
                      <a:pt x="3041894" y="1452249"/>
                    </a:cubicBezTo>
                    <a:cubicBezTo>
                      <a:pt x="3022535" y="1440512"/>
                      <a:pt x="3002070" y="1435034"/>
                      <a:pt x="2983912" y="1420827"/>
                    </a:cubicBezTo>
                    <a:cubicBezTo>
                      <a:pt x="2968600" y="1408861"/>
                      <a:pt x="2953541" y="1397414"/>
                      <a:pt x="2937444" y="1386481"/>
                    </a:cubicBezTo>
                    <a:cubicBezTo>
                      <a:pt x="2918966" y="1373941"/>
                      <a:pt x="2901280" y="1360230"/>
                      <a:pt x="2882410" y="1348312"/>
                    </a:cubicBezTo>
                    <a:cubicBezTo>
                      <a:pt x="2871126" y="1341184"/>
                      <a:pt x="2855258" y="1334214"/>
                      <a:pt x="2849339" y="1321318"/>
                    </a:cubicBezTo>
                    <a:cubicBezTo>
                      <a:pt x="2841196" y="1303577"/>
                      <a:pt x="2851012" y="1281300"/>
                      <a:pt x="2856086" y="1264091"/>
                    </a:cubicBezTo>
                    <a:cubicBezTo>
                      <a:pt x="2862700" y="1241693"/>
                      <a:pt x="2869725" y="1219573"/>
                      <a:pt x="2877674" y="1197616"/>
                    </a:cubicBezTo>
                    <a:cubicBezTo>
                      <a:pt x="2891120" y="1160438"/>
                      <a:pt x="2925351" y="1103097"/>
                      <a:pt x="2906523" y="1063792"/>
                    </a:cubicBezTo>
                    <a:cubicBezTo>
                      <a:pt x="2866831" y="1088382"/>
                      <a:pt x="2849327" y="1136723"/>
                      <a:pt x="2832359" y="1177816"/>
                    </a:cubicBezTo>
                    <a:cubicBezTo>
                      <a:pt x="2812094" y="1226912"/>
                      <a:pt x="2797947" y="1275888"/>
                      <a:pt x="2794897" y="1329134"/>
                    </a:cubicBezTo>
                    <a:cubicBezTo>
                      <a:pt x="2788753" y="1436242"/>
                      <a:pt x="2806675" y="1548980"/>
                      <a:pt x="2845533" y="1648851"/>
                    </a:cubicBezTo>
                    <a:cubicBezTo>
                      <a:pt x="2851314" y="1663681"/>
                      <a:pt x="2861450" y="1679766"/>
                      <a:pt x="2853996" y="1695634"/>
                    </a:cubicBezTo>
                    <a:cubicBezTo>
                      <a:pt x="2846173" y="1712281"/>
                      <a:pt x="2824954" y="1726343"/>
                      <a:pt x="2808632" y="1733544"/>
                    </a:cubicBezTo>
                    <a:cubicBezTo>
                      <a:pt x="2757017" y="1756310"/>
                      <a:pt x="2705197" y="1762942"/>
                      <a:pt x="2651293" y="1775536"/>
                    </a:cubicBezTo>
                    <a:cubicBezTo>
                      <a:pt x="2636614" y="1778961"/>
                      <a:pt x="2620547" y="1789260"/>
                      <a:pt x="2606775" y="1790559"/>
                    </a:cubicBezTo>
                    <a:cubicBezTo>
                      <a:pt x="2597479" y="1791435"/>
                      <a:pt x="2589795" y="1788384"/>
                      <a:pt x="2579146" y="1788457"/>
                    </a:cubicBezTo>
                    <a:cubicBezTo>
                      <a:pt x="2568455" y="1788529"/>
                      <a:pt x="2560089" y="1794515"/>
                      <a:pt x="2550521" y="1795156"/>
                    </a:cubicBezTo>
                    <a:cubicBezTo>
                      <a:pt x="2542173" y="1795723"/>
                      <a:pt x="2534755" y="1790837"/>
                      <a:pt x="2526794" y="1791296"/>
                    </a:cubicBezTo>
                    <a:cubicBezTo>
                      <a:pt x="2508969" y="1792335"/>
                      <a:pt x="2505683" y="1822881"/>
                      <a:pt x="2496852" y="1795989"/>
                    </a:cubicBezTo>
                    <a:cubicBezTo>
                      <a:pt x="2495245" y="1797095"/>
                      <a:pt x="2486396" y="1807128"/>
                      <a:pt x="2485291" y="1807128"/>
                    </a:cubicBezTo>
                    <a:cubicBezTo>
                      <a:pt x="2482766" y="1807134"/>
                      <a:pt x="2478326" y="1799656"/>
                      <a:pt x="2475922" y="1798327"/>
                    </a:cubicBezTo>
                    <a:cubicBezTo>
                      <a:pt x="2471235" y="1795729"/>
                      <a:pt x="2465061" y="1795578"/>
                      <a:pt x="2459824" y="1794902"/>
                    </a:cubicBezTo>
                    <a:cubicBezTo>
                      <a:pt x="2448269" y="1793398"/>
                      <a:pt x="2435808" y="1793247"/>
                      <a:pt x="2424422" y="1795899"/>
                    </a:cubicBezTo>
                    <a:cubicBezTo>
                      <a:pt x="2403323" y="1800815"/>
                      <a:pt x="2382097" y="1798743"/>
                      <a:pt x="2364048" y="1798387"/>
                    </a:cubicBezTo>
                    <a:cubicBezTo>
                      <a:pt x="2359947" y="1798309"/>
                      <a:pt x="2357035" y="1801613"/>
                      <a:pt x="2351931" y="1801419"/>
                    </a:cubicBezTo>
                    <a:cubicBezTo>
                      <a:pt x="2349605" y="1801323"/>
                      <a:pt x="2346259" y="1797209"/>
                      <a:pt x="2343788" y="1796575"/>
                    </a:cubicBezTo>
                    <a:cubicBezTo>
                      <a:pt x="2329521" y="1792896"/>
                      <a:pt x="2314710" y="1795645"/>
                      <a:pt x="2300183" y="1794841"/>
                    </a:cubicBezTo>
                    <a:cubicBezTo>
                      <a:pt x="2266037" y="1792957"/>
                      <a:pt x="2233068" y="1792045"/>
                      <a:pt x="2199731" y="1784500"/>
                    </a:cubicBezTo>
                    <a:cubicBezTo>
                      <a:pt x="2131403" y="1769031"/>
                      <a:pt x="2061739" y="1765932"/>
                      <a:pt x="1993138" y="1751786"/>
                    </a:cubicBezTo>
                    <a:cubicBezTo>
                      <a:pt x="1958188" y="1744573"/>
                      <a:pt x="1924048" y="1740641"/>
                      <a:pt x="1889636" y="1731140"/>
                    </a:cubicBezTo>
                    <a:cubicBezTo>
                      <a:pt x="1877543" y="1727799"/>
                      <a:pt x="1865148" y="1726223"/>
                      <a:pt x="1854433" y="1721668"/>
                    </a:cubicBezTo>
                    <a:cubicBezTo>
                      <a:pt x="1844200" y="1717313"/>
                      <a:pt x="1848223" y="1711514"/>
                      <a:pt x="1832343" y="1723160"/>
                    </a:cubicBezTo>
                    <a:cubicBezTo>
                      <a:pt x="1825209" y="1705673"/>
                      <a:pt x="1824364" y="1707455"/>
                      <a:pt x="1807143" y="1701675"/>
                    </a:cubicBezTo>
                    <a:cubicBezTo>
                      <a:pt x="1800480" y="1699434"/>
                      <a:pt x="1785174" y="1693876"/>
                      <a:pt x="1780215" y="1689473"/>
                    </a:cubicBezTo>
                    <a:cubicBezTo>
                      <a:pt x="1779725" y="1689032"/>
                      <a:pt x="1769118" y="1662412"/>
                      <a:pt x="1768206" y="1659138"/>
                    </a:cubicBezTo>
                    <a:cubicBezTo>
                      <a:pt x="1763791" y="1643240"/>
                      <a:pt x="1767469" y="1625064"/>
                      <a:pt x="1769318" y="1609063"/>
                    </a:cubicBezTo>
                    <a:cubicBezTo>
                      <a:pt x="1773473" y="1572990"/>
                      <a:pt x="1779490" y="1537201"/>
                      <a:pt x="1779846" y="1500838"/>
                    </a:cubicBezTo>
                    <a:cubicBezTo>
                      <a:pt x="1780003" y="1484800"/>
                      <a:pt x="1782896" y="1484335"/>
                      <a:pt x="1787886" y="1472249"/>
                    </a:cubicBezTo>
                    <a:cubicBezTo>
                      <a:pt x="1789426" y="1468504"/>
                      <a:pt x="1793962" y="1468800"/>
                      <a:pt x="1794343" y="1463097"/>
                    </a:cubicBezTo>
                    <a:cubicBezTo>
                      <a:pt x="1794850" y="1455493"/>
                      <a:pt x="1787070" y="1450201"/>
                      <a:pt x="1787910" y="1441322"/>
                    </a:cubicBezTo>
                    <a:cubicBezTo>
                      <a:pt x="1789028" y="1429374"/>
                      <a:pt x="1801024" y="1417269"/>
                      <a:pt x="1805234" y="1406137"/>
                    </a:cubicBezTo>
                    <a:cubicBezTo>
                      <a:pt x="1810296" y="1392733"/>
                      <a:pt x="1810229" y="1378556"/>
                      <a:pt x="1813249" y="1364681"/>
                    </a:cubicBezTo>
                    <a:cubicBezTo>
                      <a:pt x="1817290" y="1346222"/>
                      <a:pt x="1825095" y="1328898"/>
                      <a:pt x="1829033" y="1310360"/>
                    </a:cubicBezTo>
                    <a:cubicBezTo>
                      <a:pt x="1832379" y="1294661"/>
                      <a:pt x="1832693" y="1282176"/>
                      <a:pt x="1841053" y="1268706"/>
                    </a:cubicBezTo>
                    <a:cubicBezTo>
                      <a:pt x="1849419" y="1255260"/>
                      <a:pt x="1846955" y="1244284"/>
                      <a:pt x="1853617" y="1230893"/>
                    </a:cubicBezTo>
                    <a:cubicBezTo>
                      <a:pt x="1859730" y="1218613"/>
                      <a:pt x="1867468" y="1214203"/>
                      <a:pt x="1871648" y="1199374"/>
                    </a:cubicBezTo>
                    <a:cubicBezTo>
                      <a:pt x="1881784" y="1163500"/>
                      <a:pt x="1897187" y="1127983"/>
                      <a:pt x="1919004" y="1097570"/>
                    </a:cubicBezTo>
                    <a:cubicBezTo>
                      <a:pt x="1938195" y="1173829"/>
                      <a:pt x="1958611" y="1252614"/>
                      <a:pt x="2012045" y="1312897"/>
                    </a:cubicBezTo>
                    <a:cubicBezTo>
                      <a:pt x="2034056" y="1337717"/>
                      <a:pt x="2062470" y="1362761"/>
                      <a:pt x="2095656" y="1370323"/>
                    </a:cubicBezTo>
                    <a:cubicBezTo>
                      <a:pt x="2133178" y="1378870"/>
                      <a:pt x="2163187" y="1356738"/>
                      <a:pt x="2187620" y="1330523"/>
                    </a:cubicBezTo>
                    <a:cubicBezTo>
                      <a:pt x="2245838" y="1268047"/>
                      <a:pt x="2269951" y="1198311"/>
                      <a:pt x="2273466" y="1113601"/>
                    </a:cubicBezTo>
                    <a:cubicBezTo>
                      <a:pt x="2274342" y="1092544"/>
                      <a:pt x="2274215" y="1071457"/>
                      <a:pt x="2273931" y="1050388"/>
                    </a:cubicBezTo>
                    <a:cubicBezTo>
                      <a:pt x="2273799" y="1041013"/>
                      <a:pt x="2268990" y="1016948"/>
                      <a:pt x="2275417" y="1009066"/>
                    </a:cubicBezTo>
                    <a:cubicBezTo>
                      <a:pt x="2282461" y="1000422"/>
                      <a:pt x="2302563" y="1005822"/>
                      <a:pt x="2313025" y="1000126"/>
                    </a:cubicBezTo>
                    <a:cubicBezTo>
                      <a:pt x="2325885" y="993107"/>
                      <a:pt x="2340025" y="974340"/>
                      <a:pt x="2334281" y="958864"/>
                    </a:cubicBezTo>
                    <a:cubicBezTo>
                      <a:pt x="2368566" y="974388"/>
                      <a:pt x="2401347" y="994823"/>
                      <a:pt x="2439474" y="999147"/>
                    </a:cubicBezTo>
                    <a:cubicBezTo>
                      <a:pt x="2454569" y="1000863"/>
                      <a:pt x="2470643" y="998253"/>
                      <a:pt x="2484143" y="997535"/>
                    </a:cubicBezTo>
                    <a:cubicBezTo>
                      <a:pt x="2483738" y="997553"/>
                      <a:pt x="2494599" y="999770"/>
                      <a:pt x="2495245" y="999915"/>
                    </a:cubicBezTo>
                    <a:cubicBezTo>
                      <a:pt x="2497921" y="996828"/>
                      <a:pt x="2500820" y="996079"/>
                      <a:pt x="2503937" y="997662"/>
                    </a:cubicBezTo>
                    <a:cubicBezTo>
                      <a:pt x="2506710" y="997952"/>
                      <a:pt x="2508727" y="999443"/>
                      <a:pt x="2509996" y="1002131"/>
                    </a:cubicBezTo>
                    <a:cubicBezTo>
                      <a:pt x="2564341" y="1007562"/>
                      <a:pt x="2619061" y="980706"/>
                      <a:pt x="2665578" y="952262"/>
                    </a:cubicBezTo>
                    <a:cubicBezTo>
                      <a:pt x="2692754" y="935639"/>
                      <a:pt x="2722605" y="911036"/>
                      <a:pt x="2730234" y="878678"/>
                    </a:cubicBezTo>
                    <a:cubicBezTo>
                      <a:pt x="2732958" y="867135"/>
                      <a:pt x="2730603" y="856256"/>
                      <a:pt x="2742538" y="850367"/>
                    </a:cubicBezTo>
                    <a:cubicBezTo>
                      <a:pt x="2752233" y="845571"/>
                      <a:pt x="2770958" y="852487"/>
                      <a:pt x="2781191" y="853236"/>
                    </a:cubicBezTo>
                    <a:cubicBezTo>
                      <a:pt x="2817186" y="855876"/>
                      <a:pt x="2852655" y="852457"/>
                      <a:pt x="2887798" y="863184"/>
                    </a:cubicBezTo>
                    <a:cubicBezTo>
                      <a:pt x="2909241" y="869732"/>
                      <a:pt x="2946679" y="915609"/>
                      <a:pt x="2961635" y="883335"/>
                    </a:cubicBezTo>
                    <a:cubicBezTo>
                      <a:pt x="2968123" y="889424"/>
                      <a:pt x="2964601" y="900266"/>
                      <a:pt x="2971505" y="906192"/>
                    </a:cubicBezTo>
                    <a:cubicBezTo>
                      <a:pt x="2977528" y="911356"/>
                      <a:pt x="2997769" y="914993"/>
                      <a:pt x="3006092" y="919414"/>
                    </a:cubicBezTo>
                    <a:cubicBezTo>
                      <a:pt x="3018989" y="926252"/>
                      <a:pt x="3026551" y="935355"/>
                      <a:pt x="3037841" y="943576"/>
                    </a:cubicBezTo>
                    <a:cubicBezTo>
                      <a:pt x="3051709" y="953681"/>
                      <a:pt x="3066231" y="954461"/>
                      <a:pt x="3079652" y="966318"/>
                    </a:cubicBezTo>
                    <a:cubicBezTo>
                      <a:pt x="3126157" y="1007380"/>
                      <a:pt x="3180630" y="1037123"/>
                      <a:pt x="3232553" y="1071179"/>
                    </a:cubicBezTo>
                    <a:cubicBezTo>
                      <a:pt x="3294158" y="1111577"/>
                      <a:pt x="3348679" y="1159200"/>
                      <a:pt x="3414785" y="1192150"/>
                    </a:cubicBezTo>
                    <a:cubicBezTo>
                      <a:pt x="3482395" y="1225843"/>
                      <a:pt x="3547812" y="1253991"/>
                      <a:pt x="3621692" y="1271521"/>
                    </a:cubicBezTo>
                    <a:cubicBezTo>
                      <a:pt x="3655210" y="1279476"/>
                      <a:pt x="3689574" y="1286114"/>
                      <a:pt x="3723980" y="1288567"/>
                    </a:cubicBezTo>
                    <a:cubicBezTo>
                      <a:pt x="3740205" y="1289714"/>
                      <a:pt x="3755686" y="1289134"/>
                      <a:pt x="3771337" y="1294003"/>
                    </a:cubicBezTo>
                    <a:cubicBezTo>
                      <a:pt x="3780844" y="1296963"/>
                      <a:pt x="3783919" y="1298443"/>
                      <a:pt x="3793257" y="1298714"/>
                    </a:cubicBezTo>
                    <a:cubicBezTo>
                      <a:pt x="3798700" y="1298871"/>
                      <a:pt x="3806577" y="1295730"/>
                      <a:pt x="3813281" y="1295851"/>
                    </a:cubicBezTo>
                    <a:cubicBezTo>
                      <a:pt x="3827047" y="1296099"/>
                      <a:pt x="3834078" y="1295531"/>
                      <a:pt x="3846503" y="1300086"/>
                    </a:cubicBezTo>
                    <a:cubicBezTo>
                      <a:pt x="3860559" y="1305238"/>
                      <a:pt x="3872248" y="1308337"/>
                      <a:pt x="3888254" y="1308778"/>
                    </a:cubicBezTo>
                    <a:cubicBezTo>
                      <a:pt x="3906666" y="1309297"/>
                      <a:pt x="3917508" y="1302224"/>
                      <a:pt x="3934234" y="1297863"/>
                    </a:cubicBezTo>
                    <a:cubicBezTo>
                      <a:pt x="3947716" y="1294347"/>
                      <a:pt x="3959857" y="1296026"/>
                      <a:pt x="3971920" y="1288724"/>
                    </a:cubicBezTo>
                    <a:cubicBezTo>
                      <a:pt x="4025546" y="1256287"/>
                      <a:pt x="4068632" y="1206750"/>
                      <a:pt x="4096757" y="1150513"/>
                    </a:cubicBezTo>
                    <a:cubicBezTo>
                      <a:pt x="4129043" y="1085972"/>
                      <a:pt x="4153917" y="1007290"/>
                      <a:pt x="4158979" y="934962"/>
                    </a:cubicBezTo>
                    <a:cubicBezTo>
                      <a:pt x="4161872" y="893561"/>
                      <a:pt x="4152739" y="853188"/>
                      <a:pt x="4136931" y="815175"/>
                    </a:cubicBezTo>
                    <a:cubicBezTo>
                      <a:pt x="4132467" y="804454"/>
                      <a:pt x="4105696" y="758782"/>
                      <a:pt x="4113948" y="750489"/>
                    </a:cubicBezTo>
                    <a:cubicBezTo>
                      <a:pt x="4123304" y="741060"/>
                      <a:pt x="4153917" y="762666"/>
                      <a:pt x="4162549" y="767360"/>
                    </a:cubicBezTo>
                    <a:cubicBezTo>
                      <a:pt x="4189929" y="782243"/>
                      <a:pt x="4239388" y="787009"/>
                      <a:pt x="4258578" y="812047"/>
                    </a:cubicBezTo>
                    <a:cubicBezTo>
                      <a:pt x="4263465" y="802666"/>
                      <a:pt x="4290653" y="816571"/>
                      <a:pt x="4299375" y="820485"/>
                    </a:cubicBezTo>
                    <a:cubicBezTo>
                      <a:pt x="4306587" y="823723"/>
                      <a:pt x="4308635" y="829576"/>
                      <a:pt x="4317708" y="830276"/>
                    </a:cubicBezTo>
                    <a:cubicBezTo>
                      <a:pt x="4326261" y="830935"/>
                      <a:pt x="4335086" y="824115"/>
                      <a:pt x="4342945" y="821941"/>
                    </a:cubicBezTo>
                    <a:cubicBezTo>
                      <a:pt x="4337200" y="837966"/>
                      <a:pt x="4356511" y="838715"/>
                      <a:pt x="4369746" y="839567"/>
                    </a:cubicBezTo>
                    <a:cubicBezTo>
                      <a:pt x="4379277" y="840177"/>
                      <a:pt x="4389516" y="838679"/>
                      <a:pt x="4398003" y="838075"/>
                    </a:cubicBezTo>
                    <a:cubicBezTo>
                      <a:pt x="4414245" y="836921"/>
                      <a:pt x="4414511" y="833272"/>
                      <a:pt x="4429346" y="824949"/>
                    </a:cubicBezTo>
                    <a:cubicBezTo>
                      <a:pt x="4428767" y="831044"/>
                      <a:pt x="4429431" y="836999"/>
                      <a:pt x="4431321" y="842810"/>
                    </a:cubicBezTo>
                    <a:cubicBezTo>
                      <a:pt x="4440853" y="829008"/>
                      <a:pt x="4459047" y="838594"/>
                      <a:pt x="4471931" y="832530"/>
                    </a:cubicBezTo>
                    <a:cubicBezTo>
                      <a:pt x="4462623" y="818401"/>
                      <a:pt x="4502375" y="814529"/>
                      <a:pt x="4511635" y="817501"/>
                    </a:cubicBezTo>
                    <a:cubicBezTo>
                      <a:pt x="4534938" y="824985"/>
                      <a:pt x="4519137" y="854716"/>
                      <a:pt x="4521197" y="871895"/>
                    </a:cubicBezTo>
                    <a:lnTo>
                      <a:pt x="4521197" y="871895"/>
                    </a:lnTo>
                    <a:close/>
                    <a:moveTo>
                      <a:pt x="2696336" y="1842983"/>
                    </a:moveTo>
                    <a:cubicBezTo>
                      <a:pt x="2711708" y="1838399"/>
                      <a:pt x="2727184" y="1834207"/>
                      <a:pt x="2742605" y="1829827"/>
                    </a:cubicBezTo>
                    <a:cubicBezTo>
                      <a:pt x="2730923" y="1840549"/>
                      <a:pt x="2718788" y="1859896"/>
                      <a:pt x="2702104" y="1862917"/>
                    </a:cubicBezTo>
                    <a:cubicBezTo>
                      <a:pt x="2681978" y="1866547"/>
                      <a:pt x="2674053" y="1849622"/>
                      <a:pt x="2696336" y="1842983"/>
                    </a:cubicBezTo>
                    <a:lnTo>
                      <a:pt x="2696336" y="1842983"/>
                    </a:lnTo>
                    <a:close/>
                    <a:moveTo>
                      <a:pt x="1937144" y="1850667"/>
                    </a:moveTo>
                    <a:cubicBezTo>
                      <a:pt x="1963033" y="1853765"/>
                      <a:pt x="1991229" y="1851391"/>
                      <a:pt x="2013917" y="1866680"/>
                    </a:cubicBezTo>
                    <a:cubicBezTo>
                      <a:pt x="2002857" y="1879401"/>
                      <a:pt x="1995681" y="1892720"/>
                      <a:pt x="1977228" y="1885423"/>
                    </a:cubicBezTo>
                    <a:cubicBezTo>
                      <a:pt x="1961728" y="1879298"/>
                      <a:pt x="1948971" y="1861823"/>
                      <a:pt x="1937144" y="1850667"/>
                    </a:cubicBezTo>
                    <a:lnTo>
                      <a:pt x="1937144" y="1850667"/>
                    </a:lnTo>
                    <a:close/>
                    <a:moveTo>
                      <a:pt x="2802067" y="2547292"/>
                    </a:moveTo>
                    <a:cubicBezTo>
                      <a:pt x="2785069" y="2532046"/>
                      <a:pt x="2787310" y="2525227"/>
                      <a:pt x="2795295" y="2505493"/>
                    </a:cubicBezTo>
                    <a:cubicBezTo>
                      <a:pt x="2798726" y="2497000"/>
                      <a:pt x="2804162" y="2470616"/>
                      <a:pt x="2817059" y="2478347"/>
                    </a:cubicBezTo>
                    <a:cubicBezTo>
                      <a:pt x="2821637" y="2481090"/>
                      <a:pt x="2827182" y="2509842"/>
                      <a:pt x="2828004" y="2515671"/>
                    </a:cubicBezTo>
                    <a:cubicBezTo>
                      <a:pt x="2829828" y="2528694"/>
                      <a:pt x="2821776" y="2564966"/>
                      <a:pt x="2802067" y="2547292"/>
                    </a:cubicBezTo>
                    <a:lnTo>
                      <a:pt x="2802067" y="2547292"/>
                    </a:lnTo>
                    <a:close/>
                    <a:moveTo>
                      <a:pt x="2897945" y="2458758"/>
                    </a:moveTo>
                    <a:cubicBezTo>
                      <a:pt x="2891941" y="2436687"/>
                      <a:pt x="2892147" y="2412658"/>
                      <a:pt x="2886245" y="2390049"/>
                    </a:cubicBezTo>
                    <a:cubicBezTo>
                      <a:pt x="2880018" y="2366171"/>
                      <a:pt x="2872352" y="2342215"/>
                      <a:pt x="2870154" y="2317540"/>
                    </a:cubicBezTo>
                    <a:cubicBezTo>
                      <a:pt x="2959974" y="2333408"/>
                      <a:pt x="3010985" y="2422552"/>
                      <a:pt x="3049891" y="2496946"/>
                    </a:cubicBezTo>
                    <a:cubicBezTo>
                      <a:pt x="3070568" y="2536474"/>
                      <a:pt x="3090833" y="2580194"/>
                      <a:pt x="3098631" y="2624386"/>
                    </a:cubicBezTo>
                    <a:cubicBezTo>
                      <a:pt x="3106236" y="2667448"/>
                      <a:pt x="3093038" y="2700144"/>
                      <a:pt x="3077701" y="2738519"/>
                    </a:cubicBezTo>
                    <a:cubicBezTo>
                      <a:pt x="3069885" y="2758114"/>
                      <a:pt x="3056965" y="2764909"/>
                      <a:pt x="3041882" y="2777854"/>
                    </a:cubicBezTo>
                    <a:cubicBezTo>
                      <a:pt x="3028514" y="2789325"/>
                      <a:pt x="3023507" y="2808678"/>
                      <a:pt x="3009584" y="2818983"/>
                    </a:cubicBezTo>
                    <a:cubicBezTo>
                      <a:pt x="2999291" y="2826600"/>
                      <a:pt x="2985918" y="2830550"/>
                      <a:pt x="2975160" y="2838240"/>
                    </a:cubicBezTo>
                    <a:cubicBezTo>
                      <a:pt x="2964529" y="2845832"/>
                      <a:pt x="2953898" y="2853359"/>
                      <a:pt x="2942928" y="2860456"/>
                    </a:cubicBezTo>
                    <a:cubicBezTo>
                      <a:pt x="2930382" y="2868556"/>
                      <a:pt x="2892799" y="2898106"/>
                      <a:pt x="2875868" y="2891800"/>
                    </a:cubicBezTo>
                    <a:cubicBezTo>
                      <a:pt x="2863189" y="2887082"/>
                      <a:pt x="2868837" y="2871570"/>
                      <a:pt x="2872032" y="2861845"/>
                    </a:cubicBezTo>
                    <a:cubicBezTo>
                      <a:pt x="2878755" y="2841344"/>
                      <a:pt x="2883479" y="2821604"/>
                      <a:pt x="2887628" y="2800233"/>
                    </a:cubicBezTo>
                    <a:cubicBezTo>
                      <a:pt x="2898713" y="2743212"/>
                      <a:pt x="2904723" y="2686541"/>
                      <a:pt x="2907592" y="2628541"/>
                    </a:cubicBezTo>
                    <a:cubicBezTo>
                      <a:pt x="2910395" y="2571907"/>
                      <a:pt x="2913010" y="2514046"/>
                      <a:pt x="2897945" y="2458758"/>
                    </a:cubicBezTo>
                    <a:lnTo>
                      <a:pt x="2897945" y="2458758"/>
                    </a:lnTo>
                    <a:close/>
                    <a:moveTo>
                      <a:pt x="2822821" y="2715958"/>
                    </a:moveTo>
                    <a:cubicBezTo>
                      <a:pt x="2824168" y="2718761"/>
                      <a:pt x="2829780" y="2742699"/>
                      <a:pt x="2817264" y="2737782"/>
                    </a:cubicBezTo>
                    <a:cubicBezTo>
                      <a:pt x="2808560" y="2734357"/>
                      <a:pt x="2821547" y="2720355"/>
                      <a:pt x="2822821" y="2715958"/>
                    </a:cubicBezTo>
                    <a:lnTo>
                      <a:pt x="2822821" y="2715958"/>
                    </a:lnTo>
                    <a:close/>
                    <a:moveTo>
                      <a:pt x="2875741" y="1765491"/>
                    </a:moveTo>
                    <a:cubicBezTo>
                      <a:pt x="2886342" y="1761112"/>
                      <a:pt x="2890582" y="1774069"/>
                      <a:pt x="2899909" y="1774455"/>
                    </a:cubicBezTo>
                    <a:cubicBezTo>
                      <a:pt x="2912279" y="1774969"/>
                      <a:pt x="2914877" y="1761209"/>
                      <a:pt x="2927857" y="1760804"/>
                    </a:cubicBezTo>
                    <a:cubicBezTo>
                      <a:pt x="2959600" y="1759807"/>
                      <a:pt x="3005597" y="1790480"/>
                      <a:pt x="3031402" y="1806487"/>
                    </a:cubicBezTo>
                    <a:cubicBezTo>
                      <a:pt x="3018765" y="1822464"/>
                      <a:pt x="3013552" y="1838809"/>
                      <a:pt x="3019835" y="1858477"/>
                    </a:cubicBezTo>
                    <a:cubicBezTo>
                      <a:pt x="3025374" y="1875807"/>
                      <a:pt x="3046521" y="1895184"/>
                      <a:pt x="3045748" y="1913547"/>
                    </a:cubicBezTo>
                    <a:cubicBezTo>
                      <a:pt x="3044956" y="1931958"/>
                      <a:pt x="3022069" y="1943815"/>
                      <a:pt x="3014930" y="1960197"/>
                    </a:cubicBezTo>
                    <a:cubicBezTo>
                      <a:pt x="3008370" y="1975244"/>
                      <a:pt x="3005869" y="2005337"/>
                      <a:pt x="3026116" y="2011969"/>
                    </a:cubicBezTo>
                    <a:cubicBezTo>
                      <a:pt x="3060945" y="2023380"/>
                      <a:pt x="3068913" y="1958143"/>
                      <a:pt x="3095309" y="1957636"/>
                    </a:cubicBezTo>
                    <a:cubicBezTo>
                      <a:pt x="3106587" y="1957424"/>
                      <a:pt x="3121252" y="1978638"/>
                      <a:pt x="3129365" y="1985246"/>
                    </a:cubicBezTo>
                    <a:cubicBezTo>
                      <a:pt x="3147540" y="2000039"/>
                      <a:pt x="3168035" y="2010846"/>
                      <a:pt x="3189171" y="2020667"/>
                    </a:cubicBezTo>
                    <a:cubicBezTo>
                      <a:pt x="3203438" y="2027294"/>
                      <a:pt x="3223299" y="2040359"/>
                      <a:pt x="3233876" y="2022540"/>
                    </a:cubicBezTo>
                    <a:cubicBezTo>
                      <a:pt x="3242356" y="2008272"/>
                      <a:pt x="3235428" y="1985657"/>
                      <a:pt x="3227189" y="1973377"/>
                    </a:cubicBezTo>
                    <a:cubicBezTo>
                      <a:pt x="3217742" y="1959291"/>
                      <a:pt x="3133031" y="1894816"/>
                      <a:pt x="3138377" y="1889138"/>
                    </a:cubicBezTo>
                    <a:cubicBezTo>
                      <a:pt x="3141228" y="1886106"/>
                      <a:pt x="3162321" y="1894459"/>
                      <a:pt x="3165311" y="1896996"/>
                    </a:cubicBezTo>
                    <a:cubicBezTo>
                      <a:pt x="3172064" y="1902711"/>
                      <a:pt x="3174547" y="1912019"/>
                      <a:pt x="3181318" y="1918108"/>
                    </a:cubicBezTo>
                    <a:cubicBezTo>
                      <a:pt x="3191647" y="1927404"/>
                      <a:pt x="3204996" y="1931082"/>
                      <a:pt x="3217772" y="1935383"/>
                    </a:cubicBezTo>
                    <a:cubicBezTo>
                      <a:pt x="3244434" y="1944341"/>
                      <a:pt x="3261311" y="1975860"/>
                      <a:pt x="3287152" y="1990538"/>
                    </a:cubicBezTo>
                    <a:cubicBezTo>
                      <a:pt x="3302059" y="1999000"/>
                      <a:pt x="3311156" y="2015255"/>
                      <a:pt x="3323769" y="2027843"/>
                    </a:cubicBezTo>
                    <a:cubicBezTo>
                      <a:pt x="3340277" y="2044321"/>
                      <a:pt x="3357099" y="2061591"/>
                      <a:pt x="3354617" y="2085855"/>
                    </a:cubicBezTo>
                    <a:cubicBezTo>
                      <a:pt x="3352889" y="2102672"/>
                      <a:pt x="3350394" y="2141838"/>
                      <a:pt x="3340887" y="2156026"/>
                    </a:cubicBezTo>
                    <a:cubicBezTo>
                      <a:pt x="3330564" y="2171423"/>
                      <a:pt x="3313391" y="2165522"/>
                      <a:pt x="3297704" y="2169158"/>
                    </a:cubicBezTo>
                    <a:cubicBezTo>
                      <a:pt x="3280060" y="2173247"/>
                      <a:pt x="3265950" y="2187014"/>
                      <a:pt x="3269459" y="2206681"/>
                    </a:cubicBezTo>
                    <a:cubicBezTo>
                      <a:pt x="3273108" y="2227128"/>
                      <a:pt x="3289459" y="2228590"/>
                      <a:pt x="3306541" y="2229103"/>
                    </a:cubicBezTo>
                    <a:cubicBezTo>
                      <a:pt x="3354719" y="2230559"/>
                      <a:pt x="3336979" y="2261153"/>
                      <a:pt x="3353777" y="2294756"/>
                    </a:cubicBezTo>
                    <a:cubicBezTo>
                      <a:pt x="3362904" y="2313004"/>
                      <a:pt x="3378132" y="2320168"/>
                      <a:pt x="3388612" y="2298809"/>
                    </a:cubicBezTo>
                    <a:cubicBezTo>
                      <a:pt x="3397044" y="2281624"/>
                      <a:pt x="3381974" y="2254533"/>
                      <a:pt x="3391131" y="2239861"/>
                    </a:cubicBezTo>
                    <a:cubicBezTo>
                      <a:pt x="3402281" y="2221975"/>
                      <a:pt x="3461966" y="2226844"/>
                      <a:pt x="3474416" y="2240731"/>
                    </a:cubicBezTo>
                    <a:cubicBezTo>
                      <a:pt x="3483851" y="2251265"/>
                      <a:pt x="3488852" y="2265750"/>
                      <a:pt x="3498263" y="2276768"/>
                    </a:cubicBezTo>
                    <a:cubicBezTo>
                      <a:pt x="3512549" y="2293493"/>
                      <a:pt x="3518414" y="2316942"/>
                      <a:pt x="3526985" y="2337449"/>
                    </a:cubicBezTo>
                    <a:cubicBezTo>
                      <a:pt x="3536082" y="2359225"/>
                      <a:pt x="3544019" y="2381315"/>
                      <a:pt x="3550984" y="2403875"/>
                    </a:cubicBezTo>
                    <a:cubicBezTo>
                      <a:pt x="3555883" y="2419725"/>
                      <a:pt x="3566453" y="2444817"/>
                      <a:pt x="3541144" y="2431281"/>
                    </a:cubicBezTo>
                    <a:cubicBezTo>
                      <a:pt x="3523470" y="2421834"/>
                      <a:pt x="3510259" y="2400511"/>
                      <a:pt x="3487861" y="2399834"/>
                    </a:cubicBezTo>
                    <a:cubicBezTo>
                      <a:pt x="3465706" y="2399170"/>
                      <a:pt x="3453081" y="2422184"/>
                      <a:pt x="3459556" y="2442196"/>
                    </a:cubicBezTo>
                    <a:cubicBezTo>
                      <a:pt x="3465814" y="2461561"/>
                      <a:pt x="3494379" y="2470090"/>
                      <a:pt x="3497689" y="2489727"/>
                    </a:cubicBezTo>
                    <a:cubicBezTo>
                      <a:pt x="3501320" y="2511207"/>
                      <a:pt x="3464528" y="2533122"/>
                      <a:pt x="3453359" y="2548917"/>
                    </a:cubicBezTo>
                    <a:cubicBezTo>
                      <a:pt x="3427633" y="2585280"/>
                      <a:pt x="3449149" y="2626222"/>
                      <a:pt x="3491311" y="2595350"/>
                    </a:cubicBezTo>
                    <a:cubicBezTo>
                      <a:pt x="3506255" y="2584410"/>
                      <a:pt x="3521911" y="2562339"/>
                      <a:pt x="3538764" y="2555429"/>
                    </a:cubicBezTo>
                    <a:cubicBezTo>
                      <a:pt x="3565438" y="2544484"/>
                      <a:pt x="3565275" y="2585021"/>
                      <a:pt x="3578051" y="2599940"/>
                    </a:cubicBezTo>
                    <a:cubicBezTo>
                      <a:pt x="3584931" y="2607962"/>
                      <a:pt x="3587413" y="2599807"/>
                      <a:pt x="3583342" y="2611804"/>
                    </a:cubicBezTo>
                    <a:cubicBezTo>
                      <a:pt x="3581838" y="2616225"/>
                      <a:pt x="3574227" y="2617608"/>
                      <a:pt x="3573363" y="2623105"/>
                    </a:cubicBezTo>
                    <a:cubicBezTo>
                      <a:pt x="3572747" y="2627134"/>
                      <a:pt x="3576359" y="2629266"/>
                      <a:pt x="3576480" y="2632383"/>
                    </a:cubicBezTo>
                    <a:cubicBezTo>
                      <a:pt x="3576903" y="2642954"/>
                      <a:pt x="3576927" y="2644512"/>
                      <a:pt x="3574547" y="2656001"/>
                    </a:cubicBezTo>
                    <a:cubicBezTo>
                      <a:pt x="3571920" y="2668734"/>
                      <a:pt x="3572874" y="2684560"/>
                      <a:pt x="3572083" y="2697505"/>
                    </a:cubicBezTo>
                    <a:cubicBezTo>
                      <a:pt x="3570265" y="2727084"/>
                      <a:pt x="3569878" y="2755335"/>
                      <a:pt x="3566767" y="2784903"/>
                    </a:cubicBezTo>
                    <a:cubicBezTo>
                      <a:pt x="3565046" y="2801357"/>
                      <a:pt x="3561433" y="2834881"/>
                      <a:pt x="3580859" y="2842903"/>
                    </a:cubicBezTo>
                    <a:cubicBezTo>
                      <a:pt x="3573943" y="2853739"/>
                      <a:pt x="3564737" y="2883881"/>
                      <a:pt x="3551147" y="2881616"/>
                    </a:cubicBezTo>
                    <a:cubicBezTo>
                      <a:pt x="3552252" y="2888749"/>
                      <a:pt x="3551630" y="2897864"/>
                      <a:pt x="3558558" y="2902527"/>
                    </a:cubicBezTo>
                    <a:cubicBezTo>
                      <a:pt x="3560219" y="2898178"/>
                      <a:pt x="3561874" y="2893829"/>
                      <a:pt x="3563530" y="2889474"/>
                    </a:cubicBezTo>
                    <a:cubicBezTo>
                      <a:pt x="3567335" y="2899417"/>
                      <a:pt x="3563989" y="2900564"/>
                      <a:pt x="3563759" y="2907335"/>
                    </a:cubicBezTo>
                    <a:cubicBezTo>
                      <a:pt x="3564043" y="2898951"/>
                      <a:pt x="3556112" y="2919024"/>
                      <a:pt x="3560401" y="2916547"/>
                    </a:cubicBezTo>
                    <a:cubicBezTo>
                      <a:pt x="3556752" y="2919597"/>
                      <a:pt x="3551944" y="2921337"/>
                      <a:pt x="3546459" y="2925288"/>
                    </a:cubicBezTo>
                    <a:cubicBezTo>
                      <a:pt x="3538800" y="2930796"/>
                      <a:pt x="3534765" y="2938407"/>
                      <a:pt x="3528821" y="2945861"/>
                    </a:cubicBezTo>
                    <a:cubicBezTo>
                      <a:pt x="3518063" y="2959331"/>
                      <a:pt x="3518686" y="2972940"/>
                      <a:pt x="3509269" y="2986990"/>
                    </a:cubicBezTo>
                    <a:cubicBezTo>
                      <a:pt x="3495907" y="3006917"/>
                      <a:pt x="3478765" y="3026591"/>
                      <a:pt x="3464691" y="3046506"/>
                    </a:cubicBezTo>
                    <a:cubicBezTo>
                      <a:pt x="3453238" y="3062712"/>
                      <a:pt x="3431396" y="3072063"/>
                      <a:pt x="3422215" y="3089489"/>
                    </a:cubicBezTo>
                    <a:cubicBezTo>
                      <a:pt x="3416374" y="3100574"/>
                      <a:pt x="3414048" y="3113464"/>
                      <a:pt x="3404088" y="3121256"/>
                    </a:cubicBezTo>
                    <a:cubicBezTo>
                      <a:pt x="3389820" y="3132418"/>
                      <a:pt x="3370745" y="3142935"/>
                      <a:pt x="3355245" y="3154466"/>
                    </a:cubicBezTo>
                    <a:cubicBezTo>
                      <a:pt x="3345496" y="3161708"/>
                      <a:pt x="3338084" y="3171766"/>
                      <a:pt x="3328359" y="3178797"/>
                    </a:cubicBezTo>
                    <a:cubicBezTo>
                      <a:pt x="3323430" y="3182360"/>
                      <a:pt x="3308607" y="3185973"/>
                      <a:pt x="3308583" y="3193227"/>
                    </a:cubicBezTo>
                    <a:cubicBezTo>
                      <a:pt x="3289924" y="3188002"/>
                      <a:pt x="3276708" y="3168939"/>
                      <a:pt x="3262036" y="3157341"/>
                    </a:cubicBezTo>
                    <a:cubicBezTo>
                      <a:pt x="3252232" y="3149585"/>
                      <a:pt x="3228880" y="3139516"/>
                      <a:pt x="3230288" y="3123980"/>
                    </a:cubicBezTo>
                    <a:cubicBezTo>
                      <a:pt x="3231447" y="3111265"/>
                      <a:pt x="3249520" y="3095494"/>
                      <a:pt x="3253682" y="3082162"/>
                    </a:cubicBezTo>
                    <a:cubicBezTo>
                      <a:pt x="3257216" y="3070873"/>
                      <a:pt x="3262132" y="3049804"/>
                      <a:pt x="3252365" y="3040152"/>
                    </a:cubicBezTo>
                    <a:cubicBezTo>
                      <a:pt x="3231876" y="3019916"/>
                      <a:pt x="3208645" y="3063353"/>
                      <a:pt x="3197645" y="3074914"/>
                    </a:cubicBezTo>
                    <a:cubicBezTo>
                      <a:pt x="3174957" y="3098762"/>
                      <a:pt x="3165311" y="3074715"/>
                      <a:pt x="3146658" y="3057397"/>
                    </a:cubicBezTo>
                    <a:cubicBezTo>
                      <a:pt x="3116861" y="3029738"/>
                      <a:pt x="3098130" y="3058436"/>
                      <a:pt x="3108616" y="3092878"/>
                    </a:cubicBezTo>
                    <a:cubicBezTo>
                      <a:pt x="3113932" y="3110311"/>
                      <a:pt x="3134161" y="3125858"/>
                      <a:pt x="3135472" y="3143666"/>
                    </a:cubicBezTo>
                    <a:cubicBezTo>
                      <a:pt x="3136915" y="3163230"/>
                      <a:pt x="3115713" y="3173064"/>
                      <a:pt x="3107329" y="3188697"/>
                    </a:cubicBezTo>
                    <a:cubicBezTo>
                      <a:pt x="3099404" y="3203441"/>
                      <a:pt x="3095744" y="3229342"/>
                      <a:pt x="3110633" y="3241544"/>
                    </a:cubicBezTo>
                    <a:cubicBezTo>
                      <a:pt x="3127057" y="3255002"/>
                      <a:pt x="3141337" y="3239080"/>
                      <a:pt x="3152077" y="3226660"/>
                    </a:cubicBezTo>
                    <a:cubicBezTo>
                      <a:pt x="3160418" y="3217008"/>
                      <a:pt x="3169690" y="3195776"/>
                      <a:pt x="3183239" y="3194568"/>
                    </a:cubicBezTo>
                    <a:cubicBezTo>
                      <a:pt x="3200212" y="3193064"/>
                      <a:pt x="3228046" y="3223894"/>
                      <a:pt x="3240961" y="3233407"/>
                    </a:cubicBezTo>
                    <a:cubicBezTo>
                      <a:pt x="3221342" y="3239085"/>
                      <a:pt x="3209533" y="3255516"/>
                      <a:pt x="3192946" y="3266038"/>
                    </a:cubicBezTo>
                    <a:cubicBezTo>
                      <a:pt x="3171545" y="3279617"/>
                      <a:pt x="3141669" y="3282830"/>
                      <a:pt x="3117713" y="3292150"/>
                    </a:cubicBezTo>
                    <a:cubicBezTo>
                      <a:pt x="3095146" y="3300939"/>
                      <a:pt x="3074844" y="3308091"/>
                      <a:pt x="3053359" y="3318988"/>
                    </a:cubicBezTo>
                    <a:cubicBezTo>
                      <a:pt x="3027862" y="3331914"/>
                      <a:pt x="2996676" y="3335146"/>
                      <a:pt x="2969675" y="3344557"/>
                    </a:cubicBezTo>
                    <a:cubicBezTo>
                      <a:pt x="2945574" y="3352965"/>
                      <a:pt x="2922705" y="3364756"/>
                      <a:pt x="2898084" y="3371696"/>
                    </a:cubicBezTo>
                    <a:cubicBezTo>
                      <a:pt x="2870335" y="3379519"/>
                      <a:pt x="2841540" y="3384224"/>
                      <a:pt x="2813555" y="3391297"/>
                    </a:cubicBezTo>
                    <a:cubicBezTo>
                      <a:pt x="2789635" y="3397338"/>
                      <a:pt x="2761566" y="3403148"/>
                      <a:pt x="2736915" y="3403191"/>
                    </a:cubicBezTo>
                    <a:cubicBezTo>
                      <a:pt x="2711968" y="3403233"/>
                      <a:pt x="2712488" y="3387794"/>
                      <a:pt x="2704514" y="3367214"/>
                    </a:cubicBezTo>
                    <a:cubicBezTo>
                      <a:pt x="2695037" y="3342775"/>
                      <a:pt x="2679344" y="3321319"/>
                      <a:pt x="2669335" y="3297472"/>
                    </a:cubicBezTo>
                    <a:cubicBezTo>
                      <a:pt x="2659809" y="3274790"/>
                      <a:pt x="2674198" y="3266177"/>
                      <a:pt x="2687988" y="3248823"/>
                    </a:cubicBezTo>
                    <a:cubicBezTo>
                      <a:pt x="2700981" y="3232465"/>
                      <a:pt x="2697544" y="3229904"/>
                      <a:pt x="2714300" y="3241393"/>
                    </a:cubicBezTo>
                    <a:cubicBezTo>
                      <a:pt x="2736359" y="3256506"/>
                      <a:pt x="2750929" y="3246280"/>
                      <a:pt x="2768089" y="3228895"/>
                    </a:cubicBezTo>
                    <a:cubicBezTo>
                      <a:pt x="2783359" y="3213450"/>
                      <a:pt x="2788965" y="3200602"/>
                      <a:pt x="2810934" y="3211366"/>
                    </a:cubicBezTo>
                    <a:cubicBezTo>
                      <a:pt x="2832921" y="3222130"/>
                      <a:pt x="2853863" y="3239647"/>
                      <a:pt x="2877481" y="3246672"/>
                    </a:cubicBezTo>
                    <a:cubicBezTo>
                      <a:pt x="2896091" y="3252199"/>
                      <a:pt x="2909954" y="3248183"/>
                      <a:pt x="2913071" y="3227826"/>
                    </a:cubicBezTo>
                    <a:cubicBezTo>
                      <a:pt x="2916435" y="3205833"/>
                      <a:pt x="2903895" y="3190225"/>
                      <a:pt x="2888088" y="3177159"/>
                    </a:cubicBezTo>
                    <a:cubicBezTo>
                      <a:pt x="2876055" y="3167229"/>
                      <a:pt x="2849773" y="3155438"/>
                      <a:pt x="2845376" y="3139317"/>
                    </a:cubicBezTo>
                    <a:cubicBezTo>
                      <a:pt x="2840743" y="3122331"/>
                      <a:pt x="2865146" y="3097553"/>
                      <a:pt x="2867756" y="3078562"/>
                    </a:cubicBezTo>
                    <a:cubicBezTo>
                      <a:pt x="2871042" y="3054582"/>
                      <a:pt x="2860719" y="3036956"/>
                      <a:pt x="2837971" y="3053555"/>
                    </a:cubicBezTo>
                    <a:cubicBezTo>
                      <a:pt x="2821468" y="3065594"/>
                      <a:pt x="2810487" y="3091706"/>
                      <a:pt x="2787576" y="3093325"/>
                    </a:cubicBezTo>
                    <a:cubicBezTo>
                      <a:pt x="2793936" y="3066633"/>
                      <a:pt x="2807738" y="3042912"/>
                      <a:pt x="2819578" y="3018448"/>
                    </a:cubicBezTo>
                    <a:cubicBezTo>
                      <a:pt x="2829502" y="2997978"/>
                      <a:pt x="2838013" y="2974728"/>
                      <a:pt x="2864651" y="2972445"/>
                    </a:cubicBezTo>
                    <a:cubicBezTo>
                      <a:pt x="2873289" y="2971708"/>
                      <a:pt x="2878906" y="2972608"/>
                      <a:pt x="2887145" y="2971122"/>
                    </a:cubicBezTo>
                    <a:cubicBezTo>
                      <a:pt x="2898024" y="2969165"/>
                      <a:pt x="2912787" y="2967607"/>
                      <a:pt x="2924420" y="2964671"/>
                    </a:cubicBezTo>
                    <a:cubicBezTo>
                      <a:pt x="2951783" y="2957755"/>
                      <a:pt x="2975951" y="2936625"/>
                      <a:pt x="3001145" y="2924514"/>
                    </a:cubicBezTo>
                    <a:cubicBezTo>
                      <a:pt x="3006926" y="2940062"/>
                      <a:pt x="3017153" y="2984344"/>
                      <a:pt x="3040680" y="2958492"/>
                    </a:cubicBezTo>
                    <a:cubicBezTo>
                      <a:pt x="3058082" y="2939368"/>
                      <a:pt x="3038801" y="2906454"/>
                      <a:pt x="3054832" y="2885179"/>
                    </a:cubicBezTo>
                    <a:cubicBezTo>
                      <a:pt x="3087904" y="2841284"/>
                      <a:pt x="3159935" y="2873515"/>
                      <a:pt x="3203378" y="2850882"/>
                    </a:cubicBezTo>
                    <a:cubicBezTo>
                      <a:pt x="3222290" y="2841030"/>
                      <a:pt x="3237687" y="2809608"/>
                      <a:pt x="3211019" y="2800131"/>
                    </a:cubicBezTo>
                    <a:cubicBezTo>
                      <a:pt x="3195434" y="2794598"/>
                      <a:pt x="3150440" y="2815032"/>
                      <a:pt x="3141065" y="2799968"/>
                    </a:cubicBezTo>
                    <a:cubicBezTo>
                      <a:pt x="3134384" y="2789222"/>
                      <a:pt x="3162387" y="2747253"/>
                      <a:pt x="3165770" y="2735716"/>
                    </a:cubicBezTo>
                    <a:cubicBezTo>
                      <a:pt x="3176305" y="2699812"/>
                      <a:pt x="3174595" y="2662537"/>
                      <a:pt x="3174595" y="2625558"/>
                    </a:cubicBezTo>
                    <a:cubicBezTo>
                      <a:pt x="3195736" y="2634207"/>
                      <a:pt x="3222489" y="2654455"/>
                      <a:pt x="3245274" y="2657227"/>
                    </a:cubicBezTo>
                    <a:cubicBezTo>
                      <a:pt x="3268698" y="2660072"/>
                      <a:pt x="3272818" y="2632564"/>
                      <a:pt x="3266681" y="2614498"/>
                    </a:cubicBezTo>
                    <a:cubicBezTo>
                      <a:pt x="3258218" y="2589605"/>
                      <a:pt x="3230028" y="2569207"/>
                      <a:pt x="3210705" y="2553170"/>
                    </a:cubicBezTo>
                    <a:cubicBezTo>
                      <a:pt x="3202187" y="2546108"/>
                      <a:pt x="3179880" y="2534728"/>
                      <a:pt x="3175211" y="2523982"/>
                    </a:cubicBezTo>
                    <a:cubicBezTo>
                      <a:pt x="3170391" y="2512886"/>
                      <a:pt x="3177295" y="2507510"/>
                      <a:pt x="3182707" y="2497870"/>
                    </a:cubicBezTo>
                    <a:cubicBezTo>
                      <a:pt x="3191164" y="2482799"/>
                      <a:pt x="3211653" y="2443845"/>
                      <a:pt x="3189358" y="2429728"/>
                    </a:cubicBezTo>
                    <a:cubicBezTo>
                      <a:pt x="3168851" y="2416735"/>
                      <a:pt x="3157344" y="2453147"/>
                      <a:pt x="3144278" y="2460933"/>
                    </a:cubicBezTo>
                    <a:cubicBezTo>
                      <a:pt x="3122110" y="2474149"/>
                      <a:pt x="3114512" y="2443875"/>
                      <a:pt x="3105698" y="2428466"/>
                    </a:cubicBezTo>
                    <a:cubicBezTo>
                      <a:pt x="3089704" y="2400493"/>
                      <a:pt x="3067523" y="2375528"/>
                      <a:pt x="3047620" y="2350358"/>
                    </a:cubicBezTo>
                    <a:cubicBezTo>
                      <a:pt x="3029499" y="2327446"/>
                      <a:pt x="3018336" y="2311941"/>
                      <a:pt x="3015691" y="2282748"/>
                    </a:cubicBezTo>
                    <a:cubicBezTo>
                      <a:pt x="3013685" y="2260634"/>
                      <a:pt x="3009167" y="2243515"/>
                      <a:pt x="3035237" y="2238490"/>
                    </a:cubicBezTo>
                    <a:cubicBezTo>
                      <a:pt x="3081459" y="2229586"/>
                      <a:pt x="3149129" y="2251531"/>
                      <a:pt x="3186676" y="2213917"/>
                    </a:cubicBezTo>
                    <a:cubicBezTo>
                      <a:pt x="3206368" y="2194196"/>
                      <a:pt x="3192305" y="2173803"/>
                      <a:pt x="3167437" y="2174818"/>
                    </a:cubicBezTo>
                    <a:cubicBezTo>
                      <a:pt x="3134777" y="2176153"/>
                      <a:pt x="3103723" y="2177766"/>
                      <a:pt x="3070852" y="2175114"/>
                    </a:cubicBezTo>
                    <a:cubicBezTo>
                      <a:pt x="3053377" y="2173707"/>
                      <a:pt x="3016844" y="2177953"/>
                      <a:pt x="3008025" y="2159940"/>
                    </a:cubicBezTo>
                    <a:cubicBezTo>
                      <a:pt x="2996664" y="2136745"/>
                      <a:pt x="3015920" y="2099482"/>
                      <a:pt x="2995015" y="2079156"/>
                    </a:cubicBezTo>
                    <a:cubicBezTo>
                      <a:pt x="2968316" y="2053201"/>
                      <a:pt x="2961780" y="2111859"/>
                      <a:pt x="2960892" y="2128053"/>
                    </a:cubicBezTo>
                    <a:cubicBezTo>
                      <a:pt x="2960240" y="2139856"/>
                      <a:pt x="2963266" y="2157820"/>
                      <a:pt x="2955927" y="2168029"/>
                    </a:cubicBezTo>
                    <a:cubicBezTo>
                      <a:pt x="2949071" y="2177548"/>
                      <a:pt x="2936550" y="2177409"/>
                      <a:pt x="2926420" y="2180852"/>
                    </a:cubicBezTo>
                    <a:cubicBezTo>
                      <a:pt x="2900911" y="2189526"/>
                      <a:pt x="2887725" y="2220882"/>
                      <a:pt x="2921576" y="2227514"/>
                    </a:cubicBezTo>
                    <a:cubicBezTo>
                      <a:pt x="2932962" y="2229749"/>
                      <a:pt x="2948842" y="2226500"/>
                      <a:pt x="2958307" y="2234944"/>
                    </a:cubicBezTo>
                    <a:cubicBezTo>
                      <a:pt x="2968213" y="2243781"/>
                      <a:pt x="2964432" y="2259486"/>
                      <a:pt x="2965362" y="2271398"/>
                    </a:cubicBezTo>
                    <a:cubicBezTo>
                      <a:pt x="2941648" y="2243908"/>
                      <a:pt x="2892352" y="2256091"/>
                      <a:pt x="2860241" y="2245883"/>
                    </a:cubicBezTo>
                    <a:cubicBezTo>
                      <a:pt x="2843334" y="2240507"/>
                      <a:pt x="2840471" y="2233343"/>
                      <a:pt x="2833356" y="2216962"/>
                    </a:cubicBezTo>
                    <a:cubicBezTo>
                      <a:pt x="2824748" y="2197137"/>
                      <a:pt x="2805129" y="2172070"/>
                      <a:pt x="2804374" y="2150149"/>
                    </a:cubicBezTo>
                    <a:cubicBezTo>
                      <a:pt x="2803740" y="2131539"/>
                      <a:pt x="2819233" y="2117531"/>
                      <a:pt x="2826464" y="2101488"/>
                    </a:cubicBezTo>
                    <a:cubicBezTo>
                      <a:pt x="2832673" y="2087722"/>
                      <a:pt x="2838291" y="2065318"/>
                      <a:pt x="2837373" y="2049873"/>
                    </a:cubicBezTo>
                    <a:cubicBezTo>
                      <a:pt x="2835156" y="2012615"/>
                      <a:pt x="2767956" y="2050646"/>
                      <a:pt x="2754106" y="2064901"/>
                    </a:cubicBezTo>
                    <a:cubicBezTo>
                      <a:pt x="2728984" y="2090772"/>
                      <a:pt x="2698015" y="2124236"/>
                      <a:pt x="2711630" y="2160883"/>
                    </a:cubicBezTo>
                    <a:cubicBezTo>
                      <a:pt x="2723777" y="2193579"/>
                      <a:pt x="2730222" y="2212123"/>
                      <a:pt x="2688072" y="2209550"/>
                    </a:cubicBezTo>
                    <a:cubicBezTo>
                      <a:pt x="2672645" y="2208608"/>
                      <a:pt x="2640245" y="2211664"/>
                      <a:pt x="2628273" y="2205147"/>
                    </a:cubicBezTo>
                    <a:cubicBezTo>
                      <a:pt x="2619387" y="2200314"/>
                      <a:pt x="2622728" y="2191640"/>
                      <a:pt x="2622431" y="2179076"/>
                    </a:cubicBezTo>
                    <a:cubicBezTo>
                      <a:pt x="2622184" y="2168192"/>
                      <a:pt x="2623005" y="2151695"/>
                      <a:pt x="2616023" y="2142182"/>
                    </a:cubicBezTo>
                    <a:cubicBezTo>
                      <a:pt x="2591438" y="2108730"/>
                      <a:pt x="2585688" y="2191979"/>
                      <a:pt x="2571886" y="2200997"/>
                    </a:cubicBezTo>
                    <a:cubicBezTo>
                      <a:pt x="2550321" y="2215101"/>
                      <a:pt x="2504656" y="2200321"/>
                      <a:pt x="2508184" y="2242174"/>
                    </a:cubicBezTo>
                    <a:cubicBezTo>
                      <a:pt x="2511264" y="2278797"/>
                      <a:pt x="2560753" y="2263841"/>
                      <a:pt x="2574447" y="2295348"/>
                    </a:cubicBezTo>
                    <a:cubicBezTo>
                      <a:pt x="2581037" y="2310527"/>
                      <a:pt x="2579635" y="2328195"/>
                      <a:pt x="2587941" y="2342843"/>
                    </a:cubicBezTo>
                    <a:cubicBezTo>
                      <a:pt x="2599774" y="2363719"/>
                      <a:pt x="2614337" y="2362607"/>
                      <a:pt x="2622184" y="2340844"/>
                    </a:cubicBezTo>
                    <a:cubicBezTo>
                      <a:pt x="2627693" y="2325556"/>
                      <a:pt x="2620348" y="2309845"/>
                      <a:pt x="2624588" y="2295420"/>
                    </a:cubicBezTo>
                    <a:cubicBezTo>
                      <a:pt x="2630707" y="2274563"/>
                      <a:pt x="2659846" y="2276496"/>
                      <a:pt x="2677774" y="2274140"/>
                    </a:cubicBezTo>
                    <a:cubicBezTo>
                      <a:pt x="2699561" y="2271271"/>
                      <a:pt x="2718552" y="2265786"/>
                      <a:pt x="2739277" y="2259081"/>
                    </a:cubicBezTo>
                    <a:cubicBezTo>
                      <a:pt x="2764846" y="2250806"/>
                      <a:pt x="2763456" y="2264391"/>
                      <a:pt x="2767618" y="2284058"/>
                    </a:cubicBezTo>
                    <a:cubicBezTo>
                      <a:pt x="2772450" y="2306879"/>
                      <a:pt x="2779832" y="2328878"/>
                      <a:pt x="2784362" y="2352037"/>
                    </a:cubicBezTo>
                    <a:cubicBezTo>
                      <a:pt x="2788578" y="2373619"/>
                      <a:pt x="2799771" y="2396863"/>
                      <a:pt x="2801601" y="2418463"/>
                    </a:cubicBezTo>
                    <a:cubicBezTo>
                      <a:pt x="2802991" y="2434977"/>
                      <a:pt x="2797391" y="2433467"/>
                      <a:pt x="2783722" y="2442999"/>
                    </a:cubicBezTo>
                    <a:cubicBezTo>
                      <a:pt x="2768772" y="2453413"/>
                      <a:pt x="2752324" y="2480486"/>
                      <a:pt x="2734982" y="2484937"/>
                    </a:cubicBezTo>
                    <a:cubicBezTo>
                      <a:pt x="2708894" y="2491636"/>
                      <a:pt x="2682600" y="2431987"/>
                      <a:pt x="2658867" y="2462509"/>
                    </a:cubicBezTo>
                    <a:cubicBezTo>
                      <a:pt x="2648671" y="2475611"/>
                      <a:pt x="2652615" y="2503512"/>
                      <a:pt x="2659864" y="2517048"/>
                    </a:cubicBezTo>
                    <a:cubicBezTo>
                      <a:pt x="2669438" y="2534934"/>
                      <a:pt x="2687040" y="2539482"/>
                      <a:pt x="2672289" y="2559971"/>
                    </a:cubicBezTo>
                    <a:cubicBezTo>
                      <a:pt x="2661199" y="2575362"/>
                      <a:pt x="2647263" y="2587286"/>
                      <a:pt x="2646225" y="2607998"/>
                    </a:cubicBezTo>
                    <a:cubicBezTo>
                      <a:pt x="2645252" y="2627225"/>
                      <a:pt x="2658324" y="2645412"/>
                      <a:pt x="2678764" y="2639765"/>
                    </a:cubicBezTo>
                    <a:cubicBezTo>
                      <a:pt x="2695278" y="2635210"/>
                      <a:pt x="2705040" y="2618291"/>
                      <a:pt x="2717549" y="2608022"/>
                    </a:cubicBezTo>
                    <a:cubicBezTo>
                      <a:pt x="2739132" y="2590294"/>
                      <a:pt x="2756860" y="2606718"/>
                      <a:pt x="2778950" y="2616751"/>
                    </a:cubicBezTo>
                    <a:cubicBezTo>
                      <a:pt x="2796340" y="2624652"/>
                      <a:pt x="2828306" y="2629804"/>
                      <a:pt x="2837034" y="2648384"/>
                    </a:cubicBezTo>
                    <a:cubicBezTo>
                      <a:pt x="2848106" y="2671960"/>
                      <a:pt x="2833911" y="2681075"/>
                      <a:pt x="2813332" y="2674370"/>
                    </a:cubicBezTo>
                    <a:cubicBezTo>
                      <a:pt x="2821347" y="2700730"/>
                      <a:pt x="2810795" y="2716043"/>
                      <a:pt x="2807902" y="2743285"/>
                    </a:cubicBezTo>
                    <a:cubicBezTo>
                      <a:pt x="2805558" y="2765338"/>
                      <a:pt x="2800490" y="2785513"/>
                      <a:pt x="2797264" y="2806836"/>
                    </a:cubicBezTo>
                    <a:cubicBezTo>
                      <a:pt x="2792970" y="2835304"/>
                      <a:pt x="2792517" y="2832217"/>
                      <a:pt x="2763221" y="2833184"/>
                    </a:cubicBezTo>
                    <a:cubicBezTo>
                      <a:pt x="2738334" y="2834005"/>
                      <a:pt x="2714143" y="2833341"/>
                      <a:pt x="2689286" y="2832247"/>
                    </a:cubicBezTo>
                    <a:cubicBezTo>
                      <a:pt x="2667384" y="2831287"/>
                      <a:pt x="2652489" y="2833268"/>
                      <a:pt x="2651504" y="2806836"/>
                    </a:cubicBezTo>
                    <a:cubicBezTo>
                      <a:pt x="2651069" y="2795172"/>
                      <a:pt x="2658420" y="2755625"/>
                      <a:pt x="2635437" y="2760373"/>
                    </a:cubicBezTo>
                    <a:cubicBezTo>
                      <a:pt x="2615195" y="2764553"/>
                      <a:pt x="2621024" y="2800687"/>
                      <a:pt x="2614253" y="2814265"/>
                    </a:cubicBezTo>
                    <a:cubicBezTo>
                      <a:pt x="2604461" y="2833921"/>
                      <a:pt x="2587893" y="2827910"/>
                      <a:pt x="2569463" y="2832761"/>
                    </a:cubicBezTo>
                    <a:cubicBezTo>
                      <a:pt x="2550714" y="2837702"/>
                      <a:pt x="2535559" y="2851546"/>
                      <a:pt x="2540391" y="2872941"/>
                    </a:cubicBezTo>
                    <a:cubicBezTo>
                      <a:pt x="2545562" y="2895780"/>
                      <a:pt x="2566492" y="2894192"/>
                      <a:pt x="2584685" y="2899477"/>
                    </a:cubicBezTo>
                    <a:cubicBezTo>
                      <a:pt x="2612700" y="2907607"/>
                      <a:pt x="2606557" y="2948827"/>
                      <a:pt x="2622909" y="2971219"/>
                    </a:cubicBezTo>
                    <a:cubicBezTo>
                      <a:pt x="2629583" y="2980352"/>
                      <a:pt x="2636608" y="2989581"/>
                      <a:pt x="2647813" y="2982085"/>
                    </a:cubicBezTo>
                    <a:cubicBezTo>
                      <a:pt x="2668363" y="2968331"/>
                      <a:pt x="2648961" y="2934735"/>
                      <a:pt x="2654391" y="2917876"/>
                    </a:cubicBezTo>
                    <a:cubicBezTo>
                      <a:pt x="2660099" y="2900147"/>
                      <a:pt x="2679350" y="2903778"/>
                      <a:pt x="2697550" y="2901476"/>
                    </a:cubicBezTo>
                    <a:cubicBezTo>
                      <a:pt x="2724405" y="2898088"/>
                      <a:pt x="2752523" y="2885131"/>
                      <a:pt x="2779276" y="2885288"/>
                    </a:cubicBezTo>
                    <a:cubicBezTo>
                      <a:pt x="2774148" y="2900733"/>
                      <a:pt x="2759772" y="2909709"/>
                      <a:pt x="2754601" y="2925970"/>
                    </a:cubicBezTo>
                    <a:cubicBezTo>
                      <a:pt x="2751829" y="2934686"/>
                      <a:pt x="2754414" y="2950965"/>
                      <a:pt x="2750560" y="2958171"/>
                    </a:cubicBezTo>
                    <a:cubicBezTo>
                      <a:pt x="2746422" y="2965915"/>
                      <a:pt x="2733369" y="2968235"/>
                      <a:pt x="2727969" y="2979005"/>
                    </a:cubicBezTo>
                    <a:cubicBezTo>
                      <a:pt x="2720908" y="2993109"/>
                      <a:pt x="2718721" y="3008216"/>
                      <a:pt x="2710452" y="3022031"/>
                    </a:cubicBezTo>
                    <a:cubicBezTo>
                      <a:pt x="2690905" y="3054697"/>
                      <a:pt x="2674071" y="3088094"/>
                      <a:pt x="2653292" y="3120428"/>
                    </a:cubicBezTo>
                    <a:cubicBezTo>
                      <a:pt x="2631836" y="3153820"/>
                      <a:pt x="2608714" y="3185598"/>
                      <a:pt x="2581725" y="3214543"/>
                    </a:cubicBezTo>
                    <a:cubicBezTo>
                      <a:pt x="2555540" y="3242631"/>
                      <a:pt x="2547730" y="3229028"/>
                      <a:pt x="2525230" y="3206069"/>
                    </a:cubicBezTo>
                    <a:cubicBezTo>
                      <a:pt x="2516072" y="3196724"/>
                      <a:pt x="2496622" y="3185906"/>
                      <a:pt x="2494073" y="3171953"/>
                    </a:cubicBezTo>
                    <a:cubicBezTo>
                      <a:pt x="2491555" y="3158193"/>
                      <a:pt x="2502935" y="3146970"/>
                      <a:pt x="2509168" y="3135771"/>
                    </a:cubicBezTo>
                    <a:cubicBezTo>
                      <a:pt x="2517425" y="3120923"/>
                      <a:pt x="2532339" y="3095379"/>
                      <a:pt x="2528703" y="3077566"/>
                    </a:cubicBezTo>
                    <a:cubicBezTo>
                      <a:pt x="2521883" y="3044114"/>
                      <a:pt x="2491983" y="3074914"/>
                      <a:pt x="2480646" y="3087436"/>
                    </a:cubicBezTo>
                    <a:cubicBezTo>
                      <a:pt x="2460845" y="3109308"/>
                      <a:pt x="2449779" y="3132310"/>
                      <a:pt x="2419855" y="3115034"/>
                    </a:cubicBezTo>
                    <a:cubicBezTo>
                      <a:pt x="2400701" y="3103968"/>
                      <a:pt x="2376546" y="3073688"/>
                      <a:pt x="2351406" y="3084886"/>
                    </a:cubicBezTo>
                    <a:cubicBezTo>
                      <a:pt x="2328518" y="3095083"/>
                      <a:pt x="2334927" y="3124536"/>
                      <a:pt x="2349007" y="3139480"/>
                    </a:cubicBezTo>
                    <a:cubicBezTo>
                      <a:pt x="2356896" y="3147851"/>
                      <a:pt x="2368131" y="3152642"/>
                      <a:pt x="2376503" y="3160476"/>
                    </a:cubicBezTo>
                    <a:cubicBezTo>
                      <a:pt x="2394510" y="3177365"/>
                      <a:pt x="2384314" y="3181950"/>
                      <a:pt x="2376093" y="3200862"/>
                    </a:cubicBezTo>
                    <a:cubicBezTo>
                      <a:pt x="2369364" y="3216350"/>
                      <a:pt x="2368391" y="3246787"/>
                      <a:pt x="2380792" y="3259689"/>
                    </a:cubicBezTo>
                    <a:cubicBezTo>
                      <a:pt x="2405201" y="3285059"/>
                      <a:pt x="2424077" y="3233879"/>
                      <a:pt x="2446723" y="3232834"/>
                    </a:cubicBezTo>
                    <a:cubicBezTo>
                      <a:pt x="2457462" y="3232345"/>
                      <a:pt x="2502095" y="3261640"/>
                      <a:pt x="2505278" y="3272181"/>
                    </a:cubicBezTo>
                    <a:cubicBezTo>
                      <a:pt x="2510859" y="3290682"/>
                      <a:pt x="2462706" y="3312778"/>
                      <a:pt x="2449918" y="3321464"/>
                    </a:cubicBezTo>
                    <a:cubicBezTo>
                      <a:pt x="2420151" y="3341663"/>
                      <a:pt x="2387732" y="3362255"/>
                      <a:pt x="2354256" y="3375647"/>
                    </a:cubicBezTo>
                    <a:cubicBezTo>
                      <a:pt x="2314753" y="3391454"/>
                      <a:pt x="2344193" y="3341645"/>
                      <a:pt x="2322599" y="3325095"/>
                    </a:cubicBezTo>
                    <a:cubicBezTo>
                      <a:pt x="2294511" y="3303567"/>
                      <a:pt x="2292336" y="3362545"/>
                      <a:pt x="2289455" y="3377199"/>
                    </a:cubicBezTo>
                    <a:cubicBezTo>
                      <a:pt x="2281796" y="3416172"/>
                      <a:pt x="2240631" y="3417186"/>
                      <a:pt x="2207421" y="3426851"/>
                    </a:cubicBezTo>
                    <a:cubicBezTo>
                      <a:pt x="2186279" y="3433006"/>
                      <a:pt x="2165120" y="3439542"/>
                      <a:pt x="2143761" y="3444894"/>
                    </a:cubicBezTo>
                    <a:cubicBezTo>
                      <a:pt x="2125634" y="3449436"/>
                      <a:pt x="2105338" y="3449327"/>
                      <a:pt x="2087767" y="3454951"/>
                    </a:cubicBezTo>
                    <a:cubicBezTo>
                      <a:pt x="2072358" y="3459886"/>
                      <a:pt x="2061811" y="3469895"/>
                      <a:pt x="2044578" y="3470010"/>
                    </a:cubicBezTo>
                    <a:cubicBezTo>
                      <a:pt x="2038979" y="3470052"/>
                      <a:pt x="2034104" y="3468149"/>
                      <a:pt x="2028698" y="3468022"/>
                    </a:cubicBezTo>
                    <a:cubicBezTo>
                      <a:pt x="2017801" y="3467756"/>
                      <a:pt x="2007810" y="3473990"/>
                      <a:pt x="1997391" y="3473344"/>
                    </a:cubicBezTo>
                    <a:cubicBezTo>
                      <a:pt x="1980067" y="3472263"/>
                      <a:pt x="1987605" y="3466802"/>
                      <a:pt x="1981577" y="3454709"/>
                    </a:cubicBezTo>
                    <a:cubicBezTo>
                      <a:pt x="1975911" y="3443365"/>
                      <a:pt x="1961517" y="3439198"/>
                      <a:pt x="1950306" y="3435652"/>
                    </a:cubicBezTo>
                    <a:cubicBezTo>
                      <a:pt x="1918177" y="3425498"/>
                      <a:pt x="1891430" y="3434396"/>
                      <a:pt x="1886767" y="3393544"/>
                    </a:cubicBezTo>
                    <a:cubicBezTo>
                      <a:pt x="1885335" y="3380998"/>
                      <a:pt x="1887226" y="3329486"/>
                      <a:pt x="1863366" y="3335508"/>
                    </a:cubicBezTo>
                    <a:cubicBezTo>
                      <a:pt x="1835490" y="3342527"/>
                      <a:pt x="1860014" y="3403752"/>
                      <a:pt x="1842714" y="3419095"/>
                    </a:cubicBezTo>
                    <a:cubicBezTo>
                      <a:pt x="1834294" y="3426561"/>
                      <a:pt x="1821585" y="3422834"/>
                      <a:pt x="1811437" y="3425045"/>
                    </a:cubicBezTo>
                    <a:cubicBezTo>
                      <a:pt x="1794778" y="3428663"/>
                      <a:pt x="1787475" y="3441245"/>
                      <a:pt x="1769239" y="3440399"/>
                    </a:cubicBezTo>
                    <a:cubicBezTo>
                      <a:pt x="1753854" y="3439693"/>
                      <a:pt x="1739533" y="3432861"/>
                      <a:pt x="1726123" y="3426078"/>
                    </a:cubicBezTo>
                    <a:cubicBezTo>
                      <a:pt x="1706135" y="3415960"/>
                      <a:pt x="1682288" y="3409261"/>
                      <a:pt x="1665622" y="3393828"/>
                    </a:cubicBezTo>
                    <a:cubicBezTo>
                      <a:pt x="1642784" y="3372663"/>
                      <a:pt x="1632757" y="3339719"/>
                      <a:pt x="1623020" y="3311111"/>
                    </a:cubicBezTo>
                    <a:cubicBezTo>
                      <a:pt x="1608692" y="3268973"/>
                      <a:pt x="1602585" y="3226987"/>
                      <a:pt x="1600284" y="3182801"/>
                    </a:cubicBezTo>
                    <a:cubicBezTo>
                      <a:pt x="1599480" y="3167398"/>
                      <a:pt x="1592938" y="3156538"/>
                      <a:pt x="1590202" y="3142403"/>
                    </a:cubicBezTo>
                    <a:cubicBezTo>
                      <a:pt x="1587297" y="3127375"/>
                      <a:pt x="1595886" y="3124361"/>
                      <a:pt x="1597867" y="3110123"/>
                    </a:cubicBezTo>
                    <a:cubicBezTo>
                      <a:pt x="1599782" y="3096279"/>
                      <a:pt x="1598852" y="3081492"/>
                      <a:pt x="1601763" y="3066657"/>
                    </a:cubicBezTo>
                    <a:cubicBezTo>
                      <a:pt x="1605949" y="3045328"/>
                      <a:pt x="1607411" y="3023510"/>
                      <a:pt x="1611470" y="3002115"/>
                    </a:cubicBezTo>
                    <a:cubicBezTo>
                      <a:pt x="1618187" y="2966737"/>
                      <a:pt x="1628371" y="2931600"/>
                      <a:pt x="1636731" y="2896541"/>
                    </a:cubicBezTo>
                    <a:cubicBezTo>
                      <a:pt x="1639329" y="2885645"/>
                      <a:pt x="1644034" y="2850731"/>
                      <a:pt x="1657474" y="2847379"/>
                    </a:cubicBezTo>
                    <a:cubicBezTo>
                      <a:pt x="1667392" y="2844902"/>
                      <a:pt x="1690291" y="2859671"/>
                      <a:pt x="1699485" y="2864008"/>
                    </a:cubicBezTo>
                    <a:cubicBezTo>
                      <a:pt x="1717654" y="2872579"/>
                      <a:pt x="1733275" y="2884418"/>
                      <a:pt x="1752725" y="2890356"/>
                    </a:cubicBezTo>
                    <a:cubicBezTo>
                      <a:pt x="1762752" y="2893418"/>
                      <a:pt x="1775418" y="2893117"/>
                      <a:pt x="1782002" y="2902431"/>
                    </a:cubicBezTo>
                    <a:cubicBezTo>
                      <a:pt x="1792410" y="2917175"/>
                      <a:pt x="1784002" y="2946048"/>
                      <a:pt x="1788309" y="2963469"/>
                    </a:cubicBezTo>
                    <a:cubicBezTo>
                      <a:pt x="1793588" y="2984797"/>
                      <a:pt x="1811069" y="2993870"/>
                      <a:pt x="1825155" y="2972445"/>
                    </a:cubicBezTo>
                    <a:cubicBezTo>
                      <a:pt x="1832663" y="2961028"/>
                      <a:pt x="1830664" y="2947407"/>
                      <a:pt x="1831673" y="2934783"/>
                    </a:cubicBezTo>
                    <a:cubicBezTo>
                      <a:pt x="1833110" y="2916577"/>
                      <a:pt x="1833430" y="2912174"/>
                      <a:pt x="1853134" y="2913400"/>
                    </a:cubicBezTo>
                    <a:cubicBezTo>
                      <a:pt x="1873079" y="2914650"/>
                      <a:pt x="1892560" y="2922183"/>
                      <a:pt x="1913024" y="2923101"/>
                    </a:cubicBezTo>
                    <a:cubicBezTo>
                      <a:pt x="1931466" y="2923922"/>
                      <a:pt x="1950004" y="2923415"/>
                      <a:pt x="1968433" y="2922406"/>
                    </a:cubicBezTo>
                    <a:cubicBezTo>
                      <a:pt x="2013186" y="2919954"/>
                      <a:pt x="2054122" y="2912675"/>
                      <a:pt x="2096090" y="2896741"/>
                    </a:cubicBezTo>
                    <a:cubicBezTo>
                      <a:pt x="2124517" y="2885947"/>
                      <a:pt x="2157485" y="2862347"/>
                      <a:pt x="2188816" y="2863180"/>
                    </a:cubicBezTo>
                    <a:cubicBezTo>
                      <a:pt x="2233044" y="2864352"/>
                      <a:pt x="2221072" y="2905300"/>
                      <a:pt x="2227131" y="2935931"/>
                    </a:cubicBezTo>
                    <a:cubicBezTo>
                      <a:pt x="2230815" y="2954571"/>
                      <a:pt x="2261990" y="3011804"/>
                      <a:pt x="2273968" y="2965359"/>
                    </a:cubicBezTo>
                    <a:cubicBezTo>
                      <a:pt x="2279887" y="2942382"/>
                      <a:pt x="2260153" y="2908888"/>
                      <a:pt x="2271847" y="2888139"/>
                    </a:cubicBezTo>
                    <a:cubicBezTo>
                      <a:pt x="2285656" y="2863621"/>
                      <a:pt x="2336413" y="2883965"/>
                      <a:pt x="2359506" y="2878287"/>
                    </a:cubicBezTo>
                    <a:cubicBezTo>
                      <a:pt x="2378195" y="2873691"/>
                      <a:pt x="2409429" y="2847191"/>
                      <a:pt x="2396231" y="2824329"/>
                    </a:cubicBezTo>
                    <a:cubicBezTo>
                      <a:pt x="2389979" y="2813498"/>
                      <a:pt x="2377838" y="2815552"/>
                      <a:pt x="2367014" y="2814743"/>
                    </a:cubicBezTo>
                    <a:cubicBezTo>
                      <a:pt x="2346495" y="2813208"/>
                      <a:pt x="2326114" y="2810405"/>
                      <a:pt x="2305764" y="2807409"/>
                    </a:cubicBezTo>
                    <a:cubicBezTo>
                      <a:pt x="2294191" y="2805706"/>
                      <a:pt x="2276499" y="2804709"/>
                      <a:pt x="2271878" y="2791415"/>
                    </a:cubicBezTo>
                    <a:cubicBezTo>
                      <a:pt x="2267945" y="2780131"/>
                      <a:pt x="2286363" y="2750871"/>
                      <a:pt x="2290361" y="2740077"/>
                    </a:cubicBezTo>
                    <a:cubicBezTo>
                      <a:pt x="2303578" y="2704336"/>
                      <a:pt x="2308344" y="2675270"/>
                      <a:pt x="2308398" y="2636297"/>
                    </a:cubicBezTo>
                    <a:cubicBezTo>
                      <a:pt x="2308410" y="2618738"/>
                      <a:pt x="2309564" y="2600206"/>
                      <a:pt x="2306737" y="2582834"/>
                    </a:cubicBezTo>
                    <a:cubicBezTo>
                      <a:pt x="2305698" y="2576467"/>
                      <a:pt x="2296148" y="2555682"/>
                      <a:pt x="2300618" y="2549600"/>
                    </a:cubicBezTo>
                    <a:cubicBezTo>
                      <a:pt x="2306634" y="2541415"/>
                      <a:pt x="2318945" y="2551805"/>
                      <a:pt x="2323886" y="2557935"/>
                    </a:cubicBezTo>
                    <a:cubicBezTo>
                      <a:pt x="2333701" y="2570155"/>
                      <a:pt x="2330288" y="2569177"/>
                      <a:pt x="2324707" y="2581837"/>
                    </a:cubicBezTo>
                    <a:cubicBezTo>
                      <a:pt x="2316498" y="2600460"/>
                      <a:pt x="2300527" y="2639517"/>
                      <a:pt x="2327606" y="2653851"/>
                    </a:cubicBezTo>
                    <a:cubicBezTo>
                      <a:pt x="2355924" y="2668843"/>
                      <a:pt x="2366156" y="2618176"/>
                      <a:pt x="2392988" y="2623733"/>
                    </a:cubicBezTo>
                    <a:cubicBezTo>
                      <a:pt x="2405497" y="2626325"/>
                      <a:pt x="2417844" y="2642773"/>
                      <a:pt x="2427925" y="2650456"/>
                    </a:cubicBezTo>
                    <a:cubicBezTo>
                      <a:pt x="2439728" y="2659456"/>
                      <a:pt x="2452467" y="2669000"/>
                      <a:pt x="2466336" y="2674521"/>
                    </a:cubicBezTo>
                    <a:cubicBezTo>
                      <a:pt x="2489090" y="2683581"/>
                      <a:pt x="2514659" y="2676792"/>
                      <a:pt x="2505466" y="2648173"/>
                    </a:cubicBezTo>
                    <a:cubicBezTo>
                      <a:pt x="2498217" y="2625606"/>
                      <a:pt x="2475282" y="2606730"/>
                      <a:pt x="2458882" y="2590729"/>
                    </a:cubicBezTo>
                    <a:cubicBezTo>
                      <a:pt x="2432757" y="2565244"/>
                      <a:pt x="2433941" y="2554535"/>
                      <a:pt x="2451996" y="2524514"/>
                    </a:cubicBezTo>
                    <a:cubicBezTo>
                      <a:pt x="2459546" y="2511950"/>
                      <a:pt x="2488552" y="2458601"/>
                      <a:pt x="2454932" y="2454264"/>
                    </a:cubicBezTo>
                    <a:cubicBezTo>
                      <a:pt x="2437143" y="2451963"/>
                      <a:pt x="2417892" y="2480818"/>
                      <a:pt x="2408493" y="2491860"/>
                    </a:cubicBezTo>
                    <a:cubicBezTo>
                      <a:pt x="2392359" y="2510808"/>
                      <a:pt x="2383111" y="2518945"/>
                      <a:pt x="2359107" y="2503729"/>
                    </a:cubicBezTo>
                    <a:cubicBezTo>
                      <a:pt x="2335646" y="2488858"/>
                      <a:pt x="2324755" y="2476427"/>
                      <a:pt x="2296378" y="2475055"/>
                    </a:cubicBezTo>
                    <a:cubicBezTo>
                      <a:pt x="2263729" y="2473479"/>
                      <a:pt x="2249045" y="2424419"/>
                      <a:pt x="2231733" y="2399224"/>
                    </a:cubicBezTo>
                    <a:cubicBezTo>
                      <a:pt x="2184709" y="2330787"/>
                      <a:pt x="2112720" y="2296937"/>
                      <a:pt x="2052020" y="2244500"/>
                    </a:cubicBezTo>
                    <a:cubicBezTo>
                      <a:pt x="2022440" y="2218943"/>
                      <a:pt x="2002464" y="2185509"/>
                      <a:pt x="1979970" y="2154051"/>
                    </a:cubicBezTo>
                    <a:cubicBezTo>
                      <a:pt x="1969260" y="2139065"/>
                      <a:pt x="1955428" y="2126622"/>
                      <a:pt x="1946700" y="2110295"/>
                    </a:cubicBezTo>
                    <a:cubicBezTo>
                      <a:pt x="1941209" y="2100026"/>
                      <a:pt x="1926331" y="2075278"/>
                      <a:pt x="1930203" y="2063161"/>
                    </a:cubicBezTo>
                    <a:cubicBezTo>
                      <a:pt x="1935024" y="2048079"/>
                      <a:pt x="1961040" y="2038770"/>
                      <a:pt x="1971864" y="2028115"/>
                    </a:cubicBezTo>
                    <a:cubicBezTo>
                      <a:pt x="1980943" y="2019181"/>
                      <a:pt x="1985793" y="2008037"/>
                      <a:pt x="2000079" y="2011450"/>
                    </a:cubicBezTo>
                    <a:cubicBezTo>
                      <a:pt x="2012793" y="2014494"/>
                      <a:pt x="2024252" y="2031703"/>
                      <a:pt x="2034648" y="2039266"/>
                    </a:cubicBezTo>
                    <a:cubicBezTo>
                      <a:pt x="2044850" y="2046689"/>
                      <a:pt x="2056363" y="2053575"/>
                      <a:pt x="2067676" y="2059127"/>
                    </a:cubicBezTo>
                    <a:cubicBezTo>
                      <a:pt x="2088141" y="2069166"/>
                      <a:pt x="2112853" y="2074529"/>
                      <a:pt x="2114049" y="2044001"/>
                    </a:cubicBezTo>
                    <a:cubicBezTo>
                      <a:pt x="2115094" y="2017587"/>
                      <a:pt x="2091004" y="1989299"/>
                      <a:pt x="2073602" y="1971480"/>
                    </a:cubicBezTo>
                    <a:cubicBezTo>
                      <a:pt x="2060941" y="1958512"/>
                      <a:pt x="2041751" y="1947240"/>
                      <a:pt x="2044264" y="1926649"/>
                    </a:cubicBezTo>
                    <a:cubicBezTo>
                      <a:pt x="2045502" y="1916434"/>
                      <a:pt x="2054176" y="1898253"/>
                      <a:pt x="2059238" y="1889687"/>
                    </a:cubicBezTo>
                    <a:cubicBezTo>
                      <a:pt x="2076689" y="1860204"/>
                      <a:pt x="2129965" y="1878193"/>
                      <a:pt x="2158923" y="1880083"/>
                    </a:cubicBezTo>
                    <a:cubicBezTo>
                      <a:pt x="2193800" y="1882367"/>
                      <a:pt x="2232259" y="1876508"/>
                      <a:pt x="2259984" y="1901189"/>
                    </a:cubicBezTo>
                    <a:cubicBezTo>
                      <a:pt x="2269027" y="1909240"/>
                      <a:pt x="2289987" y="1925054"/>
                      <a:pt x="2294426" y="1936259"/>
                    </a:cubicBezTo>
                    <a:cubicBezTo>
                      <a:pt x="2299591" y="1949300"/>
                      <a:pt x="2291153" y="1955165"/>
                      <a:pt x="2286465" y="1967790"/>
                    </a:cubicBezTo>
                    <a:cubicBezTo>
                      <a:pt x="2280401" y="1984099"/>
                      <a:pt x="2276233" y="2016312"/>
                      <a:pt x="2293684" y="2027559"/>
                    </a:cubicBezTo>
                    <a:cubicBezTo>
                      <a:pt x="2322810" y="2046327"/>
                      <a:pt x="2337996" y="1990653"/>
                      <a:pt x="2368276" y="2002830"/>
                    </a:cubicBezTo>
                    <a:cubicBezTo>
                      <a:pt x="2396986" y="2014379"/>
                      <a:pt x="2417058" y="2047583"/>
                      <a:pt x="2449833" y="2052838"/>
                    </a:cubicBezTo>
                    <a:cubicBezTo>
                      <a:pt x="2492726" y="2059712"/>
                      <a:pt x="2468299" y="2006545"/>
                      <a:pt x="2453458" y="1990900"/>
                    </a:cubicBezTo>
                    <a:cubicBezTo>
                      <a:pt x="2434207" y="1970617"/>
                      <a:pt x="2396877" y="1949645"/>
                      <a:pt x="2409103" y="1919654"/>
                    </a:cubicBezTo>
                    <a:cubicBezTo>
                      <a:pt x="2412589" y="1911083"/>
                      <a:pt x="2420568" y="1893203"/>
                      <a:pt x="2427744" y="1887882"/>
                    </a:cubicBezTo>
                    <a:cubicBezTo>
                      <a:pt x="2441794" y="1877462"/>
                      <a:pt x="2464439" y="1883182"/>
                      <a:pt x="2480525" y="1883351"/>
                    </a:cubicBezTo>
                    <a:cubicBezTo>
                      <a:pt x="2521128" y="1883786"/>
                      <a:pt x="2559454" y="1880446"/>
                      <a:pt x="2599236" y="1873348"/>
                    </a:cubicBezTo>
                    <a:cubicBezTo>
                      <a:pt x="2611233" y="1871204"/>
                      <a:pt x="2613963" y="1869507"/>
                      <a:pt x="2622413" y="1878446"/>
                    </a:cubicBezTo>
                    <a:cubicBezTo>
                      <a:pt x="2634120" y="1890805"/>
                      <a:pt x="2640269" y="1906921"/>
                      <a:pt x="2653878" y="1919074"/>
                    </a:cubicBezTo>
                    <a:cubicBezTo>
                      <a:pt x="2634210" y="1940270"/>
                      <a:pt x="2605059" y="1965295"/>
                      <a:pt x="2618735" y="1997925"/>
                    </a:cubicBezTo>
                    <a:cubicBezTo>
                      <a:pt x="2630501" y="2026001"/>
                      <a:pt x="2656288" y="2012229"/>
                      <a:pt x="2673739" y="1997231"/>
                    </a:cubicBezTo>
                    <a:cubicBezTo>
                      <a:pt x="2681935" y="1990187"/>
                      <a:pt x="2690398" y="1975280"/>
                      <a:pt x="2701259" y="1972453"/>
                    </a:cubicBezTo>
                    <a:cubicBezTo>
                      <a:pt x="2715357" y="1968786"/>
                      <a:pt x="2731201" y="1981592"/>
                      <a:pt x="2742744" y="1988092"/>
                    </a:cubicBezTo>
                    <a:cubicBezTo>
                      <a:pt x="2760068" y="1997859"/>
                      <a:pt x="2797113" y="2026804"/>
                      <a:pt x="2816793" y="2009716"/>
                    </a:cubicBezTo>
                    <a:cubicBezTo>
                      <a:pt x="2842815" y="1987113"/>
                      <a:pt x="2812021" y="1953106"/>
                      <a:pt x="2794093" y="1939146"/>
                    </a:cubicBezTo>
                    <a:cubicBezTo>
                      <a:pt x="2783251" y="1930702"/>
                      <a:pt x="2768808" y="1924679"/>
                      <a:pt x="2759687" y="1914260"/>
                    </a:cubicBezTo>
                    <a:cubicBezTo>
                      <a:pt x="2747540" y="1900391"/>
                      <a:pt x="2754661" y="1898355"/>
                      <a:pt x="2762019" y="1885858"/>
                    </a:cubicBezTo>
                    <a:cubicBezTo>
                      <a:pt x="2775483" y="1862989"/>
                      <a:pt x="2770548" y="1833536"/>
                      <a:pt x="2792088" y="1815675"/>
                    </a:cubicBezTo>
                    <a:cubicBezTo>
                      <a:pt x="2804030" y="1805769"/>
                      <a:pt x="2821106" y="1799541"/>
                      <a:pt x="2834745" y="1792280"/>
                    </a:cubicBezTo>
                    <a:cubicBezTo>
                      <a:pt x="2848167" y="1785123"/>
                      <a:pt x="2862573" y="1770933"/>
                      <a:pt x="2875741" y="1765491"/>
                    </a:cubicBezTo>
                    <a:lnTo>
                      <a:pt x="2875741" y="1765491"/>
                    </a:lnTo>
                    <a:close/>
                    <a:moveTo>
                      <a:pt x="3095200" y="1854424"/>
                    </a:moveTo>
                    <a:cubicBezTo>
                      <a:pt x="3089963" y="1851216"/>
                      <a:pt x="3084726" y="1848009"/>
                      <a:pt x="3079489" y="1844795"/>
                    </a:cubicBezTo>
                    <a:cubicBezTo>
                      <a:pt x="3091461" y="1838960"/>
                      <a:pt x="3099362" y="1839655"/>
                      <a:pt x="3095200" y="1854424"/>
                    </a:cubicBezTo>
                    <a:lnTo>
                      <a:pt x="3095200" y="1854424"/>
                    </a:lnTo>
                    <a:close/>
                    <a:moveTo>
                      <a:pt x="3384196" y="2132288"/>
                    </a:moveTo>
                    <a:cubicBezTo>
                      <a:pt x="3386305" y="2121614"/>
                      <a:pt x="3394537" y="2102521"/>
                      <a:pt x="3405869" y="2112505"/>
                    </a:cubicBezTo>
                    <a:cubicBezTo>
                      <a:pt x="3413166" y="2118920"/>
                      <a:pt x="3405199" y="2143015"/>
                      <a:pt x="3422553" y="2136353"/>
                    </a:cubicBezTo>
                    <a:cubicBezTo>
                      <a:pt x="3423447" y="2151701"/>
                      <a:pt x="3412019" y="2150397"/>
                      <a:pt x="3428877" y="2164054"/>
                    </a:cubicBezTo>
                    <a:cubicBezTo>
                      <a:pt x="3407603" y="2161590"/>
                      <a:pt x="3378235" y="2162550"/>
                      <a:pt x="3384196" y="2132288"/>
                    </a:cubicBezTo>
                    <a:lnTo>
                      <a:pt x="3384196" y="2132288"/>
                    </a:lnTo>
                    <a:close/>
                    <a:moveTo>
                      <a:pt x="2558416" y="3426217"/>
                    </a:moveTo>
                    <a:cubicBezTo>
                      <a:pt x="2563767" y="3411841"/>
                      <a:pt x="2563725" y="3389552"/>
                      <a:pt x="2580215" y="3402689"/>
                    </a:cubicBezTo>
                    <a:cubicBezTo>
                      <a:pt x="2581079" y="3385281"/>
                      <a:pt x="2576960" y="3330078"/>
                      <a:pt x="2608563" y="3332319"/>
                    </a:cubicBezTo>
                    <a:cubicBezTo>
                      <a:pt x="2621447" y="3333231"/>
                      <a:pt x="2621308" y="3344599"/>
                      <a:pt x="2624715" y="3354445"/>
                    </a:cubicBezTo>
                    <a:cubicBezTo>
                      <a:pt x="2630646" y="3371618"/>
                      <a:pt x="2640674" y="3387262"/>
                      <a:pt x="2649118" y="3403269"/>
                    </a:cubicBezTo>
                    <a:cubicBezTo>
                      <a:pt x="2617762" y="3404538"/>
                      <a:pt x="2586383" y="3411714"/>
                      <a:pt x="2558416" y="3426217"/>
                    </a:cubicBezTo>
                    <a:lnTo>
                      <a:pt x="2558416" y="3426217"/>
                    </a:lnTo>
                    <a:close/>
                    <a:moveTo>
                      <a:pt x="2568678" y="3624625"/>
                    </a:moveTo>
                    <a:cubicBezTo>
                      <a:pt x="2586600" y="3638168"/>
                      <a:pt x="2595582" y="3622179"/>
                      <a:pt x="2612501" y="3616344"/>
                    </a:cubicBezTo>
                    <a:cubicBezTo>
                      <a:pt x="2628116" y="3610962"/>
                      <a:pt x="2644322" y="3614187"/>
                      <a:pt x="2661622" y="3610364"/>
                    </a:cubicBezTo>
                    <a:cubicBezTo>
                      <a:pt x="2683077" y="3605628"/>
                      <a:pt x="2708344" y="3606347"/>
                      <a:pt x="2729304" y="3606160"/>
                    </a:cubicBezTo>
                    <a:cubicBezTo>
                      <a:pt x="2734469" y="3606117"/>
                      <a:pt x="2745269" y="3606933"/>
                      <a:pt x="2750488" y="3607537"/>
                    </a:cubicBezTo>
                    <a:cubicBezTo>
                      <a:pt x="2759995" y="3608624"/>
                      <a:pt x="2759143" y="3610594"/>
                      <a:pt x="2768989" y="3613239"/>
                    </a:cubicBezTo>
                    <a:cubicBezTo>
                      <a:pt x="2772789" y="3612363"/>
                      <a:pt x="2776631" y="3611723"/>
                      <a:pt x="2780502" y="3611330"/>
                    </a:cubicBezTo>
                    <a:cubicBezTo>
                      <a:pt x="2785250" y="3611119"/>
                      <a:pt x="2788995" y="3613088"/>
                      <a:pt x="2791737" y="3617226"/>
                    </a:cubicBezTo>
                    <a:cubicBezTo>
                      <a:pt x="2800587" y="3620174"/>
                      <a:pt x="2803806" y="3618210"/>
                      <a:pt x="2812281" y="3620276"/>
                    </a:cubicBezTo>
                    <a:cubicBezTo>
                      <a:pt x="2832468" y="3625205"/>
                      <a:pt x="2847526" y="3637365"/>
                      <a:pt x="2860706" y="3653486"/>
                    </a:cubicBezTo>
                    <a:cubicBezTo>
                      <a:pt x="2887544" y="3686297"/>
                      <a:pt x="2888341" y="3735611"/>
                      <a:pt x="2887731" y="3776227"/>
                    </a:cubicBezTo>
                    <a:cubicBezTo>
                      <a:pt x="2887556" y="3787794"/>
                      <a:pt x="2886668" y="3799301"/>
                      <a:pt x="2887949" y="3810838"/>
                    </a:cubicBezTo>
                    <a:cubicBezTo>
                      <a:pt x="2889121" y="3821421"/>
                      <a:pt x="2896592" y="3837410"/>
                      <a:pt x="2893542" y="3847932"/>
                    </a:cubicBezTo>
                    <a:cubicBezTo>
                      <a:pt x="2888909" y="3863849"/>
                      <a:pt x="2874575" y="3860267"/>
                      <a:pt x="2857880" y="3860979"/>
                    </a:cubicBezTo>
                    <a:cubicBezTo>
                      <a:pt x="2848052" y="3861402"/>
                      <a:pt x="2838242" y="3867739"/>
                      <a:pt x="2830420" y="3868306"/>
                    </a:cubicBezTo>
                    <a:cubicBezTo>
                      <a:pt x="2822857" y="3868850"/>
                      <a:pt x="2819813" y="3866059"/>
                      <a:pt x="2812154" y="3864344"/>
                    </a:cubicBezTo>
                    <a:cubicBezTo>
                      <a:pt x="2792178" y="3859874"/>
                      <a:pt x="2768609" y="3866253"/>
                      <a:pt x="2748905" y="3871689"/>
                    </a:cubicBezTo>
                    <a:cubicBezTo>
                      <a:pt x="2728688" y="3877270"/>
                      <a:pt x="2710965" y="3882773"/>
                      <a:pt x="2690458" y="3886724"/>
                    </a:cubicBezTo>
                    <a:cubicBezTo>
                      <a:pt x="2677115" y="3889291"/>
                      <a:pt x="2665113" y="3890753"/>
                      <a:pt x="2651655" y="3892432"/>
                    </a:cubicBezTo>
                    <a:cubicBezTo>
                      <a:pt x="2640619" y="3893815"/>
                      <a:pt x="2635859" y="3899626"/>
                      <a:pt x="2626231" y="3902018"/>
                    </a:cubicBezTo>
                    <a:cubicBezTo>
                      <a:pt x="2616947" y="3904319"/>
                      <a:pt x="2607898" y="3900870"/>
                      <a:pt x="2598530" y="3902682"/>
                    </a:cubicBezTo>
                    <a:cubicBezTo>
                      <a:pt x="2585754" y="3905153"/>
                      <a:pt x="2576857" y="3914521"/>
                      <a:pt x="2565223" y="3919185"/>
                    </a:cubicBezTo>
                    <a:cubicBezTo>
                      <a:pt x="2549186" y="3925618"/>
                      <a:pt x="2523550" y="3916008"/>
                      <a:pt x="2516447" y="3935838"/>
                    </a:cubicBezTo>
                    <a:cubicBezTo>
                      <a:pt x="2513662" y="3916714"/>
                      <a:pt x="2495318" y="3921909"/>
                      <a:pt x="2481660" y="3920217"/>
                    </a:cubicBezTo>
                    <a:cubicBezTo>
                      <a:pt x="2459160" y="3917427"/>
                      <a:pt x="2436986" y="3907333"/>
                      <a:pt x="2415349" y="3900894"/>
                    </a:cubicBezTo>
                    <a:cubicBezTo>
                      <a:pt x="2397602" y="3895621"/>
                      <a:pt x="2336238" y="3846984"/>
                      <a:pt x="2324490" y="3866724"/>
                    </a:cubicBezTo>
                    <a:cubicBezTo>
                      <a:pt x="2324508" y="3864731"/>
                      <a:pt x="2326640" y="3853423"/>
                      <a:pt x="2324785" y="3852118"/>
                    </a:cubicBezTo>
                    <a:cubicBezTo>
                      <a:pt x="2318238" y="3847515"/>
                      <a:pt x="2318292" y="3850046"/>
                      <a:pt x="2311243" y="3847165"/>
                    </a:cubicBezTo>
                    <a:cubicBezTo>
                      <a:pt x="2300461" y="3842756"/>
                      <a:pt x="2295919" y="3838775"/>
                      <a:pt x="2288211" y="3831339"/>
                    </a:cubicBezTo>
                    <a:cubicBezTo>
                      <a:pt x="2272627" y="3816317"/>
                      <a:pt x="2251642" y="3808458"/>
                      <a:pt x="2235225" y="3794831"/>
                    </a:cubicBezTo>
                    <a:cubicBezTo>
                      <a:pt x="2193969" y="3760588"/>
                      <a:pt x="2179853" y="3690055"/>
                      <a:pt x="2169789" y="3640958"/>
                    </a:cubicBezTo>
                    <a:cubicBezTo>
                      <a:pt x="2156621" y="3664293"/>
                      <a:pt x="2161466" y="3634350"/>
                      <a:pt x="2163743" y="3624341"/>
                    </a:cubicBezTo>
                    <a:cubicBezTo>
                      <a:pt x="2169131" y="3600735"/>
                      <a:pt x="2162203" y="3589090"/>
                      <a:pt x="2160638" y="3566287"/>
                    </a:cubicBezTo>
                    <a:cubicBezTo>
                      <a:pt x="2159194" y="3545303"/>
                      <a:pt x="2168756" y="3541153"/>
                      <a:pt x="2187699" y="3538961"/>
                    </a:cubicBezTo>
                    <a:cubicBezTo>
                      <a:pt x="2211033" y="3536254"/>
                      <a:pt x="2233491" y="3532479"/>
                      <a:pt x="2256348" y="3526656"/>
                    </a:cubicBezTo>
                    <a:cubicBezTo>
                      <a:pt x="2278178" y="3521093"/>
                      <a:pt x="2299561" y="3514817"/>
                      <a:pt x="2319253" y="3503751"/>
                    </a:cubicBezTo>
                    <a:cubicBezTo>
                      <a:pt x="2337277" y="3493627"/>
                      <a:pt x="2356189" y="3489647"/>
                      <a:pt x="2374619" y="3480786"/>
                    </a:cubicBezTo>
                    <a:cubicBezTo>
                      <a:pt x="2394944" y="3471006"/>
                      <a:pt x="2414878" y="3460732"/>
                      <a:pt x="2435385" y="3451206"/>
                    </a:cubicBezTo>
                    <a:cubicBezTo>
                      <a:pt x="2444627" y="3446917"/>
                      <a:pt x="2485327" y="3416202"/>
                      <a:pt x="2492394" y="3418074"/>
                    </a:cubicBezTo>
                    <a:cubicBezTo>
                      <a:pt x="2506897" y="3421916"/>
                      <a:pt x="2493209" y="3447316"/>
                      <a:pt x="2488782" y="3453984"/>
                    </a:cubicBezTo>
                    <a:cubicBezTo>
                      <a:pt x="2477420" y="3471103"/>
                      <a:pt x="2458761" y="3479040"/>
                      <a:pt x="2441939" y="3489816"/>
                    </a:cubicBezTo>
                    <a:cubicBezTo>
                      <a:pt x="2426753" y="3499523"/>
                      <a:pt x="2380719" y="3545533"/>
                      <a:pt x="2427454" y="3540917"/>
                    </a:cubicBezTo>
                    <a:cubicBezTo>
                      <a:pt x="2458423" y="3537861"/>
                      <a:pt x="2479401" y="3505400"/>
                      <a:pt x="2499220" y="3542391"/>
                    </a:cubicBezTo>
                    <a:cubicBezTo>
                      <a:pt x="2506215" y="3555457"/>
                      <a:pt x="2516501" y="3565937"/>
                      <a:pt x="2508462" y="3579437"/>
                    </a:cubicBezTo>
                    <a:cubicBezTo>
                      <a:pt x="2497232" y="3598271"/>
                      <a:pt x="2464844" y="3607247"/>
                      <a:pt x="2447864" y="3619920"/>
                    </a:cubicBezTo>
                    <a:cubicBezTo>
                      <a:pt x="2433392" y="3630720"/>
                      <a:pt x="2403788" y="3681647"/>
                      <a:pt x="2433621" y="3687107"/>
                    </a:cubicBezTo>
                    <a:cubicBezTo>
                      <a:pt x="2442199" y="3688671"/>
                      <a:pt x="2455421" y="3686642"/>
                      <a:pt x="2461800" y="3679973"/>
                    </a:cubicBezTo>
                    <a:cubicBezTo>
                      <a:pt x="2466100" y="3675479"/>
                      <a:pt x="2465798" y="3666225"/>
                      <a:pt x="2470147" y="3663151"/>
                    </a:cubicBezTo>
                    <a:cubicBezTo>
                      <a:pt x="2476315" y="3658784"/>
                      <a:pt x="2488293" y="3664190"/>
                      <a:pt x="2495330" y="3661798"/>
                    </a:cubicBezTo>
                    <a:cubicBezTo>
                      <a:pt x="2505357" y="3658385"/>
                      <a:pt x="2507712" y="3652912"/>
                      <a:pt x="2511397" y="3643278"/>
                    </a:cubicBezTo>
                    <a:cubicBezTo>
                      <a:pt x="2522107" y="3648165"/>
                      <a:pt x="2522258" y="3654718"/>
                      <a:pt x="2534483" y="3648418"/>
                    </a:cubicBezTo>
                    <a:cubicBezTo>
                      <a:pt x="2538537" y="3646329"/>
                      <a:pt x="2540035" y="3638657"/>
                      <a:pt x="2544722" y="3636609"/>
                    </a:cubicBezTo>
                    <a:cubicBezTo>
                      <a:pt x="2551028" y="3633861"/>
                      <a:pt x="2552907" y="3642873"/>
                      <a:pt x="2556368" y="3641544"/>
                    </a:cubicBezTo>
                    <a:cubicBezTo>
                      <a:pt x="2565742" y="3637950"/>
                      <a:pt x="2565706" y="3633897"/>
                      <a:pt x="2568678" y="3624625"/>
                    </a:cubicBezTo>
                    <a:lnTo>
                      <a:pt x="2568678" y="3624625"/>
                    </a:lnTo>
                    <a:close/>
                    <a:moveTo>
                      <a:pt x="1925903" y="3474848"/>
                    </a:moveTo>
                    <a:cubicBezTo>
                      <a:pt x="1907944" y="3476195"/>
                      <a:pt x="1888337" y="3477639"/>
                      <a:pt x="1873007" y="3466192"/>
                    </a:cubicBezTo>
                    <a:cubicBezTo>
                      <a:pt x="1891629" y="3467315"/>
                      <a:pt x="1908053" y="3471520"/>
                      <a:pt x="1926706" y="3467672"/>
                    </a:cubicBezTo>
                    <a:cubicBezTo>
                      <a:pt x="1934124" y="3466144"/>
                      <a:pt x="1945999" y="3459143"/>
                      <a:pt x="1953598" y="3461577"/>
                    </a:cubicBezTo>
                    <a:cubicBezTo>
                      <a:pt x="1980604" y="3470239"/>
                      <a:pt x="1933091" y="3474304"/>
                      <a:pt x="1925903" y="3474848"/>
                    </a:cubicBezTo>
                    <a:lnTo>
                      <a:pt x="1925903" y="3474848"/>
                    </a:lnTo>
                    <a:close/>
                    <a:moveTo>
                      <a:pt x="1876027" y="1894967"/>
                    </a:moveTo>
                    <a:cubicBezTo>
                      <a:pt x="1875761" y="1888649"/>
                      <a:pt x="1870404" y="1803660"/>
                      <a:pt x="1899440" y="1837046"/>
                    </a:cubicBezTo>
                    <a:cubicBezTo>
                      <a:pt x="1907383" y="1846179"/>
                      <a:pt x="1898811" y="1858411"/>
                      <a:pt x="1897682" y="1868510"/>
                    </a:cubicBezTo>
                    <a:cubicBezTo>
                      <a:pt x="1895773" y="1885532"/>
                      <a:pt x="1901741" y="1902596"/>
                      <a:pt x="1910711" y="1916924"/>
                    </a:cubicBezTo>
                    <a:cubicBezTo>
                      <a:pt x="1919071" y="1930291"/>
                      <a:pt x="1934697" y="1941997"/>
                      <a:pt x="1932354" y="1959430"/>
                    </a:cubicBezTo>
                    <a:cubicBezTo>
                      <a:pt x="1930306" y="1974724"/>
                      <a:pt x="1914873" y="1987783"/>
                      <a:pt x="1907262" y="2000474"/>
                    </a:cubicBezTo>
                    <a:cubicBezTo>
                      <a:pt x="1888561" y="1970997"/>
                      <a:pt x="1877531" y="1930442"/>
                      <a:pt x="1876027" y="1894967"/>
                    </a:cubicBezTo>
                    <a:lnTo>
                      <a:pt x="1876027" y="1894967"/>
                    </a:lnTo>
                    <a:close/>
                    <a:moveTo>
                      <a:pt x="1812217" y="1003013"/>
                    </a:moveTo>
                    <a:cubicBezTo>
                      <a:pt x="1744945" y="1010093"/>
                      <a:pt x="1678011" y="1022620"/>
                      <a:pt x="1613150" y="1041956"/>
                    </a:cubicBezTo>
                    <a:cubicBezTo>
                      <a:pt x="1549466" y="1060935"/>
                      <a:pt x="1490101" y="1090611"/>
                      <a:pt x="1430259" y="1119043"/>
                    </a:cubicBezTo>
                    <a:cubicBezTo>
                      <a:pt x="1417924" y="1066232"/>
                      <a:pt x="1405010" y="1013560"/>
                      <a:pt x="1392833" y="960706"/>
                    </a:cubicBezTo>
                    <a:cubicBezTo>
                      <a:pt x="1386967" y="935270"/>
                      <a:pt x="1381368" y="909768"/>
                      <a:pt x="1375883" y="884241"/>
                    </a:cubicBezTo>
                    <a:cubicBezTo>
                      <a:pt x="1371975" y="866096"/>
                      <a:pt x="1357774" y="832258"/>
                      <a:pt x="1363700" y="814408"/>
                    </a:cubicBezTo>
                    <a:cubicBezTo>
                      <a:pt x="1366847" y="804949"/>
                      <a:pt x="1370997" y="804907"/>
                      <a:pt x="1377762" y="799066"/>
                    </a:cubicBezTo>
                    <a:cubicBezTo>
                      <a:pt x="1381893" y="795502"/>
                      <a:pt x="1389094" y="786780"/>
                      <a:pt x="1393376" y="784913"/>
                    </a:cubicBezTo>
                    <a:cubicBezTo>
                      <a:pt x="1403814" y="780377"/>
                      <a:pt x="1430597" y="776402"/>
                      <a:pt x="1441276" y="777049"/>
                    </a:cubicBezTo>
                    <a:cubicBezTo>
                      <a:pt x="1451001" y="777634"/>
                      <a:pt x="1456088" y="781500"/>
                      <a:pt x="1466096" y="778704"/>
                    </a:cubicBezTo>
                    <a:cubicBezTo>
                      <a:pt x="1474625" y="776324"/>
                      <a:pt x="1481777" y="769764"/>
                      <a:pt x="1489775" y="766170"/>
                    </a:cubicBezTo>
                    <a:cubicBezTo>
                      <a:pt x="1510125" y="757019"/>
                      <a:pt x="1535531" y="753950"/>
                      <a:pt x="1557294" y="749106"/>
                    </a:cubicBezTo>
                    <a:cubicBezTo>
                      <a:pt x="1578242" y="744449"/>
                      <a:pt x="1599867" y="743410"/>
                      <a:pt x="1620863" y="738795"/>
                    </a:cubicBezTo>
                    <a:cubicBezTo>
                      <a:pt x="1639256" y="734748"/>
                      <a:pt x="1647991" y="721211"/>
                      <a:pt x="1663677" y="721700"/>
                    </a:cubicBezTo>
                    <a:cubicBezTo>
                      <a:pt x="1704498" y="722975"/>
                      <a:pt x="1749638" y="718191"/>
                      <a:pt x="1790139" y="708436"/>
                    </a:cubicBezTo>
                    <a:cubicBezTo>
                      <a:pt x="1835581" y="697497"/>
                      <a:pt x="1885015" y="699611"/>
                      <a:pt x="1931635" y="698439"/>
                    </a:cubicBezTo>
                    <a:cubicBezTo>
                      <a:pt x="1950209" y="697974"/>
                      <a:pt x="1963262" y="693794"/>
                      <a:pt x="1963359" y="714476"/>
                    </a:cubicBezTo>
                    <a:cubicBezTo>
                      <a:pt x="1963468" y="739713"/>
                      <a:pt x="1953386" y="768048"/>
                      <a:pt x="1948246" y="792687"/>
                    </a:cubicBezTo>
                    <a:cubicBezTo>
                      <a:pt x="1936836" y="847316"/>
                      <a:pt x="1927183" y="900417"/>
                      <a:pt x="1922864" y="955886"/>
                    </a:cubicBezTo>
                    <a:cubicBezTo>
                      <a:pt x="1920708" y="983636"/>
                      <a:pt x="1909334" y="981697"/>
                      <a:pt x="1886779" y="990208"/>
                    </a:cubicBezTo>
                    <a:cubicBezTo>
                      <a:pt x="1861687" y="999673"/>
                      <a:pt x="1838909" y="1000211"/>
                      <a:pt x="1812217" y="1003013"/>
                    </a:cubicBezTo>
                    <a:lnTo>
                      <a:pt x="1812217" y="1003013"/>
                    </a:lnTo>
                    <a:close/>
                    <a:moveTo>
                      <a:pt x="1458522" y="1563489"/>
                    </a:moveTo>
                    <a:cubicBezTo>
                      <a:pt x="1475097" y="1565935"/>
                      <a:pt x="1473194" y="1520596"/>
                      <a:pt x="1474408" y="1511378"/>
                    </a:cubicBezTo>
                    <a:cubicBezTo>
                      <a:pt x="1513930" y="1585911"/>
                      <a:pt x="1558442" y="1657640"/>
                      <a:pt x="1593259" y="1734619"/>
                    </a:cubicBezTo>
                    <a:cubicBezTo>
                      <a:pt x="1601395" y="1752619"/>
                      <a:pt x="1608788" y="1771036"/>
                      <a:pt x="1617390" y="1788819"/>
                    </a:cubicBezTo>
                    <a:cubicBezTo>
                      <a:pt x="1623273" y="1800997"/>
                      <a:pt x="1636441" y="1817342"/>
                      <a:pt x="1636127" y="1831507"/>
                    </a:cubicBezTo>
                    <a:cubicBezTo>
                      <a:pt x="1635789" y="1846287"/>
                      <a:pt x="1623853" y="1851820"/>
                      <a:pt x="1611271" y="1857299"/>
                    </a:cubicBezTo>
                    <a:cubicBezTo>
                      <a:pt x="1597674" y="1863219"/>
                      <a:pt x="1592365" y="1866172"/>
                      <a:pt x="1582778" y="1859329"/>
                    </a:cubicBezTo>
                    <a:cubicBezTo>
                      <a:pt x="1571181" y="1851035"/>
                      <a:pt x="1561498" y="1825496"/>
                      <a:pt x="1554340" y="1813186"/>
                    </a:cubicBezTo>
                    <a:cubicBezTo>
                      <a:pt x="1543395" y="1794388"/>
                      <a:pt x="1532921" y="1775325"/>
                      <a:pt x="1522206" y="1756406"/>
                    </a:cubicBezTo>
                    <a:cubicBezTo>
                      <a:pt x="1502798" y="1722103"/>
                      <a:pt x="1479893" y="1689261"/>
                      <a:pt x="1463946" y="1653255"/>
                    </a:cubicBezTo>
                    <a:cubicBezTo>
                      <a:pt x="1449008" y="1619519"/>
                      <a:pt x="1426405" y="1590489"/>
                      <a:pt x="1410301" y="1557352"/>
                    </a:cubicBezTo>
                    <a:cubicBezTo>
                      <a:pt x="1394355" y="1524534"/>
                      <a:pt x="1372531" y="1493420"/>
                      <a:pt x="1354198" y="1461297"/>
                    </a:cubicBezTo>
                    <a:cubicBezTo>
                      <a:pt x="1372609" y="1453638"/>
                      <a:pt x="1395557" y="1434496"/>
                      <a:pt x="1416475" y="1435559"/>
                    </a:cubicBezTo>
                    <a:cubicBezTo>
                      <a:pt x="1438081" y="1436659"/>
                      <a:pt x="1437556" y="1457516"/>
                      <a:pt x="1438492" y="1474888"/>
                    </a:cubicBezTo>
                    <a:cubicBezTo>
                      <a:pt x="1439482" y="1493336"/>
                      <a:pt x="1433303" y="1559756"/>
                      <a:pt x="1458522" y="1563489"/>
                    </a:cubicBezTo>
                    <a:lnTo>
                      <a:pt x="1458522" y="1563489"/>
                    </a:lnTo>
                    <a:close/>
                    <a:moveTo>
                      <a:pt x="1511599" y="1900234"/>
                    </a:moveTo>
                    <a:cubicBezTo>
                      <a:pt x="1501741" y="1911928"/>
                      <a:pt x="1479512" y="1918802"/>
                      <a:pt x="1465879" y="1925290"/>
                    </a:cubicBezTo>
                    <a:cubicBezTo>
                      <a:pt x="1446997" y="1934272"/>
                      <a:pt x="1427668" y="1942263"/>
                      <a:pt x="1408876" y="1951426"/>
                    </a:cubicBezTo>
                    <a:cubicBezTo>
                      <a:pt x="1347228" y="1981514"/>
                      <a:pt x="1285827" y="2009052"/>
                      <a:pt x="1223019" y="2036680"/>
                    </a:cubicBezTo>
                    <a:cubicBezTo>
                      <a:pt x="1190552" y="2050960"/>
                      <a:pt x="1158484" y="2066139"/>
                      <a:pt x="1126802" y="2082080"/>
                    </a:cubicBezTo>
                    <a:cubicBezTo>
                      <a:pt x="1110203" y="2090428"/>
                      <a:pt x="1073634" y="2119687"/>
                      <a:pt x="1054541" y="2120430"/>
                    </a:cubicBezTo>
                    <a:cubicBezTo>
                      <a:pt x="1032650" y="2121282"/>
                      <a:pt x="1032137" y="2077078"/>
                      <a:pt x="1027317" y="2060498"/>
                    </a:cubicBezTo>
                    <a:cubicBezTo>
                      <a:pt x="1023264" y="2046623"/>
                      <a:pt x="1015743" y="2035823"/>
                      <a:pt x="1010682" y="2022673"/>
                    </a:cubicBezTo>
                    <a:cubicBezTo>
                      <a:pt x="1008622" y="2017297"/>
                      <a:pt x="1010222" y="2013226"/>
                      <a:pt x="1007081" y="2007904"/>
                    </a:cubicBezTo>
                    <a:cubicBezTo>
                      <a:pt x="1003506" y="2001839"/>
                      <a:pt x="993485" y="1996953"/>
                      <a:pt x="988332" y="1991728"/>
                    </a:cubicBezTo>
                    <a:cubicBezTo>
                      <a:pt x="966460" y="1969505"/>
                      <a:pt x="948321" y="1941218"/>
                      <a:pt x="929843" y="1916187"/>
                    </a:cubicBezTo>
                    <a:cubicBezTo>
                      <a:pt x="912918" y="1893257"/>
                      <a:pt x="884045" y="1864547"/>
                      <a:pt x="875927" y="1836448"/>
                    </a:cubicBezTo>
                    <a:cubicBezTo>
                      <a:pt x="859962" y="1781208"/>
                      <a:pt x="952712" y="1750632"/>
                      <a:pt x="988199" y="1728440"/>
                    </a:cubicBezTo>
                    <a:cubicBezTo>
                      <a:pt x="1050337" y="1689582"/>
                      <a:pt x="1112770" y="1649667"/>
                      <a:pt x="1171996" y="1606496"/>
                    </a:cubicBezTo>
                    <a:cubicBezTo>
                      <a:pt x="1198972" y="1586829"/>
                      <a:pt x="1225387" y="1566382"/>
                      <a:pt x="1252502" y="1546890"/>
                    </a:cubicBezTo>
                    <a:cubicBezTo>
                      <a:pt x="1265157" y="1537799"/>
                      <a:pt x="1300227" y="1502420"/>
                      <a:pt x="1316464" y="1515027"/>
                    </a:cubicBezTo>
                    <a:cubicBezTo>
                      <a:pt x="1322510" y="1519720"/>
                      <a:pt x="1322625" y="1532707"/>
                      <a:pt x="1325150" y="1539514"/>
                    </a:cubicBezTo>
                    <a:cubicBezTo>
                      <a:pt x="1330665" y="1554392"/>
                      <a:pt x="1339037" y="1567379"/>
                      <a:pt x="1347518" y="1580722"/>
                    </a:cubicBezTo>
                    <a:cubicBezTo>
                      <a:pt x="1355050" y="1592537"/>
                      <a:pt x="1365760" y="1604757"/>
                      <a:pt x="1370465" y="1617943"/>
                    </a:cubicBezTo>
                    <a:cubicBezTo>
                      <a:pt x="1376077" y="1633666"/>
                      <a:pt x="1375817" y="1642569"/>
                      <a:pt x="1386086" y="1656674"/>
                    </a:cubicBezTo>
                    <a:cubicBezTo>
                      <a:pt x="1404762" y="1682321"/>
                      <a:pt x="1413587" y="1711913"/>
                      <a:pt x="1430947" y="1738062"/>
                    </a:cubicBezTo>
                    <a:cubicBezTo>
                      <a:pt x="1447691" y="1763274"/>
                      <a:pt x="1463777" y="1781873"/>
                      <a:pt x="1474728" y="1810045"/>
                    </a:cubicBezTo>
                    <a:cubicBezTo>
                      <a:pt x="1481010" y="1826191"/>
                      <a:pt x="1490922" y="1840513"/>
                      <a:pt x="1499681" y="1855360"/>
                    </a:cubicBezTo>
                    <a:cubicBezTo>
                      <a:pt x="1503807" y="1862373"/>
                      <a:pt x="1508119" y="1869265"/>
                      <a:pt x="1511816" y="1876526"/>
                    </a:cubicBezTo>
                    <a:cubicBezTo>
                      <a:pt x="1518442" y="1889500"/>
                      <a:pt x="1520774" y="1889331"/>
                      <a:pt x="1511599" y="1900234"/>
                    </a:cubicBezTo>
                    <a:lnTo>
                      <a:pt x="1511599" y="1900234"/>
                    </a:lnTo>
                    <a:close/>
                    <a:moveTo>
                      <a:pt x="981639" y="2115991"/>
                    </a:moveTo>
                    <a:cubicBezTo>
                      <a:pt x="969788" y="2124471"/>
                      <a:pt x="952344" y="2110216"/>
                      <a:pt x="940849" y="2110023"/>
                    </a:cubicBezTo>
                    <a:cubicBezTo>
                      <a:pt x="935847" y="2109932"/>
                      <a:pt x="930882" y="2113834"/>
                      <a:pt x="927542" y="2113725"/>
                    </a:cubicBezTo>
                    <a:cubicBezTo>
                      <a:pt x="917497" y="2113423"/>
                      <a:pt x="909288" y="2106676"/>
                      <a:pt x="900046" y="2103535"/>
                    </a:cubicBezTo>
                    <a:cubicBezTo>
                      <a:pt x="857352" y="2089014"/>
                      <a:pt x="806456" y="2088459"/>
                      <a:pt x="769990" y="2058969"/>
                    </a:cubicBezTo>
                    <a:cubicBezTo>
                      <a:pt x="697548" y="2000378"/>
                      <a:pt x="732087" y="1882820"/>
                      <a:pt x="745279" y="1806662"/>
                    </a:cubicBezTo>
                    <a:cubicBezTo>
                      <a:pt x="747967" y="1791133"/>
                      <a:pt x="752805" y="1769629"/>
                      <a:pt x="740260" y="1756908"/>
                    </a:cubicBezTo>
                    <a:cubicBezTo>
                      <a:pt x="726506" y="1742967"/>
                      <a:pt x="705823" y="1751284"/>
                      <a:pt x="693229" y="1762568"/>
                    </a:cubicBezTo>
                    <a:cubicBezTo>
                      <a:pt x="680315" y="1774129"/>
                      <a:pt x="671538" y="1790329"/>
                      <a:pt x="660798" y="1803836"/>
                    </a:cubicBezTo>
                    <a:cubicBezTo>
                      <a:pt x="643698" y="1825345"/>
                      <a:pt x="625033" y="1845677"/>
                      <a:pt x="606181" y="1865641"/>
                    </a:cubicBezTo>
                    <a:cubicBezTo>
                      <a:pt x="539199" y="1936573"/>
                      <a:pt x="468268" y="2017738"/>
                      <a:pt x="385408" y="2069794"/>
                    </a:cubicBezTo>
                    <a:cubicBezTo>
                      <a:pt x="350943" y="2091448"/>
                      <a:pt x="319754" y="2120793"/>
                      <a:pt x="281980" y="2137295"/>
                    </a:cubicBezTo>
                    <a:cubicBezTo>
                      <a:pt x="236544" y="2157144"/>
                      <a:pt x="283188" y="2080515"/>
                      <a:pt x="291359" y="2068066"/>
                    </a:cubicBezTo>
                    <a:cubicBezTo>
                      <a:pt x="344834" y="1986575"/>
                      <a:pt x="422684" y="1922070"/>
                      <a:pt x="488070" y="1850534"/>
                    </a:cubicBezTo>
                    <a:cubicBezTo>
                      <a:pt x="500408" y="1837034"/>
                      <a:pt x="517931" y="1818834"/>
                      <a:pt x="518149" y="1799384"/>
                    </a:cubicBezTo>
                    <a:cubicBezTo>
                      <a:pt x="518483" y="1770178"/>
                      <a:pt x="492686" y="1772800"/>
                      <a:pt x="472292" y="1780906"/>
                    </a:cubicBezTo>
                    <a:cubicBezTo>
                      <a:pt x="453217" y="1788493"/>
                      <a:pt x="443657" y="1807369"/>
                      <a:pt x="428312" y="1820265"/>
                    </a:cubicBezTo>
                    <a:cubicBezTo>
                      <a:pt x="409203" y="1836327"/>
                      <a:pt x="386879" y="1849350"/>
                      <a:pt x="365611" y="1862306"/>
                    </a:cubicBezTo>
                    <a:cubicBezTo>
                      <a:pt x="319743" y="1890261"/>
                      <a:pt x="271048" y="1913716"/>
                      <a:pt x="222506" y="1936585"/>
                    </a:cubicBezTo>
                    <a:cubicBezTo>
                      <a:pt x="199799" y="1947283"/>
                      <a:pt x="176982" y="1957751"/>
                      <a:pt x="154166" y="1968219"/>
                    </a:cubicBezTo>
                    <a:cubicBezTo>
                      <a:pt x="147904" y="1971094"/>
                      <a:pt x="110475" y="1994839"/>
                      <a:pt x="112263" y="1974483"/>
                    </a:cubicBezTo>
                    <a:cubicBezTo>
                      <a:pt x="112510" y="1971746"/>
                      <a:pt x="136387" y="1942746"/>
                      <a:pt x="139334" y="1941671"/>
                    </a:cubicBezTo>
                    <a:cubicBezTo>
                      <a:pt x="154035" y="1936295"/>
                      <a:pt x="161325" y="1952520"/>
                      <a:pt x="174407" y="1931258"/>
                    </a:cubicBezTo>
                    <a:cubicBezTo>
                      <a:pt x="183704" y="1916157"/>
                      <a:pt x="184994" y="1908322"/>
                      <a:pt x="198120" y="1896864"/>
                    </a:cubicBezTo>
                    <a:cubicBezTo>
                      <a:pt x="200351" y="1894918"/>
                      <a:pt x="201888" y="1889990"/>
                      <a:pt x="203698" y="1886794"/>
                    </a:cubicBezTo>
                    <a:cubicBezTo>
                      <a:pt x="203474" y="1887996"/>
                      <a:pt x="213449" y="1878295"/>
                      <a:pt x="211540" y="1879981"/>
                    </a:cubicBezTo>
                    <a:cubicBezTo>
                      <a:pt x="214160" y="1877667"/>
                      <a:pt x="217966" y="1873427"/>
                      <a:pt x="220094" y="1870648"/>
                    </a:cubicBezTo>
                    <a:cubicBezTo>
                      <a:pt x="230353" y="1857251"/>
                      <a:pt x="250075" y="1856997"/>
                      <a:pt x="258994" y="1841685"/>
                    </a:cubicBezTo>
                    <a:cubicBezTo>
                      <a:pt x="262396" y="1835856"/>
                      <a:pt x="260465" y="1828378"/>
                      <a:pt x="264567" y="1822591"/>
                    </a:cubicBezTo>
                    <a:cubicBezTo>
                      <a:pt x="270309" y="1814473"/>
                      <a:pt x="282948" y="1811018"/>
                      <a:pt x="289691" y="1803878"/>
                    </a:cubicBezTo>
                    <a:cubicBezTo>
                      <a:pt x="295472" y="1797741"/>
                      <a:pt x="300235" y="1792739"/>
                      <a:pt x="303823" y="1788988"/>
                    </a:cubicBezTo>
                    <a:cubicBezTo>
                      <a:pt x="306295" y="1786403"/>
                      <a:pt x="310632" y="1784591"/>
                      <a:pt x="313558" y="1781631"/>
                    </a:cubicBezTo>
                    <a:cubicBezTo>
                      <a:pt x="320831" y="1774268"/>
                      <a:pt x="320263" y="1767750"/>
                      <a:pt x="330445" y="1761559"/>
                    </a:cubicBezTo>
                    <a:cubicBezTo>
                      <a:pt x="339589" y="1756008"/>
                      <a:pt x="343795" y="1761202"/>
                      <a:pt x="346956" y="1747449"/>
                    </a:cubicBezTo>
                    <a:cubicBezTo>
                      <a:pt x="358085" y="1754582"/>
                      <a:pt x="356691" y="1744144"/>
                      <a:pt x="361208" y="1736667"/>
                    </a:cubicBezTo>
                    <a:cubicBezTo>
                      <a:pt x="367082" y="1726941"/>
                      <a:pt x="374541" y="1722605"/>
                      <a:pt x="382635" y="1715567"/>
                    </a:cubicBezTo>
                    <a:cubicBezTo>
                      <a:pt x="400442" y="1700080"/>
                      <a:pt x="417133" y="1677024"/>
                      <a:pt x="432288" y="1657525"/>
                    </a:cubicBezTo>
                    <a:cubicBezTo>
                      <a:pt x="469963" y="1609039"/>
                      <a:pt x="500441" y="1552344"/>
                      <a:pt x="511663" y="1491511"/>
                    </a:cubicBezTo>
                    <a:cubicBezTo>
                      <a:pt x="514349" y="1476966"/>
                      <a:pt x="515830" y="1462270"/>
                      <a:pt x="516897" y="1447519"/>
                    </a:cubicBezTo>
                    <a:cubicBezTo>
                      <a:pt x="517465" y="1439763"/>
                      <a:pt x="514934" y="1420875"/>
                      <a:pt x="519741" y="1413276"/>
                    </a:cubicBezTo>
                    <a:cubicBezTo>
                      <a:pt x="527195" y="1401486"/>
                      <a:pt x="541348" y="1406167"/>
                      <a:pt x="552122" y="1401008"/>
                    </a:cubicBezTo>
                    <a:cubicBezTo>
                      <a:pt x="555781" y="1399251"/>
                      <a:pt x="559391" y="1394086"/>
                      <a:pt x="562825" y="1392914"/>
                    </a:cubicBezTo>
                    <a:cubicBezTo>
                      <a:pt x="567627" y="1391271"/>
                      <a:pt x="573506" y="1392872"/>
                      <a:pt x="578488" y="1391289"/>
                    </a:cubicBezTo>
                    <a:cubicBezTo>
                      <a:pt x="580424" y="1390679"/>
                      <a:pt x="580872" y="1384983"/>
                      <a:pt x="584077" y="1384252"/>
                    </a:cubicBezTo>
                    <a:cubicBezTo>
                      <a:pt x="590355" y="1382815"/>
                      <a:pt x="596595" y="1385098"/>
                      <a:pt x="602803" y="1385182"/>
                    </a:cubicBezTo>
                    <a:cubicBezTo>
                      <a:pt x="616389" y="1385364"/>
                      <a:pt x="629805" y="1382972"/>
                      <a:pt x="642828" y="1378641"/>
                    </a:cubicBezTo>
                    <a:cubicBezTo>
                      <a:pt x="654679" y="1374702"/>
                      <a:pt x="664604" y="1365672"/>
                      <a:pt x="676425" y="1362416"/>
                    </a:cubicBezTo>
                    <a:cubicBezTo>
                      <a:pt x="675217" y="1362755"/>
                      <a:pt x="695917" y="1364398"/>
                      <a:pt x="694800" y="1363232"/>
                    </a:cubicBezTo>
                    <a:cubicBezTo>
                      <a:pt x="695790" y="1358134"/>
                      <a:pt x="696781" y="1353036"/>
                      <a:pt x="697772" y="1347937"/>
                    </a:cubicBezTo>
                    <a:cubicBezTo>
                      <a:pt x="705630" y="1353428"/>
                      <a:pt x="732425" y="1360665"/>
                      <a:pt x="740737" y="1359414"/>
                    </a:cubicBezTo>
                    <a:cubicBezTo>
                      <a:pt x="754098" y="1357397"/>
                      <a:pt x="751283" y="1345352"/>
                      <a:pt x="762609" y="1361172"/>
                    </a:cubicBezTo>
                    <a:cubicBezTo>
                      <a:pt x="769024" y="1355579"/>
                      <a:pt x="775433" y="1349985"/>
                      <a:pt x="781842" y="1344392"/>
                    </a:cubicBezTo>
                    <a:cubicBezTo>
                      <a:pt x="786698" y="1364772"/>
                      <a:pt x="820150" y="1354884"/>
                      <a:pt x="835311" y="1356007"/>
                    </a:cubicBezTo>
                    <a:cubicBezTo>
                      <a:pt x="856676" y="1357602"/>
                      <a:pt x="873504" y="1353591"/>
                      <a:pt x="892973" y="1361027"/>
                    </a:cubicBezTo>
                    <a:cubicBezTo>
                      <a:pt x="916651" y="1370088"/>
                      <a:pt x="937418" y="1379631"/>
                      <a:pt x="962920" y="1382102"/>
                    </a:cubicBezTo>
                    <a:cubicBezTo>
                      <a:pt x="980739" y="1383823"/>
                      <a:pt x="988151" y="1392201"/>
                      <a:pt x="1005608" y="1397372"/>
                    </a:cubicBezTo>
                    <a:cubicBezTo>
                      <a:pt x="1029069" y="1404312"/>
                      <a:pt x="1030923" y="1411972"/>
                      <a:pt x="1023584" y="1435946"/>
                    </a:cubicBezTo>
                    <a:cubicBezTo>
                      <a:pt x="1017634" y="1455384"/>
                      <a:pt x="1012494" y="1470370"/>
                      <a:pt x="1021186" y="1490315"/>
                    </a:cubicBezTo>
                    <a:cubicBezTo>
                      <a:pt x="1036607" y="1525682"/>
                      <a:pt x="1078509" y="1540251"/>
                      <a:pt x="1105528" y="1564691"/>
                    </a:cubicBezTo>
                    <a:cubicBezTo>
                      <a:pt x="1042243" y="1609112"/>
                      <a:pt x="979755" y="1652808"/>
                      <a:pt x="918572" y="1700146"/>
                    </a:cubicBezTo>
                    <a:cubicBezTo>
                      <a:pt x="892936" y="1719971"/>
                      <a:pt x="865676" y="1739832"/>
                      <a:pt x="851083" y="1769659"/>
                    </a:cubicBezTo>
                    <a:cubicBezTo>
                      <a:pt x="837619" y="1797191"/>
                      <a:pt x="829977" y="1830274"/>
                      <a:pt x="821877" y="1859745"/>
                    </a:cubicBezTo>
                    <a:cubicBezTo>
                      <a:pt x="803291" y="1927313"/>
                      <a:pt x="855643" y="1972785"/>
                      <a:pt x="909421" y="2002510"/>
                    </a:cubicBezTo>
                    <a:cubicBezTo>
                      <a:pt x="920553" y="2008653"/>
                      <a:pt x="997199" y="2104858"/>
                      <a:pt x="981639" y="2115991"/>
                    </a:cubicBezTo>
                    <a:lnTo>
                      <a:pt x="981639" y="2115991"/>
                    </a:lnTo>
                    <a:close/>
                    <a:moveTo>
                      <a:pt x="877262" y="2197663"/>
                    </a:moveTo>
                    <a:cubicBezTo>
                      <a:pt x="873474" y="2184664"/>
                      <a:pt x="873976" y="2181197"/>
                      <a:pt x="886521" y="2176533"/>
                    </a:cubicBezTo>
                    <a:cubicBezTo>
                      <a:pt x="891263" y="2174770"/>
                      <a:pt x="909469" y="2172462"/>
                      <a:pt x="912411" y="2178980"/>
                    </a:cubicBezTo>
                    <a:cubicBezTo>
                      <a:pt x="919079" y="2193767"/>
                      <a:pt x="884033" y="2193579"/>
                      <a:pt x="877262" y="2197663"/>
                    </a:cubicBezTo>
                    <a:lnTo>
                      <a:pt x="877262" y="2197663"/>
                    </a:lnTo>
                    <a:close/>
                    <a:moveTo>
                      <a:pt x="1410567" y="1255961"/>
                    </a:moveTo>
                    <a:cubicBezTo>
                      <a:pt x="1415061" y="1284797"/>
                      <a:pt x="1419483" y="1313640"/>
                      <a:pt x="1423500" y="1342543"/>
                    </a:cubicBezTo>
                    <a:cubicBezTo>
                      <a:pt x="1425710" y="1358514"/>
                      <a:pt x="1430730" y="1372637"/>
                      <a:pt x="1418836" y="1384681"/>
                    </a:cubicBezTo>
                    <a:cubicBezTo>
                      <a:pt x="1412083" y="1391519"/>
                      <a:pt x="1395684" y="1394074"/>
                      <a:pt x="1387052" y="1397716"/>
                    </a:cubicBezTo>
                    <a:cubicBezTo>
                      <a:pt x="1374609" y="1402971"/>
                      <a:pt x="1362486" y="1408994"/>
                      <a:pt x="1350514" y="1415264"/>
                    </a:cubicBezTo>
                    <a:cubicBezTo>
                      <a:pt x="1329173" y="1426438"/>
                      <a:pt x="1306872" y="1433167"/>
                      <a:pt x="1285809" y="1443249"/>
                    </a:cubicBezTo>
                    <a:cubicBezTo>
                      <a:pt x="1276646" y="1447622"/>
                      <a:pt x="1271216" y="1456248"/>
                      <a:pt x="1263290" y="1462197"/>
                    </a:cubicBezTo>
                    <a:cubicBezTo>
                      <a:pt x="1252436" y="1470340"/>
                      <a:pt x="1239238" y="1474302"/>
                      <a:pt x="1228039" y="1482046"/>
                    </a:cubicBezTo>
                    <a:cubicBezTo>
                      <a:pt x="1208033" y="1495897"/>
                      <a:pt x="1189688" y="1512290"/>
                      <a:pt x="1169689" y="1526232"/>
                    </a:cubicBezTo>
                    <a:cubicBezTo>
                      <a:pt x="1147031" y="1542033"/>
                      <a:pt x="1142308" y="1536959"/>
                      <a:pt x="1129587" y="1513613"/>
                    </a:cubicBezTo>
                    <a:cubicBezTo>
                      <a:pt x="1118158" y="1492653"/>
                      <a:pt x="1104446" y="1483091"/>
                      <a:pt x="1087999" y="1466661"/>
                    </a:cubicBezTo>
                    <a:cubicBezTo>
                      <a:pt x="1081608" y="1460270"/>
                      <a:pt x="1058709" y="1423853"/>
                      <a:pt x="1078153" y="1420718"/>
                    </a:cubicBezTo>
                    <a:cubicBezTo>
                      <a:pt x="1083136" y="1419909"/>
                      <a:pt x="1100351" y="1427399"/>
                      <a:pt x="1104253" y="1429797"/>
                    </a:cubicBezTo>
                    <a:cubicBezTo>
                      <a:pt x="1110179" y="1433433"/>
                      <a:pt x="1119650" y="1454109"/>
                      <a:pt x="1124470" y="1454460"/>
                    </a:cubicBezTo>
                    <a:cubicBezTo>
                      <a:pt x="1133150" y="1455094"/>
                      <a:pt x="1144271" y="1430377"/>
                      <a:pt x="1149677" y="1423871"/>
                    </a:cubicBezTo>
                    <a:cubicBezTo>
                      <a:pt x="1185128" y="1381196"/>
                      <a:pt x="1224125" y="1338986"/>
                      <a:pt x="1265205" y="1301656"/>
                    </a:cubicBezTo>
                    <a:cubicBezTo>
                      <a:pt x="1286498" y="1282309"/>
                      <a:pt x="1308865" y="1264677"/>
                      <a:pt x="1333003" y="1249056"/>
                    </a:cubicBezTo>
                    <a:cubicBezTo>
                      <a:pt x="1350175" y="1237954"/>
                      <a:pt x="1365150" y="1222394"/>
                      <a:pt x="1382081" y="1211860"/>
                    </a:cubicBezTo>
                    <a:cubicBezTo>
                      <a:pt x="1385657" y="1208761"/>
                      <a:pt x="1389710" y="1206544"/>
                      <a:pt x="1394264" y="1205215"/>
                    </a:cubicBezTo>
                    <a:cubicBezTo>
                      <a:pt x="1403095" y="1201204"/>
                      <a:pt x="1406411" y="1204666"/>
                      <a:pt x="1404213" y="1215599"/>
                    </a:cubicBezTo>
                    <a:cubicBezTo>
                      <a:pt x="1409275" y="1226296"/>
                      <a:pt x="1408731" y="1244158"/>
                      <a:pt x="1410567" y="1255961"/>
                    </a:cubicBezTo>
                    <a:lnTo>
                      <a:pt x="1410567" y="1255961"/>
                    </a:lnTo>
                    <a:close/>
                    <a:moveTo>
                      <a:pt x="635115" y="1218172"/>
                    </a:moveTo>
                    <a:cubicBezTo>
                      <a:pt x="643734" y="1209401"/>
                      <a:pt x="654613" y="1202388"/>
                      <a:pt x="662127" y="1192597"/>
                    </a:cubicBezTo>
                    <a:cubicBezTo>
                      <a:pt x="666368" y="1187076"/>
                      <a:pt x="669164" y="1177200"/>
                      <a:pt x="674015" y="1173630"/>
                    </a:cubicBezTo>
                    <a:cubicBezTo>
                      <a:pt x="682459" y="1167409"/>
                      <a:pt x="694540" y="1170278"/>
                      <a:pt x="704362" y="1161936"/>
                    </a:cubicBezTo>
                    <a:cubicBezTo>
                      <a:pt x="713851" y="1153872"/>
                      <a:pt x="722181" y="1144219"/>
                      <a:pt x="731441" y="1135853"/>
                    </a:cubicBezTo>
                    <a:cubicBezTo>
                      <a:pt x="751525" y="1117732"/>
                      <a:pt x="772249" y="1101073"/>
                      <a:pt x="791953" y="1082626"/>
                    </a:cubicBezTo>
                    <a:cubicBezTo>
                      <a:pt x="803152" y="1072140"/>
                      <a:pt x="814901" y="1058537"/>
                      <a:pt x="824843" y="1051614"/>
                    </a:cubicBezTo>
                    <a:cubicBezTo>
                      <a:pt x="827483" y="1049778"/>
                      <a:pt x="830437" y="1047048"/>
                      <a:pt x="833239" y="1045634"/>
                    </a:cubicBezTo>
                    <a:cubicBezTo>
                      <a:pt x="839237" y="1042614"/>
                      <a:pt x="842221" y="1045689"/>
                      <a:pt x="850968" y="1042874"/>
                    </a:cubicBezTo>
                    <a:cubicBezTo>
                      <a:pt x="856754" y="1041019"/>
                      <a:pt x="860886" y="1033692"/>
                      <a:pt x="865531" y="1030225"/>
                    </a:cubicBezTo>
                    <a:cubicBezTo>
                      <a:pt x="876561" y="1021986"/>
                      <a:pt x="890937" y="1018724"/>
                      <a:pt x="901556" y="1010793"/>
                    </a:cubicBezTo>
                    <a:cubicBezTo>
                      <a:pt x="912181" y="1002862"/>
                      <a:pt x="917285" y="990546"/>
                      <a:pt x="931903" y="983932"/>
                    </a:cubicBezTo>
                    <a:cubicBezTo>
                      <a:pt x="949583" y="975934"/>
                      <a:pt x="962836" y="982253"/>
                      <a:pt x="975617" y="966958"/>
                    </a:cubicBezTo>
                    <a:cubicBezTo>
                      <a:pt x="980830" y="960725"/>
                      <a:pt x="982256" y="952866"/>
                      <a:pt x="990440" y="948934"/>
                    </a:cubicBezTo>
                    <a:cubicBezTo>
                      <a:pt x="1000298" y="944192"/>
                      <a:pt x="1008954" y="949224"/>
                      <a:pt x="1018371" y="943836"/>
                    </a:cubicBezTo>
                    <a:cubicBezTo>
                      <a:pt x="1024719" y="940199"/>
                      <a:pt x="1029056" y="932576"/>
                      <a:pt x="1035610" y="928596"/>
                    </a:cubicBezTo>
                    <a:cubicBezTo>
                      <a:pt x="1047341" y="921498"/>
                      <a:pt x="1060322" y="920743"/>
                      <a:pt x="1071291" y="911955"/>
                    </a:cubicBezTo>
                    <a:cubicBezTo>
                      <a:pt x="1080551" y="904543"/>
                      <a:pt x="1075410" y="905304"/>
                      <a:pt x="1086374" y="902175"/>
                    </a:cubicBezTo>
                    <a:cubicBezTo>
                      <a:pt x="1091194" y="900798"/>
                      <a:pt x="1096540" y="900206"/>
                      <a:pt x="1101686" y="898448"/>
                    </a:cubicBezTo>
                    <a:cubicBezTo>
                      <a:pt x="1118170" y="892825"/>
                      <a:pt x="1145086" y="885939"/>
                      <a:pt x="1154848" y="870306"/>
                    </a:cubicBezTo>
                    <a:cubicBezTo>
                      <a:pt x="1159807" y="877536"/>
                      <a:pt x="1161504" y="879004"/>
                      <a:pt x="1169544" y="876757"/>
                    </a:cubicBezTo>
                    <a:cubicBezTo>
                      <a:pt x="1173766" y="873320"/>
                      <a:pt x="1177638" y="869545"/>
                      <a:pt x="1181165" y="865419"/>
                    </a:cubicBezTo>
                    <a:cubicBezTo>
                      <a:pt x="1183751" y="868687"/>
                      <a:pt x="1186529" y="868887"/>
                      <a:pt x="1189489" y="866005"/>
                    </a:cubicBezTo>
                    <a:cubicBezTo>
                      <a:pt x="1206885" y="860025"/>
                      <a:pt x="1222844" y="849751"/>
                      <a:pt x="1239981" y="844049"/>
                    </a:cubicBezTo>
                    <a:cubicBezTo>
                      <a:pt x="1242409" y="845359"/>
                      <a:pt x="1244837" y="846676"/>
                      <a:pt x="1247259" y="847981"/>
                    </a:cubicBezTo>
                    <a:cubicBezTo>
                      <a:pt x="1250636" y="848168"/>
                      <a:pt x="1252007" y="846519"/>
                      <a:pt x="1251367" y="843028"/>
                    </a:cubicBezTo>
                    <a:cubicBezTo>
                      <a:pt x="1258108" y="841795"/>
                      <a:pt x="1265876" y="838830"/>
                      <a:pt x="1272085" y="836124"/>
                    </a:cubicBezTo>
                    <a:cubicBezTo>
                      <a:pt x="1283997" y="830935"/>
                      <a:pt x="1297153" y="818600"/>
                      <a:pt x="1311185" y="823016"/>
                    </a:cubicBezTo>
                    <a:cubicBezTo>
                      <a:pt x="1334621" y="830385"/>
                      <a:pt x="1335739" y="878189"/>
                      <a:pt x="1339780" y="897131"/>
                    </a:cubicBezTo>
                    <a:cubicBezTo>
                      <a:pt x="1349747" y="943818"/>
                      <a:pt x="1359774" y="990486"/>
                      <a:pt x="1369782" y="1037160"/>
                    </a:cubicBezTo>
                    <a:cubicBezTo>
                      <a:pt x="1373854" y="1056157"/>
                      <a:pt x="1377430" y="1075293"/>
                      <a:pt x="1382787" y="1093963"/>
                    </a:cubicBezTo>
                    <a:cubicBezTo>
                      <a:pt x="1386291" y="1106165"/>
                      <a:pt x="1395007" y="1124159"/>
                      <a:pt x="1391860" y="1137134"/>
                    </a:cubicBezTo>
                    <a:cubicBezTo>
                      <a:pt x="1388000" y="1153038"/>
                      <a:pt x="1372489" y="1158215"/>
                      <a:pt x="1359508" y="1165572"/>
                    </a:cubicBezTo>
                    <a:cubicBezTo>
                      <a:pt x="1341622" y="1175708"/>
                      <a:pt x="1324335" y="1186955"/>
                      <a:pt x="1307409" y="1198631"/>
                    </a:cubicBezTo>
                    <a:cubicBezTo>
                      <a:pt x="1235559" y="1248193"/>
                      <a:pt x="1181993" y="1316352"/>
                      <a:pt x="1131048" y="1386282"/>
                    </a:cubicBezTo>
                    <a:cubicBezTo>
                      <a:pt x="1121613" y="1372564"/>
                      <a:pt x="1096328" y="1353307"/>
                      <a:pt x="1080569" y="1347122"/>
                    </a:cubicBezTo>
                    <a:cubicBezTo>
                      <a:pt x="1069533" y="1342797"/>
                      <a:pt x="1059603" y="1346282"/>
                      <a:pt x="1048615" y="1341003"/>
                    </a:cubicBezTo>
                    <a:cubicBezTo>
                      <a:pt x="1040781" y="1337234"/>
                      <a:pt x="1034275" y="1329871"/>
                      <a:pt x="1026870" y="1325129"/>
                    </a:cubicBezTo>
                    <a:cubicBezTo>
                      <a:pt x="981627" y="1296153"/>
                      <a:pt x="927028" y="1272203"/>
                      <a:pt x="874592" y="1260708"/>
                    </a:cubicBezTo>
                    <a:cubicBezTo>
                      <a:pt x="767006" y="1237108"/>
                      <a:pt x="661680" y="1273647"/>
                      <a:pt x="557362" y="1290989"/>
                    </a:cubicBezTo>
                    <a:cubicBezTo>
                      <a:pt x="578531" y="1261886"/>
                      <a:pt x="610180" y="1243535"/>
                      <a:pt x="635115" y="1218172"/>
                    </a:cubicBezTo>
                    <a:lnTo>
                      <a:pt x="635115" y="1218172"/>
                    </a:lnTo>
                    <a:close/>
                    <a:moveTo>
                      <a:pt x="1355261" y="428419"/>
                    </a:moveTo>
                    <a:cubicBezTo>
                      <a:pt x="1373672" y="368412"/>
                      <a:pt x="1404678" y="310316"/>
                      <a:pt x="1448803" y="265298"/>
                    </a:cubicBezTo>
                    <a:cubicBezTo>
                      <a:pt x="1471050" y="242603"/>
                      <a:pt x="1497198" y="222767"/>
                      <a:pt x="1526506" y="210149"/>
                    </a:cubicBezTo>
                    <a:cubicBezTo>
                      <a:pt x="1552003" y="199179"/>
                      <a:pt x="1582326" y="188658"/>
                      <a:pt x="1581933" y="223933"/>
                    </a:cubicBezTo>
                    <a:cubicBezTo>
                      <a:pt x="1581069" y="300513"/>
                      <a:pt x="1563383" y="376222"/>
                      <a:pt x="1561220" y="452921"/>
                    </a:cubicBezTo>
                    <a:cubicBezTo>
                      <a:pt x="1559118" y="528082"/>
                      <a:pt x="1571701" y="588413"/>
                      <a:pt x="1617185" y="648980"/>
                    </a:cubicBezTo>
                    <a:cubicBezTo>
                      <a:pt x="1588366" y="655673"/>
                      <a:pt x="1559559" y="662462"/>
                      <a:pt x="1530849" y="669584"/>
                    </a:cubicBezTo>
                    <a:cubicBezTo>
                      <a:pt x="1509044" y="674990"/>
                      <a:pt x="1486434" y="681055"/>
                      <a:pt x="1465806" y="684770"/>
                    </a:cubicBezTo>
                    <a:cubicBezTo>
                      <a:pt x="1445414" y="688430"/>
                      <a:pt x="1426659" y="690822"/>
                      <a:pt x="1406496" y="697714"/>
                    </a:cubicBezTo>
                    <a:cubicBezTo>
                      <a:pt x="1392905" y="702359"/>
                      <a:pt x="1371613" y="716560"/>
                      <a:pt x="1356904" y="713480"/>
                    </a:cubicBezTo>
                    <a:cubicBezTo>
                      <a:pt x="1332459" y="708357"/>
                      <a:pt x="1338246" y="620657"/>
                      <a:pt x="1336995" y="599588"/>
                    </a:cubicBezTo>
                    <a:cubicBezTo>
                      <a:pt x="1333462" y="540084"/>
                      <a:pt x="1337702" y="485688"/>
                      <a:pt x="1355261" y="428419"/>
                    </a:cubicBezTo>
                    <a:lnTo>
                      <a:pt x="1355261" y="428419"/>
                    </a:lnTo>
                    <a:close/>
                    <a:moveTo>
                      <a:pt x="1802050" y="543962"/>
                    </a:moveTo>
                    <a:cubicBezTo>
                      <a:pt x="1835448" y="503421"/>
                      <a:pt x="1870150" y="456125"/>
                      <a:pt x="1926338" y="448595"/>
                    </a:cubicBezTo>
                    <a:cubicBezTo>
                      <a:pt x="1980665" y="441317"/>
                      <a:pt x="2000689" y="506477"/>
                      <a:pt x="1997240" y="550413"/>
                    </a:cubicBezTo>
                    <a:cubicBezTo>
                      <a:pt x="1996068" y="565279"/>
                      <a:pt x="1993857" y="603883"/>
                      <a:pt x="1983057" y="615927"/>
                    </a:cubicBezTo>
                    <a:cubicBezTo>
                      <a:pt x="1971109" y="629252"/>
                      <a:pt x="1949901" y="619207"/>
                      <a:pt x="1934722" y="617153"/>
                    </a:cubicBezTo>
                    <a:cubicBezTo>
                      <a:pt x="1869201" y="608280"/>
                      <a:pt x="1802020" y="623091"/>
                      <a:pt x="1736313" y="623091"/>
                    </a:cubicBezTo>
                    <a:cubicBezTo>
                      <a:pt x="1758222" y="596707"/>
                      <a:pt x="1780245" y="570425"/>
                      <a:pt x="1802050" y="543962"/>
                    </a:cubicBezTo>
                    <a:lnTo>
                      <a:pt x="1802050" y="543962"/>
                    </a:lnTo>
                    <a:close/>
                    <a:moveTo>
                      <a:pt x="2070908" y="705633"/>
                    </a:moveTo>
                    <a:cubicBezTo>
                      <a:pt x="2093698" y="708901"/>
                      <a:pt x="2111898" y="712374"/>
                      <a:pt x="2100893" y="738318"/>
                    </a:cubicBezTo>
                    <a:cubicBezTo>
                      <a:pt x="2078863" y="790283"/>
                      <a:pt x="2061938" y="839875"/>
                      <a:pt x="2081243" y="896521"/>
                    </a:cubicBezTo>
                    <a:cubicBezTo>
                      <a:pt x="2095988" y="939783"/>
                      <a:pt x="2142674" y="992298"/>
                      <a:pt x="2189330" y="1000966"/>
                    </a:cubicBezTo>
                    <a:cubicBezTo>
                      <a:pt x="2205675" y="1004004"/>
                      <a:pt x="2230266" y="998568"/>
                      <a:pt x="2240311" y="1015173"/>
                    </a:cubicBezTo>
                    <a:cubicBezTo>
                      <a:pt x="2249263" y="1029965"/>
                      <a:pt x="2239562" y="1074320"/>
                      <a:pt x="2238517" y="1090744"/>
                    </a:cubicBezTo>
                    <a:cubicBezTo>
                      <a:pt x="2234639" y="1151927"/>
                      <a:pt x="2218970" y="1212639"/>
                      <a:pt x="2179369" y="1260714"/>
                    </a:cubicBezTo>
                    <a:cubicBezTo>
                      <a:pt x="2144130" y="1303492"/>
                      <a:pt x="2101134" y="1336974"/>
                      <a:pt x="2049887" y="1296594"/>
                    </a:cubicBezTo>
                    <a:cubicBezTo>
                      <a:pt x="2006687" y="1262563"/>
                      <a:pt x="1981178" y="1201682"/>
                      <a:pt x="1968397" y="1149650"/>
                    </a:cubicBezTo>
                    <a:cubicBezTo>
                      <a:pt x="1961577" y="1121876"/>
                      <a:pt x="1960743" y="1094163"/>
                      <a:pt x="1959439" y="1065779"/>
                    </a:cubicBezTo>
                    <a:cubicBezTo>
                      <a:pt x="1958285" y="1040675"/>
                      <a:pt x="1953501" y="1024753"/>
                      <a:pt x="1981885" y="1019546"/>
                    </a:cubicBezTo>
                    <a:cubicBezTo>
                      <a:pt x="1989496" y="1018157"/>
                      <a:pt x="2008505" y="1018591"/>
                      <a:pt x="2008529" y="1006976"/>
                    </a:cubicBezTo>
                    <a:cubicBezTo>
                      <a:pt x="2008571" y="991367"/>
                      <a:pt x="1987962" y="997221"/>
                      <a:pt x="1980079" y="996429"/>
                    </a:cubicBezTo>
                    <a:cubicBezTo>
                      <a:pt x="1949672" y="993397"/>
                      <a:pt x="1963915" y="958037"/>
                      <a:pt x="1966748" y="935168"/>
                    </a:cubicBezTo>
                    <a:cubicBezTo>
                      <a:pt x="1971580" y="896225"/>
                      <a:pt x="1979390" y="857718"/>
                      <a:pt x="1986566" y="819168"/>
                    </a:cubicBezTo>
                    <a:cubicBezTo>
                      <a:pt x="1992679" y="786333"/>
                      <a:pt x="1992999" y="743301"/>
                      <a:pt x="2006264" y="712604"/>
                    </a:cubicBezTo>
                    <a:cubicBezTo>
                      <a:pt x="2014008" y="694676"/>
                      <a:pt x="2055698" y="703452"/>
                      <a:pt x="2070908" y="705633"/>
                    </a:cubicBezTo>
                    <a:lnTo>
                      <a:pt x="2070908" y="705633"/>
                    </a:lnTo>
                    <a:close/>
                    <a:moveTo>
                      <a:pt x="2126884" y="820950"/>
                    </a:moveTo>
                    <a:cubicBezTo>
                      <a:pt x="2130339" y="799785"/>
                      <a:pt x="2132182" y="773334"/>
                      <a:pt x="2153184" y="761634"/>
                    </a:cubicBezTo>
                    <a:cubicBezTo>
                      <a:pt x="2176265" y="748780"/>
                      <a:pt x="2187814" y="769722"/>
                      <a:pt x="2199206" y="786834"/>
                    </a:cubicBezTo>
                    <a:cubicBezTo>
                      <a:pt x="2229408" y="832233"/>
                      <a:pt x="2262835" y="874716"/>
                      <a:pt x="2267782" y="931072"/>
                    </a:cubicBezTo>
                    <a:cubicBezTo>
                      <a:pt x="2268374" y="937795"/>
                      <a:pt x="2271256" y="951289"/>
                      <a:pt x="2264780" y="955941"/>
                    </a:cubicBezTo>
                    <a:cubicBezTo>
                      <a:pt x="2261887" y="958018"/>
                      <a:pt x="2254983" y="952540"/>
                      <a:pt x="2250513" y="952866"/>
                    </a:cubicBezTo>
                    <a:cubicBezTo>
                      <a:pt x="2226587" y="954588"/>
                      <a:pt x="2209281" y="960996"/>
                      <a:pt x="2185820" y="947490"/>
                    </a:cubicBezTo>
                    <a:cubicBezTo>
                      <a:pt x="2139920" y="921045"/>
                      <a:pt x="2118537" y="872028"/>
                      <a:pt x="2126884" y="820950"/>
                    </a:cubicBezTo>
                    <a:lnTo>
                      <a:pt x="2126884" y="820950"/>
                    </a:lnTo>
                    <a:close/>
                    <a:moveTo>
                      <a:pt x="2307371" y="947726"/>
                    </a:moveTo>
                    <a:cubicBezTo>
                      <a:pt x="2302436" y="898442"/>
                      <a:pt x="2279676" y="854740"/>
                      <a:pt x="2254246" y="813134"/>
                    </a:cubicBezTo>
                    <a:cubicBezTo>
                      <a:pt x="2241718" y="792621"/>
                      <a:pt x="2217369" y="770193"/>
                      <a:pt x="2208726" y="748520"/>
                    </a:cubicBezTo>
                    <a:cubicBezTo>
                      <a:pt x="2204087" y="736910"/>
                      <a:pt x="2212289" y="722534"/>
                      <a:pt x="2229148" y="727511"/>
                    </a:cubicBezTo>
                    <a:cubicBezTo>
                      <a:pt x="2237538" y="729994"/>
                      <a:pt x="2253708" y="752259"/>
                      <a:pt x="2259320" y="759960"/>
                    </a:cubicBezTo>
                    <a:cubicBezTo>
                      <a:pt x="2273732" y="779761"/>
                      <a:pt x="2285680" y="801844"/>
                      <a:pt x="2297078" y="823463"/>
                    </a:cubicBezTo>
                    <a:cubicBezTo>
                      <a:pt x="2309274" y="846567"/>
                      <a:pt x="2343909" y="931356"/>
                      <a:pt x="2307371" y="947726"/>
                    </a:cubicBezTo>
                    <a:lnTo>
                      <a:pt x="2307371" y="947726"/>
                    </a:lnTo>
                    <a:close/>
                    <a:moveTo>
                      <a:pt x="2156259" y="456991"/>
                    </a:moveTo>
                    <a:cubicBezTo>
                      <a:pt x="2158923" y="410625"/>
                      <a:pt x="2159194" y="357382"/>
                      <a:pt x="2189221" y="318903"/>
                    </a:cubicBezTo>
                    <a:cubicBezTo>
                      <a:pt x="2212495" y="289067"/>
                      <a:pt x="2255104" y="276076"/>
                      <a:pt x="2289673" y="264542"/>
                    </a:cubicBezTo>
                    <a:cubicBezTo>
                      <a:pt x="2336238" y="249000"/>
                      <a:pt x="2392172" y="246601"/>
                      <a:pt x="2440876" y="251623"/>
                    </a:cubicBezTo>
                    <a:cubicBezTo>
                      <a:pt x="2483738" y="256048"/>
                      <a:pt x="2516097" y="285233"/>
                      <a:pt x="2542541" y="317326"/>
                    </a:cubicBezTo>
                    <a:cubicBezTo>
                      <a:pt x="2569445" y="349961"/>
                      <a:pt x="2590285" y="391984"/>
                      <a:pt x="2608786" y="429958"/>
                    </a:cubicBezTo>
                    <a:cubicBezTo>
                      <a:pt x="2613413" y="439460"/>
                      <a:pt x="2652682" y="500421"/>
                      <a:pt x="2626122" y="499002"/>
                    </a:cubicBezTo>
                    <a:cubicBezTo>
                      <a:pt x="2615588" y="498438"/>
                      <a:pt x="2606431" y="477868"/>
                      <a:pt x="2598361" y="471794"/>
                    </a:cubicBezTo>
                    <a:cubicBezTo>
                      <a:pt x="2592042" y="467035"/>
                      <a:pt x="2584552" y="467626"/>
                      <a:pt x="2578886" y="463820"/>
                    </a:cubicBezTo>
                    <a:cubicBezTo>
                      <a:pt x="2572810" y="459740"/>
                      <a:pt x="2574126" y="455966"/>
                      <a:pt x="2569415" y="450928"/>
                    </a:cubicBezTo>
                    <a:cubicBezTo>
                      <a:pt x="2536972" y="416283"/>
                      <a:pt x="2507133" y="436234"/>
                      <a:pt x="2472141" y="454482"/>
                    </a:cubicBezTo>
                    <a:cubicBezTo>
                      <a:pt x="2470504" y="442395"/>
                      <a:pt x="2473373" y="419942"/>
                      <a:pt x="2463267" y="411107"/>
                    </a:cubicBezTo>
                    <a:cubicBezTo>
                      <a:pt x="2450039" y="399547"/>
                      <a:pt x="2436225" y="417861"/>
                      <a:pt x="2426735" y="426842"/>
                    </a:cubicBezTo>
                    <a:cubicBezTo>
                      <a:pt x="2418103" y="435024"/>
                      <a:pt x="2407460" y="449931"/>
                      <a:pt x="2396582" y="454357"/>
                    </a:cubicBezTo>
                    <a:cubicBezTo>
                      <a:pt x="2382459" y="460102"/>
                      <a:pt x="2387261" y="453995"/>
                      <a:pt x="2374999" y="449170"/>
                    </a:cubicBezTo>
                    <a:cubicBezTo>
                      <a:pt x="2350300" y="439454"/>
                      <a:pt x="2331303" y="468207"/>
                      <a:pt x="2318818" y="484927"/>
                    </a:cubicBezTo>
                    <a:cubicBezTo>
                      <a:pt x="2314160" y="491165"/>
                      <a:pt x="2306544" y="506910"/>
                      <a:pt x="2298202" y="508596"/>
                    </a:cubicBezTo>
                    <a:cubicBezTo>
                      <a:pt x="2290138" y="510221"/>
                      <a:pt x="2289081" y="504479"/>
                      <a:pt x="2282128" y="502354"/>
                    </a:cubicBezTo>
                    <a:cubicBezTo>
                      <a:pt x="2262461" y="496357"/>
                      <a:pt x="2257018" y="510384"/>
                      <a:pt x="2250755" y="527798"/>
                    </a:cubicBezTo>
                    <a:cubicBezTo>
                      <a:pt x="2243705" y="547381"/>
                      <a:pt x="2237707" y="566251"/>
                      <a:pt x="2227270" y="584541"/>
                    </a:cubicBezTo>
                    <a:cubicBezTo>
                      <a:pt x="2208810" y="616906"/>
                      <a:pt x="2200879" y="627555"/>
                      <a:pt x="2215479" y="663296"/>
                    </a:cubicBezTo>
                    <a:cubicBezTo>
                      <a:pt x="2194156" y="666461"/>
                      <a:pt x="2189680" y="669004"/>
                      <a:pt x="2179104" y="650080"/>
                    </a:cubicBezTo>
                    <a:cubicBezTo>
                      <a:pt x="2168219" y="630575"/>
                      <a:pt x="2165392" y="614399"/>
                      <a:pt x="2166074" y="591983"/>
                    </a:cubicBezTo>
                    <a:cubicBezTo>
                      <a:pt x="2167506" y="545104"/>
                      <a:pt x="2153510" y="504610"/>
                      <a:pt x="2156259" y="456991"/>
                    </a:cubicBezTo>
                    <a:lnTo>
                      <a:pt x="2156259" y="456991"/>
                    </a:lnTo>
                    <a:close/>
                    <a:moveTo>
                      <a:pt x="2651256" y="678808"/>
                    </a:moveTo>
                    <a:cubicBezTo>
                      <a:pt x="2673582" y="719127"/>
                      <a:pt x="2687770" y="775236"/>
                      <a:pt x="2687535" y="821174"/>
                    </a:cubicBezTo>
                    <a:cubicBezTo>
                      <a:pt x="2687414" y="843964"/>
                      <a:pt x="2686079" y="871991"/>
                      <a:pt x="2675442" y="892668"/>
                    </a:cubicBezTo>
                    <a:cubicBezTo>
                      <a:pt x="2665234" y="912504"/>
                      <a:pt x="2643863" y="922435"/>
                      <a:pt x="2624183" y="930885"/>
                    </a:cubicBezTo>
                    <a:cubicBezTo>
                      <a:pt x="2576742" y="951265"/>
                      <a:pt x="2523291" y="951030"/>
                      <a:pt x="2473409" y="941945"/>
                    </a:cubicBezTo>
                    <a:cubicBezTo>
                      <a:pt x="2447520" y="937221"/>
                      <a:pt x="2422338" y="940272"/>
                      <a:pt x="2400182" y="924718"/>
                    </a:cubicBezTo>
                    <a:cubicBezTo>
                      <a:pt x="2383510" y="912999"/>
                      <a:pt x="2363402" y="901625"/>
                      <a:pt x="2358521" y="880152"/>
                    </a:cubicBezTo>
                    <a:cubicBezTo>
                      <a:pt x="2356473" y="871164"/>
                      <a:pt x="2359626" y="863631"/>
                      <a:pt x="2358974" y="854812"/>
                    </a:cubicBezTo>
                    <a:cubicBezTo>
                      <a:pt x="2359783" y="850614"/>
                      <a:pt x="2359482" y="846525"/>
                      <a:pt x="2358068" y="842526"/>
                    </a:cubicBezTo>
                    <a:cubicBezTo>
                      <a:pt x="2355157" y="840853"/>
                      <a:pt x="2352227" y="839222"/>
                      <a:pt x="2349267" y="837634"/>
                    </a:cubicBezTo>
                    <a:cubicBezTo>
                      <a:pt x="2346936" y="830935"/>
                      <a:pt x="2351399" y="823469"/>
                      <a:pt x="2350258" y="816474"/>
                    </a:cubicBezTo>
                    <a:cubicBezTo>
                      <a:pt x="2348875" y="808030"/>
                      <a:pt x="2341868" y="801156"/>
                      <a:pt x="2338588" y="793503"/>
                    </a:cubicBezTo>
                    <a:cubicBezTo>
                      <a:pt x="2329564" y="772397"/>
                      <a:pt x="2336009" y="760594"/>
                      <a:pt x="2352903" y="746261"/>
                    </a:cubicBezTo>
                    <a:cubicBezTo>
                      <a:pt x="2356945" y="743077"/>
                      <a:pt x="2361010" y="739930"/>
                      <a:pt x="2365105" y="736808"/>
                    </a:cubicBezTo>
                    <a:cubicBezTo>
                      <a:pt x="2368778" y="730997"/>
                      <a:pt x="2372837" y="730972"/>
                      <a:pt x="2377276" y="736729"/>
                    </a:cubicBezTo>
                    <a:cubicBezTo>
                      <a:pt x="2385322" y="736838"/>
                      <a:pt x="2385087" y="739320"/>
                      <a:pt x="2393549" y="736856"/>
                    </a:cubicBezTo>
                    <a:cubicBezTo>
                      <a:pt x="2412081" y="731456"/>
                      <a:pt x="2427629" y="711734"/>
                      <a:pt x="2445787" y="704806"/>
                    </a:cubicBezTo>
                    <a:cubicBezTo>
                      <a:pt x="2452842" y="702112"/>
                      <a:pt x="2463364" y="704401"/>
                      <a:pt x="2469096" y="699436"/>
                    </a:cubicBezTo>
                    <a:cubicBezTo>
                      <a:pt x="2474213" y="694996"/>
                      <a:pt x="2470920" y="685682"/>
                      <a:pt x="2475421" y="681327"/>
                    </a:cubicBezTo>
                    <a:cubicBezTo>
                      <a:pt x="2489779" y="667397"/>
                      <a:pt x="2512376" y="680602"/>
                      <a:pt x="2525658" y="660354"/>
                    </a:cubicBezTo>
                    <a:cubicBezTo>
                      <a:pt x="2536501" y="643834"/>
                      <a:pt x="2534200" y="620397"/>
                      <a:pt x="2535311" y="601642"/>
                    </a:cubicBezTo>
                    <a:cubicBezTo>
                      <a:pt x="2568594" y="608002"/>
                      <a:pt x="2583012" y="639902"/>
                      <a:pt x="2610357" y="655945"/>
                    </a:cubicBezTo>
                    <a:cubicBezTo>
                      <a:pt x="2615763" y="634979"/>
                      <a:pt x="2616554" y="635607"/>
                      <a:pt x="2637436" y="629850"/>
                    </a:cubicBezTo>
                    <a:cubicBezTo>
                      <a:pt x="2627970" y="647349"/>
                      <a:pt x="2643271" y="664377"/>
                      <a:pt x="2651256" y="678808"/>
                    </a:cubicBezTo>
                    <a:lnTo>
                      <a:pt x="2651256" y="678808"/>
                    </a:lnTo>
                    <a:close/>
                    <a:moveTo>
                      <a:pt x="2676734" y="456241"/>
                    </a:moveTo>
                    <a:cubicBezTo>
                      <a:pt x="2682866" y="464138"/>
                      <a:pt x="2687547" y="483750"/>
                      <a:pt x="2676734" y="485645"/>
                    </a:cubicBezTo>
                    <a:lnTo>
                      <a:pt x="2676734" y="456241"/>
                    </a:lnTo>
                    <a:close/>
                    <a:moveTo>
                      <a:pt x="2705142" y="527575"/>
                    </a:moveTo>
                    <a:cubicBezTo>
                      <a:pt x="2755960" y="527677"/>
                      <a:pt x="2788439" y="591923"/>
                      <a:pt x="2803281" y="631723"/>
                    </a:cubicBezTo>
                    <a:cubicBezTo>
                      <a:pt x="2819402" y="675002"/>
                      <a:pt x="2836400" y="732730"/>
                      <a:pt x="2806301" y="774880"/>
                    </a:cubicBezTo>
                    <a:cubicBezTo>
                      <a:pt x="2794758" y="791044"/>
                      <a:pt x="2780599" y="792524"/>
                      <a:pt x="2762025" y="790428"/>
                    </a:cubicBezTo>
                    <a:cubicBezTo>
                      <a:pt x="2739645" y="787903"/>
                      <a:pt x="2728175" y="784665"/>
                      <a:pt x="2736933" y="760752"/>
                    </a:cubicBezTo>
                    <a:cubicBezTo>
                      <a:pt x="2753339" y="715938"/>
                      <a:pt x="2740998" y="658965"/>
                      <a:pt x="2711920" y="621448"/>
                    </a:cubicBezTo>
                    <a:cubicBezTo>
                      <a:pt x="2751913" y="613723"/>
                      <a:pt x="2726562" y="577033"/>
                      <a:pt x="2706490" y="563303"/>
                    </a:cubicBezTo>
                    <a:cubicBezTo>
                      <a:pt x="2683041" y="547272"/>
                      <a:pt x="2664098" y="527484"/>
                      <a:pt x="2705142" y="527575"/>
                    </a:cubicBezTo>
                    <a:lnTo>
                      <a:pt x="2705142" y="527575"/>
                    </a:lnTo>
                    <a:close/>
                    <a:moveTo>
                      <a:pt x="1544960" y="2850181"/>
                    </a:moveTo>
                    <a:cubicBezTo>
                      <a:pt x="1533006" y="2881893"/>
                      <a:pt x="1520853" y="2913509"/>
                      <a:pt x="1510819" y="2946181"/>
                    </a:cubicBezTo>
                    <a:cubicBezTo>
                      <a:pt x="1501312" y="2977144"/>
                      <a:pt x="1506827" y="3012033"/>
                      <a:pt x="1495000" y="3041807"/>
                    </a:cubicBezTo>
                    <a:cubicBezTo>
                      <a:pt x="1487727" y="3038207"/>
                      <a:pt x="1485643" y="3031816"/>
                      <a:pt x="1479319" y="3027932"/>
                    </a:cubicBezTo>
                    <a:cubicBezTo>
                      <a:pt x="1475423" y="3025528"/>
                      <a:pt x="1468633" y="3024580"/>
                      <a:pt x="1465287" y="3021934"/>
                    </a:cubicBezTo>
                    <a:cubicBezTo>
                      <a:pt x="1459543" y="3017403"/>
                      <a:pt x="1445589" y="3000508"/>
                      <a:pt x="1441808" y="2993955"/>
                    </a:cubicBezTo>
                    <a:cubicBezTo>
                      <a:pt x="1428749" y="2971285"/>
                      <a:pt x="1437459" y="2934433"/>
                      <a:pt x="1444442" y="2911135"/>
                    </a:cubicBezTo>
                    <a:cubicBezTo>
                      <a:pt x="1453079" y="2882280"/>
                      <a:pt x="1467842" y="2854573"/>
                      <a:pt x="1487661" y="2831837"/>
                    </a:cubicBezTo>
                    <a:cubicBezTo>
                      <a:pt x="1501566" y="2815902"/>
                      <a:pt x="1509237" y="2820970"/>
                      <a:pt x="1527823" y="2828823"/>
                    </a:cubicBezTo>
                    <a:cubicBezTo>
                      <a:pt x="1538817" y="2833462"/>
                      <a:pt x="1550136" y="2836427"/>
                      <a:pt x="1544960" y="2850181"/>
                    </a:cubicBezTo>
                    <a:lnTo>
                      <a:pt x="1544960" y="2850181"/>
                    </a:lnTo>
                    <a:close/>
                    <a:moveTo>
                      <a:pt x="1454390" y="3100380"/>
                    </a:moveTo>
                    <a:cubicBezTo>
                      <a:pt x="1444840" y="3119697"/>
                      <a:pt x="1427190" y="3135626"/>
                      <a:pt x="1416710" y="3155100"/>
                    </a:cubicBezTo>
                    <a:cubicBezTo>
                      <a:pt x="1405705" y="3175547"/>
                      <a:pt x="1397375" y="3198585"/>
                      <a:pt x="1383349" y="3217280"/>
                    </a:cubicBezTo>
                    <a:cubicBezTo>
                      <a:pt x="1369064" y="3236343"/>
                      <a:pt x="1356228" y="3233154"/>
                      <a:pt x="1336560" y="3241375"/>
                    </a:cubicBezTo>
                    <a:cubicBezTo>
                      <a:pt x="1329499" y="3244323"/>
                      <a:pt x="1326533" y="3249789"/>
                      <a:pt x="1320849" y="3254060"/>
                    </a:cubicBezTo>
                    <a:cubicBezTo>
                      <a:pt x="1310194" y="3262045"/>
                      <a:pt x="1298512" y="3266950"/>
                      <a:pt x="1287313" y="3274060"/>
                    </a:cubicBezTo>
                    <a:cubicBezTo>
                      <a:pt x="1279352" y="3254513"/>
                      <a:pt x="1255021" y="3156411"/>
                      <a:pt x="1224058" y="3158513"/>
                    </a:cubicBezTo>
                    <a:cubicBezTo>
                      <a:pt x="1197148" y="3160337"/>
                      <a:pt x="1210914" y="3211698"/>
                      <a:pt x="1214388" y="3226854"/>
                    </a:cubicBezTo>
                    <a:cubicBezTo>
                      <a:pt x="1217317" y="3239653"/>
                      <a:pt x="1220670" y="3252652"/>
                      <a:pt x="1225133" y="3265011"/>
                    </a:cubicBezTo>
                    <a:cubicBezTo>
                      <a:pt x="1229639" y="3277490"/>
                      <a:pt x="1243683" y="3296185"/>
                      <a:pt x="1238489" y="3309867"/>
                    </a:cubicBezTo>
                    <a:cubicBezTo>
                      <a:pt x="1231887" y="3327251"/>
                      <a:pt x="1215457" y="3326110"/>
                      <a:pt x="1207230" y="3313425"/>
                    </a:cubicBezTo>
                    <a:cubicBezTo>
                      <a:pt x="1200350" y="3302818"/>
                      <a:pt x="1196858" y="3288399"/>
                      <a:pt x="1191784" y="3276856"/>
                    </a:cubicBezTo>
                    <a:cubicBezTo>
                      <a:pt x="1187333" y="3266708"/>
                      <a:pt x="1166952" y="3211167"/>
                      <a:pt x="1149339" y="3219781"/>
                    </a:cubicBezTo>
                    <a:cubicBezTo>
                      <a:pt x="1132371" y="3228074"/>
                      <a:pt x="1158762" y="3281924"/>
                      <a:pt x="1163177" y="3292501"/>
                    </a:cubicBezTo>
                    <a:cubicBezTo>
                      <a:pt x="1173844" y="3318040"/>
                      <a:pt x="1194297" y="3342588"/>
                      <a:pt x="1167267" y="3363052"/>
                    </a:cubicBezTo>
                    <a:cubicBezTo>
                      <a:pt x="1126234" y="3394124"/>
                      <a:pt x="1075712" y="3417512"/>
                      <a:pt x="1029739" y="3439910"/>
                    </a:cubicBezTo>
                    <a:cubicBezTo>
                      <a:pt x="1002908" y="3452982"/>
                      <a:pt x="978782" y="3470179"/>
                      <a:pt x="950622" y="3480792"/>
                    </a:cubicBezTo>
                    <a:cubicBezTo>
                      <a:pt x="924461" y="3490650"/>
                      <a:pt x="894235" y="3492329"/>
                      <a:pt x="868944" y="3503661"/>
                    </a:cubicBezTo>
                    <a:cubicBezTo>
                      <a:pt x="862722" y="3506451"/>
                      <a:pt x="866896" y="3509924"/>
                      <a:pt x="857805" y="3511543"/>
                    </a:cubicBezTo>
                    <a:cubicBezTo>
                      <a:pt x="850183" y="3512896"/>
                      <a:pt x="836863" y="3509260"/>
                      <a:pt x="828691" y="3509332"/>
                    </a:cubicBezTo>
                    <a:cubicBezTo>
                      <a:pt x="815148" y="3509459"/>
                      <a:pt x="801582" y="3510492"/>
                      <a:pt x="788069" y="3508789"/>
                    </a:cubicBezTo>
                    <a:cubicBezTo>
                      <a:pt x="780452" y="3507834"/>
                      <a:pt x="763122" y="3499493"/>
                      <a:pt x="765865" y="3513265"/>
                    </a:cubicBezTo>
                    <a:cubicBezTo>
                      <a:pt x="755095" y="3510275"/>
                      <a:pt x="750927" y="3499402"/>
                      <a:pt x="743068" y="3492612"/>
                    </a:cubicBezTo>
                    <a:cubicBezTo>
                      <a:pt x="736068" y="3486554"/>
                      <a:pt x="727128" y="3483274"/>
                      <a:pt x="719312" y="3478521"/>
                    </a:cubicBezTo>
                    <a:cubicBezTo>
                      <a:pt x="703160" y="3468686"/>
                      <a:pt x="691073" y="3457482"/>
                      <a:pt x="686222" y="3438744"/>
                    </a:cubicBezTo>
                    <a:cubicBezTo>
                      <a:pt x="674842" y="3394746"/>
                      <a:pt x="698901" y="3348954"/>
                      <a:pt x="728596" y="3318281"/>
                    </a:cubicBezTo>
                    <a:cubicBezTo>
                      <a:pt x="745642" y="3300685"/>
                      <a:pt x="765635" y="3286050"/>
                      <a:pt x="781262" y="3267101"/>
                    </a:cubicBezTo>
                    <a:cubicBezTo>
                      <a:pt x="786746" y="3260457"/>
                      <a:pt x="790648" y="3252725"/>
                      <a:pt x="797613" y="3247325"/>
                    </a:cubicBezTo>
                    <a:cubicBezTo>
                      <a:pt x="806130" y="3240704"/>
                      <a:pt x="817824" y="3239883"/>
                      <a:pt x="826075" y="3233178"/>
                    </a:cubicBezTo>
                    <a:cubicBezTo>
                      <a:pt x="832218" y="3228195"/>
                      <a:pt x="834055" y="3220252"/>
                      <a:pt x="840494" y="3215673"/>
                    </a:cubicBezTo>
                    <a:cubicBezTo>
                      <a:pt x="850013" y="3208914"/>
                      <a:pt x="861152" y="3211716"/>
                      <a:pt x="870146" y="3202837"/>
                    </a:cubicBezTo>
                    <a:cubicBezTo>
                      <a:pt x="875274" y="3197769"/>
                      <a:pt x="892882" y="3173892"/>
                      <a:pt x="891650" y="3167277"/>
                    </a:cubicBezTo>
                    <a:cubicBezTo>
                      <a:pt x="896470" y="3168890"/>
                      <a:pt x="901302" y="3170509"/>
                      <a:pt x="906116" y="3172122"/>
                    </a:cubicBezTo>
                    <a:cubicBezTo>
                      <a:pt x="909052" y="3157408"/>
                      <a:pt x="934428" y="3139256"/>
                      <a:pt x="946943" y="3132207"/>
                    </a:cubicBezTo>
                    <a:cubicBezTo>
                      <a:pt x="953280" y="3128643"/>
                      <a:pt x="965608" y="3128818"/>
                      <a:pt x="970320" y="3124983"/>
                    </a:cubicBezTo>
                    <a:cubicBezTo>
                      <a:pt x="976584" y="3119873"/>
                      <a:pt x="976070" y="3109175"/>
                      <a:pt x="981041" y="3102766"/>
                    </a:cubicBezTo>
                    <a:cubicBezTo>
                      <a:pt x="995303" y="3084403"/>
                      <a:pt x="1025142" y="3076158"/>
                      <a:pt x="1044031" y="3063371"/>
                    </a:cubicBezTo>
                    <a:cubicBezTo>
                      <a:pt x="1068053" y="3047098"/>
                      <a:pt x="1091387" y="3028663"/>
                      <a:pt x="1113090" y="3009400"/>
                    </a:cubicBezTo>
                    <a:cubicBezTo>
                      <a:pt x="1156956" y="2970470"/>
                      <a:pt x="1195626" y="2925233"/>
                      <a:pt x="1227223" y="2875811"/>
                    </a:cubicBezTo>
                    <a:cubicBezTo>
                      <a:pt x="1239944" y="2855902"/>
                      <a:pt x="1251753" y="2835600"/>
                      <a:pt x="1260814" y="2813782"/>
                    </a:cubicBezTo>
                    <a:cubicBezTo>
                      <a:pt x="1266395" y="2800354"/>
                      <a:pt x="1271964" y="2776477"/>
                      <a:pt x="1285737" y="2768685"/>
                    </a:cubicBezTo>
                    <a:cubicBezTo>
                      <a:pt x="1299968" y="2760645"/>
                      <a:pt x="1332646" y="2771536"/>
                      <a:pt x="1348581" y="2772683"/>
                    </a:cubicBezTo>
                    <a:cubicBezTo>
                      <a:pt x="1371987" y="2774375"/>
                      <a:pt x="1408471" y="2773324"/>
                      <a:pt x="1429449" y="2784824"/>
                    </a:cubicBezTo>
                    <a:cubicBezTo>
                      <a:pt x="1451877" y="2797129"/>
                      <a:pt x="1433641" y="2807295"/>
                      <a:pt x="1422098" y="2821961"/>
                    </a:cubicBezTo>
                    <a:cubicBezTo>
                      <a:pt x="1405203" y="2843416"/>
                      <a:pt x="1395080" y="2869686"/>
                      <a:pt x="1386641" y="2895430"/>
                    </a:cubicBezTo>
                    <a:cubicBezTo>
                      <a:pt x="1380142" y="2915230"/>
                      <a:pt x="1378928" y="2934396"/>
                      <a:pt x="1374681" y="2954360"/>
                    </a:cubicBezTo>
                    <a:cubicBezTo>
                      <a:pt x="1370187" y="2975465"/>
                      <a:pt x="1370229" y="3003958"/>
                      <a:pt x="1380631" y="3023347"/>
                    </a:cubicBezTo>
                    <a:cubicBezTo>
                      <a:pt x="1390930" y="3042544"/>
                      <a:pt x="1465136" y="3078665"/>
                      <a:pt x="1454390" y="3100380"/>
                    </a:cubicBezTo>
                    <a:lnTo>
                      <a:pt x="1454390" y="3100380"/>
                    </a:lnTo>
                    <a:close/>
                    <a:moveTo>
                      <a:pt x="569694" y="3489478"/>
                    </a:moveTo>
                    <a:cubicBezTo>
                      <a:pt x="519304" y="3420865"/>
                      <a:pt x="561020" y="3320432"/>
                      <a:pt x="610313" y="3264987"/>
                    </a:cubicBezTo>
                    <a:cubicBezTo>
                      <a:pt x="669786" y="3198089"/>
                      <a:pt x="754436" y="3160470"/>
                      <a:pt x="823961" y="3106070"/>
                    </a:cubicBezTo>
                    <a:cubicBezTo>
                      <a:pt x="904359" y="3043166"/>
                      <a:pt x="986931" y="2984731"/>
                      <a:pt x="1058171" y="2910948"/>
                    </a:cubicBezTo>
                    <a:cubicBezTo>
                      <a:pt x="1094281" y="2873552"/>
                      <a:pt x="1125721" y="2833244"/>
                      <a:pt x="1154231" y="2789790"/>
                    </a:cubicBezTo>
                    <a:cubicBezTo>
                      <a:pt x="1178435" y="2752889"/>
                      <a:pt x="1196001" y="2703732"/>
                      <a:pt x="1244897" y="2698399"/>
                    </a:cubicBezTo>
                    <a:cubicBezTo>
                      <a:pt x="1216055" y="2734357"/>
                      <a:pt x="1214369" y="2786165"/>
                      <a:pt x="1192068" y="2826195"/>
                    </a:cubicBezTo>
                    <a:cubicBezTo>
                      <a:pt x="1168456" y="2868592"/>
                      <a:pt x="1133646" y="2903850"/>
                      <a:pt x="1098201" y="2936438"/>
                    </a:cubicBezTo>
                    <a:cubicBezTo>
                      <a:pt x="1023342" y="3005244"/>
                      <a:pt x="942498" y="3068282"/>
                      <a:pt x="861647" y="3129779"/>
                    </a:cubicBezTo>
                    <a:cubicBezTo>
                      <a:pt x="820379" y="3161165"/>
                      <a:pt x="780253" y="3193970"/>
                      <a:pt x="739124" y="3225507"/>
                    </a:cubicBezTo>
                    <a:cubicBezTo>
                      <a:pt x="702296" y="3253764"/>
                      <a:pt x="663601" y="3277925"/>
                      <a:pt x="642375" y="3320975"/>
                    </a:cubicBezTo>
                    <a:cubicBezTo>
                      <a:pt x="605758" y="3395248"/>
                      <a:pt x="603568" y="3505279"/>
                      <a:pt x="684664" y="3551035"/>
                    </a:cubicBezTo>
                    <a:cubicBezTo>
                      <a:pt x="642877" y="3542706"/>
                      <a:pt x="595879" y="3525116"/>
                      <a:pt x="569694" y="3489478"/>
                    </a:cubicBezTo>
                    <a:lnTo>
                      <a:pt x="569694" y="3489478"/>
                    </a:lnTo>
                    <a:close/>
                    <a:moveTo>
                      <a:pt x="4963123" y="395510"/>
                    </a:moveTo>
                    <a:cubicBezTo>
                      <a:pt x="4948215" y="365679"/>
                      <a:pt x="4920273" y="355055"/>
                      <a:pt x="4892221" y="343384"/>
                    </a:cubicBezTo>
                    <a:cubicBezTo>
                      <a:pt x="4864761" y="331965"/>
                      <a:pt x="4839664" y="317896"/>
                      <a:pt x="4809208" y="314243"/>
                    </a:cubicBezTo>
                    <a:cubicBezTo>
                      <a:pt x="4795665" y="312616"/>
                      <a:pt x="4757472" y="316653"/>
                      <a:pt x="4755690" y="297025"/>
                    </a:cubicBezTo>
                    <a:cubicBezTo>
                      <a:pt x="4754198" y="280671"/>
                      <a:pt x="4794107" y="264258"/>
                      <a:pt x="4803307" y="251798"/>
                    </a:cubicBezTo>
                    <a:cubicBezTo>
                      <a:pt x="4816940" y="233331"/>
                      <a:pt x="4826206" y="203347"/>
                      <a:pt x="4820914" y="180022"/>
                    </a:cubicBezTo>
                    <a:cubicBezTo>
                      <a:pt x="4815901" y="157902"/>
                      <a:pt x="4794391" y="150914"/>
                      <a:pt x="4774307" y="146905"/>
                    </a:cubicBezTo>
                    <a:cubicBezTo>
                      <a:pt x="4711831" y="134446"/>
                      <a:pt x="4645405" y="143608"/>
                      <a:pt x="4582766" y="148728"/>
                    </a:cubicBezTo>
                    <a:cubicBezTo>
                      <a:pt x="4590437" y="138005"/>
                      <a:pt x="4601243" y="129210"/>
                      <a:pt x="4607387" y="116367"/>
                    </a:cubicBezTo>
                    <a:lnTo>
                      <a:pt x="4617317" y="137014"/>
                    </a:lnTo>
                    <a:cubicBezTo>
                      <a:pt x="4622977" y="125206"/>
                      <a:pt x="4629108" y="113618"/>
                      <a:pt x="4636139" y="102560"/>
                    </a:cubicBezTo>
                    <a:cubicBezTo>
                      <a:pt x="4640899" y="107905"/>
                      <a:pt x="4645659" y="113257"/>
                      <a:pt x="4650412" y="118602"/>
                    </a:cubicBezTo>
                    <a:cubicBezTo>
                      <a:pt x="4642505" y="90841"/>
                      <a:pt x="4669107" y="90983"/>
                      <a:pt x="4666304" y="67582"/>
                    </a:cubicBezTo>
                    <a:cubicBezTo>
                      <a:pt x="4665217" y="58479"/>
                      <a:pt x="4659050" y="54492"/>
                      <a:pt x="4657546" y="47175"/>
                    </a:cubicBezTo>
                    <a:cubicBezTo>
                      <a:pt x="4654568" y="32630"/>
                      <a:pt x="4665797" y="23533"/>
                      <a:pt x="4653016" y="10044"/>
                    </a:cubicBezTo>
                    <a:cubicBezTo>
                      <a:pt x="4638790" y="-4978"/>
                      <a:pt x="4615523" y="980"/>
                      <a:pt x="4598966" y="2382"/>
                    </a:cubicBezTo>
                    <a:cubicBezTo>
                      <a:pt x="4596888" y="2563"/>
                      <a:pt x="4593874" y="6676"/>
                      <a:pt x="4591186" y="7010"/>
                    </a:cubicBezTo>
                    <a:cubicBezTo>
                      <a:pt x="4587465" y="7481"/>
                      <a:pt x="4585321" y="2355"/>
                      <a:pt x="4580718" y="2629"/>
                    </a:cubicBezTo>
                    <a:cubicBezTo>
                      <a:pt x="4568372" y="3357"/>
                      <a:pt x="4557487" y="12947"/>
                      <a:pt x="4545219" y="15860"/>
                    </a:cubicBezTo>
                    <a:cubicBezTo>
                      <a:pt x="4488355" y="29365"/>
                      <a:pt x="4431466" y="53452"/>
                      <a:pt x="4376879" y="75939"/>
                    </a:cubicBezTo>
                    <a:cubicBezTo>
                      <a:pt x="4321314" y="98831"/>
                      <a:pt x="4266763" y="125485"/>
                      <a:pt x="4218319" y="161412"/>
                    </a:cubicBezTo>
                    <a:cubicBezTo>
                      <a:pt x="4166469" y="199864"/>
                      <a:pt x="4129018" y="249296"/>
                      <a:pt x="4087605" y="297999"/>
                    </a:cubicBezTo>
                    <a:cubicBezTo>
                      <a:pt x="4068143" y="320886"/>
                      <a:pt x="4048005" y="342864"/>
                      <a:pt x="4033193" y="369234"/>
                    </a:cubicBezTo>
                    <a:cubicBezTo>
                      <a:pt x="4025534" y="382860"/>
                      <a:pt x="4018612" y="425659"/>
                      <a:pt x="4004828" y="431880"/>
                    </a:cubicBezTo>
                    <a:cubicBezTo>
                      <a:pt x="3989860" y="438638"/>
                      <a:pt x="3952228" y="419531"/>
                      <a:pt x="3936922" y="416004"/>
                    </a:cubicBezTo>
                    <a:cubicBezTo>
                      <a:pt x="3900891" y="407712"/>
                      <a:pt x="3865029" y="404251"/>
                      <a:pt x="3828092" y="405916"/>
                    </a:cubicBezTo>
                    <a:cubicBezTo>
                      <a:pt x="3798712" y="407230"/>
                      <a:pt x="3767713" y="406447"/>
                      <a:pt x="3738574" y="410040"/>
                    </a:cubicBezTo>
                    <a:cubicBezTo>
                      <a:pt x="3721661" y="412127"/>
                      <a:pt x="3679511" y="430895"/>
                      <a:pt x="3676805" y="451881"/>
                    </a:cubicBezTo>
                    <a:cubicBezTo>
                      <a:pt x="3675615" y="461208"/>
                      <a:pt x="3686294" y="468963"/>
                      <a:pt x="3688686" y="477703"/>
                    </a:cubicBezTo>
                    <a:cubicBezTo>
                      <a:pt x="3692317" y="490924"/>
                      <a:pt x="3686324" y="504927"/>
                      <a:pt x="3690498" y="518176"/>
                    </a:cubicBezTo>
                    <a:cubicBezTo>
                      <a:pt x="3699009" y="545188"/>
                      <a:pt x="3738507" y="555125"/>
                      <a:pt x="3761787" y="563630"/>
                    </a:cubicBezTo>
                    <a:cubicBezTo>
                      <a:pt x="3826776" y="587386"/>
                      <a:pt x="3892646" y="605810"/>
                      <a:pt x="3958305" y="627072"/>
                    </a:cubicBezTo>
                    <a:cubicBezTo>
                      <a:pt x="3986834" y="636320"/>
                      <a:pt x="4011231" y="651034"/>
                      <a:pt x="4037072" y="665809"/>
                    </a:cubicBezTo>
                    <a:cubicBezTo>
                      <a:pt x="4058503" y="678053"/>
                      <a:pt x="4078055" y="690309"/>
                      <a:pt x="4056407" y="713304"/>
                    </a:cubicBezTo>
                    <a:cubicBezTo>
                      <a:pt x="4035900" y="735086"/>
                      <a:pt x="4038461" y="743881"/>
                      <a:pt x="4044568" y="773889"/>
                    </a:cubicBezTo>
                    <a:cubicBezTo>
                      <a:pt x="4051007" y="805559"/>
                      <a:pt x="4053242" y="837585"/>
                      <a:pt x="4061638" y="868947"/>
                    </a:cubicBezTo>
                    <a:cubicBezTo>
                      <a:pt x="4069998" y="900182"/>
                      <a:pt x="4085618" y="930015"/>
                      <a:pt x="4082574" y="963062"/>
                    </a:cubicBezTo>
                    <a:cubicBezTo>
                      <a:pt x="4079529" y="996000"/>
                      <a:pt x="4065902" y="1029833"/>
                      <a:pt x="4053157" y="1060023"/>
                    </a:cubicBezTo>
                    <a:cubicBezTo>
                      <a:pt x="4040285" y="1090514"/>
                      <a:pt x="4026072" y="1120650"/>
                      <a:pt x="4012082" y="1150652"/>
                    </a:cubicBezTo>
                    <a:cubicBezTo>
                      <a:pt x="3999144" y="1178408"/>
                      <a:pt x="3985136" y="1206550"/>
                      <a:pt x="3955200" y="1218395"/>
                    </a:cubicBezTo>
                    <a:cubicBezTo>
                      <a:pt x="3898040" y="1241005"/>
                      <a:pt x="3825018" y="1237423"/>
                      <a:pt x="3765447" y="1229208"/>
                    </a:cubicBezTo>
                    <a:cubicBezTo>
                      <a:pt x="3697837" y="1219887"/>
                      <a:pt x="3627993" y="1204086"/>
                      <a:pt x="3564049" y="1179960"/>
                    </a:cubicBezTo>
                    <a:cubicBezTo>
                      <a:pt x="3502570" y="1156765"/>
                      <a:pt x="3434948" y="1121187"/>
                      <a:pt x="3384100" y="1079152"/>
                    </a:cubicBezTo>
                    <a:cubicBezTo>
                      <a:pt x="3356936" y="1056700"/>
                      <a:pt x="3327520" y="1040065"/>
                      <a:pt x="3298695" y="1019969"/>
                    </a:cubicBezTo>
                    <a:cubicBezTo>
                      <a:pt x="3269477" y="999606"/>
                      <a:pt x="3247297" y="972147"/>
                      <a:pt x="3221704" y="947768"/>
                    </a:cubicBezTo>
                    <a:cubicBezTo>
                      <a:pt x="3171545" y="899982"/>
                      <a:pt x="3109794" y="867056"/>
                      <a:pt x="3046231" y="840787"/>
                    </a:cubicBezTo>
                    <a:cubicBezTo>
                      <a:pt x="2974785" y="811255"/>
                      <a:pt x="2901008" y="814324"/>
                      <a:pt x="2825298" y="811128"/>
                    </a:cubicBezTo>
                    <a:cubicBezTo>
                      <a:pt x="2837209" y="787710"/>
                      <a:pt x="2852552" y="765330"/>
                      <a:pt x="2858182" y="739260"/>
                    </a:cubicBezTo>
                    <a:cubicBezTo>
                      <a:pt x="2864047" y="712108"/>
                      <a:pt x="2859800" y="682607"/>
                      <a:pt x="2856086" y="655480"/>
                    </a:cubicBezTo>
                    <a:cubicBezTo>
                      <a:pt x="2848873" y="602681"/>
                      <a:pt x="2835210" y="556212"/>
                      <a:pt x="2801885" y="513567"/>
                    </a:cubicBezTo>
                    <a:cubicBezTo>
                      <a:pt x="2786639" y="494067"/>
                      <a:pt x="2768844" y="478864"/>
                      <a:pt x="2743457" y="476033"/>
                    </a:cubicBezTo>
                    <a:cubicBezTo>
                      <a:pt x="2728078" y="474313"/>
                      <a:pt x="2699658" y="486127"/>
                      <a:pt x="2688556" y="473098"/>
                    </a:cubicBezTo>
                    <a:cubicBezTo>
                      <a:pt x="2683669" y="467353"/>
                      <a:pt x="2684811" y="455271"/>
                      <a:pt x="2681730" y="448195"/>
                    </a:cubicBezTo>
                    <a:cubicBezTo>
                      <a:pt x="2679006" y="441913"/>
                      <a:pt x="2673527" y="435593"/>
                      <a:pt x="2670555" y="428770"/>
                    </a:cubicBezTo>
                    <a:cubicBezTo>
                      <a:pt x="2657846" y="399601"/>
                      <a:pt x="2641990" y="373823"/>
                      <a:pt x="2626158" y="346150"/>
                    </a:cubicBezTo>
                    <a:cubicBezTo>
                      <a:pt x="2619858" y="335147"/>
                      <a:pt x="2614978" y="318903"/>
                      <a:pt x="2606388" y="309642"/>
                    </a:cubicBezTo>
                    <a:cubicBezTo>
                      <a:pt x="2601713" y="304604"/>
                      <a:pt x="2595703" y="302315"/>
                      <a:pt x="2593087" y="298629"/>
                    </a:cubicBezTo>
                    <a:cubicBezTo>
                      <a:pt x="2588195" y="291734"/>
                      <a:pt x="2585942" y="279127"/>
                      <a:pt x="2581864" y="271344"/>
                    </a:cubicBezTo>
                    <a:cubicBezTo>
                      <a:pt x="2574888" y="258025"/>
                      <a:pt x="2566002" y="245648"/>
                      <a:pt x="2555758" y="234656"/>
                    </a:cubicBezTo>
                    <a:cubicBezTo>
                      <a:pt x="2539370" y="217088"/>
                      <a:pt x="2518283" y="201583"/>
                      <a:pt x="2495819" y="192832"/>
                    </a:cubicBezTo>
                    <a:cubicBezTo>
                      <a:pt x="2483346" y="187968"/>
                      <a:pt x="2474200" y="186818"/>
                      <a:pt x="2461171" y="187530"/>
                    </a:cubicBezTo>
                    <a:cubicBezTo>
                      <a:pt x="2457354" y="187738"/>
                      <a:pt x="2453108" y="189940"/>
                      <a:pt x="2449290" y="189650"/>
                    </a:cubicBezTo>
                    <a:cubicBezTo>
                      <a:pt x="2440151" y="188954"/>
                      <a:pt x="2441588" y="185679"/>
                      <a:pt x="2434261" y="184157"/>
                    </a:cubicBezTo>
                    <a:cubicBezTo>
                      <a:pt x="2385268" y="173953"/>
                      <a:pt x="2319567" y="188270"/>
                      <a:pt x="2273611" y="205844"/>
                    </a:cubicBezTo>
                    <a:cubicBezTo>
                      <a:pt x="2225204" y="224355"/>
                      <a:pt x="2185887" y="248764"/>
                      <a:pt x="2156470" y="292627"/>
                    </a:cubicBezTo>
                    <a:cubicBezTo>
                      <a:pt x="2084209" y="400351"/>
                      <a:pt x="2101050" y="539444"/>
                      <a:pt x="2131699" y="658095"/>
                    </a:cubicBezTo>
                    <a:cubicBezTo>
                      <a:pt x="2113161" y="653227"/>
                      <a:pt x="2094701" y="647470"/>
                      <a:pt x="2075976" y="643345"/>
                    </a:cubicBezTo>
                    <a:cubicBezTo>
                      <a:pt x="2064517" y="640814"/>
                      <a:pt x="2048873" y="641291"/>
                      <a:pt x="2038634" y="635238"/>
                    </a:cubicBezTo>
                    <a:cubicBezTo>
                      <a:pt x="2015856" y="621774"/>
                      <a:pt x="2034382" y="587229"/>
                      <a:pt x="2034521" y="564910"/>
                    </a:cubicBezTo>
                    <a:cubicBezTo>
                      <a:pt x="2034877" y="508192"/>
                      <a:pt x="2008112" y="419498"/>
                      <a:pt x="1949738" y="395543"/>
                    </a:cubicBezTo>
                    <a:cubicBezTo>
                      <a:pt x="1888917" y="370581"/>
                      <a:pt x="1814929" y="440649"/>
                      <a:pt x="1777333" y="480382"/>
                    </a:cubicBezTo>
                    <a:cubicBezTo>
                      <a:pt x="1753214" y="505870"/>
                      <a:pt x="1731281" y="533343"/>
                      <a:pt x="1708201" y="559746"/>
                    </a:cubicBezTo>
                    <a:cubicBezTo>
                      <a:pt x="1692073" y="578205"/>
                      <a:pt x="1670775" y="607628"/>
                      <a:pt x="1642500" y="602808"/>
                    </a:cubicBezTo>
                    <a:cubicBezTo>
                      <a:pt x="1580834" y="592291"/>
                      <a:pt x="1599643" y="474965"/>
                      <a:pt x="1602379" y="435309"/>
                    </a:cubicBezTo>
                    <a:cubicBezTo>
                      <a:pt x="1606711" y="372618"/>
                      <a:pt x="1615940" y="308925"/>
                      <a:pt x="1615989" y="246075"/>
                    </a:cubicBezTo>
                    <a:cubicBezTo>
                      <a:pt x="1616019" y="207870"/>
                      <a:pt x="1609411" y="156330"/>
                      <a:pt x="1562495" y="151850"/>
                    </a:cubicBezTo>
                    <a:cubicBezTo>
                      <a:pt x="1497929" y="145689"/>
                      <a:pt x="1436764" y="204420"/>
                      <a:pt x="1399115" y="249607"/>
                    </a:cubicBezTo>
                    <a:cubicBezTo>
                      <a:pt x="1299823" y="368763"/>
                      <a:pt x="1277884" y="526258"/>
                      <a:pt x="1304444" y="675781"/>
                    </a:cubicBezTo>
                    <a:cubicBezTo>
                      <a:pt x="1308340" y="697702"/>
                      <a:pt x="1320771" y="724745"/>
                      <a:pt x="1297050" y="738354"/>
                    </a:cubicBezTo>
                    <a:cubicBezTo>
                      <a:pt x="1265894" y="756233"/>
                      <a:pt x="1226052" y="767058"/>
                      <a:pt x="1192564" y="780190"/>
                    </a:cubicBezTo>
                    <a:cubicBezTo>
                      <a:pt x="1117681" y="809534"/>
                      <a:pt x="1048331" y="848675"/>
                      <a:pt x="977828" y="886935"/>
                    </a:cubicBezTo>
                    <a:cubicBezTo>
                      <a:pt x="908025" y="924821"/>
                      <a:pt x="839340" y="962422"/>
                      <a:pt x="776363" y="1011228"/>
                    </a:cubicBezTo>
                    <a:cubicBezTo>
                      <a:pt x="713585" y="1059884"/>
                      <a:pt x="651442" y="1111438"/>
                      <a:pt x="594254" y="1166599"/>
                    </a:cubicBezTo>
                    <a:cubicBezTo>
                      <a:pt x="565750" y="1194095"/>
                      <a:pt x="538247" y="1222781"/>
                      <a:pt x="512297" y="1252717"/>
                    </a:cubicBezTo>
                    <a:cubicBezTo>
                      <a:pt x="487879" y="1280877"/>
                      <a:pt x="468098" y="1312861"/>
                      <a:pt x="441557" y="1339179"/>
                    </a:cubicBezTo>
                    <a:cubicBezTo>
                      <a:pt x="423493" y="1357101"/>
                      <a:pt x="390259" y="1381129"/>
                      <a:pt x="386288" y="1408468"/>
                    </a:cubicBezTo>
                    <a:cubicBezTo>
                      <a:pt x="383078" y="1430534"/>
                      <a:pt x="420294" y="1445834"/>
                      <a:pt x="437089" y="1456030"/>
                    </a:cubicBezTo>
                    <a:cubicBezTo>
                      <a:pt x="448601" y="1463025"/>
                      <a:pt x="456580" y="1462807"/>
                      <a:pt x="457412" y="1475275"/>
                    </a:cubicBezTo>
                    <a:cubicBezTo>
                      <a:pt x="458440" y="1490823"/>
                      <a:pt x="442055" y="1515739"/>
                      <a:pt x="436220" y="1530563"/>
                    </a:cubicBezTo>
                    <a:cubicBezTo>
                      <a:pt x="421355" y="1568375"/>
                      <a:pt x="401924" y="1599701"/>
                      <a:pt x="376384" y="1631165"/>
                    </a:cubicBezTo>
                    <a:cubicBezTo>
                      <a:pt x="319808" y="1700871"/>
                      <a:pt x="251441" y="1759970"/>
                      <a:pt x="186553" y="1821890"/>
                    </a:cubicBezTo>
                    <a:cubicBezTo>
                      <a:pt x="126258" y="1879425"/>
                      <a:pt x="67178" y="1936054"/>
                      <a:pt x="22984" y="2007445"/>
                    </a:cubicBezTo>
                    <a:cubicBezTo>
                      <a:pt x="12155" y="2024938"/>
                      <a:pt x="-14796" y="2060860"/>
                      <a:pt x="10815" y="2077229"/>
                    </a:cubicBezTo>
                    <a:cubicBezTo>
                      <a:pt x="17444" y="2081470"/>
                      <a:pt x="37782" y="2084822"/>
                      <a:pt x="44531" y="2080274"/>
                    </a:cubicBezTo>
                    <a:cubicBezTo>
                      <a:pt x="52893" y="2074632"/>
                      <a:pt x="48655" y="2066133"/>
                      <a:pt x="58537" y="2060480"/>
                    </a:cubicBezTo>
                    <a:cubicBezTo>
                      <a:pt x="56059" y="2079488"/>
                      <a:pt x="142375" y="2042346"/>
                      <a:pt x="149091" y="2038903"/>
                    </a:cubicBezTo>
                    <a:cubicBezTo>
                      <a:pt x="167231" y="2029607"/>
                      <a:pt x="183638" y="2018710"/>
                      <a:pt x="202183" y="2010381"/>
                    </a:cubicBezTo>
                    <a:cubicBezTo>
                      <a:pt x="213061" y="2005488"/>
                      <a:pt x="214379" y="1998680"/>
                      <a:pt x="222801" y="1993226"/>
                    </a:cubicBezTo>
                    <a:cubicBezTo>
                      <a:pt x="227302" y="1990308"/>
                      <a:pt x="227357" y="1994222"/>
                      <a:pt x="233383" y="1992410"/>
                    </a:cubicBezTo>
                    <a:cubicBezTo>
                      <a:pt x="238809" y="1990767"/>
                      <a:pt x="251540" y="1990145"/>
                      <a:pt x="255587" y="1984920"/>
                    </a:cubicBezTo>
                    <a:cubicBezTo>
                      <a:pt x="255696" y="1984769"/>
                      <a:pt x="260115" y="1972121"/>
                      <a:pt x="256358" y="1974736"/>
                    </a:cubicBezTo>
                    <a:cubicBezTo>
                      <a:pt x="271064" y="1964498"/>
                      <a:pt x="279754" y="1979991"/>
                      <a:pt x="270927" y="1994537"/>
                    </a:cubicBezTo>
                    <a:cubicBezTo>
                      <a:pt x="244830" y="2037514"/>
                      <a:pt x="211830" y="2069135"/>
                      <a:pt x="201603" y="2120787"/>
                    </a:cubicBezTo>
                    <a:cubicBezTo>
                      <a:pt x="197890" y="2139548"/>
                      <a:pt x="191552" y="2174377"/>
                      <a:pt x="203004" y="2191477"/>
                    </a:cubicBezTo>
                    <a:cubicBezTo>
                      <a:pt x="203419" y="2192099"/>
                      <a:pt x="207275" y="2190287"/>
                      <a:pt x="207745" y="2190952"/>
                    </a:cubicBezTo>
                    <a:cubicBezTo>
                      <a:pt x="208183" y="2191580"/>
                      <a:pt x="212382" y="2197421"/>
                      <a:pt x="214111" y="2199082"/>
                    </a:cubicBezTo>
                    <a:cubicBezTo>
                      <a:pt x="224228" y="2208765"/>
                      <a:pt x="223578" y="2213078"/>
                      <a:pt x="240465" y="2212673"/>
                    </a:cubicBezTo>
                    <a:cubicBezTo>
                      <a:pt x="247958" y="2212492"/>
                      <a:pt x="262893" y="2211531"/>
                      <a:pt x="269752" y="2208149"/>
                    </a:cubicBezTo>
                    <a:cubicBezTo>
                      <a:pt x="274909" y="2205606"/>
                      <a:pt x="277430" y="2199330"/>
                      <a:pt x="281395" y="2197101"/>
                    </a:cubicBezTo>
                    <a:cubicBezTo>
                      <a:pt x="285409" y="2194830"/>
                      <a:pt x="284933" y="2193652"/>
                      <a:pt x="288702" y="2192335"/>
                    </a:cubicBezTo>
                    <a:cubicBezTo>
                      <a:pt x="289472" y="2192057"/>
                      <a:pt x="290955" y="2198647"/>
                      <a:pt x="292420" y="2198375"/>
                    </a:cubicBezTo>
                    <a:cubicBezTo>
                      <a:pt x="300465" y="2196859"/>
                      <a:pt x="303932" y="2192051"/>
                      <a:pt x="310768" y="2188179"/>
                    </a:cubicBezTo>
                    <a:cubicBezTo>
                      <a:pt x="330467" y="2177029"/>
                      <a:pt x="349778" y="2164767"/>
                      <a:pt x="368536" y="2153538"/>
                    </a:cubicBezTo>
                    <a:cubicBezTo>
                      <a:pt x="387415" y="2142236"/>
                      <a:pt x="401520" y="2126477"/>
                      <a:pt x="420327" y="2113351"/>
                    </a:cubicBezTo>
                    <a:cubicBezTo>
                      <a:pt x="440305" y="2099404"/>
                      <a:pt x="456646" y="2088712"/>
                      <a:pt x="472013" y="2069359"/>
                    </a:cubicBezTo>
                    <a:cubicBezTo>
                      <a:pt x="482650" y="2055955"/>
                      <a:pt x="495344" y="2051075"/>
                      <a:pt x="502486" y="2044478"/>
                    </a:cubicBezTo>
                    <a:cubicBezTo>
                      <a:pt x="510963" y="2036644"/>
                      <a:pt x="525570" y="2006406"/>
                      <a:pt x="539232" y="2002812"/>
                    </a:cubicBezTo>
                    <a:cubicBezTo>
                      <a:pt x="545450" y="2001169"/>
                      <a:pt x="550427" y="2006678"/>
                      <a:pt x="553834" y="2004419"/>
                    </a:cubicBezTo>
                    <a:cubicBezTo>
                      <a:pt x="557673" y="2001882"/>
                      <a:pt x="553490" y="1997019"/>
                      <a:pt x="555414" y="1994162"/>
                    </a:cubicBezTo>
                    <a:cubicBezTo>
                      <a:pt x="559008" y="1988828"/>
                      <a:pt x="559456" y="1987941"/>
                      <a:pt x="565565" y="1983048"/>
                    </a:cubicBezTo>
                    <a:cubicBezTo>
                      <a:pt x="573391" y="1976790"/>
                      <a:pt x="583005" y="1975111"/>
                      <a:pt x="589573" y="1966956"/>
                    </a:cubicBezTo>
                    <a:cubicBezTo>
                      <a:pt x="596874" y="1957877"/>
                      <a:pt x="597875" y="1947705"/>
                      <a:pt x="606858" y="1939207"/>
                    </a:cubicBezTo>
                    <a:cubicBezTo>
                      <a:pt x="628470" y="1918754"/>
                      <a:pt x="647709" y="1897208"/>
                      <a:pt x="670608" y="1877389"/>
                    </a:cubicBezTo>
                    <a:cubicBezTo>
                      <a:pt x="661765" y="1926709"/>
                      <a:pt x="653000" y="1975679"/>
                      <a:pt x="659856" y="2025838"/>
                    </a:cubicBezTo>
                    <a:cubicBezTo>
                      <a:pt x="666494" y="2074451"/>
                      <a:pt x="687122" y="2096220"/>
                      <a:pt x="727611" y="2120889"/>
                    </a:cubicBezTo>
                    <a:cubicBezTo>
                      <a:pt x="736527" y="2126326"/>
                      <a:pt x="745877" y="2134227"/>
                      <a:pt x="755451" y="2138074"/>
                    </a:cubicBezTo>
                    <a:cubicBezTo>
                      <a:pt x="761268" y="2140418"/>
                      <a:pt x="770033" y="2139023"/>
                      <a:pt x="774370" y="2140744"/>
                    </a:cubicBezTo>
                    <a:cubicBezTo>
                      <a:pt x="789054" y="2146567"/>
                      <a:pt x="784058" y="2158485"/>
                      <a:pt x="786070" y="2171913"/>
                    </a:cubicBezTo>
                    <a:cubicBezTo>
                      <a:pt x="789193" y="2192728"/>
                      <a:pt x="808323" y="2208747"/>
                      <a:pt x="820669" y="2224965"/>
                    </a:cubicBezTo>
                    <a:cubicBezTo>
                      <a:pt x="831053" y="2238604"/>
                      <a:pt x="849778" y="2269634"/>
                      <a:pt x="867156" y="2274345"/>
                    </a:cubicBezTo>
                    <a:cubicBezTo>
                      <a:pt x="882837" y="2278598"/>
                      <a:pt x="897636" y="2260247"/>
                      <a:pt x="910701" y="2252431"/>
                    </a:cubicBezTo>
                    <a:cubicBezTo>
                      <a:pt x="930399" y="2240652"/>
                      <a:pt x="951860" y="2232208"/>
                      <a:pt x="972633" y="2222579"/>
                    </a:cubicBezTo>
                    <a:cubicBezTo>
                      <a:pt x="1013206" y="2203782"/>
                      <a:pt x="1052409" y="2181348"/>
                      <a:pt x="1092529" y="2161463"/>
                    </a:cubicBezTo>
                    <a:cubicBezTo>
                      <a:pt x="1110855" y="2152384"/>
                      <a:pt x="1129363" y="2148687"/>
                      <a:pt x="1148759" y="2142822"/>
                    </a:cubicBezTo>
                    <a:cubicBezTo>
                      <a:pt x="1172057" y="2135779"/>
                      <a:pt x="1191935" y="2122303"/>
                      <a:pt x="1214279" y="2113109"/>
                    </a:cubicBezTo>
                    <a:cubicBezTo>
                      <a:pt x="1254453" y="2096577"/>
                      <a:pt x="1292949" y="2076849"/>
                      <a:pt x="1332882" y="2059489"/>
                    </a:cubicBezTo>
                    <a:cubicBezTo>
                      <a:pt x="1415532" y="2023561"/>
                      <a:pt x="1505673" y="1998880"/>
                      <a:pt x="1579221" y="1944975"/>
                    </a:cubicBezTo>
                    <a:cubicBezTo>
                      <a:pt x="1612491" y="1920590"/>
                      <a:pt x="1655330" y="1917993"/>
                      <a:pt x="1688123" y="1894296"/>
                    </a:cubicBezTo>
                    <a:cubicBezTo>
                      <a:pt x="1722299" y="1869591"/>
                      <a:pt x="1701339" y="1831815"/>
                      <a:pt x="1686715" y="1801498"/>
                    </a:cubicBezTo>
                    <a:cubicBezTo>
                      <a:pt x="1646728" y="1718678"/>
                      <a:pt x="1622869" y="1632669"/>
                      <a:pt x="1567828" y="1557219"/>
                    </a:cubicBezTo>
                    <a:cubicBezTo>
                      <a:pt x="1539233" y="1518017"/>
                      <a:pt x="1512813" y="1477510"/>
                      <a:pt x="1487872" y="1435837"/>
                    </a:cubicBezTo>
                    <a:cubicBezTo>
                      <a:pt x="1465812" y="1398955"/>
                      <a:pt x="1466259" y="1357179"/>
                      <a:pt x="1460727" y="1315519"/>
                    </a:cubicBezTo>
                    <a:cubicBezTo>
                      <a:pt x="1457018" y="1287679"/>
                      <a:pt x="1453545" y="1259718"/>
                      <a:pt x="1449020" y="1231998"/>
                    </a:cubicBezTo>
                    <a:cubicBezTo>
                      <a:pt x="1446145" y="1214378"/>
                      <a:pt x="1436873" y="1192180"/>
                      <a:pt x="1448090" y="1176215"/>
                    </a:cubicBezTo>
                    <a:cubicBezTo>
                      <a:pt x="1460141" y="1159055"/>
                      <a:pt x="1488766" y="1151752"/>
                      <a:pt x="1506857" y="1142697"/>
                    </a:cubicBezTo>
                    <a:cubicBezTo>
                      <a:pt x="1529339" y="1131450"/>
                      <a:pt x="1551109" y="1119345"/>
                      <a:pt x="1574437" y="1109819"/>
                    </a:cubicBezTo>
                    <a:cubicBezTo>
                      <a:pt x="1627743" y="1088062"/>
                      <a:pt x="1683889" y="1073003"/>
                      <a:pt x="1739810" y="1059708"/>
                    </a:cubicBezTo>
                    <a:cubicBezTo>
                      <a:pt x="1756482" y="1055746"/>
                      <a:pt x="1827861" y="1027398"/>
                      <a:pt x="1841446" y="1044003"/>
                    </a:cubicBezTo>
                    <a:cubicBezTo>
                      <a:pt x="1824756" y="1055160"/>
                      <a:pt x="1819888" y="1075413"/>
                      <a:pt x="1812398" y="1092779"/>
                    </a:cubicBezTo>
                    <a:cubicBezTo>
                      <a:pt x="1801253" y="1118650"/>
                      <a:pt x="1789746" y="1143301"/>
                      <a:pt x="1781616" y="1170411"/>
                    </a:cubicBezTo>
                    <a:cubicBezTo>
                      <a:pt x="1764812" y="1226471"/>
                      <a:pt x="1750520" y="1283426"/>
                      <a:pt x="1736820" y="1340308"/>
                    </a:cubicBezTo>
                    <a:cubicBezTo>
                      <a:pt x="1723212" y="1396786"/>
                      <a:pt x="1706999" y="1453711"/>
                      <a:pt x="1702837" y="1511898"/>
                    </a:cubicBezTo>
                    <a:cubicBezTo>
                      <a:pt x="1700705" y="1541598"/>
                      <a:pt x="1702167" y="1571317"/>
                      <a:pt x="1702112" y="1601048"/>
                    </a:cubicBezTo>
                    <a:cubicBezTo>
                      <a:pt x="1702058" y="1632778"/>
                      <a:pt x="1695480" y="1663898"/>
                      <a:pt x="1696658" y="1695707"/>
                    </a:cubicBezTo>
                    <a:cubicBezTo>
                      <a:pt x="1697437" y="1716860"/>
                      <a:pt x="1699213" y="1742272"/>
                      <a:pt x="1711602" y="1760315"/>
                    </a:cubicBezTo>
                    <a:cubicBezTo>
                      <a:pt x="1723079" y="1777034"/>
                      <a:pt x="1742601" y="1778901"/>
                      <a:pt x="1759611" y="1787841"/>
                    </a:cubicBezTo>
                    <a:cubicBezTo>
                      <a:pt x="1782057" y="1799637"/>
                      <a:pt x="1790846" y="1804669"/>
                      <a:pt x="1791051" y="1830341"/>
                    </a:cubicBezTo>
                    <a:cubicBezTo>
                      <a:pt x="1791299" y="1860259"/>
                      <a:pt x="1789366" y="1889639"/>
                      <a:pt x="1792162" y="1919539"/>
                    </a:cubicBezTo>
                    <a:cubicBezTo>
                      <a:pt x="1801912" y="2023657"/>
                      <a:pt x="1836886" y="2147213"/>
                      <a:pt x="1906694" y="2227599"/>
                    </a:cubicBezTo>
                    <a:cubicBezTo>
                      <a:pt x="1911339" y="2232945"/>
                      <a:pt x="2046783" y="2403803"/>
                      <a:pt x="2061775" y="2378790"/>
                    </a:cubicBezTo>
                    <a:cubicBezTo>
                      <a:pt x="2072104" y="2391021"/>
                      <a:pt x="2087543" y="2395491"/>
                      <a:pt x="2100252" y="2406159"/>
                    </a:cubicBezTo>
                    <a:cubicBezTo>
                      <a:pt x="2120228" y="2422915"/>
                      <a:pt x="2139829" y="2436312"/>
                      <a:pt x="2156343" y="2457067"/>
                    </a:cubicBezTo>
                    <a:cubicBezTo>
                      <a:pt x="2186406" y="2494838"/>
                      <a:pt x="2211963" y="2539102"/>
                      <a:pt x="2219484" y="2587401"/>
                    </a:cubicBezTo>
                    <a:cubicBezTo>
                      <a:pt x="2225941" y="2628964"/>
                      <a:pt x="2222057" y="2678659"/>
                      <a:pt x="2198620" y="2714684"/>
                    </a:cubicBezTo>
                    <a:cubicBezTo>
                      <a:pt x="2175111" y="2750823"/>
                      <a:pt x="2124837" y="2774532"/>
                      <a:pt x="2086897" y="2792327"/>
                    </a:cubicBezTo>
                    <a:cubicBezTo>
                      <a:pt x="2037015" y="2815709"/>
                      <a:pt x="1986391" y="2818337"/>
                      <a:pt x="1932233" y="2812477"/>
                    </a:cubicBezTo>
                    <a:cubicBezTo>
                      <a:pt x="1905510" y="2809584"/>
                      <a:pt x="1878999" y="2805066"/>
                      <a:pt x="1852470" y="2800801"/>
                    </a:cubicBezTo>
                    <a:cubicBezTo>
                      <a:pt x="1841434" y="2799025"/>
                      <a:pt x="1828562" y="2799019"/>
                      <a:pt x="1818112" y="2794857"/>
                    </a:cubicBezTo>
                    <a:cubicBezTo>
                      <a:pt x="1806907" y="2790406"/>
                      <a:pt x="1803114" y="2785477"/>
                      <a:pt x="1791927" y="2784927"/>
                    </a:cubicBezTo>
                    <a:cubicBezTo>
                      <a:pt x="1783573" y="2784516"/>
                      <a:pt x="1779007" y="2786365"/>
                      <a:pt x="1770175" y="2784522"/>
                    </a:cubicBezTo>
                    <a:cubicBezTo>
                      <a:pt x="1759242" y="2782239"/>
                      <a:pt x="1747373" y="2778083"/>
                      <a:pt x="1736470" y="2775281"/>
                    </a:cubicBezTo>
                    <a:cubicBezTo>
                      <a:pt x="1724347" y="2772158"/>
                      <a:pt x="1714405" y="2767718"/>
                      <a:pt x="1703236" y="2761992"/>
                    </a:cubicBezTo>
                    <a:cubicBezTo>
                      <a:pt x="1692895" y="2756688"/>
                      <a:pt x="1681243" y="2755661"/>
                      <a:pt x="1671288" y="2750642"/>
                    </a:cubicBezTo>
                    <a:cubicBezTo>
                      <a:pt x="1654134" y="2741980"/>
                      <a:pt x="1648848" y="2727501"/>
                      <a:pt x="1625635" y="2735529"/>
                    </a:cubicBezTo>
                    <a:cubicBezTo>
                      <a:pt x="1601135" y="2743997"/>
                      <a:pt x="1606258" y="2765193"/>
                      <a:pt x="1590619" y="2779720"/>
                    </a:cubicBezTo>
                    <a:cubicBezTo>
                      <a:pt x="1576720" y="2792641"/>
                      <a:pt x="1559505" y="2780699"/>
                      <a:pt x="1545672" y="2773021"/>
                    </a:cubicBezTo>
                    <a:cubicBezTo>
                      <a:pt x="1525322" y="2761714"/>
                      <a:pt x="1504175" y="2752309"/>
                      <a:pt x="1482502" y="2743750"/>
                    </a:cubicBezTo>
                    <a:cubicBezTo>
                      <a:pt x="1459090" y="2734508"/>
                      <a:pt x="1435176" y="2726468"/>
                      <a:pt x="1410809" y="2720102"/>
                    </a:cubicBezTo>
                    <a:cubicBezTo>
                      <a:pt x="1384165" y="2713143"/>
                      <a:pt x="1354887" y="2711766"/>
                      <a:pt x="1329215" y="2701630"/>
                    </a:cubicBezTo>
                    <a:cubicBezTo>
                      <a:pt x="1306654" y="2692733"/>
                      <a:pt x="1296948" y="2675512"/>
                      <a:pt x="1280602" y="2659426"/>
                    </a:cubicBezTo>
                    <a:cubicBezTo>
                      <a:pt x="1263411" y="2642507"/>
                      <a:pt x="1240089" y="2636062"/>
                      <a:pt x="1216260" y="2637566"/>
                    </a:cubicBezTo>
                    <a:cubicBezTo>
                      <a:pt x="1172866" y="2640314"/>
                      <a:pt x="1143232" y="2687236"/>
                      <a:pt x="1120302" y="2719818"/>
                    </a:cubicBezTo>
                    <a:cubicBezTo>
                      <a:pt x="1056256" y="2810846"/>
                      <a:pt x="985463" y="2888399"/>
                      <a:pt x="899853" y="2959911"/>
                    </a:cubicBezTo>
                    <a:cubicBezTo>
                      <a:pt x="858947" y="2994063"/>
                      <a:pt x="812841" y="3023118"/>
                      <a:pt x="773282" y="3058568"/>
                    </a:cubicBezTo>
                    <a:cubicBezTo>
                      <a:pt x="756599" y="3073525"/>
                      <a:pt x="744488" y="3087544"/>
                      <a:pt x="724724" y="3098683"/>
                    </a:cubicBezTo>
                    <a:cubicBezTo>
                      <a:pt x="698768" y="3113307"/>
                      <a:pt x="675217" y="3131657"/>
                      <a:pt x="650403" y="3148154"/>
                    </a:cubicBezTo>
                    <a:cubicBezTo>
                      <a:pt x="553353" y="3212653"/>
                      <a:pt x="482164" y="3306623"/>
                      <a:pt x="509005" y="3429321"/>
                    </a:cubicBezTo>
                    <a:cubicBezTo>
                      <a:pt x="521086" y="3484549"/>
                      <a:pt x="545215" y="3523316"/>
                      <a:pt x="590300" y="3556550"/>
                    </a:cubicBezTo>
                    <a:cubicBezTo>
                      <a:pt x="610772" y="3571633"/>
                      <a:pt x="629503" y="3584185"/>
                      <a:pt x="655579" y="3583309"/>
                    </a:cubicBezTo>
                    <a:cubicBezTo>
                      <a:pt x="680200" y="3582488"/>
                      <a:pt x="701921" y="3581630"/>
                      <a:pt x="687418" y="3552328"/>
                    </a:cubicBezTo>
                    <a:cubicBezTo>
                      <a:pt x="705793" y="3558018"/>
                      <a:pt x="721172" y="3572062"/>
                      <a:pt x="741232" y="3579256"/>
                    </a:cubicBezTo>
                    <a:cubicBezTo>
                      <a:pt x="764343" y="3587537"/>
                      <a:pt x="794412" y="3592696"/>
                      <a:pt x="818948" y="3593197"/>
                    </a:cubicBezTo>
                    <a:cubicBezTo>
                      <a:pt x="858240" y="3594001"/>
                      <a:pt x="904455" y="3573282"/>
                      <a:pt x="938861" y="3564499"/>
                    </a:cubicBezTo>
                    <a:cubicBezTo>
                      <a:pt x="948484" y="3562053"/>
                      <a:pt x="967016" y="3558030"/>
                      <a:pt x="977973" y="3548987"/>
                    </a:cubicBezTo>
                    <a:cubicBezTo>
                      <a:pt x="986695" y="3541799"/>
                      <a:pt x="984799" y="3533288"/>
                      <a:pt x="997991" y="3529876"/>
                    </a:cubicBezTo>
                    <a:cubicBezTo>
                      <a:pt x="1015278" y="3525400"/>
                      <a:pt x="1021862" y="3530631"/>
                      <a:pt x="1038419" y="3520157"/>
                    </a:cubicBezTo>
                    <a:cubicBezTo>
                      <a:pt x="1062436" y="3504947"/>
                      <a:pt x="1088488" y="3495917"/>
                      <a:pt x="1113404" y="3481903"/>
                    </a:cubicBezTo>
                    <a:cubicBezTo>
                      <a:pt x="1146965" y="3463015"/>
                      <a:pt x="1179232" y="3441729"/>
                      <a:pt x="1212485" y="3422285"/>
                    </a:cubicBezTo>
                    <a:cubicBezTo>
                      <a:pt x="1216919" y="3434504"/>
                      <a:pt x="1242971" y="3507128"/>
                      <a:pt x="1259062" y="3472118"/>
                    </a:cubicBezTo>
                    <a:cubicBezTo>
                      <a:pt x="1273064" y="3441638"/>
                      <a:pt x="1227604" y="3415549"/>
                      <a:pt x="1255239" y="3384689"/>
                    </a:cubicBezTo>
                    <a:cubicBezTo>
                      <a:pt x="1281605" y="3355266"/>
                      <a:pt x="1287114" y="3386205"/>
                      <a:pt x="1312689" y="3399862"/>
                    </a:cubicBezTo>
                    <a:cubicBezTo>
                      <a:pt x="1348194" y="3418829"/>
                      <a:pt x="1342867" y="3383403"/>
                      <a:pt x="1332544" y="3362424"/>
                    </a:cubicBezTo>
                    <a:cubicBezTo>
                      <a:pt x="1328418" y="3354034"/>
                      <a:pt x="1319738" y="3341379"/>
                      <a:pt x="1322293" y="3331594"/>
                    </a:cubicBezTo>
                    <a:cubicBezTo>
                      <a:pt x="1327222" y="3312694"/>
                      <a:pt x="1342510" y="3323784"/>
                      <a:pt x="1354531" y="3325711"/>
                    </a:cubicBezTo>
                    <a:cubicBezTo>
                      <a:pt x="1373461" y="3328755"/>
                      <a:pt x="1388761" y="3323542"/>
                      <a:pt x="1402974" y="3310845"/>
                    </a:cubicBezTo>
                    <a:cubicBezTo>
                      <a:pt x="1414826" y="3300251"/>
                      <a:pt x="1434427" y="3291105"/>
                      <a:pt x="1441591" y="3277146"/>
                    </a:cubicBezTo>
                    <a:cubicBezTo>
                      <a:pt x="1445173" y="3270157"/>
                      <a:pt x="1445801" y="3260559"/>
                      <a:pt x="1448785" y="3253135"/>
                    </a:cubicBezTo>
                    <a:cubicBezTo>
                      <a:pt x="1452717" y="3243356"/>
                      <a:pt x="1455514" y="3245730"/>
                      <a:pt x="1456945" y="3233595"/>
                    </a:cubicBezTo>
                    <a:cubicBezTo>
                      <a:pt x="1455574" y="3227319"/>
                      <a:pt x="1455030" y="3220971"/>
                      <a:pt x="1455308" y="3214538"/>
                    </a:cubicBezTo>
                    <a:cubicBezTo>
                      <a:pt x="1458419" y="3213909"/>
                      <a:pt x="1461518" y="3213281"/>
                      <a:pt x="1464623" y="3212647"/>
                    </a:cubicBezTo>
                    <a:cubicBezTo>
                      <a:pt x="1464713" y="3212206"/>
                      <a:pt x="1464931" y="3199962"/>
                      <a:pt x="1463680" y="3201786"/>
                    </a:cubicBezTo>
                    <a:cubicBezTo>
                      <a:pt x="1466580" y="3197576"/>
                      <a:pt x="1472807" y="3195794"/>
                      <a:pt x="1476389" y="3189947"/>
                    </a:cubicBezTo>
                    <a:cubicBezTo>
                      <a:pt x="1479681" y="3184571"/>
                      <a:pt x="1476619" y="3174266"/>
                      <a:pt x="1477942" y="3167918"/>
                    </a:cubicBezTo>
                    <a:cubicBezTo>
                      <a:pt x="1480624" y="3155070"/>
                      <a:pt x="1487932" y="3144699"/>
                      <a:pt x="1493906" y="3133246"/>
                    </a:cubicBezTo>
                    <a:cubicBezTo>
                      <a:pt x="1506543" y="3186721"/>
                      <a:pt x="1502888" y="3242492"/>
                      <a:pt x="1514963" y="3295998"/>
                    </a:cubicBezTo>
                    <a:cubicBezTo>
                      <a:pt x="1524881" y="3339924"/>
                      <a:pt x="1547467" y="3379301"/>
                      <a:pt x="1573821" y="3415320"/>
                    </a:cubicBezTo>
                    <a:cubicBezTo>
                      <a:pt x="1586028" y="3432015"/>
                      <a:pt x="1602198" y="3443861"/>
                      <a:pt x="1614980" y="3459729"/>
                    </a:cubicBezTo>
                    <a:cubicBezTo>
                      <a:pt x="1625798" y="3473150"/>
                      <a:pt x="1631210" y="3484972"/>
                      <a:pt x="1647175" y="3492908"/>
                    </a:cubicBezTo>
                    <a:cubicBezTo>
                      <a:pt x="1657800" y="3498176"/>
                      <a:pt x="1669748" y="3500894"/>
                      <a:pt x="1680699" y="3505442"/>
                    </a:cubicBezTo>
                    <a:cubicBezTo>
                      <a:pt x="1687694" y="3508360"/>
                      <a:pt x="1703629" y="3521764"/>
                      <a:pt x="1710194" y="3521528"/>
                    </a:cubicBezTo>
                    <a:cubicBezTo>
                      <a:pt x="1704474" y="3521739"/>
                      <a:pt x="1720946" y="3522247"/>
                      <a:pt x="1717129" y="3521594"/>
                    </a:cubicBezTo>
                    <a:cubicBezTo>
                      <a:pt x="1717413" y="3521643"/>
                      <a:pt x="1715178" y="3514424"/>
                      <a:pt x="1717165" y="3514539"/>
                    </a:cubicBezTo>
                    <a:cubicBezTo>
                      <a:pt x="1741049" y="3537154"/>
                      <a:pt x="1765989" y="3537209"/>
                      <a:pt x="1793624" y="3551265"/>
                    </a:cubicBezTo>
                    <a:cubicBezTo>
                      <a:pt x="1806285" y="3557704"/>
                      <a:pt x="1811021" y="3557305"/>
                      <a:pt x="1824521" y="3559685"/>
                    </a:cubicBezTo>
                    <a:cubicBezTo>
                      <a:pt x="1842002" y="3562772"/>
                      <a:pt x="1856716" y="3572750"/>
                      <a:pt x="1873460" y="3573807"/>
                    </a:cubicBezTo>
                    <a:cubicBezTo>
                      <a:pt x="1899234" y="3575444"/>
                      <a:pt x="1928264" y="3578905"/>
                      <a:pt x="1955138" y="3577957"/>
                    </a:cubicBezTo>
                    <a:cubicBezTo>
                      <a:pt x="1962447" y="3577691"/>
                      <a:pt x="1976189" y="3572980"/>
                      <a:pt x="1981927" y="3579377"/>
                    </a:cubicBezTo>
                    <a:cubicBezTo>
                      <a:pt x="1985708" y="3583599"/>
                      <a:pt x="1978526" y="3614121"/>
                      <a:pt x="1978073" y="3621110"/>
                    </a:cubicBezTo>
                    <a:cubicBezTo>
                      <a:pt x="1973350" y="3694404"/>
                      <a:pt x="1983141" y="3771352"/>
                      <a:pt x="2014068" y="3838419"/>
                    </a:cubicBezTo>
                    <a:cubicBezTo>
                      <a:pt x="2039704" y="3894026"/>
                      <a:pt x="2067042" y="3959812"/>
                      <a:pt x="2112394" y="4002276"/>
                    </a:cubicBezTo>
                    <a:cubicBezTo>
                      <a:pt x="2162655" y="4049343"/>
                      <a:pt x="2233068" y="4082517"/>
                      <a:pt x="2300298" y="4095214"/>
                    </a:cubicBezTo>
                    <a:cubicBezTo>
                      <a:pt x="2374733" y="4109263"/>
                      <a:pt x="2448517" y="4098741"/>
                      <a:pt x="2523182" y="4094374"/>
                    </a:cubicBezTo>
                    <a:cubicBezTo>
                      <a:pt x="2598940" y="4089940"/>
                      <a:pt x="2669033" y="4079195"/>
                      <a:pt x="2742091" y="4057232"/>
                    </a:cubicBezTo>
                    <a:cubicBezTo>
                      <a:pt x="2810040" y="4036809"/>
                      <a:pt x="2874388" y="4010189"/>
                      <a:pt x="2939401" y="3982113"/>
                    </a:cubicBezTo>
                    <a:cubicBezTo>
                      <a:pt x="2983616" y="3963020"/>
                      <a:pt x="3039677" y="3935542"/>
                      <a:pt x="3016500" y="3877585"/>
                    </a:cubicBezTo>
                    <a:cubicBezTo>
                      <a:pt x="3010895" y="3863571"/>
                      <a:pt x="2989161" y="3824604"/>
                      <a:pt x="2969929" y="3843831"/>
                    </a:cubicBezTo>
                    <a:cubicBezTo>
                      <a:pt x="2952913" y="3860841"/>
                      <a:pt x="2981357" y="3893030"/>
                      <a:pt x="2994229" y="3903836"/>
                    </a:cubicBezTo>
                    <a:cubicBezTo>
                      <a:pt x="2897209" y="3971507"/>
                      <a:pt x="2779463" y="3993886"/>
                      <a:pt x="2665934" y="4017861"/>
                    </a:cubicBezTo>
                    <a:cubicBezTo>
                      <a:pt x="2603586" y="4031022"/>
                      <a:pt x="2542161" y="4030467"/>
                      <a:pt x="2478743" y="4030654"/>
                    </a:cubicBezTo>
                    <a:cubicBezTo>
                      <a:pt x="2425002" y="4030805"/>
                      <a:pt x="2371266" y="4032351"/>
                      <a:pt x="2317875" y="4024843"/>
                    </a:cubicBezTo>
                    <a:cubicBezTo>
                      <a:pt x="2269570" y="4018054"/>
                      <a:pt x="2213328" y="4005314"/>
                      <a:pt x="2177382" y="3969996"/>
                    </a:cubicBezTo>
                    <a:cubicBezTo>
                      <a:pt x="2139787" y="3933041"/>
                      <a:pt x="2104197" y="3888922"/>
                      <a:pt x="2078531" y="3842828"/>
                    </a:cubicBezTo>
                    <a:cubicBezTo>
                      <a:pt x="2050371" y="3792234"/>
                      <a:pt x="2043545" y="3737532"/>
                      <a:pt x="2041262" y="3680481"/>
                    </a:cubicBezTo>
                    <a:cubicBezTo>
                      <a:pt x="2040066" y="3650442"/>
                      <a:pt x="2038719" y="3620035"/>
                      <a:pt x="2041860" y="3590068"/>
                    </a:cubicBezTo>
                    <a:cubicBezTo>
                      <a:pt x="2044143" y="3568317"/>
                      <a:pt x="2055245" y="3565732"/>
                      <a:pt x="2060754" y="3548546"/>
                    </a:cubicBezTo>
                    <a:cubicBezTo>
                      <a:pt x="2073481" y="3566378"/>
                      <a:pt x="2081859" y="3559788"/>
                      <a:pt x="2097486" y="3549368"/>
                    </a:cubicBezTo>
                    <a:cubicBezTo>
                      <a:pt x="2107585" y="3577570"/>
                      <a:pt x="2103085" y="3606879"/>
                      <a:pt x="2101352" y="3635963"/>
                    </a:cubicBezTo>
                    <a:cubicBezTo>
                      <a:pt x="2099660" y="3664299"/>
                      <a:pt x="2103436" y="3693026"/>
                      <a:pt x="2106903" y="3721163"/>
                    </a:cubicBezTo>
                    <a:cubicBezTo>
                      <a:pt x="2112792" y="3768997"/>
                      <a:pt x="2135703" y="3818884"/>
                      <a:pt x="2164776" y="3857391"/>
                    </a:cubicBezTo>
                    <a:cubicBezTo>
                      <a:pt x="2177920" y="3874806"/>
                      <a:pt x="2197617" y="3882157"/>
                      <a:pt x="2215436" y="3894178"/>
                    </a:cubicBezTo>
                    <a:cubicBezTo>
                      <a:pt x="2238154" y="3909508"/>
                      <a:pt x="2261712" y="3923781"/>
                      <a:pt x="2285426" y="3937542"/>
                    </a:cubicBezTo>
                    <a:cubicBezTo>
                      <a:pt x="2330083" y="3963449"/>
                      <a:pt x="2378823" y="3985599"/>
                      <a:pt x="2429157" y="3989501"/>
                    </a:cubicBezTo>
                    <a:cubicBezTo>
                      <a:pt x="2446795" y="3990872"/>
                      <a:pt x="2459613" y="4000059"/>
                      <a:pt x="2480621" y="3998773"/>
                    </a:cubicBezTo>
                    <a:cubicBezTo>
                      <a:pt x="2493095" y="3998012"/>
                      <a:pt x="2505659" y="3993741"/>
                      <a:pt x="2518108" y="3994079"/>
                    </a:cubicBezTo>
                    <a:cubicBezTo>
                      <a:pt x="2530581" y="3994418"/>
                      <a:pt x="2541297" y="3998410"/>
                      <a:pt x="2554109" y="3997480"/>
                    </a:cubicBezTo>
                    <a:cubicBezTo>
                      <a:pt x="2607355" y="3993626"/>
                      <a:pt x="2662244" y="3976182"/>
                      <a:pt x="2714964" y="3966596"/>
                    </a:cubicBezTo>
                    <a:cubicBezTo>
                      <a:pt x="2772046" y="3956224"/>
                      <a:pt x="2829478" y="3945056"/>
                      <a:pt x="2883974" y="3924579"/>
                    </a:cubicBezTo>
                    <a:cubicBezTo>
                      <a:pt x="2907580" y="3915699"/>
                      <a:pt x="2927078" y="3904253"/>
                      <a:pt x="2940258" y="3881952"/>
                    </a:cubicBezTo>
                    <a:cubicBezTo>
                      <a:pt x="2949669" y="3866023"/>
                      <a:pt x="2947205" y="3837446"/>
                      <a:pt x="2964746" y="3827914"/>
                    </a:cubicBezTo>
                    <a:cubicBezTo>
                      <a:pt x="2953257" y="3813091"/>
                      <a:pt x="2957528" y="3810476"/>
                      <a:pt x="2967452" y="3797223"/>
                    </a:cubicBezTo>
                    <a:cubicBezTo>
                      <a:pt x="2972085" y="3791044"/>
                      <a:pt x="2987041" y="3774687"/>
                      <a:pt x="2968902" y="3774982"/>
                    </a:cubicBezTo>
                    <a:cubicBezTo>
                      <a:pt x="2974417" y="3751105"/>
                      <a:pt x="2965193" y="3728012"/>
                      <a:pt x="2961261" y="3704654"/>
                    </a:cubicBezTo>
                    <a:cubicBezTo>
                      <a:pt x="2959569" y="3694567"/>
                      <a:pt x="2960029" y="3679291"/>
                      <a:pt x="2953789" y="3670605"/>
                    </a:cubicBezTo>
                    <a:cubicBezTo>
                      <a:pt x="2950146" y="3665543"/>
                      <a:pt x="2944088" y="3665446"/>
                      <a:pt x="2940832" y="3661713"/>
                    </a:cubicBezTo>
                    <a:cubicBezTo>
                      <a:pt x="2937468" y="3661641"/>
                      <a:pt x="2934840" y="3660233"/>
                      <a:pt x="2932950" y="3657515"/>
                    </a:cubicBezTo>
                    <a:cubicBezTo>
                      <a:pt x="2932726" y="3653528"/>
                      <a:pt x="2934593" y="3651094"/>
                      <a:pt x="2938543" y="3650224"/>
                    </a:cubicBezTo>
                    <a:cubicBezTo>
                      <a:pt x="2937631" y="3642329"/>
                      <a:pt x="2943472" y="3645162"/>
                      <a:pt x="2937631" y="3632822"/>
                    </a:cubicBezTo>
                    <a:cubicBezTo>
                      <a:pt x="2929664" y="3615970"/>
                      <a:pt x="2914550" y="3601297"/>
                      <a:pt x="2900229" y="3589839"/>
                    </a:cubicBezTo>
                    <a:cubicBezTo>
                      <a:pt x="2888033" y="3580077"/>
                      <a:pt x="2879051" y="3562742"/>
                      <a:pt x="2864971" y="3557535"/>
                    </a:cubicBezTo>
                    <a:cubicBezTo>
                      <a:pt x="2846651" y="3550751"/>
                      <a:pt x="2827442" y="3543388"/>
                      <a:pt x="2808185" y="3537094"/>
                    </a:cubicBezTo>
                    <a:cubicBezTo>
                      <a:pt x="2764538" y="3522821"/>
                      <a:pt x="2721276" y="3517366"/>
                      <a:pt x="2675478" y="3525279"/>
                    </a:cubicBezTo>
                    <a:cubicBezTo>
                      <a:pt x="2654506" y="3528903"/>
                      <a:pt x="2633848" y="3533349"/>
                      <a:pt x="2613588" y="3539830"/>
                    </a:cubicBezTo>
                    <a:cubicBezTo>
                      <a:pt x="2601737" y="3543630"/>
                      <a:pt x="2583610" y="3553874"/>
                      <a:pt x="2573112" y="3542826"/>
                    </a:cubicBezTo>
                    <a:cubicBezTo>
                      <a:pt x="2569512" y="3539039"/>
                      <a:pt x="2561979" y="3506844"/>
                      <a:pt x="2562450" y="3503365"/>
                    </a:cubicBezTo>
                    <a:cubicBezTo>
                      <a:pt x="2564329" y="3489399"/>
                      <a:pt x="2592840" y="3483763"/>
                      <a:pt x="2603241" y="3478889"/>
                    </a:cubicBezTo>
                    <a:cubicBezTo>
                      <a:pt x="2619140" y="3471441"/>
                      <a:pt x="2648574" y="3463480"/>
                      <a:pt x="2658668" y="3448699"/>
                    </a:cubicBezTo>
                    <a:cubicBezTo>
                      <a:pt x="2662902" y="3442502"/>
                      <a:pt x="2658118" y="3416184"/>
                      <a:pt x="2658813" y="3415713"/>
                    </a:cubicBezTo>
                    <a:cubicBezTo>
                      <a:pt x="2665481" y="3411218"/>
                      <a:pt x="2693473" y="3475126"/>
                      <a:pt x="2701095" y="3479487"/>
                    </a:cubicBezTo>
                    <a:cubicBezTo>
                      <a:pt x="2712119" y="3485787"/>
                      <a:pt x="2743094" y="3477457"/>
                      <a:pt x="2754492" y="3476207"/>
                    </a:cubicBezTo>
                    <a:cubicBezTo>
                      <a:pt x="2788488" y="3472468"/>
                      <a:pt x="2823051" y="3470348"/>
                      <a:pt x="2856351" y="3462235"/>
                    </a:cubicBezTo>
                    <a:cubicBezTo>
                      <a:pt x="2920210" y="3446682"/>
                      <a:pt x="2982910" y="3422623"/>
                      <a:pt x="3045053" y="3401360"/>
                    </a:cubicBezTo>
                    <a:cubicBezTo>
                      <a:pt x="3163276" y="3360920"/>
                      <a:pt x="3277408" y="3307614"/>
                      <a:pt x="3383689" y="3241405"/>
                    </a:cubicBezTo>
                    <a:cubicBezTo>
                      <a:pt x="3433323" y="3210478"/>
                      <a:pt x="3482631" y="3170956"/>
                      <a:pt x="3520407" y="3126052"/>
                    </a:cubicBezTo>
                    <a:cubicBezTo>
                      <a:pt x="3537435" y="3105798"/>
                      <a:pt x="3549473" y="3081782"/>
                      <a:pt x="3566864" y="3061921"/>
                    </a:cubicBezTo>
                    <a:cubicBezTo>
                      <a:pt x="3586936" y="3039010"/>
                      <a:pt x="3580606" y="3018346"/>
                      <a:pt x="3589600" y="2989648"/>
                    </a:cubicBezTo>
                    <a:cubicBezTo>
                      <a:pt x="3607812" y="2931570"/>
                      <a:pt x="3629926" y="2878807"/>
                      <a:pt x="3639838" y="2817938"/>
                    </a:cubicBezTo>
                    <a:cubicBezTo>
                      <a:pt x="3650046" y="2755269"/>
                      <a:pt x="3654256" y="2691283"/>
                      <a:pt x="3651429" y="2627835"/>
                    </a:cubicBezTo>
                    <a:cubicBezTo>
                      <a:pt x="3645836" y="2502436"/>
                      <a:pt x="3639753" y="2383543"/>
                      <a:pt x="3584653" y="2268323"/>
                    </a:cubicBezTo>
                    <a:cubicBezTo>
                      <a:pt x="3534155" y="2162731"/>
                      <a:pt x="3468719" y="2059561"/>
                      <a:pt x="3390926" y="1972139"/>
                    </a:cubicBezTo>
                    <a:cubicBezTo>
                      <a:pt x="3372841" y="1951825"/>
                      <a:pt x="3353735" y="1932466"/>
                      <a:pt x="3331518" y="1916664"/>
                    </a:cubicBezTo>
                    <a:cubicBezTo>
                      <a:pt x="3307604" y="1899642"/>
                      <a:pt x="3281280" y="1886293"/>
                      <a:pt x="3259632" y="1866190"/>
                    </a:cubicBezTo>
                    <a:cubicBezTo>
                      <a:pt x="3241867" y="1849694"/>
                      <a:pt x="3227007" y="1830262"/>
                      <a:pt x="3208427" y="1814599"/>
                    </a:cubicBezTo>
                    <a:cubicBezTo>
                      <a:pt x="3185613" y="1795391"/>
                      <a:pt x="3158485" y="1786898"/>
                      <a:pt x="3131769" y="1774624"/>
                    </a:cubicBezTo>
                    <a:cubicBezTo>
                      <a:pt x="3106158" y="1762870"/>
                      <a:pt x="3082799" y="1747575"/>
                      <a:pt x="3056608" y="1736872"/>
                    </a:cubicBezTo>
                    <a:cubicBezTo>
                      <a:pt x="3040674" y="1730366"/>
                      <a:pt x="3024528" y="1724356"/>
                      <a:pt x="3007911" y="1719814"/>
                    </a:cubicBezTo>
                    <a:cubicBezTo>
                      <a:pt x="2995637" y="1716455"/>
                      <a:pt x="2979322" y="1716244"/>
                      <a:pt x="2968093" y="1709865"/>
                    </a:cubicBezTo>
                    <a:cubicBezTo>
                      <a:pt x="2950328" y="1699772"/>
                      <a:pt x="2932152" y="1670404"/>
                      <a:pt x="2920549" y="1653811"/>
                    </a:cubicBezTo>
                    <a:cubicBezTo>
                      <a:pt x="2903617" y="1629607"/>
                      <a:pt x="2894442" y="1601446"/>
                      <a:pt x="2886390" y="1573304"/>
                    </a:cubicBezTo>
                    <a:cubicBezTo>
                      <a:pt x="2876587" y="1539067"/>
                      <a:pt x="2867478" y="1504619"/>
                      <a:pt x="2857898" y="1470316"/>
                    </a:cubicBezTo>
                    <a:cubicBezTo>
                      <a:pt x="2854618" y="1458597"/>
                      <a:pt x="2842380" y="1417807"/>
                      <a:pt x="2866789" y="1427707"/>
                    </a:cubicBezTo>
                    <a:cubicBezTo>
                      <a:pt x="2873929" y="1430600"/>
                      <a:pt x="2880628" y="1443472"/>
                      <a:pt x="2886131" y="1448969"/>
                    </a:cubicBezTo>
                    <a:cubicBezTo>
                      <a:pt x="2896556" y="1459407"/>
                      <a:pt x="2909428" y="1468733"/>
                      <a:pt x="2922361" y="1475831"/>
                    </a:cubicBezTo>
                    <a:cubicBezTo>
                      <a:pt x="2943224" y="1487277"/>
                      <a:pt x="2964952" y="1501061"/>
                      <a:pt x="2984957" y="1508950"/>
                    </a:cubicBezTo>
                    <a:cubicBezTo>
                      <a:pt x="3002589" y="1515903"/>
                      <a:pt x="3020722" y="1529530"/>
                      <a:pt x="3037158" y="1539333"/>
                    </a:cubicBezTo>
                    <a:cubicBezTo>
                      <a:pt x="3039653" y="1540825"/>
                      <a:pt x="3040390" y="1545947"/>
                      <a:pt x="3043603" y="1547379"/>
                    </a:cubicBezTo>
                    <a:cubicBezTo>
                      <a:pt x="3051178" y="1550743"/>
                      <a:pt x="3056228" y="1541465"/>
                      <a:pt x="3063380" y="1543737"/>
                    </a:cubicBezTo>
                    <a:cubicBezTo>
                      <a:pt x="3073153" y="1546841"/>
                      <a:pt x="3074760" y="1556053"/>
                      <a:pt x="3080184" y="1563380"/>
                    </a:cubicBezTo>
                    <a:cubicBezTo>
                      <a:pt x="3088049" y="1574005"/>
                      <a:pt x="3092126" y="1574851"/>
                      <a:pt x="3104134" y="1580317"/>
                    </a:cubicBezTo>
                    <a:cubicBezTo>
                      <a:pt x="3117495" y="1586400"/>
                      <a:pt x="3127305" y="1598420"/>
                      <a:pt x="3140334" y="1604382"/>
                    </a:cubicBezTo>
                    <a:cubicBezTo>
                      <a:pt x="3156160" y="1611606"/>
                      <a:pt x="3190989" y="1606001"/>
                      <a:pt x="3193369" y="1630942"/>
                    </a:cubicBezTo>
                    <a:cubicBezTo>
                      <a:pt x="3217965" y="1614874"/>
                      <a:pt x="3248813" y="1646073"/>
                      <a:pt x="3264162" y="1662261"/>
                    </a:cubicBezTo>
                    <a:cubicBezTo>
                      <a:pt x="3279613" y="1638534"/>
                      <a:pt x="3306982" y="1666314"/>
                      <a:pt x="3330365" y="1658437"/>
                    </a:cubicBezTo>
                    <a:cubicBezTo>
                      <a:pt x="3317426" y="1676426"/>
                      <a:pt x="3319776" y="1674638"/>
                      <a:pt x="3340192" y="1676861"/>
                    </a:cubicBezTo>
                    <a:cubicBezTo>
                      <a:pt x="3357425" y="1678745"/>
                      <a:pt x="3367742" y="1690192"/>
                      <a:pt x="3384776" y="1696842"/>
                    </a:cubicBezTo>
                    <a:cubicBezTo>
                      <a:pt x="3396573" y="1701445"/>
                      <a:pt x="3409609" y="1709189"/>
                      <a:pt x="3421870" y="1712432"/>
                    </a:cubicBezTo>
                    <a:cubicBezTo>
                      <a:pt x="3433468" y="1715501"/>
                      <a:pt x="3442244" y="1708621"/>
                      <a:pt x="3452338" y="1710343"/>
                    </a:cubicBezTo>
                    <a:cubicBezTo>
                      <a:pt x="3459303" y="1711526"/>
                      <a:pt x="3465917" y="1717549"/>
                      <a:pt x="3472543" y="1719192"/>
                    </a:cubicBezTo>
                    <a:cubicBezTo>
                      <a:pt x="3480933" y="1721282"/>
                      <a:pt x="3492893" y="1723819"/>
                      <a:pt x="3502377" y="1726072"/>
                    </a:cubicBezTo>
                    <a:cubicBezTo>
                      <a:pt x="3513926" y="1728814"/>
                      <a:pt x="3525409" y="1726295"/>
                      <a:pt x="3536922" y="1728476"/>
                    </a:cubicBezTo>
                    <a:cubicBezTo>
                      <a:pt x="3550355" y="1731019"/>
                      <a:pt x="3561953" y="1739022"/>
                      <a:pt x="3575592" y="1741620"/>
                    </a:cubicBezTo>
                    <a:cubicBezTo>
                      <a:pt x="3590802" y="1744513"/>
                      <a:pt x="3606616" y="1742580"/>
                      <a:pt x="3621735" y="1746271"/>
                    </a:cubicBezTo>
                    <a:cubicBezTo>
                      <a:pt x="3635513" y="1749629"/>
                      <a:pt x="3643891" y="1753495"/>
                      <a:pt x="3658164" y="1753634"/>
                    </a:cubicBezTo>
                    <a:cubicBezTo>
                      <a:pt x="3679456" y="1753845"/>
                      <a:pt x="3703219" y="1756660"/>
                      <a:pt x="3724240" y="1754256"/>
                    </a:cubicBezTo>
                    <a:cubicBezTo>
                      <a:pt x="3735439" y="1752975"/>
                      <a:pt x="3741636" y="1747298"/>
                      <a:pt x="3754309" y="1752849"/>
                    </a:cubicBezTo>
                    <a:cubicBezTo>
                      <a:pt x="3762759" y="1756551"/>
                      <a:pt x="3767821" y="1767986"/>
                      <a:pt x="3779340" y="1762749"/>
                    </a:cubicBezTo>
                    <a:cubicBezTo>
                      <a:pt x="3767181" y="1757874"/>
                      <a:pt x="3777855" y="1738895"/>
                      <a:pt x="3791258" y="1753435"/>
                    </a:cubicBezTo>
                    <a:cubicBezTo>
                      <a:pt x="3794429" y="1745280"/>
                      <a:pt x="3796483" y="1740732"/>
                      <a:pt x="3805296" y="1738056"/>
                    </a:cubicBezTo>
                    <a:cubicBezTo>
                      <a:pt x="3804855" y="1746035"/>
                      <a:pt x="3803550" y="1754045"/>
                      <a:pt x="3813722" y="1755718"/>
                    </a:cubicBezTo>
                    <a:cubicBezTo>
                      <a:pt x="3814501" y="1750161"/>
                      <a:pt x="3815287" y="1744616"/>
                      <a:pt x="3816066" y="1739059"/>
                    </a:cubicBezTo>
                    <a:cubicBezTo>
                      <a:pt x="3838180" y="1755899"/>
                      <a:pt x="3843417" y="1761843"/>
                      <a:pt x="3864292" y="1741293"/>
                    </a:cubicBezTo>
                    <a:cubicBezTo>
                      <a:pt x="3863731" y="1748022"/>
                      <a:pt x="3860892" y="1755633"/>
                      <a:pt x="3867729" y="1760399"/>
                    </a:cubicBezTo>
                    <a:cubicBezTo>
                      <a:pt x="3872102" y="1753121"/>
                      <a:pt x="3876488" y="1745848"/>
                      <a:pt x="3880861" y="1738575"/>
                    </a:cubicBezTo>
                    <a:cubicBezTo>
                      <a:pt x="3888254" y="1762048"/>
                      <a:pt x="3923549" y="1753948"/>
                      <a:pt x="3940655" y="1749786"/>
                    </a:cubicBezTo>
                    <a:cubicBezTo>
                      <a:pt x="3947293" y="1748173"/>
                      <a:pt x="3965620" y="1745624"/>
                      <a:pt x="3969951" y="1740182"/>
                    </a:cubicBezTo>
                    <a:cubicBezTo>
                      <a:pt x="3972953" y="1736413"/>
                      <a:pt x="3972584" y="1733459"/>
                      <a:pt x="3973696" y="1731146"/>
                    </a:cubicBezTo>
                    <a:cubicBezTo>
                      <a:pt x="3974680" y="1729092"/>
                      <a:pt x="3963433" y="1724042"/>
                      <a:pt x="3973007" y="1721094"/>
                    </a:cubicBezTo>
                    <a:cubicBezTo>
                      <a:pt x="3980213" y="1718865"/>
                      <a:pt x="3985831" y="1734673"/>
                      <a:pt x="3994293" y="1734045"/>
                    </a:cubicBezTo>
                    <a:cubicBezTo>
                      <a:pt x="4001844" y="1733483"/>
                      <a:pt x="4004894" y="1720702"/>
                      <a:pt x="4010325" y="1718110"/>
                    </a:cubicBezTo>
                    <a:cubicBezTo>
                      <a:pt x="4010844" y="1717869"/>
                      <a:pt x="4014529" y="1723269"/>
                      <a:pt x="4017084" y="1722085"/>
                    </a:cubicBezTo>
                    <a:cubicBezTo>
                      <a:pt x="4021052" y="1720249"/>
                      <a:pt x="4023312" y="1715410"/>
                      <a:pt x="4027697" y="1713695"/>
                    </a:cubicBezTo>
                    <a:cubicBezTo>
                      <a:pt x="4037186" y="1709980"/>
                      <a:pt x="4049460" y="1710904"/>
                      <a:pt x="4060085" y="1706501"/>
                    </a:cubicBezTo>
                    <a:cubicBezTo>
                      <a:pt x="4073568" y="1700920"/>
                      <a:pt x="4087152" y="1698256"/>
                      <a:pt x="4100912" y="1693653"/>
                    </a:cubicBezTo>
                    <a:cubicBezTo>
                      <a:pt x="4118357" y="1687824"/>
                      <a:pt x="4126270" y="1676365"/>
                      <a:pt x="4140428" y="1666991"/>
                    </a:cubicBezTo>
                    <a:cubicBezTo>
                      <a:pt x="4143751" y="1664792"/>
                      <a:pt x="4147206" y="1666072"/>
                      <a:pt x="4150468" y="1664520"/>
                    </a:cubicBezTo>
                    <a:cubicBezTo>
                      <a:pt x="4154859" y="1662424"/>
                      <a:pt x="4159462" y="1657513"/>
                      <a:pt x="4164693" y="1655200"/>
                    </a:cubicBezTo>
                    <a:cubicBezTo>
                      <a:pt x="4181086" y="1647927"/>
                      <a:pt x="4195094" y="1642980"/>
                      <a:pt x="4210648" y="1632947"/>
                    </a:cubicBezTo>
                    <a:cubicBezTo>
                      <a:pt x="4224517" y="1623995"/>
                      <a:pt x="4242825" y="1617387"/>
                      <a:pt x="4255172" y="1606647"/>
                    </a:cubicBezTo>
                    <a:cubicBezTo>
                      <a:pt x="4265446" y="1597707"/>
                      <a:pt x="4270992" y="1584660"/>
                      <a:pt x="4281327" y="1575563"/>
                    </a:cubicBezTo>
                    <a:cubicBezTo>
                      <a:pt x="4296168" y="1562504"/>
                      <a:pt x="4334518" y="1546123"/>
                      <a:pt x="4328297" y="1520614"/>
                    </a:cubicBezTo>
                    <a:cubicBezTo>
                      <a:pt x="4353123" y="1524407"/>
                      <a:pt x="4359199" y="1508334"/>
                      <a:pt x="4368308" y="1490605"/>
                    </a:cubicBezTo>
                    <a:cubicBezTo>
                      <a:pt x="4376976" y="1473741"/>
                      <a:pt x="4394741" y="1468685"/>
                      <a:pt x="4406357" y="1453306"/>
                    </a:cubicBezTo>
                    <a:cubicBezTo>
                      <a:pt x="4411376" y="1446662"/>
                      <a:pt x="4419458" y="1437444"/>
                      <a:pt x="4422231" y="1429857"/>
                    </a:cubicBezTo>
                    <a:cubicBezTo>
                      <a:pt x="4423886" y="1425345"/>
                      <a:pt x="4419742" y="1420634"/>
                      <a:pt x="4420860" y="1417553"/>
                    </a:cubicBezTo>
                    <a:cubicBezTo>
                      <a:pt x="4426012" y="1403382"/>
                      <a:pt x="4445879" y="1397197"/>
                      <a:pt x="4455078" y="1384415"/>
                    </a:cubicBezTo>
                    <a:cubicBezTo>
                      <a:pt x="4466779" y="1368155"/>
                      <a:pt x="4470536" y="1347593"/>
                      <a:pt x="4480297" y="1330891"/>
                    </a:cubicBezTo>
                    <a:cubicBezTo>
                      <a:pt x="4482218" y="1327606"/>
                      <a:pt x="4486947" y="1325655"/>
                      <a:pt x="4488778" y="1322151"/>
                    </a:cubicBezTo>
                    <a:cubicBezTo>
                      <a:pt x="4489956" y="1319898"/>
                      <a:pt x="4487503" y="1314317"/>
                      <a:pt x="4488929" y="1312106"/>
                    </a:cubicBezTo>
                    <a:cubicBezTo>
                      <a:pt x="4492341" y="1306857"/>
                      <a:pt x="4497687" y="1305045"/>
                      <a:pt x="4501106" y="1300182"/>
                    </a:cubicBezTo>
                    <a:cubicBezTo>
                      <a:pt x="4509381" y="1288410"/>
                      <a:pt x="4510891" y="1271672"/>
                      <a:pt x="4518327" y="1258322"/>
                    </a:cubicBezTo>
                    <a:cubicBezTo>
                      <a:pt x="4520158" y="1255036"/>
                      <a:pt x="4526536" y="1245855"/>
                      <a:pt x="4527339" y="1243898"/>
                    </a:cubicBezTo>
                    <a:cubicBezTo>
                      <a:pt x="4530027" y="1237326"/>
                      <a:pt x="4529218" y="1233007"/>
                      <a:pt x="4530601" y="1225692"/>
                    </a:cubicBezTo>
                    <a:cubicBezTo>
                      <a:pt x="4531012" y="1223493"/>
                      <a:pt x="4535264" y="1210766"/>
                      <a:pt x="4536134" y="1208948"/>
                    </a:cubicBezTo>
                    <a:cubicBezTo>
                      <a:pt x="4538865" y="1203270"/>
                      <a:pt x="4541504" y="1202431"/>
                      <a:pt x="4545678" y="1196197"/>
                    </a:cubicBezTo>
                    <a:cubicBezTo>
                      <a:pt x="4556122" y="1180595"/>
                      <a:pt x="4562603" y="1156089"/>
                      <a:pt x="4563461" y="1137146"/>
                    </a:cubicBezTo>
                    <a:cubicBezTo>
                      <a:pt x="4563829" y="1129112"/>
                      <a:pt x="4561154" y="1120807"/>
                      <a:pt x="4564065" y="1113142"/>
                    </a:cubicBezTo>
                    <a:cubicBezTo>
                      <a:pt x="4566572" y="1106515"/>
                      <a:pt x="4574309" y="1102426"/>
                      <a:pt x="4577221" y="1095486"/>
                    </a:cubicBezTo>
                    <a:cubicBezTo>
                      <a:pt x="4584868" y="1077286"/>
                      <a:pt x="4583618" y="1051554"/>
                      <a:pt x="4585726" y="1032086"/>
                    </a:cubicBezTo>
                    <a:cubicBezTo>
                      <a:pt x="4588009" y="1010866"/>
                      <a:pt x="4594799" y="989948"/>
                      <a:pt x="4596677" y="968885"/>
                    </a:cubicBezTo>
                    <a:cubicBezTo>
                      <a:pt x="4597583" y="958689"/>
                      <a:pt x="4592799" y="949659"/>
                      <a:pt x="4593150" y="940054"/>
                    </a:cubicBezTo>
                    <a:cubicBezTo>
                      <a:pt x="4593554" y="929055"/>
                      <a:pt x="4599262" y="927001"/>
                      <a:pt x="4601461" y="917850"/>
                    </a:cubicBezTo>
                    <a:cubicBezTo>
                      <a:pt x="4603968" y="907400"/>
                      <a:pt x="4600295" y="895362"/>
                      <a:pt x="4602536" y="884157"/>
                    </a:cubicBezTo>
                    <a:cubicBezTo>
                      <a:pt x="4604626" y="873731"/>
                      <a:pt x="4607665" y="864084"/>
                      <a:pt x="4608528" y="853393"/>
                    </a:cubicBezTo>
                    <a:cubicBezTo>
                      <a:pt x="4610775" y="825547"/>
                      <a:pt x="4607604" y="796414"/>
                      <a:pt x="4606390" y="768556"/>
                    </a:cubicBezTo>
                    <a:cubicBezTo>
                      <a:pt x="4605925" y="757743"/>
                      <a:pt x="4604481" y="746466"/>
                      <a:pt x="4607338" y="735883"/>
                    </a:cubicBezTo>
                    <a:cubicBezTo>
                      <a:pt x="4609640" y="727366"/>
                      <a:pt x="4619039" y="717841"/>
                      <a:pt x="4618730" y="708605"/>
                    </a:cubicBezTo>
                    <a:cubicBezTo>
                      <a:pt x="4617770" y="680058"/>
                      <a:pt x="4594944" y="704763"/>
                      <a:pt x="4581818" y="702806"/>
                    </a:cubicBezTo>
                    <a:cubicBezTo>
                      <a:pt x="4566566" y="700529"/>
                      <a:pt x="4563751" y="666292"/>
                      <a:pt x="4559734" y="653305"/>
                    </a:cubicBezTo>
                    <a:cubicBezTo>
                      <a:pt x="4549912" y="621581"/>
                      <a:pt x="4540085" y="589857"/>
                      <a:pt x="4530257" y="558139"/>
                    </a:cubicBezTo>
                    <a:cubicBezTo>
                      <a:pt x="4577088" y="545943"/>
                      <a:pt x="4625786" y="549459"/>
                      <a:pt x="4673601" y="546167"/>
                    </a:cubicBezTo>
                    <a:cubicBezTo>
                      <a:pt x="4720583" y="542935"/>
                      <a:pt x="4766454" y="532739"/>
                      <a:pt x="4812011" y="521256"/>
                    </a:cubicBezTo>
                    <a:cubicBezTo>
                      <a:pt x="4850476" y="511568"/>
                      <a:pt x="4892559" y="505946"/>
                      <a:pt x="4927122" y="485250"/>
                    </a:cubicBezTo>
                    <a:cubicBezTo>
                      <a:pt x="4956146" y="467878"/>
                      <a:pt x="4980084" y="429432"/>
                      <a:pt x="4963123" y="395510"/>
                    </a:cubicBezTo>
                    <a:lnTo>
                      <a:pt x="4963123" y="395510"/>
                    </a:lnTo>
                    <a:close/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F35D9534-6E67-4B53-9A89-12067B56FB2C}"/>
                  </a:ext>
                </a:extLst>
              </p:cNvPr>
              <p:cNvSpPr/>
              <p:nvPr/>
            </p:nvSpPr>
            <p:spPr>
              <a:xfrm>
                <a:off x="-1244167" y="54413"/>
                <a:ext cx="646321" cy="392626"/>
              </a:xfrm>
              <a:custGeom>
                <a:avLst/>
                <a:gdLst>
                  <a:gd name="connsiteX0" fmla="*/ 34643 w 646321"/>
                  <a:gd name="connsiteY0" fmla="*/ 386641 h 392626"/>
                  <a:gd name="connsiteX1" fmla="*/ 62411 w 646321"/>
                  <a:gd name="connsiteY1" fmla="*/ 350942 h 392626"/>
                  <a:gd name="connsiteX2" fmla="*/ 320319 w 646321"/>
                  <a:gd name="connsiteY2" fmla="*/ 169423 h 392626"/>
                  <a:gd name="connsiteX3" fmla="*/ 620297 w 646321"/>
                  <a:gd name="connsiteY3" fmla="*/ 46658 h 392626"/>
                  <a:gd name="connsiteX4" fmla="*/ 645564 w 646321"/>
                  <a:gd name="connsiteY4" fmla="*/ 12765 h 392626"/>
                  <a:gd name="connsiteX5" fmla="*/ 606211 w 646321"/>
                  <a:gd name="connsiteY5" fmla="*/ 6501 h 392626"/>
                  <a:gd name="connsiteX6" fmla="*/ 462619 w 646321"/>
                  <a:gd name="connsiteY6" fmla="*/ 43076 h 392626"/>
                  <a:gd name="connsiteX7" fmla="*/ 181523 w 646321"/>
                  <a:gd name="connsiteY7" fmla="*/ 187326 h 392626"/>
                  <a:gd name="connsiteX8" fmla="*/ 41580 w 646321"/>
                  <a:gd name="connsiteY8" fmla="*/ 306859 h 392626"/>
                  <a:gd name="connsiteX9" fmla="*/ 986 w 646321"/>
                  <a:gd name="connsiteY9" fmla="*/ 365741 h 392626"/>
                  <a:gd name="connsiteX10" fmla="*/ 34643 w 646321"/>
                  <a:gd name="connsiteY10" fmla="*/ 386641 h 39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321" h="392626">
                    <a:moveTo>
                      <a:pt x="34643" y="386641"/>
                    </a:moveTo>
                    <a:cubicBezTo>
                      <a:pt x="53379" y="376904"/>
                      <a:pt x="48652" y="363446"/>
                      <a:pt x="62411" y="350942"/>
                    </a:cubicBezTo>
                    <a:cubicBezTo>
                      <a:pt x="139406" y="280970"/>
                      <a:pt x="229762" y="219872"/>
                      <a:pt x="320319" y="169423"/>
                    </a:cubicBezTo>
                    <a:cubicBezTo>
                      <a:pt x="415727" y="116267"/>
                      <a:pt x="522781" y="93761"/>
                      <a:pt x="620297" y="46658"/>
                    </a:cubicBezTo>
                    <a:cubicBezTo>
                      <a:pt x="633417" y="40321"/>
                      <a:pt x="650456" y="30415"/>
                      <a:pt x="645564" y="12765"/>
                    </a:cubicBezTo>
                    <a:cubicBezTo>
                      <a:pt x="639843" y="-7857"/>
                      <a:pt x="620206" y="1633"/>
                      <a:pt x="606211" y="6501"/>
                    </a:cubicBezTo>
                    <a:cubicBezTo>
                      <a:pt x="559567" y="22720"/>
                      <a:pt x="509927" y="28826"/>
                      <a:pt x="462619" y="43076"/>
                    </a:cubicBezTo>
                    <a:cubicBezTo>
                      <a:pt x="361635" y="73489"/>
                      <a:pt x="267067" y="125938"/>
                      <a:pt x="181523" y="187326"/>
                    </a:cubicBezTo>
                    <a:cubicBezTo>
                      <a:pt x="131755" y="223031"/>
                      <a:pt x="84077" y="262511"/>
                      <a:pt x="41580" y="306859"/>
                    </a:cubicBezTo>
                    <a:cubicBezTo>
                      <a:pt x="25927" y="323180"/>
                      <a:pt x="5058" y="342226"/>
                      <a:pt x="986" y="365741"/>
                    </a:cubicBezTo>
                    <a:cubicBezTo>
                      <a:pt x="-4057" y="394844"/>
                      <a:pt x="13151" y="397815"/>
                      <a:pt x="34643" y="386641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FD967AF0-AE19-40CB-9F64-1A68BF30E18F}"/>
                  </a:ext>
                </a:extLst>
              </p:cNvPr>
              <p:cNvSpPr/>
              <p:nvPr/>
            </p:nvSpPr>
            <p:spPr>
              <a:xfrm>
                <a:off x="-1358934" y="2253113"/>
                <a:ext cx="440951" cy="386584"/>
              </a:xfrm>
              <a:custGeom>
                <a:avLst/>
                <a:gdLst>
                  <a:gd name="connsiteX0" fmla="*/ 441049 w 440951"/>
                  <a:gd name="connsiteY0" fmla="*/ 17477 h 386584"/>
                  <a:gd name="connsiteX1" fmla="*/ 398180 w 440951"/>
                  <a:gd name="connsiteY1" fmla="*/ 4563 h 386584"/>
                  <a:gd name="connsiteX2" fmla="*/ 235398 w 440951"/>
                  <a:gd name="connsiteY2" fmla="*/ 61952 h 386584"/>
                  <a:gd name="connsiteX3" fmla="*/ 19127 w 440951"/>
                  <a:gd name="connsiteY3" fmla="*/ 315775 h 386584"/>
                  <a:gd name="connsiteX4" fmla="*/ 7829 w 440951"/>
                  <a:gd name="connsiteY4" fmla="*/ 384889 h 386584"/>
                  <a:gd name="connsiteX5" fmla="*/ 34285 w 440951"/>
                  <a:gd name="connsiteY5" fmla="*/ 359713 h 386584"/>
                  <a:gd name="connsiteX6" fmla="*/ 127895 w 440951"/>
                  <a:gd name="connsiteY6" fmla="*/ 232243 h 386584"/>
                  <a:gd name="connsiteX7" fmla="*/ 404305 w 440951"/>
                  <a:gd name="connsiteY7" fmla="*/ 44906 h 386584"/>
                  <a:gd name="connsiteX8" fmla="*/ 441049 w 440951"/>
                  <a:gd name="connsiteY8" fmla="*/ 17477 h 38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0951" h="386584">
                    <a:moveTo>
                      <a:pt x="441049" y="17477"/>
                    </a:moveTo>
                    <a:cubicBezTo>
                      <a:pt x="440596" y="-8243"/>
                      <a:pt x="412586" y="1107"/>
                      <a:pt x="398180" y="4563"/>
                    </a:cubicBezTo>
                    <a:cubicBezTo>
                      <a:pt x="339600" y="18625"/>
                      <a:pt x="287239" y="29389"/>
                      <a:pt x="235398" y="61952"/>
                    </a:cubicBezTo>
                    <a:cubicBezTo>
                      <a:pt x="139188" y="122380"/>
                      <a:pt x="66289" y="214182"/>
                      <a:pt x="19127" y="315775"/>
                    </a:cubicBezTo>
                    <a:cubicBezTo>
                      <a:pt x="12848" y="329294"/>
                      <a:pt x="-12437" y="372138"/>
                      <a:pt x="7829" y="384889"/>
                    </a:cubicBezTo>
                    <a:cubicBezTo>
                      <a:pt x="21189" y="393304"/>
                      <a:pt x="29293" y="368810"/>
                      <a:pt x="34285" y="359713"/>
                    </a:cubicBezTo>
                    <a:cubicBezTo>
                      <a:pt x="59686" y="313432"/>
                      <a:pt x="93697" y="272460"/>
                      <a:pt x="127895" y="232243"/>
                    </a:cubicBezTo>
                    <a:cubicBezTo>
                      <a:pt x="203828" y="142954"/>
                      <a:pt x="295101" y="86283"/>
                      <a:pt x="404305" y="44906"/>
                    </a:cubicBezTo>
                    <a:cubicBezTo>
                      <a:pt x="417703" y="39832"/>
                      <a:pt x="441381" y="36172"/>
                      <a:pt x="441049" y="17477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79A2BA7B-40AD-4A23-863C-CE176324611C}"/>
                  </a:ext>
                </a:extLst>
              </p:cNvPr>
              <p:cNvSpPr/>
              <p:nvPr/>
            </p:nvSpPr>
            <p:spPr>
              <a:xfrm>
                <a:off x="2186771" y="1528269"/>
                <a:ext cx="181212" cy="495310"/>
              </a:xfrm>
              <a:custGeom>
                <a:avLst/>
                <a:gdLst>
                  <a:gd name="connsiteX0" fmla="*/ 132868 w 181212"/>
                  <a:gd name="connsiteY0" fmla="*/ 110629 h 495310"/>
                  <a:gd name="connsiteX1" fmla="*/ 34507 w 181212"/>
                  <a:gd name="connsiteY1" fmla="*/ 2766 h 495310"/>
                  <a:gd name="connsiteX2" fmla="*/ 2027 w 181212"/>
                  <a:gd name="connsiteY2" fmla="*/ 34539 h 495310"/>
                  <a:gd name="connsiteX3" fmla="*/ 42468 w 181212"/>
                  <a:gd name="connsiteY3" fmla="*/ 78495 h 495310"/>
                  <a:gd name="connsiteX4" fmla="*/ 117701 w 181212"/>
                  <a:gd name="connsiteY4" fmla="*/ 213745 h 495310"/>
                  <a:gd name="connsiteX5" fmla="*/ 135025 w 181212"/>
                  <a:gd name="connsiteY5" fmla="*/ 373181 h 495310"/>
                  <a:gd name="connsiteX6" fmla="*/ 123385 w 181212"/>
                  <a:gd name="connsiteY6" fmla="*/ 452564 h 495310"/>
                  <a:gd name="connsiteX7" fmla="*/ 131364 w 181212"/>
                  <a:gd name="connsiteY7" fmla="*/ 493475 h 495310"/>
                  <a:gd name="connsiteX8" fmla="*/ 173925 w 181212"/>
                  <a:gd name="connsiteY8" fmla="*/ 416212 h 495310"/>
                  <a:gd name="connsiteX9" fmla="*/ 174553 w 181212"/>
                  <a:gd name="connsiteY9" fmla="*/ 256372 h 495310"/>
                  <a:gd name="connsiteX10" fmla="*/ 132868 w 181212"/>
                  <a:gd name="connsiteY10" fmla="*/ 110629 h 49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212" h="495310">
                    <a:moveTo>
                      <a:pt x="132868" y="110629"/>
                    </a:moveTo>
                    <a:cubicBezTo>
                      <a:pt x="112609" y="69863"/>
                      <a:pt x="79846" y="19559"/>
                      <a:pt x="34507" y="2766"/>
                    </a:cubicBezTo>
                    <a:cubicBezTo>
                      <a:pt x="9427" y="-6524"/>
                      <a:pt x="-5420" y="8849"/>
                      <a:pt x="2027" y="34539"/>
                    </a:cubicBezTo>
                    <a:cubicBezTo>
                      <a:pt x="7947" y="54967"/>
                      <a:pt x="27711" y="64946"/>
                      <a:pt x="42468" y="78495"/>
                    </a:cubicBezTo>
                    <a:cubicBezTo>
                      <a:pt x="80444" y="113354"/>
                      <a:pt x="103832" y="165410"/>
                      <a:pt x="117701" y="213745"/>
                    </a:cubicBezTo>
                    <a:cubicBezTo>
                      <a:pt x="132361" y="264840"/>
                      <a:pt x="135284" y="320285"/>
                      <a:pt x="135025" y="373181"/>
                    </a:cubicBezTo>
                    <a:cubicBezTo>
                      <a:pt x="134886" y="401112"/>
                      <a:pt x="127432" y="425382"/>
                      <a:pt x="123385" y="452564"/>
                    </a:cubicBezTo>
                    <a:cubicBezTo>
                      <a:pt x="121796" y="463249"/>
                      <a:pt x="119090" y="486807"/>
                      <a:pt x="131364" y="493475"/>
                    </a:cubicBezTo>
                    <a:cubicBezTo>
                      <a:pt x="158576" y="508262"/>
                      <a:pt x="171146" y="431060"/>
                      <a:pt x="173925" y="416212"/>
                    </a:cubicBezTo>
                    <a:cubicBezTo>
                      <a:pt x="184163" y="361457"/>
                      <a:pt x="183179" y="311037"/>
                      <a:pt x="174553" y="256372"/>
                    </a:cubicBezTo>
                    <a:cubicBezTo>
                      <a:pt x="166664" y="206382"/>
                      <a:pt x="155598" y="156355"/>
                      <a:pt x="132868" y="110629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F7877F92-E195-41D3-8A24-F06C1972CCED}"/>
                  </a:ext>
                </a:extLst>
              </p:cNvPr>
              <p:cNvSpPr/>
              <p:nvPr/>
            </p:nvSpPr>
            <p:spPr>
              <a:xfrm>
                <a:off x="2210932" y="-664391"/>
                <a:ext cx="217451" cy="350342"/>
              </a:xfrm>
              <a:custGeom>
                <a:avLst/>
                <a:gdLst>
                  <a:gd name="connsiteX0" fmla="*/ 30870 w 217451"/>
                  <a:gd name="connsiteY0" fmla="*/ 344285 h 350342"/>
                  <a:gd name="connsiteX1" fmla="*/ 37158 w 217451"/>
                  <a:gd name="connsiteY1" fmla="*/ 291436 h 350342"/>
                  <a:gd name="connsiteX2" fmla="*/ 59610 w 217451"/>
                  <a:gd name="connsiteY2" fmla="*/ 239942 h 350342"/>
                  <a:gd name="connsiteX3" fmla="*/ 121778 w 217451"/>
                  <a:gd name="connsiteY3" fmla="*/ 141739 h 350342"/>
                  <a:gd name="connsiteX4" fmla="*/ 197579 w 217451"/>
                  <a:gd name="connsiteY4" fmla="*/ 50457 h 350342"/>
                  <a:gd name="connsiteX5" fmla="*/ 216999 w 217451"/>
                  <a:gd name="connsiteY5" fmla="*/ 12138 h 350342"/>
                  <a:gd name="connsiteX6" fmla="*/ 188416 w 217451"/>
                  <a:gd name="connsiteY6" fmla="*/ 10215 h 350342"/>
                  <a:gd name="connsiteX7" fmla="*/ 44848 w 217451"/>
                  <a:gd name="connsiteY7" fmla="*/ 176393 h 350342"/>
                  <a:gd name="connsiteX8" fmla="*/ 2299 w 217451"/>
                  <a:gd name="connsiteY8" fmla="*/ 271389 h 350342"/>
                  <a:gd name="connsiteX9" fmla="*/ 4335 w 217451"/>
                  <a:gd name="connsiteY9" fmla="*/ 324998 h 350342"/>
                  <a:gd name="connsiteX10" fmla="*/ 30870 w 217451"/>
                  <a:gd name="connsiteY10" fmla="*/ 344285 h 350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451" h="350342">
                    <a:moveTo>
                      <a:pt x="30870" y="344285"/>
                    </a:moveTo>
                    <a:cubicBezTo>
                      <a:pt x="41942" y="329356"/>
                      <a:pt x="33860" y="308457"/>
                      <a:pt x="37158" y="291436"/>
                    </a:cubicBezTo>
                    <a:cubicBezTo>
                      <a:pt x="40607" y="273596"/>
                      <a:pt x="50906" y="255548"/>
                      <a:pt x="59610" y="239942"/>
                    </a:cubicBezTo>
                    <a:cubicBezTo>
                      <a:pt x="78432" y="206250"/>
                      <a:pt x="99417" y="173164"/>
                      <a:pt x="121778" y="141739"/>
                    </a:cubicBezTo>
                    <a:cubicBezTo>
                      <a:pt x="144870" y="109287"/>
                      <a:pt x="173037" y="81636"/>
                      <a:pt x="197579" y="50457"/>
                    </a:cubicBezTo>
                    <a:cubicBezTo>
                      <a:pt x="205879" y="39909"/>
                      <a:pt x="220587" y="24832"/>
                      <a:pt x="216999" y="12138"/>
                    </a:cubicBezTo>
                    <a:cubicBezTo>
                      <a:pt x="211194" y="-8417"/>
                      <a:pt x="198551" y="1601"/>
                      <a:pt x="188416" y="10215"/>
                    </a:cubicBezTo>
                    <a:cubicBezTo>
                      <a:pt x="133025" y="57317"/>
                      <a:pt x="84255" y="115394"/>
                      <a:pt x="44848" y="176393"/>
                    </a:cubicBezTo>
                    <a:cubicBezTo>
                      <a:pt x="26153" y="205343"/>
                      <a:pt x="8485" y="237047"/>
                      <a:pt x="2299" y="271389"/>
                    </a:cubicBezTo>
                    <a:cubicBezTo>
                      <a:pt x="-896" y="289126"/>
                      <a:pt x="-926" y="307632"/>
                      <a:pt x="4335" y="324998"/>
                    </a:cubicBezTo>
                    <a:cubicBezTo>
                      <a:pt x="7639" y="335911"/>
                      <a:pt x="17570" y="362224"/>
                      <a:pt x="30870" y="344285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9D3059BB-E00B-472A-8B12-B034F7420EF4}"/>
                  </a:ext>
                </a:extLst>
              </p:cNvPr>
              <p:cNvSpPr/>
              <p:nvPr/>
            </p:nvSpPr>
            <p:spPr>
              <a:xfrm>
                <a:off x="-1220006" y="2150429"/>
                <a:ext cx="205373" cy="48322"/>
              </a:xfrm>
              <a:custGeom>
                <a:avLst/>
                <a:gdLst>
                  <a:gd name="connsiteX0" fmla="*/ 48332 w 205373"/>
                  <a:gd name="connsiteY0" fmla="*/ 41962 h 48322"/>
                  <a:gd name="connsiteX1" fmla="*/ 131822 w 205373"/>
                  <a:gd name="connsiteY1" fmla="*/ 37051 h 48322"/>
                  <a:gd name="connsiteX2" fmla="*/ 194479 w 205373"/>
                  <a:gd name="connsiteY2" fmla="*/ 27344 h 48322"/>
                  <a:gd name="connsiteX3" fmla="*/ 189418 w 205373"/>
                  <a:gd name="connsiteY3" fmla="*/ 211 h 48322"/>
                  <a:gd name="connsiteX4" fmla="*/ 155240 w 205373"/>
                  <a:gd name="connsiteY4" fmla="*/ 5496 h 48322"/>
                  <a:gd name="connsiteX5" fmla="*/ 123528 w 205373"/>
                  <a:gd name="connsiteY5" fmla="*/ 5665 h 48322"/>
                  <a:gd name="connsiteX6" fmla="*/ 29656 w 205373"/>
                  <a:gd name="connsiteY6" fmla="*/ 15801 h 48322"/>
                  <a:gd name="connsiteX7" fmla="*/ 1221 w 205373"/>
                  <a:gd name="connsiteY7" fmla="*/ 35438 h 48322"/>
                  <a:gd name="connsiteX8" fmla="*/ 48332 w 205373"/>
                  <a:gd name="connsiteY8" fmla="*/ 41962 h 4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373" h="48322">
                    <a:moveTo>
                      <a:pt x="48332" y="41962"/>
                    </a:moveTo>
                    <a:cubicBezTo>
                      <a:pt x="76087" y="39395"/>
                      <a:pt x="104001" y="38477"/>
                      <a:pt x="131822" y="37051"/>
                    </a:cubicBezTo>
                    <a:cubicBezTo>
                      <a:pt x="152413" y="35994"/>
                      <a:pt x="175579" y="37263"/>
                      <a:pt x="194479" y="27344"/>
                    </a:cubicBezTo>
                    <a:cubicBezTo>
                      <a:pt x="213501" y="17372"/>
                      <a:pt x="205232" y="2422"/>
                      <a:pt x="189418" y="211"/>
                    </a:cubicBezTo>
                    <a:cubicBezTo>
                      <a:pt x="180327" y="-1064"/>
                      <a:pt x="164984" y="5073"/>
                      <a:pt x="155240" y="5496"/>
                    </a:cubicBezTo>
                    <a:cubicBezTo>
                      <a:pt x="144689" y="5949"/>
                      <a:pt x="134084" y="5623"/>
                      <a:pt x="123528" y="5665"/>
                    </a:cubicBezTo>
                    <a:cubicBezTo>
                      <a:pt x="92665" y="5780"/>
                      <a:pt x="59409" y="5544"/>
                      <a:pt x="29656" y="15801"/>
                    </a:cubicBezTo>
                    <a:cubicBezTo>
                      <a:pt x="19940" y="19154"/>
                      <a:pt x="5218" y="24324"/>
                      <a:pt x="1221" y="35438"/>
                    </a:cubicBezTo>
                    <a:cubicBezTo>
                      <a:pt x="-7327" y="59195"/>
                      <a:pt x="35459" y="43152"/>
                      <a:pt x="48332" y="41962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BE75EA4B-64A9-4EC5-96B1-64211470E44C}"/>
                  </a:ext>
                </a:extLst>
              </p:cNvPr>
              <p:cNvSpPr/>
              <p:nvPr/>
            </p:nvSpPr>
            <p:spPr>
              <a:xfrm>
                <a:off x="-936106" y="-42233"/>
                <a:ext cx="157049" cy="60405"/>
              </a:xfrm>
              <a:custGeom>
                <a:avLst/>
                <a:gdLst>
                  <a:gd name="connsiteX0" fmla="*/ 7468 w 157049"/>
                  <a:gd name="connsiteY0" fmla="*/ 60442 h 60405"/>
                  <a:gd name="connsiteX1" fmla="*/ 126452 w 157049"/>
                  <a:gd name="connsiteY1" fmla="*/ 35828 h 60405"/>
                  <a:gd name="connsiteX2" fmla="*/ 125932 w 157049"/>
                  <a:gd name="connsiteY2" fmla="*/ 81 h 60405"/>
                  <a:gd name="connsiteX3" fmla="*/ 7468 w 157049"/>
                  <a:gd name="connsiteY3" fmla="*/ 60442 h 60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049" h="60405">
                    <a:moveTo>
                      <a:pt x="7468" y="60442"/>
                    </a:moveTo>
                    <a:cubicBezTo>
                      <a:pt x="47776" y="55610"/>
                      <a:pt x="86736" y="43529"/>
                      <a:pt x="126452" y="35828"/>
                    </a:cubicBezTo>
                    <a:cubicBezTo>
                      <a:pt x="164204" y="28513"/>
                      <a:pt x="170631" y="-1254"/>
                      <a:pt x="125932" y="81"/>
                    </a:cubicBezTo>
                    <a:cubicBezTo>
                      <a:pt x="110922" y="527"/>
                      <a:pt x="-33775" y="27981"/>
                      <a:pt x="7468" y="60442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27E5EA20-303C-4C3B-A2F3-0304242801CC}"/>
                  </a:ext>
                </a:extLst>
              </p:cNvPr>
              <p:cNvSpPr/>
              <p:nvPr/>
            </p:nvSpPr>
            <p:spPr>
              <a:xfrm>
                <a:off x="2386105" y="1510145"/>
                <a:ext cx="66442" cy="144971"/>
              </a:xfrm>
              <a:custGeom>
                <a:avLst/>
                <a:gdLst>
                  <a:gd name="connsiteX0" fmla="*/ 15961 w 66442"/>
                  <a:gd name="connsiteY0" fmla="*/ 1023 h 144971"/>
                  <a:gd name="connsiteX1" fmla="*/ 11274 w 66442"/>
                  <a:gd name="connsiteY1" fmla="*/ 33575 h 144971"/>
                  <a:gd name="connsiteX2" fmla="*/ 39839 w 66442"/>
                  <a:gd name="connsiteY2" fmla="*/ 86507 h 144971"/>
                  <a:gd name="connsiteX3" fmla="*/ 51322 w 66442"/>
                  <a:gd name="connsiteY3" fmla="*/ 140133 h 144971"/>
                  <a:gd name="connsiteX4" fmla="*/ 65215 w 66442"/>
                  <a:gd name="connsiteY4" fmla="*/ 131115 h 144971"/>
                  <a:gd name="connsiteX5" fmla="*/ 15961 w 66442"/>
                  <a:gd name="connsiteY5" fmla="*/ 1023 h 14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442" h="144971">
                    <a:moveTo>
                      <a:pt x="15961" y="1023"/>
                    </a:moveTo>
                    <a:cubicBezTo>
                      <a:pt x="-11118" y="-5754"/>
                      <a:pt x="2890" y="24285"/>
                      <a:pt x="11274" y="33575"/>
                    </a:cubicBezTo>
                    <a:cubicBezTo>
                      <a:pt x="26767" y="50748"/>
                      <a:pt x="35236" y="63608"/>
                      <a:pt x="39839" y="86507"/>
                    </a:cubicBezTo>
                    <a:cubicBezTo>
                      <a:pt x="42527" y="99838"/>
                      <a:pt x="40008" y="129937"/>
                      <a:pt x="51322" y="140133"/>
                    </a:cubicBezTo>
                    <a:cubicBezTo>
                      <a:pt x="62466" y="150167"/>
                      <a:pt x="63233" y="143504"/>
                      <a:pt x="65215" y="131115"/>
                    </a:cubicBezTo>
                    <a:cubicBezTo>
                      <a:pt x="70790" y="96196"/>
                      <a:pt x="59645" y="11969"/>
                      <a:pt x="15961" y="1023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2F85E64F-D08E-47E3-A412-4E6DDE85FFAA}"/>
                  </a:ext>
                </a:extLst>
              </p:cNvPr>
              <p:cNvSpPr/>
              <p:nvPr/>
            </p:nvSpPr>
            <p:spPr>
              <a:xfrm>
                <a:off x="2084084" y="-513382"/>
                <a:ext cx="36241" cy="126848"/>
              </a:xfrm>
              <a:custGeom>
                <a:avLst/>
                <a:gdLst>
                  <a:gd name="connsiteX0" fmla="*/ 20692 w 36241"/>
                  <a:gd name="connsiteY0" fmla="*/ 123686 h 126848"/>
                  <a:gd name="connsiteX1" fmla="*/ 21042 w 36241"/>
                  <a:gd name="connsiteY1" fmla="*/ 69829 h 126848"/>
                  <a:gd name="connsiteX2" fmla="*/ 28865 w 36241"/>
                  <a:gd name="connsiteY2" fmla="*/ 34862 h 126848"/>
                  <a:gd name="connsiteX3" fmla="*/ 34899 w 36241"/>
                  <a:gd name="connsiteY3" fmla="*/ 2719 h 126848"/>
                  <a:gd name="connsiteX4" fmla="*/ 13136 w 36241"/>
                  <a:gd name="connsiteY4" fmla="*/ 14481 h 126848"/>
                  <a:gd name="connsiteX5" fmla="*/ 674 w 36241"/>
                  <a:gd name="connsiteY5" fmla="*/ 85763 h 126848"/>
                  <a:gd name="connsiteX6" fmla="*/ 20692 w 36241"/>
                  <a:gd name="connsiteY6" fmla="*/ 123686 h 12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241" h="126848">
                    <a:moveTo>
                      <a:pt x="20692" y="123686"/>
                    </a:moveTo>
                    <a:cubicBezTo>
                      <a:pt x="28363" y="115554"/>
                      <a:pt x="20136" y="80192"/>
                      <a:pt x="21042" y="69829"/>
                    </a:cubicBezTo>
                    <a:cubicBezTo>
                      <a:pt x="22148" y="57272"/>
                      <a:pt x="25120" y="46646"/>
                      <a:pt x="28865" y="34862"/>
                    </a:cubicBezTo>
                    <a:cubicBezTo>
                      <a:pt x="30683" y="29149"/>
                      <a:pt x="39834" y="8981"/>
                      <a:pt x="34899" y="2719"/>
                    </a:cubicBezTo>
                    <a:cubicBezTo>
                      <a:pt x="28079" y="-5961"/>
                      <a:pt x="16729" y="8707"/>
                      <a:pt x="13136" y="14481"/>
                    </a:cubicBezTo>
                    <a:cubicBezTo>
                      <a:pt x="1459" y="33272"/>
                      <a:pt x="-1271" y="64603"/>
                      <a:pt x="674" y="85763"/>
                    </a:cubicBezTo>
                    <a:cubicBezTo>
                      <a:pt x="1375" y="93423"/>
                      <a:pt x="6002" y="139242"/>
                      <a:pt x="20692" y="123686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E051ACD5-D02C-421B-A64C-36E195F79974}"/>
                  </a:ext>
                </a:extLst>
              </p:cNvPr>
              <p:cNvSpPr/>
              <p:nvPr/>
            </p:nvSpPr>
            <p:spPr>
              <a:xfrm>
                <a:off x="362575" y="2506809"/>
                <a:ext cx="217450" cy="223494"/>
              </a:xfrm>
              <a:custGeom>
                <a:avLst/>
                <a:gdLst>
                  <a:gd name="connsiteX0" fmla="*/ 147733 w 217450"/>
                  <a:gd name="connsiteY0" fmla="*/ 85419 h 223494"/>
                  <a:gd name="connsiteX1" fmla="*/ 168349 w 217450"/>
                  <a:gd name="connsiteY1" fmla="*/ 30203 h 223494"/>
                  <a:gd name="connsiteX2" fmla="*/ 132263 w 217450"/>
                  <a:gd name="connsiteY2" fmla="*/ 11460 h 223494"/>
                  <a:gd name="connsiteX3" fmla="*/ 94402 w 217450"/>
                  <a:gd name="connsiteY3" fmla="*/ 46681 h 223494"/>
                  <a:gd name="connsiteX4" fmla="*/ 16409 w 217450"/>
                  <a:gd name="connsiteY4" fmla="*/ 587 h 223494"/>
                  <a:gd name="connsiteX5" fmla="*/ 11576 w 217450"/>
                  <a:gd name="connsiteY5" fmla="*/ 70759 h 223494"/>
                  <a:gd name="connsiteX6" fmla="*/ 31480 w 217450"/>
                  <a:gd name="connsiteY6" fmla="*/ 121141 h 223494"/>
                  <a:gd name="connsiteX7" fmla="*/ 12036 w 217450"/>
                  <a:gd name="connsiteY7" fmla="*/ 189373 h 223494"/>
                  <a:gd name="connsiteX8" fmla="*/ 81742 w 217450"/>
                  <a:gd name="connsiteY8" fmla="*/ 176103 h 223494"/>
                  <a:gd name="connsiteX9" fmla="*/ 119047 w 217450"/>
                  <a:gd name="connsiteY9" fmla="*/ 177988 h 223494"/>
                  <a:gd name="connsiteX10" fmla="*/ 176413 w 217450"/>
                  <a:gd name="connsiteY10" fmla="*/ 215679 h 223494"/>
                  <a:gd name="connsiteX11" fmla="*/ 217541 w 217450"/>
                  <a:gd name="connsiteY11" fmla="*/ 199902 h 223494"/>
                  <a:gd name="connsiteX12" fmla="*/ 182435 w 217450"/>
                  <a:gd name="connsiteY12" fmla="*/ 132745 h 223494"/>
                  <a:gd name="connsiteX13" fmla="*/ 147733 w 217450"/>
                  <a:gd name="connsiteY13" fmla="*/ 85419 h 22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450" h="223494">
                    <a:moveTo>
                      <a:pt x="147733" y="85419"/>
                    </a:moveTo>
                    <a:cubicBezTo>
                      <a:pt x="149007" y="65382"/>
                      <a:pt x="168294" y="51502"/>
                      <a:pt x="168349" y="30203"/>
                    </a:cubicBezTo>
                    <a:cubicBezTo>
                      <a:pt x="168421" y="6271"/>
                      <a:pt x="152318" y="-4094"/>
                      <a:pt x="132263" y="11460"/>
                    </a:cubicBezTo>
                    <a:cubicBezTo>
                      <a:pt x="120170" y="20841"/>
                      <a:pt x="110754" y="43691"/>
                      <a:pt x="94402" y="46681"/>
                    </a:cubicBezTo>
                    <a:cubicBezTo>
                      <a:pt x="61591" y="52698"/>
                      <a:pt x="48725" y="-6232"/>
                      <a:pt x="16409" y="587"/>
                    </a:cubicBezTo>
                    <a:cubicBezTo>
                      <a:pt x="-11564" y="6489"/>
                      <a:pt x="3138" y="54540"/>
                      <a:pt x="11576" y="70759"/>
                    </a:cubicBezTo>
                    <a:cubicBezTo>
                      <a:pt x="20522" y="87943"/>
                      <a:pt x="36771" y="100000"/>
                      <a:pt x="31480" y="121141"/>
                    </a:cubicBezTo>
                    <a:cubicBezTo>
                      <a:pt x="25198" y="146245"/>
                      <a:pt x="3652" y="160718"/>
                      <a:pt x="12036" y="189373"/>
                    </a:cubicBezTo>
                    <a:cubicBezTo>
                      <a:pt x="27608" y="242619"/>
                      <a:pt x="61410" y="192835"/>
                      <a:pt x="81742" y="176103"/>
                    </a:cubicBezTo>
                    <a:cubicBezTo>
                      <a:pt x="96226" y="164173"/>
                      <a:pt x="104979" y="166293"/>
                      <a:pt x="119047" y="177988"/>
                    </a:cubicBezTo>
                    <a:cubicBezTo>
                      <a:pt x="138316" y="194006"/>
                      <a:pt x="153042" y="204885"/>
                      <a:pt x="176413" y="215679"/>
                    </a:cubicBezTo>
                    <a:cubicBezTo>
                      <a:pt x="197022" y="225199"/>
                      <a:pt x="216907" y="231837"/>
                      <a:pt x="217541" y="199902"/>
                    </a:cubicBezTo>
                    <a:cubicBezTo>
                      <a:pt x="218049" y="174780"/>
                      <a:pt x="199082" y="149785"/>
                      <a:pt x="182435" y="132745"/>
                    </a:cubicBezTo>
                    <a:cubicBezTo>
                      <a:pt x="168614" y="118605"/>
                      <a:pt x="146325" y="107713"/>
                      <a:pt x="147733" y="85419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BCDDC125-832B-433C-AC3C-5593DB69E0DA}"/>
                  </a:ext>
                </a:extLst>
              </p:cNvPr>
              <p:cNvSpPr/>
              <p:nvPr/>
            </p:nvSpPr>
            <p:spPr>
              <a:xfrm>
                <a:off x="-11928" y="2506811"/>
                <a:ext cx="187252" cy="223495"/>
              </a:xfrm>
              <a:custGeom>
                <a:avLst/>
                <a:gdLst>
                  <a:gd name="connsiteX0" fmla="*/ 161119 w 187252"/>
                  <a:gd name="connsiteY0" fmla="*/ 5980 h 223495"/>
                  <a:gd name="connsiteX1" fmla="*/ 87063 w 187252"/>
                  <a:gd name="connsiteY1" fmla="*/ 53101 h 223495"/>
                  <a:gd name="connsiteX2" fmla="*/ 19127 w 187252"/>
                  <a:gd name="connsiteY2" fmla="*/ 3806 h 223495"/>
                  <a:gd name="connsiteX3" fmla="*/ 3211 w 187252"/>
                  <a:gd name="connsiteY3" fmla="*/ 52582 h 223495"/>
                  <a:gd name="connsiteX4" fmla="*/ 27052 w 187252"/>
                  <a:gd name="connsiteY4" fmla="*/ 97848 h 223495"/>
                  <a:gd name="connsiteX5" fmla="*/ 16838 w 187252"/>
                  <a:gd name="connsiteY5" fmla="*/ 197007 h 223495"/>
                  <a:gd name="connsiteX6" fmla="*/ 90766 w 187252"/>
                  <a:gd name="connsiteY6" fmla="*/ 176379 h 223495"/>
                  <a:gd name="connsiteX7" fmla="*/ 180460 w 187252"/>
                  <a:gd name="connsiteY7" fmla="*/ 216427 h 223495"/>
                  <a:gd name="connsiteX8" fmla="*/ 129086 w 187252"/>
                  <a:gd name="connsiteY8" fmla="*/ 110485 h 223495"/>
                  <a:gd name="connsiteX9" fmla="*/ 161119 w 187252"/>
                  <a:gd name="connsiteY9" fmla="*/ 5980 h 22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252" h="223495">
                    <a:moveTo>
                      <a:pt x="161119" y="5980"/>
                    </a:moveTo>
                    <a:cubicBezTo>
                      <a:pt x="137005" y="-19728"/>
                      <a:pt x="106550" y="45847"/>
                      <a:pt x="87063" y="53101"/>
                    </a:cubicBezTo>
                    <a:cubicBezTo>
                      <a:pt x="55478" y="64862"/>
                      <a:pt x="48212" y="1825"/>
                      <a:pt x="19127" y="3806"/>
                    </a:cubicBezTo>
                    <a:cubicBezTo>
                      <a:pt x="-3506" y="5352"/>
                      <a:pt x="-1718" y="37789"/>
                      <a:pt x="3211" y="52582"/>
                    </a:cubicBezTo>
                    <a:cubicBezTo>
                      <a:pt x="8514" y="68510"/>
                      <a:pt x="24388" y="81527"/>
                      <a:pt x="27052" y="97848"/>
                    </a:cubicBezTo>
                    <a:cubicBezTo>
                      <a:pt x="31135" y="122856"/>
                      <a:pt x="-16179" y="172852"/>
                      <a:pt x="16838" y="197007"/>
                    </a:cubicBezTo>
                    <a:cubicBezTo>
                      <a:pt x="45028" y="217635"/>
                      <a:pt x="55526" y="147947"/>
                      <a:pt x="90766" y="176379"/>
                    </a:cubicBezTo>
                    <a:cubicBezTo>
                      <a:pt x="108066" y="190333"/>
                      <a:pt x="156479" y="242274"/>
                      <a:pt x="180460" y="216427"/>
                    </a:cubicBezTo>
                    <a:cubicBezTo>
                      <a:pt x="208801" y="185881"/>
                      <a:pt x="141391" y="133716"/>
                      <a:pt x="129086" y="110485"/>
                    </a:cubicBezTo>
                    <a:cubicBezTo>
                      <a:pt x="112439" y="79027"/>
                      <a:pt x="196455" y="43654"/>
                      <a:pt x="161119" y="5980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89C5C77F-D4DD-4387-AEF8-3D8D033BB840}"/>
                  </a:ext>
                </a:extLst>
              </p:cNvPr>
              <p:cNvSpPr/>
              <p:nvPr/>
            </p:nvSpPr>
            <p:spPr>
              <a:xfrm>
                <a:off x="501505" y="1516187"/>
                <a:ext cx="241613" cy="271819"/>
              </a:xfrm>
              <a:custGeom>
                <a:avLst/>
                <a:gdLst>
                  <a:gd name="connsiteX0" fmla="*/ 231851 w 241613"/>
                  <a:gd name="connsiteY0" fmla="*/ 103370 h 271819"/>
                  <a:gd name="connsiteX1" fmla="*/ 206275 w 241613"/>
                  <a:gd name="connsiteY1" fmla="*/ 105043 h 271819"/>
                  <a:gd name="connsiteX2" fmla="*/ 181951 w 241613"/>
                  <a:gd name="connsiteY2" fmla="*/ 99704 h 271819"/>
                  <a:gd name="connsiteX3" fmla="*/ 122230 w 241613"/>
                  <a:gd name="connsiteY3" fmla="*/ 85666 h 271819"/>
                  <a:gd name="connsiteX4" fmla="*/ 113912 w 241613"/>
                  <a:gd name="connsiteY4" fmla="*/ 19530 h 271819"/>
                  <a:gd name="connsiteX5" fmla="*/ 93713 w 241613"/>
                  <a:gd name="connsiteY5" fmla="*/ 1010 h 271819"/>
                  <a:gd name="connsiteX6" fmla="*/ 75984 w 241613"/>
                  <a:gd name="connsiteY6" fmla="*/ 49128 h 271819"/>
                  <a:gd name="connsiteX7" fmla="*/ 51509 w 241613"/>
                  <a:gd name="connsiteY7" fmla="*/ 89882 h 271819"/>
                  <a:gd name="connsiteX8" fmla="*/ 10561 w 241613"/>
                  <a:gd name="connsiteY8" fmla="*/ 104155 h 271819"/>
                  <a:gd name="connsiteX9" fmla="*/ 2998 w 241613"/>
                  <a:gd name="connsiteY9" fmla="*/ 139763 h 271819"/>
                  <a:gd name="connsiteX10" fmla="*/ 49528 w 241613"/>
                  <a:gd name="connsiteY10" fmla="*/ 153264 h 271819"/>
                  <a:gd name="connsiteX11" fmla="*/ 71617 w 241613"/>
                  <a:gd name="connsiteY11" fmla="*/ 220155 h 271819"/>
                  <a:gd name="connsiteX12" fmla="*/ 100974 w 241613"/>
                  <a:gd name="connsiteY12" fmla="*/ 271849 h 271819"/>
                  <a:gd name="connsiteX13" fmla="*/ 115966 w 241613"/>
                  <a:gd name="connsiteY13" fmla="*/ 201043 h 271819"/>
                  <a:gd name="connsiteX14" fmla="*/ 128741 w 241613"/>
                  <a:gd name="connsiteY14" fmla="*/ 166414 h 271819"/>
                  <a:gd name="connsiteX15" fmla="*/ 180592 w 241613"/>
                  <a:gd name="connsiteY15" fmla="*/ 169923 h 271819"/>
                  <a:gd name="connsiteX16" fmla="*/ 235451 w 241613"/>
                  <a:gd name="connsiteY16" fmla="*/ 147175 h 271819"/>
                  <a:gd name="connsiteX17" fmla="*/ 231851 w 241613"/>
                  <a:gd name="connsiteY17" fmla="*/ 103370 h 27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1613" h="271819">
                    <a:moveTo>
                      <a:pt x="231851" y="103370"/>
                    </a:moveTo>
                    <a:cubicBezTo>
                      <a:pt x="224934" y="100320"/>
                      <a:pt x="213760" y="105364"/>
                      <a:pt x="206275" y="105043"/>
                    </a:cubicBezTo>
                    <a:cubicBezTo>
                      <a:pt x="198242" y="104705"/>
                      <a:pt x="189876" y="101051"/>
                      <a:pt x="181951" y="99704"/>
                    </a:cubicBezTo>
                    <a:cubicBezTo>
                      <a:pt x="164736" y="96756"/>
                      <a:pt x="134449" y="101015"/>
                      <a:pt x="122230" y="85666"/>
                    </a:cubicBezTo>
                    <a:cubicBezTo>
                      <a:pt x="109762" y="70009"/>
                      <a:pt x="119240" y="38575"/>
                      <a:pt x="113912" y="19530"/>
                    </a:cubicBezTo>
                    <a:cubicBezTo>
                      <a:pt x="111013" y="9170"/>
                      <a:pt x="107660" y="-3611"/>
                      <a:pt x="93713" y="1010"/>
                    </a:cubicBezTo>
                    <a:cubicBezTo>
                      <a:pt x="77531" y="6368"/>
                      <a:pt x="77917" y="36092"/>
                      <a:pt x="75984" y="49128"/>
                    </a:cubicBezTo>
                    <a:cubicBezTo>
                      <a:pt x="73139" y="68366"/>
                      <a:pt x="70844" y="83038"/>
                      <a:pt x="51509" y="89882"/>
                    </a:cubicBezTo>
                    <a:cubicBezTo>
                      <a:pt x="37193" y="94944"/>
                      <a:pt x="22134" y="92395"/>
                      <a:pt x="10561" y="104155"/>
                    </a:cubicBezTo>
                    <a:cubicBezTo>
                      <a:pt x="2080" y="112769"/>
                      <a:pt x="-3640" y="128504"/>
                      <a:pt x="2998" y="139763"/>
                    </a:cubicBezTo>
                    <a:cubicBezTo>
                      <a:pt x="12965" y="156677"/>
                      <a:pt x="34553" y="147918"/>
                      <a:pt x="49528" y="153264"/>
                    </a:cubicBezTo>
                    <a:cubicBezTo>
                      <a:pt x="72366" y="161418"/>
                      <a:pt x="66936" y="198730"/>
                      <a:pt x="71617" y="220155"/>
                    </a:cubicBezTo>
                    <a:cubicBezTo>
                      <a:pt x="74613" y="233921"/>
                      <a:pt x="81203" y="272471"/>
                      <a:pt x="100974" y="271849"/>
                    </a:cubicBezTo>
                    <a:cubicBezTo>
                      <a:pt x="127926" y="271009"/>
                      <a:pt x="117464" y="216851"/>
                      <a:pt x="115966" y="201043"/>
                    </a:cubicBezTo>
                    <a:cubicBezTo>
                      <a:pt x="114450" y="185006"/>
                      <a:pt x="110844" y="171403"/>
                      <a:pt x="128741" y="166414"/>
                    </a:cubicBezTo>
                    <a:cubicBezTo>
                      <a:pt x="143860" y="162210"/>
                      <a:pt x="164977" y="170020"/>
                      <a:pt x="180592" y="169923"/>
                    </a:cubicBezTo>
                    <a:cubicBezTo>
                      <a:pt x="200314" y="169802"/>
                      <a:pt x="223551" y="164849"/>
                      <a:pt x="235451" y="147175"/>
                    </a:cubicBezTo>
                    <a:cubicBezTo>
                      <a:pt x="242246" y="137070"/>
                      <a:pt x="246553" y="109858"/>
                      <a:pt x="231851" y="103370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7FB1E226-5129-4F50-97DF-05FA1E81B2DB}"/>
                  </a:ext>
                </a:extLst>
              </p:cNvPr>
              <p:cNvSpPr/>
              <p:nvPr/>
            </p:nvSpPr>
            <p:spPr>
              <a:xfrm>
                <a:off x="1673339" y="2120223"/>
                <a:ext cx="235574" cy="247656"/>
              </a:xfrm>
              <a:custGeom>
                <a:avLst/>
                <a:gdLst>
                  <a:gd name="connsiteX0" fmla="*/ 50483 w 235574"/>
                  <a:gd name="connsiteY0" fmla="*/ 165878 h 247656"/>
                  <a:gd name="connsiteX1" fmla="*/ 95804 w 235574"/>
                  <a:gd name="connsiteY1" fmla="*/ 243376 h 247656"/>
                  <a:gd name="connsiteX2" fmla="*/ 126580 w 235574"/>
                  <a:gd name="connsiteY2" fmla="*/ 192341 h 247656"/>
                  <a:gd name="connsiteX3" fmla="*/ 201371 w 235574"/>
                  <a:gd name="connsiteY3" fmla="*/ 161910 h 247656"/>
                  <a:gd name="connsiteX4" fmla="*/ 223056 w 235574"/>
                  <a:gd name="connsiteY4" fmla="*/ 110053 h 247656"/>
                  <a:gd name="connsiteX5" fmla="*/ 143535 w 235574"/>
                  <a:gd name="connsiteY5" fmla="*/ 97700 h 247656"/>
                  <a:gd name="connsiteX6" fmla="*/ 119784 w 235574"/>
                  <a:gd name="connsiteY6" fmla="*/ 45082 h 247656"/>
                  <a:gd name="connsiteX7" fmla="*/ 104405 w 235574"/>
                  <a:gd name="connsiteY7" fmla="*/ 299 h 247656"/>
                  <a:gd name="connsiteX8" fmla="*/ 79772 w 235574"/>
                  <a:gd name="connsiteY8" fmla="*/ 68586 h 247656"/>
                  <a:gd name="connsiteX9" fmla="*/ 12646 w 235574"/>
                  <a:gd name="connsiteY9" fmla="*/ 112656 h 247656"/>
                  <a:gd name="connsiteX10" fmla="*/ 50483 w 235574"/>
                  <a:gd name="connsiteY10" fmla="*/ 165878 h 24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574" h="247656">
                    <a:moveTo>
                      <a:pt x="50483" y="165878"/>
                    </a:moveTo>
                    <a:cubicBezTo>
                      <a:pt x="93339" y="169575"/>
                      <a:pt x="67365" y="222386"/>
                      <a:pt x="95804" y="243376"/>
                    </a:cubicBezTo>
                    <a:cubicBezTo>
                      <a:pt x="122937" y="263406"/>
                      <a:pt x="126585" y="208125"/>
                      <a:pt x="126580" y="192341"/>
                    </a:cubicBezTo>
                    <a:cubicBezTo>
                      <a:pt x="126561" y="154105"/>
                      <a:pt x="173060" y="168240"/>
                      <a:pt x="201371" y="161910"/>
                    </a:cubicBezTo>
                    <a:cubicBezTo>
                      <a:pt x="225527" y="156515"/>
                      <a:pt x="251905" y="131424"/>
                      <a:pt x="223056" y="110053"/>
                    </a:cubicBezTo>
                    <a:cubicBezTo>
                      <a:pt x="202235" y="94626"/>
                      <a:pt x="167708" y="101783"/>
                      <a:pt x="143535" y="97700"/>
                    </a:cubicBezTo>
                    <a:cubicBezTo>
                      <a:pt x="110778" y="92161"/>
                      <a:pt x="120509" y="70289"/>
                      <a:pt x="119784" y="45082"/>
                    </a:cubicBezTo>
                    <a:cubicBezTo>
                      <a:pt x="119524" y="35841"/>
                      <a:pt x="116341" y="2896"/>
                      <a:pt x="104405" y="299"/>
                    </a:cubicBezTo>
                    <a:cubicBezTo>
                      <a:pt x="82545" y="-4455"/>
                      <a:pt x="81246" y="56910"/>
                      <a:pt x="79772" y="68586"/>
                    </a:cubicBezTo>
                    <a:cubicBezTo>
                      <a:pt x="73539" y="117990"/>
                      <a:pt x="39604" y="87891"/>
                      <a:pt x="12646" y="112656"/>
                    </a:cubicBezTo>
                    <a:cubicBezTo>
                      <a:pt x="-22588" y="145033"/>
                      <a:pt x="24950" y="163673"/>
                      <a:pt x="50483" y="165878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B2F943C5-D5A1-4D7D-AE42-370A169D5ECA}"/>
                  </a:ext>
                </a:extLst>
              </p:cNvPr>
              <p:cNvSpPr/>
              <p:nvPr/>
            </p:nvSpPr>
            <p:spPr>
              <a:xfrm>
                <a:off x="-591807" y="1105440"/>
                <a:ext cx="350343" cy="326180"/>
              </a:xfrm>
              <a:custGeom>
                <a:avLst/>
                <a:gdLst>
                  <a:gd name="connsiteX0" fmla="*/ 277446 w 350343"/>
                  <a:gd name="connsiteY0" fmla="*/ 259563 h 326180"/>
                  <a:gd name="connsiteX1" fmla="*/ 73191 w 350343"/>
                  <a:gd name="connsiteY1" fmla="*/ 247500 h 326180"/>
                  <a:gd name="connsiteX2" fmla="*/ 33940 w 350343"/>
                  <a:gd name="connsiteY2" fmla="*/ 160784 h 326180"/>
                  <a:gd name="connsiteX3" fmla="*/ 72019 w 350343"/>
                  <a:gd name="connsiteY3" fmla="*/ 69321 h 326180"/>
                  <a:gd name="connsiteX4" fmla="*/ 164123 w 350343"/>
                  <a:gd name="connsiteY4" fmla="*/ 41257 h 326180"/>
                  <a:gd name="connsiteX5" fmla="*/ 265939 w 350343"/>
                  <a:gd name="connsiteY5" fmla="*/ 85811 h 326180"/>
                  <a:gd name="connsiteX6" fmla="*/ 321028 w 350343"/>
                  <a:gd name="connsiteY6" fmla="*/ 173469 h 326180"/>
                  <a:gd name="connsiteX7" fmla="*/ 277446 w 350343"/>
                  <a:gd name="connsiteY7" fmla="*/ 259563 h 326180"/>
                  <a:gd name="connsiteX8" fmla="*/ 287630 w 350343"/>
                  <a:gd name="connsiteY8" fmla="*/ 41185 h 326180"/>
                  <a:gd name="connsiteX9" fmla="*/ 59068 w 350343"/>
                  <a:gd name="connsiteY9" fmla="*/ 41897 h 326180"/>
                  <a:gd name="connsiteX10" fmla="*/ 44456 w 350343"/>
                  <a:gd name="connsiteY10" fmla="*/ 277176 h 326180"/>
                  <a:gd name="connsiteX11" fmla="*/ 282599 w 350343"/>
                  <a:gd name="connsiteY11" fmla="*/ 281453 h 326180"/>
                  <a:gd name="connsiteX12" fmla="*/ 349913 w 350343"/>
                  <a:gd name="connsiteY12" fmla="*/ 161950 h 326180"/>
                  <a:gd name="connsiteX13" fmla="*/ 287630 w 350343"/>
                  <a:gd name="connsiteY13" fmla="*/ 41185 h 3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0343" h="326180">
                    <a:moveTo>
                      <a:pt x="277446" y="259563"/>
                    </a:moveTo>
                    <a:cubicBezTo>
                      <a:pt x="210495" y="314439"/>
                      <a:pt x="134464" y="306575"/>
                      <a:pt x="73191" y="247500"/>
                    </a:cubicBezTo>
                    <a:cubicBezTo>
                      <a:pt x="47277" y="222517"/>
                      <a:pt x="31621" y="197341"/>
                      <a:pt x="33940" y="160784"/>
                    </a:cubicBezTo>
                    <a:cubicBezTo>
                      <a:pt x="36018" y="127888"/>
                      <a:pt x="45677" y="91537"/>
                      <a:pt x="72019" y="69321"/>
                    </a:cubicBezTo>
                    <a:cubicBezTo>
                      <a:pt x="94199" y="50595"/>
                      <a:pt x="136035" y="43879"/>
                      <a:pt x="164123" y="41257"/>
                    </a:cubicBezTo>
                    <a:cubicBezTo>
                      <a:pt x="203488" y="37597"/>
                      <a:pt x="238709" y="59028"/>
                      <a:pt x="265939" y="85811"/>
                    </a:cubicBezTo>
                    <a:cubicBezTo>
                      <a:pt x="289654" y="109133"/>
                      <a:pt x="317373" y="138846"/>
                      <a:pt x="321028" y="173469"/>
                    </a:cubicBezTo>
                    <a:cubicBezTo>
                      <a:pt x="324881" y="209899"/>
                      <a:pt x="304121" y="237690"/>
                      <a:pt x="277446" y="259563"/>
                    </a:cubicBezTo>
                    <a:moveTo>
                      <a:pt x="287630" y="41185"/>
                    </a:moveTo>
                    <a:cubicBezTo>
                      <a:pt x="227571" y="-16652"/>
                      <a:pt x="121073" y="-10847"/>
                      <a:pt x="59068" y="41897"/>
                    </a:cubicBezTo>
                    <a:cubicBezTo>
                      <a:pt x="-10529" y="101099"/>
                      <a:pt x="-22429" y="212315"/>
                      <a:pt x="44456" y="277176"/>
                    </a:cubicBezTo>
                    <a:cubicBezTo>
                      <a:pt x="114948" y="345529"/>
                      <a:pt x="207988" y="338154"/>
                      <a:pt x="282599" y="281453"/>
                    </a:cubicBezTo>
                    <a:cubicBezTo>
                      <a:pt x="322622" y="251046"/>
                      <a:pt x="344337" y="212019"/>
                      <a:pt x="349913" y="161950"/>
                    </a:cubicBezTo>
                    <a:cubicBezTo>
                      <a:pt x="355174" y="114630"/>
                      <a:pt x="320472" y="72806"/>
                      <a:pt x="287630" y="41185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2B852FD3-19D4-4EFA-A4D6-9A35FF9F3546}"/>
                  </a:ext>
                </a:extLst>
              </p:cNvPr>
              <p:cNvSpPr/>
              <p:nvPr/>
            </p:nvSpPr>
            <p:spPr>
              <a:xfrm>
                <a:off x="803525" y="151060"/>
                <a:ext cx="84564" cy="108728"/>
              </a:xfrm>
              <a:custGeom>
                <a:avLst/>
                <a:gdLst>
                  <a:gd name="connsiteX0" fmla="*/ 53586 w 84564"/>
                  <a:gd name="connsiteY0" fmla="*/ 37 h 108728"/>
                  <a:gd name="connsiteX1" fmla="*/ 52710 w 84564"/>
                  <a:gd name="connsiteY1" fmla="*/ 67587 h 108728"/>
                  <a:gd name="connsiteX2" fmla="*/ 1379 w 84564"/>
                  <a:gd name="connsiteY2" fmla="*/ 24567 h 108728"/>
                  <a:gd name="connsiteX3" fmla="*/ 71176 w 84564"/>
                  <a:gd name="connsiteY3" fmla="*/ 103726 h 108728"/>
                  <a:gd name="connsiteX4" fmla="*/ 53586 w 84564"/>
                  <a:gd name="connsiteY4" fmla="*/ 37 h 108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564" h="108728">
                    <a:moveTo>
                      <a:pt x="53586" y="37"/>
                    </a:moveTo>
                    <a:cubicBezTo>
                      <a:pt x="46845" y="21939"/>
                      <a:pt x="51514" y="45273"/>
                      <a:pt x="52710" y="67587"/>
                    </a:cubicBezTo>
                    <a:cubicBezTo>
                      <a:pt x="33677" y="55675"/>
                      <a:pt x="21820" y="34437"/>
                      <a:pt x="1379" y="24567"/>
                    </a:cubicBezTo>
                    <a:cubicBezTo>
                      <a:pt x="-8425" y="51652"/>
                      <a:pt x="40424" y="129120"/>
                      <a:pt x="71176" y="103726"/>
                    </a:cubicBezTo>
                    <a:cubicBezTo>
                      <a:pt x="99300" y="80489"/>
                      <a:pt x="78539" y="15645"/>
                      <a:pt x="53586" y="37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3CA0DAF7-5B6D-413B-A4D1-454A5DDDCFD9}"/>
                  </a:ext>
                </a:extLst>
              </p:cNvPr>
              <p:cNvSpPr/>
              <p:nvPr/>
            </p:nvSpPr>
            <p:spPr>
              <a:xfrm>
                <a:off x="900171" y="277909"/>
                <a:ext cx="96643" cy="54365"/>
              </a:xfrm>
              <a:custGeom>
                <a:avLst/>
                <a:gdLst>
                  <a:gd name="connsiteX0" fmla="*/ 56835 w 96643"/>
                  <a:gd name="connsiteY0" fmla="*/ 6747 h 54365"/>
                  <a:gd name="connsiteX1" fmla="*/ 12644 w 96643"/>
                  <a:gd name="connsiteY1" fmla="*/ 13724 h 54365"/>
                  <a:gd name="connsiteX2" fmla="*/ 237 w 96643"/>
                  <a:gd name="connsiteY2" fmla="*/ 21316 h 54365"/>
                  <a:gd name="connsiteX3" fmla="*/ 53894 w 96643"/>
                  <a:gd name="connsiteY3" fmla="*/ 54394 h 54365"/>
                  <a:gd name="connsiteX4" fmla="*/ 96617 w 96643"/>
                  <a:gd name="connsiteY4" fmla="*/ 16212 h 54365"/>
                  <a:gd name="connsiteX5" fmla="*/ 56835 w 96643"/>
                  <a:gd name="connsiteY5" fmla="*/ 6747 h 5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643" h="54365">
                    <a:moveTo>
                      <a:pt x="56835" y="6747"/>
                    </a:moveTo>
                    <a:cubicBezTo>
                      <a:pt x="41680" y="12395"/>
                      <a:pt x="27594" y="10830"/>
                      <a:pt x="12644" y="13724"/>
                    </a:cubicBezTo>
                    <a:cubicBezTo>
                      <a:pt x="2786" y="15632"/>
                      <a:pt x="1512" y="10027"/>
                      <a:pt x="237" y="21316"/>
                    </a:cubicBezTo>
                    <a:cubicBezTo>
                      <a:pt x="-2487" y="45412"/>
                      <a:pt x="36389" y="54732"/>
                      <a:pt x="53894" y="54394"/>
                    </a:cubicBezTo>
                    <a:cubicBezTo>
                      <a:pt x="75265" y="53977"/>
                      <a:pt x="98683" y="39607"/>
                      <a:pt x="96617" y="16212"/>
                    </a:cubicBezTo>
                    <a:cubicBezTo>
                      <a:pt x="94473" y="-8161"/>
                      <a:pt x="73314" y="610"/>
                      <a:pt x="56835" y="6747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8D943BF0-137F-4230-9652-D4623663B88F}"/>
                  </a:ext>
                </a:extLst>
              </p:cNvPr>
              <p:cNvSpPr/>
              <p:nvPr/>
            </p:nvSpPr>
            <p:spPr>
              <a:xfrm>
                <a:off x="930371" y="157098"/>
                <a:ext cx="78524" cy="108730"/>
              </a:xfrm>
              <a:custGeom>
                <a:avLst/>
                <a:gdLst>
                  <a:gd name="connsiteX0" fmla="*/ 39054 w 78524"/>
                  <a:gd name="connsiteY0" fmla="*/ 26291 h 108730"/>
                  <a:gd name="connsiteX1" fmla="*/ 4708 w 78524"/>
                  <a:gd name="connsiteY1" fmla="*/ 498 h 108730"/>
                  <a:gd name="connsiteX2" fmla="*/ 4708 w 78524"/>
                  <a:gd name="connsiteY2" fmla="*/ 19568 h 108730"/>
                  <a:gd name="connsiteX3" fmla="*/ 49051 w 78524"/>
                  <a:gd name="connsiteY3" fmla="*/ 72584 h 108730"/>
                  <a:gd name="connsiteX4" fmla="*/ 21573 w 78524"/>
                  <a:gd name="connsiteY4" fmla="*/ 96710 h 108730"/>
                  <a:gd name="connsiteX5" fmla="*/ 62515 w 78524"/>
                  <a:gd name="connsiteY5" fmla="*/ 103541 h 108730"/>
                  <a:gd name="connsiteX6" fmla="*/ 39054 w 78524"/>
                  <a:gd name="connsiteY6" fmla="*/ 26291 h 10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524" h="108730">
                    <a:moveTo>
                      <a:pt x="39054" y="26291"/>
                    </a:moveTo>
                    <a:cubicBezTo>
                      <a:pt x="32180" y="20045"/>
                      <a:pt x="16336" y="-3537"/>
                      <a:pt x="4708" y="498"/>
                    </a:cubicBezTo>
                    <a:cubicBezTo>
                      <a:pt x="-4201" y="3591"/>
                      <a:pt x="2093" y="14240"/>
                      <a:pt x="4708" y="19568"/>
                    </a:cubicBezTo>
                    <a:cubicBezTo>
                      <a:pt x="14494" y="39550"/>
                      <a:pt x="33702" y="56553"/>
                      <a:pt x="49051" y="72584"/>
                    </a:cubicBezTo>
                    <a:cubicBezTo>
                      <a:pt x="37683" y="76619"/>
                      <a:pt x="15793" y="79217"/>
                      <a:pt x="21573" y="96710"/>
                    </a:cubicBezTo>
                    <a:cubicBezTo>
                      <a:pt x="26889" y="112777"/>
                      <a:pt x="50972" y="110307"/>
                      <a:pt x="62515" y="103541"/>
                    </a:cubicBezTo>
                    <a:cubicBezTo>
                      <a:pt x="102049" y="80364"/>
                      <a:pt x="58836" y="44249"/>
                      <a:pt x="39054" y="26291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AC52C41A-DDF3-4975-AADC-70F09E9989D9}"/>
                  </a:ext>
                </a:extLst>
              </p:cNvPr>
              <p:cNvSpPr/>
              <p:nvPr/>
            </p:nvSpPr>
            <p:spPr>
              <a:xfrm>
                <a:off x="966615" y="114815"/>
                <a:ext cx="66442" cy="90609"/>
              </a:xfrm>
              <a:custGeom>
                <a:avLst/>
                <a:gdLst>
                  <a:gd name="connsiteX0" fmla="*/ 42726 w 66442"/>
                  <a:gd name="connsiteY0" fmla="*/ 30640 h 90609"/>
                  <a:gd name="connsiteX1" fmla="*/ 40913 w 66442"/>
                  <a:gd name="connsiteY1" fmla="*/ 62436 h 90609"/>
                  <a:gd name="connsiteX2" fmla="*/ 7993 w 66442"/>
                  <a:gd name="connsiteY2" fmla="*/ 3379 h 90609"/>
                  <a:gd name="connsiteX3" fmla="*/ 55012 w 66442"/>
                  <a:gd name="connsiteY3" fmla="*/ 89920 h 90609"/>
                  <a:gd name="connsiteX4" fmla="*/ 61783 w 66442"/>
                  <a:gd name="connsiteY4" fmla="*/ 30833 h 90609"/>
                  <a:gd name="connsiteX5" fmla="*/ 47099 w 66442"/>
                  <a:gd name="connsiteY5" fmla="*/ 504 h 90609"/>
                  <a:gd name="connsiteX6" fmla="*/ 42726 w 66442"/>
                  <a:gd name="connsiteY6" fmla="*/ 30640 h 9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442" h="90609">
                    <a:moveTo>
                      <a:pt x="42726" y="30640"/>
                    </a:moveTo>
                    <a:cubicBezTo>
                      <a:pt x="45432" y="41676"/>
                      <a:pt x="46881" y="52089"/>
                      <a:pt x="40913" y="62436"/>
                    </a:cubicBezTo>
                    <a:lnTo>
                      <a:pt x="7993" y="3379"/>
                    </a:lnTo>
                    <a:cubicBezTo>
                      <a:pt x="-18494" y="14252"/>
                      <a:pt x="27957" y="99337"/>
                      <a:pt x="55012" y="89920"/>
                    </a:cubicBezTo>
                    <a:cubicBezTo>
                      <a:pt x="73725" y="83409"/>
                      <a:pt x="64737" y="43415"/>
                      <a:pt x="61783" y="30833"/>
                    </a:cubicBezTo>
                    <a:cubicBezTo>
                      <a:pt x="60200" y="24098"/>
                      <a:pt x="56437" y="2679"/>
                      <a:pt x="47099" y="504"/>
                    </a:cubicBezTo>
                    <a:cubicBezTo>
                      <a:pt x="28730" y="-3772"/>
                      <a:pt x="40720" y="22503"/>
                      <a:pt x="42726" y="30640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CD217540-2FBC-4D03-94D5-F0645118F92B}"/>
                  </a:ext>
                </a:extLst>
              </p:cNvPr>
              <p:cNvSpPr/>
              <p:nvPr/>
            </p:nvSpPr>
            <p:spPr>
              <a:xfrm>
                <a:off x="-519321" y="1165845"/>
                <a:ext cx="175170" cy="211412"/>
              </a:xfrm>
              <a:custGeom>
                <a:avLst/>
                <a:gdLst>
                  <a:gd name="connsiteX0" fmla="*/ 170252 w 175170"/>
                  <a:gd name="connsiteY0" fmla="*/ 170780 h 211412"/>
                  <a:gd name="connsiteX1" fmla="*/ 113527 w 175170"/>
                  <a:gd name="connsiteY1" fmla="*/ 185984 h 211412"/>
                  <a:gd name="connsiteX2" fmla="*/ 78239 w 175170"/>
                  <a:gd name="connsiteY2" fmla="*/ 135474 h 211412"/>
                  <a:gd name="connsiteX3" fmla="*/ 30043 w 175170"/>
                  <a:gd name="connsiteY3" fmla="*/ 108733 h 211412"/>
                  <a:gd name="connsiteX4" fmla="*/ 59930 w 175170"/>
                  <a:gd name="connsiteY4" fmla="*/ 94405 h 211412"/>
                  <a:gd name="connsiteX5" fmla="*/ 44974 w 175170"/>
                  <a:gd name="connsiteY5" fmla="*/ 67151 h 211412"/>
                  <a:gd name="connsiteX6" fmla="*/ 81380 w 175170"/>
                  <a:gd name="connsiteY6" fmla="*/ 62730 h 211412"/>
                  <a:gd name="connsiteX7" fmla="*/ 101984 w 175170"/>
                  <a:gd name="connsiteY7" fmla="*/ 101938 h 211412"/>
                  <a:gd name="connsiteX8" fmla="*/ 122068 w 175170"/>
                  <a:gd name="connsiteY8" fmla="*/ 48819 h 211412"/>
                  <a:gd name="connsiteX9" fmla="*/ 137278 w 175170"/>
                  <a:gd name="connsiteY9" fmla="*/ 28046 h 211412"/>
                  <a:gd name="connsiteX10" fmla="*/ 112524 w 175170"/>
                  <a:gd name="connsiteY10" fmla="*/ 19130 h 211412"/>
                  <a:gd name="connsiteX11" fmla="*/ 100455 w 175170"/>
                  <a:gd name="connsiteY11" fmla="*/ 163 h 211412"/>
                  <a:gd name="connsiteX12" fmla="*/ 84618 w 175170"/>
                  <a:gd name="connsiteY12" fmla="*/ 22760 h 211412"/>
                  <a:gd name="connsiteX13" fmla="*/ 44546 w 175170"/>
                  <a:gd name="connsiteY13" fmla="*/ 66934 h 211412"/>
                  <a:gd name="connsiteX14" fmla="*/ 1019 w 175170"/>
                  <a:gd name="connsiteY14" fmla="*/ 78483 h 211412"/>
                  <a:gd name="connsiteX15" fmla="*/ 11619 w 175170"/>
                  <a:gd name="connsiteY15" fmla="*/ 95166 h 211412"/>
                  <a:gd name="connsiteX16" fmla="*/ 9493 w 175170"/>
                  <a:gd name="connsiteY16" fmla="*/ 115698 h 211412"/>
                  <a:gd name="connsiteX17" fmla="*/ 16428 w 175170"/>
                  <a:gd name="connsiteY17" fmla="*/ 149590 h 211412"/>
                  <a:gd name="connsiteX18" fmla="*/ 55932 w 175170"/>
                  <a:gd name="connsiteY18" fmla="*/ 158506 h 211412"/>
                  <a:gd name="connsiteX19" fmla="*/ 75702 w 175170"/>
                  <a:gd name="connsiteY19" fmla="*/ 195056 h 211412"/>
                  <a:gd name="connsiteX20" fmla="*/ 121953 w 175170"/>
                  <a:gd name="connsiteY20" fmla="*/ 201985 h 211412"/>
                  <a:gd name="connsiteX21" fmla="*/ 159277 w 175170"/>
                  <a:gd name="connsiteY21" fmla="*/ 211450 h 211412"/>
                  <a:gd name="connsiteX22" fmla="*/ 170252 w 175170"/>
                  <a:gd name="connsiteY22" fmla="*/ 170780 h 21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5170" h="211412">
                    <a:moveTo>
                      <a:pt x="170252" y="170780"/>
                    </a:moveTo>
                    <a:cubicBezTo>
                      <a:pt x="154982" y="159521"/>
                      <a:pt x="129673" y="185887"/>
                      <a:pt x="113527" y="185984"/>
                    </a:cubicBezTo>
                    <a:cubicBezTo>
                      <a:pt x="80891" y="186159"/>
                      <a:pt x="98667" y="147881"/>
                      <a:pt x="78239" y="135474"/>
                    </a:cubicBezTo>
                    <a:cubicBezTo>
                      <a:pt x="67590" y="128999"/>
                      <a:pt x="23000" y="135528"/>
                      <a:pt x="30043" y="108733"/>
                    </a:cubicBezTo>
                    <a:cubicBezTo>
                      <a:pt x="34277" y="92617"/>
                      <a:pt x="50852" y="104251"/>
                      <a:pt x="59930" y="94405"/>
                    </a:cubicBezTo>
                    <a:cubicBezTo>
                      <a:pt x="71317" y="82065"/>
                      <a:pt x="55080" y="72219"/>
                      <a:pt x="44974" y="67151"/>
                    </a:cubicBezTo>
                    <a:cubicBezTo>
                      <a:pt x="49408" y="61238"/>
                      <a:pt x="74959" y="58640"/>
                      <a:pt x="81380" y="62730"/>
                    </a:cubicBezTo>
                    <a:cubicBezTo>
                      <a:pt x="92458" y="69803"/>
                      <a:pt x="91818" y="91017"/>
                      <a:pt x="101984" y="101938"/>
                    </a:cubicBezTo>
                    <a:cubicBezTo>
                      <a:pt x="115176" y="85097"/>
                      <a:pt x="108018" y="63938"/>
                      <a:pt x="122068" y="48819"/>
                    </a:cubicBezTo>
                    <a:cubicBezTo>
                      <a:pt x="127522" y="42941"/>
                      <a:pt x="143481" y="38526"/>
                      <a:pt x="137278" y="28046"/>
                    </a:cubicBezTo>
                    <a:cubicBezTo>
                      <a:pt x="133678" y="21957"/>
                      <a:pt x="117918" y="23968"/>
                      <a:pt x="112524" y="19130"/>
                    </a:cubicBezTo>
                    <a:cubicBezTo>
                      <a:pt x="107819" y="14908"/>
                      <a:pt x="108054" y="1293"/>
                      <a:pt x="100455" y="163"/>
                    </a:cubicBezTo>
                    <a:cubicBezTo>
                      <a:pt x="88042" y="-1685"/>
                      <a:pt x="88344" y="17282"/>
                      <a:pt x="84618" y="22760"/>
                    </a:cubicBezTo>
                    <a:cubicBezTo>
                      <a:pt x="73400" y="39220"/>
                      <a:pt x="24117" y="33542"/>
                      <a:pt x="44546" y="66934"/>
                    </a:cubicBezTo>
                    <a:cubicBezTo>
                      <a:pt x="30937" y="60144"/>
                      <a:pt x="-6182" y="54774"/>
                      <a:pt x="1019" y="78483"/>
                    </a:cubicBezTo>
                    <a:cubicBezTo>
                      <a:pt x="2861" y="84547"/>
                      <a:pt x="9880" y="88256"/>
                      <a:pt x="11619" y="95166"/>
                    </a:cubicBezTo>
                    <a:cubicBezTo>
                      <a:pt x="13130" y="101152"/>
                      <a:pt x="9807" y="109688"/>
                      <a:pt x="9493" y="115698"/>
                    </a:cubicBezTo>
                    <a:cubicBezTo>
                      <a:pt x="8901" y="127096"/>
                      <a:pt x="7989" y="140421"/>
                      <a:pt x="16428" y="149590"/>
                    </a:cubicBezTo>
                    <a:cubicBezTo>
                      <a:pt x="28013" y="162191"/>
                      <a:pt x="43501" y="153021"/>
                      <a:pt x="55932" y="158506"/>
                    </a:cubicBezTo>
                    <a:cubicBezTo>
                      <a:pt x="72875" y="165966"/>
                      <a:pt x="66768" y="181484"/>
                      <a:pt x="75702" y="195056"/>
                    </a:cubicBezTo>
                    <a:cubicBezTo>
                      <a:pt x="87402" y="212809"/>
                      <a:pt x="105390" y="207355"/>
                      <a:pt x="121953" y="201985"/>
                    </a:cubicBezTo>
                    <a:cubicBezTo>
                      <a:pt x="141705" y="195576"/>
                      <a:pt x="144828" y="194996"/>
                      <a:pt x="159277" y="211450"/>
                    </a:cubicBezTo>
                    <a:cubicBezTo>
                      <a:pt x="165885" y="202909"/>
                      <a:pt x="183988" y="180910"/>
                      <a:pt x="170252" y="170780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2DB64C30-0A33-4963-8E62-343D632CAD22}"/>
                  </a:ext>
                </a:extLst>
              </p:cNvPr>
              <p:cNvSpPr/>
              <p:nvPr/>
            </p:nvSpPr>
            <p:spPr>
              <a:xfrm>
                <a:off x="-386433" y="1232290"/>
                <a:ext cx="90605" cy="90605"/>
              </a:xfrm>
              <a:custGeom>
                <a:avLst/>
                <a:gdLst>
                  <a:gd name="connsiteX0" fmla="*/ 63924 w 90605"/>
                  <a:gd name="connsiteY0" fmla="*/ 35015 h 90605"/>
                  <a:gd name="connsiteX1" fmla="*/ 34876 w 90605"/>
                  <a:gd name="connsiteY1" fmla="*/ 5218 h 90605"/>
                  <a:gd name="connsiteX2" fmla="*/ 26938 w 90605"/>
                  <a:gd name="connsiteY2" fmla="*/ 36320 h 90605"/>
                  <a:gd name="connsiteX3" fmla="*/ 9131 w 90605"/>
                  <a:gd name="connsiteY3" fmla="*/ 42258 h 90605"/>
                  <a:gd name="connsiteX4" fmla="*/ 101 w 90605"/>
                  <a:gd name="connsiteY4" fmla="*/ 56604 h 90605"/>
                  <a:gd name="connsiteX5" fmla="*/ 29222 w 90605"/>
                  <a:gd name="connsiteY5" fmla="*/ 59805 h 90605"/>
                  <a:gd name="connsiteX6" fmla="*/ 37811 w 90605"/>
                  <a:gd name="connsiteY6" fmla="*/ 90551 h 90605"/>
                  <a:gd name="connsiteX7" fmla="*/ 53860 w 90605"/>
                  <a:gd name="connsiteY7" fmla="*/ 56960 h 90605"/>
                  <a:gd name="connsiteX8" fmla="*/ 90411 w 90605"/>
                  <a:gd name="connsiteY8" fmla="*/ 42016 h 90605"/>
                  <a:gd name="connsiteX9" fmla="*/ 63924 w 90605"/>
                  <a:gd name="connsiteY9" fmla="*/ 35015 h 9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605" h="90605">
                    <a:moveTo>
                      <a:pt x="63924" y="35015"/>
                    </a:moveTo>
                    <a:cubicBezTo>
                      <a:pt x="47989" y="32068"/>
                      <a:pt x="54265" y="-15422"/>
                      <a:pt x="34876" y="5218"/>
                    </a:cubicBezTo>
                    <a:cubicBezTo>
                      <a:pt x="27603" y="12944"/>
                      <a:pt x="35051" y="28033"/>
                      <a:pt x="26938" y="36320"/>
                    </a:cubicBezTo>
                    <a:cubicBezTo>
                      <a:pt x="21490" y="41889"/>
                      <a:pt x="14580" y="38604"/>
                      <a:pt x="9131" y="42258"/>
                    </a:cubicBezTo>
                    <a:cubicBezTo>
                      <a:pt x="4227" y="45532"/>
                      <a:pt x="2988" y="51814"/>
                      <a:pt x="101" y="56604"/>
                    </a:cubicBezTo>
                    <a:cubicBezTo>
                      <a:pt x="10352" y="61219"/>
                      <a:pt x="18277" y="61817"/>
                      <a:pt x="29222" y="59805"/>
                    </a:cubicBezTo>
                    <a:cubicBezTo>
                      <a:pt x="29222" y="68051"/>
                      <a:pt x="23743" y="92321"/>
                      <a:pt x="37811" y="90551"/>
                    </a:cubicBezTo>
                    <a:cubicBezTo>
                      <a:pt x="50895" y="88896"/>
                      <a:pt x="47198" y="64535"/>
                      <a:pt x="53860" y="56960"/>
                    </a:cubicBezTo>
                    <a:cubicBezTo>
                      <a:pt x="60620" y="49265"/>
                      <a:pt x="87874" y="52835"/>
                      <a:pt x="90411" y="42016"/>
                    </a:cubicBezTo>
                    <a:cubicBezTo>
                      <a:pt x="93546" y="28619"/>
                      <a:pt x="70888" y="36302"/>
                      <a:pt x="63924" y="35015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6" name="图形 4">
            <a:extLst>
              <a:ext uri="{FF2B5EF4-FFF2-40B4-BE49-F238E27FC236}">
                <a16:creationId xmlns:a16="http://schemas.microsoft.com/office/drawing/2014/main" id="{B653D1D1-0771-4140-ACB8-63DAF2B51F00}"/>
              </a:ext>
            </a:extLst>
          </p:cNvPr>
          <p:cNvGrpSpPr/>
          <p:nvPr userDrawn="1"/>
        </p:nvGrpSpPr>
        <p:grpSpPr>
          <a:xfrm>
            <a:off x="8919174" y="-1019143"/>
            <a:ext cx="3934364" cy="4479913"/>
            <a:chOff x="8919174" y="-1019143"/>
            <a:chExt cx="3934364" cy="4479913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8AB3A2D4-EC8D-44B3-8101-0828958A2F00}"/>
                </a:ext>
              </a:extLst>
            </p:cNvPr>
            <p:cNvSpPr/>
            <p:nvPr/>
          </p:nvSpPr>
          <p:spPr>
            <a:xfrm>
              <a:off x="9188739" y="-364484"/>
              <a:ext cx="3587786" cy="2657138"/>
            </a:xfrm>
            <a:custGeom>
              <a:avLst/>
              <a:gdLst>
                <a:gd name="connsiteX0" fmla="*/ 1959950 w 3587786"/>
                <a:gd name="connsiteY0" fmla="*/ 152 h 2657138"/>
                <a:gd name="connsiteX1" fmla="*/ 1992484 w 3587786"/>
                <a:gd name="connsiteY1" fmla="*/ 47653 h 2657138"/>
                <a:gd name="connsiteX2" fmla="*/ 2013227 w 3587786"/>
                <a:gd name="connsiteY2" fmla="*/ 32936 h 2657138"/>
                <a:gd name="connsiteX3" fmla="*/ 2096606 w 3587786"/>
                <a:gd name="connsiteY3" fmla="*/ 138015 h 2657138"/>
                <a:gd name="connsiteX4" fmla="*/ 2187148 w 3587786"/>
                <a:gd name="connsiteY4" fmla="*/ 234410 h 2657138"/>
                <a:gd name="connsiteX5" fmla="*/ 2170589 w 3587786"/>
                <a:gd name="connsiteY5" fmla="*/ 342750 h 2657138"/>
                <a:gd name="connsiteX6" fmla="*/ 2200414 w 3587786"/>
                <a:gd name="connsiteY6" fmla="*/ 448329 h 2657138"/>
                <a:gd name="connsiteX7" fmla="*/ 2243359 w 3587786"/>
                <a:gd name="connsiteY7" fmla="*/ 473752 h 2657138"/>
                <a:gd name="connsiteX8" fmla="*/ 2291656 w 3587786"/>
                <a:gd name="connsiteY8" fmla="*/ 469336 h 2657138"/>
                <a:gd name="connsiteX9" fmla="*/ 2309004 w 3587786"/>
                <a:gd name="connsiteY9" fmla="*/ 491575 h 2657138"/>
                <a:gd name="connsiteX10" fmla="*/ 2336622 w 3587786"/>
                <a:gd name="connsiteY10" fmla="*/ 536015 h 2657138"/>
                <a:gd name="connsiteX11" fmla="*/ 2381228 w 3587786"/>
                <a:gd name="connsiteY11" fmla="*/ 570686 h 2657138"/>
                <a:gd name="connsiteX12" fmla="*/ 2413865 w 3587786"/>
                <a:gd name="connsiteY12" fmla="*/ 611814 h 2657138"/>
                <a:gd name="connsiteX13" fmla="*/ 2467926 w 3587786"/>
                <a:gd name="connsiteY13" fmla="*/ 663853 h 2657138"/>
                <a:gd name="connsiteX14" fmla="*/ 2479093 w 3587786"/>
                <a:gd name="connsiteY14" fmla="*/ 654977 h 2657138"/>
                <a:gd name="connsiteX15" fmla="*/ 2512295 w 3587786"/>
                <a:gd name="connsiteY15" fmla="*/ 735679 h 2657138"/>
                <a:gd name="connsiteX16" fmla="*/ 2520985 w 3587786"/>
                <a:gd name="connsiteY16" fmla="*/ 768002 h 2657138"/>
                <a:gd name="connsiteX17" fmla="*/ 2521177 w 3587786"/>
                <a:gd name="connsiteY17" fmla="*/ 792416 h 2657138"/>
                <a:gd name="connsiteX18" fmla="*/ 2562774 w 3587786"/>
                <a:gd name="connsiteY18" fmla="*/ 815637 h 2657138"/>
                <a:gd name="connsiteX19" fmla="*/ 2574661 w 3587786"/>
                <a:gd name="connsiteY19" fmla="*/ 852799 h 2657138"/>
                <a:gd name="connsiteX20" fmla="*/ 2560528 w 3587786"/>
                <a:gd name="connsiteY20" fmla="*/ 873016 h 2657138"/>
                <a:gd name="connsiteX21" fmla="*/ 2574314 w 3587786"/>
                <a:gd name="connsiteY21" fmla="*/ 870937 h 2657138"/>
                <a:gd name="connsiteX22" fmla="*/ 2593909 w 3587786"/>
                <a:gd name="connsiteY22" fmla="*/ 894588 h 2657138"/>
                <a:gd name="connsiteX23" fmla="*/ 2595654 w 3587786"/>
                <a:gd name="connsiteY23" fmla="*/ 883715 h 2657138"/>
                <a:gd name="connsiteX24" fmla="*/ 2595642 w 3587786"/>
                <a:gd name="connsiteY24" fmla="*/ 883626 h 2657138"/>
                <a:gd name="connsiteX25" fmla="*/ 2603164 w 3587786"/>
                <a:gd name="connsiteY25" fmla="*/ 898304 h 2657138"/>
                <a:gd name="connsiteX26" fmla="*/ 2800351 w 3587786"/>
                <a:gd name="connsiteY26" fmla="*/ 1261896 h 2657138"/>
                <a:gd name="connsiteX27" fmla="*/ 2807436 w 3587786"/>
                <a:gd name="connsiteY27" fmla="*/ 1276850 h 2657138"/>
                <a:gd name="connsiteX28" fmla="*/ 3201014 w 3587786"/>
                <a:gd name="connsiteY28" fmla="*/ 1971070 h 2657138"/>
                <a:gd name="connsiteX29" fmla="*/ 3306299 w 3587786"/>
                <a:gd name="connsiteY29" fmla="*/ 2128079 h 2657138"/>
                <a:gd name="connsiteX30" fmla="*/ 3414805 w 3587786"/>
                <a:gd name="connsiteY30" fmla="*/ 2280749 h 2657138"/>
                <a:gd name="connsiteX31" fmla="*/ 3522464 w 3587786"/>
                <a:gd name="connsiteY31" fmla="*/ 2441166 h 2657138"/>
                <a:gd name="connsiteX32" fmla="*/ 3587782 w 3587786"/>
                <a:gd name="connsiteY32" fmla="*/ 2581840 h 2657138"/>
                <a:gd name="connsiteX33" fmla="*/ 3560896 w 3587786"/>
                <a:gd name="connsiteY33" fmla="*/ 2645342 h 2657138"/>
                <a:gd name="connsiteX34" fmla="*/ 3541764 w 3587786"/>
                <a:gd name="connsiteY34" fmla="*/ 2648827 h 2657138"/>
                <a:gd name="connsiteX35" fmla="*/ 3518022 w 3587786"/>
                <a:gd name="connsiteY35" fmla="*/ 2654514 h 2657138"/>
                <a:gd name="connsiteX36" fmla="*/ 3442788 w 3587786"/>
                <a:gd name="connsiteY36" fmla="*/ 2641234 h 2657138"/>
                <a:gd name="connsiteX37" fmla="*/ 3283231 w 3587786"/>
                <a:gd name="connsiteY37" fmla="*/ 2543896 h 2657138"/>
                <a:gd name="connsiteX38" fmla="*/ 2942219 w 3587786"/>
                <a:gd name="connsiteY38" fmla="*/ 2327223 h 2657138"/>
                <a:gd name="connsiteX39" fmla="*/ 2372570 w 3587786"/>
                <a:gd name="connsiteY39" fmla="*/ 1900611 h 2657138"/>
                <a:gd name="connsiteX40" fmla="*/ 1809314 w 3587786"/>
                <a:gd name="connsiteY40" fmla="*/ 1465276 h 2657138"/>
                <a:gd name="connsiteX41" fmla="*/ 1759445 w 3587786"/>
                <a:gd name="connsiteY41" fmla="*/ 1426992 h 2657138"/>
                <a:gd name="connsiteX42" fmla="*/ 1810855 w 3587786"/>
                <a:gd name="connsiteY42" fmla="*/ 1376307 h 2657138"/>
                <a:gd name="connsiteX43" fmla="*/ 1941440 w 3587786"/>
                <a:gd name="connsiteY43" fmla="*/ 1258642 h 2657138"/>
                <a:gd name="connsiteX44" fmla="*/ 2157631 w 3587786"/>
                <a:gd name="connsiteY44" fmla="*/ 1010308 h 2657138"/>
                <a:gd name="connsiteX45" fmla="*/ 2220837 w 3587786"/>
                <a:gd name="connsiteY45" fmla="*/ 869762 h 2657138"/>
                <a:gd name="connsiteX46" fmla="*/ 2225522 w 3587786"/>
                <a:gd name="connsiteY46" fmla="*/ 729961 h 2657138"/>
                <a:gd name="connsiteX47" fmla="*/ 2175133 w 3587786"/>
                <a:gd name="connsiteY47" fmla="*/ 703505 h 2657138"/>
                <a:gd name="connsiteX48" fmla="*/ 2149890 w 3587786"/>
                <a:gd name="connsiteY48" fmla="*/ 688762 h 2657138"/>
                <a:gd name="connsiteX49" fmla="*/ 2114057 w 3587786"/>
                <a:gd name="connsiteY49" fmla="*/ 630344 h 2657138"/>
                <a:gd name="connsiteX50" fmla="*/ 2058880 w 3587786"/>
                <a:gd name="connsiteY50" fmla="*/ 643995 h 2657138"/>
                <a:gd name="connsiteX51" fmla="*/ 1971335 w 3587786"/>
                <a:gd name="connsiteY51" fmla="*/ 559788 h 2657138"/>
                <a:gd name="connsiteX52" fmla="*/ 1888226 w 3587786"/>
                <a:gd name="connsiteY52" fmla="*/ 642750 h 2657138"/>
                <a:gd name="connsiteX53" fmla="*/ 1724093 w 3587786"/>
                <a:gd name="connsiteY53" fmla="*/ 912328 h 2657138"/>
                <a:gd name="connsiteX54" fmla="*/ 1513916 w 3587786"/>
                <a:gd name="connsiteY54" fmla="*/ 1184916 h 2657138"/>
                <a:gd name="connsiteX55" fmla="*/ 1458296 w 3587786"/>
                <a:gd name="connsiteY55" fmla="*/ 1241223 h 2657138"/>
                <a:gd name="connsiteX56" fmla="*/ 1397618 w 3587786"/>
                <a:gd name="connsiteY56" fmla="*/ 1228765 h 2657138"/>
                <a:gd name="connsiteX57" fmla="*/ 1261449 w 3587786"/>
                <a:gd name="connsiteY57" fmla="*/ 1137569 h 2657138"/>
                <a:gd name="connsiteX58" fmla="*/ 1102643 w 3587786"/>
                <a:gd name="connsiteY58" fmla="*/ 1047733 h 2657138"/>
                <a:gd name="connsiteX59" fmla="*/ 1032794 w 3587786"/>
                <a:gd name="connsiteY59" fmla="*/ 1007208 h 2657138"/>
                <a:gd name="connsiteX60" fmla="*/ 962733 w 3587786"/>
                <a:gd name="connsiteY60" fmla="*/ 981292 h 2657138"/>
                <a:gd name="connsiteX61" fmla="*/ 1216547 w 3587786"/>
                <a:gd name="connsiteY61" fmla="*/ 1015327 h 2657138"/>
                <a:gd name="connsiteX62" fmla="*/ 1345958 w 3587786"/>
                <a:gd name="connsiteY62" fmla="*/ 1039434 h 2657138"/>
                <a:gd name="connsiteX63" fmla="*/ 1449528 w 3587786"/>
                <a:gd name="connsiteY63" fmla="*/ 993281 h 2657138"/>
                <a:gd name="connsiteX64" fmla="*/ 1490817 w 3587786"/>
                <a:gd name="connsiteY64" fmla="*/ 830168 h 2657138"/>
                <a:gd name="connsiteX65" fmla="*/ 1414934 w 3587786"/>
                <a:gd name="connsiteY65" fmla="*/ 621166 h 2657138"/>
                <a:gd name="connsiteX66" fmla="*/ 1421295 w 3587786"/>
                <a:gd name="connsiteY66" fmla="*/ 528095 h 2657138"/>
                <a:gd name="connsiteX67" fmla="*/ 1501959 w 3587786"/>
                <a:gd name="connsiteY67" fmla="*/ 510156 h 2657138"/>
                <a:gd name="connsiteX68" fmla="*/ 1717855 w 3587786"/>
                <a:gd name="connsiteY68" fmla="*/ 553447 h 2657138"/>
                <a:gd name="connsiteX69" fmla="*/ 1897975 w 3587786"/>
                <a:gd name="connsiteY69" fmla="*/ 484663 h 2657138"/>
                <a:gd name="connsiteX70" fmla="*/ 1921505 w 3587786"/>
                <a:gd name="connsiteY70" fmla="*/ 386188 h 2657138"/>
                <a:gd name="connsiteX71" fmla="*/ 1913488 w 3587786"/>
                <a:gd name="connsiteY71" fmla="*/ 266238 h 2657138"/>
                <a:gd name="connsiteX72" fmla="*/ 1910080 w 3587786"/>
                <a:gd name="connsiteY72" fmla="*/ 56016 h 2657138"/>
                <a:gd name="connsiteX73" fmla="*/ 1959950 w 3587786"/>
                <a:gd name="connsiteY73" fmla="*/ 152 h 2657138"/>
                <a:gd name="connsiteX74" fmla="*/ 2595635 w 3587786"/>
                <a:gd name="connsiteY74" fmla="*/ 883395 h 2657138"/>
                <a:gd name="connsiteX75" fmla="*/ 2595642 w 3587786"/>
                <a:gd name="connsiteY75" fmla="*/ 883626 h 2657138"/>
                <a:gd name="connsiteX76" fmla="*/ 2595622 w 3587786"/>
                <a:gd name="connsiteY76" fmla="*/ 883568 h 2657138"/>
                <a:gd name="connsiteX77" fmla="*/ 2595635 w 3587786"/>
                <a:gd name="connsiteY77" fmla="*/ 883395 h 2657138"/>
                <a:gd name="connsiteX78" fmla="*/ 64889 w 3587786"/>
                <a:gd name="connsiteY78" fmla="*/ 551406 h 2657138"/>
                <a:gd name="connsiteX79" fmla="*/ 176264 w 3587786"/>
                <a:gd name="connsiteY79" fmla="*/ 476852 h 2657138"/>
                <a:gd name="connsiteX80" fmla="*/ 192874 w 3587786"/>
                <a:gd name="connsiteY80" fmla="*/ 491338 h 2657138"/>
                <a:gd name="connsiteX81" fmla="*/ 202572 w 3587786"/>
                <a:gd name="connsiteY81" fmla="*/ 504091 h 2657138"/>
                <a:gd name="connsiteX82" fmla="*/ 213303 w 3587786"/>
                <a:gd name="connsiteY82" fmla="*/ 509065 h 2657138"/>
                <a:gd name="connsiteX83" fmla="*/ 255131 w 3587786"/>
                <a:gd name="connsiteY83" fmla="*/ 566938 h 2657138"/>
                <a:gd name="connsiteX84" fmla="*/ 297138 w 3587786"/>
                <a:gd name="connsiteY84" fmla="*/ 635093 h 2657138"/>
                <a:gd name="connsiteX85" fmla="*/ 327239 w 3587786"/>
                <a:gd name="connsiteY85" fmla="*/ 717490 h 2657138"/>
                <a:gd name="connsiteX86" fmla="*/ 327239 w 3587786"/>
                <a:gd name="connsiteY86" fmla="*/ 770947 h 2657138"/>
                <a:gd name="connsiteX87" fmla="*/ 272755 w 3587786"/>
                <a:gd name="connsiteY87" fmla="*/ 842941 h 2657138"/>
                <a:gd name="connsiteX88" fmla="*/ 151746 w 3587786"/>
                <a:gd name="connsiteY88" fmla="*/ 877862 h 2657138"/>
                <a:gd name="connsiteX89" fmla="*/ 25211 w 3587786"/>
                <a:gd name="connsiteY89" fmla="*/ 826054 h 2657138"/>
                <a:gd name="connsiteX90" fmla="*/ 2035 w 3587786"/>
                <a:gd name="connsiteY90" fmla="*/ 703280 h 2657138"/>
                <a:gd name="connsiteX91" fmla="*/ 64889 w 3587786"/>
                <a:gd name="connsiteY91" fmla="*/ 551406 h 2657138"/>
                <a:gd name="connsiteX92" fmla="*/ 195884 w 3587786"/>
                <a:gd name="connsiteY92" fmla="*/ 560270 h 2657138"/>
                <a:gd name="connsiteX93" fmla="*/ 156053 w 3587786"/>
                <a:gd name="connsiteY93" fmla="*/ 543929 h 2657138"/>
                <a:gd name="connsiteX94" fmla="*/ 110150 w 3587786"/>
                <a:gd name="connsiteY94" fmla="*/ 553582 h 2657138"/>
                <a:gd name="connsiteX95" fmla="*/ 75235 w 3587786"/>
                <a:gd name="connsiteY95" fmla="*/ 566938 h 2657138"/>
                <a:gd name="connsiteX96" fmla="*/ 68662 w 3587786"/>
                <a:gd name="connsiteY96" fmla="*/ 593689 h 2657138"/>
                <a:gd name="connsiteX97" fmla="*/ 78867 w 3587786"/>
                <a:gd name="connsiteY97" fmla="*/ 626859 h 2657138"/>
                <a:gd name="connsiteX98" fmla="*/ 145206 w 3587786"/>
                <a:gd name="connsiteY98" fmla="*/ 648019 h 2657138"/>
                <a:gd name="connsiteX99" fmla="*/ 201763 w 3587786"/>
                <a:gd name="connsiteY99" fmla="*/ 671767 h 2657138"/>
                <a:gd name="connsiteX100" fmla="*/ 206032 w 3587786"/>
                <a:gd name="connsiteY100" fmla="*/ 704814 h 2657138"/>
                <a:gd name="connsiteX101" fmla="*/ 224413 w 3587786"/>
                <a:gd name="connsiteY101" fmla="*/ 726655 h 2657138"/>
                <a:gd name="connsiteX102" fmla="*/ 230119 w 3587786"/>
                <a:gd name="connsiteY102" fmla="*/ 627064 h 2657138"/>
                <a:gd name="connsiteX103" fmla="*/ 209805 w 3587786"/>
                <a:gd name="connsiteY103" fmla="*/ 589081 h 2657138"/>
                <a:gd name="connsiteX104" fmla="*/ 200749 w 3587786"/>
                <a:gd name="connsiteY104" fmla="*/ 578709 h 2657138"/>
                <a:gd name="connsiteX105" fmla="*/ 195884 w 3587786"/>
                <a:gd name="connsiteY105" fmla="*/ 560270 h 265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587786" h="2657138">
                  <a:moveTo>
                    <a:pt x="1959950" y="152"/>
                  </a:moveTo>
                  <a:cubicBezTo>
                    <a:pt x="1985385" y="-2569"/>
                    <a:pt x="1989018" y="31929"/>
                    <a:pt x="1992484" y="47653"/>
                  </a:cubicBezTo>
                  <a:cubicBezTo>
                    <a:pt x="2002284" y="41466"/>
                    <a:pt x="2011013" y="47384"/>
                    <a:pt x="2013227" y="32936"/>
                  </a:cubicBezTo>
                  <a:cubicBezTo>
                    <a:pt x="2044240" y="65425"/>
                    <a:pt x="2069072" y="102722"/>
                    <a:pt x="2096606" y="138015"/>
                  </a:cubicBezTo>
                  <a:cubicBezTo>
                    <a:pt x="2123017" y="171878"/>
                    <a:pt x="2164299" y="198815"/>
                    <a:pt x="2187148" y="234410"/>
                  </a:cubicBezTo>
                  <a:cubicBezTo>
                    <a:pt x="2206538" y="264634"/>
                    <a:pt x="2174543" y="310524"/>
                    <a:pt x="2170589" y="342750"/>
                  </a:cubicBezTo>
                  <a:cubicBezTo>
                    <a:pt x="2166129" y="379071"/>
                    <a:pt x="2175608" y="420641"/>
                    <a:pt x="2200414" y="448329"/>
                  </a:cubicBezTo>
                  <a:cubicBezTo>
                    <a:pt x="2212019" y="461275"/>
                    <a:pt x="2226209" y="470273"/>
                    <a:pt x="2243359" y="473752"/>
                  </a:cubicBezTo>
                  <a:cubicBezTo>
                    <a:pt x="2260412" y="477211"/>
                    <a:pt x="2276637" y="467206"/>
                    <a:pt x="2291656" y="469336"/>
                  </a:cubicBezTo>
                  <a:cubicBezTo>
                    <a:pt x="2304113" y="471101"/>
                    <a:pt x="2304659" y="479336"/>
                    <a:pt x="2309004" y="491575"/>
                  </a:cubicBezTo>
                  <a:cubicBezTo>
                    <a:pt x="2314960" y="508365"/>
                    <a:pt x="2322560" y="524218"/>
                    <a:pt x="2336622" y="536015"/>
                  </a:cubicBezTo>
                  <a:cubicBezTo>
                    <a:pt x="2352346" y="549185"/>
                    <a:pt x="2369233" y="552991"/>
                    <a:pt x="2381228" y="570686"/>
                  </a:cubicBezTo>
                  <a:cubicBezTo>
                    <a:pt x="2391697" y="586135"/>
                    <a:pt x="2397627" y="601089"/>
                    <a:pt x="2413865" y="611814"/>
                  </a:cubicBezTo>
                  <a:cubicBezTo>
                    <a:pt x="2435520" y="626120"/>
                    <a:pt x="2470268" y="630446"/>
                    <a:pt x="2467926" y="663853"/>
                  </a:cubicBezTo>
                  <a:cubicBezTo>
                    <a:pt x="2471648" y="660894"/>
                    <a:pt x="2475371" y="657942"/>
                    <a:pt x="2479093" y="654977"/>
                  </a:cubicBezTo>
                  <a:cubicBezTo>
                    <a:pt x="2487726" y="682723"/>
                    <a:pt x="2499606" y="709589"/>
                    <a:pt x="2512295" y="735679"/>
                  </a:cubicBezTo>
                  <a:cubicBezTo>
                    <a:pt x="2518238" y="747906"/>
                    <a:pt x="2521293" y="754401"/>
                    <a:pt x="2520985" y="768002"/>
                  </a:cubicBezTo>
                  <a:cubicBezTo>
                    <a:pt x="2520780" y="776961"/>
                    <a:pt x="2515870" y="783739"/>
                    <a:pt x="2521177" y="792416"/>
                  </a:cubicBezTo>
                  <a:cubicBezTo>
                    <a:pt x="2529675" y="806299"/>
                    <a:pt x="2552396" y="804412"/>
                    <a:pt x="2562774" y="815637"/>
                  </a:cubicBezTo>
                  <a:cubicBezTo>
                    <a:pt x="2573409" y="827152"/>
                    <a:pt x="2562370" y="842767"/>
                    <a:pt x="2574661" y="852799"/>
                  </a:cubicBezTo>
                  <a:cubicBezTo>
                    <a:pt x="2569481" y="854384"/>
                    <a:pt x="2555136" y="865975"/>
                    <a:pt x="2560528" y="873016"/>
                  </a:cubicBezTo>
                  <a:cubicBezTo>
                    <a:pt x="2568287" y="883131"/>
                    <a:pt x="2568871" y="869268"/>
                    <a:pt x="2574314" y="870937"/>
                  </a:cubicBezTo>
                  <a:cubicBezTo>
                    <a:pt x="2586804" y="874762"/>
                    <a:pt x="2584166" y="890352"/>
                    <a:pt x="2593909" y="894588"/>
                  </a:cubicBezTo>
                  <a:cubicBezTo>
                    <a:pt x="2595911" y="895461"/>
                    <a:pt x="2595757" y="886122"/>
                    <a:pt x="2595654" y="883715"/>
                  </a:cubicBezTo>
                  <a:lnTo>
                    <a:pt x="2595642" y="883626"/>
                  </a:lnTo>
                  <a:lnTo>
                    <a:pt x="2603164" y="898304"/>
                  </a:lnTo>
                  <a:cubicBezTo>
                    <a:pt x="2666486" y="1020847"/>
                    <a:pt x="2740693" y="1137582"/>
                    <a:pt x="2800351" y="1261896"/>
                  </a:cubicBezTo>
                  <a:lnTo>
                    <a:pt x="2807436" y="1276850"/>
                  </a:lnTo>
                  <a:cubicBezTo>
                    <a:pt x="2919774" y="1516988"/>
                    <a:pt x="3053325" y="1750810"/>
                    <a:pt x="3201014" y="1971070"/>
                  </a:cubicBezTo>
                  <a:cubicBezTo>
                    <a:pt x="3235852" y="2023025"/>
                    <a:pt x="3274086" y="2074641"/>
                    <a:pt x="3306299" y="2128079"/>
                  </a:cubicBezTo>
                  <a:cubicBezTo>
                    <a:pt x="3338659" y="2181793"/>
                    <a:pt x="3379004" y="2229397"/>
                    <a:pt x="3414805" y="2280749"/>
                  </a:cubicBezTo>
                  <a:cubicBezTo>
                    <a:pt x="3451632" y="2333584"/>
                    <a:pt x="3485341" y="2388575"/>
                    <a:pt x="3522464" y="2441166"/>
                  </a:cubicBezTo>
                  <a:cubicBezTo>
                    <a:pt x="3552071" y="2483109"/>
                    <a:pt x="3588257" y="2527754"/>
                    <a:pt x="3587782" y="2581840"/>
                  </a:cubicBezTo>
                  <a:cubicBezTo>
                    <a:pt x="3587558" y="2605876"/>
                    <a:pt x="3584066" y="2632429"/>
                    <a:pt x="3560896" y="2645342"/>
                  </a:cubicBezTo>
                  <a:cubicBezTo>
                    <a:pt x="3560338" y="2635432"/>
                    <a:pt x="3545339" y="2646394"/>
                    <a:pt x="3541764" y="2648827"/>
                  </a:cubicBezTo>
                  <a:cubicBezTo>
                    <a:pt x="3526289" y="2659359"/>
                    <a:pt x="3534703" y="2658191"/>
                    <a:pt x="3518022" y="2654514"/>
                  </a:cubicBezTo>
                  <a:cubicBezTo>
                    <a:pt x="3490951" y="2648538"/>
                    <a:pt x="3467832" y="2656625"/>
                    <a:pt x="3442788" y="2641234"/>
                  </a:cubicBezTo>
                  <a:cubicBezTo>
                    <a:pt x="3389665" y="2608598"/>
                    <a:pt x="3337311" y="2575043"/>
                    <a:pt x="3283231" y="2543896"/>
                  </a:cubicBezTo>
                  <a:cubicBezTo>
                    <a:pt x="3166356" y="2476588"/>
                    <a:pt x="3050642" y="2407669"/>
                    <a:pt x="2942219" y="2327223"/>
                  </a:cubicBezTo>
                  <a:cubicBezTo>
                    <a:pt x="2752683" y="2186594"/>
                    <a:pt x="2546754" y="2060578"/>
                    <a:pt x="2372570" y="1900611"/>
                  </a:cubicBezTo>
                  <a:cubicBezTo>
                    <a:pt x="2198515" y="1740772"/>
                    <a:pt x="2015859" y="1582184"/>
                    <a:pt x="1809314" y="1465276"/>
                  </a:cubicBezTo>
                  <a:cubicBezTo>
                    <a:pt x="1795470" y="1457440"/>
                    <a:pt x="1755786" y="1445681"/>
                    <a:pt x="1759445" y="1426992"/>
                  </a:cubicBezTo>
                  <a:cubicBezTo>
                    <a:pt x="1762654" y="1410612"/>
                    <a:pt x="1798339" y="1387648"/>
                    <a:pt x="1810855" y="1376307"/>
                  </a:cubicBezTo>
                  <a:cubicBezTo>
                    <a:pt x="1854299" y="1336944"/>
                    <a:pt x="1899541" y="1299693"/>
                    <a:pt x="1941440" y="1258642"/>
                  </a:cubicBezTo>
                  <a:cubicBezTo>
                    <a:pt x="2018798" y="1182862"/>
                    <a:pt x="2095579" y="1099226"/>
                    <a:pt x="2157631" y="1010308"/>
                  </a:cubicBezTo>
                  <a:cubicBezTo>
                    <a:pt x="2187809" y="967056"/>
                    <a:pt x="2203213" y="918945"/>
                    <a:pt x="2220837" y="869762"/>
                  </a:cubicBezTo>
                  <a:cubicBezTo>
                    <a:pt x="2236388" y="826350"/>
                    <a:pt x="2250766" y="772911"/>
                    <a:pt x="2225522" y="729961"/>
                  </a:cubicBezTo>
                  <a:cubicBezTo>
                    <a:pt x="2213835" y="710064"/>
                    <a:pt x="2197700" y="701997"/>
                    <a:pt x="2175133" y="703505"/>
                  </a:cubicBezTo>
                  <a:cubicBezTo>
                    <a:pt x="2156456" y="704750"/>
                    <a:pt x="2157291" y="708575"/>
                    <a:pt x="2149890" y="688762"/>
                  </a:cubicBezTo>
                  <a:cubicBezTo>
                    <a:pt x="2141919" y="667434"/>
                    <a:pt x="2135437" y="642692"/>
                    <a:pt x="2114057" y="630344"/>
                  </a:cubicBezTo>
                  <a:cubicBezTo>
                    <a:pt x="2091908" y="617552"/>
                    <a:pt x="2076819" y="631191"/>
                    <a:pt x="2058880" y="643995"/>
                  </a:cubicBezTo>
                  <a:cubicBezTo>
                    <a:pt x="2038246" y="614202"/>
                    <a:pt x="2012932" y="562644"/>
                    <a:pt x="1971335" y="559788"/>
                  </a:cubicBezTo>
                  <a:cubicBezTo>
                    <a:pt x="1927897" y="556817"/>
                    <a:pt x="1903225" y="610473"/>
                    <a:pt x="1888226" y="642750"/>
                  </a:cubicBezTo>
                  <a:cubicBezTo>
                    <a:pt x="1843870" y="738189"/>
                    <a:pt x="1786157" y="827338"/>
                    <a:pt x="1724093" y="912328"/>
                  </a:cubicBezTo>
                  <a:cubicBezTo>
                    <a:pt x="1656817" y="1004455"/>
                    <a:pt x="1588040" y="1098167"/>
                    <a:pt x="1513916" y="1184916"/>
                  </a:cubicBezTo>
                  <a:cubicBezTo>
                    <a:pt x="1498223" y="1203278"/>
                    <a:pt x="1480407" y="1230081"/>
                    <a:pt x="1458296" y="1241223"/>
                  </a:cubicBezTo>
                  <a:cubicBezTo>
                    <a:pt x="1435614" y="1252660"/>
                    <a:pt x="1416789" y="1241916"/>
                    <a:pt x="1397618" y="1228765"/>
                  </a:cubicBezTo>
                  <a:cubicBezTo>
                    <a:pt x="1352434" y="1197772"/>
                    <a:pt x="1308495" y="1165944"/>
                    <a:pt x="1261449" y="1137569"/>
                  </a:cubicBezTo>
                  <a:cubicBezTo>
                    <a:pt x="1209346" y="1106139"/>
                    <a:pt x="1155780" y="1077347"/>
                    <a:pt x="1102643" y="1047733"/>
                  </a:cubicBezTo>
                  <a:cubicBezTo>
                    <a:pt x="1079197" y="1034672"/>
                    <a:pt x="1056952" y="1018941"/>
                    <a:pt x="1032794" y="1007208"/>
                  </a:cubicBezTo>
                  <a:cubicBezTo>
                    <a:pt x="1010285" y="996278"/>
                    <a:pt x="985774" y="990861"/>
                    <a:pt x="962733" y="981292"/>
                  </a:cubicBezTo>
                  <a:cubicBezTo>
                    <a:pt x="1047344" y="956068"/>
                    <a:pt x="1136467" y="989115"/>
                    <a:pt x="1216547" y="1015327"/>
                  </a:cubicBezTo>
                  <a:cubicBezTo>
                    <a:pt x="1258112" y="1028928"/>
                    <a:pt x="1301582" y="1043093"/>
                    <a:pt x="1345958" y="1039434"/>
                  </a:cubicBezTo>
                  <a:cubicBezTo>
                    <a:pt x="1384339" y="1036276"/>
                    <a:pt x="1419170" y="1015725"/>
                    <a:pt x="1449528" y="993281"/>
                  </a:cubicBezTo>
                  <a:cubicBezTo>
                    <a:pt x="1504404" y="952705"/>
                    <a:pt x="1508717" y="891764"/>
                    <a:pt x="1490817" y="830168"/>
                  </a:cubicBezTo>
                  <a:cubicBezTo>
                    <a:pt x="1470227" y="759273"/>
                    <a:pt x="1438733" y="691092"/>
                    <a:pt x="1414934" y="621166"/>
                  </a:cubicBezTo>
                  <a:cubicBezTo>
                    <a:pt x="1404113" y="589357"/>
                    <a:pt x="1396655" y="555578"/>
                    <a:pt x="1421295" y="528095"/>
                  </a:cubicBezTo>
                  <a:cubicBezTo>
                    <a:pt x="1443341" y="503501"/>
                    <a:pt x="1471870" y="500477"/>
                    <a:pt x="1501959" y="510156"/>
                  </a:cubicBezTo>
                  <a:cubicBezTo>
                    <a:pt x="1574921" y="533634"/>
                    <a:pt x="1639642" y="555681"/>
                    <a:pt x="1717855" y="553447"/>
                  </a:cubicBezTo>
                  <a:cubicBezTo>
                    <a:pt x="1779001" y="551708"/>
                    <a:pt x="1856777" y="534353"/>
                    <a:pt x="1897975" y="484663"/>
                  </a:cubicBezTo>
                  <a:cubicBezTo>
                    <a:pt x="1920555" y="457424"/>
                    <a:pt x="1921415" y="419974"/>
                    <a:pt x="1921505" y="386188"/>
                  </a:cubicBezTo>
                  <a:cubicBezTo>
                    <a:pt x="1921620" y="346145"/>
                    <a:pt x="1919091" y="305877"/>
                    <a:pt x="1913488" y="266238"/>
                  </a:cubicBezTo>
                  <a:cubicBezTo>
                    <a:pt x="1903489" y="195510"/>
                    <a:pt x="1877546" y="124691"/>
                    <a:pt x="1910080" y="56016"/>
                  </a:cubicBezTo>
                  <a:cubicBezTo>
                    <a:pt x="1917705" y="39913"/>
                    <a:pt x="1938936" y="2398"/>
                    <a:pt x="1959950" y="152"/>
                  </a:cubicBezTo>
                  <a:close/>
                  <a:moveTo>
                    <a:pt x="2595635" y="883395"/>
                  </a:moveTo>
                  <a:lnTo>
                    <a:pt x="2595642" y="883626"/>
                  </a:lnTo>
                  <a:lnTo>
                    <a:pt x="2595622" y="883568"/>
                  </a:lnTo>
                  <a:cubicBezTo>
                    <a:pt x="2595603" y="883061"/>
                    <a:pt x="2595616" y="883054"/>
                    <a:pt x="2595635" y="883395"/>
                  </a:cubicBezTo>
                  <a:close/>
                  <a:moveTo>
                    <a:pt x="64889" y="551406"/>
                  </a:moveTo>
                  <a:cubicBezTo>
                    <a:pt x="84008" y="524957"/>
                    <a:pt x="136323" y="463374"/>
                    <a:pt x="176264" y="476852"/>
                  </a:cubicBezTo>
                  <a:cubicBezTo>
                    <a:pt x="183240" y="479201"/>
                    <a:pt x="188279" y="486158"/>
                    <a:pt x="192874" y="491338"/>
                  </a:cubicBezTo>
                  <a:cubicBezTo>
                    <a:pt x="196135" y="495568"/>
                    <a:pt x="199363" y="499816"/>
                    <a:pt x="202572" y="504091"/>
                  </a:cubicBezTo>
                  <a:cubicBezTo>
                    <a:pt x="204562" y="509707"/>
                    <a:pt x="208143" y="511363"/>
                    <a:pt x="213303" y="509065"/>
                  </a:cubicBezTo>
                  <a:cubicBezTo>
                    <a:pt x="227314" y="528461"/>
                    <a:pt x="247082" y="543114"/>
                    <a:pt x="255131" y="566938"/>
                  </a:cubicBezTo>
                  <a:cubicBezTo>
                    <a:pt x="263109" y="590544"/>
                    <a:pt x="284513" y="613438"/>
                    <a:pt x="297138" y="635093"/>
                  </a:cubicBezTo>
                  <a:cubicBezTo>
                    <a:pt x="306907" y="651838"/>
                    <a:pt x="328921" y="696548"/>
                    <a:pt x="327239" y="717490"/>
                  </a:cubicBezTo>
                  <a:lnTo>
                    <a:pt x="327239" y="770947"/>
                  </a:lnTo>
                  <a:cubicBezTo>
                    <a:pt x="325250" y="791723"/>
                    <a:pt x="286413" y="828891"/>
                    <a:pt x="272755" y="842941"/>
                  </a:cubicBezTo>
                  <a:cubicBezTo>
                    <a:pt x="238841" y="877849"/>
                    <a:pt x="202007" y="882316"/>
                    <a:pt x="151746" y="877862"/>
                  </a:cubicBezTo>
                  <a:cubicBezTo>
                    <a:pt x="109174" y="874088"/>
                    <a:pt x="54029" y="859897"/>
                    <a:pt x="25211" y="826054"/>
                  </a:cubicBezTo>
                  <a:cubicBezTo>
                    <a:pt x="-2451" y="793584"/>
                    <a:pt x="-2060" y="743266"/>
                    <a:pt x="2035" y="703280"/>
                  </a:cubicBezTo>
                  <a:cubicBezTo>
                    <a:pt x="7754" y="647435"/>
                    <a:pt x="32246" y="596565"/>
                    <a:pt x="64889" y="551406"/>
                  </a:cubicBezTo>
                  <a:close/>
                  <a:moveTo>
                    <a:pt x="195884" y="560270"/>
                  </a:moveTo>
                  <a:cubicBezTo>
                    <a:pt x="188093" y="545790"/>
                    <a:pt x="171039" y="542215"/>
                    <a:pt x="156053" y="543929"/>
                  </a:cubicBezTo>
                  <a:cubicBezTo>
                    <a:pt x="141073" y="545642"/>
                    <a:pt x="123885" y="546900"/>
                    <a:pt x="110150" y="553582"/>
                  </a:cubicBezTo>
                  <a:cubicBezTo>
                    <a:pt x="97467" y="559756"/>
                    <a:pt x="91049" y="570571"/>
                    <a:pt x="75235" y="566938"/>
                  </a:cubicBezTo>
                  <a:cubicBezTo>
                    <a:pt x="81499" y="577734"/>
                    <a:pt x="70280" y="583966"/>
                    <a:pt x="68662" y="593689"/>
                  </a:cubicBezTo>
                  <a:cubicBezTo>
                    <a:pt x="66583" y="606179"/>
                    <a:pt x="70614" y="617372"/>
                    <a:pt x="78867" y="626859"/>
                  </a:cubicBezTo>
                  <a:cubicBezTo>
                    <a:pt x="95946" y="646485"/>
                    <a:pt x="121465" y="646107"/>
                    <a:pt x="145206" y="648019"/>
                  </a:cubicBezTo>
                  <a:cubicBezTo>
                    <a:pt x="165276" y="649637"/>
                    <a:pt x="189967" y="652961"/>
                    <a:pt x="201763" y="671767"/>
                  </a:cubicBezTo>
                  <a:cubicBezTo>
                    <a:pt x="209369" y="683897"/>
                    <a:pt x="202469" y="692632"/>
                    <a:pt x="206032" y="704814"/>
                  </a:cubicBezTo>
                  <a:cubicBezTo>
                    <a:pt x="208657" y="713793"/>
                    <a:pt x="219619" y="718947"/>
                    <a:pt x="224413" y="726655"/>
                  </a:cubicBezTo>
                  <a:cubicBezTo>
                    <a:pt x="240478" y="703004"/>
                    <a:pt x="239920" y="652352"/>
                    <a:pt x="230119" y="627064"/>
                  </a:cubicBezTo>
                  <a:cubicBezTo>
                    <a:pt x="225491" y="615120"/>
                    <a:pt x="216737" y="599568"/>
                    <a:pt x="209805" y="589081"/>
                  </a:cubicBezTo>
                  <a:cubicBezTo>
                    <a:pt x="207533" y="585641"/>
                    <a:pt x="202174" y="581546"/>
                    <a:pt x="200749" y="578709"/>
                  </a:cubicBezTo>
                  <a:cubicBezTo>
                    <a:pt x="198285" y="573812"/>
                    <a:pt x="198580" y="565269"/>
                    <a:pt x="195884" y="560270"/>
                  </a:cubicBezTo>
                  <a:close/>
                </a:path>
              </a:pathLst>
            </a:custGeom>
            <a:solidFill>
              <a:schemeClr val="accent3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8" name="图形 4">
              <a:extLst>
                <a:ext uri="{FF2B5EF4-FFF2-40B4-BE49-F238E27FC236}">
                  <a16:creationId xmlns:a16="http://schemas.microsoft.com/office/drawing/2014/main" id="{F3196CF3-E3C3-4EAB-A902-FE5B7D9798C4}"/>
                </a:ext>
              </a:extLst>
            </p:cNvPr>
            <p:cNvGrpSpPr/>
            <p:nvPr/>
          </p:nvGrpSpPr>
          <p:grpSpPr>
            <a:xfrm>
              <a:off x="8919174" y="-1019143"/>
              <a:ext cx="3934364" cy="4479913"/>
              <a:chOff x="8919174" y="-1019143"/>
              <a:chExt cx="3934364" cy="4479913"/>
            </a:xfrm>
            <a:solidFill>
              <a:srgbClr val="000000"/>
            </a:solidFill>
          </p:grpSpPr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5A5C1809-D339-46A9-95C3-F5E2DD8D7B3D}"/>
                  </a:ext>
                </a:extLst>
              </p:cNvPr>
              <p:cNvSpPr/>
              <p:nvPr/>
            </p:nvSpPr>
            <p:spPr>
              <a:xfrm>
                <a:off x="8919174" y="-1019143"/>
                <a:ext cx="3934364" cy="4479913"/>
              </a:xfrm>
              <a:custGeom>
                <a:avLst/>
                <a:gdLst>
                  <a:gd name="connsiteX0" fmla="*/ 2338408 w 3934364"/>
                  <a:gd name="connsiteY0" fmla="*/ 4369004 h 4479913"/>
                  <a:gd name="connsiteX1" fmla="*/ 2433770 w 3934364"/>
                  <a:gd name="connsiteY1" fmla="*/ 4363490 h 4479913"/>
                  <a:gd name="connsiteX2" fmla="*/ 2548534 w 3934364"/>
                  <a:gd name="connsiteY2" fmla="*/ 4370069 h 4479913"/>
                  <a:gd name="connsiteX3" fmla="*/ 2767980 w 3934364"/>
                  <a:gd name="connsiteY3" fmla="*/ 4380235 h 4479913"/>
                  <a:gd name="connsiteX4" fmla="*/ 2877224 w 3934364"/>
                  <a:gd name="connsiteY4" fmla="*/ 4389875 h 4479913"/>
                  <a:gd name="connsiteX5" fmla="*/ 2977990 w 3934364"/>
                  <a:gd name="connsiteY5" fmla="*/ 4394965 h 4479913"/>
                  <a:gd name="connsiteX6" fmla="*/ 3020036 w 3934364"/>
                  <a:gd name="connsiteY6" fmla="*/ 4360833 h 4479913"/>
                  <a:gd name="connsiteX7" fmla="*/ 2962015 w 3934364"/>
                  <a:gd name="connsiteY7" fmla="*/ 4332599 h 4479913"/>
                  <a:gd name="connsiteX8" fmla="*/ 2868861 w 3934364"/>
                  <a:gd name="connsiteY8" fmla="*/ 4306644 h 4479913"/>
                  <a:gd name="connsiteX9" fmla="*/ 2820410 w 3934364"/>
                  <a:gd name="connsiteY9" fmla="*/ 4298775 h 4479913"/>
                  <a:gd name="connsiteX10" fmla="*/ 2776856 w 3934364"/>
                  <a:gd name="connsiteY10" fmla="*/ 4309494 h 4479913"/>
                  <a:gd name="connsiteX11" fmla="*/ 2729002 w 3934364"/>
                  <a:gd name="connsiteY11" fmla="*/ 4269187 h 4479913"/>
                  <a:gd name="connsiteX12" fmla="*/ 2666674 w 3934364"/>
                  <a:gd name="connsiteY12" fmla="*/ 4281131 h 4479913"/>
                  <a:gd name="connsiteX13" fmla="*/ 2616054 w 3934364"/>
                  <a:gd name="connsiteY13" fmla="*/ 4320931 h 4479913"/>
                  <a:gd name="connsiteX14" fmla="*/ 2593905 w 3934364"/>
                  <a:gd name="connsiteY14" fmla="*/ 4276080 h 4479913"/>
                  <a:gd name="connsiteX15" fmla="*/ 2640142 w 3934364"/>
                  <a:gd name="connsiteY15" fmla="*/ 4211642 h 4479913"/>
                  <a:gd name="connsiteX16" fmla="*/ 2602146 w 3934364"/>
                  <a:gd name="connsiteY16" fmla="*/ 4148704 h 4479913"/>
                  <a:gd name="connsiteX17" fmla="*/ 2522464 w 3934364"/>
                  <a:gd name="connsiteY17" fmla="*/ 4173132 h 4479913"/>
                  <a:gd name="connsiteX18" fmla="*/ 2407424 w 3934364"/>
                  <a:gd name="connsiteY18" fmla="*/ 4212405 h 4479913"/>
                  <a:gd name="connsiteX19" fmla="*/ 2337228 w 3934364"/>
                  <a:gd name="connsiteY19" fmla="*/ 4252648 h 4479913"/>
                  <a:gd name="connsiteX20" fmla="*/ 2338408 w 3934364"/>
                  <a:gd name="connsiteY20" fmla="*/ 4369004 h 4479913"/>
                  <a:gd name="connsiteX21" fmla="*/ 835320 w 3934364"/>
                  <a:gd name="connsiteY21" fmla="*/ 3776647 h 4479913"/>
                  <a:gd name="connsiteX22" fmla="*/ 835706 w 3934364"/>
                  <a:gd name="connsiteY22" fmla="*/ 3734409 h 4479913"/>
                  <a:gd name="connsiteX23" fmla="*/ 806734 w 3934364"/>
                  <a:gd name="connsiteY23" fmla="*/ 3712202 h 4479913"/>
                  <a:gd name="connsiteX24" fmla="*/ 801387 w 3934364"/>
                  <a:gd name="connsiteY24" fmla="*/ 3651672 h 4479913"/>
                  <a:gd name="connsiteX25" fmla="*/ 869857 w 3934364"/>
                  <a:gd name="connsiteY25" fmla="*/ 3686568 h 4479913"/>
                  <a:gd name="connsiteX26" fmla="*/ 916421 w 3934364"/>
                  <a:gd name="connsiteY26" fmla="*/ 3654534 h 4479913"/>
                  <a:gd name="connsiteX27" fmla="*/ 919803 w 3934364"/>
                  <a:gd name="connsiteY27" fmla="*/ 3555373 h 4479913"/>
                  <a:gd name="connsiteX28" fmla="*/ 943467 w 3934364"/>
                  <a:gd name="connsiteY28" fmla="*/ 3465627 h 4479913"/>
                  <a:gd name="connsiteX29" fmla="*/ 929938 w 3934364"/>
                  <a:gd name="connsiteY29" fmla="*/ 3419056 h 4479913"/>
                  <a:gd name="connsiteX30" fmla="*/ 852695 w 3934364"/>
                  <a:gd name="connsiteY30" fmla="*/ 3426270 h 4479913"/>
                  <a:gd name="connsiteX31" fmla="*/ 737083 w 3934364"/>
                  <a:gd name="connsiteY31" fmla="*/ 3436097 h 4479913"/>
                  <a:gd name="connsiteX32" fmla="*/ 684544 w 3934364"/>
                  <a:gd name="connsiteY32" fmla="*/ 3521748 h 4479913"/>
                  <a:gd name="connsiteX33" fmla="*/ 607615 w 3934364"/>
                  <a:gd name="connsiteY33" fmla="*/ 3781904 h 4479913"/>
                  <a:gd name="connsiteX34" fmla="*/ 640693 w 3934364"/>
                  <a:gd name="connsiteY34" fmla="*/ 3876784 h 4479913"/>
                  <a:gd name="connsiteX35" fmla="*/ 726294 w 3934364"/>
                  <a:gd name="connsiteY35" fmla="*/ 3987299 h 4479913"/>
                  <a:gd name="connsiteX36" fmla="*/ 799398 w 3934364"/>
                  <a:gd name="connsiteY36" fmla="*/ 4043208 h 4479913"/>
                  <a:gd name="connsiteX37" fmla="*/ 838151 w 3934364"/>
                  <a:gd name="connsiteY37" fmla="*/ 4008691 h 4479913"/>
                  <a:gd name="connsiteX38" fmla="*/ 814256 w 3934364"/>
                  <a:gd name="connsiteY38" fmla="*/ 3876990 h 4479913"/>
                  <a:gd name="connsiteX39" fmla="*/ 807773 w 3934364"/>
                  <a:gd name="connsiteY39" fmla="*/ 3828635 h 4479913"/>
                  <a:gd name="connsiteX40" fmla="*/ 774399 w 3934364"/>
                  <a:gd name="connsiteY40" fmla="*/ 3809880 h 4479913"/>
                  <a:gd name="connsiteX41" fmla="*/ 763661 w 3934364"/>
                  <a:gd name="connsiteY41" fmla="*/ 3762360 h 4479913"/>
                  <a:gd name="connsiteX42" fmla="*/ 835320 w 3934364"/>
                  <a:gd name="connsiteY42" fmla="*/ 3776647 h 4479913"/>
                  <a:gd name="connsiteX43" fmla="*/ 1639279 w 3934364"/>
                  <a:gd name="connsiteY43" fmla="*/ 2061219 h 4479913"/>
                  <a:gd name="connsiteX44" fmla="*/ 1703756 w 3934364"/>
                  <a:gd name="connsiteY44" fmla="*/ 2132275 h 4479913"/>
                  <a:gd name="connsiteX45" fmla="*/ 1735879 w 3934364"/>
                  <a:gd name="connsiteY45" fmla="*/ 2176792 h 4479913"/>
                  <a:gd name="connsiteX46" fmla="*/ 1814098 w 3934364"/>
                  <a:gd name="connsiteY46" fmla="*/ 2154617 h 4479913"/>
                  <a:gd name="connsiteX47" fmla="*/ 2087655 w 3934364"/>
                  <a:gd name="connsiteY47" fmla="*/ 1918908 h 4479913"/>
                  <a:gd name="connsiteX48" fmla="*/ 2218446 w 3934364"/>
                  <a:gd name="connsiteY48" fmla="*/ 1806814 h 4479913"/>
                  <a:gd name="connsiteX49" fmla="*/ 2336913 w 3934364"/>
                  <a:gd name="connsiteY49" fmla="*/ 1679502 h 4479913"/>
                  <a:gd name="connsiteX50" fmla="*/ 2391083 w 3934364"/>
                  <a:gd name="connsiteY50" fmla="*/ 1613703 h 4479913"/>
                  <a:gd name="connsiteX51" fmla="*/ 2415010 w 3934364"/>
                  <a:gd name="connsiteY51" fmla="*/ 1546247 h 4479913"/>
                  <a:gd name="connsiteX52" fmla="*/ 2463268 w 3934364"/>
                  <a:gd name="connsiteY52" fmla="*/ 1419706 h 4479913"/>
                  <a:gd name="connsiteX53" fmla="*/ 2354050 w 3934364"/>
                  <a:gd name="connsiteY53" fmla="*/ 1495068 h 4479913"/>
                  <a:gd name="connsiteX54" fmla="*/ 2353337 w 3934364"/>
                  <a:gd name="connsiteY54" fmla="*/ 1381588 h 4479913"/>
                  <a:gd name="connsiteX55" fmla="*/ 2300451 w 3934364"/>
                  <a:gd name="connsiteY55" fmla="*/ 1453311 h 4479913"/>
                  <a:gd name="connsiteX56" fmla="*/ 2261249 w 3934364"/>
                  <a:gd name="connsiteY56" fmla="*/ 1429448 h 4479913"/>
                  <a:gd name="connsiteX57" fmla="*/ 2258816 w 3934364"/>
                  <a:gd name="connsiteY57" fmla="*/ 1357449 h 4479913"/>
                  <a:gd name="connsiteX58" fmla="*/ 2263322 w 3934364"/>
                  <a:gd name="connsiteY58" fmla="*/ 1278633 h 4479913"/>
                  <a:gd name="connsiteX59" fmla="*/ 2213318 w 3934364"/>
                  <a:gd name="connsiteY59" fmla="*/ 1330140 h 4479913"/>
                  <a:gd name="connsiteX60" fmla="*/ 2173107 w 3934364"/>
                  <a:gd name="connsiteY60" fmla="*/ 1413114 h 4479913"/>
                  <a:gd name="connsiteX61" fmla="*/ 2086956 w 3934364"/>
                  <a:gd name="connsiteY61" fmla="*/ 1548834 h 4479913"/>
                  <a:gd name="connsiteX62" fmla="*/ 1888312 w 3934364"/>
                  <a:gd name="connsiteY62" fmla="*/ 1812635 h 4479913"/>
                  <a:gd name="connsiteX63" fmla="*/ 1639279 w 3934364"/>
                  <a:gd name="connsiteY63" fmla="*/ 2061219 h 4479913"/>
                  <a:gd name="connsiteX64" fmla="*/ 2305265 w 3934364"/>
                  <a:gd name="connsiteY64" fmla="*/ 2355090 h 4479913"/>
                  <a:gd name="connsiteX65" fmla="*/ 2171792 w 3934364"/>
                  <a:gd name="connsiteY65" fmla="*/ 2543452 h 4479913"/>
                  <a:gd name="connsiteX66" fmla="*/ 1930910 w 3934364"/>
                  <a:gd name="connsiteY66" fmla="*/ 2699928 h 4479913"/>
                  <a:gd name="connsiteX67" fmla="*/ 1836838 w 3934364"/>
                  <a:gd name="connsiteY67" fmla="*/ 2748911 h 4479913"/>
                  <a:gd name="connsiteX68" fmla="*/ 1842358 w 3934364"/>
                  <a:gd name="connsiteY68" fmla="*/ 2786002 h 4479913"/>
                  <a:gd name="connsiteX69" fmla="*/ 1861920 w 3934364"/>
                  <a:gd name="connsiteY69" fmla="*/ 2863188 h 4479913"/>
                  <a:gd name="connsiteX70" fmla="*/ 1809400 w 3934364"/>
                  <a:gd name="connsiteY70" fmla="*/ 3114377 h 4479913"/>
                  <a:gd name="connsiteX71" fmla="*/ 1708114 w 3934364"/>
                  <a:gd name="connsiteY71" fmla="*/ 3216748 h 4479913"/>
                  <a:gd name="connsiteX72" fmla="*/ 1595051 w 3934364"/>
                  <a:gd name="connsiteY72" fmla="*/ 3307014 h 4479913"/>
                  <a:gd name="connsiteX73" fmla="*/ 1310397 w 3934364"/>
                  <a:gd name="connsiteY73" fmla="*/ 3405456 h 4479913"/>
                  <a:gd name="connsiteX74" fmla="*/ 1152753 w 3934364"/>
                  <a:gd name="connsiteY74" fmla="*/ 3422619 h 4479913"/>
                  <a:gd name="connsiteX75" fmla="*/ 1070516 w 3934364"/>
                  <a:gd name="connsiteY75" fmla="*/ 3423074 h 4479913"/>
                  <a:gd name="connsiteX76" fmla="*/ 1003882 w 3934364"/>
                  <a:gd name="connsiteY76" fmla="*/ 3419204 h 4479913"/>
                  <a:gd name="connsiteX77" fmla="*/ 992676 w 3934364"/>
                  <a:gd name="connsiteY77" fmla="*/ 3466333 h 4479913"/>
                  <a:gd name="connsiteX78" fmla="*/ 983562 w 3934364"/>
                  <a:gd name="connsiteY78" fmla="*/ 3523134 h 4479913"/>
                  <a:gd name="connsiteX79" fmla="*/ 976650 w 3934364"/>
                  <a:gd name="connsiteY79" fmla="*/ 3642340 h 4479913"/>
                  <a:gd name="connsiteX80" fmla="*/ 993016 w 3934364"/>
                  <a:gd name="connsiteY80" fmla="*/ 3666158 h 4479913"/>
                  <a:gd name="connsiteX81" fmla="*/ 1017611 w 3934364"/>
                  <a:gd name="connsiteY81" fmla="*/ 3663693 h 4479913"/>
                  <a:gd name="connsiteX82" fmla="*/ 1061473 w 3934364"/>
                  <a:gd name="connsiteY82" fmla="*/ 3663154 h 4479913"/>
                  <a:gd name="connsiteX83" fmla="*/ 1208347 w 3934364"/>
                  <a:gd name="connsiteY83" fmla="*/ 3677473 h 4479913"/>
                  <a:gd name="connsiteX84" fmla="*/ 1524720 w 3934364"/>
                  <a:gd name="connsiteY84" fmla="*/ 3646197 h 4479913"/>
                  <a:gd name="connsiteX85" fmla="*/ 1674707 w 3934364"/>
                  <a:gd name="connsiteY85" fmla="*/ 3611160 h 4479913"/>
                  <a:gd name="connsiteX86" fmla="*/ 1814811 w 3934364"/>
                  <a:gd name="connsiteY86" fmla="*/ 3567567 h 4479913"/>
                  <a:gd name="connsiteX87" fmla="*/ 2055012 w 3934364"/>
                  <a:gd name="connsiteY87" fmla="*/ 3407767 h 4479913"/>
                  <a:gd name="connsiteX88" fmla="*/ 2231134 w 3934364"/>
                  <a:gd name="connsiteY88" fmla="*/ 3168271 h 4479913"/>
                  <a:gd name="connsiteX89" fmla="*/ 2307261 w 3934364"/>
                  <a:gd name="connsiteY89" fmla="*/ 2917197 h 4479913"/>
                  <a:gd name="connsiteX90" fmla="*/ 2331252 w 3934364"/>
                  <a:gd name="connsiteY90" fmla="*/ 2736576 h 4479913"/>
                  <a:gd name="connsiteX91" fmla="*/ 2406101 w 3934364"/>
                  <a:gd name="connsiteY91" fmla="*/ 2703984 h 4479913"/>
                  <a:gd name="connsiteX92" fmla="*/ 2389100 w 3934364"/>
                  <a:gd name="connsiteY92" fmla="*/ 2794949 h 4479913"/>
                  <a:gd name="connsiteX93" fmla="*/ 2361334 w 3934364"/>
                  <a:gd name="connsiteY93" fmla="*/ 2925945 h 4479913"/>
                  <a:gd name="connsiteX94" fmla="*/ 2335424 w 3934364"/>
                  <a:gd name="connsiteY94" fmla="*/ 3069488 h 4479913"/>
                  <a:gd name="connsiteX95" fmla="*/ 2348588 w 3934364"/>
                  <a:gd name="connsiteY95" fmla="*/ 3222659 h 4479913"/>
                  <a:gd name="connsiteX96" fmla="*/ 2348800 w 3934364"/>
                  <a:gd name="connsiteY96" fmla="*/ 3381272 h 4479913"/>
                  <a:gd name="connsiteX97" fmla="*/ 2352150 w 3934364"/>
                  <a:gd name="connsiteY97" fmla="*/ 3696400 h 4479913"/>
                  <a:gd name="connsiteX98" fmla="*/ 2349904 w 3934364"/>
                  <a:gd name="connsiteY98" fmla="*/ 3860167 h 4479913"/>
                  <a:gd name="connsiteX99" fmla="*/ 2327690 w 3934364"/>
                  <a:gd name="connsiteY99" fmla="*/ 4006060 h 4479913"/>
                  <a:gd name="connsiteX100" fmla="*/ 2309161 w 3934364"/>
                  <a:gd name="connsiteY100" fmla="*/ 4159840 h 4479913"/>
                  <a:gd name="connsiteX101" fmla="*/ 2666219 w 3934364"/>
                  <a:gd name="connsiteY101" fmla="*/ 4020032 h 4479913"/>
                  <a:gd name="connsiteX102" fmla="*/ 2623647 w 3934364"/>
                  <a:gd name="connsiteY102" fmla="*/ 3893895 h 4479913"/>
                  <a:gd name="connsiteX103" fmla="*/ 2605124 w 3934364"/>
                  <a:gd name="connsiteY103" fmla="*/ 3710360 h 4479913"/>
                  <a:gd name="connsiteX104" fmla="*/ 2609174 w 3934364"/>
                  <a:gd name="connsiteY104" fmla="*/ 3340690 h 4479913"/>
                  <a:gd name="connsiteX105" fmla="*/ 2643903 w 3934364"/>
                  <a:gd name="connsiteY105" fmla="*/ 2950751 h 4479913"/>
                  <a:gd name="connsiteX106" fmla="*/ 2630745 w 3934364"/>
                  <a:gd name="connsiteY106" fmla="*/ 2762839 h 4479913"/>
                  <a:gd name="connsiteX107" fmla="*/ 2587377 w 3934364"/>
                  <a:gd name="connsiteY107" fmla="*/ 2598520 h 4479913"/>
                  <a:gd name="connsiteX108" fmla="*/ 2473525 w 3934364"/>
                  <a:gd name="connsiteY108" fmla="*/ 2496027 h 4479913"/>
                  <a:gd name="connsiteX109" fmla="*/ 2305265 w 3934364"/>
                  <a:gd name="connsiteY109" fmla="*/ 2355090 h 4479913"/>
                  <a:gd name="connsiteX110" fmla="*/ 2312498 w 3934364"/>
                  <a:gd name="connsiteY110" fmla="*/ 655495 h 4479913"/>
                  <a:gd name="connsiteX111" fmla="*/ 2362233 w 3934364"/>
                  <a:gd name="connsiteY111" fmla="*/ 712053 h 4479913"/>
                  <a:gd name="connsiteX112" fmla="*/ 2410626 w 3934364"/>
                  <a:gd name="connsiteY112" fmla="*/ 716770 h 4479913"/>
                  <a:gd name="connsiteX113" fmla="*/ 2429175 w 3934364"/>
                  <a:gd name="connsiteY113" fmla="*/ 638259 h 4479913"/>
                  <a:gd name="connsiteX114" fmla="*/ 2290625 w 3934364"/>
                  <a:gd name="connsiteY114" fmla="*/ 360094 h 4479913"/>
                  <a:gd name="connsiteX115" fmla="*/ 2054666 w 3934364"/>
                  <a:gd name="connsiteY115" fmla="*/ 158172 h 4479913"/>
                  <a:gd name="connsiteX116" fmla="*/ 1742850 w 3934364"/>
                  <a:gd name="connsiteY116" fmla="*/ 90666 h 4479913"/>
                  <a:gd name="connsiteX117" fmla="*/ 1575026 w 3934364"/>
                  <a:gd name="connsiteY117" fmla="*/ 101595 h 4479913"/>
                  <a:gd name="connsiteX118" fmla="*/ 1420501 w 3934364"/>
                  <a:gd name="connsiteY118" fmla="*/ 138832 h 4479913"/>
                  <a:gd name="connsiteX119" fmla="*/ 1341352 w 3934364"/>
                  <a:gd name="connsiteY119" fmla="*/ 160435 h 4479913"/>
                  <a:gd name="connsiteX120" fmla="*/ 1275957 w 3934364"/>
                  <a:gd name="connsiteY120" fmla="*/ 188706 h 4479913"/>
                  <a:gd name="connsiteX121" fmla="*/ 1131354 w 3934364"/>
                  <a:gd name="connsiteY121" fmla="*/ 251050 h 4479913"/>
                  <a:gd name="connsiteX122" fmla="*/ 1008157 w 3934364"/>
                  <a:gd name="connsiteY122" fmla="*/ 338565 h 4479913"/>
                  <a:gd name="connsiteX123" fmla="*/ 886474 w 3934364"/>
                  <a:gd name="connsiteY123" fmla="*/ 441252 h 4479913"/>
                  <a:gd name="connsiteX124" fmla="*/ 776748 w 3934364"/>
                  <a:gd name="connsiteY124" fmla="*/ 536280 h 4479913"/>
                  <a:gd name="connsiteX125" fmla="*/ 673934 w 3934364"/>
                  <a:gd name="connsiteY125" fmla="*/ 651632 h 4479913"/>
                  <a:gd name="connsiteX126" fmla="*/ 617926 w 3934364"/>
                  <a:gd name="connsiteY126" fmla="*/ 791420 h 4479913"/>
                  <a:gd name="connsiteX127" fmla="*/ 570924 w 3934364"/>
                  <a:gd name="connsiteY127" fmla="*/ 959218 h 4479913"/>
                  <a:gd name="connsiteX128" fmla="*/ 628015 w 3934364"/>
                  <a:gd name="connsiteY128" fmla="*/ 1287022 h 4479913"/>
                  <a:gd name="connsiteX129" fmla="*/ 807100 w 3934364"/>
                  <a:gd name="connsiteY129" fmla="*/ 1535888 h 4479913"/>
                  <a:gd name="connsiteX130" fmla="*/ 929931 w 3934364"/>
                  <a:gd name="connsiteY130" fmla="*/ 1625089 h 4479913"/>
                  <a:gd name="connsiteX131" fmla="*/ 1061441 w 3934364"/>
                  <a:gd name="connsiteY131" fmla="*/ 1655620 h 4479913"/>
                  <a:gd name="connsiteX132" fmla="*/ 1112144 w 3934364"/>
                  <a:gd name="connsiteY132" fmla="*/ 1629292 h 4479913"/>
                  <a:gd name="connsiteX133" fmla="*/ 1172309 w 3934364"/>
                  <a:gd name="connsiteY133" fmla="*/ 1610538 h 4479913"/>
                  <a:gd name="connsiteX134" fmla="*/ 1213655 w 3934364"/>
                  <a:gd name="connsiteY134" fmla="*/ 1572729 h 4479913"/>
                  <a:gd name="connsiteX135" fmla="*/ 1288677 w 3934364"/>
                  <a:gd name="connsiteY135" fmla="*/ 1561420 h 4479913"/>
                  <a:gd name="connsiteX136" fmla="*/ 1452522 w 3934364"/>
                  <a:gd name="connsiteY136" fmla="*/ 1590873 h 4479913"/>
                  <a:gd name="connsiteX137" fmla="*/ 1593119 w 3934364"/>
                  <a:gd name="connsiteY137" fmla="*/ 1613356 h 4479913"/>
                  <a:gd name="connsiteX138" fmla="*/ 1701054 w 3934364"/>
                  <a:gd name="connsiteY138" fmla="*/ 1534431 h 4479913"/>
                  <a:gd name="connsiteX139" fmla="*/ 1665638 w 3934364"/>
                  <a:gd name="connsiteY139" fmla="*/ 1409385 h 4479913"/>
                  <a:gd name="connsiteX140" fmla="*/ 1615435 w 3934364"/>
                  <a:gd name="connsiteY140" fmla="*/ 1262164 h 4479913"/>
                  <a:gd name="connsiteX141" fmla="*/ 1617925 w 3934364"/>
                  <a:gd name="connsiteY141" fmla="*/ 1120168 h 4479913"/>
                  <a:gd name="connsiteX142" fmla="*/ 1747837 w 3934364"/>
                  <a:gd name="connsiteY142" fmla="*/ 1093442 h 4479913"/>
                  <a:gd name="connsiteX143" fmla="*/ 1823039 w 3934364"/>
                  <a:gd name="connsiteY143" fmla="*/ 1117543 h 4479913"/>
                  <a:gd name="connsiteX144" fmla="*/ 1903228 w 3934364"/>
                  <a:gd name="connsiteY144" fmla="*/ 1129872 h 4479913"/>
                  <a:gd name="connsiteX145" fmla="*/ 2123110 w 3934364"/>
                  <a:gd name="connsiteY145" fmla="*/ 998055 h 4479913"/>
                  <a:gd name="connsiteX146" fmla="*/ 2094580 w 3934364"/>
                  <a:gd name="connsiteY146" fmla="*/ 680603 h 4479913"/>
                  <a:gd name="connsiteX147" fmla="*/ 2184153 w 3934364"/>
                  <a:gd name="connsiteY147" fmla="*/ 576203 h 4479913"/>
                  <a:gd name="connsiteX148" fmla="*/ 2305419 w 3934364"/>
                  <a:gd name="connsiteY148" fmla="*/ 596255 h 4479913"/>
                  <a:gd name="connsiteX149" fmla="*/ 2312498 w 3934364"/>
                  <a:gd name="connsiteY149" fmla="*/ 655495 h 4479913"/>
                  <a:gd name="connsiteX150" fmla="*/ 448940 w 3934364"/>
                  <a:gd name="connsiteY150" fmla="*/ 1127561 h 4479913"/>
                  <a:gd name="connsiteX151" fmla="*/ 276388 w 3934364"/>
                  <a:gd name="connsiteY151" fmla="*/ 1331853 h 4479913"/>
                  <a:gd name="connsiteX152" fmla="*/ 280900 w 3934364"/>
                  <a:gd name="connsiteY152" fmla="*/ 1456996 h 4479913"/>
                  <a:gd name="connsiteX153" fmla="*/ 390362 w 3934364"/>
                  <a:gd name="connsiteY153" fmla="*/ 1528905 h 4479913"/>
                  <a:gd name="connsiteX154" fmla="*/ 522637 w 3934364"/>
                  <a:gd name="connsiteY154" fmla="*/ 1501127 h 4479913"/>
                  <a:gd name="connsiteX155" fmla="*/ 566789 w 3934364"/>
                  <a:gd name="connsiteY155" fmla="*/ 1449383 h 4479913"/>
                  <a:gd name="connsiteX156" fmla="*/ 584303 w 3934364"/>
                  <a:gd name="connsiteY156" fmla="*/ 1393616 h 4479913"/>
                  <a:gd name="connsiteX157" fmla="*/ 505135 w 3934364"/>
                  <a:gd name="connsiteY157" fmla="*/ 1226363 h 4479913"/>
                  <a:gd name="connsiteX158" fmla="*/ 481492 w 3934364"/>
                  <a:gd name="connsiteY158" fmla="*/ 1146271 h 4479913"/>
                  <a:gd name="connsiteX159" fmla="*/ 448940 w 3934364"/>
                  <a:gd name="connsiteY159" fmla="*/ 1127561 h 4479913"/>
                  <a:gd name="connsiteX160" fmla="*/ 1268203 w 3934364"/>
                  <a:gd name="connsiteY160" fmla="*/ 1719443 h 4479913"/>
                  <a:gd name="connsiteX161" fmla="*/ 1205947 w 3934364"/>
                  <a:gd name="connsiteY161" fmla="*/ 1760128 h 4479913"/>
                  <a:gd name="connsiteX162" fmla="*/ 1173811 w 3934364"/>
                  <a:gd name="connsiteY162" fmla="*/ 1795113 h 4479913"/>
                  <a:gd name="connsiteX163" fmla="*/ 1160531 w 3934364"/>
                  <a:gd name="connsiteY163" fmla="*/ 1884513 h 4479913"/>
                  <a:gd name="connsiteX164" fmla="*/ 1132619 w 3934364"/>
                  <a:gd name="connsiteY164" fmla="*/ 1934055 h 4479913"/>
                  <a:gd name="connsiteX165" fmla="*/ 1232171 w 3934364"/>
                  <a:gd name="connsiteY165" fmla="*/ 1988404 h 4479913"/>
                  <a:gd name="connsiteX166" fmla="*/ 1387736 w 3934364"/>
                  <a:gd name="connsiteY166" fmla="*/ 1980844 h 4479913"/>
                  <a:gd name="connsiteX167" fmla="*/ 1426765 w 3934364"/>
                  <a:gd name="connsiteY167" fmla="*/ 1836434 h 4479913"/>
                  <a:gd name="connsiteX168" fmla="*/ 1418518 w 3934364"/>
                  <a:gd name="connsiteY168" fmla="*/ 1814053 h 4479913"/>
                  <a:gd name="connsiteX169" fmla="*/ 1445584 w 3934364"/>
                  <a:gd name="connsiteY169" fmla="*/ 1808444 h 4479913"/>
                  <a:gd name="connsiteX170" fmla="*/ 1475897 w 3934364"/>
                  <a:gd name="connsiteY170" fmla="*/ 1866766 h 4479913"/>
                  <a:gd name="connsiteX171" fmla="*/ 1429698 w 3934364"/>
                  <a:gd name="connsiteY171" fmla="*/ 2004790 h 4479913"/>
                  <a:gd name="connsiteX172" fmla="*/ 1362917 w 3934364"/>
                  <a:gd name="connsiteY172" fmla="*/ 2042259 h 4479913"/>
                  <a:gd name="connsiteX173" fmla="*/ 1320338 w 3934364"/>
                  <a:gd name="connsiteY173" fmla="*/ 2052253 h 4479913"/>
                  <a:gd name="connsiteX174" fmla="*/ 1282689 w 3934364"/>
                  <a:gd name="connsiteY174" fmla="*/ 2053068 h 4479913"/>
                  <a:gd name="connsiteX175" fmla="*/ 1257196 w 3934364"/>
                  <a:gd name="connsiteY175" fmla="*/ 2100980 h 4479913"/>
                  <a:gd name="connsiteX176" fmla="*/ 1243577 w 3934364"/>
                  <a:gd name="connsiteY176" fmla="*/ 2199891 h 4479913"/>
                  <a:gd name="connsiteX177" fmla="*/ 1278575 w 3934364"/>
                  <a:gd name="connsiteY177" fmla="*/ 2365648 h 4479913"/>
                  <a:gd name="connsiteX178" fmla="*/ 1595269 w 3934364"/>
                  <a:gd name="connsiteY178" fmla="*/ 2561185 h 4479913"/>
                  <a:gd name="connsiteX179" fmla="*/ 1756437 w 3934364"/>
                  <a:gd name="connsiteY179" fmla="*/ 2664602 h 4479913"/>
                  <a:gd name="connsiteX180" fmla="*/ 1775037 w 3934364"/>
                  <a:gd name="connsiteY180" fmla="*/ 2678857 h 4479913"/>
                  <a:gd name="connsiteX181" fmla="*/ 1790691 w 3934364"/>
                  <a:gd name="connsiteY181" fmla="*/ 2678606 h 4479913"/>
                  <a:gd name="connsiteX182" fmla="*/ 1819765 w 3934364"/>
                  <a:gd name="connsiteY182" fmla="*/ 2656617 h 4479913"/>
                  <a:gd name="connsiteX183" fmla="*/ 1894961 w 3934364"/>
                  <a:gd name="connsiteY183" fmla="*/ 2623499 h 4479913"/>
                  <a:gd name="connsiteX184" fmla="*/ 2051951 w 3934364"/>
                  <a:gd name="connsiteY184" fmla="*/ 2519088 h 4479913"/>
                  <a:gd name="connsiteX185" fmla="*/ 2202593 w 3934364"/>
                  <a:gd name="connsiteY185" fmla="*/ 2397803 h 4479913"/>
                  <a:gd name="connsiteX186" fmla="*/ 2264804 w 3934364"/>
                  <a:gd name="connsiteY186" fmla="*/ 2344756 h 4479913"/>
                  <a:gd name="connsiteX187" fmla="*/ 2242000 w 3934364"/>
                  <a:gd name="connsiteY187" fmla="*/ 2305195 h 4479913"/>
                  <a:gd name="connsiteX188" fmla="*/ 2063741 w 3934364"/>
                  <a:gd name="connsiteY188" fmla="*/ 2170855 h 4479913"/>
                  <a:gd name="connsiteX189" fmla="*/ 2002948 w 3934364"/>
                  <a:gd name="connsiteY189" fmla="*/ 2126935 h 4479913"/>
                  <a:gd name="connsiteX190" fmla="*/ 1949028 w 3934364"/>
                  <a:gd name="connsiteY190" fmla="*/ 2141575 h 4479913"/>
                  <a:gd name="connsiteX191" fmla="*/ 1889262 w 3934364"/>
                  <a:gd name="connsiteY191" fmla="*/ 2191002 h 4479913"/>
                  <a:gd name="connsiteX192" fmla="*/ 1798496 w 3934364"/>
                  <a:gd name="connsiteY192" fmla="*/ 2238933 h 4479913"/>
                  <a:gd name="connsiteX193" fmla="*/ 1868621 w 3934364"/>
                  <a:gd name="connsiteY193" fmla="*/ 2294091 h 4479913"/>
                  <a:gd name="connsiteX194" fmla="*/ 1810318 w 3934364"/>
                  <a:gd name="connsiteY194" fmla="*/ 2358472 h 4479913"/>
                  <a:gd name="connsiteX195" fmla="*/ 1692813 w 3934364"/>
                  <a:gd name="connsiteY195" fmla="*/ 2399838 h 4479913"/>
                  <a:gd name="connsiteX196" fmla="*/ 1581611 w 3934364"/>
                  <a:gd name="connsiteY196" fmla="*/ 2421698 h 4479913"/>
                  <a:gd name="connsiteX197" fmla="*/ 1579352 w 3934364"/>
                  <a:gd name="connsiteY197" fmla="*/ 2381128 h 4479913"/>
                  <a:gd name="connsiteX198" fmla="*/ 1632700 w 3934364"/>
                  <a:gd name="connsiteY198" fmla="*/ 2356797 h 4479913"/>
                  <a:gd name="connsiteX199" fmla="*/ 1775839 w 3934364"/>
                  <a:gd name="connsiteY199" fmla="*/ 2298622 h 4479913"/>
                  <a:gd name="connsiteX200" fmla="*/ 1742188 w 3934364"/>
                  <a:gd name="connsiteY200" fmla="*/ 2264593 h 4479913"/>
                  <a:gd name="connsiteX201" fmla="*/ 1697235 w 3934364"/>
                  <a:gd name="connsiteY201" fmla="*/ 2219184 h 4479913"/>
                  <a:gd name="connsiteX202" fmla="*/ 1622296 w 3934364"/>
                  <a:gd name="connsiteY202" fmla="*/ 2119689 h 4479913"/>
                  <a:gd name="connsiteX203" fmla="*/ 1581688 w 3934364"/>
                  <a:gd name="connsiteY203" fmla="*/ 2098958 h 4479913"/>
                  <a:gd name="connsiteX204" fmla="*/ 1530246 w 3934364"/>
                  <a:gd name="connsiteY204" fmla="*/ 2133578 h 4479913"/>
                  <a:gd name="connsiteX205" fmla="*/ 1416990 w 3934364"/>
                  <a:gd name="connsiteY205" fmla="*/ 2188897 h 4479913"/>
                  <a:gd name="connsiteX206" fmla="*/ 1349368 w 3934364"/>
                  <a:gd name="connsiteY206" fmla="*/ 2167659 h 4479913"/>
                  <a:gd name="connsiteX207" fmla="*/ 1384251 w 3934364"/>
                  <a:gd name="connsiteY207" fmla="*/ 2144495 h 4479913"/>
                  <a:gd name="connsiteX208" fmla="*/ 1445622 w 3934364"/>
                  <a:gd name="connsiteY208" fmla="*/ 2112481 h 4479913"/>
                  <a:gd name="connsiteX209" fmla="*/ 1561227 w 3934364"/>
                  <a:gd name="connsiteY209" fmla="*/ 2030424 h 4479913"/>
                  <a:gd name="connsiteX210" fmla="*/ 1686408 w 3934364"/>
                  <a:gd name="connsiteY210" fmla="*/ 1936507 h 4479913"/>
                  <a:gd name="connsiteX211" fmla="*/ 1562048 w 3934364"/>
                  <a:gd name="connsiteY211" fmla="*/ 1867139 h 4479913"/>
                  <a:gd name="connsiteX212" fmla="*/ 1436271 w 3934364"/>
                  <a:gd name="connsiteY212" fmla="*/ 1799497 h 4479913"/>
                  <a:gd name="connsiteX213" fmla="*/ 1336551 w 3934364"/>
                  <a:gd name="connsiteY213" fmla="*/ 1741938 h 4479913"/>
                  <a:gd name="connsiteX214" fmla="*/ 1268203 w 3934364"/>
                  <a:gd name="connsiteY214" fmla="*/ 1719443 h 4479913"/>
                  <a:gd name="connsiteX215" fmla="*/ 2512137 w 3934364"/>
                  <a:gd name="connsiteY215" fmla="*/ 867130 h 4479913"/>
                  <a:gd name="connsiteX216" fmla="*/ 2496675 w 3934364"/>
                  <a:gd name="connsiteY216" fmla="*/ 871584 h 4479913"/>
                  <a:gd name="connsiteX217" fmla="*/ 2503921 w 3934364"/>
                  <a:gd name="connsiteY217" fmla="*/ 1047629 h 4479913"/>
                  <a:gd name="connsiteX218" fmla="*/ 2588751 w 3934364"/>
                  <a:gd name="connsiteY218" fmla="*/ 968659 h 4479913"/>
                  <a:gd name="connsiteX219" fmla="*/ 2630906 w 3934364"/>
                  <a:gd name="connsiteY219" fmla="*/ 1084636 h 4479913"/>
                  <a:gd name="connsiteX220" fmla="*/ 2694754 w 3934364"/>
                  <a:gd name="connsiteY220" fmla="*/ 1108884 h 4479913"/>
                  <a:gd name="connsiteX221" fmla="*/ 2695634 w 3934364"/>
                  <a:gd name="connsiteY221" fmla="*/ 1189869 h 4479913"/>
                  <a:gd name="connsiteX222" fmla="*/ 2725690 w 3934364"/>
                  <a:gd name="connsiteY222" fmla="*/ 1182867 h 4479913"/>
                  <a:gd name="connsiteX223" fmla="*/ 2742608 w 3934364"/>
                  <a:gd name="connsiteY223" fmla="*/ 1108044 h 4479913"/>
                  <a:gd name="connsiteX224" fmla="*/ 2705190 w 3934364"/>
                  <a:gd name="connsiteY224" fmla="*/ 1023535 h 4479913"/>
                  <a:gd name="connsiteX225" fmla="*/ 2663420 w 3934364"/>
                  <a:gd name="connsiteY225" fmla="*/ 945393 h 4479913"/>
                  <a:gd name="connsiteX226" fmla="*/ 2512137 w 3934364"/>
                  <a:gd name="connsiteY226" fmla="*/ 867130 h 4479913"/>
                  <a:gd name="connsiteX227" fmla="*/ 2847533 w 3934364"/>
                  <a:gd name="connsiteY227" fmla="*/ 1503001 h 4479913"/>
                  <a:gd name="connsiteX228" fmla="*/ 2769976 w 3934364"/>
                  <a:gd name="connsiteY228" fmla="*/ 1337777 h 4479913"/>
                  <a:gd name="connsiteX229" fmla="*/ 2743661 w 3934364"/>
                  <a:gd name="connsiteY229" fmla="*/ 1284307 h 4479913"/>
                  <a:gd name="connsiteX230" fmla="*/ 2706307 w 3934364"/>
                  <a:gd name="connsiteY230" fmla="*/ 1277985 h 4479913"/>
                  <a:gd name="connsiteX231" fmla="*/ 2673157 w 3934364"/>
                  <a:gd name="connsiteY231" fmla="*/ 1256869 h 4479913"/>
                  <a:gd name="connsiteX232" fmla="*/ 2633864 w 3934364"/>
                  <a:gd name="connsiteY232" fmla="*/ 1204144 h 4479913"/>
                  <a:gd name="connsiteX233" fmla="*/ 2580157 w 3934364"/>
                  <a:gd name="connsiteY233" fmla="*/ 1148331 h 4479913"/>
                  <a:gd name="connsiteX234" fmla="*/ 2544401 w 3934364"/>
                  <a:gd name="connsiteY234" fmla="*/ 1126182 h 4479913"/>
                  <a:gd name="connsiteX235" fmla="*/ 2471150 w 3934364"/>
                  <a:gd name="connsiteY235" fmla="*/ 1102004 h 4479913"/>
                  <a:gd name="connsiteX236" fmla="*/ 2449951 w 3934364"/>
                  <a:gd name="connsiteY236" fmla="*/ 961991 h 4479913"/>
                  <a:gd name="connsiteX237" fmla="*/ 2460111 w 3934364"/>
                  <a:gd name="connsiteY237" fmla="*/ 891820 h 4479913"/>
                  <a:gd name="connsiteX238" fmla="*/ 2407764 w 3934364"/>
                  <a:gd name="connsiteY238" fmla="*/ 838357 h 4479913"/>
                  <a:gd name="connsiteX239" fmla="*/ 2296247 w 3934364"/>
                  <a:gd name="connsiteY239" fmla="*/ 700468 h 4479913"/>
                  <a:gd name="connsiteX240" fmla="*/ 2270542 w 3934364"/>
                  <a:gd name="connsiteY240" fmla="*/ 666663 h 4479913"/>
                  <a:gd name="connsiteX241" fmla="*/ 2252944 w 3934364"/>
                  <a:gd name="connsiteY241" fmla="*/ 643158 h 4479913"/>
                  <a:gd name="connsiteX242" fmla="*/ 2200853 w 3934364"/>
                  <a:gd name="connsiteY242" fmla="*/ 681733 h 4479913"/>
                  <a:gd name="connsiteX243" fmla="*/ 2190084 w 3934364"/>
                  <a:gd name="connsiteY243" fmla="*/ 970720 h 4479913"/>
                  <a:gd name="connsiteX244" fmla="*/ 2182318 w 3934364"/>
                  <a:gd name="connsiteY244" fmla="*/ 1120039 h 4479913"/>
                  <a:gd name="connsiteX245" fmla="*/ 2069780 w 3934364"/>
                  <a:gd name="connsiteY245" fmla="*/ 1195030 h 4479913"/>
                  <a:gd name="connsiteX246" fmla="*/ 1893049 w 3934364"/>
                  <a:gd name="connsiteY246" fmla="*/ 1200556 h 4479913"/>
                  <a:gd name="connsiteX247" fmla="*/ 1804497 w 3934364"/>
                  <a:gd name="connsiteY247" fmla="*/ 1176012 h 4479913"/>
                  <a:gd name="connsiteX248" fmla="*/ 1714224 w 3934364"/>
                  <a:gd name="connsiteY248" fmla="*/ 1165917 h 4479913"/>
                  <a:gd name="connsiteX249" fmla="*/ 1695926 w 3934364"/>
                  <a:gd name="connsiteY249" fmla="*/ 1282658 h 4479913"/>
                  <a:gd name="connsiteX250" fmla="*/ 1755686 w 3934364"/>
                  <a:gd name="connsiteY250" fmla="*/ 1463221 h 4479913"/>
                  <a:gd name="connsiteX251" fmla="*/ 1750397 w 3934364"/>
                  <a:gd name="connsiteY251" fmla="*/ 1621802 h 4479913"/>
                  <a:gd name="connsiteX252" fmla="*/ 1590982 w 3934364"/>
                  <a:gd name="connsiteY252" fmla="*/ 1692627 h 4479913"/>
                  <a:gd name="connsiteX253" fmla="*/ 1234687 w 3934364"/>
                  <a:gd name="connsiteY253" fmla="*/ 1634292 h 4479913"/>
                  <a:gd name="connsiteX254" fmla="*/ 1305416 w 3934364"/>
                  <a:gd name="connsiteY254" fmla="*/ 1660626 h 4479913"/>
                  <a:gd name="connsiteX255" fmla="*/ 1385053 w 3934364"/>
                  <a:gd name="connsiteY255" fmla="*/ 1706439 h 4479913"/>
                  <a:gd name="connsiteX256" fmla="*/ 1537781 w 3934364"/>
                  <a:gd name="connsiteY256" fmla="*/ 1793329 h 4479913"/>
                  <a:gd name="connsiteX257" fmla="*/ 1668989 w 3934364"/>
                  <a:gd name="connsiteY257" fmla="*/ 1881470 h 4479913"/>
                  <a:gd name="connsiteX258" fmla="*/ 1785659 w 3934364"/>
                  <a:gd name="connsiteY258" fmla="*/ 1836344 h 4479913"/>
                  <a:gd name="connsiteX259" fmla="*/ 2001227 w 3934364"/>
                  <a:gd name="connsiteY259" fmla="*/ 1556978 h 4479913"/>
                  <a:gd name="connsiteX260" fmla="*/ 2159058 w 3934364"/>
                  <a:gd name="connsiteY260" fmla="*/ 1296084 h 4479913"/>
                  <a:gd name="connsiteX261" fmla="*/ 2245466 w 3934364"/>
                  <a:gd name="connsiteY261" fmla="*/ 1213643 h 4479913"/>
                  <a:gd name="connsiteX262" fmla="*/ 2329506 w 3934364"/>
                  <a:gd name="connsiteY262" fmla="*/ 1297246 h 4479913"/>
                  <a:gd name="connsiteX263" fmla="*/ 2375801 w 3934364"/>
                  <a:gd name="connsiteY263" fmla="*/ 1278762 h 4479913"/>
                  <a:gd name="connsiteX264" fmla="*/ 2410299 w 3934364"/>
                  <a:gd name="connsiteY264" fmla="*/ 1314210 h 4479913"/>
                  <a:gd name="connsiteX265" fmla="*/ 2426794 w 3934364"/>
                  <a:gd name="connsiteY265" fmla="*/ 1361627 h 4479913"/>
                  <a:gd name="connsiteX266" fmla="*/ 2464969 w 3934364"/>
                  <a:gd name="connsiteY266" fmla="*/ 1359901 h 4479913"/>
                  <a:gd name="connsiteX267" fmla="*/ 2509640 w 3934364"/>
                  <a:gd name="connsiteY267" fmla="*/ 1442060 h 4479913"/>
                  <a:gd name="connsiteX268" fmla="*/ 2477267 w 3934364"/>
                  <a:gd name="connsiteY268" fmla="*/ 1564822 h 4479913"/>
                  <a:gd name="connsiteX269" fmla="*/ 2329108 w 3934364"/>
                  <a:gd name="connsiteY269" fmla="*/ 1788753 h 4479913"/>
                  <a:gd name="connsiteX270" fmla="*/ 2133205 w 3934364"/>
                  <a:gd name="connsiteY270" fmla="*/ 1983828 h 4479913"/>
                  <a:gd name="connsiteX271" fmla="*/ 2082277 w 3934364"/>
                  <a:gd name="connsiteY271" fmla="*/ 2030347 h 4479913"/>
                  <a:gd name="connsiteX272" fmla="*/ 2036053 w 3934364"/>
                  <a:gd name="connsiteY272" fmla="*/ 2071899 h 4479913"/>
                  <a:gd name="connsiteX273" fmla="*/ 2089170 w 3934364"/>
                  <a:gd name="connsiteY273" fmla="*/ 2123020 h 4479913"/>
                  <a:gd name="connsiteX274" fmla="*/ 2327889 w 3934364"/>
                  <a:gd name="connsiteY274" fmla="*/ 2284932 h 4479913"/>
                  <a:gd name="connsiteX275" fmla="*/ 2557404 w 3934364"/>
                  <a:gd name="connsiteY275" fmla="*/ 2472627 h 4479913"/>
                  <a:gd name="connsiteX276" fmla="*/ 2775405 w 3934364"/>
                  <a:gd name="connsiteY276" fmla="*/ 2662882 h 4479913"/>
                  <a:gd name="connsiteX277" fmla="*/ 3017391 w 3934364"/>
                  <a:gd name="connsiteY277" fmla="*/ 2837303 h 4479913"/>
                  <a:gd name="connsiteX278" fmla="*/ 3257914 w 3934364"/>
                  <a:gd name="connsiteY278" fmla="*/ 3013759 h 4479913"/>
                  <a:gd name="connsiteX279" fmla="*/ 3504816 w 3934364"/>
                  <a:gd name="connsiteY279" fmla="*/ 3168984 h 4479913"/>
                  <a:gd name="connsiteX280" fmla="*/ 3635645 w 3934364"/>
                  <a:gd name="connsiteY280" fmla="*/ 3247067 h 4479913"/>
                  <a:gd name="connsiteX281" fmla="*/ 3751147 w 3934364"/>
                  <a:gd name="connsiteY281" fmla="*/ 3303272 h 4479913"/>
                  <a:gd name="connsiteX282" fmla="*/ 3847190 w 3934364"/>
                  <a:gd name="connsiteY282" fmla="*/ 3278530 h 4479913"/>
                  <a:gd name="connsiteX283" fmla="*/ 3842228 w 3934364"/>
                  <a:gd name="connsiteY283" fmla="*/ 3174317 h 4479913"/>
                  <a:gd name="connsiteX284" fmla="*/ 3772340 w 3934364"/>
                  <a:gd name="connsiteY284" fmla="*/ 3069302 h 4479913"/>
                  <a:gd name="connsiteX285" fmla="*/ 3695289 w 3934364"/>
                  <a:gd name="connsiteY285" fmla="*/ 2950122 h 4479913"/>
                  <a:gd name="connsiteX286" fmla="*/ 3614568 w 3934364"/>
                  <a:gd name="connsiteY286" fmla="*/ 2841642 h 4479913"/>
                  <a:gd name="connsiteX287" fmla="*/ 3539590 w 3934364"/>
                  <a:gd name="connsiteY287" fmla="*/ 2726403 h 4479913"/>
                  <a:gd name="connsiteX288" fmla="*/ 3379186 w 3934364"/>
                  <a:gd name="connsiteY288" fmla="*/ 2480425 h 4479913"/>
                  <a:gd name="connsiteX289" fmla="*/ 3056761 w 3934364"/>
                  <a:gd name="connsiteY289" fmla="*/ 1889089 h 4479913"/>
                  <a:gd name="connsiteX290" fmla="*/ 2847533 w 3934364"/>
                  <a:gd name="connsiteY290" fmla="*/ 1503001 h 4479913"/>
                  <a:gd name="connsiteX291" fmla="*/ 2682540 w 3934364"/>
                  <a:gd name="connsiteY291" fmla="*/ 2683311 h 4479913"/>
                  <a:gd name="connsiteX292" fmla="*/ 2696288 w 3934364"/>
                  <a:gd name="connsiteY292" fmla="*/ 3343829 h 4479913"/>
                  <a:gd name="connsiteX293" fmla="*/ 2685871 w 3934364"/>
                  <a:gd name="connsiteY293" fmla="*/ 3680599 h 4479913"/>
                  <a:gd name="connsiteX294" fmla="*/ 2686821 w 3934364"/>
                  <a:gd name="connsiteY294" fmla="*/ 3844128 h 4479913"/>
                  <a:gd name="connsiteX295" fmla="*/ 2691917 w 3934364"/>
                  <a:gd name="connsiteY295" fmla="*/ 3926210 h 4479913"/>
                  <a:gd name="connsiteX296" fmla="*/ 2690204 w 3934364"/>
                  <a:gd name="connsiteY296" fmla="*/ 4000482 h 4479913"/>
                  <a:gd name="connsiteX297" fmla="*/ 2735234 w 3934364"/>
                  <a:gd name="connsiteY297" fmla="*/ 4074612 h 4479913"/>
                  <a:gd name="connsiteX298" fmla="*/ 2657208 w 3934364"/>
                  <a:gd name="connsiteY298" fmla="*/ 4115137 h 4479913"/>
                  <a:gd name="connsiteX299" fmla="*/ 2700396 w 3934364"/>
                  <a:gd name="connsiteY299" fmla="*/ 4145752 h 4479913"/>
                  <a:gd name="connsiteX300" fmla="*/ 2741306 w 3934364"/>
                  <a:gd name="connsiteY300" fmla="*/ 4128429 h 4479913"/>
                  <a:gd name="connsiteX301" fmla="*/ 2777992 w 3934364"/>
                  <a:gd name="connsiteY301" fmla="*/ 4133878 h 4479913"/>
                  <a:gd name="connsiteX302" fmla="*/ 2762486 w 3934364"/>
                  <a:gd name="connsiteY302" fmla="*/ 4176913 h 4479913"/>
                  <a:gd name="connsiteX303" fmla="*/ 2821398 w 3934364"/>
                  <a:gd name="connsiteY303" fmla="*/ 4168992 h 4479913"/>
                  <a:gd name="connsiteX304" fmla="*/ 2858111 w 3934364"/>
                  <a:gd name="connsiteY304" fmla="*/ 4203792 h 4479913"/>
                  <a:gd name="connsiteX305" fmla="*/ 2922575 w 3934364"/>
                  <a:gd name="connsiteY305" fmla="*/ 4226750 h 4479913"/>
                  <a:gd name="connsiteX306" fmla="*/ 2990332 w 3934364"/>
                  <a:gd name="connsiteY306" fmla="*/ 4254066 h 4479913"/>
                  <a:gd name="connsiteX307" fmla="*/ 3074642 w 3934364"/>
                  <a:gd name="connsiteY307" fmla="*/ 4356873 h 4479913"/>
                  <a:gd name="connsiteX308" fmla="*/ 3032808 w 3934364"/>
                  <a:gd name="connsiteY308" fmla="*/ 4462780 h 4479913"/>
                  <a:gd name="connsiteX309" fmla="*/ 2985595 w 3934364"/>
                  <a:gd name="connsiteY309" fmla="*/ 4478626 h 4479913"/>
                  <a:gd name="connsiteX310" fmla="*/ 2940392 w 3934364"/>
                  <a:gd name="connsiteY310" fmla="*/ 4458268 h 4479913"/>
                  <a:gd name="connsiteX311" fmla="*/ 2878841 w 3934364"/>
                  <a:gd name="connsiteY311" fmla="*/ 4468685 h 4479913"/>
                  <a:gd name="connsiteX312" fmla="*/ 2786496 w 3934364"/>
                  <a:gd name="connsiteY312" fmla="*/ 4465829 h 4479913"/>
                  <a:gd name="connsiteX313" fmla="*/ 2413656 w 3934364"/>
                  <a:gd name="connsiteY313" fmla="*/ 4459712 h 4479913"/>
                  <a:gd name="connsiteX314" fmla="*/ 2318390 w 3934364"/>
                  <a:gd name="connsiteY314" fmla="*/ 4453076 h 4479913"/>
                  <a:gd name="connsiteX315" fmla="*/ 2287538 w 3934364"/>
                  <a:gd name="connsiteY315" fmla="*/ 4410876 h 4479913"/>
                  <a:gd name="connsiteX316" fmla="*/ 2288712 w 3934364"/>
                  <a:gd name="connsiteY316" fmla="*/ 4246294 h 4479913"/>
                  <a:gd name="connsiteX317" fmla="*/ 2269913 w 3934364"/>
                  <a:gd name="connsiteY317" fmla="*/ 4238810 h 4479913"/>
                  <a:gd name="connsiteX318" fmla="*/ 2249035 w 3934364"/>
                  <a:gd name="connsiteY318" fmla="*/ 4196835 h 4479913"/>
                  <a:gd name="connsiteX319" fmla="*/ 2242123 w 3934364"/>
                  <a:gd name="connsiteY319" fmla="*/ 4068169 h 4479913"/>
                  <a:gd name="connsiteX320" fmla="*/ 2265998 w 3934364"/>
                  <a:gd name="connsiteY320" fmla="*/ 3774510 h 4479913"/>
                  <a:gd name="connsiteX321" fmla="*/ 2266762 w 3934364"/>
                  <a:gd name="connsiteY321" fmla="*/ 3625652 h 4479913"/>
                  <a:gd name="connsiteX322" fmla="*/ 2271287 w 3934364"/>
                  <a:gd name="connsiteY322" fmla="*/ 3489759 h 4479913"/>
                  <a:gd name="connsiteX323" fmla="*/ 2285497 w 3934364"/>
                  <a:gd name="connsiteY323" fmla="*/ 3193109 h 4479913"/>
                  <a:gd name="connsiteX324" fmla="*/ 2240743 w 3934364"/>
                  <a:gd name="connsiteY324" fmla="*/ 3266335 h 4479913"/>
                  <a:gd name="connsiteX325" fmla="*/ 2186862 w 3934364"/>
                  <a:gd name="connsiteY325" fmla="*/ 3356415 h 4479913"/>
                  <a:gd name="connsiteX326" fmla="*/ 2034917 w 3934364"/>
                  <a:gd name="connsiteY326" fmla="*/ 3507672 h 4479913"/>
                  <a:gd name="connsiteX327" fmla="*/ 1677249 w 3934364"/>
                  <a:gd name="connsiteY327" fmla="*/ 3691163 h 4479913"/>
                  <a:gd name="connsiteX328" fmla="*/ 1241452 w 3934364"/>
                  <a:gd name="connsiteY328" fmla="*/ 3769882 h 4479913"/>
                  <a:gd name="connsiteX329" fmla="*/ 1138491 w 3934364"/>
                  <a:gd name="connsiteY329" fmla="*/ 3771737 h 4479913"/>
                  <a:gd name="connsiteX330" fmla="*/ 1058308 w 3934364"/>
                  <a:gd name="connsiteY330" fmla="*/ 3760634 h 4479913"/>
                  <a:gd name="connsiteX331" fmla="*/ 997470 w 3934364"/>
                  <a:gd name="connsiteY331" fmla="*/ 3789163 h 4479913"/>
                  <a:gd name="connsiteX332" fmla="*/ 965970 w 3934364"/>
                  <a:gd name="connsiteY332" fmla="*/ 3772924 h 4479913"/>
                  <a:gd name="connsiteX333" fmla="*/ 934848 w 3934364"/>
                  <a:gd name="connsiteY333" fmla="*/ 3771461 h 4479913"/>
                  <a:gd name="connsiteX334" fmla="*/ 893803 w 3934364"/>
                  <a:gd name="connsiteY334" fmla="*/ 3777680 h 4479913"/>
                  <a:gd name="connsiteX335" fmla="*/ 893932 w 3934364"/>
                  <a:gd name="connsiteY335" fmla="*/ 3807621 h 4479913"/>
                  <a:gd name="connsiteX336" fmla="*/ 950771 w 3934364"/>
                  <a:gd name="connsiteY336" fmla="*/ 3840669 h 4479913"/>
                  <a:gd name="connsiteX337" fmla="*/ 939649 w 3934364"/>
                  <a:gd name="connsiteY337" fmla="*/ 3874717 h 4479913"/>
                  <a:gd name="connsiteX338" fmla="*/ 871185 w 3934364"/>
                  <a:gd name="connsiteY338" fmla="*/ 3855726 h 4479913"/>
                  <a:gd name="connsiteX339" fmla="*/ 873900 w 3934364"/>
                  <a:gd name="connsiteY339" fmla="*/ 4069696 h 4479913"/>
                  <a:gd name="connsiteX340" fmla="*/ 806066 w 3934364"/>
                  <a:gd name="connsiteY340" fmla="*/ 4121157 h 4479913"/>
                  <a:gd name="connsiteX341" fmla="*/ 664160 w 3934364"/>
                  <a:gd name="connsiteY341" fmla="*/ 4027124 h 4479913"/>
                  <a:gd name="connsiteX342" fmla="*/ 611260 w 3934364"/>
                  <a:gd name="connsiteY342" fmla="*/ 3955747 h 4479913"/>
                  <a:gd name="connsiteX343" fmla="*/ 561505 w 3934364"/>
                  <a:gd name="connsiteY343" fmla="*/ 3879396 h 4479913"/>
                  <a:gd name="connsiteX344" fmla="*/ 559800 w 3934364"/>
                  <a:gd name="connsiteY344" fmla="*/ 3786801 h 4479913"/>
                  <a:gd name="connsiteX345" fmla="*/ 584677 w 3934364"/>
                  <a:gd name="connsiteY345" fmla="*/ 3670297 h 4479913"/>
                  <a:gd name="connsiteX346" fmla="*/ 659500 w 3934364"/>
                  <a:gd name="connsiteY346" fmla="*/ 3453297 h 4479913"/>
                  <a:gd name="connsiteX347" fmla="*/ 684563 w 3934364"/>
                  <a:gd name="connsiteY347" fmla="*/ 3368038 h 4479913"/>
                  <a:gd name="connsiteX348" fmla="*/ 762730 w 3934364"/>
                  <a:gd name="connsiteY348" fmla="*/ 3342493 h 4479913"/>
                  <a:gd name="connsiteX349" fmla="*/ 871782 w 3934364"/>
                  <a:gd name="connsiteY349" fmla="*/ 3352666 h 4479913"/>
                  <a:gd name="connsiteX350" fmla="*/ 963415 w 3934364"/>
                  <a:gd name="connsiteY350" fmla="*/ 3357705 h 4479913"/>
                  <a:gd name="connsiteX351" fmla="*/ 977336 w 3934364"/>
                  <a:gd name="connsiteY351" fmla="*/ 3335799 h 4479913"/>
                  <a:gd name="connsiteX352" fmla="*/ 1004132 w 3934364"/>
                  <a:gd name="connsiteY352" fmla="*/ 3335196 h 4479913"/>
                  <a:gd name="connsiteX353" fmla="*/ 1121907 w 3934364"/>
                  <a:gd name="connsiteY353" fmla="*/ 3342763 h 4479913"/>
                  <a:gd name="connsiteX354" fmla="*/ 1551420 w 3934364"/>
                  <a:gd name="connsiteY354" fmla="*/ 3256637 h 4479913"/>
                  <a:gd name="connsiteX355" fmla="*/ 1706285 w 3934364"/>
                  <a:gd name="connsiteY355" fmla="*/ 3129081 h 4479913"/>
                  <a:gd name="connsiteX356" fmla="*/ 1808405 w 3934364"/>
                  <a:gd name="connsiteY356" fmla="*/ 2967066 h 4479913"/>
                  <a:gd name="connsiteX357" fmla="*/ 1796223 w 3934364"/>
                  <a:gd name="connsiteY357" fmla="*/ 2774501 h 4479913"/>
                  <a:gd name="connsiteX358" fmla="*/ 1660992 w 3934364"/>
                  <a:gd name="connsiteY358" fmla="*/ 2654057 h 4479913"/>
                  <a:gd name="connsiteX359" fmla="*/ 1447798 w 3934364"/>
                  <a:gd name="connsiteY359" fmla="*/ 2554125 h 4479913"/>
                  <a:gd name="connsiteX360" fmla="*/ 1409282 w 3934364"/>
                  <a:gd name="connsiteY360" fmla="*/ 2546250 h 4479913"/>
                  <a:gd name="connsiteX361" fmla="*/ 1368854 w 3934364"/>
                  <a:gd name="connsiteY361" fmla="*/ 2568611 h 4479913"/>
                  <a:gd name="connsiteX362" fmla="*/ 1313266 w 3934364"/>
                  <a:gd name="connsiteY362" fmla="*/ 2579933 h 4479913"/>
                  <a:gd name="connsiteX363" fmla="*/ 1261394 w 3934364"/>
                  <a:gd name="connsiteY363" fmla="*/ 2592166 h 4479913"/>
                  <a:gd name="connsiteX364" fmla="*/ 1081748 w 3934364"/>
                  <a:gd name="connsiteY364" fmla="*/ 2558355 h 4479913"/>
                  <a:gd name="connsiteX365" fmla="*/ 1076151 w 3934364"/>
                  <a:gd name="connsiteY365" fmla="*/ 2347548 h 4479913"/>
                  <a:gd name="connsiteX366" fmla="*/ 1005063 w 3934364"/>
                  <a:gd name="connsiteY366" fmla="*/ 2341740 h 4479913"/>
                  <a:gd name="connsiteX367" fmla="*/ 950784 w 3934364"/>
                  <a:gd name="connsiteY367" fmla="*/ 2287487 h 4479913"/>
                  <a:gd name="connsiteX368" fmla="*/ 948223 w 3934364"/>
                  <a:gd name="connsiteY368" fmla="*/ 2147403 h 4479913"/>
                  <a:gd name="connsiteX369" fmla="*/ 961862 w 3934364"/>
                  <a:gd name="connsiteY369" fmla="*/ 2086751 h 4479913"/>
                  <a:gd name="connsiteX370" fmla="*/ 981726 w 3934364"/>
                  <a:gd name="connsiteY370" fmla="*/ 2041438 h 4479913"/>
                  <a:gd name="connsiteX371" fmla="*/ 965886 w 3934364"/>
                  <a:gd name="connsiteY371" fmla="*/ 2014501 h 4479913"/>
                  <a:gd name="connsiteX372" fmla="*/ 913321 w 3934364"/>
                  <a:gd name="connsiteY372" fmla="*/ 1964021 h 4479913"/>
                  <a:gd name="connsiteX373" fmla="*/ 907769 w 3934364"/>
                  <a:gd name="connsiteY373" fmla="*/ 1824342 h 4479913"/>
                  <a:gd name="connsiteX374" fmla="*/ 935688 w 3934364"/>
                  <a:gd name="connsiteY374" fmla="*/ 1757317 h 4479913"/>
                  <a:gd name="connsiteX375" fmla="*/ 899413 w 3934364"/>
                  <a:gd name="connsiteY375" fmla="*/ 1711060 h 4479913"/>
                  <a:gd name="connsiteX376" fmla="*/ 775304 w 3934364"/>
                  <a:gd name="connsiteY376" fmla="*/ 1603600 h 4479913"/>
                  <a:gd name="connsiteX377" fmla="*/ 714267 w 3934364"/>
                  <a:gd name="connsiteY377" fmla="*/ 1555900 h 4479913"/>
                  <a:gd name="connsiteX378" fmla="*/ 668582 w 3934364"/>
                  <a:gd name="connsiteY378" fmla="*/ 1507629 h 4479913"/>
                  <a:gd name="connsiteX379" fmla="*/ 624912 w 3934364"/>
                  <a:gd name="connsiteY379" fmla="*/ 1532474 h 4479913"/>
                  <a:gd name="connsiteX380" fmla="*/ 563736 w 3934364"/>
                  <a:gd name="connsiteY380" fmla="*/ 1584513 h 4479913"/>
                  <a:gd name="connsiteX381" fmla="*/ 431566 w 3934364"/>
                  <a:gd name="connsiteY381" fmla="*/ 1597747 h 4479913"/>
                  <a:gd name="connsiteX382" fmla="*/ 302912 w 3934364"/>
                  <a:gd name="connsiteY382" fmla="*/ 1547037 h 4479913"/>
                  <a:gd name="connsiteX383" fmla="*/ 249626 w 3934364"/>
                  <a:gd name="connsiteY383" fmla="*/ 1514041 h 4479913"/>
                  <a:gd name="connsiteX384" fmla="*/ 191877 w 3934364"/>
                  <a:gd name="connsiteY384" fmla="*/ 1545047 h 4479913"/>
                  <a:gd name="connsiteX385" fmla="*/ 119457 w 3934364"/>
                  <a:gd name="connsiteY385" fmla="*/ 1670221 h 4479913"/>
                  <a:gd name="connsiteX386" fmla="*/ 90620 w 3934364"/>
                  <a:gd name="connsiteY386" fmla="*/ 1822615 h 4479913"/>
                  <a:gd name="connsiteX387" fmla="*/ 143446 w 3934364"/>
                  <a:gd name="connsiteY387" fmla="*/ 1947552 h 4479913"/>
                  <a:gd name="connsiteX388" fmla="*/ 152858 w 3934364"/>
                  <a:gd name="connsiteY388" fmla="*/ 1980086 h 4479913"/>
                  <a:gd name="connsiteX389" fmla="*/ 107872 w 3934364"/>
                  <a:gd name="connsiteY389" fmla="*/ 1961871 h 4479913"/>
                  <a:gd name="connsiteX390" fmla="*/ 7573 w 3934364"/>
                  <a:gd name="connsiteY390" fmla="*/ 1677089 h 4479913"/>
                  <a:gd name="connsiteX391" fmla="*/ 81037 w 3934364"/>
                  <a:gd name="connsiteY391" fmla="*/ 1517070 h 4479913"/>
                  <a:gd name="connsiteX392" fmla="*/ 131461 w 3934364"/>
                  <a:gd name="connsiteY392" fmla="*/ 1464299 h 4479913"/>
                  <a:gd name="connsiteX393" fmla="*/ 217487 w 3934364"/>
                  <a:gd name="connsiteY393" fmla="*/ 1450622 h 4479913"/>
                  <a:gd name="connsiteX394" fmla="*/ 252425 w 3934364"/>
                  <a:gd name="connsiteY394" fmla="*/ 1162984 h 4479913"/>
                  <a:gd name="connsiteX395" fmla="*/ 471096 w 3934364"/>
                  <a:gd name="connsiteY395" fmla="*/ 1093821 h 4479913"/>
                  <a:gd name="connsiteX396" fmla="*/ 476835 w 3934364"/>
                  <a:gd name="connsiteY396" fmla="*/ 883586 h 4479913"/>
                  <a:gd name="connsiteX397" fmla="*/ 511474 w 3934364"/>
                  <a:gd name="connsiteY397" fmla="*/ 791786 h 4479913"/>
                  <a:gd name="connsiteX398" fmla="*/ 556424 w 3934364"/>
                  <a:gd name="connsiteY398" fmla="*/ 708491 h 4479913"/>
                  <a:gd name="connsiteX399" fmla="*/ 779623 w 3934364"/>
                  <a:gd name="connsiteY399" fmla="*/ 399376 h 4479913"/>
                  <a:gd name="connsiteX400" fmla="*/ 1081247 w 3934364"/>
                  <a:gd name="connsiteY400" fmla="*/ 154968 h 4479913"/>
                  <a:gd name="connsiteX401" fmla="*/ 1460731 w 3934364"/>
                  <a:gd name="connsiteY401" fmla="*/ 23042 h 4479913"/>
                  <a:gd name="connsiteX402" fmla="*/ 1878505 w 3934364"/>
                  <a:gd name="connsiteY402" fmla="*/ 16207 h 4479913"/>
                  <a:gd name="connsiteX403" fmla="*/ 2204518 w 3934364"/>
                  <a:gd name="connsiteY403" fmla="*/ 191514 h 4479913"/>
                  <a:gd name="connsiteX404" fmla="*/ 2430818 w 3934364"/>
                  <a:gd name="connsiteY404" fmla="*/ 518526 h 4479913"/>
                  <a:gd name="connsiteX405" fmla="*/ 2468390 w 3934364"/>
                  <a:gd name="connsiteY405" fmla="*/ 601076 h 4479913"/>
                  <a:gd name="connsiteX406" fmla="*/ 2516771 w 3934364"/>
                  <a:gd name="connsiteY406" fmla="*/ 689756 h 4479913"/>
                  <a:gd name="connsiteX407" fmla="*/ 2510333 w 3934364"/>
                  <a:gd name="connsiteY407" fmla="*/ 773924 h 4479913"/>
                  <a:gd name="connsiteX408" fmla="*/ 2458679 w 3934364"/>
                  <a:gd name="connsiteY408" fmla="*/ 811920 h 4479913"/>
                  <a:gd name="connsiteX409" fmla="*/ 2466221 w 3934364"/>
                  <a:gd name="connsiteY409" fmla="*/ 830340 h 4479913"/>
                  <a:gd name="connsiteX410" fmla="*/ 2495167 w 3934364"/>
                  <a:gd name="connsiteY410" fmla="*/ 812254 h 4479913"/>
                  <a:gd name="connsiteX411" fmla="*/ 2575902 w 3934364"/>
                  <a:gd name="connsiteY411" fmla="*/ 818422 h 4479913"/>
                  <a:gd name="connsiteX412" fmla="*/ 2710588 w 3934364"/>
                  <a:gd name="connsiteY412" fmla="*/ 922942 h 4479913"/>
                  <a:gd name="connsiteX413" fmla="*/ 2785880 w 3934364"/>
                  <a:gd name="connsiteY413" fmla="*/ 1076273 h 4479913"/>
                  <a:gd name="connsiteX414" fmla="*/ 2819646 w 3934364"/>
                  <a:gd name="connsiteY414" fmla="*/ 1177752 h 4479913"/>
                  <a:gd name="connsiteX415" fmla="*/ 2805404 w 3934364"/>
                  <a:gd name="connsiteY415" fmla="*/ 1211178 h 4479913"/>
                  <a:gd name="connsiteX416" fmla="*/ 2787067 w 3934364"/>
                  <a:gd name="connsiteY416" fmla="*/ 1260926 h 4479913"/>
                  <a:gd name="connsiteX417" fmla="*/ 2840133 w 3934364"/>
                  <a:gd name="connsiteY417" fmla="*/ 1334594 h 4479913"/>
                  <a:gd name="connsiteX418" fmla="*/ 2933454 w 3934364"/>
                  <a:gd name="connsiteY418" fmla="*/ 1500530 h 4479913"/>
                  <a:gd name="connsiteX419" fmla="*/ 3124569 w 3934364"/>
                  <a:gd name="connsiteY419" fmla="*/ 1869719 h 4479913"/>
                  <a:gd name="connsiteX420" fmla="*/ 3548235 w 3934364"/>
                  <a:gd name="connsiteY420" fmla="*/ 2599515 h 4479913"/>
                  <a:gd name="connsiteX421" fmla="*/ 3778508 w 3934364"/>
                  <a:gd name="connsiteY421" fmla="*/ 2949513 h 4479913"/>
                  <a:gd name="connsiteX422" fmla="*/ 3882971 w 3934364"/>
                  <a:gd name="connsiteY422" fmla="*/ 3102426 h 4479913"/>
                  <a:gd name="connsiteX423" fmla="*/ 3933354 w 3934364"/>
                  <a:gd name="connsiteY423" fmla="*/ 3248987 h 4479913"/>
                  <a:gd name="connsiteX424" fmla="*/ 3849025 w 3934364"/>
                  <a:gd name="connsiteY424" fmla="*/ 3355125 h 4479913"/>
                  <a:gd name="connsiteX425" fmla="*/ 3765473 w 3934364"/>
                  <a:gd name="connsiteY425" fmla="*/ 3371241 h 4479913"/>
                  <a:gd name="connsiteX426" fmla="*/ 3683949 w 3934364"/>
                  <a:gd name="connsiteY426" fmla="*/ 3333149 h 4479913"/>
                  <a:gd name="connsiteX427" fmla="*/ 3338899 w 3934364"/>
                  <a:gd name="connsiteY427" fmla="*/ 3125455 h 4479913"/>
                  <a:gd name="connsiteX428" fmla="*/ 2969768 w 3934364"/>
                  <a:gd name="connsiteY428" fmla="*/ 2870235 h 4479913"/>
                  <a:gd name="connsiteX429" fmla="*/ 2777800 w 3934364"/>
                  <a:gd name="connsiteY429" fmla="*/ 2747422 h 4479913"/>
                  <a:gd name="connsiteX430" fmla="*/ 2682540 w 3934364"/>
                  <a:gd name="connsiteY430" fmla="*/ 2683311 h 447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</a:cxnLst>
                <a:rect l="l" t="t" r="r" b="b"/>
                <a:pathLst>
                  <a:path w="3934364" h="4479913">
                    <a:moveTo>
                      <a:pt x="2338408" y="4369004"/>
                    </a:moveTo>
                    <a:cubicBezTo>
                      <a:pt x="2367470" y="4357637"/>
                      <a:pt x="2403297" y="4362945"/>
                      <a:pt x="2433770" y="4363490"/>
                    </a:cubicBezTo>
                    <a:cubicBezTo>
                      <a:pt x="2472029" y="4364183"/>
                      <a:pt x="2510391" y="4367084"/>
                      <a:pt x="2548534" y="4370069"/>
                    </a:cubicBezTo>
                    <a:cubicBezTo>
                      <a:pt x="2621785" y="4375813"/>
                      <a:pt x="2694664" y="4373387"/>
                      <a:pt x="2767980" y="4380235"/>
                    </a:cubicBezTo>
                    <a:cubicBezTo>
                      <a:pt x="2804377" y="4383631"/>
                      <a:pt x="2840801" y="4386775"/>
                      <a:pt x="2877224" y="4389875"/>
                    </a:cubicBezTo>
                    <a:cubicBezTo>
                      <a:pt x="2909116" y="4392590"/>
                      <a:pt x="2946149" y="4401050"/>
                      <a:pt x="2977990" y="4394965"/>
                    </a:cubicBezTo>
                    <a:cubicBezTo>
                      <a:pt x="2991134" y="4392449"/>
                      <a:pt x="3026614" y="4380081"/>
                      <a:pt x="3020036" y="4360833"/>
                    </a:cubicBezTo>
                    <a:cubicBezTo>
                      <a:pt x="3014965" y="4345981"/>
                      <a:pt x="2975025" y="4336822"/>
                      <a:pt x="2962015" y="4332599"/>
                    </a:cubicBezTo>
                    <a:cubicBezTo>
                      <a:pt x="2931407" y="4322645"/>
                      <a:pt x="2899803" y="4315514"/>
                      <a:pt x="2868861" y="4306644"/>
                    </a:cubicBezTo>
                    <a:cubicBezTo>
                      <a:pt x="2852969" y="4302087"/>
                      <a:pt x="2837142" y="4297190"/>
                      <a:pt x="2820410" y="4298775"/>
                    </a:cubicBezTo>
                    <a:cubicBezTo>
                      <a:pt x="2806206" y="4300117"/>
                      <a:pt x="2791246" y="4310713"/>
                      <a:pt x="2776856" y="4309494"/>
                    </a:cubicBezTo>
                    <a:cubicBezTo>
                      <a:pt x="2755580" y="4307690"/>
                      <a:pt x="2744611" y="4280971"/>
                      <a:pt x="2729002" y="4269187"/>
                    </a:cubicBezTo>
                    <a:cubicBezTo>
                      <a:pt x="2704150" y="4250414"/>
                      <a:pt x="2685724" y="4260446"/>
                      <a:pt x="2666674" y="4281131"/>
                    </a:cubicBezTo>
                    <a:cubicBezTo>
                      <a:pt x="2652587" y="4296420"/>
                      <a:pt x="2639166" y="4319557"/>
                      <a:pt x="2616054" y="4320931"/>
                    </a:cubicBezTo>
                    <a:cubicBezTo>
                      <a:pt x="2586652" y="4322670"/>
                      <a:pt x="2580927" y="4297459"/>
                      <a:pt x="2593905" y="4276080"/>
                    </a:cubicBezTo>
                    <a:cubicBezTo>
                      <a:pt x="2605856" y="4256383"/>
                      <a:pt x="2638396" y="4236191"/>
                      <a:pt x="2640142" y="4211642"/>
                    </a:cubicBezTo>
                    <a:cubicBezTo>
                      <a:pt x="2641246" y="4196122"/>
                      <a:pt x="2616426" y="4154609"/>
                      <a:pt x="2602146" y="4148704"/>
                    </a:cubicBezTo>
                    <a:cubicBezTo>
                      <a:pt x="2578129" y="4138775"/>
                      <a:pt x="2544176" y="4165064"/>
                      <a:pt x="2522464" y="4173132"/>
                    </a:cubicBezTo>
                    <a:cubicBezTo>
                      <a:pt x="2484538" y="4187214"/>
                      <a:pt x="2445824" y="4199684"/>
                      <a:pt x="2407424" y="4212405"/>
                    </a:cubicBezTo>
                    <a:cubicBezTo>
                      <a:pt x="2381160" y="4221102"/>
                      <a:pt x="2342189" y="4221872"/>
                      <a:pt x="2337228" y="4252648"/>
                    </a:cubicBezTo>
                    <a:cubicBezTo>
                      <a:pt x="2331021" y="4291183"/>
                      <a:pt x="2338582" y="4330308"/>
                      <a:pt x="2338408" y="4369004"/>
                    </a:cubicBezTo>
                    <a:moveTo>
                      <a:pt x="835320" y="3776647"/>
                    </a:moveTo>
                    <a:cubicBezTo>
                      <a:pt x="842958" y="3759729"/>
                      <a:pt x="850975" y="3750108"/>
                      <a:pt x="835706" y="3734409"/>
                    </a:cubicBezTo>
                    <a:cubicBezTo>
                      <a:pt x="827176" y="3725629"/>
                      <a:pt x="815135" y="3721309"/>
                      <a:pt x="806734" y="3712202"/>
                    </a:cubicBezTo>
                    <a:cubicBezTo>
                      <a:pt x="794109" y="3698512"/>
                      <a:pt x="774328" y="3661094"/>
                      <a:pt x="801387" y="3651672"/>
                    </a:cubicBezTo>
                    <a:cubicBezTo>
                      <a:pt x="827253" y="3642661"/>
                      <a:pt x="849043" y="3678660"/>
                      <a:pt x="869857" y="3686568"/>
                    </a:cubicBezTo>
                    <a:cubicBezTo>
                      <a:pt x="896274" y="3696605"/>
                      <a:pt x="912641" y="3679777"/>
                      <a:pt x="916421" y="3654534"/>
                    </a:cubicBezTo>
                    <a:cubicBezTo>
                      <a:pt x="921273" y="3622103"/>
                      <a:pt x="915933" y="3588208"/>
                      <a:pt x="919803" y="3555373"/>
                    </a:cubicBezTo>
                    <a:cubicBezTo>
                      <a:pt x="923597" y="3523179"/>
                      <a:pt x="934841" y="3496447"/>
                      <a:pt x="943467" y="3465627"/>
                    </a:cubicBezTo>
                    <a:cubicBezTo>
                      <a:pt x="949314" y="3444729"/>
                      <a:pt x="956477" y="3423690"/>
                      <a:pt x="929938" y="3419056"/>
                    </a:cubicBezTo>
                    <a:cubicBezTo>
                      <a:pt x="905600" y="3414807"/>
                      <a:pt x="877373" y="3424916"/>
                      <a:pt x="852695" y="3426270"/>
                    </a:cubicBezTo>
                    <a:cubicBezTo>
                      <a:pt x="814205" y="3428382"/>
                      <a:pt x="775252" y="3430327"/>
                      <a:pt x="737083" y="3436097"/>
                    </a:cubicBezTo>
                    <a:cubicBezTo>
                      <a:pt x="694466" y="3442541"/>
                      <a:pt x="695243" y="3486120"/>
                      <a:pt x="684544" y="3521748"/>
                    </a:cubicBezTo>
                    <a:cubicBezTo>
                      <a:pt x="658601" y="3608111"/>
                      <a:pt x="623813" y="3692864"/>
                      <a:pt x="607615" y="3781904"/>
                    </a:cubicBezTo>
                    <a:cubicBezTo>
                      <a:pt x="600630" y="3820297"/>
                      <a:pt x="619145" y="3846593"/>
                      <a:pt x="640693" y="3876784"/>
                    </a:cubicBezTo>
                    <a:cubicBezTo>
                      <a:pt x="667670" y="3914581"/>
                      <a:pt x="695737" y="3952281"/>
                      <a:pt x="726294" y="3987299"/>
                    </a:cubicBezTo>
                    <a:cubicBezTo>
                      <a:pt x="746698" y="4010681"/>
                      <a:pt x="769688" y="4032458"/>
                      <a:pt x="799398" y="4043208"/>
                    </a:cubicBezTo>
                    <a:cubicBezTo>
                      <a:pt x="833055" y="4055390"/>
                      <a:pt x="845917" y="4041867"/>
                      <a:pt x="838151" y="4008691"/>
                    </a:cubicBezTo>
                    <a:cubicBezTo>
                      <a:pt x="827901" y="3964900"/>
                      <a:pt x="812433" y="3922597"/>
                      <a:pt x="814256" y="3876990"/>
                    </a:cubicBezTo>
                    <a:cubicBezTo>
                      <a:pt x="814917" y="3860379"/>
                      <a:pt x="819750" y="3842530"/>
                      <a:pt x="807773" y="3828635"/>
                    </a:cubicBezTo>
                    <a:cubicBezTo>
                      <a:pt x="799468" y="3818995"/>
                      <a:pt x="785239" y="3815740"/>
                      <a:pt x="774399" y="3809880"/>
                    </a:cubicBezTo>
                    <a:cubicBezTo>
                      <a:pt x="756531" y="3800195"/>
                      <a:pt x="728849" y="3769061"/>
                      <a:pt x="763661" y="3762360"/>
                    </a:cubicBezTo>
                    <a:cubicBezTo>
                      <a:pt x="787306" y="3757803"/>
                      <a:pt x="812433" y="3773701"/>
                      <a:pt x="835320" y="3776647"/>
                    </a:cubicBezTo>
                    <a:moveTo>
                      <a:pt x="1639279" y="2061219"/>
                    </a:moveTo>
                    <a:cubicBezTo>
                      <a:pt x="1660523" y="2084941"/>
                      <a:pt x="1683616" y="2107636"/>
                      <a:pt x="1703756" y="2132275"/>
                    </a:cubicBezTo>
                    <a:cubicBezTo>
                      <a:pt x="1715303" y="2146408"/>
                      <a:pt x="1723486" y="2163397"/>
                      <a:pt x="1735879" y="2176792"/>
                    </a:cubicBezTo>
                    <a:cubicBezTo>
                      <a:pt x="1763022" y="2206123"/>
                      <a:pt x="1790068" y="2173621"/>
                      <a:pt x="1814098" y="2154617"/>
                    </a:cubicBezTo>
                    <a:cubicBezTo>
                      <a:pt x="1908632" y="2079883"/>
                      <a:pt x="1997588" y="1998898"/>
                      <a:pt x="2087655" y="1918908"/>
                    </a:cubicBezTo>
                    <a:cubicBezTo>
                      <a:pt x="2130567" y="1880797"/>
                      <a:pt x="2176220" y="1845650"/>
                      <a:pt x="2218446" y="1806814"/>
                    </a:cubicBezTo>
                    <a:cubicBezTo>
                      <a:pt x="2261223" y="1767477"/>
                      <a:pt x="2296838" y="1721426"/>
                      <a:pt x="2336913" y="1679502"/>
                    </a:cubicBezTo>
                    <a:cubicBezTo>
                      <a:pt x="2356161" y="1659381"/>
                      <a:pt x="2379203" y="1639414"/>
                      <a:pt x="2391083" y="1613703"/>
                    </a:cubicBezTo>
                    <a:cubicBezTo>
                      <a:pt x="2401224" y="1591778"/>
                      <a:pt x="2403457" y="1567928"/>
                      <a:pt x="2415010" y="1546247"/>
                    </a:cubicBezTo>
                    <a:cubicBezTo>
                      <a:pt x="2435009" y="1508701"/>
                      <a:pt x="2471683" y="1465115"/>
                      <a:pt x="2463268" y="1419706"/>
                    </a:cubicBezTo>
                    <a:cubicBezTo>
                      <a:pt x="2438507" y="1445667"/>
                      <a:pt x="2397264" y="1538699"/>
                      <a:pt x="2354050" y="1495068"/>
                    </a:cubicBezTo>
                    <a:cubicBezTo>
                      <a:pt x="2323210" y="1463927"/>
                      <a:pt x="2354711" y="1417896"/>
                      <a:pt x="2353337" y="1381588"/>
                    </a:cubicBezTo>
                    <a:cubicBezTo>
                      <a:pt x="2324057" y="1394014"/>
                      <a:pt x="2331663" y="1444397"/>
                      <a:pt x="2300451" y="1453311"/>
                    </a:cubicBezTo>
                    <a:cubicBezTo>
                      <a:pt x="2283565" y="1458132"/>
                      <a:pt x="2269124" y="1442850"/>
                      <a:pt x="2261249" y="1429448"/>
                    </a:cubicBezTo>
                    <a:cubicBezTo>
                      <a:pt x="2247636" y="1406279"/>
                      <a:pt x="2252629" y="1382024"/>
                      <a:pt x="2258816" y="1357449"/>
                    </a:cubicBezTo>
                    <a:cubicBezTo>
                      <a:pt x="2263027" y="1340698"/>
                      <a:pt x="2289919" y="1285450"/>
                      <a:pt x="2263322" y="1278633"/>
                    </a:cubicBezTo>
                    <a:cubicBezTo>
                      <a:pt x="2240274" y="1272729"/>
                      <a:pt x="2220955" y="1315121"/>
                      <a:pt x="2213318" y="1330140"/>
                    </a:cubicBezTo>
                    <a:cubicBezTo>
                      <a:pt x="2199319" y="1357680"/>
                      <a:pt x="2188479" y="1386170"/>
                      <a:pt x="2173107" y="1413114"/>
                    </a:cubicBezTo>
                    <a:cubicBezTo>
                      <a:pt x="2146600" y="1459582"/>
                      <a:pt x="2116069" y="1503970"/>
                      <a:pt x="2086956" y="1548834"/>
                    </a:cubicBezTo>
                    <a:cubicBezTo>
                      <a:pt x="2027003" y="1641224"/>
                      <a:pt x="1958636" y="1727947"/>
                      <a:pt x="1888312" y="1812635"/>
                    </a:cubicBezTo>
                    <a:cubicBezTo>
                      <a:pt x="1813193" y="1903087"/>
                      <a:pt x="1731887" y="1988379"/>
                      <a:pt x="1639279" y="2061219"/>
                    </a:cubicBezTo>
                    <a:moveTo>
                      <a:pt x="2305265" y="2355090"/>
                    </a:moveTo>
                    <a:cubicBezTo>
                      <a:pt x="2302235" y="2436479"/>
                      <a:pt x="2232296" y="2498197"/>
                      <a:pt x="2171792" y="2543452"/>
                    </a:cubicBezTo>
                    <a:cubicBezTo>
                      <a:pt x="2094465" y="2601280"/>
                      <a:pt x="2023133" y="2667015"/>
                      <a:pt x="1930910" y="2699928"/>
                    </a:cubicBezTo>
                    <a:cubicBezTo>
                      <a:pt x="1895404" y="2712603"/>
                      <a:pt x="1851067" y="2708951"/>
                      <a:pt x="1836838" y="2748911"/>
                    </a:cubicBezTo>
                    <a:cubicBezTo>
                      <a:pt x="1831286" y="2764533"/>
                      <a:pt x="1836331" y="2770278"/>
                      <a:pt x="1842358" y="2786002"/>
                    </a:cubicBezTo>
                    <a:cubicBezTo>
                      <a:pt x="1851780" y="2810610"/>
                      <a:pt x="1857447" y="2837290"/>
                      <a:pt x="1861920" y="2863188"/>
                    </a:cubicBezTo>
                    <a:cubicBezTo>
                      <a:pt x="1877131" y="2951297"/>
                      <a:pt x="1862344" y="3041024"/>
                      <a:pt x="1809400" y="3114377"/>
                    </a:cubicBezTo>
                    <a:cubicBezTo>
                      <a:pt x="1781256" y="3153374"/>
                      <a:pt x="1745295" y="3186524"/>
                      <a:pt x="1708114" y="3216748"/>
                    </a:cubicBezTo>
                    <a:cubicBezTo>
                      <a:pt x="1671023" y="3246901"/>
                      <a:pt x="1635941" y="3282072"/>
                      <a:pt x="1595051" y="3307014"/>
                    </a:cubicBezTo>
                    <a:cubicBezTo>
                      <a:pt x="1507840" y="3360214"/>
                      <a:pt x="1410957" y="3390758"/>
                      <a:pt x="1310397" y="3405456"/>
                    </a:cubicBezTo>
                    <a:cubicBezTo>
                      <a:pt x="1258095" y="3413107"/>
                      <a:pt x="1205581" y="3419916"/>
                      <a:pt x="1152753" y="3422619"/>
                    </a:cubicBezTo>
                    <a:cubicBezTo>
                      <a:pt x="1125366" y="3424017"/>
                      <a:pt x="1097922" y="3424274"/>
                      <a:pt x="1070516" y="3423074"/>
                    </a:cubicBezTo>
                    <a:cubicBezTo>
                      <a:pt x="1058270" y="3422535"/>
                      <a:pt x="1012733" y="3412189"/>
                      <a:pt x="1003882" y="3419204"/>
                    </a:cubicBezTo>
                    <a:cubicBezTo>
                      <a:pt x="997072" y="3424608"/>
                      <a:pt x="994036" y="3457309"/>
                      <a:pt x="992676" y="3466333"/>
                    </a:cubicBezTo>
                    <a:cubicBezTo>
                      <a:pt x="989781" y="3485408"/>
                      <a:pt x="987503" y="3504220"/>
                      <a:pt x="983562" y="3523134"/>
                    </a:cubicBezTo>
                    <a:cubicBezTo>
                      <a:pt x="975648" y="3561091"/>
                      <a:pt x="964988" y="3604042"/>
                      <a:pt x="976650" y="3642340"/>
                    </a:cubicBezTo>
                    <a:cubicBezTo>
                      <a:pt x="980026" y="3653417"/>
                      <a:pt x="982760" y="3662435"/>
                      <a:pt x="993016" y="3666158"/>
                    </a:cubicBezTo>
                    <a:cubicBezTo>
                      <a:pt x="999518" y="3668519"/>
                      <a:pt x="1011038" y="3664367"/>
                      <a:pt x="1017611" y="3663693"/>
                    </a:cubicBezTo>
                    <a:cubicBezTo>
                      <a:pt x="1032482" y="3662165"/>
                      <a:pt x="1046518" y="3661568"/>
                      <a:pt x="1061473" y="3663154"/>
                    </a:cubicBezTo>
                    <a:cubicBezTo>
                      <a:pt x="1110553" y="3668346"/>
                      <a:pt x="1158747" y="3680887"/>
                      <a:pt x="1208347" y="3677473"/>
                    </a:cubicBezTo>
                    <a:cubicBezTo>
                      <a:pt x="1314087" y="3670188"/>
                      <a:pt x="1419943" y="3662743"/>
                      <a:pt x="1524720" y="3646197"/>
                    </a:cubicBezTo>
                    <a:cubicBezTo>
                      <a:pt x="1575687" y="3638149"/>
                      <a:pt x="1624588" y="3622918"/>
                      <a:pt x="1674707" y="3611160"/>
                    </a:cubicBezTo>
                    <a:cubicBezTo>
                      <a:pt x="1722478" y="3599947"/>
                      <a:pt x="1770223" y="3588626"/>
                      <a:pt x="1814811" y="3567567"/>
                    </a:cubicBezTo>
                    <a:cubicBezTo>
                      <a:pt x="1902162" y="3526298"/>
                      <a:pt x="1982897" y="3471711"/>
                      <a:pt x="2055012" y="3407767"/>
                    </a:cubicBezTo>
                    <a:cubicBezTo>
                      <a:pt x="2132005" y="3339496"/>
                      <a:pt x="2182972" y="3258575"/>
                      <a:pt x="2231134" y="3168271"/>
                    </a:cubicBezTo>
                    <a:cubicBezTo>
                      <a:pt x="2273443" y="3088942"/>
                      <a:pt x="2309116" y="3008650"/>
                      <a:pt x="2307261" y="2917197"/>
                    </a:cubicBezTo>
                    <a:cubicBezTo>
                      <a:pt x="2306086" y="2859324"/>
                      <a:pt x="2297794" y="2787613"/>
                      <a:pt x="2331252" y="2736576"/>
                    </a:cubicBezTo>
                    <a:cubicBezTo>
                      <a:pt x="2346540" y="2713265"/>
                      <a:pt x="2377374" y="2691655"/>
                      <a:pt x="2406101" y="2703984"/>
                    </a:cubicBezTo>
                    <a:cubicBezTo>
                      <a:pt x="2458237" y="2726364"/>
                      <a:pt x="2408983" y="2770675"/>
                      <a:pt x="2389100" y="2794949"/>
                    </a:cubicBezTo>
                    <a:cubicBezTo>
                      <a:pt x="2360455" y="2829922"/>
                      <a:pt x="2364306" y="2883174"/>
                      <a:pt x="2361334" y="2925945"/>
                    </a:cubicBezTo>
                    <a:cubicBezTo>
                      <a:pt x="2357824" y="2976418"/>
                      <a:pt x="2346483" y="3020684"/>
                      <a:pt x="2335424" y="3069488"/>
                    </a:cubicBezTo>
                    <a:cubicBezTo>
                      <a:pt x="2324603" y="3117259"/>
                      <a:pt x="2346431" y="3173932"/>
                      <a:pt x="2348588" y="3222659"/>
                    </a:cubicBezTo>
                    <a:cubicBezTo>
                      <a:pt x="2350931" y="3275507"/>
                      <a:pt x="2349390" y="3328405"/>
                      <a:pt x="2348800" y="3381272"/>
                    </a:cubicBezTo>
                    <a:cubicBezTo>
                      <a:pt x="2347625" y="3486416"/>
                      <a:pt x="2352509" y="3591276"/>
                      <a:pt x="2352150" y="3696400"/>
                    </a:cubicBezTo>
                    <a:cubicBezTo>
                      <a:pt x="2351957" y="3750929"/>
                      <a:pt x="2353350" y="3805722"/>
                      <a:pt x="2349904" y="3860167"/>
                    </a:cubicBezTo>
                    <a:cubicBezTo>
                      <a:pt x="2346765" y="3909819"/>
                      <a:pt x="2336592" y="3957313"/>
                      <a:pt x="2327690" y="4006060"/>
                    </a:cubicBezTo>
                    <a:cubicBezTo>
                      <a:pt x="2318955" y="4053908"/>
                      <a:pt x="2306221" y="4111203"/>
                      <a:pt x="2309161" y="4159840"/>
                    </a:cubicBezTo>
                    <a:cubicBezTo>
                      <a:pt x="2428629" y="4114367"/>
                      <a:pt x="2544915" y="4060653"/>
                      <a:pt x="2666219" y="4020032"/>
                    </a:cubicBezTo>
                    <a:cubicBezTo>
                      <a:pt x="2628383" y="3987043"/>
                      <a:pt x="2626702" y="3940421"/>
                      <a:pt x="2623647" y="3893895"/>
                    </a:cubicBezTo>
                    <a:cubicBezTo>
                      <a:pt x="2619629" y="3832543"/>
                      <a:pt x="2609527" y="3771712"/>
                      <a:pt x="2605124" y="3710360"/>
                    </a:cubicBezTo>
                    <a:cubicBezTo>
                      <a:pt x="2596421" y="3589190"/>
                      <a:pt x="2598866" y="3461724"/>
                      <a:pt x="2609174" y="3340690"/>
                    </a:cubicBezTo>
                    <a:cubicBezTo>
                      <a:pt x="2620239" y="3210747"/>
                      <a:pt x="2639866" y="3081240"/>
                      <a:pt x="2643903" y="2950751"/>
                    </a:cubicBezTo>
                    <a:cubicBezTo>
                      <a:pt x="2645847" y="2887891"/>
                      <a:pt x="2640982" y="2824871"/>
                      <a:pt x="2630745" y="2762839"/>
                    </a:cubicBezTo>
                    <a:cubicBezTo>
                      <a:pt x="2622119" y="2710582"/>
                      <a:pt x="2614629" y="2644821"/>
                      <a:pt x="2587377" y="2598520"/>
                    </a:cubicBezTo>
                    <a:cubicBezTo>
                      <a:pt x="2561339" y="2554273"/>
                      <a:pt x="2513472" y="2526167"/>
                      <a:pt x="2473525" y="2496027"/>
                    </a:cubicBezTo>
                    <a:cubicBezTo>
                      <a:pt x="2415113" y="2451960"/>
                      <a:pt x="2361007" y="2402398"/>
                      <a:pt x="2305265" y="2355090"/>
                    </a:cubicBezTo>
                    <a:moveTo>
                      <a:pt x="2312498" y="655495"/>
                    </a:moveTo>
                    <a:cubicBezTo>
                      <a:pt x="2327453" y="675719"/>
                      <a:pt x="2344352" y="694383"/>
                      <a:pt x="2362233" y="712053"/>
                    </a:cubicBezTo>
                    <a:cubicBezTo>
                      <a:pt x="2380692" y="730287"/>
                      <a:pt x="2388548" y="726256"/>
                      <a:pt x="2410626" y="716770"/>
                    </a:cubicBezTo>
                    <a:cubicBezTo>
                      <a:pt x="2454527" y="697907"/>
                      <a:pt x="2453686" y="676085"/>
                      <a:pt x="2429175" y="638259"/>
                    </a:cubicBezTo>
                    <a:cubicBezTo>
                      <a:pt x="2372335" y="550522"/>
                      <a:pt x="2350770" y="446038"/>
                      <a:pt x="2290625" y="360094"/>
                    </a:cubicBezTo>
                    <a:cubicBezTo>
                      <a:pt x="2231359" y="275416"/>
                      <a:pt x="2145163" y="207000"/>
                      <a:pt x="2054666" y="158172"/>
                    </a:cubicBezTo>
                    <a:cubicBezTo>
                      <a:pt x="1957552" y="105775"/>
                      <a:pt x="1852312" y="89102"/>
                      <a:pt x="1742850" y="90666"/>
                    </a:cubicBezTo>
                    <a:cubicBezTo>
                      <a:pt x="1686908" y="91467"/>
                      <a:pt x="1630614" y="95327"/>
                      <a:pt x="1575026" y="101595"/>
                    </a:cubicBezTo>
                    <a:cubicBezTo>
                      <a:pt x="1520946" y="107688"/>
                      <a:pt x="1472848" y="125434"/>
                      <a:pt x="1420501" y="138832"/>
                    </a:cubicBezTo>
                    <a:cubicBezTo>
                      <a:pt x="1394148" y="145575"/>
                      <a:pt x="1366973" y="151169"/>
                      <a:pt x="1341352" y="160435"/>
                    </a:cubicBezTo>
                    <a:cubicBezTo>
                      <a:pt x="1318875" y="168562"/>
                      <a:pt x="1298664" y="181112"/>
                      <a:pt x="1275957" y="188706"/>
                    </a:cubicBezTo>
                    <a:cubicBezTo>
                      <a:pt x="1226241" y="205317"/>
                      <a:pt x="1176205" y="223883"/>
                      <a:pt x="1131354" y="251050"/>
                    </a:cubicBezTo>
                    <a:cubicBezTo>
                      <a:pt x="1087499" y="277617"/>
                      <a:pt x="1047988" y="305950"/>
                      <a:pt x="1008157" y="338565"/>
                    </a:cubicBezTo>
                    <a:cubicBezTo>
                      <a:pt x="966907" y="372342"/>
                      <a:pt x="931080" y="411597"/>
                      <a:pt x="886474" y="441252"/>
                    </a:cubicBezTo>
                    <a:cubicBezTo>
                      <a:pt x="845866" y="468259"/>
                      <a:pt x="813569" y="504633"/>
                      <a:pt x="776748" y="536280"/>
                    </a:cubicBezTo>
                    <a:cubicBezTo>
                      <a:pt x="738277" y="569341"/>
                      <a:pt x="702797" y="609855"/>
                      <a:pt x="673934" y="651632"/>
                    </a:cubicBezTo>
                    <a:cubicBezTo>
                      <a:pt x="645714" y="692490"/>
                      <a:pt x="634973" y="745350"/>
                      <a:pt x="617926" y="791420"/>
                    </a:cubicBezTo>
                    <a:cubicBezTo>
                      <a:pt x="598083" y="845038"/>
                      <a:pt x="578401" y="902366"/>
                      <a:pt x="570924" y="959218"/>
                    </a:cubicBezTo>
                    <a:cubicBezTo>
                      <a:pt x="556992" y="1065157"/>
                      <a:pt x="588260" y="1188984"/>
                      <a:pt x="628015" y="1287022"/>
                    </a:cubicBezTo>
                    <a:cubicBezTo>
                      <a:pt x="667337" y="1383988"/>
                      <a:pt x="731057" y="1464896"/>
                      <a:pt x="807100" y="1535888"/>
                    </a:cubicBezTo>
                    <a:cubicBezTo>
                      <a:pt x="844165" y="1570508"/>
                      <a:pt x="884612" y="1601938"/>
                      <a:pt x="929931" y="1625089"/>
                    </a:cubicBezTo>
                    <a:cubicBezTo>
                      <a:pt x="968697" y="1644895"/>
                      <a:pt x="1019247" y="1680503"/>
                      <a:pt x="1061441" y="1655620"/>
                    </a:cubicBezTo>
                    <a:cubicBezTo>
                      <a:pt x="1078526" y="1645543"/>
                      <a:pt x="1092396" y="1633830"/>
                      <a:pt x="1112144" y="1629292"/>
                    </a:cubicBezTo>
                    <a:cubicBezTo>
                      <a:pt x="1133735" y="1624338"/>
                      <a:pt x="1154883" y="1626366"/>
                      <a:pt x="1172309" y="1610538"/>
                    </a:cubicBezTo>
                    <a:cubicBezTo>
                      <a:pt x="1187122" y="1597086"/>
                      <a:pt x="1194208" y="1580848"/>
                      <a:pt x="1213655" y="1572729"/>
                    </a:cubicBezTo>
                    <a:cubicBezTo>
                      <a:pt x="1236716" y="1563095"/>
                      <a:pt x="1263987" y="1561343"/>
                      <a:pt x="1288677" y="1561420"/>
                    </a:cubicBezTo>
                    <a:cubicBezTo>
                      <a:pt x="1344124" y="1561606"/>
                      <a:pt x="1399603" y="1575482"/>
                      <a:pt x="1452522" y="1590873"/>
                    </a:cubicBezTo>
                    <a:cubicBezTo>
                      <a:pt x="1501018" y="1604974"/>
                      <a:pt x="1541600" y="1626237"/>
                      <a:pt x="1593119" y="1613356"/>
                    </a:cubicBezTo>
                    <a:cubicBezTo>
                      <a:pt x="1631404" y="1603780"/>
                      <a:pt x="1692807" y="1578319"/>
                      <a:pt x="1701054" y="1534431"/>
                    </a:cubicBezTo>
                    <a:cubicBezTo>
                      <a:pt x="1708435" y="1495203"/>
                      <a:pt x="1679970" y="1444493"/>
                      <a:pt x="1665638" y="1409385"/>
                    </a:cubicBezTo>
                    <a:cubicBezTo>
                      <a:pt x="1645825" y="1360883"/>
                      <a:pt x="1627880" y="1313157"/>
                      <a:pt x="1615435" y="1262164"/>
                    </a:cubicBezTo>
                    <a:cubicBezTo>
                      <a:pt x="1605570" y="1221755"/>
                      <a:pt x="1590083" y="1157104"/>
                      <a:pt x="1617925" y="1120168"/>
                    </a:cubicBezTo>
                    <a:cubicBezTo>
                      <a:pt x="1645280" y="1083879"/>
                      <a:pt x="1708538" y="1084316"/>
                      <a:pt x="1747837" y="1093442"/>
                    </a:cubicBezTo>
                    <a:cubicBezTo>
                      <a:pt x="1773593" y="1099424"/>
                      <a:pt x="1797270" y="1111471"/>
                      <a:pt x="1823039" y="1117543"/>
                    </a:cubicBezTo>
                    <a:cubicBezTo>
                      <a:pt x="1849289" y="1123730"/>
                      <a:pt x="1876451" y="1126836"/>
                      <a:pt x="1903228" y="1129872"/>
                    </a:cubicBezTo>
                    <a:cubicBezTo>
                      <a:pt x="1996029" y="1140366"/>
                      <a:pt x="2128052" y="1116638"/>
                      <a:pt x="2123110" y="998055"/>
                    </a:cubicBezTo>
                    <a:cubicBezTo>
                      <a:pt x="2118713" y="892366"/>
                      <a:pt x="2060474" y="786421"/>
                      <a:pt x="2094580" y="680603"/>
                    </a:cubicBezTo>
                    <a:cubicBezTo>
                      <a:pt x="2108476" y="637470"/>
                      <a:pt x="2136870" y="587588"/>
                      <a:pt x="2184153" y="576203"/>
                    </a:cubicBezTo>
                    <a:cubicBezTo>
                      <a:pt x="2221655" y="567171"/>
                      <a:pt x="2272340" y="576639"/>
                      <a:pt x="2305419" y="596255"/>
                    </a:cubicBezTo>
                    <a:cubicBezTo>
                      <a:pt x="2331971" y="611998"/>
                      <a:pt x="2358279" y="644970"/>
                      <a:pt x="2312498" y="655495"/>
                    </a:cubicBezTo>
                    <a:moveTo>
                      <a:pt x="448940" y="1127561"/>
                    </a:moveTo>
                    <a:cubicBezTo>
                      <a:pt x="355396" y="1145815"/>
                      <a:pt x="293532" y="1244418"/>
                      <a:pt x="276388" y="1331853"/>
                    </a:cubicBezTo>
                    <a:cubicBezTo>
                      <a:pt x="268619" y="1371473"/>
                      <a:pt x="265874" y="1418659"/>
                      <a:pt x="280900" y="1456996"/>
                    </a:cubicBezTo>
                    <a:cubicBezTo>
                      <a:pt x="298220" y="1501191"/>
                      <a:pt x="347168" y="1519637"/>
                      <a:pt x="390362" y="1528905"/>
                    </a:cubicBezTo>
                    <a:cubicBezTo>
                      <a:pt x="439739" y="1539502"/>
                      <a:pt x="483493" y="1535362"/>
                      <a:pt x="522637" y="1501127"/>
                    </a:cubicBezTo>
                    <a:cubicBezTo>
                      <a:pt x="539844" y="1486076"/>
                      <a:pt x="554422" y="1468542"/>
                      <a:pt x="566789" y="1449383"/>
                    </a:cubicBezTo>
                    <a:cubicBezTo>
                      <a:pt x="579432" y="1429789"/>
                      <a:pt x="597021" y="1415515"/>
                      <a:pt x="584303" y="1393616"/>
                    </a:cubicBezTo>
                    <a:cubicBezTo>
                      <a:pt x="552787" y="1339356"/>
                      <a:pt x="525893" y="1286053"/>
                      <a:pt x="505135" y="1226363"/>
                    </a:cubicBezTo>
                    <a:cubicBezTo>
                      <a:pt x="495872" y="1199728"/>
                      <a:pt x="487640" y="1173702"/>
                      <a:pt x="481492" y="1146271"/>
                    </a:cubicBezTo>
                    <a:cubicBezTo>
                      <a:pt x="476613" y="1124487"/>
                      <a:pt x="474250" y="1111189"/>
                      <a:pt x="448940" y="1127561"/>
                    </a:cubicBezTo>
                    <a:moveTo>
                      <a:pt x="1268203" y="1719443"/>
                    </a:moveTo>
                    <a:cubicBezTo>
                      <a:pt x="1250104" y="1736875"/>
                      <a:pt x="1229309" y="1750764"/>
                      <a:pt x="1205947" y="1760128"/>
                    </a:cubicBezTo>
                    <a:cubicBezTo>
                      <a:pt x="1180319" y="1770410"/>
                      <a:pt x="1172540" y="1765474"/>
                      <a:pt x="1173811" y="1795113"/>
                    </a:cubicBezTo>
                    <a:cubicBezTo>
                      <a:pt x="1175216" y="1827853"/>
                      <a:pt x="1175454" y="1854052"/>
                      <a:pt x="1160531" y="1884513"/>
                    </a:cubicBezTo>
                    <a:cubicBezTo>
                      <a:pt x="1153548" y="1898774"/>
                      <a:pt x="1127747" y="1918016"/>
                      <a:pt x="1132619" y="1934055"/>
                    </a:cubicBezTo>
                    <a:cubicBezTo>
                      <a:pt x="1139614" y="1957077"/>
                      <a:pt x="1211267" y="1980356"/>
                      <a:pt x="1232171" y="1988404"/>
                    </a:cubicBezTo>
                    <a:cubicBezTo>
                      <a:pt x="1282182" y="2007665"/>
                      <a:pt x="1340530" y="2008063"/>
                      <a:pt x="1387736" y="1980844"/>
                    </a:cubicBezTo>
                    <a:cubicBezTo>
                      <a:pt x="1442567" y="1949228"/>
                      <a:pt x="1447419" y="1891906"/>
                      <a:pt x="1426765" y="1836434"/>
                    </a:cubicBezTo>
                    <a:cubicBezTo>
                      <a:pt x="1424557" y="1830516"/>
                      <a:pt x="1416548" y="1820517"/>
                      <a:pt x="1418518" y="1814053"/>
                    </a:cubicBezTo>
                    <a:cubicBezTo>
                      <a:pt x="1422138" y="1802206"/>
                      <a:pt x="1437035" y="1803919"/>
                      <a:pt x="1445584" y="1808444"/>
                    </a:cubicBezTo>
                    <a:cubicBezTo>
                      <a:pt x="1464145" y="1818264"/>
                      <a:pt x="1471898" y="1848128"/>
                      <a:pt x="1475897" y="1866766"/>
                    </a:cubicBezTo>
                    <a:cubicBezTo>
                      <a:pt x="1486570" y="1916559"/>
                      <a:pt x="1466963" y="1970485"/>
                      <a:pt x="1429698" y="2004790"/>
                    </a:cubicBezTo>
                    <a:cubicBezTo>
                      <a:pt x="1410758" y="2022216"/>
                      <a:pt x="1387075" y="2033865"/>
                      <a:pt x="1362917" y="2042259"/>
                    </a:cubicBezTo>
                    <a:cubicBezTo>
                      <a:pt x="1349201" y="2047022"/>
                      <a:pt x="1334818" y="2050789"/>
                      <a:pt x="1320338" y="2052253"/>
                    </a:cubicBezTo>
                    <a:cubicBezTo>
                      <a:pt x="1308638" y="2053427"/>
                      <a:pt x="1293863" y="2049737"/>
                      <a:pt x="1282689" y="2053068"/>
                    </a:cubicBezTo>
                    <a:cubicBezTo>
                      <a:pt x="1262998" y="2058940"/>
                      <a:pt x="1262119" y="2083227"/>
                      <a:pt x="1257196" y="2100980"/>
                    </a:cubicBezTo>
                    <a:cubicBezTo>
                      <a:pt x="1248403" y="2132712"/>
                      <a:pt x="1244732" y="2167062"/>
                      <a:pt x="1243577" y="2199891"/>
                    </a:cubicBezTo>
                    <a:cubicBezTo>
                      <a:pt x="1241709" y="2252989"/>
                      <a:pt x="1248031" y="2320637"/>
                      <a:pt x="1278575" y="2365648"/>
                    </a:cubicBezTo>
                    <a:cubicBezTo>
                      <a:pt x="1349837" y="2470675"/>
                      <a:pt x="1487661" y="2507131"/>
                      <a:pt x="1595269" y="2561185"/>
                    </a:cubicBezTo>
                    <a:cubicBezTo>
                      <a:pt x="1652468" y="2589919"/>
                      <a:pt x="1705508" y="2626015"/>
                      <a:pt x="1756437" y="2664602"/>
                    </a:cubicBezTo>
                    <a:cubicBezTo>
                      <a:pt x="1761469" y="2668414"/>
                      <a:pt x="1768997" y="2675885"/>
                      <a:pt x="1775037" y="2678857"/>
                    </a:cubicBezTo>
                    <a:cubicBezTo>
                      <a:pt x="1795453" y="2688901"/>
                      <a:pt x="1777623" y="2685243"/>
                      <a:pt x="1790691" y="2678606"/>
                    </a:cubicBezTo>
                    <a:cubicBezTo>
                      <a:pt x="1800755" y="2673497"/>
                      <a:pt x="1809368" y="2662400"/>
                      <a:pt x="1819765" y="2656617"/>
                    </a:cubicBezTo>
                    <a:cubicBezTo>
                      <a:pt x="1843712" y="2643287"/>
                      <a:pt x="1870604" y="2636092"/>
                      <a:pt x="1894961" y="2623499"/>
                    </a:cubicBezTo>
                    <a:cubicBezTo>
                      <a:pt x="1951589" y="2594213"/>
                      <a:pt x="2001690" y="2557873"/>
                      <a:pt x="2051951" y="2519088"/>
                    </a:cubicBezTo>
                    <a:cubicBezTo>
                      <a:pt x="2103450" y="2479340"/>
                      <a:pt x="2155611" y="2443051"/>
                      <a:pt x="2202593" y="2397803"/>
                    </a:cubicBezTo>
                    <a:cubicBezTo>
                      <a:pt x="2222406" y="2378735"/>
                      <a:pt x="2244709" y="2363010"/>
                      <a:pt x="2264804" y="2344756"/>
                    </a:cubicBezTo>
                    <a:cubicBezTo>
                      <a:pt x="2285047" y="2326362"/>
                      <a:pt x="2259144" y="2318731"/>
                      <a:pt x="2242000" y="2305195"/>
                    </a:cubicBezTo>
                    <a:cubicBezTo>
                      <a:pt x="2183659" y="2259118"/>
                      <a:pt x="2126043" y="2211579"/>
                      <a:pt x="2063741" y="2170855"/>
                    </a:cubicBezTo>
                    <a:cubicBezTo>
                      <a:pt x="2042959" y="2157268"/>
                      <a:pt x="2024628" y="2138944"/>
                      <a:pt x="2002948" y="2126935"/>
                    </a:cubicBezTo>
                    <a:cubicBezTo>
                      <a:pt x="1980304" y="2114394"/>
                      <a:pt x="1966865" y="2125626"/>
                      <a:pt x="1949028" y="2141575"/>
                    </a:cubicBezTo>
                    <a:cubicBezTo>
                      <a:pt x="1929536" y="2159007"/>
                      <a:pt x="1910955" y="2176092"/>
                      <a:pt x="1889262" y="2191002"/>
                    </a:cubicBezTo>
                    <a:cubicBezTo>
                      <a:pt x="1860611" y="2210699"/>
                      <a:pt x="1827300" y="2220179"/>
                      <a:pt x="1798496" y="2238933"/>
                    </a:cubicBezTo>
                    <a:cubicBezTo>
                      <a:pt x="1816986" y="2258290"/>
                      <a:pt x="1862081" y="2264766"/>
                      <a:pt x="1868621" y="2294091"/>
                    </a:cubicBezTo>
                    <a:cubicBezTo>
                      <a:pt x="1875257" y="2323807"/>
                      <a:pt x="1831004" y="2346996"/>
                      <a:pt x="1810318" y="2358472"/>
                    </a:cubicBezTo>
                    <a:cubicBezTo>
                      <a:pt x="1773798" y="2378741"/>
                      <a:pt x="1733511" y="2391045"/>
                      <a:pt x="1692813" y="2399838"/>
                    </a:cubicBezTo>
                    <a:cubicBezTo>
                      <a:pt x="1658951" y="2407148"/>
                      <a:pt x="1608747" y="2396141"/>
                      <a:pt x="1581611" y="2421698"/>
                    </a:cubicBezTo>
                    <a:cubicBezTo>
                      <a:pt x="1573871" y="2405331"/>
                      <a:pt x="1566618" y="2396782"/>
                      <a:pt x="1579352" y="2381128"/>
                    </a:cubicBezTo>
                    <a:cubicBezTo>
                      <a:pt x="1592073" y="2365500"/>
                      <a:pt x="1614748" y="2362811"/>
                      <a:pt x="1632700" y="2356797"/>
                    </a:cubicBezTo>
                    <a:cubicBezTo>
                      <a:pt x="1681177" y="2340553"/>
                      <a:pt x="1728928" y="2318910"/>
                      <a:pt x="1775839" y="2298622"/>
                    </a:cubicBezTo>
                    <a:cubicBezTo>
                      <a:pt x="1769614" y="2284053"/>
                      <a:pt x="1754049" y="2274079"/>
                      <a:pt x="1742188" y="2264593"/>
                    </a:cubicBezTo>
                    <a:cubicBezTo>
                      <a:pt x="1725251" y="2251044"/>
                      <a:pt x="1711022" y="2236032"/>
                      <a:pt x="1697235" y="2219184"/>
                    </a:cubicBezTo>
                    <a:cubicBezTo>
                      <a:pt x="1670934" y="2187048"/>
                      <a:pt x="1647346" y="2152768"/>
                      <a:pt x="1622296" y="2119689"/>
                    </a:cubicBezTo>
                    <a:cubicBezTo>
                      <a:pt x="1611437" y="2105338"/>
                      <a:pt x="1601527" y="2091012"/>
                      <a:pt x="1581688" y="2098958"/>
                    </a:cubicBezTo>
                    <a:cubicBezTo>
                      <a:pt x="1564173" y="2105967"/>
                      <a:pt x="1547081" y="2124156"/>
                      <a:pt x="1530246" y="2133578"/>
                    </a:cubicBezTo>
                    <a:cubicBezTo>
                      <a:pt x="1492186" y="2154880"/>
                      <a:pt x="1458889" y="2175341"/>
                      <a:pt x="1416990" y="2188897"/>
                    </a:cubicBezTo>
                    <a:cubicBezTo>
                      <a:pt x="1400110" y="2194358"/>
                      <a:pt x="1330980" y="2209910"/>
                      <a:pt x="1349368" y="2167659"/>
                    </a:cubicBezTo>
                    <a:cubicBezTo>
                      <a:pt x="1354817" y="2155130"/>
                      <a:pt x="1373032" y="2149970"/>
                      <a:pt x="1384251" y="2144495"/>
                    </a:cubicBezTo>
                    <a:cubicBezTo>
                      <a:pt x="1404982" y="2134367"/>
                      <a:pt x="1425649" y="2124047"/>
                      <a:pt x="1445622" y="2112481"/>
                    </a:cubicBezTo>
                    <a:cubicBezTo>
                      <a:pt x="1486654" y="2088734"/>
                      <a:pt x="1522840" y="2058048"/>
                      <a:pt x="1561227" y="2030424"/>
                    </a:cubicBezTo>
                    <a:cubicBezTo>
                      <a:pt x="1603574" y="1999951"/>
                      <a:pt x="1646647" y="1970376"/>
                      <a:pt x="1686408" y="1936507"/>
                    </a:cubicBezTo>
                    <a:cubicBezTo>
                      <a:pt x="1646846" y="1910301"/>
                      <a:pt x="1602958" y="1891111"/>
                      <a:pt x="1562048" y="1867139"/>
                    </a:cubicBezTo>
                    <a:cubicBezTo>
                      <a:pt x="1520696" y="1842916"/>
                      <a:pt x="1479035" y="1821017"/>
                      <a:pt x="1436271" y="1799497"/>
                    </a:cubicBezTo>
                    <a:cubicBezTo>
                      <a:pt x="1402216" y="1782360"/>
                      <a:pt x="1367602" y="1764088"/>
                      <a:pt x="1336551" y="1741938"/>
                    </a:cubicBezTo>
                    <a:cubicBezTo>
                      <a:pt x="1324209" y="1733133"/>
                      <a:pt x="1281739" y="1696536"/>
                      <a:pt x="1268203" y="1719443"/>
                    </a:cubicBezTo>
                    <a:moveTo>
                      <a:pt x="2512137" y="867130"/>
                    </a:moveTo>
                    <a:cubicBezTo>
                      <a:pt x="2506932" y="868439"/>
                      <a:pt x="2501784" y="869928"/>
                      <a:pt x="2496675" y="871584"/>
                    </a:cubicBezTo>
                    <a:cubicBezTo>
                      <a:pt x="2531359" y="924611"/>
                      <a:pt x="2493068" y="990250"/>
                      <a:pt x="2503921" y="1047629"/>
                    </a:cubicBezTo>
                    <a:cubicBezTo>
                      <a:pt x="2535942" y="1028695"/>
                      <a:pt x="2540133" y="955046"/>
                      <a:pt x="2588751" y="968659"/>
                    </a:cubicBezTo>
                    <a:cubicBezTo>
                      <a:pt x="2641111" y="983325"/>
                      <a:pt x="2615053" y="1047777"/>
                      <a:pt x="2630906" y="1084636"/>
                    </a:cubicBezTo>
                    <a:cubicBezTo>
                      <a:pt x="2655654" y="1063007"/>
                      <a:pt x="2684543" y="1083224"/>
                      <a:pt x="2694754" y="1108884"/>
                    </a:cubicBezTo>
                    <a:cubicBezTo>
                      <a:pt x="2705806" y="1136688"/>
                      <a:pt x="2690480" y="1162355"/>
                      <a:pt x="2695634" y="1189869"/>
                    </a:cubicBezTo>
                    <a:cubicBezTo>
                      <a:pt x="2700961" y="1218341"/>
                      <a:pt x="2716871" y="1199657"/>
                      <a:pt x="2725690" y="1182867"/>
                    </a:cubicBezTo>
                    <a:cubicBezTo>
                      <a:pt x="2736928" y="1161462"/>
                      <a:pt x="2746748" y="1132523"/>
                      <a:pt x="2742608" y="1108044"/>
                    </a:cubicBezTo>
                    <a:cubicBezTo>
                      <a:pt x="2737570" y="1078263"/>
                      <a:pt x="2717577" y="1050581"/>
                      <a:pt x="2705190" y="1023535"/>
                    </a:cubicBezTo>
                    <a:cubicBezTo>
                      <a:pt x="2692886" y="996662"/>
                      <a:pt x="2681231" y="969237"/>
                      <a:pt x="2663420" y="945393"/>
                    </a:cubicBezTo>
                    <a:cubicBezTo>
                      <a:pt x="2629693" y="900248"/>
                      <a:pt x="2571107" y="859684"/>
                      <a:pt x="2512137" y="867130"/>
                    </a:cubicBezTo>
                    <a:moveTo>
                      <a:pt x="2847533" y="1503001"/>
                    </a:moveTo>
                    <a:cubicBezTo>
                      <a:pt x="2824896" y="1446482"/>
                      <a:pt x="2791387" y="1394739"/>
                      <a:pt x="2769976" y="1337777"/>
                    </a:cubicBezTo>
                    <a:cubicBezTo>
                      <a:pt x="2763718" y="1321115"/>
                      <a:pt x="2760220" y="1294563"/>
                      <a:pt x="2743661" y="1284307"/>
                    </a:cubicBezTo>
                    <a:cubicBezTo>
                      <a:pt x="2732782" y="1277562"/>
                      <a:pt x="2718303" y="1281611"/>
                      <a:pt x="2706307" y="1277985"/>
                    </a:cubicBezTo>
                    <a:cubicBezTo>
                      <a:pt x="2694343" y="1274372"/>
                      <a:pt x="2681738" y="1265752"/>
                      <a:pt x="2673157" y="1256869"/>
                    </a:cubicBezTo>
                    <a:cubicBezTo>
                      <a:pt x="2657464" y="1240612"/>
                      <a:pt x="2652375" y="1218302"/>
                      <a:pt x="2633864" y="1204144"/>
                    </a:cubicBezTo>
                    <a:cubicBezTo>
                      <a:pt x="2609976" y="1185871"/>
                      <a:pt x="2591524" y="1178862"/>
                      <a:pt x="2580157" y="1148331"/>
                    </a:cubicBezTo>
                    <a:cubicBezTo>
                      <a:pt x="2571236" y="1124352"/>
                      <a:pt x="2571216" y="1120835"/>
                      <a:pt x="2544401" y="1126182"/>
                    </a:cubicBezTo>
                    <a:cubicBezTo>
                      <a:pt x="2515128" y="1132028"/>
                      <a:pt x="2491348" y="1124872"/>
                      <a:pt x="2471150" y="1102004"/>
                    </a:cubicBezTo>
                    <a:cubicBezTo>
                      <a:pt x="2436947" y="1063283"/>
                      <a:pt x="2433167" y="1008735"/>
                      <a:pt x="2449951" y="961991"/>
                    </a:cubicBezTo>
                    <a:cubicBezTo>
                      <a:pt x="2457800" y="940137"/>
                      <a:pt x="2471458" y="914708"/>
                      <a:pt x="2460111" y="891820"/>
                    </a:cubicBezTo>
                    <a:cubicBezTo>
                      <a:pt x="2449572" y="870563"/>
                      <a:pt x="2423983" y="855301"/>
                      <a:pt x="2407764" y="838357"/>
                    </a:cubicBezTo>
                    <a:cubicBezTo>
                      <a:pt x="2366771" y="795528"/>
                      <a:pt x="2334686" y="745408"/>
                      <a:pt x="2296247" y="700468"/>
                    </a:cubicBezTo>
                    <a:cubicBezTo>
                      <a:pt x="2287044" y="689717"/>
                      <a:pt x="2277641" y="678992"/>
                      <a:pt x="2270542" y="666663"/>
                    </a:cubicBezTo>
                    <a:cubicBezTo>
                      <a:pt x="2266043" y="658839"/>
                      <a:pt x="2263386" y="645374"/>
                      <a:pt x="2252944" y="643158"/>
                    </a:cubicBezTo>
                    <a:cubicBezTo>
                      <a:pt x="2234973" y="639344"/>
                      <a:pt x="2209890" y="670411"/>
                      <a:pt x="2200853" y="681733"/>
                    </a:cubicBezTo>
                    <a:cubicBezTo>
                      <a:pt x="2134681" y="764554"/>
                      <a:pt x="2182022" y="877354"/>
                      <a:pt x="2190084" y="970720"/>
                    </a:cubicBezTo>
                    <a:cubicBezTo>
                      <a:pt x="2194185" y="1018266"/>
                      <a:pt x="2203408" y="1075266"/>
                      <a:pt x="2182318" y="1120039"/>
                    </a:cubicBezTo>
                    <a:cubicBezTo>
                      <a:pt x="2162453" y="1162226"/>
                      <a:pt x="2112160" y="1183284"/>
                      <a:pt x="2069780" y="1195030"/>
                    </a:cubicBezTo>
                    <a:cubicBezTo>
                      <a:pt x="2012614" y="1210870"/>
                      <a:pt x="1951217" y="1210170"/>
                      <a:pt x="1893049" y="1200556"/>
                    </a:cubicBezTo>
                    <a:cubicBezTo>
                      <a:pt x="1862581" y="1195517"/>
                      <a:pt x="1833340" y="1186911"/>
                      <a:pt x="1804497" y="1176012"/>
                    </a:cubicBezTo>
                    <a:cubicBezTo>
                      <a:pt x="1774992" y="1164864"/>
                      <a:pt x="1744300" y="1145680"/>
                      <a:pt x="1714224" y="1165917"/>
                    </a:cubicBezTo>
                    <a:cubicBezTo>
                      <a:pt x="1675407" y="1192045"/>
                      <a:pt x="1687403" y="1244456"/>
                      <a:pt x="1695926" y="1282658"/>
                    </a:cubicBezTo>
                    <a:cubicBezTo>
                      <a:pt x="1709854" y="1345068"/>
                      <a:pt x="1734172" y="1403275"/>
                      <a:pt x="1755686" y="1463221"/>
                    </a:cubicBezTo>
                    <a:cubicBezTo>
                      <a:pt x="1773753" y="1513578"/>
                      <a:pt x="1788380" y="1576747"/>
                      <a:pt x="1750397" y="1621802"/>
                    </a:cubicBezTo>
                    <a:cubicBezTo>
                      <a:pt x="1712459" y="1666800"/>
                      <a:pt x="1649542" y="1694964"/>
                      <a:pt x="1590982" y="1692627"/>
                    </a:cubicBezTo>
                    <a:cubicBezTo>
                      <a:pt x="1469575" y="1687788"/>
                      <a:pt x="1358752" y="1597266"/>
                      <a:pt x="1234687" y="1634292"/>
                    </a:cubicBezTo>
                    <a:cubicBezTo>
                      <a:pt x="1257998" y="1643926"/>
                      <a:pt x="1282638" y="1649593"/>
                      <a:pt x="1305416" y="1660626"/>
                    </a:cubicBezTo>
                    <a:cubicBezTo>
                      <a:pt x="1332912" y="1673938"/>
                      <a:pt x="1358360" y="1691633"/>
                      <a:pt x="1385053" y="1706439"/>
                    </a:cubicBezTo>
                    <a:cubicBezTo>
                      <a:pt x="1436290" y="1734866"/>
                      <a:pt x="1487706" y="1762881"/>
                      <a:pt x="1537781" y="1793329"/>
                    </a:cubicBezTo>
                    <a:cubicBezTo>
                      <a:pt x="1583030" y="1820844"/>
                      <a:pt x="1625807" y="1850984"/>
                      <a:pt x="1668989" y="1881470"/>
                    </a:cubicBezTo>
                    <a:cubicBezTo>
                      <a:pt x="1722799" y="1919466"/>
                      <a:pt x="1751142" y="1877388"/>
                      <a:pt x="1785659" y="1836344"/>
                    </a:cubicBezTo>
                    <a:cubicBezTo>
                      <a:pt x="1861022" y="1746771"/>
                      <a:pt x="1932758" y="1651910"/>
                      <a:pt x="2001227" y="1556978"/>
                    </a:cubicBezTo>
                    <a:cubicBezTo>
                      <a:pt x="2060757" y="1474447"/>
                      <a:pt x="2116011" y="1388282"/>
                      <a:pt x="2159058" y="1296084"/>
                    </a:cubicBezTo>
                    <a:cubicBezTo>
                      <a:pt x="2174462" y="1263095"/>
                      <a:pt x="2200398" y="1207134"/>
                      <a:pt x="2245466" y="1213643"/>
                    </a:cubicBezTo>
                    <a:cubicBezTo>
                      <a:pt x="2285484" y="1219413"/>
                      <a:pt x="2308814" y="1267697"/>
                      <a:pt x="2329506" y="1297246"/>
                    </a:cubicBezTo>
                    <a:cubicBezTo>
                      <a:pt x="2343941" y="1286900"/>
                      <a:pt x="2356315" y="1273075"/>
                      <a:pt x="2375801" y="1278762"/>
                    </a:cubicBezTo>
                    <a:cubicBezTo>
                      <a:pt x="2391962" y="1283479"/>
                      <a:pt x="2403143" y="1300064"/>
                      <a:pt x="2410299" y="1314210"/>
                    </a:cubicBezTo>
                    <a:cubicBezTo>
                      <a:pt x="2415215" y="1323927"/>
                      <a:pt x="2418566" y="1356698"/>
                      <a:pt x="2426794" y="1361627"/>
                    </a:cubicBezTo>
                    <a:cubicBezTo>
                      <a:pt x="2432641" y="1365138"/>
                      <a:pt x="2455002" y="1357597"/>
                      <a:pt x="2464969" y="1359901"/>
                    </a:cubicBezTo>
                    <a:cubicBezTo>
                      <a:pt x="2499076" y="1367782"/>
                      <a:pt x="2509987" y="1411625"/>
                      <a:pt x="2509640" y="1442060"/>
                    </a:cubicBezTo>
                    <a:cubicBezTo>
                      <a:pt x="2509159" y="1484010"/>
                      <a:pt x="2491631" y="1525978"/>
                      <a:pt x="2477267" y="1564822"/>
                    </a:cubicBezTo>
                    <a:cubicBezTo>
                      <a:pt x="2445073" y="1651897"/>
                      <a:pt x="2389915" y="1719943"/>
                      <a:pt x="2329108" y="1788753"/>
                    </a:cubicBezTo>
                    <a:cubicBezTo>
                      <a:pt x="2267404" y="1858577"/>
                      <a:pt x="2202804" y="1921867"/>
                      <a:pt x="2133205" y="1983828"/>
                    </a:cubicBezTo>
                    <a:cubicBezTo>
                      <a:pt x="2116030" y="1999116"/>
                      <a:pt x="2099022" y="2014584"/>
                      <a:pt x="2082277" y="2030347"/>
                    </a:cubicBezTo>
                    <a:cubicBezTo>
                      <a:pt x="2068542" y="2043267"/>
                      <a:pt x="2046797" y="2056713"/>
                      <a:pt x="2036053" y="2071899"/>
                    </a:cubicBezTo>
                    <a:cubicBezTo>
                      <a:pt x="2016163" y="2099992"/>
                      <a:pt x="2069370" y="2112745"/>
                      <a:pt x="2089170" y="2123020"/>
                    </a:cubicBezTo>
                    <a:cubicBezTo>
                      <a:pt x="2174359" y="2167261"/>
                      <a:pt x="2252866" y="2225525"/>
                      <a:pt x="2327889" y="2284932"/>
                    </a:cubicBezTo>
                    <a:cubicBezTo>
                      <a:pt x="2405261" y="2346201"/>
                      <a:pt x="2483062" y="2407706"/>
                      <a:pt x="2557404" y="2472627"/>
                    </a:cubicBezTo>
                    <a:cubicBezTo>
                      <a:pt x="2630129" y="2536135"/>
                      <a:pt x="2698823" y="2603821"/>
                      <a:pt x="2775405" y="2662882"/>
                    </a:cubicBezTo>
                    <a:cubicBezTo>
                      <a:pt x="2854093" y="2723553"/>
                      <a:pt x="2936535" y="2779571"/>
                      <a:pt x="3017391" y="2837303"/>
                    </a:cubicBezTo>
                    <a:cubicBezTo>
                      <a:pt x="3098325" y="2895093"/>
                      <a:pt x="3177077" y="2955892"/>
                      <a:pt x="3257914" y="3013759"/>
                    </a:cubicBezTo>
                    <a:cubicBezTo>
                      <a:pt x="3336916" y="3070303"/>
                      <a:pt x="3421720" y="3118780"/>
                      <a:pt x="3504816" y="3168984"/>
                    </a:cubicBezTo>
                    <a:cubicBezTo>
                      <a:pt x="3548280" y="3195253"/>
                      <a:pt x="3591975" y="3221138"/>
                      <a:pt x="3635645" y="3247067"/>
                    </a:cubicBezTo>
                    <a:cubicBezTo>
                      <a:pt x="3670958" y="3268036"/>
                      <a:pt x="3709281" y="3300621"/>
                      <a:pt x="3751147" y="3303272"/>
                    </a:cubicBezTo>
                    <a:cubicBezTo>
                      <a:pt x="3788867" y="3305659"/>
                      <a:pt x="3824642" y="3319542"/>
                      <a:pt x="3847190" y="3278530"/>
                    </a:cubicBezTo>
                    <a:cubicBezTo>
                      <a:pt x="3864300" y="3247395"/>
                      <a:pt x="3857214" y="3204566"/>
                      <a:pt x="3842228" y="3174317"/>
                    </a:cubicBezTo>
                    <a:cubicBezTo>
                      <a:pt x="3823943" y="3137406"/>
                      <a:pt x="3795330" y="3103466"/>
                      <a:pt x="3772340" y="3069302"/>
                    </a:cubicBezTo>
                    <a:cubicBezTo>
                      <a:pt x="3745910" y="3030023"/>
                      <a:pt x="3721379" y="2989601"/>
                      <a:pt x="3695289" y="2950122"/>
                    </a:cubicBezTo>
                    <a:cubicBezTo>
                      <a:pt x="3670278" y="2912261"/>
                      <a:pt x="3642474" y="2877314"/>
                      <a:pt x="3614568" y="2841642"/>
                    </a:cubicBezTo>
                    <a:cubicBezTo>
                      <a:pt x="3586276" y="2805469"/>
                      <a:pt x="3564807" y="2764700"/>
                      <a:pt x="3539590" y="2726403"/>
                    </a:cubicBezTo>
                    <a:cubicBezTo>
                      <a:pt x="3485696" y="2644525"/>
                      <a:pt x="3430281" y="2564131"/>
                      <a:pt x="3379186" y="2480425"/>
                    </a:cubicBezTo>
                    <a:cubicBezTo>
                      <a:pt x="3262002" y="2288443"/>
                      <a:pt x="3157052" y="2090255"/>
                      <a:pt x="3056761" y="1889089"/>
                    </a:cubicBezTo>
                    <a:cubicBezTo>
                      <a:pt x="3047923" y="1871362"/>
                      <a:pt x="2841763" y="1506153"/>
                      <a:pt x="2847533" y="1503001"/>
                    </a:cubicBezTo>
                    <a:moveTo>
                      <a:pt x="2682540" y="2683311"/>
                    </a:moveTo>
                    <a:cubicBezTo>
                      <a:pt x="2745522" y="2901004"/>
                      <a:pt x="2709202" y="3122368"/>
                      <a:pt x="2696288" y="3343829"/>
                    </a:cubicBezTo>
                    <a:cubicBezTo>
                      <a:pt x="2689761" y="3455801"/>
                      <a:pt x="2688766" y="3568472"/>
                      <a:pt x="2685871" y="3680599"/>
                    </a:cubicBezTo>
                    <a:cubicBezTo>
                      <a:pt x="2684459" y="3735102"/>
                      <a:pt x="2684556" y="3789650"/>
                      <a:pt x="2686821" y="3844128"/>
                    </a:cubicBezTo>
                    <a:cubicBezTo>
                      <a:pt x="2687964" y="3871541"/>
                      <a:pt x="2689966" y="3898856"/>
                      <a:pt x="2691917" y="3926210"/>
                    </a:cubicBezTo>
                    <a:cubicBezTo>
                      <a:pt x="2693644" y="3950401"/>
                      <a:pt x="2687155" y="3977139"/>
                      <a:pt x="2690204" y="4000482"/>
                    </a:cubicBezTo>
                    <a:cubicBezTo>
                      <a:pt x="2694112" y="4030378"/>
                      <a:pt x="2753468" y="4036245"/>
                      <a:pt x="2735234" y="4074612"/>
                    </a:cubicBezTo>
                    <a:cubicBezTo>
                      <a:pt x="2723001" y="4100356"/>
                      <a:pt x="2680159" y="4104284"/>
                      <a:pt x="2657208" y="4115137"/>
                    </a:cubicBezTo>
                    <a:cubicBezTo>
                      <a:pt x="2667413" y="4126953"/>
                      <a:pt x="2683375" y="4144635"/>
                      <a:pt x="2700396" y="4145752"/>
                    </a:cubicBezTo>
                    <a:cubicBezTo>
                      <a:pt x="2715722" y="4146747"/>
                      <a:pt x="2727564" y="4133455"/>
                      <a:pt x="2741306" y="4128429"/>
                    </a:cubicBezTo>
                    <a:cubicBezTo>
                      <a:pt x="2753507" y="4123962"/>
                      <a:pt x="2770290" y="4119630"/>
                      <a:pt x="2777992" y="4133878"/>
                    </a:cubicBezTo>
                    <a:cubicBezTo>
                      <a:pt x="2786060" y="4148788"/>
                      <a:pt x="2769167" y="4165360"/>
                      <a:pt x="2762486" y="4176913"/>
                    </a:cubicBezTo>
                    <a:cubicBezTo>
                      <a:pt x="2785200" y="4181309"/>
                      <a:pt x="2800911" y="4167747"/>
                      <a:pt x="2821398" y="4168992"/>
                    </a:cubicBezTo>
                    <a:cubicBezTo>
                      <a:pt x="2842964" y="4170302"/>
                      <a:pt x="2843939" y="4191514"/>
                      <a:pt x="2858111" y="4203792"/>
                    </a:cubicBezTo>
                    <a:cubicBezTo>
                      <a:pt x="2874310" y="4217823"/>
                      <a:pt x="2902602" y="4220845"/>
                      <a:pt x="2922575" y="4226750"/>
                    </a:cubicBezTo>
                    <a:cubicBezTo>
                      <a:pt x="2945815" y="4233618"/>
                      <a:pt x="2969171" y="4242141"/>
                      <a:pt x="2990332" y="4254066"/>
                    </a:cubicBezTo>
                    <a:cubicBezTo>
                      <a:pt x="3028168" y="4275381"/>
                      <a:pt x="3060663" y="4315655"/>
                      <a:pt x="3074642" y="4356873"/>
                    </a:cubicBezTo>
                    <a:cubicBezTo>
                      <a:pt x="3089134" y="4399593"/>
                      <a:pt x="3066510" y="4436562"/>
                      <a:pt x="3032808" y="4462780"/>
                    </a:cubicBezTo>
                    <a:cubicBezTo>
                      <a:pt x="3020247" y="4472542"/>
                      <a:pt x="3002251" y="4483889"/>
                      <a:pt x="2985595" y="4478626"/>
                    </a:cubicBezTo>
                    <a:cubicBezTo>
                      <a:pt x="2966559" y="4472606"/>
                      <a:pt x="2963587" y="4457119"/>
                      <a:pt x="2940392" y="4458268"/>
                    </a:cubicBezTo>
                    <a:cubicBezTo>
                      <a:pt x="2919558" y="4459295"/>
                      <a:pt x="2899784" y="4467619"/>
                      <a:pt x="2878841" y="4468685"/>
                    </a:cubicBezTo>
                    <a:cubicBezTo>
                      <a:pt x="2848060" y="4470257"/>
                      <a:pt x="2817310" y="4464648"/>
                      <a:pt x="2786496" y="4465829"/>
                    </a:cubicBezTo>
                    <a:cubicBezTo>
                      <a:pt x="2662150" y="4470604"/>
                      <a:pt x="2537790" y="4471669"/>
                      <a:pt x="2413656" y="4459712"/>
                    </a:cubicBezTo>
                    <a:cubicBezTo>
                      <a:pt x="2381533" y="4456619"/>
                      <a:pt x="2350051" y="4454089"/>
                      <a:pt x="2318390" y="4453076"/>
                    </a:cubicBezTo>
                    <a:cubicBezTo>
                      <a:pt x="2293770" y="4452293"/>
                      <a:pt x="2291710" y="4433930"/>
                      <a:pt x="2287538" y="4410876"/>
                    </a:cubicBezTo>
                    <a:cubicBezTo>
                      <a:pt x="2277461" y="4355204"/>
                      <a:pt x="2299745" y="4300393"/>
                      <a:pt x="2288712" y="4246294"/>
                    </a:cubicBezTo>
                    <a:cubicBezTo>
                      <a:pt x="2289444" y="4249862"/>
                      <a:pt x="2272012" y="4240575"/>
                      <a:pt x="2269913" y="4238810"/>
                    </a:cubicBezTo>
                    <a:cubicBezTo>
                      <a:pt x="2257115" y="4228040"/>
                      <a:pt x="2252841" y="4212733"/>
                      <a:pt x="2249035" y="4196835"/>
                    </a:cubicBezTo>
                    <a:cubicBezTo>
                      <a:pt x="2238881" y="4154494"/>
                      <a:pt x="2238984" y="4111350"/>
                      <a:pt x="2242123" y="4068169"/>
                    </a:cubicBezTo>
                    <a:cubicBezTo>
                      <a:pt x="2249260" y="3970150"/>
                      <a:pt x="2267494" y="3873042"/>
                      <a:pt x="2265998" y="3774510"/>
                    </a:cubicBezTo>
                    <a:cubicBezTo>
                      <a:pt x="2265247" y="3724846"/>
                      <a:pt x="2266749" y="3675297"/>
                      <a:pt x="2266762" y="3625652"/>
                    </a:cubicBezTo>
                    <a:cubicBezTo>
                      <a:pt x="2266775" y="3580051"/>
                      <a:pt x="2270902" y="3535046"/>
                      <a:pt x="2271287" y="3489759"/>
                    </a:cubicBezTo>
                    <a:cubicBezTo>
                      <a:pt x="2272128" y="3390469"/>
                      <a:pt x="2282583" y="3292290"/>
                      <a:pt x="2285497" y="3193109"/>
                    </a:cubicBezTo>
                    <a:cubicBezTo>
                      <a:pt x="2264830" y="3213211"/>
                      <a:pt x="2253868" y="3241246"/>
                      <a:pt x="2240743" y="3266335"/>
                    </a:cubicBezTo>
                    <a:cubicBezTo>
                      <a:pt x="2224594" y="3297181"/>
                      <a:pt x="2206585" y="3327712"/>
                      <a:pt x="2186862" y="3356415"/>
                    </a:cubicBezTo>
                    <a:cubicBezTo>
                      <a:pt x="2146144" y="3415693"/>
                      <a:pt x="2091513" y="3463939"/>
                      <a:pt x="2034917" y="3507672"/>
                    </a:cubicBezTo>
                    <a:cubicBezTo>
                      <a:pt x="1926911" y="3591129"/>
                      <a:pt x="1809573" y="3655766"/>
                      <a:pt x="1677249" y="3691163"/>
                    </a:cubicBezTo>
                    <a:cubicBezTo>
                      <a:pt x="1534001" y="3729473"/>
                      <a:pt x="1389129" y="3755351"/>
                      <a:pt x="1241452" y="3769882"/>
                    </a:cubicBezTo>
                    <a:cubicBezTo>
                      <a:pt x="1207282" y="3773246"/>
                      <a:pt x="1172732" y="3775068"/>
                      <a:pt x="1138491" y="3771737"/>
                    </a:cubicBezTo>
                    <a:cubicBezTo>
                      <a:pt x="1116066" y="3769561"/>
                      <a:pt x="1079617" y="3751443"/>
                      <a:pt x="1058308" y="3760634"/>
                    </a:cubicBezTo>
                    <a:cubicBezTo>
                      <a:pt x="1034093" y="3771082"/>
                      <a:pt x="1029221" y="3796210"/>
                      <a:pt x="997470" y="3789163"/>
                    </a:cubicBezTo>
                    <a:cubicBezTo>
                      <a:pt x="985353" y="3786473"/>
                      <a:pt x="976579" y="3778380"/>
                      <a:pt x="965970" y="3772924"/>
                    </a:cubicBezTo>
                    <a:cubicBezTo>
                      <a:pt x="950367" y="3764895"/>
                      <a:pt x="949744" y="3770441"/>
                      <a:pt x="934848" y="3771461"/>
                    </a:cubicBezTo>
                    <a:cubicBezTo>
                      <a:pt x="918237" y="3772597"/>
                      <a:pt x="908283" y="3764305"/>
                      <a:pt x="893803" y="3777680"/>
                    </a:cubicBezTo>
                    <a:cubicBezTo>
                      <a:pt x="881512" y="3789034"/>
                      <a:pt x="882700" y="3796993"/>
                      <a:pt x="893932" y="3807621"/>
                    </a:cubicBezTo>
                    <a:cubicBezTo>
                      <a:pt x="909714" y="3822557"/>
                      <a:pt x="934976" y="3825066"/>
                      <a:pt x="950771" y="3840669"/>
                    </a:cubicBezTo>
                    <a:cubicBezTo>
                      <a:pt x="966143" y="3855841"/>
                      <a:pt x="963390" y="3874493"/>
                      <a:pt x="939649" y="3874717"/>
                    </a:cubicBezTo>
                    <a:cubicBezTo>
                      <a:pt x="915760" y="3874942"/>
                      <a:pt x="894529" y="3857940"/>
                      <a:pt x="871185" y="3855726"/>
                    </a:cubicBezTo>
                    <a:cubicBezTo>
                      <a:pt x="876160" y="3924786"/>
                      <a:pt x="896935" y="4001939"/>
                      <a:pt x="873900" y="4069696"/>
                    </a:cubicBezTo>
                    <a:cubicBezTo>
                      <a:pt x="863208" y="4101126"/>
                      <a:pt x="840275" y="4121376"/>
                      <a:pt x="806066" y="4121157"/>
                    </a:cubicBezTo>
                    <a:cubicBezTo>
                      <a:pt x="748835" y="4120792"/>
                      <a:pt x="698625" y="4068137"/>
                      <a:pt x="664160" y="4027124"/>
                    </a:cubicBezTo>
                    <a:cubicBezTo>
                      <a:pt x="645104" y="4004455"/>
                      <a:pt x="629658" y="3978981"/>
                      <a:pt x="611260" y="3955747"/>
                    </a:cubicBezTo>
                    <a:cubicBezTo>
                      <a:pt x="592449" y="3932000"/>
                      <a:pt x="572276" y="3908118"/>
                      <a:pt x="561505" y="3879396"/>
                    </a:cubicBezTo>
                    <a:cubicBezTo>
                      <a:pt x="550049" y="3848833"/>
                      <a:pt x="553395" y="3818173"/>
                      <a:pt x="559800" y="3786801"/>
                    </a:cubicBezTo>
                    <a:cubicBezTo>
                      <a:pt x="567728" y="3747977"/>
                      <a:pt x="575095" y="3708755"/>
                      <a:pt x="584677" y="3670297"/>
                    </a:cubicBezTo>
                    <a:cubicBezTo>
                      <a:pt x="603255" y="3595724"/>
                      <a:pt x="640630" y="3527646"/>
                      <a:pt x="659500" y="3453297"/>
                    </a:cubicBezTo>
                    <a:cubicBezTo>
                      <a:pt x="666637" y="3425166"/>
                      <a:pt x="666547" y="3392157"/>
                      <a:pt x="684563" y="3368038"/>
                    </a:cubicBezTo>
                    <a:cubicBezTo>
                      <a:pt x="703632" y="3342493"/>
                      <a:pt x="733303" y="3340857"/>
                      <a:pt x="762730" y="3342493"/>
                    </a:cubicBezTo>
                    <a:cubicBezTo>
                      <a:pt x="799154" y="3344515"/>
                      <a:pt x="835552" y="3348540"/>
                      <a:pt x="871782" y="3352666"/>
                    </a:cubicBezTo>
                    <a:cubicBezTo>
                      <a:pt x="894663" y="3355266"/>
                      <a:pt x="944796" y="3371767"/>
                      <a:pt x="963415" y="3357705"/>
                    </a:cubicBezTo>
                    <a:cubicBezTo>
                      <a:pt x="969827" y="3352859"/>
                      <a:pt x="969840" y="3340176"/>
                      <a:pt x="977336" y="3335799"/>
                    </a:cubicBezTo>
                    <a:cubicBezTo>
                      <a:pt x="984557" y="3331576"/>
                      <a:pt x="996231" y="3334605"/>
                      <a:pt x="1004132" y="3335196"/>
                    </a:cubicBezTo>
                    <a:cubicBezTo>
                      <a:pt x="1043251" y="3338097"/>
                      <a:pt x="1082711" y="3341621"/>
                      <a:pt x="1121907" y="3342763"/>
                    </a:cubicBezTo>
                    <a:cubicBezTo>
                      <a:pt x="1267600" y="3347025"/>
                      <a:pt x="1421342" y="3324317"/>
                      <a:pt x="1551420" y="3256637"/>
                    </a:cubicBezTo>
                    <a:cubicBezTo>
                      <a:pt x="1611783" y="3225226"/>
                      <a:pt x="1657763" y="3175780"/>
                      <a:pt x="1706285" y="3129081"/>
                    </a:cubicBezTo>
                    <a:cubicBezTo>
                      <a:pt x="1753991" y="3083159"/>
                      <a:pt x="1795569" y="3033732"/>
                      <a:pt x="1808405" y="2967066"/>
                    </a:cubicBezTo>
                    <a:cubicBezTo>
                      <a:pt x="1820125" y="2906202"/>
                      <a:pt x="1815690" y="2833413"/>
                      <a:pt x="1796223" y="2774501"/>
                    </a:cubicBezTo>
                    <a:cubicBezTo>
                      <a:pt x="1777264" y="2717109"/>
                      <a:pt x="1709969" y="2682348"/>
                      <a:pt x="1660992" y="2654057"/>
                    </a:cubicBezTo>
                    <a:cubicBezTo>
                      <a:pt x="1593074" y="2614816"/>
                      <a:pt x="1520972" y="2582295"/>
                      <a:pt x="1447798" y="2554125"/>
                    </a:cubicBezTo>
                    <a:cubicBezTo>
                      <a:pt x="1436181" y="2549658"/>
                      <a:pt x="1422061" y="2543965"/>
                      <a:pt x="1409282" y="2546250"/>
                    </a:cubicBezTo>
                    <a:cubicBezTo>
                      <a:pt x="1393622" y="2549055"/>
                      <a:pt x="1383102" y="2562623"/>
                      <a:pt x="1368854" y="2568611"/>
                    </a:cubicBezTo>
                    <a:cubicBezTo>
                      <a:pt x="1351916" y="2575735"/>
                      <a:pt x="1331134" y="2575774"/>
                      <a:pt x="1313266" y="2579933"/>
                    </a:cubicBezTo>
                    <a:cubicBezTo>
                      <a:pt x="1295936" y="2583963"/>
                      <a:pt x="1279044" y="2589502"/>
                      <a:pt x="1261394" y="2592166"/>
                    </a:cubicBezTo>
                    <a:cubicBezTo>
                      <a:pt x="1205805" y="2600554"/>
                      <a:pt x="1127689" y="2593860"/>
                      <a:pt x="1081748" y="2558355"/>
                    </a:cubicBezTo>
                    <a:cubicBezTo>
                      <a:pt x="1006655" y="2500321"/>
                      <a:pt x="1052025" y="2418181"/>
                      <a:pt x="1076151" y="2347548"/>
                    </a:cubicBezTo>
                    <a:cubicBezTo>
                      <a:pt x="1050645" y="2346688"/>
                      <a:pt x="1029407" y="2352651"/>
                      <a:pt x="1005063" y="2341740"/>
                    </a:cubicBezTo>
                    <a:cubicBezTo>
                      <a:pt x="980809" y="2330861"/>
                      <a:pt x="961843" y="2311606"/>
                      <a:pt x="950784" y="2287487"/>
                    </a:cubicBezTo>
                    <a:cubicBezTo>
                      <a:pt x="930663" y="2243599"/>
                      <a:pt x="942286" y="2193171"/>
                      <a:pt x="948223" y="2147403"/>
                    </a:cubicBezTo>
                    <a:cubicBezTo>
                      <a:pt x="950906" y="2126717"/>
                      <a:pt x="953968" y="2106185"/>
                      <a:pt x="961862" y="2086751"/>
                    </a:cubicBezTo>
                    <a:cubicBezTo>
                      <a:pt x="967979" y="2071700"/>
                      <a:pt x="978017" y="2057355"/>
                      <a:pt x="981726" y="2041438"/>
                    </a:cubicBezTo>
                    <a:cubicBezTo>
                      <a:pt x="985808" y="2023903"/>
                      <a:pt x="980513" y="2022883"/>
                      <a:pt x="965886" y="2014501"/>
                    </a:cubicBezTo>
                    <a:cubicBezTo>
                      <a:pt x="943345" y="2001575"/>
                      <a:pt x="927120" y="1986710"/>
                      <a:pt x="913321" y="1964021"/>
                    </a:cubicBezTo>
                    <a:cubicBezTo>
                      <a:pt x="886294" y="1919588"/>
                      <a:pt x="885620" y="1871086"/>
                      <a:pt x="907769" y="1824342"/>
                    </a:cubicBezTo>
                    <a:cubicBezTo>
                      <a:pt x="916735" y="1805421"/>
                      <a:pt x="938121" y="1779414"/>
                      <a:pt x="935688" y="1757317"/>
                    </a:cubicBezTo>
                    <a:cubicBezTo>
                      <a:pt x="933596" y="1738312"/>
                      <a:pt x="912082" y="1723505"/>
                      <a:pt x="899413" y="1711060"/>
                    </a:cubicBezTo>
                    <a:cubicBezTo>
                      <a:pt x="860287" y="1672622"/>
                      <a:pt x="818691" y="1637136"/>
                      <a:pt x="775304" y="1603600"/>
                    </a:cubicBezTo>
                    <a:cubicBezTo>
                      <a:pt x="755029" y="1587927"/>
                      <a:pt x="732693" y="1573704"/>
                      <a:pt x="714267" y="1555900"/>
                    </a:cubicBezTo>
                    <a:cubicBezTo>
                      <a:pt x="700763" y="1542865"/>
                      <a:pt x="687047" y="1514490"/>
                      <a:pt x="668582" y="1507629"/>
                    </a:cubicBezTo>
                    <a:cubicBezTo>
                      <a:pt x="650097" y="1500768"/>
                      <a:pt x="637788" y="1521409"/>
                      <a:pt x="624912" y="1532474"/>
                    </a:cubicBezTo>
                    <a:cubicBezTo>
                      <a:pt x="604839" y="1549719"/>
                      <a:pt x="585608" y="1569565"/>
                      <a:pt x="563736" y="1584513"/>
                    </a:cubicBezTo>
                    <a:cubicBezTo>
                      <a:pt x="524507" y="1611328"/>
                      <a:pt x="475866" y="1606309"/>
                      <a:pt x="431566" y="1597747"/>
                    </a:cubicBezTo>
                    <a:cubicBezTo>
                      <a:pt x="385289" y="1588794"/>
                      <a:pt x="342368" y="1573037"/>
                      <a:pt x="302912" y="1547037"/>
                    </a:cubicBezTo>
                    <a:cubicBezTo>
                      <a:pt x="287236" y="1536703"/>
                      <a:pt x="268927" y="1515722"/>
                      <a:pt x="249626" y="1514041"/>
                    </a:cubicBezTo>
                    <a:cubicBezTo>
                      <a:pt x="229008" y="1512250"/>
                      <a:pt x="206611" y="1532743"/>
                      <a:pt x="191877" y="1545047"/>
                    </a:cubicBezTo>
                    <a:cubicBezTo>
                      <a:pt x="153410" y="1577170"/>
                      <a:pt x="141861" y="1627065"/>
                      <a:pt x="119457" y="1670221"/>
                    </a:cubicBezTo>
                    <a:cubicBezTo>
                      <a:pt x="94439" y="1718416"/>
                      <a:pt x="83813" y="1768433"/>
                      <a:pt x="90620" y="1822615"/>
                    </a:cubicBezTo>
                    <a:cubicBezTo>
                      <a:pt x="96744" y="1871355"/>
                      <a:pt x="115516" y="1908183"/>
                      <a:pt x="143446" y="1947552"/>
                    </a:cubicBezTo>
                    <a:cubicBezTo>
                      <a:pt x="149217" y="1955697"/>
                      <a:pt x="162740" y="1971082"/>
                      <a:pt x="152858" y="1980086"/>
                    </a:cubicBezTo>
                    <a:cubicBezTo>
                      <a:pt x="140767" y="1991106"/>
                      <a:pt x="115991" y="1969008"/>
                      <a:pt x="107872" y="1961871"/>
                    </a:cubicBezTo>
                    <a:cubicBezTo>
                      <a:pt x="27229" y="1890944"/>
                      <a:pt x="-18605" y="1784074"/>
                      <a:pt x="7573" y="1677089"/>
                    </a:cubicBezTo>
                    <a:cubicBezTo>
                      <a:pt x="21626" y="1619639"/>
                      <a:pt x="49116" y="1566497"/>
                      <a:pt x="81037" y="1517070"/>
                    </a:cubicBezTo>
                    <a:cubicBezTo>
                      <a:pt x="94610" y="1496044"/>
                      <a:pt x="107853" y="1475024"/>
                      <a:pt x="131461" y="1464299"/>
                    </a:cubicBezTo>
                    <a:cubicBezTo>
                      <a:pt x="158332" y="1452098"/>
                      <a:pt x="188782" y="1453549"/>
                      <a:pt x="217487" y="1450622"/>
                    </a:cubicBezTo>
                    <a:cubicBezTo>
                      <a:pt x="197632" y="1353438"/>
                      <a:pt x="191418" y="1247685"/>
                      <a:pt x="252425" y="1162984"/>
                    </a:cubicBezTo>
                    <a:cubicBezTo>
                      <a:pt x="299240" y="1097986"/>
                      <a:pt x="395113" y="1041115"/>
                      <a:pt x="471096" y="1093821"/>
                    </a:cubicBezTo>
                    <a:cubicBezTo>
                      <a:pt x="467980" y="1022168"/>
                      <a:pt x="457767" y="954128"/>
                      <a:pt x="476835" y="883586"/>
                    </a:cubicBezTo>
                    <a:cubicBezTo>
                      <a:pt x="485382" y="851976"/>
                      <a:pt x="497086" y="821207"/>
                      <a:pt x="511474" y="791786"/>
                    </a:cubicBezTo>
                    <a:cubicBezTo>
                      <a:pt x="525570" y="762956"/>
                      <a:pt x="545034" y="738502"/>
                      <a:pt x="556424" y="708491"/>
                    </a:cubicBezTo>
                    <a:cubicBezTo>
                      <a:pt x="601350" y="590100"/>
                      <a:pt x="687548" y="484345"/>
                      <a:pt x="779623" y="399376"/>
                    </a:cubicBezTo>
                    <a:cubicBezTo>
                      <a:pt x="872694" y="313486"/>
                      <a:pt x="964018" y="208703"/>
                      <a:pt x="1081247" y="154968"/>
                    </a:cubicBezTo>
                    <a:cubicBezTo>
                      <a:pt x="1203559" y="98901"/>
                      <a:pt x="1328117" y="48517"/>
                      <a:pt x="1460731" y="23042"/>
                    </a:cubicBezTo>
                    <a:cubicBezTo>
                      <a:pt x="1598369" y="-3402"/>
                      <a:pt x="1739846" y="-8830"/>
                      <a:pt x="1878505" y="16207"/>
                    </a:cubicBezTo>
                    <a:cubicBezTo>
                      <a:pt x="2000053" y="38155"/>
                      <a:pt x="2112545" y="111954"/>
                      <a:pt x="2204518" y="191514"/>
                    </a:cubicBezTo>
                    <a:cubicBezTo>
                      <a:pt x="2309469" y="282299"/>
                      <a:pt x="2377226" y="391747"/>
                      <a:pt x="2430818" y="518526"/>
                    </a:cubicBezTo>
                    <a:cubicBezTo>
                      <a:pt x="2442595" y="546373"/>
                      <a:pt x="2453949" y="574462"/>
                      <a:pt x="2468390" y="601076"/>
                    </a:cubicBezTo>
                    <a:cubicBezTo>
                      <a:pt x="2484410" y="630607"/>
                      <a:pt x="2504987" y="658069"/>
                      <a:pt x="2516771" y="689756"/>
                    </a:cubicBezTo>
                    <a:cubicBezTo>
                      <a:pt x="2527277" y="718015"/>
                      <a:pt x="2529042" y="748675"/>
                      <a:pt x="2510333" y="773924"/>
                    </a:cubicBezTo>
                    <a:cubicBezTo>
                      <a:pt x="2497176" y="791677"/>
                      <a:pt x="2470181" y="795682"/>
                      <a:pt x="2458679" y="811920"/>
                    </a:cubicBezTo>
                    <a:cubicBezTo>
                      <a:pt x="2452865" y="820110"/>
                      <a:pt x="2453449" y="827895"/>
                      <a:pt x="2466221" y="830340"/>
                    </a:cubicBezTo>
                    <a:cubicBezTo>
                      <a:pt x="2479404" y="832856"/>
                      <a:pt x="2485687" y="818152"/>
                      <a:pt x="2495167" y="812254"/>
                    </a:cubicBezTo>
                    <a:cubicBezTo>
                      <a:pt x="2518760" y="797569"/>
                      <a:pt x="2552052" y="810084"/>
                      <a:pt x="2575902" y="818422"/>
                    </a:cubicBezTo>
                    <a:cubicBezTo>
                      <a:pt x="2632465" y="838196"/>
                      <a:pt x="2676738" y="873715"/>
                      <a:pt x="2710588" y="922942"/>
                    </a:cubicBezTo>
                    <a:cubicBezTo>
                      <a:pt x="2742981" y="970058"/>
                      <a:pt x="2764495" y="1023580"/>
                      <a:pt x="2785880" y="1076273"/>
                    </a:cubicBezTo>
                    <a:cubicBezTo>
                      <a:pt x="2799378" y="1109513"/>
                      <a:pt x="2812220" y="1142535"/>
                      <a:pt x="2819646" y="1177752"/>
                    </a:cubicBezTo>
                    <a:cubicBezTo>
                      <a:pt x="2822445" y="1190999"/>
                      <a:pt x="2826340" y="1226915"/>
                      <a:pt x="2805404" y="1211178"/>
                    </a:cubicBezTo>
                    <a:cubicBezTo>
                      <a:pt x="2796913" y="1204798"/>
                      <a:pt x="2784782" y="1253217"/>
                      <a:pt x="2787067" y="1260926"/>
                    </a:cubicBezTo>
                    <a:cubicBezTo>
                      <a:pt x="2795032" y="1287741"/>
                      <a:pt x="2823426" y="1312881"/>
                      <a:pt x="2840133" y="1334594"/>
                    </a:cubicBezTo>
                    <a:cubicBezTo>
                      <a:pt x="2879425" y="1385631"/>
                      <a:pt x="2905734" y="1442805"/>
                      <a:pt x="2933454" y="1500530"/>
                    </a:cubicBezTo>
                    <a:cubicBezTo>
                      <a:pt x="2993490" y="1625531"/>
                      <a:pt x="3060342" y="1746880"/>
                      <a:pt x="3124569" y="1869719"/>
                    </a:cubicBezTo>
                    <a:cubicBezTo>
                      <a:pt x="3255366" y="2119869"/>
                      <a:pt x="3398306" y="2360410"/>
                      <a:pt x="3548235" y="2599515"/>
                    </a:cubicBezTo>
                    <a:cubicBezTo>
                      <a:pt x="3622520" y="2717976"/>
                      <a:pt x="3699102" y="2834415"/>
                      <a:pt x="3778508" y="2949513"/>
                    </a:cubicBezTo>
                    <a:cubicBezTo>
                      <a:pt x="3813551" y="3000300"/>
                      <a:pt x="3848698" y="3051119"/>
                      <a:pt x="3882971" y="3102426"/>
                    </a:cubicBezTo>
                    <a:cubicBezTo>
                      <a:pt x="3912103" y="3146019"/>
                      <a:pt x="3940850" y="3194573"/>
                      <a:pt x="3933354" y="3248987"/>
                    </a:cubicBezTo>
                    <a:cubicBezTo>
                      <a:pt x="3926493" y="3298811"/>
                      <a:pt x="3896892" y="3338829"/>
                      <a:pt x="3849025" y="3355125"/>
                    </a:cubicBezTo>
                    <a:cubicBezTo>
                      <a:pt x="3823378" y="3363860"/>
                      <a:pt x="3792923" y="3373923"/>
                      <a:pt x="3765473" y="3371241"/>
                    </a:cubicBezTo>
                    <a:cubicBezTo>
                      <a:pt x="3735455" y="3368307"/>
                      <a:pt x="3708967" y="3348225"/>
                      <a:pt x="3683949" y="3333149"/>
                    </a:cubicBezTo>
                    <a:cubicBezTo>
                      <a:pt x="3568960" y="3263851"/>
                      <a:pt x="3453958" y="3194624"/>
                      <a:pt x="3338899" y="3125455"/>
                    </a:cubicBezTo>
                    <a:cubicBezTo>
                      <a:pt x="3210220" y="3048096"/>
                      <a:pt x="3092536" y="2956245"/>
                      <a:pt x="2969768" y="2870235"/>
                    </a:cubicBezTo>
                    <a:cubicBezTo>
                      <a:pt x="2907300" y="2826475"/>
                      <a:pt x="2842887" y="2787036"/>
                      <a:pt x="2777800" y="2747422"/>
                    </a:cubicBezTo>
                    <a:cubicBezTo>
                      <a:pt x="2763140" y="2738501"/>
                      <a:pt x="2696641" y="2674588"/>
                      <a:pt x="2682540" y="2683311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D0E38CF3-603C-4312-B094-FE64DD633C8C}"/>
                  </a:ext>
                </a:extLst>
              </p:cNvPr>
              <p:cNvSpPr/>
              <p:nvPr/>
            </p:nvSpPr>
            <p:spPr>
              <a:xfrm>
                <a:off x="9849814" y="1824125"/>
                <a:ext cx="648239" cy="359420"/>
              </a:xfrm>
              <a:custGeom>
                <a:avLst/>
                <a:gdLst>
                  <a:gd name="connsiteX0" fmla="*/ 637717 w 648239"/>
                  <a:gd name="connsiteY0" fmla="*/ 60269 h 359420"/>
                  <a:gd name="connsiteX1" fmla="*/ 528999 w 648239"/>
                  <a:gd name="connsiteY1" fmla="*/ 185148 h 359420"/>
                  <a:gd name="connsiteX2" fmla="*/ 381611 w 648239"/>
                  <a:gd name="connsiteY2" fmla="*/ 280805 h 359420"/>
                  <a:gd name="connsiteX3" fmla="*/ 60226 w 648239"/>
                  <a:gd name="connsiteY3" fmla="*/ 353299 h 359420"/>
                  <a:gd name="connsiteX4" fmla="*/ 7769 w 648239"/>
                  <a:gd name="connsiteY4" fmla="*/ 282384 h 359420"/>
                  <a:gd name="connsiteX5" fmla="*/ 69545 w 648239"/>
                  <a:gd name="connsiteY5" fmla="*/ 269361 h 359420"/>
                  <a:gd name="connsiteX6" fmla="*/ 161338 w 648239"/>
                  <a:gd name="connsiteY6" fmla="*/ 262000 h 359420"/>
                  <a:gd name="connsiteX7" fmla="*/ 331543 w 648239"/>
                  <a:gd name="connsiteY7" fmla="*/ 199467 h 359420"/>
                  <a:gd name="connsiteX8" fmla="*/ 482326 w 648239"/>
                  <a:gd name="connsiteY8" fmla="*/ 114484 h 359420"/>
                  <a:gd name="connsiteX9" fmla="*/ 604952 w 648239"/>
                  <a:gd name="connsiteY9" fmla="*/ 16137 h 359420"/>
                  <a:gd name="connsiteX10" fmla="*/ 645894 w 648239"/>
                  <a:gd name="connsiteY10" fmla="*/ 8442 h 359420"/>
                  <a:gd name="connsiteX11" fmla="*/ 637717 w 648239"/>
                  <a:gd name="connsiteY11" fmla="*/ 60269 h 359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8239" h="359420">
                    <a:moveTo>
                      <a:pt x="637717" y="60269"/>
                    </a:moveTo>
                    <a:cubicBezTo>
                      <a:pt x="606294" y="106544"/>
                      <a:pt x="573240" y="150034"/>
                      <a:pt x="528999" y="185148"/>
                    </a:cubicBezTo>
                    <a:cubicBezTo>
                      <a:pt x="482390" y="222136"/>
                      <a:pt x="433650" y="252103"/>
                      <a:pt x="381611" y="280805"/>
                    </a:cubicBezTo>
                    <a:cubicBezTo>
                      <a:pt x="289837" y="331419"/>
                      <a:pt x="166819" y="376244"/>
                      <a:pt x="60226" y="353299"/>
                    </a:cubicBezTo>
                    <a:cubicBezTo>
                      <a:pt x="29912" y="346778"/>
                      <a:pt x="-18584" y="320252"/>
                      <a:pt x="7769" y="282384"/>
                    </a:cubicBezTo>
                    <a:cubicBezTo>
                      <a:pt x="21017" y="263354"/>
                      <a:pt x="49430" y="268315"/>
                      <a:pt x="69545" y="269361"/>
                    </a:cubicBezTo>
                    <a:cubicBezTo>
                      <a:pt x="101950" y="271056"/>
                      <a:pt x="130287" y="272898"/>
                      <a:pt x="161338" y="262000"/>
                    </a:cubicBezTo>
                    <a:cubicBezTo>
                      <a:pt x="218390" y="241956"/>
                      <a:pt x="275833" y="223054"/>
                      <a:pt x="331543" y="199467"/>
                    </a:cubicBezTo>
                    <a:cubicBezTo>
                      <a:pt x="385501" y="176612"/>
                      <a:pt x="432822" y="145272"/>
                      <a:pt x="482326" y="114484"/>
                    </a:cubicBezTo>
                    <a:cubicBezTo>
                      <a:pt x="528755" y="85608"/>
                      <a:pt x="564171" y="51046"/>
                      <a:pt x="604952" y="16137"/>
                    </a:cubicBezTo>
                    <a:cubicBezTo>
                      <a:pt x="616126" y="6581"/>
                      <a:pt x="635330" y="-10152"/>
                      <a:pt x="645894" y="8442"/>
                    </a:cubicBezTo>
                    <a:cubicBezTo>
                      <a:pt x="653532" y="21875"/>
                      <a:pt x="641908" y="47131"/>
                      <a:pt x="637717" y="60269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6566FB68-19D6-4CA0-AFD8-FE7C1E2B23AB}"/>
                  </a:ext>
                </a:extLst>
              </p:cNvPr>
              <p:cNvSpPr/>
              <p:nvPr/>
            </p:nvSpPr>
            <p:spPr>
              <a:xfrm rot="-1199999">
                <a:off x="11599164" y="-884471"/>
                <a:ext cx="119823" cy="605757"/>
              </a:xfrm>
              <a:custGeom>
                <a:avLst/>
                <a:gdLst>
                  <a:gd name="connsiteX0" fmla="*/ 69307 w 119823"/>
                  <a:gd name="connsiteY0" fmla="*/ 565108 h 605757"/>
                  <a:gd name="connsiteX1" fmla="*/ 11941 w 119823"/>
                  <a:gd name="connsiteY1" fmla="*/ 602199 h 605757"/>
                  <a:gd name="connsiteX2" fmla="*/ 28917 w 119823"/>
                  <a:gd name="connsiteY2" fmla="*/ 500591 h 605757"/>
                  <a:gd name="connsiteX3" fmla="*/ 48274 w 119823"/>
                  <a:gd name="connsiteY3" fmla="*/ 194045 h 605757"/>
                  <a:gd name="connsiteX4" fmla="*/ 19829 w 119823"/>
                  <a:gd name="connsiteY4" fmla="*/ 42557 h 605757"/>
                  <a:gd name="connsiteX5" fmla="*/ 26247 w 119823"/>
                  <a:gd name="connsiteY5" fmla="*/ 1292 h 605757"/>
                  <a:gd name="connsiteX6" fmla="*/ 61143 w 119823"/>
                  <a:gd name="connsiteY6" fmla="*/ 29208 h 605757"/>
                  <a:gd name="connsiteX7" fmla="*/ 97445 w 119823"/>
                  <a:gd name="connsiteY7" fmla="*/ 168643 h 605757"/>
                  <a:gd name="connsiteX8" fmla="*/ 120017 w 119823"/>
                  <a:gd name="connsiteY8" fmla="*/ 348264 h 605757"/>
                  <a:gd name="connsiteX9" fmla="*/ 69307 w 119823"/>
                  <a:gd name="connsiteY9" fmla="*/ 565108 h 605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823" h="605757">
                    <a:moveTo>
                      <a:pt x="69307" y="565108"/>
                    </a:moveTo>
                    <a:cubicBezTo>
                      <a:pt x="59147" y="582739"/>
                      <a:pt x="36581" y="616967"/>
                      <a:pt x="11941" y="602199"/>
                    </a:cubicBezTo>
                    <a:cubicBezTo>
                      <a:pt x="-19489" y="583368"/>
                      <a:pt x="21254" y="523248"/>
                      <a:pt x="28917" y="500591"/>
                    </a:cubicBezTo>
                    <a:cubicBezTo>
                      <a:pt x="62305" y="401879"/>
                      <a:pt x="64647" y="296126"/>
                      <a:pt x="48274" y="194045"/>
                    </a:cubicBezTo>
                    <a:cubicBezTo>
                      <a:pt x="40130" y="143294"/>
                      <a:pt x="25387" y="93735"/>
                      <a:pt x="19829" y="42557"/>
                    </a:cubicBezTo>
                    <a:cubicBezTo>
                      <a:pt x="18744" y="32612"/>
                      <a:pt x="13770" y="7112"/>
                      <a:pt x="26247" y="1292"/>
                    </a:cubicBezTo>
                    <a:cubicBezTo>
                      <a:pt x="41227" y="-5697"/>
                      <a:pt x="56252" y="18549"/>
                      <a:pt x="61143" y="29208"/>
                    </a:cubicBezTo>
                    <a:cubicBezTo>
                      <a:pt x="80032" y="70423"/>
                      <a:pt x="87329" y="124555"/>
                      <a:pt x="97445" y="168643"/>
                    </a:cubicBezTo>
                    <a:cubicBezTo>
                      <a:pt x="110955" y="227506"/>
                      <a:pt x="119889" y="287732"/>
                      <a:pt x="120017" y="348264"/>
                    </a:cubicBezTo>
                    <a:cubicBezTo>
                      <a:pt x="120152" y="421381"/>
                      <a:pt x="106193" y="501036"/>
                      <a:pt x="69307" y="5651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06634DDB-D0E2-4AB3-9633-72C30B265592}"/>
                  </a:ext>
                </a:extLst>
              </p:cNvPr>
              <p:cNvSpPr/>
              <p:nvPr/>
            </p:nvSpPr>
            <p:spPr>
              <a:xfrm rot="-1199999">
                <a:off x="11763225" y="-782593"/>
                <a:ext cx="53253" cy="186387"/>
              </a:xfrm>
              <a:custGeom>
                <a:avLst/>
                <a:gdLst>
                  <a:gd name="connsiteX0" fmla="*/ 53449 w 53253"/>
                  <a:gd name="connsiteY0" fmla="*/ 121956 h 186387"/>
                  <a:gd name="connsiteX1" fmla="*/ 20023 w 53253"/>
                  <a:gd name="connsiteY1" fmla="*/ 185965 h 186387"/>
                  <a:gd name="connsiteX2" fmla="*/ 4157 w 53253"/>
                  <a:gd name="connsiteY2" fmla="*/ 75195 h 186387"/>
                  <a:gd name="connsiteX3" fmla="*/ 12809 w 53253"/>
                  <a:gd name="connsiteY3" fmla="*/ 886 h 186387"/>
                  <a:gd name="connsiteX4" fmla="*/ 53449 w 53253"/>
                  <a:gd name="connsiteY4" fmla="*/ 121956 h 186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253" h="186387">
                    <a:moveTo>
                      <a:pt x="53449" y="121956"/>
                    </a:moveTo>
                    <a:cubicBezTo>
                      <a:pt x="50432" y="140082"/>
                      <a:pt x="49065" y="191896"/>
                      <a:pt x="20023" y="185965"/>
                    </a:cubicBezTo>
                    <a:cubicBezTo>
                      <a:pt x="-12903" y="179241"/>
                      <a:pt x="5409" y="98741"/>
                      <a:pt x="4157" y="75195"/>
                    </a:cubicBezTo>
                    <a:cubicBezTo>
                      <a:pt x="3496" y="62780"/>
                      <a:pt x="-3641" y="6569"/>
                      <a:pt x="12809" y="886"/>
                    </a:cubicBezTo>
                    <a:cubicBezTo>
                      <a:pt x="47069" y="-10943"/>
                      <a:pt x="52153" y="106012"/>
                      <a:pt x="53449" y="121956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B6A8E279-3A68-4166-A1FA-D43979D0A356}"/>
                  </a:ext>
                </a:extLst>
              </p:cNvPr>
              <p:cNvSpPr/>
              <p:nvPr/>
            </p:nvSpPr>
            <p:spPr>
              <a:xfrm>
                <a:off x="10106545" y="1740688"/>
                <a:ext cx="154037" cy="51344"/>
              </a:xfrm>
              <a:custGeom>
                <a:avLst/>
                <a:gdLst>
                  <a:gd name="connsiteX0" fmla="*/ 153898 w 154037"/>
                  <a:gd name="connsiteY0" fmla="*/ 25663 h 51344"/>
                  <a:gd name="connsiteX1" fmla="*/ 45892 w 154037"/>
                  <a:gd name="connsiteY1" fmla="*/ 49981 h 51344"/>
                  <a:gd name="connsiteX2" fmla="*/ 11381 w 154037"/>
                  <a:gd name="connsiteY2" fmla="*/ 11536 h 51344"/>
                  <a:gd name="connsiteX3" fmla="*/ 153898 w 154037"/>
                  <a:gd name="connsiteY3" fmla="*/ 25663 h 5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037" h="51344">
                    <a:moveTo>
                      <a:pt x="153898" y="25663"/>
                    </a:moveTo>
                    <a:cubicBezTo>
                      <a:pt x="122346" y="54410"/>
                      <a:pt x="85717" y="52722"/>
                      <a:pt x="45892" y="49981"/>
                    </a:cubicBezTo>
                    <a:cubicBezTo>
                      <a:pt x="25668" y="48595"/>
                      <a:pt x="-21166" y="36618"/>
                      <a:pt x="11381" y="11536"/>
                    </a:cubicBezTo>
                    <a:cubicBezTo>
                      <a:pt x="28383" y="-1564"/>
                      <a:pt x="161773" y="-10575"/>
                      <a:pt x="153898" y="25663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7ECF9F03-04A7-4BB8-B106-0C84FBB6A471}"/>
                  </a:ext>
                </a:extLst>
              </p:cNvPr>
              <p:cNvSpPr/>
              <p:nvPr/>
            </p:nvSpPr>
            <p:spPr>
              <a:xfrm>
                <a:off x="12718757" y="2273400"/>
                <a:ext cx="25670" cy="19254"/>
              </a:xfrm>
              <a:custGeom>
                <a:avLst/>
                <a:gdLst>
                  <a:gd name="connsiteX0" fmla="*/ 195 w 25670"/>
                  <a:gd name="connsiteY0" fmla="*/ 19302 h 19254"/>
                  <a:gd name="connsiteX1" fmla="*/ 25451 w 25670"/>
                  <a:gd name="connsiteY1" fmla="*/ 2089 h 19254"/>
                  <a:gd name="connsiteX2" fmla="*/ 195 w 25670"/>
                  <a:gd name="connsiteY2" fmla="*/ 19302 h 1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70" h="19254">
                    <a:moveTo>
                      <a:pt x="195" y="19302"/>
                    </a:moveTo>
                    <a:cubicBezTo>
                      <a:pt x="2441" y="14842"/>
                      <a:pt x="21369" y="-6569"/>
                      <a:pt x="25451" y="2089"/>
                    </a:cubicBezTo>
                    <a:cubicBezTo>
                      <a:pt x="29301" y="10253"/>
                      <a:pt x="5195" y="19059"/>
                      <a:pt x="195" y="19302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B54F39D2-B03A-414D-A1BC-DF9D042A05EB}"/>
                  </a:ext>
                </a:extLst>
              </p:cNvPr>
              <p:cNvSpPr/>
              <p:nvPr/>
            </p:nvSpPr>
            <p:spPr>
              <a:xfrm>
                <a:off x="10183562" y="694518"/>
                <a:ext cx="25672" cy="12837"/>
              </a:xfrm>
              <a:custGeom>
                <a:avLst/>
                <a:gdLst>
                  <a:gd name="connsiteX0" fmla="*/ 25868 w 25672"/>
                  <a:gd name="connsiteY0" fmla="*/ 8983 h 12837"/>
                  <a:gd name="connsiteX1" fmla="*/ 195 w 25672"/>
                  <a:gd name="connsiteY1" fmla="*/ 11210 h 12837"/>
                  <a:gd name="connsiteX2" fmla="*/ 25868 w 25672"/>
                  <a:gd name="connsiteY2" fmla="*/ 8983 h 1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72" h="12837">
                    <a:moveTo>
                      <a:pt x="25868" y="8983"/>
                    </a:moveTo>
                    <a:cubicBezTo>
                      <a:pt x="21985" y="16987"/>
                      <a:pt x="5779" y="9997"/>
                      <a:pt x="195" y="11210"/>
                    </a:cubicBezTo>
                    <a:cubicBezTo>
                      <a:pt x="7781" y="-5034"/>
                      <a:pt x="16799" y="-1556"/>
                      <a:pt x="25868" y="8983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40FE551F-97DC-417A-A964-AA50ABFCF0BC}"/>
                  </a:ext>
                </a:extLst>
              </p:cNvPr>
              <p:cNvSpPr/>
              <p:nvPr/>
            </p:nvSpPr>
            <p:spPr>
              <a:xfrm>
                <a:off x="11415859" y="-146266"/>
                <a:ext cx="12836" cy="19254"/>
              </a:xfrm>
              <a:custGeom>
                <a:avLst/>
                <a:gdLst>
                  <a:gd name="connsiteX0" fmla="*/ 13031 w 12836"/>
                  <a:gd name="connsiteY0" fmla="*/ 47 h 19254"/>
                  <a:gd name="connsiteX1" fmla="*/ 7980 w 12836"/>
                  <a:gd name="connsiteY1" fmla="*/ 19302 h 19254"/>
                  <a:gd name="connsiteX2" fmla="*/ 195 w 12836"/>
                  <a:gd name="connsiteY2" fmla="*/ 4874 h 19254"/>
                  <a:gd name="connsiteX3" fmla="*/ 13031 w 12836"/>
                  <a:gd name="connsiteY3" fmla="*/ 47 h 1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36" h="19254">
                    <a:moveTo>
                      <a:pt x="13031" y="47"/>
                    </a:moveTo>
                    <a:cubicBezTo>
                      <a:pt x="11343" y="6459"/>
                      <a:pt x="9662" y="12884"/>
                      <a:pt x="7980" y="19302"/>
                    </a:cubicBezTo>
                    <a:cubicBezTo>
                      <a:pt x="5387" y="14495"/>
                      <a:pt x="2788" y="9688"/>
                      <a:pt x="195" y="4874"/>
                    </a:cubicBezTo>
                    <a:cubicBezTo>
                      <a:pt x="4469" y="3269"/>
                      <a:pt x="8757" y="1658"/>
                      <a:pt x="13031" y="47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DCF1BF4D-AB29-4F48-8ECB-B39CDDEFB656}"/>
                  </a:ext>
                </a:extLst>
              </p:cNvPr>
              <p:cNvSpPr/>
              <p:nvPr/>
            </p:nvSpPr>
            <p:spPr>
              <a:xfrm>
                <a:off x="11248986" y="546899"/>
                <a:ext cx="584055" cy="686749"/>
              </a:xfrm>
              <a:custGeom>
                <a:avLst/>
                <a:gdLst>
                  <a:gd name="connsiteX0" fmla="*/ 210892 w 584055"/>
                  <a:gd name="connsiteY0" fmla="*/ 519507 h 686749"/>
                  <a:gd name="connsiteX1" fmla="*/ 332664 w 584055"/>
                  <a:gd name="connsiteY1" fmla="*/ 526907 h 686749"/>
                  <a:gd name="connsiteX2" fmla="*/ 385461 w 584055"/>
                  <a:gd name="connsiteY2" fmla="*/ 485805 h 686749"/>
                  <a:gd name="connsiteX3" fmla="*/ 397617 w 584055"/>
                  <a:gd name="connsiteY3" fmla="*/ 358557 h 686749"/>
                  <a:gd name="connsiteX4" fmla="*/ 396160 w 584055"/>
                  <a:gd name="connsiteY4" fmla="*/ 290653 h 686749"/>
                  <a:gd name="connsiteX5" fmla="*/ 328281 w 584055"/>
                  <a:gd name="connsiteY5" fmla="*/ 295832 h 686749"/>
                  <a:gd name="connsiteX6" fmla="*/ 253785 w 584055"/>
                  <a:gd name="connsiteY6" fmla="*/ 303772 h 686749"/>
                  <a:gd name="connsiteX7" fmla="*/ 234016 w 584055"/>
                  <a:gd name="connsiteY7" fmla="*/ 389281 h 686749"/>
                  <a:gd name="connsiteX8" fmla="*/ 210892 w 584055"/>
                  <a:gd name="connsiteY8" fmla="*/ 519507 h 686749"/>
                  <a:gd name="connsiteX9" fmla="*/ 191573 w 584055"/>
                  <a:gd name="connsiteY9" fmla="*/ 314143 h 686749"/>
                  <a:gd name="connsiteX10" fmla="*/ 81456 w 584055"/>
                  <a:gd name="connsiteY10" fmla="*/ 323013 h 686749"/>
                  <a:gd name="connsiteX11" fmla="*/ 18474 w 584055"/>
                  <a:gd name="connsiteY11" fmla="*/ 320959 h 686749"/>
                  <a:gd name="connsiteX12" fmla="*/ 120350 w 584055"/>
                  <a:gd name="connsiteY12" fmla="*/ 281192 h 686749"/>
                  <a:gd name="connsiteX13" fmla="*/ 197548 w 584055"/>
                  <a:gd name="connsiteY13" fmla="*/ 260667 h 686749"/>
                  <a:gd name="connsiteX14" fmla="*/ 212233 w 584055"/>
                  <a:gd name="connsiteY14" fmla="*/ 178077 h 686749"/>
                  <a:gd name="connsiteX15" fmla="*/ 228202 w 584055"/>
                  <a:gd name="connsiteY15" fmla="*/ 65187 h 686749"/>
                  <a:gd name="connsiteX16" fmla="*/ 241077 w 584055"/>
                  <a:gd name="connsiteY16" fmla="*/ 4259 h 686749"/>
                  <a:gd name="connsiteX17" fmla="*/ 261724 w 584055"/>
                  <a:gd name="connsiteY17" fmla="*/ 148765 h 686749"/>
                  <a:gd name="connsiteX18" fmla="*/ 257244 w 584055"/>
                  <a:gd name="connsiteY18" fmla="*/ 205900 h 686749"/>
                  <a:gd name="connsiteX19" fmla="*/ 253727 w 584055"/>
                  <a:gd name="connsiteY19" fmla="*/ 241682 h 686749"/>
                  <a:gd name="connsiteX20" fmla="*/ 339923 w 584055"/>
                  <a:gd name="connsiteY20" fmla="*/ 252227 h 686749"/>
                  <a:gd name="connsiteX21" fmla="*/ 417475 w 584055"/>
                  <a:gd name="connsiteY21" fmla="*/ 226650 h 686749"/>
                  <a:gd name="connsiteX22" fmla="*/ 431223 w 584055"/>
                  <a:gd name="connsiteY22" fmla="*/ 94307 h 686749"/>
                  <a:gd name="connsiteX23" fmla="*/ 457306 w 584055"/>
                  <a:gd name="connsiteY23" fmla="*/ 427 h 686749"/>
                  <a:gd name="connsiteX24" fmla="*/ 472010 w 584055"/>
                  <a:gd name="connsiteY24" fmla="*/ 101501 h 686749"/>
                  <a:gd name="connsiteX25" fmla="*/ 470380 w 584055"/>
                  <a:gd name="connsiteY25" fmla="*/ 166210 h 686749"/>
                  <a:gd name="connsiteX26" fmla="*/ 467652 w 584055"/>
                  <a:gd name="connsiteY26" fmla="*/ 228447 h 686749"/>
                  <a:gd name="connsiteX27" fmla="*/ 526148 w 584055"/>
                  <a:gd name="connsiteY27" fmla="*/ 270923 h 686749"/>
                  <a:gd name="connsiteX28" fmla="*/ 466041 w 584055"/>
                  <a:gd name="connsiteY28" fmla="*/ 285139 h 686749"/>
                  <a:gd name="connsiteX29" fmla="*/ 450965 w 584055"/>
                  <a:gd name="connsiteY29" fmla="*/ 371708 h 686749"/>
                  <a:gd name="connsiteX30" fmla="*/ 432397 w 584055"/>
                  <a:gd name="connsiteY30" fmla="*/ 498860 h 686749"/>
                  <a:gd name="connsiteX31" fmla="*/ 483293 w 584055"/>
                  <a:gd name="connsiteY31" fmla="*/ 525065 h 686749"/>
                  <a:gd name="connsiteX32" fmla="*/ 555017 w 584055"/>
                  <a:gd name="connsiteY32" fmla="*/ 520611 h 686749"/>
                  <a:gd name="connsiteX33" fmla="*/ 572545 w 584055"/>
                  <a:gd name="connsiteY33" fmla="*/ 551662 h 686749"/>
                  <a:gd name="connsiteX34" fmla="*/ 422519 w 584055"/>
                  <a:gd name="connsiteY34" fmla="*/ 587277 h 686749"/>
                  <a:gd name="connsiteX35" fmla="*/ 376315 w 584055"/>
                  <a:gd name="connsiteY35" fmla="*/ 657588 h 686749"/>
                  <a:gd name="connsiteX36" fmla="*/ 364897 w 584055"/>
                  <a:gd name="connsiteY36" fmla="*/ 575936 h 686749"/>
                  <a:gd name="connsiteX37" fmla="*/ 332453 w 584055"/>
                  <a:gd name="connsiteY37" fmla="*/ 569851 h 686749"/>
                  <a:gd name="connsiteX38" fmla="*/ 256050 w 584055"/>
                  <a:gd name="connsiteY38" fmla="*/ 566950 h 686749"/>
                  <a:gd name="connsiteX39" fmla="*/ 198081 w 584055"/>
                  <a:gd name="connsiteY39" fmla="*/ 589112 h 686749"/>
                  <a:gd name="connsiteX40" fmla="*/ 185200 w 584055"/>
                  <a:gd name="connsiteY40" fmla="*/ 657152 h 686749"/>
                  <a:gd name="connsiteX41" fmla="*/ 150028 w 584055"/>
                  <a:gd name="connsiteY41" fmla="*/ 675669 h 686749"/>
                  <a:gd name="connsiteX42" fmla="*/ 149649 w 584055"/>
                  <a:gd name="connsiteY42" fmla="*/ 607225 h 686749"/>
                  <a:gd name="connsiteX43" fmla="*/ 149078 w 584055"/>
                  <a:gd name="connsiteY43" fmla="*/ 569235 h 686749"/>
                  <a:gd name="connsiteX44" fmla="*/ 109972 w 584055"/>
                  <a:gd name="connsiteY44" fmla="*/ 566007 h 686749"/>
                  <a:gd name="connsiteX45" fmla="*/ 5124 w 584055"/>
                  <a:gd name="connsiteY45" fmla="*/ 555995 h 686749"/>
                  <a:gd name="connsiteX46" fmla="*/ 40218 w 584055"/>
                  <a:gd name="connsiteY46" fmla="*/ 532164 h 686749"/>
                  <a:gd name="connsiteX47" fmla="*/ 86962 w 584055"/>
                  <a:gd name="connsiteY47" fmla="*/ 527581 h 686749"/>
                  <a:gd name="connsiteX48" fmla="*/ 142936 w 584055"/>
                  <a:gd name="connsiteY48" fmla="*/ 522819 h 686749"/>
                  <a:gd name="connsiteX49" fmla="*/ 169879 w 584055"/>
                  <a:gd name="connsiteY49" fmla="*/ 453059 h 686749"/>
                  <a:gd name="connsiteX50" fmla="*/ 191573 w 584055"/>
                  <a:gd name="connsiteY50" fmla="*/ 314143 h 68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84055" h="686749">
                    <a:moveTo>
                      <a:pt x="210892" y="519507"/>
                    </a:moveTo>
                    <a:cubicBezTo>
                      <a:pt x="251384" y="523589"/>
                      <a:pt x="292012" y="525656"/>
                      <a:pt x="332664" y="526907"/>
                    </a:cubicBezTo>
                    <a:cubicBezTo>
                      <a:pt x="366983" y="527960"/>
                      <a:pt x="381077" y="521471"/>
                      <a:pt x="385461" y="485805"/>
                    </a:cubicBezTo>
                    <a:cubicBezTo>
                      <a:pt x="390653" y="443522"/>
                      <a:pt x="392424" y="400860"/>
                      <a:pt x="397617" y="358557"/>
                    </a:cubicBezTo>
                    <a:cubicBezTo>
                      <a:pt x="399972" y="339341"/>
                      <a:pt x="418611" y="300935"/>
                      <a:pt x="396160" y="290653"/>
                    </a:cubicBezTo>
                    <a:cubicBezTo>
                      <a:pt x="377342" y="282033"/>
                      <a:pt x="347985" y="294382"/>
                      <a:pt x="328281" y="295832"/>
                    </a:cubicBezTo>
                    <a:cubicBezTo>
                      <a:pt x="306324" y="297450"/>
                      <a:pt x="273193" y="290755"/>
                      <a:pt x="253785" y="303772"/>
                    </a:cubicBezTo>
                    <a:cubicBezTo>
                      <a:pt x="233035" y="317686"/>
                      <a:pt x="237553" y="366413"/>
                      <a:pt x="234016" y="389281"/>
                    </a:cubicBezTo>
                    <a:cubicBezTo>
                      <a:pt x="227277" y="432880"/>
                      <a:pt x="219152" y="476184"/>
                      <a:pt x="210892" y="519507"/>
                    </a:cubicBezTo>
                    <a:moveTo>
                      <a:pt x="191573" y="314143"/>
                    </a:moveTo>
                    <a:cubicBezTo>
                      <a:pt x="154874" y="316916"/>
                      <a:pt x="118052" y="319098"/>
                      <a:pt x="81456" y="323013"/>
                    </a:cubicBezTo>
                    <a:cubicBezTo>
                      <a:pt x="65166" y="324753"/>
                      <a:pt x="32202" y="332814"/>
                      <a:pt x="18474" y="320959"/>
                    </a:cubicBezTo>
                    <a:cubicBezTo>
                      <a:pt x="-13759" y="293149"/>
                      <a:pt x="106686" y="283387"/>
                      <a:pt x="120350" y="281192"/>
                    </a:cubicBezTo>
                    <a:cubicBezTo>
                      <a:pt x="143378" y="277495"/>
                      <a:pt x="182786" y="282405"/>
                      <a:pt x="197548" y="260667"/>
                    </a:cubicBezTo>
                    <a:cubicBezTo>
                      <a:pt x="212150" y="239166"/>
                      <a:pt x="208459" y="203038"/>
                      <a:pt x="212233" y="178077"/>
                    </a:cubicBezTo>
                    <a:cubicBezTo>
                      <a:pt x="217913" y="140511"/>
                      <a:pt x="224408" y="102997"/>
                      <a:pt x="228202" y="65187"/>
                    </a:cubicBezTo>
                    <a:cubicBezTo>
                      <a:pt x="229472" y="52479"/>
                      <a:pt x="227656" y="10498"/>
                      <a:pt x="241077" y="4259"/>
                    </a:cubicBezTo>
                    <a:cubicBezTo>
                      <a:pt x="271923" y="-10079"/>
                      <a:pt x="262231" y="137675"/>
                      <a:pt x="261724" y="148765"/>
                    </a:cubicBezTo>
                    <a:cubicBezTo>
                      <a:pt x="260858" y="167834"/>
                      <a:pt x="259901" y="186992"/>
                      <a:pt x="257244" y="205900"/>
                    </a:cubicBezTo>
                    <a:cubicBezTo>
                      <a:pt x="255748" y="216561"/>
                      <a:pt x="250479" y="230976"/>
                      <a:pt x="253727" y="241682"/>
                    </a:cubicBezTo>
                    <a:cubicBezTo>
                      <a:pt x="263027" y="272380"/>
                      <a:pt x="315862" y="254672"/>
                      <a:pt x="339923" y="252227"/>
                    </a:cubicBezTo>
                    <a:cubicBezTo>
                      <a:pt x="366899" y="249480"/>
                      <a:pt x="408547" y="259929"/>
                      <a:pt x="417475" y="226650"/>
                    </a:cubicBezTo>
                    <a:cubicBezTo>
                      <a:pt x="428694" y="184829"/>
                      <a:pt x="427064" y="137334"/>
                      <a:pt x="431223" y="94307"/>
                    </a:cubicBezTo>
                    <a:cubicBezTo>
                      <a:pt x="432371" y="82407"/>
                      <a:pt x="435375" y="-6459"/>
                      <a:pt x="457306" y="427"/>
                    </a:cubicBezTo>
                    <a:cubicBezTo>
                      <a:pt x="481792" y="8123"/>
                      <a:pt x="472235" y="82382"/>
                      <a:pt x="472010" y="101501"/>
                    </a:cubicBezTo>
                    <a:cubicBezTo>
                      <a:pt x="471760" y="123079"/>
                      <a:pt x="471843" y="144670"/>
                      <a:pt x="470380" y="166210"/>
                    </a:cubicBezTo>
                    <a:cubicBezTo>
                      <a:pt x="469071" y="185554"/>
                      <a:pt x="463615" y="209276"/>
                      <a:pt x="467652" y="228447"/>
                    </a:cubicBezTo>
                    <a:cubicBezTo>
                      <a:pt x="474732" y="262059"/>
                      <a:pt x="514582" y="244185"/>
                      <a:pt x="526148" y="270923"/>
                    </a:cubicBezTo>
                    <a:cubicBezTo>
                      <a:pt x="537136" y="296333"/>
                      <a:pt x="477228" y="276411"/>
                      <a:pt x="466041" y="285139"/>
                    </a:cubicBezTo>
                    <a:cubicBezTo>
                      <a:pt x="449335" y="298175"/>
                      <a:pt x="453353" y="352640"/>
                      <a:pt x="450965" y="371708"/>
                    </a:cubicBezTo>
                    <a:cubicBezTo>
                      <a:pt x="445728" y="413594"/>
                      <a:pt x="435670" y="457096"/>
                      <a:pt x="432397" y="498860"/>
                    </a:cubicBezTo>
                    <a:cubicBezTo>
                      <a:pt x="429817" y="531830"/>
                      <a:pt x="456324" y="527453"/>
                      <a:pt x="483293" y="525065"/>
                    </a:cubicBezTo>
                    <a:cubicBezTo>
                      <a:pt x="506425" y="523018"/>
                      <a:pt x="531835" y="517524"/>
                      <a:pt x="555017" y="520611"/>
                    </a:cubicBezTo>
                    <a:cubicBezTo>
                      <a:pt x="573643" y="523082"/>
                      <a:pt x="599669" y="540244"/>
                      <a:pt x="572545" y="551662"/>
                    </a:cubicBezTo>
                    <a:cubicBezTo>
                      <a:pt x="530153" y="569524"/>
                      <a:pt x="443821" y="533036"/>
                      <a:pt x="422519" y="587277"/>
                    </a:cubicBezTo>
                    <a:cubicBezTo>
                      <a:pt x="418502" y="597507"/>
                      <a:pt x="399805" y="716167"/>
                      <a:pt x="376315" y="657588"/>
                    </a:cubicBezTo>
                    <a:cubicBezTo>
                      <a:pt x="366495" y="633109"/>
                      <a:pt x="390537" y="594696"/>
                      <a:pt x="364897" y="575936"/>
                    </a:cubicBezTo>
                    <a:cubicBezTo>
                      <a:pt x="356007" y="569428"/>
                      <a:pt x="342767" y="570577"/>
                      <a:pt x="332453" y="569851"/>
                    </a:cubicBezTo>
                    <a:cubicBezTo>
                      <a:pt x="307056" y="568086"/>
                      <a:pt x="281499" y="567477"/>
                      <a:pt x="256050" y="566950"/>
                    </a:cubicBezTo>
                    <a:cubicBezTo>
                      <a:pt x="230679" y="566430"/>
                      <a:pt x="207882" y="561322"/>
                      <a:pt x="198081" y="589112"/>
                    </a:cubicBezTo>
                    <a:cubicBezTo>
                      <a:pt x="190450" y="610768"/>
                      <a:pt x="191297" y="634996"/>
                      <a:pt x="185200" y="657152"/>
                    </a:cubicBezTo>
                    <a:cubicBezTo>
                      <a:pt x="180623" y="673769"/>
                      <a:pt x="165605" y="702843"/>
                      <a:pt x="150028" y="675669"/>
                    </a:cubicBezTo>
                    <a:cubicBezTo>
                      <a:pt x="139797" y="657819"/>
                      <a:pt x="147627" y="626627"/>
                      <a:pt x="149649" y="607225"/>
                    </a:cubicBezTo>
                    <a:cubicBezTo>
                      <a:pt x="150657" y="597507"/>
                      <a:pt x="156452" y="577393"/>
                      <a:pt x="149078" y="569235"/>
                    </a:cubicBezTo>
                    <a:cubicBezTo>
                      <a:pt x="141164" y="560474"/>
                      <a:pt x="119984" y="565211"/>
                      <a:pt x="109972" y="566007"/>
                    </a:cubicBezTo>
                    <a:cubicBezTo>
                      <a:pt x="81071" y="568292"/>
                      <a:pt x="27247" y="582206"/>
                      <a:pt x="5124" y="555995"/>
                    </a:cubicBezTo>
                    <a:cubicBezTo>
                      <a:pt x="-13380" y="534063"/>
                      <a:pt x="25091" y="533646"/>
                      <a:pt x="40218" y="532164"/>
                    </a:cubicBezTo>
                    <a:cubicBezTo>
                      <a:pt x="55802" y="530636"/>
                      <a:pt x="71392" y="529224"/>
                      <a:pt x="86962" y="527581"/>
                    </a:cubicBezTo>
                    <a:cubicBezTo>
                      <a:pt x="104105" y="525778"/>
                      <a:pt x="126800" y="528191"/>
                      <a:pt x="142936" y="522819"/>
                    </a:cubicBezTo>
                    <a:cubicBezTo>
                      <a:pt x="170033" y="513795"/>
                      <a:pt x="168102" y="476954"/>
                      <a:pt x="169879" y="453059"/>
                    </a:cubicBezTo>
                    <a:cubicBezTo>
                      <a:pt x="173364" y="406380"/>
                      <a:pt x="183865" y="360271"/>
                      <a:pt x="191573" y="314143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9C81116B-C74A-46C6-A672-F0B31DF34136}"/>
                  </a:ext>
                </a:extLst>
              </p:cNvPr>
              <p:cNvSpPr/>
              <p:nvPr/>
            </p:nvSpPr>
            <p:spPr>
              <a:xfrm>
                <a:off x="11877972" y="957667"/>
                <a:ext cx="38508" cy="102688"/>
              </a:xfrm>
              <a:custGeom>
                <a:avLst/>
                <a:gdLst>
                  <a:gd name="connsiteX0" fmla="*/ 38703 w 38508"/>
                  <a:gd name="connsiteY0" fmla="*/ 3070 h 102688"/>
                  <a:gd name="connsiteX1" fmla="*/ 24891 w 38508"/>
                  <a:gd name="connsiteY1" fmla="*/ 85845 h 102688"/>
                  <a:gd name="connsiteX2" fmla="*/ 483 w 38508"/>
                  <a:gd name="connsiteY2" fmla="*/ 86442 h 102688"/>
                  <a:gd name="connsiteX3" fmla="*/ 38703 w 38508"/>
                  <a:gd name="connsiteY3" fmla="*/ 3070 h 10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508" h="102688">
                    <a:moveTo>
                      <a:pt x="38703" y="3070"/>
                    </a:moveTo>
                    <a:cubicBezTo>
                      <a:pt x="36515" y="30020"/>
                      <a:pt x="33594" y="60237"/>
                      <a:pt x="24891" y="85845"/>
                    </a:cubicBezTo>
                    <a:cubicBezTo>
                      <a:pt x="18306" y="105209"/>
                      <a:pt x="5014" y="111088"/>
                      <a:pt x="483" y="86442"/>
                    </a:cubicBezTo>
                    <a:cubicBezTo>
                      <a:pt x="-2393" y="70814"/>
                      <a:pt x="16702" y="-17231"/>
                      <a:pt x="38703" y="3070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C93E561E-35FC-411D-9BF4-ADAFFCA4A6F2}"/>
                  </a:ext>
                </a:extLst>
              </p:cNvPr>
              <p:cNvSpPr/>
              <p:nvPr/>
            </p:nvSpPr>
            <p:spPr>
              <a:xfrm>
                <a:off x="10145055" y="733025"/>
                <a:ext cx="109106" cy="141206"/>
              </a:xfrm>
              <a:custGeom>
                <a:avLst/>
                <a:gdLst>
                  <a:gd name="connsiteX0" fmla="*/ 60704 w 109106"/>
                  <a:gd name="connsiteY0" fmla="*/ 50254 h 141206"/>
                  <a:gd name="connsiteX1" fmla="*/ 35705 w 109106"/>
                  <a:gd name="connsiteY1" fmla="*/ 63 h 141206"/>
                  <a:gd name="connsiteX2" fmla="*/ 96460 w 109106"/>
                  <a:gd name="connsiteY2" fmla="*/ 47552 h 141206"/>
                  <a:gd name="connsiteX3" fmla="*/ 87956 w 109106"/>
                  <a:gd name="connsiteY3" fmla="*/ 58366 h 141206"/>
                  <a:gd name="connsiteX4" fmla="*/ 104611 w 109106"/>
                  <a:gd name="connsiteY4" fmla="*/ 76549 h 141206"/>
                  <a:gd name="connsiteX5" fmla="*/ 98655 w 109106"/>
                  <a:gd name="connsiteY5" fmla="*/ 131739 h 141206"/>
                  <a:gd name="connsiteX6" fmla="*/ 65479 w 109106"/>
                  <a:gd name="connsiteY6" fmla="*/ 100502 h 141206"/>
                  <a:gd name="connsiteX7" fmla="*/ 1573 w 109106"/>
                  <a:gd name="connsiteY7" fmla="*/ 66948 h 141206"/>
                  <a:gd name="connsiteX8" fmla="*/ 60704 w 109106"/>
                  <a:gd name="connsiteY8" fmla="*/ 50254 h 141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106" h="141206">
                    <a:moveTo>
                      <a:pt x="60704" y="50254"/>
                    </a:moveTo>
                    <a:cubicBezTo>
                      <a:pt x="49896" y="42494"/>
                      <a:pt x="-1289" y="1681"/>
                      <a:pt x="35705" y="63"/>
                    </a:cubicBezTo>
                    <a:cubicBezTo>
                      <a:pt x="54594" y="-758"/>
                      <a:pt x="95292" y="30313"/>
                      <a:pt x="96460" y="47552"/>
                    </a:cubicBezTo>
                    <a:cubicBezTo>
                      <a:pt x="96755" y="51903"/>
                      <a:pt x="87449" y="54156"/>
                      <a:pt x="87956" y="58366"/>
                    </a:cubicBezTo>
                    <a:cubicBezTo>
                      <a:pt x="88919" y="66376"/>
                      <a:pt x="100786" y="70176"/>
                      <a:pt x="104611" y="76549"/>
                    </a:cubicBezTo>
                    <a:cubicBezTo>
                      <a:pt x="113038" y="90605"/>
                      <a:pt x="109540" y="118377"/>
                      <a:pt x="98655" y="131739"/>
                    </a:cubicBezTo>
                    <a:cubicBezTo>
                      <a:pt x="73829" y="162213"/>
                      <a:pt x="46263" y="110624"/>
                      <a:pt x="65479" y="100502"/>
                    </a:cubicBezTo>
                    <a:cubicBezTo>
                      <a:pt x="61198" y="102755"/>
                      <a:pt x="3730" y="73546"/>
                      <a:pt x="1573" y="66948"/>
                    </a:cubicBezTo>
                    <a:cubicBezTo>
                      <a:pt x="-10249" y="30794"/>
                      <a:pt x="57797" y="64855"/>
                      <a:pt x="60704" y="50254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3CE48411-A12F-43AD-B500-454B9790A683}"/>
                  </a:ext>
                </a:extLst>
              </p:cNvPr>
              <p:cNvSpPr/>
              <p:nvPr/>
            </p:nvSpPr>
            <p:spPr>
              <a:xfrm>
                <a:off x="10241325" y="854974"/>
                <a:ext cx="83437" cy="70602"/>
              </a:xfrm>
              <a:custGeom>
                <a:avLst/>
                <a:gdLst>
                  <a:gd name="connsiteX0" fmla="*/ 54648 w 83437"/>
                  <a:gd name="connsiteY0" fmla="*/ 70572 h 70602"/>
                  <a:gd name="connsiteX1" fmla="*/ 5324 w 83437"/>
                  <a:gd name="connsiteY1" fmla="*/ 60694 h 70602"/>
                  <a:gd name="connsiteX2" fmla="*/ 33128 w 83437"/>
                  <a:gd name="connsiteY2" fmla="*/ 32846 h 70602"/>
                  <a:gd name="connsiteX3" fmla="*/ 73569 w 83437"/>
                  <a:gd name="connsiteY3" fmla="*/ 7378 h 70602"/>
                  <a:gd name="connsiteX4" fmla="*/ 54648 w 83437"/>
                  <a:gd name="connsiteY4" fmla="*/ 70572 h 7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437" h="70602">
                    <a:moveTo>
                      <a:pt x="54648" y="70572"/>
                    </a:moveTo>
                    <a:cubicBezTo>
                      <a:pt x="41523" y="70983"/>
                      <a:pt x="15157" y="70071"/>
                      <a:pt x="5324" y="60694"/>
                    </a:cubicBezTo>
                    <a:cubicBezTo>
                      <a:pt x="-12955" y="43275"/>
                      <a:pt x="22698" y="40965"/>
                      <a:pt x="33128" y="32846"/>
                    </a:cubicBezTo>
                    <a:cubicBezTo>
                      <a:pt x="47749" y="21479"/>
                      <a:pt x="50618" y="-15509"/>
                      <a:pt x="73569" y="7378"/>
                    </a:cubicBezTo>
                    <a:cubicBezTo>
                      <a:pt x="96334" y="30079"/>
                      <a:pt x="76316" y="56484"/>
                      <a:pt x="54648" y="70572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4F6BBFA3-5E06-4B7E-B21F-D0D58204045A}"/>
                  </a:ext>
                </a:extLst>
              </p:cNvPr>
              <p:cNvSpPr/>
              <p:nvPr/>
            </p:nvSpPr>
            <p:spPr>
              <a:xfrm>
                <a:off x="10106544" y="829299"/>
                <a:ext cx="57761" cy="51350"/>
              </a:xfrm>
              <a:custGeom>
                <a:avLst/>
                <a:gdLst>
                  <a:gd name="connsiteX0" fmla="*/ 195 w 57761"/>
                  <a:gd name="connsiteY0" fmla="*/ 217 h 51350"/>
                  <a:gd name="connsiteX1" fmla="*/ 51104 w 57761"/>
                  <a:gd name="connsiteY1" fmla="*/ 51306 h 51350"/>
                  <a:gd name="connsiteX2" fmla="*/ 195 w 57761"/>
                  <a:gd name="connsiteY2" fmla="*/ 217 h 5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761" h="51350">
                    <a:moveTo>
                      <a:pt x="195" y="217"/>
                    </a:moveTo>
                    <a:cubicBezTo>
                      <a:pt x="23930" y="-3262"/>
                      <a:pt x="76732" y="47898"/>
                      <a:pt x="51104" y="51306"/>
                    </a:cubicBezTo>
                    <a:cubicBezTo>
                      <a:pt x="34147" y="53552"/>
                      <a:pt x="3898" y="13888"/>
                      <a:pt x="195" y="217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2" name="图形 6">
            <a:extLst>
              <a:ext uri="{FF2B5EF4-FFF2-40B4-BE49-F238E27FC236}">
                <a16:creationId xmlns:a16="http://schemas.microsoft.com/office/drawing/2014/main" id="{931D5924-B80D-443F-A1C9-0989E2ED6715}"/>
              </a:ext>
            </a:extLst>
          </p:cNvPr>
          <p:cNvGrpSpPr/>
          <p:nvPr userDrawn="1"/>
        </p:nvGrpSpPr>
        <p:grpSpPr>
          <a:xfrm rot="1158174">
            <a:off x="-2236968" y="3604325"/>
            <a:ext cx="5471757" cy="4263389"/>
            <a:chOff x="-2236968" y="3604325"/>
            <a:chExt cx="5471757" cy="4263389"/>
          </a:xfrm>
        </p:grpSpPr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437D755C-184A-4221-899B-2FBFF5581D69}"/>
                </a:ext>
              </a:extLst>
            </p:cNvPr>
            <p:cNvSpPr/>
            <p:nvPr/>
          </p:nvSpPr>
          <p:spPr>
            <a:xfrm>
              <a:off x="-414357" y="4803149"/>
              <a:ext cx="1492550" cy="1276691"/>
            </a:xfrm>
            <a:custGeom>
              <a:avLst/>
              <a:gdLst>
                <a:gd name="connsiteX0" fmla="*/ 0 w 1492550"/>
                <a:gd name="connsiteY0" fmla="*/ 119332 h 1276691"/>
                <a:gd name="connsiteX1" fmla="*/ 161657 w 1492550"/>
                <a:gd name="connsiteY1" fmla="*/ 532452 h 1276691"/>
                <a:gd name="connsiteX2" fmla="*/ 171909 w 1492550"/>
                <a:gd name="connsiteY2" fmla="*/ 699074 h 1276691"/>
                <a:gd name="connsiteX3" fmla="*/ 234773 w 1492550"/>
                <a:gd name="connsiteY3" fmla="*/ 1016368 h 1276691"/>
                <a:gd name="connsiteX4" fmla="*/ 411084 w 1492550"/>
                <a:gd name="connsiteY4" fmla="*/ 1276691 h 1276691"/>
                <a:gd name="connsiteX5" fmla="*/ 759822 w 1492550"/>
                <a:gd name="connsiteY5" fmla="*/ 985979 h 1276691"/>
                <a:gd name="connsiteX6" fmla="*/ 1046942 w 1492550"/>
                <a:gd name="connsiteY6" fmla="*/ 877497 h 1276691"/>
                <a:gd name="connsiteX7" fmla="*/ 1144711 w 1492550"/>
                <a:gd name="connsiteY7" fmla="*/ 878256 h 1276691"/>
                <a:gd name="connsiteX8" fmla="*/ 1143345 w 1492550"/>
                <a:gd name="connsiteY8" fmla="*/ 732087 h 1276691"/>
                <a:gd name="connsiteX9" fmla="*/ 1226630 w 1492550"/>
                <a:gd name="connsiteY9" fmla="*/ 553721 h 1276691"/>
                <a:gd name="connsiteX10" fmla="*/ 1319807 w 1492550"/>
                <a:gd name="connsiteY10" fmla="*/ 482546 h 1276691"/>
                <a:gd name="connsiteX11" fmla="*/ 1372072 w 1492550"/>
                <a:gd name="connsiteY11" fmla="*/ 448389 h 1276691"/>
                <a:gd name="connsiteX12" fmla="*/ 1373463 w 1492550"/>
                <a:gd name="connsiteY12" fmla="*/ 393727 h 1276691"/>
                <a:gd name="connsiteX13" fmla="*/ 1396351 w 1492550"/>
                <a:gd name="connsiteY13" fmla="*/ 261206 h 1276691"/>
                <a:gd name="connsiteX14" fmla="*/ 1492551 w 1492550"/>
                <a:gd name="connsiteY14" fmla="*/ 24466 h 1276691"/>
                <a:gd name="connsiteX15" fmla="*/ 1369871 w 1492550"/>
                <a:gd name="connsiteY15" fmla="*/ 6941 h 1276691"/>
                <a:gd name="connsiteX16" fmla="*/ 1306102 w 1492550"/>
                <a:gd name="connsiteY16" fmla="*/ 11577 h 1276691"/>
                <a:gd name="connsiteX17" fmla="*/ 1135964 w 1492550"/>
                <a:gd name="connsiteY17" fmla="*/ 236889 h 1276691"/>
                <a:gd name="connsiteX18" fmla="*/ 1020892 w 1492550"/>
                <a:gd name="connsiteY18" fmla="*/ 380383 h 1276691"/>
                <a:gd name="connsiteX19" fmla="*/ 734240 w 1492550"/>
                <a:gd name="connsiteY19" fmla="*/ 478347 h 1276691"/>
                <a:gd name="connsiteX20" fmla="*/ 674709 w 1492550"/>
                <a:gd name="connsiteY20" fmla="*/ 286953 h 1276691"/>
                <a:gd name="connsiteX21" fmla="*/ 702005 w 1492550"/>
                <a:gd name="connsiteY21" fmla="*/ 24466 h 1276691"/>
                <a:gd name="connsiteX22" fmla="*/ 251394 w 1492550"/>
                <a:gd name="connsiteY22" fmla="*/ 62412 h 1276691"/>
                <a:gd name="connsiteX23" fmla="*/ 0 w 1492550"/>
                <a:gd name="connsiteY23" fmla="*/ 119332 h 127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550" h="1276691">
                  <a:moveTo>
                    <a:pt x="0" y="119332"/>
                  </a:moveTo>
                  <a:cubicBezTo>
                    <a:pt x="53890" y="257039"/>
                    <a:pt x="107767" y="394745"/>
                    <a:pt x="161657" y="532452"/>
                  </a:cubicBezTo>
                  <a:cubicBezTo>
                    <a:pt x="181585" y="583376"/>
                    <a:pt x="170132" y="645064"/>
                    <a:pt x="171909" y="699074"/>
                  </a:cubicBezTo>
                  <a:cubicBezTo>
                    <a:pt x="175508" y="809036"/>
                    <a:pt x="180637" y="918365"/>
                    <a:pt x="234773" y="1016368"/>
                  </a:cubicBezTo>
                  <a:cubicBezTo>
                    <a:pt x="285305" y="1107868"/>
                    <a:pt x="347499" y="1193855"/>
                    <a:pt x="411084" y="1276691"/>
                  </a:cubicBezTo>
                  <a:cubicBezTo>
                    <a:pt x="497386" y="1154138"/>
                    <a:pt x="631159" y="1058317"/>
                    <a:pt x="759822" y="985979"/>
                  </a:cubicBezTo>
                  <a:cubicBezTo>
                    <a:pt x="848465" y="936143"/>
                    <a:pt x="945328" y="891853"/>
                    <a:pt x="1046942" y="877497"/>
                  </a:cubicBezTo>
                  <a:cubicBezTo>
                    <a:pt x="1078532" y="873032"/>
                    <a:pt x="1113380" y="870009"/>
                    <a:pt x="1144711" y="878256"/>
                  </a:cubicBezTo>
                  <a:cubicBezTo>
                    <a:pt x="1140473" y="829799"/>
                    <a:pt x="1139689" y="780589"/>
                    <a:pt x="1143345" y="732087"/>
                  </a:cubicBezTo>
                  <a:cubicBezTo>
                    <a:pt x="1149074" y="656081"/>
                    <a:pt x="1168927" y="604474"/>
                    <a:pt x="1226630" y="553721"/>
                  </a:cubicBezTo>
                  <a:cubicBezTo>
                    <a:pt x="1255982" y="527911"/>
                    <a:pt x="1287597" y="504644"/>
                    <a:pt x="1319807" y="482546"/>
                  </a:cubicBezTo>
                  <a:cubicBezTo>
                    <a:pt x="1331299" y="474660"/>
                    <a:pt x="1365153" y="460677"/>
                    <a:pt x="1372072" y="448389"/>
                  </a:cubicBezTo>
                  <a:cubicBezTo>
                    <a:pt x="1378156" y="437593"/>
                    <a:pt x="1372654" y="406496"/>
                    <a:pt x="1373463" y="393727"/>
                  </a:cubicBezTo>
                  <a:cubicBezTo>
                    <a:pt x="1376315" y="348989"/>
                    <a:pt x="1383240" y="304136"/>
                    <a:pt x="1396351" y="261206"/>
                  </a:cubicBezTo>
                  <a:cubicBezTo>
                    <a:pt x="1421149" y="180046"/>
                    <a:pt x="1465090" y="105083"/>
                    <a:pt x="1492551" y="24466"/>
                  </a:cubicBezTo>
                  <a:cubicBezTo>
                    <a:pt x="1451658" y="18622"/>
                    <a:pt x="1410758" y="12785"/>
                    <a:pt x="1369871" y="6941"/>
                  </a:cubicBezTo>
                  <a:cubicBezTo>
                    <a:pt x="1342183" y="2982"/>
                    <a:pt x="1323855" y="-8680"/>
                    <a:pt x="1306102" y="11577"/>
                  </a:cubicBezTo>
                  <a:cubicBezTo>
                    <a:pt x="1244617" y="81702"/>
                    <a:pt x="1192163" y="162470"/>
                    <a:pt x="1135964" y="236889"/>
                  </a:cubicBezTo>
                  <a:cubicBezTo>
                    <a:pt x="1098910" y="285960"/>
                    <a:pt x="1062848" y="335271"/>
                    <a:pt x="1020892" y="380383"/>
                  </a:cubicBezTo>
                  <a:cubicBezTo>
                    <a:pt x="953841" y="452468"/>
                    <a:pt x="833172" y="569184"/>
                    <a:pt x="734240" y="478347"/>
                  </a:cubicBezTo>
                  <a:cubicBezTo>
                    <a:pt x="683437" y="431711"/>
                    <a:pt x="675721" y="351613"/>
                    <a:pt x="674709" y="286953"/>
                  </a:cubicBezTo>
                  <a:cubicBezTo>
                    <a:pt x="673337" y="198937"/>
                    <a:pt x="686751" y="110901"/>
                    <a:pt x="702005" y="24466"/>
                  </a:cubicBezTo>
                  <a:cubicBezTo>
                    <a:pt x="552351" y="10211"/>
                    <a:pt x="398151" y="34693"/>
                    <a:pt x="251394" y="62412"/>
                  </a:cubicBezTo>
                  <a:cubicBezTo>
                    <a:pt x="167020" y="78350"/>
                    <a:pt x="82875" y="96804"/>
                    <a:pt x="0" y="119332"/>
                  </a:cubicBezTo>
                </a:path>
              </a:pathLst>
            </a:custGeom>
            <a:solidFill>
              <a:schemeClr val="accent3"/>
            </a:solidFill>
            <a:ln w="63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grpSp>
          <p:nvGrpSpPr>
            <p:cNvPr id="44" name="图形 6">
              <a:extLst>
                <a:ext uri="{FF2B5EF4-FFF2-40B4-BE49-F238E27FC236}">
                  <a16:creationId xmlns:a16="http://schemas.microsoft.com/office/drawing/2014/main" id="{BC4DEBDA-D294-46AE-B6A3-E2E25DAD2793}"/>
                </a:ext>
              </a:extLst>
            </p:cNvPr>
            <p:cNvGrpSpPr/>
            <p:nvPr/>
          </p:nvGrpSpPr>
          <p:grpSpPr>
            <a:xfrm>
              <a:off x="-2236968" y="3604325"/>
              <a:ext cx="5471757" cy="4263389"/>
              <a:chOff x="-2236968" y="3604325"/>
              <a:chExt cx="5471757" cy="4263389"/>
            </a:xfrm>
            <a:solidFill>
              <a:srgbClr val="000000"/>
            </a:solidFill>
          </p:grpSpPr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FDF79FB3-E832-4E3E-A637-C2C7C8F7D83A}"/>
                  </a:ext>
                </a:extLst>
              </p:cNvPr>
              <p:cNvSpPr/>
              <p:nvPr/>
            </p:nvSpPr>
            <p:spPr>
              <a:xfrm>
                <a:off x="-2236968" y="3604325"/>
                <a:ext cx="5471757" cy="4263389"/>
              </a:xfrm>
              <a:custGeom>
                <a:avLst/>
                <a:gdLst>
                  <a:gd name="connsiteX0" fmla="*/ 2654893 w 5471757"/>
                  <a:gd name="connsiteY0" fmla="*/ 796561 h 4263389"/>
                  <a:gd name="connsiteX1" fmla="*/ 2629710 w 5471757"/>
                  <a:gd name="connsiteY1" fmla="*/ 940959 h 4263389"/>
                  <a:gd name="connsiteX2" fmla="*/ 2654893 w 5471757"/>
                  <a:gd name="connsiteY2" fmla="*/ 796561 h 4263389"/>
                  <a:gd name="connsiteX3" fmla="*/ 2654893 w 5471757"/>
                  <a:gd name="connsiteY3" fmla="*/ 796561 h 4263389"/>
                  <a:gd name="connsiteX4" fmla="*/ 2612723 w 5471757"/>
                  <a:gd name="connsiteY4" fmla="*/ 968831 h 4263389"/>
                  <a:gd name="connsiteX5" fmla="*/ 2655520 w 5471757"/>
                  <a:gd name="connsiteY5" fmla="*/ 769188 h 4263389"/>
                  <a:gd name="connsiteX6" fmla="*/ 2612723 w 5471757"/>
                  <a:gd name="connsiteY6" fmla="*/ 968831 h 4263389"/>
                  <a:gd name="connsiteX7" fmla="*/ 2612723 w 5471757"/>
                  <a:gd name="connsiteY7" fmla="*/ 968831 h 4263389"/>
                  <a:gd name="connsiteX8" fmla="*/ 4412138 w 5471757"/>
                  <a:gd name="connsiteY8" fmla="*/ 3531212 h 4263389"/>
                  <a:gd name="connsiteX9" fmla="*/ 4212408 w 5471757"/>
                  <a:gd name="connsiteY9" fmla="*/ 3580517 h 4263389"/>
                  <a:gd name="connsiteX10" fmla="*/ 4105299 w 5471757"/>
                  <a:gd name="connsiteY10" fmla="*/ 3576323 h 4263389"/>
                  <a:gd name="connsiteX11" fmla="*/ 4081848 w 5471757"/>
                  <a:gd name="connsiteY11" fmla="*/ 3508577 h 4263389"/>
                  <a:gd name="connsiteX12" fmla="*/ 4035579 w 5471757"/>
                  <a:gd name="connsiteY12" fmla="*/ 3438901 h 4263389"/>
                  <a:gd name="connsiteX13" fmla="*/ 3909597 w 5471757"/>
                  <a:gd name="connsiteY13" fmla="*/ 3292701 h 4263389"/>
                  <a:gd name="connsiteX14" fmla="*/ 3634184 w 5471757"/>
                  <a:gd name="connsiteY14" fmla="*/ 3048441 h 4263389"/>
                  <a:gd name="connsiteX15" fmla="*/ 3558013 w 5471757"/>
                  <a:gd name="connsiteY15" fmla="*/ 2988088 h 4263389"/>
                  <a:gd name="connsiteX16" fmla="*/ 3472476 w 5471757"/>
                  <a:gd name="connsiteY16" fmla="*/ 2929613 h 4263389"/>
                  <a:gd name="connsiteX17" fmla="*/ 3291441 w 5471757"/>
                  <a:gd name="connsiteY17" fmla="*/ 2818772 h 4263389"/>
                  <a:gd name="connsiteX18" fmla="*/ 3404369 w 5471757"/>
                  <a:gd name="connsiteY18" fmla="*/ 2729105 h 4263389"/>
                  <a:gd name="connsiteX19" fmla="*/ 3529895 w 5471757"/>
                  <a:gd name="connsiteY19" fmla="*/ 2640121 h 4263389"/>
                  <a:gd name="connsiteX20" fmla="*/ 3577435 w 5471757"/>
                  <a:gd name="connsiteY20" fmla="*/ 2634935 h 4263389"/>
                  <a:gd name="connsiteX21" fmla="*/ 3632476 w 5471757"/>
                  <a:gd name="connsiteY21" fmla="*/ 2669883 h 4263389"/>
                  <a:gd name="connsiteX22" fmla="*/ 3750489 w 5471757"/>
                  <a:gd name="connsiteY22" fmla="*/ 2771668 h 4263389"/>
                  <a:gd name="connsiteX23" fmla="*/ 3997974 w 5471757"/>
                  <a:gd name="connsiteY23" fmla="*/ 2999332 h 4263389"/>
                  <a:gd name="connsiteX24" fmla="*/ 4240311 w 5471757"/>
                  <a:gd name="connsiteY24" fmla="*/ 3244750 h 4263389"/>
                  <a:gd name="connsiteX25" fmla="*/ 4350855 w 5471757"/>
                  <a:gd name="connsiteY25" fmla="*/ 3393360 h 4263389"/>
                  <a:gd name="connsiteX26" fmla="*/ 4399167 w 5471757"/>
                  <a:gd name="connsiteY26" fmla="*/ 3477613 h 4263389"/>
                  <a:gd name="connsiteX27" fmla="*/ 4412138 w 5471757"/>
                  <a:gd name="connsiteY27" fmla="*/ 3531212 h 4263389"/>
                  <a:gd name="connsiteX28" fmla="*/ 4412138 w 5471757"/>
                  <a:gd name="connsiteY28" fmla="*/ 3531212 h 4263389"/>
                  <a:gd name="connsiteX29" fmla="*/ 3251452 w 5471757"/>
                  <a:gd name="connsiteY29" fmla="*/ 2745472 h 4263389"/>
                  <a:gd name="connsiteX30" fmla="*/ 3239505 w 5471757"/>
                  <a:gd name="connsiteY30" fmla="*/ 2751095 h 4263389"/>
                  <a:gd name="connsiteX31" fmla="*/ 3242358 w 5471757"/>
                  <a:gd name="connsiteY31" fmla="*/ 2724159 h 4263389"/>
                  <a:gd name="connsiteX32" fmla="*/ 3243970 w 5471757"/>
                  <a:gd name="connsiteY32" fmla="*/ 2664103 h 4263389"/>
                  <a:gd name="connsiteX33" fmla="*/ 3237735 w 5471757"/>
                  <a:gd name="connsiteY33" fmla="*/ 2550992 h 4263389"/>
                  <a:gd name="connsiteX34" fmla="*/ 3223119 w 5471757"/>
                  <a:gd name="connsiteY34" fmla="*/ 2321974 h 4263389"/>
                  <a:gd name="connsiteX35" fmla="*/ 3281120 w 5471757"/>
                  <a:gd name="connsiteY35" fmla="*/ 2362178 h 4263389"/>
                  <a:gd name="connsiteX36" fmla="*/ 3290524 w 5471757"/>
                  <a:gd name="connsiteY36" fmla="*/ 2406018 h 4263389"/>
                  <a:gd name="connsiteX37" fmla="*/ 3303065 w 5471757"/>
                  <a:gd name="connsiteY37" fmla="*/ 2562761 h 4263389"/>
                  <a:gd name="connsiteX38" fmla="*/ 3311028 w 5471757"/>
                  <a:gd name="connsiteY38" fmla="*/ 2625379 h 4263389"/>
                  <a:gd name="connsiteX39" fmla="*/ 3321608 w 5471757"/>
                  <a:gd name="connsiteY39" fmla="*/ 2680281 h 4263389"/>
                  <a:gd name="connsiteX40" fmla="*/ 3251452 w 5471757"/>
                  <a:gd name="connsiteY40" fmla="*/ 2745472 h 4263389"/>
                  <a:gd name="connsiteX41" fmla="*/ 3251452 w 5471757"/>
                  <a:gd name="connsiteY41" fmla="*/ 2745472 h 4263389"/>
                  <a:gd name="connsiteX42" fmla="*/ 3355494 w 5471757"/>
                  <a:gd name="connsiteY42" fmla="*/ 2417920 h 4263389"/>
                  <a:gd name="connsiteX43" fmla="*/ 3409447 w 5471757"/>
                  <a:gd name="connsiteY43" fmla="*/ 2473183 h 4263389"/>
                  <a:gd name="connsiteX44" fmla="*/ 3417916 w 5471757"/>
                  <a:gd name="connsiteY44" fmla="*/ 2558733 h 4263389"/>
                  <a:gd name="connsiteX45" fmla="*/ 3426334 w 5471757"/>
                  <a:gd name="connsiteY45" fmla="*/ 2613755 h 4263389"/>
                  <a:gd name="connsiteX46" fmla="*/ 3371583 w 5471757"/>
                  <a:gd name="connsiteY46" fmla="*/ 2652422 h 4263389"/>
                  <a:gd name="connsiteX47" fmla="*/ 3368301 w 5471757"/>
                  <a:gd name="connsiteY47" fmla="*/ 2537514 h 4263389"/>
                  <a:gd name="connsiteX48" fmla="*/ 3355494 w 5471757"/>
                  <a:gd name="connsiteY48" fmla="*/ 2417920 h 4263389"/>
                  <a:gd name="connsiteX49" fmla="*/ 3355494 w 5471757"/>
                  <a:gd name="connsiteY49" fmla="*/ 2417920 h 4263389"/>
                  <a:gd name="connsiteX50" fmla="*/ 3469630 w 5471757"/>
                  <a:gd name="connsiteY50" fmla="*/ 2505867 h 4263389"/>
                  <a:gd name="connsiteX51" fmla="*/ 3529623 w 5471757"/>
                  <a:gd name="connsiteY51" fmla="*/ 2554015 h 4263389"/>
                  <a:gd name="connsiteX52" fmla="*/ 3469630 w 5471757"/>
                  <a:gd name="connsiteY52" fmla="*/ 2586699 h 4263389"/>
                  <a:gd name="connsiteX53" fmla="*/ 3469630 w 5471757"/>
                  <a:gd name="connsiteY53" fmla="*/ 2505867 h 4263389"/>
                  <a:gd name="connsiteX54" fmla="*/ 3173119 w 5471757"/>
                  <a:gd name="connsiteY54" fmla="*/ 2812884 h 4263389"/>
                  <a:gd name="connsiteX55" fmla="*/ 3120430 w 5471757"/>
                  <a:gd name="connsiteY55" fmla="*/ 2802082 h 4263389"/>
                  <a:gd name="connsiteX56" fmla="*/ 3099149 w 5471757"/>
                  <a:gd name="connsiteY56" fmla="*/ 2752960 h 4263389"/>
                  <a:gd name="connsiteX57" fmla="*/ 3083591 w 5471757"/>
                  <a:gd name="connsiteY57" fmla="*/ 2581595 h 4263389"/>
                  <a:gd name="connsiteX58" fmla="*/ 3034292 w 5471757"/>
                  <a:gd name="connsiteY58" fmla="*/ 2193538 h 4263389"/>
                  <a:gd name="connsiteX59" fmla="*/ 3144286 w 5471757"/>
                  <a:gd name="connsiteY59" fmla="*/ 2267862 h 4263389"/>
                  <a:gd name="connsiteX60" fmla="*/ 3154228 w 5471757"/>
                  <a:gd name="connsiteY60" fmla="*/ 2347878 h 4263389"/>
                  <a:gd name="connsiteX61" fmla="*/ 3150281 w 5471757"/>
                  <a:gd name="connsiteY61" fmla="*/ 2456847 h 4263389"/>
                  <a:gd name="connsiteX62" fmla="*/ 3160457 w 5471757"/>
                  <a:gd name="connsiteY62" fmla="*/ 2671338 h 4263389"/>
                  <a:gd name="connsiteX63" fmla="*/ 3175547 w 5471757"/>
                  <a:gd name="connsiteY63" fmla="*/ 2759316 h 4263389"/>
                  <a:gd name="connsiteX64" fmla="*/ 3195931 w 5471757"/>
                  <a:gd name="connsiteY64" fmla="*/ 2788617 h 4263389"/>
                  <a:gd name="connsiteX65" fmla="*/ 3173119 w 5471757"/>
                  <a:gd name="connsiteY65" fmla="*/ 2812884 h 4263389"/>
                  <a:gd name="connsiteX66" fmla="*/ 3173119 w 5471757"/>
                  <a:gd name="connsiteY66" fmla="*/ 2812884 h 4263389"/>
                  <a:gd name="connsiteX67" fmla="*/ 2991489 w 5471757"/>
                  <a:gd name="connsiteY67" fmla="*/ 2725007 h 4263389"/>
                  <a:gd name="connsiteX68" fmla="*/ 2926822 w 5471757"/>
                  <a:gd name="connsiteY68" fmla="*/ 2590354 h 4263389"/>
                  <a:gd name="connsiteX69" fmla="*/ 2887131 w 5471757"/>
                  <a:gd name="connsiteY69" fmla="*/ 2393515 h 4263389"/>
                  <a:gd name="connsiteX70" fmla="*/ 2869732 w 5471757"/>
                  <a:gd name="connsiteY70" fmla="*/ 2198016 h 4263389"/>
                  <a:gd name="connsiteX71" fmla="*/ 2859303 w 5471757"/>
                  <a:gd name="connsiteY71" fmla="*/ 2138061 h 4263389"/>
                  <a:gd name="connsiteX72" fmla="*/ 2910866 w 5471757"/>
                  <a:gd name="connsiteY72" fmla="*/ 2117949 h 4263389"/>
                  <a:gd name="connsiteX73" fmla="*/ 2962005 w 5471757"/>
                  <a:gd name="connsiteY73" fmla="*/ 2113035 h 4263389"/>
                  <a:gd name="connsiteX74" fmla="*/ 2960443 w 5471757"/>
                  <a:gd name="connsiteY74" fmla="*/ 2160417 h 4263389"/>
                  <a:gd name="connsiteX75" fmla="*/ 2966641 w 5471757"/>
                  <a:gd name="connsiteY75" fmla="*/ 2323978 h 4263389"/>
                  <a:gd name="connsiteX76" fmla="*/ 3019038 w 5471757"/>
                  <a:gd name="connsiteY76" fmla="*/ 2739951 h 4263389"/>
                  <a:gd name="connsiteX77" fmla="*/ 2991489 w 5471757"/>
                  <a:gd name="connsiteY77" fmla="*/ 2725007 h 4263389"/>
                  <a:gd name="connsiteX78" fmla="*/ 2991489 w 5471757"/>
                  <a:gd name="connsiteY78" fmla="*/ 2725007 h 4263389"/>
                  <a:gd name="connsiteX79" fmla="*/ 2910468 w 5471757"/>
                  <a:gd name="connsiteY79" fmla="*/ 2866407 h 4263389"/>
                  <a:gd name="connsiteX80" fmla="*/ 2906325 w 5471757"/>
                  <a:gd name="connsiteY80" fmla="*/ 2792285 h 4263389"/>
                  <a:gd name="connsiteX81" fmla="*/ 2949622 w 5471757"/>
                  <a:gd name="connsiteY81" fmla="*/ 2808589 h 4263389"/>
                  <a:gd name="connsiteX82" fmla="*/ 2910468 w 5471757"/>
                  <a:gd name="connsiteY82" fmla="*/ 2866407 h 4263389"/>
                  <a:gd name="connsiteX83" fmla="*/ 2910468 w 5471757"/>
                  <a:gd name="connsiteY83" fmla="*/ 2866407 h 4263389"/>
                  <a:gd name="connsiteX84" fmla="*/ 2860043 w 5471757"/>
                  <a:gd name="connsiteY84" fmla="*/ 2927937 h 4263389"/>
                  <a:gd name="connsiteX85" fmla="*/ 2816057 w 5471757"/>
                  <a:gd name="connsiteY85" fmla="*/ 2968027 h 4263389"/>
                  <a:gd name="connsiteX86" fmla="*/ 2816057 w 5471757"/>
                  <a:gd name="connsiteY86" fmla="*/ 2768815 h 4263389"/>
                  <a:gd name="connsiteX87" fmla="*/ 2856015 w 5471757"/>
                  <a:gd name="connsiteY87" fmla="*/ 2784272 h 4263389"/>
                  <a:gd name="connsiteX88" fmla="*/ 2856230 w 5471757"/>
                  <a:gd name="connsiteY88" fmla="*/ 2832508 h 4263389"/>
                  <a:gd name="connsiteX89" fmla="*/ 2860043 w 5471757"/>
                  <a:gd name="connsiteY89" fmla="*/ 2927937 h 4263389"/>
                  <a:gd name="connsiteX90" fmla="*/ 2860043 w 5471757"/>
                  <a:gd name="connsiteY90" fmla="*/ 2927937 h 4263389"/>
                  <a:gd name="connsiteX91" fmla="*/ 2767480 w 5471757"/>
                  <a:gd name="connsiteY91" fmla="*/ 2634910 h 4263389"/>
                  <a:gd name="connsiteX92" fmla="*/ 2731564 w 5471757"/>
                  <a:gd name="connsiteY92" fmla="*/ 2300414 h 4263389"/>
                  <a:gd name="connsiteX93" fmla="*/ 2716689 w 5471757"/>
                  <a:gd name="connsiteY93" fmla="*/ 2226311 h 4263389"/>
                  <a:gd name="connsiteX94" fmla="*/ 2714785 w 5471757"/>
                  <a:gd name="connsiteY94" fmla="*/ 2177095 h 4263389"/>
                  <a:gd name="connsiteX95" fmla="*/ 2797344 w 5471757"/>
                  <a:gd name="connsiteY95" fmla="*/ 2149596 h 4263389"/>
                  <a:gd name="connsiteX96" fmla="*/ 2863743 w 5471757"/>
                  <a:gd name="connsiteY96" fmla="*/ 2667632 h 4263389"/>
                  <a:gd name="connsiteX97" fmla="*/ 2767480 w 5471757"/>
                  <a:gd name="connsiteY97" fmla="*/ 2634910 h 4263389"/>
                  <a:gd name="connsiteX98" fmla="*/ 2767480 w 5471757"/>
                  <a:gd name="connsiteY98" fmla="*/ 2634910 h 4263389"/>
                  <a:gd name="connsiteX99" fmla="*/ 2759695 w 5471757"/>
                  <a:gd name="connsiteY99" fmla="*/ 3016781 h 4263389"/>
                  <a:gd name="connsiteX100" fmla="*/ 2678698 w 5471757"/>
                  <a:gd name="connsiteY100" fmla="*/ 3071348 h 4263389"/>
                  <a:gd name="connsiteX101" fmla="*/ 2672482 w 5471757"/>
                  <a:gd name="connsiteY101" fmla="*/ 2833754 h 4263389"/>
                  <a:gd name="connsiteX102" fmla="*/ 2669402 w 5471757"/>
                  <a:gd name="connsiteY102" fmla="*/ 2778403 h 4263389"/>
                  <a:gd name="connsiteX103" fmla="*/ 2667131 w 5471757"/>
                  <a:gd name="connsiteY103" fmla="*/ 2746674 h 4263389"/>
                  <a:gd name="connsiteX104" fmla="*/ 2726808 w 5471757"/>
                  <a:gd name="connsiteY104" fmla="*/ 2749381 h 4263389"/>
                  <a:gd name="connsiteX105" fmla="*/ 2744402 w 5471757"/>
                  <a:gd name="connsiteY105" fmla="*/ 2804681 h 4263389"/>
                  <a:gd name="connsiteX106" fmla="*/ 2746534 w 5471757"/>
                  <a:gd name="connsiteY106" fmla="*/ 2888264 h 4263389"/>
                  <a:gd name="connsiteX107" fmla="*/ 2755116 w 5471757"/>
                  <a:gd name="connsiteY107" fmla="*/ 2962202 h 4263389"/>
                  <a:gd name="connsiteX108" fmla="*/ 2759695 w 5471757"/>
                  <a:gd name="connsiteY108" fmla="*/ 3016781 h 4263389"/>
                  <a:gd name="connsiteX109" fmla="*/ 2759695 w 5471757"/>
                  <a:gd name="connsiteY109" fmla="*/ 3016781 h 4263389"/>
                  <a:gd name="connsiteX110" fmla="*/ 2635623 w 5471757"/>
                  <a:gd name="connsiteY110" fmla="*/ 3102622 h 4263389"/>
                  <a:gd name="connsiteX111" fmla="*/ 2578318 w 5471757"/>
                  <a:gd name="connsiteY111" fmla="*/ 3065416 h 4263389"/>
                  <a:gd name="connsiteX112" fmla="*/ 2548733 w 5471757"/>
                  <a:gd name="connsiteY112" fmla="*/ 3018539 h 4263389"/>
                  <a:gd name="connsiteX113" fmla="*/ 2555202 w 5471757"/>
                  <a:gd name="connsiteY113" fmla="*/ 2964302 h 4263389"/>
                  <a:gd name="connsiteX114" fmla="*/ 2539550 w 5471757"/>
                  <a:gd name="connsiteY114" fmla="*/ 2834874 h 4263389"/>
                  <a:gd name="connsiteX115" fmla="*/ 2531170 w 5471757"/>
                  <a:gd name="connsiteY115" fmla="*/ 2689736 h 4263389"/>
                  <a:gd name="connsiteX116" fmla="*/ 2605785 w 5471757"/>
                  <a:gd name="connsiteY116" fmla="*/ 2730104 h 4263389"/>
                  <a:gd name="connsiteX117" fmla="*/ 2603729 w 5471757"/>
                  <a:gd name="connsiteY117" fmla="*/ 2772990 h 4263389"/>
                  <a:gd name="connsiteX118" fmla="*/ 2602882 w 5471757"/>
                  <a:gd name="connsiteY118" fmla="*/ 2840028 h 4263389"/>
                  <a:gd name="connsiteX119" fmla="*/ 2654533 w 5471757"/>
                  <a:gd name="connsiteY119" fmla="*/ 3091554 h 4263389"/>
                  <a:gd name="connsiteX120" fmla="*/ 2635623 w 5471757"/>
                  <a:gd name="connsiteY120" fmla="*/ 3102622 h 4263389"/>
                  <a:gd name="connsiteX121" fmla="*/ 2635623 w 5471757"/>
                  <a:gd name="connsiteY121" fmla="*/ 3102622 h 4263389"/>
                  <a:gd name="connsiteX122" fmla="*/ 2535047 w 5471757"/>
                  <a:gd name="connsiteY122" fmla="*/ 3156392 h 4263389"/>
                  <a:gd name="connsiteX123" fmla="*/ 2374964 w 5471757"/>
                  <a:gd name="connsiteY123" fmla="*/ 3222279 h 4263389"/>
                  <a:gd name="connsiteX124" fmla="*/ 2205022 w 5471757"/>
                  <a:gd name="connsiteY124" fmla="*/ 3261939 h 4263389"/>
                  <a:gd name="connsiteX125" fmla="*/ 1842680 w 5471757"/>
                  <a:gd name="connsiteY125" fmla="*/ 3296261 h 4263389"/>
                  <a:gd name="connsiteX126" fmla="*/ 1666097 w 5471757"/>
                  <a:gd name="connsiteY126" fmla="*/ 3277554 h 4263389"/>
                  <a:gd name="connsiteX127" fmla="*/ 1498938 w 5471757"/>
                  <a:gd name="connsiteY127" fmla="*/ 3227364 h 4263389"/>
                  <a:gd name="connsiteX128" fmla="*/ 1173821 w 5471757"/>
                  <a:gd name="connsiteY128" fmla="*/ 3110850 h 4263389"/>
                  <a:gd name="connsiteX129" fmla="*/ 1099611 w 5471757"/>
                  <a:gd name="connsiteY129" fmla="*/ 3070646 h 4263389"/>
                  <a:gd name="connsiteX130" fmla="*/ 1069476 w 5471757"/>
                  <a:gd name="connsiteY130" fmla="*/ 3043932 h 4263389"/>
                  <a:gd name="connsiteX131" fmla="*/ 1094817 w 5471757"/>
                  <a:gd name="connsiteY131" fmla="*/ 2979379 h 4263389"/>
                  <a:gd name="connsiteX132" fmla="*/ 1141959 w 5471757"/>
                  <a:gd name="connsiteY132" fmla="*/ 2916945 h 4263389"/>
                  <a:gd name="connsiteX133" fmla="*/ 1237976 w 5471757"/>
                  <a:gd name="connsiteY133" fmla="*/ 2810025 h 4263389"/>
                  <a:gd name="connsiteX134" fmla="*/ 1284612 w 5471757"/>
                  <a:gd name="connsiteY134" fmla="*/ 2817032 h 4263389"/>
                  <a:gd name="connsiteX135" fmla="*/ 1362623 w 5471757"/>
                  <a:gd name="connsiteY135" fmla="*/ 2856237 h 4263389"/>
                  <a:gd name="connsiteX136" fmla="*/ 1710969 w 5471757"/>
                  <a:gd name="connsiteY136" fmla="*/ 2943678 h 4263389"/>
                  <a:gd name="connsiteX137" fmla="*/ 2053718 w 5471757"/>
                  <a:gd name="connsiteY137" fmla="*/ 2942780 h 4263389"/>
                  <a:gd name="connsiteX138" fmla="*/ 2240350 w 5471757"/>
                  <a:gd name="connsiteY138" fmla="*/ 2875672 h 4263389"/>
                  <a:gd name="connsiteX139" fmla="*/ 2301798 w 5471757"/>
                  <a:gd name="connsiteY139" fmla="*/ 2863125 h 4263389"/>
                  <a:gd name="connsiteX140" fmla="*/ 2349540 w 5471757"/>
                  <a:gd name="connsiteY140" fmla="*/ 2930618 h 4263389"/>
                  <a:gd name="connsiteX141" fmla="*/ 2474991 w 5471757"/>
                  <a:gd name="connsiteY141" fmla="*/ 3061672 h 4263389"/>
                  <a:gd name="connsiteX142" fmla="*/ 2535047 w 5471757"/>
                  <a:gd name="connsiteY142" fmla="*/ 3156392 h 4263389"/>
                  <a:gd name="connsiteX143" fmla="*/ 2535047 w 5471757"/>
                  <a:gd name="connsiteY143" fmla="*/ 3156392 h 4263389"/>
                  <a:gd name="connsiteX144" fmla="*/ 1014504 w 5471757"/>
                  <a:gd name="connsiteY144" fmla="*/ 2930447 h 4263389"/>
                  <a:gd name="connsiteX145" fmla="*/ 976982 w 5471757"/>
                  <a:gd name="connsiteY145" fmla="*/ 3013739 h 4263389"/>
                  <a:gd name="connsiteX146" fmla="*/ 948029 w 5471757"/>
                  <a:gd name="connsiteY146" fmla="*/ 2936557 h 4263389"/>
                  <a:gd name="connsiteX147" fmla="*/ 1017407 w 5471757"/>
                  <a:gd name="connsiteY147" fmla="*/ 2817254 h 4263389"/>
                  <a:gd name="connsiteX148" fmla="*/ 1037310 w 5471757"/>
                  <a:gd name="connsiteY148" fmla="*/ 2761334 h 4263389"/>
                  <a:gd name="connsiteX149" fmla="*/ 993792 w 5471757"/>
                  <a:gd name="connsiteY149" fmla="*/ 2738566 h 4263389"/>
                  <a:gd name="connsiteX150" fmla="*/ 959906 w 5471757"/>
                  <a:gd name="connsiteY150" fmla="*/ 2777587 h 4263389"/>
                  <a:gd name="connsiteX151" fmla="*/ 914472 w 5471757"/>
                  <a:gd name="connsiteY151" fmla="*/ 2847598 h 4263389"/>
                  <a:gd name="connsiteX152" fmla="*/ 879238 w 5471757"/>
                  <a:gd name="connsiteY152" fmla="*/ 2907901 h 4263389"/>
                  <a:gd name="connsiteX153" fmla="*/ 854175 w 5471757"/>
                  <a:gd name="connsiteY153" fmla="*/ 2899603 h 4263389"/>
                  <a:gd name="connsiteX154" fmla="*/ 882628 w 5471757"/>
                  <a:gd name="connsiteY154" fmla="*/ 2842728 h 4263389"/>
                  <a:gd name="connsiteX155" fmla="*/ 915895 w 5471757"/>
                  <a:gd name="connsiteY155" fmla="*/ 2779782 h 4263389"/>
                  <a:gd name="connsiteX156" fmla="*/ 886170 w 5471757"/>
                  <a:gd name="connsiteY156" fmla="*/ 2719043 h 4263389"/>
                  <a:gd name="connsiteX157" fmla="*/ 845631 w 5471757"/>
                  <a:gd name="connsiteY157" fmla="*/ 2773388 h 4263389"/>
                  <a:gd name="connsiteX158" fmla="*/ 794890 w 5471757"/>
                  <a:gd name="connsiteY158" fmla="*/ 2851418 h 4263389"/>
                  <a:gd name="connsiteX159" fmla="*/ 707620 w 5471757"/>
                  <a:gd name="connsiteY159" fmla="*/ 2795840 h 4263389"/>
                  <a:gd name="connsiteX160" fmla="*/ 620420 w 5471757"/>
                  <a:gd name="connsiteY160" fmla="*/ 2830301 h 4263389"/>
                  <a:gd name="connsiteX161" fmla="*/ 498442 w 5471757"/>
                  <a:gd name="connsiteY161" fmla="*/ 2900173 h 4263389"/>
                  <a:gd name="connsiteX162" fmla="*/ 389479 w 5471757"/>
                  <a:gd name="connsiteY162" fmla="*/ 2961532 h 4263389"/>
                  <a:gd name="connsiteX163" fmla="*/ 177335 w 5471757"/>
                  <a:gd name="connsiteY163" fmla="*/ 3030043 h 4263389"/>
                  <a:gd name="connsiteX164" fmla="*/ 96876 w 5471757"/>
                  <a:gd name="connsiteY164" fmla="*/ 2973263 h 4263389"/>
                  <a:gd name="connsiteX165" fmla="*/ 65906 w 5471757"/>
                  <a:gd name="connsiteY165" fmla="*/ 2843272 h 4263389"/>
                  <a:gd name="connsiteX166" fmla="*/ 185278 w 5471757"/>
                  <a:gd name="connsiteY166" fmla="*/ 2820422 h 4263389"/>
                  <a:gd name="connsiteX167" fmla="*/ 309318 w 5471757"/>
                  <a:gd name="connsiteY167" fmla="*/ 2762624 h 4263389"/>
                  <a:gd name="connsiteX168" fmla="*/ 572665 w 5471757"/>
                  <a:gd name="connsiteY168" fmla="*/ 2655748 h 4263389"/>
                  <a:gd name="connsiteX169" fmla="*/ 1049845 w 5471757"/>
                  <a:gd name="connsiteY169" fmla="*/ 2381751 h 4263389"/>
                  <a:gd name="connsiteX170" fmla="*/ 1241391 w 5471757"/>
                  <a:gd name="connsiteY170" fmla="*/ 2687332 h 4263389"/>
                  <a:gd name="connsiteX171" fmla="*/ 1014504 w 5471757"/>
                  <a:gd name="connsiteY171" fmla="*/ 2930447 h 4263389"/>
                  <a:gd name="connsiteX172" fmla="*/ 1014504 w 5471757"/>
                  <a:gd name="connsiteY172" fmla="*/ 2930447 h 4263389"/>
                  <a:gd name="connsiteX173" fmla="*/ 2338770 w 5471757"/>
                  <a:gd name="connsiteY173" fmla="*/ 2473411 h 4263389"/>
                  <a:gd name="connsiteX174" fmla="*/ 2304580 w 5471757"/>
                  <a:gd name="connsiteY174" fmla="*/ 2431309 h 4263389"/>
                  <a:gd name="connsiteX175" fmla="*/ 2354878 w 5471757"/>
                  <a:gd name="connsiteY175" fmla="*/ 2378368 h 4263389"/>
                  <a:gd name="connsiteX176" fmla="*/ 2373605 w 5471757"/>
                  <a:gd name="connsiteY176" fmla="*/ 2491372 h 4263389"/>
                  <a:gd name="connsiteX177" fmla="*/ 2338770 w 5471757"/>
                  <a:gd name="connsiteY177" fmla="*/ 2473411 h 4263389"/>
                  <a:gd name="connsiteX178" fmla="*/ 2338770 w 5471757"/>
                  <a:gd name="connsiteY178" fmla="*/ 2473411 h 4263389"/>
                  <a:gd name="connsiteX179" fmla="*/ 2465833 w 5471757"/>
                  <a:gd name="connsiteY179" fmla="*/ 2535668 h 4263389"/>
                  <a:gd name="connsiteX180" fmla="*/ 2435160 w 5471757"/>
                  <a:gd name="connsiteY180" fmla="*/ 2368515 h 4263389"/>
                  <a:gd name="connsiteX181" fmla="*/ 2427343 w 5471757"/>
                  <a:gd name="connsiteY181" fmla="*/ 2318729 h 4263389"/>
                  <a:gd name="connsiteX182" fmla="*/ 2478583 w 5471757"/>
                  <a:gd name="connsiteY182" fmla="*/ 2286424 h 4263389"/>
                  <a:gd name="connsiteX183" fmla="*/ 2525377 w 5471757"/>
                  <a:gd name="connsiteY183" fmla="*/ 2573064 h 4263389"/>
                  <a:gd name="connsiteX184" fmla="*/ 2465833 w 5471757"/>
                  <a:gd name="connsiteY184" fmla="*/ 2535668 h 4263389"/>
                  <a:gd name="connsiteX185" fmla="*/ 2465833 w 5471757"/>
                  <a:gd name="connsiteY185" fmla="*/ 2535668 h 4263389"/>
                  <a:gd name="connsiteX186" fmla="*/ 2483301 w 5471757"/>
                  <a:gd name="connsiteY186" fmla="*/ 2921872 h 4263389"/>
                  <a:gd name="connsiteX187" fmla="*/ 2483623 w 5471757"/>
                  <a:gd name="connsiteY187" fmla="*/ 2926969 h 4263389"/>
                  <a:gd name="connsiteX188" fmla="*/ 2426603 w 5471757"/>
                  <a:gd name="connsiteY188" fmla="*/ 2877639 h 4263389"/>
                  <a:gd name="connsiteX189" fmla="*/ 2421265 w 5471757"/>
                  <a:gd name="connsiteY189" fmla="*/ 2802828 h 4263389"/>
                  <a:gd name="connsiteX190" fmla="*/ 2411235 w 5471757"/>
                  <a:gd name="connsiteY190" fmla="*/ 2718328 h 4263389"/>
                  <a:gd name="connsiteX191" fmla="*/ 2411001 w 5471757"/>
                  <a:gd name="connsiteY191" fmla="*/ 2625170 h 4263389"/>
                  <a:gd name="connsiteX192" fmla="*/ 2465865 w 5471757"/>
                  <a:gd name="connsiteY192" fmla="*/ 2663863 h 4263389"/>
                  <a:gd name="connsiteX193" fmla="*/ 2468584 w 5471757"/>
                  <a:gd name="connsiteY193" fmla="*/ 2730142 h 4263389"/>
                  <a:gd name="connsiteX194" fmla="*/ 2483301 w 5471757"/>
                  <a:gd name="connsiteY194" fmla="*/ 2921872 h 4263389"/>
                  <a:gd name="connsiteX195" fmla="*/ 2483301 w 5471757"/>
                  <a:gd name="connsiteY195" fmla="*/ 2921872 h 4263389"/>
                  <a:gd name="connsiteX196" fmla="*/ 2685522 w 5471757"/>
                  <a:gd name="connsiteY196" fmla="*/ 2629837 h 4263389"/>
                  <a:gd name="connsiteX197" fmla="*/ 2614272 w 5471757"/>
                  <a:gd name="connsiteY197" fmla="*/ 2572197 h 4263389"/>
                  <a:gd name="connsiteX198" fmla="*/ 2588481 w 5471757"/>
                  <a:gd name="connsiteY198" fmla="*/ 2412545 h 4263389"/>
                  <a:gd name="connsiteX199" fmla="*/ 2556094 w 5471757"/>
                  <a:gd name="connsiteY199" fmla="*/ 2261778 h 4263389"/>
                  <a:gd name="connsiteX200" fmla="*/ 2639589 w 5471757"/>
                  <a:gd name="connsiteY200" fmla="*/ 2201488 h 4263389"/>
                  <a:gd name="connsiteX201" fmla="*/ 2685522 w 5471757"/>
                  <a:gd name="connsiteY201" fmla="*/ 2629837 h 4263389"/>
                  <a:gd name="connsiteX202" fmla="*/ 2685522 w 5471757"/>
                  <a:gd name="connsiteY202" fmla="*/ 2629837 h 4263389"/>
                  <a:gd name="connsiteX203" fmla="*/ 2259450 w 5471757"/>
                  <a:gd name="connsiteY203" fmla="*/ 2398397 h 4263389"/>
                  <a:gd name="connsiteX204" fmla="*/ 2246744 w 5471757"/>
                  <a:gd name="connsiteY204" fmla="*/ 2430803 h 4263389"/>
                  <a:gd name="connsiteX205" fmla="*/ 2153966 w 5471757"/>
                  <a:gd name="connsiteY205" fmla="*/ 2304183 h 4263389"/>
                  <a:gd name="connsiteX206" fmla="*/ 2079439 w 5471757"/>
                  <a:gd name="connsiteY206" fmla="*/ 2182641 h 4263389"/>
                  <a:gd name="connsiteX207" fmla="*/ 2040285 w 5471757"/>
                  <a:gd name="connsiteY207" fmla="*/ 2025746 h 4263389"/>
                  <a:gd name="connsiteX208" fmla="*/ 2041082 w 5471757"/>
                  <a:gd name="connsiteY208" fmla="*/ 1863292 h 4263389"/>
                  <a:gd name="connsiteX209" fmla="*/ 2034796 w 5471757"/>
                  <a:gd name="connsiteY209" fmla="*/ 1727685 h 4263389"/>
                  <a:gd name="connsiteX210" fmla="*/ 2001390 w 5471757"/>
                  <a:gd name="connsiteY210" fmla="*/ 1712842 h 4263389"/>
                  <a:gd name="connsiteX211" fmla="*/ 1977168 w 5471757"/>
                  <a:gd name="connsiteY211" fmla="*/ 1660381 h 4263389"/>
                  <a:gd name="connsiteX212" fmla="*/ 1855329 w 5471757"/>
                  <a:gd name="connsiteY212" fmla="*/ 1356426 h 4263389"/>
                  <a:gd name="connsiteX213" fmla="*/ 2082576 w 5471757"/>
                  <a:gd name="connsiteY213" fmla="*/ 1291873 h 4263389"/>
                  <a:gd name="connsiteX214" fmla="*/ 2324502 w 5471757"/>
                  <a:gd name="connsiteY214" fmla="*/ 1253408 h 4263389"/>
                  <a:gd name="connsiteX215" fmla="*/ 2442047 w 5471757"/>
                  <a:gd name="connsiteY215" fmla="*/ 1249070 h 4263389"/>
                  <a:gd name="connsiteX216" fmla="*/ 2494969 w 5471757"/>
                  <a:gd name="connsiteY216" fmla="*/ 1284556 h 4263389"/>
                  <a:gd name="connsiteX217" fmla="*/ 2467616 w 5471757"/>
                  <a:gd name="connsiteY217" fmla="*/ 1472389 h 4263389"/>
                  <a:gd name="connsiteX218" fmla="*/ 2587381 w 5471757"/>
                  <a:gd name="connsiteY218" fmla="*/ 1731366 h 4263389"/>
                  <a:gd name="connsiteX219" fmla="*/ 2927202 w 5471757"/>
                  <a:gd name="connsiteY219" fmla="*/ 1538081 h 4263389"/>
                  <a:gd name="connsiteX220" fmla="*/ 3076666 w 5471757"/>
                  <a:gd name="connsiteY220" fmla="*/ 1322704 h 4263389"/>
                  <a:gd name="connsiteX221" fmla="*/ 3132763 w 5471757"/>
                  <a:gd name="connsiteY221" fmla="*/ 1247666 h 4263389"/>
                  <a:gd name="connsiteX222" fmla="*/ 3256183 w 5471757"/>
                  <a:gd name="connsiteY222" fmla="*/ 1242979 h 4263389"/>
                  <a:gd name="connsiteX223" fmla="*/ 3231006 w 5471757"/>
                  <a:gd name="connsiteY223" fmla="*/ 1366912 h 4263389"/>
                  <a:gd name="connsiteX224" fmla="*/ 3183958 w 5471757"/>
                  <a:gd name="connsiteY224" fmla="*/ 1489750 h 4263389"/>
                  <a:gd name="connsiteX225" fmla="*/ 3161248 w 5471757"/>
                  <a:gd name="connsiteY225" fmla="*/ 1609698 h 4263389"/>
                  <a:gd name="connsiteX226" fmla="*/ 3092078 w 5471757"/>
                  <a:gd name="connsiteY226" fmla="*/ 1644083 h 4263389"/>
                  <a:gd name="connsiteX227" fmla="*/ 2969702 w 5471757"/>
                  <a:gd name="connsiteY227" fmla="*/ 1801775 h 4263389"/>
                  <a:gd name="connsiteX228" fmla="*/ 2930383 w 5471757"/>
                  <a:gd name="connsiteY228" fmla="*/ 1916581 h 4263389"/>
                  <a:gd name="connsiteX229" fmla="*/ 2929940 w 5471757"/>
                  <a:gd name="connsiteY229" fmla="*/ 2061137 h 4263389"/>
                  <a:gd name="connsiteX230" fmla="*/ 2896769 w 5471757"/>
                  <a:gd name="connsiteY230" fmla="*/ 2052201 h 4263389"/>
                  <a:gd name="connsiteX231" fmla="*/ 2847964 w 5471757"/>
                  <a:gd name="connsiteY231" fmla="*/ 2049425 h 4263389"/>
                  <a:gd name="connsiteX232" fmla="*/ 2742644 w 5471757"/>
                  <a:gd name="connsiteY232" fmla="*/ 2065868 h 4263389"/>
                  <a:gd name="connsiteX233" fmla="*/ 2530734 w 5471757"/>
                  <a:gd name="connsiteY233" fmla="*/ 2148718 h 4263389"/>
                  <a:gd name="connsiteX234" fmla="*/ 2259450 w 5471757"/>
                  <a:gd name="connsiteY234" fmla="*/ 2398397 h 4263389"/>
                  <a:gd name="connsiteX235" fmla="*/ 2259450 w 5471757"/>
                  <a:gd name="connsiteY235" fmla="*/ 2398397 h 4263389"/>
                  <a:gd name="connsiteX236" fmla="*/ 1893623 w 5471757"/>
                  <a:gd name="connsiteY236" fmla="*/ 1662728 h 4263389"/>
                  <a:gd name="connsiteX237" fmla="*/ 1552449 w 5471757"/>
                  <a:gd name="connsiteY237" fmla="*/ 1757707 h 4263389"/>
                  <a:gd name="connsiteX238" fmla="*/ 1380141 w 5471757"/>
                  <a:gd name="connsiteY238" fmla="*/ 1764031 h 4263389"/>
                  <a:gd name="connsiteX239" fmla="*/ 1304742 w 5471757"/>
                  <a:gd name="connsiteY239" fmla="*/ 1753394 h 4263389"/>
                  <a:gd name="connsiteX240" fmla="*/ 1234257 w 5471757"/>
                  <a:gd name="connsiteY240" fmla="*/ 1750782 h 4263389"/>
                  <a:gd name="connsiteX241" fmla="*/ 1138942 w 5471757"/>
                  <a:gd name="connsiteY241" fmla="*/ 1709604 h 4263389"/>
                  <a:gd name="connsiteX242" fmla="*/ 1072062 w 5471757"/>
                  <a:gd name="connsiteY242" fmla="*/ 1687715 h 4263389"/>
                  <a:gd name="connsiteX243" fmla="*/ 1047435 w 5471757"/>
                  <a:gd name="connsiteY243" fmla="*/ 1681644 h 4263389"/>
                  <a:gd name="connsiteX244" fmla="*/ 1028373 w 5471757"/>
                  <a:gd name="connsiteY244" fmla="*/ 1664290 h 4263389"/>
                  <a:gd name="connsiteX245" fmla="*/ 996081 w 5471757"/>
                  <a:gd name="connsiteY245" fmla="*/ 1651059 h 4263389"/>
                  <a:gd name="connsiteX246" fmla="*/ 937960 w 5471757"/>
                  <a:gd name="connsiteY246" fmla="*/ 1600123 h 4263389"/>
                  <a:gd name="connsiteX247" fmla="*/ 897649 w 5471757"/>
                  <a:gd name="connsiteY247" fmla="*/ 1536645 h 4263389"/>
                  <a:gd name="connsiteX248" fmla="*/ 848622 w 5471757"/>
                  <a:gd name="connsiteY248" fmla="*/ 1457179 h 4263389"/>
                  <a:gd name="connsiteX249" fmla="*/ 863010 w 5471757"/>
                  <a:gd name="connsiteY249" fmla="*/ 1467248 h 4263389"/>
                  <a:gd name="connsiteX250" fmla="*/ 853720 w 5471757"/>
                  <a:gd name="connsiteY250" fmla="*/ 1372098 h 4263389"/>
                  <a:gd name="connsiteX251" fmla="*/ 851038 w 5471757"/>
                  <a:gd name="connsiteY251" fmla="*/ 1328921 h 4263389"/>
                  <a:gd name="connsiteX252" fmla="*/ 851171 w 5471757"/>
                  <a:gd name="connsiteY252" fmla="*/ 1293448 h 4263389"/>
                  <a:gd name="connsiteX253" fmla="*/ 869214 w 5471757"/>
                  <a:gd name="connsiteY253" fmla="*/ 1189222 h 4263389"/>
                  <a:gd name="connsiteX254" fmla="*/ 872604 w 5471757"/>
                  <a:gd name="connsiteY254" fmla="*/ 1153426 h 4263389"/>
                  <a:gd name="connsiteX255" fmla="*/ 867734 w 5471757"/>
                  <a:gd name="connsiteY255" fmla="*/ 1117403 h 4263389"/>
                  <a:gd name="connsiteX256" fmla="*/ 881085 w 5471757"/>
                  <a:gd name="connsiteY256" fmla="*/ 1126990 h 4263389"/>
                  <a:gd name="connsiteX257" fmla="*/ 909551 w 5471757"/>
                  <a:gd name="connsiteY257" fmla="*/ 1041713 h 4263389"/>
                  <a:gd name="connsiteX258" fmla="*/ 847047 w 5471757"/>
                  <a:gd name="connsiteY258" fmla="*/ 997543 h 4263389"/>
                  <a:gd name="connsiteX259" fmla="*/ 728086 w 5471757"/>
                  <a:gd name="connsiteY259" fmla="*/ 1047000 h 4263389"/>
                  <a:gd name="connsiteX260" fmla="*/ 574240 w 5471757"/>
                  <a:gd name="connsiteY260" fmla="*/ 1124163 h 4263389"/>
                  <a:gd name="connsiteX261" fmla="*/ 404348 w 5471757"/>
                  <a:gd name="connsiteY261" fmla="*/ 1230406 h 4263389"/>
                  <a:gd name="connsiteX262" fmla="*/ 364701 w 5471757"/>
                  <a:gd name="connsiteY262" fmla="*/ 1237452 h 4263389"/>
                  <a:gd name="connsiteX263" fmla="*/ 398207 w 5471757"/>
                  <a:gd name="connsiteY263" fmla="*/ 1193807 h 4263389"/>
                  <a:gd name="connsiteX264" fmla="*/ 521577 w 5471757"/>
                  <a:gd name="connsiteY264" fmla="*/ 1098626 h 4263389"/>
                  <a:gd name="connsiteX265" fmla="*/ 612123 w 5471757"/>
                  <a:gd name="connsiteY265" fmla="*/ 1041472 h 4263389"/>
                  <a:gd name="connsiteX266" fmla="*/ 702719 w 5471757"/>
                  <a:gd name="connsiteY266" fmla="*/ 958870 h 4263389"/>
                  <a:gd name="connsiteX267" fmla="*/ 664779 w 5471757"/>
                  <a:gd name="connsiteY267" fmla="*/ 906732 h 4263389"/>
                  <a:gd name="connsiteX268" fmla="*/ 527812 w 5471757"/>
                  <a:gd name="connsiteY268" fmla="*/ 973397 h 4263389"/>
                  <a:gd name="connsiteX269" fmla="*/ 398346 w 5471757"/>
                  <a:gd name="connsiteY269" fmla="*/ 1038177 h 4263389"/>
                  <a:gd name="connsiteX270" fmla="*/ 358364 w 5471757"/>
                  <a:gd name="connsiteY270" fmla="*/ 1048334 h 4263389"/>
                  <a:gd name="connsiteX271" fmla="*/ 404544 w 5471757"/>
                  <a:gd name="connsiteY271" fmla="*/ 1000250 h 4263389"/>
                  <a:gd name="connsiteX272" fmla="*/ 462248 w 5471757"/>
                  <a:gd name="connsiteY272" fmla="*/ 952672 h 4263389"/>
                  <a:gd name="connsiteX273" fmla="*/ 594693 w 5471757"/>
                  <a:gd name="connsiteY273" fmla="*/ 866471 h 4263389"/>
                  <a:gd name="connsiteX274" fmla="*/ 654116 w 5471757"/>
                  <a:gd name="connsiteY274" fmla="*/ 796808 h 4263389"/>
                  <a:gd name="connsiteX275" fmla="*/ 567706 w 5471757"/>
                  <a:gd name="connsiteY275" fmla="*/ 779979 h 4263389"/>
                  <a:gd name="connsiteX276" fmla="*/ 435432 w 5471757"/>
                  <a:gd name="connsiteY276" fmla="*/ 824502 h 4263389"/>
                  <a:gd name="connsiteX277" fmla="*/ 313043 w 5471757"/>
                  <a:gd name="connsiteY277" fmla="*/ 860690 h 4263389"/>
                  <a:gd name="connsiteX278" fmla="*/ 264270 w 5471757"/>
                  <a:gd name="connsiteY278" fmla="*/ 833970 h 4263389"/>
                  <a:gd name="connsiteX279" fmla="*/ 341610 w 5471757"/>
                  <a:gd name="connsiteY279" fmla="*/ 764693 h 4263389"/>
                  <a:gd name="connsiteX280" fmla="*/ 477578 w 5471757"/>
                  <a:gd name="connsiteY280" fmla="*/ 719644 h 4263389"/>
                  <a:gd name="connsiteX281" fmla="*/ 634757 w 5471757"/>
                  <a:gd name="connsiteY281" fmla="*/ 686087 h 4263389"/>
                  <a:gd name="connsiteX282" fmla="*/ 954182 w 5471757"/>
                  <a:gd name="connsiteY282" fmla="*/ 670940 h 4263389"/>
                  <a:gd name="connsiteX283" fmla="*/ 1103703 w 5471757"/>
                  <a:gd name="connsiteY283" fmla="*/ 675171 h 4263389"/>
                  <a:gd name="connsiteX284" fmla="*/ 1178754 w 5471757"/>
                  <a:gd name="connsiteY284" fmla="*/ 724906 h 4263389"/>
                  <a:gd name="connsiteX285" fmla="*/ 1233315 w 5471757"/>
                  <a:gd name="connsiteY285" fmla="*/ 952564 h 4263389"/>
                  <a:gd name="connsiteX286" fmla="*/ 1134256 w 5471757"/>
                  <a:gd name="connsiteY286" fmla="*/ 1255242 h 4263389"/>
                  <a:gd name="connsiteX287" fmla="*/ 1163430 w 5471757"/>
                  <a:gd name="connsiteY287" fmla="*/ 1489029 h 4263389"/>
                  <a:gd name="connsiteX288" fmla="*/ 1291733 w 5471757"/>
                  <a:gd name="connsiteY288" fmla="*/ 1505371 h 4263389"/>
                  <a:gd name="connsiteX289" fmla="*/ 1468486 w 5471757"/>
                  <a:gd name="connsiteY289" fmla="*/ 1467697 h 4263389"/>
                  <a:gd name="connsiteX290" fmla="*/ 1811539 w 5471757"/>
                  <a:gd name="connsiteY290" fmla="*/ 1368980 h 4263389"/>
                  <a:gd name="connsiteX291" fmla="*/ 1893623 w 5471757"/>
                  <a:gd name="connsiteY291" fmla="*/ 1662728 h 4263389"/>
                  <a:gd name="connsiteX292" fmla="*/ 1893623 w 5471757"/>
                  <a:gd name="connsiteY292" fmla="*/ 1662728 h 4263389"/>
                  <a:gd name="connsiteX293" fmla="*/ 2512336 w 5471757"/>
                  <a:gd name="connsiteY293" fmla="*/ 1489408 h 4263389"/>
                  <a:gd name="connsiteX294" fmla="*/ 2529013 w 5471757"/>
                  <a:gd name="connsiteY294" fmla="*/ 1314103 h 4263389"/>
                  <a:gd name="connsiteX295" fmla="*/ 2550440 w 5471757"/>
                  <a:gd name="connsiteY295" fmla="*/ 1261510 h 4263389"/>
                  <a:gd name="connsiteX296" fmla="*/ 2609649 w 5471757"/>
                  <a:gd name="connsiteY296" fmla="*/ 1241057 h 4263389"/>
                  <a:gd name="connsiteX297" fmla="*/ 2736718 w 5471757"/>
                  <a:gd name="connsiteY297" fmla="*/ 1137223 h 4263389"/>
                  <a:gd name="connsiteX298" fmla="*/ 2818473 w 5471757"/>
                  <a:gd name="connsiteY298" fmla="*/ 1005170 h 4263389"/>
                  <a:gd name="connsiteX299" fmla="*/ 2829155 w 5471757"/>
                  <a:gd name="connsiteY299" fmla="*/ 860519 h 4263389"/>
                  <a:gd name="connsiteX300" fmla="*/ 2784790 w 5471757"/>
                  <a:gd name="connsiteY300" fmla="*/ 773743 h 4263389"/>
                  <a:gd name="connsiteX301" fmla="*/ 2865109 w 5471757"/>
                  <a:gd name="connsiteY301" fmla="*/ 739673 h 4263389"/>
                  <a:gd name="connsiteX302" fmla="*/ 2908988 w 5471757"/>
                  <a:gd name="connsiteY302" fmla="*/ 741716 h 4263389"/>
                  <a:gd name="connsiteX303" fmla="*/ 3165099 w 5471757"/>
                  <a:gd name="connsiteY303" fmla="*/ 688591 h 4263389"/>
                  <a:gd name="connsiteX304" fmla="*/ 3213892 w 5471757"/>
                  <a:gd name="connsiteY304" fmla="*/ 680319 h 4263389"/>
                  <a:gd name="connsiteX305" fmla="*/ 3238361 w 5471757"/>
                  <a:gd name="connsiteY305" fmla="*/ 715046 h 4263389"/>
                  <a:gd name="connsiteX306" fmla="*/ 3271658 w 5471757"/>
                  <a:gd name="connsiteY306" fmla="*/ 746921 h 4263389"/>
                  <a:gd name="connsiteX307" fmla="*/ 3262944 w 5471757"/>
                  <a:gd name="connsiteY307" fmla="*/ 791255 h 4263389"/>
                  <a:gd name="connsiteX308" fmla="*/ 3218388 w 5471757"/>
                  <a:gd name="connsiteY308" fmla="*/ 872884 h 4263389"/>
                  <a:gd name="connsiteX309" fmla="*/ 3159003 w 5471757"/>
                  <a:gd name="connsiteY309" fmla="*/ 899686 h 4263389"/>
                  <a:gd name="connsiteX310" fmla="*/ 3134508 w 5471757"/>
                  <a:gd name="connsiteY310" fmla="*/ 863878 h 4263389"/>
                  <a:gd name="connsiteX311" fmla="*/ 3108079 w 5471757"/>
                  <a:gd name="connsiteY311" fmla="*/ 892546 h 4263389"/>
                  <a:gd name="connsiteX312" fmla="*/ 3093963 w 5471757"/>
                  <a:gd name="connsiteY312" fmla="*/ 959053 h 4263389"/>
                  <a:gd name="connsiteX313" fmla="*/ 3034254 w 5471757"/>
                  <a:gd name="connsiteY313" fmla="*/ 948839 h 4263389"/>
                  <a:gd name="connsiteX314" fmla="*/ 3039870 w 5471757"/>
                  <a:gd name="connsiteY314" fmla="*/ 996873 h 4263389"/>
                  <a:gd name="connsiteX315" fmla="*/ 3096758 w 5471757"/>
                  <a:gd name="connsiteY315" fmla="*/ 1002761 h 4263389"/>
                  <a:gd name="connsiteX316" fmla="*/ 3127558 w 5471757"/>
                  <a:gd name="connsiteY316" fmla="*/ 939846 h 4263389"/>
                  <a:gd name="connsiteX317" fmla="*/ 3171917 w 5471757"/>
                  <a:gd name="connsiteY317" fmla="*/ 965042 h 4263389"/>
                  <a:gd name="connsiteX318" fmla="*/ 2929871 w 5471757"/>
                  <a:gd name="connsiteY318" fmla="*/ 1090372 h 4263389"/>
                  <a:gd name="connsiteX319" fmla="*/ 2860309 w 5471757"/>
                  <a:gd name="connsiteY319" fmla="*/ 1150403 h 4263389"/>
                  <a:gd name="connsiteX320" fmla="*/ 2851518 w 5471757"/>
                  <a:gd name="connsiteY320" fmla="*/ 1286769 h 4263389"/>
                  <a:gd name="connsiteX321" fmla="*/ 2863895 w 5471757"/>
                  <a:gd name="connsiteY321" fmla="*/ 1395270 h 4263389"/>
                  <a:gd name="connsiteX322" fmla="*/ 2894676 w 5471757"/>
                  <a:gd name="connsiteY322" fmla="*/ 1403119 h 4263389"/>
                  <a:gd name="connsiteX323" fmla="*/ 2895890 w 5471757"/>
                  <a:gd name="connsiteY323" fmla="*/ 1338648 h 4263389"/>
                  <a:gd name="connsiteX324" fmla="*/ 2899931 w 5471757"/>
                  <a:gd name="connsiteY324" fmla="*/ 1290924 h 4263389"/>
                  <a:gd name="connsiteX325" fmla="*/ 2944727 w 5471757"/>
                  <a:gd name="connsiteY325" fmla="*/ 1285428 h 4263389"/>
                  <a:gd name="connsiteX326" fmla="*/ 3026880 w 5471757"/>
                  <a:gd name="connsiteY326" fmla="*/ 1274791 h 4263389"/>
                  <a:gd name="connsiteX327" fmla="*/ 2899969 w 5471757"/>
                  <a:gd name="connsiteY327" fmla="*/ 1453574 h 4263389"/>
                  <a:gd name="connsiteX328" fmla="*/ 2751694 w 5471757"/>
                  <a:gd name="connsiteY328" fmla="*/ 1622296 h 4263389"/>
                  <a:gd name="connsiteX329" fmla="*/ 2577192 w 5471757"/>
                  <a:gd name="connsiteY329" fmla="*/ 1643280 h 4263389"/>
                  <a:gd name="connsiteX330" fmla="*/ 2512336 w 5471757"/>
                  <a:gd name="connsiteY330" fmla="*/ 1489408 h 4263389"/>
                  <a:gd name="connsiteX331" fmla="*/ 2512336 w 5471757"/>
                  <a:gd name="connsiteY331" fmla="*/ 1489408 h 4263389"/>
                  <a:gd name="connsiteX332" fmla="*/ 3277686 w 5471757"/>
                  <a:gd name="connsiteY332" fmla="*/ 934850 h 4263389"/>
                  <a:gd name="connsiteX333" fmla="*/ 3215549 w 5471757"/>
                  <a:gd name="connsiteY333" fmla="*/ 1010426 h 4263389"/>
                  <a:gd name="connsiteX334" fmla="*/ 3277686 w 5471757"/>
                  <a:gd name="connsiteY334" fmla="*/ 934850 h 4263389"/>
                  <a:gd name="connsiteX335" fmla="*/ 3277686 w 5471757"/>
                  <a:gd name="connsiteY335" fmla="*/ 934850 h 4263389"/>
                  <a:gd name="connsiteX336" fmla="*/ 3317106 w 5471757"/>
                  <a:gd name="connsiteY336" fmla="*/ 1285144 h 4263389"/>
                  <a:gd name="connsiteX337" fmla="*/ 3376346 w 5471757"/>
                  <a:gd name="connsiteY337" fmla="*/ 1267284 h 4263389"/>
                  <a:gd name="connsiteX338" fmla="*/ 3477473 w 5471757"/>
                  <a:gd name="connsiteY338" fmla="*/ 1265058 h 4263389"/>
                  <a:gd name="connsiteX339" fmla="*/ 3753961 w 5471757"/>
                  <a:gd name="connsiteY339" fmla="*/ 1257057 h 4263389"/>
                  <a:gd name="connsiteX340" fmla="*/ 4040335 w 5471757"/>
                  <a:gd name="connsiteY340" fmla="*/ 1252820 h 4263389"/>
                  <a:gd name="connsiteX341" fmla="*/ 4310139 w 5471757"/>
                  <a:gd name="connsiteY341" fmla="*/ 1281450 h 4263389"/>
                  <a:gd name="connsiteX342" fmla="*/ 4773152 w 5471757"/>
                  <a:gd name="connsiteY342" fmla="*/ 1466780 h 4263389"/>
                  <a:gd name="connsiteX343" fmla="*/ 4959038 w 5471757"/>
                  <a:gd name="connsiteY343" fmla="*/ 1864823 h 4263389"/>
                  <a:gd name="connsiteX344" fmla="*/ 4906761 w 5471757"/>
                  <a:gd name="connsiteY344" fmla="*/ 2155453 h 4263389"/>
                  <a:gd name="connsiteX345" fmla="*/ 4742245 w 5471757"/>
                  <a:gd name="connsiteY345" fmla="*/ 2326597 h 4263389"/>
                  <a:gd name="connsiteX346" fmla="*/ 4738008 w 5471757"/>
                  <a:gd name="connsiteY346" fmla="*/ 2205479 h 4263389"/>
                  <a:gd name="connsiteX347" fmla="*/ 4701598 w 5471757"/>
                  <a:gd name="connsiteY347" fmla="*/ 2249167 h 4263389"/>
                  <a:gd name="connsiteX348" fmla="*/ 4649903 w 5471757"/>
                  <a:gd name="connsiteY348" fmla="*/ 2322100 h 4263389"/>
                  <a:gd name="connsiteX349" fmla="*/ 4533104 w 5471757"/>
                  <a:gd name="connsiteY349" fmla="*/ 2433067 h 4263389"/>
                  <a:gd name="connsiteX350" fmla="*/ 4445677 w 5471757"/>
                  <a:gd name="connsiteY350" fmla="*/ 2440480 h 4263389"/>
                  <a:gd name="connsiteX351" fmla="*/ 4506169 w 5471757"/>
                  <a:gd name="connsiteY351" fmla="*/ 2335457 h 4263389"/>
                  <a:gd name="connsiteX352" fmla="*/ 4522802 w 5471757"/>
                  <a:gd name="connsiteY352" fmla="*/ 2276116 h 4263389"/>
                  <a:gd name="connsiteX353" fmla="*/ 4513967 w 5471757"/>
                  <a:gd name="connsiteY353" fmla="*/ 2250945 h 4263389"/>
                  <a:gd name="connsiteX354" fmla="*/ 4511064 w 5471757"/>
                  <a:gd name="connsiteY354" fmla="*/ 2226899 h 4263389"/>
                  <a:gd name="connsiteX355" fmla="*/ 4460748 w 5471757"/>
                  <a:gd name="connsiteY355" fmla="*/ 2271454 h 4263389"/>
                  <a:gd name="connsiteX356" fmla="*/ 4341957 w 5471757"/>
                  <a:gd name="connsiteY356" fmla="*/ 2374105 h 4263389"/>
                  <a:gd name="connsiteX357" fmla="*/ 4177896 w 5471757"/>
                  <a:gd name="connsiteY357" fmla="*/ 2458232 h 4263389"/>
                  <a:gd name="connsiteX358" fmla="*/ 4288769 w 5471757"/>
                  <a:gd name="connsiteY358" fmla="*/ 2262335 h 4263389"/>
                  <a:gd name="connsiteX359" fmla="*/ 4378360 w 5471757"/>
                  <a:gd name="connsiteY359" fmla="*/ 2070630 h 4263389"/>
                  <a:gd name="connsiteX360" fmla="*/ 4393962 w 5471757"/>
                  <a:gd name="connsiteY360" fmla="*/ 2038673 h 4263389"/>
                  <a:gd name="connsiteX361" fmla="*/ 4405890 w 5471757"/>
                  <a:gd name="connsiteY361" fmla="*/ 2002308 h 4263389"/>
                  <a:gd name="connsiteX362" fmla="*/ 4426438 w 5471757"/>
                  <a:gd name="connsiteY362" fmla="*/ 1993916 h 4263389"/>
                  <a:gd name="connsiteX363" fmla="*/ 4439523 w 5471757"/>
                  <a:gd name="connsiteY363" fmla="*/ 1970079 h 4263389"/>
                  <a:gd name="connsiteX364" fmla="*/ 4454113 w 5471757"/>
                  <a:gd name="connsiteY364" fmla="*/ 1916828 h 4263389"/>
                  <a:gd name="connsiteX365" fmla="*/ 4441053 w 5471757"/>
                  <a:gd name="connsiteY365" fmla="*/ 1911415 h 4263389"/>
                  <a:gd name="connsiteX366" fmla="*/ 4440250 w 5471757"/>
                  <a:gd name="connsiteY366" fmla="*/ 1898064 h 4263389"/>
                  <a:gd name="connsiteX367" fmla="*/ 4438441 w 5471757"/>
                  <a:gd name="connsiteY367" fmla="*/ 1867093 h 4263389"/>
                  <a:gd name="connsiteX368" fmla="*/ 4434002 w 5471757"/>
                  <a:gd name="connsiteY368" fmla="*/ 1729899 h 4263389"/>
                  <a:gd name="connsiteX369" fmla="*/ 4405719 w 5471757"/>
                  <a:gd name="connsiteY369" fmla="*/ 1666712 h 4263389"/>
                  <a:gd name="connsiteX370" fmla="*/ 4357369 w 5471757"/>
                  <a:gd name="connsiteY370" fmla="*/ 1593248 h 4263389"/>
                  <a:gd name="connsiteX371" fmla="*/ 4296624 w 5471757"/>
                  <a:gd name="connsiteY371" fmla="*/ 1528651 h 4263389"/>
                  <a:gd name="connsiteX372" fmla="*/ 4218727 w 5471757"/>
                  <a:gd name="connsiteY372" fmla="*/ 1484488 h 4263389"/>
                  <a:gd name="connsiteX373" fmla="*/ 4182298 w 5471757"/>
                  <a:gd name="connsiteY373" fmla="*/ 1466938 h 4263389"/>
                  <a:gd name="connsiteX374" fmla="*/ 4169694 w 5471757"/>
                  <a:gd name="connsiteY374" fmla="*/ 1470853 h 4263389"/>
                  <a:gd name="connsiteX375" fmla="*/ 4156703 w 5471757"/>
                  <a:gd name="connsiteY375" fmla="*/ 1461006 h 4263389"/>
                  <a:gd name="connsiteX376" fmla="*/ 4081329 w 5471757"/>
                  <a:gd name="connsiteY376" fmla="*/ 1440540 h 4263389"/>
                  <a:gd name="connsiteX377" fmla="*/ 3666040 w 5471757"/>
                  <a:gd name="connsiteY377" fmla="*/ 1432736 h 4263389"/>
                  <a:gd name="connsiteX378" fmla="*/ 3454648 w 5471757"/>
                  <a:gd name="connsiteY378" fmla="*/ 1459273 h 4263389"/>
                  <a:gd name="connsiteX379" fmla="*/ 3239518 w 5471757"/>
                  <a:gd name="connsiteY379" fmla="*/ 1502367 h 4263389"/>
                  <a:gd name="connsiteX380" fmla="*/ 3317106 w 5471757"/>
                  <a:gd name="connsiteY380" fmla="*/ 1285144 h 4263389"/>
                  <a:gd name="connsiteX381" fmla="*/ 3317106 w 5471757"/>
                  <a:gd name="connsiteY381" fmla="*/ 1285144 h 4263389"/>
                  <a:gd name="connsiteX382" fmla="*/ 3707882 w 5471757"/>
                  <a:gd name="connsiteY382" fmla="*/ 358807 h 4263389"/>
                  <a:gd name="connsiteX383" fmla="*/ 3711088 w 5471757"/>
                  <a:gd name="connsiteY383" fmla="*/ 379241 h 4263389"/>
                  <a:gd name="connsiteX384" fmla="*/ 3707882 w 5471757"/>
                  <a:gd name="connsiteY384" fmla="*/ 358807 h 4263389"/>
                  <a:gd name="connsiteX385" fmla="*/ 3707882 w 5471757"/>
                  <a:gd name="connsiteY385" fmla="*/ 358807 h 4263389"/>
                  <a:gd name="connsiteX386" fmla="*/ 5457221 w 5471757"/>
                  <a:gd name="connsiteY386" fmla="*/ 3949923 h 4263389"/>
                  <a:gd name="connsiteX387" fmla="*/ 5371690 w 5471757"/>
                  <a:gd name="connsiteY387" fmla="*/ 3820735 h 4263389"/>
                  <a:gd name="connsiteX388" fmla="*/ 5207231 w 5471757"/>
                  <a:gd name="connsiteY388" fmla="*/ 3787020 h 4263389"/>
                  <a:gd name="connsiteX389" fmla="*/ 5009102 w 5471757"/>
                  <a:gd name="connsiteY389" fmla="*/ 3813336 h 4263389"/>
                  <a:gd name="connsiteX390" fmla="*/ 4810902 w 5471757"/>
                  <a:gd name="connsiteY390" fmla="*/ 3854975 h 4263389"/>
                  <a:gd name="connsiteX391" fmla="*/ 4732594 w 5471757"/>
                  <a:gd name="connsiteY391" fmla="*/ 3879261 h 4263389"/>
                  <a:gd name="connsiteX392" fmla="*/ 4681639 w 5471757"/>
                  <a:gd name="connsiteY392" fmla="*/ 3874283 h 4263389"/>
                  <a:gd name="connsiteX393" fmla="*/ 4758062 w 5471757"/>
                  <a:gd name="connsiteY393" fmla="*/ 3789784 h 4263389"/>
                  <a:gd name="connsiteX394" fmla="*/ 4773703 w 5471757"/>
                  <a:gd name="connsiteY394" fmla="*/ 3748011 h 4263389"/>
                  <a:gd name="connsiteX395" fmla="*/ 4693497 w 5471757"/>
                  <a:gd name="connsiteY395" fmla="*/ 3755208 h 4263389"/>
                  <a:gd name="connsiteX396" fmla="*/ 4657726 w 5471757"/>
                  <a:gd name="connsiteY396" fmla="*/ 3732599 h 4263389"/>
                  <a:gd name="connsiteX397" fmla="*/ 4704805 w 5471757"/>
                  <a:gd name="connsiteY397" fmla="*/ 3684470 h 4263389"/>
                  <a:gd name="connsiteX398" fmla="*/ 4748310 w 5471757"/>
                  <a:gd name="connsiteY398" fmla="*/ 3600230 h 4263389"/>
                  <a:gd name="connsiteX399" fmla="*/ 4636735 w 5471757"/>
                  <a:gd name="connsiteY399" fmla="*/ 3640193 h 4263389"/>
                  <a:gd name="connsiteX400" fmla="*/ 4592509 w 5471757"/>
                  <a:gd name="connsiteY400" fmla="*/ 3534159 h 4263389"/>
                  <a:gd name="connsiteX401" fmla="*/ 4478987 w 5471757"/>
                  <a:gd name="connsiteY401" fmla="*/ 3504093 h 4263389"/>
                  <a:gd name="connsiteX402" fmla="*/ 4467287 w 5471757"/>
                  <a:gd name="connsiteY402" fmla="*/ 3445738 h 4263389"/>
                  <a:gd name="connsiteX403" fmla="*/ 4430972 w 5471757"/>
                  <a:gd name="connsiteY403" fmla="*/ 3363565 h 4263389"/>
                  <a:gd name="connsiteX404" fmla="*/ 4330984 w 5471757"/>
                  <a:gd name="connsiteY404" fmla="*/ 3198474 h 4263389"/>
                  <a:gd name="connsiteX405" fmla="*/ 4204857 w 5471757"/>
                  <a:gd name="connsiteY405" fmla="*/ 3057706 h 4263389"/>
                  <a:gd name="connsiteX406" fmla="*/ 4069686 w 5471757"/>
                  <a:gd name="connsiteY406" fmla="*/ 2920113 h 4263389"/>
                  <a:gd name="connsiteX407" fmla="*/ 3775211 w 5471757"/>
                  <a:gd name="connsiteY407" fmla="*/ 2672742 h 4263389"/>
                  <a:gd name="connsiteX408" fmla="*/ 3706794 w 5471757"/>
                  <a:gd name="connsiteY408" fmla="*/ 2616803 h 4263389"/>
                  <a:gd name="connsiteX409" fmla="*/ 3625709 w 5471757"/>
                  <a:gd name="connsiteY409" fmla="*/ 2575290 h 4263389"/>
                  <a:gd name="connsiteX410" fmla="*/ 3609627 w 5471757"/>
                  <a:gd name="connsiteY410" fmla="*/ 2528154 h 4263389"/>
                  <a:gd name="connsiteX411" fmla="*/ 3554990 w 5471757"/>
                  <a:gd name="connsiteY411" fmla="*/ 2463943 h 4263389"/>
                  <a:gd name="connsiteX412" fmla="*/ 3246747 w 5471757"/>
                  <a:gd name="connsiteY412" fmla="*/ 2222852 h 4263389"/>
                  <a:gd name="connsiteX413" fmla="*/ 3078531 w 5471757"/>
                  <a:gd name="connsiteY413" fmla="*/ 2126835 h 4263389"/>
                  <a:gd name="connsiteX414" fmla="*/ 3018532 w 5471757"/>
                  <a:gd name="connsiteY414" fmla="*/ 2101538 h 4263389"/>
                  <a:gd name="connsiteX415" fmla="*/ 2992994 w 5471757"/>
                  <a:gd name="connsiteY415" fmla="*/ 2040197 h 4263389"/>
                  <a:gd name="connsiteX416" fmla="*/ 3129164 w 5471757"/>
                  <a:gd name="connsiteY416" fmla="*/ 1706884 h 4263389"/>
                  <a:gd name="connsiteX417" fmla="*/ 3181631 w 5471757"/>
                  <a:gd name="connsiteY417" fmla="*/ 1662171 h 4263389"/>
                  <a:gd name="connsiteX418" fmla="*/ 3206960 w 5471757"/>
                  <a:gd name="connsiteY418" fmla="*/ 1592015 h 4263389"/>
                  <a:gd name="connsiteX419" fmla="*/ 3335705 w 5471757"/>
                  <a:gd name="connsiteY419" fmla="*/ 1548402 h 4263389"/>
                  <a:gd name="connsiteX420" fmla="*/ 4113356 w 5471757"/>
                  <a:gd name="connsiteY420" fmla="*/ 1559830 h 4263389"/>
                  <a:gd name="connsiteX421" fmla="*/ 4340053 w 5471757"/>
                  <a:gd name="connsiteY421" fmla="*/ 1761849 h 4263389"/>
                  <a:gd name="connsiteX422" fmla="*/ 4365249 w 5471757"/>
                  <a:gd name="connsiteY422" fmla="*/ 1908752 h 4263389"/>
                  <a:gd name="connsiteX423" fmla="*/ 4324755 w 5471757"/>
                  <a:gd name="connsiteY423" fmla="*/ 2067367 h 4263389"/>
                  <a:gd name="connsiteX424" fmla="*/ 4248502 w 5471757"/>
                  <a:gd name="connsiteY424" fmla="*/ 2250078 h 4263389"/>
                  <a:gd name="connsiteX425" fmla="*/ 4160473 w 5471757"/>
                  <a:gd name="connsiteY425" fmla="*/ 2403754 h 4263389"/>
                  <a:gd name="connsiteX426" fmla="*/ 4155141 w 5471757"/>
                  <a:gd name="connsiteY426" fmla="*/ 2522013 h 4263389"/>
                  <a:gd name="connsiteX427" fmla="*/ 4271908 w 5471757"/>
                  <a:gd name="connsiteY427" fmla="*/ 2515297 h 4263389"/>
                  <a:gd name="connsiteX428" fmla="*/ 4397947 w 5471757"/>
                  <a:gd name="connsiteY428" fmla="*/ 2418515 h 4263389"/>
                  <a:gd name="connsiteX429" fmla="*/ 4382882 w 5471757"/>
                  <a:gd name="connsiteY429" fmla="*/ 2510079 h 4263389"/>
                  <a:gd name="connsiteX430" fmla="*/ 4457130 w 5471757"/>
                  <a:gd name="connsiteY430" fmla="*/ 2529906 h 4263389"/>
                  <a:gd name="connsiteX431" fmla="*/ 4548732 w 5471757"/>
                  <a:gd name="connsiteY431" fmla="*/ 2492162 h 4263389"/>
                  <a:gd name="connsiteX432" fmla="*/ 4640910 w 5471757"/>
                  <a:gd name="connsiteY432" fmla="*/ 2417282 h 4263389"/>
                  <a:gd name="connsiteX433" fmla="*/ 4822982 w 5471757"/>
                  <a:gd name="connsiteY433" fmla="*/ 2316104 h 4263389"/>
                  <a:gd name="connsiteX434" fmla="*/ 4948217 w 5471757"/>
                  <a:gd name="connsiteY434" fmla="*/ 2145720 h 4263389"/>
                  <a:gd name="connsiteX435" fmla="*/ 4998964 w 5471757"/>
                  <a:gd name="connsiteY435" fmla="*/ 1903541 h 4263389"/>
                  <a:gd name="connsiteX436" fmla="*/ 4986897 w 5471757"/>
                  <a:gd name="connsiteY436" fmla="*/ 1664846 h 4263389"/>
                  <a:gd name="connsiteX437" fmla="*/ 4693971 w 5471757"/>
                  <a:gd name="connsiteY437" fmla="*/ 1325057 h 4263389"/>
                  <a:gd name="connsiteX438" fmla="*/ 3748687 w 5471757"/>
                  <a:gd name="connsiteY438" fmla="*/ 1184605 h 4263389"/>
                  <a:gd name="connsiteX439" fmla="*/ 3484284 w 5471757"/>
                  <a:gd name="connsiteY439" fmla="*/ 1193902 h 4263389"/>
                  <a:gd name="connsiteX440" fmla="*/ 3363077 w 5471757"/>
                  <a:gd name="connsiteY440" fmla="*/ 1205311 h 4263389"/>
                  <a:gd name="connsiteX441" fmla="*/ 3312463 w 5471757"/>
                  <a:gd name="connsiteY441" fmla="*/ 1206304 h 4263389"/>
                  <a:gd name="connsiteX442" fmla="*/ 3301339 w 5471757"/>
                  <a:gd name="connsiteY442" fmla="*/ 1172931 h 4263389"/>
                  <a:gd name="connsiteX443" fmla="*/ 3218401 w 5471757"/>
                  <a:gd name="connsiteY443" fmla="*/ 1159390 h 4263389"/>
                  <a:gd name="connsiteX444" fmla="*/ 3124313 w 5471757"/>
                  <a:gd name="connsiteY444" fmla="*/ 1178673 h 4263389"/>
                  <a:gd name="connsiteX445" fmla="*/ 3055934 w 5471757"/>
                  <a:gd name="connsiteY445" fmla="*/ 1223456 h 4263389"/>
                  <a:gd name="connsiteX446" fmla="*/ 2944758 w 5471757"/>
                  <a:gd name="connsiteY446" fmla="*/ 1213900 h 4263389"/>
                  <a:gd name="connsiteX447" fmla="*/ 2917924 w 5471757"/>
                  <a:gd name="connsiteY447" fmla="*/ 1171248 h 4263389"/>
                  <a:gd name="connsiteX448" fmla="*/ 3002974 w 5471757"/>
                  <a:gd name="connsiteY448" fmla="*/ 1141827 h 4263389"/>
                  <a:gd name="connsiteX449" fmla="*/ 3216124 w 5471757"/>
                  <a:gd name="connsiteY449" fmla="*/ 1104570 h 4263389"/>
                  <a:gd name="connsiteX450" fmla="*/ 3247183 w 5471757"/>
                  <a:gd name="connsiteY450" fmla="*/ 1134921 h 4263389"/>
                  <a:gd name="connsiteX451" fmla="*/ 3308801 w 5471757"/>
                  <a:gd name="connsiteY451" fmla="*/ 1148386 h 4263389"/>
                  <a:gd name="connsiteX452" fmla="*/ 3427345 w 5471757"/>
                  <a:gd name="connsiteY452" fmla="*/ 1146381 h 4263389"/>
                  <a:gd name="connsiteX453" fmla="*/ 3509992 w 5471757"/>
                  <a:gd name="connsiteY453" fmla="*/ 1009269 h 4263389"/>
                  <a:gd name="connsiteX454" fmla="*/ 3724350 w 5471757"/>
                  <a:gd name="connsiteY454" fmla="*/ 1014385 h 4263389"/>
                  <a:gd name="connsiteX455" fmla="*/ 3791300 w 5471757"/>
                  <a:gd name="connsiteY455" fmla="*/ 844765 h 4263389"/>
                  <a:gd name="connsiteX456" fmla="*/ 3782098 w 5471757"/>
                  <a:gd name="connsiteY456" fmla="*/ 792830 h 4263389"/>
                  <a:gd name="connsiteX457" fmla="*/ 3761329 w 5471757"/>
                  <a:gd name="connsiteY457" fmla="*/ 744689 h 4263389"/>
                  <a:gd name="connsiteX458" fmla="*/ 3782200 w 5471757"/>
                  <a:gd name="connsiteY458" fmla="*/ 704643 h 4263389"/>
                  <a:gd name="connsiteX459" fmla="*/ 3798156 w 5471757"/>
                  <a:gd name="connsiteY459" fmla="*/ 643865 h 4263389"/>
                  <a:gd name="connsiteX460" fmla="*/ 3690268 w 5471757"/>
                  <a:gd name="connsiteY460" fmla="*/ 491872 h 4263389"/>
                  <a:gd name="connsiteX461" fmla="*/ 3760051 w 5471757"/>
                  <a:gd name="connsiteY461" fmla="*/ 352837 h 4263389"/>
                  <a:gd name="connsiteX462" fmla="*/ 3671422 w 5471757"/>
                  <a:gd name="connsiteY462" fmla="*/ 237069 h 4263389"/>
                  <a:gd name="connsiteX463" fmla="*/ 3549393 w 5471757"/>
                  <a:gd name="connsiteY463" fmla="*/ 200515 h 4263389"/>
                  <a:gd name="connsiteX464" fmla="*/ 3526094 w 5471757"/>
                  <a:gd name="connsiteY464" fmla="*/ 180441 h 4263389"/>
                  <a:gd name="connsiteX465" fmla="*/ 3543182 w 5471757"/>
                  <a:gd name="connsiteY465" fmla="*/ 135513 h 4263389"/>
                  <a:gd name="connsiteX466" fmla="*/ 3402371 w 5471757"/>
                  <a:gd name="connsiteY466" fmla="*/ 3378 h 4263389"/>
                  <a:gd name="connsiteX467" fmla="*/ 3077589 w 5471757"/>
                  <a:gd name="connsiteY467" fmla="*/ 84564 h 4263389"/>
                  <a:gd name="connsiteX468" fmla="*/ 2707164 w 5471757"/>
                  <a:gd name="connsiteY468" fmla="*/ 124331 h 4263389"/>
                  <a:gd name="connsiteX469" fmla="*/ 2689292 w 5471757"/>
                  <a:gd name="connsiteY469" fmla="*/ 172864 h 4263389"/>
                  <a:gd name="connsiteX470" fmla="*/ 2687799 w 5471757"/>
                  <a:gd name="connsiteY470" fmla="*/ 220025 h 4263389"/>
                  <a:gd name="connsiteX471" fmla="*/ 2616593 w 5471757"/>
                  <a:gd name="connsiteY471" fmla="*/ 221739 h 4263389"/>
                  <a:gd name="connsiteX472" fmla="*/ 2534047 w 5471757"/>
                  <a:gd name="connsiteY472" fmla="*/ 254291 h 4263389"/>
                  <a:gd name="connsiteX473" fmla="*/ 2464638 w 5471757"/>
                  <a:gd name="connsiteY473" fmla="*/ 567069 h 4263389"/>
                  <a:gd name="connsiteX474" fmla="*/ 2336892 w 5471757"/>
                  <a:gd name="connsiteY474" fmla="*/ 694524 h 4263389"/>
                  <a:gd name="connsiteX475" fmla="*/ 2368052 w 5471757"/>
                  <a:gd name="connsiteY475" fmla="*/ 793102 h 4263389"/>
                  <a:gd name="connsiteX476" fmla="*/ 2428582 w 5471757"/>
                  <a:gd name="connsiteY476" fmla="*/ 876406 h 4263389"/>
                  <a:gd name="connsiteX477" fmla="*/ 2456827 w 5471757"/>
                  <a:gd name="connsiteY477" fmla="*/ 967382 h 4263389"/>
                  <a:gd name="connsiteX478" fmla="*/ 2542244 w 5471757"/>
                  <a:gd name="connsiteY478" fmla="*/ 1017117 h 4263389"/>
                  <a:gd name="connsiteX479" fmla="*/ 2761250 w 5471757"/>
                  <a:gd name="connsiteY479" fmla="*/ 1006081 h 4263389"/>
                  <a:gd name="connsiteX480" fmla="*/ 2616618 w 5471757"/>
                  <a:gd name="connsiteY480" fmla="*/ 1145160 h 4263389"/>
                  <a:gd name="connsiteX481" fmla="*/ 2536331 w 5471757"/>
                  <a:gd name="connsiteY481" fmla="*/ 1191119 h 4263389"/>
                  <a:gd name="connsiteX482" fmla="*/ 2439055 w 5471757"/>
                  <a:gd name="connsiteY482" fmla="*/ 1180596 h 4263389"/>
                  <a:gd name="connsiteX483" fmla="*/ 2025865 w 5471757"/>
                  <a:gd name="connsiteY483" fmla="*/ 1228484 h 4263389"/>
                  <a:gd name="connsiteX484" fmla="*/ 1597099 w 5471757"/>
                  <a:gd name="connsiteY484" fmla="*/ 1347679 h 4263389"/>
                  <a:gd name="connsiteX485" fmla="*/ 1384461 w 5471757"/>
                  <a:gd name="connsiteY485" fmla="*/ 1407451 h 4263389"/>
                  <a:gd name="connsiteX486" fmla="*/ 1215727 w 5471757"/>
                  <a:gd name="connsiteY486" fmla="*/ 1423072 h 4263389"/>
                  <a:gd name="connsiteX487" fmla="*/ 1160546 w 5471757"/>
                  <a:gd name="connsiteY487" fmla="*/ 1335372 h 4263389"/>
                  <a:gd name="connsiteX488" fmla="*/ 1243952 w 5471757"/>
                  <a:gd name="connsiteY488" fmla="*/ 1151896 h 4263389"/>
                  <a:gd name="connsiteX489" fmla="*/ 1271798 w 5471757"/>
                  <a:gd name="connsiteY489" fmla="*/ 787075 h 4263389"/>
                  <a:gd name="connsiteX490" fmla="*/ 1190088 w 5471757"/>
                  <a:gd name="connsiteY490" fmla="*/ 652852 h 4263389"/>
                  <a:gd name="connsiteX491" fmla="*/ 1113828 w 5471757"/>
                  <a:gd name="connsiteY491" fmla="*/ 615077 h 4263389"/>
                  <a:gd name="connsiteX492" fmla="*/ 1014378 w 5471757"/>
                  <a:gd name="connsiteY492" fmla="*/ 578528 h 4263389"/>
                  <a:gd name="connsiteX493" fmla="*/ 596236 w 5471757"/>
                  <a:gd name="connsiteY493" fmla="*/ 587199 h 4263389"/>
                  <a:gd name="connsiteX494" fmla="*/ 225653 w 5471757"/>
                  <a:gd name="connsiteY494" fmla="*/ 780908 h 4263389"/>
                  <a:gd name="connsiteX495" fmla="*/ 246833 w 5471757"/>
                  <a:gd name="connsiteY495" fmla="*/ 934243 h 4263389"/>
                  <a:gd name="connsiteX496" fmla="*/ 387405 w 5471757"/>
                  <a:gd name="connsiteY496" fmla="*/ 923320 h 4263389"/>
                  <a:gd name="connsiteX497" fmla="*/ 283167 w 5471757"/>
                  <a:gd name="connsiteY497" fmla="*/ 1066416 h 4263389"/>
                  <a:gd name="connsiteX498" fmla="*/ 284792 w 5471757"/>
                  <a:gd name="connsiteY498" fmla="*/ 1132929 h 4263389"/>
                  <a:gd name="connsiteX499" fmla="*/ 361918 w 5471757"/>
                  <a:gd name="connsiteY499" fmla="*/ 1137735 h 4263389"/>
                  <a:gd name="connsiteX500" fmla="*/ 319266 w 5471757"/>
                  <a:gd name="connsiteY500" fmla="*/ 1287838 h 4263389"/>
                  <a:gd name="connsiteX501" fmla="*/ 463873 w 5471757"/>
                  <a:gd name="connsiteY501" fmla="*/ 1283019 h 4263389"/>
                  <a:gd name="connsiteX502" fmla="*/ 654698 w 5471757"/>
                  <a:gd name="connsiteY502" fmla="*/ 1186680 h 4263389"/>
                  <a:gd name="connsiteX503" fmla="*/ 750664 w 5471757"/>
                  <a:gd name="connsiteY503" fmla="*/ 1124821 h 4263389"/>
                  <a:gd name="connsiteX504" fmla="*/ 829086 w 5471757"/>
                  <a:gd name="connsiteY504" fmla="*/ 1080367 h 4263389"/>
                  <a:gd name="connsiteX505" fmla="*/ 743005 w 5471757"/>
                  <a:gd name="connsiteY505" fmla="*/ 1344625 h 4263389"/>
                  <a:gd name="connsiteX506" fmla="*/ 826070 w 5471757"/>
                  <a:gd name="connsiteY506" fmla="*/ 1615345 h 4263389"/>
                  <a:gd name="connsiteX507" fmla="*/ 1039821 w 5471757"/>
                  <a:gd name="connsiteY507" fmla="*/ 1777964 h 4263389"/>
                  <a:gd name="connsiteX508" fmla="*/ 1325088 w 5471757"/>
                  <a:gd name="connsiteY508" fmla="*/ 1845850 h 4263389"/>
                  <a:gd name="connsiteX509" fmla="*/ 1896962 w 5471757"/>
                  <a:gd name="connsiteY509" fmla="*/ 1709193 h 4263389"/>
                  <a:gd name="connsiteX510" fmla="*/ 1921716 w 5471757"/>
                  <a:gd name="connsiteY510" fmla="*/ 1707770 h 4263389"/>
                  <a:gd name="connsiteX511" fmla="*/ 1958277 w 5471757"/>
                  <a:gd name="connsiteY511" fmla="*/ 1775213 h 4263389"/>
                  <a:gd name="connsiteX512" fmla="*/ 1972507 w 5471757"/>
                  <a:gd name="connsiteY512" fmla="*/ 1918864 h 4263389"/>
                  <a:gd name="connsiteX513" fmla="*/ 2013356 w 5471757"/>
                  <a:gd name="connsiteY513" fmla="*/ 2200470 h 4263389"/>
                  <a:gd name="connsiteX514" fmla="*/ 2152163 w 5471757"/>
                  <a:gd name="connsiteY514" fmla="*/ 2433523 h 4263389"/>
                  <a:gd name="connsiteX515" fmla="*/ 2244821 w 5471757"/>
                  <a:gd name="connsiteY515" fmla="*/ 2511673 h 4263389"/>
                  <a:gd name="connsiteX516" fmla="*/ 2334760 w 5471757"/>
                  <a:gd name="connsiteY516" fmla="*/ 2599304 h 4263389"/>
                  <a:gd name="connsiteX517" fmla="*/ 2327588 w 5471757"/>
                  <a:gd name="connsiteY517" fmla="*/ 2705717 h 4263389"/>
                  <a:gd name="connsiteX518" fmla="*/ 2305415 w 5471757"/>
                  <a:gd name="connsiteY518" fmla="*/ 2749779 h 4263389"/>
                  <a:gd name="connsiteX519" fmla="*/ 2287561 w 5471757"/>
                  <a:gd name="connsiteY519" fmla="*/ 2752435 h 4263389"/>
                  <a:gd name="connsiteX520" fmla="*/ 2258710 w 5471757"/>
                  <a:gd name="connsiteY520" fmla="*/ 2768702 h 4263389"/>
                  <a:gd name="connsiteX521" fmla="*/ 2146250 w 5471757"/>
                  <a:gd name="connsiteY521" fmla="*/ 2815989 h 4263389"/>
                  <a:gd name="connsiteX522" fmla="*/ 1982942 w 5471757"/>
                  <a:gd name="connsiteY522" fmla="*/ 2850090 h 4263389"/>
                  <a:gd name="connsiteX523" fmla="*/ 1685596 w 5471757"/>
                  <a:gd name="connsiteY523" fmla="*/ 2826791 h 4263389"/>
                  <a:gd name="connsiteX524" fmla="*/ 1407209 w 5471757"/>
                  <a:gd name="connsiteY524" fmla="*/ 2744195 h 4263389"/>
                  <a:gd name="connsiteX525" fmla="*/ 1339254 w 5471757"/>
                  <a:gd name="connsiteY525" fmla="*/ 2673311 h 4263389"/>
                  <a:gd name="connsiteX526" fmla="*/ 1308467 w 5471757"/>
                  <a:gd name="connsiteY526" fmla="*/ 2641285 h 4263389"/>
                  <a:gd name="connsiteX527" fmla="*/ 1263564 w 5471757"/>
                  <a:gd name="connsiteY527" fmla="*/ 2602352 h 4263389"/>
                  <a:gd name="connsiteX528" fmla="*/ 1194989 w 5471757"/>
                  <a:gd name="connsiteY528" fmla="*/ 2490682 h 4263389"/>
                  <a:gd name="connsiteX529" fmla="*/ 1106543 w 5471757"/>
                  <a:gd name="connsiteY529" fmla="*/ 2352027 h 4263389"/>
                  <a:gd name="connsiteX530" fmla="*/ 1038543 w 5471757"/>
                  <a:gd name="connsiteY530" fmla="*/ 2271707 h 4263389"/>
                  <a:gd name="connsiteX531" fmla="*/ 966572 w 5471757"/>
                  <a:gd name="connsiteY531" fmla="*/ 2297473 h 4263389"/>
                  <a:gd name="connsiteX532" fmla="*/ 887258 w 5471757"/>
                  <a:gd name="connsiteY532" fmla="*/ 2329677 h 4263389"/>
                  <a:gd name="connsiteX533" fmla="*/ 602794 w 5471757"/>
                  <a:gd name="connsiteY533" fmla="*/ 2494060 h 4263389"/>
                  <a:gd name="connsiteX534" fmla="*/ 279088 w 5471757"/>
                  <a:gd name="connsiteY534" fmla="*/ 2656431 h 4263389"/>
                  <a:gd name="connsiteX535" fmla="*/ 135822 w 5471757"/>
                  <a:gd name="connsiteY535" fmla="*/ 2742424 h 4263389"/>
                  <a:gd name="connsiteX536" fmla="*/ 52998 w 5471757"/>
                  <a:gd name="connsiteY536" fmla="*/ 2827329 h 4263389"/>
                  <a:gd name="connsiteX537" fmla="*/ 6153 w 5471757"/>
                  <a:gd name="connsiteY537" fmla="*/ 2822010 h 4263389"/>
                  <a:gd name="connsiteX538" fmla="*/ 5432 w 5471757"/>
                  <a:gd name="connsiteY538" fmla="*/ 2876412 h 4263389"/>
                  <a:gd name="connsiteX539" fmla="*/ 57532 w 5471757"/>
                  <a:gd name="connsiteY539" fmla="*/ 3022707 h 4263389"/>
                  <a:gd name="connsiteX540" fmla="*/ 286999 w 5471757"/>
                  <a:gd name="connsiteY540" fmla="*/ 3134212 h 4263389"/>
                  <a:gd name="connsiteX541" fmla="*/ 566265 w 5471757"/>
                  <a:gd name="connsiteY541" fmla="*/ 2995576 h 4263389"/>
                  <a:gd name="connsiteX542" fmla="*/ 663464 w 5471757"/>
                  <a:gd name="connsiteY542" fmla="*/ 2940193 h 4263389"/>
                  <a:gd name="connsiteX543" fmla="*/ 738382 w 5471757"/>
                  <a:gd name="connsiteY543" fmla="*/ 2904701 h 4263389"/>
                  <a:gd name="connsiteX544" fmla="*/ 734328 w 5471757"/>
                  <a:gd name="connsiteY544" fmla="*/ 2970139 h 4263389"/>
                  <a:gd name="connsiteX545" fmla="*/ 705186 w 5471757"/>
                  <a:gd name="connsiteY545" fmla="*/ 3025743 h 4263389"/>
                  <a:gd name="connsiteX546" fmla="*/ 670585 w 5471757"/>
                  <a:gd name="connsiteY546" fmla="*/ 3092553 h 4263389"/>
                  <a:gd name="connsiteX547" fmla="*/ 686421 w 5471757"/>
                  <a:gd name="connsiteY547" fmla="*/ 3132169 h 4263389"/>
                  <a:gd name="connsiteX548" fmla="*/ 729256 w 5471757"/>
                  <a:gd name="connsiteY548" fmla="*/ 3100718 h 4263389"/>
                  <a:gd name="connsiteX549" fmla="*/ 770036 w 5471757"/>
                  <a:gd name="connsiteY549" fmla="*/ 3039916 h 4263389"/>
                  <a:gd name="connsiteX550" fmla="*/ 803903 w 5471757"/>
                  <a:gd name="connsiteY550" fmla="*/ 2991515 h 4263389"/>
                  <a:gd name="connsiteX551" fmla="*/ 793588 w 5471757"/>
                  <a:gd name="connsiteY551" fmla="*/ 3050199 h 4263389"/>
                  <a:gd name="connsiteX552" fmla="*/ 770693 w 5471757"/>
                  <a:gd name="connsiteY552" fmla="*/ 3092180 h 4263389"/>
                  <a:gd name="connsiteX553" fmla="*/ 808912 w 5471757"/>
                  <a:gd name="connsiteY553" fmla="*/ 3130424 h 4263389"/>
                  <a:gd name="connsiteX554" fmla="*/ 848894 w 5471757"/>
                  <a:gd name="connsiteY554" fmla="*/ 3094002 h 4263389"/>
                  <a:gd name="connsiteX555" fmla="*/ 887195 w 5471757"/>
                  <a:gd name="connsiteY555" fmla="*/ 3050484 h 4263389"/>
                  <a:gd name="connsiteX556" fmla="*/ 920511 w 5471757"/>
                  <a:gd name="connsiteY556" fmla="*/ 3083016 h 4263389"/>
                  <a:gd name="connsiteX557" fmla="*/ 980662 w 5471757"/>
                  <a:gd name="connsiteY557" fmla="*/ 3122107 h 4263389"/>
                  <a:gd name="connsiteX558" fmla="*/ 1278837 w 5471757"/>
                  <a:gd name="connsiteY558" fmla="*/ 3274379 h 4263389"/>
                  <a:gd name="connsiteX559" fmla="*/ 1589193 w 5471757"/>
                  <a:gd name="connsiteY559" fmla="*/ 3369099 h 4263389"/>
                  <a:gd name="connsiteX560" fmla="*/ 1753058 w 5471757"/>
                  <a:gd name="connsiteY560" fmla="*/ 3401619 h 4263389"/>
                  <a:gd name="connsiteX561" fmla="*/ 1925239 w 5471757"/>
                  <a:gd name="connsiteY561" fmla="*/ 3402796 h 4263389"/>
                  <a:gd name="connsiteX562" fmla="*/ 2267134 w 5471757"/>
                  <a:gd name="connsiteY562" fmla="*/ 3344738 h 4263389"/>
                  <a:gd name="connsiteX563" fmla="*/ 2812377 w 5471757"/>
                  <a:gd name="connsiteY563" fmla="*/ 3057776 h 4263389"/>
                  <a:gd name="connsiteX564" fmla="*/ 2923363 w 5471757"/>
                  <a:gd name="connsiteY564" fmla="*/ 2939656 h 4263389"/>
                  <a:gd name="connsiteX565" fmla="*/ 2966609 w 5471757"/>
                  <a:gd name="connsiteY565" fmla="*/ 2883647 h 4263389"/>
                  <a:gd name="connsiteX566" fmla="*/ 2997636 w 5471757"/>
                  <a:gd name="connsiteY566" fmla="*/ 2840040 h 4263389"/>
                  <a:gd name="connsiteX567" fmla="*/ 3094140 w 5471757"/>
                  <a:gd name="connsiteY567" fmla="*/ 2875596 h 4263389"/>
                  <a:gd name="connsiteX568" fmla="*/ 3164663 w 5471757"/>
                  <a:gd name="connsiteY568" fmla="*/ 2907363 h 4263389"/>
                  <a:gd name="connsiteX569" fmla="*/ 3192060 w 5471757"/>
                  <a:gd name="connsiteY569" fmla="*/ 2912910 h 4263389"/>
                  <a:gd name="connsiteX570" fmla="*/ 3222177 w 5471757"/>
                  <a:gd name="connsiteY570" fmla="*/ 2923800 h 4263389"/>
                  <a:gd name="connsiteX571" fmla="*/ 3254058 w 5471757"/>
                  <a:gd name="connsiteY571" fmla="*/ 2878885 h 4263389"/>
                  <a:gd name="connsiteX572" fmla="*/ 3513787 w 5471757"/>
                  <a:gd name="connsiteY572" fmla="*/ 3077761 h 4263389"/>
                  <a:gd name="connsiteX573" fmla="*/ 3579680 w 5471757"/>
                  <a:gd name="connsiteY573" fmla="*/ 3124030 h 4263389"/>
                  <a:gd name="connsiteX574" fmla="*/ 3637726 w 5471757"/>
                  <a:gd name="connsiteY574" fmla="*/ 3171494 h 4263389"/>
                  <a:gd name="connsiteX575" fmla="*/ 3765117 w 5471757"/>
                  <a:gd name="connsiteY575" fmla="*/ 3276568 h 4263389"/>
                  <a:gd name="connsiteX576" fmla="*/ 3886482 w 5471757"/>
                  <a:gd name="connsiteY576" fmla="*/ 3387870 h 4263389"/>
                  <a:gd name="connsiteX577" fmla="*/ 3995735 w 5471757"/>
                  <a:gd name="connsiteY577" fmla="*/ 3501601 h 4263389"/>
                  <a:gd name="connsiteX578" fmla="*/ 4079818 w 5471757"/>
                  <a:gd name="connsiteY578" fmla="*/ 3632579 h 4263389"/>
                  <a:gd name="connsiteX579" fmla="*/ 4031278 w 5471757"/>
                  <a:gd name="connsiteY579" fmla="*/ 3639896 h 4263389"/>
                  <a:gd name="connsiteX580" fmla="*/ 4034871 w 5471757"/>
                  <a:gd name="connsiteY580" fmla="*/ 3697283 h 4263389"/>
                  <a:gd name="connsiteX581" fmla="*/ 4099841 w 5471757"/>
                  <a:gd name="connsiteY581" fmla="*/ 3853540 h 4263389"/>
                  <a:gd name="connsiteX582" fmla="*/ 4170680 w 5471757"/>
                  <a:gd name="connsiteY582" fmla="*/ 4033519 h 4263389"/>
                  <a:gd name="connsiteX583" fmla="*/ 4205268 w 5471757"/>
                  <a:gd name="connsiteY583" fmla="*/ 4200906 h 4263389"/>
                  <a:gd name="connsiteX584" fmla="*/ 4330105 w 5471757"/>
                  <a:gd name="connsiteY584" fmla="*/ 4238048 h 4263389"/>
                  <a:gd name="connsiteX585" fmla="*/ 4516408 w 5471757"/>
                  <a:gd name="connsiteY585" fmla="*/ 4253177 h 4263389"/>
                  <a:gd name="connsiteX586" fmla="*/ 4908627 w 5471757"/>
                  <a:gd name="connsiteY586" fmla="*/ 4262043 h 4263389"/>
                  <a:gd name="connsiteX587" fmla="*/ 5263171 w 5471757"/>
                  <a:gd name="connsiteY587" fmla="*/ 4240022 h 4263389"/>
                  <a:gd name="connsiteX588" fmla="*/ 5374770 w 5471757"/>
                  <a:gd name="connsiteY588" fmla="*/ 4188358 h 4263389"/>
                  <a:gd name="connsiteX589" fmla="*/ 5336767 w 5471757"/>
                  <a:gd name="connsiteY589" fmla="*/ 4166792 h 4263389"/>
                  <a:gd name="connsiteX590" fmla="*/ 5257529 w 5471757"/>
                  <a:gd name="connsiteY590" fmla="*/ 4169284 h 4263389"/>
                  <a:gd name="connsiteX591" fmla="*/ 4880957 w 5471757"/>
                  <a:gd name="connsiteY591" fmla="*/ 4163560 h 4263389"/>
                  <a:gd name="connsiteX592" fmla="*/ 4494007 w 5471757"/>
                  <a:gd name="connsiteY592" fmla="*/ 4146491 h 4263389"/>
                  <a:gd name="connsiteX593" fmla="*/ 4321320 w 5471757"/>
                  <a:gd name="connsiteY593" fmla="*/ 4145934 h 4263389"/>
                  <a:gd name="connsiteX594" fmla="*/ 4273040 w 5471757"/>
                  <a:gd name="connsiteY594" fmla="*/ 4132027 h 4263389"/>
                  <a:gd name="connsiteX595" fmla="*/ 4260271 w 5471757"/>
                  <a:gd name="connsiteY595" fmla="*/ 4056147 h 4263389"/>
                  <a:gd name="connsiteX596" fmla="*/ 4188711 w 5471757"/>
                  <a:gd name="connsiteY596" fmla="*/ 3868338 h 4263389"/>
                  <a:gd name="connsiteX597" fmla="*/ 4114064 w 5471757"/>
                  <a:gd name="connsiteY597" fmla="*/ 3679233 h 4263389"/>
                  <a:gd name="connsiteX598" fmla="*/ 4392647 w 5471757"/>
                  <a:gd name="connsiteY598" fmla="*/ 3621695 h 4263389"/>
                  <a:gd name="connsiteX599" fmla="*/ 4506005 w 5471757"/>
                  <a:gd name="connsiteY599" fmla="*/ 3593741 h 4263389"/>
                  <a:gd name="connsiteX600" fmla="*/ 4554753 w 5471757"/>
                  <a:gd name="connsiteY600" fmla="*/ 3625451 h 4263389"/>
                  <a:gd name="connsiteX601" fmla="*/ 4538765 w 5471757"/>
                  <a:gd name="connsiteY601" fmla="*/ 3704171 h 4263389"/>
                  <a:gd name="connsiteX602" fmla="*/ 4440547 w 5471757"/>
                  <a:gd name="connsiteY602" fmla="*/ 3767977 h 4263389"/>
                  <a:gd name="connsiteX603" fmla="*/ 4461424 w 5471757"/>
                  <a:gd name="connsiteY603" fmla="*/ 3823239 h 4263389"/>
                  <a:gd name="connsiteX604" fmla="*/ 4586855 w 5471757"/>
                  <a:gd name="connsiteY604" fmla="*/ 3769925 h 4263389"/>
                  <a:gd name="connsiteX605" fmla="*/ 4582340 w 5471757"/>
                  <a:gd name="connsiteY605" fmla="*/ 3827938 h 4263389"/>
                  <a:gd name="connsiteX606" fmla="*/ 4525983 w 5471757"/>
                  <a:gd name="connsiteY606" fmla="*/ 3880355 h 4263389"/>
                  <a:gd name="connsiteX607" fmla="*/ 4520766 w 5471757"/>
                  <a:gd name="connsiteY607" fmla="*/ 3927705 h 4263389"/>
                  <a:gd name="connsiteX608" fmla="*/ 4580430 w 5471757"/>
                  <a:gd name="connsiteY608" fmla="*/ 3911079 h 4263389"/>
                  <a:gd name="connsiteX609" fmla="*/ 4629374 w 5471757"/>
                  <a:gd name="connsiteY609" fmla="*/ 3892561 h 4263389"/>
                  <a:gd name="connsiteX610" fmla="*/ 4647455 w 5471757"/>
                  <a:gd name="connsiteY610" fmla="*/ 3951959 h 4263389"/>
                  <a:gd name="connsiteX611" fmla="*/ 4692769 w 5471757"/>
                  <a:gd name="connsiteY611" fmla="*/ 3947412 h 4263389"/>
                  <a:gd name="connsiteX612" fmla="*/ 4805520 w 5471757"/>
                  <a:gd name="connsiteY612" fmla="*/ 3931051 h 4263389"/>
                  <a:gd name="connsiteX613" fmla="*/ 4918638 w 5471757"/>
                  <a:gd name="connsiteY613" fmla="*/ 3916202 h 4263389"/>
                  <a:gd name="connsiteX614" fmla="*/ 5054220 w 5471757"/>
                  <a:gd name="connsiteY614" fmla="*/ 3903938 h 4263389"/>
                  <a:gd name="connsiteX615" fmla="*/ 5268565 w 5471757"/>
                  <a:gd name="connsiteY615" fmla="*/ 3883587 h 4263389"/>
                  <a:gd name="connsiteX616" fmla="*/ 5411958 w 5471757"/>
                  <a:gd name="connsiteY616" fmla="*/ 4131723 h 4263389"/>
                  <a:gd name="connsiteX617" fmla="*/ 5411123 w 5471757"/>
                  <a:gd name="connsiteY617" fmla="*/ 4215477 h 4263389"/>
                  <a:gd name="connsiteX618" fmla="*/ 5448645 w 5471757"/>
                  <a:gd name="connsiteY618" fmla="*/ 4188054 h 4263389"/>
                  <a:gd name="connsiteX619" fmla="*/ 5457221 w 5471757"/>
                  <a:gd name="connsiteY619" fmla="*/ 3949923 h 4263389"/>
                  <a:gd name="connsiteX620" fmla="*/ 5457221 w 5471757"/>
                  <a:gd name="connsiteY620" fmla="*/ 3949923 h 426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</a:cxnLst>
                <a:rect l="l" t="t" r="r" b="b"/>
                <a:pathLst>
                  <a:path w="5471757" h="4263389">
                    <a:moveTo>
                      <a:pt x="2654893" y="796561"/>
                    </a:moveTo>
                    <a:cubicBezTo>
                      <a:pt x="2544717" y="796561"/>
                      <a:pt x="2496917" y="942331"/>
                      <a:pt x="2629710" y="940959"/>
                    </a:cubicBezTo>
                    <a:cubicBezTo>
                      <a:pt x="2733303" y="939884"/>
                      <a:pt x="2787939" y="796561"/>
                      <a:pt x="2654893" y="796561"/>
                    </a:cubicBezTo>
                    <a:lnTo>
                      <a:pt x="2654893" y="796561"/>
                    </a:lnTo>
                    <a:close/>
                    <a:moveTo>
                      <a:pt x="2612723" y="968831"/>
                    </a:moveTo>
                    <a:cubicBezTo>
                      <a:pt x="2447359" y="968831"/>
                      <a:pt x="2508010" y="769708"/>
                      <a:pt x="2655520" y="769188"/>
                    </a:cubicBezTo>
                    <a:cubicBezTo>
                      <a:pt x="2837522" y="768544"/>
                      <a:pt x="2757102" y="968805"/>
                      <a:pt x="2612723" y="968831"/>
                    </a:cubicBezTo>
                    <a:lnTo>
                      <a:pt x="2612723" y="968831"/>
                    </a:lnTo>
                    <a:close/>
                    <a:moveTo>
                      <a:pt x="4412138" y="3531212"/>
                    </a:moveTo>
                    <a:cubicBezTo>
                      <a:pt x="4345062" y="3545094"/>
                      <a:pt x="4277682" y="3559507"/>
                      <a:pt x="4212408" y="3580517"/>
                    </a:cubicBezTo>
                    <a:cubicBezTo>
                      <a:pt x="4172369" y="3593406"/>
                      <a:pt x="4126960" y="3630315"/>
                      <a:pt x="4105299" y="3576323"/>
                    </a:cubicBezTo>
                    <a:cubicBezTo>
                      <a:pt x="4096325" y="3553967"/>
                      <a:pt x="4092694" y="3530276"/>
                      <a:pt x="4081848" y="3508577"/>
                    </a:cubicBezTo>
                    <a:cubicBezTo>
                      <a:pt x="4069364" y="3483589"/>
                      <a:pt x="4052958" y="3460676"/>
                      <a:pt x="4035579" y="3438901"/>
                    </a:cubicBezTo>
                    <a:cubicBezTo>
                      <a:pt x="3996001" y="3389337"/>
                      <a:pt x="3954608" y="3337205"/>
                      <a:pt x="3909597" y="3292701"/>
                    </a:cubicBezTo>
                    <a:cubicBezTo>
                      <a:pt x="3822214" y="3206297"/>
                      <a:pt x="3740269" y="3111002"/>
                      <a:pt x="3634184" y="3048441"/>
                    </a:cubicBezTo>
                    <a:cubicBezTo>
                      <a:pt x="3606926" y="3032371"/>
                      <a:pt x="3584285" y="3006612"/>
                      <a:pt x="3558013" y="2988088"/>
                    </a:cubicBezTo>
                    <a:cubicBezTo>
                      <a:pt x="3529775" y="2968185"/>
                      <a:pt x="3501436" y="2948459"/>
                      <a:pt x="3472476" y="2929613"/>
                    </a:cubicBezTo>
                    <a:cubicBezTo>
                      <a:pt x="3413173" y="2891021"/>
                      <a:pt x="3352731" y="2854119"/>
                      <a:pt x="3291441" y="2818772"/>
                    </a:cubicBezTo>
                    <a:cubicBezTo>
                      <a:pt x="3322291" y="2781369"/>
                      <a:pt x="3364867" y="2756179"/>
                      <a:pt x="3404369" y="2729105"/>
                    </a:cubicBezTo>
                    <a:cubicBezTo>
                      <a:pt x="3446629" y="2700133"/>
                      <a:pt x="3488192" y="2669845"/>
                      <a:pt x="3529895" y="2640121"/>
                    </a:cubicBezTo>
                    <a:cubicBezTo>
                      <a:pt x="3548172" y="2627099"/>
                      <a:pt x="3557052" y="2623747"/>
                      <a:pt x="3577435" y="2634935"/>
                    </a:cubicBezTo>
                    <a:cubicBezTo>
                      <a:pt x="3596193" y="2645237"/>
                      <a:pt x="3614559" y="2658158"/>
                      <a:pt x="3632476" y="2669883"/>
                    </a:cubicBezTo>
                    <a:cubicBezTo>
                      <a:pt x="3676431" y="2698640"/>
                      <a:pt x="3715496" y="2732514"/>
                      <a:pt x="3750489" y="2771668"/>
                    </a:cubicBezTo>
                    <a:cubicBezTo>
                      <a:pt x="3825863" y="2856003"/>
                      <a:pt x="3914056" y="2924085"/>
                      <a:pt x="3997974" y="2999332"/>
                    </a:cubicBezTo>
                    <a:cubicBezTo>
                      <a:pt x="4083125" y="3075686"/>
                      <a:pt x="4167967" y="3155936"/>
                      <a:pt x="4240311" y="3244750"/>
                    </a:cubicBezTo>
                    <a:cubicBezTo>
                      <a:pt x="4279074" y="3292334"/>
                      <a:pt x="4317248" y="3341974"/>
                      <a:pt x="4350855" y="3393360"/>
                    </a:cubicBezTo>
                    <a:cubicBezTo>
                      <a:pt x="4368614" y="3420510"/>
                      <a:pt x="4383679" y="3449153"/>
                      <a:pt x="4399167" y="3477613"/>
                    </a:cubicBezTo>
                    <a:cubicBezTo>
                      <a:pt x="4405188" y="3488687"/>
                      <a:pt x="4437164" y="3526032"/>
                      <a:pt x="4412138" y="3531212"/>
                    </a:cubicBezTo>
                    <a:lnTo>
                      <a:pt x="4412138" y="3531212"/>
                    </a:lnTo>
                    <a:close/>
                    <a:moveTo>
                      <a:pt x="3251452" y="2745472"/>
                    </a:moveTo>
                    <a:cubicBezTo>
                      <a:pt x="3249403" y="2750386"/>
                      <a:pt x="3244805" y="2754712"/>
                      <a:pt x="3239505" y="2751095"/>
                    </a:cubicBezTo>
                    <a:cubicBezTo>
                      <a:pt x="3238076" y="2750114"/>
                      <a:pt x="3242137" y="2726942"/>
                      <a:pt x="3242358" y="2724159"/>
                    </a:cubicBezTo>
                    <a:cubicBezTo>
                      <a:pt x="3243964" y="2704187"/>
                      <a:pt x="3244274" y="2684126"/>
                      <a:pt x="3243970" y="2664103"/>
                    </a:cubicBezTo>
                    <a:cubicBezTo>
                      <a:pt x="3243395" y="2626334"/>
                      <a:pt x="3240169" y="2588678"/>
                      <a:pt x="3237735" y="2550992"/>
                    </a:cubicBezTo>
                    <a:cubicBezTo>
                      <a:pt x="3232808" y="2474656"/>
                      <a:pt x="3231992" y="2398018"/>
                      <a:pt x="3223119" y="2321974"/>
                    </a:cubicBezTo>
                    <a:cubicBezTo>
                      <a:pt x="3242060" y="2331346"/>
                      <a:pt x="3267896" y="2344956"/>
                      <a:pt x="3281120" y="2362178"/>
                    </a:cubicBezTo>
                    <a:cubicBezTo>
                      <a:pt x="3291966" y="2376313"/>
                      <a:pt x="3290341" y="2388670"/>
                      <a:pt x="3290524" y="2406018"/>
                    </a:cubicBezTo>
                    <a:cubicBezTo>
                      <a:pt x="3291100" y="2458416"/>
                      <a:pt x="3299290" y="2510547"/>
                      <a:pt x="3303065" y="2562761"/>
                    </a:cubicBezTo>
                    <a:cubicBezTo>
                      <a:pt x="3304590" y="2583847"/>
                      <a:pt x="3305513" y="2604894"/>
                      <a:pt x="3311028" y="2625379"/>
                    </a:cubicBezTo>
                    <a:cubicBezTo>
                      <a:pt x="3315682" y="2642695"/>
                      <a:pt x="3326225" y="2661927"/>
                      <a:pt x="3321608" y="2680281"/>
                    </a:cubicBezTo>
                    <a:cubicBezTo>
                      <a:pt x="3313716" y="2711599"/>
                      <a:pt x="3273670" y="2726290"/>
                      <a:pt x="3251452" y="2745472"/>
                    </a:cubicBezTo>
                    <a:lnTo>
                      <a:pt x="3251452" y="2745472"/>
                    </a:lnTo>
                    <a:close/>
                    <a:moveTo>
                      <a:pt x="3355494" y="2417920"/>
                    </a:moveTo>
                    <a:cubicBezTo>
                      <a:pt x="3378452" y="2433611"/>
                      <a:pt x="3404723" y="2442718"/>
                      <a:pt x="3409447" y="2473183"/>
                    </a:cubicBezTo>
                    <a:cubicBezTo>
                      <a:pt x="3414014" y="2502692"/>
                      <a:pt x="3407740" y="2529748"/>
                      <a:pt x="3417916" y="2558733"/>
                    </a:cubicBezTo>
                    <a:cubicBezTo>
                      <a:pt x="3423962" y="2575922"/>
                      <a:pt x="3436889" y="2596957"/>
                      <a:pt x="3426334" y="2613755"/>
                    </a:cubicBezTo>
                    <a:cubicBezTo>
                      <a:pt x="3415310" y="2631280"/>
                      <a:pt x="3387654" y="2640216"/>
                      <a:pt x="3371583" y="2652422"/>
                    </a:cubicBezTo>
                    <a:cubicBezTo>
                      <a:pt x="3368402" y="2614191"/>
                      <a:pt x="3371090" y="2575758"/>
                      <a:pt x="3368301" y="2537514"/>
                    </a:cubicBezTo>
                    <a:cubicBezTo>
                      <a:pt x="3365386" y="2497519"/>
                      <a:pt x="3355494" y="2458144"/>
                      <a:pt x="3355494" y="2417920"/>
                    </a:cubicBezTo>
                    <a:lnTo>
                      <a:pt x="3355494" y="2417920"/>
                    </a:lnTo>
                    <a:close/>
                    <a:moveTo>
                      <a:pt x="3469630" y="2505867"/>
                    </a:moveTo>
                    <a:cubicBezTo>
                      <a:pt x="3489628" y="2521918"/>
                      <a:pt x="3509626" y="2537963"/>
                      <a:pt x="3529623" y="2554015"/>
                    </a:cubicBezTo>
                    <a:cubicBezTo>
                      <a:pt x="3509619" y="2564905"/>
                      <a:pt x="3489628" y="2575802"/>
                      <a:pt x="3469630" y="2586699"/>
                    </a:cubicBezTo>
                    <a:lnTo>
                      <a:pt x="3469630" y="2505867"/>
                    </a:lnTo>
                    <a:close/>
                    <a:moveTo>
                      <a:pt x="3173119" y="2812884"/>
                    </a:moveTo>
                    <a:cubicBezTo>
                      <a:pt x="3158370" y="2824830"/>
                      <a:pt x="3133073" y="2810771"/>
                      <a:pt x="3120430" y="2802082"/>
                    </a:cubicBezTo>
                    <a:cubicBezTo>
                      <a:pt x="3100736" y="2788541"/>
                      <a:pt x="3097270" y="2776411"/>
                      <a:pt x="3099149" y="2752960"/>
                    </a:cubicBezTo>
                    <a:cubicBezTo>
                      <a:pt x="3103797" y="2694909"/>
                      <a:pt x="3093153" y="2638888"/>
                      <a:pt x="3083591" y="2581595"/>
                    </a:cubicBezTo>
                    <a:cubicBezTo>
                      <a:pt x="3062132" y="2453021"/>
                      <a:pt x="3044683" y="2323498"/>
                      <a:pt x="3034292" y="2193538"/>
                    </a:cubicBezTo>
                    <a:cubicBezTo>
                      <a:pt x="3071631" y="2211474"/>
                      <a:pt x="3120936" y="2231586"/>
                      <a:pt x="3144286" y="2267862"/>
                    </a:cubicBezTo>
                    <a:cubicBezTo>
                      <a:pt x="3159369" y="2291288"/>
                      <a:pt x="3154949" y="2321246"/>
                      <a:pt x="3154228" y="2347878"/>
                    </a:cubicBezTo>
                    <a:cubicBezTo>
                      <a:pt x="3153247" y="2384212"/>
                      <a:pt x="3150205" y="2420488"/>
                      <a:pt x="3150281" y="2456847"/>
                    </a:cubicBezTo>
                    <a:cubicBezTo>
                      <a:pt x="3150433" y="2528363"/>
                      <a:pt x="3158446" y="2599841"/>
                      <a:pt x="3160457" y="2671338"/>
                    </a:cubicBezTo>
                    <a:cubicBezTo>
                      <a:pt x="3161305" y="2701328"/>
                      <a:pt x="3161203" y="2732103"/>
                      <a:pt x="3175547" y="2759316"/>
                    </a:cubicBezTo>
                    <a:cubicBezTo>
                      <a:pt x="3178779" y="2765438"/>
                      <a:pt x="3195475" y="2783596"/>
                      <a:pt x="3195931" y="2788617"/>
                    </a:cubicBezTo>
                    <a:cubicBezTo>
                      <a:pt x="3196778" y="2797971"/>
                      <a:pt x="3180044" y="2807179"/>
                      <a:pt x="3173119" y="2812884"/>
                    </a:cubicBezTo>
                    <a:lnTo>
                      <a:pt x="3173119" y="2812884"/>
                    </a:lnTo>
                    <a:close/>
                    <a:moveTo>
                      <a:pt x="2991489" y="2725007"/>
                    </a:moveTo>
                    <a:cubicBezTo>
                      <a:pt x="2943993" y="2700297"/>
                      <a:pt x="2938036" y="2636794"/>
                      <a:pt x="2926822" y="2590354"/>
                    </a:cubicBezTo>
                    <a:cubicBezTo>
                      <a:pt x="2911195" y="2525618"/>
                      <a:pt x="2896181" y="2459529"/>
                      <a:pt x="2887131" y="2393515"/>
                    </a:cubicBezTo>
                    <a:cubicBezTo>
                      <a:pt x="2878226" y="2328608"/>
                      <a:pt x="2879864" y="2262822"/>
                      <a:pt x="2869732" y="2198016"/>
                    </a:cubicBezTo>
                    <a:cubicBezTo>
                      <a:pt x="2867506" y="2183792"/>
                      <a:pt x="2853346" y="2152189"/>
                      <a:pt x="2859303" y="2138061"/>
                    </a:cubicBezTo>
                    <a:cubicBezTo>
                      <a:pt x="2866842" y="2120201"/>
                      <a:pt x="2895004" y="2120663"/>
                      <a:pt x="2910866" y="2117949"/>
                    </a:cubicBezTo>
                    <a:cubicBezTo>
                      <a:pt x="2925387" y="2115458"/>
                      <a:pt x="2952632" y="2099950"/>
                      <a:pt x="2962005" y="2113035"/>
                    </a:cubicBezTo>
                    <a:cubicBezTo>
                      <a:pt x="2969797" y="2123913"/>
                      <a:pt x="2962283" y="2148755"/>
                      <a:pt x="2960443" y="2160417"/>
                    </a:cubicBezTo>
                    <a:cubicBezTo>
                      <a:pt x="2951918" y="2214775"/>
                      <a:pt x="2960443" y="2269601"/>
                      <a:pt x="2966641" y="2323978"/>
                    </a:cubicBezTo>
                    <a:cubicBezTo>
                      <a:pt x="2982496" y="2462956"/>
                      <a:pt x="2995423" y="2601960"/>
                      <a:pt x="3019038" y="2739951"/>
                    </a:cubicBezTo>
                    <a:cubicBezTo>
                      <a:pt x="3009861" y="2734961"/>
                      <a:pt x="3000761" y="2729826"/>
                      <a:pt x="2991489" y="2725007"/>
                    </a:cubicBezTo>
                    <a:lnTo>
                      <a:pt x="2991489" y="2725007"/>
                    </a:lnTo>
                    <a:close/>
                    <a:moveTo>
                      <a:pt x="2910468" y="2866407"/>
                    </a:moveTo>
                    <a:cubicBezTo>
                      <a:pt x="2909083" y="2841698"/>
                      <a:pt x="2907710" y="2816988"/>
                      <a:pt x="2906325" y="2792285"/>
                    </a:cubicBezTo>
                    <a:cubicBezTo>
                      <a:pt x="2920757" y="2797718"/>
                      <a:pt x="2935183" y="2803151"/>
                      <a:pt x="2949622" y="2808589"/>
                    </a:cubicBezTo>
                    <a:cubicBezTo>
                      <a:pt x="2938263" y="2828884"/>
                      <a:pt x="2928113" y="2850615"/>
                      <a:pt x="2910468" y="2866407"/>
                    </a:cubicBezTo>
                    <a:lnTo>
                      <a:pt x="2910468" y="2866407"/>
                    </a:lnTo>
                    <a:close/>
                    <a:moveTo>
                      <a:pt x="2860043" y="2927937"/>
                    </a:moveTo>
                    <a:cubicBezTo>
                      <a:pt x="2846579" y="2941939"/>
                      <a:pt x="2834651" y="2960305"/>
                      <a:pt x="2816057" y="2968027"/>
                    </a:cubicBezTo>
                    <a:lnTo>
                      <a:pt x="2816057" y="2768815"/>
                    </a:lnTo>
                    <a:cubicBezTo>
                      <a:pt x="2831830" y="2771149"/>
                      <a:pt x="2849557" y="2766975"/>
                      <a:pt x="2856015" y="2784272"/>
                    </a:cubicBezTo>
                    <a:cubicBezTo>
                      <a:pt x="2860948" y="2797496"/>
                      <a:pt x="2854326" y="2818019"/>
                      <a:pt x="2856230" y="2832508"/>
                    </a:cubicBezTo>
                    <a:cubicBezTo>
                      <a:pt x="2859360" y="2856395"/>
                      <a:pt x="2879858" y="2907338"/>
                      <a:pt x="2860043" y="2927937"/>
                    </a:cubicBezTo>
                    <a:lnTo>
                      <a:pt x="2860043" y="2927937"/>
                    </a:lnTo>
                    <a:close/>
                    <a:moveTo>
                      <a:pt x="2767480" y="2634910"/>
                    </a:moveTo>
                    <a:cubicBezTo>
                      <a:pt x="2753649" y="2523569"/>
                      <a:pt x="2749601" y="2411267"/>
                      <a:pt x="2731564" y="2300414"/>
                    </a:cubicBezTo>
                    <a:cubicBezTo>
                      <a:pt x="2727485" y="2275319"/>
                      <a:pt x="2722817" y="2250976"/>
                      <a:pt x="2716689" y="2226311"/>
                    </a:cubicBezTo>
                    <a:cubicBezTo>
                      <a:pt x="2712806" y="2210722"/>
                      <a:pt x="2704742" y="2191736"/>
                      <a:pt x="2714785" y="2177095"/>
                    </a:cubicBezTo>
                    <a:cubicBezTo>
                      <a:pt x="2730255" y="2154542"/>
                      <a:pt x="2773653" y="2155194"/>
                      <a:pt x="2797344" y="2149596"/>
                    </a:cubicBezTo>
                    <a:cubicBezTo>
                      <a:pt x="2794491" y="2324174"/>
                      <a:pt x="2802681" y="2502205"/>
                      <a:pt x="2863743" y="2667632"/>
                    </a:cubicBezTo>
                    <a:cubicBezTo>
                      <a:pt x="2843613" y="2665311"/>
                      <a:pt x="2770883" y="2662332"/>
                      <a:pt x="2767480" y="2634910"/>
                    </a:cubicBezTo>
                    <a:lnTo>
                      <a:pt x="2767480" y="2634910"/>
                    </a:lnTo>
                    <a:close/>
                    <a:moveTo>
                      <a:pt x="2759695" y="3016781"/>
                    </a:moveTo>
                    <a:cubicBezTo>
                      <a:pt x="2733847" y="3035495"/>
                      <a:pt x="2710447" y="3062620"/>
                      <a:pt x="2678698" y="3071348"/>
                    </a:cubicBezTo>
                    <a:cubicBezTo>
                      <a:pt x="2676719" y="2992154"/>
                      <a:pt x="2675549" y="2912910"/>
                      <a:pt x="2672482" y="2833754"/>
                    </a:cubicBezTo>
                    <a:cubicBezTo>
                      <a:pt x="2671767" y="2815338"/>
                      <a:pt x="2671280" y="2796750"/>
                      <a:pt x="2669402" y="2778403"/>
                    </a:cubicBezTo>
                    <a:cubicBezTo>
                      <a:pt x="2668605" y="2770593"/>
                      <a:pt x="2663362" y="2754516"/>
                      <a:pt x="2667131" y="2746674"/>
                    </a:cubicBezTo>
                    <a:cubicBezTo>
                      <a:pt x="2676782" y="2726588"/>
                      <a:pt x="2712180" y="2740286"/>
                      <a:pt x="2726808" y="2749381"/>
                    </a:cubicBezTo>
                    <a:cubicBezTo>
                      <a:pt x="2746970" y="2761909"/>
                      <a:pt x="2744718" y="2782558"/>
                      <a:pt x="2744402" y="2804681"/>
                    </a:cubicBezTo>
                    <a:cubicBezTo>
                      <a:pt x="2744010" y="2832900"/>
                      <a:pt x="2744453" y="2860025"/>
                      <a:pt x="2746534" y="2888264"/>
                    </a:cubicBezTo>
                    <a:cubicBezTo>
                      <a:pt x="2748374" y="2913296"/>
                      <a:pt x="2750708" y="2937537"/>
                      <a:pt x="2755116" y="2962202"/>
                    </a:cubicBezTo>
                    <a:cubicBezTo>
                      <a:pt x="2756589" y="2970468"/>
                      <a:pt x="2768378" y="3010489"/>
                      <a:pt x="2759695" y="3016781"/>
                    </a:cubicBezTo>
                    <a:lnTo>
                      <a:pt x="2759695" y="3016781"/>
                    </a:lnTo>
                    <a:close/>
                    <a:moveTo>
                      <a:pt x="2635623" y="3102622"/>
                    </a:moveTo>
                    <a:cubicBezTo>
                      <a:pt x="2604267" y="3119805"/>
                      <a:pt x="2592687" y="3087013"/>
                      <a:pt x="2578318" y="3065416"/>
                    </a:cubicBezTo>
                    <a:cubicBezTo>
                      <a:pt x="2568458" y="3050591"/>
                      <a:pt x="2552711" y="3036520"/>
                      <a:pt x="2548733" y="3018539"/>
                    </a:cubicBezTo>
                    <a:cubicBezTo>
                      <a:pt x="2544729" y="3000452"/>
                      <a:pt x="2553685" y="2982155"/>
                      <a:pt x="2555202" y="2964302"/>
                    </a:cubicBezTo>
                    <a:cubicBezTo>
                      <a:pt x="2558858" y="2921404"/>
                      <a:pt x="2544951" y="2877152"/>
                      <a:pt x="2539550" y="2834874"/>
                    </a:cubicBezTo>
                    <a:cubicBezTo>
                      <a:pt x="2533415" y="2786846"/>
                      <a:pt x="2531170" y="2738130"/>
                      <a:pt x="2531170" y="2689736"/>
                    </a:cubicBezTo>
                    <a:cubicBezTo>
                      <a:pt x="2554861" y="2700493"/>
                      <a:pt x="2597266" y="2700930"/>
                      <a:pt x="2605785" y="2730104"/>
                    </a:cubicBezTo>
                    <a:cubicBezTo>
                      <a:pt x="2609573" y="2743056"/>
                      <a:pt x="2604507" y="2759772"/>
                      <a:pt x="2603729" y="2772990"/>
                    </a:cubicBezTo>
                    <a:cubicBezTo>
                      <a:pt x="2602414" y="2795251"/>
                      <a:pt x="2603154" y="2817722"/>
                      <a:pt x="2602882" y="2840028"/>
                    </a:cubicBezTo>
                    <a:cubicBezTo>
                      <a:pt x="2601794" y="2928430"/>
                      <a:pt x="2605399" y="3014745"/>
                      <a:pt x="2654533" y="3091554"/>
                    </a:cubicBezTo>
                    <a:cubicBezTo>
                      <a:pt x="2648285" y="3095330"/>
                      <a:pt x="2641979" y="3099023"/>
                      <a:pt x="2635623" y="3102622"/>
                    </a:cubicBezTo>
                    <a:lnTo>
                      <a:pt x="2635623" y="3102622"/>
                    </a:lnTo>
                    <a:close/>
                    <a:moveTo>
                      <a:pt x="2535047" y="3156392"/>
                    </a:moveTo>
                    <a:cubicBezTo>
                      <a:pt x="2481992" y="3178856"/>
                      <a:pt x="2430973" y="3207493"/>
                      <a:pt x="2374964" y="3222279"/>
                    </a:cubicBezTo>
                    <a:cubicBezTo>
                      <a:pt x="2318937" y="3237065"/>
                      <a:pt x="2261815" y="3250429"/>
                      <a:pt x="2205022" y="3261939"/>
                    </a:cubicBezTo>
                    <a:cubicBezTo>
                      <a:pt x="2086168" y="3286035"/>
                      <a:pt x="1964070" y="3300138"/>
                      <a:pt x="1842680" y="3296261"/>
                    </a:cubicBezTo>
                    <a:cubicBezTo>
                      <a:pt x="1783263" y="3294358"/>
                      <a:pt x="1724800" y="3286541"/>
                      <a:pt x="1666097" y="3277554"/>
                    </a:cubicBezTo>
                    <a:cubicBezTo>
                      <a:pt x="1606655" y="3268453"/>
                      <a:pt x="1555193" y="3247051"/>
                      <a:pt x="1498938" y="3227364"/>
                    </a:cubicBezTo>
                    <a:cubicBezTo>
                      <a:pt x="1389583" y="3189095"/>
                      <a:pt x="1277497" y="3164285"/>
                      <a:pt x="1173821" y="3110850"/>
                    </a:cubicBezTo>
                    <a:cubicBezTo>
                      <a:pt x="1148802" y="3097955"/>
                      <a:pt x="1124460" y="3083845"/>
                      <a:pt x="1099611" y="3070646"/>
                    </a:cubicBezTo>
                    <a:cubicBezTo>
                      <a:pt x="1086412" y="3063639"/>
                      <a:pt x="1070196" y="3060628"/>
                      <a:pt x="1069476" y="3043932"/>
                    </a:cubicBezTo>
                    <a:cubicBezTo>
                      <a:pt x="1068736" y="3026635"/>
                      <a:pt x="1087411" y="2994880"/>
                      <a:pt x="1094817" y="2979379"/>
                    </a:cubicBezTo>
                    <a:cubicBezTo>
                      <a:pt x="1106290" y="2955378"/>
                      <a:pt x="1123998" y="2936304"/>
                      <a:pt x="1141959" y="2916945"/>
                    </a:cubicBezTo>
                    <a:cubicBezTo>
                      <a:pt x="1172424" y="2884128"/>
                      <a:pt x="1201022" y="2835323"/>
                      <a:pt x="1237976" y="2810025"/>
                    </a:cubicBezTo>
                    <a:cubicBezTo>
                      <a:pt x="1258353" y="2796073"/>
                      <a:pt x="1266726" y="2804599"/>
                      <a:pt x="1284612" y="2817032"/>
                    </a:cubicBezTo>
                    <a:cubicBezTo>
                      <a:pt x="1308157" y="2833406"/>
                      <a:pt x="1336263" y="2845062"/>
                      <a:pt x="1362623" y="2856237"/>
                    </a:cubicBezTo>
                    <a:cubicBezTo>
                      <a:pt x="1471060" y="2902215"/>
                      <a:pt x="1594316" y="2930068"/>
                      <a:pt x="1710969" y="2943678"/>
                    </a:cubicBezTo>
                    <a:cubicBezTo>
                      <a:pt x="1825819" y="2957073"/>
                      <a:pt x="1939367" y="2970101"/>
                      <a:pt x="2053718" y="2942780"/>
                    </a:cubicBezTo>
                    <a:cubicBezTo>
                      <a:pt x="2118442" y="2927317"/>
                      <a:pt x="2179181" y="2901311"/>
                      <a:pt x="2240350" y="2875672"/>
                    </a:cubicBezTo>
                    <a:cubicBezTo>
                      <a:pt x="2260575" y="2867197"/>
                      <a:pt x="2283312" y="2848566"/>
                      <a:pt x="2301798" y="2863125"/>
                    </a:cubicBezTo>
                    <a:cubicBezTo>
                      <a:pt x="2321587" y="2878714"/>
                      <a:pt x="2333375" y="2910892"/>
                      <a:pt x="2349540" y="2930618"/>
                    </a:cubicBezTo>
                    <a:cubicBezTo>
                      <a:pt x="2388246" y="2977836"/>
                      <a:pt x="2436285" y="3014574"/>
                      <a:pt x="2474991" y="3061672"/>
                    </a:cubicBezTo>
                    <a:cubicBezTo>
                      <a:pt x="2484382" y="3073113"/>
                      <a:pt x="2562267" y="3144869"/>
                      <a:pt x="2535047" y="3156392"/>
                    </a:cubicBezTo>
                    <a:lnTo>
                      <a:pt x="2535047" y="3156392"/>
                    </a:lnTo>
                    <a:close/>
                    <a:moveTo>
                      <a:pt x="1014504" y="2930447"/>
                    </a:moveTo>
                    <a:cubicBezTo>
                      <a:pt x="997340" y="2955758"/>
                      <a:pt x="981883" y="2983136"/>
                      <a:pt x="976982" y="3013739"/>
                    </a:cubicBezTo>
                    <a:cubicBezTo>
                      <a:pt x="944013" y="2987297"/>
                      <a:pt x="921511" y="2978342"/>
                      <a:pt x="948029" y="2936557"/>
                    </a:cubicBezTo>
                    <a:cubicBezTo>
                      <a:pt x="972808" y="2897497"/>
                      <a:pt x="994835" y="2857692"/>
                      <a:pt x="1017407" y="2817254"/>
                    </a:cubicBezTo>
                    <a:cubicBezTo>
                      <a:pt x="1026622" y="2800734"/>
                      <a:pt x="1040301" y="2781363"/>
                      <a:pt x="1037310" y="2761334"/>
                    </a:cubicBezTo>
                    <a:cubicBezTo>
                      <a:pt x="1033901" y="2738515"/>
                      <a:pt x="1013568" y="2728270"/>
                      <a:pt x="993792" y="2738566"/>
                    </a:cubicBezTo>
                    <a:cubicBezTo>
                      <a:pt x="979745" y="2745877"/>
                      <a:pt x="969171" y="2765204"/>
                      <a:pt x="959906" y="2777587"/>
                    </a:cubicBezTo>
                    <a:cubicBezTo>
                      <a:pt x="943203" y="2799912"/>
                      <a:pt x="928663" y="2823629"/>
                      <a:pt x="914472" y="2847598"/>
                    </a:cubicBezTo>
                    <a:cubicBezTo>
                      <a:pt x="903935" y="2865408"/>
                      <a:pt x="893962" y="2894247"/>
                      <a:pt x="879238" y="2907901"/>
                    </a:cubicBezTo>
                    <a:cubicBezTo>
                      <a:pt x="869328" y="2917090"/>
                      <a:pt x="856806" y="2917584"/>
                      <a:pt x="854175" y="2899603"/>
                    </a:cubicBezTo>
                    <a:cubicBezTo>
                      <a:pt x="851835" y="2883622"/>
                      <a:pt x="875558" y="2855440"/>
                      <a:pt x="882628" y="2842728"/>
                    </a:cubicBezTo>
                    <a:cubicBezTo>
                      <a:pt x="894158" y="2822003"/>
                      <a:pt x="906844" y="2801772"/>
                      <a:pt x="915895" y="2779782"/>
                    </a:cubicBezTo>
                    <a:cubicBezTo>
                      <a:pt x="925286" y="2756995"/>
                      <a:pt x="931427" y="2681526"/>
                      <a:pt x="886170" y="2719043"/>
                    </a:cubicBezTo>
                    <a:cubicBezTo>
                      <a:pt x="870549" y="2731989"/>
                      <a:pt x="857401" y="2756995"/>
                      <a:pt x="845631" y="2773388"/>
                    </a:cubicBezTo>
                    <a:cubicBezTo>
                      <a:pt x="827537" y="2798603"/>
                      <a:pt x="810543" y="2824615"/>
                      <a:pt x="794890" y="2851418"/>
                    </a:cubicBezTo>
                    <a:cubicBezTo>
                      <a:pt x="767259" y="2832951"/>
                      <a:pt x="740963" y="2803783"/>
                      <a:pt x="707620" y="2795840"/>
                    </a:cubicBezTo>
                    <a:cubicBezTo>
                      <a:pt x="675929" y="2788288"/>
                      <a:pt x="647469" y="2817045"/>
                      <a:pt x="620420" y="2830301"/>
                    </a:cubicBezTo>
                    <a:cubicBezTo>
                      <a:pt x="578306" y="2850937"/>
                      <a:pt x="538545" y="2875969"/>
                      <a:pt x="498442" y="2900173"/>
                    </a:cubicBezTo>
                    <a:cubicBezTo>
                      <a:pt x="462652" y="2921770"/>
                      <a:pt x="424586" y="2938682"/>
                      <a:pt x="389479" y="2961532"/>
                    </a:cubicBezTo>
                    <a:cubicBezTo>
                      <a:pt x="328411" y="3001287"/>
                      <a:pt x="254037" y="3053665"/>
                      <a:pt x="177335" y="3030043"/>
                    </a:cubicBezTo>
                    <a:cubicBezTo>
                      <a:pt x="146946" y="3020690"/>
                      <a:pt x="113389" y="3001432"/>
                      <a:pt x="96876" y="2973263"/>
                    </a:cubicBezTo>
                    <a:cubicBezTo>
                      <a:pt x="74564" y="2935203"/>
                      <a:pt x="80262" y="2884482"/>
                      <a:pt x="65906" y="2843272"/>
                    </a:cubicBezTo>
                    <a:cubicBezTo>
                      <a:pt x="106565" y="2865768"/>
                      <a:pt x="149419" y="2839800"/>
                      <a:pt x="185278" y="2820422"/>
                    </a:cubicBezTo>
                    <a:cubicBezTo>
                      <a:pt x="225463" y="2798704"/>
                      <a:pt x="267147" y="2780142"/>
                      <a:pt x="309318" y="2762624"/>
                    </a:cubicBezTo>
                    <a:cubicBezTo>
                      <a:pt x="396487" y="2726417"/>
                      <a:pt x="486875" y="2694801"/>
                      <a:pt x="572665" y="2655748"/>
                    </a:cubicBezTo>
                    <a:cubicBezTo>
                      <a:pt x="740305" y="2579426"/>
                      <a:pt x="881629" y="2456360"/>
                      <a:pt x="1049845" y="2381751"/>
                    </a:cubicBezTo>
                    <a:cubicBezTo>
                      <a:pt x="1089410" y="2496476"/>
                      <a:pt x="1154779" y="2602162"/>
                      <a:pt x="1241391" y="2687332"/>
                    </a:cubicBezTo>
                    <a:cubicBezTo>
                      <a:pt x="1158687" y="2761340"/>
                      <a:pt x="1077115" y="2838112"/>
                      <a:pt x="1014504" y="2930447"/>
                    </a:cubicBezTo>
                    <a:lnTo>
                      <a:pt x="1014504" y="2930447"/>
                    </a:lnTo>
                    <a:close/>
                    <a:moveTo>
                      <a:pt x="2338770" y="2473411"/>
                    </a:moveTo>
                    <a:cubicBezTo>
                      <a:pt x="2316325" y="2462811"/>
                      <a:pt x="2289010" y="2460591"/>
                      <a:pt x="2304580" y="2431309"/>
                    </a:cubicBezTo>
                    <a:cubicBezTo>
                      <a:pt x="2315642" y="2410521"/>
                      <a:pt x="2339687" y="2396051"/>
                      <a:pt x="2354878" y="2378368"/>
                    </a:cubicBezTo>
                    <a:lnTo>
                      <a:pt x="2373605" y="2491372"/>
                    </a:lnTo>
                    <a:cubicBezTo>
                      <a:pt x="2362012" y="2485357"/>
                      <a:pt x="2350584" y="2478995"/>
                      <a:pt x="2338770" y="2473411"/>
                    </a:cubicBezTo>
                    <a:lnTo>
                      <a:pt x="2338770" y="2473411"/>
                    </a:lnTo>
                    <a:close/>
                    <a:moveTo>
                      <a:pt x="2465833" y="2535668"/>
                    </a:moveTo>
                    <a:cubicBezTo>
                      <a:pt x="2462974" y="2479343"/>
                      <a:pt x="2455922" y="2421272"/>
                      <a:pt x="2435160" y="2368515"/>
                    </a:cubicBezTo>
                    <a:cubicBezTo>
                      <a:pt x="2429069" y="2353045"/>
                      <a:pt x="2418634" y="2334818"/>
                      <a:pt x="2427343" y="2318729"/>
                    </a:cubicBezTo>
                    <a:cubicBezTo>
                      <a:pt x="2436241" y="2302286"/>
                      <a:pt x="2462424" y="2293293"/>
                      <a:pt x="2478583" y="2286424"/>
                    </a:cubicBezTo>
                    <a:cubicBezTo>
                      <a:pt x="2490896" y="2382396"/>
                      <a:pt x="2496829" y="2480045"/>
                      <a:pt x="2525377" y="2573064"/>
                    </a:cubicBezTo>
                    <a:cubicBezTo>
                      <a:pt x="2504323" y="2567283"/>
                      <a:pt x="2467300" y="2564463"/>
                      <a:pt x="2465833" y="2535668"/>
                    </a:cubicBezTo>
                    <a:lnTo>
                      <a:pt x="2465833" y="2535668"/>
                    </a:lnTo>
                    <a:close/>
                    <a:moveTo>
                      <a:pt x="2483301" y="2921872"/>
                    </a:moveTo>
                    <a:cubicBezTo>
                      <a:pt x="2483415" y="2923573"/>
                      <a:pt x="2483516" y="2925268"/>
                      <a:pt x="2483623" y="2926969"/>
                    </a:cubicBezTo>
                    <a:cubicBezTo>
                      <a:pt x="2462013" y="2916300"/>
                      <a:pt x="2437847" y="2899799"/>
                      <a:pt x="2426603" y="2877639"/>
                    </a:cubicBezTo>
                    <a:cubicBezTo>
                      <a:pt x="2414814" y="2854397"/>
                      <a:pt x="2421113" y="2827676"/>
                      <a:pt x="2421265" y="2802828"/>
                    </a:cubicBezTo>
                    <a:cubicBezTo>
                      <a:pt x="2421430" y="2774141"/>
                      <a:pt x="2416541" y="2746389"/>
                      <a:pt x="2411235" y="2718328"/>
                    </a:cubicBezTo>
                    <a:cubicBezTo>
                      <a:pt x="2405239" y="2686674"/>
                      <a:pt x="2408977" y="2657001"/>
                      <a:pt x="2411001" y="2625170"/>
                    </a:cubicBezTo>
                    <a:cubicBezTo>
                      <a:pt x="2428355" y="2636902"/>
                      <a:pt x="2454430" y="2645174"/>
                      <a:pt x="2465865" y="2663863"/>
                    </a:cubicBezTo>
                    <a:cubicBezTo>
                      <a:pt x="2477830" y="2683418"/>
                      <a:pt x="2470949" y="2708905"/>
                      <a:pt x="2468584" y="2730142"/>
                    </a:cubicBezTo>
                    <a:cubicBezTo>
                      <a:pt x="2461551" y="2793291"/>
                      <a:pt x="2466775" y="2860506"/>
                      <a:pt x="2483301" y="2921872"/>
                    </a:cubicBezTo>
                    <a:lnTo>
                      <a:pt x="2483301" y="2921872"/>
                    </a:lnTo>
                    <a:close/>
                    <a:moveTo>
                      <a:pt x="2685522" y="2629837"/>
                    </a:moveTo>
                    <a:cubicBezTo>
                      <a:pt x="2643807" y="2623987"/>
                      <a:pt x="2621608" y="2615544"/>
                      <a:pt x="2614272" y="2572197"/>
                    </a:cubicBezTo>
                    <a:cubicBezTo>
                      <a:pt x="2605260" y="2518971"/>
                      <a:pt x="2595767" y="2466049"/>
                      <a:pt x="2588481" y="2412545"/>
                    </a:cubicBezTo>
                    <a:cubicBezTo>
                      <a:pt x="2581708" y="2362854"/>
                      <a:pt x="2558415" y="2311336"/>
                      <a:pt x="2556094" y="2261778"/>
                    </a:cubicBezTo>
                    <a:cubicBezTo>
                      <a:pt x="2554456" y="2226893"/>
                      <a:pt x="2613051" y="2214472"/>
                      <a:pt x="2639589" y="2201488"/>
                    </a:cubicBezTo>
                    <a:cubicBezTo>
                      <a:pt x="2653768" y="2344368"/>
                      <a:pt x="2660819" y="2488191"/>
                      <a:pt x="2685522" y="2629837"/>
                    </a:cubicBezTo>
                    <a:lnTo>
                      <a:pt x="2685522" y="2629837"/>
                    </a:lnTo>
                    <a:close/>
                    <a:moveTo>
                      <a:pt x="2259450" y="2398397"/>
                    </a:moveTo>
                    <a:cubicBezTo>
                      <a:pt x="2254814" y="2409035"/>
                      <a:pt x="2250956" y="2419995"/>
                      <a:pt x="2246744" y="2430803"/>
                    </a:cubicBezTo>
                    <a:cubicBezTo>
                      <a:pt x="2217291" y="2387089"/>
                      <a:pt x="2188263" y="2344305"/>
                      <a:pt x="2153966" y="2304183"/>
                    </a:cubicBezTo>
                    <a:cubicBezTo>
                      <a:pt x="2122198" y="2267008"/>
                      <a:pt x="2095718" y="2229050"/>
                      <a:pt x="2079439" y="2182641"/>
                    </a:cubicBezTo>
                    <a:cubicBezTo>
                      <a:pt x="2061788" y="2132344"/>
                      <a:pt x="2045610" y="2078953"/>
                      <a:pt x="2040285" y="2025746"/>
                    </a:cubicBezTo>
                    <a:cubicBezTo>
                      <a:pt x="2034916" y="1972103"/>
                      <a:pt x="2039849" y="1917075"/>
                      <a:pt x="2041082" y="1863292"/>
                    </a:cubicBezTo>
                    <a:cubicBezTo>
                      <a:pt x="2041803" y="1832044"/>
                      <a:pt x="2059302" y="1753147"/>
                      <a:pt x="2034796" y="1727685"/>
                    </a:cubicBezTo>
                    <a:cubicBezTo>
                      <a:pt x="2025796" y="1718332"/>
                      <a:pt x="2011572" y="1721500"/>
                      <a:pt x="2001390" y="1712842"/>
                    </a:cubicBezTo>
                    <a:cubicBezTo>
                      <a:pt x="1987439" y="1700984"/>
                      <a:pt x="1982929" y="1676679"/>
                      <a:pt x="1977168" y="1660381"/>
                    </a:cubicBezTo>
                    <a:cubicBezTo>
                      <a:pt x="1940841" y="1557693"/>
                      <a:pt x="1908827" y="1451892"/>
                      <a:pt x="1855329" y="1356426"/>
                    </a:cubicBezTo>
                    <a:cubicBezTo>
                      <a:pt x="1926674" y="1325892"/>
                      <a:pt x="2007411" y="1310549"/>
                      <a:pt x="2082576" y="1291873"/>
                    </a:cubicBezTo>
                    <a:cubicBezTo>
                      <a:pt x="2161504" y="1272261"/>
                      <a:pt x="2243487" y="1260150"/>
                      <a:pt x="2324502" y="1253408"/>
                    </a:cubicBezTo>
                    <a:cubicBezTo>
                      <a:pt x="2363618" y="1250157"/>
                      <a:pt x="2402798" y="1248779"/>
                      <a:pt x="2442047" y="1249070"/>
                    </a:cubicBezTo>
                    <a:cubicBezTo>
                      <a:pt x="2473896" y="1249310"/>
                      <a:pt x="2505759" y="1243985"/>
                      <a:pt x="2494969" y="1284556"/>
                    </a:cubicBezTo>
                    <a:cubicBezTo>
                      <a:pt x="2478659" y="1345858"/>
                      <a:pt x="2466845" y="1408659"/>
                      <a:pt x="2467616" y="1472389"/>
                    </a:cubicBezTo>
                    <a:cubicBezTo>
                      <a:pt x="2468736" y="1565446"/>
                      <a:pt x="2492560" y="1688955"/>
                      <a:pt x="2587381" y="1731366"/>
                    </a:cubicBezTo>
                    <a:cubicBezTo>
                      <a:pt x="2735080" y="1797418"/>
                      <a:pt x="2851575" y="1638701"/>
                      <a:pt x="2927202" y="1538081"/>
                    </a:cubicBezTo>
                    <a:cubicBezTo>
                      <a:pt x="2980061" y="1467747"/>
                      <a:pt x="3031035" y="1398198"/>
                      <a:pt x="3076666" y="1322704"/>
                    </a:cubicBezTo>
                    <a:cubicBezTo>
                      <a:pt x="3091585" y="1298027"/>
                      <a:pt x="3104335" y="1259979"/>
                      <a:pt x="3132763" y="1247666"/>
                    </a:cubicBezTo>
                    <a:cubicBezTo>
                      <a:pt x="3168034" y="1232392"/>
                      <a:pt x="3218913" y="1242979"/>
                      <a:pt x="3256183" y="1242979"/>
                    </a:cubicBezTo>
                    <a:cubicBezTo>
                      <a:pt x="3253356" y="1287927"/>
                      <a:pt x="3250491" y="1325563"/>
                      <a:pt x="3231006" y="1366912"/>
                    </a:cubicBezTo>
                    <a:cubicBezTo>
                      <a:pt x="3212121" y="1406976"/>
                      <a:pt x="3196664" y="1447313"/>
                      <a:pt x="3183958" y="1489750"/>
                    </a:cubicBezTo>
                    <a:cubicBezTo>
                      <a:pt x="3171803" y="1530340"/>
                      <a:pt x="3166288" y="1568242"/>
                      <a:pt x="3161248" y="1609698"/>
                    </a:cubicBezTo>
                    <a:cubicBezTo>
                      <a:pt x="3156764" y="1646537"/>
                      <a:pt x="3119045" y="1633522"/>
                      <a:pt x="3092078" y="1644083"/>
                    </a:cubicBezTo>
                    <a:cubicBezTo>
                      <a:pt x="3028816" y="1668862"/>
                      <a:pt x="2994727" y="1743901"/>
                      <a:pt x="2969702" y="1801775"/>
                    </a:cubicBezTo>
                    <a:cubicBezTo>
                      <a:pt x="2953714" y="1838754"/>
                      <a:pt x="2937201" y="1876611"/>
                      <a:pt x="2930383" y="1916581"/>
                    </a:cubicBezTo>
                    <a:cubicBezTo>
                      <a:pt x="2922225" y="1964400"/>
                      <a:pt x="2928100" y="2013060"/>
                      <a:pt x="2929940" y="2061137"/>
                    </a:cubicBezTo>
                    <a:cubicBezTo>
                      <a:pt x="2919024" y="2063459"/>
                      <a:pt x="2907059" y="2054636"/>
                      <a:pt x="2896769" y="2052201"/>
                    </a:cubicBezTo>
                    <a:cubicBezTo>
                      <a:pt x="2881078" y="2048495"/>
                      <a:pt x="2863952" y="2048381"/>
                      <a:pt x="2847964" y="2049425"/>
                    </a:cubicBezTo>
                    <a:cubicBezTo>
                      <a:pt x="2812737" y="2051733"/>
                      <a:pt x="2777017" y="2058026"/>
                      <a:pt x="2742644" y="2065868"/>
                    </a:cubicBezTo>
                    <a:cubicBezTo>
                      <a:pt x="2668320" y="2082830"/>
                      <a:pt x="2598044" y="2113427"/>
                      <a:pt x="2530734" y="2148718"/>
                    </a:cubicBezTo>
                    <a:cubicBezTo>
                      <a:pt x="2421632" y="2205915"/>
                      <a:pt x="2310348" y="2281542"/>
                      <a:pt x="2259450" y="2398397"/>
                    </a:cubicBezTo>
                    <a:lnTo>
                      <a:pt x="2259450" y="2398397"/>
                    </a:lnTo>
                    <a:close/>
                    <a:moveTo>
                      <a:pt x="1893623" y="1662728"/>
                    </a:moveTo>
                    <a:cubicBezTo>
                      <a:pt x="1782055" y="1701123"/>
                      <a:pt x="1668811" y="1736919"/>
                      <a:pt x="1552449" y="1757707"/>
                    </a:cubicBezTo>
                    <a:cubicBezTo>
                      <a:pt x="1495219" y="1767927"/>
                      <a:pt x="1437959" y="1765745"/>
                      <a:pt x="1380141" y="1764031"/>
                    </a:cubicBezTo>
                    <a:cubicBezTo>
                      <a:pt x="1353572" y="1763241"/>
                      <a:pt x="1330495" y="1758858"/>
                      <a:pt x="1304742" y="1753394"/>
                    </a:cubicBezTo>
                    <a:cubicBezTo>
                      <a:pt x="1285143" y="1749232"/>
                      <a:pt x="1252452" y="1739082"/>
                      <a:pt x="1234257" y="1750782"/>
                    </a:cubicBezTo>
                    <a:cubicBezTo>
                      <a:pt x="1223657" y="1715871"/>
                      <a:pt x="1167655" y="1715226"/>
                      <a:pt x="1138942" y="1709604"/>
                    </a:cubicBezTo>
                    <a:cubicBezTo>
                      <a:pt x="1115580" y="1705031"/>
                      <a:pt x="1095013" y="1693249"/>
                      <a:pt x="1072062" y="1687715"/>
                    </a:cubicBezTo>
                    <a:cubicBezTo>
                      <a:pt x="1063448" y="1685641"/>
                      <a:pt x="1055056" y="1685995"/>
                      <a:pt x="1047435" y="1681644"/>
                    </a:cubicBezTo>
                    <a:cubicBezTo>
                      <a:pt x="1040118" y="1677470"/>
                      <a:pt x="1035988" y="1667989"/>
                      <a:pt x="1028373" y="1664290"/>
                    </a:cubicBezTo>
                    <a:cubicBezTo>
                      <a:pt x="1017432" y="1658977"/>
                      <a:pt x="1004145" y="1658623"/>
                      <a:pt x="996081" y="1651059"/>
                    </a:cubicBezTo>
                    <a:cubicBezTo>
                      <a:pt x="977386" y="1633534"/>
                      <a:pt x="956472" y="1617932"/>
                      <a:pt x="937960" y="1600123"/>
                    </a:cubicBezTo>
                    <a:cubicBezTo>
                      <a:pt x="919265" y="1582155"/>
                      <a:pt x="910399" y="1558932"/>
                      <a:pt x="897649" y="1536645"/>
                    </a:cubicBezTo>
                    <a:cubicBezTo>
                      <a:pt x="882749" y="1510576"/>
                      <a:pt x="859608" y="1484924"/>
                      <a:pt x="848622" y="1457179"/>
                    </a:cubicBezTo>
                    <a:cubicBezTo>
                      <a:pt x="853448" y="1460493"/>
                      <a:pt x="858242" y="1463845"/>
                      <a:pt x="863010" y="1467248"/>
                    </a:cubicBezTo>
                    <a:cubicBezTo>
                      <a:pt x="860398" y="1434614"/>
                      <a:pt x="851449" y="1405920"/>
                      <a:pt x="853720" y="1372098"/>
                    </a:cubicBezTo>
                    <a:cubicBezTo>
                      <a:pt x="854845" y="1355408"/>
                      <a:pt x="853150" y="1344707"/>
                      <a:pt x="851038" y="1328921"/>
                    </a:cubicBezTo>
                    <a:cubicBezTo>
                      <a:pt x="849425" y="1316867"/>
                      <a:pt x="850994" y="1306944"/>
                      <a:pt x="851171" y="1293448"/>
                    </a:cubicBezTo>
                    <a:cubicBezTo>
                      <a:pt x="851652" y="1257405"/>
                      <a:pt x="863554" y="1224411"/>
                      <a:pt x="869214" y="1189222"/>
                    </a:cubicBezTo>
                    <a:cubicBezTo>
                      <a:pt x="871099" y="1177535"/>
                      <a:pt x="872092" y="1164993"/>
                      <a:pt x="872604" y="1153426"/>
                    </a:cubicBezTo>
                    <a:cubicBezTo>
                      <a:pt x="873066" y="1142858"/>
                      <a:pt x="866489" y="1128793"/>
                      <a:pt x="867734" y="1117403"/>
                    </a:cubicBezTo>
                    <a:cubicBezTo>
                      <a:pt x="872674" y="1119913"/>
                      <a:pt x="877126" y="1123107"/>
                      <a:pt x="881085" y="1126990"/>
                    </a:cubicBezTo>
                    <a:cubicBezTo>
                      <a:pt x="869992" y="1099865"/>
                      <a:pt x="905605" y="1067611"/>
                      <a:pt x="909551" y="1041713"/>
                    </a:cubicBezTo>
                    <a:cubicBezTo>
                      <a:pt x="915490" y="1002761"/>
                      <a:pt x="878404" y="992882"/>
                      <a:pt x="847047" y="997543"/>
                    </a:cubicBezTo>
                    <a:cubicBezTo>
                      <a:pt x="804845" y="1003817"/>
                      <a:pt x="765862" y="1028754"/>
                      <a:pt x="728086" y="1047000"/>
                    </a:cubicBezTo>
                    <a:cubicBezTo>
                      <a:pt x="676365" y="1071994"/>
                      <a:pt x="624923" y="1097101"/>
                      <a:pt x="574240" y="1124163"/>
                    </a:cubicBezTo>
                    <a:cubicBezTo>
                      <a:pt x="514784" y="1155905"/>
                      <a:pt x="462874" y="1198007"/>
                      <a:pt x="404348" y="1230406"/>
                    </a:cubicBezTo>
                    <a:cubicBezTo>
                      <a:pt x="396936" y="1234511"/>
                      <a:pt x="369646" y="1252232"/>
                      <a:pt x="364701" y="1237452"/>
                    </a:cubicBezTo>
                    <a:cubicBezTo>
                      <a:pt x="360311" y="1224348"/>
                      <a:pt x="390801" y="1200625"/>
                      <a:pt x="398207" y="1193807"/>
                    </a:cubicBezTo>
                    <a:cubicBezTo>
                      <a:pt x="436242" y="1158783"/>
                      <a:pt x="478900" y="1127749"/>
                      <a:pt x="521577" y="1098626"/>
                    </a:cubicBezTo>
                    <a:cubicBezTo>
                      <a:pt x="551054" y="1078501"/>
                      <a:pt x="581943" y="1060509"/>
                      <a:pt x="612123" y="1041472"/>
                    </a:cubicBezTo>
                    <a:cubicBezTo>
                      <a:pt x="644548" y="1021019"/>
                      <a:pt x="689994" y="997948"/>
                      <a:pt x="702719" y="958870"/>
                    </a:cubicBezTo>
                    <a:cubicBezTo>
                      <a:pt x="713192" y="926717"/>
                      <a:pt x="701030" y="897498"/>
                      <a:pt x="664779" y="906732"/>
                    </a:cubicBezTo>
                    <a:cubicBezTo>
                      <a:pt x="617865" y="918685"/>
                      <a:pt x="570881" y="951559"/>
                      <a:pt x="527812" y="973397"/>
                    </a:cubicBezTo>
                    <a:cubicBezTo>
                      <a:pt x="484788" y="995222"/>
                      <a:pt x="441105" y="1015846"/>
                      <a:pt x="398346" y="1038177"/>
                    </a:cubicBezTo>
                    <a:cubicBezTo>
                      <a:pt x="388809" y="1043155"/>
                      <a:pt x="352197" y="1068907"/>
                      <a:pt x="358364" y="1048334"/>
                    </a:cubicBezTo>
                    <a:cubicBezTo>
                      <a:pt x="363347" y="1031695"/>
                      <a:pt x="392129" y="1011621"/>
                      <a:pt x="404544" y="1000250"/>
                    </a:cubicBezTo>
                    <a:cubicBezTo>
                      <a:pt x="422929" y="983396"/>
                      <a:pt x="442301" y="967642"/>
                      <a:pt x="462248" y="952672"/>
                    </a:cubicBezTo>
                    <a:cubicBezTo>
                      <a:pt x="504406" y="921031"/>
                      <a:pt x="549201" y="893014"/>
                      <a:pt x="594693" y="866471"/>
                    </a:cubicBezTo>
                    <a:cubicBezTo>
                      <a:pt x="622596" y="850192"/>
                      <a:pt x="652636" y="833015"/>
                      <a:pt x="654116" y="796808"/>
                    </a:cubicBezTo>
                    <a:cubicBezTo>
                      <a:pt x="656640" y="734696"/>
                      <a:pt x="600245" y="767659"/>
                      <a:pt x="567706" y="779979"/>
                    </a:cubicBezTo>
                    <a:cubicBezTo>
                      <a:pt x="524176" y="796447"/>
                      <a:pt x="479070" y="808305"/>
                      <a:pt x="435432" y="824502"/>
                    </a:cubicBezTo>
                    <a:cubicBezTo>
                      <a:pt x="395646" y="839263"/>
                      <a:pt x="355467" y="855296"/>
                      <a:pt x="313043" y="860690"/>
                    </a:cubicBezTo>
                    <a:cubicBezTo>
                      <a:pt x="291338" y="863454"/>
                      <a:pt x="259046" y="864282"/>
                      <a:pt x="264270" y="833970"/>
                    </a:cubicBezTo>
                    <a:cubicBezTo>
                      <a:pt x="269879" y="801488"/>
                      <a:pt x="316269" y="779182"/>
                      <a:pt x="341610" y="764693"/>
                    </a:cubicBezTo>
                    <a:cubicBezTo>
                      <a:pt x="384976" y="739895"/>
                      <a:pt x="429418" y="730452"/>
                      <a:pt x="477578" y="719644"/>
                    </a:cubicBezTo>
                    <a:cubicBezTo>
                      <a:pt x="530013" y="707874"/>
                      <a:pt x="581728" y="695207"/>
                      <a:pt x="634757" y="686087"/>
                    </a:cubicBezTo>
                    <a:cubicBezTo>
                      <a:pt x="742208" y="667601"/>
                      <a:pt x="845631" y="661068"/>
                      <a:pt x="954182" y="670940"/>
                    </a:cubicBezTo>
                    <a:cubicBezTo>
                      <a:pt x="1003936" y="675462"/>
                      <a:pt x="1054499" y="670618"/>
                      <a:pt x="1103703" y="675171"/>
                    </a:cubicBezTo>
                    <a:cubicBezTo>
                      <a:pt x="1136419" y="678194"/>
                      <a:pt x="1160970" y="698559"/>
                      <a:pt x="1178754" y="724906"/>
                    </a:cubicBezTo>
                    <a:cubicBezTo>
                      <a:pt x="1222083" y="789124"/>
                      <a:pt x="1240278" y="876684"/>
                      <a:pt x="1233315" y="952564"/>
                    </a:cubicBezTo>
                    <a:cubicBezTo>
                      <a:pt x="1223215" y="1062494"/>
                      <a:pt x="1175251" y="1155147"/>
                      <a:pt x="1134256" y="1255242"/>
                    </a:cubicBezTo>
                    <a:cubicBezTo>
                      <a:pt x="1103071" y="1331381"/>
                      <a:pt x="1079803" y="1437175"/>
                      <a:pt x="1163430" y="1489029"/>
                    </a:cubicBezTo>
                    <a:cubicBezTo>
                      <a:pt x="1202920" y="1513517"/>
                      <a:pt x="1247507" y="1511809"/>
                      <a:pt x="1291733" y="1505371"/>
                    </a:cubicBezTo>
                    <a:cubicBezTo>
                      <a:pt x="1351403" y="1496681"/>
                      <a:pt x="1410182" y="1482863"/>
                      <a:pt x="1468486" y="1467697"/>
                    </a:cubicBezTo>
                    <a:cubicBezTo>
                      <a:pt x="1583704" y="1437726"/>
                      <a:pt x="1697789" y="1404055"/>
                      <a:pt x="1811539" y="1368980"/>
                    </a:cubicBezTo>
                    <a:cubicBezTo>
                      <a:pt x="1816548" y="1388800"/>
                      <a:pt x="1925182" y="1651869"/>
                      <a:pt x="1893623" y="1662728"/>
                    </a:cubicBezTo>
                    <a:lnTo>
                      <a:pt x="1893623" y="1662728"/>
                    </a:lnTo>
                    <a:close/>
                    <a:moveTo>
                      <a:pt x="2512336" y="1489408"/>
                    </a:moveTo>
                    <a:cubicBezTo>
                      <a:pt x="2516548" y="1430490"/>
                      <a:pt x="2518648" y="1372382"/>
                      <a:pt x="2529013" y="1314103"/>
                    </a:cubicBezTo>
                    <a:cubicBezTo>
                      <a:pt x="2532390" y="1295130"/>
                      <a:pt x="2533902" y="1274057"/>
                      <a:pt x="2550440" y="1261510"/>
                    </a:cubicBezTo>
                    <a:cubicBezTo>
                      <a:pt x="2566782" y="1249108"/>
                      <a:pt x="2591049" y="1248709"/>
                      <a:pt x="2609649" y="1241057"/>
                    </a:cubicBezTo>
                    <a:cubicBezTo>
                      <a:pt x="2659030" y="1220730"/>
                      <a:pt x="2699392" y="1174025"/>
                      <a:pt x="2736718" y="1137223"/>
                    </a:cubicBezTo>
                    <a:cubicBezTo>
                      <a:pt x="2775259" y="1099226"/>
                      <a:pt x="2800303" y="1055936"/>
                      <a:pt x="2818473" y="1005170"/>
                    </a:cubicBezTo>
                    <a:cubicBezTo>
                      <a:pt x="2833013" y="964568"/>
                      <a:pt x="2856072" y="900451"/>
                      <a:pt x="2829155" y="860519"/>
                    </a:cubicBezTo>
                    <a:cubicBezTo>
                      <a:pt x="2808196" y="829435"/>
                      <a:pt x="2774038" y="818519"/>
                      <a:pt x="2784790" y="773743"/>
                    </a:cubicBezTo>
                    <a:cubicBezTo>
                      <a:pt x="2793985" y="735468"/>
                      <a:pt x="2832052" y="713921"/>
                      <a:pt x="2865109" y="739673"/>
                    </a:cubicBezTo>
                    <a:cubicBezTo>
                      <a:pt x="2885771" y="755763"/>
                      <a:pt x="2908988" y="794841"/>
                      <a:pt x="2908988" y="741716"/>
                    </a:cubicBezTo>
                    <a:cubicBezTo>
                      <a:pt x="2997086" y="761220"/>
                      <a:pt x="3088125" y="730402"/>
                      <a:pt x="3165099" y="688591"/>
                    </a:cubicBezTo>
                    <a:cubicBezTo>
                      <a:pt x="3180145" y="680414"/>
                      <a:pt x="3198593" y="667436"/>
                      <a:pt x="3213892" y="680319"/>
                    </a:cubicBezTo>
                    <a:cubicBezTo>
                      <a:pt x="3223998" y="688832"/>
                      <a:pt x="3227287" y="705598"/>
                      <a:pt x="3238361" y="715046"/>
                    </a:cubicBezTo>
                    <a:cubicBezTo>
                      <a:pt x="3249928" y="724919"/>
                      <a:pt x="3268085" y="730402"/>
                      <a:pt x="3271658" y="746921"/>
                    </a:cubicBezTo>
                    <a:cubicBezTo>
                      <a:pt x="3274416" y="759652"/>
                      <a:pt x="3266384" y="779485"/>
                      <a:pt x="3262944" y="791255"/>
                    </a:cubicBezTo>
                    <a:cubicBezTo>
                      <a:pt x="3254184" y="821245"/>
                      <a:pt x="3242377" y="851906"/>
                      <a:pt x="3218388" y="872884"/>
                    </a:cubicBezTo>
                    <a:cubicBezTo>
                      <a:pt x="3208004" y="881965"/>
                      <a:pt x="3172360" y="912683"/>
                      <a:pt x="3159003" y="899686"/>
                    </a:cubicBezTo>
                    <a:cubicBezTo>
                      <a:pt x="3143571" y="884678"/>
                      <a:pt x="3177052" y="836012"/>
                      <a:pt x="3134508" y="863878"/>
                    </a:cubicBezTo>
                    <a:cubicBezTo>
                      <a:pt x="3119286" y="873851"/>
                      <a:pt x="3114568" y="874332"/>
                      <a:pt x="3108079" y="892546"/>
                    </a:cubicBezTo>
                    <a:cubicBezTo>
                      <a:pt x="3100458" y="913941"/>
                      <a:pt x="3096986" y="936652"/>
                      <a:pt x="3093963" y="959053"/>
                    </a:cubicBezTo>
                    <a:cubicBezTo>
                      <a:pt x="3077425" y="953646"/>
                      <a:pt x="3051159" y="936045"/>
                      <a:pt x="3034254" y="948839"/>
                    </a:cubicBezTo>
                    <a:cubicBezTo>
                      <a:pt x="3018247" y="960963"/>
                      <a:pt x="3026697" y="986330"/>
                      <a:pt x="3039870" y="996873"/>
                    </a:cubicBezTo>
                    <a:cubicBezTo>
                      <a:pt x="3053392" y="1007694"/>
                      <a:pt x="3080947" y="1009718"/>
                      <a:pt x="3096758" y="1002761"/>
                    </a:cubicBezTo>
                    <a:cubicBezTo>
                      <a:pt x="3122037" y="991636"/>
                      <a:pt x="3122157" y="963202"/>
                      <a:pt x="3127558" y="939846"/>
                    </a:cubicBezTo>
                    <a:cubicBezTo>
                      <a:pt x="3141838" y="950199"/>
                      <a:pt x="3151394" y="968565"/>
                      <a:pt x="3171917" y="965042"/>
                    </a:cubicBezTo>
                    <a:cubicBezTo>
                      <a:pt x="3109546" y="1038993"/>
                      <a:pt x="3027418" y="1090208"/>
                      <a:pt x="2929871" y="1090372"/>
                    </a:cubicBezTo>
                    <a:cubicBezTo>
                      <a:pt x="2885765" y="1090448"/>
                      <a:pt x="2869106" y="1107404"/>
                      <a:pt x="2860309" y="1150403"/>
                    </a:cubicBezTo>
                    <a:cubicBezTo>
                      <a:pt x="2851328" y="1194326"/>
                      <a:pt x="2851575" y="1242214"/>
                      <a:pt x="2851518" y="1286769"/>
                    </a:cubicBezTo>
                    <a:cubicBezTo>
                      <a:pt x="2851467" y="1323128"/>
                      <a:pt x="2852789" y="1360334"/>
                      <a:pt x="2863895" y="1395270"/>
                    </a:cubicBezTo>
                    <a:cubicBezTo>
                      <a:pt x="2871250" y="1418424"/>
                      <a:pt x="2885600" y="1440983"/>
                      <a:pt x="2894676" y="1403119"/>
                    </a:cubicBezTo>
                    <a:cubicBezTo>
                      <a:pt x="2899558" y="1382792"/>
                      <a:pt x="2896092" y="1359449"/>
                      <a:pt x="2895890" y="1338648"/>
                    </a:cubicBezTo>
                    <a:cubicBezTo>
                      <a:pt x="2895776" y="1325569"/>
                      <a:pt x="2891374" y="1301688"/>
                      <a:pt x="2899931" y="1290924"/>
                    </a:cubicBezTo>
                    <a:cubicBezTo>
                      <a:pt x="2909437" y="1278959"/>
                      <a:pt x="2931496" y="1285555"/>
                      <a:pt x="2944727" y="1285428"/>
                    </a:cubicBezTo>
                    <a:cubicBezTo>
                      <a:pt x="2972503" y="1285163"/>
                      <a:pt x="2999085" y="1274791"/>
                      <a:pt x="3026880" y="1274791"/>
                    </a:cubicBezTo>
                    <a:cubicBezTo>
                      <a:pt x="2985810" y="1335290"/>
                      <a:pt x="2939288" y="1391855"/>
                      <a:pt x="2899969" y="1453574"/>
                    </a:cubicBezTo>
                    <a:cubicBezTo>
                      <a:pt x="2859771" y="1516685"/>
                      <a:pt x="2810909" y="1575964"/>
                      <a:pt x="2751694" y="1622296"/>
                    </a:cubicBezTo>
                    <a:cubicBezTo>
                      <a:pt x="2702225" y="1661001"/>
                      <a:pt x="2633353" y="1680980"/>
                      <a:pt x="2577192" y="1643280"/>
                    </a:cubicBezTo>
                    <a:cubicBezTo>
                      <a:pt x="2529013" y="1610944"/>
                      <a:pt x="2508352" y="1545120"/>
                      <a:pt x="2512336" y="1489408"/>
                    </a:cubicBezTo>
                    <a:lnTo>
                      <a:pt x="2512336" y="1489408"/>
                    </a:lnTo>
                    <a:close/>
                    <a:moveTo>
                      <a:pt x="3277686" y="934850"/>
                    </a:moveTo>
                    <a:cubicBezTo>
                      <a:pt x="3295622" y="960438"/>
                      <a:pt x="3237747" y="1010812"/>
                      <a:pt x="3215549" y="1010426"/>
                    </a:cubicBezTo>
                    <a:cubicBezTo>
                      <a:pt x="3221215" y="1001313"/>
                      <a:pt x="3266466" y="918843"/>
                      <a:pt x="3277686" y="934850"/>
                    </a:cubicBezTo>
                    <a:lnTo>
                      <a:pt x="3277686" y="934850"/>
                    </a:lnTo>
                    <a:close/>
                    <a:moveTo>
                      <a:pt x="3317106" y="1285144"/>
                    </a:moveTo>
                    <a:cubicBezTo>
                      <a:pt x="3323689" y="1266228"/>
                      <a:pt x="3360902" y="1267790"/>
                      <a:pt x="3376346" y="1267284"/>
                    </a:cubicBezTo>
                    <a:cubicBezTo>
                      <a:pt x="3410023" y="1266177"/>
                      <a:pt x="3443764" y="1266095"/>
                      <a:pt x="3477473" y="1265058"/>
                    </a:cubicBezTo>
                    <a:cubicBezTo>
                      <a:pt x="3569625" y="1262237"/>
                      <a:pt x="3661720" y="1255584"/>
                      <a:pt x="3753961" y="1257057"/>
                    </a:cubicBezTo>
                    <a:cubicBezTo>
                      <a:pt x="3849446" y="1258582"/>
                      <a:pt x="3945020" y="1249500"/>
                      <a:pt x="4040335" y="1252820"/>
                    </a:cubicBezTo>
                    <a:cubicBezTo>
                      <a:pt x="4130894" y="1255970"/>
                      <a:pt x="4221117" y="1264394"/>
                      <a:pt x="4310139" y="1281450"/>
                    </a:cubicBezTo>
                    <a:cubicBezTo>
                      <a:pt x="4473238" y="1312705"/>
                      <a:pt x="4642788" y="1357267"/>
                      <a:pt x="4773152" y="1466780"/>
                    </a:cubicBezTo>
                    <a:cubicBezTo>
                      <a:pt x="4890248" y="1565143"/>
                      <a:pt x="4977499" y="1707491"/>
                      <a:pt x="4959038" y="1864823"/>
                    </a:cubicBezTo>
                    <a:cubicBezTo>
                      <a:pt x="4947648" y="1961839"/>
                      <a:pt x="4943512" y="2063737"/>
                      <a:pt x="4906761" y="2155453"/>
                    </a:cubicBezTo>
                    <a:cubicBezTo>
                      <a:pt x="4875525" y="2233401"/>
                      <a:pt x="4809960" y="2281700"/>
                      <a:pt x="4742245" y="2326597"/>
                    </a:cubicBezTo>
                    <a:cubicBezTo>
                      <a:pt x="4741353" y="2307915"/>
                      <a:pt x="4791120" y="2186986"/>
                      <a:pt x="4738008" y="2205479"/>
                    </a:cubicBezTo>
                    <a:cubicBezTo>
                      <a:pt x="4720875" y="2211443"/>
                      <a:pt x="4710940" y="2235026"/>
                      <a:pt x="4701598" y="2249167"/>
                    </a:cubicBezTo>
                    <a:cubicBezTo>
                      <a:pt x="4685218" y="2273972"/>
                      <a:pt x="4667668" y="2298257"/>
                      <a:pt x="4649903" y="2322100"/>
                    </a:cubicBezTo>
                    <a:cubicBezTo>
                      <a:pt x="4617667" y="2365384"/>
                      <a:pt x="4580657" y="2406315"/>
                      <a:pt x="4533104" y="2433067"/>
                    </a:cubicBezTo>
                    <a:cubicBezTo>
                      <a:pt x="4514688" y="2443433"/>
                      <a:pt x="4456093" y="2473929"/>
                      <a:pt x="4445677" y="2440480"/>
                    </a:cubicBezTo>
                    <a:cubicBezTo>
                      <a:pt x="4437050" y="2412772"/>
                      <a:pt x="4492995" y="2356663"/>
                      <a:pt x="4506169" y="2335457"/>
                    </a:cubicBezTo>
                    <a:cubicBezTo>
                      <a:pt x="4517844" y="2316655"/>
                      <a:pt x="4527191" y="2298497"/>
                      <a:pt x="4522802" y="2276116"/>
                    </a:cubicBezTo>
                    <a:cubicBezTo>
                      <a:pt x="4521107" y="2267495"/>
                      <a:pt x="4515909" y="2259571"/>
                      <a:pt x="4513967" y="2250945"/>
                    </a:cubicBezTo>
                    <a:cubicBezTo>
                      <a:pt x="4512399" y="2243963"/>
                      <a:pt x="4514220" y="2233274"/>
                      <a:pt x="4511064" y="2226899"/>
                    </a:cubicBezTo>
                    <a:cubicBezTo>
                      <a:pt x="4489941" y="2184248"/>
                      <a:pt x="4467426" y="2258123"/>
                      <a:pt x="4460748" y="2271454"/>
                    </a:cubicBezTo>
                    <a:cubicBezTo>
                      <a:pt x="4437638" y="2317603"/>
                      <a:pt x="4383824" y="2347644"/>
                      <a:pt x="4341957" y="2374105"/>
                    </a:cubicBezTo>
                    <a:cubicBezTo>
                      <a:pt x="4289882" y="2407017"/>
                      <a:pt x="4238357" y="2442674"/>
                      <a:pt x="4177896" y="2458232"/>
                    </a:cubicBezTo>
                    <a:cubicBezTo>
                      <a:pt x="4215735" y="2393445"/>
                      <a:pt x="4254408" y="2329076"/>
                      <a:pt x="4288769" y="2262335"/>
                    </a:cubicBezTo>
                    <a:cubicBezTo>
                      <a:pt x="4320758" y="2200191"/>
                      <a:pt x="4340983" y="2128290"/>
                      <a:pt x="4378360" y="2070630"/>
                    </a:cubicBezTo>
                    <a:cubicBezTo>
                      <a:pt x="4384672" y="2060891"/>
                      <a:pt x="4388960" y="2050342"/>
                      <a:pt x="4393962" y="2038673"/>
                    </a:cubicBezTo>
                    <a:cubicBezTo>
                      <a:pt x="4397080" y="2031407"/>
                      <a:pt x="4401767" y="2006647"/>
                      <a:pt x="4405890" y="2002308"/>
                    </a:cubicBezTo>
                    <a:cubicBezTo>
                      <a:pt x="4408230" y="1999842"/>
                      <a:pt x="4421309" y="1998906"/>
                      <a:pt x="4426438" y="1993916"/>
                    </a:cubicBezTo>
                    <a:cubicBezTo>
                      <a:pt x="4432762" y="1987781"/>
                      <a:pt x="4436310" y="1978061"/>
                      <a:pt x="4439523" y="1970079"/>
                    </a:cubicBezTo>
                    <a:cubicBezTo>
                      <a:pt x="4443337" y="1960593"/>
                      <a:pt x="4457952" y="1927567"/>
                      <a:pt x="4454113" y="1916828"/>
                    </a:cubicBezTo>
                    <a:cubicBezTo>
                      <a:pt x="4453310" y="1914583"/>
                      <a:pt x="4442862" y="1915557"/>
                      <a:pt x="4441053" y="1911415"/>
                    </a:cubicBezTo>
                    <a:cubicBezTo>
                      <a:pt x="4438928" y="1906557"/>
                      <a:pt x="4440472" y="1903016"/>
                      <a:pt x="4440250" y="1898064"/>
                    </a:cubicBezTo>
                    <a:cubicBezTo>
                      <a:pt x="4439751" y="1886642"/>
                      <a:pt x="4446979" y="1878015"/>
                      <a:pt x="4438441" y="1867093"/>
                    </a:cubicBezTo>
                    <a:cubicBezTo>
                      <a:pt x="4481612" y="1867093"/>
                      <a:pt x="4441382" y="1751003"/>
                      <a:pt x="4434002" y="1729899"/>
                    </a:cubicBezTo>
                    <a:cubicBezTo>
                      <a:pt x="4425799" y="1706442"/>
                      <a:pt x="4412050" y="1689594"/>
                      <a:pt x="4405719" y="1666712"/>
                    </a:cubicBezTo>
                    <a:cubicBezTo>
                      <a:pt x="4397997" y="1638796"/>
                      <a:pt x="4376532" y="1614327"/>
                      <a:pt x="4357369" y="1593248"/>
                    </a:cubicBezTo>
                    <a:cubicBezTo>
                      <a:pt x="4338200" y="1572156"/>
                      <a:pt x="4318196" y="1547004"/>
                      <a:pt x="4296624" y="1528651"/>
                    </a:cubicBezTo>
                    <a:cubicBezTo>
                      <a:pt x="4274280" y="1509640"/>
                      <a:pt x="4244112" y="1498882"/>
                      <a:pt x="4218727" y="1484488"/>
                    </a:cubicBezTo>
                    <a:cubicBezTo>
                      <a:pt x="4207406" y="1478069"/>
                      <a:pt x="4195295" y="1469543"/>
                      <a:pt x="4182298" y="1466938"/>
                    </a:cubicBezTo>
                    <a:cubicBezTo>
                      <a:pt x="4178080" y="1468190"/>
                      <a:pt x="4173880" y="1469499"/>
                      <a:pt x="4169694" y="1470853"/>
                    </a:cubicBezTo>
                    <a:cubicBezTo>
                      <a:pt x="4164818" y="1468298"/>
                      <a:pt x="4160485" y="1465015"/>
                      <a:pt x="4156703" y="1461006"/>
                    </a:cubicBezTo>
                    <a:cubicBezTo>
                      <a:pt x="4132430" y="1448388"/>
                      <a:pt x="4108651" y="1443841"/>
                      <a:pt x="4081329" y="1440540"/>
                    </a:cubicBezTo>
                    <a:cubicBezTo>
                      <a:pt x="3946310" y="1424223"/>
                      <a:pt x="3801590" y="1421282"/>
                      <a:pt x="3666040" y="1432736"/>
                    </a:cubicBezTo>
                    <a:cubicBezTo>
                      <a:pt x="3595612" y="1438681"/>
                      <a:pt x="3524014" y="1445460"/>
                      <a:pt x="3454648" y="1459273"/>
                    </a:cubicBezTo>
                    <a:cubicBezTo>
                      <a:pt x="3382816" y="1473578"/>
                      <a:pt x="3312141" y="1491843"/>
                      <a:pt x="3239518" y="1502367"/>
                    </a:cubicBezTo>
                    <a:cubicBezTo>
                      <a:pt x="3255917" y="1426860"/>
                      <a:pt x="3291820" y="1357722"/>
                      <a:pt x="3317106" y="1285144"/>
                    </a:cubicBezTo>
                    <a:lnTo>
                      <a:pt x="3317106" y="1285144"/>
                    </a:lnTo>
                    <a:close/>
                    <a:moveTo>
                      <a:pt x="3707882" y="358807"/>
                    </a:moveTo>
                    <a:cubicBezTo>
                      <a:pt x="3720341" y="357150"/>
                      <a:pt x="3715110" y="374131"/>
                      <a:pt x="3711088" y="379241"/>
                    </a:cubicBezTo>
                    <a:cubicBezTo>
                      <a:pt x="3705852" y="373227"/>
                      <a:pt x="3704783" y="366415"/>
                      <a:pt x="3707882" y="358807"/>
                    </a:cubicBezTo>
                    <a:lnTo>
                      <a:pt x="3707882" y="358807"/>
                    </a:lnTo>
                    <a:close/>
                    <a:moveTo>
                      <a:pt x="5457221" y="3949923"/>
                    </a:moveTo>
                    <a:cubicBezTo>
                      <a:pt x="5447020" y="3900782"/>
                      <a:pt x="5412027" y="3850112"/>
                      <a:pt x="5371690" y="3820735"/>
                    </a:cubicBezTo>
                    <a:cubicBezTo>
                      <a:pt x="5321918" y="3784478"/>
                      <a:pt x="5265713" y="3784066"/>
                      <a:pt x="5207231" y="3787020"/>
                    </a:cubicBezTo>
                    <a:cubicBezTo>
                      <a:pt x="5140206" y="3790410"/>
                      <a:pt x="5075109" y="3802110"/>
                      <a:pt x="5009102" y="3813336"/>
                    </a:cubicBezTo>
                    <a:cubicBezTo>
                      <a:pt x="4942019" y="3824745"/>
                      <a:pt x="4876005" y="3834560"/>
                      <a:pt x="4810902" y="3854975"/>
                    </a:cubicBezTo>
                    <a:cubicBezTo>
                      <a:pt x="4784821" y="3863153"/>
                      <a:pt x="4758315" y="3870040"/>
                      <a:pt x="4732594" y="3879261"/>
                    </a:cubicBezTo>
                    <a:cubicBezTo>
                      <a:pt x="4713412" y="3886142"/>
                      <a:pt x="4691239" y="3899334"/>
                      <a:pt x="4681639" y="3874283"/>
                    </a:cubicBezTo>
                    <a:cubicBezTo>
                      <a:pt x="4664177" y="3828767"/>
                      <a:pt x="4731329" y="3808985"/>
                      <a:pt x="4758062" y="3789784"/>
                    </a:cubicBezTo>
                    <a:cubicBezTo>
                      <a:pt x="4772621" y="3779323"/>
                      <a:pt x="4791967" y="3764208"/>
                      <a:pt x="4773703" y="3748011"/>
                    </a:cubicBezTo>
                    <a:cubicBezTo>
                      <a:pt x="4752111" y="3728873"/>
                      <a:pt x="4715512" y="3747284"/>
                      <a:pt x="4693497" y="3755208"/>
                    </a:cubicBezTo>
                    <a:cubicBezTo>
                      <a:pt x="4673177" y="3762526"/>
                      <a:pt x="4652559" y="3765062"/>
                      <a:pt x="4657726" y="3732599"/>
                    </a:cubicBezTo>
                    <a:cubicBezTo>
                      <a:pt x="4661160" y="3711039"/>
                      <a:pt x="4689145" y="3697062"/>
                      <a:pt x="4704805" y="3684470"/>
                    </a:cubicBezTo>
                    <a:cubicBezTo>
                      <a:pt x="4724069" y="3668982"/>
                      <a:pt x="4791695" y="3623358"/>
                      <a:pt x="4748310" y="3600230"/>
                    </a:cubicBezTo>
                    <a:cubicBezTo>
                      <a:pt x="4702123" y="3575615"/>
                      <a:pt x="4676193" y="3637031"/>
                      <a:pt x="4636735" y="3640193"/>
                    </a:cubicBezTo>
                    <a:cubicBezTo>
                      <a:pt x="4602002" y="3642976"/>
                      <a:pt x="4602224" y="3557553"/>
                      <a:pt x="4592509" y="3534159"/>
                    </a:cubicBezTo>
                    <a:cubicBezTo>
                      <a:pt x="4567983" y="3475070"/>
                      <a:pt x="4506574" y="3539724"/>
                      <a:pt x="4478987" y="3504093"/>
                    </a:cubicBezTo>
                    <a:cubicBezTo>
                      <a:pt x="4467609" y="3489401"/>
                      <a:pt x="4471537" y="3462959"/>
                      <a:pt x="4467287" y="3445738"/>
                    </a:cubicBezTo>
                    <a:cubicBezTo>
                      <a:pt x="4460292" y="3417379"/>
                      <a:pt x="4444070" y="3389552"/>
                      <a:pt x="4430972" y="3363565"/>
                    </a:cubicBezTo>
                    <a:cubicBezTo>
                      <a:pt x="4401969" y="3306071"/>
                      <a:pt x="4368469" y="3250834"/>
                      <a:pt x="4330984" y="3198474"/>
                    </a:cubicBezTo>
                    <a:cubicBezTo>
                      <a:pt x="4293544" y="3146171"/>
                      <a:pt x="4252062" y="3101199"/>
                      <a:pt x="4204857" y="3057706"/>
                    </a:cubicBezTo>
                    <a:cubicBezTo>
                      <a:pt x="4157513" y="3014087"/>
                      <a:pt x="4116246" y="2964523"/>
                      <a:pt x="4069686" y="2920113"/>
                    </a:cubicBezTo>
                    <a:cubicBezTo>
                      <a:pt x="3977003" y="2831718"/>
                      <a:pt x="3870184" y="2758975"/>
                      <a:pt x="3775211" y="2672742"/>
                    </a:cubicBezTo>
                    <a:cubicBezTo>
                      <a:pt x="3753291" y="2652833"/>
                      <a:pt x="3732395" y="2632076"/>
                      <a:pt x="3706794" y="2616803"/>
                    </a:cubicBezTo>
                    <a:cubicBezTo>
                      <a:pt x="3683293" y="2602788"/>
                      <a:pt x="3644436" y="2595231"/>
                      <a:pt x="3625709" y="2575290"/>
                    </a:cubicBezTo>
                    <a:cubicBezTo>
                      <a:pt x="3613535" y="2562331"/>
                      <a:pt x="3615540" y="2544104"/>
                      <a:pt x="3609627" y="2528154"/>
                    </a:cubicBezTo>
                    <a:cubicBezTo>
                      <a:pt x="3599621" y="2501130"/>
                      <a:pt x="3575576" y="2482834"/>
                      <a:pt x="3554990" y="2463943"/>
                    </a:cubicBezTo>
                    <a:cubicBezTo>
                      <a:pt x="3459277" y="2376129"/>
                      <a:pt x="3359137" y="2288884"/>
                      <a:pt x="3246747" y="2222852"/>
                    </a:cubicBezTo>
                    <a:cubicBezTo>
                      <a:pt x="3192237" y="2190819"/>
                      <a:pt x="3137013" y="2150950"/>
                      <a:pt x="3078531" y="2126835"/>
                    </a:cubicBezTo>
                    <a:cubicBezTo>
                      <a:pt x="3059634" y="2119037"/>
                      <a:pt x="3034084" y="2115812"/>
                      <a:pt x="3018532" y="2101538"/>
                    </a:cubicBezTo>
                    <a:cubicBezTo>
                      <a:pt x="3002234" y="2086574"/>
                      <a:pt x="2999161" y="2060423"/>
                      <a:pt x="2992994" y="2040197"/>
                    </a:cubicBezTo>
                    <a:cubicBezTo>
                      <a:pt x="2954751" y="1914747"/>
                      <a:pt x="3033527" y="1784832"/>
                      <a:pt x="3129164" y="1706884"/>
                    </a:cubicBezTo>
                    <a:cubicBezTo>
                      <a:pt x="3146177" y="1693021"/>
                      <a:pt x="3170696" y="1681581"/>
                      <a:pt x="3181631" y="1662171"/>
                    </a:cubicBezTo>
                    <a:cubicBezTo>
                      <a:pt x="3193609" y="1640909"/>
                      <a:pt x="3194179" y="1613632"/>
                      <a:pt x="3206960" y="1592015"/>
                    </a:cubicBezTo>
                    <a:cubicBezTo>
                      <a:pt x="3230632" y="1551975"/>
                      <a:pt x="3295040" y="1557496"/>
                      <a:pt x="3335705" y="1548402"/>
                    </a:cubicBezTo>
                    <a:cubicBezTo>
                      <a:pt x="3581255" y="1493469"/>
                      <a:pt x="3872670" y="1472193"/>
                      <a:pt x="4113356" y="1559830"/>
                    </a:cubicBezTo>
                    <a:cubicBezTo>
                      <a:pt x="4214496" y="1596651"/>
                      <a:pt x="4301367" y="1658629"/>
                      <a:pt x="4340053" y="1761849"/>
                    </a:cubicBezTo>
                    <a:cubicBezTo>
                      <a:pt x="4357515" y="1808435"/>
                      <a:pt x="4366704" y="1858960"/>
                      <a:pt x="4365249" y="1908752"/>
                    </a:cubicBezTo>
                    <a:cubicBezTo>
                      <a:pt x="4363637" y="1964229"/>
                      <a:pt x="4343329" y="2015697"/>
                      <a:pt x="4324755" y="2067367"/>
                    </a:cubicBezTo>
                    <a:cubicBezTo>
                      <a:pt x="4302423" y="2129498"/>
                      <a:pt x="4277435" y="2190711"/>
                      <a:pt x="4248502" y="2250078"/>
                    </a:cubicBezTo>
                    <a:cubicBezTo>
                      <a:pt x="4222394" y="2303665"/>
                      <a:pt x="4189299" y="2351900"/>
                      <a:pt x="4160473" y="2403754"/>
                    </a:cubicBezTo>
                    <a:cubicBezTo>
                      <a:pt x="4142568" y="2435964"/>
                      <a:pt x="4114172" y="2495356"/>
                      <a:pt x="4155141" y="2522013"/>
                    </a:cubicBezTo>
                    <a:cubicBezTo>
                      <a:pt x="4187813" y="2543270"/>
                      <a:pt x="4239679" y="2530842"/>
                      <a:pt x="4271908" y="2515297"/>
                    </a:cubicBezTo>
                    <a:cubicBezTo>
                      <a:pt x="4320113" y="2492042"/>
                      <a:pt x="4355757" y="2450301"/>
                      <a:pt x="4397947" y="2418515"/>
                    </a:cubicBezTo>
                    <a:cubicBezTo>
                      <a:pt x="4398130" y="2450010"/>
                      <a:pt x="4370119" y="2478217"/>
                      <a:pt x="4382882" y="2510079"/>
                    </a:cubicBezTo>
                    <a:cubicBezTo>
                      <a:pt x="4395556" y="2541733"/>
                      <a:pt x="4429954" y="2537628"/>
                      <a:pt x="4457130" y="2529906"/>
                    </a:cubicBezTo>
                    <a:cubicBezTo>
                      <a:pt x="4488163" y="2521084"/>
                      <a:pt x="4520336" y="2507385"/>
                      <a:pt x="4548732" y="2492162"/>
                    </a:cubicBezTo>
                    <a:cubicBezTo>
                      <a:pt x="4584617" y="2472930"/>
                      <a:pt x="4610426" y="2443439"/>
                      <a:pt x="4640910" y="2417282"/>
                    </a:cubicBezTo>
                    <a:cubicBezTo>
                      <a:pt x="4694464" y="2371335"/>
                      <a:pt x="4765626" y="2355942"/>
                      <a:pt x="4822982" y="2316104"/>
                    </a:cubicBezTo>
                    <a:cubicBezTo>
                      <a:pt x="4882266" y="2274927"/>
                      <a:pt x="4923223" y="2212594"/>
                      <a:pt x="4948217" y="2145720"/>
                    </a:cubicBezTo>
                    <a:cubicBezTo>
                      <a:pt x="4977157" y="2068265"/>
                      <a:pt x="4988990" y="1985213"/>
                      <a:pt x="4998964" y="1903541"/>
                    </a:cubicBezTo>
                    <a:cubicBezTo>
                      <a:pt x="5008824" y="1822741"/>
                      <a:pt x="5013655" y="1743098"/>
                      <a:pt x="4986897" y="1664846"/>
                    </a:cubicBezTo>
                    <a:cubicBezTo>
                      <a:pt x="4936011" y="1516021"/>
                      <a:pt x="4832753" y="1398666"/>
                      <a:pt x="4693971" y="1325057"/>
                    </a:cubicBezTo>
                    <a:cubicBezTo>
                      <a:pt x="4401121" y="1169724"/>
                      <a:pt x="4070319" y="1176080"/>
                      <a:pt x="3748687" y="1184605"/>
                    </a:cubicBezTo>
                    <a:cubicBezTo>
                      <a:pt x="3660538" y="1186945"/>
                      <a:pt x="3572306" y="1188128"/>
                      <a:pt x="3484284" y="1193902"/>
                    </a:cubicBezTo>
                    <a:cubicBezTo>
                      <a:pt x="3443820" y="1196558"/>
                      <a:pt x="3403269" y="1199860"/>
                      <a:pt x="3363077" y="1205311"/>
                    </a:cubicBezTo>
                    <a:cubicBezTo>
                      <a:pt x="3350821" y="1206975"/>
                      <a:pt x="3323386" y="1216347"/>
                      <a:pt x="3312463" y="1206304"/>
                    </a:cubicBezTo>
                    <a:cubicBezTo>
                      <a:pt x="3304039" y="1198563"/>
                      <a:pt x="3308979" y="1182272"/>
                      <a:pt x="3301339" y="1172931"/>
                    </a:cubicBezTo>
                    <a:cubicBezTo>
                      <a:pt x="3283163" y="1150719"/>
                      <a:pt x="3242611" y="1156430"/>
                      <a:pt x="3218401" y="1159390"/>
                    </a:cubicBezTo>
                    <a:cubicBezTo>
                      <a:pt x="3187823" y="1163115"/>
                      <a:pt x="3151805" y="1163773"/>
                      <a:pt x="3124313" y="1178673"/>
                    </a:cubicBezTo>
                    <a:cubicBezTo>
                      <a:pt x="3097884" y="1192998"/>
                      <a:pt x="3088688" y="1223007"/>
                      <a:pt x="3055934" y="1223456"/>
                    </a:cubicBezTo>
                    <a:cubicBezTo>
                      <a:pt x="3019512" y="1223949"/>
                      <a:pt x="2981452" y="1215291"/>
                      <a:pt x="2944758" y="1213900"/>
                    </a:cubicBezTo>
                    <a:cubicBezTo>
                      <a:pt x="2915894" y="1212806"/>
                      <a:pt x="2890274" y="1202864"/>
                      <a:pt x="2917924" y="1171248"/>
                    </a:cubicBezTo>
                    <a:cubicBezTo>
                      <a:pt x="2939003" y="1147140"/>
                      <a:pt x="2974312" y="1147285"/>
                      <a:pt x="3002974" y="1141827"/>
                    </a:cubicBezTo>
                    <a:cubicBezTo>
                      <a:pt x="3055966" y="1131740"/>
                      <a:pt x="3176433" y="1043129"/>
                      <a:pt x="3216124" y="1104570"/>
                    </a:cubicBezTo>
                    <a:cubicBezTo>
                      <a:pt x="3227021" y="1121431"/>
                      <a:pt x="3226243" y="1127547"/>
                      <a:pt x="3247183" y="1134921"/>
                    </a:cubicBezTo>
                    <a:cubicBezTo>
                      <a:pt x="3266542" y="1141745"/>
                      <a:pt x="3288519" y="1145059"/>
                      <a:pt x="3308801" y="1148386"/>
                    </a:cubicBezTo>
                    <a:cubicBezTo>
                      <a:pt x="3346539" y="1154571"/>
                      <a:pt x="3390424" y="1159548"/>
                      <a:pt x="3427345" y="1146381"/>
                    </a:cubicBezTo>
                    <a:cubicBezTo>
                      <a:pt x="3484733" y="1125909"/>
                      <a:pt x="3496597" y="1061438"/>
                      <a:pt x="3509992" y="1009269"/>
                    </a:cubicBezTo>
                    <a:cubicBezTo>
                      <a:pt x="3571282" y="1041826"/>
                      <a:pt x="3663833" y="1056948"/>
                      <a:pt x="3724350" y="1014385"/>
                    </a:cubicBezTo>
                    <a:cubicBezTo>
                      <a:pt x="3775205" y="978614"/>
                      <a:pt x="3793495" y="903626"/>
                      <a:pt x="3791300" y="844765"/>
                    </a:cubicBezTo>
                    <a:cubicBezTo>
                      <a:pt x="3790649" y="827260"/>
                      <a:pt x="3788328" y="809305"/>
                      <a:pt x="3782098" y="792830"/>
                    </a:cubicBezTo>
                    <a:cubicBezTo>
                      <a:pt x="3776324" y="777556"/>
                      <a:pt x="3760754" y="761676"/>
                      <a:pt x="3761329" y="744689"/>
                    </a:cubicBezTo>
                    <a:cubicBezTo>
                      <a:pt x="3761835" y="729896"/>
                      <a:pt x="3775793" y="717045"/>
                      <a:pt x="3782200" y="704643"/>
                    </a:cubicBezTo>
                    <a:cubicBezTo>
                      <a:pt x="3791705" y="686239"/>
                      <a:pt x="3796271" y="664382"/>
                      <a:pt x="3798156" y="643865"/>
                    </a:cubicBezTo>
                    <a:cubicBezTo>
                      <a:pt x="3805043" y="568549"/>
                      <a:pt x="3748769" y="526523"/>
                      <a:pt x="3690268" y="491872"/>
                    </a:cubicBezTo>
                    <a:cubicBezTo>
                      <a:pt x="3724629" y="450966"/>
                      <a:pt x="3763049" y="410142"/>
                      <a:pt x="3760051" y="352837"/>
                    </a:cubicBezTo>
                    <a:cubicBezTo>
                      <a:pt x="3757263" y="299365"/>
                      <a:pt x="3715003" y="262152"/>
                      <a:pt x="3671422" y="237069"/>
                    </a:cubicBezTo>
                    <a:cubicBezTo>
                      <a:pt x="3632445" y="214637"/>
                      <a:pt x="3593120" y="205954"/>
                      <a:pt x="3549393" y="200515"/>
                    </a:cubicBezTo>
                    <a:cubicBezTo>
                      <a:pt x="3530338" y="198143"/>
                      <a:pt x="3523052" y="200097"/>
                      <a:pt x="3526094" y="180441"/>
                    </a:cubicBezTo>
                    <a:cubicBezTo>
                      <a:pt x="3528504" y="164833"/>
                      <a:pt x="3539723" y="150963"/>
                      <a:pt x="3543182" y="135513"/>
                    </a:cubicBezTo>
                    <a:cubicBezTo>
                      <a:pt x="3563338" y="45485"/>
                      <a:pt x="3474367" y="11220"/>
                      <a:pt x="3402371" y="3378"/>
                    </a:cubicBezTo>
                    <a:cubicBezTo>
                      <a:pt x="3283814" y="-9537"/>
                      <a:pt x="3173890" y="14603"/>
                      <a:pt x="3077589" y="84564"/>
                    </a:cubicBezTo>
                    <a:cubicBezTo>
                      <a:pt x="3007218" y="-63616"/>
                      <a:pt x="2772558" y="9493"/>
                      <a:pt x="2707164" y="124331"/>
                    </a:cubicBezTo>
                    <a:cubicBezTo>
                      <a:pt x="2698582" y="139390"/>
                      <a:pt x="2692252" y="155751"/>
                      <a:pt x="2689292" y="172864"/>
                    </a:cubicBezTo>
                    <a:cubicBezTo>
                      <a:pt x="2687319" y="184318"/>
                      <a:pt x="2693517" y="211323"/>
                      <a:pt x="2687799" y="220025"/>
                    </a:cubicBezTo>
                    <a:cubicBezTo>
                      <a:pt x="2676656" y="236994"/>
                      <a:pt x="2632246" y="220930"/>
                      <a:pt x="2616593" y="221739"/>
                    </a:cubicBezTo>
                    <a:cubicBezTo>
                      <a:pt x="2587918" y="223213"/>
                      <a:pt x="2557207" y="238075"/>
                      <a:pt x="2534047" y="254291"/>
                    </a:cubicBezTo>
                    <a:cubicBezTo>
                      <a:pt x="2436190" y="322822"/>
                      <a:pt x="2441143" y="463634"/>
                      <a:pt x="2464638" y="567069"/>
                    </a:cubicBezTo>
                    <a:cubicBezTo>
                      <a:pt x="2401735" y="575600"/>
                      <a:pt x="2338163" y="627631"/>
                      <a:pt x="2336892" y="694524"/>
                    </a:cubicBezTo>
                    <a:cubicBezTo>
                      <a:pt x="2336247" y="728093"/>
                      <a:pt x="2348415" y="765964"/>
                      <a:pt x="2368052" y="793102"/>
                    </a:cubicBezTo>
                    <a:cubicBezTo>
                      <a:pt x="2388151" y="820891"/>
                      <a:pt x="2424819" y="839459"/>
                      <a:pt x="2428582" y="876406"/>
                    </a:cubicBezTo>
                    <a:cubicBezTo>
                      <a:pt x="2432535" y="915276"/>
                      <a:pt x="2424332" y="938075"/>
                      <a:pt x="2456827" y="967382"/>
                    </a:cubicBezTo>
                    <a:cubicBezTo>
                      <a:pt x="2480644" y="988873"/>
                      <a:pt x="2512153" y="1006233"/>
                      <a:pt x="2542244" y="1017117"/>
                    </a:cubicBezTo>
                    <a:cubicBezTo>
                      <a:pt x="2612678" y="1042592"/>
                      <a:pt x="2692827" y="1033560"/>
                      <a:pt x="2761250" y="1006081"/>
                    </a:cubicBezTo>
                    <a:cubicBezTo>
                      <a:pt x="2726473" y="1060983"/>
                      <a:pt x="2670825" y="1109921"/>
                      <a:pt x="2616618" y="1145160"/>
                    </a:cubicBezTo>
                    <a:cubicBezTo>
                      <a:pt x="2592308" y="1160971"/>
                      <a:pt x="2563728" y="1181285"/>
                      <a:pt x="2536331" y="1191119"/>
                    </a:cubicBezTo>
                    <a:cubicBezTo>
                      <a:pt x="2506600" y="1201795"/>
                      <a:pt x="2469792" y="1183170"/>
                      <a:pt x="2439055" y="1180596"/>
                    </a:cubicBezTo>
                    <a:cubicBezTo>
                      <a:pt x="2300963" y="1169041"/>
                      <a:pt x="2158759" y="1194168"/>
                      <a:pt x="2025865" y="1228484"/>
                    </a:cubicBezTo>
                    <a:cubicBezTo>
                      <a:pt x="1882037" y="1265620"/>
                      <a:pt x="1739852" y="1306419"/>
                      <a:pt x="1597099" y="1347679"/>
                    </a:cubicBezTo>
                    <a:cubicBezTo>
                      <a:pt x="1526424" y="1368107"/>
                      <a:pt x="1455863" y="1389686"/>
                      <a:pt x="1384461" y="1407451"/>
                    </a:cubicBezTo>
                    <a:cubicBezTo>
                      <a:pt x="1330849" y="1420789"/>
                      <a:pt x="1271128" y="1432521"/>
                      <a:pt x="1215727" y="1423072"/>
                    </a:cubicBezTo>
                    <a:cubicBezTo>
                      <a:pt x="1168496" y="1415008"/>
                      <a:pt x="1145330" y="1383159"/>
                      <a:pt x="1160546" y="1335372"/>
                    </a:cubicBezTo>
                    <a:cubicBezTo>
                      <a:pt x="1180595" y="1272426"/>
                      <a:pt x="1219711" y="1213723"/>
                      <a:pt x="1243952" y="1151896"/>
                    </a:cubicBezTo>
                    <a:cubicBezTo>
                      <a:pt x="1288792" y="1037532"/>
                      <a:pt x="1311010" y="906143"/>
                      <a:pt x="1271798" y="787075"/>
                    </a:cubicBezTo>
                    <a:cubicBezTo>
                      <a:pt x="1255918" y="738858"/>
                      <a:pt x="1233321" y="682881"/>
                      <a:pt x="1190088" y="652852"/>
                    </a:cubicBezTo>
                    <a:cubicBezTo>
                      <a:pt x="1167231" y="636978"/>
                      <a:pt x="1138626" y="627618"/>
                      <a:pt x="1113828" y="615077"/>
                    </a:cubicBezTo>
                    <a:cubicBezTo>
                      <a:pt x="1082320" y="599140"/>
                      <a:pt x="1048460" y="587604"/>
                      <a:pt x="1014378" y="578528"/>
                    </a:cubicBezTo>
                    <a:cubicBezTo>
                      <a:pt x="877449" y="542068"/>
                      <a:pt x="732988" y="559113"/>
                      <a:pt x="596236" y="587199"/>
                    </a:cubicBezTo>
                    <a:cubicBezTo>
                      <a:pt x="472714" y="612573"/>
                      <a:pt x="280820" y="648552"/>
                      <a:pt x="225653" y="780908"/>
                    </a:cubicBezTo>
                    <a:cubicBezTo>
                      <a:pt x="206787" y="826165"/>
                      <a:pt x="199932" y="902671"/>
                      <a:pt x="246833" y="934243"/>
                    </a:cubicBezTo>
                    <a:cubicBezTo>
                      <a:pt x="287202" y="961406"/>
                      <a:pt x="348143" y="943830"/>
                      <a:pt x="387405" y="923320"/>
                    </a:cubicBezTo>
                    <a:cubicBezTo>
                      <a:pt x="349143" y="967332"/>
                      <a:pt x="301628" y="1009288"/>
                      <a:pt x="283167" y="1066416"/>
                    </a:cubicBezTo>
                    <a:cubicBezTo>
                      <a:pt x="276672" y="1086527"/>
                      <a:pt x="271669" y="1114285"/>
                      <a:pt x="284792" y="1132929"/>
                    </a:cubicBezTo>
                    <a:cubicBezTo>
                      <a:pt x="303866" y="1160023"/>
                      <a:pt x="336298" y="1144092"/>
                      <a:pt x="361918" y="1137735"/>
                    </a:cubicBezTo>
                    <a:cubicBezTo>
                      <a:pt x="331864" y="1176498"/>
                      <a:pt x="288587" y="1238293"/>
                      <a:pt x="319266" y="1287838"/>
                    </a:cubicBezTo>
                    <a:cubicBezTo>
                      <a:pt x="353209" y="1342645"/>
                      <a:pt x="421633" y="1305907"/>
                      <a:pt x="463873" y="1283019"/>
                    </a:cubicBezTo>
                    <a:cubicBezTo>
                      <a:pt x="526547" y="1249063"/>
                      <a:pt x="591903" y="1220433"/>
                      <a:pt x="654698" y="1186680"/>
                    </a:cubicBezTo>
                    <a:cubicBezTo>
                      <a:pt x="688337" y="1168605"/>
                      <a:pt x="721325" y="1149423"/>
                      <a:pt x="750664" y="1124821"/>
                    </a:cubicBezTo>
                    <a:cubicBezTo>
                      <a:pt x="774956" y="1104450"/>
                      <a:pt x="795561" y="1082827"/>
                      <a:pt x="829086" y="1080367"/>
                    </a:cubicBezTo>
                    <a:cubicBezTo>
                      <a:pt x="785334" y="1162957"/>
                      <a:pt x="742208" y="1248855"/>
                      <a:pt x="743005" y="1344625"/>
                    </a:cubicBezTo>
                    <a:cubicBezTo>
                      <a:pt x="743752" y="1433804"/>
                      <a:pt x="778763" y="1539820"/>
                      <a:pt x="826070" y="1615345"/>
                    </a:cubicBezTo>
                    <a:cubicBezTo>
                      <a:pt x="875570" y="1694369"/>
                      <a:pt x="955485" y="1743015"/>
                      <a:pt x="1039821" y="1777964"/>
                    </a:cubicBezTo>
                    <a:cubicBezTo>
                      <a:pt x="1131657" y="1816024"/>
                      <a:pt x="1225333" y="1841720"/>
                      <a:pt x="1325088" y="1845850"/>
                    </a:cubicBezTo>
                    <a:cubicBezTo>
                      <a:pt x="1519537" y="1853901"/>
                      <a:pt x="1729158" y="1808612"/>
                      <a:pt x="1896962" y="1709193"/>
                    </a:cubicBezTo>
                    <a:cubicBezTo>
                      <a:pt x="1909516" y="1701755"/>
                      <a:pt x="1909965" y="1699156"/>
                      <a:pt x="1921716" y="1707770"/>
                    </a:cubicBezTo>
                    <a:cubicBezTo>
                      <a:pt x="1936774" y="1718799"/>
                      <a:pt x="1948860" y="1758536"/>
                      <a:pt x="1958277" y="1775213"/>
                    </a:cubicBezTo>
                    <a:cubicBezTo>
                      <a:pt x="1985883" y="1824126"/>
                      <a:pt x="1977724" y="1865247"/>
                      <a:pt x="1972507" y="1918864"/>
                    </a:cubicBezTo>
                    <a:cubicBezTo>
                      <a:pt x="1963248" y="2014097"/>
                      <a:pt x="1984061" y="2110316"/>
                      <a:pt x="2013356" y="2200470"/>
                    </a:cubicBezTo>
                    <a:cubicBezTo>
                      <a:pt x="2042619" y="2290560"/>
                      <a:pt x="2091259" y="2361868"/>
                      <a:pt x="2152163" y="2433523"/>
                    </a:cubicBezTo>
                    <a:cubicBezTo>
                      <a:pt x="2179491" y="2465670"/>
                      <a:pt x="2207906" y="2491049"/>
                      <a:pt x="2244821" y="2511673"/>
                    </a:cubicBezTo>
                    <a:cubicBezTo>
                      <a:pt x="2284962" y="2534105"/>
                      <a:pt x="2319183" y="2553648"/>
                      <a:pt x="2334760" y="2599304"/>
                    </a:cubicBezTo>
                    <a:cubicBezTo>
                      <a:pt x="2347738" y="2637363"/>
                      <a:pt x="2345632" y="2669890"/>
                      <a:pt x="2327588" y="2705717"/>
                    </a:cubicBezTo>
                    <a:cubicBezTo>
                      <a:pt x="2322921" y="2714982"/>
                      <a:pt x="2313966" y="2743322"/>
                      <a:pt x="2305415" y="2749779"/>
                    </a:cubicBezTo>
                    <a:cubicBezTo>
                      <a:pt x="2297269" y="2755939"/>
                      <a:pt x="2295113" y="2750431"/>
                      <a:pt x="2287561" y="2752435"/>
                    </a:cubicBezTo>
                    <a:cubicBezTo>
                      <a:pt x="2273781" y="2756091"/>
                      <a:pt x="2269847" y="2758134"/>
                      <a:pt x="2258710" y="2768702"/>
                    </a:cubicBezTo>
                    <a:cubicBezTo>
                      <a:pt x="2228922" y="2796971"/>
                      <a:pt x="2184835" y="2804453"/>
                      <a:pt x="2146250" y="2815989"/>
                    </a:cubicBezTo>
                    <a:cubicBezTo>
                      <a:pt x="2093169" y="2831869"/>
                      <a:pt x="2038533" y="2847282"/>
                      <a:pt x="1982942" y="2850090"/>
                    </a:cubicBezTo>
                    <a:cubicBezTo>
                      <a:pt x="1887191" y="2854934"/>
                      <a:pt x="1777779" y="2854378"/>
                      <a:pt x="1685596" y="2826791"/>
                    </a:cubicBezTo>
                    <a:cubicBezTo>
                      <a:pt x="1592754" y="2799002"/>
                      <a:pt x="1496535" y="2783014"/>
                      <a:pt x="1407209" y="2744195"/>
                    </a:cubicBezTo>
                    <a:cubicBezTo>
                      <a:pt x="1366594" y="2726543"/>
                      <a:pt x="1347874" y="2717512"/>
                      <a:pt x="1339254" y="2673311"/>
                    </a:cubicBezTo>
                    <a:cubicBezTo>
                      <a:pt x="1334675" y="2649860"/>
                      <a:pt x="1328117" y="2648026"/>
                      <a:pt x="1308467" y="2641285"/>
                    </a:cubicBezTo>
                    <a:cubicBezTo>
                      <a:pt x="1285902" y="2633531"/>
                      <a:pt x="1276864" y="2622868"/>
                      <a:pt x="1263564" y="2602352"/>
                    </a:cubicBezTo>
                    <a:cubicBezTo>
                      <a:pt x="1239766" y="2565658"/>
                      <a:pt x="1217105" y="2528401"/>
                      <a:pt x="1194989" y="2490682"/>
                    </a:cubicBezTo>
                    <a:cubicBezTo>
                      <a:pt x="1167282" y="2443446"/>
                      <a:pt x="1132612" y="2400080"/>
                      <a:pt x="1106543" y="2352027"/>
                    </a:cubicBezTo>
                    <a:cubicBezTo>
                      <a:pt x="1090959" y="2323314"/>
                      <a:pt x="1079127" y="2272833"/>
                      <a:pt x="1038543" y="2271707"/>
                    </a:cubicBezTo>
                    <a:cubicBezTo>
                      <a:pt x="1014454" y="2271043"/>
                      <a:pt x="988214" y="2288562"/>
                      <a:pt x="966572" y="2297473"/>
                    </a:cubicBezTo>
                    <a:cubicBezTo>
                      <a:pt x="940186" y="2308338"/>
                      <a:pt x="913586" y="2318672"/>
                      <a:pt x="887258" y="2329677"/>
                    </a:cubicBezTo>
                    <a:cubicBezTo>
                      <a:pt x="785910" y="2372050"/>
                      <a:pt x="695408" y="2435698"/>
                      <a:pt x="602794" y="2494060"/>
                    </a:cubicBezTo>
                    <a:cubicBezTo>
                      <a:pt x="501712" y="2557752"/>
                      <a:pt x="386109" y="2602782"/>
                      <a:pt x="279088" y="2656431"/>
                    </a:cubicBezTo>
                    <a:cubicBezTo>
                      <a:pt x="229150" y="2681463"/>
                      <a:pt x="181465" y="2710208"/>
                      <a:pt x="135822" y="2742424"/>
                    </a:cubicBezTo>
                    <a:cubicBezTo>
                      <a:pt x="106306" y="2763244"/>
                      <a:pt x="48685" y="2785967"/>
                      <a:pt x="52998" y="2827329"/>
                    </a:cubicBezTo>
                    <a:cubicBezTo>
                      <a:pt x="38395" y="2819353"/>
                      <a:pt x="20124" y="2805434"/>
                      <a:pt x="6153" y="2822010"/>
                    </a:cubicBezTo>
                    <a:cubicBezTo>
                      <a:pt x="-5383" y="2835689"/>
                      <a:pt x="2529" y="2860848"/>
                      <a:pt x="5432" y="2876412"/>
                    </a:cubicBezTo>
                    <a:cubicBezTo>
                      <a:pt x="14976" y="2927614"/>
                      <a:pt x="26328" y="2979784"/>
                      <a:pt x="57532" y="3022707"/>
                    </a:cubicBezTo>
                    <a:cubicBezTo>
                      <a:pt x="106957" y="3090700"/>
                      <a:pt x="201159" y="3146456"/>
                      <a:pt x="286999" y="3134212"/>
                    </a:cubicBezTo>
                    <a:cubicBezTo>
                      <a:pt x="391933" y="3119249"/>
                      <a:pt x="476092" y="3044608"/>
                      <a:pt x="566265" y="2995576"/>
                    </a:cubicBezTo>
                    <a:cubicBezTo>
                      <a:pt x="599202" y="2977665"/>
                      <a:pt x="632266" y="2960988"/>
                      <a:pt x="663464" y="2940193"/>
                    </a:cubicBezTo>
                    <a:cubicBezTo>
                      <a:pt x="681849" y="2927943"/>
                      <a:pt x="714229" y="2901520"/>
                      <a:pt x="738382" y="2904701"/>
                    </a:cubicBezTo>
                    <a:cubicBezTo>
                      <a:pt x="775228" y="2909552"/>
                      <a:pt x="744422" y="2953145"/>
                      <a:pt x="734328" y="2970139"/>
                    </a:cubicBezTo>
                    <a:cubicBezTo>
                      <a:pt x="723646" y="2988138"/>
                      <a:pt x="714723" y="3007105"/>
                      <a:pt x="705186" y="3025743"/>
                    </a:cubicBezTo>
                    <a:cubicBezTo>
                      <a:pt x="694491" y="3046620"/>
                      <a:pt x="676713" y="3069931"/>
                      <a:pt x="670585" y="3092553"/>
                    </a:cubicBezTo>
                    <a:cubicBezTo>
                      <a:pt x="666708" y="3106872"/>
                      <a:pt x="668599" y="3128590"/>
                      <a:pt x="686421" y="3132169"/>
                    </a:cubicBezTo>
                    <a:cubicBezTo>
                      <a:pt x="704547" y="3135819"/>
                      <a:pt x="720061" y="3112349"/>
                      <a:pt x="729256" y="3100718"/>
                    </a:cubicBezTo>
                    <a:cubicBezTo>
                      <a:pt x="744409" y="3081543"/>
                      <a:pt x="757026" y="3060559"/>
                      <a:pt x="770036" y="3039916"/>
                    </a:cubicBezTo>
                    <a:cubicBezTo>
                      <a:pt x="778668" y="3026211"/>
                      <a:pt x="789325" y="3000085"/>
                      <a:pt x="803903" y="2991515"/>
                    </a:cubicBezTo>
                    <a:cubicBezTo>
                      <a:pt x="841665" y="2969323"/>
                      <a:pt x="800367" y="3040485"/>
                      <a:pt x="793588" y="3050199"/>
                    </a:cubicBezTo>
                    <a:cubicBezTo>
                      <a:pt x="785081" y="3062399"/>
                      <a:pt x="772749" y="3077122"/>
                      <a:pt x="770693" y="3092180"/>
                    </a:cubicBezTo>
                    <a:cubicBezTo>
                      <a:pt x="767664" y="3114341"/>
                      <a:pt x="785714" y="3135730"/>
                      <a:pt x="808912" y="3130424"/>
                    </a:cubicBezTo>
                    <a:cubicBezTo>
                      <a:pt x="826784" y="3126338"/>
                      <a:pt x="838838" y="3107719"/>
                      <a:pt x="848894" y="3094002"/>
                    </a:cubicBezTo>
                    <a:cubicBezTo>
                      <a:pt x="855358" y="3085192"/>
                      <a:pt x="874672" y="3050813"/>
                      <a:pt x="887195" y="3050484"/>
                    </a:cubicBezTo>
                    <a:cubicBezTo>
                      <a:pt x="894936" y="3050288"/>
                      <a:pt x="914478" y="3077185"/>
                      <a:pt x="920511" y="3083016"/>
                    </a:cubicBezTo>
                    <a:cubicBezTo>
                      <a:pt x="938055" y="3099972"/>
                      <a:pt x="958850" y="3111539"/>
                      <a:pt x="980662" y="3122107"/>
                    </a:cubicBezTo>
                    <a:cubicBezTo>
                      <a:pt x="1081656" y="3171039"/>
                      <a:pt x="1173486" y="3233713"/>
                      <a:pt x="1278837" y="3274379"/>
                    </a:cubicBezTo>
                    <a:cubicBezTo>
                      <a:pt x="1379490" y="3313236"/>
                      <a:pt x="1484443" y="3343852"/>
                      <a:pt x="1589193" y="3369099"/>
                    </a:cubicBezTo>
                    <a:cubicBezTo>
                      <a:pt x="1644443" y="3382412"/>
                      <a:pt x="1696088" y="3396933"/>
                      <a:pt x="1753058" y="3401619"/>
                    </a:cubicBezTo>
                    <a:cubicBezTo>
                      <a:pt x="1810704" y="3406356"/>
                      <a:pt x="1867522" y="3403984"/>
                      <a:pt x="1925239" y="3402796"/>
                    </a:cubicBezTo>
                    <a:cubicBezTo>
                      <a:pt x="2043005" y="3400354"/>
                      <a:pt x="2153985" y="3375917"/>
                      <a:pt x="2267134" y="3344738"/>
                    </a:cubicBezTo>
                    <a:cubicBezTo>
                      <a:pt x="2468065" y="3289368"/>
                      <a:pt x="2656854" y="3198493"/>
                      <a:pt x="2812377" y="3057776"/>
                    </a:cubicBezTo>
                    <a:cubicBezTo>
                      <a:pt x="2852574" y="3021411"/>
                      <a:pt x="2888958" y="2981479"/>
                      <a:pt x="2923363" y="2939656"/>
                    </a:cubicBezTo>
                    <a:cubicBezTo>
                      <a:pt x="2938307" y="2921492"/>
                      <a:pt x="2953960" y="2903499"/>
                      <a:pt x="2966609" y="2883647"/>
                    </a:cubicBezTo>
                    <a:cubicBezTo>
                      <a:pt x="2975065" y="2870366"/>
                      <a:pt x="2982749" y="2847623"/>
                      <a:pt x="2997636" y="2840040"/>
                    </a:cubicBezTo>
                    <a:cubicBezTo>
                      <a:pt x="3020575" y="2828353"/>
                      <a:pt x="3073453" y="2865344"/>
                      <a:pt x="3094140" y="2875596"/>
                    </a:cubicBezTo>
                    <a:cubicBezTo>
                      <a:pt x="3116794" y="2886828"/>
                      <a:pt x="3139979" y="2901501"/>
                      <a:pt x="3164663" y="2907363"/>
                    </a:cubicBezTo>
                    <a:cubicBezTo>
                      <a:pt x="3173941" y="2909564"/>
                      <a:pt x="3182972" y="2909754"/>
                      <a:pt x="3192060" y="2912910"/>
                    </a:cubicBezTo>
                    <a:cubicBezTo>
                      <a:pt x="3201129" y="2916066"/>
                      <a:pt x="3211830" y="2926027"/>
                      <a:pt x="3222177" y="2923800"/>
                    </a:cubicBezTo>
                    <a:cubicBezTo>
                      <a:pt x="3260699" y="2915496"/>
                      <a:pt x="3197550" y="2841305"/>
                      <a:pt x="3254058" y="2878885"/>
                    </a:cubicBezTo>
                    <a:cubicBezTo>
                      <a:pt x="3344319" y="2938909"/>
                      <a:pt x="3428705" y="3010678"/>
                      <a:pt x="3513787" y="3077761"/>
                    </a:cubicBezTo>
                    <a:cubicBezTo>
                      <a:pt x="3535081" y="3094552"/>
                      <a:pt x="3556913" y="3109313"/>
                      <a:pt x="3579680" y="3124030"/>
                    </a:cubicBezTo>
                    <a:cubicBezTo>
                      <a:pt x="3600994" y="3137811"/>
                      <a:pt x="3617329" y="3156582"/>
                      <a:pt x="3637726" y="3171494"/>
                    </a:cubicBezTo>
                    <a:cubicBezTo>
                      <a:pt x="3682382" y="3204134"/>
                      <a:pt x="3724496" y="3238982"/>
                      <a:pt x="3765117" y="3276568"/>
                    </a:cubicBezTo>
                    <a:cubicBezTo>
                      <a:pt x="3805366" y="3313805"/>
                      <a:pt x="3843957" y="3353200"/>
                      <a:pt x="3886482" y="3387870"/>
                    </a:cubicBezTo>
                    <a:cubicBezTo>
                      <a:pt x="3928166" y="3421857"/>
                      <a:pt x="3960648" y="3461100"/>
                      <a:pt x="3995735" y="3501601"/>
                    </a:cubicBezTo>
                    <a:cubicBezTo>
                      <a:pt x="4029969" y="3541116"/>
                      <a:pt x="4055520" y="3586550"/>
                      <a:pt x="4079818" y="3632579"/>
                    </a:cubicBezTo>
                    <a:cubicBezTo>
                      <a:pt x="4059498" y="3625496"/>
                      <a:pt x="4042447" y="3613410"/>
                      <a:pt x="4031278" y="3639896"/>
                    </a:cubicBezTo>
                    <a:cubicBezTo>
                      <a:pt x="4024075" y="3656940"/>
                      <a:pt x="4030229" y="3680321"/>
                      <a:pt x="4034871" y="3697283"/>
                    </a:cubicBezTo>
                    <a:cubicBezTo>
                      <a:pt x="4049771" y="3751666"/>
                      <a:pt x="4081045" y="3800478"/>
                      <a:pt x="4099841" y="3853540"/>
                    </a:cubicBezTo>
                    <a:cubicBezTo>
                      <a:pt x="4121243" y="3913988"/>
                      <a:pt x="4152864" y="3972014"/>
                      <a:pt x="4170680" y="4033519"/>
                    </a:cubicBezTo>
                    <a:cubicBezTo>
                      <a:pt x="4186440" y="4087933"/>
                      <a:pt x="4182728" y="4148173"/>
                      <a:pt x="4205268" y="4200906"/>
                    </a:cubicBezTo>
                    <a:cubicBezTo>
                      <a:pt x="4223773" y="4244202"/>
                      <a:pt x="4291178" y="4234178"/>
                      <a:pt x="4330105" y="4238048"/>
                    </a:cubicBezTo>
                    <a:cubicBezTo>
                      <a:pt x="4392337" y="4244234"/>
                      <a:pt x="4453835" y="4251235"/>
                      <a:pt x="4516408" y="4253177"/>
                    </a:cubicBezTo>
                    <a:cubicBezTo>
                      <a:pt x="4646589" y="4257205"/>
                      <a:pt x="4778452" y="4267065"/>
                      <a:pt x="4908627" y="4262043"/>
                    </a:cubicBezTo>
                    <a:cubicBezTo>
                      <a:pt x="5027025" y="4257471"/>
                      <a:pt x="5145158" y="4250204"/>
                      <a:pt x="5263171" y="4240022"/>
                    </a:cubicBezTo>
                    <a:cubicBezTo>
                      <a:pt x="5295463" y="4237233"/>
                      <a:pt x="5367339" y="4230763"/>
                      <a:pt x="5374770" y="4188358"/>
                    </a:cubicBezTo>
                    <a:cubicBezTo>
                      <a:pt x="5379577" y="4160967"/>
                      <a:pt x="5355222" y="4165084"/>
                      <a:pt x="5336767" y="4166792"/>
                    </a:cubicBezTo>
                    <a:cubicBezTo>
                      <a:pt x="5310483" y="4169227"/>
                      <a:pt x="5283908" y="4168835"/>
                      <a:pt x="5257529" y="4169284"/>
                    </a:cubicBezTo>
                    <a:cubicBezTo>
                      <a:pt x="5131162" y="4171446"/>
                      <a:pt x="5007084" y="4173180"/>
                      <a:pt x="4880957" y="4163560"/>
                    </a:cubicBezTo>
                    <a:cubicBezTo>
                      <a:pt x="4751972" y="4153726"/>
                      <a:pt x="4623075" y="4151284"/>
                      <a:pt x="4494007" y="4146491"/>
                    </a:cubicBezTo>
                    <a:cubicBezTo>
                      <a:pt x="4435836" y="4144328"/>
                      <a:pt x="4379321" y="4143297"/>
                      <a:pt x="4321320" y="4145934"/>
                    </a:cubicBezTo>
                    <a:cubicBezTo>
                      <a:pt x="4304004" y="4146718"/>
                      <a:pt x="4282729" y="4148799"/>
                      <a:pt x="4273040" y="4132027"/>
                    </a:cubicBezTo>
                    <a:cubicBezTo>
                      <a:pt x="4263313" y="4115179"/>
                      <a:pt x="4264667" y="4075114"/>
                      <a:pt x="4260271" y="4056147"/>
                    </a:cubicBezTo>
                    <a:cubicBezTo>
                      <a:pt x="4244954" y="3990171"/>
                      <a:pt x="4211327" y="3931728"/>
                      <a:pt x="4188711" y="3868338"/>
                    </a:cubicBezTo>
                    <a:cubicBezTo>
                      <a:pt x="4165905" y="3804386"/>
                      <a:pt x="4143188" y="3740669"/>
                      <a:pt x="4114064" y="3679233"/>
                    </a:cubicBezTo>
                    <a:cubicBezTo>
                      <a:pt x="4207406" y="3662835"/>
                      <a:pt x="4300614" y="3644367"/>
                      <a:pt x="4392647" y="3621695"/>
                    </a:cubicBezTo>
                    <a:cubicBezTo>
                      <a:pt x="4430106" y="3612461"/>
                      <a:pt x="4469646" y="3606288"/>
                      <a:pt x="4506005" y="3593741"/>
                    </a:cubicBezTo>
                    <a:cubicBezTo>
                      <a:pt x="4546196" y="3579878"/>
                      <a:pt x="4547094" y="3587454"/>
                      <a:pt x="4554753" y="3625451"/>
                    </a:cubicBezTo>
                    <a:cubicBezTo>
                      <a:pt x="4561425" y="3658559"/>
                      <a:pt x="4569027" y="3682124"/>
                      <a:pt x="4538765" y="3704171"/>
                    </a:cubicBezTo>
                    <a:cubicBezTo>
                      <a:pt x="4507339" y="3727071"/>
                      <a:pt x="4468868" y="3740789"/>
                      <a:pt x="4440547" y="3767977"/>
                    </a:cubicBezTo>
                    <a:cubicBezTo>
                      <a:pt x="4414681" y="3792806"/>
                      <a:pt x="4419886" y="3828375"/>
                      <a:pt x="4461424" y="3823239"/>
                    </a:cubicBezTo>
                    <a:cubicBezTo>
                      <a:pt x="4502520" y="3818161"/>
                      <a:pt x="4549630" y="3787190"/>
                      <a:pt x="4586855" y="3769925"/>
                    </a:cubicBezTo>
                    <a:cubicBezTo>
                      <a:pt x="4592054" y="3792446"/>
                      <a:pt x="4596905" y="3808491"/>
                      <a:pt x="4582340" y="3827938"/>
                    </a:cubicBezTo>
                    <a:cubicBezTo>
                      <a:pt x="4566908" y="3848531"/>
                      <a:pt x="4543394" y="3861679"/>
                      <a:pt x="4525983" y="3880355"/>
                    </a:cubicBezTo>
                    <a:cubicBezTo>
                      <a:pt x="4513132" y="3894136"/>
                      <a:pt x="4499642" y="3914348"/>
                      <a:pt x="4520766" y="3927705"/>
                    </a:cubicBezTo>
                    <a:cubicBezTo>
                      <a:pt x="4542490" y="3941442"/>
                      <a:pt x="4564182" y="3923493"/>
                      <a:pt x="4580430" y="3911079"/>
                    </a:cubicBezTo>
                    <a:cubicBezTo>
                      <a:pt x="4592730" y="3901674"/>
                      <a:pt x="4613006" y="3880911"/>
                      <a:pt x="4629374" y="3892561"/>
                    </a:cubicBezTo>
                    <a:cubicBezTo>
                      <a:pt x="4646412" y="3904685"/>
                      <a:pt x="4637393" y="3935415"/>
                      <a:pt x="4647455" y="3951959"/>
                    </a:cubicBezTo>
                    <a:cubicBezTo>
                      <a:pt x="4664455" y="3979907"/>
                      <a:pt x="4676206" y="3959226"/>
                      <a:pt x="4692769" y="3947412"/>
                    </a:cubicBezTo>
                    <a:cubicBezTo>
                      <a:pt x="4719421" y="3928395"/>
                      <a:pt x="4773772" y="3933682"/>
                      <a:pt x="4805520" y="3931051"/>
                    </a:cubicBezTo>
                    <a:cubicBezTo>
                      <a:pt x="4843618" y="3927895"/>
                      <a:pt x="4880786" y="3920875"/>
                      <a:pt x="4918638" y="3916202"/>
                    </a:cubicBezTo>
                    <a:cubicBezTo>
                      <a:pt x="4963737" y="3910636"/>
                      <a:pt x="5009171" y="3910364"/>
                      <a:pt x="5054220" y="3903938"/>
                    </a:cubicBezTo>
                    <a:cubicBezTo>
                      <a:pt x="5123332" y="3894072"/>
                      <a:pt x="5199212" y="3865935"/>
                      <a:pt x="5268565" y="3883587"/>
                    </a:cubicBezTo>
                    <a:cubicBezTo>
                      <a:pt x="5376693" y="3911110"/>
                      <a:pt x="5429116" y="4027144"/>
                      <a:pt x="5411958" y="4131723"/>
                    </a:cubicBezTo>
                    <a:cubicBezTo>
                      <a:pt x="5408581" y="4152334"/>
                      <a:pt x="5391922" y="4197813"/>
                      <a:pt x="5411123" y="4215477"/>
                    </a:cubicBezTo>
                    <a:cubicBezTo>
                      <a:pt x="5429141" y="4232060"/>
                      <a:pt x="5442100" y="4202297"/>
                      <a:pt x="5448645" y="4188054"/>
                    </a:cubicBezTo>
                    <a:cubicBezTo>
                      <a:pt x="5482911" y="4113465"/>
                      <a:pt x="5473361" y="4027713"/>
                      <a:pt x="5457221" y="3949923"/>
                    </a:cubicBezTo>
                    <a:lnTo>
                      <a:pt x="5457221" y="3949923"/>
                    </a:lnTo>
                    <a:close/>
                  </a:path>
                </a:pathLst>
              </a:custGeom>
              <a:solidFill>
                <a:srgbClr val="000000"/>
              </a:solidFill>
              <a:ln w="6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4BE4142E-4E79-45ED-82BD-41B90C6E526D}"/>
                  </a:ext>
                </a:extLst>
              </p:cNvPr>
              <p:cNvSpPr/>
              <p:nvPr/>
            </p:nvSpPr>
            <p:spPr>
              <a:xfrm>
                <a:off x="1945544" y="4519978"/>
                <a:ext cx="876339" cy="368287"/>
              </a:xfrm>
              <a:custGeom>
                <a:avLst/>
                <a:gdLst>
                  <a:gd name="connsiteX0" fmla="*/ 19461 w 876339"/>
                  <a:gd name="connsiteY0" fmla="*/ 55962 h 368287"/>
                  <a:gd name="connsiteX1" fmla="*/ 465114 w 876339"/>
                  <a:gd name="connsiteY1" fmla="*/ 110959 h 368287"/>
                  <a:gd name="connsiteX2" fmla="*/ 805871 w 876339"/>
                  <a:gd name="connsiteY2" fmla="*/ 301803 h 368287"/>
                  <a:gd name="connsiteX3" fmla="*/ 853330 w 876339"/>
                  <a:gd name="connsiteY3" fmla="*/ 364547 h 368287"/>
                  <a:gd name="connsiteX4" fmla="*/ 871582 w 876339"/>
                  <a:gd name="connsiteY4" fmla="*/ 324906 h 368287"/>
                  <a:gd name="connsiteX5" fmla="*/ 755694 w 876339"/>
                  <a:gd name="connsiteY5" fmla="*/ 180628 h 368287"/>
                  <a:gd name="connsiteX6" fmla="*/ 395604 w 876339"/>
                  <a:gd name="connsiteY6" fmla="*/ 24403 h 368287"/>
                  <a:gd name="connsiteX7" fmla="*/ 157693 w 876339"/>
                  <a:gd name="connsiteY7" fmla="*/ 48 h 368287"/>
                  <a:gd name="connsiteX8" fmla="*/ 39700 w 876339"/>
                  <a:gd name="connsiteY8" fmla="*/ 13165 h 368287"/>
                  <a:gd name="connsiteX9" fmla="*/ 3012 w 876339"/>
                  <a:gd name="connsiteY9" fmla="*/ 31303 h 368287"/>
                  <a:gd name="connsiteX10" fmla="*/ 19461 w 876339"/>
                  <a:gd name="connsiteY10" fmla="*/ 55962 h 36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6339" h="368287">
                    <a:moveTo>
                      <a:pt x="19461" y="55962"/>
                    </a:moveTo>
                    <a:cubicBezTo>
                      <a:pt x="168015" y="40872"/>
                      <a:pt x="321804" y="74378"/>
                      <a:pt x="465114" y="110959"/>
                    </a:cubicBezTo>
                    <a:cubicBezTo>
                      <a:pt x="593777" y="143795"/>
                      <a:pt x="718874" y="197811"/>
                      <a:pt x="805871" y="301803"/>
                    </a:cubicBezTo>
                    <a:cubicBezTo>
                      <a:pt x="819551" y="318158"/>
                      <a:pt x="834806" y="354029"/>
                      <a:pt x="853330" y="364547"/>
                    </a:cubicBezTo>
                    <a:cubicBezTo>
                      <a:pt x="881732" y="380687"/>
                      <a:pt x="878684" y="341020"/>
                      <a:pt x="871582" y="324906"/>
                    </a:cubicBezTo>
                    <a:cubicBezTo>
                      <a:pt x="848643" y="272881"/>
                      <a:pt x="797346" y="218106"/>
                      <a:pt x="755694" y="180628"/>
                    </a:cubicBezTo>
                    <a:cubicBezTo>
                      <a:pt x="656458" y="91347"/>
                      <a:pt x="524051" y="49947"/>
                      <a:pt x="395604" y="24403"/>
                    </a:cubicBezTo>
                    <a:cubicBezTo>
                      <a:pt x="317561" y="8883"/>
                      <a:pt x="237304" y="175"/>
                      <a:pt x="157693" y="48"/>
                    </a:cubicBezTo>
                    <a:cubicBezTo>
                      <a:pt x="118014" y="-9"/>
                      <a:pt x="78417" y="4387"/>
                      <a:pt x="39700" y="13165"/>
                    </a:cubicBezTo>
                    <a:cubicBezTo>
                      <a:pt x="27380" y="15960"/>
                      <a:pt x="9475" y="18509"/>
                      <a:pt x="3012" y="31303"/>
                    </a:cubicBezTo>
                    <a:cubicBezTo>
                      <a:pt x="-4242" y="45678"/>
                      <a:pt x="2228" y="57707"/>
                      <a:pt x="19461" y="55962"/>
                    </a:cubicBezTo>
                  </a:path>
                </a:pathLst>
              </a:custGeom>
              <a:solidFill>
                <a:srgbClr val="000000"/>
              </a:solidFill>
              <a:ln w="6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2B49B6A0-EBBF-44D2-8B71-BBFF51DC7D0D}"/>
                  </a:ext>
                </a:extLst>
              </p:cNvPr>
              <p:cNvSpPr/>
              <p:nvPr/>
            </p:nvSpPr>
            <p:spPr>
              <a:xfrm>
                <a:off x="-1652932" y="5150548"/>
                <a:ext cx="398478" cy="418544"/>
              </a:xfrm>
              <a:custGeom>
                <a:avLst/>
                <a:gdLst>
                  <a:gd name="connsiteX0" fmla="*/ 128665 w 398478"/>
                  <a:gd name="connsiteY0" fmla="*/ 330038 h 418544"/>
                  <a:gd name="connsiteX1" fmla="*/ 279438 w 398478"/>
                  <a:gd name="connsiteY1" fmla="*/ 411724 h 418544"/>
                  <a:gd name="connsiteX2" fmla="*/ 382412 w 398478"/>
                  <a:gd name="connsiteY2" fmla="*/ 408334 h 418544"/>
                  <a:gd name="connsiteX3" fmla="*/ 394668 w 398478"/>
                  <a:gd name="connsiteY3" fmla="*/ 367187 h 418544"/>
                  <a:gd name="connsiteX4" fmla="*/ 338280 w 398478"/>
                  <a:gd name="connsiteY4" fmla="*/ 346779 h 418544"/>
                  <a:gd name="connsiteX5" fmla="*/ 165069 w 398478"/>
                  <a:gd name="connsiteY5" fmla="*/ 273144 h 418544"/>
                  <a:gd name="connsiteX6" fmla="*/ 63733 w 398478"/>
                  <a:gd name="connsiteY6" fmla="*/ 118785 h 418544"/>
                  <a:gd name="connsiteX7" fmla="*/ 41598 w 398478"/>
                  <a:gd name="connsiteY7" fmla="*/ 35708 h 418544"/>
                  <a:gd name="connsiteX8" fmla="*/ 10008 w 398478"/>
                  <a:gd name="connsiteY8" fmla="*/ 9627 h 418544"/>
                  <a:gd name="connsiteX9" fmla="*/ 33130 w 398478"/>
                  <a:gd name="connsiteY9" fmla="*/ 178848 h 418544"/>
                  <a:gd name="connsiteX10" fmla="*/ 128665 w 398478"/>
                  <a:gd name="connsiteY10" fmla="*/ 330038 h 41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8478" h="418544">
                    <a:moveTo>
                      <a:pt x="128665" y="330038"/>
                    </a:moveTo>
                    <a:cubicBezTo>
                      <a:pt x="168749" y="371836"/>
                      <a:pt x="222481" y="401225"/>
                      <a:pt x="279438" y="411724"/>
                    </a:cubicBezTo>
                    <a:cubicBezTo>
                      <a:pt x="309144" y="417194"/>
                      <a:pt x="355040" y="425447"/>
                      <a:pt x="382412" y="408334"/>
                    </a:cubicBezTo>
                    <a:cubicBezTo>
                      <a:pt x="396249" y="399688"/>
                      <a:pt x="403560" y="382796"/>
                      <a:pt x="394668" y="367187"/>
                    </a:cubicBezTo>
                    <a:cubicBezTo>
                      <a:pt x="384100" y="348638"/>
                      <a:pt x="356419" y="349334"/>
                      <a:pt x="338280" y="346779"/>
                    </a:cubicBezTo>
                    <a:cubicBezTo>
                      <a:pt x="271248" y="337362"/>
                      <a:pt x="216195" y="319034"/>
                      <a:pt x="165069" y="273144"/>
                    </a:cubicBezTo>
                    <a:cubicBezTo>
                      <a:pt x="118142" y="231030"/>
                      <a:pt x="86324" y="177235"/>
                      <a:pt x="63733" y="118785"/>
                    </a:cubicBezTo>
                    <a:cubicBezTo>
                      <a:pt x="53216" y="91552"/>
                      <a:pt x="48605" y="63845"/>
                      <a:pt x="41598" y="35708"/>
                    </a:cubicBezTo>
                    <a:cubicBezTo>
                      <a:pt x="37633" y="19783"/>
                      <a:pt x="27204" y="-17429"/>
                      <a:pt x="10008" y="9627"/>
                    </a:cubicBezTo>
                    <a:cubicBezTo>
                      <a:pt x="-16896" y="51962"/>
                      <a:pt x="17730" y="137910"/>
                      <a:pt x="33130" y="178848"/>
                    </a:cubicBezTo>
                    <a:cubicBezTo>
                      <a:pt x="54449" y="235552"/>
                      <a:pt x="86741" y="286305"/>
                      <a:pt x="128665" y="330038"/>
                    </a:cubicBezTo>
                  </a:path>
                </a:pathLst>
              </a:custGeom>
              <a:solidFill>
                <a:srgbClr val="000000"/>
              </a:solidFill>
              <a:ln w="6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050FDA64-1053-48D6-B53D-D42D82AB97E9}"/>
                  </a:ext>
                </a:extLst>
              </p:cNvPr>
              <p:cNvSpPr/>
              <p:nvPr/>
            </p:nvSpPr>
            <p:spPr>
              <a:xfrm>
                <a:off x="79656" y="3777259"/>
                <a:ext cx="143881" cy="172038"/>
              </a:xfrm>
              <a:custGeom>
                <a:avLst/>
                <a:gdLst>
                  <a:gd name="connsiteX0" fmla="*/ 4448 w 143881"/>
                  <a:gd name="connsiteY0" fmla="*/ 172085 h 172038"/>
                  <a:gd name="connsiteX1" fmla="*/ 105025 w 143881"/>
                  <a:gd name="connsiteY1" fmla="*/ 45130 h 172038"/>
                  <a:gd name="connsiteX2" fmla="*/ 143957 w 143881"/>
                  <a:gd name="connsiteY2" fmla="*/ 12458 h 172038"/>
                  <a:gd name="connsiteX3" fmla="*/ 115523 w 143881"/>
                  <a:gd name="connsiteY3" fmla="*/ 2428 h 172038"/>
                  <a:gd name="connsiteX4" fmla="*/ 4448 w 143881"/>
                  <a:gd name="connsiteY4" fmla="*/ 172085 h 17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881" h="172038">
                    <a:moveTo>
                      <a:pt x="4448" y="172085"/>
                    </a:moveTo>
                    <a:cubicBezTo>
                      <a:pt x="42603" y="132824"/>
                      <a:pt x="61488" y="80793"/>
                      <a:pt x="105025" y="45130"/>
                    </a:cubicBezTo>
                    <a:cubicBezTo>
                      <a:pt x="113145" y="38489"/>
                      <a:pt x="144318" y="24525"/>
                      <a:pt x="143957" y="12458"/>
                    </a:cubicBezTo>
                    <a:cubicBezTo>
                      <a:pt x="143483" y="-3416"/>
                      <a:pt x="125079" y="-671"/>
                      <a:pt x="115523" y="2428"/>
                    </a:cubicBezTo>
                    <a:cubicBezTo>
                      <a:pt x="68501" y="17670"/>
                      <a:pt x="-20647" y="121870"/>
                      <a:pt x="4448" y="172085"/>
                    </a:cubicBezTo>
                  </a:path>
                </a:pathLst>
              </a:custGeom>
              <a:solidFill>
                <a:srgbClr val="000000"/>
              </a:solidFill>
              <a:ln w="6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61D83931-B04B-49EB-9FC9-7F303210C796}"/>
                  </a:ext>
                </a:extLst>
              </p:cNvPr>
              <p:cNvSpPr/>
              <p:nvPr/>
            </p:nvSpPr>
            <p:spPr>
              <a:xfrm>
                <a:off x="750868" y="4414573"/>
                <a:ext cx="104440" cy="111251"/>
              </a:xfrm>
              <a:custGeom>
                <a:avLst/>
                <a:gdLst>
                  <a:gd name="connsiteX0" fmla="*/ 53603 w 104440"/>
                  <a:gd name="connsiteY0" fmla="*/ 103248 h 111251"/>
                  <a:gd name="connsiteX1" fmla="*/ 104394 w 104440"/>
                  <a:gd name="connsiteY1" fmla="*/ 35628 h 111251"/>
                  <a:gd name="connsiteX2" fmla="*/ 70837 w 104440"/>
                  <a:gd name="connsiteY2" fmla="*/ 28291 h 111251"/>
                  <a:gd name="connsiteX3" fmla="*/ 42662 w 104440"/>
                  <a:gd name="connsiteY3" fmla="*/ 43356 h 111251"/>
                  <a:gd name="connsiteX4" fmla="*/ 37046 w 104440"/>
                  <a:gd name="connsiteY4" fmla="*/ 33022 h 111251"/>
                  <a:gd name="connsiteX5" fmla="*/ 19471 w 104440"/>
                  <a:gd name="connsiteY5" fmla="*/ 1533 h 111251"/>
                  <a:gd name="connsiteX6" fmla="*/ 238 w 104440"/>
                  <a:gd name="connsiteY6" fmla="*/ 46727 h 111251"/>
                  <a:gd name="connsiteX7" fmla="*/ 53603 w 104440"/>
                  <a:gd name="connsiteY7" fmla="*/ 103248 h 111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440" h="111251">
                    <a:moveTo>
                      <a:pt x="53603" y="103248"/>
                    </a:moveTo>
                    <a:cubicBezTo>
                      <a:pt x="69212" y="90631"/>
                      <a:pt x="106968" y="58250"/>
                      <a:pt x="104394" y="35628"/>
                    </a:cubicBezTo>
                    <a:cubicBezTo>
                      <a:pt x="101985" y="14416"/>
                      <a:pt x="84517" y="19760"/>
                      <a:pt x="70837" y="28291"/>
                    </a:cubicBezTo>
                    <a:cubicBezTo>
                      <a:pt x="64949" y="31966"/>
                      <a:pt x="51478" y="47397"/>
                      <a:pt x="42662" y="43356"/>
                    </a:cubicBezTo>
                    <a:cubicBezTo>
                      <a:pt x="33688" y="39251"/>
                      <a:pt x="40524" y="40681"/>
                      <a:pt x="37046" y="33022"/>
                    </a:cubicBezTo>
                    <a:cubicBezTo>
                      <a:pt x="32208" y="22346"/>
                      <a:pt x="40120" y="-6828"/>
                      <a:pt x="19471" y="1533"/>
                    </a:cubicBezTo>
                    <a:cubicBezTo>
                      <a:pt x="7195" y="6504"/>
                      <a:pt x="1086" y="35558"/>
                      <a:pt x="238" y="46727"/>
                    </a:cubicBezTo>
                    <a:cubicBezTo>
                      <a:pt x="-1893" y="74718"/>
                      <a:pt x="17441" y="132498"/>
                      <a:pt x="53603" y="103248"/>
                    </a:cubicBezTo>
                  </a:path>
                </a:pathLst>
              </a:custGeom>
              <a:solidFill>
                <a:srgbClr val="000000"/>
              </a:solidFill>
              <a:ln w="6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1CAC6CCE-865A-41DD-94F4-12B4DCE5985E}"/>
                  </a:ext>
                </a:extLst>
              </p:cNvPr>
              <p:cNvSpPr/>
              <p:nvPr/>
            </p:nvSpPr>
            <p:spPr>
              <a:xfrm>
                <a:off x="678660" y="4566458"/>
                <a:ext cx="52629" cy="83776"/>
              </a:xfrm>
              <a:custGeom>
                <a:avLst/>
                <a:gdLst>
                  <a:gd name="connsiteX0" fmla="*/ 1967 w 52629"/>
                  <a:gd name="connsiteY0" fmla="*/ 48232 h 83776"/>
                  <a:gd name="connsiteX1" fmla="*/ 46661 w 52629"/>
                  <a:gd name="connsiteY1" fmla="*/ 79057 h 83776"/>
                  <a:gd name="connsiteX2" fmla="*/ 37212 w 52629"/>
                  <a:gd name="connsiteY2" fmla="*/ 37588 h 83776"/>
                  <a:gd name="connsiteX3" fmla="*/ 14679 w 52629"/>
                  <a:gd name="connsiteY3" fmla="*/ 53 h 83776"/>
                  <a:gd name="connsiteX4" fmla="*/ 1967 w 52629"/>
                  <a:gd name="connsiteY4" fmla="*/ 48232 h 8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9" h="83776">
                    <a:moveTo>
                      <a:pt x="1967" y="48232"/>
                    </a:moveTo>
                    <a:cubicBezTo>
                      <a:pt x="4623" y="64517"/>
                      <a:pt x="27378" y="95747"/>
                      <a:pt x="46661" y="79057"/>
                    </a:cubicBezTo>
                    <a:cubicBezTo>
                      <a:pt x="62073" y="65725"/>
                      <a:pt x="43960" y="50446"/>
                      <a:pt x="37212" y="37588"/>
                    </a:cubicBezTo>
                    <a:cubicBezTo>
                      <a:pt x="32842" y="29253"/>
                      <a:pt x="26954" y="-440"/>
                      <a:pt x="14679" y="53"/>
                    </a:cubicBezTo>
                    <a:cubicBezTo>
                      <a:pt x="-4497" y="818"/>
                      <a:pt x="31" y="36374"/>
                      <a:pt x="1967" y="48232"/>
                    </a:cubicBezTo>
                  </a:path>
                </a:pathLst>
              </a:custGeom>
              <a:solidFill>
                <a:srgbClr val="000000"/>
              </a:solidFill>
              <a:ln w="6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48A976AF-9034-4BDE-A6D4-4B75D7D4A360}"/>
                  </a:ext>
                </a:extLst>
              </p:cNvPr>
              <p:cNvSpPr/>
              <p:nvPr/>
            </p:nvSpPr>
            <p:spPr>
              <a:xfrm>
                <a:off x="568213" y="4360038"/>
                <a:ext cx="44340" cy="68058"/>
              </a:xfrm>
              <a:custGeom>
                <a:avLst/>
                <a:gdLst>
                  <a:gd name="connsiteX0" fmla="*/ 43631 w 44340"/>
                  <a:gd name="connsiteY0" fmla="*/ 62441 h 68058"/>
                  <a:gd name="connsiteX1" fmla="*/ 7411 w 44340"/>
                  <a:gd name="connsiteY1" fmla="*/ 3543 h 68058"/>
                  <a:gd name="connsiteX2" fmla="*/ 20199 w 44340"/>
                  <a:gd name="connsiteY2" fmla="*/ 45258 h 68058"/>
                  <a:gd name="connsiteX3" fmla="*/ 43631 w 44340"/>
                  <a:gd name="connsiteY3" fmla="*/ 62441 h 6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40" h="68058">
                    <a:moveTo>
                      <a:pt x="43631" y="62441"/>
                    </a:moveTo>
                    <a:cubicBezTo>
                      <a:pt x="48425" y="46517"/>
                      <a:pt x="30742" y="-15159"/>
                      <a:pt x="7411" y="3543"/>
                    </a:cubicBezTo>
                    <a:cubicBezTo>
                      <a:pt x="-11638" y="18822"/>
                      <a:pt x="11440" y="34810"/>
                      <a:pt x="20199" y="45258"/>
                    </a:cubicBezTo>
                    <a:cubicBezTo>
                      <a:pt x="24468" y="50355"/>
                      <a:pt x="38236" y="80403"/>
                      <a:pt x="43631" y="62441"/>
                    </a:cubicBezTo>
                  </a:path>
                </a:pathLst>
              </a:custGeom>
              <a:solidFill>
                <a:srgbClr val="000000"/>
              </a:solidFill>
              <a:ln w="6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2" name="图形 8">
            <a:extLst>
              <a:ext uri="{FF2B5EF4-FFF2-40B4-BE49-F238E27FC236}">
                <a16:creationId xmlns:a16="http://schemas.microsoft.com/office/drawing/2014/main" id="{82648CE3-2819-4970-8663-3ADFDAE692B0}"/>
              </a:ext>
            </a:extLst>
          </p:cNvPr>
          <p:cNvGrpSpPr/>
          <p:nvPr userDrawn="1"/>
        </p:nvGrpSpPr>
        <p:grpSpPr>
          <a:xfrm rot="18813220">
            <a:off x="9279339" y="3578353"/>
            <a:ext cx="3468163" cy="4947507"/>
            <a:chOff x="9279339" y="3578353"/>
            <a:chExt cx="3468163" cy="4947507"/>
          </a:xfrm>
        </p:grpSpPr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76D7E28-7CF0-467D-A09A-5DA65E742C0E}"/>
                </a:ext>
              </a:extLst>
            </p:cNvPr>
            <p:cNvSpPr/>
            <p:nvPr/>
          </p:nvSpPr>
          <p:spPr>
            <a:xfrm>
              <a:off x="9919042" y="6041898"/>
              <a:ext cx="1599262" cy="2130082"/>
            </a:xfrm>
            <a:custGeom>
              <a:avLst/>
              <a:gdLst>
                <a:gd name="connsiteX0" fmla="*/ 1219515 w 1599262"/>
                <a:gd name="connsiteY0" fmla="*/ 14 h 2130082"/>
                <a:gd name="connsiteX1" fmla="*/ 1220565 w 1599262"/>
                <a:gd name="connsiteY1" fmla="*/ 139 h 2130082"/>
                <a:gd name="connsiteX2" fmla="*/ 1271308 w 1599262"/>
                <a:gd name="connsiteY2" fmla="*/ 58957 h 2130082"/>
                <a:gd name="connsiteX3" fmla="*/ 1371158 w 1599262"/>
                <a:gd name="connsiteY3" fmla="*/ 178603 h 2130082"/>
                <a:gd name="connsiteX4" fmla="*/ 1413179 w 1599262"/>
                <a:gd name="connsiteY4" fmla="*/ 229799 h 2130082"/>
                <a:gd name="connsiteX5" fmla="*/ 1427342 w 1599262"/>
                <a:gd name="connsiteY5" fmla="*/ 278838 h 2130082"/>
                <a:gd name="connsiteX6" fmla="*/ 1573824 w 1599262"/>
                <a:gd name="connsiteY6" fmla="*/ 851372 h 2130082"/>
                <a:gd name="connsiteX7" fmla="*/ 1595081 w 1599262"/>
                <a:gd name="connsiteY7" fmla="*/ 976846 h 2130082"/>
                <a:gd name="connsiteX8" fmla="*/ 1594454 w 1599262"/>
                <a:gd name="connsiteY8" fmla="*/ 1048423 h 2130082"/>
                <a:gd name="connsiteX9" fmla="*/ 1529929 w 1599262"/>
                <a:gd name="connsiteY9" fmla="*/ 1087576 h 2130082"/>
                <a:gd name="connsiteX10" fmla="*/ 1401689 w 1599262"/>
                <a:gd name="connsiteY10" fmla="*/ 1116734 h 2130082"/>
                <a:gd name="connsiteX11" fmla="*/ 1087796 w 1599262"/>
                <a:gd name="connsiteY11" fmla="*/ 1152875 h 2130082"/>
                <a:gd name="connsiteX12" fmla="*/ 990885 w 1599262"/>
                <a:gd name="connsiteY12" fmla="*/ 1159673 h 2130082"/>
                <a:gd name="connsiteX13" fmla="*/ 975436 w 1599262"/>
                <a:gd name="connsiteY13" fmla="*/ 1167860 h 2130082"/>
                <a:gd name="connsiteX14" fmla="*/ 972395 w 1599262"/>
                <a:gd name="connsiteY14" fmla="*/ 1227217 h 2130082"/>
                <a:gd name="connsiteX15" fmla="*/ 966796 w 1599262"/>
                <a:gd name="connsiteY15" fmla="*/ 1336545 h 2130082"/>
                <a:gd name="connsiteX16" fmla="*/ 966796 w 1599262"/>
                <a:gd name="connsiteY16" fmla="*/ 1336545 h 2130082"/>
                <a:gd name="connsiteX17" fmla="*/ 951525 w 1599262"/>
                <a:gd name="connsiteY17" fmla="*/ 1634756 h 2130082"/>
                <a:gd name="connsiteX18" fmla="*/ 936038 w 1599262"/>
                <a:gd name="connsiteY18" fmla="*/ 1937096 h 2130082"/>
                <a:gd name="connsiteX19" fmla="*/ 930179 w 1599262"/>
                <a:gd name="connsiteY19" fmla="*/ 2051656 h 2130082"/>
                <a:gd name="connsiteX20" fmla="*/ 926771 w 1599262"/>
                <a:gd name="connsiteY20" fmla="*/ 2118179 h 2130082"/>
                <a:gd name="connsiteX21" fmla="*/ 911113 w 1599262"/>
                <a:gd name="connsiteY21" fmla="*/ 2129607 h 2130082"/>
                <a:gd name="connsiteX22" fmla="*/ 782253 w 1599262"/>
                <a:gd name="connsiteY22" fmla="*/ 2124996 h 2130082"/>
                <a:gd name="connsiteX23" fmla="*/ 637797 w 1599262"/>
                <a:gd name="connsiteY23" fmla="*/ 2119834 h 2130082"/>
                <a:gd name="connsiteX24" fmla="*/ 603137 w 1599262"/>
                <a:gd name="connsiteY24" fmla="*/ 2113379 h 2130082"/>
                <a:gd name="connsiteX25" fmla="*/ 601053 w 1599262"/>
                <a:gd name="connsiteY25" fmla="*/ 2054960 h 2130082"/>
                <a:gd name="connsiteX26" fmla="*/ 597044 w 1599262"/>
                <a:gd name="connsiteY26" fmla="*/ 1942879 h 2130082"/>
                <a:gd name="connsiteX27" fmla="*/ 586041 w 1599262"/>
                <a:gd name="connsiteY27" fmla="*/ 1635213 h 2130082"/>
                <a:gd name="connsiteX28" fmla="*/ 571023 w 1599262"/>
                <a:gd name="connsiteY28" fmla="*/ 1215605 h 2130082"/>
                <a:gd name="connsiteX29" fmla="*/ 410384 w 1599262"/>
                <a:gd name="connsiteY29" fmla="*/ 1247934 h 2130082"/>
                <a:gd name="connsiteX30" fmla="*/ 173014 w 1599262"/>
                <a:gd name="connsiteY30" fmla="*/ 1295699 h 2130082"/>
                <a:gd name="connsiteX31" fmla="*/ 56156 w 1599262"/>
                <a:gd name="connsiteY31" fmla="*/ 1314292 h 2130082"/>
                <a:gd name="connsiteX32" fmla="*/ 1462 w 1599262"/>
                <a:gd name="connsiteY32" fmla="*/ 1257726 h 2130082"/>
                <a:gd name="connsiteX33" fmla="*/ 600 w 1599262"/>
                <a:gd name="connsiteY33" fmla="*/ 1143781 h 2130082"/>
                <a:gd name="connsiteX34" fmla="*/ 5560 w 1599262"/>
                <a:gd name="connsiteY34" fmla="*/ 957828 h 2130082"/>
                <a:gd name="connsiteX35" fmla="*/ 322714 w 1599262"/>
                <a:gd name="connsiteY35" fmla="*/ 929259 h 2130082"/>
                <a:gd name="connsiteX36" fmla="*/ 491587 w 1599262"/>
                <a:gd name="connsiteY36" fmla="*/ 914046 h 2130082"/>
                <a:gd name="connsiteX37" fmla="*/ 541557 w 1599262"/>
                <a:gd name="connsiteY37" fmla="*/ 905732 h 2130082"/>
                <a:gd name="connsiteX38" fmla="*/ 540290 w 1599262"/>
                <a:gd name="connsiteY38" fmla="*/ 824604 h 2130082"/>
                <a:gd name="connsiteX39" fmla="*/ 540290 w 1599262"/>
                <a:gd name="connsiteY39" fmla="*/ 824604 h 2130082"/>
                <a:gd name="connsiteX40" fmla="*/ 537769 w 1599262"/>
                <a:gd name="connsiteY40" fmla="*/ 664531 h 2130082"/>
                <a:gd name="connsiteX41" fmla="*/ 537769 w 1599262"/>
                <a:gd name="connsiteY41" fmla="*/ 664531 h 2130082"/>
                <a:gd name="connsiteX42" fmla="*/ 528528 w 1599262"/>
                <a:gd name="connsiteY42" fmla="*/ 75553 h 2130082"/>
                <a:gd name="connsiteX43" fmla="*/ 604461 w 1599262"/>
                <a:gd name="connsiteY43" fmla="*/ 77849 h 2130082"/>
                <a:gd name="connsiteX44" fmla="*/ 935392 w 1599262"/>
                <a:gd name="connsiteY44" fmla="*/ 82072 h 2130082"/>
                <a:gd name="connsiteX45" fmla="*/ 1095119 w 1599262"/>
                <a:gd name="connsiteY45" fmla="*/ 47891 h 2130082"/>
                <a:gd name="connsiteX46" fmla="*/ 1177525 w 1599262"/>
                <a:gd name="connsiteY46" fmla="*/ 17661 h 2130082"/>
                <a:gd name="connsiteX47" fmla="*/ 1220565 w 1599262"/>
                <a:gd name="connsiteY47" fmla="*/ 139 h 2130082"/>
                <a:gd name="connsiteX48" fmla="*/ 1071262 w 1599262"/>
                <a:gd name="connsiteY48" fmla="*/ 548077 h 2130082"/>
                <a:gd name="connsiteX49" fmla="*/ 1015005 w 1599262"/>
                <a:gd name="connsiteY49" fmla="*/ 823229 h 2130082"/>
                <a:gd name="connsiteX50" fmla="*/ 1207512 w 1599262"/>
                <a:gd name="connsiteY50" fmla="*/ 810472 h 2130082"/>
                <a:gd name="connsiteX51" fmla="*/ 1071262 w 1599262"/>
                <a:gd name="connsiteY51" fmla="*/ 548077 h 213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599262" h="2130082">
                  <a:moveTo>
                    <a:pt x="1219515" y="14"/>
                  </a:moveTo>
                  <a:lnTo>
                    <a:pt x="1220565" y="139"/>
                  </a:lnTo>
                  <a:cubicBezTo>
                    <a:pt x="1235774" y="3082"/>
                    <a:pt x="1260983" y="46591"/>
                    <a:pt x="1271308" y="58957"/>
                  </a:cubicBezTo>
                  <a:cubicBezTo>
                    <a:pt x="1304587" y="98839"/>
                    <a:pt x="1337873" y="138721"/>
                    <a:pt x="1371158" y="178603"/>
                  </a:cubicBezTo>
                  <a:cubicBezTo>
                    <a:pt x="1384479" y="194565"/>
                    <a:pt x="1403690" y="211326"/>
                    <a:pt x="1413179" y="229799"/>
                  </a:cubicBezTo>
                  <a:cubicBezTo>
                    <a:pt x="1420482" y="244010"/>
                    <a:pt x="1422984" y="263606"/>
                    <a:pt x="1427342" y="278838"/>
                  </a:cubicBezTo>
                  <a:cubicBezTo>
                    <a:pt x="1481466" y="468044"/>
                    <a:pt x="1534400" y="658475"/>
                    <a:pt x="1573824" y="851372"/>
                  </a:cubicBezTo>
                  <a:cubicBezTo>
                    <a:pt x="1582312" y="892890"/>
                    <a:pt x="1590362" y="934700"/>
                    <a:pt x="1595081" y="976846"/>
                  </a:cubicBezTo>
                  <a:cubicBezTo>
                    <a:pt x="1597406" y="997678"/>
                    <a:pt x="1603525" y="1028289"/>
                    <a:pt x="1594454" y="1048423"/>
                  </a:cubicBezTo>
                  <a:cubicBezTo>
                    <a:pt x="1584225" y="1071113"/>
                    <a:pt x="1551313" y="1080543"/>
                    <a:pt x="1529929" y="1087576"/>
                  </a:cubicBezTo>
                  <a:cubicBezTo>
                    <a:pt x="1488333" y="1101267"/>
                    <a:pt x="1444780" y="1109416"/>
                    <a:pt x="1401689" y="1116734"/>
                  </a:cubicBezTo>
                  <a:cubicBezTo>
                    <a:pt x="1297860" y="1134357"/>
                    <a:pt x="1192733" y="1144593"/>
                    <a:pt x="1087796" y="1152875"/>
                  </a:cubicBezTo>
                  <a:cubicBezTo>
                    <a:pt x="1055740" y="1155405"/>
                    <a:pt x="1022739" y="1155361"/>
                    <a:pt x="990885" y="1159673"/>
                  </a:cubicBezTo>
                  <a:cubicBezTo>
                    <a:pt x="975670" y="1161727"/>
                    <a:pt x="980231" y="1157643"/>
                    <a:pt x="975436" y="1167860"/>
                  </a:cubicBezTo>
                  <a:cubicBezTo>
                    <a:pt x="968760" y="1182071"/>
                    <a:pt x="973187" y="1211724"/>
                    <a:pt x="972395" y="1227217"/>
                  </a:cubicBezTo>
                  <a:cubicBezTo>
                    <a:pt x="970527" y="1263661"/>
                    <a:pt x="968665" y="1300100"/>
                    <a:pt x="966796" y="1336545"/>
                  </a:cubicBezTo>
                  <a:lnTo>
                    <a:pt x="966796" y="1336545"/>
                  </a:lnTo>
                  <a:lnTo>
                    <a:pt x="951525" y="1634756"/>
                  </a:lnTo>
                  <a:cubicBezTo>
                    <a:pt x="946362" y="1735536"/>
                    <a:pt x="941206" y="1836316"/>
                    <a:pt x="936038" y="1937096"/>
                  </a:cubicBezTo>
                  <a:cubicBezTo>
                    <a:pt x="934087" y="1975279"/>
                    <a:pt x="932130" y="2013467"/>
                    <a:pt x="930179" y="2051656"/>
                  </a:cubicBezTo>
                  <a:cubicBezTo>
                    <a:pt x="929134" y="2072063"/>
                    <a:pt x="932244" y="2098419"/>
                    <a:pt x="926771" y="2118179"/>
                  </a:cubicBezTo>
                  <a:cubicBezTo>
                    <a:pt x="922629" y="2133126"/>
                    <a:pt x="929438" y="2128718"/>
                    <a:pt x="911113" y="2129607"/>
                  </a:cubicBezTo>
                  <a:cubicBezTo>
                    <a:pt x="868675" y="2131655"/>
                    <a:pt x="824704" y="2126518"/>
                    <a:pt x="782253" y="2124996"/>
                  </a:cubicBezTo>
                  <a:cubicBezTo>
                    <a:pt x="734107" y="2123278"/>
                    <a:pt x="685955" y="2121553"/>
                    <a:pt x="637797" y="2119834"/>
                  </a:cubicBezTo>
                  <a:cubicBezTo>
                    <a:pt x="624046" y="2119340"/>
                    <a:pt x="608679" y="2123239"/>
                    <a:pt x="603137" y="2113379"/>
                  </a:cubicBezTo>
                  <a:cubicBezTo>
                    <a:pt x="596391" y="2101374"/>
                    <a:pt x="601528" y="2068366"/>
                    <a:pt x="601053" y="2054960"/>
                  </a:cubicBezTo>
                  <a:cubicBezTo>
                    <a:pt x="599717" y="2017602"/>
                    <a:pt x="598380" y="1980238"/>
                    <a:pt x="597044" y="1942879"/>
                  </a:cubicBezTo>
                  <a:cubicBezTo>
                    <a:pt x="593376" y="1840324"/>
                    <a:pt x="589709" y="1737768"/>
                    <a:pt x="586041" y="1635213"/>
                  </a:cubicBezTo>
                  <a:cubicBezTo>
                    <a:pt x="581037" y="1495350"/>
                    <a:pt x="576027" y="1355481"/>
                    <a:pt x="571023" y="1215605"/>
                  </a:cubicBezTo>
                  <a:cubicBezTo>
                    <a:pt x="517481" y="1226386"/>
                    <a:pt x="463933" y="1237160"/>
                    <a:pt x="410384" y="1247934"/>
                  </a:cubicBezTo>
                  <a:cubicBezTo>
                    <a:pt x="331265" y="1263858"/>
                    <a:pt x="252140" y="1279782"/>
                    <a:pt x="173014" y="1295699"/>
                  </a:cubicBezTo>
                  <a:cubicBezTo>
                    <a:pt x="136726" y="1303004"/>
                    <a:pt x="93629" y="1319670"/>
                    <a:pt x="56156" y="1314292"/>
                  </a:cubicBezTo>
                  <a:cubicBezTo>
                    <a:pt x="18937" y="1308953"/>
                    <a:pt x="3552" y="1293055"/>
                    <a:pt x="1462" y="1257726"/>
                  </a:cubicBezTo>
                  <a:cubicBezTo>
                    <a:pt x="-781" y="1219854"/>
                    <a:pt x="93" y="1181684"/>
                    <a:pt x="600" y="1143781"/>
                  </a:cubicBezTo>
                  <a:cubicBezTo>
                    <a:pt x="1436" y="1081780"/>
                    <a:pt x="3216" y="1019791"/>
                    <a:pt x="5560" y="957828"/>
                  </a:cubicBezTo>
                  <a:cubicBezTo>
                    <a:pt x="111276" y="948309"/>
                    <a:pt x="216998" y="938784"/>
                    <a:pt x="322714" y="929259"/>
                  </a:cubicBezTo>
                  <a:cubicBezTo>
                    <a:pt x="379005" y="924186"/>
                    <a:pt x="435303" y="919119"/>
                    <a:pt x="491587" y="914046"/>
                  </a:cubicBezTo>
                  <a:cubicBezTo>
                    <a:pt x="504363" y="912898"/>
                    <a:pt x="535856" y="915364"/>
                    <a:pt x="541557" y="905732"/>
                  </a:cubicBezTo>
                  <a:cubicBezTo>
                    <a:pt x="550425" y="890759"/>
                    <a:pt x="540556" y="841536"/>
                    <a:pt x="540290" y="824604"/>
                  </a:cubicBezTo>
                  <a:lnTo>
                    <a:pt x="540290" y="824604"/>
                  </a:lnTo>
                  <a:lnTo>
                    <a:pt x="537769" y="664531"/>
                  </a:lnTo>
                  <a:lnTo>
                    <a:pt x="537769" y="664531"/>
                  </a:lnTo>
                  <a:lnTo>
                    <a:pt x="528528" y="75553"/>
                  </a:lnTo>
                  <a:cubicBezTo>
                    <a:pt x="553839" y="76384"/>
                    <a:pt x="579150" y="77138"/>
                    <a:pt x="604461" y="77849"/>
                  </a:cubicBezTo>
                  <a:cubicBezTo>
                    <a:pt x="714579" y="80956"/>
                    <a:pt x="825242" y="85459"/>
                    <a:pt x="935392" y="82072"/>
                  </a:cubicBezTo>
                  <a:cubicBezTo>
                    <a:pt x="990631" y="80379"/>
                    <a:pt x="1042970" y="65476"/>
                    <a:pt x="1095119" y="47891"/>
                  </a:cubicBezTo>
                  <a:cubicBezTo>
                    <a:pt x="1122849" y="38544"/>
                    <a:pt x="1150295" y="28366"/>
                    <a:pt x="1177525" y="17661"/>
                  </a:cubicBezTo>
                  <a:cubicBezTo>
                    <a:pt x="1186095" y="14294"/>
                    <a:pt x="1211318" y="-1649"/>
                    <a:pt x="1220565" y="139"/>
                  </a:cubicBezTo>
                  <a:close/>
                  <a:moveTo>
                    <a:pt x="1071262" y="548077"/>
                  </a:moveTo>
                  <a:lnTo>
                    <a:pt x="1015005" y="823229"/>
                  </a:lnTo>
                  <a:lnTo>
                    <a:pt x="1207512" y="810472"/>
                  </a:lnTo>
                  <a:lnTo>
                    <a:pt x="1071262" y="548077"/>
                  </a:lnTo>
                  <a:close/>
                </a:path>
              </a:pathLst>
            </a:custGeom>
            <a:solidFill>
              <a:schemeClr val="accent3"/>
            </a:solidFill>
            <a:ln w="6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54" name="图形 8">
              <a:extLst>
                <a:ext uri="{FF2B5EF4-FFF2-40B4-BE49-F238E27FC236}">
                  <a16:creationId xmlns:a16="http://schemas.microsoft.com/office/drawing/2014/main" id="{9D6343BF-0D5D-42DF-B599-A38E87A01DCC}"/>
                </a:ext>
              </a:extLst>
            </p:cNvPr>
            <p:cNvGrpSpPr/>
            <p:nvPr/>
          </p:nvGrpSpPr>
          <p:grpSpPr>
            <a:xfrm>
              <a:off x="9279339" y="3578353"/>
              <a:ext cx="3468163" cy="4947507"/>
              <a:chOff x="9279339" y="3578353"/>
              <a:chExt cx="3468163" cy="4947507"/>
            </a:xfrm>
            <a:solidFill>
              <a:srgbClr val="000000"/>
            </a:solidFill>
          </p:grpSpPr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0E2EBEEE-C5FC-4279-B4BD-65C3782B18D0}"/>
                  </a:ext>
                </a:extLst>
              </p:cNvPr>
              <p:cNvSpPr/>
              <p:nvPr/>
            </p:nvSpPr>
            <p:spPr>
              <a:xfrm>
                <a:off x="9279339" y="3609787"/>
                <a:ext cx="3468163" cy="4916073"/>
              </a:xfrm>
              <a:custGeom>
                <a:avLst/>
                <a:gdLst>
                  <a:gd name="connsiteX0" fmla="*/ 3319161 w 3468163"/>
                  <a:gd name="connsiteY0" fmla="*/ 748686 h 4916073"/>
                  <a:gd name="connsiteX1" fmla="*/ 3283478 w 3468163"/>
                  <a:gd name="connsiteY1" fmla="*/ 820724 h 4916073"/>
                  <a:gd name="connsiteX2" fmla="*/ 3183827 w 3468163"/>
                  <a:gd name="connsiteY2" fmla="*/ 828715 h 4916073"/>
                  <a:gd name="connsiteX3" fmla="*/ 3074113 w 3468163"/>
                  <a:gd name="connsiteY3" fmla="*/ 839303 h 4916073"/>
                  <a:gd name="connsiteX4" fmla="*/ 3024522 w 3468163"/>
                  <a:gd name="connsiteY4" fmla="*/ 786795 h 4916073"/>
                  <a:gd name="connsiteX5" fmla="*/ 2988396 w 3468163"/>
                  <a:gd name="connsiteY5" fmla="*/ 679923 h 4916073"/>
                  <a:gd name="connsiteX6" fmla="*/ 2968185 w 3468163"/>
                  <a:gd name="connsiteY6" fmla="*/ 633284 h 4916073"/>
                  <a:gd name="connsiteX7" fmla="*/ 2956944 w 3468163"/>
                  <a:gd name="connsiteY7" fmla="*/ 588793 h 4916073"/>
                  <a:gd name="connsiteX8" fmla="*/ 2793604 w 3468163"/>
                  <a:gd name="connsiteY8" fmla="*/ 636451 h 4916073"/>
                  <a:gd name="connsiteX9" fmla="*/ 2858281 w 3468163"/>
                  <a:gd name="connsiteY9" fmla="*/ 572955 h 4916073"/>
                  <a:gd name="connsiteX10" fmla="*/ 2818158 w 3468163"/>
                  <a:gd name="connsiteY10" fmla="*/ 541851 h 4916073"/>
                  <a:gd name="connsiteX11" fmla="*/ 2605613 w 3468163"/>
                  <a:gd name="connsiteY11" fmla="*/ 606251 h 4916073"/>
                  <a:gd name="connsiteX12" fmla="*/ 2767560 w 3468163"/>
                  <a:gd name="connsiteY12" fmla="*/ 432971 h 4916073"/>
                  <a:gd name="connsiteX13" fmla="*/ 2716386 w 3468163"/>
                  <a:gd name="connsiteY13" fmla="*/ 445946 h 4916073"/>
                  <a:gd name="connsiteX14" fmla="*/ 2646515 w 3468163"/>
                  <a:gd name="connsiteY14" fmla="*/ 467343 h 4916073"/>
                  <a:gd name="connsiteX15" fmla="*/ 2571660 w 3468163"/>
                  <a:gd name="connsiteY15" fmla="*/ 485581 h 4916073"/>
                  <a:gd name="connsiteX16" fmla="*/ 2505722 w 3468163"/>
                  <a:gd name="connsiteY16" fmla="*/ 500475 h 4916073"/>
                  <a:gd name="connsiteX17" fmla="*/ 2524152 w 3468163"/>
                  <a:gd name="connsiteY17" fmla="*/ 483548 h 4916073"/>
                  <a:gd name="connsiteX18" fmla="*/ 2589146 w 3468163"/>
                  <a:gd name="connsiteY18" fmla="*/ 448561 h 4916073"/>
                  <a:gd name="connsiteX19" fmla="*/ 2691229 w 3468163"/>
                  <a:gd name="connsiteY19" fmla="*/ 369438 h 4916073"/>
                  <a:gd name="connsiteX20" fmla="*/ 2733898 w 3468163"/>
                  <a:gd name="connsiteY20" fmla="*/ 255651 h 4916073"/>
                  <a:gd name="connsiteX21" fmla="*/ 2694459 w 3468163"/>
                  <a:gd name="connsiteY21" fmla="*/ 198298 h 4916073"/>
                  <a:gd name="connsiteX22" fmla="*/ 2659042 w 3468163"/>
                  <a:gd name="connsiteY22" fmla="*/ 129617 h 4916073"/>
                  <a:gd name="connsiteX23" fmla="*/ 2719521 w 3468163"/>
                  <a:gd name="connsiteY23" fmla="*/ 147835 h 4916073"/>
                  <a:gd name="connsiteX24" fmla="*/ 2779537 w 3468163"/>
                  <a:gd name="connsiteY24" fmla="*/ 167231 h 4916073"/>
                  <a:gd name="connsiteX25" fmla="*/ 2902020 w 3468163"/>
                  <a:gd name="connsiteY25" fmla="*/ 189762 h 4916073"/>
                  <a:gd name="connsiteX26" fmla="*/ 3042629 w 3468163"/>
                  <a:gd name="connsiteY26" fmla="*/ 217796 h 4916073"/>
                  <a:gd name="connsiteX27" fmla="*/ 3154732 w 3468163"/>
                  <a:gd name="connsiteY27" fmla="*/ 256328 h 4916073"/>
                  <a:gd name="connsiteX28" fmla="*/ 3300243 w 3468163"/>
                  <a:gd name="connsiteY28" fmla="*/ 447187 h 4916073"/>
                  <a:gd name="connsiteX29" fmla="*/ 3320155 w 3468163"/>
                  <a:gd name="connsiteY29" fmla="*/ 592573 h 4916073"/>
                  <a:gd name="connsiteX30" fmla="*/ 3319161 w 3468163"/>
                  <a:gd name="connsiteY30" fmla="*/ 748686 h 4916073"/>
                  <a:gd name="connsiteX31" fmla="*/ 2919741 w 3468163"/>
                  <a:gd name="connsiteY31" fmla="*/ 752492 h 4916073"/>
                  <a:gd name="connsiteX32" fmla="*/ 2758769 w 3468163"/>
                  <a:gd name="connsiteY32" fmla="*/ 847852 h 4916073"/>
                  <a:gd name="connsiteX33" fmla="*/ 2665952 w 3468163"/>
                  <a:gd name="connsiteY33" fmla="*/ 898486 h 4916073"/>
                  <a:gd name="connsiteX34" fmla="*/ 2592706 w 3468163"/>
                  <a:gd name="connsiteY34" fmla="*/ 937810 h 4916073"/>
                  <a:gd name="connsiteX35" fmla="*/ 2568734 w 3468163"/>
                  <a:gd name="connsiteY35" fmla="*/ 927881 h 4916073"/>
                  <a:gd name="connsiteX36" fmla="*/ 2542595 w 3468163"/>
                  <a:gd name="connsiteY36" fmla="*/ 886277 h 4916073"/>
                  <a:gd name="connsiteX37" fmla="*/ 2494125 w 3468163"/>
                  <a:gd name="connsiteY37" fmla="*/ 810174 h 4916073"/>
                  <a:gd name="connsiteX38" fmla="*/ 2383347 w 3468163"/>
                  <a:gd name="connsiteY38" fmla="*/ 641010 h 4916073"/>
                  <a:gd name="connsiteX39" fmla="*/ 2271206 w 3468163"/>
                  <a:gd name="connsiteY39" fmla="*/ 471865 h 4916073"/>
                  <a:gd name="connsiteX40" fmla="*/ 2218525 w 3468163"/>
                  <a:gd name="connsiteY40" fmla="*/ 393590 h 4916073"/>
                  <a:gd name="connsiteX41" fmla="*/ 2185736 w 3468163"/>
                  <a:gd name="connsiteY41" fmla="*/ 321280 h 4916073"/>
                  <a:gd name="connsiteX42" fmla="*/ 2258831 w 3468163"/>
                  <a:gd name="connsiteY42" fmla="*/ 266011 h 4916073"/>
                  <a:gd name="connsiteX43" fmla="*/ 2336973 w 3468163"/>
                  <a:gd name="connsiteY43" fmla="*/ 206898 h 4916073"/>
                  <a:gd name="connsiteX44" fmla="*/ 2502815 w 3468163"/>
                  <a:gd name="connsiteY44" fmla="*/ 77039 h 4916073"/>
                  <a:gd name="connsiteX45" fmla="*/ 2661886 w 3468163"/>
                  <a:gd name="connsiteY45" fmla="*/ 314903 h 4916073"/>
                  <a:gd name="connsiteX46" fmla="*/ 2506368 w 3468163"/>
                  <a:gd name="connsiteY46" fmla="*/ 405811 h 4916073"/>
                  <a:gd name="connsiteX47" fmla="*/ 2381478 w 3468163"/>
                  <a:gd name="connsiteY47" fmla="*/ 492812 h 4916073"/>
                  <a:gd name="connsiteX48" fmla="*/ 2424856 w 3468163"/>
                  <a:gd name="connsiteY48" fmla="*/ 575906 h 4916073"/>
                  <a:gd name="connsiteX49" fmla="*/ 2502866 w 3468163"/>
                  <a:gd name="connsiteY49" fmla="*/ 565420 h 4916073"/>
                  <a:gd name="connsiteX50" fmla="*/ 2571989 w 3468163"/>
                  <a:gd name="connsiteY50" fmla="*/ 558613 h 4916073"/>
                  <a:gd name="connsiteX51" fmla="*/ 2491681 w 3468163"/>
                  <a:gd name="connsiteY51" fmla="*/ 682664 h 4916073"/>
                  <a:gd name="connsiteX52" fmla="*/ 2650093 w 3468163"/>
                  <a:gd name="connsiteY52" fmla="*/ 677098 h 4916073"/>
                  <a:gd name="connsiteX53" fmla="*/ 2660278 w 3468163"/>
                  <a:gd name="connsiteY53" fmla="*/ 760427 h 4916073"/>
                  <a:gd name="connsiteX54" fmla="*/ 2762804 w 3468163"/>
                  <a:gd name="connsiteY54" fmla="*/ 738168 h 4916073"/>
                  <a:gd name="connsiteX55" fmla="*/ 2824663 w 3468163"/>
                  <a:gd name="connsiteY55" fmla="*/ 711350 h 4916073"/>
                  <a:gd name="connsiteX56" fmla="*/ 2877725 w 3468163"/>
                  <a:gd name="connsiteY56" fmla="*/ 685584 h 4916073"/>
                  <a:gd name="connsiteX57" fmla="*/ 2919741 w 3468163"/>
                  <a:gd name="connsiteY57" fmla="*/ 752492 h 4916073"/>
                  <a:gd name="connsiteX58" fmla="*/ 1995833 w 3468163"/>
                  <a:gd name="connsiteY58" fmla="*/ 2709031 h 4916073"/>
                  <a:gd name="connsiteX59" fmla="*/ 2047825 w 3468163"/>
                  <a:gd name="connsiteY59" fmla="*/ 2726609 h 4916073"/>
                  <a:gd name="connsiteX60" fmla="*/ 2074134 w 3468163"/>
                  <a:gd name="connsiteY60" fmla="*/ 2817676 h 4916073"/>
                  <a:gd name="connsiteX61" fmla="*/ 1958149 w 3468163"/>
                  <a:gd name="connsiteY61" fmla="*/ 2872552 h 4916073"/>
                  <a:gd name="connsiteX62" fmla="*/ 1900584 w 3468163"/>
                  <a:gd name="connsiteY62" fmla="*/ 2980140 h 4916073"/>
                  <a:gd name="connsiteX63" fmla="*/ 2084337 w 3468163"/>
                  <a:gd name="connsiteY63" fmla="*/ 2851852 h 4916073"/>
                  <a:gd name="connsiteX64" fmla="*/ 2122192 w 3468163"/>
                  <a:gd name="connsiteY64" fmla="*/ 2954291 h 4916073"/>
                  <a:gd name="connsiteX65" fmla="*/ 2120793 w 3468163"/>
                  <a:gd name="connsiteY65" fmla="*/ 3030597 h 4916073"/>
                  <a:gd name="connsiteX66" fmla="*/ 1984408 w 3468163"/>
                  <a:gd name="connsiteY66" fmla="*/ 3127305 h 4916073"/>
                  <a:gd name="connsiteX67" fmla="*/ 2155526 w 3468163"/>
                  <a:gd name="connsiteY67" fmla="*/ 3213236 h 4916073"/>
                  <a:gd name="connsiteX68" fmla="*/ 2193685 w 3468163"/>
                  <a:gd name="connsiteY68" fmla="*/ 3271817 h 4916073"/>
                  <a:gd name="connsiteX69" fmla="*/ 2191094 w 3468163"/>
                  <a:gd name="connsiteY69" fmla="*/ 3312959 h 4916073"/>
                  <a:gd name="connsiteX70" fmla="*/ 2137139 w 3468163"/>
                  <a:gd name="connsiteY70" fmla="*/ 3324674 h 4916073"/>
                  <a:gd name="connsiteX71" fmla="*/ 2022675 w 3468163"/>
                  <a:gd name="connsiteY71" fmla="*/ 3349408 h 4916073"/>
                  <a:gd name="connsiteX72" fmla="*/ 1915949 w 3468163"/>
                  <a:gd name="connsiteY72" fmla="*/ 3333818 h 4916073"/>
                  <a:gd name="connsiteX73" fmla="*/ 1884789 w 3468163"/>
                  <a:gd name="connsiteY73" fmla="*/ 3314492 h 4916073"/>
                  <a:gd name="connsiteX74" fmla="*/ 1897494 w 3468163"/>
                  <a:gd name="connsiteY74" fmla="*/ 3278074 h 4916073"/>
                  <a:gd name="connsiteX75" fmla="*/ 1925450 w 3468163"/>
                  <a:gd name="connsiteY75" fmla="*/ 3153933 h 4916073"/>
                  <a:gd name="connsiteX76" fmla="*/ 1848352 w 3468163"/>
                  <a:gd name="connsiteY76" fmla="*/ 2988208 h 4916073"/>
                  <a:gd name="connsiteX77" fmla="*/ 1789128 w 3468163"/>
                  <a:gd name="connsiteY77" fmla="*/ 2946819 h 4916073"/>
                  <a:gd name="connsiteX78" fmla="*/ 1750354 w 3468163"/>
                  <a:gd name="connsiteY78" fmla="*/ 2834267 h 4916073"/>
                  <a:gd name="connsiteX79" fmla="*/ 1766479 w 3468163"/>
                  <a:gd name="connsiteY79" fmla="*/ 2720670 h 4916073"/>
                  <a:gd name="connsiteX80" fmla="*/ 1805025 w 3468163"/>
                  <a:gd name="connsiteY80" fmla="*/ 2693396 h 4916073"/>
                  <a:gd name="connsiteX81" fmla="*/ 1849233 w 3468163"/>
                  <a:gd name="connsiteY81" fmla="*/ 2658447 h 4916073"/>
                  <a:gd name="connsiteX82" fmla="*/ 1889368 w 3468163"/>
                  <a:gd name="connsiteY82" fmla="*/ 2620535 h 4916073"/>
                  <a:gd name="connsiteX83" fmla="*/ 1918362 w 3468163"/>
                  <a:gd name="connsiteY83" fmla="*/ 2631857 h 4916073"/>
                  <a:gd name="connsiteX84" fmla="*/ 1995833 w 3468163"/>
                  <a:gd name="connsiteY84" fmla="*/ 2709031 h 4916073"/>
                  <a:gd name="connsiteX85" fmla="*/ 2076205 w 3468163"/>
                  <a:gd name="connsiteY85" fmla="*/ 2845678 h 4916073"/>
                  <a:gd name="connsiteX86" fmla="*/ 2029071 w 3468163"/>
                  <a:gd name="connsiteY86" fmla="*/ 2900662 h 4916073"/>
                  <a:gd name="connsiteX87" fmla="*/ 1984395 w 3468163"/>
                  <a:gd name="connsiteY87" fmla="*/ 2950143 h 4916073"/>
                  <a:gd name="connsiteX88" fmla="*/ 1916880 w 3468163"/>
                  <a:gd name="connsiteY88" fmla="*/ 2952879 h 4916073"/>
                  <a:gd name="connsiteX89" fmla="*/ 2004523 w 3468163"/>
                  <a:gd name="connsiteY89" fmla="*/ 2855607 h 4916073"/>
                  <a:gd name="connsiteX90" fmla="*/ 2076205 w 3468163"/>
                  <a:gd name="connsiteY90" fmla="*/ 2845678 h 4916073"/>
                  <a:gd name="connsiteX91" fmla="*/ 2145804 w 3468163"/>
                  <a:gd name="connsiteY91" fmla="*/ 3046238 h 4916073"/>
                  <a:gd name="connsiteX92" fmla="*/ 2160890 w 3468163"/>
                  <a:gd name="connsiteY92" fmla="*/ 3131903 h 4916073"/>
                  <a:gd name="connsiteX93" fmla="*/ 2172696 w 3468163"/>
                  <a:gd name="connsiteY93" fmla="*/ 3195461 h 4916073"/>
                  <a:gd name="connsiteX94" fmla="*/ 2047553 w 3468163"/>
                  <a:gd name="connsiteY94" fmla="*/ 3182967 h 4916073"/>
                  <a:gd name="connsiteX95" fmla="*/ 2022409 w 3468163"/>
                  <a:gd name="connsiteY95" fmla="*/ 3078356 h 4916073"/>
                  <a:gd name="connsiteX96" fmla="*/ 2145804 w 3468163"/>
                  <a:gd name="connsiteY96" fmla="*/ 3046238 h 4916073"/>
                  <a:gd name="connsiteX97" fmla="*/ 2208030 w 3468163"/>
                  <a:gd name="connsiteY97" fmla="*/ 3384895 h 4916073"/>
                  <a:gd name="connsiteX98" fmla="*/ 2203217 w 3468163"/>
                  <a:gd name="connsiteY98" fmla="*/ 3457123 h 4916073"/>
                  <a:gd name="connsiteX99" fmla="*/ 2121046 w 3468163"/>
                  <a:gd name="connsiteY99" fmla="*/ 3491565 h 4916073"/>
                  <a:gd name="connsiteX100" fmla="*/ 2055051 w 3468163"/>
                  <a:gd name="connsiteY100" fmla="*/ 3454083 h 4916073"/>
                  <a:gd name="connsiteX101" fmla="*/ 1990741 w 3468163"/>
                  <a:gd name="connsiteY101" fmla="*/ 3373807 h 4916073"/>
                  <a:gd name="connsiteX102" fmla="*/ 2201912 w 3468163"/>
                  <a:gd name="connsiteY102" fmla="*/ 3326536 h 4916073"/>
                  <a:gd name="connsiteX103" fmla="*/ 2208030 w 3468163"/>
                  <a:gd name="connsiteY103" fmla="*/ 3384895 h 4916073"/>
                  <a:gd name="connsiteX104" fmla="*/ 2039370 w 3468163"/>
                  <a:gd name="connsiteY104" fmla="*/ 3509828 h 4916073"/>
                  <a:gd name="connsiteX105" fmla="*/ 1925937 w 3468163"/>
                  <a:gd name="connsiteY105" fmla="*/ 3521884 h 4916073"/>
                  <a:gd name="connsiteX106" fmla="*/ 1786550 w 3468163"/>
                  <a:gd name="connsiteY106" fmla="*/ 3533916 h 4916073"/>
                  <a:gd name="connsiteX107" fmla="*/ 1836635 w 3468163"/>
                  <a:gd name="connsiteY107" fmla="*/ 3426024 h 4916073"/>
                  <a:gd name="connsiteX108" fmla="*/ 1903897 w 3468163"/>
                  <a:gd name="connsiteY108" fmla="*/ 3383287 h 4916073"/>
                  <a:gd name="connsiteX109" fmla="*/ 1991419 w 3468163"/>
                  <a:gd name="connsiteY109" fmla="*/ 3398770 h 4916073"/>
                  <a:gd name="connsiteX110" fmla="*/ 2068947 w 3468163"/>
                  <a:gd name="connsiteY110" fmla="*/ 3498227 h 4916073"/>
                  <a:gd name="connsiteX111" fmla="*/ 2039370 w 3468163"/>
                  <a:gd name="connsiteY111" fmla="*/ 3509828 h 4916073"/>
                  <a:gd name="connsiteX112" fmla="*/ 1776974 w 3468163"/>
                  <a:gd name="connsiteY112" fmla="*/ 3517591 h 4916073"/>
                  <a:gd name="connsiteX113" fmla="*/ 1730575 w 3468163"/>
                  <a:gd name="connsiteY113" fmla="*/ 3501798 h 4916073"/>
                  <a:gd name="connsiteX114" fmla="*/ 1698648 w 3468163"/>
                  <a:gd name="connsiteY114" fmla="*/ 3474588 h 4916073"/>
                  <a:gd name="connsiteX115" fmla="*/ 1674809 w 3468163"/>
                  <a:gd name="connsiteY115" fmla="*/ 3424251 h 4916073"/>
                  <a:gd name="connsiteX116" fmla="*/ 1685360 w 3468163"/>
                  <a:gd name="connsiteY116" fmla="*/ 3347775 h 4916073"/>
                  <a:gd name="connsiteX117" fmla="*/ 1749791 w 3468163"/>
                  <a:gd name="connsiteY117" fmla="*/ 3378354 h 4916073"/>
                  <a:gd name="connsiteX118" fmla="*/ 1828212 w 3468163"/>
                  <a:gd name="connsiteY118" fmla="*/ 3388441 h 4916073"/>
                  <a:gd name="connsiteX119" fmla="*/ 1809921 w 3468163"/>
                  <a:gd name="connsiteY119" fmla="*/ 3451747 h 4916073"/>
                  <a:gd name="connsiteX120" fmla="*/ 1776974 w 3468163"/>
                  <a:gd name="connsiteY120" fmla="*/ 3517591 h 4916073"/>
                  <a:gd name="connsiteX121" fmla="*/ 1759228 w 3468163"/>
                  <a:gd name="connsiteY121" fmla="*/ 3536544 h 4916073"/>
                  <a:gd name="connsiteX122" fmla="*/ 1717585 w 3468163"/>
                  <a:gd name="connsiteY122" fmla="*/ 3529243 h 4916073"/>
                  <a:gd name="connsiteX123" fmla="*/ 1759228 w 3468163"/>
                  <a:gd name="connsiteY123" fmla="*/ 3536544 h 4916073"/>
                  <a:gd name="connsiteX124" fmla="*/ 1703949 w 3468163"/>
                  <a:gd name="connsiteY124" fmla="*/ 3535353 h 4916073"/>
                  <a:gd name="connsiteX125" fmla="*/ 1659811 w 3468163"/>
                  <a:gd name="connsiteY125" fmla="*/ 3536069 h 4916073"/>
                  <a:gd name="connsiteX126" fmla="*/ 1703949 w 3468163"/>
                  <a:gd name="connsiteY126" fmla="*/ 3535353 h 4916073"/>
                  <a:gd name="connsiteX127" fmla="*/ 1656834 w 3468163"/>
                  <a:gd name="connsiteY127" fmla="*/ 3018964 h 4916073"/>
                  <a:gd name="connsiteX128" fmla="*/ 1557494 w 3468163"/>
                  <a:gd name="connsiteY128" fmla="*/ 3068939 h 4916073"/>
                  <a:gd name="connsiteX129" fmla="*/ 1444556 w 3468163"/>
                  <a:gd name="connsiteY129" fmla="*/ 3102191 h 4916073"/>
                  <a:gd name="connsiteX130" fmla="*/ 1670147 w 3468163"/>
                  <a:gd name="connsiteY130" fmla="*/ 2926378 h 4916073"/>
                  <a:gd name="connsiteX131" fmla="*/ 1663700 w 3468163"/>
                  <a:gd name="connsiteY131" fmla="*/ 2973744 h 4916073"/>
                  <a:gd name="connsiteX132" fmla="*/ 1656834 w 3468163"/>
                  <a:gd name="connsiteY132" fmla="*/ 3018964 h 4916073"/>
                  <a:gd name="connsiteX133" fmla="*/ 1637302 w 3468163"/>
                  <a:gd name="connsiteY133" fmla="*/ 3128376 h 4916073"/>
                  <a:gd name="connsiteX134" fmla="*/ 1599612 w 3468163"/>
                  <a:gd name="connsiteY134" fmla="*/ 3349092 h 4916073"/>
                  <a:gd name="connsiteX135" fmla="*/ 1515807 w 3468163"/>
                  <a:gd name="connsiteY135" fmla="*/ 3315847 h 4916073"/>
                  <a:gd name="connsiteX136" fmla="*/ 1430825 w 3468163"/>
                  <a:gd name="connsiteY136" fmla="*/ 3314162 h 4916073"/>
                  <a:gd name="connsiteX137" fmla="*/ 1264875 w 3468163"/>
                  <a:gd name="connsiteY137" fmla="*/ 3381729 h 4916073"/>
                  <a:gd name="connsiteX138" fmla="*/ 1251201 w 3468163"/>
                  <a:gd name="connsiteY138" fmla="*/ 3226813 h 4916073"/>
                  <a:gd name="connsiteX139" fmla="*/ 1356691 w 3468163"/>
                  <a:gd name="connsiteY139" fmla="*/ 3155003 h 4916073"/>
                  <a:gd name="connsiteX140" fmla="*/ 1416739 w 3468163"/>
                  <a:gd name="connsiteY140" fmla="*/ 3126077 h 4916073"/>
                  <a:gd name="connsiteX141" fmla="*/ 1485039 w 3468163"/>
                  <a:gd name="connsiteY141" fmla="*/ 3115369 h 4916073"/>
                  <a:gd name="connsiteX142" fmla="*/ 1642819 w 3468163"/>
                  <a:gd name="connsiteY142" fmla="*/ 3052583 h 4916073"/>
                  <a:gd name="connsiteX143" fmla="*/ 1637302 w 3468163"/>
                  <a:gd name="connsiteY143" fmla="*/ 3128376 h 4916073"/>
                  <a:gd name="connsiteX144" fmla="*/ 1586824 w 3468163"/>
                  <a:gd name="connsiteY144" fmla="*/ 3439417 h 4916073"/>
                  <a:gd name="connsiteX145" fmla="*/ 1574721 w 3468163"/>
                  <a:gd name="connsiteY145" fmla="*/ 3498670 h 4916073"/>
                  <a:gd name="connsiteX146" fmla="*/ 1521317 w 3468163"/>
                  <a:gd name="connsiteY146" fmla="*/ 3514304 h 4916073"/>
                  <a:gd name="connsiteX147" fmla="*/ 1376952 w 3468163"/>
                  <a:gd name="connsiteY147" fmla="*/ 3544440 h 4916073"/>
                  <a:gd name="connsiteX148" fmla="*/ 1312313 w 3468163"/>
                  <a:gd name="connsiteY148" fmla="*/ 3557466 h 4916073"/>
                  <a:gd name="connsiteX149" fmla="*/ 1267484 w 3468163"/>
                  <a:gd name="connsiteY149" fmla="*/ 3561095 h 4916073"/>
                  <a:gd name="connsiteX150" fmla="*/ 1265825 w 3468163"/>
                  <a:gd name="connsiteY150" fmla="*/ 3517997 h 4916073"/>
                  <a:gd name="connsiteX151" fmla="*/ 1266579 w 3468163"/>
                  <a:gd name="connsiteY151" fmla="*/ 3455388 h 4916073"/>
                  <a:gd name="connsiteX152" fmla="*/ 1303528 w 3468163"/>
                  <a:gd name="connsiteY152" fmla="*/ 3379373 h 4916073"/>
                  <a:gd name="connsiteX153" fmla="*/ 1428450 w 3468163"/>
                  <a:gd name="connsiteY153" fmla="*/ 3334179 h 4916073"/>
                  <a:gd name="connsiteX154" fmla="*/ 1559369 w 3468163"/>
                  <a:gd name="connsiteY154" fmla="*/ 3347743 h 4916073"/>
                  <a:gd name="connsiteX155" fmla="*/ 1594773 w 3468163"/>
                  <a:gd name="connsiteY155" fmla="*/ 3371363 h 4916073"/>
                  <a:gd name="connsiteX156" fmla="*/ 1586824 w 3468163"/>
                  <a:gd name="connsiteY156" fmla="*/ 3439417 h 4916073"/>
                  <a:gd name="connsiteX157" fmla="*/ 1532603 w 3468163"/>
                  <a:gd name="connsiteY157" fmla="*/ 4084196 h 4916073"/>
                  <a:gd name="connsiteX158" fmla="*/ 1456260 w 3468163"/>
                  <a:gd name="connsiteY158" fmla="*/ 4095626 h 4916073"/>
                  <a:gd name="connsiteX159" fmla="*/ 1358034 w 3468163"/>
                  <a:gd name="connsiteY159" fmla="*/ 4092125 h 4916073"/>
                  <a:gd name="connsiteX160" fmla="*/ 1278239 w 3468163"/>
                  <a:gd name="connsiteY160" fmla="*/ 4065870 h 4916073"/>
                  <a:gd name="connsiteX161" fmla="*/ 1302749 w 3468163"/>
                  <a:gd name="connsiteY161" fmla="*/ 4042041 h 4916073"/>
                  <a:gd name="connsiteX162" fmla="*/ 1481416 w 3468163"/>
                  <a:gd name="connsiteY162" fmla="*/ 4039261 h 4916073"/>
                  <a:gd name="connsiteX163" fmla="*/ 1535099 w 3468163"/>
                  <a:gd name="connsiteY163" fmla="*/ 4033037 h 4916073"/>
                  <a:gd name="connsiteX164" fmla="*/ 1532603 w 3468163"/>
                  <a:gd name="connsiteY164" fmla="*/ 4084196 h 4916073"/>
                  <a:gd name="connsiteX165" fmla="*/ 1498966 w 3468163"/>
                  <a:gd name="connsiteY165" fmla="*/ 4478934 h 4916073"/>
                  <a:gd name="connsiteX166" fmla="*/ 1284268 w 3468163"/>
                  <a:gd name="connsiteY166" fmla="*/ 4283098 h 4916073"/>
                  <a:gd name="connsiteX167" fmla="*/ 1268390 w 3468163"/>
                  <a:gd name="connsiteY167" fmla="*/ 4127029 h 4916073"/>
                  <a:gd name="connsiteX168" fmla="*/ 1271886 w 3468163"/>
                  <a:gd name="connsiteY168" fmla="*/ 4086001 h 4916073"/>
                  <a:gd name="connsiteX169" fmla="*/ 1329432 w 3468163"/>
                  <a:gd name="connsiteY169" fmla="*/ 4102757 h 4916073"/>
                  <a:gd name="connsiteX170" fmla="*/ 1492836 w 3468163"/>
                  <a:gd name="connsiteY170" fmla="*/ 4104359 h 4916073"/>
                  <a:gd name="connsiteX171" fmla="*/ 1535694 w 3468163"/>
                  <a:gd name="connsiteY171" fmla="*/ 4111476 h 4916073"/>
                  <a:gd name="connsiteX172" fmla="*/ 1530906 w 3468163"/>
                  <a:gd name="connsiteY172" fmla="*/ 4182355 h 4916073"/>
                  <a:gd name="connsiteX173" fmla="*/ 1498966 w 3468163"/>
                  <a:gd name="connsiteY173" fmla="*/ 4478934 h 4916073"/>
                  <a:gd name="connsiteX174" fmla="*/ 1278163 w 3468163"/>
                  <a:gd name="connsiteY174" fmla="*/ 4479035 h 4916073"/>
                  <a:gd name="connsiteX175" fmla="*/ 1277498 w 3468163"/>
                  <a:gd name="connsiteY175" fmla="*/ 4300499 h 4916073"/>
                  <a:gd name="connsiteX176" fmla="*/ 1367224 w 3468163"/>
                  <a:gd name="connsiteY176" fmla="*/ 4432809 h 4916073"/>
                  <a:gd name="connsiteX177" fmla="*/ 1440413 w 3468163"/>
                  <a:gd name="connsiteY177" fmla="*/ 4478915 h 4916073"/>
                  <a:gd name="connsiteX178" fmla="*/ 1511171 w 3468163"/>
                  <a:gd name="connsiteY178" fmla="*/ 4498260 h 4916073"/>
                  <a:gd name="connsiteX179" fmla="*/ 1465013 w 3468163"/>
                  <a:gd name="connsiteY179" fmla="*/ 4509659 h 4916073"/>
                  <a:gd name="connsiteX180" fmla="*/ 1437988 w 3468163"/>
                  <a:gd name="connsiteY180" fmla="*/ 4502541 h 4916073"/>
                  <a:gd name="connsiteX181" fmla="*/ 1386281 w 3468163"/>
                  <a:gd name="connsiteY181" fmla="*/ 4503991 h 4916073"/>
                  <a:gd name="connsiteX182" fmla="*/ 1306492 w 3468163"/>
                  <a:gd name="connsiteY182" fmla="*/ 4504048 h 4916073"/>
                  <a:gd name="connsiteX183" fmla="*/ 1278163 w 3468163"/>
                  <a:gd name="connsiteY183" fmla="*/ 4479035 h 4916073"/>
                  <a:gd name="connsiteX184" fmla="*/ 1294478 w 3468163"/>
                  <a:gd name="connsiteY184" fmla="*/ 3752340 h 4916073"/>
                  <a:gd name="connsiteX185" fmla="*/ 1518119 w 3468163"/>
                  <a:gd name="connsiteY185" fmla="*/ 3855488 h 4916073"/>
                  <a:gd name="connsiteX186" fmla="*/ 1547981 w 3468163"/>
                  <a:gd name="connsiteY186" fmla="*/ 3980142 h 4916073"/>
                  <a:gd name="connsiteX187" fmla="*/ 1532641 w 3468163"/>
                  <a:gd name="connsiteY187" fmla="*/ 4018339 h 4916073"/>
                  <a:gd name="connsiteX188" fmla="*/ 1460035 w 3468163"/>
                  <a:gd name="connsiteY188" fmla="*/ 4021094 h 4916073"/>
                  <a:gd name="connsiteX189" fmla="*/ 1304561 w 3468163"/>
                  <a:gd name="connsiteY189" fmla="*/ 4023665 h 4916073"/>
                  <a:gd name="connsiteX190" fmla="*/ 1266674 w 3468163"/>
                  <a:gd name="connsiteY190" fmla="*/ 3983239 h 4916073"/>
                  <a:gd name="connsiteX191" fmla="*/ 1261867 w 3468163"/>
                  <a:gd name="connsiteY191" fmla="*/ 3865190 h 4916073"/>
                  <a:gd name="connsiteX192" fmla="*/ 1294478 w 3468163"/>
                  <a:gd name="connsiteY192" fmla="*/ 3752340 h 4916073"/>
                  <a:gd name="connsiteX193" fmla="*/ 1263513 w 3468163"/>
                  <a:gd name="connsiteY193" fmla="*/ 3695608 h 4916073"/>
                  <a:gd name="connsiteX194" fmla="*/ 1263602 w 3468163"/>
                  <a:gd name="connsiteY194" fmla="*/ 3608081 h 4916073"/>
                  <a:gd name="connsiteX195" fmla="*/ 1304599 w 3468163"/>
                  <a:gd name="connsiteY195" fmla="*/ 3575963 h 4916073"/>
                  <a:gd name="connsiteX196" fmla="*/ 1479428 w 3468163"/>
                  <a:gd name="connsiteY196" fmla="*/ 3539172 h 4916073"/>
                  <a:gd name="connsiteX197" fmla="*/ 1551908 w 3468163"/>
                  <a:gd name="connsiteY197" fmla="*/ 3522517 h 4916073"/>
                  <a:gd name="connsiteX198" fmla="*/ 1573898 w 3468163"/>
                  <a:gd name="connsiteY198" fmla="*/ 3557384 h 4916073"/>
                  <a:gd name="connsiteX199" fmla="*/ 1558488 w 3468163"/>
                  <a:gd name="connsiteY199" fmla="*/ 3703384 h 4916073"/>
                  <a:gd name="connsiteX200" fmla="*/ 1554232 w 3468163"/>
                  <a:gd name="connsiteY200" fmla="*/ 3861910 h 4916073"/>
                  <a:gd name="connsiteX201" fmla="*/ 1543484 w 3468163"/>
                  <a:gd name="connsiteY201" fmla="*/ 3876214 h 4916073"/>
                  <a:gd name="connsiteX202" fmla="*/ 1507339 w 3468163"/>
                  <a:gd name="connsiteY202" fmla="*/ 3814277 h 4916073"/>
                  <a:gd name="connsiteX203" fmla="*/ 1392589 w 3468163"/>
                  <a:gd name="connsiteY203" fmla="*/ 3732102 h 4916073"/>
                  <a:gd name="connsiteX204" fmla="*/ 1314878 w 3468163"/>
                  <a:gd name="connsiteY204" fmla="*/ 3728872 h 4916073"/>
                  <a:gd name="connsiteX205" fmla="*/ 1262855 w 3468163"/>
                  <a:gd name="connsiteY205" fmla="*/ 3745463 h 4916073"/>
                  <a:gd name="connsiteX206" fmla="*/ 1263513 w 3468163"/>
                  <a:gd name="connsiteY206" fmla="*/ 3695608 h 4916073"/>
                  <a:gd name="connsiteX207" fmla="*/ 1609675 w 3468163"/>
                  <a:gd name="connsiteY207" fmla="*/ 4698618 h 4916073"/>
                  <a:gd name="connsiteX208" fmla="*/ 1730841 w 3468163"/>
                  <a:gd name="connsiteY208" fmla="*/ 4766058 h 4916073"/>
                  <a:gd name="connsiteX209" fmla="*/ 1851215 w 3468163"/>
                  <a:gd name="connsiteY209" fmla="*/ 4822860 h 4916073"/>
                  <a:gd name="connsiteX210" fmla="*/ 1827110 w 3468163"/>
                  <a:gd name="connsiteY210" fmla="*/ 4851375 h 4916073"/>
                  <a:gd name="connsiteX211" fmla="*/ 1779805 w 3468163"/>
                  <a:gd name="connsiteY211" fmla="*/ 4843263 h 4916073"/>
                  <a:gd name="connsiteX212" fmla="*/ 1637682 w 3468163"/>
                  <a:gd name="connsiteY212" fmla="*/ 4824120 h 4916073"/>
                  <a:gd name="connsiteX213" fmla="*/ 1353981 w 3468163"/>
                  <a:gd name="connsiteY213" fmla="*/ 4766900 h 4916073"/>
                  <a:gd name="connsiteX214" fmla="*/ 1286669 w 3468163"/>
                  <a:gd name="connsiteY214" fmla="*/ 4751234 h 4916073"/>
                  <a:gd name="connsiteX215" fmla="*/ 1254970 w 3468163"/>
                  <a:gd name="connsiteY215" fmla="*/ 4724467 h 4916073"/>
                  <a:gd name="connsiteX216" fmla="*/ 1267795 w 3468163"/>
                  <a:gd name="connsiteY216" fmla="*/ 4572255 h 4916073"/>
                  <a:gd name="connsiteX217" fmla="*/ 1496572 w 3468163"/>
                  <a:gd name="connsiteY217" fmla="*/ 4587978 h 4916073"/>
                  <a:gd name="connsiteX218" fmla="*/ 1542838 w 3468163"/>
                  <a:gd name="connsiteY218" fmla="*/ 4625808 h 4916073"/>
                  <a:gd name="connsiteX219" fmla="*/ 1609675 w 3468163"/>
                  <a:gd name="connsiteY219" fmla="*/ 4698618 h 4916073"/>
                  <a:gd name="connsiteX220" fmla="*/ 1238617 w 3468163"/>
                  <a:gd name="connsiteY220" fmla="*/ 3070269 h 4916073"/>
                  <a:gd name="connsiteX221" fmla="*/ 1235222 w 3468163"/>
                  <a:gd name="connsiteY221" fmla="*/ 3014607 h 4916073"/>
                  <a:gd name="connsiteX222" fmla="*/ 1229142 w 3468163"/>
                  <a:gd name="connsiteY222" fmla="*/ 2957749 h 4916073"/>
                  <a:gd name="connsiteX223" fmla="*/ 1258022 w 3468163"/>
                  <a:gd name="connsiteY223" fmla="*/ 2952949 h 4916073"/>
                  <a:gd name="connsiteX224" fmla="*/ 1305783 w 3468163"/>
                  <a:gd name="connsiteY224" fmla="*/ 2935870 h 4916073"/>
                  <a:gd name="connsiteX225" fmla="*/ 1372816 w 3468163"/>
                  <a:gd name="connsiteY225" fmla="*/ 2867018 h 4916073"/>
                  <a:gd name="connsiteX226" fmla="*/ 1385642 w 3468163"/>
                  <a:gd name="connsiteY226" fmla="*/ 2780910 h 4916073"/>
                  <a:gd name="connsiteX227" fmla="*/ 1386022 w 3468163"/>
                  <a:gd name="connsiteY227" fmla="*/ 2557971 h 4916073"/>
                  <a:gd name="connsiteX228" fmla="*/ 1437183 w 3468163"/>
                  <a:gd name="connsiteY228" fmla="*/ 2549093 h 4916073"/>
                  <a:gd name="connsiteX229" fmla="*/ 1557956 w 3468163"/>
                  <a:gd name="connsiteY229" fmla="*/ 2551436 h 4916073"/>
                  <a:gd name="connsiteX230" fmla="*/ 1462536 w 3468163"/>
                  <a:gd name="connsiteY230" fmla="*/ 2592172 h 4916073"/>
                  <a:gd name="connsiteX231" fmla="*/ 1412629 w 3468163"/>
                  <a:gd name="connsiteY231" fmla="*/ 2690591 h 4916073"/>
                  <a:gd name="connsiteX232" fmla="*/ 1574373 w 3468163"/>
                  <a:gd name="connsiteY232" fmla="*/ 2786033 h 4916073"/>
                  <a:gd name="connsiteX233" fmla="*/ 1423497 w 3468163"/>
                  <a:gd name="connsiteY233" fmla="*/ 2939632 h 4916073"/>
                  <a:gd name="connsiteX234" fmla="*/ 1387915 w 3468163"/>
                  <a:gd name="connsiteY234" fmla="*/ 3118402 h 4916073"/>
                  <a:gd name="connsiteX235" fmla="*/ 1245406 w 3468163"/>
                  <a:gd name="connsiteY235" fmla="*/ 3185640 h 4916073"/>
                  <a:gd name="connsiteX236" fmla="*/ 1238617 w 3468163"/>
                  <a:gd name="connsiteY236" fmla="*/ 3070269 h 4916073"/>
                  <a:gd name="connsiteX237" fmla="*/ 1217893 w 3468163"/>
                  <a:gd name="connsiteY237" fmla="*/ 1580037 h 4916073"/>
                  <a:gd name="connsiteX238" fmla="*/ 1258434 w 3468163"/>
                  <a:gd name="connsiteY238" fmla="*/ 1566359 h 4916073"/>
                  <a:gd name="connsiteX239" fmla="*/ 1287473 w 3468163"/>
                  <a:gd name="connsiteY239" fmla="*/ 1527750 h 4916073"/>
                  <a:gd name="connsiteX240" fmla="*/ 1243747 w 3468163"/>
                  <a:gd name="connsiteY240" fmla="*/ 1388830 h 4916073"/>
                  <a:gd name="connsiteX241" fmla="*/ 1202003 w 3468163"/>
                  <a:gd name="connsiteY241" fmla="*/ 1332433 h 4916073"/>
                  <a:gd name="connsiteX242" fmla="*/ 1155718 w 3468163"/>
                  <a:gd name="connsiteY242" fmla="*/ 1309592 h 4916073"/>
                  <a:gd name="connsiteX243" fmla="*/ 1141740 w 3468163"/>
                  <a:gd name="connsiteY243" fmla="*/ 1296560 h 4916073"/>
                  <a:gd name="connsiteX244" fmla="*/ 1115184 w 3468163"/>
                  <a:gd name="connsiteY244" fmla="*/ 1320301 h 4916073"/>
                  <a:gd name="connsiteX245" fmla="*/ 1057663 w 3468163"/>
                  <a:gd name="connsiteY245" fmla="*/ 1332921 h 4916073"/>
                  <a:gd name="connsiteX246" fmla="*/ 1060703 w 3468163"/>
                  <a:gd name="connsiteY246" fmla="*/ 1239030 h 4916073"/>
                  <a:gd name="connsiteX247" fmla="*/ 1122378 w 3468163"/>
                  <a:gd name="connsiteY247" fmla="*/ 1224289 h 4916073"/>
                  <a:gd name="connsiteX248" fmla="*/ 1135014 w 3468163"/>
                  <a:gd name="connsiteY248" fmla="*/ 1205063 h 4916073"/>
                  <a:gd name="connsiteX249" fmla="*/ 1114696 w 3468163"/>
                  <a:gd name="connsiteY249" fmla="*/ 1170007 h 4916073"/>
                  <a:gd name="connsiteX250" fmla="*/ 1102548 w 3468163"/>
                  <a:gd name="connsiteY250" fmla="*/ 1091871 h 4916073"/>
                  <a:gd name="connsiteX251" fmla="*/ 1089919 w 3468163"/>
                  <a:gd name="connsiteY251" fmla="*/ 1021772 h 4916073"/>
                  <a:gd name="connsiteX252" fmla="*/ 1125273 w 3468163"/>
                  <a:gd name="connsiteY252" fmla="*/ 976691 h 4916073"/>
                  <a:gd name="connsiteX253" fmla="*/ 1191109 w 3468163"/>
                  <a:gd name="connsiteY253" fmla="*/ 936499 h 4916073"/>
                  <a:gd name="connsiteX254" fmla="*/ 1265078 w 3468163"/>
                  <a:gd name="connsiteY254" fmla="*/ 893610 h 4916073"/>
                  <a:gd name="connsiteX255" fmla="*/ 1310438 w 3468163"/>
                  <a:gd name="connsiteY255" fmla="*/ 872143 h 4916073"/>
                  <a:gd name="connsiteX256" fmla="*/ 1373222 w 3468163"/>
                  <a:gd name="connsiteY256" fmla="*/ 934460 h 4916073"/>
                  <a:gd name="connsiteX257" fmla="*/ 1343809 w 3468163"/>
                  <a:gd name="connsiteY257" fmla="*/ 992358 h 4916073"/>
                  <a:gd name="connsiteX258" fmla="*/ 1376838 w 3468163"/>
                  <a:gd name="connsiteY258" fmla="*/ 1071557 h 4916073"/>
                  <a:gd name="connsiteX259" fmla="*/ 1409557 w 3468163"/>
                  <a:gd name="connsiteY259" fmla="*/ 1095760 h 4916073"/>
                  <a:gd name="connsiteX260" fmla="*/ 1411375 w 3468163"/>
                  <a:gd name="connsiteY260" fmla="*/ 1109488 h 4916073"/>
                  <a:gd name="connsiteX261" fmla="*/ 1406681 w 3468163"/>
                  <a:gd name="connsiteY261" fmla="*/ 1128314 h 4916073"/>
                  <a:gd name="connsiteX262" fmla="*/ 1467635 w 3468163"/>
                  <a:gd name="connsiteY262" fmla="*/ 1130461 h 4916073"/>
                  <a:gd name="connsiteX263" fmla="*/ 1391380 w 3468163"/>
                  <a:gd name="connsiteY263" fmla="*/ 1038312 h 4916073"/>
                  <a:gd name="connsiteX264" fmla="*/ 1392982 w 3468163"/>
                  <a:gd name="connsiteY264" fmla="*/ 1002382 h 4916073"/>
                  <a:gd name="connsiteX265" fmla="*/ 1458489 w 3468163"/>
                  <a:gd name="connsiteY265" fmla="*/ 1012989 h 4916073"/>
                  <a:gd name="connsiteX266" fmla="*/ 1572834 w 3468163"/>
                  <a:gd name="connsiteY266" fmla="*/ 1133836 h 4916073"/>
                  <a:gd name="connsiteX267" fmla="*/ 1616459 w 3468163"/>
                  <a:gd name="connsiteY267" fmla="*/ 1230957 h 4916073"/>
                  <a:gd name="connsiteX268" fmla="*/ 1479953 w 3468163"/>
                  <a:gd name="connsiteY268" fmla="*/ 1331534 h 4916073"/>
                  <a:gd name="connsiteX269" fmla="*/ 1467058 w 3468163"/>
                  <a:gd name="connsiteY269" fmla="*/ 1455694 h 4916073"/>
                  <a:gd name="connsiteX270" fmla="*/ 1527119 w 3468163"/>
                  <a:gd name="connsiteY270" fmla="*/ 1502003 h 4916073"/>
                  <a:gd name="connsiteX271" fmla="*/ 1562605 w 3468163"/>
                  <a:gd name="connsiteY271" fmla="*/ 1551890 h 4916073"/>
                  <a:gd name="connsiteX272" fmla="*/ 1537499 w 3468163"/>
                  <a:gd name="connsiteY272" fmla="*/ 1606716 h 4916073"/>
                  <a:gd name="connsiteX273" fmla="*/ 1462334 w 3468163"/>
                  <a:gd name="connsiteY273" fmla="*/ 1646363 h 4916073"/>
                  <a:gd name="connsiteX274" fmla="*/ 1289481 w 3468163"/>
                  <a:gd name="connsiteY274" fmla="*/ 1680609 h 4916073"/>
                  <a:gd name="connsiteX275" fmla="*/ 1237438 w 3468163"/>
                  <a:gd name="connsiteY275" fmla="*/ 1668989 h 4916073"/>
                  <a:gd name="connsiteX276" fmla="*/ 1217893 w 3468163"/>
                  <a:gd name="connsiteY276" fmla="*/ 1580037 h 4916073"/>
                  <a:gd name="connsiteX277" fmla="*/ 1208932 w 3468163"/>
                  <a:gd name="connsiteY277" fmla="*/ 1469093 h 4916073"/>
                  <a:gd name="connsiteX278" fmla="*/ 1143659 w 3468163"/>
                  <a:gd name="connsiteY278" fmla="*/ 1487236 h 4916073"/>
                  <a:gd name="connsiteX279" fmla="*/ 1071065 w 3468163"/>
                  <a:gd name="connsiteY279" fmla="*/ 1503447 h 4916073"/>
                  <a:gd name="connsiteX280" fmla="*/ 945060 w 3468163"/>
                  <a:gd name="connsiteY280" fmla="*/ 1608837 h 4916073"/>
                  <a:gd name="connsiteX281" fmla="*/ 815718 w 3468163"/>
                  <a:gd name="connsiteY281" fmla="*/ 1744180 h 4916073"/>
                  <a:gd name="connsiteX282" fmla="*/ 756709 w 3468163"/>
                  <a:gd name="connsiteY282" fmla="*/ 1805085 h 4916073"/>
                  <a:gd name="connsiteX283" fmla="*/ 706428 w 3468163"/>
                  <a:gd name="connsiteY283" fmla="*/ 1854592 h 4916073"/>
                  <a:gd name="connsiteX284" fmla="*/ 718607 w 3468163"/>
                  <a:gd name="connsiteY284" fmla="*/ 1819155 h 4916073"/>
                  <a:gd name="connsiteX285" fmla="*/ 718436 w 3468163"/>
                  <a:gd name="connsiteY285" fmla="*/ 1798702 h 4916073"/>
                  <a:gd name="connsiteX286" fmla="*/ 725808 w 3468163"/>
                  <a:gd name="connsiteY286" fmla="*/ 1785974 h 4916073"/>
                  <a:gd name="connsiteX287" fmla="*/ 734232 w 3468163"/>
                  <a:gd name="connsiteY287" fmla="*/ 1765336 h 4916073"/>
                  <a:gd name="connsiteX288" fmla="*/ 739343 w 3468163"/>
                  <a:gd name="connsiteY288" fmla="*/ 1744971 h 4916073"/>
                  <a:gd name="connsiteX289" fmla="*/ 752725 w 3468163"/>
                  <a:gd name="connsiteY289" fmla="*/ 1726132 h 4916073"/>
                  <a:gd name="connsiteX290" fmla="*/ 726480 w 3468163"/>
                  <a:gd name="connsiteY290" fmla="*/ 1696585 h 4916073"/>
                  <a:gd name="connsiteX291" fmla="*/ 781232 w 3468163"/>
                  <a:gd name="connsiteY291" fmla="*/ 1620976 h 4916073"/>
                  <a:gd name="connsiteX292" fmla="*/ 899972 w 3468163"/>
                  <a:gd name="connsiteY292" fmla="*/ 1570007 h 4916073"/>
                  <a:gd name="connsiteX293" fmla="*/ 993480 w 3468163"/>
                  <a:gd name="connsiteY293" fmla="*/ 1501781 h 4916073"/>
                  <a:gd name="connsiteX294" fmla="*/ 1057802 w 3468163"/>
                  <a:gd name="connsiteY294" fmla="*/ 1423304 h 4916073"/>
                  <a:gd name="connsiteX295" fmla="*/ 1108090 w 3468163"/>
                  <a:gd name="connsiteY295" fmla="*/ 1432669 h 4916073"/>
                  <a:gd name="connsiteX296" fmla="*/ 1144153 w 3468163"/>
                  <a:gd name="connsiteY296" fmla="*/ 1414115 h 4916073"/>
                  <a:gd name="connsiteX297" fmla="*/ 1181508 w 3468163"/>
                  <a:gd name="connsiteY297" fmla="*/ 1418852 h 4916073"/>
                  <a:gd name="connsiteX298" fmla="*/ 1208355 w 3468163"/>
                  <a:gd name="connsiteY298" fmla="*/ 1409246 h 4916073"/>
                  <a:gd name="connsiteX299" fmla="*/ 1243949 w 3468163"/>
                  <a:gd name="connsiteY299" fmla="*/ 1468530 h 4916073"/>
                  <a:gd name="connsiteX300" fmla="*/ 1232486 w 3468163"/>
                  <a:gd name="connsiteY300" fmla="*/ 1482081 h 4916073"/>
                  <a:gd name="connsiteX301" fmla="*/ 1208932 w 3468163"/>
                  <a:gd name="connsiteY301" fmla="*/ 1469093 h 4916073"/>
                  <a:gd name="connsiteX302" fmla="*/ 1143868 w 3468163"/>
                  <a:gd name="connsiteY302" fmla="*/ 3613844 h 4916073"/>
                  <a:gd name="connsiteX303" fmla="*/ 1097406 w 3468163"/>
                  <a:gd name="connsiteY303" fmla="*/ 3622190 h 4916073"/>
                  <a:gd name="connsiteX304" fmla="*/ 1037149 w 3468163"/>
                  <a:gd name="connsiteY304" fmla="*/ 3566148 h 4916073"/>
                  <a:gd name="connsiteX305" fmla="*/ 1017243 w 3468163"/>
                  <a:gd name="connsiteY305" fmla="*/ 3388365 h 4916073"/>
                  <a:gd name="connsiteX306" fmla="*/ 1126793 w 3468163"/>
                  <a:gd name="connsiteY306" fmla="*/ 3424593 h 4916073"/>
                  <a:gd name="connsiteX307" fmla="*/ 1140942 w 3468163"/>
                  <a:gd name="connsiteY307" fmla="*/ 3510739 h 4916073"/>
                  <a:gd name="connsiteX308" fmla="*/ 1143868 w 3468163"/>
                  <a:gd name="connsiteY308" fmla="*/ 3613844 h 4916073"/>
                  <a:gd name="connsiteX309" fmla="*/ 1051817 w 3468163"/>
                  <a:gd name="connsiteY309" fmla="*/ 3629447 h 4916073"/>
                  <a:gd name="connsiteX310" fmla="*/ 976778 w 3468163"/>
                  <a:gd name="connsiteY310" fmla="*/ 3642960 h 4916073"/>
                  <a:gd name="connsiteX311" fmla="*/ 882334 w 3468163"/>
                  <a:gd name="connsiteY311" fmla="*/ 3663724 h 4916073"/>
                  <a:gd name="connsiteX312" fmla="*/ 830513 w 3468163"/>
                  <a:gd name="connsiteY312" fmla="*/ 3657499 h 4916073"/>
                  <a:gd name="connsiteX313" fmla="*/ 828442 w 3468163"/>
                  <a:gd name="connsiteY313" fmla="*/ 3570973 h 4916073"/>
                  <a:gd name="connsiteX314" fmla="*/ 834592 w 3468163"/>
                  <a:gd name="connsiteY314" fmla="*/ 3483390 h 4916073"/>
                  <a:gd name="connsiteX315" fmla="*/ 848133 w 3468163"/>
                  <a:gd name="connsiteY315" fmla="*/ 3412080 h 4916073"/>
                  <a:gd name="connsiteX316" fmla="*/ 913912 w 3468163"/>
                  <a:gd name="connsiteY316" fmla="*/ 3393412 h 4916073"/>
                  <a:gd name="connsiteX317" fmla="*/ 1005355 w 3468163"/>
                  <a:gd name="connsiteY317" fmla="*/ 3380146 h 4916073"/>
                  <a:gd name="connsiteX318" fmla="*/ 1005127 w 3468163"/>
                  <a:gd name="connsiteY318" fmla="*/ 3528762 h 4916073"/>
                  <a:gd name="connsiteX319" fmla="*/ 1051817 w 3468163"/>
                  <a:gd name="connsiteY319" fmla="*/ 3629447 h 4916073"/>
                  <a:gd name="connsiteX320" fmla="*/ 825244 w 3468163"/>
                  <a:gd name="connsiteY320" fmla="*/ 3435023 h 4916073"/>
                  <a:gd name="connsiteX321" fmla="*/ 817409 w 3468163"/>
                  <a:gd name="connsiteY321" fmla="*/ 3656087 h 4916073"/>
                  <a:gd name="connsiteX322" fmla="*/ 820817 w 3468163"/>
                  <a:gd name="connsiteY322" fmla="*/ 3683798 h 4916073"/>
                  <a:gd name="connsiteX323" fmla="*/ 795495 w 3468163"/>
                  <a:gd name="connsiteY323" fmla="*/ 3689757 h 4916073"/>
                  <a:gd name="connsiteX324" fmla="*/ 744796 w 3468163"/>
                  <a:gd name="connsiteY324" fmla="*/ 3701554 h 4916073"/>
                  <a:gd name="connsiteX325" fmla="*/ 700949 w 3468163"/>
                  <a:gd name="connsiteY325" fmla="*/ 3656955 h 4916073"/>
                  <a:gd name="connsiteX326" fmla="*/ 730305 w 3468163"/>
                  <a:gd name="connsiteY326" fmla="*/ 3457154 h 4916073"/>
                  <a:gd name="connsiteX327" fmla="*/ 774323 w 3468163"/>
                  <a:gd name="connsiteY327" fmla="*/ 3420382 h 4916073"/>
                  <a:gd name="connsiteX328" fmla="*/ 825244 w 3468163"/>
                  <a:gd name="connsiteY328" fmla="*/ 3435023 h 4916073"/>
                  <a:gd name="connsiteX329" fmla="*/ 697624 w 3468163"/>
                  <a:gd name="connsiteY329" fmla="*/ 3708906 h 4916073"/>
                  <a:gd name="connsiteX330" fmla="*/ 671258 w 3468163"/>
                  <a:gd name="connsiteY330" fmla="*/ 3660672 h 4916073"/>
                  <a:gd name="connsiteX331" fmla="*/ 669364 w 3468163"/>
                  <a:gd name="connsiteY331" fmla="*/ 3594213 h 4916073"/>
                  <a:gd name="connsiteX332" fmla="*/ 666761 w 3468163"/>
                  <a:gd name="connsiteY332" fmla="*/ 3490147 h 4916073"/>
                  <a:gd name="connsiteX333" fmla="*/ 674862 w 3468163"/>
                  <a:gd name="connsiteY333" fmla="*/ 3423206 h 4916073"/>
                  <a:gd name="connsiteX334" fmla="*/ 713072 w 3468163"/>
                  <a:gd name="connsiteY334" fmla="*/ 3425334 h 4916073"/>
                  <a:gd name="connsiteX335" fmla="*/ 716840 w 3468163"/>
                  <a:gd name="connsiteY335" fmla="*/ 3452279 h 4916073"/>
                  <a:gd name="connsiteX336" fmla="*/ 694736 w 3468163"/>
                  <a:gd name="connsiteY336" fmla="*/ 3545853 h 4916073"/>
                  <a:gd name="connsiteX337" fmla="*/ 684311 w 3468163"/>
                  <a:gd name="connsiteY337" fmla="*/ 3637799 h 4916073"/>
                  <a:gd name="connsiteX338" fmla="*/ 697624 w 3468163"/>
                  <a:gd name="connsiteY338" fmla="*/ 3708906 h 4916073"/>
                  <a:gd name="connsiteX339" fmla="*/ 1100395 w 3468163"/>
                  <a:gd name="connsiteY339" fmla="*/ 3366854 h 4916073"/>
                  <a:gd name="connsiteX340" fmla="*/ 1132778 w 3468163"/>
                  <a:gd name="connsiteY340" fmla="*/ 3404342 h 4916073"/>
                  <a:gd name="connsiteX341" fmla="*/ 1100395 w 3468163"/>
                  <a:gd name="connsiteY341" fmla="*/ 3366854 h 4916073"/>
                  <a:gd name="connsiteX342" fmla="*/ 688580 w 3468163"/>
                  <a:gd name="connsiteY342" fmla="*/ 1709757 h 4916073"/>
                  <a:gd name="connsiteX343" fmla="*/ 619602 w 3468163"/>
                  <a:gd name="connsiteY343" fmla="*/ 1728855 h 4916073"/>
                  <a:gd name="connsiteX344" fmla="*/ 539079 w 3468163"/>
                  <a:gd name="connsiteY344" fmla="*/ 1748378 h 4916073"/>
                  <a:gd name="connsiteX345" fmla="*/ 388475 w 3468163"/>
                  <a:gd name="connsiteY345" fmla="*/ 1781655 h 4916073"/>
                  <a:gd name="connsiteX346" fmla="*/ 420263 w 3468163"/>
                  <a:gd name="connsiteY346" fmla="*/ 1640898 h 4916073"/>
                  <a:gd name="connsiteX347" fmla="*/ 388792 w 3468163"/>
                  <a:gd name="connsiteY347" fmla="*/ 1429294 h 4916073"/>
                  <a:gd name="connsiteX348" fmla="*/ 335850 w 3468163"/>
                  <a:gd name="connsiteY348" fmla="*/ 1223814 h 4916073"/>
                  <a:gd name="connsiteX349" fmla="*/ 305621 w 3468163"/>
                  <a:gd name="connsiteY349" fmla="*/ 1124635 h 4916073"/>
                  <a:gd name="connsiteX350" fmla="*/ 297450 w 3468163"/>
                  <a:gd name="connsiteY350" fmla="*/ 1038647 h 4916073"/>
                  <a:gd name="connsiteX351" fmla="*/ 394004 w 3468163"/>
                  <a:gd name="connsiteY351" fmla="*/ 1145437 h 4916073"/>
                  <a:gd name="connsiteX352" fmla="*/ 469448 w 3468163"/>
                  <a:gd name="connsiteY352" fmla="*/ 1289690 h 4916073"/>
                  <a:gd name="connsiteX353" fmla="*/ 512174 w 3468163"/>
                  <a:gd name="connsiteY353" fmla="*/ 1350601 h 4916073"/>
                  <a:gd name="connsiteX354" fmla="*/ 537388 w 3468163"/>
                  <a:gd name="connsiteY354" fmla="*/ 1390635 h 4916073"/>
                  <a:gd name="connsiteX355" fmla="*/ 569916 w 3468163"/>
                  <a:gd name="connsiteY355" fmla="*/ 1388076 h 4916073"/>
                  <a:gd name="connsiteX356" fmla="*/ 546235 w 3468163"/>
                  <a:gd name="connsiteY356" fmla="*/ 1304045 h 4916073"/>
                  <a:gd name="connsiteX357" fmla="*/ 498728 w 3468163"/>
                  <a:gd name="connsiteY357" fmla="*/ 1157013 h 4916073"/>
                  <a:gd name="connsiteX358" fmla="*/ 476542 w 3468163"/>
                  <a:gd name="connsiteY358" fmla="*/ 1025406 h 4916073"/>
                  <a:gd name="connsiteX359" fmla="*/ 525791 w 3468163"/>
                  <a:gd name="connsiteY359" fmla="*/ 1033012 h 4916073"/>
                  <a:gd name="connsiteX360" fmla="*/ 593033 w 3468163"/>
                  <a:gd name="connsiteY360" fmla="*/ 1166201 h 4916073"/>
                  <a:gd name="connsiteX361" fmla="*/ 651947 w 3468163"/>
                  <a:gd name="connsiteY361" fmla="*/ 1289405 h 4916073"/>
                  <a:gd name="connsiteX362" fmla="*/ 686161 w 3468163"/>
                  <a:gd name="connsiteY362" fmla="*/ 1344864 h 4916073"/>
                  <a:gd name="connsiteX363" fmla="*/ 707790 w 3468163"/>
                  <a:gd name="connsiteY363" fmla="*/ 1298815 h 4916073"/>
                  <a:gd name="connsiteX364" fmla="*/ 638362 w 3468163"/>
                  <a:gd name="connsiteY364" fmla="*/ 1001489 h 4916073"/>
                  <a:gd name="connsiteX365" fmla="*/ 636690 w 3468163"/>
                  <a:gd name="connsiteY365" fmla="*/ 955699 h 4916073"/>
                  <a:gd name="connsiteX366" fmla="*/ 664038 w 3468163"/>
                  <a:gd name="connsiteY366" fmla="*/ 997297 h 4916073"/>
                  <a:gd name="connsiteX367" fmla="*/ 715586 w 3468163"/>
                  <a:gd name="connsiteY367" fmla="*/ 1149224 h 4916073"/>
                  <a:gd name="connsiteX368" fmla="*/ 751896 w 3468163"/>
                  <a:gd name="connsiteY368" fmla="*/ 1280774 h 4916073"/>
                  <a:gd name="connsiteX369" fmla="*/ 776134 w 3468163"/>
                  <a:gd name="connsiteY369" fmla="*/ 1351722 h 4916073"/>
                  <a:gd name="connsiteX370" fmla="*/ 811095 w 3468163"/>
                  <a:gd name="connsiteY370" fmla="*/ 1423614 h 4916073"/>
                  <a:gd name="connsiteX371" fmla="*/ 949354 w 3468163"/>
                  <a:gd name="connsiteY371" fmla="*/ 1438539 h 4916073"/>
                  <a:gd name="connsiteX372" fmla="*/ 843953 w 3468163"/>
                  <a:gd name="connsiteY372" fmla="*/ 1502123 h 4916073"/>
                  <a:gd name="connsiteX373" fmla="*/ 766342 w 3468163"/>
                  <a:gd name="connsiteY373" fmla="*/ 1539434 h 4916073"/>
                  <a:gd name="connsiteX374" fmla="*/ 704027 w 3468163"/>
                  <a:gd name="connsiteY374" fmla="*/ 1569475 h 4916073"/>
                  <a:gd name="connsiteX375" fmla="*/ 686047 w 3468163"/>
                  <a:gd name="connsiteY375" fmla="*/ 1635781 h 4916073"/>
                  <a:gd name="connsiteX376" fmla="*/ 688580 w 3468163"/>
                  <a:gd name="connsiteY376" fmla="*/ 1709757 h 4916073"/>
                  <a:gd name="connsiteX377" fmla="*/ 625302 w 3468163"/>
                  <a:gd name="connsiteY377" fmla="*/ 2038960 h 4916073"/>
                  <a:gd name="connsiteX378" fmla="*/ 613060 w 3468163"/>
                  <a:gd name="connsiteY378" fmla="*/ 2069995 h 4916073"/>
                  <a:gd name="connsiteX379" fmla="*/ 590703 w 3468163"/>
                  <a:gd name="connsiteY379" fmla="*/ 2127474 h 4916073"/>
                  <a:gd name="connsiteX380" fmla="*/ 562297 w 3468163"/>
                  <a:gd name="connsiteY380" fmla="*/ 2170471 h 4916073"/>
                  <a:gd name="connsiteX381" fmla="*/ 544893 w 3468163"/>
                  <a:gd name="connsiteY381" fmla="*/ 2215375 h 4916073"/>
                  <a:gd name="connsiteX382" fmla="*/ 508038 w 3468163"/>
                  <a:gd name="connsiteY382" fmla="*/ 2259562 h 4916073"/>
                  <a:gd name="connsiteX383" fmla="*/ 490989 w 3468163"/>
                  <a:gd name="connsiteY383" fmla="*/ 2285171 h 4916073"/>
                  <a:gd name="connsiteX384" fmla="*/ 421738 w 3468163"/>
                  <a:gd name="connsiteY384" fmla="*/ 2375984 h 4916073"/>
                  <a:gd name="connsiteX385" fmla="*/ 381876 w 3468163"/>
                  <a:gd name="connsiteY385" fmla="*/ 2422261 h 4916073"/>
                  <a:gd name="connsiteX386" fmla="*/ 389317 w 3468163"/>
                  <a:gd name="connsiteY386" fmla="*/ 2390827 h 4916073"/>
                  <a:gd name="connsiteX387" fmla="*/ 472970 w 3468163"/>
                  <a:gd name="connsiteY387" fmla="*/ 2255826 h 4916073"/>
                  <a:gd name="connsiteX388" fmla="*/ 554811 w 3468163"/>
                  <a:gd name="connsiteY388" fmla="*/ 2125720 h 4916073"/>
                  <a:gd name="connsiteX389" fmla="*/ 626170 w 3468163"/>
                  <a:gd name="connsiteY389" fmla="*/ 2013294 h 4916073"/>
                  <a:gd name="connsiteX390" fmla="*/ 625302 w 3468163"/>
                  <a:gd name="connsiteY390" fmla="*/ 2038960 h 4916073"/>
                  <a:gd name="connsiteX391" fmla="*/ 1581283 w 3468163"/>
                  <a:gd name="connsiteY391" fmla="*/ 1634591 h 4916073"/>
                  <a:gd name="connsiteX392" fmla="*/ 1637878 w 3468163"/>
                  <a:gd name="connsiteY392" fmla="*/ 1841832 h 4916073"/>
                  <a:gd name="connsiteX393" fmla="*/ 1686785 w 3468163"/>
                  <a:gd name="connsiteY393" fmla="*/ 2041480 h 4916073"/>
                  <a:gd name="connsiteX394" fmla="*/ 1733514 w 3468163"/>
                  <a:gd name="connsiteY394" fmla="*/ 2236158 h 4916073"/>
                  <a:gd name="connsiteX395" fmla="*/ 1766055 w 3468163"/>
                  <a:gd name="connsiteY395" fmla="*/ 2322557 h 4916073"/>
                  <a:gd name="connsiteX396" fmla="*/ 1786329 w 3468163"/>
                  <a:gd name="connsiteY396" fmla="*/ 2368872 h 4916073"/>
                  <a:gd name="connsiteX397" fmla="*/ 1806887 w 3468163"/>
                  <a:gd name="connsiteY397" fmla="*/ 2412642 h 4916073"/>
                  <a:gd name="connsiteX398" fmla="*/ 1800877 w 3468163"/>
                  <a:gd name="connsiteY398" fmla="*/ 2426288 h 4916073"/>
                  <a:gd name="connsiteX399" fmla="*/ 1760672 w 3468163"/>
                  <a:gd name="connsiteY399" fmla="*/ 2432678 h 4916073"/>
                  <a:gd name="connsiteX400" fmla="*/ 1668222 w 3468163"/>
                  <a:gd name="connsiteY400" fmla="*/ 2455728 h 4916073"/>
                  <a:gd name="connsiteX401" fmla="*/ 1478693 w 3468163"/>
                  <a:gd name="connsiteY401" fmla="*/ 2471894 h 4916073"/>
                  <a:gd name="connsiteX402" fmla="*/ 1401805 w 3468163"/>
                  <a:gd name="connsiteY402" fmla="*/ 2458229 h 4916073"/>
                  <a:gd name="connsiteX403" fmla="*/ 1358211 w 3468163"/>
                  <a:gd name="connsiteY403" fmla="*/ 2408159 h 4916073"/>
                  <a:gd name="connsiteX404" fmla="*/ 1320945 w 3468163"/>
                  <a:gd name="connsiteY404" fmla="*/ 2208700 h 4916073"/>
                  <a:gd name="connsiteX405" fmla="*/ 1282083 w 3468163"/>
                  <a:gd name="connsiteY405" fmla="*/ 1969785 h 4916073"/>
                  <a:gd name="connsiteX406" fmla="*/ 1247211 w 3468163"/>
                  <a:gd name="connsiteY406" fmla="*/ 1727798 h 4916073"/>
                  <a:gd name="connsiteX407" fmla="*/ 1444771 w 3468163"/>
                  <a:gd name="connsiteY407" fmla="*/ 1733307 h 4916073"/>
                  <a:gd name="connsiteX408" fmla="*/ 1581283 w 3468163"/>
                  <a:gd name="connsiteY408" fmla="*/ 1634591 h 4916073"/>
                  <a:gd name="connsiteX409" fmla="*/ 1843912 w 3468163"/>
                  <a:gd name="connsiteY409" fmla="*/ 2501365 h 4916073"/>
                  <a:gd name="connsiteX410" fmla="*/ 1805240 w 3468163"/>
                  <a:gd name="connsiteY410" fmla="*/ 2583883 h 4916073"/>
                  <a:gd name="connsiteX411" fmla="*/ 1733685 w 3468163"/>
                  <a:gd name="connsiteY411" fmla="*/ 2676444 h 4916073"/>
                  <a:gd name="connsiteX412" fmla="*/ 1697039 w 3468163"/>
                  <a:gd name="connsiteY412" fmla="*/ 2581394 h 4916073"/>
                  <a:gd name="connsiteX413" fmla="*/ 1603842 w 3468163"/>
                  <a:gd name="connsiteY413" fmla="*/ 2545382 h 4916073"/>
                  <a:gd name="connsiteX414" fmla="*/ 1721651 w 3468163"/>
                  <a:gd name="connsiteY414" fmla="*/ 2519451 h 4916073"/>
                  <a:gd name="connsiteX415" fmla="*/ 1830245 w 3468163"/>
                  <a:gd name="connsiteY415" fmla="*/ 2472876 h 4916073"/>
                  <a:gd name="connsiteX416" fmla="*/ 1843912 w 3468163"/>
                  <a:gd name="connsiteY416" fmla="*/ 2501365 h 4916073"/>
                  <a:gd name="connsiteX417" fmla="*/ 1713012 w 3468163"/>
                  <a:gd name="connsiteY417" fmla="*/ 3222614 h 4916073"/>
                  <a:gd name="connsiteX418" fmla="*/ 1707008 w 3468163"/>
                  <a:gd name="connsiteY418" fmla="*/ 3164470 h 4916073"/>
                  <a:gd name="connsiteX419" fmla="*/ 1718636 w 3468163"/>
                  <a:gd name="connsiteY419" fmla="*/ 3066926 h 4916073"/>
                  <a:gd name="connsiteX420" fmla="*/ 1774460 w 3468163"/>
                  <a:gd name="connsiteY420" fmla="*/ 3214167 h 4916073"/>
                  <a:gd name="connsiteX421" fmla="*/ 1713012 w 3468163"/>
                  <a:gd name="connsiteY421" fmla="*/ 3222614 h 4916073"/>
                  <a:gd name="connsiteX422" fmla="*/ 1676316 w 3468163"/>
                  <a:gd name="connsiteY422" fmla="*/ 3457902 h 4916073"/>
                  <a:gd name="connsiteX423" fmla="*/ 1682415 w 3468163"/>
                  <a:gd name="connsiteY423" fmla="*/ 3491742 h 4916073"/>
                  <a:gd name="connsiteX424" fmla="*/ 1676316 w 3468163"/>
                  <a:gd name="connsiteY424" fmla="*/ 3457902 h 4916073"/>
                  <a:gd name="connsiteX425" fmla="*/ 1649399 w 3468163"/>
                  <a:gd name="connsiteY425" fmla="*/ 2929145 h 4916073"/>
                  <a:gd name="connsiteX426" fmla="*/ 1428412 w 3468163"/>
                  <a:gd name="connsiteY426" fmla="*/ 3093446 h 4916073"/>
                  <a:gd name="connsiteX427" fmla="*/ 1382925 w 3468163"/>
                  <a:gd name="connsiteY427" fmla="*/ 3087335 h 4916073"/>
                  <a:gd name="connsiteX428" fmla="*/ 1389119 w 3468163"/>
                  <a:gd name="connsiteY428" fmla="*/ 3034928 h 4916073"/>
                  <a:gd name="connsiteX429" fmla="*/ 1456950 w 3468163"/>
                  <a:gd name="connsiteY429" fmla="*/ 2921920 h 4916073"/>
                  <a:gd name="connsiteX430" fmla="*/ 1664555 w 3468163"/>
                  <a:gd name="connsiteY430" fmla="*/ 2768011 h 4916073"/>
                  <a:gd name="connsiteX431" fmla="*/ 1704804 w 3468163"/>
                  <a:gd name="connsiteY431" fmla="*/ 2768669 h 4916073"/>
                  <a:gd name="connsiteX432" fmla="*/ 1693068 w 3468163"/>
                  <a:gd name="connsiteY432" fmla="*/ 2816675 h 4916073"/>
                  <a:gd name="connsiteX433" fmla="*/ 1649399 w 3468163"/>
                  <a:gd name="connsiteY433" fmla="*/ 2929145 h 4916073"/>
                  <a:gd name="connsiteX434" fmla="*/ 1856269 w 3468163"/>
                  <a:gd name="connsiteY434" fmla="*/ 3347597 h 4916073"/>
                  <a:gd name="connsiteX435" fmla="*/ 1708072 w 3468163"/>
                  <a:gd name="connsiteY435" fmla="*/ 3348313 h 4916073"/>
                  <a:gd name="connsiteX436" fmla="*/ 1856269 w 3468163"/>
                  <a:gd name="connsiteY436" fmla="*/ 3347597 h 4916073"/>
                  <a:gd name="connsiteX437" fmla="*/ 1905727 w 3468163"/>
                  <a:gd name="connsiteY437" fmla="*/ 3347901 h 4916073"/>
                  <a:gd name="connsiteX438" fmla="*/ 1932651 w 3468163"/>
                  <a:gd name="connsiteY438" fmla="*/ 3363061 h 4916073"/>
                  <a:gd name="connsiteX439" fmla="*/ 1864376 w 3468163"/>
                  <a:gd name="connsiteY439" fmla="*/ 3369761 h 4916073"/>
                  <a:gd name="connsiteX440" fmla="*/ 1905727 w 3468163"/>
                  <a:gd name="connsiteY440" fmla="*/ 3347901 h 4916073"/>
                  <a:gd name="connsiteX441" fmla="*/ 1881052 w 3468163"/>
                  <a:gd name="connsiteY441" fmla="*/ 3282640 h 4916073"/>
                  <a:gd name="connsiteX442" fmla="*/ 1867150 w 3468163"/>
                  <a:gd name="connsiteY442" fmla="*/ 3317442 h 4916073"/>
                  <a:gd name="connsiteX443" fmla="*/ 1815627 w 3468163"/>
                  <a:gd name="connsiteY443" fmla="*/ 3321153 h 4916073"/>
                  <a:gd name="connsiteX444" fmla="*/ 1745959 w 3468163"/>
                  <a:gd name="connsiteY444" fmla="*/ 3324775 h 4916073"/>
                  <a:gd name="connsiteX445" fmla="*/ 1692910 w 3468163"/>
                  <a:gd name="connsiteY445" fmla="*/ 3329094 h 4916073"/>
                  <a:gd name="connsiteX446" fmla="*/ 1693524 w 3468163"/>
                  <a:gd name="connsiteY446" fmla="*/ 3292537 h 4916073"/>
                  <a:gd name="connsiteX447" fmla="*/ 1736807 w 3468163"/>
                  <a:gd name="connsiteY447" fmla="*/ 3284387 h 4916073"/>
                  <a:gd name="connsiteX448" fmla="*/ 1881052 w 3468163"/>
                  <a:gd name="connsiteY448" fmla="*/ 3282640 h 4916073"/>
                  <a:gd name="connsiteX449" fmla="*/ 1850132 w 3468163"/>
                  <a:gd name="connsiteY449" fmla="*/ 3102552 h 4916073"/>
                  <a:gd name="connsiteX450" fmla="*/ 1839219 w 3468163"/>
                  <a:gd name="connsiteY450" fmla="*/ 3077298 h 4916073"/>
                  <a:gd name="connsiteX451" fmla="*/ 1823601 w 3468163"/>
                  <a:gd name="connsiteY451" fmla="*/ 3031217 h 4916073"/>
                  <a:gd name="connsiteX452" fmla="*/ 1869892 w 3468163"/>
                  <a:gd name="connsiteY452" fmla="*/ 3012309 h 4916073"/>
                  <a:gd name="connsiteX453" fmla="*/ 1901598 w 3468163"/>
                  <a:gd name="connsiteY453" fmla="*/ 3214813 h 4916073"/>
                  <a:gd name="connsiteX454" fmla="*/ 1863407 w 3468163"/>
                  <a:gd name="connsiteY454" fmla="*/ 3164546 h 4916073"/>
                  <a:gd name="connsiteX455" fmla="*/ 1854192 w 3468163"/>
                  <a:gd name="connsiteY455" fmla="*/ 3134632 h 4916073"/>
                  <a:gd name="connsiteX456" fmla="*/ 1850132 w 3468163"/>
                  <a:gd name="connsiteY456" fmla="*/ 3102552 h 4916073"/>
                  <a:gd name="connsiteX457" fmla="*/ 1855503 w 3468163"/>
                  <a:gd name="connsiteY457" fmla="*/ 2540753 h 4916073"/>
                  <a:gd name="connsiteX458" fmla="*/ 1883706 w 3468163"/>
                  <a:gd name="connsiteY458" fmla="*/ 2604001 h 4916073"/>
                  <a:gd name="connsiteX459" fmla="*/ 1815209 w 3468163"/>
                  <a:gd name="connsiteY459" fmla="*/ 2664197 h 4916073"/>
                  <a:gd name="connsiteX460" fmla="*/ 1775049 w 3468163"/>
                  <a:gd name="connsiteY460" fmla="*/ 2694694 h 4916073"/>
                  <a:gd name="connsiteX461" fmla="*/ 1742444 w 3468163"/>
                  <a:gd name="connsiteY461" fmla="*/ 2702210 h 4916073"/>
                  <a:gd name="connsiteX462" fmla="*/ 1702765 w 3468163"/>
                  <a:gd name="connsiteY462" fmla="*/ 2734373 h 4916073"/>
                  <a:gd name="connsiteX463" fmla="*/ 1620639 w 3468163"/>
                  <a:gd name="connsiteY463" fmla="*/ 2758835 h 4916073"/>
                  <a:gd name="connsiteX464" fmla="*/ 1525877 w 3468163"/>
                  <a:gd name="connsiteY464" fmla="*/ 2765630 h 4916073"/>
                  <a:gd name="connsiteX465" fmla="*/ 1425543 w 3468163"/>
                  <a:gd name="connsiteY465" fmla="*/ 2674797 h 4916073"/>
                  <a:gd name="connsiteX466" fmla="*/ 1694341 w 3468163"/>
                  <a:gd name="connsiteY466" fmla="*/ 2606141 h 4916073"/>
                  <a:gd name="connsiteX467" fmla="*/ 1718136 w 3468163"/>
                  <a:gd name="connsiteY467" fmla="*/ 2680015 h 4916073"/>
                  <a:gd name="connsiteX468" fmla="*/ 1753711 w 3468163"/>
                  <a:gd name="connsiteY468" fmla="*/ 2676583 h 4916073"/>
                  <a:gd name="connsiteX469" fmla="*/ 1811947 w 3468163"/>
                  <a:gd name="connsiteY469" fmla="*/ 2597973 h 4916073"/>
                  <a:gd name="connsiteX470" fmla="*/ 1855503 w 3468163"/>
                  <a:gd name="connsiteY470" fmla="*/ 2540753 h 4916073"/>
                  <a:gd name="connsiteX471" fmla="*/ 598050 w 3468163"/>
                  <a:gd name="connsiteY471" fmla="*/ 3546701 h 4916073"/>
                  <a:gd name="connsiteX472" fmla="*/ 592007 w 3468163"/>
                  <a:gd name="connsiteY472" fmla="*/ 3598861 h 4916073"/>
                  <a:gd name="connsiteX473" fmla="*/ 566179 w 3468163"/>
                  <a:gd name="connsiteY473" fmla="*/ 3645873 h 4916073"/>
                  <a:gd name="connsiteX474" fmla="*/ 552297 w 3468163"/>
                  <a:gd name="connsiteY474" fmla="*/ 3755152 h 4916073"/>
                  <a:gd name="connsiteX475" fmla="*/ 583711 w 3468163"/>
                  <a:gd name="connsiteY475" fmla="*/ 4000843 h 4916073"/>
                  <a:gd name="connsiteX476" fmla="*/ 479772 w 3468163"/>
                  <a:gd name="connsiteY476" fmla="*/ 3991256 h 4916073"/>
                  <a:gd name="connsiteX477" fmla="*/ 436552 w 3468163"/>
                  <a:gd name="connsiteY477" fmla="*/ 3932921 h 4916073"/>
                  <a:gd name="connsiteX478" fmla="*/ 379374 w 3468163"/>
                  <a:gd name="connsiteY478" fmla="*/ 3697071 h 4916073"/>
                  <a:gd name="connsiteX479" fmla="*/ 372432 w 3468163"/>
                  <a:gd name="connsiteY479" fmla="*/ 3580592 h 4916073"/>
                  <a:gd name="connsiteX480" fmla="*/ 409280 w 3468163"/>
                  <a:gd name="connsiteY480" fmla="*/ 3514849 h 4916073"/>
                  <a:gd name="connsiteX481" fmla="*/ 611419 w 3468163"/>
                  <a:gd name="connsiteY481" fmla="*/ 3409326 h 4916073"/>
                  <a:gd name="connsiteX482" fmla="*/ 598050 w 3468163"/>
                  <a:gd name="connsiteY482" fmla="*/ 3546701 h 4916073"/>
                  <a:gd name="connsiteX483" fmla="*/ 3449472 w 3468163"/>
                  <a:gd name="connsiteY483" fmla="*/ 826467 h 4916073"/>
                  <a:gd name="connsiteX484" fmla="*/ 3400381 w 3468163"/>
                  <a:gd name="connsiteY484" fmla="*/ 819660 h 4916073"/>
                  <a:gd name="connsiteX485" fmla="*/ 3358726 w 3468163"/>
                  <a:gd name="connsiteY485" fmla="*/ 814480 h 4916073"/>
                  <a:gd name="connsiteX486" fmla="*/ 3364984 w 3468163"/>
                  <a:gd name="connsiteY486" fmla="*/ 746837 h 4916073"/>
                  <a:gd name="connsiteX487" fmla="*/ 3358365 w 3468163"/>
                  <a:gd name="connsiteY487" fmla="*/ 550646 h 4916073"/>
                  <a:gd name="connsiteX488" fmla="*/ 3226040 w 3468163"/>
                  <a:gd name="connsiteY488" fmla="*/ 241314 h 4916073"/>
                  <a:gd name="connsiteX489" fmla="*/ 3078717 w 3468163"/>
                  <a:gd name="connsiteY489" fmla="*/ 150140 h 4916073"/>
                  <a:gd name="connsiteX490" fmla="*/ 2976856 w 3468163"/>
                  <a:gd name="connsiteY490" fmla="*/ 126748 h 4916073"/>
                  <a:gd name="connsiteX491" fmla="*/ 2896155 w 3468163"/>
                  <a:gd name="connsiteY491" fmla="*/ 108150 h 4916073"/>
                  <a:gd name="connsiteX492" fmla="*/ 2733556 w 3468163"/>
                  <a:gd name="connsiteY492" fmla="*/ 68807 h 4916073"/>
                  <a:gd name="connsiteX493" fmla="*/ 2602003 w 3468163"/>
                  <a:gd name="connsiteY493" fmla="*/ 83909 h 4916073"/>
                  <a:gd name="connsiteX494" fmla="*/ 2534653 w 3468163"/>
                  <a:gd name="connsiteY494" fmla="*/ 23543 h 4916073"/>
                  <a:gd name="connsiteX495" fmla="*/ 2475182 w 3468163"/>
                  <a:gd name="connsiteY495" fmla="*/ 8959 h 4916073"/>
                  <a:gd name="connsiteX496" fmla="*/ 2305097 w 3468163"/>
                  <a:gd name="connsiteY496" fmla="*/ 139103 h 4916073"/>
                  <a:gd name="connsiteX497" fmla="*/ 2149230 w 3468163"/>
                  <a:gd name="connsiteY497" fmla="*/ 261293 h 4916073"/>
                  <a:gd name="connsiteX498" fmla="*/ 2130439 w 3468163"/>
                  <a:gd name="connsiteY498" fmla="*/ 419838 h 4916073"/>
                  <a:gd name="connsiteX499" fmla="*/ 2320709 w 3468163"/>
                  <a:gd name="connsiteY499" fmla="*/ 697286 h 4916073"/>
                  <a:gd name="connsiteX500" fmla="*/ 2444693 w 3468163"/>
                  <a:gd name="connsiteY500" fmla="*/ 862264 h 4916073"/>
                  <a:gd name="connsiteX501" fmla="*/ 2564091 w 3468163"/>
                  <a:gd name="connsiteY501" fmla="*/ 1023025 h 4916073"/>
                  <a:gd name="connsiteX502" fmla="*/ 2653874 w 3468163"/>
                  <a:gd name="connsiteY502" fmla="*/ 995853 h 4916073"/>
                  <a:gd name="connsiteX503" fmla="*/ 2750796 w 3468163"/>
                  <a:gd name="connsiteY503" fmla="*/ 928008 h 4916073"/>
                  <a:gd name="connsiteX504" fmla="*/ 2962485 w 3468163"/>
                  <a:gd name="connsiteY504" fmla="*/ 797642 h 4916073"/>
                  <a:gd name="connsiteX505" fmla="*/ 2978085 w 3468163"/>
                  <a:gd name="connsiteY505" fmla="*/ 841868 h 4916073"/>
                  <a:gd name="connsiteX506" fmla="*/ 2933180 w 3468163"/>
                  <a:gd name="connsiteY506" fmla="*/ 856420 h 4916073"/>
                  <a:gd name="connsiteX507" fmla="*/ 2954682 w 3468163"/>
                  <a:gd name="connsiteY507" fmla="*/ 897523 h 4916073"/>
                  <a:gd name="connsiteX508" fmla="*/ 2935764 w 3468163"/>
                  <a:gd name="connsiteY508" fmla="*/ 953609 h 4916073"/>
                  <a:gd name="connsiteX509" fmla="*/ 2888688 w 3468163"/>
                  <a:gd name="connsiteY509" fmla="*/ 1020929 h 4916073"/>
                  <a:gd name="connsiteX510" fmla="*/ 2630244 w 3468163"/>
                  <a:gd name="connsiteY510" fmla="*/ 1216696 h 4916073"/>
                  <a:gd name="connsiteX511" fmla="*/ 2313450 w 3468163"/>
                  <a:gd name="connsiteY511" fmla="*/ 1351038 h 4916073"/>
                  <a:gd name="connsiteX512" fmla="*/ 2142479 w 3468163"/>
                  <a:gd name="connsiteY512" fmla="*/ 1392123 h 4916073"/>
                  <a:gd name="connsiteX513" fmla="*/ 1975180 w 3468163"/>
                  <a:gd name="connsiteY513" fmla="*/ 1424532 h 4916073"/>
                  <a:gd name="connsiteX514" fmla="*/ 1622171 w 3468163"/>
                  <a:gd name="connsiteY514" fmla="*/ 1415819 h 4916073"/>
                  <a:gd name="connsiteX515" fmla="*/ 1583664 w 3468163"/>
                  <a:gd name="connsiteY515" fmla="*/ 1406041 h 4916073"/>
                  <a:gd name="connsiteX516" fmla="*/ 1556253 w 3468163"/>
                  <a:gd name="connsiteY516" fmla="*/ 1409967 h 4916073"/>
                  <a:gd name="connsiteX517" fmla="*/ 1507251 w 3468163"/>
                  <a:gd name="connsiteY517" fmla="*/ 1409841 h 4916073"/>
                  <a:gd name="connsiteX518" fmla="*/ 1487414 w 3468163"/>
                  <a:gd name="connsiteY518" fmla="*/ 1416832 h 4916073"/>
                  <a:gd name="connsiteX519" fmla="*/ 1523920 w 3468163"/>
                  <a:gd name="connsiteY519" fmla="*/ 1386639 h 4916073"/>
                  <a:gd name="connsiteX520" fmla="*/ 1637372 w 3468163"/>
                  <a:gd name="connsiteY520" fmla="*/ 1287739 h 4916073"/>
                  <a:gd name="connsiteX521" fmla="*/ 1653167 w 3468163"/>
                  <a:gd name="connsiteY521" fmla="*/ 1158710 h 4916073"/>
                  <a:gd name="connsiteX522" fmla="*/ 1563618 w 3468163"/>
                  <a:gd name="connsiteY522" fmla="*/ 1042618 h 4916073"/>
                  <a:gd name="connsiteX523" fmla="*/ 1518809 w 3468163"/>
                  <a:gd name="connsiteY523" fmla="*/ 987773 h 4916073"/>
                  <a:gd name="connsiteX524" fmla="*/ 1495540 w 3468163"/>
                  <a:gd name="connsiteY524" fmla="*/ 960657 h 4916073"/>
                  <a:gd name="connsiteX525" fmla="*/ 1497484 w 3468163"/>
                  <a:gd name="connsiteY525" fmla="*/ 931592 h 4916073"/>
                  <a:gd name="connsiteX526" fmla="*/ 1491328 w 3468163"/>
                  <a:gd name="connsiteY526" fmla="*/ 922555 h 4916073"/>
                  <a:gd name="connsiteX527" fmla="*/ 1491366 w 3468163"/>
                  <a:gd name="connsiteY527" fmla="*/ 905749 h 4916073"/>
                  <a:gd name="connsiteX528" fmla="*/ 1477084 w 3468163"/>
                  <a:gd name="connsiteY528" fmla="*/ 873295 h 4916073"/>
                  <a:gd name="connsiteX529" fmla="*/ 1459484 w 3468163"/>
                  <a:gd name="connsiteY529" fmla="*/ 847833 h 4916073"/>
                  <a:gd name="connsiteX530" fmla="*/ 1422103 w 3468163"/>
                  <a:gd name="connsiteY530" fmla="*/ 833515 h 4916073"/>
                  <a:gd name="connsiteX531" fmla="*/ 1382317 w 3468163"/>
                  <a:gd name="connsiteY531" fmla="*/ 771755 h 4916073"/>
                  <a:gd name="connsiteX532" fmla="*/ 1331966 w 3468163"/>
                  <a:gd name="connsiteY532" fmla="*/ 764226 h 4916073"/>
                  <a:gd name="connsiteX533" fmla="*/ 1295909 w 3468163"/>
                  <a:gd name="connsiteY533" fmla="*/ 717151 h 4916073"/>
                  <a:gd name="connsiteX534" fmla="*/ 1233537 w 3468163"/>
                  <a:gd name="connsiteY534" fmla="*/ 735129 h 4916073"/>
                  <a:gd name="connsiteX535" fmla="*/ 1193313 w 3468163"/>
                  <a:gd name="connsiteY535" fmla="*/ 710033 h 4916073"/>
                  <a:gd name="connsiteX536" fmla="*/ 1131359 w 3468163"/>
                  <a:gd name="connsiteY536" fmla="*/ 766607 h 4916073"/>
                  <a:gd name="connsiteX537" fmla="*/ 1088868 w 3468163"/>
                  <a:gd name="connsiteY537" fmla="*/ 739973 h 4916073"/>
                  <a:gd name="connsiteX538" fmla="*/ 1049518 w 3468163"/>
                  <a:gd name="connsiteY538" fmla="*/ 799611 h 4916073"/>
                  <a:gd name="connsiteX539" fmla="*/ 1038916 w 3468163"/>
                  <a:gd name="connsiteY539" fmla="*/ 809959 h 4916073"/>
                  <a:gd name="connsiteX540" fmla="*/ 1008674 w 3468163"/>
                  <a:gd name="connsiteY540" fmla="*/ 804336 h 4916073"/>
                  <a:gd name="connsiteX541" fmla="*/ 989528 w 3468163"/>
                  <a:gd name="connsiteY541" fmla="*/ 859624 h 4916073"/>
                  <a:gd name="connsiteX542" fmla="*/ 937359 w 3468163"/>
                  <a:gd name="connsiteY542" fmla="*/ 881629 h 4916073"/>
                  <a:gd name="connsiteX543" fmla="*/ 898693 w 3468163"/>
                  <a:gd name="connsiteY543" fmla="*/ 905553 h 4916073"/>
                  <a:gd name="connsiteX544" fmla="*/ 868248 w 3468163"/>
                  <a:gd name="connsiteY544" fmla="*/ 956959 h 4916073"/>
                  <a:gd name="connsiteX545" fmla="*/ 871693 w 3468163"/>
                  <a:gd name="connsiteY545" fmla="*/ 988222 h 4916073"/>
                  <a:gd name="connsiteX546" fmla="*/ 868812 w 3468163"/>
                  <a:gd name="connsiteY546" fmla="*/ 1018276 h 4916073"/>
                  <a:gd name="connsiteX547" fmla="*/ 852965 w 3468163"/>
                  <a:gd name="connsiteY547" fmla="*/ 1100806 h 4916073"/>
                  <a:gd name="connsiteX548" fmla="*/ 854067 w 3468163"/>
                  <a:gd name="connsiteY548" fmla="*/ 1188187 h 4916073"/>
                  <a:gd name="connsiteX549" fmla="*/ 877710 w 3468163"/>
                  <a:gd name="connsiteY549" fmla="*/ 1241620 h 4916073"/>
                  <a:gd name="connsiteX550" fmla="*/ 902936 w 3468163"/>
                  <a:gd name="connsiteY550" fmla="*/ 1247484 h 4916073"/>
                  <a:gd name="connsiteX551" fmla="*/ 918656 w 3468163"/>
                  <a:gd name="connsiteY551" fmla="*/ 1278101 h 4916073"/>
                  <a:gd name="connsiteX552" fmla="*/ 940164 w 3468163"/>
                  <a:gd name="connsiteY552" fmla="*/ 1294129 h 4916073"/>
                  <a:gd name="connsiteX553" fmla="*/ 951596 w 3468163"/>
                  <a:gd name="connsiteY553" fmla="*/ 1319629 h 4916073"/>
                  <a:gd name="connsiteX554" fmla="*/ 935991 w 3468163"/>
                  <a:gd name="connsiteY554" fmla="*/ 1360923 h 4916073"/>
                  <a:gd name="connsiteX555" fmla="*/ 863131 w 3468163"/>
                  <a:gd name="connsiteY555" fmla="*/ 1366812 h 4916073"/>
                  <a:gd name="connsiteX556" fmla="*/ 819316 w 3468163"/>
                  <a:gd name="connsiteY556" fmla="*/ 1324809 h 4916073"/>
                  <a:gd name="connsiteX557" fmla="*/ 691284 w 3468163"/>
                  <a:gd name="connsiteY557" fmla="*/ 960860 h 4916073"/>
                  <a:gd name="connsiteX558" fmla="*/ 602572 w 3468163"/>
                  <a:gd name="connsiteY558" fmla="*/ 908060 h 4916073"/>
                  <a:gd name="connsiteX559" fmla="*/ 618038 w 3468163"/>
                  <a:gd name="connsiteY559" fmla="*/ 1110210 h 4916073"/>
                  <a:gd name="connsiteX560" fmla="*/ 554266 w 3468163"/>
                  <a:gd name="connsiteY560" fmla="*/ 1001634 h 4916073"/>
                  <a:gd name="connsiteX561" fmla="*/ 454039 w 3468163"/>
                  <a:gd name="connsiteY561" fmla="*/ 951754 h 4916073"/>
                  <a:gd name="connsiteX562" fmla="*/ 440295 w 3468163"/>
                  <a:gd name="connsiteY562" fmla="*/ 1068315 h 4916073"/>
                  <a:gd name="connsiteX563" fmla="*/ 475364 w 3468163"/>
                  <a:gd name="connsiteY563" fmla="*/ 1218716 h 4916073"/>
                  <a:gd name="connsiteX564" fmla="*/ 443259 w 3468163"/>
                  <a:gd name="connsiteY564" fmla="*/ 1154448 h 4916073"/>
                  <a:gd name="connsiteX565" fmla="*/ 396379 w 3468163"/>
                  <a:gd name="connsiteY565" fmla="*/ 1077788 h 4916073"/>
                  <a:gd name="connsiteX566" fmla="*/ 343520 w 3468163"/>
                  <a:gd name="connsiteY566" fmla="*/ 1019866 h 4916073"/>
                  <a:gd name="connsiteX567" fmla="*/ 281585 w 3468163"/>
                  <a:gd name="connsiteY567" fmla="*/ 974969 h 4916073"/>
                  <a:gd name="connsiteX568" fmla="*/ 252926 w 3468163"/>
                  <a:gd name="connsiteY568" fmla="*/ 1097640 h 4916073"/>
                  <a:gd name="connsiteX569" fmla="*/ 301466 w 3468163"/>
                  <a:gd name="connsiteY569" fmla="*/ 1272491 h 4916073"/>
                  <a:gd name="connsiteX570" fmla="*/ 377379 w 3468163"/>
                  <a:gd name="connsiteY570" fmla="*/ 1620641 h 4916073"/>
                  <a:gd name="connsiteX571" fmla="*/ 376296 w 3468163"/>
                  <a:gd name="connsiteY571" fmla="*/ 1692798 h 4916073"/>
                  <a:gd name="connsiteX572" fmla="*/ 340911 w 3468163"/>
                  <a:gd name="connsiteY572" fmla="*/ 1758453 h 4916073"/>
                  <a:gd name="connsiteX573" fmla="*/ 242793 w 3468163"/>
                  <a:gd name="connsiteY573" fmla="*/ 1884645 h 4916073"/>
                  <a:gd name="connsiteX574" fmla="*/ 156068 w 3468163"/>
                  <a:gd name="connsiteY574" fmla="*/ 2037567 h 4916073"/>
                  <a:gd name="connsiteX575" fmla="*/ 122127 w 3468163"/>
                  <a:gd name="connsiteY575" fmla="*/ 2111536 h 4916073"/>
                  <a:gd name="connsiteX576" fmla="*/ 87553 w 3468163"/>
                  <a:gd name="connsiteY576" fmla="*/ 2172669 h 4916073"/>
                  <a:gd name="connsiteX577" fmla="*/ 3723 w 3468163"/>
                  <a:gd name="connsiteY577" fmla="*/ 2512156 h 4916073"/>
                  <a:gd name="connsiteX578" fmla="*/ 120120 w 3468163"/>
                  <a:gd name="connsiteY578" fmla="*/ 2760982 h 4916073"/>
                  <a:gd name="connsiteX579" fmla="*/ 270799 w 3468163"/>
                  <a:gd name="connsiteY579" fmla="*/ 2727844 h 4916073"/>
                  <a:gd name="connsiteX580" fmla="*/ 398241 w 3468163"/>
                  <a:gd name="connsiteY580" fmla="*/ 2639159 h 4916073"/>
                  <a:gd name="connsiteX581" fmla="*/ 553354 w 3468163"/>
                  <a:gd name="connsiteY581" fmla="*/ 2511390 h 4916073"/>
                  <a:gd name="connsiteX582" fmla="*/ 703470 w 3468163"/>
                  <a:gd name="connsiteY582" fmla="*/ 2377155 h 4916073"/>
                  <a:gd name="connsiteX583" fmla="*/ 843421 w 3468163"/>
                  <a:gd name="connsiteY583" fmla="*/ 2238665 h 4916073"/>
                  <a:gd name="connsiteX584" fmla="*/ 963959 w 3468163"/>
                  <a:gd name="connsiteY584" fmla="*/ 2084154 h 4916073"/>
                  <a:gd name="connsiteX585" fmla="*/ 951451 w 3468163"/>
                  <a:gd name="connsiteY585" fmla="*/ 2278401 h 4916073"/>
                  <a:gd name="connsiteX586" fmla="*/ 951318 w 3468163"/>
                  <a:gd name="connsiteY586" fmla="*/ 2456791 h 4916073"/>
                  <a:gd name="connsiteX587" fmla="*/ 937891 w 3468163"/>
                  <a:gd name="connsiteY587" fmla="*/ 2632092 h 4916073"/>
                  <a:gd name="connsiteX588" fmla="*/ 934198 w 3468163"/>
                  <a:gd name="connsiteY588" fmla="*/ 2805233 h 4916073"/>
                  <a:gd name="connsiteX589" fmla="*/ 938233 w 3468163"/>
                  <a:gd name="connsiteY589" fmla="*/ 2885243 h 4916073"/>
                  <a:gd name="connsiteX590" fmla="*/ 987589 w 3468163"/>
                  <a:gd name="connsiteY590" fmla="*/ 2914790 h 4916073"/>
                  <a:gd name="connsiteX591" fmla="*/ 1121112 w 3468163"/>
                  <a:gd name="connsiteY591" fmla="*/ 2939606 h 4916073"/>
                  <a:gd name="connsiteX592" fmla="*/ 1121631 w 3468163"/>
                  <a:gd name="connsiteY592" fmla="*/ 3008193 h 4916073"/>
                  <a:gd name="connsiteX593" fmla="*/ 1124836 w 3468163"/>
                  <a:gd name="connsiteY593" fmla="*/ 3103622 h 4916073"/>
                  <a:gd name="connsiteX594" fmla="*/ 1128256 w 3468163"/>
                  <a:gd name="connsiteY594" fmla="*/ 3202174 h 4916073"/>
                  <a:gd name="connsiteX595" fmla="*/ 1131461 w 3468163"/>
                  <a:gd name="connsiteY595" fmla="*/ 3292012 h 4916073"/>
                  <a:gd name="connsiteX596" fmla="*/ 1091465 w 3468163"/>
                  <a:gd name="connsiteY596" fmla="*/ 3314618 h 4916073"/>
                  <a:gd name="connsiteX597" fmla="*/ 988679 w 3468163"/>
                  <a:gd name="connsiteY597" fmla="*/ 3319526 h 4916073"/>
                  <a:gd name="connsiteX598" fmla="*/ 837759 w 3468163"/>
                  <a:gd name="connsiteY598" fmla="*/ 3326656 h 4916073"/>
                  <a:gd name="connsiteX599" fmla="*/ 774050 w 3468163"/>
                  <a:gd name="connsiteY599" fmla="*/ 3332146 h 4916073"/>
                  <a:gd name="connsiteX600" fmla="*/ 695382 w 3468163"/>
                  <a:gd name="connsiteY600" fmla="*/ 3339878 h 4916073"/>
                  <a:gd name="connsiteX601" fmla="*/ 628140 w 3468163"/>
                  <a:gd name="connsiteY601" fmla="*/ 3355557 h 4916073"/>
                  <a:gd name="connsiteX602" fmla="*/ 616607 w 3468163"/>
                  <a:gd name="connsiteY602" fmla="*/ 3374118 h 4916073"/>
                  <a:gd name="connsiteX603" fmla="*/ 600089 w 3468163"/>
                  <a:gd name="connsiteY603" fmla="*/ 3385383 h 4916073"/>
                  <a:gd name="connsiteX604" fmla="*/ 451417 w 3468163"/>
                  <a:gd name="connsiteY604" fmla="*/ 3424580 h 4916073"/>
                  <a:gd name="connsiteX605" fmla="*/ 378519 w 3468163"/>
                  <a:gd name="connsiteY605" fmla="*/ 3453026 h 4916073"/>
                  <a:gd name="connsiteX606" fmla="*/ 329770 w 3468163"/>
                  <a:gd name="connsiteY606" fmla="*/ 3490450 h 4916073"/>
                  <a:gd name="connsiteX607" fmla="*/ 316736 w 3468163"/>
                  <a:gd name="connsiteY607" fmla="*/ 3625698 h 4916073"/>
                  <a:gd name="connsiteX608" fmla="*/ 348732 w 3468163"/>
                  <a:gd name="connsiteY608" fmla="*/ 3814043 h 4916073"/>
                  <a:gd name="connsiteX609" fmla="*/ 408704 w 3468163"/>
                  <a:gd name="connsiteY609" fmla="*/ 4005250 h 4916073"/>
                  <a:gd name="connsiteX610" fmla="*/ 451075 w 3468163"/>
                  <a:gd name="connsiteY610" fmla="*/ 4060063 h 4916073"/>
                  <a:gd name="connsiteX611" fmla="*/ 549453 w 3468163"/>
                  <a:gd name="connsiteY611" fmla="*/ 4065307 h 4916073"/>
                  <a:gd name="connsiteX612" fmla="*/ 637330 w 3468163"/>
                  <a:gd name="connsiteY612" fmla="*/ 4055511 h 4916073"/>
                  <a:gd name="connsiteX613" fmla="*/ 635214 w 3468163"/>
                  <a:gd name="connsiteY613" fmla="*/ 3973918 h 4916073"/>
                  <a:gd name="connsiteX614" fmla="*/ 615473 w 3468163"/>
                  <a:gd name="connsiteY614" fmla="*/ 3762459 h 4916073"/>
                  <a:gd name="connsiteX615" fmla="*/ 687852 w 3468163"/>
                  <a:gd name="connsiteY615" fmla="*/ 3791031 h 4916073"/>
                  <a:gd name="connsiteX616" fmla="*/ 704350 w 3468163"/>
                  <a:gd name="connsiteY616" fmla="*/ 3772585 h 4916073"/>
                  <a:gd name="connsiteX617" fmla="*/ 732864 w 3468163"/>
                  <a:gd name="connsiteY617" fmla="*/ 3768418 h 4916073"/>
                  <a:gd name="connsiteX618" fmla="*/ 755899 w 3468163"/>
                  <a:gd name="connsiteY618" fmla="*/ 3771160 h 4916073"/>
                  <a:gd name="connsiteX619" fmla="*/ 782670 w 3468163"/>
                  <a:gd name="connsiteY619" fmla="*/ 3759850 h 4916073"/>
                  <a:gd name="connsiteX620" fmla="*/ 1131480 w 3468163"/>
                  <a:gd name="connsiteY620" fmla="*/ 3677770 h 4916073"/>
                  <a:gd name="connsiteX621" fmla="*/ 1160018 w 3468163"/>
                  <a:gd name="connsiteY621" fmla="*/ 3721672 h 4916073"/>
                  <a:gd name="connsiteX622" fmla="*/ 1162070 w 3468163"/>
                  <a:gd name="connsiteY622" fmla="*/ 3810243 h 4916073"/>
                  <a:gd name="connsiteX623" fmla="*/ 1163388 w 3468163"/>
                  <a:gd name="connsiteY623" fmla="*/ 3885986 h 4916073"/>
                  <a:gd name="connsiteX624" fmla="*/ 1167175 w 3468163"/>
                  <a:gd name="connsiteY624" fmla="*/ 3971150 h 4916073"/>
                  <a:gd name="connsiteX625" fmla="*/ 1190964 w 3468163"/>
                  <a:gd name="connsiteY625" fmla="*/ 4328197 h 4916073"/>
                  <a:gd name="connsiteX626" fmla="*/ 1193636 w 3468163"/>
                  <a:gd name="connsiteY626" fmla="*/ 4511995 h 4916073"/>
                  <a:gd name="connsiteX627" fmla="*/ 1213764 w 3468163"/>
                  <a:gd name="connsiteY627" fmla="*/ 4568373 h 4916073"/>
                  <a:gd name="connsiteX628" fmla="*/ 1198557 w 3468163"/>
                  <a:gd name="connsiteY628" fmla="*/ 4645913 h 4916073"/>
                  <a:gd name="connsiteX629" fmla="*/ 1203086 w 3468163"/>
                  <a:gd name="connsiteY629" fmla="*/ 4799449 h 4916073"/>
                  <a:gd name="connsiteX630" fmla="*/ 1268308 w 3468163"/>
                  <a:gd name="connsiteY630" fmla="*/ 4831865 h 4916073"/>
                  <a:gd name="connsiteX631" fmla="*/ 1359446 w 3468163"/>
                  <a:gd name="connsiteY631" fmla="*/ 4859398 h 4916073"/>
                  <a:gd name="connsiteX632" fmla="*/ 1706894 w 3468163"/>
                  <a:gd name="connsiteY632" fmla="*/ 4912888 h 4916073"/>
                  <a:gd name="connsiteX633" fmla="*/ 1789274 w 3468163"/>
                  <a:gd name="connsiteY633" fmla="*/ 4914674 h 4916073"/>
                  <a:gd name="connsiteX634" fmla="*/ 1864078 w 3468163"/>
                  <a:gd name="connsiteY634" fmla="*/ 4908772 h 4916073"/>
                  <a:gd name="connsiteX635" fmla="*/ 1871849 w 3468163"/>
                  <a:gd name="connsiteY635" fmla="*/ 4889388 h 4916073"/>
                  <a:gd name="connsiteX636" fmla="*/ 1893776 w 3468163"/>
                  <a:gd name="connsiteY636" fmla="*/ 4869732 h 4916073"/>
                  <a:gd name="connsiteX637" fmla="*/ 1930504 w 3468163"/>
                  <a:gd name="connsiteY637" fmla="*/ 4833315 h 4916073"/>
                  <a:gd name="connsiteX638" fmla="*/ 1840220 w 3468163"/>
                  <a:gd name="connsiteY638" fmla="*/ 4734276 h 4916073"/>
                  <a:gd name="connsiteX639" fmla="*/ 1699319 w 3468163"/>
                  <a:gd name="connsiteY639" fmla="*/ 4672833 h 4916073"/>
                  <a:gd name="connsiteX640" fmla="*/ 1625420 w 3468163"/>
                  <a:gd name="connsiteY640" fmla="*/ 4631779 h 4916073"/>
                  <a:gd name="connsiteX641" fmla="*/ 1586153 w 3468163"/>
                  <a:gd name="connsiteY641" fmla="*/ 4608868 h 4916073"/>
                  <a:gd name="connsiteX642" fmla="*/ 1589098 w 3468163"/>
                  <a:gd name="connsiteY642" fmla="*/ 4570577 h 4916073"/>
                  <a:gd name="connsiteX643" fmla="*/ 1604216 w 3468163"/>
                  <a:gd name="connsiteY643" fmla="*/ 4392737 h 4916073"/>
                  <a:gd name="connsiteX644" fmla="*/ 1611227 w 3468163"/>
                  <a:gd name="connsiteY644" fmla="*/ 4214023 h 4916073"/>
                  <a:gd name="connsiteX645" fmla="*/ 1622450 w 3468163"/>
                  <a:gd name="connsiteY645" fmla="*/ 4029972 h 4916073"/>
                  <a:gd name="connsiteX646" fmla="*/ 1630253 w 3468163"/>
                  <a:gd name="connsiteY646" fmla="*/ 3859035 h 4916073"/>
                  <a:gd name="connsiteX647" fmla="*/ 1639683 w 3468163"/>
                  <a:gd name="connsiteY647" fmla="*/ 3701915 h 4916073"/>
                  <a:gd name="connsiteX648" fmla="*/ 1648962 w 3468163"/>
                  <a:gd name="connsiteY648" fmla="*/ 3636146 h 4916073"/>
                  <a:gd name="connsiteX649" fmla="*/ 1710219 w 3468163"/>
                  <a:gd name="connsiteY649" fmla="*/ 3622133 h 4916073"/>
                  <a:gd name="connsiteX650" fmla="*/ 1838269 w 3468163"/>
                  <a:gd name="connsiteY650" fmla="*/ 3606460 h 4916073"/>
                  <a:gd name="connsiteX651" fmla="*/ 2151605 w 3468163"/>
                  <a:gd name="connsiteY651" fmla="*/ 3555009 h 4916073"/>
                  <a:gd name="connsiteX652" fmla="*/ 2257976 w 3468163"/>
                  <a:gd name="connsiteY652" fmla="*/ 3474290 h 4916073"/>
                  <a:gd name="connsiteX653" fmla="*/ 2252662 w 3468163"/>
                  <a:gd name="connsiteY653" fmla="*/ 3302815 h 4916073"/>
                  <a:gd name="connsiteX654" fmla="*/ 2222755 w 3468163"/>
                  <a:gd name="connsiteY654" fmla="*/ 3133296 h 4916073"/>
                  <a:gd name="connsiteX655" fmla="*/ 2186230 w 3468163"/>
                  <a:gd name="connsiteY655" fmla="*/ 2952341 h 4916073"/>
                  <a:gd name="connsiteX656" fmla="*/ 2130705 w 3468163"/>
                  <a:gd name="connsiteY656" fmla="*/ 2796715 h 4916073"/>
                  <a:gd name="connsiteX657" fmla="*/ 2089733 w 3468163"/>
                  <a:gd name="connsiteY657" fmla="*/ 2684777 h 4916073"/>
                  <a:gd name="connsiteX658" fmla="*/ 2137697 w 3468163"/>
                  <a:gd name="connsiteY658" fmla="*/ 2668225 h 4916073"/>
                  <a:gd name="connsiteX659" fmla="*/ 2210551 w 3468163"/>
                  <a:gd name="connsiteY659" fmla="*/ 2634276 h 4916073"/>
                  <a:gd name="connsiteX660" fmla="*/ 2311487 w 3468163"/>
                  <a:gd name="connsiteY660" fmla="*/ 2545876 h 4916073"/>
                  <a:gd name="connsiteX661" fmla="*/ 2257374 w 3468163"/>
                  <a:gd name="connsiteY661" fmla="*/ 2438237 h 4916073"/>
                  <a:gd name="connsiteX662" fmla="*/ 2157806 w 3468163"/>
                  <a:gd name="connsiteY662" fmla="*/ 2297240 h 4916073"/>
                  <a:gd name="connsiteX663" fmla="*/ 2007265 w 3468163"/>
                  <a:gd name="connsiteY663" fmla="*/ 1978656 h 4916073"/>
                  <a:gd name="connsiteX664" fmla="*/ 1973349 w 3468163"/>
                  <a:gd name="connsiteY664" fmla="*/ 1808314 h 4916073"/>
                  <a:gd name="connsiteX665" fmla="*/ 2172246 w 3468163"/>
                  <a:gd name="connsiteY665" fmla="*/ 1807364 h 4916073"/>
                  <a:gd name="connsiteX666" fmla="*/ 2385981 w 3468163"/>
                  <a:gd name="connsiteY666" fmla="*/ 1766432 h 4916073"/>
                  <a:gd name="connsiteX667" fmla="*/ 2758123 w 3468163"/>
                  <a:gd name="connsiteY667" fmla="*/ 1655108 h 4916073"/>
                  <a:gd name="connsiteX668" fmla="*/ 3076051 w 3468163"/>
                  <a:gd name="connsiteY668" fmla="*/ 1457834 h 4916073"/>
                  <a:gd name="connsiteX669" fmla="*/ 3214120 w 3468163"/>
                  <a:gd name="connsiteY669" fmla="*/ 1318743 h 4916073"/>
                  <a:gd name="connsiteX670" fmla="*/ 3321321 w 3468163"/>
                  <a:gd name="connsiteY670" fmla="*/ 1150389 h 4916073"/>
                  <a:gd name="connsiteX671" fmla="*/ 3409046 w 3468163"/>
                  <a:gd name="connsiteY671" fmla="*/ 949075 h 4916073"/>
                  <a:gd name="connsiteX672" fmla="*/ 3419509 w 3468163"/>
                  <a:gd name="connsiteY672" fmla="*/ 903773 h 4916073"/>
                  <a:gd name="connsiteX673" fmla="*/ 3450707 w 3468163"/>
                  <a:gd name="connsiteY673" fmla="*/ 880457 h 4916073"/>
                  <a:gd name="connsiteX674" fmla="*/ 3449472 w 3468163"/>
                  <a:gd name="connsiteY674" fmla="*/ 826467 h 491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</a:cxnLst>
                <a:rect l="l" t="t" r="r" b="b"/>
                <a:pathLst>
                  <a:path w="3468163" h="4916073">
                    <a:moveTo>
                      <a:pt x="3319161" y="748686"/>
                    </a:moveTo>
                    <a:cubicBezTo>
                      <a:pt x="3315228" y="779291"/>
                      <a:pt x="3318027" y="812656"/>
                      <a:pt x="3283478" y="820724"/>
                    </a:cubicBezTo>
                    <a:cubicBezTo>
                      <a:pt x="3251507" y="828196"/>
                      <a:pt x="3216426" y="826100"/>
                      <a:pt x="3183827" y="828715"/>
                    </a:cubicBezTo>
                    <a:cubicBezTo>
                      <a:pt x="3147195" y="831660"/>
                      <a:pt x="3110670" y="835681"/>
                      <a:pt x="3074113" y="839303"/>
                    </a:cubicBezTo>
                    <a:cubicBezTo>
                      <a:pt x="3028024" y="843869"/>
                      <a:pt x="3034598" y="826157"/>
                      <a:pt x="3024522" y="786795"/>
                    </a:cubicBezTo>
                    <a:cubicBezTo>
                      <a:pt x="3015313" y="750852"/>
                      <a:pt x="3000619" y="714979"/>
                      <a:pt x="2988396" y="679923"/>
                    </a:cubicBezTo>
                    <a:cubicBezTo>
                      <a:pt x="2982715" y="663629"/>
                      <a:pt x="2975931" y="648640"/>
                      <a:pt x="2968185" y="633284"/>
                    </a:cubicBezTo>
                    <a:cubicBezTo>
                      <a:pt x="2961168" y="619385"/>
                      <a:pt x="2964506" y="600476"/>
                      <a:pt x="2956944" y="588793"/>
                    </a:cubicBezTo>
                    <a:cubicBezTo>
                      <a:pt x="2931141" y="548930"/>
                      <a:pt x="2805295" y="657936"/>
                      <a:pt x="2793604" y="636451"/>
                    </a:cubicBezTo>
                    <a:cubicBezTo>
                      <a:pt x="2814897" y="619872"/>
                      <a:pt x="2851751" y="601325"/>
                      <a:pt x="2858281" y="572955"/>
                    </a:cubicBezTo>
                    <a:cubicBezTo>
                      <a:pt x="2865963" y="539615"/>
                      <a:pt x="2844778" y="529661"/>
                      <a:pt x="2818158" y="541851"/>
                    </a:cubicBezTo>
                    <a:cubicBezTo>
                      <a:pt x="2752651" y="571860"/>
                      <a:pt x="2677055" y="595315"/>
                      <a:pt x="2605613" y="606251"/>
                    </a:cubicBezTo>
                    <a:cubicBezTo>
                      <a:pt x="2628718" y="590807"/>
                      <a:pt x="2837691" y="469079"/>
                      <a:pt x="2767560" y="432971"/>
                    </a:cubicBezTo>
                    <a:cubicBezTo>
                      <a:pt x="2751752" y="424834"/>
                      <a:pt x="2730642" y="440152"/>
                      <a:pt x="2716386" y="445946"/>
                    </a:cubicBezTo>
                    <a:cubicBezTo>
                      <a:pt x="2693763" y="455147"/>
                      <a:pt x="2670133" y="461315"/>
                      <a:pt x="2646515" y="467343"/>
                    </a:cubicBezTo>
                    <a:cubicBezTo>
                      <a:pt x="2621631" y="473695"/>
                      <a:pt x="2596683" y="479806"/>
                      <a:pt x="2571660" y="485581"/>
                    </a:cubicBezTo>
                    <a:cubicBezTo>
                      <a:pt x="2554110" y="489634"/>
                      <a:pt x="2522822" y="504027"/>
                      <a:pt x="2505722" y="500475"/>
                    </a:cubicBezTo>
                    <a:cubicBezTo>
                      <a:pt x="2488362" y="496865"/>
                      <a:pt x="2519117" y="486087"/>
                      <a:pt x="2524152" y="483548"/>
                    </a:cubicBezTo>
                    <a:cubicBezTo>
                      <a:pt x="2546110" y="472485"/>
                      <a:pt x="2567714" y="460599"/>
                      <a:pt x="2589146" y="448561"/>
                    </a:cubicBezTo>
                    <a:cubicBezTo>
                      <a:pt x="2627179" y="427202"/>
                      <a:pt x="2662304" y="402462"/>
                      <a:pt x="2691229" y="369438"/>
                    </a:cubicBezTo>
                    <a:cubicBezTo>
                      <a:pt x="2713054" y="344520"/>
                      <a:pt x="2749092" y="290106"/>
                      <a:pt x="2733898" y="255651"/>
                    </a:cubicBezTo>
                    <a:cubicBezTo>
                      <a:pt x="2725094" y="235678"/>
                      <a:pt x="2705796" y="217219"/>
                      <a:pt x="2694459" y="198298"/>
                    </a:cubicBezTo>
                    <a:cubicBezTo>
                      <a:pt x="2681222" y="176198"/>
                      <a:pt x="2670538" y="152641"/>
                      <a:pt x="2659042" y="129617"/>
                    </a:cubicBezTo>
                    <a:cubicBezTo>
                      <a:pt x="2678284" y="138077"/>
                      <a:pt x="2699881" y="140243"/>
                      <a:pt x="2719521" y="147835"/>
                    </a:cubicBezTo>
                    <a:cubicBezTo>
                      <a:pt x="2739161" y="155434"/>
                      <a:pt x="2759105" y="161583"/>
                      <a:pt x="2779537" y="167231"/>
                    </a:cubicBezTo>
                    <a:cubicBezTo>
                      <a:pt x="2820527" y="178560"/>
                      <a:pt x="2861397" y="180574"/>
                      <a:pt x="2902020" y="189762"/>
                    </a:cubicBezTo>
                    <a:cubicBezTo>
                      <a:pt x="2948001" y="200160"/>
                      <a:pt x="2995913" y="211786"/>
                      <a:pt x="3042629" y="217796"/>
                    </a:cubicBezTo>
                    <a:cubicBezTo>
                      <a:pt x="3083303" y="223020"/>
                      <a:pt x="3119878" y="234152"/>
                      <a:pt x="3154732" y="256328"/>
                    </a:cubicBezTo>
                    <a:cubicBezTo>
                      <a:pt x="3225901" y="301631"/>
                      <a:pt x="3275270" y="366709"/>
                      <a:pt x="3300243" y="447187"/>
                    </a:cubicBezTo>
                    <a:cubicBezTo>
                      <a:pt x="3314873" y="494332"/>
                      <a:pt x="3318433" y="543522"/>
                      <a:pt x="3320155" y="592573"/>
                    </a:cubicBezTo>
                    <a:cubicBezTo>
                      <a:pt x="3321973" y="644290"/>
                      <a:pt x="3325786" y="697197"/>
                      <a:pt x="3319161" y="748686"/>
                    </a:cubicBezTo>
                    <a:moveTo>
                      <a:pt x="2919741" y="752492"/>
                    </a:moveTo>
                    <a:cubicBezTo>
                      <a:pt x="2870042" y="788720"/>
                      <a:pt x="2812104" y="817032"/>
                      <a:pt x="2758769" y="847852"/>
                    </a:cubicBezTo>
                    <a:cubicBezTo>
                      <a:pt x="2728248" y="865481"/>
                      <a:pt x="2697081" y="881958"/>
                      <a:pt x="2665952" y="898486"/>
                    </a:cubicBezTo>
                    <a:cubicBezTo>
                      <a:pt x="2643861" y="910213"/>
                      <a:pt x="2617020" y="931794"/>
                      <a:pt x="2592706" y="937810"/>
                    </a:cubicBezTo>
                    <a:cubicBezTo>
                      <a:pt x="2577322" y="941616"/>
                      <a:pt x="2578468" y="941907"/>
                      <a:pt x="2568734" y="927881"/>
                    </a:cubicBezTo>
                    <a:cubicBezTo>
                      <a:pt x="2559430" y="914488"/>
                      <a:pt x="2551304" y="900069"/>
                      <a:pt x="2542595" y="886277"/>
                    </a:cubicBezTo>
                    <a:cubicBezTo>
                      <a:pt x="2526540" y="860846"/>
                      <a:pt x="2510333" y="835510"/>
                      <a:pt x="2494125" y="810174"/>
                    </a:cubicBezTo>
                    <a:cubicBezTo>
                      <a:pt x="2457790" y="753379"/>
                      <a:pt x="2421525" y="696596"/>
                      <a:pt x="2383347" y="641010"/>
                    </a:cubicBezTo>
                    <a:cubicBezTo>
                      <a:pt x="2345048" y="585234"/>
                      <a:pt x="2308308" y="528432"/>
                      <a:pt x="2271206" y="471865"/>
                    </a:cubicBezTo>
                    <a:cubicBezTo>
                      <a:pt x="2253960" y="445566"/>
                      <a:pt x="2236822" y="419166"/>
                      <a:pt x="2218525" y="393590"/>
                    </a:cubicBezTo>
                    <a:cubicBezTo>
                      <a:pt x="2204547" y="374061"/>
                      <a:pt x="2168725" y="344273"/>
                      <a:pt x="2185736" y="321280"/>
                    </a:cubicBezTo>
                    <a:cubicBezTo>
                      <a:pt x="2201538" y="299921"/>
                      <a:pt x="2237538" y="282177"/>
                      <a:pt x="2258831" y="266011"/>
                    </a:cubicBezTo>
                    <a:cubicBezTo>
                      <a:pt x="2284849" y="246273"/>
                      <a:pt x="2311025" y="226737"/>
                      <a:pt x="2336973" y="206898"/>
                    </a:cubicBezTo>
                    <a:cubicBezTo>
                      <a:pt x="2392758" y="164249"/>
                      <a:pt x="2447080" y="119745"/>
                      <a:pt x="2502815" y="77039"/>
                    </a:cubicBezTo>
                    <a:cubicBezTo>
                      <a:pt x="2550113" y="160000"/>
                      <a:pt x="2605759" y="237774"/>
                      <a:pt x="2661886" y="314903"/>
                    </a:cubicBezTo>
                    <a:cubicBezTo>
                      <a:pt x="2611130" y="347294"/>
                      <a:pt x="2559854" y="378082"/>
                      <a:pt x="2506368" y="405811"/>
                    </a:cubicBezTo>
                    <a:cubicBezTo>
                      <a:pt x="2466866" y="426290"/>
                      <a:pt x="2406432" y="453963"/>
                      <a:pt x="2381478" y="492812"/>
                    </a:cubicBezTo>
                    <a:cubicBezTo>
                      <a:pt x="2356898" y="531067"/>
                      <a:pt x="2381041" y="575203"/>
                      <a:pt x="2424856" y="575906"/>
                    </a:cubicBezTo>
                    <a:cubicBezTo>
                      <a:pt x="2451058" y="576324"/>
                      <a:pt x="2477177" y="569384"/>
                      <a:pt x="2502866" y="565420"/>
                    </a:cubicBezTo>
                    <a:cubicBezTo>
                      <a:pt x="2521410" y="562558"/>
                      <a:pt x="2555269" y="549190"/>
                      <a:pt x="2571989" y="558613"/>
                    </a:cubicBezTo>
                    <a:cubicBezTo>
                      <a:pt x="2541937" y="577787"/>
                      <a:pt x="2432906" y="633671"/>
                      <a:pt x="2491681" y="682664"/>
                    </a:cubicBezTo>
                    <a:cubicBezTo>
                      <a:pt x="2533691" y="717689"/>
                      <a:pt x="2604714" y="666580"/>
                      <a:pt x="2650093" y="677098"/>
                    </a:cubicBezTo>
                    <a:cubicBezTo>
                      <a:pt x="2636261" y="703644"/>
                      <a:pt x="2621884" y="745989"/>
                      <a:pt x="2660278" y="760427"/>
                    </a:cubicBezTo>
                    <a:cubicBezTo>
                      <a:pt x="2692230" y="772445"/>
                      <a:pt x="2734050" y="750048"/>
                      <a:pt x="2762804" y="738168"/>
                    </a:cubicBezTo>
                    <a:cubicBezTo>
                      <a:pt x="2783584" y="729588"/>
                      <a:pt x="2804231" y="720716"/>
                      <a:pt x="2824663" y="711350"/>
                    </a:cubicBezTo>
                    <a:cubicBezTo>
                      <a:pt x="2840908" y="703897"/>
                      <a:pt x="2860364" y="688801"/>
                      <a:pt x="2877725" y="685584"/>
                    </a:cubicBezTo>
                    <a:cubicBezTo>
                      <a:pt x="2897979" y="681829"/>
                      <a:pt x="2939223" y="738282"/>
                      <a:pt x="2919741" y="752492"/>
                    </a:cubicBezTo>
                    <a:moveTo>
                      <a:pt x="1995833" y="2709031"/>
                    </a:moveTo>
                    <a:cubicBezTo>
                      <a:pt x="2024271" y="2703844"/>
                      <a:pt x="2038869" y="2692085"/>
                      <a:pt x="2047825" y="2726609"/>
                    </a:cubicBezTo>
                    <a:cubicBezTo>
                      <a:pt x="2055849" y="2757537"/>
                      <a:pt x="2063798" y="2787325"/>
                      <a:pt x="2074134" y="2817676"/>
                    </a:cubicBezTo>
                    <a:cubicBezTo>
                      <a:pt x="2029717" y="2821513"/>
                      <a:pt x="1990539" y="2842720"/>
                      <a:pt x="1958149" y="2872552"/>
                    </a:cubicBezTo>
                    <a:cubicBezTo>
                      <a:pt x="1935083" y="2893810"/>
                      <a:pt x="1889209" y="2944546"/>
                      <a:pt x="1900584" y="2980140"/>
                    </a:cubicBezTo>
                    <a:cubicBezTo>
                      <a:pt x="1928211" y="3066641"/>
                      <a:pt x="2067756" y="2872591"/>
                      <a:pt x="2084337" y="2851852"/>
                    </a:cubicBezTo>
                    <a:cubicBezTo>
                      <a:pt x="2104636" y="2881519"/>
                      <a:pt x="2112103" y="2920362"/>
                      <a:pt x="2122192" y="2954291"/>
                    </a:cubicBezTo>
                    <a:cubicBezTo>
                      <a:pt x="2129375" y="2978437"/>
                      <a:pt x="2156026" y="3024727"/>
                      <a:pt x="2120793" y="3030597"/>
                    </a:cubicBezTo>
                    <a:cubicBezTo>
                      <a:pt x="2071335" y="3038842"/>
                      <a:pt x="1978543" y="3057256"/>
                      <a:pt x="1984408" y="3127305"/>
                    </a:cubicBezTo>
                    <a:cubicBezTo>
                      <a:pt x="1991337" y="3209988"/>
                      <a:pt x="2096516" y="3209519"/>
                      <a:pt x="2155526" y="3213236"/>
                    </a:cubicBezTo>
                    <a:cubicBezTo>
                      <a:pt x="2188795" y="3215326"/>
                      <a:pt x="2188947" y="3241985"/>
                      <a:pt x="2193685" y="3271817"/>
                    </a:cubicBezTo>
                    <a:cubicBezTo>
                      <a:pt x="2195806" y="3285160"/>
                      <a:pt x="2202425" y="3303188"/>
                      <a:pt x="2191094" y="3312959"/>
                    </a:cubicBezTo>
                    <a:cubicBezTo>
                      <a:pt x="2181037" y="3321628"/>
                      <a:pt x="2150231" y="3321869"/>
                      <a:pt x="2137139" y="3324674"/>
                    </a:cubicBezTo>
                    <a:cubicBezTo>
                      <a:pt x="2098974" y="3332868"/>
                      <a:pt x="2060834" y="3341221"/>
                      <a:pt x="2022675" y="3349408"/>
                    </a:cubicBezTo>
                    <a:cubicBezTo>
                      <a:pt x="1979354" y="3358705"/>
                      <a:pt x="1956446" y="3345685"/>
                      <a:pt x="1915949" y="3333818"/>
                    </a:cubicBezTo>
                    <a:cubicBezTo>
                      <a:pt x="1900952" y="3329423"/>
                      <a:pt x="1885891" y="3331279"/>
                      <a:pt x="1884789" y="3314492"/>
                    </a:cubicBezTo>
                    <a:cubicBezTo>
                      <a:pt x="1884111" y="3304189"/>
                      <a:pt x="1894194" y="3288263"/>
                      <a:pt x="1897494" y="3278074"/>
                    </a:cubicBezTo>
                    <a:cubicBezTo>
                      <a:pt x="1910566" y="3237762"/>
                      <a:pt x="1921694" y="3196265"/>
                      <a:pt x="1925450" y="3153933"/>
                    </a:cubicBezTo>
                    <a:cubicBezTo>
                      <a:pt x="1930915" y="3092426"/>
                      <a:pt x="1924088" y="3000208"/>
                      <a:pt x="1848352" y="2988208"/>
                    </a:cubicBezTo>
                    <a:cubicBezTo>
                      <a:pt x="1812321" y="2982496"/>
                      <a:pt x="1805392" y="2980634"/>
                      <a:pt x="1789128" y="2946819"/>
                    </a:cubicBezTo>
                    <a:cubicBezTo>
                      <a:pt x="1771534" y="2910256"/>
                      <a:pt x="1743603" y="2876390"/>
                      <a:pt x="1750354" y="2834267"/>
                    </a:cubicBezTo>
                    <a:cubicBezTo>
                      <a:pt x="1755238" y="2803744"/>
                      <a:pt x="1746998" y="2745986"/>
                      <a:pt x="1766479" y="2720670"/>
                    </a:cubicBezTo>
                    <a:cubicBezTo>
                      <a:pt x="1775486" y="2708967"/>
                      <a:pt x="1793042" y="2701983"/>
                      <a:pt x="1805025" y="2693396"/>
                    </a:cubicBezTo>
                    <a:cubicBezTo>
                      <a:pt x="1820295" y="2682441"/>
                      <a:pt x="1835001" y="2670713"/>
                      <a:pt x="1849233" y="2658447"/>
                    </a:cubicBezTo>
                    <a:cubicBezTo>
                      <a:pt x="1861203" y="2648138"/>
                      <a:pt x="1875795" y="2627982"/>
                      <a:pt x="1889368" y="2620535"/>
                    </a:cubicBezTo>
                    <a:cubicBezTo>
                      <a:pt x="1905949" y="2611429"/>
                      <a:pt x="1906455" y="2617635"/>
                      <a:pt x="1918362" y="2631857"/>
                    </a:cubicBezTo>
                    <a:cubicBezTo>
                      <a:pt x="1935938" y="2652856"/>
                      <a:pt x="1963881" y="2714863"/>
                      <a:pt x="1995833" y="2709031"/>
                    </a:cubicBezTo>
                    <a:moveTo>
                      <a:pt x="2076205" y="2845678"/>
                    </a:moveTo>
                    <a:cubicBezTo>
                      <a:pt x="2066350" y="2865568"/>
                      <a:pt x="2043575" y="2884058"/>
                      <a:pt x="2029071" y="2900662"/>
                    </a:cubicBezTo>
                    <a:cubicBezTo>
                      <a:pt x="2014479" y="2917361"/>
                      <a:pt x="2000672" y="2935009"/>
                      <a:pt x="1984395" y="2950143"/>
                    </a:cubicBezTo>
                    <a:cubicBezTo>
                      <a:pt x="1966484" y="2966804"/>
                      <a:pt x="1902864" y="3007040"/>
                      <a:pt x="1916880" y="2952879"/>
                    </a:cubicBezTo>
                    <a:cubicBezTo>
                      <a:pt x="1927787" y="2910750"/>
                      <a:pt x="1968600" y="2876631"/>
                      <a:pt x="2004523" y="2855607"/>
                    </a:cubicBezTo>
                    <a:cubicBezTo>
                      <a:pt x="2011477" y="2851529"/>
                      <a:pt x="2092881" y="2812027"/>
                      <a:pt x="2076205" y="2845678"/>
                    </a:cubicBezTo>
                    <a:moveTo>
                      <a:pt x="2145804" y="3046238"/>
                    </a:moveTo>
                    <a:cubicBezTo>
                      <a:pt x="2152112" y="3074436"/>
                      <a:pt x="2155506" y="3103502"/>
                      <a:pt x="2160890" y="3131903"/>
                    </a:cubicBezTo>
                    <a:cubicBezTo>
                      <a:pt x="2163651" y="3146423"/>
                      <a:pt x="2178921" y="3181498"/>
                      <a:pt x="2172696" y="3195461"/>
                    </a:cubicBezTo>
                    <a:cubicBezTo>
                      <a:pt x="2162150" y="3219132"/>
                      <a:pt x="2067231" y="3191111"/>
                      <a:pt x="2047553" y="3182967"/>
                    </a:cubicBezTo>
                    <a:cubicBezTo>
                      <a:pt x="2000717" y="3163578"/>
                      <a:pt x="1979214" y="3113805"/>
                      <a:pt x="2022409" y="3078356"/>
                    </a:cubicBezTo>
                    <a:cubicBezTo>
                      <a:pt x="2038787" y="3064925"/>
                      <a:pt x="2139496" y="3018052"/>
                      <a:pt x="2145804" y="3046238"/>
                    </a:cubicBezTo>
                    <a:moveTo>
                      <a:pt x="2208030" y="3384895"/>
                    </a:moveTo>
                    <a:cubicBezTo>
                      <a:pt x="2213318" y="3411814"/>
                      <a:pt x="2228785" y="3436770"/>
                      <a:pt x="2203217" y="3457123"/>
                    </a:cubicBezTo>
                    <a:cubicBezTo>
                      <a:pt x="2181987" y="3474018"/>
                      <a:pt x="2147203" y="3485549"/>
                      <a:pt x="2121046" y="3491565"/>
                    </a:cubicBezTo>
                    <a:cubicBezTo>
                      <a:pt x="2085389" y="3499759"/>
                      <a:pt x="2073925" y="3479780"/>
                      <a:pt x="2055051" y="3454083"/>
                    </a:cubicBezTo>
                    <a:cubicBezTo>
                      <a:pt x="2034759" y="3426449"/>
                      <a:pt x="2013155" y="3399751"/>
                      <a:pt x="1990741" y="3373807"/>
                    </a:cubicBezTo>
                    <a:cubicBezTo>
                      <a:pt x="2061132" y="3358052"/>
                      <a:pt x="2131515" y="3342291"/>
                      <a:pt x="2201912" y="3326536"/>
                    </a:cubicBezTo>
                    <a:cubicBezTo>
                      <a:pt x="2201867" y="3346147"/>
                      <a:pt x="2204249" y="3365676"/>
                      <a:pt x="2208030" y="3384895"/>
                    </a:cubicBezTo>
                    <a:moveTo>
                      <a:pt x="2039370" y="3509828"/>
                    </a:moveTo>
                    <a:cubicBezTo>
                      <a:pt x="2002661" y="3507928"/>
                      <a:pt x="1963165" y="3518978"/>
                      <a:pt x="1925937" y="3521884"/>
                    </a:cubicBezTo>
                    <a:cubicBezTo>
                      <a:pt x="1879443" y="3525513"/>
                      <a:pt x="1833082" y="3530794"/>
                      <a:pt x="1786550" y="3533916"/>
                    </a:cubicBezTo>
                    <a:cubicBezTo>
                      <a:pt x="1798470" y="3495877"/>
                      <a:pt x="1819883" y="3461954"/>
                      <a:pt x="1836635" y="3426024"/>
                    </a:cubicBezTo>
                    <a:cubicBezTo>
                      <a:pt x="1853438" y="3389968"/>
                      <a:pt x="1865237" y="3386067"/>
                      <a:pt x="1903897" y="3383287"/>
                    </a:cubicBezTo>
                    <a:cubicBezTo>
                      <a:pt x="1939719" y="3380710"/>
                      <a:pt x="1964983" y="3368381"/>
                      <a:pt x="1991419" y="3398770"/>
                    </a:cubicBezTo>
                    <a:cubicBezTo>
                      <a:pt x="2018925" y="3430375"/>
                      <a:pt x="2043835" y="3464722"/>
                      <a:pt x="2068947" y="3498227"/>
                    </a:cubicBezTo>
                    <a:cubicBezTo>
                      <a:pt x="2060403" y="3503945"/>
                      <a:pt x="2050193" y="3510391"/>
                      <a:pt x="2039370" y="3509828"/>
                    </a:cubicBezTo>
                    <a:moveTo>
                      <a:pt x="1776974" y="3517591"/>
                    </a:moveTo>
                    <a:cubicBezTo>
                      <a:pt x="1767917" y="3524189"/>
                      <a:pt x="1739987" y="3505433"/>
                      <a:pt x="1730575" y="3501798"/>
                    </a:cubicBezTo>
                    <a:cubicBezTo>
                      <a:pt x="1712265" y="3494725"/>
                      <a:pt x="1708205" y="3492445"/>
                      <a:pt x="1698648" y="3474588"/>
                    </a:cubicBezTo>
                    <a:cubicBezTo>
                      <a:pt x="1690440" y="3459232"/>
                      <a:pt x="1677380" y="3441779"/>
                      <a:pt x="1674809" y="3424251"/>
                    </a:cubicBezTo>
                    <a:cubicBezTo>
                      <a:pt x="1671414" y="3401151"/>
                      <a:pt x="1681636" y="3370730"/>
                      <a:pt x="1685360" y="3347775"/>
                    </a:cubicBezTo>
                    <a:cubicBezTo>
                      <a:pt x="1695272" y="3371673"/>
                      <a:pt x="1727807" y="3374447"/>
                      <a:pt x="1749791" y="3378354"/>
                    </a:cubicBezTo>
                    <a:cubicBezTo>
                      <a:pt x="1766416" y="3381318"/>
                      <a:pt x="1815678" y="3376600"/>
                      <a:pt x="1828212" y="3388441"/>
                    </a:cubicBezTo>
                    <a:cubicBezTo>
                      <a:pt x="1842063" y="3401524"/>
                      <a:pt x="1816565" y="3438005"/>
                      <a:pt x="1809921" y="3451747"/>
                    </a:cubicBezTo>
                    <a:cubicBezTo>
                      <a:pt x="1801991" y="3468148"/>
                      <a:pt x="1792200" y="3506503"/>
                      <a:pt x="1776974" y="3517591"/>
                    </a:cubicBezTo>
                    <a:moveTo>
                      <a:pt x="1759228" y="3536544"/>
                    </a:moveTo>
                    <a:cubicBezTo>
                      <a:pt x="1748328" y="3538311"/>
                      <a:pt x="1716958" y="3549152"/>
                      <a:pt x="1717585" y="3529243"/>
                    </a:cubicBezTo>
                    <a:cubicBezTo>
                      <a:pt x="1718288" y="3506503"/>
                      <a:pt x="1761451" y="3531035"/>
                      <a:pt x="1759228" y="3536544"/>
                    </a:cubicBezTo>
                    <a:moveTo>
                      <a:pt x="1703949" y="3535353"/>
                    </a:moveTo>
                    <a:cubicBezTo>
                      <a:pt x="1701960" y="3554503"/>
                      <a:pt x="1660755" y="3552913"/>
                      <a:pt x="1659811" y="3536069"/>
                    </a:cubicBezTo>
                    <a:cubicBezTo>
                      <a:pt x="1658209" y="3507605"/>
                      <a:pt x="1707116" y="3504774"/>
                      <a:pt x="1703949" y="3535353"/>
                    </a:cubicBezTo>
                    <a:moveTo>
                      <a:pt x="1656834" y="3018964"/>
                    </a:moveTo>
                    <a:cubicBezTo>
                      <a:pt x="1646302" y="3048967"/>
                      <a:pt x="1582138" y="3059701"/>
                      <a:pt x="1557494" y="3068939"/>
                    </a:cubicBezTo>
                    <a:cubicBezTo>
                      <a:pt x="1534991" y="3077374"/>
                      <a:pt x="1467761" y="3116319"/>
                      <a:pt x="1444556" y="3102191"/>
                    </a:cubicBezTo>
                    <a:cubicBezTo>
                      <a:pt x="1523103" y="3048207"/>
                      <a:pt x="1603595" y="2995306"/>
                      <a:pt x="1670147" y="2926378"/>
                    </a:cubicBezTo>
                    <a:cubicBezTo>
                      <a:pt x="1672871" y="2943406"/>
                      <a:pt x="1668722" y="2957628"/>
                      <a:pt x="1663700" y="2973744"/>
                    </a:cubicBezTo>
                    <a:cubicBezTo>
                      <a:pt x="1659172" y="2988290"/>
                      <a:pt x="1661502" y="3005672"/>
                      <a:pt x="1656834" y="3018964"/>
                    </a:cubicBezTo>
                    <a:moveTo>
                      <a:pt x="1637302" y="3128376"/>
                    </a:moveTo>
                    <a:cubicBezTo>
                      <a:pt x="1625997" y="3201870"/>
                      <a:pt x="1614907" y="3276332"/>
                      <a:pt x="1599612" y="3349092"/>
                    </a:cubicBezTo>
                    <a:cubicBezTo>
                      <a:pt x="1570465" y="3340189"/>
                      <a:pt x="1546429" y="3322135"/>
                      <a:pt x="1515807" y="3315847"/>
                    </a:cubicBezTo>
                    <a:cubicBezTo>
                      <a:pt x="1487864" y="3310109"/>
                      <a:pt x="1458996" y="3309970"/>
                      <a:pt x="1430825" y="3314162"/>
                    </a:cubicBezTo>
                    <a:cubicBezTo>
                      <a:pt x="1370783" y="3323091"/>
                      <a:pt x="1317259" y="3352790"/>
                      <a:pt x="1264875" y="3381729"/>
                    </a:cubicBezTo>
                    <a:cubicBezTo>
                      <a:pt x="1260036" y="3331330"/>
                      <a:pt x="1250017" y="3277390"/>
                      <a:pt x="1251201" y="3226813"/>
                    </a:cubicBezTo>
                    <a:cubicBezTo>
                      <a:pt x="1252183" y="3184797"/>
                      <a:pt x="1324080" y="3172360"/>
                      <a:pt x="1356691" y="3155003"/>
                    </a:cubicBezTo>
                    <a:cubicBezTo>
                      <a:pt x="1376420" y="3144504"/>
                      <a:pt x="1394262" y="3129737"/>
                      <a:pt x="1416739" y="3126077"/>
                    </a:cubicBezTo>
                    <a:cubicBezTo>
                      <a:pt x="1439869" y="3122303"/>
                      <a:pt x="1462188" y="3122417"/>
                      <a:pt x="1485039" y="3115369"/>
                    </a:cubicBezTo>
                    <a:cubicBezTo>
                      <a:pt x="1539057" y="3098702"/>
                      <a:pt x="1589896" y="3072277"/>
                      <a:pt x="1642819" y="3052583"/>
                    </a:cubicBezTo>
                    <a:cubicBezTo>
                      <a:pt x="1647144" y="3077811"/>
                      <a:pt x="1641134" y="3103515"/>
                      <a:pt x="1637302" y="3128376"/>
                    </a:cubicBezTo>
                    <a:moveTo>
                      <a:pt x="1586824" y="3439417"/>
                    </a:moveTo>
                    <a:cubicBezTo>
                      <a:pt x="1584424" y="3456122"/>
                      <a:pt x="1587451" y="3485935"/>
                      <a:pt x="1574721" y="3498670"/>
                    </a:cubicBezTo>
                    <a:cubicBezTo>
                      <a:pt x="1562732" y="3510663"/>
                      <a:pt x="1537126" y="3511056"/>
                      <a:pt x="1521317" y="3514304"/>
                    </a:cubicBezTo>
                    <a:cubicBezTo>
                      <a:pt x="1473158" y="3524215"/>
                      <a:pt x="1425042" y="3534220"/>
                      <a:pt x="1376952" y="3544440"/>
                    </a:cubicBezTo>
                    <a:cubicBezTo>
                      <a:pt x="1355437" y="3549012"/>
                      <a:pt x="1333916" y="3553382"/>
                      <a:pt x="1312313" y="3557466"/>
                    </a:cubicBezTo>
                    <a:cubicBezTo>
                      <a:pt x="1302008" y="3559410"/>
                      <a:pt x="1276161" y="3569295"/>
                      <a:pt x="1267484" y="3561095"/>
                    </a:cubicBezTo>
                    <a:cubicBezTo>
                      <a:pt x="1259251" y="3553306"/>
                      <a:pt x="1265382" y="3528432"/>
                      <a:pt x="1265825" y="3517997"/>
                    </a:cubicBezTo>
                    <a:cubicBezTo>
                      <a:pt x="1266712" y="3497150"/>
                      <a:pt x="1267890" y="3476241"/>
                      <a:pt x="1266579" y="3455388"/>
                    </a:cubicBezTo>
                    <a:cubicBezTo>
                      <a:pt x="1264071" y="3415386"/>
                      <a:pt x="1266300" y="3400068"/>
                      <a:pt x="1303528" y="3379373"/>
                    </a:cubicBezTo>
                    <a:cubicBezTo>
                      <a:pt x="1343081" y="3357381"/>
                      <a:pt x="1383932" y="3342329"/>
                      <a:pt x="1428450" y="3334179"/>
                    </a:cubicBezTo>
                    <a:cubicBezTo>
                      <a:pt x="1473525" y="3325928"/>
                      <a:pt x="1516466" y="3330443"/>
                      <a:pt x="1559369" y="3347743"/>
                    </a:cubicBezTo>
                    <a:cubicBezTo>
                      <a:pt x="1571307" y="3352556"/>
                      <a:pt x="1589212" y="3358489"/>
                      <a:pt x="1594773" y="3371363"/>
                    </a:cubicBezTo>
                    <a:cubicBezTo>
                      <a:pt x="1602329" y="3388878"/>
                      <a:pt x="1589370" y="3421668"/>
                      <a:pt x="1586824" y="3439417"/>
                    </a:cubicBezTo>
                    <a:moveTo>
                      <a:pt x="1532603" y="4084196"/>
                    </a:moveTo>
                    <a:cubicBezTo>
                      <a:pt x="1514952" y="4095265"/>
                      <a:pt x="1476540" y="4093378"/>
                      <a:pt x="1456260" y="4095626"/>
                    </a:cubicBezTo>
                    <a:cubicBezTo>
                      <a:pt x="1423516" y="4099242"/>
                      <a:pt x="1390563" y="4097178"/>
                      <a:pt x="1358034" y="4092125"/>
                    </a:cubicBezTo>
                    <a:cubicBezTo>
                      <a:pt x="1333549" y="4088325"/>
                      <a:pt x="1297005" y="4083063"/>
                      <a:pt x="1278239" y="4065870"/>
                    </a:cubicBezTo>
                    <a:cubicBezTo>
                      <a:pt x="1251575" y="4041446"/>
                      <a:pt x="1282343" y="4040326"/>
                      <a:pt x="1302749" y="4042041"/>
                    </a:cubicBezTo>
                    <a:cubicBezTo>
                      <a:pt x="1362075" y="4047032"/>
                      <a:pt x="1422148" y="4043549"/>
                      <a:pt x="1481416" y="4039261"/>
                    </a:cubicBezTo>
                    <a:cubicBezTo>
                      <a:pt x="1492956" y="4038426"/>
                      <a:pt x="1523971" y="4028294"/>
                      <a:pt x="1535099" y="4033037"/>
                    </a:cubicBezTo>
                    <a:cubicBezTo>
                      <a:pt x="1549324" y="4039097"/>
                      <a:pt x="1544966" y="4076445"/>
                      <a:pt x="1532603" y="4084196"/>
                    </a:cubicBezTo>
                    <a:moveTo>
                      <a:pt x="1498966" y="4478934"/>
                    </a:moveTo>
                    <a:cubicBezTo>
                      <a:pt x="1388435" y="4468194"/>
                      <a:pt x="1324353" y="4376665"/>
                      <a:pt x="1284268" y="4283098"/>
                    </a:cubicBezTo>
                    <a:cubicBezTo>
                      <a:pt x="1262753" y="4232862"/>
                      <a:pt x="1270512" y="4180151"/>
                      <a:pt x="1268390" y="4127029"/>
                    </a:cubicBezTo>
                    <a:cubicBezTo>
                      <a:pt x="1268004" y="4117328"/>
                      <a:pt x="1261911" y="4093245"/>
                      <a:pt x="1271886" y="4086001"/>
                    </a:cubicBezTo>
                    <a:cubicBezTo>
                      <a:pt x="1281260" y="4079187"/>
                      <a:pt x="1319178" y="4100243"/>
                      <a:pt x="1329432" y="4102757"/>
                    </a:cubicBezTo>
                    <a:cubicBezTo>
                      <a:pt x="1382006" y="4115643"/>
                      <a:pt x="1440147" y="4116878"/>
                      <a:pt x="1492836" y="4104359"/>
                    </a:cubicBezTo>
                    <a:cubicBezTo>
                      <a:pt x="1515662" y="4098938"/>
                      <a:pt x="1528442" y="4088857"/>
                      <a:pt x="1535694" y="4111476"/>
                    </a:cubicBezTo>
                    <a:cubicBezTo>
                      <a:pt x="1541534" y="4129695"/>
                      <a:pt x="1531951" y="4163263"/>
                      <a:pt x="1530906" y="4182355"/>
                    </a:cubicBezTo>
                    <a:cubicBezTo>
                      <a:pt x="1529101" y="4215379"/>
                      <a:pt x="1534276" y="4482360"/>
                      <a:pt x="1498966" y="4478934"/>
                    </a:cubicBezTo>
                    <a:moveTo>
                      <a:pt x="1278163" y="4479035"/>
                    </a:moveTo>
                    <a:cubicBezTo>
                      <a:pt x="1277738" y="4463002"/>
                      <a:pt x="1269650" y="4300987"/>
                      <a:pt x="1277498" y="4300499"/>
                    </a:cubicBezTo>
                    <a:cubicBezTo>
                      <a:pt x="1300818" y="4350804"/>
                      <a:pt x="1324771" y="4395802"/>
                      <a:pt x="1367224" y="4432809"/>
                    </a:cubicBezTo>
                    <a:cubicBezTo>
                      <a:pt x="1388910" y="4451724"/>
                      <a:pt x="1413294" y="4468764"/>
                      <a:pt x="1440413" y="4478915"/>
                    </a:cubicBezTo>
                    <a:cubicBezTo>
                      <a:pt x="1450604" y="4482727"/>
                      <a:pt x="1508340" y="4485621"/>
                      <a:pt x="1511171" y="4498260"/>
                    </a:cubicBezTo>
                    <a:cubicBezTo>
                      <a:pt x="1516117" y="4520386"/>
                      <a:pt x="1476704" y="4511457"/>
                      <a:pt x="1465013" y="4509659"/>
                    </a:cubicBezTo>
                    <a:cubicBezTo>
                      <a:pt x="1455633" y="4508208"/>
                      <a:pt x="1447190" y="4504213"/>
                      <a:pt x="1437988" y="4502541"/>
                    </a:cubicBezTo>
                    <a:cubicBezTo>
                      <a:pt x="1420457" y="4499362"/>
                      <a:pt x="1403888" y="4503637"/>
                      <a:pt x="1386281" y="4503991"/>
                    </a:cubicBezTo>
                    <a:cubicBezTo>
                      <a:pt x="1359529" y="4504536"/>
                      <a:pt x="1333258" y="4501730"/>
                      <a:pt x="1306492" y="4504048"/>
                    </a:cubicBezTo>
                    <a:cubicBezTo>
                      <a:pt x="1282026" y="4506157"/>
                      <a:pt x="1278815" y="4503345"/>
                      <a:pt x="1278163" y="4479035"/>
                    </a:cubicBezTo>
                    <a:moveTo>
                      <a:pt x="1294478" y="3752340"/>
                    </a:moveTo>
                    <a:cubicBezTo>
                      <a:pt x="1389100" y="3721754"/>
                      <a:pt x="1468179" y="3779677"/>
                      <a:pt x="1518119" y="3855488"/>
                    </a:cubicBezTo>
                    <a:cubicBezTo>
                      <a:pt x="1546594" y="3898720"/>
                      <a:pt x="1552959" y="3928951"/>
                      <a:pt x="1547981" y="3980142"/>
                    </a:cubicBezTo>
                    <a:cubicBezTo>
                      <a:pt x="1546195" y="3998468"/>
                      <a:pt x="1549488" y="4010874"/>
                      <a:pt x="1532641" y="4018339"/>
                    </a:cubicBezTo>
                    <a:cubicBezTo>
                      <a:pt x="1515965" y="4025735"/>
                      <a:pt x="1478079" y="4020252"/>
                      <a:pt x="1460035" y="4021094"/>
                    </a:cubicBezTo>
                    <a:cubicBezTo>
                      <a:pt x="1408144" y="4023519"/>
                      <a:pt x="1356451" y="4026742"/>
                      <a:pt x="1304561" y="4023665"/>
                    </a:cubicBezTo>
                    <a:cubicBezTo>
                      <a:pt x="1270854" y="4021670"/>
                      <a:pt x="1266091" y="4015958"/>
                      <a:pt x="1266674" y="3983239"/>
                    </a:cubicBezTo>
                    <a:cubicBezTo>
                      <a:pt x="1267370" y="3943851"/>
                      <a:pt x="1264096" y="3904641"/>
                      <a:pt x="1261867" y="3865190"/>
                    </a:cubicBezTo>
                    <a:cubicBezTo>
                      <a:pt x="1259454" y="3822510"/>
                      <a:pt x="1244798" y="3768393"/>
                      <a:pt x="1294478" y="3752340"/>
                    </a:cubicBezTo>
                    <a:moveTo>
                      <a:pt x="1263513" y="3695608"/>
                    </a:moveTo>
                    <a:cubicBezTo>
                      <a:pt x="1263570" y="3666669"/>
                      <a:pt x="1261835" y="3636976"/>
                      <a:pt x="1263602" y="3608081"/>
                    </a:cubicBezTo>
                    <a:cubicBezTo>
                      <a:pt x="1265363" y="3579433"/>
                      <a:pt x="1277555" y="3580852"/>
                      <a:pt x="1304599" y="3575963"/>
                    </a:cubicBezTo>
                    <a:cubicBezTo>
                      <a:pt x="1363164" y="3565375"/>
                      <a:pt x="1421654" y="3553527"/>
                      <a:pt x="1479428" y="3539172"/>
                    </a:cubicBezTo>
                    <a:cubicBezTo>
                      <a:pt x="1502279" y="3533498"/>
                      <a:pt x="1528100" y="3522606"/>
                      <a:pt x="1551908" y="3522517"/>
                    </a:cubicBezTo>
                    <a:cubicBezTo>
                      <a:pt x="1576887" y="3522423"/>
                      <a:pt x="1575563" y="3535265"/>
                      <a:pt x="1573898" y="3557384"/>
                    </a:cubicBezTo>
                    <a:cubicBezTo>
                      <a:pt x="1570193" y="3606378"/>
                      <a:pt x="1561218" y="3654650"/>
                      <a:pt x="1558488" y="3703384"/>
                    </a:cubicBezTo>
                    <a:cubicBezTo>
                      <a:pt x="1555543" y="3755981"/>
                      <a:pt x="1553998" y="3809256"/>
                      <a:pt x="1554232" y="3861910"/>
                    </a:cubicBezTo>
                    <a:cubicBezTo>
                      <a:pt x="1554315" y="3879685"/>
                      <a:pt x="1558634" y="3892850"/>
                      <a:pt x="1543484" y="3876214"/>
                    </a:cubicBezTo>
                    <a:cubicBezTo>
                      <a:pt x="1528309" y="3859554"/>
                      <a:pt x="1520887" y="3833002"/>
                      <a:pt x="1507339" y="3814277"/>
                    </a:cubicBezTo>
                    <a:cubicBezTo>
                      <a:pt x="1479592" y="3775934"/>
                      <a:pt x="1438355" y="3745089"/>
                      <a:pt x="1392589" y="3732102"/>
                    </a:cubicBezTo>
                    <a:cubicBezTo>
                      <a:pt x="1367287" y="3724921"/>
                      <a:pt x="1340674" y="3723673"/>
                      <a:pt x="1314878" y="3728872"/>
                    </a:cubicBezTo>
                    <a:cubicBezTo>
                      <a:pt x="1307050" y="3730449"/>
                      <a:pt x="1267846" y="3749161"/>
                      <a:pt x="1262855" y="3745463"/>
                    </a:cubicBezTo>
                    <a:cubicBezTo>
                      <a:pt x="1259479" y="3742962"/>
                      <a:pt x="1263507" y="3696779"/>
                      <a:pt x="1263513" y="3695608"/>
                    </a:cubicBezTo>
                    <a:moveTo>
                      <a:pt x="1609675" y="4698618"/>
                    </a:moveTo>
                    <a:cubicBezTo>
                      <a:pt x="1647208" y="4725493"/>
                      <a:pt x="1688768" y="4747206"/>
                      <a:pt x="1730841" y="4766058"/>
                    </a:cubicBezTo>
                    <a:cubicBezTo>
                      <a:pt x="1754516" y="4776665"/>
                      <a:pt x="1848226" y="4798987"/>
                      <a:pt x="1851215" y="4822860"/>
                    </a:cubicBezTo>
                    <a:cubicBezTo>
                      <a:pt x="1852811" y="4835595"/>
                      <a:pt x="1837281" y="4849868"/>
                      <a:pt x="1827110" y="4851375"/>
                    </a:cubicBezTo>
                    <a:cubicBezTo>
                      <a:pt x="1814208" y="4853287"/>
                      <a:pt x="1792947" y="4844859"/>
                      <a:pt x="1779805" y="4843263"/>
                    </a:cubicBezTo>
                    <a:cubicBezTo>
                      <a:pt x="1732013" y="4837462"/>
                      <a:pt x="1684315" y="4837425"/>
                      <a:pt x="1637682" y="4824120"/>
                    </a:cubicBezTo>
                    <a:cubicBezTo>
                      <a:pt x="1544580" y="4797549"/>
                      <a:pt x="1448052" y="4790064"/>
                      <a:pt x="1353981" y="4766900"/>
                    </a:cubicBezTo>
                    <a:cubicBezTo>
                      <a:pt x="1331598" y="4761391"/>
                      <a:pt x="1309165" y="4756224"/>
                      <a:pt x="1286669" y="4751234"/>
                    </a:cubicBezTo>
                    <a:cubicBezTo>
                      <a:pt x="1265299" y="4746491"/>
                      <a:pt x="1255723" y="4747302"/>
                      <a:pt x="1254970" y="4724467"/>
                    </a:cubicBezTo>
                    <a:cubicBezTo>
                      <a:pt x="1253304" y="4674346"/>
                      <a:pt x="1267681" y="4622996"/>
                      <a:pt x="1267795" y="4572255"/>
                    </a:cubicBezTo>
                    <a:cubicBezTo>
                      <a:pt x="1343898" y="4580943"/>
                      <a:pt x="1420260" y="4580829"/>
                      <a:pt x="1496572" y="4587978"/>
                    </a:cubicBezTo>
                    <a:cubicBezTo>
                      <a:pt x="1529272" y="4591036"/>
                      <a:pt x="1528512" y="4597236"/>
                      <a:pt x="1542838" y="4625808"/>
                    </a:cubicBezTo>
                    <a:cubicBezTo>
                      <a:pt x="1557716" y="4655450"/>
                      <a:pt x="1583018" y="4679532"/>
                      <a:pt x="1609675" y="4698618"/>
                    </a:cubicBezTo>
                    <a:moveTo>
                      <a:pt x="1238617" y="3070269"/>
                    </a:moveTo>
                    <a:cubicBezTo>
                      <a:pt x="1237654" y="3051715"/>
                      <a:pt x="1236900" y="3033111"/>
                      <a:pt x="1235222" y="3014607"/>
                    </a:cubicBezTo>
                    <a:cubicBezTo>
                      <a:pt x="1234094" y="3002177"/>
                      <a:pt x="1222739" y="2967431"/>
                      <a:pt x="1229142" y="2957749"/>
                    </a:cubicBezTo>
                    <a:cubicBezTo>
                      <a:pt x="1236748" y="2946255"/>
                      <a:pt x="1244412" y="2953272"/>
                      <a:pt x="1258022" y="2952949"/>
                    </a:cubicBezTo>
                    <a:cubicBezTo>
                      <a:pt x="1275965" y="2952525"/>
                      <a:pt x="1290988" y="2945312"/>
                      <a:pt x="1305783" y="2935870"/>
                    </a:cubicBezTo>
                    <a:cubicBezTo>
                      <a:pt x="1333802" y="2918000"/>
                      <a:pt x="1354633" y="2894475"/>
                      <a:pt x="1372816" y="2867018"/>
                    </a:cubicBezTo>
                    <a:cubicBezTo>
                      <a:pt x="1388815" y="2842853"/>
                      <a:pt x="1385838" y="2809843"/>
                      <a:pt x="1385642" y="2780910"/>
                    </a:cubicBezTo>
                    <a:cubicBezTo>
                      <a:pt x="1385135" y="2706092"/>
                      <a:pt x="1390588" y="2633117"/>
                      <a:pt x="1386022" y="2557971"/>
                    </a:cubicBezTo>
                    <a:cubicBezTo>
                      <a:pt x="1383925" y="2523453"/>
                      <a:pt x="1413389" y="2544622"/>
                      <a:pt x="1437183" y="2549093"/>
                    </a:cubicBezTo>
                    <a:cubicBezTo>
                      <a:pt x="1476103" y="2556400"/>
                      <a:pt x="1518404" y="2551341"/>
                      <a:pt x="1557956" y="2551436"/>
                    </a:cubicBezTo>
                    <a:cubicBezTo>
                      <a:pt x="1556487" y="2560637"/>
                      <a:pt x="1475602" y="2583478"/>
                      <a:pt x="1462536" y="2592172"/>
                    </a:cubicBezTo>
                    <a:cubicBezTo>
                      <a:pt x="1429083" y="2614418"/>
                      <a:pt x="1409576" y="2650013"/>
                      <a:pt x="1412629" y="2690591"/>
                    </a:cubicBezTo>
                    <a:cubicBezTo>
                      <a:pt x="1418766" y="2772228"/>
                      <a:pt x="1508676" y="2785874"/>
                      <a:pt x="1574373" y="2786033"/>
                    </a:cubicBezTo>
                    <a:cubicBezTo>
                      <a:pt x="1519867" y="2834229"/>
                      <a:pt x="1466336" y="2880177"/>
                      <a:pt x="1423497" y="2939632"/>
                    </a:cubicBezTo>
                    <a:cubicBezTo>
                      <a:pt x="1391912" y="2983471"/>
                      <a:pt x="1336279" y="3069902"/>
                      <a:pt x="1387915" y="3118402"/>
                    </a:cubicBezTo>
                    <a:cubicBezTo>
                      <a:pt x="1342270" y="3144327"/>
                      <a:pt x="1297030" y="3173165"/>
                      <a:pt x="1245406" y="3185640"/>
                    </a:cubicBezTo>
                    <a:cubicBezTo>
                      <a:pt x="1243094" y="3147189"/>
                      <a:pt x="1240618" y="3108739"/>
                      <a:pt x="1238617" y="3070269"/>
                    </a:cubicBezTo>
                    <a:moveTo>
                      <a:pt x="1217893" y="1580037"/>
                    </a:moveTo>
                    <a:cubicBezTo>
                      <a:pt x="1236476" y="1591974"/>
                      <a:pt x="1244291" y="1575098"/>
                      <a:pt x="1258434" y="1566359"/>
                    </a:cubicBezTo>
                    <a:cubicBezTo>
                      <a:pt x="1278353" y="1554043"/>
                      <a:pt x="1284946" y="1555252"/>
                      <a:pt x="1287473" y="1527750"/>
                    </a:cubicBezTo>
                    <a:cubicBezTo>
                      <a:pt x="1292147" y="1476743"/>
                      <a:pt x="1270689" y="1430573"/>
                      <a:pt x="1243747" y="1388830"/>
                    </a:cubicBezTo>
                    <a:cubicBezTo>
                      <a:pt x="1231504" y="1369858"/>
                      <a:pt x="1219287" y="1347264"/>
                      <a:pt x="1202003" y="1332433"/>
                    </a:cubicBezTo>
                    <a:cubicBezTo>
                      <a:pt x="1186245" y="1318914"/>
                      <a:pt x="1170316" y="1323568"/>
                      <a:pt x="1155718" y="1309592"/>
                    </a:cubicBezTo>
                    <a:cubicBezTo>
                      <a:pt x="1149986" y="1304096"/>
                      <a:pt x="1151215" y="1296339"/>
                      <a:pt x="1141740" y="1296560"/>
                    </a:cubicBezTo>
                    <a:cubicBezTo>
                      <a:pt x="1135501" y="1296706"/>
                      <a:pt x="1120339" y="1316033"/>
                      <a:pt x="1115184" y="1320301"/>
                    </a:cubicBezTo>
                    <a:cubicBezTo>
                      <a:pt x="1098907" y="1333776"/>
                      <a:pt x="1078994" y="1344034"/>
                      <a:pt x="1057663" y="1332921"/>
                    </a:cubicBezTo>
                    <a:cubicBezTo>
                      <a:pt x="1026604" y="1316748"/>
                      <a:pt x="1036579" y="1258047"/>
                      <a:pt x="1060703" y="1239030"/>
                    </a:cubicBezTo>
                    <a:cubicBezTo>
                      <a:pt x="1079279" y="1224390"/>
                      <a:pt x="1101231" y="1226651"/>
                      <a:pt x="1122378" y="1224289"/>
                    </a:cubicBezTo>
                    <a:cubicBezTo>
                      <a:pt x="1138237" y="1222522"/>
                      <a:pt x="1141537" y="1223212"/>
                      <a:pt x="1135014" y="1205063"/>
                    </a:cubicBezTo>
                    <a:cubicBezTo>
                      <a:pt x="1130441" y="1192354"/>
                      <a:pt x="1119902" y="1182438"/>
                      <a:pt x="1114696" y="1170007"/>
                    </a:cubicBezTo>
                    <a:cubicBezTo>
                      <a:pt x="1104689" y="1146140"/>
                      <a:pt x="1106868" y="1117131"/>
                      <a:pt x="1102548" y="1091871"/>
                    </a:cubicBezTo>
                    <a:cubicBezTo>
                      <a:pt x="1098666" y="1069239"/>
                      <a:pt x="1089590" y="1044758"/>
                      <a:pt x="1089919" y="1021772"/>
                    </a:cubicBezTo>
                    <a:cubicBezTo>
                      <a:pt x="1090350" y="992503"/>
                      <a:pt x="1099914" y="984898"/>
                      <a:pt x="1125273" y="976691"/>
                    </a:cubicBezTo>
                    <a:cubicBezTo>
                      <a:pt x="1149840" y="968744"/>
                      <a:pt x="1170183" y="951222"/>
                      <a:pt x="1191109" y="936499"/>
                    </a:cubicBezTo>
                    <a:cubicBezTo>
                      <a:pt x="1214796" y="919832"/>
                      <a:pt x="1240738" y="908827"/>
                      <a:pt x="1265078" y="893610"/>
                    </a:cubicBezTo>
                    <a:cubicBezTo>
                      <a:pt x="1281602" y="883275"/>
                      <a:pt x="1292267" y="862385"/>
                      <a:pt x="1310438" y="872143"/>
                    </a:cubicBezTo>
                    <a:cubicBezTo>
                      <a:pt x="1332029" y="883738"/>
                      <a:pt x="1354861" y="917306"/>
                      <a:pt x="1373222" y="934460"/>
                    </a:cubicBezTo>
                    <a:cubicBezTo>
                      <a:pt x="1346355" y="951513"/>
                      <a:pt x="1340110" y="958973"/>
                      <a:pt x="1343809" y="992358"/>
                    </a:cubicBezTo>
                    <a:cubicBezTo>
                      <a:pt x="1347210" y="1022962"/>
                      <a:pt x="1353442" y="1050236"/>
                      <a:pt x="1376838" y="1071557"/>
                    </a:cubicBezTo>
                    <a:cubicBezTo>
                      <a:pt x="1385825" y="1079751"/>
                      <a:pt x="1402590" y="1086312"/>
                      <a:pt x="1409557" y="1095760"/>
                    </a:cubicBezTo>
                    <a:cubicBezTo>
                      <a:pt x="1417683" y="1106765"/>
                      <a:pt x="1412401" y="1097064"/>
                      <a:pt x="1411375" y="1109488"/>
                    </a:cubicBezTo>
                    <a:cubicBezTo>
                      <a:pt x="1410830" y="1116188"/>
                      <a:pt x="1405529" y="1120570"/>
                      <a:pt x="1406681" y="1128314"/>
                    </a:cubicBezTo>
                    <a:cubicBezTo>
                      <a:pt x="1411837" y="1162712"/>
                      <a:pt x="1451351" y="1142410"/>
                      <a:pt x="1467635" y="1130461"/>
                    </a:cubicBezTo>
                    <a:cubicBezTo>
                      <a:pt x="1525814" y="1087768"/>
                      <a:pt x="1417182" y="1053864"/>
                      <a:pt x="1391380" y="1038312"/>
                    </a:cubicBezTo>
                    <a:cubicBezTo>
                      <a:pt x="1373564" y="1027566"/>
                      <a:pt x="1364754" y="993269"/>
                      <a:pt x="1392982" y="1002382"/>
                    </a:cubicBezTo>
                    <a:cubicBezTo>
                      <a:pt x="1411761" y="1008442"/>
                      <a:pt x="1454183" y="1059823"/>
                      <a:pt x="1458489" y="1012989"/>
                    </a:cubicBezTo>
                    <a:cubicBezTo>
                      <a:pt x="1505053" y="1040034"/>
                      <a:pt x="1533788" y="1097501"/>
                      <a:pt x="1572834" y="1133836"/>
                    </a:cubicBezTo>
                    <a:cubicBezTo>
                      <a:pt x="1600986" y="1160040"/>
                      <a:pt x="1638809" y="1189106"/>
                      <a:pt x="1616459" y="1230957"/>
                    </a:cubicBezTo>
                    <a:cubicBezTo>
                      <a:pt x="1587983" y="1284301"/>
                      <a:pt x="1531508" y="1308516"/>
                      <a:pt x="1479953" y="1331534"/>
                    </a:cubicBezTo>
                    <a:cubicBezTo>
                      <a:pt x="1429944" y="1353856"/>
                      <a:pt x="1440331" y="1417028"/>
                      <a:pt x="1467058" y="1455694"/>
                    </a:cubicBezTo>
                    <a:cubicBezTo>
                      <a:pt x="1482512" y="1478047"/>
                      <a:pt x="1502760" y="1491143"/>
                      <a:pt x="1527119" y="1502003"/>
                    </a:cubicBezTo>
                    <a:cubicBezTo>
                      <a:pt x="1552003" y="1513104"/>
                      <a:pt x="1557171" y="1526142"/>
                      <a:pt x="1562605" y="1551890"/>
                    </a:cubicBezTo>
                    <a:cubicBezTo>
                      <a:pt x="1568641" y="1580449"/>
                      <a:pt x="1562231" y="1591961"/>
                      <a:pt x="1537499" y="1606716"/>
                    </a:cubicBezTo>
                    <a:cubicBezTo>
                      <a:pt x="1513356" y="1621128"/>
                      <a:pt x="1488111" y="1635085"/>
                      <a:pt x="1462334" y="1646363"/>
                    </a:cubicBezTo>
                    <a:cubicBezTo>
                      <a:pt x="1406593" y="1670755"/>
                      <a:pt x="1348768" y="1672294"/>
                      <a:pt x="1289481" y="1680609"/>
                    </a:cubicBezTo>
                    <a:cubicBezTo>
                      <a:pt x="1268701" y="1683521"/>
                      <a:pt x="1248775" y="1689588"/>
                      <a:pt x="1237438" y="1668989"/>
                    </a:cubicBezTo>
                    <a:cubicBezTo>
                      <a:pt x="1224689" y="1645806"/>
                      <a:pt x="1223752" y="1605880"/>
                      <a:pt x="1217893" y="1580037"/>
                    </a:cubicBezTo>
                    <a:moveTo>
                      <a:pt x="1208932" y="1469093"/>
                    </a:moveTo>
                    <a:cubicBezTo>
                      <a:pt x="1194979" y="1461741"/>
                      <a:pt x="1161298" y="1486165"/>
                      <a:pt x="1143659" y="1487236"/>
                    </a:cubicBezTo>
                    <a:cubicBezTo>
                      <a:pt x="1115127" y="1488964"/>
                      <a:pt x="1096392" y="1488312"/>
                      <a:pt x="1071065" y="1503447"/>
                    </a:cubicBezTo>
                    <a:cubicBezTo>
                      <a:pt x="1023184" y="1532056"/>
                      <a:pt x="983454" y="1568892"/>
                      <a:pt x="945060" y="1608837"/>
                    </a:cubicBezTo>
                    <a:cubicBezTo>
                      <a:pt x="901815" y="1653829"/>
                      <a:pt x="858817" y="1699055"/>
                      <a:pt x="815718" y="1744180"/>
                    </a:cubicBezTo>
                    <a:cubicBezTo>
                      <a:pt x="796186" y="1764621"/>
                      <a:pt x="776552" y="1784954"/>
                      <a:pt x="756709" y="1805085"/>
                    </a:cubicBezTo>
                    <a:cubicBezTo>
                      <a:pt x="741072" y="1820954"/>
                      <a:pt x="725783" y="1843269"/>
                      <a:pt x="706428" y="1854592"/>
                    </a:cubicBezTo>
                    <a:cubicBezTo>
                      <a:pt x="707435" y="1841142"/>
                      <a:pt x="715681" y="1831624"/>
                      <a:pt x="718607" y="1819155"/>
                    </a:cubicBezTo>
                    <a:cubicBezTo>
                      <a:pt x="720311" y="1811867"/>
                      <a:pt x="717334" y="1805680"/>
                      <a:pt x="718436" y="1798702"/>
                    </a:cubicBezTo>
                    <a:cubicBezTo>
                      <a:pt x="718797" y="1796435"/>
                      <a:pt x="724884" y="1788557"/>
                      <a:pt x="725808" y="1785974"/>
                    </a:cubicBezTo>
                    <a:cubicBezTo>
                      <a:pt x="728278" y="1779154"/>
                      <a:pt x="731299" y="1772416"/>
                      <a:pt x="734232" y="1765336"/>
                    </a:cubicBezTo>
                    <a:cubicBezTo>
                      <a:pt x="736968" y="1758725"/>
                      <a:pt x="736569" y="1751873"/>
                      <a:pt x="739343" y="1744971"/>
                    </a:cubicBezTo>
                    <a:cubicBezTo>
                      <a:pt x="742199" y="1737854"/>
                      <a:pt x="750015" y="1733142"/>
                      <a:pt x="752725" y="1726132"/>
                    </a:cubicBezTo>
                    <a:cubicBezTo>
                      <a:pt x="760674" y="1705615"/>
                      <a:pt x="747519" y="1696104"/>
                      <a:pt x="726480" y="1696585"/>
                    </a:cubicBezTo>
                    <a:cubicBezTo>
                      <a:pt x="734713" y="1655532"/>
                      <a:pt x="738311" y="1635452"/>
                      <a:pt x="781232" y="1620976"/>
                    </a:cubicBezTo>
                    <a:cubicBezTo>
                      <a:pt x="822242" y="1607146"/>
                      <a:pt x="862301" y="1591619"/>
                      <a:pt x="899972" y="1570007"/>
                    </a:cubicBezTo>
                    <a:cubicBezTo>
                      <a:pt x="933419" y="1550819"/>
                      <a:pt x="961325" y="1523166"/>
                      <a:pt x="993480" y="1501781"/>
                    </a:cubicBezTo>
                    <a:cubicBezTo>
                      <a:pt x="1022265" y="1482632"/>
                      <a:pt x="1058100" y="1462571"/>
                      <a:pt x="1057802" y="1423304"/>
                    </a:cubicBezTo>
                    <a:cubicBezTo>
                      <a:pt x="1074124" y="1434373"/>
                      <a:pt x="1089419" y="1443688"/>
                      <a:pt x="1108090" y="1432669"/>
                    </a:cubicBezTo>
                    <a:cubicBezTo>
                      <a:pt x="1123848" y="1423361"/>
                      <a:pt x="1125938" y="1415869"/>
                      <a:pt x="1144153" y="1414115"/>
                    </a:cubicBezTo>
                    <a:cubicBezTo>
                      <a:pt x="1159024" y="1412690"/>
                      <a:pt x="1168239" y="1412311"/>
                      <a:pt x="1181508" y="1418852"/>
                    </a:cubicBezTo>
                    <a:cubicBezTo>
                      <a:pt x="1197126" y="1426539"/>
                      <a:pt x="1199260" y="1431890"/>
                      <a:pt x="1208355" y="1409246"/>
                    </a:cubicBezTo>
                    <a:cubicBezTo>
                      <a:pt x="1218691" y="1417946"/>
                      <a:pt x="1244823" y="1454187"/>
                      <a:pt x="1243949" y="1468530"/>
                    </a:cubicBezTo>
                    <a:cubicBezTo>
                      <a:pt x="1243474" y="1476433"/>
                      <a:pt x="1242277" y="1479998"/>
                      <a:pt x="1232486" y="1482081"/>
                    </a:cubicBezTo>
                    <a:cubicBezTo>
                      <a:pt x="1218596" y="1485032"/>
                      <a:pt x="1219135" y="1474470"/>
                      <a:pt x="1208932" y="1469093"/>
                    </a:cubicBezTo>
                    <a:moveTo>
                      <a:pt x="1143868" y="3613844"/>
                    </a:moveTo>
                    <a:cubicBezTo>
                      <a:pt x="1137078" y="3624248"/>
                      <a:pt x="1108457" y="3622329"/>
                      <a:pt x="1097406" y="3622190"/>
                    </a:cubicBezTo>
                    <a:cubicBezTo>
                      <a:pt x="1063711" y="3621753"/>
                      <a:pt x="1051931" y="3593472"/>
                      <a:pt x="1037149" y="3566148"/>
                    </a:cubicBezTo>
                    <a:cubicBezTo>
                      <a:pt x="1013842" y="3523069"/>
                      <a:pt x="979008" y="3433579"/>
                      <a:pt x="1017243" y="3388365"/>
                    </a:cubicBezTo>
                    <a:cubicBezTo>
                      <a:pt x="1047422" y="3352682"/>
                      <a:pt x="1106203" y="3397642"/>
                      <a:pt x="1126793" y="3424593"/>
                    </a:cubicBezTo>
                    <a:cubicBezTo>
                      <a:pt x="1144571" y="3447878"/>
                      <a:pt x="1139289" y="3482801"/>
                      <a:pt x="1140942" y="3510739"/>
                    </a:cubicBezTo>
                    <a:cubicBezTo>
                      <a:pt x="1142335" y="3534290"/>
                      <a:pt x="1157282" y="3593308"/>
                      <a:pt x="1143868" y="3613844"/>
                    </a:cubicBezTo>
                    <a:moveTo>
                      <a:pt x="1051817" y="3629447"/>
                    </a:moveTo>
                    <a:cubicBezTo>
                      <a:pt x="1038346" y="3642916"/>
                      <a:pt x="994626" y="3640066"/>
                      <a:pt x="976778" y="3642960"/>
                    </a:cubicBezTo>
                    <a:cubicBezTo>
                      <a:pt x="944921" y="3648115"/>
                      <a:pt x="913241" y="3654314"/>
                      <a:pt x="882334" y="3663724"/>
                    </a:cubicBezTo>
                    <a:cubicBezTo>
                      <a:pt x="859324" y="3670728"/>
                      <a:pt x="836581" y="3689573"/>
                      <a:pt x="830513" y="3657499"/>
                    </a:cubicBezTo>
                    <a:cubicBezTo>
                      <a:pt x="825421" y="3630536"/>
                      <a:pt x="827954" y="3598190"/>
                      <a:pt x="828442" y="3570973"/>
                    </a:cubicBezTo>
                    <a:cubicBezTo>
                      <a:pt x="828968" y="3541610"/>
                      <a:pt x="832039" y="3512620"/>
                      <a:pt x="834592" y="3483390"/>
                    </a:cubicBezTo>
                    <a:cubicBezTo>
                      <a:pt x="836321" y="3463620"/>
                      <a:pt x="831995" y="3427253"/>
                      <a:pt x="848133" y="3412080"/>
                    </a:cubicBezTo>
                    <a:cubicBezTo>
                      <a:pt x="862041" y="3399004"/>
                      <a:pt x="895856" y="3397744"/>
                      <a:pt x="913912" y="3393412"/>
                    </a:cubicBezTo>
                    <a:cubicBezTo>
                      <a:pt x="943559" y="3386301"/>
                      <a:pt x="974536" y="3376961"/>
                      <a:pt x="1005355" y="3380146"/>
                    </a:cubicBezTo>
                    <a:cubicBezTo>
                      <a:pt x="987374" y="3428950"/>
                      <a:pt x="985848" y="3480128"/>
                      <a:pt x="1005127" y="3528762"/>
                    </a:cubicBezTo>
                    <a:cubicBezTo>
                      <a:pt x="1010624" y="3542642"/>
                      <a:pt x="1060139" y="3621126"/>
                      <a:pt x="1051817" y="3629447"/>
                    </a:cubicBezTo>
                    <a:moveTo>
                      <a:pt x="825244" y="3435023"/>
                    </a:moveTo>
                    <a:cubicBezTo>
                      <a:pt x="817732" y="3508434"/>
                      <a:pt x="810176" y="3582308"/>
                      <a:pt x="817409" y="3656087"/>
                    </a:cubicBezTo>
                    <a:cubicBezTo>
                      <a:pt x="817846" y="3660488"/>
                      <a:pt x="823103" y="3680644"/>
                      <a:pt x="820817" y="3683798"/>
                    </a:cubicBezTo>
                    <a:cubicBezTo>
                      <a:pt x="818454" y="3687065"/>
                      <a:pt x="799745" y="3688756"/>
                      <a:pt x="795495" y="3689757"/>
                    </a:cubicBezTo>
                    <a:cubicBezTo>
                      <a:pt x="778623" y="3693759"/>
                      <a:pt x="761776" y="3698002"/>
                      <a:pt x="744796" y="3701554"/>
                    </a:cubicBezTo>
                    <a:cubicBezTo>
                      <a:pt x="711748" y="3708463"/>
                      <a:pt x="707435" y="3687585"/>
                      <a:pt x="700949" y="3656955"/>
                    </a:cubicBezTo>
                    <a:cubicBezTo>
                      <a:pt x="687060" y="3591332"/>
                      <a:pt x="713990" y="3520181"/>
                      <a:pt x="730305" y="3457154"/>
                    </a:cubicBezTo>
                    <a:cubicBezTo>
                      <a:pt x="738254" y="3426461"/>
                      <a:pt x="744144" y="3422928"/>
                      <a:pt x="774323" y="3420382"/>
                    </a:cubicBezTo>
                    <a:cubicBezTo>
                      <a:pt x="795324" y="3418615"/>
                      <a:pt x="828436" y="3403829"/>
                      <a:pt x="825244" y="3435023"/>
                    </a:cubicBezTo>
                    <a:moveTo>
                      <a:pt x="697624" y="3708906"/>
                    </a:moveTo>
                    <a:cubicBezTo>
                      <a:pt x="684995" y="3720393"/>
                      <a:pt x="672373" y="3666194"/>
                      <a:pt x="671258" y="3660672"/>
                    </a:cubicBezTo>
                    <a:cubicBezTo>
                      <a:pt x="666844" y="3638736"/>
                      <a:pt x="669301" y="3616491"/>
                      <a:pt x="669364" y="3594213"/>
                    </a:cubicBezTo>
                    <a:cubicBezTo>
                      <a:pt x="669472" y="3559417"/>
                      <a:pt x="666812" y="3524778"/>
                      <a:pt x="666761" y="3490147"/>
                    </a:cubicBezTo>
                    <a:cubicBezTo>
                      <a:pt x="666730" y="3471415"/>
                      <a:pt x="652695" y="3433117"/>
                      <a:pt x="674862" y="3423206"/>
                    </a:cubicBezTo>
                    <a:cubicBezTo>
                      <a:pt x="681366" y="3420300"/>
                      <a:pt x="707207" y="3421509"/>
                      <a:pt x="713072" y="3425334"/>
                    </a:cubicBezTo>
                    <a:cubicBezTo>
                      <a:pt x="725251" y="3433288"/>
                      <a:pt x="720450" y="3438442"/>
                      <a:pt x="716840" y="3452279"/>
                    </a:cubicBezTo>
                    <a:cubicBezTo>
                      <a:pt x="708759" y="3483333"/>
                      <a:pt x="701773" y="3514539"/>
                      <a:pt x="694736" y="3545853"/>
                    </a:cubicBezTo>
                    <a:cubicBezTo>
                      <a:pt x="687833" y="3576552"/>
                      <a:pt x="681024" y="3606093"/>
                      <a:pt x="684311" y="3637799"/>
                    </a:cubicBezTo>
                    <a:cubicBezTo>
                      <a:pt x="685394" y="3648286"/>
                      <a:pt x="705674" y="3701586"/>
                      <a:pt x="697624" y="3708906"/>
                    </a:cubicBezTo>
                    <a:moveTo>
                      <a:pt x="1100395" y="3366854"/>
                    </a:moveTo>
                    <a:cubicBezTo>
                      <a:pt x="1131182" y="3358179"/>
                      <a:pt x="1132829" y="3381767"/>
                      <a:pt x="1132778" y="3404342"/>
                    </a:cubicBezTo>
                    <a:cubicBezTo>
                      <a:pt x="1128085" y="3400745"/>
                      <a:pt x="1084333" y="3371382"/>
                      <a:pt x="1100395" y="3366854"/>
                    </a:cubicBezTo>
                    <a:moveTo>
                      <a:pt x="688580" y="1709757"/>
                    </a:moveTo>
                    <a:cubicBezTo>
                      <a:pt x="681037" y="1722187"/>
                      <a:pt x="633257" y="1725581"/>
                      <a:pt x="619602" y="1728855"/>
                    </a:cubicBezTo>
                    <a:cubicBezTo>
                      <a:pt x="592742" y="1735289"/>
                      <a:pt x="565869" y="1741678"/>
                      <a:pt x="539079" y="1748378"/>
                    </a:cubicBezTo>
                    <a:cubicBezTo>
                      <a:pt x="488886" y="1760929"/>
                      <a:pt x="439928" y="1775088"/>
                      <a:pt x="388475" y="1781655"/>
                    </a:cubicBezTo>
                    <a:cubicBezTo>
                      <a:pt x="416729" y="1736416"/>
                      <a:pt x="425519" y="1697351"/>
                      <a:pt x="420263" y="1640898"/>
                    </a:cubicBezTo>
                    <a:cubicBezTo>
                      <a:pt x="413632" y="1569620"/>
                      <a:pt x="405202" y="1499065"/>
                      <a:pt x="388792" y="1429294"/>
                    </a:cubicBezTo>
                    <a:cubicBezTo>
                      <a:pt x="372616" y="1360492"/>
                      <a:pt x="353888" y="1292153"/>
                      <a:pt x="335850" y="1223814"/>
                    </a:cubicBezTo>
                    <a:cubicBezTo>
                      <a:pt x="326990" y="1190239"/>
                      <a:pt x="317407" y="1157304"/>
                      <a:pt x="305621" y="1124635"/>
                    </a:cubicBezTo>
                    <a:cubicBezTo>
                      <a:pt x="296171" y="1098451"/>
                      <a:pt x="281414" y="1065491"/>
                      <a:pt x="297450" y="1038647"/>
                    </a:cubicBezTo>
                    <a:cubicBezTo>
                      <a:pt x="338149" y="1068340"/>
                      <a:pt x="370792" y="1100332"/>
                      <a:pt x="394004" y="1145437"/>
                    </a:cubicBezTo>
                    <a:cubicBezTo>
                      <a:pt x="418876" y="1193792"/>
                      <a:pt x="440587" y="1243431"/>
                      <a:pt x="469448" y="1289690"/>
                    </a:cubicBezTo>
                    <a:cubicBezTo>
                      <a:pt x="482647" y="1310840"/>
                      <a:pt x="498057" y="1330128"/>
                      <a:pt x="512174" y="1350601"/>
                    </a:cubicBezTo>
                    <a:cubicBezTo>
                      <a:pt x="520572" y="1362785"/>
                      <a:pt x="526690" y="1380357"/>
                      <a:pt x="537388" y="1390635"/>
                    </a:cubicBezTo>
                    <a:cubicBezTo>
                      <a:pt x="549719" y="1402476"/>
                      <a:pt x="562867" y="1408061"/>
                      <a:pt x="569916" y="1388076"/>
                    </a:cubicBezTo>
                    <a:cubicBezTo>
                      <a:pt x="577478" y="1366629"/>
                      <a:pt x="553354" y="1324189"/>
                      <a:pt x="546235" y="1304045"/>
                    </a:cubicBezTo>
                    <a:cubicBezTo>
                      <a:pt x="529040" y="1255419"/>
                      <a:pt x="511990" y="1206893"/>
                      <a:pt x="498728" y="1157013"/>
                    </a:cubicBezTo>
                    <a:cubicBezTo>
                      <a:pt x="487999" y="1116694"/>
                      <a:pt x="470265" y="1067948"/>
                      <a:pt x="476542" y="1025406"/>
                    </a:cubicBezTo>
                    <a:cubicBezTo>
                      <a:pt x="482755" y="983289"/>
                      <a:pt x="511332" y="1013432"/>
                      <a:pt x="525791" y="1033012"/>
                    </a:cubicBezTo>
                    <a:cubicBezTo>
                      <a:pt x="555603" y="1073381"/>
                      <a:pt x="573450" y="1120437"/>
                      <a:pt x="593033" y="1166201"/>
                    </a:cubicBezTo>
                    <a:cubicBezTo>
                      <a:pt x="611033" y="1208249"/>
                      <a:pt x="632029" y="1248333"/>
                      <a:pt x="651947" y="1289405"/>
                    </a:cubicBezTo>
                    <a:cubicBezTo>
                      <a:pt x="658876" y="1303697"/>
                      <a:pt x="668009" y="1340615"/>
                      <a:pt x="686161" y="1344864"/>
                    </a:cubicBezTo>
                    <a:cubicBezTo>
                      <a:pt x="712546" y="1351051"/>
                      <a:pt x="710310" y="1313892"/>
                      <a:pt x="707790" y="1298815"/>
                    </a:cubicBezTo>
                    <a:cubicBezTo>
                      <a:pt x="691069" y="1198870"/>
                      <a:pt x="647419" y="1103168"/>
                      <a:pt x="638362" y="1001489"/>
                    </a:cubicBezTo>
                    <a:cubicBezTo>
                      <a:pt x="637925" y="996632"/>
                      <a:pt x="631617" y="958853"/>
                      <a:pt x="636690" y="955699"/>
                    </a:cubicBezTo>
                    <a:cubicBezTo>
                      <a:pt x="646526" y="949582"/>
                      <a:pt x="659794" y="987906"/>
                      <a:pt x="664038" y="997297"/>
                    </a:cubicBezTo>
                    <a:cubicBezTo>
                      <a:pt x="686110" y="1046139"/>
                      <a:pt x="701481" y="1097628"/>
                      <a:pt x="715586" y="1149224"/>
                    </a:cubicBezTo>
                    <a:cubicBezTo>
                      <a:pt x="727582" y="1193101"/>
                      <a:pt x="738431" y="1237314"/>
                      <a:pt x="751896" y="1280774"/>
                    </a:cubicBezTo>
                    <a:cubicBezTo>
                      <a:pt x="759293" y="1304666"/>
                      <a:pt x="767774" y="1328159"/>
                      <a:pt x="776134" y="1351722"/>
                    </a:cubicBezTo>
                    <a:cubicBezTo>
                      <a:pt x="783696" y="1373069"/>
                      <a:pt x="791372" y="1409550"/>
                      <a:pt x="811095" y="1423614"/>
                    </a:cubicBezTo>
                    <a:cubicBezTo>
                      <a:pt x="839076" y="1443567"/>
                      <a:pt x="939208" y="1396125"/>
                      <a:pt x="949354" y="1438539"/>
                    </a:cubicBezTo>
                    <a:cubicBezTo>
                      <a:pt x="956574" y="1468688"/>
                      <a:pt x="863726" y="1492966"/>
                      <a:pt x="843953" y="1502123"/>
                    </a:cubicBezTo>
                    <a:cubicBezTo>
                      <a:pt x="817922" y="1514174"/>
                      <a:pt x="792386" y="1527370"/>
                      <a:pt x="766342" y="1539434"/>
                    </a:cubicBezTo>
                    <a:cubicBezTo>
                      <a:pt x="746626" y="1548559"/>
                      <a:pt x="718290" y="1552301"/>
                      <a:pt x="704027" y="1569475"/>
                    </a:cubicBezTo>
                    <a:cubicBezTo>
                      <a:pt x="688916" y="1587668"/>
                      <a:pt x="686496" y="1613213"/>
                      <a:pt x="686047" y="1635781"/>
                    </a:cubicBezTo>
                    <a:cubicBezTo>
                      <a:pt x="685698" y="1652860"/>
                      <a:pt x="697536" y="1695015"/>
                      <a:pt x="688580" y="1709757"/>
                    </a:cubicBezTo>
                    <a:moveTo>
                      <a:pt x="625302" y="2038960"/>
                    </a:moveTo>
                    <a:cubicBezTo>
                      <a:pt x="623979" y="2048433"/>
                      <a:pt x="616448" y="2060978"/>
                      <a:pt x="613060" y="2069995"/>
                    </a:cubicBezTo>
                    <a:cubicBezTo>
                      <a:pt x="606163" y="2088365"/>
                      <a:pt x="600298" y="2110313"/>
                      <a:pt x="590703" y="2127474"/>
                    </a:cubicBezTo>
                    <a:cubicBezTo>
                      <a:pt x="582450" y="2142254"/>
                      <a:pt x="570271" y="2155470"/>
                      <a:pt x="562297" y="2170471"/>
                    </a:cubicBezTo>
                    <a:cubicBezTo>
                      <a:pt x="554735" y="2184707"/>
                      <a:pt x="553728" y="2201120"/>
                      <a:pt x="544893" y="2215375"/>
                    </a:cubicBezTo>
                    <a:cubicBezTo>
                      <a:pt x="534784" y="2231661"/>
                      <a:pt x="518077" y="2243377"/>
                      <a:pt x="508038" y="2259562"/>
                    </a:cubicBezTo>
                    <a:cubicBezTo>
                      <a:pt x="503092" y="2267547"/>
                      <a:pt x="497981" y="2276666"/>
                      <a:pt x="490989" y="2285171"/>
                    </a:cubicBezTo>
                    <a:cubicBezTo>
                      <a:pt x="466231" y="2315294"/>
                      <a:pt x="441651" y="2343714"/>
                      <a:pt x="421738" y="2375984"/>
                    </a:cubicBezTo>
                    <a:cubicBezTo>
                      <a:pt x="416646" y="2384247"/>
                      <a:pt x="391775" y="2420310"/>
                      <a:pt x="381876" y="2422261"/>
                    </a:cubicBezTo>
                    <a:cubicBezTo>
                      <a:pt x="361184" y="2426326"/>
                      <a:pt x="385270" y="2396912"/>
                      <a:pt x="389317" y="2390827"/>
                    </a:cubicBezTo>
                    <a:cubicBezTo>
                      <a:pt x="418635" y="2346829"/>
                      <a:pt x="444672" y="2300508"/>
                      <a:pt x="472970" y="2255826"/>
                    </a:cubicBezTo>
                    <a:cubicBezTo>
                      <a:pt x="500381" y="2212563"/>
                      <a:pt x="528432" y="2169636"/>
                      <a:pt x="554811" y="2125720"/>
                    </a:cubicBezTo>
                    <a:cubicBezTo>
                      <a:pt x="576326" y="2089917"/>
                      <a:pt x="591203" y="2038517"/>
                      <a:pt x="626170" y="2013294"/>
                    </a:cubicBezTo>
                    <a:cubicBezTo>
                      <a:pt x="626303" y="2021869"/>
                      <a:pt x="626018" y="2030424"/>
                      <a:pt x="625302" y="2038960"/>
                    </a:cubicBezTo>
                    <a:moveTo>
                      <a:pt x="1581283" y="1634591"/>
                    </a:moveTo>
                    <a:cubicBezTo>
                      <a:pt x="1598313" y="1704602"/>
                      <a:pt x="1618682" y="1772448"/>
                      <a:pt x="1637878" y="1841832"/>
                    </a:cubicBezTo>
                    <a:cubicBezTo>
                      <a:pt x="1655694" y="1906213"/>
                      <a:pt x="1679401" y="1975110"/>
                      <a:pt x="1686785" y="2041480"/>
                    </a:cubicBezTo>
                    <a:cubicBezTo>
                      <a:pt x="1694101" y="2107230"/>
                      <a:pt x="1710910" y="2173752"/>
                      <a:pt x="1733514" y="2236158"/>
                    </a:cubicBezTo>
                    <a:cubicBezTo>
                      <a:pt x="1743964" y="2265033"/>
                      <a:pt x="1754712" y="2294017"/>
                      <a:pt x="1766055" y="2322557"/>
                    </a:cubicBezTo>
                    <a:cubicBezTo>
                      <a:pt x="1772287" y="2338236"/>
                      <a:pt x="1779254" y="2353561"/>
                      <a:pt x="1786329" y="2368872"/>
                    </a:cubicBezTo>
                    <a:cubicBezTo>
                      <a:pt x="1791820" y="2380771"/>
                      <a:pt x="1806330" y="2400034"/>
                      <a:pt x="1806887" y="2412642"/>
                    </a:cubicBezTo>
                    <a:cubicBezTo>
                      <a:pt x="1807330" y="2422736"/>
                      <a:pt x="1810839" y="2418702"/>
                      <a:pt x="1800877" y="2426288"/>
                    </a:cubicBezTo>
                    <a:cubicBezTo>
                      <a:pt x="1790559" y="2434147"/>
                      <a:pt x="1772686" y="2431291"/>
                      <a:pt x="1760672" y="2432678"/>
                    </a:cubicBezTo>
                    <a:cubicBezTo>
                      <a:pt x="1729334" y="2436300"/>
                      <a:pt x="1698775" y="2448091"/>
                      <a:pt x="1668222" y="2455728"/>
                    </a:cubicBezTo>
                    <a:cubicBezTo>
                      <a:pt x="1609302" y="2470451"/>
                      <a:pt x="1539070" y="2482140"/>
                      <a:pt x="1478693" y="2471894"/>
                    </a:cubicBezTo>
                    <a:cubicBezTo>
                      <a:pt x="1453296" y="2467582"/>
                      <a:pt x="1426917" y="2463846"/>
                      <a:pt x="1401805" y="2458229"/>
                    </a:cubicBezTo>
                    <a:cubicBezTo>
                      <a:pt x="1370904" y="2451314"/>
                      <a:pt x="1364551" y="2438529"/>
                      <a:pt x="1358211" y="2408159"/>
                    </a:cubicBezTo>
                    <a:cubicBezTo>
                      <a:pt x="1344341" y="2341763"/>
                      <a:pt x="1332396" y="2275539"/>
                      <a:pt x="1320945" y="2208700"/>
                    </a:cubicBezTo>
                    <a:cubicBezTo>
                      <a:pt x="1307328" y="2129197"/>
                      <a:pt x="1292590" y="2049782"/>
                      <a:pt x="1282083" y="1969785"/>
                    </a:cubicBezTo>
                    <a:cubicBezTo>
                      <a:pt x="1271468" y="1888856"/>
                      <a:pt x="1263843" y="1807846"/>
                      <a:pt x="1247211" y="1727798"/>
                    </a:cubicBezTo>
                    <a:cubicBezTo>
                      <a:pt x="1314302" y="1739019"/>
                      <a:pt x="1377484" y="1751690"/>
                      <a:pt x="1444771" y="1733307"/>
                    </a:cubicBezTo>
                    <a:cubicBezTo>
                      <a:pt x="1504356" y="1717026"/>
                      <a:pt x="1547373" y="1685206"/>
                      <a:pt x="1581283" y="1634591"/>
                    </a:cubicBezTo>
                    <a:moveTo>
                      <a:pt x="1843912" y="2501365"/>
                    </a:moveTo>
                    <a:cubicBezTo>
                      <a:pt x="1858910" y="2532280"/>
                      <a:pt x="1822759" y="2560073"/>
                      <a:pt x="1805240" y="2583883"/>
                    </a:cubicBezTo>
                    <a:cubicBezTo>
                      <a:pt x="1782136" y="2615266"/>
                      <a:pt x="1760558" y="2648056"/>
                      <a:pt x="1733685" y="2676444"/>
                    </a:cubicBezTo>
                    <a:cubicBezTo>
                      <a:pt x="1725622" y="2644187"/>
                      <a:pt x="1718548" y="2607889"/>
                      <a:pt x="1697039" y="2581394"/>
                    </a:cubicBezTo>
                    <a:cubicBezTo>
                      <a:pt x="1669565" y="2547560"/>
                      <a:pt x="1637498" y="2561384"/>
                      <a:pt x="1603842" y="2545382"/>
                    </a:cubicBezTo>
                    <a:cubicBezTo>
                      <a:pt x="1639139" y="2528208"/>
                      <a:pt x="1684208" y="2534763"/>
                      <a:pt x="1721651" y="2519451"/>
                    </a:cubicBezTo>
                    <a:cubicBezTo>
                      <a:pt x="1758588" y="2504348"/>
                      <a:pt x="1795879" y="2492494"/>
                      <a:pt x="1830245" y="2472876"/>
                    </a:cubicBezTo>
                    <a:cubicBezTo>
                      <a:pt x="1834811" y="2482368"/>
                      <a:pt x="1839321" y="2491886"/>
                      <a:pt x="1843912" y="2501365"/>
                    </a:cubicBezTo>
                    <a:moveTo>
                      <a:pt x="1713012" y="3222614"/>
                    </a:moveTo>
                    <a:cubicBezTo>
                      <a:pt x="1690453" y="3223868"/>
                      <a:pt x="1705545" y="3176293"/>
                      <a:pt x="1707008" y="3164470"/>
                    </a:cubicBezTo>
                    <a:cubicBezTo>
                      <a:pt x="1711036" y="3131972"/>
                      <a:pt x="1715109" y="3099481"/>
                      <a:pt x="1718636" y="3066926"/>
                    </a:cubicBezTo>
                    <a:cubicBezTo>
                      <a:pt x="1737250" y="3116008"/>
                      <a:pt x="1755858" y="3165091"/>
                      <a:pt x="1774460" y="3214167"/>
                    </a:cubicBezTo>
                    <a:cubicBezTo>
                      <a:pt x="1754009" y="3217086"/>
                      <a:pt x="1733691" y="3221468"/>
                      <a:pt x="1713012" y="3222614"/>
                    </a:cubicBezTo>
                    <a:moveTo>
                      <a:pt x="1676316" y="3457902"/>
                    </a:moveTo>
                    <a:cubicBezTo>
                      <a:pt x="1679394" y="3464741"/>
                      <a:pt x="1693746" y="3487537"/>
                      <a:pt x="1682415" y="3491742"/>
                    </a:cubicBezTo>
                    <a:cubicBezTo>
                      <a:pt x="1666886" y="3497498"/>
                      <a:pt x="1665017" y="3459745"/>
                      <a:pt x="1676316" y="3457902"/>
                    </a:cubicBezTo>
                    <a:moveTo>
                      <a:pt x="1649399" y="2929145"/>
                    </a:moveTo>
                    <a:cubicBezTo>
                      <a:pt x="1577533" y="2986523"/>
                      <a:pt x="1506168" y="3044047"/>
                      <a:pt x="1428412" y="3093446"/>
                    </a:cubicBezTo>
                    <a:cubicBezTo>
                      <a:pt x="1411375" y="3104268"/>
                      <a:pt x="1394217" y="3108796"/>
                      <a:pt x="1382925" y="3087335"/>
                    </a:cubicBezTo>
                    <a:cubicBezTo>
                      <a:pt x="1374051" y="3070459"/>
                      <a:pt x="1383425" y="3051449"/>
                      <a:pt x="1389119" y="3034928"/>
                    </a:cubicBezTo>
                    <a:cubicBezTo>
                      <a:pt x="1403635" y="2992811"/>
                      <a:pt x="1428925" y="2956197"/>
                      <a:pt x="1456950" y="2921920"/>
                    </a:cubicBezTo>
                    <a:cubicBezTo>
                      <a:pt x="1512925" y="2853467"/>
                      <a:pt x="1579547" y="2794999"/>
                      <a:pt x="1664555" y="2768011"/>
                    </a:cubicBezTo>
                    <a:cubicBezTo>
                      <a:pt x="1678463" y="2763591"/>
                      <a:pt x="1699934" y="2750267"/>
                      <a:pt x="1704804" y="2768669"/>
                    </a:cubicBezTo>
                    <a:cubicBezTo>
                      <a:pt x="1707673" y="2779491"/>
                      <a:pt x="1695532" y="2806518"/>
                      <a:pt x="1693068" y="2816675"/>
                    </a:cubicBezTo>
                    <a:cubicBezTo>
                      <a:pt x="1682916" y="2858621"/>
                      <a:pt x="1685132" y="2900630"/>
                      <a:pt x="1649399" y="2929145"/>
                    </a:cubicBezTo>
                    <a:moveTo>
                      <a:pt x="1856269" y="3347597"/>
                    </a:moveTo>
                    <a:cubicBezTo>
                      <a:pt x="1857853" y="3396319"/>
                      <a:pt x="1724666" y="3357020"/>
                      <a:pt x="1708072" y="3348313"/>
                    </a:cubicBezTo>
                    <a:cubicBezTo>
                      <a:pt x="1725483" y="3342474"/>
                      <a:pt x="1855553" y="3325694"/>
                      <a:pt x="1856269" y="3347597"/>
                    </a:cubicBezTo>
                    <a:moveTo>
                      <a:pt x="1905727" y="3347901"/>
                    </a:moveTo>
                    <a:cubicBezTo>
                      <a:pt x="1913638" y="3350010"/>
                      <a:pt x="1943988" y="3352689"/>
                      <a:pt x="1932651" y="3363061"/>
                    </a:cubicBezTo>
                    <a:cubicBezTo>
                      <a:pt x="1922504" y="3372345"/>
                      <a:pt x="1876555" y="3368621"/>
                      <a:pt x="1864376" y="3369761"/>
                    </a:cubicBezTo>
                    <a:cubicBezTo>
                      <a:pt x="1872559" y="3342880"/>
                      <a:pt x="1878772" y="3340727"/>
                      <a:pt x="1905727" y="3347901"/>
                    </a:cubicBezTo>
                    <a:moveTo>
                      <a:pt x="1881052" y="3282640"/>
                    </a:moveTo>
                    <a:cubicBezTo>
                      <a:pt x="1878075" y="3293481"/>
                      <a:pt x="1876866" y="3310015"/>
                      <a:pt x="1867150" y="3317442"/>
                    </a:cubicBezTo>
                    <a:cubicBezTo>
                      <a:pt x="1855047" y="3326700"/>
                      <a:pt x="1829327" y="3321077"/>
                      <a:pt x="1815627" y="3321153"/>
                    </a:cubicBezTo>
                    <a:cubicBezTo>
                      <a:pt x="1792358" y="3321274"/>
                      <a:pt x="1769114" y="3322464"/>
                      <a:pt x="1745959" y="3324775"/>
                    </a:cubicBezTo>
                    <a:cubicBezTo>
                      <a:pt x="1737098" y="3325656"/>
                      <a:pt x="1701213" y="3336471"/>
                      <a:pt x="1692910" y="3329094"/>
                    </a:cubicBezTo>
                    <a:cubicBezTo>
                      <a:pt x="1686811" y="3323674"/>
                      <a:pt x="1689085" y="3298249"/>
                      <a:pt x="1693524" y="3292537"/>
                    </a:cubicBezTo>
                    <a:cubicBezTo>
                      <a:pt x="1702644" y="3280790"/>
                      <a:pt x="1723646" y="3284856"/>
                      <a:pt x="1736807" y="3284387"/>
                    </a:cubicBezTo>
                    <a:cubicBezTo>
                      <a:pt x="1784967" y="3282665"/>
                      <a:pt x="1832867" y="3282526"/>
                      <a:pt x="1881052" y="3282640"/>
                    </a:cubicBezTo>
                    <a:moveTo>
                      <a:pt x="1850132" y="3102552"/>
                    </a:moveTo>
                    <a:cubicBezTo>
                      <a:pt x="1843336" y="3092452"/>
                      <a:pt x="1842120" y="3092560"/>
                      <a:pt x="1839219" y="3077298"/>
                    </a:cubicBezTo>
                    <a:cubicBezTo>
                      <a:pt x="1836122" y="3060967"/>
                      <a:pt x="1828237" y="3046998"/>
                      <a:pt x="1823601" y="3031217"/>
                    </a:cubicBezTo>
                    <a:cubicBezTo>
                      <a:pt x="1813404" y="2996490"/>
                      <a:pt x="1845990" y="2999574"/>
                      <a:pt x="1869892" y="3012309"/>
                    </a:cubicBezTo>
                    <a:cubicBezTo>
                      <a:pt x="1931897" y="3045345"/>
                      <a:pt x="1916931" y="3160772"/>
                      <a:pt x="1901598" y="3214813"/>
                    </a:cubicBezTo>
                    <a:cubicBezTo>
                      <a:pt x="1879304" y="3198425"/>
                      <a:pt x="1871077" y="3190991"/>
                      <a:pt x="1863407" y="3164546"/>
                    </a:cubicBezTo>
                    <a:cubicBezTo>
                      <a:pt x="1860493" y="3154497"/>
                      <a:pt x="1857225" y="3144625"/>
                      <a:pt x="1854192" y="3134632"/>
                    </a:cubicBezTo>
                    <a:cubicBezTo>
                      <a:pt x="1851962" y="3127274"/>
                      <a:pt x="1853514" y="3107586"/>
                      <a:pt x="1850132" y="3102552"/>
                    </a:cubicBezTo>
                    <a:moveTo>
                      <a:pt x="1855503" y="2540753"/>
                    </a:moveTo>
                    <a:cubicBezTo>
                      <a:pt x="1872812" y="2538663"/>
                      <a:pt x="1888652" y="2592375"/>
                      <a:pt x="1883706" y="2604001"/>
                    </a:cubicBezTo>
                    <a:cubicBezTo>
                      <a:pt x="1873585" y="2627779"/>
                      <a:pt x="1834906" y="2649018"/>
                      <a:pt x="1815209" y="2664197"/>
                    </a:cubicBezTo>
                    <a:cubicBezTo>
                      <a:pt x="1802093" y="2674297"/>
                      <a:pt x="1789065" y="2685886"/>
                      <a:pt x="1775049" y="2694694"/>
                    </a:cubicBezTo>
                    <a:cubicBezTo>
                      <a:pt x="1762033" y="2702869"/>
                      <a:pt x="1754547" y="2698284"/>
                      <a:pt x="1742444" y="2702210"/>
                    </a:cubicBezTo>
                    <a:cubicBezTo>
                      <a:pt x="1724932" y="2707878"/>
                      <a:pt x="1720688" y="2726407"/>
                      <a:pt x="1702765" y="2734373"/>
                    </a:cubicBezTo>
                    <a:cubicBezTo>
                      <a:pt x="1677545" y="2745581"/>
                      <a:pt x="1646980" y="2748716"/>
                      <a:pt x="1620639" y="2758835"/>
                    </a:cubicBezTo>
                    <a:cubicBezTo>
                      <a:pt x="1588680" y="2771113"/>
                      <a:pt x="1559388" y="2771449"/>
                      <a:pt x="1525877" y="2765630"/>
                    </a:cubicBezTo>
                    <a:cubicBezTo>
                      <a:pt x="1477686" y="2757264"/>
                      <a:pt x="1421198" y="2733353"/>
                      <a:pt x="1425543" y="2674797"/>
                    </a:cubicBezTo>
                    <a:cubicBezTo>
                      <a:pt x="1433200" y="2571478"/>
                      <a:pt x="1638385" y="2518539"/>
                      <a:pt x="1694341" y="2606141"/>
                    </a:cubicBezTo>
                    <a:cubicBezTo>
                      <a:pt x="1708908" y="2628944"/>
                      <a:pt x="1708680" y="2655522"/>
                      <a:pt x="1718136" y="2680015"/>
                    </a:cubicBezTo>
                    <a:cubicBezTo>
                      <a:pt x="1728377" y="2706523"/>
                      <a:pt x="1738308" y="2696106"/>
                      <a:pt x="1753711" y="2676583"/>
                    </a:cubicBezTo>
                    <a:cubicBezTo>
                      <a:pt x="1773864" y="2651038"/>
                      <a:pt x="1792586" y="2624126"/>
                      <a:pt x="1811947" y="2597973"/>
                    </a:cubicBezTo>
                    <a:cubicBezTo>
                      <a:pt x="1818211" y="2589519"/>
                      <a:pt x="1843007" y="2542273"/>
                      <a:pt x="1855503" y="2540753"/>
                    </a:cubicBezTo>
                    <a:moveTo>
                      <a:pt x="598050" y="3546701"/>
                    </a:moveTo>
                    <a:cubicBezTo>
                      <a:pt x="597068" y="3564274"/>
                      <a:pt x="598119" y="3582093"/>
                      <a:pt x="592007" y="3598861"/>
                    </a:cubicBezTo>
                    <a:cubicBezTo>
                      <a:pt x="585851" y="3615769"/>
                      <a:pt x="573368" y="3629440"/>
                      <a:pt x="566179" y="3645873"/>
                    </a:cubicBezTo>
                    <a:cubicBezTo>
                      <a:pt x="551606" y="3679175"/>
                      <a:pt x="551714" y="3719468"/>
                      <a:pt x="552297" y="3755152"/>
                    </a:cubicBezTo>
                    <a:cubicBezTo>
                      <a:pt x="553652" y="3838176"/>
                      <a:pt x="573311" y="3918813"/>
                      <a:pt x="583711" y="4000843"/>
                    </a:cubicBezTo>
                    <a:cubicBezTo>
                      <a:pt x="549098" y="4000761"/>
                      <a:pt x="513320" y="4001153"/>
                      <a:pt x="479772" y="3991256"/>
                    </a:cubicBezTo>
                    <a:cubicBezTo>
                      <a:pt x="449808" y="3982416"/>
                      <a:pt x="445027" y="3960518"/>
                      <a:pt x="436552" y="3932921"/>
                    </a:cubicBezTo>
                    <a:cubicBezTo>
                      <a:pt x="412758" y="3855412"/>
                      <a:pt x="387056" y="3778239"/>
                      <a:pt x="379374" y="3697071"/>
                    </a:cubicBezTo>
                    <a:cubicBezTo>
                      <a:pt x="375719" y="3658392"/>
                      <a:pt x="374180" y="3619397"/>
                      <a:pt x="372432" y="3580592"/>
                    </a:cubicBezTo>
                    <a:cubicBezTo>
                      <a:pt x="370906" y="3546549"/>
                      <a:pt x="378550" y="3531700"/>
                      <a:pt x="409280" y="3514849"/>
                    </a:cubicBezTo>
                    <a:cubicBezTo>
                      <a:pt x="476073" y="3478210"/>
                      <a:pt x="545311" y="3447706"/>
                      <a:pt x="611419" y="3409326"/>
                    </a:cubicBezTo>
                    <a:cubicBezTo>
                      <a:pt x="604662" y="3454862"/>
                      <a:pt x="600621" y="3500753"/>
                      <a:pt x="598050" y="3546701"/>
                    </a:cubicBezTo>
                    <a:moveTo>
                      <a:pt x="3449472" y="826467"/>
                    </a:moveTo>
                    <a:cubicBezTo>
                      <a:pt x="3433208" y="823485"/>
                      <a:pt x="3416791" y="821617"/>
                      <a:pt x="3400381" y="819660"/>
                    </a:cubicBezTo>
                    <a:cubicBezTo>
                      <a:pt x="3391819" y="818634"/>
                      <a:pt x="3365136" y="820059"/>
                      <a:pt x="3358726" y="814480"/>
                    </a:cubicBezTo>
                    <a:cubicBezTo>
                      <a:pt x="3351101" y="807837"/>
                      <a:pt x="3364306" y="757615"/>
                      <a:pt x="3364984" y="746837"/>
                    </a:cubicBezTo>
                    <a:cubicBezTo>
                      <a:pt x="3369113" y="682025"/>
                      <a:pt x="3364312" y="615212"/>
                      <a:pt x="3358365" y="550646"/>
                    </a:cubicBezTo>
                    <a:cubicBezTo>
                      <a:pt x="3347611" y="433763"/>
                      <a:pt x="3310851" y="325478"/>
                      <a:pt x="3226040" y="241314"/>
                    </a:cubicBezTo>
                    <a:cubicBezTo>
                      <a:pt x="3183827" y="199419"/>
                      <a:pt x="3136371" y="166180"/>
                      <a:pt x="3078717" y="150140"/>
                    </a:cubicBezTo>
                    <a:cubicBezTo>
                      <a:pt x="3045131" y="140794"/>
                      <a:pt x="3010518" y="135810"/>
                      <a:pt x="2976856" y="126748"/>
                    </a:cubicBezTo>
                    <a:cubicBezTo>
                      <a:pt x="2949705" y="119428"/>
                      <a:pt x="2924364" y="111050"/>
                      <a:pt x="2896155" y="108150"/>
                    </a:cubicBezTo>
                    <a:cubicBezTo>
                      <a:pt x="2839895" y="102362"/>
                      <a:pt x="2788461" y="81104"/>
                      <a:pt x="2733556" y="68807"/>
                    </a:cubicBezTo>
                    <a:cubicBezTo>
                      <a:pt x="2693161" y="59758"/>
                      <a:pt x="2628192" y="38297"/>
                      <a:pt x="2602003" y="83909"/>
                    </a:cubicBezTo>
                    <a:cubicBezTo>
                      <a:pt x="2581388" y="59732"/>
                      <a:pt x="2560652" y="41577"/>
                      <a:pt x="2534653" y="23543"/>
                    </a:cubicBezTo>
                    <a:cubicBezTo>
                      <a:pt x="2509750" y="6268"/>
                      <a:pt x="2505678" y="-10988"/>
                      <a:pt x="2475182" y="8959"/>
                    </a:cubicBezTo>
                    <a:cubicBezTo>
                      <a:pt x="2415932" y="47720"/>
                      <a:pt x="2360439" y="95004"/>
                      <a:pt x="2305097" y="139103"/>
                    </a:cubicBezTo>
                    <a:cubicBezTo>
                      <a:pt x="2253409" y="180289"/>
                      <a:pt x="2203400" y="223419"/>
                      <a:pt x="2149230" y="261293"/>
                    </a:cubicBezTo>
                    <a:cubicBezTo>
                      <a:pt x="2093983" y="299927"/>
                      <a:pt x="2104459" y="365487"/>
                      <a:pt x="2130439" y="419838"/>
                    </a:cubicBezTo>
                    <a:cubicBezTo>
                      <a:pt x="2179320" y="522138"/>
                      <a:pt x="2254714" y="609595"/>
                      <a:pt x="2320709" y="697286"/>
                    </a:cubicBezTo>
                    <a:cubicBezTo>
                      <a:pt x="2362047" y="752220"/>
                      <a:pt x="2403519" y="807223"/>
                      <a:pt x="2444693" y="862264"/>
                    </a:cubicBezTo>
                    <a:cubicBezTo>
                      <a:pt x="2484055" y="914874"/>
                      <a:pt x="2518098" y="975760"/>
                      <a:pt x="2564091" y="1023025"/>
                    </a:cubicBezTo>
                    <a:cubicBezTo>
                      <a:pt x="2593092" y="1052819"/>
                      <a:pt x="2627704" y="1013856"/>
                      <a:pt x="2653874" y="995853"/>
                    </a:cubicBezTo>
                    <a:cubicBezTo>
                      <a:pt x="2686359" y="973493"/>
                      <a:pt x="2718273" y="950304"/>
                      <a:pt x="2750796" y="928008"/>
                    </a:cubicBezTo>
                    <a:cubicBezTo>
                      <a:pt x="2818519" y="881566"/>
                      <a:pt x="2890987" y="838068"/>
                      <a:pt x="2962485" y="797642"/>
                    </a:cubicBezTo>
                    <a:cubicBezTo>
                      <a:pt x="2967685" y="812384"/>
                      <a:pt x="2972885" y="827126"/>
                      <a:pt x="2978085" y="841868"/>
                    </a:cubicBezTo>
                    <a:cubicBezTo>
                      <a:pt x="2962384" y="843046"/>
                      <a:pt x="2941167" y="839537"/>
                      <a:pt x="2933180" y="856420"/>
                    </a:cubicBezTo>
                    <a:cubicBezTo>
                      <a:pt x="2921761" y="880533"/>
                      <a:pt x="2949774" y="883700"/>
                      <a:pt x="2954682" y="897523"/>
                    </a:cubicBezTo>
                    <a:cubicBezTo>
                      <a:pt x="2959072" y="909871"/>
                      <a:pt x="2941085" y="942483"/>
                      <a:pt x="2935764" y="953609"/>
                    </a:cubicBezTo>
                    <a:cubicBezTo>
                      <a:pt x="2923801" y="978679"/>
                      <a:pt x="2907093" y="1000292"/>
                      <a:pt x="2888688" y="1020929"/>
                    </a:cubicBezTo>
                    <a:cubicBezTo>
                      <a:pt x="2815878" y="1102598"/>
                      <a:pt x="2723733" y="1161015"/>
                      <a:pt x="2630244" y="1216696"/>
                    </a:cubicBezTo>
                    <a:cubicBezTo>
                      <a:pt x="2530201" y="1276271"/>
                      <a:pt x="2422975" y="1312645"/>
                      <a:pt x="2313450" y="1351038"/>
                    </a:cubicBezTo>
                    <a:cubicBezTo>
                      <a:pt x="2257754" y="1370555"/>
                      <a:pt x="2199948" y="1379623"/>
                      <a:pt x="2142479" y="1392123"/>
                    </a:cubicBezTo>
                    <a:cubicBezTo>
                      <a:pt x="2087099" y="1404167"/>
                      <a:pt x="2031769" y="1419985"/>
                      <a:pt x="1975180" y="1424532"/>
                    </a:cubicBezTo>
                    <a:cubicBezTo>
                      <a:pt x="1859404" y="1433822"/>
                      <a:pt x="1736547" y="1440787"/>
                      <a:pt x="1622171" y="1415819"/>
                    </a:cubicBezTo>
                    <a:cubicBezTo>
                      <a:pt x="1609650" y="1413089"/>
                      <a:pt x="1596401" y="1407169"/>
                      <a:pt x="1583664" y="1406041"/>
                    </a:cubicBezTo>
                    <a:cubicBezTo>
                      <a:pt x="1573454" y="1405136"/>
                      <a:pt x="1565892" y="1409417"/>
                      <a:pt x="1556253" y="1409967"/>
                    </a:cubicBezTo>
                    <a:cubicBezTo>
                      <a:pt x="1535555" y="1411152"/>
                      <a:pt x="1523692" y="1392642"/>
                      <a:pt x="1507251" y="1409841"/>
                    </a:cubicBezTo>
                    <a:cubicBezTo>
                      <a:pt x="1499023" y="1418440"/>
                      <a:pt x="1498878" y="1432885"/>
                      <a:pt x="1487414" y="1416832"/>
                    </a:cubicBezTo>
                    <a:cubicBezTo>
                      <a:pt x="1472828" y="1396410"/>
                      <a:pt x="1510107" y="1392458"/>
                      <a:pt x="1523920" y="1386639"/>
                    </a:cubicBezTo>
                    <a:cubicBezTo>
                      <a:pt x="1570433" y="1367046"/>
                      <a:pt x="1607820" y="1327608"/>
                      <a:pt x="1637372" y="1287739"/>
                    </a:cubicBezTo>
                    <a:cubicBezTo>
                      <a:pt x="1666905" y="1247902"/>
                      <a:pt x="1671148" y="1205355"/>
                      <a:pt x="1653167" y="1158710"/>
                    </a:cubicBezTo>
                    <a:cubicBezTo>
                      <a:pt x="1635193" y="1112085"/>
                      <a:pt x="1594310" y="1080479"/>
                      <a:pt x="1563618" y="1042618"/>
                    </a:cubicBezTo>
                    <a:cubicBezTo>
                      <a:pt x="1548773" y="1024286"/>
                      <a:pt x="1535111" y="1004889"/>
                      <a:pt x="1518809" y="987773"/>
                    </a:cubicBezTo>
                    <a:cubicBezTo>
                      <a:pt x="1510107" y="978629"/>
                      <a:pt x="1496085" y="969877"/>
                      <a:pt x="1495540" y="960657"/>
                    </a:cubicBezTo>
                    <a:cubicBezTo>
                      <a:pt x="1494907" y="949943"/>
                      <a:pt x="1501323" y="944617"/>
                      <a:pt x="1497484" y="931592"/>
                    </a:cubicBezTo>
                    <a:cubicBezTo>
                      <a:pt x="1496490" y="928204"/>
                      <a:pt x="1492234" y="926279"/>
                      <a:pt x="1491328" y="922555"/>
                    </a:cubicBezTo>
                    <a:cubicBezTo>
                      <a:pt x="1489897" y="916622"/>
                      <a:pt x="1492114" y="911531"/>
                      <a:pt x="1491366" y="905749"/>
                    </a:cubicBezTo>
                    <a:cubicBezTo>
                      <a:pt x="1489644" y="892489"/>
                      <a:pt x="1484444" y="884162"/>
                      <a:pt x="1477084" y="873295"/>
                    </a:cubicBezTo>
                    <a:cubicBezTo>
                      <a:pt x="1472499" y="866507"/>
                      <a:pt x="1465792" y="852918"/>
                      <a:pt x="1459484" y="847833"/>
                    </a:cubicBezTo>
                    <a:cubicBezTo>
                      <a:pt x="1448425" y="838917"/>
                      <a:pt x="1433345" y="842552"/>
                      <a:pt x="1422103" y="833515"/>
                    </a:cubicBezTo>
                    <a:cubicBezTo>
                      <a:pt x="1404313" y="819223"/>
                      <a:pt x="1398055" y="789106"/>
                      <a:pt x="1382317" y="771755"/>
                    </a:cubicBezTo>
                    <a:cubicBezTo>
                      <a:pt x="1360162" y="747337"/>
                      <a:pt x="1355437" y="772009"/>
                      <a:pt x="1331966" y="764226"/>
                    </a:cubicBezTo>
                    <a:cubicBezTo>
                      <a:pt x="1311895" y="757564"/>
                      <a:pt x="1312129" y="727365"/>
                      <a:pt x="1295909" y="717151"/>
                    </a:cubicBezTo>
                    <a:cubicBezTo>
                      <a:pt x="1273064" y="702764"/>
                      <a:pt x="1253823" y="729233"/>
                      <a:pt x="1233537" y="735129"/>
                    </a:cubicBezTo>
                    <a:cubicBezTo>
                      <a:pt x="1206848" y="742886"/>
                      <a:pt x="1217102" y="712775"/>
                      <a:pt x="1193313" y="710033"/>
                    </a:cubicBezTo>
                    <a:cubicBezTo>
                      <a:pt x="1171830" y="707551"/>
                      <a:pt x="1142075" y="751131"/>
                      <a:pt x="1131359" y="766607"/>
                    </a:cubicBezTo>
                    <a:cubicBezTo>
                      <a:pt x="1120447" y="753885"/>
                      <a:pt x="1108508" y="732209"/>
                      <a:pt x="1088868" y="739973"/>
                    </a:cubicBezTo>
                    <a:cubicBezTo>
                      <a:pt x="1068253" y="748129"/>
                      <a:pt x="1064586" y="786073"/>
                      <a:pt x="1049518" y="799611"/>
                    </a:cubicBezTo>
                    <a:cubicBezTo>
                      <a:pt x="1044268" y="804317"/>
                      <a:pt x="1045376" y="807793"/>
                      <a:pt x="1038916" y="809959"/>
                    </a:cubicBezTo>
                    <a:cubicBezTo>
                      <a:pt x="1030575" y="812751"/>
                      <a:pt x="1019460" y="800644"/>
                      <a:pt x="1008674" y="804336"/>
                    </a:cubicBezTo>
                    <a:cubicBezTo>
                      <a:pt x="986918" y="811782"/>
                      <a:pt x="989572" y="840817"/>
                      <a:pt x="989528" y="859624"/>
                    </a:cubicBezTo>
                    <a:cubicBezTo>
                      <a:pt x="963858" y="855875"/>
                      <a:pt x="945953" y="853963"/>
                      <a:pt x="937359" y="881629"/>
                    </a:cubicBezTo>
                    <a:cubicBezTo>
                      <a:pt x="928948" y="908706"/>
                      <a:pt x="925756" y="896757"/>
                      <a:pt x="898693" y="905553"/>
                    </a:cubicBezTo>
                    <a:cubicBezTo>
                      <a:pt x="875360" y="913133"/>
                      <a:pt x="872099" y="935290"/>
                      <a:pt x="868248" y="956959"/>
                    </a:cubicBezTo>
                    <a:cubicBezTo>
                      <a:pt x="865867" y="970435"/>
                      <a:pt x="868071" y="975938"/>
                      <a:pt x="871693" y="988222"/>
                    </a:cubicBezTo>
                    <a:cubicBezTo>
                      <a:pt x="876266" y="1003699"/>
                      <a:pt x="876266" y="1003503"/>
                      <a:pt x="868812" y="1018276"/>
                    </a:cubicBezTo>
                    <a:cubicBezTo>
                      <a:pt x="855822" y="1044049"/>
                      <a:pt x="855043" y="1072444"/>
                      <a:pt x="852965" y="1100806"/>
                    </a:cubicBezTo>
                    <a:cubicBezTo>
                      <a:pt x="850761" y="1131075"/>
                      <a:pt x="845466" y="1158628"/>
                      <a:pt x="854067" y="1188187"/>
                    </a:cubicBezTo>
                    <a:cubicBezTo>
                      <a:pt x="859387" y="1206482"/>
                      <a:pt x="859793" y="1231375"/>
                      <a:pt x="877710" y="1241620"/>
                    </a:cubicBezTo>
                    <a:cubicBezTo>
                      <a:pt x="884816" y="1245679"/>
                      <a:pt x="896888" y="1243457"/>
                      <a:pt x="902936" y="1247484"/>
                    </a:cubicBezTo>
                    <a:cubicBezTo>
                      <a:pt x="914482" y="1255172"/>
                      <a:pt x="910967" y="1266874"/>
                      <a:pt x="918656" y="1278101"/>
                    </a:cubicBezTo>
                    <a:cubicBezTo>
                      <a:pt x="924419" y="1286505"/>
                      <a:pt x="933711" y="1287315"/>
                      <a:pt x="940164" y="1294129"/>
                    </a:cubicBezTo>
                    <a:cubicBezTo>
                      <a:pt x="947182" y="1301544"/>
                      <a:pt x="947600" y="1310580"/>
                      <a:pt x="951596" y="1319629"/>
                    </a:cubicBezTo>
                    <a:cubicBezTo>
                      <a:pt x="963427" y="1346428"/>
                      <a:pt x="974555" y="1359391"/>
                      <a:pt x="935991" y="1360923"/>
                    </a:cubicBezTo>
                    <a:cubicBezTo>
                      <a:pt x="912202" y="1361867"/>
                      <a:pt x="886824" y="1369003"/>
                      <a:pt x="863131" y="1366812"/>
                    </a:cubicBezTo>
                    <a:cubicBezTo>
                      <a:pt x="835168" y="1364235"/>
                      <a:pt x="828214" y="1348606"/>
                      <a:pt x="819316" y="1324809"/>
                    </a:cubicBezTo>
                    <a:cubicBezTo>
                      <a:pt x="774462" y="1204886"/>
                      <a:pt x="750357" y="1074901"/>
                      <a:pt x="691284" y="960860"/>
                    </a:cubicBezTo>
                    <a:cubicBezTo>
                      <a:pt x="678314" y="935822"/>
                      <a:pt x="625074" y="833528"/>
                      <a:pt x="602572" y="908060"/>
                    </a:cubicBezTo>
                    <a:cubicBezTo>
                      <a:pt x="583597" y="970922"/>
                      <a:pt x="608493" y="1047639"/>
                      <a:pt x="618038" y="1110210"/>
                    </a:cubicBezTo>
                    <a:cubicBezTo>
                      <a:pt x="588087" y="1083215"/>
                      <a:pt x="577010" y="1034595"/>
                      <a:pt x="554266" y="1001634"/>
                    </a:cubicBezTo>
                    <a:cubicBezTo>
                      <a:pt x="537470" y="977286"/>
                      <a:pt x="484870" y="917489"/>
                      <a:pt x="454039" y="951754"/>
                    </a:cubicBezTo>
                    <a:cubicBezTo>
                      <a:pt x="429738" y="978762"/>
                      <a:pt x="435811" y="1036026"/>
                      <a:pt x="440295" y="1068315"/>
                    </a:cubicBezTo>
                    <a:cubicBezTo>
                      <a:pt x="447383" y="1119392"/>
                      <a:pt x="463704" y="1168620"/>
                      <a:pt x="475364" y="1218716"/>
                    </a:cubicBezTo>
                    <a:cubicBezTo>
                      <a:pt x="460683" y="1199516"/>
                      <a:pt x="453444" y="1176067"/>
                      <a:pt x="443259" y="1154448"/>
                    </a:cubicBezTo>
                    <a:cubicBezTo>
                      <a:pt x="430485" y="1127339"/>
                      <a:pt x="414544" y="1101611"/>
                      <a:pt x="396379" y="1077788"/>
                    </a:cubicBezTo>
                    <a:cubicBezTo>
                      <a:pt x="380507" y="1056967"/>
                      <a:pt x="362761" y="1037615"/>
                      <a:pt x="343520" y="1019866"/>
                    </a:cubicBezTo>
                    <a:cubicBezTo>
                      <a:pt x="328814" y="1006289"/>
                      <a:pt x="302473" y="976577"/>
                      <a:pt x="281585" y="974969"/>
                    </a:cubicBezTo>
                    <a:cubicBezTo>
                      <a:pt x="227833" y="970846"/>
                      <a:pt x="244737" y="1069448"/>
                      <a:pt x="252926" y="1097640"/>
                    </a:cubicBezTo>
                    <a:cubicBezTo>
                      <a:pt x="269893" y="1156069"/>
                      <a:pt x="288292" y="1212884"/>
                      <a:pt x="301466" y="1272491"/>
                    </a:cubicBezTo>
                    <a:cubicBezTo>
                      <a:pt x="327218" y="1388944"/>
                      <a:pt x="358410" y="1502706"/>
                      <a:pt x="377379" y="1620641"/>
                    </a:cubicBezTo>
                    <a:cubicBezTo>
                      <a:pt x="381578" y="1646793"/>
                      <a:pt x="386638" y="1667665"/>
                      <a:pt x="376296" y="1692798"/>
                    </a:cubicBezTo>
                    <a:cubicBezTo>
                      <a:pt x="367182" y="1714943"/>
                      <a:pt x="357726" y="1741425"/>
                      <a:pt x="340911" y="1758453"/>
                    </a:cubicBezTo>
                    <a:cubicBezTo>
                      <a:pt x="302847" y="1797011"/>
                      <a:pt x="271243" y="1838184"/>
                      <a:pt x="242793" y="1884645"/>
                    </a:cubicBezTo>
                    <a:cubicBezTo>
                      <a:pt x="212316" y="1934405"/>
                      <a:pt x="180946" y="1984742"/>
                      <a:pt x="156068" y="2037567"/>
                    </a:cubicBezTo>
                    <a:cubicBezTo>
                      <a:pt x="144630" y="2061871"/>
                      <a:pt x="135276" y="2088156"/>
                      <a:pt x="122127" y="2111536"/>
                    </a:cubicBezTo>
                    <a:cubicBezTo>
                      <a:pt x="110258" y="2132635"/>
                      <a:pt x="95989" y="2149309"/>
                      <a:pt x="87553" y="2172669"/>
                    </a:cubicBezTo>
                    <a:cubicBezTo>
                      <a:pt x="47240" y="2284290"/>
                      <a:pt x="17391" y="2393961"/>
                      <a:pt x="3723" y="2512156"/>
                    </a:cubicBezTo>
                    <a:cubicBezTo>
                      <a:pt x="-7500" y="2609194"/>
                      <a:pt x="2957" y="2738274"/>
                      <a:pt x="120120" y="2760982"/>
                    </a:cubicBezTo>
                    <a:cubicBezTo>
                      <a:pt x="173941" y="2771411"/>
                      <a:pt x="222266" y="2747544"/>
                      <a:pt x="270799" y="2727844"/>
                    </a:cubicBezTo>
                    <a:cubicBezTo>
                      <a:pt x="320998" y="2707473"/>
                      <a:pt x="357295" y="2674354"/>
                      <a:pt x="398241" y="2639159"/>
                    </a:cubicBezTo>
                    <a:cubicBezTo>
                      <a:pt x="449118" y="2595427"/>
                      <a:pt x="501939" y="2554393"/>
                      <a:pt x="553354" y="2511390"/>
                    </a:cubicBezTo>
                    <a:cubicBezTo>
                      <a:pt x="604795" y="2468361"/>
                      <a:pt x="652308" y="2420646"/>
                      <a:pt x="703470" y="2377155"/>
                    </a:cubicBezTo>
                    <a:cubicBezTo>
                      <a:pt x="754005" y="2334190"/>
                      <a:pt x="799720" y="2288558"/>
                      <a:pt x="843421" y="2238665"/>
                    </a:cubicBezTo>
                    <a:cubicBezTo>
                      <a:pt x="886773" y="2189171"/>
                      <a:pt x="921987" y="2134339"/>
                      <a:pt x="963959" y="2084154"/>
                    </a:cubicBezTo>
                    <a:cubicBezTo>
                      <a:pt x="963801" y="2149131"/>
                      <a:pt x="954155" y="2213513"/>
                      <a:pt x="951451" y="2278401"/>
                    </a:cubicBezTo>
                    <a:cubicBezTo>
                      <a:pt x="948974" y="2337894"/>
                      <a:pt x="948917" y="2397330"/>
                      <a:pt x="951318" y="2456791"/>
                    </a:cubicBezTo>
                    <a:cubicBezTo>
                      <a:pt x="953718" y="2516221"/>
                      <a:pt x="938017" y="2572789"/>
                      <a:pt x="937891" y="2632092"/>
                    </a:cubicBezTo>
                    <a:cubicBezTo>
                      <a:pt x="937758" y="2689938"/>
                      <a:pt x="935465" y="2747449"/>
                      <a:pt x="934198" y="2805233"/>
                    </a:cubicBezTo>
                    <a:cubicBezTo>
                      <a:pt x="933628" y="2831157"/>
                      <a:pt x="928549" y="2860236"/>
                      <a:pt x="938233" y="2885243"/>
                    </a:cubicBezTo>
                    <a:cubicBezTo>
                      <a:pt x="945466" y="2903917"/>
                      <a:pt x="968196" y="2909755"/>
                      <a:pt x="987589" y="2914790"/>
                    </a:cubicBezTo>
                    <a:cubicBezTo>
                      <a:pt x="1017559" y="2922566"/>
                      <a:pt x="1107729" y="2907590"/>
                      <a:pt x="1121112" y="2939606"/>
                    </a:cubicBezTo>
                    <a:cubicBezTo>
                      <a:pt x="1128420" y="2957077"/>
                      <a:pt x="1121061" y="2988885"/>
                      <a:pt x="1121631" y="3008193"/>
                    </a:cubicBezTo>
                    <a:cubicBezTo>
                      <a:pt x="1122581" y="3040007"/>
                      <a:pt x="1123746" y="3071814"/>
                      <a:pt x="1124836" y="3103622"/>
                    </a:cubicBezTo>
                    <a:cubicBezTo>
                      <a:pt x="1125963" y="3136475"/>
                      <a:pt x="1127059" y="3169327"/>
                      <a:pt x="1128256" y="3202174"/>
                    </a:cubicBezTo>
                    <a:cubicBezTo>
                      <a:pt x="1129320" y="3231113"/>
                      <a:pt x="1134950" y="3263357"/>
                      <a:pt x="1131461" y="3292012"/>
                    </a:cubicBezTo>
                    <a:cubicBezTo>
                      <a:pt x="1128478" y="3316569"/>
                      <a:pt x="1114158" y="3313358"/>
                      <a:pt x="1091465" y="3314618"/>
                    </a:cubicBezTo>
                    <a:cubicBezTo>
                      <a:pt x="1057213" y="3316512"/>
                      <a:pt x="1022949" y="3318031"/>
                      <a:pt x="988679" y="3319526"/>
                    </a:cubicBezTo>
                    <a:cubicBezTo>
                      <a:pt x="938410" y="3321730"/>
                      <a:pt x="885950" y="3320723"/>
                      <a:pt x="837759" y="3326656"/>
                    </a:cubicBezTo>
                    <a:cubicBezTo>
                      <a:pt x="817517" y="3329145"/>
                      <a:pt x="795400" y="3328087"/>
                      <a:pt x="774050" y="3332146"/>
                    </a:cubicBezTo>
                    <a:cubicBezTo>
                      <a:pt x="747272" y="3337238"/>
                      <a:pt x="722540" y="3338530"/>
                      <a:pt x="695382" y="3339878"/>
                    </a:cubicBezTo>
                    <a:cubicBezTo>
                      <a:pt x="673487" y="3340961"/>
                      <a:pt x="645342" y="3339372"/>
                      <a:pt x="628140" y="3355557"/>
                    </a:cubicBezTo>
                    <a:cubicBezTo>
                      <a:pt x="622174" y="3361174"/>
                      <a:pt x="620837" y="3367868"/>
                      <a:pt x="616607" y="3374118"/>
                    </a:cubicBezTo>
                    <a:cubicBezTo>
                      <a:pt x="608683" y="3385826"/>
                      <a:pt x="613091" y="3382749"/>
                      <a:pt x="600089" y="3385383"/>
                    </a:cubicBezTo>
                    <a:cubicBezTo>
                      <a:pt x="549307" y="3395667"/>
                      <a:pt x="501078" y="3407274"/>
                      <a:pt x="451417" y="3424580"/>
                    </a:cubicBezTo>
                    <a:cubicBezTo>
                      <a:pt x="426558" y="3433243"/>
                      <a:pt x="403492" y="3444876"/>
                      <a:pt x="378519" y="3453026"/>
                    </a:cubicBezTo>
                    <a:cubicBezTo>
                      <a:pt x="356630" y="3460169"/>
                      <a:pt x="340588" y="3468965"/>
                      <a:pt x="329770" y="3490450"/>
                    </a:cubicBezTo>
                    <a:cubicBezTo>
                      <a:pt x="310440" y="3528825"/>
                      <a:pt x="315336" y="3584341"/>
                      <a:pt x="316736" y="3625698"/>
                    </a:cubicBezTo>
                    <a:cubicBezTo>
                      <a:pt x="318940" y="3690219"/>
                      <a:pt x="333272" y="3751643"/>
                      <a:pt x="348732" y="3814043"/>
                    </a:cubicBezTo>
                    <a:cubicBezTo>
                      <a:pt x="364813" y="3878957"/>
                      <a:pt x="377423" y="3945612"/>
                      <a:pt x="408704" y="4005250"/>
                    </a:cubicBezTo>
                    <a:cubicBezTo>
                      <a:pt x="418983" y="4024849"/>
                      <a:pt x="430080" y="4049850"/>
                      <a:pt x="451075" y="4060063"/>
                    </a:cubicBezTo>
                    <a:cubicBezTo>
                      <a:pt x="478182" y="4073248"/>
                      <a:pt x="519869" y="4065256"/>
                      <a:pt x="549453" y="4065307"/>
                    </a:cubicBezTo>
                    <a:cubicBezTo>
                      <a:pt x="569308" y="4065339"/>
                      <a:pt x="622490" y="4072158"/>
                      <a:pt x="637330" y="4055511"/>
                    </a:cubicBezTo>
                    <a:cubicBezTo>
                      <a:pt x="651700" y="4039388"/>
                      <a:pt x="637241" y="3993922"/>
                      <a:pt x="635214" y="3973918"/>
                    </a:cubicBezTo>
                    <a:cubicBezTo>
                      <a:pt x="628102" y="3903805"/>
                      <a:pt x="615302" y="3833047"/>
                      <a:pt x="615473" y="3762459"/>
                    </a:cubicBezTo>
                    <a:cubicBezTo>
                      <a:pt x="631668" y="3786389"/>
                      <a:pt x="659750" y="3827696"/>
                      <a:pt x="687852" y="3791031"/>
                    </a:cubicBezTo>
                    <a:cubicBezTo>
                      <a:pt x="694768" y="3782007"/>
                      <a:pt x="692070" y="3777815"/>
                      <a:pt x="704350" y="3772585"/>
                    </a:cubicBezTo>
                    <a:cubicBezTo>
                      <a:pt x="711146" y="3769691"/>
                      <a:pt x="725466" y="3767917"/>
                      <a:pt x="732864" y="3768418"/>
                    </a:cubicBezTo>
                    <a:cubicBezTo>
                      <a:pt x="742928" y="3769095"/>
                      <a:pt x="746652" y="3773142"/>
                      <a:pt x="755899" y="3771160"/>
                    </a:cubicBezTo>
                    <a:cubicBezTo>
                      <a:pt x="764081" y="3769406"/>
                      <a:pt x="773284" y="3762079"/>
                      <a:pt x="782670" y="3759850"/>
                    </a:cubicBezTo>
                    <a:cubicBezTo>
                      <a:pt x="898997" y="3732203"/>
                      <a:pt x="1014652" y="3702402"/>
                      <a:pt x="1131480" y="3677770"/>
                    </a:cubicBezTo>
                    <a:cubicBezTo>
                      <a:pt x="1162368" y="3671253"/>
                      <a:pt x="1157979" y="3694968"/>
                      <a:pt x="1160018" y="3721672"/>
                    </a:cubicBezTo>
                    <a:cubicBezTo>
                      <a:pt x="1162273" y="3751206"/>
                      <a:pt x="1157973" y="3781039"/>
                      <a:pt x="1162070" y="3810243"/>
                    </a:cubicBezTo>
                    <a:cubicBezTo>
                      <a:pt x="1165636" y="3835656"/>
                      <a:pt x="1168410" y="3860421"/>
                      <a:pt x="1163388" y="3885986"/>
                    </a:cubicBezTo>
                    <a:cubicBezTo>
                      <a:pt x="1157466" y="3916134"/>
                      <a:pt x="1161279" y="3941293"/>
                      <a:pt x="1167175" y="3971150"/>
                    </a:cubicBezTo>
                    <a:cubicBezTo>
                      <a:pt x="1189899" y="4086293"/>
                      <a:pt x="1185840" y="4211174"/>
                      <a:pt x="1190964" y="4328197"/>
                    </a:cubicBezTo>
                    <a:cubicBezTo>
                      <a:pt x="1193630" y="4389146"/>
                      <a:pt x="1187904" y="4451375"/>
                      <a:pt x="1193636" y="4511995"/>
                    </a:cubicBezTo>
                    <a:cubicBezTo>
                      <a:pt x="1195802" y="4534893"/>
                      <a:pt x="1208583" y="4547545"/>
                      <a:pt x="1213764" y="4568373"/>
                    </a:cubicBezTo>
                    <a:cubicBezTo>
                      <a:pt x="1219711" y="4592290"/>
                      <a:pt x="1203491" y="4622743"/>
                      <a:pt x="1198557" y="4645913"/>
                    </a:cubicBezTo>
                    <a:cubicBezTo>
                      <a:pt x="1188646" y="4692418"/>
                      <a:pt x="1171228" y="4758985"/>
                      <a:pt x="1203086" y="4799449"/>
                    </a:cubicBezTo>
                    <a:cubicBezTo>
                      <a:pt x="1220287" y="4821308"/>
                      <a:pt x="1242841" y="4824475"/>
                      <a:pt x="1268308" y="4831865"/>
                    </a:cubicBezTo>
                    <a:cubicBezTo>
                      <a:pt x="1298784" y="4840711"/>
                      <a:pt x="1328824" y="4851020"/>
                      <a:pt x="1359446" y="4859398"/>
                    </a:cubicBezTo>
                    <a:cubicBezTo>
                      <a:pt x="1471327" y="4890021"/>
                      <a:pt x="1592227" y="4896012"/>
                      <a:pt x="1706894" y="4912888"/>
                    </a:cubicBezTo>
                    <a:cubicBezTo>
                      <a:pt x="1734970" y="4917016"/>
                      <a:pt x="1761014" y="4916630"/>
                      <a:pt x="1789274" y="4914674"/>
                    </a:cubicBezTo>
                    <a:cubicBezTo>
                      <a:pt x="1806691" y="4913464"/>
                      <a:pt x="1849594" y="4919195"/>
                      <a:pt x="1864078" y="4908772"/>
                    </a:cubicBezTo>
                    <a:cubicBezTo>
                      <a:pt x="1871837" y="4903193"/>
                      <a:pt x="1867904" y="4896208"/>
                      <a:pt x="1871849" y="4889388"/>
                    </a:cubicBezTo>
                    <a:cubicBezTo>
                      <a:pt x="1877448" y="4879699"/>
                      <a:pt x="1884238" y="4875761"/>
                      <a:pt x="1893776" y="4869732"/>
                    </a:cubicBezTo>
                    <a:cubicBezTo>
                      <a:pt x="1909572" y="4859753"/>
                      <a:pt x="1927837" y="4853921"/>
                      <a:pt x="1930504" y="4833315"/>
                    </a:cubicBezTo>
                    <a:cubicBezTo>
                      <a:pt x="1937021" y="4782839"/>
                      <a:pt x="1873946" y="4756097"/>
                      <a:pt x="1840220" y="4734276"/>
                    </a:cubicBezTo>
                    <a:cubicBezTo>
                      <a:pt x="1797121" y="4706375"/>
                      <a:pt x="1745060" y="4695604"/>
                      <a:pt x="1699319" y="4672833"/>
                    </a:cubicBezTo>
                    <a:cubicBezTo>
                      <a:pt x="1674081" y="4660269"/>
                      <a:pt x="1649735" y="4646033"/>
                      <a:pt x="1625420" y="4631779"/>
                    </a:cubicBezTo>
                    <a:cubicBezTo>
                      <a:pt x="1614875" y="4625599"/>
                      <a:pt x="1593500" y="4618601"/>
                      <a:pt x="1586153" y="4608868"/>
                    </a:cubicBezTo>
                    <a:cubicBezTo>
                      <a:pt x="1578654" y="4598940"/>
                      <a:pt x="1585995" y="4584768"/>
                      <a:pt x="1589098" y="4570577"/>
                    </a:cubicBezTo>
                    <a:cubicBezTo>
                      <a:pt x="1601917" y="4511945"/>
                      <a:pt x="1597585" y="4451989"/>
                      <a:pt x="1604216" y="4392737"/>
                    </a:cubicBezTo>
                    <a:cubicBezTo>
                      <a:pt x="1610847" y="4333390"/>
                      <a:pt x="1609042" y="4273675"/>
                      <a:pt x="1611227" y="4214023"/>
                    </a:cubicBezTo>
                    <a:cubicBezTo>
                      <a:pt x="1613482" y="4152593"/>
                      <a:pt x="1618555" y="4091314"/>
                      <a:pt x="1622450" y="4029972"/>
                    </a:cubicBezTo>
                    <a:cubicBezTo>
                      <a:pt x="1626035" y="3973316"/>
                      <a:pt x="1629651" y="3915748"/>
                      <a:pt x="1630253" y="3859035"/>
                    </a:cubicBezTo>
                    <a:cubicBezTo>
                      <a:pt x="1630817" y="3806444"/>
                      <a:pt x="1637986" y="3754848"/>
                      <a:pt x="1639683" y="3701915"/>
                    </a:cubicBezTo>
                    <a:cubicBezTo>
                      <a:pt x="1640260" y="3683950"/>
                      <a:pt x="1637036" y="3651363"/>
                      <a:pt x="1648962" y="3636146"/>
                    </a:cubicBezTo>
                    <a:cubicBezTo>
                      <a:pt x="1659425" y="3622798"/>
                      <a:pt x="1694063" y="3624476"/>
                      <a:pt x="1710219" y="3622133"/>
                    </a:cubicBezTo>
                    <a:cubicBezTo>
                      <a:pt x="1753768" y="3615813"/>
                      <a:pt x="1795214" y="3610272"/>
                      <a:pt x="1838269" y="3606460"/>
                    </a:cubicBezTo>
                    <a:cubicBezTo>
                      <a:pt x="1940719" y="3597392"/>
                      <a:pt x="2054728" y="3590718"/>
                      <a:pt x="2151605" y="3555009"/>
                    </a:cubicBezTo>
                    <a:cubicBezTo>
                      <a:pt x="2191557" y="3540286"/>
                      <a:pt x="2244720" y="3520168"/>
                      <a:pt x="2257976" y="3474290"/>
                    </a:cubicBezTo>
                    <a:cubicBezTo>
                      <a:pt x="2273220" y="3421554"/>
                      <a:pt x="2253321" y="3356735"/>
                      <a:pt x="2252662" y="3302815"/>
                    </a:cubicBezTo>
                    <a:cubicBezTo>
                      <a:pt x="2251959" y="3245247"/>
                      <a:pt x="2235270" y="3189078"/>
                      <a:pt x="2222755" y="3133296"/>
                    </a:cubicBezTo>
                    <a:cubicBezTo>
                      <a:pt x="2209278" y="3073246"/>
                      <a:pt x="2200791" y="3012163"/>
                      <a:pt x="2186230" y="2952341"/>
                    </a:cubicBezTo>
                    <a:cubicBezTo>
                      <a:pt x="2172867" y="2897445"/>
                      <a:pt x="2151193" y="2848831"/>
                      <a:pt x="2130705" y="2796715"/>
                    </a:cubicBezTo>
                    <a:cubicBezTo>
                      <a:pt x="2122389" y="2775578"/>
                      <a:pt x="2075046" y="2702743"/>
                      <a:pt x="2089733" y="2684777"/>
                    </a:cubicBezTo>
                    <a:cubicBezTo>
                      <a:pt x="2097644" y="2675102"/>
                      <a:pt x="2126138" y="2672651"/>
                      <a:pt x="2137697" y="2668225"/>
                    </a:cubicBezTo>
                    <a:cubicBezTo>
                      <a:pt x="2162613" y="2658694"/>
                      <a:pt x="2187573" y="2647853"/>
                      <a:pt x="2210551" y="2634276"/>
                    </a:cubicBezTo>
                    <a:cubicBezTo>
                      <a:pt x="2241224" y="2616147"/>
                      <a:pt x="2308390" y="2586156"/>
                      <a:pt x="2311487" y="2545876"/>
                    </a:cubicBezTo>
                    <a:cubicBezTo>
                      <a:pt x="2314432" y="2507375"/>
                      <a:pt x="2276602" y="2468468"/>
                      <a:pt x="2257374" y="2438237"/>
                    </a:cubicBezTo>
                    <a:cubicBezTo>
                      <a:pt x="2226391" y="2389516"/>
                      <a:pt x="2187313" y="2346924"/>
                      <a:pt x="2157806" y="2297240"/>
                    </a:cubicBezTo>
                    <a:cubicBezTo>
                      <a:pt x="2098170" y="2196833"/>
                      <a:pt x="2050745" y="2086858"/>
                      <a:pt x="2007265" y="1978656"/>
                    </a:cubicBezTo>
                    <a:cubicBezTo>
                      <a:pt x="1984522" y="1922045"/>
                      <a:pt x="1977093" y="1868738"/>
                      <a:pt x="1973349" y="1808314"/>
                    </a:cubicBezTo>
                    <a:cubicBezTo>
                      <a:pt x="2039395" y="1808473"/>
                      <a:pt x="2106618" y="1816597"/>
                      <a:pt x="2172246" y="1807364"/>
                    </a:cubicBezTo>
                    <a:cubicBezTo>
                      <a:pt x="2243668" y="1797309"/>
                      <a:pt x="2315186" y="1780382"/>
                      <a:pt x="2385981" y="1766432"/>
                    </a:cubicBezTo>
                    <a:cubicBezTo>
                      <a:pt x="2514906" y="1741020"/>
                      <a:pt x="2638693" y="1712328"/>
                      <a:pt x="2758123" y="1655108"/>
                    </a:cubicBezTo>
                    <a:cubicBezTo>
                      <a:pt x="2869966" y="1601529"/>
                      <a:pt x="2983449" y="1542885"/>
                      <a:pt x="3076051" y="1457834"/>
                    </a:cubicBezTo>
                    <a:cubicBezTo>
                      <a:pt x="3123932" y="1413856"/>
                      <a:pt x="3172776" y="1369035"/>
                      <a:pt x="3214120" y="1318743"/>
                    </a:cubicBezTo>
                    <a:cubicBezTo>
                      <a:pt x="3256599" y="1267083"/>
                      <a:pt x="3288551" y="1208388"/>
                      <a:pt x="3321321" y="1150389"/>
                    </a:cubicBezTo>
                    <a:cubicBezTo>
                      <a:pt x="3357491" y="1086375"/>
                      <a:pt x="3386283" y="1019099"/>
                      <a:pt x="3409046" y="949075"/>
                    </a:cubicBezTo>
                    <a:cubicBezTo>
                      <a:pt x="3413625" y="934998"/>
                      <a:pt x="3413650" y="917071"/>
                      <a:pt x="3419509" y="903773"/>
                    </a:cubicBezTo>
                    <a:cubicBezTo>
                      <a:pt x="3426121" y="888759"/>
                      <a:pt x="3438148" y="888367"/>
                      <a:pt x="3450707" y="880457"/>
                    </a:cubicBezTo>
                    <a:cubicBezTo>
                      <a:pt x="3468371" y="869331"/>
                      <a:pt x="3480132" y="832097"/>
                      <a:pt x="3449472" y="826467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B8B8FCE9-BD13-4528-A916-734FB796CB0F}"/>
                  </a:ext>
                </a:extLst>
              </p:cNvPr>
              <p:cNvSpPr/>
              <p:nvPr/>
            </p:nvSpPr>
            <p:spPr>
              <a:xfrm>
                <a:off x="11164425" y="3653212"/>
                <a:ext cx="136107" cy="115691"/>
              </a:xfrm>
              <a:custGeom>
                <a:avLst/>
                <a:gdLst>
                  <a:gd name="connsiteX0" fmla="*/ 26733 w 136107"/>
                  <a:gd name="connsiteY0" fmla="*/ 66437 h 115691"/>
                  <a:gd name="connsiteX1" fmla="*/ 127921 w 136107"/>
                  <a:gd name="connsiteY1" fmla="*/ 113986 h 115691"/>
                  <a:gd name="connsiteX2" fmla="*/ 101743 w 136107"/>
                  <a:gd name="connsiteY2" fmla="*/ 48776 h 115691"/>
                  <a:gd name="connsiteX3" fmla="*/ 18159 w 136107"/>
                  <a:gd name="connsiteY3" fmla="*/ 257 h 115691"/>
                  <a:gd name="connsiteX4" fmla="*/ 26733 w 136107"/>
                  <a:gd name="connsiteY4" fmla="*/ 66437 h 115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107" h="115691">
                    <a:moveTo>
                      <a:pt x="26733" y="66437"/>
                    </a:moveTo>
                    <a:cubicBezTo>
                      <a:pt x="41832" y="79408"/>
                      <a:pt x="106903" y="125096"/>
                      <a:pt x="127921" y="113986"/>
                    </a:cubicBezTo>
                    <a:cubicBezTo>
                      <a:pt x="153854" y="100272"/>
                      <a:pt x="112797" y="58961"/>
                      <a:pt x="101743" y="48776"/>
                    </a:cubicBezTo>
                    <a:cubicBezTo>
                      <a:pt x="87675" y="35818"/>
                      <a:pt x="37406" y="-3381"/>
                      <a:pt x="18159" y="257"/>
                    </a:cubicBezTo>
                    <a:cubicBezTo>
                      <a:pt x="-20309" y="7535"/>
                      <a:pt x="13148" y="54763"/>
                      <a:pt x="26733" y="66437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A10B8930-731A-4A23-AA4E-A5FB3C523545}"/>
                  </a:ext>
                </a:extLst>
              </p:cNvPr>
              <p:cNvSpPr/>
              <p:nvPr/>
            </p:nvSpPr>
            <p:spPr>
              <a:xfrm>
                <a:off x="11164425" y="4088756"/>
                <a:ext cx="115691" cy="136107"/>
              </a:xfrm>
              <a:custGeom>
                <a:avLst/>
                <a:gdLst>
                  <a:gd name="connsiteX0" fmla="*/ 58873 w 115691"/>
                  <a:gd name="connsiteY0" fmla="*/ 99801 h 136107"/>
                  <a:gd name="connsiteX1" fmla="*/ 100585 w 115691"/>
                  <a:gd name="connsiteY1" fmla="*/ 60593 h 136107"/>
                  <a:gd name="connsiteX2" fmla="*/ 114351 w 115691"/>
                  <a:gd name="connsiteY2" fmla="*/ 20 h 136107"/>
                  <a:gd name="connsiteX3" fmla="*/ 23673 w 115691"/>
                  <a:gd name="connsiteY3" fmla="*/ 69552 h 136107"/>
                  <a:gd name="connsiteX4" fmla="*/ 27089 w 115691"/>
                  <a:gd name="connsiteY4" fmla="*/ 136127 h 136107"/>
                  <a:gd name="connsiteX5" fmla="*/ 25852 w 115691"/>
                  <a:gd name="connsiteY5" fmla="*/ 116930 h 136107"/>
                  <a:gd name="connsiteX6" fmla="*/ 58873 w 115691"/>
                  <a:gd name="connsiteY6" fmla="*/ 99801 h 13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691" h="136107">
                    <a:moveTo>
                      <a:pt x="58873" y="99801"/>
                    </a:moveTo>
                    <a:cubicBezTo>
                      <a:pt x="67405" y="83012"/>
                      <a:pt x="90095" y="76840"/>
                      <a:pt x="100585" y="60593"/>
                    </a:cubicBezTo>
                    <a:cubicBezTo>
                      <a:pt x="113208" y="41062"/>
                      <a:pt x="119006" y="23971"/>
                      <a:pt x="114351" y="20"/>
                    </a:cubicBezTo>
                    <a:cubicBezTo>
                      <a:pt x="82043" y="10895"/>
                      <a:pt x="45289" y="43811"/>
                      <a:pt x="23673" y="69552"/>
                    </a:cubicBezTo>
                    <a:cubicBezTo>
                      <a:pt x="5605" y="91063"/>
                      <a:pt x="-20059" y="136014"/>
                      <a:pt x="27089" y="136127"/>
                    </a:cubicBezTo>
                    <a:cubicBezTo>
                      <a:pt x="26679" y="129728"/>
                      <a:pt x="26269" y="123323"/>
                      <a:pt x="25852" y="116930"/>
                    </a:cubicBezTo>
                    <a:cubicBezTo>
                      <a:pt x="39991" y="118986"/>
                      <a:pt x="52451" y="112454"/>
                      <a:pt x="58873" y="99801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EAFFA62D-71DD-4195-B7FF-887F47A2FE7C}"/>
                  </a:ext>
                </a:extLst>
              </p:cNvPr>
              <p:cNvSpPr/>
              <p:nvPr/>
            </p:nvSpPr>
            <p:spPr>
              <a:xfrm>
                <a:off x="11055539" y="3870984"/>
                <a:ext cx="122496" cy="47637"/>
              </a:xfrm>
              <a:custGeom>
                <a:avLst/>
                <a:gdLst>
                  <a:gd name="connsiteX0" fmla="*/ 13853 w 122496"/>
                  <a:gd name="connsiteY0" fmla="*/ 38251 h 47637"/>
                  <a:gd name="connsiteX1" fmla="*/ 73150 w 122496"/>
                  <a:gd name="connsiteY1" fmla="*/ 43858 h 47637"/>
                  <a:gd name="connsiteX2" fmla="*/ 122209 w 122496"/>
                  <a:gd name="connsiteY2" fmla="*/ 43123 h 47637"/>
                  <a:gd name="connsiteX3" fmla="*/ 122388 w 122496"/>
                  <a:gd name="connsiteY3" fmla="*/ 30065 h 47637"/>
                  <a:gd name="connsiteX4" fmla="*/ 112132 w 122496"/>
                  <a:gd name="connsiteY4" fmla="*/ 22318 h 47637"/>
                  <a:gd name="connsiteX5" fmla="*/ 68207 w 122496"/>
                  <a:gd name="connsiteY5" fmla="*/ 4287 h 47637"/>
                  <a:gd name="connsiteX6" fmla="*/ 14608 w 122496"/>
                  <a:gd name="connsiteY6" fmla="*/ 3979 h 47637"/>
                  <a:gd name="connsiteX7" fmla="*/ 13853 w 122496"/>
                  <a:gd name="connsiteY7" fmla="*/ 38251 h 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496" h="47637">
                    <a:moveTo>
                      <a:pt x="13853" y="38251"/>
                    </a:moveTo>
                    <a:cubicBezTo>
                      <a:pt x="34680" y="44237"/>
                      <a:pt x="51869" y="43390"/>
                      <a:pt x="73150" y="43858"/>
                    </a:cubicBezTo>
                    <a:cubicBezTo>
                      <a:pt x="88593" y="44202"/>
                      <a:pt x="109695" y="52689"/>
                      <a:pt x="122209" y="43123"/>
                    </a:cubicBezTo>
                    <a:cubicBezTo>
                      <a:pt x="111102" y="36692"/>
                      <a:pt x="125138" y="36336"/>
                      <a:pt x="122388" y="30065"/>
                    </a:cubicBezTo>
                    <a:cubicBezTo>
                      <a:pt x="120080" y="24837"/>
                      <a:pt x="115693" y="26550"/>
                      <a:pt x="112132" y="22318"/>
                    </a:cubicBezTo>
                    <a:cubicBezTo>
                      <a:pt x="99419" y="7239"/>
                      <a:pt x="88363" y="7423"/>
                      <a:pt x="68207" y="4287"/>
                    </a:cubicBezTo>
                    <a:cubicBezTo>
                      <a:pt x="52585" y="1845"/>
                      <a:pt x="29616" y="-3786"/>
                      <a:pt x="14608" y="3979"/>
                    </a:cubicBezTo>
                    <a:cubicBezTo>
                      <a:pt x="-1187" y="12153"/>
                      <a:pt x="-7300" y="32169"/>
                      <a:pt x="13853" y="38251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B6FB99F1-E7A0-4013-8731-71B056B5C620}"/>
                  </a:ext>
                </a:extLst>
              </p:cNvPr>
              <p:cNvSpPr/>
              <p:nvPr/>
            </p:nvSpPr>
            <p:spPr>
              <a:xfrm>
                <a:off x="11341365" y="4258890"/>
                <a:ext cx="61248" cy="115691"/>
              </a:xfrm>
              <a:custGeom>
                <a:avLst/>
                <a:gdLst>
                  <a:gd name="connsiteX0" fmla="*/ 24503 w 61248"/>
                  <a:gd name="connsiteY0" fmla="*/ 112849 h 115691"/>
                  <a:gd name="connsiteX1" fmla="*/ 55382 w 61248"/>
                  <a:gd name="connsiteY1" fmla="*/ 51965 h 115691"/>
                  <a:gd name="connsiteX2" fmla="*/ 52250 w 61248"/>
                  <a:gd name="connsiteY2" fmla="*/ 35420 h 115691"/>
                  <a:gd name="connsiteX3" fmla="*/ 52435 w 61248"/>
                  <a:gd name="connsiteY3" fmla="*/ 610 h 115691"/>
                  <a:gd name="connsiteX4" fmla="*/ 14119 w 61248"/>
                  <a:gd name="connsiteY4" fmla="*/ 56988 h 115691"/>
                  <a:gd name="connsiteX5" fmla="*/ 973 w 61248"/>
                  <a:gd name="connsiteY5" fmla="*/ 102206 h 115691"/>
                  <a:gd name="connsiteX6" fmla="*/ 24503 w 61248"/>
                  <a:gd name="connsiteY6" fmla="*/ 112849 h 115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248" h="115691">
                    <a:moveTo>
                      <a:pt x="24503" y="112849"/>
                    </a:moveTo>
                    <a:cubicBezTo>
                      <a:pt x="37975" y="101551"/>
                      <a:pt x="52658" y="68841"/>
                      <a:pt x="55382" y="51965"/>
                    </a:cubicBezTo>
                    <a:cubicBezTo>
                      <a:pt x="56447" y="45353"/>
                      <a:pt x="51682" y="40287"/>
                      <a:pt x="52250" y="35420"/>
                    </a:cubicBezTo>
                    <a:cubicBezTo>
                      <a:pt x="53340" y="26147"/>
                      <a:pt x="72399" y="8219"/>
                      <a:pt x="52435" y="610"/>
                    </a:cubicBezTo>
                    <a:cubicBezTo>
                      <a:pt x="34970" y="-6052"/>
                      <a:pt x="18559" y="45696"/>
                      <a:pt x="14119" y="56988"/>
                    </a:cubicBezTo>
                    <a:cubicBezTo>
                      <a:pt x="9565" y="68536"/>
                      <a:pt x="-2835" y="91032"/>
                      <a:pt x="973" y="102206"/>
                    </a:cubicBezTo>
                    <a:cubicBezTo>
                      <a:pt x="4130" y="111472"/>
                      <a:pt x="15408" y="120471"/>
                      <a:pt x="24503" y="112849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5C1DE3E5-E2A5-4F31-8ACB-95001CAA57F5}"/>
                  </a:ext>
                </a:extLst>
              </p:cNvPr>
              <p:cNvSpPr/>
              <p:nvPr/>
            </p:nvSpPr>
            <p:spPr>
              <a:xfrm>
                <a:off x="11504694" y="3578353"/>
                <a:ext cx="40832" cy="95275"/>
              </a:xfrm>
              <a:custGeom>
                <a:avLst/>
                <a:gdLst>
                  <a:gd name="connsiteX0" fmla="*/ 22316 w 40832"/>
                  <a:gd name="connsiteY0" fmla="*/ 92998 h 95275"/>
                  <a:gd name="connsiteX1" fmla="*/ 40955 w 40832"/>
                  <a:gd name="connsiteY1" fmla="*/ 53303 h 95275"/>
                  <a:gd name="connsiteX2" fmla="*/ 20449 w 40832"/>
                  <a:gd name="connsiteY2" fmla="*/ 47 h 95275"/>
                  <a:gd name="connsiteX3" fmla="*/ 22316 w 40832"/>
                  <a:gd name="connsiteY3" fmla="*/ 92998 h 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32" h="95275">
                    <a:moveTo>
                      <a:pt x="22316" y="92998"/>
                    </a:moveTo>
                    <a:cubicBezTo>
                      <a:pt x="34505" y="81686"/>
                      <a:pt x="42216" y="68858"/>
                      <a:pt x="40955" y="53303"/>
                    </a:cubicBezTo>
                    <a:cubicBezTo>
                      <a:pt x="39953" y="41050"/>
                      <a:pt x="30776" y="-1195"/>
                      <a:pt x="20449" y="47"/>
                    </a:cubicBezTo>
                    <a:cubicBezTo>
                      <a:pt x="-13841" y="4186"/>
                      <a:pt x="1576" y="112260"/>
                      <a:pt x="22316" y="92998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2AEE65BD-1C53-45D9-BCCF-1427764C50D5}"/>
                  </a:ext>
                </a:extLst>
              </p:cNvPr>
              <p:cNvSpPr/>
              <p:nvPr/>
            </p:nvSpPr>
            <p:spPr>
              <a:xfrm>
                <a:off x="10681244" y="5490663"/>
                <a:ext cx="142912" cy="204161"/>
              </a:xfrm>
              <a:custGeom>
                <a:avLst/>
                <a:gdLst>
                  <a:gd name="connsiteX0" fmla="*/ 121833 w 142912"/>
                  <a:gd name="connsiteY0" fmla="*/ 69413 h 204161"/>
                  <a:gd name="connsiteX1" fmla="*/ 91016 w 142912"/>
                  <a:gd name="connsiteY1" fmla="*/ 230 h 204161"/>
                  <a:gd name="connsiteX2" fmla="*/ 92166 w 142912"/>
                  <a:gd name="connsiteY2" fmla="*/ 66390 h 204161"/>
                  <a:gd name="connsiteX3" fmla="*/ 50406 w 142912"/>
                  <a:gd name="connsiteY3" fmla="*/ 79122 h 204161"/>
                  <a:gd name="connsiteX4" fmla="*/ 27229 w 142912"/>
                  <a:gd name="connsiteY4" fmla="*/ 43443 h 204161"/>
                  <a:gd name="connsiteX5" fmla="*/ 5786 w 142912"/>
                  <a:gd name="connsiteY5" fmla="*/ 14672 h 204161"/>
                  <a:gd name="connsiteX6" fmla="*/ 3669 w 142912"/>
                  <a:gd name="connsiteY6" fmla="*/ 73963 h 204161"/>
                  <a:gd name="connsiteX7" fmla="*/ 29748 w 142912"/>
                  <a:gd name="connsiteY7" fmla="*/ 192526 h 204161"/>
                  <a:gd name="connsiteX8" fmla="*/ 52680 w 142912"/>
                  <a:gd name="connsiteY8" fmla="*/ 195036 h 204161"/>
                  <a:gd name="connsiteX9" fmla="*/ 38965 w 142912"/>
                  <a:gd name="connsiteY9" fmla="*/ 116879 h 204161"/>
                  <a:gd name="connsiteX10" fmla="*/ 108099 w 142912"/>
                  <a:gd name="connsiteY10" fmla="*/ 129408 h 204161"/>
                  <a:gd name="connsiteX11" fmla="*/ 130239 w 142912"/>
                  <a:gd name="connsiteY11" fmla="*/ 189218 h 204161"/>
                  <a:gd name="connsiteX12" fmla="*/ 141912 w 142912"/>
                  <a:gd name="connsiteY12" fmla="*/ 158134 h 204161"/>
                  <a:gd name="connsiteX13" fmla="*/ 121833 w 142912"/>
                  <a:gd name="connsiteY13" fmla="*/ 69413 h 20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912" h="204161">
                    <a:moveTo>
                      <a:pt x="121833" y="69413"/>
                    </a:moveTo>
                    <a:cubicBezTo>
                      <a:pt x="119012" y="59084"/>
                      <a:pt x="108752" y="-4073"/>
                      <a:pt x="91016" y="230"/>
                    </a:cubicBezTo>
                    <a:cubicBezTo>
                      <a:pt x="77540" y="3500"/>
                      <a:pt x="91538" y="59077"/>
                      <a:pt x="92166" y="66390"/>
                    </a:cubicBezTo>
                    <a:cubicBezTo>
                      <a:pt x="93479" y="81688"/>
                      <a:pt x="64070" y="81188"/>
                      <a:pt x="50406" y="79122"/>
                    </a:cubicBezTo>
                    <a:cubicBezTo>
                      <a:pt x="28731" y="75846"/>
                      <a:pt x="30471" y="63146"/>
                      <a:pt x="27229" y="43443"/>
                    </a:cubicBezTo>
                    <a:cubicBezTo>
                      <a:pt x="26010" y="35997"/>
                      <a:pt x="21317" y="2346"/>
                      <a:pt x="5786" y="14672"/>
                    </a:cubicBezTo>
                    <a:cubicBezTo>
                      <a:pt x="-4706" y="23000"/>
                      <a:pt x="2796" y="64496"/>
                      <a:pt x="3669" y="73963"/>
                    </a:cubicBezTo>
                    <a:cubicBezTo>
                      <a:pt x="6697" y="106752"/>
                      <a:pt x="10253" y="162748"/>
                      <a:pt x="29748" y="192526"/>
                    </a:cubicBezTo>
                    <a:cubicBezTo>
                      <a:pt x="37520" y="204402"/>
                      <a:pt x="44513" y="210264"/>
                      <a:pt x="52680" y="195036"/>
                    </a:cubicBezTo>
                    <a:cubicBezTo>
                      <a:pt x="60942" y="179624"/>
                      <a:pt x="42238" y="132646"/>
                      <a:pt x="38965" y="116879"/>
                    </a:cubicBezTo>
                    <a:cubicBezTo>
                      <a:pt x="54395" y="118387"/>
                      <a:pt x="98807" y="113381"/>
                      <a:pt x="108099" y="129408"/>
                    </a:cubicBezTo>
                    <a:cubicBezTo>
                      <a:pt x="116587" y="144034"/>
                      <a:pt x="103010" y="185828"/>
                      <a:pt x="130239" y="189218"/>
                    </a:cubicBezTo>
                    <a:cubicBezTo>
                      <a:pt x="146391" y="191234"/>
                      <a:pt x="143464" y="172520"/>
                      <a:pt x="141912" y="158134"/>
                    </a:cubicBezTo>
                    <a:cubicBezTo>
                      <a:pt x="138651" y="127950"/>
                      <a:pt x="129793" y="98571"/>
                      <a:pt x="121833" y="69413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86B51D43-7941-4F89-8A5E-0E1FF621DFA7}"/>
                  </a:ext>
                </a:extLst>
              </p:cNvPr>
              <p:cNvSpPr/>
              <p:nvPr/>
            </p:nvSpPr>
            <p:spPr>
              <a:xfrm>
                <a:off x="10837767" y="5545106"/>
                <a:ext cx="47637" cy="122496"/>
              </a:xfrm>
              <a:custGeom>
                <a:avLst/>
                <a:gdLst>
                  <a:gd name="connsiteX0" fmla="*/ 6679 w 47637"/>
                  <a:gd name="connsiteY0" fmla="*/ 361 h 122496"/>
                  <a:gd name="connsiteX1" fmla="*/ 37414 w 47637"/>
                  <a:gd name="connsiteY1" fmla="*/ 122427 h 122496"/>
                  <a:gd name="connsiteX2" fmla="*/ 6679 w 47637"/>
                  <a:gd name="connsiteY2" fmla="*/ 361 h 12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37" h="122496">
                    <a:moveTo>
                      <a:pt x="6679" y="361"/>
                    </a:moveTo>
                    <a:cubicBezTo>
                      <a:pt x="-11205" y="8438"/>
                      <a:pt x="11250" y="126225"/>
                      <a:pt x="37414" y="122427"/>
                    </a:cubicBezTo>
                    <a:cubicBezTo>
                      <a:pt x="67952" y="117986"/>
                      <a:pt x="23720" y="-7340"/>
                      <a:pt x="6679" y="361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3D8CE3F6-AF0A-473C-A3D3-5B4610E6DBDC}"/>
                  </a:ext>
                </a:extLst>
              </p:cNvPr>
              <p:cNvSpPr/>
              <p:nvPr/>
            </p:nvSpPr>
            <p:spPr>
              <a:xfrm>
                <a:off x="10824156" y="5490663"/>
                <a:ext cx="34026" cy="40832"/>
              </a:xfrm>
              <a:custGeom>
                <a:avLst/>
                <a:gdLst>
                  <a:gd name="connsiteX0" fmla="*/ 358 w 34026"/>
                  <a:gd name="connsiteY0" fmla="*/ 15798 h 40832"/>
                  <a:gd name="connsiteX1" fmla="*/ 34249 w 34026"/>
                  <a:gd name="connsiteY1" fmla="*/ 23386 h 40832"/>
                  <a:gd name="connsiteX2" fmla="*/ 358 w 34026"/>
                  <a:gd name="connsiteY2" fmla="*/ 15798 h 4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26" h="40832">
                    <a:moveTo>
                      <a:pt x="358" y="15798"/>
                    </a:moveTo>
                    <a:cubicBezTo>
                      <a:pt x="-1845" y="42319"/>
                      <a:pt x="32617" y="52207"/>
                      <a:pt x="34249" y="23386"/>
                    </a:cubicBezTo>
                    <a:cubicBezTo>
                      <a:pt x="35505" y="1148"/>
                      <a:pt x="2680" y="-12082"/>
                      <a:pt x="358" y="15798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A6AC613D-2E72-461C-AE18-0FB0E3E739E0}"/>
                  </a:ext>
                </a:extLst>
              </p:cNvPr>
              <p:cNvSpPr/>
              <p:nvPr/>
            </p:nvSpPr>
            <p:spPr>
              <a:xfrm>
                <a:off x="10633606" y="4782904"/>
                <a:ext cx="142912" cy="74859"/>
              </a:xfrm>
              <a:custGeom>
                <a:avLst/>
                <a:gdLst>
                  <a:gd name="connsiteX0" fmla="*/ 1734 w 142912"/>
                  <a:gd name="connsiteY0" fmla="*/ 20408 h 74859"/>
                  <a:gd name="connsiteX1" fmla="*/ 141386 w 142912"/>
                  <a:gd name="connsiteY1" fmla="*/ 24908 h 74859"/>
                  <a:gd name="connsiteX2" fmla="*/ 63193 w 142912"/>
                  <a:gd name="connsiteY2" fmla="*/ 15882 h 74859"/>
                  <a:gd name="connsiteX3" fmla="*/ 1734 w 142912"/>
                  <a:gd name="connsiteY3" fmla="*/ 20408 h 7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912" h="74859">
                    <a:moveTo>
                      <a:pt x="1734" y="20408"/>
                    </a:moveTo>
                    <a:cubicBezTo>
                      <a:pt x="17470" y="79043"/>
                      <a:pt x="160678" y="103983"/>
                      <a:pt x="141386" y="24908"/>
                    </a:cubicBezTo>
                    <a:cubicBezTo>
                      <a:pt x="131721" y="-14687"/>
                      <a:pt x="91370" y="20488"/>
                      <a:pt x="63193" y="15882"/>
                    </a:cubicBezTo>
                    <a:cubicBezTo>
                      <a:pt x="44962" y="12904"/>
                      <a:pt x="-9345" y="-20939"/>
                      <a:pt x="1734" y="20408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645DD593-9601-493F-A648-C63D63E33792}"/>
                  </a:ext>
                </a:extLst>
              </p:cNvPr>
              <p:cNvSpPr/>
              <p:nvPr/>
            </p:nvSpPr>
            <p:spPr>
              <a:xfrm>
                <a:off x="10483888" y="4639991"/>
                <a:ext cx="115691" cy="122496"/>
              </a:xfrm>
              <a:custGeom>
                <a:avLst/>
                <a:gdLst>
                  <a:gd name="connsiteX0" fmla="*/ 115486 w 115691"/>
                  <a:gd name="connsiteY0" fmla="*/ 58732 h 122496"/>
                  <a:gd name="connsiteX1" fmla="*/ 28685 w 115691"/>
                  <a:gd name="connsiteY1" fmla="*/ 1364 h 122496"/>
                  <a:gd name="connsiteX2" fmla="*/ 20200 w 115691"/>
                  <a:gd name="connsiteY2" fmla="*/ 116301 h 122496"/>
                  <a:gd name="connsiteX3" fmla="*/ 40558 w 115691"/>
                  <a:gd name="connsiteY3" fmla="*/ 120498 h 122496"/>
                  <a:gd name="connsiteX4" fmla="*/ 37732 w 115691"/>
                  <a:gd name="connsiteY4" fmla="*/ 105830 h 122496"/>
                  <a:gd name="connsiteX5" fmla="*/ 34481 w 115691"/>
                  <a:gd name="connsiteY5" fmla="*/ 59652 h 122496"/>
                  <a:gd name="connsiteX6" fmla="*/ 115486 w 115691"/>
                  <a:gd name="connsiteY6" fmla="*/ 58732 h 12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691" h="122496">
                    <a:moveTo>
                      <a:pt x="115486" y="58732"/>
                    </a:moveTo>
                    <a:cubicBezTo>
                      <a:pt x="122220" y="27354"/>
                      <a:pt x="53588" y="-7274"/>
                      <a:pt x="28685" y="1364"/>
                    </a:cubicBezTo>
                    <a:cubicBezTo>
                      <a:pt x="-7748" y="14003"/>
                      <a:pt x="-7591" y="94816"/>
                      <a:pt x="20200" y="116301"/>
                    </a:cubicBezTo>
                    <a:cubicBezTo>
                      <a:pt x="23858" y="119130"/>
                      <a:pt x="35068" y="125872"/>
                      <a:pt x="40558" y="120498"/>
                    </a:cubicBezTo>
                    <a:cubicBezTo>
                      <a:pt x="49224" y="111998"/>
                      <a:pt x="39758" y="114317"/>
                      <a:pt x="37732" y="105830"/>
                    </a:cubicBezTo>
                    <a:cubicBezTo>
                      <a:pt x="34524" y="92334"/>
                      <a:pt x="24027" y="75007"/>
                      <a:pt x="34481" y="59652"/>
                    </a:cubicBezTo>
                    <a:cubicBezTo>
                      <a:pt x="54244" y="30643"/>
                      <a:pt x="105845" y="103687"/>
                      <a:pt x="115486" y="58732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3DA4D5A9-6822-4F87-9A50-5571C13F8DEC}"/>
                  </a:ext>
                </a:extLst>
              </p:cNvPr>
              <p:cNvSpPr/>
              <p:nvPr/>
            </p:nvSpPr>
            <p:spPr>
              <a:xfrm>
                <a:off x="10361391" y="4850958"/>
                <a:ext cx="47637" cy="34026"/>
              </a:xfrm>
              <a:custGeom>
                <a:avLst/>
                <a:gdLst>
                  <a:gd name="connsiteX0" fmla="*/ 28711 w 47637"/>
                  <a:gd name="connsiteY0" fmla="*/ 57 h 34026"/>
                  <a:gd name="connsiteX1" fmla="*/ 20081 w 47637"/>
                  <a:gd name="connsiteY1" fmla="*/ 33855 h 34026"/>
                  <a:gd name="connsiteX2" fmla="*/ 46079 w 47637"/>
                  <a:gd name="connsiteY2" fmla="*/ 24161 h 34026"/>
                  <a:gd name="connsiteX3" fmla="*/ 28711 w 47637"/>
                  <a:gd name="connsiteY3" fmla="*/ 57 h 3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37" h="34026">
                    <a:moveTo>
                      <a:pt x="28711" y="57"/>
                    </a:moveTo>
                    <a:cubicBezTo>
                      <a:pt x="3964" y="-1334"/>
                      <a:pt x="-16325" y="37074"/>
                      <a:pt x="20081" y="33855"/>
                    </a:cubicBezTo>
                    <a:cubicBezTo>
                      <a:pt x="27054" y="33239"/>
                      <a:pt x="42033" y="31485"/>
                      <a:pt x="46079" y="24161"/>
                    </a:cubicBezTo>
                    <a:cubicBezTo>
                      <a:pt x="52774" y="12023"/>
                      <a:pt x="39590" y="666"/>
                      <a:pt x="28711" y="57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F51CF698-9E35-44A0-AB6D-7695B5DF200D}"/>
                  </a:ext>
                </a:extLst>
              </p:cNvPr>
              <p:cNvSpPr/>
              <p:nvPr/>
            </p:nvSpPr>
            <p:spPr>
              <a:xfrm>
                <a:off x="11538721" y="3911816"/>
                <a:ext cx="88469" cy="108885"/>
              </a:xfrm>
              <a:custGeom>
                <a:avLst/>
                <a:gdLst>
                  <a:gd name="connsiteX0" fmla="*/ 51846 w 88469"/>
                  <a:gd name="connsiteY0" fmla="*/ 23583 h 108885"/>
                  <a:gd name="connsiteX1" fmla="*/ 10343 w 88469"/>
                  <a:gd name="connsiteY1" fmla="*/ 3904 h 108885"/>
                  <a:gd name="connsiteX2" fmla="*/ 4359 w 88469"/>
                  <a:gd name="connsiteY2" fmla="*/ 55062 h 108885"/>
                  <a:gd name="connsiteX3" fmla="*/ 88727 w 88469"/>
                  <a:gd name="connsiteY3" fmla="*/ 102368 h 108885"/>
                  <a:gd name="connsiteX4" fmla="*/ 51846 w 88469"/>
                  <a:gd name="connsiteY4" fmla="*/ 23583 h 108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69" h="108885">
                    <a:moveTo>
                      <a:pt x="51846" y="23583"/>
                    </a:moveTo>
                    <a:cubicBezTo>
                      <a:pt x="43377" y="11332"/>
                      <a:pt x="25621" y="-8385"/>
                      <a:pt x="10343" y="3904"/>
                    </a:cubicBezTo>
                    <a:cubicBezTo>
                      <a:pt x="-3200" y="14801"/>
                      <a:pt x="-837" y="41698"/>
                      <a:pt x="4359" y="55062"/>
                    </a:cubicBezTo>
                    <a:cubicBezTo>
                      <a:pt x="18336" y="91044"/>
                      <a:pt x="51358" y="123098"/>
                      <a:pt x="88727" y="102368"/>
                    </a:cubicBezTo>
                    <a:cubicBezTo>
                      <a:pt x="75745" y="76362"/>
                      <a:pt x="68430" y="47567"/>
                      <a:pt x="51846" y="23583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E07AE9F8-0108-4927-995A-E83FC50B8D55}"/>
              </a:ext>
            </a:extLst>
          </p:cNvPr>
          <p:cNvCxnSpPr/>
          <p:nvPr userDrawn="1"/>
        </p:nvCxnSpPr>
        <p:spPr>
          <a:xfrm>
            <a:off x="5455920" y="4132557"/>
            <a:ext cx="131064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82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753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2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8" r:id="rId5"/>
    <p:sldLayoutId id="2147483652" r:id="rId6"/>
    <p:sldLayoutId id="2147483653" r:id="rId7"/>
    <p:sldLayoutId id="2147483654" r:id="rId8"/>
    <p:sldLayoutId id="2147483659" r:id="rId9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office.msn.com.cn/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组合 186">
            <a:extLst>
              <a:ext uri="{FF2B5EF4-FFF2-40B4-BE49-F238E27FC236}">
                <a16:creationId xmlns:a16="http://schemas.microsoft.com/office/drawing/2014/main" id="{F29CED36-C04C-47F4-A591-C55F38DD37BA}"/>
              </a:ext>
            </a:extLst>
          </p:cNvPr>
          <p:cNvGrpSpPr/>
          <p:nvPr/>
        </p:nvGrpSpPr>
        <p:grpSpPr>
          <a:xfrm>
            <a:off x="5830534" y="769376"/>
            <a:ext cx="5693334" cy="5319249"/>
            <a:chOff x="5464641" y="555195"/>
            <a:chExt cx="6083346" cy="5683635"/>
          </a:xfrm>
        </p:grpSpPr>
        <p:sp>
          <p:nvSpPr>
            <p:cNvPr id="180" name="矩形 179">
              <a:extLst>
                <a:ext uri="{FF2B5EF4-FFF2-40B4-BE49-F238E27FC236}">
                  <a16:creationId xmlns:a16="http://schemas.microsoft.com/office/drawing/2014/main" id="{1C23A40A-D051-4515-B3F1-1359C7942634}"/>
                </a:ext>
              </a:extLst>
            </p:cNvPr>
            <p:cNvSpPr/>
            <p:nvPr/>
          </p:nvSpPr>
          <p:spPr>
            <a:xfrm>
              <a:off x="6297819" y="1547913"/>
              <a:ext cx="4596673" cy="4367344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32E05ECE-E410-4E06-B3E8-2B069F9B9900}"/>
                </a:ext>
              </a:extLst>
            </p:cNvPr>
            <p:cNvSpPr/>
            <p:nvPr/>
          </p:nvSpPr>
          <p:spPr>
            <a:xfrm>
              <a:off x="6364789" y="1625796"/>
              <a:ext cx="4477104" cy="4275470"/>
            </a:xfrm>
            <a:prstGeom prst="rect">
              <a:avLst/>
            </a:prstGeom>
            <a:blipFill dpi="0" rotWithShape="1">
              <a:blip r:embed="rId3">
                <a:alphaModFix amt="41000"/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4" name="图形 14">
              <a:extLst>
                <a:ext uri="{FF2B5EF4-FFF2-40B4-BE49-F238E27FC236}">
                  <a16:creationId xmlns:a16="http://schemas.microsoft.com/office/drawing/2014/main" id="{59DA1FA5-1223-47EA-92C7-BBE761D8C30C}"/>
                </a:ext>
              </a:extLst>
            </p:cNvPr>
            <p:cNvGrpSpPr/>
            <p:nvPr/>
          </p:nvGrpSpPr>
          <p:grpSpPr>
            <a:xfrm>
              <a:off x="5464641" y="555195"/>
              <a:ext cx="6083346" cy="5374810"/>
              <a:chOff x="5293280" y="1031215"/>
              <a:chExt cx="6766019" cy="5360687"/>
            </a:xfrm>
          </p:grpSpPr>
          <p:sp>
            <p:nvSpPr>
              <p:cNvPr id="5" name="任意多边形: 形状 4">
                <a:extLst>
                  <a:ext uri="{FF2B5EF4-FFF2-40B4-BE49-F238E27FC236}">
                    <a16:creationId xmlns:a16="http://schemas.microsoft.com/office/drawing/2014/main" id="{05DE6AAD-7F16-44D2-91A1-2C1C61CF2D58}"/>
                  </a:ext>
                </a:extLst>
              </p:cNvPr>
              <p:cNvSpPr/>
              <p:nvPr/>
            </p:nvSpPr>
            <p:spPr>
              <a:xfrm>
                <a:off x="8509656" y="1957435"/>
                <a:ext cx="1980057" cy="1693628"/>
              </a:xfrm>
              <a:custGeom>
                <a:avLst/>
                <a:gdLst>
                  <a:gd name="connsiteX0" fmla="*/ 1309554 w 1980057"/>
                  <a:gd name="connsiteY0" fmla="*/ 1043851 h 1693628"/>
                  <a:gd name="connsiteX1" fmla="*/ 1127856 w 1980057"/>
                  <a:gd name="connsiteY1" fmla="*/ 1379986 h 1693628"/>
                  <a:gd name="connsiteX2" fmla="*/ 961678 w 1980057"/>
                  <a:gd name="connsiteY2" fmla="*/ 1692959 h 1693628"/>
                  <a:gd name="connsiteX3" fmla="*/ 699884 w 1980057"/>
                  <a:gd name="connsiteY3" fmla="*/ 1576071 h 1693628"/>
                  <a:gd name="connsiteX4" fmla="*/ 424178 w 1980057"/>
                  <a:gd name="connsiteY4" fmla="*/ 1481339 h 1693628"/>
                  <a:gd name="connsiteX5" fmla="*/ 96272 w 1980057"/>
                  <a:gd name="connsiteY5" fmla="*/ 1446496 h 1693628"/>
                  <a:gd name="connsiteX6" fmla="*/ 14996 w 1980057"/>
                  <a:gd name="connsiteY6" fmla="*/ 1393755 h 1693628"/>
                  <a:gd name="connsiteX7" fmla="*/ 132913 w 1980057"/>
                  <a:gd name="connsiteY7" fmla="*/ 1261292 h 1693628"/>
                  <a:gd name="connsiteX8" fmla="*/ 260331 w 1980057"/>
                  <a:gd name="connsiteY8" fmla="*/ 1168991 h 1693628"/>
                  <a:gd name="connsiteX9" fmla="*/ 413107 w 1980057"/>
                  <a:gd name="connsiteY9" fmla="*/ 1155695 h 1693628"/>
                  <a:gd name="connsiteX10" fmla="*/ 714567 w 1980057"/>
                  <a:gd name="connsiteY10" fmla="*/ 1153737 h 1693628"/>
                  <a:gd name="connsiteX11" fmla="*/ 780885 w 1980057"/>
                  <a:gd name="connsiteY11" fmla="*/ 1178104 h 1693628"/>
                  <a:gd name="connsiteX12" fmla="*/ 863037 w 1980057"/>
                  <a:gd name="connsiteY12" fmla="*/ 1228186 h 1693628"/>
                  <a:gd name="connsiteX13" fmla="*/ 943040 w 1980057"/>
                  <a:gd name="connsiteY13" fmla="*/ 1274298 h 1693628"/>
                  <a:gd name="connsiteX14" fmla="*/ 1002448 w 1980057"/>
                  <a:gd name="connsiteY14" fmla="*/ 1231569 h 1693628"/>
                  <a:gd name="connsiteX15" fmla="*/ 1166760 w 1980057"/>
                  <a:gd name="connsiteY15" fmla="*/ 1128098 h 1693628"/>
                  <a:gd name="connsiteX16" fmla="*/ 1309554 w 1980057"/>
                  <a:gd name="connsiteY16" fmla="*/ 1043851 h 1693628"/>
                  <a:gd name="connsiteX17" fmla="*/ 785922 w 1980057"/>
                  <a:gd name="connsiteY17" fmla="*/ 144768 h 1693628"/>
                  <a:gd name="connsiteX18" fmla="*/ 795514 w 1980057"/>
                  <a:gd name="connsiteY18" fmla="*/ 298366 h 1693628"/>
                  <a:gd name="connsiteX19" fmla="*/ 801389 w 1980057"/>
                  <a:gd name="connsiteY19" fmla="*/ 367451 h 1693628"/>
                  <a:gd name="connsiteX20" fmla="*/ 806677 w 1980057"/>
                  <a:gd name="connsiteY20" fmla="*/ 444848 h 1693628"/>
                  <a:gd name="connsiteX21" fmla="*/ 575971 w 1980057"/>
                  <a:gd name="connsiteY21" fmla="*/ 424306 h 1693628"/>
                  <a:gd name="connsiteX22" fmla="*/ 508570 w 1980057"/>
                  <a:gd name="connsiteY22" fmla="*/ 608093 h 1693628"/>
                  <a:gd name="connsiteX23" fmla="*/ 511016 w 1980057"/>
                  <a:gd name="connsiteY23" fmla="*/ 733256 h 1693628"/>
                  <a:gd name="connsiteX24" fmla="*/ 505705 w 1980057"/>
                  <a:gd name="connsiteY24" fmla="*/ 755832 h 1693628"/>
                  <a:gd name="connsiteX25" fmla="*/ 505751 w 1980057"/>
                  <a:gd name="connsiteY25" fmla="*/ 755984 h 1693628"/>
                  <a:gd name="connsiteX26" fmla="*/ 483510 w 1980057"/>
                  <a:gd name="connsiteY26" fmla="*/ 767269 h 1693628"/>
                  <a:gd name="connsiteX27" fmla="*/ 431645 w 1980057"/>
                  <a:gd name="connsiteY27" fmla="*/ 798470 h 1693628"/>
                  <a:gd name="connsiteX28" fmla="*/ 382881 w 1980057"/>
                  <a:gd name="connsiteY28" fmla="*/ 883128 h 1693628"/>
                  <a:gd name="connsiteX29" fmla="*/ 289681 w 1980057"/>
                  <a:gd name="connsiteY29" fmla="*/ 944754 h 1693628"/>
                  <a:gd name="connsiteX30" fmla="*/ 343101 w 1980057"/>
                  <a:gd name="connsiteY30" fmla="*/ 755664 h 1693628"/>
                  <a:gd name="connsiteX31" fmla="*/ 386111 w 1980057"/>
                  <a:gd name="connsiteY31" fmla="*/ 587223 h 1693628"/>
                  <a:gd name="connsiteX32" fmla="*/ 452186 w 1980057"/>
                  <a:gd name="connsiteY32" fmla="*/ 431118 h 1693628"/>
                  <a:gd name="connsiteX33" fmla="*/ 342468 w 1980057"/>
                  <a:gd name="connsiteY33" fmla="*/ 587223 h 1693628"/>
                  <a:gd name="connsiteX34" fmla="*/ 318018 w 1980057"/>
                  <a:gd name="connsiteY34" fmla="*/ 496264 h 1693628"/>
                  <a:gd name="connsiteX35" fmla="*/ 386111 w 1980057"/>
                  <a:gd name="connsiteY35" fmla="*/ 414927 h 1693628"/>
                  <a:gd name="connsiteX36" fmla="*/ 492417 w 1980057"/>
                  <a:gd name="connsiteY36" fmla="*/ 269184 h 1693628"/>
                  <a:gd name="connsiteX37" fmla="*/ 785922 w 1980057"/>
                  <a:gd name="connsiteY37" fmla="*/ 144768 h 1693628"/>
                  <a:gd name="connsiteX38" fmla="*/ 505751 w 1980057"/>
                  <a:gd name="connsiteY38" fmla="*/ 755984 h 1693628"/>
                  <a:gd name="connsiteX39" fmla="*/ 505804 w 1980057"/>
                  <a:gd name="connsiteY39" fmla="*/ 756114 h 1693628"/>
                  <a:gd name="connsiteX40" fmla="*/ 505751 w 1980057"/>
                  <a:gd name="connsiteY40" fmla="*/ 755984 h 1693628"/>
                  <a:gd name="connsiteX41" fmla="*/ 1728314 w 1980057"/>
                  <a:gd name="connsiteY41" fmla="*/ 64178 h 1693628"/>
                  <a:gd name="connsiteX42" fmla="*/ 1873104 w 1980057"/>
                  <a:gd name="connsiteY42" fmla="*/ 187764 h 1693628"/>
                  <a:gd name="connsiteX43" fmla="*/ 1980057 w 1980057"/>
                  <a:gd name="connsiteY43" fmla="*/ 346231 h 1693628"/>
                  <a:gd name="connsiteX44" fmla="*/ 1697356 w 1980057"/>
                  <a:gd name="connsiteY44" fmla="*/ 515540 h 1693628"/>
                  <a:gd name="connsiteX45" fmla="*/ 1469561 w 1980057"/>
                  <a:gd name="connsiteY45" fmla="*/ 725636 h 1693628"/>
                  <a:gd name="connsiteX46" fmla="*/ 1403348 w 1980057"/>
                  <a:gd name="connsiteY46" fmla="*/ 497361 h 1693628"/>
                  <a:gd name="connsiteX47" fmla="*/ 1356916 w 1980057"/>
                  <a:gd name="connsiteY47" fmla="*/ 370239 h 1693628"/>
                  <a:gd name="connsiteX48" fmla="*/ 1181991 w 1980057"/>
                  <a:gd name="connsiteY48" fmla="*/ 414828 h 1693628"/>
                  <a:gd name="connsiteX49" fmla="*/ 986250 w 1980057"/>
                  <a:gd name="connsiteY49" fmla="*/ 536928 h 1693628"/>
                  <a:gd name="connsiteX50" fmla="*/ 928587 w 1980057"/>
                  <a:gd name="connsiteY50" fmla="*/ 492035 h 1693628"/>
                  <a:gd name="connsiteX51" fmla="*/ 1127856 w 1980057"/>
                  <a:gd name="connsiteY51" fmla="*/ 244413 h 1693628"/>
                  <a:gd name="connsiteX52" fmla="*/ 1181991 w 1980057"/>
                  <a:gd name="connsiteY52" fmla="*/ 149766 h 1693628"/>
                  <a:gd name="connsiteX53" fmla="*/ 1206937 w 1980057"/>
                  <a:gd name="connsiteY53" fmla="*/ 63187 h 1693628"/>
                  <a:gd name="connsiteX54" fmla="*/ 1412141 w 1980057"/>
                  <a:gd name="connsiteY54" fmla="*/ 15703 h 1693628"/>
                  <a:gd name="connsiteX55" fmla="*/ 1728314 w 1980057"/>
                  <a:gd name="connsiteY55" fmla="*/ 64178 h 169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980057" h="1693628">
                    <a:moveTo>
                      <a:pt x="1309554" y="1043851"/>
                    </a:moveTo>
                    <a:cubicBezTo>
                      <a:pt x="1251380" y="1157593"/>
                      <a:pt x="1189915" y="1268317"/>
                      <a:pt x="1127856" y="1379986"/>
                    </a:cubicBezTo>
                    <a:cubicBezTo>
                      <a:pt x="1095001" y="1439105"/>
                      <a:pt x="989046" y="1683610"/>
                      <a:pt x="961678" y="1692959"/>
                    </a:cubicBezTo>
                    <a:cubicBezTo>
                      <a:pt x="932214" y="1703016"/>
                      <a:pt x="751696" y="1596864"/>
                      <a:pt x="699884" y="1576071"/>
                    </a:cubicBezTo>
                    <a:cubicBezTo>
                      <a:pt x="607827" y="1539109"/>
                      <a:pt x="520342" y="1504121"/>
                      <a:pt x="424178" y="1481339"/>
                    </a:cubicBezTo>
                    <a:cubicBezTo>
                      <a:pt x="316501" y="1455822"/>
                      <a:pt x="207964" y="1437010"/>
                      <a:pt x="96272" y="1446496"/>
                    </a:cubicBezTo>
                    <a:cubicBezTo>
                      <a:pt x="47348" y="1450656"/>
                      <a:pt x="-33623" y="1462481"/>
                      <a:pt x="14996" y="1393755"/>
                    </a:cubicBezTo>
                    <a:cubicBezTo>
                      <a:pt x="50441" y="1343642"/>
                      <a:pt x="84774" y="1297492"/>
                      <a:pt x="132913" y="1261292"/>
                    </a:cubicBezTo>
                    <a:cubicBezTo>
                      <a:pt x="167947" y="1234937"/>
                      <a:pt x="219309" y="1186592"/>
                      <a:pt x="260331" y="1168991"/>
                    </a:cubicBezTo>
                    <a:cubicBezTo>
                      <a:pt x="303373" y="1150514"/>
                      <a:pt x="366850" y="1154606"/>
                      <a:pt x="413107" y="1155695"/>
                    </a:cubicBezTo>
                    <a:cubicBezTo>
                      <a:pt x="463113" y="1156877"/>
                      <a:pt x="701454" y="1231249"/>
                      <a:pt x="714567" y="1153737"/>
                    </a:cubicBezTo>
                    <a:cubicBezTo>
                      <a:pt x="738880" y="1175856"/>
                      <a:pt x="753037" y="1167300"/>
                      <a:pt x="780885" y="1178104"/>
                    </a:cubicBezTo>
                    <a:cubicBezTo>
                      <a:pt x="812285" y="1190280"/>
                      <a:pt x="831859" y="1213915"/>
                      <a:pt x="863037" y="1228186"/>
                    </a:cubicBezTo>
                    <a:cubicBezTo>
                      <a:pt x="883267" y="1237459"/>
                      <a:pt x="920556" y="1274077"/>
                      <a:pt x="943040" y="1274298"/>
                    </a:cubicBezTo>
                    <a:cubicBezTo>
                      <a:pt x="972931" y="1274595"/>
                      <a:pt x="980977" y="1249840"/>
                      <a:pt x="1002448" y="1231569"/>
                    </a:cubicBezTo>
                    <a:cubicBezTo>
                      <a:pt x="1050534" y="1190623"/>
                      <a:pt x="1114575" y="1163673"/>
                      <a:pt x="1166760" y="1128098"/>
                    </a:cubicBezTo>
                    <a:cubicBezTo>
                      <a:pt x="1212705" y="1096760"/>
                      <a:pt x="1256455" y="1064103"/>
                      <a:pt x="1309554" y="1043851"/>
                    </a:cubicBezTo>
                    <a:close/>
                    <a:moveTo>
                      <a:pt x="785922" y="144768"/>
                    </a:moveTo>
                    <a:cubicBezTo>
                      <a:pt x="781838" y="196693"/>
                      <a:pt x="795850" y="244939"/>
                      <a:pt x="795514" y="298366"/>
                    </a:cubicBezTo>
                    <a:cubicBezTo>
                      <a:pt x="795370" y="321681"/>
                      <a:pt x="794311" y="344989"/>
                      <a:pt x="801389" y="367451"/>
                    </a:cubicBezTo>
                    <a:cubicBezTo>
                      <a:pt x="807744" y="387589"/>
                      <a:pt x="803302" y="423765"/>
                      <a:pt x="806677" y="444848"/>
                    </a:cubicBezTo>
                    <a:cubicBezTo>
                      <a:pt x="747200" y="426744"/>
                      <a:pt x="636697" y="399886"/>
                      <a:pt x="575971" y="424306"/>
                    </a:cubicBezTo>
                    <a:cubicBezTo>
                      <a:pt x="517919" y="447644"/>
                      <a:pt x="510612" y="555588"/>
                      <a:pt x="508570" y="608093"/>
                    </a:cubicBezTo>
                    <a:cubicBezTo>
                      <a:pt x="507176" y="643873"/>
                      <a:pt x="523062" y="698999"/>
                      <a:pt x="511016" y="733256"/>
                    </a:cubicBezTo>
                    <a:cubicBezTo>
                      <a:pt x="505400" y="749234"/>
                      <a:pt x="505355" y="754392"/>
                      <a:pt x="505705" y="755832"/>
                    </a:cubicBezTo>
                    <a:lnTo>
                      <a:pt x="505751" y="755984"/>
                    </a:lnTo>
                    <a:cubicBezTo>
                      <a:pt x="504608" y="755398"/>
                      <a:pt x="499945" y="755405"/>
                      <a:pt x="483510" y="767269"/>
                    </a:cubicBezTo>
                    <a:cubicBezTo>
                      <a:pt x="467204" y="779018"/>
                      <a:pt x="447752" y="785494"/>
                      <a:pt x="431645" y="798470"/>
                    </a:cubicBezTo>
                    <a:cubicBezTo>
                      <a:pt x="402356" y="822105"/>
                      <a:pt x="397335" y="848880"/>
                      <a:pt x="382881" y="883128"/>
                    </a:cubicBezTo>
                    <a:cubicBezTo>
                      <a:pt x="368839" y="916395"/>
                      <a:pt x="331435" y="945958"/>
                      <a:pt x="289681" y="944754"/>
                    </a:cubicBezTo>
                    <a:cubicBezTo>
                      <a:pt x="323244" y="883921"/>
                      <a:pt x="369845" y="827111"/>
                      <a:pt x="343101" y="755664"/>
                    </a:cubicBezTo>
                    <a:cubicBezTo>
                      <a:pt x="322924" y="701735"/>
                      <a:pt x="358293" y="638448"/>
                      <a:pt x="386111" y="587223"/>
                    </a:cubicBezTo>
                    <a:cubicBezTo>
                      <a:pt x="395324" y="570255"/>
                      <a:pt x="497431" y="440276"/>
                      <a:pt x="452186" y="431118"/>
                    </a:cubicBezTo>
                    <a:cubicBezTo>
                      <a:pt x="422807" y="425160"/>
                      <a:pt x="355368" y="563131"/>
                      <a:pt x="342468" y="587223"/>
                    </a:cubicBezTo>
                    <a:cubicBezTo>
                      <a:pt x="306482" y="562895"/>
                      <a:pt x="290321" y="532905"/>
                      <a:pt x="318018" y="496264"/>
                    </a:cubicBezTo>
                    <a:cubicBezTo>
                      <a:pt x="339291" y="468125"/>
                      <a:pt x="365410" y="444063"/>
                      <a:pt x="386111" y="414927"/>
                    </a:cubicBezTo>
                    <a:cubicBezTo>
                      <a:pt x="419728" y="367634"/>
                      <a:pt x="452492" y="311189"/>
                      <a:pt x="492417" y="269184"/>
                    </a:cubicBezTo>
                    <a:cubicBezTo>
                      <a:pt x="562545" y="195429"/>
                      <a:pt x="684950" y="145217"/>
                      <a:pt x="785922" y="144768"/>
                    </a:cubicBezTo>
                    <a:close/>
                    <a:moveTo>
                      <a:pt x="505751" y="755984"/>
                    </a:moveTo>
                    <a:cubicBezTo>
                      <a:pt x="506147" y="756251"/>
                      <a:pt x="505979" y="756510"/>
                      <a:pt x="505804" y="756114"/>
                    </a:cubicBezTo>
                    <a:lnTo>
                      <a:pt x="505751" y="755984"/>
                    </a:lnTo>
                    <a:close/>
                    <a:moveTo>
                      <a:pt x="1728314" y="64178"/>
                    </a:moveTo>
                    <a:cubicBezTo>
                      <a:pt x="1773123" y="107105"/>
                      <a:pt x="1829804" y="142710"/>
                      <a:pt x="1873104" y="187764"/>
                    </a:cubicBezTo>
                    <a:cubicBezTo>
                      <a:pt x="1911011" y="227201"/>
                      <a:pt x="1962053" y="293543"/>
                      <a:pt x="1980057" y="346231"/>
                    </a:cubicBezTo>
                    <a:cubicBezTo>
                      <a:pt x="1887665" y="364037"/>
                      <a:pt x="1734142" y="418577"/>
                      <a:pt x="1697356" y="515540"/>
                    </a:cubicBezTo>
                    <a:cubicBezTo>
                      <a:pt x="1553663" y="383634"/>
                      <a:pt x="1498072" y="624794"/>
                      <a:pt x="1469561" y="725636"/>
                    </a:cubicBezTo>
                    <a:cubicBezTo>
                      <a:pt x="1385466" y="689246"/>
                      <a:pt x="1402236" y="568099"/>
                      <a:pt x="1403348" y="497361"/>
                    </a:cubicBezTo>
                    <a:cubicBezTo>
                      <a:pt x="1404209" y="441252"/>
                      <a:pt x="1438390" y="374834"/>
                      <a:pt x="1356916" y="370239"/>
                    </a:cubicBezTo>
                    <a:cubicBezTo>
                      <a:pt x="1296030" y="366818"/>
                      <a:pt x="1236904" y="391612"/>
                      <a:pt x="1181991" y="414828"/>
                    </a:cubicBezTo>
                    <a:cubicBezTo>
                      <a:pt x="1113470" y="443804"/>
                      <a:pt x="1041589" y="487143"/>
                      <a:pt x="986250" y="536928"/>
                    </a:cubicBezTo>
                    <a:lnTo>
                      <a:pt x="928587" y="492035"/>
                    </a:lnTo>
                    <a:cubicBezTo>
                      <a:pt x="1023181" y="438928"/>
                      <a:pt x="1072486" y="337385"/>
                      <a:pt x="1127856" y="244413"/>
                    </a:cubicBezTo>
                    <a:cubicBezTo>
                      <a:pt x="1145517" y="214766"/>
                      <a:pt x="1169114" y="181805"/>
                      <a:pt x="1181991" y="149766"/>
                    </a:cubicBezTo>
                    <a:cubicBezTo>
                      <a:pt x="1190898" y="127609"/>
                      <a:pt x="1197169" y="82883"/>
                      <a:pt x="1206937" y="63187"/>
                    </a:cubicBezTo>
                    <a:cubicBezTo>
                      <a:pt x="1222305" y="32214"/>
                      <a:pt x="1372383" y="23688"/>
                      <a:pt x="1412141" y="15703"/>
                    </a:cubicBezTo>
                    <a:cubicBezTo>
                      <a:pt x="1517098" y="-5357"/>
                      <a:pt x="1642550" y="-17989"/>
                      <a:pt x="1728314" y="641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图形 14">
                <a:extLst>
                  <a:ext uri="{FF2B5EF4-FFF2-40B4-BE49-F238E27FC236}">
                    <a16:creationId xmlns:a16="http://schemas.microsoft.com/office/drawing/2014/main" id="{26DF78E0-DDAD-4F78-AD65-85DB2712E488}"/>
                  </a:ext>
                </a:extLst>
              </p:cNvPr>
              <p:cNvGrpSpPr/>
              <p:nvPr/>
            </p:nvGrpSpPr>
            <p:grpSpPr>
              <a:xfrm>
                <a:off x="5293280" y="1031215"/>
                <a:ext cx="6766019" cy="5360687"/>
                <a:chOff x="5293280" y="1031215"/>
                <a:chExt cx="6766019" cy="5360687"/>
              </a:xfrm>
              <a:solidFill>
                <a:srgbClr val="000000"/>
              </a:solidFill>
            </p:grpSpPr>
            <p:sp>
              <p:nvSpPr>
                <p:cNvPr id="7" name="任意多边形: 形状 6">
                  <a:extLst>
                    <a:ext uri="{FF2B5EF4-FFF2-40B4-BE49-F238E27FC236}">
                      <a16:creationId xmlns:a16="http://schemas.microsoft.com/office/drawing/2014/main" id="{A4B61B7C-D6A5-435C-B1CD-80D20FD119AD}"/>
                    </a:ext>
                  </a:extLst>
                </p:cNvPr>
                <p:cNvSpPr/>
                <p:nvPr/>
              </p:nvSpPr>
              <p:spPr>
                <a:xfrm>
                  <a:off x="5293280" y="1031305"/>
                  <a:ext cx="5653011" cy="5360597"/>
                </a:xfrm>
                <a:custGeom>
                  <a:avLst/>
                  <a:gdLst>
                    <a:gd name="connsiteX0" fmla="*/ 4920844 w 5653011"/>
                    <a:gd name="connsiteY0" fmla="*/ 1678602 h 5360598"/>
                    <a:gd name="connsiteX1" fmla="*/ 5036978 w 5653011"/>
                    <a:gd name="connsiteY1" fmla="*/ 1681505 h 5360598"/>
                    <a:gd name="connsiteX2" fmla="*/ 4935998 w 5653011"/>
                    <a:gd name="connsiteY2" fmla="*/ 1593570 h 5360598"/>
                    <a:gd name="connsiteX3" fmla="*/ 4920844 w 5653011"/>
                    <a:gd name="connsiteY3" fmla="*/ 1678602 h 5360598"/>
                    <a:gd name="connsiteX4" fmla="*/ 4920844 w 5653011"/>
                    <a:gd name="connsiteY4" fmla="*/ 1678602 h 5360598"/>
                    <a:gd name="connsiteX5" fmla="*/ 4001058 w 5653011"/>
                    <a:gd name="connsiteY5" fmla="*/ 1075927 h 5360598"/>
                    <a:gd name="connsiteX6" fmla="*/ 3708597 w 5653011"/>
                    <a:gd name="connsiteY6" fmla="*/ 1200381 h 5360598"/>
                    <a:gd name="connsiteX7" fmla="*/ 3609904 w 5653011"/>
                    <a:gd name="connsiteY7" fmla="*/ 1335617 h 5360598"/>
                    <a:gd name="connsiteX8" fmla="*/ 3543067 w 5653011"/>
                    <a:gd name="connsiteY8" fmla="*/ 1419247 h 5360598"/>
                    <a:gd name="connsiteX9" fmla="*/ 3558382 w 5653011"/>
                    <a:gd name="connsiteY9" fmla="*/ 1493879 h 5360598"/>
                    <a:gd name="connsiteX10" fmla="*/ 3671110 w 5653011"/>
                    <a:gd name="connsiteY10" fmla="*/ 1342581 h 5360598"/>
                    <a:gd name="connsiteX11" fmla="*/ 3620098 w 5653011"/>
                    <a:gd name="connsiteY11" fmla="*/ 1509018 h 5360598"/>
                    <a:gd name="connsiteX12" fmla="*/ 3567395 w 5653011"/>
                    <a:gd name="connsiteY12" fmla="*/ 1687045 h 5360598"/>
                    <a:gd name="connsiteX13" fmla="*/ 3521755 w 5653011"/>
                    <a:gd name="connsiteY13" fmla="*/ 1860971 h 5360598"/>
                    <a:gd name="connsiteX14" fmla="*/ 3572713 w 5653011"/>
                    <a:gd name="connsiteY14" fmla="*/ 1818113 h 5360598"/>
                    <a:gd name="connsiteX15" fmla="*/ 3638453 w 5653011"/>
                    <a:gd name="connsiteY15" fmla="*/ 1720303 h 5360598"/>
                    <a:gd name="connsiteX16" fmla="*/ 3717938 w 5653011"/>
                    <a:gd name="connsiteY16" fmla="*/ 1665840 h 5360598"/>
                    <a:gd name="connsiteX17" fmla="*/ 3724681 w 5653011"/>
                    <a:gd name="connsiteY17" fmla="*/ 1539427 h 5360598"/>
                    <a:gd name="connsiteX18" fmla="*/ 3784257 w 5653011"/>
                    <a:gd name="connsiteY18" fmla="*/ 1340326 h 5360598"/>
                    <a:gd name="connsiteX19" fmla="*/ 4012152 w 5653011"/>
                    <a:gd name="connsiteY19" fmla="*/ 1356959 h 5360598"/>
                    <a:gd name="connsiteX20" fmla="*/ 3981865 w 5653011"/>
                    <a:gd name="connsiteY20" fmla="*/ 1229586 h 5360598"/>
                    <a:gd name="connsiteX21" fmla="*/ 4001058 w 5653011"/>
                    <a:gd name="connsiteY21" fmla="*/ 1075927 h 5360598"/>
                    <a:gd name="connsiteX22" fmla="*/ 4001058 w 5653011"/>
                    <a:gd name="connsiteY22" fmla="*/ 1075927 h 5360598"/>
                    <a:gd name="connsiteX23" fmla="*/ 3230163 w 5653011"/>
                    <a:gd name="connsiteY23" fmla="*/ 1930948 h 5360598"/>
                    <a:gd name="connsiteX24" fmla="*/ 3386420 w 5653011"/>
                    <a:gd name="connsiteY24" fmla="*/ 1885498 h 5360598"/>
                    <a:gd name="connsiteX25" fmla="*/ 3478569 w 5653011"/>
                    <a:gd name="connsiteY25" fmla="*/ 1811606 h 5360598"/>
                    <a:gd name="connsiteX26" fmla="*/ 3525176 w 5653011"/>
                    <a:gd name="connsiteY26" fmla="*/ 1701239 h 5360598"/>
                    <a:gd name="connsiteX27" fmla="*/ 3509740 w 5653011"/>
                    <a:gd name="connsiteY27" fmla="*/ 1625869 h 5360598"/>
                    <a:gd name="connsiteX28" fmla="*/ 3528857 w 5653011"/>
                    <a:gd name="connsiteY28" fmla="*/ 1564663 h 5360598"/>
                    <a:gd name="connsiteX29" fmla="*/ 3514334 w 5653011"/>
                    <a:gd name="connsiteY29" fmla="*/ 1513415 h 5360598"/>
                    <a:gd name="connsiteX30" fmla="*/ 3476138 w 5653011"/>
                    <a:gd name="connsiteY30" fmla="*/ 1544052 h 5360598"/>
                    <a:gd name="connsiteX31" fmla="*/ 3387258 w 5653011"/>
                    <a:gd name="connsiteY31" fmla="*/ 1647889 h 5360598"/>
                    <a:gd name="connsiteX32" fmla="*/ 3224959 w 5653011"/>
                    <a:gd name="connsiteY32" fmla="*/ 1828185 h 5360598"/>
                    <a:gd name="connsiteX33" fmla="*/ 3067406 w 5653011"/>
                    <a:gd name="connsiteY33" fmla="*/ 2042312 h 5360598"/>
                    <a:gd name="connsiteX34" fmla="*/ 3033781 w 5653011"/>
                    <a:gd name="connsiteY34" fmla="*/ 2159140 h 5360598"/>
                    <a:gd name="connsiteX35" fmla="*/ 3169040 w 5653011"/>
                    <a:gd name="connsiteY35" fmla="*/ 2134415 h 5360598"/>
                    <a:gd name="connsiteX36" fmla="*/ 3409751 w 5653011"/>
                    <a:gd name="connsiteY36" fmla="*/ 2076843 h 5360598"/>
                    <a:gd name="connsiteX37" fmla="*/ 3560103 w 5653011"/>
                    <a:gd name="connsiteY37" fmla="*/ 2014037 h 5360598"/>
                    <a:gd name="connsiteX38" fmla="*/ 3570458 w 5653011"/>
                    <a:gd name="connsiteY38" fmla="*/ 1897354 h 5360598"/>
                    <a:gd name="connsiteX39" fmla="*/ 3230163 w 5653011"/>
                    <a:gd name="connsiteY39" fmla="*/ 1930948 h 5360598"/>
                    <a:gd name="connsiteX40" fmla="*/ 3230163 w 5653011"/>
                    <a:gd name="connsiteY40" fmla="*/ 1930948 h 5360598"/>
                    <a:gd name="connsiteX41" fmla="*/ 4206666 w 5653011"/>
                    <a:gd name="connsiteY41" fmla="*/ 1450951 h 5360598"/>
                    <a:gd name="connsiteX42" fmla="*/ 4385622 w 5653011"/>
                    <a:gd name="connsiteY42" fmla="*/ 1337568 h 5360598"/>
                    <a:gd name="connsiteX43" fmla="*/ 4579679 w 5653011"/>
                    <a:gd name="connsiteY43" fmla="*/ 1288751 h 5360598"/>
                    <a:gd name="connsiteX44" fmla="*/ 4626074 w 5653011"/>
                    <a:gd name="connsiteY44" fmla="*/ 1413769 h 5360598"/>
                    <a:gd name="connsiteX45" fmla="*/ 4680849 w 5653011"/>
                    <a:gd name="connsiteY45" fmla="*/ 1629747 h 5360598"/>
                    <a:gd name="connsiteX46" fmla="*/ 4912897 w 5653011"/>
                    <a:gd name="connsiteY46" fmla="*/ 1422150 h 5360598"/>
                    <a:gd name="connsiteX47" fmla="*/ 5172724 w 5653011"/>
                    <a:gd name="connsiteY47" fmla="*/ 1274251 h 5360598"/>
                    <a:gd name="connsiteX48" fmla="*/ 5070076 w 5653011"/>
                    <a:gd name="connsiteY48" fmla="*/ 1143876 h 5360598"/>
                    <a:gd name="connsiteX49" fmla="*/ 4947229 w 5653011"/>
                    <a:gd name="connsiteY49" fmla="*/ 998545 h 5360598"/>
                    <a:gd name="connsiteX50" fmla="*/ 4592061 w 5653011"/>
                    <a:gd name="connsiteY50" fmla="*/ 960181 h 5360598"/>
                    <a:gd name="connsiteX51" fmla="*/ 4430714 w 5653011"/>
                    <a:gd name="connsiteY51" fmla="*/ 1003962 h 5360598"/>
                    <a:gd name="connsiteX52" fmla="*/ 4417494 w 5653011"/>
                    <a:gd name="connsiteY52" fmla="*/ 1083066 h 5360598"/>
                    <a:gd name="connsiteX53" fmla="*/ 4370902 w 5653011"/>
                    <a:gd name="connsiteY53" fmla="*/ 1164487 h 5360598"/>
                    <a:gd name="connsiteX54" fmla="*/ 4157926 w 5653011"/>
                    <a:gd name="connsiteY54" fmla="*/ 1412733 h 5360598"/>
                    <a:gd name="connsiteX55" fmla="*/ 4206666 w 5653011"/>
                    <a:gd name="connsiteY55" fmla="*/ 1450951 h 5360598"/>
                    <a:gd name="connsiteX56" fmla="*/ 4526306 w 5653011"/>
                    <a:gd name="connsiteY56" fmla="*/ 1969509 h 5360598"/>
                    <a:gd name="connsiteX57" fmla="*/ 4390681 w 5653011"/>
                    <a:gd name="connsiteY57" fmla="*/ 2050480 h 5360598"/>
                    <a:gd name="connsiteX58" fmla="*/ 4219932 w 5653011"/>
                    <a:gd name="connsiteY58" fmla="*/ 2157936 h 5360598"/>
                    <a:gd name="connsiteX59" fmla="*/ 4166200 w 5653011"/>
                    <a:gd name="connsiteY59" fmla="*/ 2201397 h 5360598"/>
                    <a:gd name="connsiteX60" fmla="*/ 4091416 w 5653011"/>
                    <a:gd name="connsiteY60" fmla="*/ 2168511 h 5360598"/>
                    <a:gd name="connsiteX61" fmla="*/ 3994887 w 5653011"/>
                    <a:gd name="connsiteY61" fmla="*/ 2117515 h 5360598"/>
                    <a:gd name="connsiteX62" fmla="*/ 3932728 w 5653011"/>
                    <a:gd name="connsiteY62" fmla="*/ 2087472 h 5360598"/>
                    <a:gd name="connsiteX63" fmla="*/ 3631977 w 5653011"/>
                    <a:gd name="connsiteY63" fmla="*/ 2091358 h 5360598"/>
                    <a:gd name="connsiteX64" fmla="*/ 3479559 w 5653011"/>
                    <a:gd name="connsiteY64" fmla="*/ 2114277 h 5360598"/>
                    <a:gd name="connsiteX65" fmla="*/ 3371601 w 5653011"/>
                    <a:gd name="connsiteY65" fmla="*/ 2197358 h 5360598"/>
                    <a:gd name="connsiteX66" fmla="*/ 3242407 w 5653011"/>
                    <a:gd name="connsiteY66" fmla="*/ 2320754 h 5360598"/>
                    <a:gd name="connsiteX67" fmla="*/ 3315880 w 5653011"/>
                    <a:gd name="connsiteY67" fmla="*/ 2366043 h 5360598"/>
                    <a:gd name="connsiteX68" fmla="*/ 3643025 w 5653011"/>
                    <a:gd name="connsiteY68" fmla="*/ 2408658 h 5360598"/>
                    <a:gd name="connsiteX69" fmla="*/ 3925687 w 5653011"/>
                    <a:gd name="connsiteY69" fmla="*/ 2496105 h 5360598"/>
                    <a:gd name="connsiteX70" fmla="*/ 4080361 w 5653011"/>
                    <a:gd name="connsiteY70" fmla="*/ 2563285 h 5360598"/>
                    <a:gd name="connsiteX71" fmla="*/ 4176936 w 5653011"/>
                    <a:gd name="connsiteY71" fmla="*/ 2602517 h 5360598"/>
                    <a:gd name="connsiteX72" fmla="*/ 4247118 w 5653011"/>
                    <a:gd name="connsiteY72" fmla="*/ 2485103 h 5360598"/>
                    <a:gd name="connsiteX73" fmla="*/ 4345042 w 5653011"/>
                    <a:gd name="connsiteY73" fmla="*/ 2306925 h 5360598"/>
                    <a:gd name="connsiteX74" fmla="*/ 4526306 w 5653011"/>
                    <a:gd name="connsiteY74" fmla="*/ 1969509 h 5360598"/>
                    <a:gd name="connsiteX75" fmla="*/ 4526306 w 5653011"/>
                    <a:gd name="connsiteY75" fmla="*/ 1969509 h 5360598"/>
                    <a:gd name="connsiteX76" fmla="*/ 3889922 w 5653011"/>
                    <a:gd name="connsiteY76" fmla="*/ 3453012 h 5360598"/>
                    <a:gd name="connsiteX77" fmla="*/ 4008990 w 5653011"/>
                    <a:gd name="connsiteY77" fmla="*/ 3431968 h 5360598"/>
                    <a:gd name="connsiteX78" fmla="*/ 4126831 w 5653011"/>
                    <a:gd name="connsiteY78" fmla="*/ 3394465 h 5360598"/>
                    <a:gd name="connsiteX79" fmla="*/ 4236763 w 5653011"/>
                    <a:gd name="connsiteY79" fmla="*/ 3345655 h 5360598"/>
                    <a:gd name="connsiteX80" fmla="*/ 4289100 w 5653011"/>
                    <a:gd name="connsiteY80" fmla="*/ 3316900 h 5360598"/>
                    <a:gd name="connsiteX81" fmla="*/ 4316469 w 5653011"/>
                    <a:gd name="connsiteY81" fmla="*/ 3280990 h 5360598"/>
                    <a:gd name="connsiteX82" fmla="*/ 4357576 w 5653011"/>
                    <a:gd name="connsiteY82" fmla="*/ 3229026 h 5360598"/>
                    <a:gd name="connsiteX83" fmla="*/ 4302183 w 5653011"/>
                    <a:gd name="connsiteY83" fmla="*/ 3119529 h 5360598"/>
                    <a:gd name="connsiteX84" fmla="*/ 4197005 w 5653011"/>
                    <a:gd name="connsiteY84" fmla="*/ 3038169 h 5360598"/>
                    <a:gd name="connsiteX85" fmla="*/ 4146214 w 5653011"/>
                    <a:gd name="connsiteY85" fmla="*/ 3007813 h 5360598"/>
                    <a:gd name="connsiteX86" fmla="*/ 4073496 w 5653011"/>
                    <a:gd name="connsiteY86" fmla="*/ 3000453 h 5360598"/>
                    <a:gd name="connsiteX87" fmla="*/ 4082311 w 5653011"/>
                    <a:gd name="connsiteY87" fmla="*/ 3055693 h 5360598"/>
                    <a:gd name="connsiteX88" fmla="*/ 4032244 w 5653011"/>
                    <a:gd name="connsiteY88" fmla="*/ 3059854 h 5360598"/>
                    <a:gd name="connsiteX89" fmla="*/ 3964798 w 5653011"/>
                    <a:gd name="connsiteY89" fmla="*/ 3120587 h 5360598"/>
                    <a:gd name="connsiteX90" fmla="*/ 3745208 w 5653011"/>
                    <a:gd name="connsiteY90" fmla="*/ 3202983 h 5360598"/>
                    <a:gd name="connsiteX91" fmla="*/ 3188294 w 5653011"/>
                    <a:gd name="connsiteY91" fmla="*/ 3164231 h 5360598"/>
                    <a:gd name="connsiteX92" fmla="*/ 3048662 w 5653011"/>
                    <a:gd name="connsiteY92" fmla="*/ 3163134 h 5360598"/>
                    <a:gd name="connsiteX93" fmla="*/ 2910714 w 5653011"/>
                    <a:gd name="connsiteY93" fmla="*/ 3143834 h 5360598"/>
                    <a:gd name="connsiteX94" fmla="*/ 2648410 w 5653011"/>
                    <a:gd name="connsiteY94" fmla="*/ 3094987 h 5360598"/>
                    <a:gd name="connsiteX95" fmla="*/ 2345998 w 5653011"/>
                    <a:gd name="connsiteY95" fmla="*/ 2990251 h 5360598"/>
                    <a:gd name="connsiteX96" fmla="*/ 2044851 w 5653011"/>
                    <a:gd name="connsiteY96" fmla="*/ 2872357 h 5360598"/>
                    <a:gd name="connsiteX97" fmla="*/ 2209063 w 5653011"/>
                    <a:gd name="connsiteY97" fmla="*/ 2961145 h 5360598"/>
                    <a:gd name="connsiteX98" fmla="*/ 2348444 w 5653011"/>
                    <a:gd name="connsiteY98" fmla="*/ 3038040 h 5360598"/>
                    <a:gd name="connsiteX99" fmla="*/ 2388925 w 5653011"/>
                    <a:gd name="connsiteY99" fmla="*/ 3138546 h 5360598"/>
                    <a:gd name="connsiteX100" fmla="*/ 2431616 w 5653011"/>
                    <a:gd name="connsiteY100" fmla="*/ 3237141 h 5360598"/>
                    <a:gd name="connsiteX101" fmla="*/ 2471382 w 5653011"/>
                    <a:gd name="connsiteY101" fmla="*/ 3337815 h 5360598"/>
                    <a:gd name="connsiteX102" fmla="*/ 2497958 w 5653011"/>
                    <a:gd name="connsiteY102" fmla="*/ 3417567 h 5360598"/>
                    <a:gd name="connsiteX103" fmla="*/ 2648296 w 5653011"/>
                    <a:gd name="connsiteY103" fmla="*/ 3458704 h 5360598"/>
                    <a:gd name="connsiteX104" fmla="*/ 2858239 w 5653011"/>
                    <a:gd name="connsiteY104" fmla="*/ 3472183 h 5360598"/>
                    <a:gd name="connsiteX105" fmla="*/ 2941214 w 5653011"/>
                    <a:gd name="connsiteY105" fmla="*/ 3476937 h 5360598"/>
                    <a:gd name="connsiteX106" fmla="*/ 2974663 w 5653011"/>
                    <a:gd name="connsiteY106" fmla="*/ 3438535 h 5360598"/>
                    <a:gd name="connsiteX107" fmla="*/ 3000950 w 5653011"/>
                    <a:gd name="connsiteY107" fmla="*/ 3399448 h 5360598"/>
                    <a:gd name="connsiteX108" fmla="*/ 3003213 w 5653011"/>
                    <a:gd name="connsiteY108" fmla="*/ 3476434 h 5360598"/>
                    <a:gd name="connsiteX109" fmla="*/ 3457646 w 5653011"/>
                    <a:gd name="connsiteY109" fmla="*/ 3493837 h 5360598"/>
                    <a:gd name="connsiteX110" fmla="*/ 3889922 w 5653011"/>
                    <a:gd name="connsiteY110" fmla="*/ 3453012 h 5360598"/>
                    <a:gd name="connsiteX111" fmla="*/ 3889922 w 5653011"/>
                    <a:gd name="connsiteY111" fmla="*/ 3453012 h 5360598"/>
                    <a:gd name="connsiteX112" fmla="*/ 4565309 w 5653011"/>
                    <a:gd name="connsiteY112" fmla="*/ 3109715 h 5360598"/>
                    <a:gd name="connsiteX113" fmla="*/ 4659850 w 5653011"/>
                    <a:gd name="connsiteY113" fmla="*/ 2540526 h 5360598"/>
                    <a:gd name="connsiteX114" fmla="*/ 4789151 w 5653011"/>
                    <a:gd name="connsiteY114" fmla="*/ 1975932 h 5360598"/>
                    <a:gd name="connsiteX115" fmla="*/ 4691669 w 5653011"/>
                    <a:gd name="connsiteY115" fmla="*/ 1952632 h 5360598"/>
                    <a:gd name="connsiteX116" fmla="*/ 4671325 w 5653011"/>
                    <a:gd name="connsiteY116" fmla="*/ 2066260 h 5360598"/>
                    <a:gd name="connsiteX117" fmla="*/ 4639301 w 5653011"/>
                    <a:gd name="connsiteY117" fmla="*/ 2228034 h 5360598"/>
                    <a:gd name="connsiteX118" fmla="*/ 4562322 w 5653011"/>
                    <a:gd name="connsiteY118" fmla="*/ 2533074 h 5360598"/>
                    <a:gd name="connsiteX119" fmla="*/ 4497985 w 5653011"/>
                    <a:gd name="connsiteY119" fmla="*/ 2844714 h 5360598"/>
                    <a:gd name="connsiteX120" fmla="*/ 4453236 w 5653011"/>
                    <a:gd name="connsiteY120" fmla="*/ 3110759 h 5360598"/>
                    <a:gd name="connsiteX121" fmla="*/ 4350436 w 5653011"/>
                    <a:gd name="connsiteY121" fmla="*/ 3747348 h 5360598"/>
                    <a:gd name="connsiteX122" fmla="*/ 4319372 w 5653011"/>
                    <a:gd name="connsiteY122" fmla="*/ 4349886 h 5360598"/>
                    <a:gd name="connsiteX123" fmla="*/ 4338138 w 5653011"/>
                    <a:gd name="connsiteY123" fmla="*/ 4717375 h 5360598"/>
                    <a:gd name="connsiteX124" fmla="*/ 4342032 w 5653011"/>
                    <a:gd name="connsiteY124" fmla="*/ 4808236 h 5360598"/>
                    <a:gd name="connsiteX125" fmla="*/ 4341399 w 5653011"/>
                    <a:gd name="connsiteY125" fmla="*/ 4906739 h 5360598"/>
                    <a:gd name="connsiteX126" fmla="*/ 4383405 w 5653011"/>
                    <a:gd name="connsiteY126" fmla="*/ 4944264 h 5360598"/>
                    <a:gd name="connsiteX127" fmla="*/ 4425167 w 5653011"/>
                    <a:gd name="connsiteY127" fmla="*/ 5017761 h 5360598"/>
                    <a:gd name="connsiteX128" fmla="*/ 4431125 w 5653011"/>
                    <a:gd name="connsiteY128" fmla="*/ 4757727 h 5360598"/>
                    <a:gd name="connsiteX129" fmla="*/ 4436535 w 5653011"/>
                    <a:gd name="connsiteY129" fmla="*/ 4524354 h 5360598"/>
                    <a:gd name="connsiteX130" fmla="*/ 4455477 w 5653011"/>
                    <a:gd name="connsiteY130" fmla="*/ 4069120 h 5360598"/>
                    <a:gd name="connsiteX131" fmla="*/ 4512210 w 5653011"/>
                    <a:gd name="connsiteY131" fmla="*/ 3564460 h 5360598"/>
                    <a:gd name="connsiteX132" fmla="*/ 4565309 w 5653011"/>
                    <a:gd name="connsiteY132" fmla="*/ 3109715 h 5360598"/>
                    <a:gd name="connsiteX133" fmla="*/ 4565309 w 5653011"/>
                    <a:gd name="connsiteY133" fmla="*/ 3109715 h 5360598"/>
                    <a:gd name="connsiteX134" fmla="*/ 3858995 w 5653011"/>
                    <a:gd name="connsiteY134" fmla="*/ 733321 h 5360598"/>
                    <a:gd name="connsiteX135" fmla="*/ 3827604 w 5653011"/>
                    <a:gd name="connsiteY135" fmla="*/ 730400 h 5360598"/>
                    <a:gd name="connsiteX136" fmla="*/ 3840054 w 5653011"/>
                    <a:gd name="connsiteY136" fmla="*/ 799664 h 5360598"/>
                    <a:gd name="connsiteX137" fmla="*/ 3889961 w 5653011"/>
                    <a:gd name="connsiteY137" fmla="*/ 808305 h 5360598"/>
                    <a:gd name="connsiteX138" fmla="*/ 4037448 w 5653011"/>
                    <a:gd name="connsiteY138" fmla="*/ 808434 h 5360598"/>
                    <a:gd name="connsiteX139" fmla="*/ 4068764 w 5653011"/>
                    <a:gd name="connsiteY139" fmla="*/ 796030 h 5360598"/>
                    <a:gd name="connsiteX140" fmla="*/ 4096422 w 5653011"/>
                    <a:gd name="connsiteY140" fmla="*/ 824542 h 5360598"/>
                    <a:gd name="connsiteX141" fmla="*/ 4114068 w 5653011"/>
                    <a:gd name="connsiteY141" fmla="*/ 880795 h 5360598"/>
                    <a:gd name="connsiteX142" fmla="*/ 4135928 w 5653011"/>
                    <a:gd name="connsiteY142" fmla="*/ 972144 h 5360598"/>
                    <a:gd name="connsiteX143" fmla="*/ 4082105 w 5653011"/>
                    <a:gd name="connsiteY143" fmla="*/ 1035438 h 5360598"/>
                    <a:gd name="connsiteX144" fmla="*/ 4069206 w 5653011"/>
                    <a:gd name="connsiteY144" fmla="*/ 1113254 h 5360598"/>
                    <a:gd name="connsiteX145" fmla="*/ 4049540 w 5653011"/>
                    <a:gd name="connsiteY145" fmla="*/ 1210195 h 5360598"/>
                    <a:gd name="connsiteX146" fmla="*/ 4097443 w 5653011"/>
                    <a:gd name="connsiteY146" fmla="*/ 1306260 h 5360598"/>
                    <a:gd name="connsiteX147" fmla="*/ 4210621 w 5653011"/>
                    <a:gd name="connsiteY147" fmla="*/ 1262403 h 5360598"/>
                    <a:gd name="connsiteX148" fmla="*/ 4376449 w 5653011"/>
                    <a:gd name="connsiteY148" fmla="*/ 1020367 h 5360598"/>
                    <a:gd name="connsiteX149" fmla="*/ 4389455 w 5653011"/>
                    <a:gd name="connsiteY149" fmla="*/ 984121 h 5360598"/>
                    <a:gd name="connsiteX150" fmla="*/ 4378887 w 5653011"/>
                    <a:gd name="connsiteY150" fmla="*/ 970117 h 5360598"/>
                    <a:gd name="connsiteX151" fmla="*/ 4357202 w 5653011"/>
                    <a:gd name="connsiteY151" fmla="*/ 928995 h 5360598"/>
                    <a:gd name="connsiteX152" fmla="*/ 4313718 w 5653011"/>
                    <a:gd name="connsiteY152" fmla="*/ 760181 h 5360598"/>
                    <a:gd name="connsiteX153" fmla="*/ 4309360 w 5653011"/>
                    <a:gd name="connsiteY153" fmla="*/ 682076 h 5360598"/>
                    <a:gd name="connsiteX154" fmla="*/ 4311745 w 5653011"/>
                    <a:gd name="connsiteY154" fmla="*/ 639968 h 5360598"/>
                    <a:gd name="connsiteX155" fmla="*/ 4286045 w 5653011"/>
                    <a:gd name="connsiteY155" fmla="*/ 624671 h 5360598"/>
                    <a:gd name="connsiteX156" fmla="*/ 4248253 w 5653011"/>
                    <a:gd name="connsiteY156" fmla="*/ 572247 h 5360598"/>
                    <a:gd name="connsiteX157" fmla="*/ 4199200 w 5653011"/>
                    <a:gd name="connsiteY157" fmla="*/ 549077 h 5360598"/>
                    <a:gd name="connsiteX158" fmla="*/ 4300758 w 5653011"/>
                    <a:gd name="connsiteY158" fmla="*/ 416020 h 5360598"/>
                    <a:gd name="connsiteX159" fmla="*/ 4092536 w 5653011"/>
                    <a:gd name="connsiteY159" fmla="*/ 418606 h 5360598"/>
                    <a:gd name="connsiteX160" fmla="*/ 4086387 w 5653011"/>
                    <a:gd name="connsiteY160" fmla="*/ 343155 h 5360598"/>
                    <a:gd name="connsiteX161" fmla="*/ 4023558 w 5653011"/>
                    <a:gd name="connsiteY161" fmla="*/ 299726 h 5360598"/>
                    <a:gd name="connsiteX162" fmla="*/ 3942717 w 5653011"/>
                    <a:gd name="connsiteY162" fmla="*/ 254496 h 5360598"/>
                    <a:gd name="connsiteX163" fmla="*/ 3879377 w 5653011"/>
                    <a:gd name="connsiteY163" fmla="*/ 212110 h 5360598"/>
                    <a:gd name="connsiteX164" fmla="*/ 3872192 w 5653011"/>
                    <a:gd name="connsiteY164" fmla="*/ 329247 h 5360598"/>
                    <a:gd name="connsiteX165" fmla="*/ 3983648 w 5653011"/>
                    <a:gd name="connsiteY165" fmla="*/ 337782 h 5360598"/>
                    <a:gd name="connsiteX166" fmla="*/ 4039635 w 5653011"/>
                    <a:gd name="connsiteY166" fmla="*/ 427515 h 5360598"/>
                    <a:gd name="connsiteX167" fmla="*/ 3943189 w 5653011"/>
                    <a:gd name="connsiteY167" fmla="*/ 383558 h 5360598"/>
                    <a:gd name="connsiteX168" fmla="*/ 3899081 w 5653011"/>
                    <a:gd name="connsiteY168" fmla="*/ 373462 h 5360598"/>
                    <a:gd name="connsiteX169" fmla="*/ 3858493 w 5653011"/>
                    <a:gd name="connsiteY169" fmla="*/ 401030 h 5360598"/>
                    <a:gd name="connsiteX170" fmla="*/ 3823025 w 5653011"/>
                    <a:gd name="connsiteY170" fmla="*/ 502438 h 5360598"/>
                    <a:gd name="connsiteX171" fmla="*/ 3793781 w 5653011"/>
                    <a:gd name="connsiteY171" fmla="*/ 501231 h 5360598"/>
                    <a:gd name="connsiteX172" fmla="*/ 3754245 w 5653011"/>
                    <a:gd name="connsiteY172" fmla="*/ 519450 h 5360598"/>
                    <a:gd name="connsiteX173" fmla="*/ 3814994 w 5653011"/>
                    <a:gd name="connsiteY173" fmla="*/ 573607 h 5360598"/>
                    <a:gd name="connsiteX174" fmla="*/ 3827924 w 5653011"/>
                    <a:gd name="connsiteY174" fmla="*/ 694336 h 5360598"/>
                    <a:gd name="connsiteX175" fmla="*/ 3892010 w 5653011"/>
                    <a:gd name="connsiteY175" fmla="*/ 680993 h 5360598"/>
                    <a:gd name="connsiteX176" fmla="*/ 3941620 w 5653011"/>
                    <a:gd name="connsiteY176" fmla="*/ 686405 h 5360598"/>
                    <a:gd name="connsiteX177" fmla="*/ 3858995 w 5653011"/>
                    <a:gd name="connsiteY177" fmla="*/ 733321 h 5360598"/>
                    <a:gd name="connsiteX178" fmla="*/ 3858995 w 5653011"/>
                    <a:gd name="connsiteY178" fmla="*/ 733321 h 5360598"/>
                    <a:gd name="connsiteX179" fmla="*/ 4131014 w 5653011"/>
                    <a:gd name="connsiteY179" fmla="*/ 1709552 h 5360598"/>
                    <a:gd name="connsiteX180" fmla="*/ 4137986 w 5653011"/>
                    <a:gd name="connsiteY180" fmla="*/ 1613579 h 5360598"/>
                    <a:gd name="connsiteX181" fmla="*/ 4149239 w 5653011"/>
                    <a:gd name="connsiteY181" fmla="*/ 1511182 h 5360598"/>
                    <a:gd name="connsiteX182" fmla="*/ 4074646 w 5653011"/>
                    <a:gd name="connsiteY182" fmla="*/ 1484492 h 5360598"/>
                    <a:gd name="connsiteX183" fmla="*/ 3959602 w 5653011"/>
                    <a:gd name="connsiteY183" fmla="*/ 1461123 h 5360598"/>
                    <a:gd name="connsiteX184" fmla="*/ 3852984 w 5653011"/>
                    <a:gd name="connsiteY184" fmla="*/ 1452544 h 5360598"/>
                    <a:gd name="connsiteX185" fmla="*/ 3794719 w 5653011"/>
                    <a:gd name="connsiteY185" fmla="*/ 1483928 h 5360598"/>
                    <a:gd name="connsiteX186" fmla="*/ 3777301 w 5653011"/>
                    <a:gd name="connsiteY186" fmla="*/ 1589288 h 5360598"/>
                    <a:gd name="connsiteX187" fmla="*/ 3753330 w 5653011"/>
                    <a:gd name="connsiteY187" fmla="*/ 1673238 h 5360598"/>
                    <a:gd name="connsiteX188" fmla="*/ 3984410 w 5653011"/>
                    <a:gd name="connsiteY188" fmla="*/ 1666472 h 5360598"/>
                    <a:gd name="connsiteX189" fmla="*/ 3871902 w 5653011"/>
                    <a:gd name="connsiteY189" fmla="*/ 1789936 h 5360598"/>
                    <a:gd name="connsiteX190" fmla="*/ 3977674 w 5653011"/>
                    <a:gd name="connsiteY190" fmla="*/ 1860728 h 5360598"/>
                    <a:gd name="connsiteX191" fmla="*/ 3927166 w 5653011"/>
                    <a:gd name="connsiteY191" fmla="*/ 1927755 h 5360598"/>
                    <a:gd name="connsiteX192" fmla="*/ 3950733 w 5653011"/>
                    <a:gd name="connsiteY192" fmla="*/ 1976709 h 5360598"/>
                    <a:gd name="connsiteX193" fmla="*/ 3963221 w 5653011"/>
                    <a:gd name="connsiteY193" fmla="*/ 2020361 h 5360598"/>
                    <a:gd name="connsiteX194" fmla="*/ 4117200 w 5653011"/>
                    <a:gd name="connsiteY194" fmla="*/ 2091404 h 5360598"/>
                    <a:gd name="connsiteX195" fmla="*/ 4148531 w 5653011"/>
                    <a:gd name="connsiteY195" fmla="*/ 2104402 h 5360598"/>
                    <a:gd name="connsiteX196" fmla="*/ 4185103 w 5653011"/>
                    <a:gd name="connsiteY196" fmla="*/ 2096006 h 5360598"/>
                    <a:gd name="connsiteX197" fmla="*/ 4247887 w 5653011"/>
                    <a:gd name="connsiteY197" fmla="*/ 2031195 h 5360598"/>
                    <a:gd name="connsiteX198" fmla="*/ 4394766 w 5653011"/>
                    <a:gd name="connsiteY198" fmla="*/ 1923770 h 5360598"/>
                    <a:gd name="connsiteX199" fmla="*/ 4325406 w 5653011"/>
                    <a:gd name="connsiteY199" fmla="*/ 1925225 h 5360598"/>
                    <a:gd name="connsiteX200" fmla="*/ 4304575 w 5653011"/>
                    <a:gd name="connsiteY200" fmla="*/ 1891388 h 5360598"/>
                    <a:gd name="connsiteX201" fmla="*/ 4291607 w 5653011"/>
                    <a:gd name="connsiteY201" fmla="*/ 1875608 h 5360598"/>
                    <a:gd name="connsiteX202" fmla="*/ 4273846 w 5653011"/>
                    <a:gd name="connsiteY202" fmla="*/ 1872378 h 5360598"/>
                    <a:gd name="connsiteX203" fmla="*/ 4257678 w 5653011"/>
                    <a:gd name="connsiteY203" fmla="*/ 1834418 h 5360598"/>
                    <a:gd name="connsiteX204" fmla="*/ 4274288 w 5653011"/>
                    <a:gd name="connsiteY204" fmla="*/ 1787780 h 5360598"/>
                    <a:gd name="connsiteX205" fmla="*/ 4273221 w 5653011"/>
                    <a:gd name="connsiteY205" fmla="*/ 1756373 h 5360598"/>
                    <a:gd name="connsiteX206" fmla="*/ 4262219 w 5653011"/>
                    <a:gd name="connsiteY206" fmla="*/ 1720593 h 5360598"/>
                    <a:gd name="connsiteX207" fmla="*/ 4335959 w 5653011"/>
                    <a:gd name="connsiteY207" fmla="*/ 1628299 h 5360598"/>
                    <a:gd name="connsiteX208" fmla="*/ 4319890 w 5653011"/>
                    <a:gd name="connsiteY208" fmla="*/ 1521400 h 5360598"/>
                    <a:gd name="connsiteX209" fmla="*/ 4504621 w 5653011"/>
                    <a:gd name="connsiteY209" fmla="*/ 1509849 h 5360598"/>
                    <a:gd name="connsiteX210" fmla="*/ 4555229 w 5653011"/>
                    <a:gd name="connsiteY210" fmla="*/ 1516341 h 5360598"/>
                    <a:gd name="connsiteX211" fmla="*/ 4557492 w 5653011"/>
                    <a:gd name="connsiteY211" fmla="*/ 1457100 h 5360598"/>
                    <a:gd name="connsiteX212" fmla="*/ 4559725 w 5653011"/>
                    <a:gd name="connsiteY212" fmla="*/ 1398667 h 5360598"/>
                    <a:gd name="connsiteX213" fmla="*/ 4539076 w 5653011"/>
                    <a:gd name="connsiteY213" fmla="*/ 1378651 h 5360598"/>
                    <a:gd name="connsiteX214" fmla="*/ 4332767 w 5653011"/>
                    <a:gd name="connsiteY214" fmla="*/ 1460156 h 5360598"/>
                    <a:gd name="connsiteX215" fmla="*/ 4226256 w 5653011"/>
                    <a:gd name="connsiteY215" fmla="*/ 1569668 h 5360598"/>
                    <a:gd name="connsiteX216" fmla="*/ 4197112 w 5653011"/>
                    <a:gd name="connsiteY216" fmla="*/ 1780580 h 5360598"/>
                    <a:gd name="connsiteX217" fmla="*/ 4134961 w 5653011"/>
                    <a:gd name="connsiteY217" fmla="*/ 1910688 h 5360598"/>
                    <a:gd name="connsiteX218" fmla="*/ 4128804 w 5653011"/>
                    <a:gd name="connsiteY218" fmla="*/ 1825397 h 5360598"/>
                    <a:gd name="connsiteX219" fmla="*/ 4131014 w 5653011"/>
                    <a:gd name="connsiteY219" fmla="*/ 1709552 h 5360598"/>
                    <a:gd name="connsiteX220" fmla="*/ 4131014 w 5653011"/>
                    <a:gd name="connsiteY220" fmla="*/ 1709552 h 5360598"/>
                    <a:gd name="connsiteX221" fmla="*/ 531687 w 5653011"/>
                    <a:gd name="connsiteY221" fmla="*/ 4078363 h 5360598"/>
                    <a:gd name="connsiteX222" fmla="*/ 650163 w 5653011"/>
                    <a:gd name="connsiteY222" fmla="*/ 4063818 h 5360598"/>
                    <a:gd name="connsiteX223" fmla="*/ 833023 w 5653011"/>
                    <a:gd name="connsiteY223" fmla="*/ 4042042 h 5360598"/>
                    <a:gd name="connsiteX224" fmla="*/ 957775 w 5653011"/>
                    <a:gd name="connsiteY224" fmla="*/ 3978367 h 5360598"/>
                    <a:gd name="connsiteX225" fmla="*/ 1000253 w 5653011"/>
                    <a:gd name="connsiteY225" fmla="*/ 3843656 h 5360598"/>
                    <a:gd name="connsiteX226" fmla="*/ 1023240 w 5653011"/>
                    <a:gd name="connsiteY226" fmla="*/ 3762320 h 5360598"/>
                    <a:gd name="connsiteX227" fmla="*/ 986264 w 5653011"/>
                    <a:gd name="connsiteY227" fmla="*/ 3719926 h 5360598"/>
                    <a:gd name="connsiteX228" fmla="*/ 859798 w 5653011"/>
                    <a:gd name="connsiteY228" fmla="*/ 3655542 h 5360598"/>
                    <a:gd name="connsiteX229" fmla="*/ 819202 w 5653011"/>
                    <a:gd name="connsiteY229" fmla="*/ 3647778 h 5360598"/>
                    <a:gd name="connsiteX230" fmla="*/ 789509 w 5653011"/>
                    <a:gd name="connsiteY230" fmla="*/ 3662750 h 5360598"/>
                    <a:gd name="connsiteX231" fmla="*/ 748045 w 5653011"/>
                    <a:gd name="connsiteY231" fmla="*/ 3735088 h 5360598"/>
                    <a:gd name="connsiteX232" fmla="*/ 625765 w 5653011"/>
                    <a:gd name="connsiteY232" fmla="*/ 3843633 h 5360598"/>
                    <a:gd name="connsiteX233" fmla="*/ 351607 w 5653011"/>
                    <a:gd name="connsiteY233" fmla="*/ 3964591 h 5360598"/>
                    <a:gd name="connsiteX234" fmla="*/ 195347 w 5653011"/>
                    <a:gd name="connsiteY234" fmla="*/ 4027580 h 5360598"/>
                    <a:gd name="connsiteX235" fmla="*/ 62489 w 5653011"/>
                    <a:gd name="connsiteY235" fmla="*/ 4083605 h 5360598"/>
                    <a:gd name="connsiteX236" fmla="*/ 113381 w 5653011"/>
                    <a:gd name="connsiteY236" fmla="*/ 4164896 h 5360598"/>
                    <a:gd name="connsiteX237" fmla="*/ 174506 w 5653011"/>
                    <a:gd name="connsiteY237" fmla="*/ 4181323 h 5360598"/>
                    <a:gd name="connsiteX238" fmla="*/ 248788 w 5653011"/>
                    <a:gd name="connsiteY238" fmla="*/ 4147714 h 5360598"/>
                    <a:gd name="connsiteX239" fmla="*/ 531687 w 5653011"/>
                    <a:gd name="connsiteY239" fmla="*/ 4078363 h 5360598"/>
                    <a:gd name="connsiteX240" fmla="*/ 531687 w 5653011"/>
                    <a:gd name="connsiteY240" fmla="*/ 4078363 h 5360598"/>
                    <a:gd name="connsiteX241" fmla="*/ 2493234 w 5653011"/>
                    <a:gd name="connsiteY241" fmla="*/ 4710556 h 5360598"/>
                    <a:gd name="connsiteX242" fmla="*/ 2397268 w 5653011"/>
                    <a:gd name="connsiteY242" fmla="*/ 4689808 h 5360598"/>
                    <a:gd name="connsiteX243" fmla="*/ 2447396 w 5653011"/>
                    <a:gd name="connsiteY243" fmla="*/ 4902434 h 5360598"/>
                    <a:gd name="connsiteX244" fmla="*/ 2373763 w 5653011"/>
                    <a:gd name="connsiteY244" fmla="*/ 4947952 h 5360598"/>
                    <a:gd name="connsiteX245" fmla="*/ 2282201 w 5653011"/>
                    <a:gd name="connsiteY245" fmla="*/ 5002095 h 5360598"/>
                    <a:gd name="connsiteX246" fmla="*/ 1900220 w 5653011"/>
                    <a:gd name="connsiteY246" fmla="*/ 5222134 h 5360598"/>
                    <a:gd name="connsiteX247" fmla="*/ 2046641 w 5653011"/>
                    <a:gd name="connsiteY247" fmla="*/ 5233007 h 5360598"/>
                    <a:gd name="connsiteX248" fmla="*/ 2191973 w 5653011"/>
                    <a:gd name="connsiteY248" fmla="*/ 5175199 h 5360598"/>
                    <a:gd name="connsiteX249" fmla="*/ 2470170 w 5653011"/>
                    <a:gd name="connsiteY249" fmla="*/ 5117985 h 5360598"/>
                    <a:gd name="connsiteX250" fmla="*/ 2724763 w 5653011"/>
                    <a:gd name="connsiteY250" fmla="*/ 5017540 h 5360598"/>
                    <a:gd name="connsiteX251" fmla="*/ 2632752 w 5653011"/>
                    <a:gd name="connsiteY251" fmla="*/ 4701207 h 5360598"/>
                    <a:gd name="connsiteX252" fmla="*/ 2493234 w 5653011"/>
                    <a:gd name="connsiteY252" fmla="*/ 4710556 h 5360598"/>
                    <a:gd name="connsiteX253" fmla="*/ 2493234 w 5653011"/>
                    <a:gd name="connsiteY253" fmla="*/ 4710556 h 5360598"/>
                    <a:gd name="connsiteX254" fmla="*/ 4399893 w 5653011"/>
                    <a:gd name="connsiteY254" fmla="*/ 2989946 h 5360598"/>
                    <a:gd name="connsiteX255" fmla="*/ 4501139 w 5653011"/>
                    <a:gd name="connsiteY255" fmla="*/ 2451349 h 5360598"/>
                    <a:gd name="connsiteX256" fmla="*/ 4558665 w 5653011"/>
                    <a:gd name="connsiteY256" fmla="*/ 2184223 h 5360598"/>
                    <a:gd name="connsiteX257" fmla="*/ 4585287 w 5653011"/>
                    <a:gd name="connsiteY257" fmla="*/ 2060164 h 5360598"/>
                    <a:gd name="connsiteX258" fmla="*/ 4620344 w 5653011"/>
                    <a:gd name="connsiteY258" fmla="*/ 1936929 h 5360598"/>
                    <a:gd name="connsiteX259" fmla="*/ 4566879 w 5653011"/>
                    <a:gd name="connsiteY259" fmla="*/ 2055372 h 5360598"/>
                    <a:gd name="connsiteX260" fmla="*/ 4501482 w 5653011"/>
                    <a:gd name="connsiteY260" fmla="*/ 2216102 h 5360598"/>
                    <a:gd name="connsiteX261" fmla="*/ 4375275 w 5653011"/>
                    <a:gd name="connsiteY261" fmla="*/ 2462032 h 5360598"/>
                    <a:gd name="connsiteX262" fmla="*/ 4219673 w 5653011"/>
                    <a:gd name="connsiteY262" fmla="*/ 2708434 h 5360598"/>
                    <a:gd name="connsiteX263" fmla="*/ 4161682 w 5653011"/>
                    <a:gd name="connsiteY263" fmla="*/ 2782509 h 5360598"/>
                    <a:gd name="connsiteX264" fmla="*/ 4115158 w 5653011"/>
                    <a:gd name="connsiteY264" fmla="*/ 2925959 h 5360598"/>
                    <a:gd name="connsiteX265" fmla="*/ 4178521 w 5653011"/>
                    <a:gd name="connsiteY265" fmla="*/ 2937502 h 5360598"/>
                    <a:gd name="connsiteX266" fmla="*/ 4258486 w 5653011"/>
                    <a:gd name="connsiteY266" fmla="*/ 2962997 h 5360598"/>
                    <a:gd name="connsiteX267" fmla="*/ 4386018 w 5653011"/>
                    <a:gd name="connsiteY267" fmla="*/ 3063290 h 5360598"/>
                    <a:gd name="connsiteX268" fmla="*/ 4399893 w 5653011"/>
                    <a:gd name="connsiteY268" fmla="*/ 2989946 h 5360598"/>
                    <a:gd name="connsiteX269" fmla="*/ 4399893 w 5653011"/>
                    <a:gd name="connsiteY269" fmla="*/ 2989946 h 5360598"/>
                    <a:gd name="connsiteX270" fmla="*/ 2982717 w 5653011"/>
                    <a:gd name="connsiteY270" fmla="*/ 4355273 h 5360598"/>
                    <a:gd name="connsiteX271" fmla="*/ 2982496 w 5653011"/>
                    <a:gd name="connsiteY271" fmla="*/ 3838056 h 5360598"/>
                    <a:gd name="connsiteX272" fmla="*/ 2994031 w 5653011"/>
                    <a:gd name="connsiteY272" fmla="*/ 3692176 h 5360598"/>
                    <a:gd name="connsiteX273" fmla="*/ 3007076 w 5653011"/>
                    <a:gd name="connsiteY273" fmla="*/ 3585360 h 5360598"/>
                    <a:gd name="connsiteX274" fmla="*/ 2898782 w 5653011"/>
                    <a:gd name="connsiteY274" fmla="*/ 3580781 h 5360598"/>
                    <a:gd name="connsiteX275" fmla="*/ 2791060 w 5653011"/>
                    <a:gd name="connsiteY275" fmla="*/ 3575653 h 5360598"/>
                    <a:gd name="connsiteX276" fmla="*/ 2827610 w 5653011"/>
                    <a:gd name="connsiteY276" fmla="*/ 3775227 h 5360598"/>
                    <a:gd name="connsiteX277" fmla="*/ 2856220 w 5653011"/>
                    <a:gd name="connsiteY277" fmla="*/ 3952636 h 5360598"/>
                    <a:gd name="connsiteX278" fmla="*/ 2901982 w 5653011"/>
                    <a:gd name="connsiteY278" fmla="*/ 4339379 h 5360598"/>
                    <a:gd name="connsiteX279" fmla="*/ 2959851 w 5653011"/>
                    <a:gd name="connsiteY279" fmla="*/ 4688559 h 5360598"/>
                    <a:gd name="connsiteX280" fmla="*/ 2994694 w 5653011"/>
                    <a:gd name="connsiteY280" fmla="*/ 4876825 h 5360598"/>
                    <a:gd name="connsiteX281" fmla="*/ 3052213 w 5653011"/>
                    <a:gd name="connsiteY281" fmla="*/ 5061000 h 5360598"/>
                    <a:gd name="connsiteX282" fmla="*/ 3029141 w 5653011"/>
                    <a:gd name="connsiteY282" fmla="*/ 4902442 h 5360598"/>
                    <a:gd name="connsiteX283" fmla="*/ 3012706 w 5653011"/>
                    <a:gd name="connsiteY283" fmla="*/ 4747548 h 5360598"/>
                    <a:gd name="connsiteX284" fmla="*/ 2994214 w 5653011"/>
                    <a:gd name="connsiteY284" fmla="*/ 4563228 h 5360598"/>
                    <a:gd name="connsiteX285" fmla="*/ 2987974 w 5653011"/>
                    <a:gd name="connsiteY285" fmla="*/ 4450583 h 5360598"/>
                    <a:gd name="connsiteX286" fmla="*/ 2982717 w 5653011"/>
                    <a:gd name="connsiteY286" fmla="*/ 4355273 h 5360598"/>
                    <a:gd name="connsiteX287" fmla="*/ 2982717 w 5653011"/>
                    <a:gd name="connsiteY287" fmla="*/ 4355273 h 5360598"/>
                    <a:gd name="connsiteX288" fmla="*/ 3880848 w 5653011"/>
                    <a:gd name="connsiteY288" fmla="*/ 2050716 h 5360598"/>
                    <a:gd name="connsiteX289" fmla="*/ 3824419 w 5653011"/>
                    <a:gd name="connsiteY289" fmla="*/ 2011134 h 5360598"/>
                    <a:gd name="connsiteX290" fmla="*/ 3873609 w 5653011"/>
                    <a:gd name="connsiteY290" fmla="*/ 1970690 h 5360598"/>
                    <a:gd name="connsiteX291" fmla="*/ 3732743 w 5653011"/>
                    <a:gd name="connsiteY291" fmla="*/ 1889437 h 5360598"/>
                    <a:gd name="connsiteX292" fmla="*/ 3893846 w 5653011"/>
                    <a:gd name="connsiteY292" fmla="*/ 1870290 h 5360598"/>
                    <a:gd name="connsiteX293" fmla="*/ 3842073 w 5653011"/>
                    <a:gd name="connsiteY293" fmla="*/ 1835043 h 5360598"/>
                    <a:gd name="connsiteX294" fmla="*/ 3743654 w 5653011"/>
                    <a:gd name="connsiteY294" fmla="*/ 1805685 h 5360598"/>
                    <a:gd name="connsiteX295" fmla="*/ 3922655 w 5653011"/>
                    <a:gd name="connsiteY295" fmla="*/ 1708577 h 5360598"/>
                    <a:gd name="connsiteX296" fmla="*/ 3728948 w 5653011"/>
                    <a:gd name="connsiteY296" fmla="*/ 1736288 h 5360598"/>
                    <a:gd name="connsiteX297" fmla="*/ 3625256 w 5653011"/>
                    <a:gd name="connsiteY297" fmla="*/ 1883540 h 5360598"/>
                    <a:gd name="connsiteX298" fmla="*/ 3723440 w 5653011"/>
                    <a:gd name="connsiteY298" fmla="*/ 2028590 h 5360598"/>
                    <a:gd name="connsiteX299" fmla="*/ 3802604 w 5653011"/>
                    <a:gd name="connsiteY299" fmla="*/ 2047676 h 5360598"/>
                    <a:gd name="connsiteX300" fmla="*/ 3891644 w 5653011"/>
                    <a:gd name="connsiteY300" fmla="*/ 2054678 h 5360598"/>
                    <a:gd name="connsiteX301" fmla="*/ 3880848 w 5653011"/>
                    <a:gd name="connsiteY301" fmla="*/ 2050716 h 5360598"/>
                    <a:gd name="connsiteX302" fmla="*/ 3880848 w 5653011"/>
                    <a:gd name="connsiteY302" fmla="*/ 2050716 h 5360598"/>
                    <a:gd name="connsiteX303" fmla="*/ 4852315 w 5653011"/>
                    <a:gd name="connsiteY303" fmla="*/ 1606927 h 5360598"/>
                    <a:gd name="connsiteX304" fmla="*/ 4851157 w 5653011"/>
                    <a:gd name="connsiteY304" fmla="*/ 1499083 h 5360598"/>
                    <a:gd name="connsiteX305" fmla="*/ 4783299 w 5653011"/>
                    <a:gd name="connsiteY305" fmla="*/ 1544966 h 5360598"/>
                    <a:gd name="connsiteX306" fmla="*/ 4765790 w 5653011"/>
                    <a:gd name="connsiteY306" fmla="*/ 1682808 h 5360598"/>
                    <a:gd name="connsiteX307" fmla="*/ 4830212 w 5653011"/>
                    <a:gd name="connsiteY307" fmla="*/ 1678770 h 5360598"/>
                    <a:gd name="connsiteX308" fmla="*/ 4852315 w 5653011"/>
                    <a:gd name="connsiteY308" fmla="*/ 1653116 h 5360598"/>
                    <a:gd name="connsiteX309" fmla="*/ 4852315 w 5653011"/>
                    <a:gd name="connsiteY309" fmla="*/ 1606927 h 5360598"/>
                    <a:gd name="connsiteX310" fmla="*/ 3843071 w 5653011"/>
                    <a:gd name="connsiteY310" fmla="*/ 4067490 h 5360598"/>
                    <a:gd name="connsiteX311" fmla="*/ 3898890 w 5653011"/>
                    <a:gd name="connsiteY311" fmla="*/ 3802542 h 5360598"/>
                    <a:gd name="connsiteX312" fmla="*/ 3960836 w 5653011"/>
                    <a:gd name="connsiteY312" fmla="*/ 3524474 h 5360598"/>
                    <a:gd name="connsiteX313" fmla="*/ 3876230 w 5653011"/>
                    <a:gd name="connsiteY313" fmla="*/ 3536315 h 5360598"/>
                    <a:gd name="connsiteX314" fmla="*/ 3840229 w 5653011"/>
                    <a:gd name="connsiteY314" fmla="*/ 3580149 h 5360598"/>
                    <a:gd name="connsiteX315" fmla="*/ 3836069 w 5653011"/>
                    <a:gd name="connsiteY315" fmla="*/ 3747203 h 5360598"/>
                    <a:gd name="connsiteX316" fmla="*/ 3835002 w 5653011"/>
                    <a:gd name="connsiteY316" fmla="*/ 4084923 h 5360598"/>
                    <a:gd name="connsiteX317" fmla="*/ 3843071 w 5653011"/>
                    <a:gd name="connsiteY317" fmla="*/ 4067490 h 5360598"/>
                    <a:gd name="connsiteX318" fmla="*/ 3843071 w 5653011"/>
                    <a:gd name="connsiteY318" fmla="*/ 4067490 h 5360598"/>
                    <a:gd name="connsiteX319" fmla="*/ 4896645 w 5653011"/>
                    <a:gd name="connsiteY319" fmla="*/ 1884995 h 5360598"/>
                    <a:gd name="connsiteX320" fmla="*/ 5158887 w 5653011"/>
                    <a:gd name="connsiteY320" fmla="*/ 1966919 h 5360598"/>
                    <a:gd name="connsiteX321" fmla="*/ 5306497 w 5653011"/>
                    <a:gd name="connsiteY321" fmla="*/ 2020025 h 5360598"/>
                    <a:gd name="connsiteX322" fmla="*/ 5481963 w 5653011"/>
                    <a:gd name="connsiteY322" fmla="*/ 2028765 h 5360598"/>
                    <a:gd name="connsiteX323" fmla="*/ 5576329 w 5653011"/>
                    <a:gd name="connsiteY323" fmla="*/ 2027957 h 5360598"/>
                    <a:gd name="connsiteX324" fmla="*/ 5595507 w 5653011"/>
                    <a:gd name="connsiteY324" fmla="*/ 1971643 h 5360598"/>
                    <a:gd name="connsiteX325" fmla="*/ 5544556 w 5653011"/>
                    <a:gd name="connsiteY325" fmla="*/ 1793136 h 5360598"/>
                    <a:gd name="connsiteX326" fmla="*/ 5472881 w 5653011"/>
                    <a:gd name="connsiteY326" fmla="*/ 1667798 h 5360598"/>
                    <a:gd name="connsiteX327" fmla="*/ 5351665 w 5653011"/>
                    <a:gd name="connsiteY327" fmla="*/ 1502984 h 5360598"/>
                    <a:gd name="connsiteX328" fmla="*/ 5259288 w 5653011"/>
                    <a:gd name="connsiteY328" fmla="*/ 1379055 h 5360598"/>
                    <a:gd name="connsiteX329" fmla="*/ 5204603 w 5653011"/>
                    <a:gd name="connsiteY329" fmla="*/ 1342467 h 5360598"/>
                    <a:gd name="connsiteX330" fmla="*/ 5107312 w 5653011"/>
                    <a:gd name="connsiteY330" fmla="*/ 1375581 h 5360598"/>
                    <a:gd name="connsiteX331" fmla="*/ 4963261 w 5653011"/>
                    <a:gd name="connsiteY331" fmla="*/ 1423872 h 5360598"/>
                    <a:gd name="connsiteX332" fmla="*/ 4935168 w 5653011"/>
                    <a:gd name="connsiteY332" fmla="*/ 1470335 h 5360598"/>
                    <a:gd name="connsiteX333" fmla="*/ 4959199 w 5653011"/>
                    <a:gd name="connsiteY333" fmla="*/ 1547740 h 5360598"/>
                    <a:gd name="connsiteX334" fmla="*/ 5089940 w 5653011"/>
                    <a:gd name="connsiteY334" fmla="*/ 1632673 h 5360598"/>
                    <a:gd name="connsiteX335" fmla="*/ 5162575 w 5653011"/>
                    <a:gd name="connsiteY335" fmla="*/ 1678557 h 5360598"/>
                    <a:gd name="connsiteX336" fmla="*/ 5258243 w 5653011"/>
                    <a:gd name="connsiteY336" fmla="*/ 1727595 h 5360598"/>
                    <a:gd name="connsiteX337" fmla="*/ 5183361 w 5653011"/>
                    <a:gd name="connsiteY337" fmla="*/ 1773646 h 5360598"/>
                    <a:gd name="connsiteX338" fmla="*/ 4997700 w 5653011"/>
                    <a:gd name="connsiteY338" fmla="*/ 1770301 h 5360598"/>
                    <a:gd name="connsiteX339" fmla="*/ 4795185 w 5653011"/>
                    <a:gd name="connsiteY339" fmla="*/ 1769303 h 5360598"/>
                    <a:gd name="connsiteX340" fmla="*/ 4685421 w 5653011"/>
                    <a:gd name="connsiteY340" fmla="*/ 1717484 h 5360598"/>
                    <a:gd name="connsiteX341" fmla="*/ 4652200 w 5653011"/>
                    <a:gd name="connsiteY341" fmla="*/ 1669512 h 5360598"/>
                    <a:gd name="connsiteX342" fmla="*/ 4587055 w 5653011"/>
                    <a:gd name="connsiteY342" fmla="*/ 1607742 h 5360598"/>
                    <a:gd name="connsiteX343" fmla="*/ 4418660 w 5653011"/>
                    <a:gd name="connsiteY343" fmla="*/ 1574758 h 5360598"/>
                    <a:gd name="connsiteX344" fmla="*/ 4483729 w 5653011"/>
                    <a:gd name="connsiteY344" fmla="*/ 1641976 h 5360598"/>
                    <a:gd name="connsiteX345" fmla="*/ 4413250 w 5653011"/>
                    <a:gd name="connsiteY345" fmla="*/ 1654647 h 5360598"/>
                    <a:gd name="connsiteX346" fmla="*/ 4352737 w 5653011"/>
                    <a:gd name="connsiteY346" fmla="*/ 1699213 h 5360598"/>
                    <a:gd name="connsiteX347" fmla="*/ 4454981 w 5653011"/>
                    <a:gd name="connsiteY347" fmla="*/ 1755733 h 5360598"/>
                    <a:gd name="connsiteX348" fmla="*/ 4430912 w 5653011"/>
                    <a:gd name="connsiteY348" fmla="*/ 1808070 h 5360598"/>
                    <a:gd name="connsiteX349" fmla="*/ 4471477 w 5653011"/>
                    <a:gd name="connsiteY349" fmla="*/ 1810105 h 5360598"/>
                    <a:gd name="connsiteX350" fmla="*/ 4521338 w 5653011"/>
                    <a:gd name="connsiteY350" fmla="*/ 1838685 h 5360598"/>
                    <a:gd name="connsiteX351" fmla="*/ 4685939 w 5653011"/>
                    <a:gd name="connsiteY351" fmla="*/ 1870397 h 5360598"/>
                    <a:gd name="connsiteX352" fmla="*/ 4896645 w 5653011"/>
                    <a:gd name="connsiteY352" fmla="*/ 1884995 h 5360598"/>
                    <a:gd name="connsiteX353" fmla="*/ 4896645 w 5653011"/>
                    <a:gd name="connsiteY353" fmla="*/ 1884995 h 5360598"/>
                    <a:gd name="connsiteX354" fmla="*/ 3055809 w 5653011"/>
                    <a:gd name="connsiteY354" fmla="*/ 3983555 h 5360598"/>
                    <a:gd name="connsiteX355" fmla="*/ 3056700 w 5653011"/>
                    <a:gd name="connsiteY355" fmla="*/ 4284756 h 5360598"/>
                    <a:gd name="connsiteX356" fmla="*/ 3079315 w 5653011"/>
                    <a:gd name="connsiteY356" fmla="*/ 4603542 h 5360598"/>
                    <a:gd name="connsiteX357" fmla="*/ 3108512 w 5653011"/>
                    <a:gd name="connsiteY357" fmla="*/ 4886975 h 5360598"/>
                    <a:gd name="connsiteX358" fmla="*/ 3130685 w 5653011"/>
                    <a:gd name="connsiteY358" fmla="*/ 5047941 h 5360598"/>
                    <a:gd name="connsiteX359" fmla="*/ 3080206 w 5653011"/>
                    <a:gd name="connsiteY359" fmla="*/ 5156943 h 5360598"/>
                    <a:gd name="connsiteX360" fmla="*/ 2923926 w 5653011"/>
                    <a:gd name="connsiteY360" fmla="*/ 4946070 h 5360598"/>
                    <a:gd name="connsiteX361" fmla="*/ 2852494 w 5653011"/>
                    <a:gd name="connsiteY361" fmla="*/ 4622529 h 5360598"/>
                    <a:gd name="connsiteX362" fmla="*/ 2764651 w 5653011"/>
                    <a:gd name="connsiteY362" fmla="*/ 4016471 h 5360598"/>
                    <a:gd name="connsiteX363" fmla="*/ 2732406 w 5653011"/>
                    <a:gd name="connsiteY363" fmla="*/ 3640822 h 5360598"/>
                    <a:gd name="connsiteX364" fmla="*/ 2715483 w 5653011"/>
                    <a:gd name="connsiteY364" fmla="*/ 3567348 h 5360598"/>
                    <a:gd name="connsiteX365" fmla="*/ 2650284 w 5653011"/>
                    <a:gd name="connsiteY365" fmla="*/ 3555935 h 5360598"/>
                    <a:gd name="connsiteX366" fmla="*/ 2517822 w 5653011"/>
                    <a:gd name="connsiteY366" fmla="*/ 3502751 h 5360598"/>
                    <a:gd name="connsiteX367" fmla="*/ 2583668 w 5653011"/>
                    <a:gd name="connsiteY367" fmla="*/ 3999868 h 5360598"/>
                    <a:gd name="connsiteX368" fmla="*/ 2641263 w 5653011"/>
                    <a:gd name="connsiteY368" fmla="*/ 4267437 h 5360598"/>
                    <a:gd name="connsiteX369" fmla="*/ 2692686 w 5653011"/>
                    <a:gd name="connsiteY369" fmla="*/ 4543448 h 5360598"/>
                    <a:gd name="connsiteX370" fmla="*/ 2697037 w 5653011"/>
                    <a:gd name="connsiteY370" fmla="*/ 4638256 h 5360598"/>
                    <a:gd name="connsiteX371" fmla="*/ 2715003 w 5653011"/>
                    <a:gd name="connsiteY371" fmla="*/ 4747281 h 5360598"/>
                    <a:gd name="connsiteX372" fmla="*/ 2787006 w 5653011"/>
                    <a:gd name="connsiteY372" fmla="*/ 5040588 h 5360598"/>
                    <a:gd name="connsiteX373" fmla="*/ 2642650 w 5653011"/>
                    <a:gd name="connsiteY373" fmla="*/ 5187001 h 5360598"/>
                    <a:gd name="connsiteX374" fmla="*/ 2350790 w 5653011"/>
                    <a:gd name="connsiteY374" fmla="*/ 5242577 h 5360598"/>
                    <a:gd name="connsiteX375" fmla="*/ 2100510 w 5653011"/>
                    <a:gd name="connsiteY375" fmla="*/ 5325941 h 5360598"/>
                    <a:gd name="connsiteX376" fmla="*/ 2000095 w 5653011"/>
                    <a:gd name="connsiteY376" fmla="*/ 5360319 h 5360598"/>
                    <a:gd name="connsiteX377" fmla="*/ 1869255 w 5653011"/>
                    <a:gd name="connsiteY377" fmla="*/ 5328912 h 5360598"/>
                    <a:gd name="connsiteX378" fmla="*/ 1779583 w 5653011"/>
                    <a:gd name="connsiteY378" fmla="*/ 5308294 h 5360598"/>
                    <a:gd name="connsiteX379" fmla="*/ 1798265 w 5653011"/>
                    <a:gd name="connsiteY379" fmla="*/ 5210568 h 5360598"/>
                    <a:gd name="connsiteX380" fmla="*/ 2004948 w 5653011"/>
                    <a:gd name="connsiteY380" fmla="*/ 5074083 h 5360598"/>
                    <a:gd name="connsiteX381" fmla="*/ 2218625 w 5653011"/>
                    <a:gd name="connsiteY381" fmla="*/ 4940500 h 5360598"/>
                    <a:gd name="connsiteX382" fmla="*/ 2343803 w 5653011"/>
                    <a:gd name="connsiteY382" fmla="*/ 4853114 h 5360598"/>
                    <a:gd name="connsiteX383" fmla="*/ 2378830 w 5653011"/>
                    <a:gd name="connsiteY383" fmla="*/ 4802339 h 5360598"/>
                    <a:gd name="connsiteX384" fmla="*/ 2363469 w 5653011"/>
                    <a:gd name="connsiteY384" fmla="*/ 4728118 h 5360598"/>
                    <a:gd name="connsiteX385" fmla="*/ 2359598 w 5653011"/>
                    <a:gd name="connsiteY385" fmla="*/ 4669480 h 5360598"/>
                    <a:gd name="connsiteX386" fmla="*/ 2317494 w 5653011"/>
                    <a:gd name="connsiteY386" fmla="*/ 4646432 h 5360598"/>
                    <a:gd name="connsiteX387" fmla="*/ 2256158 w 5653011"/>
                    <a:gd name="connsiteY387" fmla="*/ 4549239 h 5360598"/>
                    <a:gd name="connsiteX388" fmla="*/ 2138957 w 5653011"/>
                    <a:gd name="connsiteY388" fmla="*/ 4282980 h 5360598"/>
                    <a:gd name="connsiteX389" fmla="*/ 1948649 w 5653011"/>
                    <a:gd name="connsiteY389" fmla="*/ 3688930 h 5360598"/>
                    <a:gd name="connsiteX390" fmla="*/ 1787095 w 5653011"/>
                    <a:gd name="connsiteY390" fmla="*/ 3066528 h 5360598"/>
                    <a:gd name="connsiteX391" fmla="*/ 1653658 w 5653011"/>
                    <a:gd name="connsiteY391" fmla="*/ 3179363 h 5360598"/>
                    <a:gd name="connsiteX392" fmla="*/ 1496204 w 5653011"/>
                    <a:gd name="connsiteY392" fmla="*/ 3310668 h 5360598"/>
                    <a:gd name="connsiteX393" fmla="*/ 1257116 w 5653011"/>
                    <a:gd name="connsiteY393" fmla="*/ 3544780 h 5360598"/>
                    <a:gd name="connsiteX394" fmla="*/ 1165775 w 5653011"/>
                    <a:gd name="connsiteY394" fmla="*/ 3677966 h 5360598"/>
                    <a:gd name="connsiteX395" fmla="*/ 1112905 w 5653011"/>
                    <a:gd name="connsiteY395" fmla="*/ 3757680 h 5360598"/>
                    <a:gd name="connsiteX396" fmla="*/ 1106482 w 5653011"/>
                    <a:gd name="connsiteY396" fmla="*/ 3773093 h 5360598"/>
                    <a:gd name="connsiteX397" fmla="*/ 1080797 w 5653011"/>
                    <a:gd name="connsiteY397" fmla="*/ 3775509 h 5360598"/>
                    <a:gd name="connsiteX398" fmla="*/ 1043637 w 5653011"/>
                    <a:gd name="connsiteY398" fmla="*/ 3929877 h 5360598"/>
                    <a:gd name="connsiteX399" fmla="*/ 975071 w 5653011"/>
                    <a:gd name="connsiteY399" fmla="*/ 4084359 h 5360598"/>
                    <a:gd name="connsiteX400" fmla="*/ 705346 w 5653011"/>
                    <a:gd name="connsiteY400" fmla="*/ 4154267 h 5360598"/>
                    <a:gd name="connsiteX401" fmla="*/ 394219 w 5653011"/>
                    <a:gd name="connsiteY401" fmla="*/ 4219733 h 5360598"/>
                    <a:gd name="connsiteX402" fmla="*/ 253761 w 5653011"/>
                    <a:gd name="connsiteY402" fmla="*/ 4266462 h 5360598"/>
                    <a:gd name="connsiteX403" fmla="*/ 166380 w 5653011"/>
                    <a:gd name="connsiteY403" fmla="*/ 4288177 h 5360598"/>
                    <a:gd name="connsiteX404" fmla="*/ 77926 w 5653011"/>
                    <a:gd name="connsiteY404" fmla="*/ 4232884 h 5360598"/>
                    <a:gd name="connsiteX405" fmla="*/ 102 w 5653011"/>
                    <a:gd name="connsiteY405" fmla="*/ 4105648 h 5360598"/>
                    <a:gd name="connsiteX406" fmla="*/ 86598 w 5653011"/>
                    <a:gd name="connsiteY406" fmla="*/ 3968438 h 5360598"/>
                    <a:gd name="connsiteX407" fmla="*/ 407950 w 5653011"/>
                    <a:gd name="connsiteY407" fmla="*/ 3831961 h 5360598"/>
                    <a:gd name="connsiteX408" fmla="*/ 524740 w 5653011"/>
                    <a:gd name="connsiteY408" fmla="*/ 3778427 h 5360598"/>
                    <a:gd name="connsiteX409" fmla="*/ 695209 w 5653011"/>
                    <a:gd name="connsiteY409" fmla="*/ 3685898 h 5360598"/>
                    <a:gd name="connsiteX410" fmla="*/ 768426 w 5653011"/>
                    <a:gd name="connsiteY410" fmla="*/ 3621034 h 5360598"/>
                    <a:gd name="connsiteX411" fmla="*/ 755491 w 5653011"/>
                    <a:gd name="connsiteY411" fmla="*/ 3586541 h 5360598"/>
                    <a:gd name="connsiteX412" fmla="*/ 766179 w 5653011"/>
                    <a:gd name="connsiteY412" fmla="*/ 3553290 h 5360598"/>
                    <a:gd name="connsiteX413" fmla="*/ 868849 w 5653011"/>
                    <a:gd name="connsiteY413" fmla="*/ 3376156 h 5360598"/>
                    <a:gd name="connsiteX414" fmla="*/ 1061474 w 5653011"/>
                    <a:gd name="connsiteY414" fmla="*/ 3066002 h 5360598"/>
                    <a:gd name="connsiteX415" fmla="*/ 1531093 w 5653011"/>
                    <a:gd name="connsiteY415" fmla="*/ 2502932 h 5360598"/>
                    <a:gd name="connsiteX416" fmla="*/ 1770592 w 5653011"/>
                    <a:gd name="connsiteY416" fmla="*/ 2240766 h 5360598"/>
                    <a:gd name="connsiteX417" fmla="*/ 1880509 w 5653011"/>
                    <a:gd name="connsiteY417" fmla="*/ 2159924 h 5360598"/>
                    <a:gd name="connsiteX418" fmla="*/ 2030610 w 5653011"/>
                    <a:gd name="connsiteY418" fmla="*/ 2124274 h 5360598"/>
                    <a:gd name="connsiteX419" fmla="*/ 2384422 w 5653011"/>
                    <a:gd name="connsiteY419" fmla="*/ 2177281 h 5360598"/>
                    <a:gd name="connsiteX420" fmla="*/ 2724802 w 5653011"/>
                    <a:gd name="connsiteY420" fmla="*/ 2266816 h 5360598"/>
                    <a:gd name="connsiteX421" fmla="*/ 3098180 w 5653011"/>
                    <a:gd name="connsiteY421" fmla="*/ 2375057 h 5360598"/>
                    <a:gd name="connsiteX422" fmla="*/ 3300177 w 5653011"/>
                    <a:gd name="connsiteY422" fmla="*/ 2428255 h 5360598"/>
                    <a:gd name="connsiteX423" fmla="*/ 3481045 w 5653011"/>
                    <a:gd name="connsiteY423" fmla="*/ 2477964 h 5360598"/>
                    <a:gd name="connsiteX424" fmla="*/ 3219229 w 5653011"/>
                    <a:gd name="connsiteY424" fmla="*/ 2378105 h 5360598"/>
                    <a:gd name="connsiteX425" fmla="*/ 3176530 w 5653011"/>
                    <a:gd name="connsiteY425" fmla="*/ 2348244 h 5360598"/>
                    <a:gd name="connsiteX426" fmla="*/ 3202588 w 5653011"/>
                    <a:gd name="connsiteY426" fmla="*/ 2295267 h 5360598"/>
                    <a:gd name="connsiteX427" fmla="*/ 3252906 w 5653011"/>
                    <a:gd name="connsiteY427" fmla="*/ 2197214 h 5360598"/>
                    <a:gd name="connsiteX428" fmla="*/ 2998016 w 5653011"/>
                    <a:gd name="connsiteY428" fmla="*/ 2211599 h 5360598"/>
                    <a:gd name="connsiteX429" fmla="*/ 3018909 w 5653011"/>
                    <a:gd name="connsiteY429" fmla="*/ 1971178 h 5360598"/>
                    <a:gd name="connsiteX430" fmla="*/ 3341580 w 5653011"/>
                    <a:gd name="connsiteY430" fmla="*/ 1567459 h 5360598"/>
                    <a:gd name="connsiteX431" fmla="*/ 3439482 w 5653011"/>
                    <a:gd name="connsiteY431" fmla="*/ 1476461 h 5360598"/>
                    <a:gd name="connsiteX432" fmla="*/ 3444129 w 5653011"/>
                    <a:gd name="connsiteY432" fmla="*/ 1439362 h 5360598"/>
                    <a:gd name="connsiteX433" fmla="*/ 3482348 w 5653011"/>
                    <a:gd name="connsiteY433" fmla="*/ 1418356 h 5360598"/>
                    <a:gd name="connsiteX434" fmla="*/ 3566313 w 5653011"/>
                    <a:gd name="connsiteY434" fmla="*/ 1286488 h 5360598"/>
                    <a:gd name="connsiteX435" fmla="*/ 3643414 w 5653011"/>
                    <a:gd name="connsiteY435" fmla="*/ 1164281 h 5360598"/>
                    <a:gd name="connsiteX436" fmla="*/ 3826674 w 5653011"/>
                    <a:gd name="connsiteY436" fmla="*/ 1026271 h 5360598"/>
                    <a:gd name="connsiteX437" fmla="*/ 3947060 w 5653011"/>
                    <a:gd name="connsiteY437" fmla="*/ 1009288 h 5360598"/>
                    <a:gd name="connsiteX438" fmla="*/ 4083797 w 5653011"/>
                    <a:gd name="connsiteY438" fmla="*/ 949179 h 5360598"/>
                    <a:gd name="connsiteX439" fmla="*/ 4040389 w 5653011"/>
                    <a:gd name="connsiteY439" fmla="*/ 884948 h 5360598"/>
                    <a:gd name="connsiteX440" fmla="*/ 3962322 w 5653011"/>
                    <a:gd name="connsiteY440" fmla="*/ 900887 h 5360598"/>
                    <a:gd name="connsiteX441" fmla="*/ 3860473 w 5653011"/>
                    <a:gd name="connsiteY441" fmla="*/ 888026 h 5360598"/>
                    <a:gd name="connsiteX442" fmla="*/ 3795092 w 5653011"/>
                    <a:gd name="connsiteY442" fmla="*/ 839910 h 5360598"/>
                    <a:gd name="connsiteX443" fmla="*/ 3784181 w 5653011"/>
                    <a:gd name="connsiteY443" fmla="*/ 699557 h 5360598"/>
                    <a:gd name="connsiteX444" fmla="*/ 3786756 w 5653011"/>
                    <a:gd name="connsiteY444" fmla="*/ 627813 h 5360598"/>
                    <a:gd name="connsiteX445" fmla="*/ 3751707 w 5653011"/>
                    <a:gd name="connsiteY445" fmla="*/ 572688 h 5360598"/>
                    <a:gd name="connsiteX446" fmla="*/ 3719211 w 5653011"/>
                    <a:gd name="connsiteY446" fmla="*/ 466461 h 5360598"/>
                    <a:gd name="connsiteX447" fmla="*/ 3803313 w 5653011"/>
                    <a:gd name="connsiteY447" fmla="*/ 434612 h 5360598"/>
                    <a:gd name="connsiteX448" fmla="*/ 3827497 w 5653011"/>
                    <a:gd name="connsiteY448" fmla="*/ 308644 h 5360598"/>
                    <a:gd name="connsiteX449" fmla="*/ 3789903 w 5653011"/>
                    <a:gd name="connsiteY449" fmla="*/ 202503 h 5360598"/>
                    <a:gd name="connsiteX450" fmla="*/ 3801142 w 5653011"/>
                    <a:gd name="connsiteY450" fmla="*/ 63862 h 5360598"/>
                    <a:gd name="connsiteX451" fmla="*/ 3850553 w 5653011"/>
                    <a:gd name="connsiteY451" fmla="*/ 52837 h 5360598"/>
                    <a:gd name="connsiteX452" fmla="*/ 3910723 w 5653011"/>
                    <a:gd name="connsiteY452" fmla="*/ 7952 h 5360598"/>
                    <a:gd name="connsiteX453" fmla="*/ 4054676 w 5653011"/>
                    <a:gd name="connsiteY453" fmla="*/ 8057 h 5360598"/>
                    <a:gd name="connsiteX454" fmla="*/ 4220876 w 5653011"/>
                    <a:gd name="connsiteY454" fmla="*/ 3929 h 5360598"/>
                    <a:gd name="connsiteX455" fmla="*/ 4280955 w 5653011"/>
                    <a:gd name="connsiteY455" fmla="*/ 29494 h 5360598"/>
                    <a:gd name="connsiteX456" fmla="*/ 4347807 w 5653011"/>
                    <a:gd name="connsiteY456" fmla="*/ 50299 h 5360598"/>
                    <a:gd name="connsiteX457" fmla="*/ 4400998 w 5653011"/>
                    <a:gd name="connsiteY457" fmla="*/ 77818 h 5360598"/>
                    <a:gd name="connsiteX458" fmla="*/ 4418842 w 5653011"/>
                    <a:gd name="connsiteY458" fmla="*/ 128739 h 5360598"/>
                    <a:gd name="connsiteX459" fmla="*/ 4465077 w 5653011"/>
                    <a:gd name="connsiteY459" fmla="*/ 153662 h 5360598"/>
                    <a:gd name="connsiteX460" fmla="*/ 4491950 w 5653011"/>
                    <a:gd name="connsiteY460" fmla="*/ 207867 h 5360598"/>
                    <a:gd name="connsiteX461" fmla="*/ 4517589 w 5653011"/>
                    <a:gd name="connsiteY461" fmla="*/ 258596 h 5360598"/>
                    <a:gd name="connsiteX462" fmla="*/ 4562368 w 5653011"/>
                    <a:gd name="connsiteY462" fmla="*/ 306546 h 5360598"/>
                    <a:gd name="connsiteX463" fmla="*/ 4581363 w 5653011"/>
                    <a:gd name="connsiteY463" fmla="*/ 462898 h 5360598"/>
                    <a:gd name="connsiteX464" fmla="*/ 4557942 w 5653011"/>
                    <a:gd name="connsiteY464" fmla="*/ 537295 h 5360598"/>
                    <a:gd name="connsiteX465" fmla="*/ 4594682 w 5653011"/>
                    <a:gd name="connsiteY465" fmla="*/ 555897 h 5360598"/>
                    <a:gd name="connsiteX466" fmla="*/ 4618485 w 5653011"/>
                    <a:gd name="connsiteY466" fmla="*/ 598416 h 5360598"/>
                    <a:gd name="connsiteX467" fmla="*/ 4663942 w 5653011"/>
                    <a:gd name="connsiteY467" fmla="*/ 568262 h 5360598"/>
                    <a:gd name="connsiteX468" fmla="*/ 4703410 w 5653011"/>
                    <a:gd name="connsiteY468" fmla="*/ 581903 h 5360598"/>
                    <a:gd name="connsiteX469" fmla="*/ 4694152 w 5653011"/>
                    <a:gd name="connsiteY469" fmla="*/ 654384 h 5360598"/>
                    <a:gd name="connsiteX470" fmla="*/ 4657701 w 5653011"/>
                    <a:gd name="connsiteY470" fmla="*/ 733101 h 5360598"/>
                    <a:gd name="connsiteX471" fmla="*/ 4588358 w 5653011"/>
                    <a:gd name="connsiteY471" fmla="*/ 756550 h 5360598"/>
                    <a:gd name="connsiteX472" fmla="*/ 4511928 w 5653011"/>
                    <a:gd name="connsiteY472" fmla="*/ 852337 h 5360598"/>
                    <a:gd name="connsiteX473" fmla="*/ 4379588 w 5653011"/>
                    <a:gd name="connsiteY473" fmla="*/ 793973 h 5360598"/>
                    <a:gd name="connsiteX474" fmla="*/ 4401036 w 5653011"/>
                    <a:gd name="connsiteY474" fmla="*/ 964433 h 5360598"/>
                    <a:gd name="connsiteX475" fmla="*/ 4728927 w 5653011"/>
                    <a:gd name="connsiteY475" fmla="*/ 850447 h 5360598"/>
                    <a:gd name="connsiteX476" fmla="*/ 4903753 w 5653011"/>
                    <a:gd name="connsiteY476" fmla="*/ 860474 h 5360598"/>
                    <a:gd name="connsiteX477" fmla="*/ 5053473 w 5653011"/>
                    <a:gd name="connsiteY477" fmla="*/ 1005364 h 5360598"/>
                    <a:gd name="connsiteX478" fmla="*/ 5301842 w 5653011"/>
                    <a:gd name="connsiteY478" fmla="*/ 1302930 h 5360598"/>
                    <a:gd name="connsiteX479" fmla="*/ 5517416 w 5653011"/>
                    <a:gd name="connsiteY479" fmla="*/ 1593205 h 5360598"/>
                    <a:gd name="connsiteX480" fmla="*/ 5651875 w 5653011"/>
                    <a:gd name="connsiteY480" fmla="*/ 1950057 h 5360598"/>
                    <a:gd name="connsiteX481" fmla="*/ 5643798 w 5653011"/>
                    <a:gd name="connsiteY481" fmla="*/ 1998478 h 5360598"/>
                    <a:gd name="connsiteX482" fmla="*/ 5653078 w 5653011"/>
                    <a:gd name="connsiteY482" fmla="*/ 2026738 h 5360598"/>
                    <a:gd name="connsiteX483" fmla="*/ 5620590 w 5653011"/>
                    <a:gd name="connsiteY483" fmla="*/ 2079898 h 5360598"/>
                    <a:gd name="connsiteX484" fmla="*/ 5471319 w 5653011"/>
                    <a:gd name="connsiteY484" fmla="*/ 2122026 h 5360598"/>
                    <a:gd name="connsiteX485" fmla="*/ 5271639 w 5653011"/>
                    <a:gd name="connsiteY485" fmla="*/ 2122346 h 5360598"/>
                    <a:gd name="connsiteX486" fmla="*/ 5092850 w 5653011"/>
                    <a:gd name="connsiteY486" fmla="*/ 2056240 h 5360598"/>
                    <a:gd name="connsiteX487" fmla="*/ 4935420 w 5653011"/>
                    <a:gd name="connsiteY487" fmla="*/ 2013343 h 5360598"/>
                    <a:gd name="connsiteX488" fmla="*/ 4854022 w 5653011"/>
                    <a:gd name="connsiteY488" fmla="*/ 2006067 h 5360598"/>
                    <a:gd name="connsiteX489" fmla="*/ 4829609 w 5653011"/>
                    <a:gd name="connsiteY489" fmla="*/ 2129264 h 5360598"/>
                    <a:gd name="connsiteX490" fmla="*/ 4690762 w 5653011"/>
                    <a:gd name="connsiteY490" fmla="*/ 2848927 h 5360598"/>
                    <a:gd name="connsiteX491" fmla="*/ 4569173 w 5653011"/>
                    <a:gd name="connsiteY491" fmla="*/ 3673402 h 5360598"/>
                    <a:gd name="connsiteX492" fmla="*/ 4519083 w 5653011"/>
                    <a:gd name="connsiteY492" fmla="*/ 4429783 h 5360598"/>
                    <a:gd name="connsiteX493" fmla="*/ 4515867 w 5653011"/>
                    <a:gd name="connsiteY493" fmla="*/ 4787831 h 5360598"/>
                    <a:gd name="connsiteX494" fmla="*/ 4450341 w 5653011"/>
                    <a:gd name="connsiteY494" fmla="*/ 5087531 h 5360598"/>
                    <a:gd name="connsiteX495" fmla="*/ 4329445 w 5653011"/>
                    <a:gd name="connsiteY495" fmla="*/ 4963054 h 5360598"/>
                    <a:gd name="connsiteX496" fmla="*/ 4289893 w 5653011"/>
                    <a:gd name="connsiteY496" fmla="*/ 4748272 h 5360598"/>
                    <a:gd name="connsiteX497" fmla="*/ 4266455 w 5653011"/>
                    <a:gd name="connsiteY497" fmla="*/ 4309945 h 5360598"/>
                    <a:gd name="connsiteX498" fmla="*/ 4281207 w 5653011"/>
                    <a:gd name="connsiteY498" fmla="*/ 3832654 h 5360598"/>
                    <a:gd name="connsiteX499" fmla="*/ 4337422 w 5653011"/>
                    <a:gd name="connsiteY499" fmla="*/ 3358235 h 5360598"/>
                    <a:gd name="connsiteX500" fmla="*/ 4246767 w 5653011"/>
                    <a:gd name="connsiteY500" fmla="*/ 3428577 h 5360598"/>
                    <a:gd name="connsiteX501" fmla="*/ 4089526 w 5653011"/>
                    <a:gd name="connsiteY501" fmla="*/ 3490134 h 5360598"/>
                    <a:gd name="connsiteX502" fmla="*/ 4028114 w 5653011"/>
                    <a:gd name="connsiteY502" fmla="*/ 3510584 h 5360598"/>
                    <a:gd name="connsiteX503" fmla="*/ 4009912 w 5653011"/>
                    <a:gd name="connsiteY503" fmla="*/ 3544871 h 5360598"/>
                    <a:gd name="connsiteX504" fmla="*/ 3996281 w 5653011"/>
                    <a:gd name="connsiteY504" fmla="*/ 3671924 h 5360598"/>
                    <a:gd name="connsiteX505" fmla="*/ 3907751 w 5653011"/>
                    <a:gd name="connsiteY505" fmla="*/ 4238971 h 5360598"/>
                    <a:gd name="connsiteX506" fmla="*/ 3831802 w 5653011"/>
                    <a:gd name="connsiteY506" fmla="*/ 4417073 h 5360598"/>
                    <a:gd name="connsiteX507" fmla="*/ 3763990 w 5653011"/>
                    <a:gd name="connsiteY507" fmla="*/ 4153490 h 5360598"/>
                    <a:gd name="connsiteX508" fmla="*/ 3760729 w 5653011"/>
                    <a:gd name="connsiteY508" fmla="*/ 3874012 h 5360598"/>
                    <a:gd name="connsiteX509" fmla="*/ 3789743 w 5653011"/>
                    <a:gd name="connsiteY509" fmla="*/ 3554738 h 5360598"/>
                    <a:gd name="connsiteX510" fmla="*/ 3636670 w 5653011"/>
                    <a:gd name="connsiteY510" fmla="*/ 3571569 h 5360598"/>
                    <a:gd name="connsiteX511" fmla="*/ 3519218 w 5653011"/>
                    <a:gd name="connsiteY511" fmla="*/ 3578716 h 5360598"/>
                    <a:gd name="connsiteX512" fmla="*/ 3235489 w 5653011"/>
                    <a:gd name="connsiteY512" fmla="*/ 3586084 h 5360598"/>
                    <a:gd name="connsiteX513" fmla="*/ 3091231 w 5653011"/>
                    <a:gd name="connsiteY513" fmla="*/ 3582694 h 5360598"/>
                    <a:gd name="connsiteX514" fmla="*/ 3084260 w 5653011"/>
                    <a:gd name="connsiteY514" fmla="*/ 3650536 h 5360598"/>
                    <a:gd name="connsiteX515" fmla="*/ 3073097 w 5653011"/>
                    <a:gd name="connsiteY515" fmla="*/ 3728642 h 5360598"/>
                    <a:gd name="connsiteX516" fmla="*/ 3055809 w 5653011"/>
                    <a:gd name="connsiteY516" fmla="*/ 3983555 h 5360598"/>
                    <a:gd name="connsiteX517" fmla="*/ 3055809 w 5653011"/>
                    <a:gd name="connsiteY517" fmla="*/ 3983555 h 5360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</a:cxnLst>
                  <a:rect l="l" t="t" r="r" b="b"/>
                  <a:pathLst>
                    <a:path w="5653011" h="5360598">
                      <a:moveTo>
                        <a:pt x="4920844" y="1678602"/>
                      </a:moveTo>
                      <a:cubicBezTo>
                        <a:pt x="4959611" y="1676621"/>
                        <a:pt x="4998210" y="1685284"/>
                        <a:pt x="5036978" y="1681505"/>
                      </a:cubicBezTo>
                      <a:cubicBezTo>
                        <a:pt x="5003316" y="1652186"/>
                        <a:pt x="4969661" y="1622874"/>
                        <a:pt x="4935998" y="1593570"/>
                      </a:cubicBezTo>
                      <a:cubicBezTo>
                        <a:pt x="4921125" y="1619682"/>
                        <a:pt x="4920044" y="1649382"/>
                        <a:pt x="4920844" y="1678602"/>
                      </a:cubicBezTo>
                      <a:lnTo>
                        <a:pt x="4920844" y="1678602"/>
                      </a:lnTo>
                      <a:close/>
                      <a:moveTo>
                        <a:pt x="4001058" y="1075927"/>
                      </a:moveTo>
                      <a:cubicBezTo>
                        <a:pt x="3900711" y="1076369"/>
                        <a:pt x="3778306" y="1126771"/>
                        <a:pt x="3708597" y="1200381"/>
                      </a:cubicBezTo>
                      <a:cubicBezTo>
                        <a:pt x="3671666" y="1239400"/>
                        <a:pt x="3641143" y="1291783"/>
                        <a:pt x="3609904" y="1335617"/>
                      </a:cubicBezTo>
                      <a:cubicBezTo>
                        <a:pt x="3588958" y="1365020"/>
                        <a:pt x="3568500" y="1393402"/>
                        <a:pt x="3543067" y="1419247"/>
                      </a:cubicBezTo>
                      <a:cubicBezTo>
                        <a:pt x="3505983" y="1456910"/>
                        <a:pt x="3516605" y="1465520"/>
                        <a:pt x="3558382" y="1493879"/>
                      </a:cubicBezTo>
                      <a:cubicBezTo>
                        <a:pt x="3571609" y="1469101"/>
                        <a:pt x="3641722" y="1336623"/>
                        <a:pt x="3671110" y="1342581"/>
                      </a:cubicBezTo>
                      <a:cubicBezTo>
                        <a:pt x="3715759" y="1351641"/>
                        <a:pt x="3629523" y="1491585"/>
                        <a:pt x="3620098" y="1509018"/>
                      </a:cubicBezTo>
                      <a:cubicBezTo>
                        <a:pt x="3592204" y="1560594"/>
                        <a:pt x="3547158" y="1632650"/>
                        <a:pt x="3567395" y="1687045"/>
                      </a:cubicBezTo>
                      <a:cubicBezTo>
                        <a:pt x="3594101" y="1758857"/>
                        <a:pt x="3555379" y="1799788"/>
                        <a:pt x="3521755" y="1860971"/>
                      </a:cubicBezTo>
                      <a:cubicBezTo>
                        <a:pt x="3557071" y="1862000"/>
                        <a:pt x="3560545" y="1848224"/>
                        <a:pt x="3572713" y="1818113"/>
                      </a:cubicBezTo>
                      <a:cubicBezTo>
                        <a:pt x="3588348" y="1779399"/>
                        <a:pt x="3605401" y="1747062"/>
                        <a:pt x="3638453" y="1720303"/>
                      </a:cubicBezTo>
                      <a:cubicBezTo>
                        <a:pt x="3664047" y="1699586"/>
                        <a:pt x="3705907" y="1690854"/>
                        <a:pt x="3717938" y="1665840"/>
                      </a:cubicBezTo>
                      <a:cubicBezTo>
                        <a:pt x="3732811" y="1634905"/>
                        <a:pt x="3723478" y="1573836"/>
                        <a:pt x="3724681" y="1539427"/>
                      </a:cubicBezTo>
                      <a:cubicBezTo>
                        <a:pt x="3726510" y="1487151"/>
                        <a:pt x="3726647" y="1363557"/>
                        <a:pt x="3784257" y="1340326"/>
                      </a:cubicBezTo>
                      <a:cubicBezTo>
                        <a:pt x="3844618" y="1315990"/>
                        <a:pt x="3953140" y="1338932"/>
                        <a:pt x="4012152" y="1356959"/>
                      </a:cubicBezTo>
                      <a:cubicBezTo>
                        <a:pt x="4004784" y="1310885"/>
                        <a:pt x="3981545" y="1280788"/>
                        <a:pt x="3981865" y="1229586"/>
                      </a:cubicBezTo>
                      <a:cubicBezTo>
                        <a:pt x="3982208" y="1175999"/>
                        <a:pt x="3996967" y="1128180"/>
                        <a:pt x="4001058" y="1075927"/>
                      </a:cubicBezTo>
                      <a:lnTo>
                        <a:pt x="4001058" y="1075927"/>
                      </a:lnTo>
                      <a:close/>
                      <a:moveTo>
                        <a:pt x="3230163" y="1930948"/>
                      </a:moveTo>
                      <a:cubicBezTo>
                        <a:pt x="3282652" y="1914322"/>
                        <a:pt x="3332414" y="1896813"/>
                        <a:pt x="3386420" y="1885498"/>
                      </a:cubicBezTo>
                      <a:cubicBezTo>
                        <a:pt x="3442933" y="1873635"/>
                        <a:pt x="3446712" y="1860072"/>
                        <a:pt x="3478569" y="1811606"/>
                      </a:cubicBezTo>
                      <a:cubicBezTo>
                        <a:pt x="3502715" y="1774873"/>
                        <a:pt x="3532018" y="1746232"/>
                        <a:pt x="3525176" y="1701239"/>
                      </a:cubicBezTo>
                      <a:cubicBezTo>
                        <a:pt x="3520788" y="1672377"/>
                        <a:pt x="3504993" y="1658320"/>
                        <a:pt x="3509740" y="1625869"/>
                      </a:cubicBezTo>
                      <a:cubicBezTo>
                        <a:pt x="3512681" y="1605754"/>
                        <a:pt x="3522075" y="1583787"/>
                        <a:pt x="3528857" y="1564663"/>
                      </a:cubicBezTo>
                      <a:cubicBezTo>
                        <a:pt x="3537177" y="1541187"/>
                        <a:pt x="3554412" y="1514573"/>
                        <a:pt x="3514334" y="1513415"/>
                      </a:cubicBezTo>
                      <a:cubicBezTo>
                        <a:pt x="3492200" y="1512775"/>
                        <a:pt x="3491110" y="1524448"/>
                        <a:pt x="3476138" y="1544052"/>
                      </a:cubicBezTo>
                      <a:cubicBezTo>
                        <a:pt x="3448495" y="1580275"/>
                        <a:pt x="3416677" y="1613152"/>
                        <a:pt x="3387258" y="1647889"/>
                      </a:cubicBezTo>
                      <a:cubicBezTo>
                        <a:pt x="3336171" y="1708196"/>
                        <a:pt x="3281989" y="1772374"/>
                        <a:pt x="3224959" y="1828185"/>
                      </a:cubicBezTo>
                      <a:cubicBezTo>
                        <a:pt x="3162175" y="1889605"/>
                        <a:pt x="3107986" y="1963688"/>
                        <a:pt x="3067406" y="2042312"/>
                      </a:cubicBezTo>
                      <a:cubicBezTo>
                        <a:pt x="3059908" y="2056834"/>
                        <a:pt x="3014337" y="2142362"/>
                        <a:pt x="3033781" y="2159140"/>
                      </a:cubicBezTo>
                      <a:cubicBezTo>
                        <a:pt x="3051634" y="2174538"/>
                        <a:pt x="3150929" y="2138621"/>
                        <a:pt x="3169040" y="2134415"/>
                      </a:cubicBezTo>
                      <a:cubicBezTo>
                        <a:pt x="3247200" y="2116273"/>
                        <a:pt x="3335912" y="2109797"/>
                        <a:pt x="3409751" y="2076843"/>
                      </a:cubicBezTo>
                      <a:cubicBezTo>
                        <a:pt x="3447368" y="2060057"/>
                        <a:pt x="3530388" y="2040019"/>
                        <a:pt x="3560103" y="2014037"/>
                      </a:cubicBezTo>
                      <a:cubicBezTo>
                        <a:pt x="3587731" y="1989891"/>
                        <a:pt x="3586489" y="1931397"/>
                        <a:pt x="3570458" y="1897354"/>
                      </a:cubicBezTo>
                      <a:cubicBezTo>
                        <a:pt x="3525588" y="1925264"/>
                        <a:pt x="3201240" y="2030571"/>
                        <a:pt x="3230163" y="1930948"/>
                      </a:cubicBezTo>
                      <a:lnTo>
                        <a:pt x="3230163" y="1930948"/>
                      </a:lnTo>
                      <a:close/>
                      <a:moveTo>
                        <a:pt x="4206666" y="1450951"/>
                      </a:moveTo>
                      <a:cubicBezTo>
                        <a:pt x="4259042" y="1403643"/>
                        <a:pt x="4320949" y="1365691"/>
                        <a:pt x="4385622" y="1337568"/>
                      </a:cubicBezTo>
                      <a:cubicBezTo>
                        <a:pt x="4443468" y="1312416"/>
                        <a:pt x="4515326" y="1284377"/>
                        <a:pt x="4579679" y="1288751"/>
                      </a:cubicBezTo>
                      <a:cubicBezTo>
                        <a:pt x="4659865" y="1294176"/>
                        <a:pt x="4626356" y="1358765"/>
                        <a:pt x="4626074" y="1413769"/>
                      </a:cubicBezTo>
                      <a:cubicBezTo>
                        <a:pt x="4625701" y="1486747"/>
                        <a:pt x="4593715" y="1591879"/>
                        <a:pt x="4680849" y="1629747"/>
                      </a:cubicBezTo>
                      <a:cubicBezTo>
                        <a:pt x="4709300" y="1528692"/>
                        <a:pt x="4769257" y="1289733"/>
                        <a:pt x="4912897" y="1422150"/>
                      </a:cubicBezTo>
                      <a:cubicBezTo>
                        <a:pt x="4949607" y="1324981"/>
                        <a:pt x="5080530" y="1292095"/>
                        <a:pt x="5172724" y="1274251"/>
                      </a:cubicBezTo>
                      <a:cubicBezTo>
                        <a:pt x="5156007" y="1225167"/>
                        <a:pt x="5105255" y="1180731"/>
                        <a:pt x="5070076" y="1143876"/>
                      </a:cubicBezTo>
                      <a:cubicBezTo>
                        <a:pt x="5026067" y="1097787"/>
                        <a:pt x="4991323" y="1043766"/>
                        <a:pt x="4947229" y="998545"/>
                      </a:cubicBezTo>
                      <a:cubicBezTo>
                        <a:pt x="4860125" y="909246"/>
                        <a:pt x="4702336" y="937918"/>
                        <a:pt x="4592061" y="960181"/>
                      </a:cubicBezTo>
                      <a:cubicBezTo>
                        <a:pt x="4555259" y="967603"/>
                        <a:pt x="4448551" y="976936"/>
                        <a:pt x="4430714" y="1003962"/>
                      </a:cubicBezTo>
                      <a:cubicBezTo>
                        <a:pt x="4419536" y="1020923"/>
                        <a:pt x="4425784" y="1062334"/>
                        <a:pt x="4417494" y="1083066"/>
                      </a:cubicBezTo>
                      <a:cubicBezTo>
                        <a:pt x="4406073" y="1111631"/>
                        <a:pt x="4386559" y="1138101"/>
                        <a:pt x="4370902" y="1164487"/>
                      </a:cubicBezTo>
                      <a:cubicBezTo>
                        <a:pt x="4313787" y="1260742"/>
                        <a:pt x="4255674" y="1357614"/>
                        <a:pt x="4157926" y="1412733"/>
                      </a:cubicBezTo>
                      <a:lnTo>
                        <a:pt x="4206666" y="1450951"/>
                      </a:lnTo>
                      <a:close/>
                      <a:moveTo>
                        <a:pt x="4526306" y="1969509"/>
                      </a:moveTo>
                      <a:cubicBezTo>
                        <a:pt x="4474593" y="1989358"/>
                        <a:pt x="4436550" y="2022532"/>
                        <a:pt x="4390681" y="2050480"/>
                      </a:cubicBezTo>
                      <a:cubicBezTo>
                        <a:pt x="4335068" y="2084356"/>
                        <a:pt x="4269846" y="2116090"/>
                        <a:pt x="4219932" y="2157936"/>
                      </a:cubicBezTo>
                      <a:cubicBezTo>
                        <a:pt x="4201668" y="2173243"/>
                        <a:pt x="4191405" y="2199682"/>
                        <a:pt x="4166200" y="2201397"/>
                      </a:cubicBezTo>
                      <a:cubicBezTo>
                        <a:pt x="4144272" y="2202890"/>
                        <a:pt x="4110861" y="2177419"/>
                        <a:pt x="4091416" y="2168511"/>
                      </a:cubicBezTo>
                      <a:cubicBezTo>
                        <a:pt x="4058805" y="2153539"/>
                        <a:pt x="4027657" y="2130857"/>
                        <a:pt x="3994887" y="2117515"/>
                      </a:cubicBezTo>
                      <a:cubicBezTo>
                        <a:pt x="3967952" y="2106551"/>
                        <a:pt x="3956028" y="2108791"/>
                        <a:pt x="3932728" y="2087472"/>
                      </a:cubicBezTo>
                      <a:cubicBezTo>
                        <a:pt x="3919653" y="2165266"/>
                        <a:pt x="3681861" y="2092546"/>
                        <a:pt x="3631977" y="2091358"/>
                      </a:cubicBezTo>
                      <a:cubicBezTo>
                        <a:pt x="3585826" y="2090268"/>
                        <a:pt x="3522502" y="2095739"/>
                        <a:pt x="3479559" y="2114277"/>
                      </a:cubicBezTo>
                      <a:cubicBezTo>
                        <a:pt x="3438628" y="2131954"/>
                        <a:pt x="3406634" y="2170851"/>
                        <a:pt x="3371601" y="2197358"/>
                      </a:cubicBezTo>
                      <a:cubicBezTo>
                        <a:pt x="3323584" y="2233695"/>
                        <a:pt x="3277761" y="2270451"/>
                        <a:pt x="3242407" y="2320754"/>
                      </a:cubicBezTo>
                      <a:cubicBezTo>
                        <a:pt x="3193902" y="2389732"/>
                        <a:pt x="3267079" y="2370211"/>
                        <a:pt x="3315880" y="2366043"/>
                      </a:cubicBezTo>
                      <a:cubicBezTo>
                        <a:pt x="3427275" y="2356527"/>
                        <a:pt x="3535630" y="2383057"/>
                        <a:pt x="3643025" y="2408658"/>
                      </a:cubicBezTo>
                      <a:cubicBezTo>
                        <a:pt x="3739006" y="2431539"/>
                        <a:pt x="3833806" y="2458992"/>
                        <a:pt x="3925687" y="2496105"/>
                      </a:cubicBezTo>
                      <a:cubicBezTo>
                        <a:pt x="3977370" y="2516975"/>
                        <a:pt x="4031757" y="2536160"/>
                        <a:pt x="4080361" y="2563285"/>
                      </a:cubicBezTo>
                      <a:cubicBezTo>
                        <a:pt x="4105984" y="2577594"/>
                        <a:pt x="4147540" y="2612613"/>
                        <a:pt x="4176936" y="2602517"/>
                      </a:cubicBezTo>
                      <a:cubicBezTo>
                        <a:pt x="4203901" y="2593268"/>
                        <a:pt x="4230774" y="2515977"/>
                        <a:pt x="4247118" y="2485103"/>
                      </a:cubicBezTo>
                      <a:cubicBezTo>
                        <a:pt x="4278868" y="2425185"/>
                        <a:pt x="4312263" y="2366264"/>
                        <a:pt x="4345042" y="2306925"/>
                      </a:cubicBezTo>
                      <a:cubicBezTo>
                        <a:pt x="4406949" y="2194836"/>
                        <a:pt x="4468277" y="2083685"/>
                        <a:pt x="4526306" y="1969509"/>
                      </a:cubicBezTo>
                      <a:lnTo>
                        <a:pt x="4526306" y="1969509"/>
                      </a:lnTo>
                      <a:close/>
                      <a:moveTo>
                        <a:pt x="3889922" y="3453012"/>
                      </a:moveTo>
                      <a:cubicBezTo>
                        <a:pt x="3921794" y="3434711"/>
                        <a:pt x="3973743" y="3439640"/>
                        <a:pt x="4008990" y="3431968"/>
                      </a:cubicBezTo>
                      <a:cubicBezTo>
                        <a:pt x="4048816" y="3423304"/>
                        <a:pt x="4088856" y="3409186"/>
                        <a:pt x="4126831" y="3394465"/>
                      </a:cubicBezTo>
                      <a:cubicBezTo>
                        <a:pt x="4165286" y="3379554"/>
                        <a:pt x="4201623" y="3364308"/>
                        <a:pt x="4236763" y="3345655"/>
                      </a:cubicBezTo>
                      <a:cubicBezTo>
                        <a:pt x="4252832" y="3337130"/>
                        <a:pt x="4274250" y="3328733"/>
                        <a:pt x="4289100" y="3316900"/>
                      </a:cubicBezTo>
                      <a:cubicBezTo>
                        <a:pt x="4301070" y="3307361"/>
                        <a:pt x="4305429" y="3289646"/>
                        <a:pt x="4316469" y="3280990"/>
                      </a:cubicBezTo>
                      <a:cubicBezTo>
                        <a:pt x="4345255" y="3258414"/>
                        <a:pt x="4353712" y="3272586"/>
                        <a:pt x="4357576" y="3229026"/>
                      </a:cubicBezTo>
                      <a:cubicBezTo>
                        <a:pt x="4361758" y="3181718"/>
                        <a:pt x="4335220" y="3154928"/>
                        <a:pt x="4302183" y="3119529"/>
                      </a:cubicBezTo>
                      <a:cubicBezTo>
                        <a:pt x="4272597" y="3087839"/>
                        <a:pt x="4234172" y="3060456"/>
                        <a:pt x="4197005" y="3038169"/>
                      </a:cubicBezTo>
                      <a:cubicBezTo>
                        <a:pt x="4180563" y="3028310"/>
                        <a:pt x="4163000" y="3017216"/>
                        <a:pt x="4146214" y="3007813"/>
                      </a:cubicBezTo>
                      <a:cubicBezTo>
                        <a:pt x="4120834" y="2993558"/>
                        <a:pt x="4086814" y="2969869"/>
                        <a:pt x="4073496" y="3000453"/>
                      </a:cubicBezTo>
                      <a:cubicBezTo>
                        <a:pt x="4101238" y="3007532"/>
                        <a:pt x="4107356" y="3042962"/>
                        <a:pt x="4082311" y="3055693"/>
                      </a:cubicBezTo>
                      <a:cubicBezTo>
                        <a:pt x="4068566" y="3062688"/>
                        <a:pt x="4047750" y="3052417"/>
                        <a:pt x="4032244" y="3059854"/>
                      </a:cubicBezTo>
                      <a:cubicBezTo>
                        <a:pt x="4008312" y="3071328"/>
                        <a:pt x="3985286" y="3103345"/>
                        <a:pt x="3964798" y="3120587"/>
                      </a:cubicBezTo>
                      <a:cubicBezTo>
                        <a:pt x="3897549" y="3177207"/>
                        <a:pt x="3833234" y="3198434"/>
                        <a:pt x="3745208" y="3202983"/>
                      </a:cubicBezTo>
                      <a:cubicBezTo>
                        <a:pt x="3561284" y="3212469"/>
                        <a:pt x="3368683" y="3191493"/>
                        <a:pt x="3188294" y="3164231"/>
                      </a:cubicBezTo>
                      <a:cubicBezTo>
                        <a:pt x="3141870" y="3157206"/>
                        <a:pt x="3095521" y="3164810"/>
                        <a:pt x="3048662" y="3163134"/>
                      </a:cubicBezTo>
                      <a:cubicBezTo>
                        <a:pt x="3003068" y="3161511"/>
                        <a:pt x="2955531" y="3151537"/>
                        <a:pt x="2910714" y="3143834"/>
                      </a:cubicBezTo>
                      <a:cubicBezTo>
                        <a:pt x="2824387" y="3129007"/>
                        <a:pt x="2733396" y="3116808"/>
                        <a:pt x="2648410" y="3094987"/>
                      </a:cubicBezTo>
                      <a:cubicBezTo>
                        <a:pt x="2545625" y="3068601"/>
                        <a:pt x="2442497" y="3034458"/>
                        <a:pt x="2345998" y="2990251"/>
                      </a:cubicBezTo>
                      <a:cubicBezTo>
                        <a:pt x="2253438" y="2947842"/>
                        <a:pt x="2148817" y="2877759"/>
                        <a:pt x="2044851" y="2872357"/>
                      </a:cubicBezTo>
                      <a:cubicBezTo>
                        <a:pt x="2089210" y="2915802"/>
                        <a:pt x="2155697" y="2932534"/>
                        <a:pt x="2209063" y="2961145"/>
                      </a:cubicBezTo>
                      <a:cubicBezTo>
                        <a:pt x="2252676" y="2984514"/>
                        <a:pt x="2320885" y="2999524"/>
                        <a:pt x="2348444" y="3038040"/>
                      </a:cubicBezTo>
                      <a:cubicBezTo>
                        <a:pt x="2366380" y="3063107"/>
                        <a:pt x="2375378" y="3109151"/>
                        <a:pt x="2388925" y="3138546"/>
                      </a:cubicBezTo>
                      <a:cubicBezTo>
                        <a:pt x="2403913" y="3171081"/>
                        <a:pt x="2417742" y="3204126"/>
                        <a:pt x="2431616" y="3237141"/>
                      </a:cubicBezTo>
                      <a:cubicBezTo>
                        <a:pt x="2445552" y="3270361"/>
                        <a:pt x="2460067" y="3303597"/>
                        <a:pt x="2471382" y="3337815"/>
                      </a:cubicBezTo>
                      <a:cubicBezTo>
                        <a:pt x="2478392" y="3359043"/>
                        <a:pt x="2481409" y="3403045"/>
                        <a:pt x="2497958" y="3417567"/>
                      </a:cubicBezTo>
                      <a:cubicBezTo>
                        <a:pt x="2524352" y="3440722"/>
                        <a:pt x="2612713" y="3451001"/>
                        <a:pt x="2648296" y="3458704"/>
                      </a:cubicBezTo>
                      <a:cubicBezTo>
                        <a:pt x="2714721" y="3473105"/>
                        <a:pt x="2790488" y="3471184"/>
                        <a:pt x="2858239" y="3472183"/>
                      </a:cubicBezTo>
                      <a:cubicBezTo>
                        <a:pt x="2886240" y="3472594"/>
                        <a:pt x="2914462" y="3476419"/>
                        <a:pt x="2941214" y="3476937"/>
                      </a:cubicBezTo>
                      <a:cubicBezTo>
                        <a:pt x="2978785" y="3477653"/>
                        <a:pt x="2975204" y="3471146"/>
                        <a:pt x="2974663" y="3438535"/>
                      </a:cubicBezTo>
                      <a:cubicBezTo>
                        <a:pt x="2974358" y="3418946"/>
                        <a:pt x="2974754" y="3383318"/>
                        <a:pt x="3000950" y="3399448"/>
                      </a:cubicBezTo>
                      <a:cubicBezTo>
                        <a:pt x="3018802" y="3410450"/>
                        <a:pt x="3006519" y="3459138"/>
                        <a:pt x="3003213" y="3476434"/>
                      </a:cubicBezTo>
                      <a:cubicBezTo>
                        <a:pt x="3152765" y="3491330"/>
                        <a:pt x="3308802" y="3498820"/>
                        <a:pt x="3457646" y="3493837"/>
                      </a:cubicBezTo>
                      <a:cubicBezTo>
                        <a:pt x="3604021" y="3488938"/>
                        <a:pt x="3745330" y="3470057"/>
                        <a:pt x="3889922" y="3453012"/>
                      </a:cubicBezTo>
                      <a:lnTo>
                        <a:pt x="3889922" y="3453012"/>
                      </a:lnTo>
                      <a:close/>
                      <a:moveTo>
                        <a:pt x="4565309" y="3109715"/>
                      </a:moveTo>
                      <a:cubicBezTo>
                        <a:pt x="4591703" y="2920221"/>
                        <a:pt x="4623857" y="2727566"/>
                        <a:pt x="4659850" y="2540526"/>
                      </a:cubicBezTo>
                      <a:cubicBezTo>
                        <a:pt x="4696225" y="2351521"/>
                        <a:pt x="4739960" y="2164229"/>
                        <a:pt x="4789151" y="1975932"/>
                      </a:cubicBezTo>
                      <a:cubicBezTo>
                        <a:pt x="4756662" y="1968160"/>
                        <a:pt x="4724165" y="1960396"/>
                        <a:pt x="4691669" y="1952632"/>
                      </a:cubicBezTo>
                      <a:cubicBezTo>
                        <a:pt x="4690465" y="1992306"/>
                        <a:pt x="4677047" y="2026769"/>
                        <a:pt x="4671325" y="2066260"/>
                      </a:cubicBezTo>
                      <a:cubicBezTo>
                        <a:pt x="4663431" y="2120776"/>
                        <a:pt x="4648337" y="2173708"/>
                        <a:pt x="4639301" y="2228034"/>
                      </a:cubicBezTo>
                      <a:cubicBezTo>
                        <a:pt x="4622142" y="2331314"/>
                        <a:pt x="4590339" y="2432370"/>
                        <a:pt x="4562322" y="2533074"/>
                      </a:cubicBezTo>
                      <a:cubicBezTo>
                        <a:pt x="4533765" y="2635745"/>
                        <a:pt x="4524218" y="2741525"/>
                        <a:pt x="4497985" y="2844714"/>
                      </a:cubicBezTo>
                      <a:cubicBezTo>
                        <a:pt x="4476354" y="2929723"/>
                        <a:pt x="4465305" y="3023365"/>
                        <a:pt x="4453236" y="3110759"/>
                      </a:cubicBezTo>
                      <a:cubicBezTo>
                        <a:pt x="4423940" y="3322782"/>
                        <a:pt x="4382201" y="3535217"/>
                        <a:pt x="4350436" y="3747348"/>
                      </a:cubicBezTo>
                      <a:cubicBezTo>
                        <a:pt x="4320644" y="3946228"/>
                        <a:pt x="4317658" y="4149154"/>
                        <a:pt x="4319372" y="4349886"/>
                      </a:cubicBezTo>
                      <a:cubicBezTo>
                        <a:pt x="4320423" y="4472451"/>
                        <a:pt x="4339122" y="4594650"/>
                        <a:pt x="4338138" y="4717375"/>
                      </a:cubicBezTo>
                      <a:cubicBezTo>
                        <a:pt x="4337902" y="4747708"/>
                        <a:pt x="4340455" y="4777949"/>
                        <a:pt x="4342032" y="4808236"/>
                      </a:cubicBezTo>
                      <a:cubicBezTo>
                        <a:pt x="4343144" y="4829608"/>
                        <a:pt x="4331662" y="4888841"/>
                        <a:pt x="4341399" y="4906739"/>
                      </a:cubicBezTo>
                      <a:cubicBezTo>
                        <a:pt x="4347564" y="4918077"/>
                        <a:pt x="4374033" y="4928522"/>
                        <a:pt x="4383405" y="4944264"/>
                      </a:cubicBezTo>
                      <a:cubicBezTo>
                        <a:pt x="4398232" y="4969156"/>
                        <a:pt x="4401356" y="4998918"/>
                        <a:pt x="4425167" y="5017761"/>
                      </a:cubicBezTo>
                      <a:cubicBezTo>
                        <a:pt x="4444467" y="4939914"/>
                        <a:pt x="4435346" y="4837174"/>
                        <a:pt x="4431125" y="4757727"/>
                      </a:cubicBezTo>
                      <a:cubicBezTo>
                        <a:pt x="4427049" y="4681183"/>
                        <a:pt x="4434973" y="4602079"/>
                        <a:pt x="4436535" y="4524354"/>
                      </a:cubicBezTo>
                      <a:cubicBezTo>
                        <a:pt x="4439583" y="4371891"/>
                        <a:pt x="4447659" y="4221660"/>
                        <a:pt x="4455477" y="4069120"/>
                      </a:cubicBezTo>
                      <a:cubicBezTo>
                        <a:pt x="4464040" y="3901838"/>
                        <a:pt x="4488415" y="3730486"/>
                        <a:pt x="4512210" y="3564460"/>
                      </a:cubicBezTo>
                      <a:cubicBezTo>
                        <a:pt x="4533857" y="3413506"/>
                        <a:pt x="4548303" y="3259862"/>
                        <a:pt x="4565309" y="3109715"/>
                      </a:cubicBezTo>
                      <a:lnTo>
                        <a:pt x="4565309" y="3109715"/>
                      </a:lnTo>
                      <a:close/>
                      <a:moveTo>
                        <a:pt x="3858995" y="733321"/>
                      </a:moveTo>
                      <a:cubicBezTo>
                        <a:pt x="3848534" y="732344"/>
                        <a:pt x="3838073" y="731377"/>
                        <a:pt x="3827604" y="730400"/>
                      </a:cubicBezTo>
                      <a:cubicBezTo>
                        <a:pt x="3829166" y="752450"/>
                        <a:pt x="3824510" y="788159"/>
                        <a:pt x="3840054" y="799664"/>
                      </a:cubicBezTo>
                      <a:cubicBezTo>
                        <a:pt x="3851833" y="808381"/>
                        <a:pt x="3875682" y="805516"/>
                        <a:pt x="3889961" y="808305"/>
                      </a:cubicBezTo>
                      <a:cubicBezTo>
                        <a:pt x="3936758" y="817448"/>
                        <a:pt x="3990993" y="825105"/>
                        <a:pt x="4037448" y="808434"/>
                      </a:cubicBezTo>
                      <a:cubicBezTo>
                        <a:pt x="4055499" y="801965"/>
                        <a:pt x="4043909" y="791816"/>
                        <a:pt x="4068764" y="796030"/>
                      </a:cubicBezTo>
                      <a:cubicBezTo>
                        <a:pt x="4098708" y="801120"/>
                        <a:pt x="4087774" y="805859"/>
                        <a:pt x="4096422" y="824542"/>
                      </a:cubicBezTo>
                      <a:cubicBezTo>
                        <a:pt x="4103081" y="838957"/>
                        <a:pt x="4106510" y="863484"/>
                        <a:pt x="4114068" y="880795"/>
                      </a:cubicBezTo>
                      <a:cubicBezTo>
                        <a:pt x="4124187" y="903958"/>
                        <a:pt x="4144691" y="945400"/>
                        <a:pt x="4135928" y="972144"/>
                      </a:cubicBezTo>
                      <a:cubicBezTo>
                        <a:pt x="4127410" y="998141"/>
                        <a:pt x="4095614" y="1005996"/>
                        <a:pt x="4082105" y="1035438"/>
                      </a:cubicBezTo>
                      <a:cubicBezTo>
                        <a:pt x="4072048" y="1057328"/>
                        <a:pt x="4074425" y="1089146"/>
                        <a:pt x="4069206" y="1113254"/>
                      </a:cubicBezTo>
                      <a:cubicBezTo>
                        <a:pt x="4062241" y="1145415"/>
                        <a:pt x="4053433" y="1177447"/>
                        <a:pt x="4049540" y="1210195"/>
                      </a:cubicBezTo>
                      <a:cubicBezTo>
                        <a:pt x="4044649" y="1251446"/>
                        <a:pt x="4046325" y="1299860"/>
                        <a:pt x="4097443" y="1306260"/>
                      </a:cubicBezTo>
                      <a:cubicBezTo>
                        <a:pt x="4144889" y="1312203"/>
                        <a:pt x="4178810" y="1296957"/>
                        <a:pt x="4210621" y="1262403"/>
                      </a:cubicBezTo>
                      <a:cubicBezTo>
                        <a:pt x="4271385" y="1196450"/>
                        <a:pt x="4340759" y="1103334"/>
                        <a:pt x="4376449" y="1020367"/>
                      </a:cubicBezTo>
                      <a:cubicBezTo>
                        <a:pt x="4380616" y="1010667"/>
                        <a:pt x="4390880" y="994491"/>
                        <a:pt x="4389455" y="984121"/>
                      </a:cubicBezTo>
                      <a:cubicBezTo>
                        <a:pt x="4386628" y="963595"/>
                        <a:pt x="4385394" y="984365"/>
                        <a:pt x="4378887" y="970117"/>
                      </a:cubicBezTo>
                      <a:cubicBezTo>
                        <a:pt x="4372677" y="956486"/>
                        <a:pt x="4362932" y="944120"/>
                        <a:pt x="4357202" y="928995"/>
                      </a:cubicBezTo>
                      <a:cubicBezTo>
                        <a:pt x="4336592" y="874654"/>
                        <a:pt x="4321978" y="817699"/>
                        <a:pt x="4313718" y="760181"/>
                      </a:cubicBezTo>
                      <a:cubicBezTo>
                        <a:pt x="4309970" y="734126"/>
                        <a:pt x="4308712" y="708388"/>
                        <a:pt x="4309360" y="682076"/>
                      </a:cubicBezTo>
                      <a:cubicBezTo>
                        <a:pt x="4309566" y="673091"/>
                        <a:pt x="4314960" y="646118"/>
                        <a:pt x="4311745" y="639968"/>
                      </a:cubicBezTo>
                      <a:cubicBezTo>
                        <a:pt x="4308469" y="633732"/>
                        <a:pt x="4291371" y="630859"/>
                        <a:pt x="4286045" y="624671"/>
                      </a:cubicBezTo>
                      <a:cubicBezTo>
                        <a:pt x="4276163" y="613205"/>
                        <a:pt x="4259194" y="580830"/>
                        <a:pt x="4248253" y="572247"/>
                      </a:cubicBezTo>
                      <a:cubicBezTo>
                        <a:pt x="4234789" y="561701"/>
                        <a:pt x="4204670" y="570054"/>
                        <a:pt x="4199200" y="549077"/>
                      </a:cubicBezTo>
                      <a:cubicBezTo>
                        <a:pt x="4190452" y="515504"/>
                        <a:pt x="4397486" y="460820"/>
                        <a:pt x="4300758" y="416020"/>
                      </a:cubicBezTo>
                      <a:cubicBezTo>
                        <a:pt x="4228549" y="382572"/>
                        <a:pt x="4117787" y="551653"/>
                        <a:pt x="4092536" y="418606"/>
                      </a:cubicBezTo>
                      <a:cubicBezTo>
                        <a:pt x="4088155" y="395560"/>
                        <a:pt x="4096498" y="364276"/>
                        <a:pt x="4086387" y="343155"/>
                      </a:cubicBezTo>
                      <a:cubicBezTo>
                        <a:pt x="4075210" y="319813"/>
                        <a:pt x="4044801" y="311086"/>
                        <a:pt x="4023558" y="299726"/>
                      </a:cubicBezTo>
                      <a:cubicBezTo>
                        <a:pt x="3996449" y="285243"/>
                        <a:pt x="3969057" y="270358"/>
                        <a:pt x="3942717" y="254496"/>
                      </a:cubicBezTo>
                      <a:cubicBezTo>
                        <a:pt x="3924644" y="243624"/>
                        <a:pt x="3898608" y="214754"/>
                        <a:pt x="3879377" y="212110"/>
                      </a:cubicBezTo>
                      <a:cubicBezTo>
                        <a:pt x="3886951" y="251297"/>
                        <a:pt x="3872436" y="290138"/>
                        <a:pt x="3872192" y="329247"/>
                      </a:cubicBezTo>
                      <a:cubicBezTo>
                        <a:pt x="3913855" y="317974"/>
                        <a:pt x="3942526" y="317734"/>
                        <a:pt x="3983648" y="337782"/>
                      </a:cubicBezTo>
                      <a:cubicBezTo>
                        <a:pt x="4003230" y="347323"/>
                        <a:pt x="4077016" y="401470"/>
                        <a:pt x="4039635" y="427515"/>
                      </a:cubicBezTo>
                      <a:cubicBezTo>
                        <a:pt x="4009340" y="409612"/>
                        <a:pt x="3976943" y="394085"/>
                        <a:pt x="3943189" y="383558"/>
                      </a:cubicBezTo>
                      <a:cubicBezTo>
                        <a:pt x="3929871" y="379401"/>
                        <a:pt x="3913245" y="373749"/>
                        <a:pt x="3899081" y="373462"/>
                      </a:cubicBezTo>
                      <a:cubicBezTo>
                        <a:pt x="3866203" y="372802"/>
                        <a:pt x="3870828" y="376240"/>
                        <a:pt x="3858493" y="401030"/>
                      </a:cubicBezTo>
                      <a:cubicBezTo>
                        <a:pt x="3846591" y="424909"/>
                        <a:pt x="3849143" y="487189"/>
                        <a:pt x="3823025" y="502438"/>
                      </a:cubicBezTo>
                      <a:cubicBezTo>
                        <a:pt x="3796014" y="518205"/>
                        <a:pt x="3816845" y="496135"/>
                        <a:pt x="3793781" y="501231"/>
                      </a:cubicBezTo>
                      <a:cubicBezTo>
                        <a:pt x="3780623" y="504143"/>
                        <a:pt x="3766291" y="513923"/>
                        <a:pt x="3754245" y="519450"/>
                      </a:cubicBezTo>
                      <a:cubicBezTo>
                        <a:pt x="3770748" y="537362"/>
                        <a:pt x="3804052" y="553712"/>
                        <a:pt x="3814994" y="573607"/>
                      </a:cubicBezTo>
                      <a:cubicBezTo>
                        <a:pt x="3830956" y="602611"/>
                        <a:pt x="3825425" y="662602"/>
                        <a:pt x="3827924" y="694336"/>
                      </a:cubicBezTo>
                      <a:cubicBezTo>
                        <a:pt x="3848824" y="686855"/>
                        <a:pt x="3870821" y="686549"/>
                        <a:pt x="3892010" y="680993"/>
                      </a:cubicBezTo>
                      <a:cubicBezTo>
                        <a:pt x="3911919" y="675763"/>
                        <a:pt x="3939539" y="653129"/>
                        <a:pt x="3941620" y="686405"/>
                      </a:cubicBezTo>
                      <a:cubicBezTo>
                        <a:pt x="3943936" y="723484"/>
                        <a:pt x="3885320" y="733321"/>
                        <a:pt x="3858995" y="733321"/>
                      </a:cubicBezTo>
                      <a:lnTo>
                        <a:pt x="3858995" y="733321"/>
                      </a:lnTo>
                      <a:close/>
                      <a:moveTo>
                        <a:pt x="4131014" y="1709552"/>
                      </a:moveTo>
                      <a:cubicBezTo>
                        <a:pt x="4132637" y="1677513"/>
                        <a:pt x="4134420" y="1645481"/>
                        <a:pt x="4137986" y="1613579"/>
                      </a:cubicBezTo>
                      <a:cubicBezTo>
                        <a:pt x="4140393" y="1592153"/>
                        <a:pt x="4160737" y="1530002"/>
                        <a:pt x="4149239" y="1511182"/>
                      </a:cubicBezTo>
                      <a:cubicBezTo>
                        <a:pt x="4136728" y="1490709"/>
                        <a:pt x="4094814" y="1489406"/>
                        <a:pt x="4074646" y="1484492"/>
                      </a:cubicBezTo>
                      <a:cubicBezTo>
                        <a:pt x="4035985" y="1475067"/>
                        <a:pt x="3998902" y="1467348"/>
                        <a:pt x="3959602" y="1461123"/>
                      </a:cubicBezTo>
                      <a:cubicBezTo>
                        <a:pt x="3923455" y="1455409"/>
                        <a:pt x="3889404" y="1454197"/>
                        <a:pt x="3852984" y="1452544"/>
                      </a:cubicBezTo>
                      <a:cubicBezTo>
                        <a:pt x="3813317" y="1450753"/>
                        <a:pt x="3803488" y="1440223"/>
                        <a:pt x="3794719" y="1483928"/>
                      </a:cubicBezTo>
                      <a:cubicBezTo>
                        <a:pt x="3787831" y="1518299"/>
                        <a:pt x="3778581" y="1554094"/>
                        <a:pt x="3777301" y="1589288"/>
                      </a:cubicBezTo>
                      <a:cubicBezTo>
                        <a:pt x="3776089" y="1622311"/>
                        <a:pt x="3786071" y="1650982"/>
                        <a:pt x="3753330" y="1673238"/>
                      </a:cubicBezTo>
                      <a:cubicBezTo>
                        <a:pt x="3825211" y="1673238"/>
                        <a:pt x="3918822" y="1609251"/>
                        <a:pt x="3984410" y="1666472"/>
                      </a:cubicBezTo>
                      <a:cubicBezTo>
                        <a:pt x="4078234" y="1748297"/>
                        <a:pt x="3914960" y="1771871"/>
                        <a:pt x="3871902" y="1789936"/>
                      </a:cubicBezTo>
                      <a:cubicBezTo>
                        <a:pt x="3907698" y="1807331"/>
                        <a:pt x="3960828" y="1820993"/>
                        <a:pt x="3977674" y="1860728"/>
                      </a:cubicBezTo>
                      <a:cubicBezTo>
                        <a:pt x="3996578" y="1905255"/>
                        <a:pt x="3969149" y="1924189"/>
                        <a:pt x="3927166" y="1927755"/>
                      </a:cubicBezTo>
                      <a:cubicBezTo>
                        <a:pt x="3931113" y="1944922"/>
                        <a:pt x="3946222" y="1956069"/>
                        <a:pt x="3950733" y="1976709"/>
                      </a:cubicBezTo>
                      <a:cubicBezTo>
                        <a:pt x="3957323" y="2006974"/>
                        <a:pt x="3935936" y="1996954"/>
                        <a:pt x="3963221" y="2020361"/>
                      </a:cubicBezTo>
                      <a:cubicBezTo>
                        <a:pt x="3999161" y="2051173"/>
                        <a:pt x="4073130" y="2071776"/>
                        <a:pt x="4117200" y="2091404"/>
                      </a:cubicBezTo>
                      <a:cubicBezTo>
                        <a:pt x="4127524" y="2096021"/>
                        <a:pt x="4137970" y="2100349"/>
                        <a:pt x="4148531" y="2104402"/>
                      </a:cubicBezTo>
                      <a:cubicBezTo>
                        <a:pt x="4165034" y="2119100"/>
                        <a:pt x="4177225" y="2116304"/>
                        <a:pt x="4185103" y="2096006"/>
                      </a:cubicBezTo>
                      <a:cubicBezTo>
                        <a:pt x="4207711" y="2081696"/>
                        <a:pt x="4227833" y="2049764"/>
                        <a:pt x="4247887" y="2031195"/>
                      </a:cubicBezTo>
                      <a:cubicBezTo>
                        <a:pt x="4292499" y="1989876"/>
                        <a:pt x="4341743" y="1953607"/>
                        <a:pt x="4394766" y="1923770"/>
                      </a:cubicBezTo>
                      <a:cubicBezTo>
                        <a:pt x="4372784" y="1914673"/>
                        <a:pt x="4346497" y="1935237"/>
                        <a:pt x="4325406" y="1925225"/>
                      </a:cubicBezTo>
                      <a:cubicBezTo>
                        <a:pt x="4308362" y="1917134"/>
                        <a:pt x="4314778" y="1902413"/>
                        <a:pt x="4304575" y="1891388"/>
                      </a:cubicBezTo>
                      <a:cubicBezTo>
                        <a:pt x="4308667" y="1877010"/>
                        <a:pt x="4304347" y="1871753"/>
                        <a:pt x="4291607" y="1875608"/>
                      </a:cubicBezTo>
                      <a:cubicBezTo>
                        <a:pt x="4285245" y="1876286"/>
                        <a:pt x="4279325" y="1875205"/>
                        <a:pt x="4273846" y="1872378"/>
                      </a:cubicBezTo>
                      <a:cubicBezTo>
                        <a:pt x="4263179" y="1859166"/>
                        <a:pt x="4258387" y="1854830"/>
                        <a:pt x="4257678" y="1834418"/>
                      </a:cubicBezTo>
                      <a:cubicBezTo>
                        <a:pt x="4256931" y="1812764"/>
                        <a:pt x="4269473" y="1805122"/>
                        <a:pt x="4274288" y="1787780"/>
                      </a:cubicBezTo>
                      <a:cubicBezTo>
                        <a:pt x="4289931" y="1777121"/>
                        <a:pt x="4289580" y="1766644"/>
                        <a:pt x="4273221" y="1756373"/>
                      </a:cubicBezTo>
                      <a:cubicBezTo>
                        <a:pt x="4266494" y="1745378"/>
                        <a:pt x="4262821" y="1733454"/>
                        <a:pt x="4262219" y="1720593"/>
                      </a:cubicBezTo>
                      <a:cubicBezTo>
                        <a:pt x="4259110" y="1672819"/>
                        <a:pt x="4302708" y="1653565"/>
                        <a:pt x="4335959" y="1628299"/>
                      </a:cubicBezTo>
                      <a:cubicBezTo>
                        <a:pt x="4276422" y="1621754"/>
                        <a:pt x="4278692" y="1551931"/>
                        <a:pt x="4319890" y="1521400"/>
                      </a:cubicBezTo>
                      <a:cubicBezTo>
                        <a:pt x="4362589" y="1489757"/>
                        <a:pt x="4452992" y="1502717"/>
                        <a:pt x="4504621" y="1509849"/>
                      </a:cubicBezTo>
                      <a:cubicBezTo>
                        <a:pt x="4515365" y="1511327"/>
                        <a:pt x="4544372" y="1525179"/>
                        <a:pt x="4555229" y="1516341"/>
                      </a:cubicBezTo>
                      <a:cubicBezTo>
                        <a:pt x="4561889" y="1510931"/>
                        <a:pt x="4557187" y="1465177"/>
                        <a:pt x="4557492" y="1457100"/>
                      </a:cubicBezTo>
                      <a:cubicBezTo>
                        <a:pt x="4558193" y="1438768"/>
                        <a:pt x="4562643" y="1416908"/>
                        <a:pt x="4559725" y="1398667"/>
                      </a:cubicBezTo>
                      <a:cubicBezTo>
                        <a:pt x="4553606" y="1360479"/>
                        <a:pt x="4566566" y="1379718"/>
                        <a:pt x="4539076" y="1378651"/>
                      </a:cubicBezTo>
                      <a:cubicBezTo>
                        <a:pt x="4473648" y="1376114"/>
                        <a:pt x="4390323" y="1433229"/>
                        <a:pt x="4332767" y="1460156"/>
                      </a:cubicBezTo>
                      <a:cubicBezTo>
                        <a:pt x="4268337" y="1490298"/>
                        <a:pt x="4226926" y="1494938"/>
                        <a:pt x="4226256" y="1569668"/>
                      </a:cubicBezTo>
                      <a:cubicBezTo>
                        <a:pt x="4225616" y="1640437"/>
                        <a:pt x="4205775" y="1710946"/>
                        <a:pt x="4197112" y="1780580"/>
                      </a:cubicBezTo>
                      <a:cubicBezTo>
                        <a:pt x="4193325" y="1810989"/>
                        <a:pt x="4190620" y="1968991"/>
                        <a:pt x="4134961" y="1910688"/>
                      </a:cubicBezTo>
                      <a:cubicBezTo>
                        <a:pt x="4113383" y="1888074"/>
                        <a:pt x="4127204" y="1853291"/>
                        <a:pt x="4128804" y="1825397"/>
                      </a:cubicBezTo>
                      <a:cubicBezTo>
                        <a:pt x="4130991" y="1787018"/>
                        <a:pt x="4129696" y="1748045"/>
                        <a:pt x="4131014" y="1709552"/>
                      </a:cubicBezTo>
                      <a:lnTo>
                        <a:pt x="4131014" y="1709552"/>
                      </a:lnTo>
                      <a:close/>
                      <a:moveTo>
                        <a:pt x="531687" y="4078363"/>
                      </a:moveTo>
                      <a:cubicBezTo>
                        <a:pt x="563538" y="4084016"/>
                        <a:pt x="615417" y="4065730"/>
                        <a:pt x="650163" y="4063818"/>
                      </a:cubicBezTo>
                      <a:cubicBezTo>
                        <a:pt x="710924" y="4060472"/>
                        <a:pt x="773493" y="4054690"/>
                        <a:pt x="833023" y="4042042"/>
                      </a:cubicBezTo>
                      <a:cubicBezTo>
                        <a:pt x="879593" y="4032151"/>
                        <a:pt x="932661" y="4023442"/>
                        <a:pt x="957775" y="3978367"/>
                      </a:cubicBezTo>
                      <a:cubicBezTo>
                        <a:pt x="980221" y="3938075"/>
                        <a:pt x="988161" y="3887628"/>
                        <a:pt x="1000253" y="3843656"/>
                      </a:cubicBezTo>
                      <a:cubicBezTo>
                        <a:pt x="1006668" y="3820318"/>
                        <a:pt x="1023240" y="3786465"/>
                        <a:pt x="1023240" y="3762320"/>
                      </a:cubicBezTo>
                      <a:cubicBezTo>
                        <a:pt x="1023240" y="3730920"/>
                        <a:pt x="1019004" y="3737107"/>
                        <a:pt x="986264" y="3719926"/>
                      </a:cubicBezTo>
                      <a:cubicBezTo>
                        <a:pt x="944814" y="3698180"/>
                        <a:pt x="904493" y="3667886"/>
                        <a:pt x="859798" y="3655542"/>
                      </a:cubicBezTo>
                      <a:cubicBezTo>
                        <a:pt x="846273" y="3652898"/>
                        <a:pt x="832741" y="3650315"/>
                        <a:pt x="819202" y="3647778"/>
                      </a:cubicBezTo>
                      <a:cubicBezTo>
                        <a:pt x="801685" y="3637614"/>
                        <a:pt x="791795" y="3642612"/>
                        <a:pt x="789509" y="3662750"/>
                      </a:cubicBezTo>
                      <a:cubicBezTo>
                        <a:pt x="772411" y="3680777"/>
                        <a:pt x="762392" y="3714005"/>
                        <a:pt x="748045" y="3735088"/>
                      </a:cubicBezTo>
                      <a:cubicBezTo>
                        <a:pt x="715341" y="3783151"/>
                        <a:pt x="676504" y="3815914"/>
                        <a:pt x="625765" y="3843633"/>
                      </a:cubicBezTo>
                      <a:cubicBezTo>
                        <a:pt x="534466" y="3893494"/>
                        <a:pt x="449394" y="3931987"/>
                        <a:pt x="351607" y="3964591"/>
                      </a:cubicBezTo>
                      <a:cubicBezTo>
                        <a:pt x="297716" y="3982557"/>
                        <a:pt x="248022" y="4007769"/>
                        <a:pt x="195347" y="4027580"/>
                      </a:cubicBezTo>
                      <a:cubicBezTo>
                        <a:pt x="153148" y="4043451"/>
                        <a:pt x="94906" y="4048282"/>
                        <a:pt x="62489" y="4083605"/>
                      </a:cubicBezTo>
                      <a:cubicBezTo>
                        <a:pt x="25913" y="4123462"/>
                        <a:pt x="82133" y="4137954"/>
                        <a:pt x="113381" y="4164896"/>
                      </a:cubicBezTo>
                      <a:cubicBezTo>
                        <a:pt x="138985" y="4186977"/>
                        <a:pt x="139483" y="4192043"/>
                        <a:pt x="174506" y="4181323"/>
                      </a:cubicBezTo>
                      <a:cubicBezTo>
                        <a:pt x="200599" y="4173338"/>
                        <a:pt x="223730" y="4158069"/>
                        <a:pt x="248788" y="4147714"/>
                      </a:cubicBezTo>
                      <a:cubicBezTo>
                        <a:pt x="334617" y="4112262"/>
                        <a:pt x="438498" y="4088672"/>
                        <a:pt x="531687" y="4078363"/>
                      </a:cubicBezTo>
                      <a:lnTo>
                        <a:pt x="531687" y="4078363"/>
                      </a:lnTo>
                      <a:close/>
                      <a:moveTo>
                        <a:pt x="2493234" y="4710556"/>
                      </a:moveTo>
                      <a:cubicBezTo>
                        <a:pt x="2461248" y="4703630"/>
                        <a:pt x="2429254" y="4696712"/>
                        <a:pt x="2397268" y="4689808"/>
                      </a:cubicBezTo>
                      <a:cubicBezTo>
                        <a:pt x="2428721" y="4748531"/>
                        <a:pt x="2494888" y="4834462"/>
                        <a:pt x="2447396" y="4902434"/>
                      </a:cubicBezTo>
                      <a:cubicBezTo>
                        <a:pt x="2429651" y="4927822"/>
                        <a:pt x="2400133" y="4935068"/>
                        <a:pt x="2373763" y="4947952"/>
                      </a:cubicBezTo>
                      <a:cubicBezTo>
                        <a:pt x="2341838" y="4963541"/>
                        <a:pt x="2312374" y="4983519"/>
                        <a:pt x="2282201" y="5002095"/>
                      </a:cubicBezTo>
                      <a:cubicBezTo>
                        <a:pt x="2157777" y="5078707"/>
                        <a:pt x="2031326" y="5156402"/>
                        <a:pt x="1900220" y="5222134"/>
                      </a:cubicBezTo>
                      <a:cubicBezTo>
                        <a:pt x="1941266" y="5235385"/>
                        <a:pt x="2004369" y="5244551"/>
                        <a:pt x="2046641" y="5233007"/>
                      </a:cubicBezTo>
                      <a:cubicBezTo>
                        <a:pt x="2095862" y="5219559"/>
                        <a:pt x="2141434" y="5188701"/>
                        <a:pt x="2191973" y="5175199"/>
                      </a:cubicBezTo>
                      <a:cubicBezTo>
                        <a:pt x="2282635" y="5151008"/>
                        <a:pt x="2378060" y="5130405"/>
                        <a:pt x="2470170" y="5117985"/>
                      </a:cubicBezTo>
                      <a:cubicBezTo>
                        <a:pt x="2545457" y="5107844"/>
                        <a:pt x="2733914" y="5130771"/>
                        <a:pt x="2724763" y="5017540"/>
                      </a:cubicBezTo>
                      <a:cubicBezTo>
                        <a:pt x="2716070" y="4910038"/>
                        <a:pt x="2651854" y="4807482"/>
                        <a:pt x="2632752" y="4701207"/>
                      </a:cubicBezTo>
                      <a:cubicBezTo>
                        <a:pt x="2585863" y="4711615"/>
                        <a:pt x="2541137" y="4709794"/>
                        <a:pt x="2493234" y="4710556"/>
                      </a:cubicBezTo>
                      <a:lnTo>
                        <a:pt x="2493234" y="4710556"/>
                      </a:lnTo>
                      <a:close/>
                      <a:moveTo>
                        <a:pt x="4399893" y="2989946"/>
                      </a:moveTo>
                      <a:cubicBezTo>
                        <a:pt x="4436352" y="2810998"/>
                        <a:pt x="4458128" y="2629017"/>
                        <a:pt x="4501139" y="2451349"/>
                      </a:cubicBezTo>
                      <a:cubicBezTo>
                        <a:pt x="4522588" y="2362721"/>
                        <a:pt x="4537712" y="2272874"/>
                        <a:pt x="4558665" y="2184223"/>
                      </a:cubicBezTo>
                      <a:cubicBezTo>
                        <a:pt x="4568426" y="2142979"/>
                        <a:pt x="4575793" y="2101332"/>
                        <a:pt x="4585287" y="2060164"/>
                      </a:cubicBezTo>
                      <a:cubicBezTo>
                        <a:pt x="4594911" y="2018486"/>
                        <a:pt x="4615605" y="1980016"/>
                        <a:pt x="4620344" y="1936929"/>
                      </a:cubicBezTo>
                      <a:cubicBezTo>
                        <a:pt x="4585501" y="1945554"/>
                        <a:pt x="4577439" y="2025351"/>
                        <a:pt x="4566879" y="2055372"/>
                      </a:cubicBezTo>
                      <a:cubicBezTo>
                        <a:pt x="4547503" y="2110444"/>
                        <a:pt x="4526375" y="2163369"/>
                        <a:pt x="4501482" y="2216102"/>
                      </a:cubicBezTo>
                      <a:cubicBezTo>
                        <a:pt x="4461907" y="2299915"/>
                        <a:pt x="4419917" y="2380779"/>
                        <a:pt x="4375275" y="2462032"/>
                      </a:cubicBezTo>
                      <a:cubicBezTo>
                        <a:pt x="4328203" y="2547742"/>
                        <a:pt x="4278479" y="2630168"/>
                        <a:pt x="4219673" y="2708434"/>
                      </a:cubicBezTo>
                      <a:cubicBezTo>
                        <a:pt x="4200358" y="2734149"/>
                        <a:pt x="4174139" y="2754302"/>
                        <a:pt x="4161682" y="2782509"/>
                      </a:cubicBezTo>
                      <a:cubicBezTo>
                        <a:pt x="4142100" y="2826892"/>
                        <a:pt x="4133864" y="2879785"/>
                        <a:pt x="4115158" y="2925959"/>
                      </a:cubicBezTo>
                      <a:cubicBezTo>
                        <a:pt x="4128340" y="2932649"/>
                        <a:pt x="4162368" y="2934317"/>
                        <a:pt x="4178521" y="2937502"/>
                      </a:cubicBezTo>
                      <a:cubicBezTo>
                        <a:pt x="4208571" y="2943430"/>
                        <a:pt x="4229624" y="2948703"/>
                        <a:pt x="4258486" y="2962997"/>
                      </a:cubicBezTo>
                      <a:cubicBezTo>
                        <a:pt x="4309330" y="2988163"/>
                        <a:pt x="4352044" y="3018001"/>
                        <a:pt x="4386018" y="3063290"/>
                      </a:cubicBezTo>
                      <a:cubicBezTo>
                        <a:pt x="4394552" y="3040043"/>
                        <a:pt x="4396777" y="3014557"/>
                        <a:pt x="4399893" y="2989946"/>
                      </a:cubicBezTo>
                      <a:lnTo>
                        <a:pt x="4399893" y="2989946"/>
                      </a:lnTo>
                      <a:close/>
                      <a:moveTo>
                        <a:pt x="2982717" y="4355273"/>
                      </a:moveTo>
                      <a:cubicBezTo>
                        <a:pt x="2982115" y="4182931"/>
                        <a:pt x="2979669" y="4009118"/>
                        <a:pt x="2982496" y="3838056"/>
                      </a:cubicBezTo>
                      <a:cubicBezTo>
                        <a:pt x="2983273" y="3790557"/>
                        <a:pt x="2987143" y="3739309"/>
                        <a:pt x="2994031" y="3692176"/>
                      </a:cubicBezTo>
                      <a:cubicBezTo>
                        <a:pt x="2998352" y="3662544"/>
                        <a:pt x="3023808" y="3599570"/>
                        <a:pt x="3007076" y="3585360"/>
                      </a:cubicBezTo>
                      <a:cubicBezTo>
                        <a:pt x="2992774" y="3573215"/>
                        <a:pt x="2917305" y="3581215"/>
                        <a:pt x="2898782" y="3580781"/>
                      </a:cubicBezTo>
                      <a:cubicBezTo>
                        <a:pt x="2862857" y="3579951"/>
                        <a:pt x="2827053" y="3578351"/>
                        <a:pt x="2791060" y="3575653"/>
                      </a:cubicBezTo>
                      <a:cubicBezTo>
                        <a:pt x="2791060" y="3639519"/>
                        <a:pt x="2816013" y="3712047"/>
                        <a:pt x="2827610" y="3775227"/>
                      </a:cubicBezTo>
                      <a:cubicBezTo>
                        <a:pt x="2838414" y="3834170"/>
                        <a:pt x="2847298" y="3893434"/>
                        <a:pt x="2856220" y="3952636"/>
                      </a:cubicBezTo>
                      <a:cubicBezTo>
                        <a:pt x="2875528" y="4080847"/>
                        <a:pt x="2881021" y="4210825"/>
                        <a:pt x="2901982" y="4339379"/>
                      </a:cubicBezTo>
                      <a:cubicBezTo>
                        <a:pt x="2920977" y="4455948"/>
                        <a:pt x="2946037" y="4572021"/>
                        <a:pt x="2959851" y="4688559"/>
                      </a:cubicBezTo>
                      <a:cubicBezTo>
                        <a:pt x="2967432" y="4752538"/>
                        <a:pt x="2982770" y="4812891"/>
                        <a:pt x="2994694" y="4876825"/>
                      </a:cubicBezTo>
                      <a:cubicBezTo>
                        <a:pt x="3000919" y="4910175"/>
                        <a:pt x="3023625" y="5047491"/>
                        <a:pt x="3052213" y="5061000"/>
                      </a:cubicBezTo>
                      <a:cubicBezTo>
                        <a:pt x="3058263" y="5011734"/>
                        <a:pt x="3033568" y="4952249"/>
                        <a:pt x="3029141" y="4902442"/>
                      </a:cubicBezTo>
                      <a:cubicBezTo>
                        <a:pt x="3024577" y="4851011"/>
                        <a:pt x="3021042" y="4799245"/>
                        <a:pt x="3012706" y="4747548"/>
                      </a:cubicBezTo>
                      <a:cubicBezTo>
                        <a:pt x="3002916" y="4686860"/>
                        <a:pt x="2997971" y="4624663"/>
                        <a:pt x="2994214" y="4563228"/>
                      </a:cubicBezTo>
                      <a:cubicBezTo>
                        <a:pt x="2991921" y="4525626"/>
                        <a:pt x="2991227" y="4488147"/>
                        <a:pt x="2987974" y="4450583"/>
                      </a:cubicBezTo>
                      <a:cubicBezTo>
                        <a:pt x="2985627" y="4423321"/>
                        <a:pt x="2975311" y="4382009"/>
                        <a:pt x="2982717" y="4355273"/>
                      </a:cubicBezTo>
                      <a:lnTo>
                        <a:pt x="2982717" y="4355273"/>
                      </a:lnTo>
                      <a:close/>
                      <a:moveTo>
                        <a:pt x="3880848" y="2050716"/>
                      </a:moveTo>
                      <a:cubicBezTo>
                        <a:pt x="3882036" y="2031950"/>
                        <a:pt x="3833463" y="2032712"/>
                        <a:pt x="3824419" y="2011134"/>
                      </a:cubicBezTo>
                      <a:cubicBezTo>
                        <a:pt x="3806064" y="1967338"/>
                        <a:pt x="3847894" y="1975216"/>
                        <a:pt x="3873609" y="1970690"/>
                      </a:cubicBezTo>
                      <a:cubicBezTo>
                        <a:pt x="3864443" y="1946331"/>
                        <a:pt x="3692734" y="1955200"/>
                        <a:pt x="3732743" y="1889437"/>
                      </a:cubicBezTo>
                      <a:cubicBezTo>
                        <a:pt x="3760492" y="1843820"/>
                        <a:pt x="3865723" y="1913644"/>
                        <a:pt x="3893846" y="1870290"/>
                      </a:cubicBezTo>
                      <a:cubicBezTo>
                        <a:pt x="3912331" y="1841816"/>
                        <a:pt x="3862028" y="1837900"/>
                        <a:pt x="3842073" y="1835043"/>
                      </a:cubicBezTo>
                      <a:cubicBezTo>
                        <a:pt x="3812053" y="1830746"/>
                        <a:pt x="3741330" y="1844643"/>
                        <a:pt x="3743654" y="1805685"/>
                      </a:cubicBezTo>
                      <a:cubicBezTo>
                        <a:pt x="3746587" y="1756739"/>
                        <a:pt x="3884086" y="1722955"/>
                        <a:pt x="3922655" y="1708577"/>
                      </a:cubicBezTo>
                      <a:cubicBezTo>
                        <a:pt x="3918381" y="1675059"/>
                        <a:pt x="3752896" y="1722703"/>
                        <a:pt x="3728948" y="1736288"/>
                      </a:cubicBezTo>
                      <a:cubicBezTo>
                        <a:pt x="3674737" y="1767048"/>
                        <a:pt x="3633211" y="1822219"/>
                        <a:pt x="3625256" y="1883540"/>
                      </a:cubicBezTo>
                      <a:cubicBezTo>
                        <a:pt x="3615992" y="1954895"/>
                        <a:pt x="3652176" y="2011080"/>
                        <a:pt x="3723440" y="2028590"/>
                      </a:cubicBezTo>
                      <a:cubicBezTo>
                        <a:pt x="3753155" y="2035889"/>
                        <a:pt x="3775114" y="2036704"/>
                        <a:pt x="3802604" y="2047676"/>
                      </a:cubicBezTo>
                      <a:cubicBezTo>
                        <a:pt x="3820700" y="2054892"/>
                        <a:pt x="3879248" y="2072889"/>
                        <a:pt x="3891644" y="2054678"/>
                      </a:cubicBezTo>
                      <a:cubicBezTo>
                        <a:pt x="3888040" y="2053360"/>
                        <a:pt x="3884452" y="2052034"/>
                        <a:pt x="3880848" y="2050716"/>
                      </a:cubicBezTo>
                      <a:lnTo>
                        <a:pt x="3880848" y="2050716"/>
                      </a:lnTo>
                      <a:close/>
                      <a:moveTo>
                        <a:pt x="4852315" y="1606927"/>
                      </a:moveTo>
                      <a:cubicBezTo>
                        <a:pt x="4855058" y="1576457"/>
                        <a:pt x="4880713" y="1519106"/>
                        <a:pt x="4851157" y="1499083"/>
                      </a:cubicBezTo>
                      <a:cubicBezTo>
                        <a:pt x="4809799" y="1471066"/>
                        <a:pt x="4792671" y="1517232"/>
                        <a:pt x="4783299" y="1544966"/>
                      </a:cubicBezTo>
                      <a:cubicBezTo>
                        <a:pt x="4771840" y="1578827"/>
                        <a:pt x="4723670" y="1661710"/>
                        <a:pt x="4765790" y="1682808"/>
                      </a:cubicBezTo>
                      <a:cubicBezTo>
                        <a:pt x="4775581" y="1687715"/>
                        <a:pt x="4822021" y="1682008"/>
                        <a:pt x="4830212" y="1678770"/>
                      </a:cubicBezTo>
                      <a:cubicBezTo>
                        <a:pt x="4853032" y="1684721"/>
                        <a:pt x="4860384" y="1676172"/>
                        <a:pt x="4852315" y="1653116"/>
                      </a:cubicBezTo>
                      <a:lnTo>
                        <a:pt x="4852315" y="1606927"/>
                      </a:lnTo>
                      <a:close/>
                      <a:moveTo>
                        <a:pt x="3843071" y="4067490"/>
                      </a:moveTo>
                      <a:cubicBezTo>
                        <a:pt x="3840473" y="3984218"/>
                        <a:pt x="3877762" y="3884100"/>
                        <a:pt x="3898890" y="3802542"/>
                      </a:cubicBezTo>
                      <a:cubicBezTo>
                        <a:pt x="3922846" y="3710127"/>
                        <a:pt x="3935463" y="3615868"/>
                        <a:pt x="3960836" y="3524474"/>
                      </a:cubicBezTo>
                      <a:cubicBezTo>
                        <a:pt x="3932606" y="3527872"/>
                        <a:pt x="3904117" y="3530653"/>
                        <a:pt x="3876230" y="3536315"/>
                      </a:cubicBezTo>
                      <a:cubicBezTo>
                        <a:pt x="3838172" y="3544041"/>
                        <a:pt x="3837494" y="3542822"/>
                        <a:pt x="3840229" y="3580149"/>
                      </a:cubicBezTo>
                      <a:cubicBezTo>
                        <a:pt x="3844305" y="3636204"/>
                        <a:pt x="3838964" y="3691170"/>
                        <a:pt x="3836069" y="3747203"/>
                      </a:cubicBezTo>
                      <a:cubicBezTo>
                        <a:pt x="3830270" y="3859398"/>
                        <a:pt x="3844397" y="3973437"/>
                        <a:pt x="3835002" y="4084923"/>
                      </a:cubicBezTo>
                      <a:cubicBezTo>
                        <a:pt x="3843376" y="4087049"/>
                        <a:pt x="3846065" y="4081235"/>
                        <a:pt x="3843071" y="4067490"/>
                      </a:cubicBezTo>
                      <a:lnTo>
                        <a:pt x="3843071" y="4067490"/>
                      </a:lnTo>
                      <a:close/>
                      <a:moveTo>
                        <a:pt x="4896645" y="1884995"/>
                      </a:moveTo>
                      <a:cubicBezTo>
                        <a:pt x="4988069" y="1898992"/>
                        <a:pt x="5075692" y="1927976"/>
                        <a:pt x="5158887" y="1966919"/>
                      </a:cubicBezTo>
                      <a:cubicBezTo>
                        <a:pt x="5204748" y="1988390"/>
                        <a:pt x="5255257" y="2011454"/>
                        <a:pt x="5306497" y="2020025"/>
                      </a:cubicBezTo>
                      <a:cubicBezTo>
                        <a:pt x="5363436" y="2029557"/>
                        <a:pt x="5423820" y="2025085"/>
                        <a:pt x="5481963" y="2028765"/>
                      </a:cubicBezTo>
                      <a:cubicBezTo>
                        <a:pt x="5502459" y="2030053"/>
                        <a:pt x="5556343" y="2040019"/>
                        <a:pt x="5576329" y="2027957"/>
                      </a:cubicBezTo>
                      <a:cubicBezTo>
                        <a:pt x="5596124" y="2016010"/>
                        <a:pt x="5594577" y="1995773"/>
                        <a:pt x="5595507" y="1971643"/>
                      </a:cubicBezTo>
                      <a:cubicBezTo>
                        <a:pt x="5597907" y="1909583"/>
                        <a:pt x="5569814" y="1848819"/>
                        <a:pt x="5544556" y="1793136"/>
                      </a:cubicBezTo>
                      <a:cubicBezTo>
                        <a:pt x="5522887" y="1745371"/>
                        <a:pt x="5506505" y="1708897"/>
                        <a:pt x="5472881" y="1667798"/>
                      </a:cubicBezTo>
                      <a:cubicBezTo>
                        <a:pt x="5429702" y="1615026"/>
                        <a:pt x="5392101" y="1558072"/>
                        <a:pt x="5351665" y="1502984"/>
                      </a:cubicBezTo>
                      <a:cubicBezTo>
                        <a:pt x="5321172" y="1461458"/>
                        <a:pt x="5290367" y="1420527"/>
                        <a:pt x="5259288" y="1379055"/>
                      </a:cubicBezTo>
                      <a:cubicBezTo>
                        <a:pt x="5237054" y="1349363"/>
                        <a:pt x="5238113" y="1339137"/>
                        <a:pt x="5204603" y="1342467"/>
                      </a:cubicBezTo>
                      <a:cubicBezTo>
                        <a:pt x="5171612" y="1345743"/>
                        <a:pt x="5138391" y="1365241"/>
                        <a:pt x="5107312" y="1375581"/>
                      </a:cubicBezTo>
                      <a:cubicBezTo>
                        <a:pt x="5061184" y="1390918"/>
                        <a:pt x="5005327" y="1399338"/>
                        <a:pt x="4963261" y="1423872"/>
                      </a:cubicBezTo>
                      <a:cubicBezTo>
                        <a:pt x="4936067" y="1439736"/>
                        <a:pt x="4934848" y="1442654"/>
                        <a:pt x="4935168" y="1470335"/>
                      </a:cubicBezTo>
                      <a:cubicBezTo>
                        <a:pt x="4935465" y="1496126"/>
                        <a:pt x="4943778" y="1527572"/>
                        <a:pt x="4959199" y="1547740"/>
                      </a:cubicBezTo>
                      <a:cubicBezTo>
                        <a:pt x="4991246" y="1589624"/>
                        <a:pt x="5044361" y="1611788"/>
                        <a:pt x="5089940" y="1632673"/>
                      </a:cubicBezTo>
                      <a:cubicBezTo>
                        <a:pt x="5116310" y="1644757"/>
                        <a:pt x="5139100" y="1661893"/>
                        <a:pt x="5162575" y="1678557"/>
                      </a:cubicBezTo>
                      <a:cubicBezTo>
                        <a:pt x="5187864" y="1696531"/>
                        <a:pt x="5238891" y="1707114"/>
                        <a:pt x="5258243" y="1727595"/>
                      </a:cubicBezTo>
                      <a:cubicBezTo>
                        <a:pt x="5314589" y="1787239"/>
                        <a:pt x="5212017" y="1775444"/>
                        <a:pt x="5183361" y="1773646"/>
                      </a:cubicBezTo>
                      <a:cubicBezTo>
                        <a:pt x="5121515" y="1769753"/>
                        <a:pt x="5060004" y="1770347"/>
                        <a:pt x="4997700" y="1770301"/>
                      </a:cubicBezTo>
                      <a:cubicBezTo>
                        <a:pt x="4929697" y="1770256"/>
                        <a:pt x="4862235" y="1767093"/>
                        <a:pt x="4795185" y="1769303"/>
                      </a:cubicBezTo>
                      <a:cubicBezTo>
                        <a:pt x="4755923" y="1770598"/>
                        <a:pt x="4710862" y="1750681"/>
                        <a:pt x="4685421" y="1717484"/>
                      </a:cubicBezTo>
                      <a:cubicBezTo>
                        <a:pt x="4673108" y="1701399"/>
                        <a:pt x="4668308" y="1686199"/>
                        <a:pt x="4652200" y="1669512"/>
                      </a:cubicBezTo>
                      <a:cubicBezTo>
                        <a:pt x="4631095" y="1647668"/>
                        <a:pt x="4612732" y="1624650"/>
                        <a:pt x="4587055" y="1607742"/>
                      </a:cubicBezTo>
                      <a:cubicBezTo>
                        <a:pt x="4545034" y="1580084"/>
                        <a:pt x="4468681" y="1564426"/>
                        <a:pt x="4418660" y="1574758"/>
                      </a:cubicBezTo>
                      <a:cubicBezTo>
                        <a:pt x="4436573" y="1577257"/>
                        <a:pt x="4520812" y="1605937"/>
                        <a:pt x="4483729" y="1641976"/>
                      </a:cubicBezTo>
                      <a:cubicBezTo>
                        <a:pt x="4479211" y="1646365"/>
                        <a:pt x="4425022" y="1649237"/>
                        <a:pt x="4413250" y="1654647"/>
                      </a:cubicBezTo>
                      <a:cubicBezTo>
                        <a:pt x="4391992" y="1664408"/>
                        <a:pt x="4365202" y="1678595"/>
                        <a:pt x="4352737" y="1699213"/>
                      </a:cubicBezTo>
                      <a:cubicBezTo>
                        <a:pt x="4389036" y="1693125"/>
                        <a:pt x="4523655" y="1686084"/>
                        <a:pt x="4454981" y="1755733"/>
                      </a:cubicBezTo>
                      <a:cubicBezTo>
                        <a:pt x="4438120" y="1772831"/>
                        <a:pt x="4389722" y="1789891"/>
                        <a:pt x="4430912" y="1808070"/>
                      </a:cubicBezTo>
                      <a:cubicBezTo>
                        <a:pt x="4440367" y="1812246"/>
                        <a:pt x="4459301" y="1806333"/>
                        <a:pt x="4471477" y="1810105"/>
                      </a:cubicBezTo>
                      <a:cubicBezTo>
                        <a:pt x="4489580" y="1815705"/>
                        <a:pt x="4504377" y="1830692"/>
                        <a:pt x="4521338" y="1838685"/>
                      </a:cubicBezTo>
                      <a:cubicBezTo>
                        <a:pt x="4569439" y="1861375"/>
                        <a:pt x="4635743" y="1875372"/>
                        <a:pt x="4685939" y="1870397"/>
                      </a:cubicBezTo>
                      <a:cubicBezTo>
                        <a:pt x="4755359" y="1863509"/>
                        <a:pt x="4827689" y="1875905"/>
                        <a:pt x="4896645" y="1884995"/>
                      </a:cubicBezTo>
                      <a:lnTo>
                        <a:pt x="4896645" y="1884995"/>
                      </a:lnTo>
                      <a:close/>
                      <a:moveTo>
                        <a:pt x="3055809" y="3983555"/>
                      </a:moveTo>
                      <a:cubicBezTo>
                        <a:pt x="3058179" y="4083605"/>
                        <a:pt x="3054567" y="4184249"/>
                        <a:pt x="3056700" y="4284756"/>
                      </a:cubicBezTo>
                      <a:cubicBezTo>
                        <a:pt x="3058979" y="4392090"/>
                        <a:pt x="3072747" y="4497283"/>
                        <a:pt x="3079315" y="4603542"/>
                      </a:cubicBezTo>
                      <a:cubicBezTo>
                        <a:pt x="3085204" y="4698769"/>
                        <a:pt x="3098066" y="4792190"/>
                        <a:pt x="3108512" y="4886975"/>
                      </a:cubicBezTo>
                      <a:cubicBezTo>
                        <a:pt x="3114516" y="4941559"/>
                        <a:pt x="3121450" y="4993767"/>
                        <a:pt x="3130685" y="5047941"/>
                      </a:cubicBezTo>
                      <a:cubicBezTo>
                        <a:pt x="3139340" y="5098640"/>
                        <a:pt x="3140811" y="5143312"/>
                        <a:pt x="3080206" y="5156943"/>
                      </a:cubicBezTo>
                      <a:cubicBezTo>
                        <a:pt x="2964324" y="5183016"/>
                        <a:pt x="2946319" y="5016313"/>
                        <a:pt x="2923926" y="4946070"/>
                      </a:cubicBezTo>
                      <a:cubicBezTo>
                        <a:pt x="2890492" y="4841243"/>
                        <a:pt x="2869059" y="4731197"/>
                        <a:pt x="2852494" y="4622529"/>
                      </a:cubicBezTo>
                      <a:cubicBezTo>
                        <a:pt x="2821659" y="4420137"/>
                        <a:pt x="2780652" y="4220571"/>
                        <a:pt x="2764651" y="4016471"/>
                      </a:cubicBezTo>
                      <a:cubicBezTo>
                        <a:pt x="2754799" y="3890790"/>
                        <a:pt x="2740513" y="3766388"/>
                        <a:pt x="2732406" y="3640822"/>
                      </a:cubicBezTo>
                      <a:cubicBezTo>
                        <a:pt x="2730813" y="3616219"/>
                        <a:pt x="2737092" y="3578305"/>
                        <a:pt x="2715483" y="3567348"/>
                      </a:cubicBezTo>
                      <a:cubicBezTo>
                        <a:pt x="2702485" y="3560765"/>
                        <a:pt x="2666689" y="3560704"/>
                        <a:pt x="2650284" y="3555935"/>
                      </a:cubicBezTo>
                      <a:cubicBezTo>
                        <a:pt x="2604576" y="3542646"/>
                        <a:pt x="2562418" y="3523064"/>
                        <a:pt x="2517822" y="3502751"/>
                      </a:cubicBezTo>
                      <a:cubicBezTo>
                        <a:pt x="2549473" y="3668244"/>
                        <a:pt x="2559926" y="3832921"/>
                        <a:pt x="2583668" y="3999868"/>
                      </a:cubicBezTo>
                      <a:cubicBezTo>
                        <a:pt x="2596263" y="4088451"/>
                        <a:pt x="2620371" y="4180241"/>
                        <a:pt x="2641263" y="4267437"/>
                      </a:cubicBezTo>
                      <a:cubicBezTo>
                        <a:pt x="2662910" y="4357780"/>
                        <a:pt x="2667717" y="4455064"/>
                        <a:pt x="2692686" y="4543448"/>
                      </a:cubicBezTo>
                      <a:cubicBezTo>
                        <a:pt x="2703688" y="4582398"/>
                        <a:pt x="2712999" y="4598269"/>
                        <a:pt x="2697037" y="4638256"/>
                      </a:cubicBezTo>
                      <a:cubicBezTo>
                        <a:pt x="2677455" y="4687332"/>
                        <a:pt x="2690446" y="4699081"/>
                        <a:pt x="2715003" y="4747281"/>
                      </a:cubicBezTo>
                      <a:cubicBezTo>
                        <a:pt x="2760178" y="4835955"/>
                        <a:pt x="2794663" y="4940615"/>
                        <a:pt x="2787006" y="5040588"/>
                      </a:cubicBezTo>
                      <a:cubicBezTo>
                        <a:pt x="2780758" y="5122229"/>
                        <a:pt x="2719064" y="5164974"/>
                        <a:pt x="2642650" y="5187001"/>
                      </a:cubicBezTo>
                      <a:cubicBezTo>
                        <a:pt x="2547057" y="5214553"/>
                        <a:pt x="2446962" y="5211292"/>
                        <a:pt x="2350790" y="5242577"/>
                      </a:cubicBezTo>
                      <a:cubicBezTo>
                        <a:pt x="2267001" y="5269832"/>
                        <a:pt x="2181877" y="5289962"/>
                        <a:pt x="2100510" y="5325941"/>
                      </a:cubicBezTo>
                      <a:cubicBezTo>
                        <a:pt x="2067701" y="5340440"/>
                        <a:pt x="2036530" y="5357652"/>
                        <a:pt x="2000095" y="5360319"/>
                      </a:cubicBezTo>
                      <a:cubicBezTo>
                        <a:pt x="1950134" y="5363946"/>
                        <a:pt x="1916442" y="5334954"/>
                        <a:pt x="1869255" y="5328912"/>
                      </a:cubicBezTo>
                      <a:cubicBezTo>
                        <a:pt x="1839760" y="5325148"/>
                        <a:pt x="1796566" y="5339213"/>
                        <a:pt x="1779583" y="5308294"/>
                      </a:cubicBezTo>
                      <a:cubicBezTo>
                        <a:pt x="1766104" y="5283783"/>
                        <a:pt x="1781351" y="5230295"/>
                        <a:pt x="1798265" y="5210568"/>
                      </a:cubicBezTo>
                      <a:cubicBezTo>
                        <a:pt x="1845765" y="5155114"/>
                        <a:pt x="1940892" y="5106800"/>
                        <a:pt x="2004948" y="5074083"/>
                      </a:cubicBezTo>
                      <a:cubicBezTo>
                        <a:pt x="2078780" y="5036367"/>
                        <a:pt x="2150211" y="4989165"/>
                        <a:pt x="2218625" y="4940500"/>
                      </a:cubicBezTo>
                      <a:cubicBezTo>
                        <a:pt x="2260082" y="4910983"/>
                        <a:pt x="2302370" y="4882670"/>
                        <a:pt x="2343803" y="4853114"/>
                      </a:cubicBezTo>
                      <a:cubicBezTo>
                        <a:pt x="2371210" y="4833540"/>
                        <a:pt x="2381626" y="4833418"/>
                        <a:pt x="2378830" y="4802339"/>
                      </a:cubicBezTo>
                      <a:cubicBezTo>
                        <a:pt x="2376597" y="4777545"/>
                        <a:pt x="2365420" y="4753506"/>
                        <a:pt x="2363469" y="4728118"/>
                      </a:cubicBezTo>
                      <a:cubicBezTo>
                        <a:pt x="2361976" y="4708674"/>
                        <a:pt x="2368787" y="4682174"/>
                        <a:pt x="2359598" y="4669480"/>
                      </a:cubicBezTo>
                      <a:cubicBezTo>
                        <a:pt x="2352840" y="4660124"/>
                        <a:pt x="2327468" y="4653525"/>
                        <a:pt x="2317494" y="4646432"/>
                      </a:cubicBezTo>
                      <a:cubicBezTo>
                        <a:pt x="2281012" y="4620571"/>
                        <a:pt x="2272722" y="4588578"/>
                        <a:pt x="2256158" y="4549239"/>
                      </a:cubicBezTo>
                      <a:cubicBezTo>
                        <a:pt x="2218526" y="4459887"/>
                        <a:pt x="2175294" y="4373049"/>
                        <a:pt x="2138957" y="4282980"/>
                      </a:cubicBezTo>
                      <a:cubicBezTo>
                        <a:pt x="2060935" y="4089602"/>
                        <a:pt x="2013329" y="3886256"/>
                        <a:pt x="1948649" y="3688930"/>
                      </a:cubicBezTo>
                      <a:cubicBezTo>
                        <a:pt x="1882574" y="3487322"/>
                        <a:pt x="1823486" y="3275687"/>
                        <a:pt x="1787095" y="3066528"/>
                      </a:cubicBezTo>
                      <a:cubicBezTo>
                        <a:pt x="1738393" y="3081348"/>
                        <a:pt x="1692440" y="3146920"/>
                        <a:pt x="1653658" y="3179363"/>
                      </a:cubicBezTo>
                      <a:cubicBezTo>
                        <a:pt x="1601260" y="3223213"/>
                        <a:pt x="1547581" y="3265622"/>
                        <a:pt x="1496204" y="3310668"/>
                      </a:cubicBezTo>
                      <a:cubicBezTo>
                        <a:pt x="1411987" y="3384522"/>
                        <a:pt x="1326711" y="3456342"/>
                        <a:pt x="1257116" y="3544780"/>
                      </a:cubicBezTo>
                      <a:cubicBezTo>
                        <a:pt x="1223584" y="3587372"/>
                        <a:pt x="1196131" y="3633217"/>
                        <a:pt x="1165775" y="3677966"/>
                      </a:cubicBezTo>
                      <a:cubicBezTo>
                        <a:pt x="1148243" y="3703818"/>
                        <a:pt x="1131892" y="3733084"/>
                        <a:pt x="1112905" y="3757680"/>
                      </a:cubicBezTo>
                      <a:cubicBezTo>
                        <a:pt x="1109857" y="3761626"/>
                        <a:pt x="1109766" y="3769734"/>
                        <a:pt x="1106482" y="3773093"/>
                      </a:cubicBezTo>
                      <a:cubicBezTo>
                        <a:pt x="1099243" y="3780477"/>
                        <a:pt x="1085437" y="3770640"/>
                        <a:pt x="1080797" y="3775509"/>
                      </a:cubicBezTo>
                      <a:cubicBezTo>
                        <a:pt x="1052186" y="3805430"/>
                        <a:pt x="1052560" y="3890394"/>
                        <a:pt x="1043637" y="3929877"/>
                      </a:cubicBezTo>
                      <a:cubicBezTo>
                        <a:pt x="1031355" y="3984294"/>
                        <a:pt x="1017556" y="4046865"/>
                        <a:pt x="975071" y="4084359"/>
                      </a:cubicBezTo>
                      <a:cubicBezTo>
                        <a:pt x="909438" y="4142282"/>
                        <a:pt x="788404" y="4151257"/>
                        <a:pt x="705346" y="4154267"/>
                      </a:cubicBezTo>
                      <a:cubicBezTo>
                        <a:pt x="598753" y="4158122"/>
                        <a:pt x="495350" y="4187830"/>
                        <a:pt x="394219" y="4219733"/>
                      </a:cubicBezTo>
                      <a:cubicBezTo>
                        <a:pt x="347045" y="4234613"/>
                        <a:pt x="301108" y="4252016"/>
                        <a:pt x="253761" y="4266462"/>
                      </a:cubicBezTo>
                      <a:cubicBezTo>
                        <a:pt x="226529" y="4274782"/>
                        <a:pt x="195462" y="4291362"/>
                        <a:pt x="166380" y="4288177"/>
                      </a:cubicBezTo>
                      <a:cubicBezTo>
                        <a:pt x="131309" y="4284337"/>
                        <a:pt x="103617" y="4254819"/>
                        <a:pt x="77926" y="4232884"/>
                      </a:cubicBezTo>
                      <a:cubicBezTo>
                        <a:pt x="36828" y="4197804"/>
                        <a:pt x="-1224" y="4163212"/>
                        <a:pt x="102" y="4105648"/>
                      </a:cubicBezTo>
                      <a:cubicBezTo>
                        <a:pt x="1584" y="4044708"/>
                        <a:pt x="34595" y="3998710"/>
                        <a:pt x="86598" y="3968438"/>
                      </a:cubicBezTo>
                      <a:cubicBezTo>
                        <a:pt x="187136" y="3909914"/>
                        <a:pt x="299584" y="3872404"/>
                        <a:pt x="407950" y="3831961"/>
                      </a:cubicBezTo>
                      <a:cubicBezTo>
                        <a:pt x="449480" y="3816455"/>
                        <a:pt x="485031" y="3799304"/>
                        <a:pt x="524740" y="3778427"/>
                      </a:cubicBezTo>
                      <a:cubicBezTo>
                        <a:pt x="580844" y="3748925"/>
                        <a:pt x="645429" y="3724848"/>
                        <a:pt x="695209" y="3685898"/>
                      </a:cubicBezTo>
                      <a:cubicBezTo>
                        <a:pt x="709888" y="3674408"/>
                        <a:pt x="763824" y="3639199"/>
                        <a:pt x="768426" y="3621034"/>
                      </a:cubicBezTo>
                      <a:cubicBezTo>
                        <a:pt x="769028" y="3618665"/>
                        <a:pt x="755548" y="3590938"/>
                        <a:pt x="755491" y="3586541"/>
                      </a:cubicBezTo>
                      <a:cubicBezTo>
                        <a:pt x="755357" y="3575227"/>
                        <a:pt x="762057" y="3562975"/>
                        <a:pt x="766179" y="3553290"/>
                      </a:cubicBezTo>
                      <a:cubicBezTo>
                        <a:pt x="792107" y="3492336"/>
                        <a:pt x="835598" y="3433636"/>
                        <a:pt x="868849" y="3376156"/>
                      </a:cubicBezTo>
                      <a:cubicBezTo>
                        <a:pt x="929743" y="3270872"/>
                        <a:pt x="990873" y="3165024"/>
                        <a:pt x="1061474" y="3066002"/>
                      </a:cubicBezTo>
                      <a:cubicBezTo>
                        <a:pt x="1202257" y="2868578"/>
                        <a:pt x="1360404" y="2675267"/>
                        <a:pt x="1531093" y="2502932"/>
                      </a:cubicBezTo>
                      <a:cubicBezTo>
                        <a:pt x="1614304" y="2418921"/>
                        <a:pt x="1686208" y="2323619"/>
                        <a:pt x="1770592" y="2240766"/>
                      </a:cubicBezTo>
                      <a:cubicBezTo>
                        <a:pt x="1804026" y="2207949"/>
                        <a:pt x="1839319" y="2181228"/>
                        <a:pt x="1880509" y="2159924"/>
                      </a:cubicBezTo>
                      <a:cubicBezTo>
                        <a:pt x="1926431" y="2136175"/>
                        <a:pt x="1977976" y="2131519"/>
                        <a:pt x="2030610" y="2124274"/>
                      </a:cubicBezTo>
                      <a:cubicBezTo>
                        <a:pt x="2158158" y="2106711"/>
                        <a:pt x="2264676" y="2144442"/>
                        <a:pt x="2384422" y="2177281"/>
                      </a:cubicBezTo>
                      <a:cubicBezTo>
                        <a:pt x="2497631" y="2208315"/>
                        <a:pt x="2610961" y="2234495"/>
                        <a:pt x="2724802" y="2266816"/>
                      </a:cubicBezTo>
                      <a:cubicBezTo>
                        <a:pt x="2849820" y="2302315"/>
                        <a:pt x="2973558" y="2336366"/>
                        <a:pt x="3098180" y="2375057"/>
                      </a:cubicBezTo>
                      <a:cubicBezTo>
                        <a:pt x="3164766" y="2395728"/>
                        <a:pt x="3233271" y="2408422"/>
                        <a:pt x="3300177" y="2428255"/>
                      </a:cubicBezTo>
                      <a:cubicBezTo>
                        <a:pt x="3332392" y="2437795"/>
                        <a:pt x="3454187" y="2497606"/>
                        <a:pt x="3481045" y="2477964"/>
                      </a:cubicBezTo>
                      <a:cubicBezTo>
                        <a:pt x="3396432" y="2438259"/>
                        <a:pt x="3309747" y="2402067"/>
                        <a:pt x="3219229" y="2378105"/>
                      </a:cubicBezTo>
                      <a:cubicBezTo>
                        <a:pt x="3192569" y="2371057"/>
                        <a:pt x="3175540" y="2378859"/>
                        <a:pt x="3176530" y="2348244"/>
                      </a:cubicBezTo>
                      <a:cubicBezTo>
                        <a:pt x="3177071" y="2331550"/>
                        <a:pt x="3195838" y="2309012"/>
                        <a:pt x="3202588" y="2295267"/>
                      </a:cubicBezTo>
                      <a:cubicBezTo>
                        <a:pt x="3218764" y="2262367"/>
                        <a:pt x="3237081" y="2230213"/>
                        <a:pt x="3252906" y="2197214"/>
                      </a:cubicBezTo>
                      <a:cubicBezTo>
                        <a:pt x="3195517" y="2213504"/>
                        <a:pt x="3041264" y="2269902"/>
                        <a:pt x="2998016" y="2211599"/>
                      </a:cubicBezTo>
                      <a:cubicBezTo>
                        <a:pt x="2952757" y="2150575"/>
                        <a:pt x="2990542" y="2030929"/>
                        <a:pt x="3018909" y="1971178"/>
                      </a:cubicBezTo>
                      <a:cubicBezTo>
                        <a:pt x="3092953" y="1815194"/>
                        <a:pt x="3218878" y="1685033"/>
                        <a:pt x="3341580" y="1567459"/>
                      </a:cubicBezTo>
                      <a:cubicBezTo>
                        <a:pt x="3368126" y="1542033"/>
                        <a:pt x="3425340" y="1508835"/>
                        <a:pt x="3439482" y="1476461"/>
                      </a:cubicBezTo>
                      <a:cubicBezTo>
                        <a:pt x="3443786" y="1466609"/>
                        <a:pt x="3434422" y="1452148"/>
                        <a:pt x="3444129" y="1439362"/>
                      </a:cubicBezTo>
                      <a:cubicBezTo>
                        <a:pt x="3449897" y="1431758"/>
                        <a:pt x="3473083" y="1426554"/>
                        <a:pt x="3482348" y="1418356"/>
                      </a:cubicBezTo>
                      <a:cubicBezTo>
                        <a:pt x="3516087" y="1388488"/>
                        <a:pt x="3543006" y="1325643"/>
                        <a:pt x="3566313" y="1286488"/>
                      </a:cubicBezTo>
                      <a:cubicBezTo>
                        <a:pt x="3590733" y="1245480"/>
                        <a:pt x="3612730" y="1201075"/>
                        <a:pt x="3643414" y="1164281"/>
                      </a:cubicBezTo>
                      <a:cubicBezTo>
                        <a:pt x="3693595" y="1104118"/>
                        <a:pt x="3745406" y="1040344"/>
                        <a:pt x="3826674" y="1026271"/>
                      </a:cubicBezTo>
                      <a:cubicBezTo>
                        <a:pt x="3866531" y="1019376"/>
                        <a:pt x="3908864" y="1023056"/>
                        <a:pt x="3947060" y="1009288"/>
                      </a:cubicBezTo>
                      <a:cubicBezTo>
                        <a:pt x="3993256" y="992640"/>
                        <a:pt x="4037151" y="966414"/>
                        <a:pt x="4083797" y="949179"/>
                      </a:cubicBezTo>
                      <a:cubicBezTo>
                        <a:pt x="4072223" y="925384"/>
                        <a:pt x="4062844" y="887546"/>
                        <a:pt x="4040389" y="884948"/>
                      </a:cubicBezTo>
                      <a:cubicBezTo>
                        <a:pt x="4018773" y="882441"/>
                        <a:pt x="3987069" y="901025"/>
                        <a:pt x="3962322" y="900887"/>
                      </a:cubicBezTo>
                      <a:cubicBezTo>
                        <a:pt x="3926191" y="900689"/>
                        <a:pt x="3895340" y="894914"/>
                        <a:pt x="3860473" y="888026"/>
                      </a:cubicBezTo>
                      <a:cubicBezTo>
                        <a:pt x="3821874" y="880391"/>
                        <a:pt x="3809157" y="881778"/>
                        <a:pt x="3795092" y="839910"/>
                      </a:cubicBezTo>
                      <a:cubicBezTo>
                        <a:pt x="3780333" y="796053"/>
                        <a:pt x="3784051" y="745113"/>
                        <a:pt x="3784181" y="699557"/>
                      </a:cubicBezTo>
                      <a:cubicBezTo>
                        <a:pt x="3784234" y="677296"/>
                        <a:pt x="3788653" y="649661"/>
                        <a:pt x="3786756" y="627813"/>
                      </a:cubicBezTo>
                      <a:cubicBezTo>
                        <a:pt x="3783914" y="594891"/>
                        <a:pt x="3777507" y="593626"/>
                        <a:pt x="3751707" y="572688"/>
                      </a:cubicBezTo>
                      <a:cubicBezTo>
                        <a:pt x="3719462" y="546529"/>
                        <a:pt x="3679712" y="511912"/>
                        <a:pt x="3719211" y="466461"/>
                      </a:cubicBezTo>
                      <a:cubicBezTo>
                        <a:pt x="3740553" y="441902"/>
                        <a:pt x="3784409" y="461001"/>
                        <a:pt x="3803313" y="434612"/>
                      </a:cubicBezTo>
                      <a:cubicBezTo>
                        <a:pt x="3822567" y="407735"/>
                        <a:pt x="3821638" y="340215"/>
                        <a:pt x="3827497" y="308644"/>
                      </a:cubicBezTo>
                      <a:cubicBezTo>
                        <a:pt x="3768150" y="337820"/>
                        <a:pt x="3789911" y="228749"/>
                        <a:pt x="3789903" y="202503"/>
                      </a:cubicBezTo>
                      <a:cubicBezTo>
                        <a:pt x="3789888" y="164313"/>
                        <a:pt x="3764294" y="95635"/>
                        <a:pt x="3801142" y="63862"/>
                      </a:cubicBezTo>
                      <a:cubicBezTo>
                        <a:pt x="3818262" y="49111"/>
                        <a:pt x="3830979" y="61315"/>
                        <a:pt x="3850553" y="52837"/>
                      </a:cubicBezTo>
                      <a:cubicBezTo>
                        <a:pt x="3872893" y="43163"/>
                        <a:pt x="3886958" y="17789"/>
                        <a:pt x="3910723" y="7952"/>
                      </a:cubicBezTo>
                      <a:cubicBezTo>
                        <a:pt x="3957956" y="-11607"/>
                        <a:pt x="4006178" y="11946"/>
                        <a:pt x="4054676" y="8057"/>
                      </a:cubicBezTo>
                      <a:cubicBezTo>
                        <a:pt x="4110305" y="3603"/>
                        <a:pt x="4164943" y="-4998"/>
                        <a:pt x="4220876" y="3929"/>
                      </a:cubicBezTo>
                      <a:cubicBezTo>
                        <a:pt x="4247377" y="8144"/>
                        <a:pt x="4258531" y="18211"/>
                        <a:pt x="4280955" y="29494"/>
                      </a:cubicBezTo>
                      <a:cubicBezTo>
                        <a:pt x="4302518" y="40347"/>
                        <a:pt x="4324393" y="43316"/>
                        <a:pt x="4347807" y="50299"/>
                      </a:cubicBezTo>
                      <a:cubicBezTo>
                        <a:pt x="4368654" y="56516"/>
                        <a:pt x="4386925" y="59657"/>
                        <a:pt x="4400998" y="77818"/>
                      </a:cubicBezTo>
                      <a:cubicBezTo>
                        <a:pt x="4412137" y="92186"/>
                        <a:pt x="4407604" y="116353"/>
                        <a:pt x="4418842" y="128739"/>
                      </a:cubicBezTo>
                      <a:cubicBezTo>
                        <a:pt x="4429929" y="140942"/>
                        <a:pt x="4451865" y="139169"/>
                        <a:pt x="4465077" y="153662"/>
                      </a:cubicBezTo>
                      <a:cubicBezTo>
                        <a:pt x="4477763" y="167570"/>
                        <a:pt x="4485352" y="190559"/>
                        <a:pt x="4491950" y="207867"/>
                      </a:cubicBezTo>
                      <a:cubicBezTo>
                        <a:pt x="4500857" y="231181"/>
                        <a:pt x="4501901" y="239936"/>
                        <a:pt x="4517589" y="258596"/>
                      </a:cubicBezTo>
                      <a:cubicBezTo>
                        <a:pt x="4531266" y="274879"/>
                        <a:pt x="4550955" y="287973"/>
                        <a:pt x="4562368" y="306546"/>
                      </a:cubicBezTo>
                      <a:cubicBezTo>
                        <a:pt x="4589257" y="350330"/>
                        <a:pt x="4589943" y="413644"/>
                        <a:pt x="4581363" y="462898"/>
                      </a:cubicBezTo>
                      <a:cubicBezTo>
                        <a:pt x="4578445" y="479670"/>
                        <a:pt x="4554139" y="523022"/>
                        <a:pt x="4557942" y="537295"/>
                      </a:cubicBezTo>
                      <a:cubicBezTo>
                        <a:pt x="4561561" y="550877"/>
                        <a:pt x="4584358" y="547305"/>
                        <a:pt x="4594682" y="555897"/>
                      </a:cubicBezTo>
                      <a:cubicBezTo>
                        <a:pt x="4603597" y="563320"/>
                        <a:pt x="4611445" y="596395"/>
                        <a:pt x="4618485" y="598416"/>
                      </a:cubicBezTo>
                      <a:cubicBezTo>
                        <a:pt x="4633678" y="602774"/>
                        <a:pt x="4652421" y="572765"/>
                        <a:pt x="4663942" y="568262"/>
                      </a:cubicBezTo>
                      <a:cubicBezTo>
                        <a:pt x="4683950" y="560437"/>
                        <a:pt x="4692324" y="552410"/>
                        <a:pt x="4703410" y="581903"/>
                      </a:cubicBezTo>
                      <a:cubicBezTo>
                        <a:pt x="4711624" y="603790"/>
                        <a:pt x="4700179" y="633493"/>
                        <a:pt x="4694152" y="654384"/>
                      </a:cubicBezTo>
                      <a:cubicBezTo>
                        <a:pt x="4686488" y="680974"/>
                        <a:pt x="4678015" y="712996"/>
                        <a:pt x="4657701" y="733101"/>
                      </a:cubicBezTo>
                      <a:cubicBezTo>
                        <a:pt x="4633823" y="756741"/>
                        <a:pt x="4614705" y="743819"/>
                        <a:pt x="4588358" y="756550"/>
                      </a:cubicBezTo>
                      <a:cubicBezTo>
                        <a:pt x="4548867" y="775633"/>
                        <a:pt x="4560517" y="835285"/>
                        <a:pt x="4511928" y="852337"/>
                      </a:cubicBezTo>
                      <a:cubicBezTo>
                        <a:pt x="4465625" y="868581"/>
                        <a:pt x="4414606" y="817471"/>
                        <a:pt x="4379588" y="793973"/>
                      </a:cubicBezTo>
                      <a:cubicBezTo>
                        <a:pt x="4386842" y="851011"/>
                        <a:pt x="4414149" y="905977"/>
                        <a:pt x="4401036" y="964433"/>
                      </a:cubicBezTo>
                      <a:cubicBezTo>
                        <a:pt x="4507539" y="922709"/>
                        <a:pt x="4612869" y="863492"/>
                        <a:pt x="4728927" y="850447"/>
                      </a:cubicBezTo>
                      <a:cubicBezTo>
                        <a:pt x="4788107" y="843788"/>
                        <a:pt x="4847888" y="835910"/>
                        <a:pt x="4903753" y="860474"/>
                      </a:cubicBezTo>
                      <a:cubicBezTo>
                        <a:pt x="4969142" y="889230"/>
                        <a:pt x="5009213" y="952661"/>
                        <a:pt x="5053473" y="1005364"/>
                      </a:cubicBezTo>
                      <a:cubicBezTo>
                        <a:pt x="5136654" y="1104416"/>
                        <a:pt x="5222006" y="1200694"/>
                        <a:pt x="5301842" y="1302930"/>
                      </a:cubicBezTo>
                      <a:cubicBezTo>
                        <a:pt x="5375071" y="1396717"/>
                        <a:pt x="5436811" y="1505384"/>
                        <a:pt x="5517416" y="1593205"/>
                      </a:cubicBezTo>
                      <a:cubicBezTo>
                        <a:pt x="5599141" y="1682252"/>
                        <a:pt x="5660827" y="1826738"/>
                        <a:pt x="5651875" y="1950057"/>
                      </a:cubicBezTo>
                      <a:cubicBezTo>
                        <a:pt x="5651067" y="1961181"/>
                        <a:pt x="5642450" y="1986470"/>
                        <a:pt x="5643798" y="1998478"/>
                      </a:cubicBezTo>
                      <a:cubicBezTo>
                        <a:pt x="5644850" y="2007667"/>
                        <a:pt x="5653208" y="2019324"/>
                        <a:pt x="5653078" y="2026738"/>
                      </a:cubicBezTo>
                      <a:cubicBezTo>
                        <a:pt x="5652621" y="2051692"/>
                        <a:pt x="5644369" y="2066062"/>
                        <a:pt x="5620590" y="2079898"/>
                      </a:cubicBezTo>
                      <a:cubicBezTo>
                        <a:pt x="5579354" y="2103915"/>
                        <a:pt x="5517911" y="2116068"/>
                        <a:pt x="5471319" y="2122026"/>
                      </a:cubicBezTo>
                      <a:cubicBezTo>
                        <a:pt x="5409404" y="2129950"/>
                        <a:pt x="5333576" y="2130803"/>
                        <a:pt x="5271639" y="2122346"/>
                      </a:cubicBezTo>
                      <a:cubicBezTo>
                        <a:pt x="5207758" y="2113606"/>
                        <a:pt x="5151603" y="2077849"/>
                        <a:pt x="5092850" y="2056240"/>
                      </a:cubicBezTo>
                      <a:cubicBezTo>
                        <a:pt x="5041321" y="2037276"/>
                        <a:pt x="4989562" y="2025435"/>
                        <a:pt x="4935420" y="2013343"/>
                      </a:cubicBezTo>
                      <a:cubicBezTo>
                        <a:pt x="4905551" y="2006661"/>
                        <a:pt x="4872484" y="1988184"/>
                        <a:pt x="4854022" y="2006067"/>
                      </a:cubicBezTo>
                      <a:cubicBezTo>
                        <a:pt x="4837076" y="2022509"/>
                        <a:pt x="4833556" y="2106840"/>
                        <a:pt x="4829609" y="2129264"/>
                      </a:cubicBezTo>
                      <a:cubicBezTo>
                        <a:pt x="4786766" y="2372306"/>
                        <a:pt x="4735853" y="2607119"/>
                        <a:pt x="4690762" y="2848927"/>
                      </a:cubicBezTo>
                      <a:cubicBezTo>
                        <a:pt x="4639659" y="3123011"/>
                        <a:pt x="4604709" y="3396987"/>
                        <a:pt x="4569173" y="3673402"/>
                      </a:cubicBezTo>
                      <a:cubicBezTo>
                        <a:pt x="4536867" y="3924658"/>
                        <a:pt x="4526306" y="4178756"/>
                        <a:pt x="4519083" y="4429783"/>
                      </a:cubicBezTo>
                      <a:cubicBezTo>
                        <a:pt x="4515631" y="4549529"/>
                        <a:pt x="4515136" y="4667987"/>
                        <a:pt x="4515867" y="4787831"/>
                      </a:cubicBezTo>
                      <a:cubicBezTo>
                        <a:pt x="4516279" y="4854942"/>
                        <a:pt x="4549827" y="5078959"/>
                        <a:pt x="4450341" y="5087531"/>
                      </a:cubicBezTo>
                      <a:cubicBezTo>
                        <a:pt x="4391878" y="5092590"/>
                        <a:pt x="4345110" y="5008762"/>
                        <a:pt x="4329445" y="4963054"/>
                      </a:cubicBezTo>
                      <a:cubicBezTo>
                        <a:pt x="4305909" y="4894380"/>
                        <a:pt x="4293649" y="4820419"/>
                        <a:pt x="4289893" y="4748272"/>
                      </a:cubicBezTo>
                      <a:cubicBezTo>
                        <a:pt x="4282304" y="4602216"/>
                        <a:pt x="4272353" y="4456062"/>
                        <a:pt x="4266455" y="4309945"/>
                      </a:cubicBezTo>
                      <a:cubicBezTo>
                        <a:pt x="4260078" y="4151654"/>
                        <a:pt x="4268193" y="3990436"/>
                        <a:pt x="4281207" y="3832654"/>
                      </a:cubicBezTo>
                      <a:cubicBezTo>
                        <a:pt x="4294304" y="3673821"/>
                        <a:pt x="4327304" y="3517304"/>
                        <a:pt x="4337422" y="3358235"/>
                      </a:cubicBezTo>
                      <a:cubicBezTo>
                        <a:pt x="4307059" y="3401566"/>
                        <a:pt x="4297337" y="3409711"/>
                        <a:pt x="4246767" y="3428577"/>
                      </a:cubicBezTo>
                      <a:cubicBezTo>
                        <a:pt x="4193843" y="3448342"/>
                        <a:pt x="4142931" y="3471710"/>
                        <a:pt x="4089526" y="3490134"/>
                      </a:cubicBezTo>
                      <a:cubicBezTo>
                        <a:pt x="4071362" y="3496397"/>
                        <a:pt x="4043010" y="3500321"/>
                        <a:pt x="4028114" y="3510584"/>
                      </a:cubicBezTo>
                      <a:cubicBezTo>
                        <a:pt x="4000631" y="3529510"/>
                        <a:pt x="4018689" y="3508032"/>
                        <a:pt x="4009912" y="3544871"/>
                      </a:cubicBezTo>
                      <a:cubicBezTo>
                        <a:pt x="4000540" y="3584233"/>
                        <a:pt x="3998773" y="3631488"/>
                        <a:pt x="3996281" y="3671924"/>
                      </a:cubicBezTo>
                      <a:cubicBezTo>
                        <a:pt x="3984585" y="3861722"/>
                        <a:pt x="3932004" y="4050171"/>
                        <a:pt x="3907751" y="4238971"/>
                      </a:cubicBezTo>
                      <a:cubicBezTo>
                        <a:pt x="3901900" y="4284558"/>
                        <a:pt x="3910251" y="4478059"/>
                        <a:pt x="3831802" y="4417073"/>
                      </a:cubicBezTo>
                      <a:cubicBezTo>
                        <a:pt x="3771388" y="4370108"/>
                        <a:pt x="3772584" y="4222590"/>
                        <a:pt x="3763990" y="4153490"/>
                      </a:cubicBezTo>
                      <a:cubicBezTo>
                        <a:pt x="3752546" y="4061379"/>
                        <a:pt x="3758923" y="3966678"/>
                        <a:pt x="3760729" y="3874012"/>
                      </a:cubicBezTo>
                      <a:cubicBezTo>
                        <a:pt x="3762794" y="3768476"/>
                        <a:pt x="3764561" y="3657790"/>
                        <a:pt x="3789743" y="3554738"/>
                      </a:cubicBezTo>
                      <a:cubicBezTo>
                        <a:pt x="3744690" y="3547027"/>
                        <a:pt x="3682021" y="3568034"/>
                        <a:pt x="3636670" y="3571569"/>
                      </a:cubicBezTo>
                      <a:cubicBezTo>
                        <a:pt x="3597400" y="3574625"/>
                        <a:pt x="3558267" y="3576568"/>
                        <a:pt x="3519218" y="3578716"/>
                      </a:cubicBezTo>
                      <a:cubicBezTo>
                        <a:pt x="3426094" y="3583829"/>
                        <a:pt x="3330182" y="3587913"/>
                        <a:pt x="3235489" y="3586084"/>
                      </a:cubicBezTo>
                      <a:cubicBezTo>
                        <a:pt x="3218246" y="3585749"/>
                        <a:pt x="3105624" y="3569977"/>
                        <a:pt x="3091231" y="3582694"/>
                      </a:cubicBezTo>
                      <a:cubicBezTo>
                        <a:pt x="3086561" y="3586816"/>
                        <a:pt x="3085128" y="3643603"/>
                        <a:pt x="3084260" y="3650536"/>
                      </a:cubicBezTo>
                      <a:cubicBezTo>
                        <a:pt x="3080945" y="3676625"/>
                        <a:pt x="3076450" y="3702691"/>
                        <a:pt x="3073097" y="3728642"/>
                      </a:cubicBezTo>
                      <a:cubicBezTo>
                        <a:pt x="3062400" y="3811579"/>
                        <a:pt x="3052746" y="3900641"/>
                        <a:pt x="3055809" y="3983555"/>
                      </a:cubicBezTo>
                      <a:lnTo>
                        <a:pt x="3055809" y="39835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 dirty="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" name="任意多边形: 形状 7">
                  <a:extLst>
                    <a:ext uri="{FF2B5EF4-FFF2-40B4-BE49-F238E27FC236}">
                      <a16:creationId xmlns:a16="http://schemas.microsoft.com/office/drawing/2014/main" id="{A3368E27-F7F1-437A-ABD7-3A2984A36266}"/>
                    </a:ext>
                  </a:extLst>
                </p:cNvPr>
                <p:cNvSpPr/>
                <p:nvPr/>
              </p:nvSpPr>
              <p:spPr>
                <a:xfrm>
                  <a:off x="9948740" y="5028033"/>
                  <a:ext cx="1424816" cy="967656"/>
                </a:xfrm>
                <a:custGeom>
                  <a:avLst/>
                  <a:gdLst>
                    <a:gd name="connsiteX0" fmla="*/ 72804 w 1424816"/>
                    <a:gd name="connsiteY0" fmla="*/ 775063 h 967656"/>
                    <a:gd name="connsiteX1" fmla="*/ 290968 w 1424816"/>
                    <a:gd name="connsiteY1" fmla="*/ 838212 h 967656"/>
                    <a:gd name="connsiteX2" fmla="*/ 477627 w 1424816"/>
                    <a:gd name="connsiteY2" fmla="*/ 914238 h 967656"/>
                    <a:gd name="connsiteX3" fmla="*/ 472476 w 1424816"/>
                    <a:gd name="connsiteY3" fmla="*/ 807826 h 967656"/>
                    <a:gd name="connsiteX4" fmla="*/ 377250 w 1424816"/>
                    <a:gd name="connsiteY4" fmla="*/ 753897 h 967656"/>
                    <a:gd name="connsiteX5" fmla="*/ 83432 w 1424816"/>
                    <a:gd name="connsiteY5" fmla="*/ 673345 h 967656"/>
                    <a:gd name="connsiteX6" fmla="*/ 72804 w 1424816"/>
                    <a:gd name="connsiteY6" fmla="*/ 775063 h 967656"/>
                    <a:gd name="connsiteX7" fmla="*/ 1299603 w 1424816"/>
                    <a:gd name="connsiteY7" fmla="*/ 672926 h 967656"/>
                    <a:gd name="connsiteX8" fmla="*/ 848156 w 1424816"/>
                    <a:gd name="connsiteY8" fmla="*/ 735237 h 967656"/>
                    <a:gd name="connsiteX9" fmla="*/ 627195 w 1424816"/>
                    <a:gd name="connsiteY9" fmla="*/ 765592 h 967656"/>
                    <a:gd name="connsiteX10" fmla="*/ 526559 w 1424816"/>
                    <a:gd name="connsiteY10" fmla="*/ 789449 h 967656"/>
                    <a:gd name="connsiteX11" fmla="*/ 520608 w 1424816"/>
                    <a:gd name="connsiteY11" fmla="*/ 908988 h 967656"/>
                    <a:gd name="connsiteX12" fmla="*/ 640384 w 1424816"/>
                    <a:gd name="connsiteY12" fmla="*/ 877498 h 967656"/>
                    <a:gd name="connsiteX13" fmla="*/ 797533 w 1424816"/>
                    <a:gd name="connsiteY13" fmla="*/ 856270 h 967656"/>
                    <a:gd name="connsiteX14" fmla="*/ 1047638 w 1424816"/>
                    <a:gd name="connsiteY14" fmla="*/ 837153 h 967656"/>
                    <a:gd name="connsiteX15" fmla="*/ 1301089 w 1424816"/>
                    <a:gd name="connsiteY15" fmla="*/ 803560 h 967656"/>
                    <a:gd name="connsiteX16" fmla="*/ 1362074 w 1424816"/>
                    <a:gd name="connsiteY16" fmla="*/ 764190 h 967656"/>
                    <a:gd name="connsiteX17" fmla="*/ 1360573 w 1424816"/>
                    <a:gd name="connsiteY17" fmla="*/ 701140 h 967656"/>
                    <a:gd name="connsiteX18" fmla="*/ 1340023 w 1424816"/>
                    <a:gd name="connsiteY18" fmla="*/ 670708 h 967656"/>
                    <a:gd name="connsiteX19" fmla="*/ 1299603 w 1424816"/>
                    <a:gd name="connsiteY19" fmla="*/ 672926 h 967656"/>
                    <a:gd name="connsiteX20" fmla="*/ 1002737 w 1424816"/>
                    <a:gd name="connsiteY20" fmla="*/ 532303 h 967656"/>
                    <a:gd name="connsiteX21" fmla="*/ 1127535 w 1424816"/>
                    <a:gd name="connsiteY21" fmla="*/ 520493 h 967656"/>
                    <a:gd name="connsiteX22" fmla="*/ 1185762 w 1424816"/>
                    <a:gd name="connsiteY22" fmla="*/ 514740 h 967656"/>
                    <a:gd name="connsiteX23" fmla="*/ 1182813 w 1424816"/>
                    <a:gd name="connsiteY23" fmla="*/ 450494 h 967656"/>
                    <a:gd name="connsiteX24" fmla="*/ 1123238 w 1424816"/>
                    <a:gd name="connsiteY24" fmla="*/ 382857 h 967656"/>
                    <a:gd name="connsiteX25" fmla="*/ 1004056 w 1424816"/>
                    <a:gd name="connsiteY25" fmla="*/ 394911 h 967656"/>
                    <a:gd name="connsiteX26" fmla="*/ 473566 w 1424816"/>
                    <a:gd name="connsiteY26" fmla="*/ 452788 h 967656"/>
                    <a:gd name="connsiteX27" fmla="*/ 483616 w 1424816"/>
                    <a:gd name="connsiteY27" fmla="*/ 591985 h 967656"/>
                    <a:gd name="connsiteX28" fmla="*/ 742994 w 1424816"/>
                    <a:gd name="connsiteY28" fmla="*/ 563458 h 967656"/>
                    <a:gd name="connsiteX29" fmla="*/ 1002737 w 1424816"/>
                    <a:gd name="connsiteY29" fmla="*/ 532303 h 967656"/>
                    <a:gd name="connsiteX30" fmla="*/ 721355 w 1424816"/>
                    <a:gd name="connsiteY30" fmla="*/ 103196 h 967656"/>
                    <a:gd name="connsiteX31" fmla="*/ 528022 w 1424816"/>
                    <a:gd name="connsiteY31" fmla="*/ 125224 h 967656"/>
                    <a:gd name="connsiteX32" fmla="*/ 552686 w 1424816"/>
                    <a:gd name="connsiteY32" fmla="*/ 138116 h 967656"/>
                    <a:gd name="connsiteX33" fmla="*/ 565021 w 1424816"/>
                    <a:gd name="connsiteY33" fmla="*/ 149720 h 967656"/>
                    <a:gd name="connsiteX34" fmla="*/ 556952 w 1424816"/>
                    <a:gd name="connsiteY34" fmla="*/ 158955 h 967656"/>
                    <a:gd name="connsiteX35" fmla="*/ 548670 w 1424816"/>
                    <a:gd name="connsiteY35" fmla="*/ 159671 h 967656"/>
                    <a:gd name="connsiteX36" fmla="*/ 542719 w 1424816"/>
                    <a:gd name="connsiteY36" fmla="*/ 184220 h 967656"/>
                    <a:gd name="connsiteX37" fmla="*/ 545234 w 1424816"/>
                    <a:gd name="connsiteY37" fmla="*/ 249023 h 967656"/>
                    <a:gd name="connsiteX38" fmla="*/ 880729 w 1424816"/>
                    <a:gd name="connsiteY38" fmla="*/ 210911 h 967656"/>
                    <a:gd name="connsiteX39" fmla="*/ 1041276 w 1424816"/>
                    <a:gd name="connsiteY39" fmla="*/ 203284 h 967656"/>
                    <a:gd name="connsiteX40" fmla="*/ 1221893 w 1424816"/>
                    <a:gd name="connsiteY40" fmla="*/ 197813 h 967656"/>
                    <a:gd name="connsiteX41" fmla="*/ 1247189 w 1424816"/>
                    <a:gd name="connsiteY41" fmla="*/ 152333 h 967656"/>
                    <a:gd name="connsiteX42" fmla="*/ 1226541 w 1424816"/>
                    <a:gd name="connsiteY42" fmla="*/ 81466 h 967656"/>
                    <a:gd name="connsiteX43" fmla="*/ 1078756 w 1424816"/>
                    <a:gd name="connsiteY43" fmla="*/ 70022 h 967656"/>
                    <a:gd name="connsiteX44" fmla="*/ 721355 w 1424816"/>
                    <a:gd name="connsiteY44" fmla="*/ 103196 h 967656"/>
                    <a:gd name="connsiteX45" fmla="*/ 786371 w 1424816"/>
                    <a:gd name="connsiteY45" fmla="*/ 674351 h 967656"/>
                    <a:gd name="connsiteX46" fmla="*/ 1296540 w 1424816"/>
                    <a:gd name="connsiteY46" fmla="*/ 625053 h 967656"/>
                    <a:gd name="connsiteX47" fmla="*/ 1243029 w 1424816"/>
                    <a:gd name="connsiteY47" fmla="*/ 603247 h 967656"/>
                    <a:gd name="connsiteX48" fmla="*/ 1192871 w 1424816"/>
                    <a:gd name="connsiteY48" fmla="*/ 573150 h 967656"/>
                    <a:gd name="connsiteX49" fmla="*/ 1090353 w 1424816"/>
                    <a:gd name="connsiteY49" fmla="*/ 586202 h 967656"/>
                    <a:gd name="connsiteX50" fmla="*/ 837771 w 1424816"/>
                    <a:gd name="connsiteY50" fmla="*/ 624695 h 967656"/>
                    <a:gd name="connsiteX51" fmla="*/ 575902 w 1424816"/>
                    <a:gd name="connsiteY51" fmla="*/ 671768 h 967656"/>
                    <a:gd name="connsiteX52" fmla="*/ 447668 w 1424816"/>
                    <a:gd name="connsiteY52" fmla="*/ 674891 h 967656"/>
                    <a:gd name="connsiteX53" fmla="*/ 437580 w 1424816"/>
                    <a:gd name="connsiteY53" fmla="*/ 667684 h 967656"/>
                    <a:gd name="connsiteX54" fmla="*/ 407445 w 1424816"/>
                    <a:gd name="connsiteY54" fmla="*/ 655348 h 967656"/>
                    <a:gd name="connsiteX55" fmla="*/ 338818 w 1424816"/>
                    <a:gd name="connsiteY55" fmla="*/ 657032 h 967656"/>
                    <a:gd name="connsiteX56" fmla="*/ 430616 w 1424816"/>
                    <a:gd name="connsiteY56" fmla="*/ 698359 h 967656"/>
                    <a:gd name="connsiteX57" fmla="*/ 528776 w 1424816"/>
                    <a:gd name="connsiteY57" fmla="*/ 718878 h 967656"/>
                    <a:gd name="connsiteX58" fmla="*/ 786371 w 1424816"/>
                    <a:gd name="connsiteY58" fmla="*/ 674351 h 967656"/>
                    <a:gd name="connsiteX59" fmla="*/ 187787 w 1424816"/>
                    <a:gd name="connsiteY59" fmla="*/ 176860 h 967656"/>
                    <a:gd name="connsiteX60" fmla="*/ 246403 w 1424816"/>
                    <a:gd name="connsiteY60" fmla="*/ 193844 h 967656"/>
                    <a:gd name="connsiteX61" fmla="*/ 342026 w 1424816"/>
                    <a:gd name="connsiteY61" fmla="*/ 217197 h 967656"/>
                    <a:gd name="connsiteX62" fmla="*/ 512067 w 1424816"/>
                    <a:gd name="connsiteY62" fmla="*/ 263614 h 967656"/>
                    <a:gd name="connsiteX63" fmla="*/ 502824 w 1424816"/>
                    <a:gd name="connsiteY63" fmla="*/ 168571 h 967656"/>
                    <a:gd name="connsiteX64" fmla="*/ 402218 w 1424816"/>
                    <a:gd name="connsiteY64" fmla="*/ 131563 h 967656"/>
                    <a:gd name="connsiteX65" fmla="*/ 184998 w 1424816"/>
                    <a:gd name="connsiteY65" fmla="*/ 127975 h 967656"/>
                    <a:gd name="connsiteX66" fmla="*/ 187787 w 1424816"/>
                    <a:gd name="connsiteY66" fmla="*/ 176860 h 967656"/>
                    <a:gd name="connsiteX67" fmla="*/ 864363 w 1424816"/>
                    <a:gd name="connsiteY67" fmla="*/ 339038 h 967656"/>
                    <a:gd name="connsiteX68" fmla="*/ 1065117 w 1424816"/>
                    <a:gd name="connsiteY68" fmla="*/ 326619 h 967656"/>
                    <a:gd name="connsiteX69" fmla="*/ 1084432 w 1424816"/>
                    <a:gd name="connsiteY69" fmla="*/ 264963 h 967656"/>
                    <a:gd name="connsiteX70" fmla="*/ 781723 w 1424816"/>
                    <a:gd name="connsiteY70" fmla="*/ 297932 h 967656"/>
                    <a:gd name="connsiteX71" fmla="*/ 514619 w 1424816"/>
                    <a:gd name="connsiteY71" fmla="*/ 323075 h 967656"/>
                    <a:gd name="connsiteX72" fmla="*/ 391178 w 1424816"/>
                    <a:gd name="connsiteY72" fmla="*/ 308393 h 967656"/>
                    <a:gd name="connsiteX73" fmla="*/ 273459 w 1424816"/>
                    <a:gd name="connsiteY73" fmla="*/ 281017 h 967656"/>
                    <a:gd name="connsiteX74" fmla="*/ 139138 w 1424816"/>
                    <a:gd name="connsiteY74" fmla="*/ 307440 h 967656"/>
                    <a:gd name="connsiteX75" fmla="*/ 107129 w 1424816"/>
                    <a:gd name="connsiteY75" fmla="*/ 300377 h 967656"/>
                    <a:gd name="connsiteX76" fmla="*/ 134642 w 1424816"/>
                    <a:gd name="connsiteY76" fmla="*/ 243758 h 967656"/>
                    <a:gd name="connsiteX77" fmla="*/ 148441 w 1424816"/>
                    <a:gd name="connsiteY77" fmla="*/ 228405 h 967656"/>
                    <a:gd name="connsiteX78" fmla="*/ 144281 w 1424816"/>
                    <a:gd name="connsiteY78" fmla="*/ 195512 h 967656"/>
                    <a:gd name="connsiteX79" fmla="*/ 134825 w 1424816"/>
                    <a:gd name="connsiteY79" fmla="*/ 135350 h 967656"/>
                    <a:gd name="connsiteX80" fmla="*/ 153210 w 1424816"/>
                    <a:gd name="connsiteY80" fmla="*/ 79713 h 967656"/>
                    <a:gd name="connsiteX81" fmla="*/ 183787 w 1424816"/>
                    <a:gd name="connsiteY81" fmla="*/ 80834 h 967656"/>
                    <a:gd name="connsiteX82" fmla="*/ 441100 w 1424816"/>
                    <a:gd name="connsiteY82" fmla="*/ 79195 h 967656"/>
                    <a:gd name="connsiteX83" fmla="*/ 693476 w 1424816"/>
                    <a:gd name="connsiteY83" fmla="*/ 39277 h 967656"/>
                    <a:gd name="connsiteX84" fmla="*/ 1003004 w 1424816"/>
                    <a:gd name="connsiteY84" fmla="*/ 10233 h 967656"/>
                    <a:gd name="connsiteX85" fmla="*/ 1286657 w 1424816"/>
                    <a:gd name="connsiteY85" fmla="*/ 81893 h 967656"/>
                    <a:gd name="connsiteX86" fmla="*/ 1284425 w 1424816"/>
                    <a:gd name="connsiteY86" fmla="*/ 229205 h 967656"/>
                    <a:gd name="connsiteX87" fmla="*/ 1129242 w 1424816"/>
                    <a:gd name="connsiteY87" fmla="*/ 262845 h 967656"/>
                    <a:gd name="connsiteX88" fmla="*/ 1148435 w 1424816"/>
                    <a:gd name="connsiteY88" fmla="*/ 316036 h 967656"/>
                    <a:gd name="connsiteX89" fmla="*/ 1229802 w 1424816"/>
                    <a:gd name="connsiteY89" fmla="*/ 430371 h 967656"/>
                    <a:gd name="connsiteX90" fmla="*/ 1273606 w 1424816"/>
                    <a:gd name="connsiteY90" fmla="*/ 537164 h 967656"/>
                    <a:gd name="connsiteX91" fmla="*/ 1424865 w 1424816"/>
                    <a:gd name="connsiteY91" fmla="*/ 714588 h 967656"/>
                    <a:gd name="connsiteX92" fmla="*/ 1369046 w 1424816"/>
                    <a:gd name="connsiteY92" fmla="*/ 861032 h 967656"/>
                    <a:gd name="connsiteX93" fmla="*/ 1187766 w 1424816"/>
                    <a:gd name="connsiteY93" fmla="*/ 890352 h 967656"/>
                    <a:gd name="connsiteX94" fmla="*/ 875624 w 1424816"/>
                    <a:gd name="connsiteY94" fmla="*/ 938254 h 967656"/>
                    <a:gd name="connsiteX95" fmla="*/ 540266 w 1424816"/>
                    <a:gd name="connsiteY95" fmla="*/ 963299 h 967656"/>
                    <a:gd name="connsiteX96" fmla="*/ 368685 w 1424816"/>
                    <a:gd name="connsiteY96" fmla="*/ 954750 h 967656"/>
                    <a:gd name="connsiteX97" fmla="*/ 195376 w 1424816"/>
                    <a:gd name="connsiteY97" fmla="*/ 905141 h 967656"/>
                    <a:gd name="connsiteX98" fmla="*/ 9510 w 1424816"/>
                    <a:gd name="connsiteY98" fmla="*/ 770370 h 967656"/>
                    <a:gd name="connsiteX99" fmla="*/ 51111 w 1424816"/>
                    <a:gd name="connsiteY99" fmla="*/ 726383 h 967656"/>
                    <a:gd name="connsiteX100" fmla="*/ 34440 w 1424816"/>
                    <a:gd name="connsiteY100" fmla="*/ 660681 h 967656"/>
                    <a:gd name="connsiteX101" fmla="*/ 113544 w 1424816"/>
                    <a:gd name="connsiteY101" fmla="*/ 615133 h 967656"/>
                    <a:gd name="connsiteX102" fmla="*/ 131442 w 1424816"/>
                    <a:gd name="connsiteY102" fmla="*/ 512622 h 967656"/>
                    <a:gd name="connsiteX103" fmla="*/ 64255 w 1424816"/>
                    <a:gd name="connsiteY103" fmla="*/ 386873 h 967656"/>
                    <a:gd name="connsiteX104" fmla="*/ 433130 w 1424816"/>
                    <a:gd name="connsiteY104" fmla="*/ 413441 h 967656"/>
                    <a:gd name="connsiteX105" fmla="*/ 160997 w 1424816"/>
                    <a:gd name="connsiteY105" fmla="*/ 412458 h 967656"/>
                    <a:gd name="connsiteX106" fmla="*/ 177402 w 1424816"/>
                    <a:gd name="connsiteY106" fmla="*/ 468552 h 967656"/>
                    <a:gd name="connsiteX107" fmla="*/ 178598 w 1424816"/>
                    <a:gd name="connsiteY107" fmla="*/ 518977 h 967656"/>
                    <a:gd name="connsiteX108" fmla="*/ 218417 w 1424816"/>
                    <a:gd name="connsiteY108" fmla="*/ 546528 h 967656"/>
                    <a:gd name="connsiteX109" fmla="*/ 287532 w 1424816"/>
                    <a:gd name="connsiteY109" fmla="*/ 563047 h 967656"/>
                    <a:gd name="connsiteX110" fmla="*/ 413845 w 1424816"/>
                    <a:gd name="connsiteY110" fmla="*/ 592618 h 967656"/>
                    <a:gd name="connsiteX111" fmla="*/ 444209 w 1424816"/>
                    <a:gd name="connsiteY111" fmla="*/ 566887 h 967656"/>
                    <a:gd name="connsiteX112" fmla="*/ 438966 w 1424816"/>
                    <a:gd name="connsiteY112" fmla="*/ 510946 h 967656"/>
                    <a:gd name="connsiteX113" fmla="*/ 456003 w 1424816"/>
                    <a:gd name="connsiteY113" fmla="*/ 410393 h 967656"/>
                    <a:gd name="connsiteX114" fmla="*/ 592237 w 1424816"/>
                    <a:gd name="connsiteY114" fmla="*/ 363161 h 967656"/>
                    <a:gd name="connsiteX115" fmla="*/ 864363 w 1424816"/>
                    <a:gd name="connsiteY115" fmla="*/ 339038 h 967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1424816" h="967656">
                      <a:moveTo>
                        <a:pt x="72804" y="775063"/>
                      </a:moveTo>
                      <a:cubicBezTo>
                        <a:pt x="143869" y="802836"/>
                        <a:pt x="219301" y="812916"/>
                        <a:pt x="290968" y="838212"/>
                      </a:cubicBezTo>
                      <a:cubicBezTo>
                        <a:pt x="355039" y="860834"/>
                        <a:pt x="414539" y="891243"/>
                        <a:pt x="477627" y="914238"/>
                      </a:cubicBezTo>
                      <a:cubicBezTo>
                        <a:pt x="481322" y="884964"/>
                        <a:pt x="483281" y="835408"/>
                        <a:pt x="472476" y="807826"/>
                      </a:cubicBezTo>
                      <a:cubicBezTo>
                        <a:pt x="457177" y="768769"/>
                        <a:pt x="416901" y="767809"/>
                        <a:pt x="377250" y="753897"/>
                      </a:cubicBezTo>
                      <a:cubicBezTo>
                        <a:pt x="280751" y="720044"/>
                        <a:pt x="179238" y="712904"/>
                        <a:pt x="83432" y="673345"/>
                      </a:cubicBezTo>
                      <a:cubicBezTo>
                        <a:pt x="99837" y="704919"/>
                        <a:pt x="92515" y="746734"/>
                        <a:pt x="72804" y="775063"/>
                      </a:cubicBezTo>
                      <a:moveTo>
                        <a:pt x="1299603" y="672926"/>
                      </a:moveTo>
                      <a:cubicBezTo>
                        <a:pt x="1146111" y="677429"/>
                        <a:pt x="999431" y="713141"/>
                        <a:pt x="848156" y="735237"/>
                      </a:cubicBezTo>
                      <a:cubicBezTo>
                        <a:pt x="774546" y="745972"/>
                        <a:pt x="700874" y="755565"/>
                        <a:pt x="627195" y="765592"/>
                      </a:cubicBezTo>
                      <a:cubicBezTo>
                        <a:pt x="598843" y="769448"/>
                        <a:pt x="547161" y="764907"/>
                        <a:pt x="526559" y="789449"/>
                      </a:cubicBezTo>
                      <a:cubicBezTo>
                        <a:pt x="509476" y="809792"/>
                        <a:pt x="528197" y="879182"/>
                        <a:pt x="520608" y="908988"/>
                      </a:cubicBezTo>
                      <a:cubicBezTo>
                        <a:pt x="551634" y="911274"/>
                        <a:pt x="606714" y="882298"/>
                        <a:pt x="640384" y="877498"/>
                      </a:cubicBezTo>
                      <a:cubicBezTo>
                        <a:pt x="692820" y="870038"/>
                        <a:pt x="744564" y="859600"/>
                        <a:pt x="797533" y="856270"/>
                      </a:cubicBezTo>
                      <a:cubicBezTo>
                        <a:pt x="881437" y="850982"/>
                        <a:pt x="963879" y="846495"/>
                        <a:pt x="1047638" y="837153"/>
                      </a:cubicBezTo>
                      <a:cubicBezTo>
                        <a:pt x="1132815" y="827659"/>
                        <a:pt x="1215234" y="810013"/>
                        <a:pt x="1301089" y="803560"/>
                      </a:cubicBezTo>
                      <a:cubicBezTo>
                        <a:pt x="1342827" y="800421"/>
                        <a:pt x="1359613" y="808245"/>
                        <a:pt x="1362074" y="764190"/>
                      </a:cubicBezTo>
                      <a:cubicBezTo>
                        <a:pt x="1363042" y="746963"/>
                        <a:pt x="1365404" y="718124"/>
                        <a:pt x="1360573" y="701140"/>
                      </a:cubicBezTo>
                      <a:cubicBezTo>
                        <a:pt x="1368291" y="680255"/>
                        <a:pt x="1361441" y="670114"/>
                        <a:pt x="1340023" y="670708"/>
                      </a:cubicBezTo>
                      <a:cubicBezTo>
                        <a:pt x="1326423" y="669177"/>
                        <a:pt x="1312952" y="669916"/>
                        <a:pt x="1299603" y="672926"/>
                      </a:cubicBezTo>
                      <a:moveTo>
                        <a:pt x="1002737" y="532303"/>
                      </a:moveTo>
                      <a:cubicBezTo>
                        <a:pt x="1044240" y="528417"/>
                        <a:pt x="1085926" y="522824"/>
                        <a:pt x="1127535" y="520493"/>
                      </a:cubicBezTo>
                      <a:cubicBezTo>
                        <a:pt x="1135970" y="520013"/>
                        <a:pt x="1178768" y="522588"/>
                        <a:pt x="1185762" y="514740"/>
                      </a:cubicBezTo>
                      <a:cubicBezTo>
                        <a:pt x="1195652" y="503647"/>
                        <a:pt x="1184635" y="463058"/>
                        <a:pt x="1182813" y="450494"/>
                      </a:cubicBezTo>
                      <a:cubicBezTo>
                        <a:pt x="1176649" y="407788"/>
                        <a:pt x="1169830" y="382956"/>
                        <a:pt x="1123238" y="382857"/>
                      </a:cubicBezTo>
                      <a:cubicBezTo>
                        <a:pt x="1083922" y="382766"/>
                        <a:pt x="1043219" y="391078"/>
                        <a:pt x="1004056" y="394911"/>
                      </a:cubicBezTo>
                      <a:cubicBezTo>
                        <a:pt x="826273" y="412336"/>
                        <a:pt x="649390" y="419697"/>
                        <a:pt x="473566" y="452788"/>
                      </a:cubicBezTo>
                      <a:cubicBezTo>
                        <a:pt x="484271" y="498359"/>
                        <a:pt x="496417" y="545378"/>
                        <a:pt x="483616" y="591985"/>
                      </a:cubicBezTo>
                      <a:cubicBezTo>
                        <a:pt x="567962" y="596336"/>
                        <a:pt x="660560" y="580107"/>
                        <a:pt x="742994" y="563458"/>
                      </a:cubicBezTo>
                      <a:cubicBezTo>
                        <a:pt x="827241" y="546445"/>
                        <a:pt x="916631" y="537995"/>
                        <a:pt x="1002737" y="532303"/>
                      </a:cubicBezTo>
                      <a:moveTo>
                        <a:pt x="721355" y="103196"/>
                      </a:moveTo>
                      <a:cubicBezTo>
                        <a:pt x="657832" y="103486"/>
                        <a:pt x="590698" y="131456"/>
                        <a:pt x="528022" y="125224"/>
                      </a:cubicBezTo>
                      <a:cubicBezTo>
                        <a:pt x="527084" y="136882"/>
                        <a:pt x="547146" y="127205"/>
                        <a:pt x="552686" y="138116"/>
                      </a:cubicBezTo>
                      <a:cubicBezTo>
                        <a:pt x="564518" y="138146"/>
                        <a:pt x="568640" y="142009"/>
                        <a:pt x="565021" y="149720"/>
                      </a:cubicBezTo>
                      <a:cubicBezTo>
                        <a:pt x="565242" y="154978"/>
                        <a:pt x="562560" y="158063"/>
                        <a:pt x="556952" y="158955"/>
                      </a:cubicBezTo>
                      <a:cubicBezTo>
                        <a:pt x="554186" y="159206"/>
                        <a:pt x="551421" y="159435"/>
                        <a:pt x="548670" y="159671"/>
                      </a:cubicBezTo>
                      <a:cubicBezTo>
                        <a:pt x="536547" y="160067"/>
                        <a:pt x="534559" y="168235"/>
                        <a:pt x="542719" y="184220"/>
                      </a:cubicBezTo>
                      <a:cubicBezTo>
                        <a:pt x="539214" y="204008"/>
                        <a:pt x="544464" y="229152"/>
                        <a:pt x="545234" y="249023"/>
                      </a:cubicBezTo>
                      <a:cubicBezTo>
                        <a:pt x="657871" y="233693"/>
                        <a:pt x="767300" y="217753"/>
                        <a:pt x="880729" y="210911"/>
                      </a:cubicBezTo>
                      <a:cubicBezTo>
                        <a:pt x="934286" y="207681"/>
                        <a:pt x="987796" y="207688"/>
                        <a:pt x="1041276" y="203284"/>
                      </a:cubicBezTo>
                      <a:cubicBezTo>
                        <a:pt x="1100128" y="198438"/>
                        <a:pt x="1164367" y="208831"/>
                        <a:pt x="1221893" y="197813"/>
                      </a:cubicBezTo>
                      <a:cubicBezTo>
                        <a:pt x="1252653" y="191924"/>
                        <a:pt x="1249429" y="192335"/>
                        <a:pt x="1247189" y="152333"/>
                      </a:cubicBezTo>
                      <a:cubicBezTo>
                        <a:pt x="1245818" y="128036"/>
                        <a:pt x="1246328" y="99189"/>
                        <a:pt x="1226541" y="81466"/>
                      </a:cubicBezTo>
                      <a:cubicBezTo>
                        <a:pt x="1193504" y="51865"/>
                        <a:pt x="1118262" y="68978"/>
                        <a:pt x="1078756" y="70022"/>
                      </a:cubicBezTo>
                      <a:cubicBezTo>
                        <a:pt x="959765" y="73161"/>
                        <a:pt x="838754" y="84216"/>
                        <a:pt x="721355" y="103196"/>
                      </a:cubicBezTo>
                      <a:moveTo>
                        <a:pt x="786371" y="674351"/>
                      </a:moveTo>
                      <a:cubicBezTo>
                        <a:pt x="956534" y="658898"/>
                        <a:pt x="1125409" y="625053"/>
                        <a:pt x="1296540" y="625053"/>
                      </a:cubicBezTo>
                      <a:cubicBezTo>
                        <a:pt x="1284440" y="612961"/>
                        <a:pt x="1258085" y="609845"/>
                        <a:pt x="1243029" y="603247"/>
                      </a:cubicBezTo>
                      <a:cubicBezTo>
                        <a:pt x="1225855" y="595734"/>
                        <a:pt x="1209649" y="579726"/>
                        <a:pt x="1192871" y="573150"/>
                      </a:cubicBezTo>
                      <a:cubicBezTo>
                        <a:pt x="1159201" y="559969"/>
                        <a:pt x="1124937" y="578286"/>
                        <a:pt x="1090353" y="586202"/>
                      </a:cubicBezTo>
                      <a:cubicBezTo>
                        <a:pt x="1006928" y="605304"/>
                        <a:pt x="921333" y="605959"/>
                        <a:pt x="837771" y="624695"/>
                      </a:cubicBezTo>
                      <a:cubicBezTo>
                        <a:pt x="751390" y="644056"/>
                        <a:pt x="663882" y="661916"/>
                        <a:pt x="575902" y="671768"/>
                      </a:cubicBezTo>
                      <a:cubicBezTo>
                        <a:pt x="534010" y="676446"/>
                        <a:pt x="489064" y="685955"/>
                        <a:pt x="447668" y="674891"/>
                      </a:cubicBezTo>
                      <a:cubicBezTo>
                        <a:pt x="444308" y="672484"/>
                        <a:pt x="440933" y="670076"/>
                        <a:pt x="437580" y="667684"/>
                      </a:cubicBezTo>
                      <a:cubicBezTo>
                        <a:pt x="433961" y="652277"/>
                        <a:pt x="423918" y="648170"/>
                        <a:pt x="407445" y="655348"/>
                      </a:cubicBezTo>
                      <a:cubicBezTo>
                        <a:pt x="386522" y="651355"/>
                        <a:pt x="359885" y="656506"/>
                        <a:pt x="338818" y="657032"/>
                      </a:cubicBezTo>
                      <a:cubicBezTo>
                        <a:pt x="337964" y="665444"/>
                        <a:pt x="415773" y="691829"/>
                        <a:pt x="430616" y="698359"/>
                      </a:cubicBezTo>
                      <a:cubicBezTo>
                        <a:pt x="466358" y="714101"/>
                        <a:pt x="490603" y="725629"/>
                        <a:pt x="528776" y="718878"/>
                      </a:cubicBezTo>
                      <a:cubicBezTo>
                        <a:pt x="614753" y="703693"/>
                        <a:pt x="699312" y="685574"/>
                        <a:pt x="786371" y="674351"/>
                      </a:cubicBezTo>
                      <a:moveTo>
                        <a:pt x="187787" y="176860"/>
                      </a:moveTo>
                      <a:cubicBezTo>
                        <a:pt x="194439" y="202789"/>
                        <a:pt x="222364" y="190994"/>
                        <a:pt x="246403" y="193844"/>
                      </a:cubicBezTo>
                      <a:cubicBezTo>
                        <a:pt x="278663" y="197669"/>
                        <a:pt x="310771" y="208800"/>
                        <a:pt x="342026" y="217197"/>
                      </a:cubicBezTo>
                      <a:cubicBezTo>
                        <a:pt x="398774" y="232444"/>
                        <a:pt x="455554" y="247484"/>
                        <a:pt x="512067" y="263614"/>
                      </a:cubicBezTo>
                      <a:cubicBezTo>
                        <a:pt x="509842" y="240779"/>
                        <a:pt x="514886" y="188830"/>
                        <a:pt x="502824" y="168571"/>
                      </a:cubicBezTo>
                      <a:cubicBezTo>
                        <a:pt x="490169" y="147343"/>
                        <a:pt x="430166" y="138040"/>
                        <a:pt x="402218" y="131563"/>
                      </a:cubicBezTo>
                      <a:cubicBezTo>
                        <a:pt x="331785" y="115265"/>
                        <a:pt x="256552" y="124546"/>
                        <a:pt x="184998" y="127975"/>
                      </a:cubicBezTo>
                      <a:cubicBezTo>
                        <a:pt x="186255" y="144249"/>
                        <a:pt x="187193" y="160532"/>
                        <a:pt x="187787" y="176860"/>
                      </a:cubicBezTo>
                      <a:moveTo>
                        <a:pt x="864363" y="339038"/>
                      </a:moveTo>
                      <a:cubicBezTo>
                        <a:pt x="931192" y="333377"/>
                        <a:pt x="998098" y="328981"/>
                        <a:pt x="1065117" y="326619"/>
                      </a:cubicBezTo>
                      <a:cubicBezTo>
                        <a:pt x="1141738" y="323937"/>
                        <a:pt x="1086048" y="311692"/>
                        <a:pt x="1084432" y="264963"/>
                      </a:cubicBezTo>
                      <a:cubicBezTo>
                        <a:pt x="983720" y="281032"/>
                        <a:pt x="882116" y="284202"/>
                        <a:pt x="781723" y="297932"/>
                      </a:cubicBezTo>
                      <a:cubicBezTo>
                        <a:pt x="698550" y="309323"/>
                        <a:pt x="599461" y="339046"/>
                        <a:pt x="514619" y="323075"/>
                      </a:cubicBezTo>
                      <a:cubicBezTo>
                        <a:pt x="474610" y="315548"/>
                        <a:pt x="433747" y="312645"/>
                        <a:pt x="391178" y="308393"/>
                      </a:cubicBezTo>
                      <a:cubicBezTo>
                        <a:pt x="351024" y="304378"/>
                        <a:pt x="313133" y="285665"/>
                        <a:pt x="273459" y="281017"/>
                      </a:cubicBezTo>
                      <a:cubicBezTo>
                        <a:pt x="228931" y="275798"/>
                        <a:pt x="183436" y="300834"/>
                        <a:pt x="139138" y="307440"/>
                      </a:cubicBezTo>
                      <a:cubicBezTo>
                        <a:pt x="120356" y="310252"/>
                        <a:pt x="115997" y="322984"/>
                        <a:pt x="107129" y="300377"/>
                      </a:cubicBezTo>
                      <a:cubicBezTo>
                        <a:pt x="97932" y="276940"/>
                        <a:pt x="124272" y="257777"/>
                        <a:pt x="134642" y="243758"/>
                      </a:cubicBezTo>
                      <a:cubicBezTo>
                        <a:pt x="146749" y="227384"/>
                        <a:pt x="141720" y="253976"/>
                        <a:pt x="148441" y="228405"/>
                      </a:cubicBezTo>
                      <a:cubicBezTo>
                        <a:pt x="150330" y="221235"/>
                        <a:pt x="145218" y="203238"/>
                        <a:pt x="144281" y="195512"/>
                      </a:cubicBezTo>
                      <a:cubicBezTo>
                        <a:pt x="141911" y="175999"/>
                        <a:pt x="135777" y="154825"/>
                        <a:pt x="134825" y="135350"/>
                      </a:cubicBezTo>
                      <a:cubicBezTo>
                        <a:pt x="133941" y="117460"/>
                        <a:pt x="133789" y="90160"/>
                        <a:pt x="153210" y="79713"/>
                      </a:cubicBezTo>
                      <a:cubicBezTo>
                        <a:pt x="165058" y="73344"/>
                        <a:pt x="173463" y="82639"/>
                        <a:pt x="183787" y="80834"/>
                      </a:cubicBezTo>
                      <a:cubicBezTo>
                        <a:pt x="264445" y="66814"/>
                        <a:pt x="359306" y="65663"/>
                        <a:pt x="441100" y="79195"/>
                      </a:cubicBezTo>
                      <a:cubicBezTo>
                        <a:pt x="529767" y="93862"/>
                        <a:pt x="606082" y="55027"/>
                        <a:pt x="693476" y="39277"/>
                      </a:cubicBezTo>
                      <a:cubicBezTo>
                        <a:pt x="795994" y="20808"/>
                        <a:pt x="899594" y="18035"/>
                        <a:pt x="1003004" y="10233"/>
                      </a:cubicBezTo>
                      <a:cubicBezTo>
                        <a:pt x="1091427" y="3558"/>
                        <a:pt x="1252972" y="-31041"/>
                        <a:pt x="1286657" y="81893"/>
                      </a:cubicBezTo>
                      <a:cubicBezTo>
                        <a:pt x="1296197" y="113886"/>
                        <a:pt x="1310095" y="201981"/>
                        <a:pt x="1284425" y="229205"/>
                      </a:cubicBezTo>
                      <a:cubicBezTo>
                        <a:pt x="1250755" y="264963"/>
                        <a:pt x="1172787" y="253549"/>
                        <a:pt x="1129242" y="262845"/>
                      </a:cubicBezTo>
                      <a:cubicBezTo>
                        <a:pt x="1135749" y="281375"/>
                        <a:pt x="1155140" y="293969"/>
                        <a:pt x="1148435" y="316036"/>
                      </a:cubicBezTo>
                      <a:cubicBezTo>
                        <a:pt x="1209458" y="318916"/>
                        <a:pt x="1220247" y="376556"/>
                        <a:pt x="1229802" y="430371"/>
                      </a:cubicBezTo>
                      <a:cubicBezTo>
                        <a:pt x="1239700" y="486038"/>
                        <a:pt x="1220400" y="508173"/>
                        <a:pt x="1273606" y="537164"/>
                      </a:cubicBezTo>
                      <a:cubicBezTo>
                        <a:pt x="1347765" y="577562"/>
                        <a:pt x="1426320" y="618363"/>
                        <a:pt x="1424865" y="714588"/>
                      </a:cubicBezTo>
                      <a:cubicBezTo>
                        <a:pt x="1424141" y="762971"/>
                        <a:pt x="1418724" y="835934"/>
                        <a:pt x="1369046" y="861032"/>
                      </a:cubicBezTo>
                      <a:cubicBezTo>
                        <a:pt x="1320457" y="885589"/>
                        <a:pt x="1241323" y="881445"/>
                        <a:pt x="1187766" y="890352"/>
                      </a:cubicBezTo>
                      <a:cubicBezTo>
                        <a:pt x="1084051" y="907624"/>
                        <a:pt x="979971" y="927884"/>
                        <a:pt x="875624" y="938254"/>
                      </a:cubicBezTo>
                      <a:cubicBezTo>
                        <a:pt x="764511" y="949303"/>
                        <a:pt x="651562" y="958362"/>
                        <a:pt x="540266" y="963299"/>
                      </a:cubicBezTo>
                      <a:cubicBezTo>
                        <a:pt x="479631" y="965996"/>
                        <a:pt x="427248" y="975155"/>
                        <a:pt x="368685" y="954750"/>
                      </a:cubicBezTo>
                      <a:cubicBezTo>
                        <a:pt x="311106" y="934688"/>
                        <a:pt x="254776" y="920044"/>
                        <a:pt x="195376" y="905141"/>
                      </a:cubicBezTo>
                      <a:cubicBezTo>
                        <a:pt x="136722" y="890458"/>
                        <a:pt x="-42813" y="870663"/>
                        <a:pt x="9510" y="770370"/>
                      </a:cubicBezTo>
                      <a:cubicBezTo>
                        <a:pt x="17875" y="754316"/>
                        <a:pt x="46486" y="741561"/>
                        <a:pt x="51111" y="726383"/>
                      </a:cubicBezTo>
                      <a:cubicBezTo>
                        <a:pt x="58563" y="701902"/>
                        <a:pt x="33381" y="682801"/>
                        <a:pt x="34440" y="660681"/>
                      </a:cubicBezTo>
                      <a:cubicBezTo>
                        <a:pt x="36360" y="620215"/>
                        <a:pt x="82015" y="615133"/>
                        <a:pt x="113544" y="615133"/>
                      </a:cubicBezTo>
                      <a:cubicBezTo>
                        <a:pt x="59508" y="581333"/>
                        <a:pt x="131876" y="541317"/>
                        <a:pt x="131442" y="512622"/>
                      </a:cubicBezTo>
                      <a:cubicBezTo>
                        <a:pt x="130688" y="462068"/>
                        <a:pt x="67813" y="429259"/>
                        <a:pt x="64255" y="386873"/>
                      </a:cubicBezTo>
                      <a:cubicBezTo>
                        <a:pt x="55606" y="283737"/>
                        <a:pt x="382774" y="391124"/>
                        <a:pt x="433130" y="413441"/>
                      </a:cubicBezTo>
                      <a:cubicBezTo>
                        <a:pt x="394370" y="470914"/>
                        <a:pt x="214554" y="421182"/>
                        <a:pt x="160997" y="412458"/>
                      </a:cubicBezTo>
                      <a:cubicBezTo>
                        <a:pt x="168304" y="431651"/>
                        <a:pt x="175283" y="448909"/>
                        <a:pt x="177402" y="468552"/>
                      </a:cubicBezTo>
                      <a:cubicBezTo>
                        <a:pt x="179116" y="484560"/>
                        <a:pt x="172998" y="502862"/>
                        <a:pt x="178598" y="518977"/>
                      </a:cubicBezTo>
                      <a:cubicBezTo>
                        <a:pt x="187437" y="544464"/>
                        <a:pt x="187132" y="539587"/>
                        <a:pt x="218417" y="546528"/>
                      </a:cubicBezTo>
                      <a:cubicBezTo>
                        <a:pt x="241572" y="551664"/>
                        <a:pt x="264461" y="557607"/>
                        <a:pt x="287532" y="563047"/>
                      </a:cubicBezTo>
                      <a:cubicBezTo>
                        <a:pt x="322977" y="571413"/>
                        <a:pt x="378728" y="593845"/>
                        <a:pt x="413845" y="592618"/>
                      </a:cubicBezTo>
                      <a:cubicBezTo>
                        <a:pt x="444643" y="591551"/>
                        <a:pt x="438563" y="601098"/>
                        <a:pt x="444209" y="566887"/>
                      </a:cubicBezTo>
                      <a:cubicBezTo>
                        <a:pt x="447249" y="548502"/>
                        <a:pt x="442060" y="528958"/>
                        <a:pt x="438966" y="510946"/>
                      </a:cubicBezTo>
                      <a:cubicBezTo>
                        <a:pt x="432497" y="473200"/>
                        <a:pt x="423035" y="437480"/>
                        <a:pt x="456003" y="410393"/>
                      </a:cubicBezTo>
                      <a:cubicBezTo>
                        <a:pt x="487433" y="384564"/>
                        <a:pt x="553691" y="372274"/>
                        <a:pt x="592237" y="363161"/>
                      </a:cubicBezTo>
                      <a:cubicBezTo>
                        <a:pt x="677810" y="342947"/>
                        <a:pt x="776565" y="337994"/>
                        <a:pt x="864363" y="339038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" name="任意多边形: 形状 8">
                  <a:extLst>
                    <a:ext uri="{FF2B5EF4-FFF2-40B4-BE49-F238E27FC236}">
                      <a16:creationId xmlns:a16="http://schemas.microsoft.com/office/drawing/2014/main" id="{7C93AD2C-1745-41D0-A582-2EBA5287B99F}"/>
                    </a:ext>
                  </a:extLst>
                </p:cNvPr>
                <p:cNvSpPr/>
                <p:nvPr/>
              </p:nvSpPr>
              <p:spPr>
                <a:xfrm>
                  <a:off x="10070650" y="4624209"/>
                  <a:ext cx="1196236" cy="480018"/>
                </a:xfrm>
                <a:custGeom>
                  <a:avLst/>
                  <a:gdLst>
                    <a:gd name="connsiteX0" fmla="*/ 1149639 w 1196236"/>
                    <a:gd name="connsiteY0" fmla="*/ 98593 h 480018"/>
                    <a:gd name="connsiteX1" fmla="*/ 868256 w 1196236"/>
                    <a:gd name="connsiteY1" fmla="*/ 83910 h 480018"/>
                    <a:gd name="connsiteX2" fmla="*/ 883556 w 1196236"/>
                    <a:gd name="connsiteY2" fmla="*/ 153688 h 480018"/>
                    <a:gd name="connsiteX3" fmla="*/ 1149639 w 1196236"/>
                    <a:gd name="connsiteY3" fmla="*/ 98593 h 480018"/>
                    <a:gd name="connsiteX4" fmla="*/ 1149639 w 1196236"/>
                    <a:gd name="connsiteY4" fmla="*/ 98593 h 480018"/>
                    <a:gd name="connsiteX5" fmla="*/ 393974 w 1196236"/>
                    <a:gd name="connsiteY5" fmla="*/ 279088 h 480018"/>
                    <a:gd name="connsiteX6" fmla="*/ 391833 w 1196236"/>
                    <a:gd name="connsiteY6" fmla="*/ 317413 h 480018"/>
                    <a:gd name="connsiteX7" fmla="*/ 403323 w 1196236"/>
                    <a:gd name="connsiteY7" fmla="*/ 416823 h 480018"/>
                    <a:gd name="connsiteX8" fmla="*/ 755169 w 1196236"/>
                    <a:gd name="connsiteY8" fmla="*/ 336911 h 480018"/>
                    <a:gd name="connsiteX9" fmla="*/ 921218 w 1196236"/>
                    <a:gd name="connsiteY9" fmla="*/ 325535 h 480018"/>
                    <a:gd name="connsiteX10" fmla="*/ 1008536 w 1196236"/>
                    <a:gd name="connsiteY10" fmla="*/ 320552 h 480018"/>
                    <a:gd name="connsiteX11" fmla="*/ 1002653 w 1196236"/>
                    <a:gd name="connsiteY11" fmla="*/ 257304 h 480018"/>
                    <a:gd name="connsiteX12" fmla="*/ 711975 w 1196236"/>
                    <a:gd name="connsiteY12" fmla="*/ 254767 h 480018"/>
                    <a:gd name="connsiteX13" fmla="*/ 393974 w 1196236"/>
                    <a:gd name="connsiteY13" fmla="*/ 279088 h 480018"/>
                    <a:gd name="connsiteX14" fmla="*/ 393974 w 1196236"/>
                    <a:gd name="connsiteY14" fmla="*/ 279088 h 480018"/>
                    <a:gd name="connsiteX15" fmla="*/ 548845 w 1196236"/>
                    <a:gd name="connsiteY15" fmla="*/ 134129 h 480018"/>
                    <a:gd name="connsiteX16" fmla="*/ 835180 w 1196236"/>
                    <a:gd name="connsiteY16" fmla="*/ 156987 h 480018"/>
                    <a:gd name="connsiteX17" fmla="*/ 766987 w 1196236"/>
                    <a:gd name="connsiteY17" fmla="*/ 76687 h 480018"/>
                    <a:gd name="connsiteX18" fmla="*/ 581334 w 1196236"/>
                    <a:gd name="connsiteY18" fmla="*/ 71483 h 480018"/>
                    <a:gd name="connsiteX19" fmla="*/ 164883 w 1196236"/>
                    <a:gd name="connsiteY19" fmla="*/ 68908 h 480018"/>
                    <a:gd name="connsiteX20" fmla="*/ 164883 w 1196236"/>
                    <a:gd name="connsiteY20" fmla="*/ 131272 h 480018"/>
                    <a:gd name="connsiteX21" fmla="*/ 548845 w 1196236"/>
                    <a:gd name="connsiteY21" fmla="*/ 134129 h 480018"/>
                    <a:gd name="connsiteX22" fmla="*/ 548845 w 1196236"/>
                    <a:gd name="connsiteY22" fmla="*/ 134129 h 480018"/>
                    <a:gd name="connsiteX23" fmla="*/ 84560 w 1196236"/>
                    <a:gd name="connsiteY23" fmla="*/ 363494 h 480018"/>
                    <a:gd name="connsiteX24" fmla="*/ 264026 w 1196236"/>
                    <a:gd name="connsiteY24" fmla="*/ 392189 h 480018"/>
                    <a:gd name="connsiteX25" fmla="*/ 314344 w 1196236"/>
                    <a:gd name="connsiteY25" fmla="*/ 418590 h 480018"/>
                    <a:gd name="connsiteX26" fmla="*/ 360159 w 1196236"/>
                    <a:gd name="connsiteY26" fmla="*/ 393157 h 480018"/>
                    <a:gd name="connsiteX27" fmla="*/ 81733 w 1196236"/>
                    <a:gd name="connsiteY27" fmla="*/ 284147 h 480018"/>
                    <a:gd name="connsiteX28" fmla="*/ 52277 w 1196236"/>
                    <a:gd name="connsiteY28" fmla="*/ 363494 h 480018"/>
                    <a:gd name="connsiteX29" fmla="*/ 84560 w 1196236"/>
                    <a:gd name="connsiteY29" fmla="*/ 363494 h 480018"/>
                    <a:gd name="connsiteX30" fmla="*/ 743192 w 1196236"/>
                    <a:gd name="connsiteY30" fmla="*/ 195145 h 480018"/>
                    <a:gd name="connsiteX31" fmla="*/ 480766 w 1196236"/>
                    <a:gd name="connsiteY31" fmla="*/ 199732 h 480018"/>
                    <a:gd name="connsiteX32" fmla="*/ 353157 w 1196236"/>
                    <a:gd name="connsiteY32" fmla="*/ 197835 h 480018"/>
                    <a:gd name="connsiteX33" fmla="*/ 271112 w 1196236"/>
                    <a:gd name="connsiteY33" fmla="*/ 222240 h 480018"/>
                    <a:gd name="connsiteX34" fmla="*/ 386393 w 1196236"/>
                    <a:gd name="connsiteY34" fmla="*/ 224586 h 480018"/>
                    <a:gd name="connsiteX35" fmla="*/ 529294 w 1196236"/>
                    <a:gd name="connsiteY35" fmla="*/ 216312 h 480018"/>
                    <a:gd name="connsiteX36" fmla="*/ 767429 w 1196236"/>
                    <a:gd name="connsiteY36" fmla="*/ 197972 h 480018"/>
                    <a:gd name="connsiteX37" fmla="*/ 743192 w 1196236"/>
                    <a:gd name="connsiteY37" fmla="*/ 195145 h 480018"/>
                    <a:gd name="connsiteX38" fmla="*/ 743192 w 1196236"/>
                    <a:gd name="connsiteY38" fmla="*/ 195145 h 480018"/>
                    <a:gd name="connsiteX39" fmla="*/ 48032 w 1196236"/>
                    <a:gd name="connsiteY39" fmla="*/ 479133 h 480018"/>
                    <a:gd name="connsiteX40" fmla="*/ 70411 w 1196236"/>
                    <a:gd name="connsiteY40" fmla="*/ 428778 h 480018"/>
                    <a:gd name="connsiteX41" fmla="*/ 28009 w 1196236"/>
                    <a:gd name="connsiteY41" fmla="*/ 359182 h 480018"/>
                    <a:gd name="connsiteX42" fmla="*/ 18576 w 1196236"/>
                    <a:gd name="connsiteY42" fmla="*/ 297488 h 480018"/>
                    <a:gd name="connsiteX43" fmla="*/ 19209 w 1196236"/>
                    <a:gd name="connsiteY43" fmla="*/ 225165 h 480018"/>
                    <a:gd name="connsiteX44" fmla="*/ 127213 w 1196236"/>
                    <a:gd name="connsiteY44" fmla="*/ 180707 h 480018"/>
                    <a:gd name="connsiteX45" fmla="*/ 172830 w 1196236"/>
                    <a:gd name="connsiteY45" fmla="*/ 28563 h 480018"/>
                    <a:gd name="connsiteX46" fmla="*/ 317811 w 1196236"/>
                    <a:gd name="connsiteY46" fmla="*/ 5774 h 480018"/>
                    <a:gd name="connsiteX47" fmla="*/ 444445 w 1196236"/>
                    <a:gd name="connsiteY47" fmla="*/ 105 h 480018"/>
                    <a:gd name="connsiteX48" fmla="*/ 721660 w 1196236"/>
                    <a:gd name="connsiteY48" fmla="*/ 22605 h 480018"/>
                    <a:gd name="connsiteX49" fmla="*/ 824772 w 1196236"/>
                    <a:gd name="connsiteY49" fmla="*/ 39101 h 480018"/>
                    <a:gd name="connsiteX50" fmla="*/ 927382 w 1196236"/>
                    <a:gd name="connsiteY50" fmla="*/ 32563 h 480018"/>
                    <a:gd name="connsiteX51" fmla="*/ 1047143 w 1196236"/>
                    <a:gd name="connsiteY51" fmla="*/ 37188 h 480018"/>
                    <a:gd name="connsiteX52" fmla="*/ 1176672 w 1196236"/>
                    <a:gd name="connsiteY52" fmla="*/ 68359 h 480018"/>
                    <a:gd name="connsiteX53" fmla="*/ 1033474 w 1196236"/>
                    <a:gd name="connsiteY53" fmla="*/ 191374 h 480018"/>
                    <a:gd name="connsiteX54" fmla="*/ 1060462 w 1196236"/>
                    <a:gd name="connsiteY54" fmla="*/ 322472 h 480018"/>
                    <a:gd name="connsiteX55" fmla="*/ 1112029 w 1196236"/>
                    <a:gd name="connsiteY55" fmla="*/ 333391 h 480018"/>
                    <a:gd name="connsiteX56" fmla="*/ 1075449 w 1196236"/>
                    <a:gd name="connsiteY56" fmla="*/ 363891 h 480018"/>
                    <a:gd name="connsiteX57" fmla="*/ 910642 w 1196236"/>
                    <a:gd name="connsiteY57" fmla="*/ 380082 h 480018"/>
                    <a:gd name="connsiteX58" fmla="*/ 594767 w 1196236"/>
                    <a:gd name="connsiteY58" fmla="*/ 417203 h 480018"/>
                    <a:gd name="connsiteX59" fmla="*/ 441625 w 1196236"/>
                    <a:gd name="connsiteY59" fmla="*/ 448656 h 480018"/>
                    <a:gd name="connsiteX60" fmla="*/ 415011 w 1196236"/>
                    <a:gd name="connsiteY60" fmla="*/ 452626 h 480018"/>
                    <a:gd name="connsiteX61" fmla="*/ 401731 w 1196236"/>
                    <a:gd name="connsiteY61" fmla="*/ 478425 h 480018"/>
                    <a:gd name="connsiteX62" fmla="*/ 318268 w 1196236"/>
                    <a:gd name="connsiteY62" fmla="*/ 465434 h 480018"/>
                    <a:gd name="connsiteX63" fmla="*/ 48032 w 1196236"/>
                    <a:gd name="connsiteY63" fmla="*/ 479133 h 480018"/>
                    <a:gd name="connsiteX64" fmla="*/ 48032 w 1196236"/>
                    <a:gd name="connsiteY64" fmla="*/ 479133 h 480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196236" h="480018">
                      <a:moveTo>
                        <a:pt x="1149639" y="98593"/>
                      </a:moveTo>
                      <a:cubicBezTo>
                        <a:pt x="1056705" y="83026"/>
                        <a:pt x="962286" y="79186"/>
                        <a:pt x="868256" y="83910"/>
                      </a:cubicBezTo>
                      <a:cubicBezTo>
                        <a:pt x="873353" y="107180"/>
                        <a:pt x="878451" y="130442"/>
                        <a:pt x="883556" y="153688"/>
                      </a:cubicBezTo>
                      <a:cubicBezTo>
                        <a:pt x="971643" y="131005"/>
                        <a:pt x="1061003" y="117710"/>
                        <a:pt x="1149639" y="98593"/>
                      </a:cubicBezTo>
                      <a:lnTo>
                        <a:pt x="1149639" y="98593"/>
                      </a:lnTo>
                      <a:close/>
                      <a:moveTo>
                        <a:pt x="393974" y="279088"/>
                      </a:moveTo>
                      <a:cubicBezTo>
                        <a:pt x="356708" y="276352"/>
                        <a:pt x="382637" y="293023"/>
                        <a:pt x="391833" y="317413"/>
                      </a:cubicBezTo>
                      <a:cubicBezTo>
                        <a:pt x="403148" y="347388"/>
                        <a:pt x="400725" y="385271"/>
                        <a:pt x="403323" y="416823"/>
                      </a:cubicBezTo>
                      <a:cubicBezTo>
                        <a:pt x="512364" y="375244"/>
                        <a:pt x="639234" y="350900"/>
                        <a:pt x="755169" y="336911"/>
                      </a:cubicBezTo>
                      <a:cubicBezTo>
                        <a:pt x="810150" y="330274"/>
                        <a:pt x="865924" y="328369"/>
                        <a:pt x="921218" y="325535"/>
                      </a:cubicBezTo>
                      <a:cubicBezTo>
                        <a:pt x="937554" y="324704"/>
                        <a:pt x="996581" y="331547"/>
                        <a:pt x="1008536" y="320552"/>
                      </a:cubicBezTo>
                      <a:cubicBezTo>
                        <a:pt x="1017412" y="312369"/>
                        <a:pt x="1011180" y="267262"/>
                        <a:pt x="1002653" y="257304"/>
                      </a:cubicBezTo>
                      <a:cubicBezTo>
                        <a:pt x="956252" y="203222"/>
                        <a:pt x="776869" y="249921"/>
                        <a:pt x="711975" y="254767"/>
                      </a:cubicBezTo>
                      <a:cubicBezTo>
                        <a:pt x="605571" y="262714"/>
                        <a:pt x="501117" y="281724"/>
                        <a:pt x="393974" y="279088"/>
                      </a:cubicBezTo>
                      <a:lnTo>
                        <a:pt x="393974" y="279088"/>
                      </a:lnTo>
                      <a:close/>
                      <a:moveTo>
                        <a:pt x="548845" y="134129"/>
                      </a:moveTo>
                      <a:cubicBezTo>
                        <a:pt x="645397" y="143402"/>
                        <a:pt x="738628" y="142518"/>
                        <a:pt x="835180" y="156987"/>
                      </a:cubicBezTo>
                      <a:cubicBezTo>
                        <a:pt x="827858" y="95614"/>
                        <a:pt x="836613" y="79948"/>
                        <a:pt x="766987" y="76687"/>
                      </a:cubicBezTo>
                      <a:cubicBezTo>
                        <a:pt x="704943" y="73799"/>
                        <a:pt x="643089" y="71453"/>
                        <a:pt x="581334" y="71483"/>
                      </a:cubicBezTo>
                      <a:cubicBezTo>
                        <a:pt x="442464" y="71559"/>
                        <a:pt x="303913" y="68908"/>
                        <a:pt x="164883" y="68908"/>
                      </a:cubicBezTo>
                      <a:lnTo>
                        <a:pt x="164883" y="131272"/>
                      </a:lnTo>
                      <a:cubicBezTo>
                        <a:pt x="293467" y="118106"/>
                        <a:pt x="420009" y="141886"/>
                        <a:pt x="548845" y="134129"/>
                      </a:cubicBezTo>
                      <a:lnTo>
                        <a:pt x="548845" y="134129"/>
                      </a:lnTo>
                      <a:close/>
                      <a:moveTo>
                        <a:pt x="84560" y="363494"/>
                      </a:moveTo>
                      <a:cubicBezTo>
                        <a:pt x="145492" y="363235"/>
                        <a:pt x="203087" y="386223"/>
                        <a:pt x="264026" y="392189"/>
                      </a:cubicBezTo>
                      <a:cubicBezTo>
                        <a:pt x="300500" y="395755"/>
                        <a:pt x="289041" y="400281"/>
                        <a:pt x="314344" y="418590"/>
                      </a:cubicBezTo>
                      <a:cubicBezTo>
                        <a:pt x="353752" y="447117"/>
                        <a:pt x="365104" y="431924"/>
                        <a:pt x="360159" y="393157"/>
                      </a:cubicBezTo>
                      <a:cubicBezTo>
                        <a:pt x="343420" y="262035"/>
                        <a:pt x="177394" y="291439"/>
                        <a:pt x="81733" y="284147"/>
                      </a:cubicBezTo>
                      <a:cubicBezTo>
                        <a:pt x="88019" y="315416"/>
                        <a:pt x="73565" y="341932"/>
                        <a:pt x="52277" y="363494"/>
                      </a:cubicBezTo>
                      <a:lnTo>
                        <a:pt x="84560" y="363494"/>
                      </a:lnTo>
                      <a:close/>
                      <a:moveTo>
                        <a:pt x="743192" y="195145"/>
                      </a:moveTo>
                      <a:cubicBezTo>
                        <a:pt x="655547" y="196570"/>
                        <a:pt x="567794" y="201545"/>
                        <a:pt x="480766" y="199732"/>
                      </a:cubicBezTo>
                      <a:cubicBezTo>
                        <a:pt x="441808" y="198909"/>
                        <a:pt x="391338" y="191191"/>
                        <a:pt x="353157" y="197835"/>
                      </a:cubicBezTo>
                      <a:cubicBezTo>
                        <a:pt x="325186" y="202696"/>
                        <a:pt x="301795" y="216944"/>
                        <a:pt x="271112" y="222240"/>
                      </a:cubicBezTo>
                      <a:cubicBezTo>
                        <a:pt x="316173" y="246507"/>
                        <a:pt x="339023" y="230110"/>
                        <a:pt x="386393" y="224586"/>
                      </a:cubicBezTo>
                      <a:cubicBezTo>
                        <a:pt x="433732" y="219077"/>
                        <a:pt x="481764" y="219184"/>
                        <a:pt x="529294" y="216312"/>
                      </a:cubicBezTo>
                      <a:cubicBezTo>
                        <a:pt x="607339" y="211580"/>
                        <a:pt x="690534" y="192882"/>
                        <a:pt x="767429" y="197972"/>
                      </a:cubicBezTo>
                      <a:cubicBezTo>
                        <a:pt x="768831" y="187137"/>
                        <a:pt x="760762" y="186200"/>
                        <a:pt x="743192" y="195145"/>
                      </a:cubicBezTo>
                      <a:lnTo>
                        <a:pt x="743192" y="195145"/>
                      </a:lnTo>
                      <a:close/>
                      <a:moveTo>
                        <a:pt x="48032" y="479133"/>
                      </a:moveTo>
                      <a:cubicBezTo>
                        <a:pt x="7817" y="479050"/>
                        <a:pt x="63142" y="433311"/>
                        <a:pt x="70411" y="428778"/>
                      </a:cubicBezTo>
                      <a:cubicBezTo>
                        <a:pt x="25883" y="428778"/>
                        <a:pt x="15109" y="402079"/>
                        <a:pt x="28009" y="359182"/>
                      </a:cubicBezTo>
                      <a:cubicBezTo>
                        <a:pt x="40162" y="318769"/>
                        <a:pt x="49153" y="331143"/>
                        <a:pt x="18576" y="297488"/>
                      </a:cubicBezTo>
                      <a:cubicBezTo>
                        <a:pt x="-4442" y="272154"/>
                        <a:pt x="-7931" y="253486"/>
                        <a:pt x="19209" y="225165"/>
                      </a:cubicBezTo>
                      <a:cubicBezTo>
                        <a:pt x="46821" y="196349"/>
                        <a:pt x="102747" y="204494"/>
                        <a:pt x="127213" y="180707"/>
                      </a:cubicBezTo>
                      <a:cubicBezTo>
                        <a:pt x="168868" y="140225"/>
                        <a:pt x="115113" y="59582"/>
                        <a:pt x="172830" y="28563"/>
                      </a:cubicBezTo>
                      <a:cubicBezTo>
                        <a:pt x="211841" y="7610"/>
                        <a:pt x="274731" y="10208"/>
                        <a:pt x="317811" y="5774"/>
                      </a:cubicBezTo>
                      <a:cubicBezTo>
                        <a:pt x="359443" y="1499"/>
                        <a:pt x="402538" y="669"/>
                        <a:pt x="444445" y="105"/>
                      </a:cubicBezTo>
                      <a:cubicBezTo>
                        <a:pt x="535808" y="-1145"/>
                        <a:pt x="630707" y="14178"/>
                        <a:pt x="721660" y="22605"/>
                      </a:cubicBezTo>
                      <a:cubicBezTo>
                        <a:pt x="754819" y="25668"/>
                        <a:pt x="792101" y="39070"/>
                        <a:pt x="824772" y="39101"/>
                      </a:cubicBezTo>
                      <a:cubicBezTo>
                        <a:pt x="858084" y="39139"/>
                        <a:pt x="892988" y="31710"/>
                        <a:pt x="927382" y="32563"/>
                      </a:cubicBezTo>
                      <a:cubicBezTo>
                        <a:pt x="967376" y="33569"/>
                        <a:pt x="1005907" y="30620"/>
                        <a:pt x="1047143" y="37188"/>
                      </a:cubicBezTo>
                      <a:cubicBezTo>
                        <a:pt x="1078741" y="42225"/>
                        <a:pt x="1152526" y="44869"/>
                        <a:pt x="1176672" y="68359"/>
                      </a:cubicBezTo>
                      <a:cubicBezTo>
                        <a:pt x="1257155" y="146633"/>
                        <a:pt x="1066306" y="182581"/>
                        <a:pt x="1033474" y="191374"/>
                      </a:cubicBezTo>
                      <a:cubicBezTo>
                        <a:pt x="1066892" y="227985"/>
                        <a:pt x="1065506" y="276383"/>
                        <a:pt x="1060462" y="322472"/>
                      </a:cubicBezTo>
                      <a:cubicBezTo>
                        <a:pt x="1076371" y="322472"/>
                        <a:pt x="1103801" y="315554"/>
                        <a:pt x="1112029" y="333391"/>
                      </a:cubicBezTo>
                      <a:cubicBezTo>
                        <a:pt x="1122262" y="355548"/>
                        <a:pt x="1084402" y="361300"/>
                        <a:pt x="1075449" y="363891"/>
                      </a:cubicBezTo>
                      <a:cubicBezTo>
                        <a:pt x="1023965" y="378756"/>
                        <a:pt x="963703" y="374680"/>
                        <a:pt x="910642" y="380082"/>
                      </a:cubicBezTo>
                      <a:cubicBezTo>
                        <a:pt x="804558" y="390879"/>
                        <a:pt x="699754" y="397104"/>
                        <a:pt x="594767" y="417203"/>
                      </a:cubicBezTo>
                      <a:cubicBezTo>
                        <a:pt x="543610" y="427002"/>
                        <a:pt x="492751" y="439117"/>
                        <a:pt x="441625" y="448656"/>
                      </a:cubicBezTo>
                      <a:cubicBezTo>
                        <a:pt x="432802" y="450310"/>
                        <a:pt x="423925" y="451628"/>
                        <a:pt x="415011" y="452626"/>
                      </a:cubicBezTo>
                      <a:cubicBezTo>
                        <a:pt x="401327" y="451452"/>
                        <a:pt x="396900" y="460032"/>
                        <a:pt x="401731" y="478425"/>
                      </a:cubicBezTo>
                      <a:cubicBezTo>
                        <a:pt x="387535" y="485351"/>
                        <a:pt x="334627" y="468078"/>
                        <a:pt x="318268" y="465434"/>
                      </a:cubicBezTo>
                      <a:cubicBezTo>
                        <a:pt x="224603" y="450241"/>
                        <a:pt x="140821" y="456558"/>
                        <a:pt x="48032" y="479133"/>
                      </a:cubicBezTo>
                      <a:lnTo>
                        <a:pt x="48032" y="4791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" name="任意多边形: 形状 9">
                  <a:extLst>
                    <a:ext uri="{FF2B5EF4-FFF2-40B4-BE49-F238E27FC236}">
                      <a16:creationId xmlns:a16="http://schemas.microsoft.com/office/drawing/2014/main" id="{C40BA968-D6A5-4ED5-A0DD-AD96BF290162}"/>
                    </a:ext>
                  </a:extLst>
                </p:cNvPr>
                <p:cNvSpPr/>
                <p:nvPr/>
              </p:nvSpPr>
              <p:spPr>
                <a:xfrm>
                  <a:off x="11007829" y="5759492"/>
                  <a:ext cx="1051470" cy="518113"/>
                </a:xfrm>
                <a:custGeom>
                  <a:avLst/>
                  <a:gdLst>
                    <a:gd name="connsiteX0" fmla="*/ 1002121 w 1051470"/>
                    <a:gd name="connsiteY0" fmla="*/ 253335 h 518113"/>
                    <a:gd name="connsiteX1" fmla="*/ 820133 w 1051470"/>
                    <a:gd name="connsiteY1" fmla="*/ 387039 h 518113"/>
                    <a:gd name="connsiteX2" fmla="*/ 1002121 w 1051470"/>
                    <a:gd name="connsiteY2" fmla="*/ 253335 h 518113"/>
                    <a:gd name="connsiteX3" fmla="*/ 978524 w 1051470"/>
                    <a:gd name="connsiteY3" fmla="*/ 175854 h 518113"/>
                    <a:gd name="connsiteX4" fmla="*/ 871998 w 1051470"/>
                    <a:gd name="connsiteY4" fmla="*/ 141840 h 518113"/>
                    <a:gd name="connsiteX5" fmla="*/ 760397 w 1051470"/>
                    <a:gd name="connsiteY5" fmla="*/ 111249 h 518113"/>
                    <a:gd name="connsiteX6" fmla="*/ 672508 w 1051470"/>
                    <a:gd name="connsiteY6" fmla="*/ 87804 h 518113"/>
                    <a:gd name="connsiteX7" fmla="*/ 588924 w 1051470"/>
                    <a:gd name="connsiteY7" fmla="*/ 110457 h 518113"/>
                    <a:gd name="connsiteX8" fmla="*/ 160457 w 1051470"/>
                    <a:gd name="connsiteY8" fmla="*/ 302853 h 518113"/>
                    <a:gd name="connsiteX9" fmla="*/ 348388 w 1051470"/>
                    <a:gd name="connsiteY9" fmla="*/ 352935 h 518113"/>
                    <a:gd name="connsiteX10" fmla="*/ 459280 w 1051470"/>
                    <a:gd name="connsiteY10" fmla="*/ 386726 h 518113"/>
                    <a:gd name="connsiteX11" fmla="*/ 583887 w 1051470"/>
                    <a:gd name="connsiteY11" fmla="*/ 429342 h 518113"/>
                    <a:gd name="connsiteX12" fmla="*/ 664805 w 1051470"/>
                    <a:gd name="connsiteY12" fmla="*/ 384342 h 518113"/>
                    <a:gd name="connsiteX13" fmla="*/ 767735 w 1051470"/>
                    <a:gd name="connsiteY13" fmla="*/ 321916 h 518113"/>
                    <a:gd name="connsiteX14" fmla="*/ 978524 w 1051470"/>
                    <a:gd name="connsiteY14" fmla="*/ 175854 h 518113"/>
                    <a:gd name="connsiteX15" fmla="*/ 368138 w 1051470"/>
                    <a:gd name="connsiteY15" fmla="*/ 487645 h 518113"/>
                    <a:gd name="connsiteX16" fmla="*/ 286070 w 1051470"/>
                    <a:gd name="connsiteY16" fmla="*/ 468718 h 518113"/>
                    <a:gd name="connsiteX17" fmla="*/ 170591 w 1051470"/>
                    <a:gd name="connsiteY17" fmla="*/ 443620 h 518113"/>
                    <a:gd name="connsiteX18" fmla="*/ 351 w 1051470"/>
                    <a:gd name="connsiteY18" fmla="*/ 345597 h 518113"/>
                    <a:gd name="connsiteX19" fmla="*/ 125370 w 1051470"/>
                    <a:gd name="connsiteY19" fmla="*/ 237997 h 518113"/>
                    <a:gd name="connsiteX20" fmla="*/ 346361 w 1051470"/>
                    <a:gd name="connsiteY20" fmla="*/ 140401 h 518113"/>
                    <a:gd name="connsiteX21" fmla="*/ 557920 w 1051470"/>
                    <a:gd name="connsiteY21" fmla="*/ 62455 h 518113"/>
                    <a:gd name="connsiteX22" fmla="*/ 594326 w 1051470"/>
                    <a:gd name="connsiteY22" fmla="*/ 47193 h 518113"/>
                    <a:gd name="connsiteX23" fmla="*/ 610273 w 1051470"/>
                    <a:gd name="connsiteY23" fmla="*/ 12311 h 518113"/>
                    <a:gd name="connsiteX24" fmla="*/ 688615 w 1051470"/>
                    <a:gd name="connsiteY24" fmla="*/ 7763 h 518113"/>
                    <a:gd name="connsiteX25" fmla="*/ 871403 w 1051470"/>
                    <a:gd name="connsiteY25" fmla="*/ 58554 h 518113"/>
                    <a:gd name="connsiteX26" fmla="*/ 1000620 w 1051470"/>
                    <a:gd name="connsiteY26" fmla="*/ 155578 h 518113"/>
                    <a:gd name="connsiteX27" fmla="*/ 1051151 w 1051470"/>
                    <a:gd name="connsiteY27" fmla="*/ 181621 h 518113"/>
                    <a:gd name="connsiteX28" fmla="*/ 1038778 w 1051470"/>
                    <a:gd name="connsiteY28" fmla="*/ 220724 h 518113"/>
                    <a:gd name="connsiteX29" fmla="*/ 1038008 w 1051470"/>
                    <a:gd name="connsiteY29" fmla="*/ 278997 h 518113"/>
                    <a:gd name="connsiteX30" fmla="*/ 874657 w 1051470"/>
                    <a:gd name="connsiteY30" fmla="*/ 427261 h 518113"/>
                    <a:gd name="connsiteX31" fmla="*/ 630731 w 1051470"/>
                    <a:gd name="connsiteY31" fmla="*/ 517185 h 518113"/>
                    <a:gd name="connsiteX32" fmla="*/ 368138 w 1051470"/>
                    <a:gd name="connsiteY32" fmla="*/ 487645 h 51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051470" h="518113">
                      <a:moveTo>
                        <a:pt x="1002121" y="253335"/>
                      </a:moveTo>
                      <a:cubicBezTo>
                        <a:pt x="941715" y="300880"/>
                        <a:pt x="885560" y="345734"/>
                        <a:pt x="820133" y="387039"/>
                      </a:cubicBezTo>
                      <a:cubicBezTo>
                        <a:pt x="866382" y="385599"/>
                        <a:pt x="1020179" y="311851"/>
                        <a:pt x="1002121" y="253335"/>
                      </a:cubicBezTo>
                      <a:moveTo>
                        <a:pt x="978524" y="175854"/>
                      </a:moveTo>
                      <a:cubicBezTo>
                        <a:pt x="945555" y="147525"/>
                        <a:pt x="912807" y="150428"/>
                        <a:pt x="871998" y="141840"/>
                      </a:cubicBezTo>
                      <a:cubicBezTo>
                        <a:pt x="834419" y="133924"/>
                        <a:pt x="797900" y="120308"/>
                        <a:pt x="760397" y="111249"/>
                      </a:cubicBezTo>
                      <a:cubicBezTo>
                        <a:pt x="730964" y="104140"/>
                        <a:pt x="701835" y="94517"/>
                        <a:pt x="672508" y="87804"/>
                      </a:cubicBezTo>
                      <a:cubicBezTo>
                        <a:pt x="631089" y="78311"/>
                        <a:pt x="627005" y="88757"/>
                        <a:pt x="588924" y="110457"/>
                      </a:cubicBezTo>
                      <a:cubicBezTo>
                        <a:pt x="453855" y="187427"/>
                        <a:pt x="302718" y="240382"/>
                        <a:pt x="160457" y="302853"/>
                      </a:cubicBezTo>
                      <a:cubicBezTo>
                        <a:pt x="202219" y="339624"/>
                        <a:pt x="296188" y="341208"/>
                        <a:pt x="348388" y="352935"/>
                      </a:cubicBezTo>
                      <a:cubicBezTo>
                        <a:pt x="386508" y="361491"/>
                        <a:pt x="422776" y="373187"/>
                        <a:pt x="459280" y="386726"/>
                      </a:cubicBezTo>
                      <a:cubicBezTo>
                        <a:pt x="493278" y="399352"/>
                        <a:pt x="548038" y="428374"/>
                        <a:pt x="583887" y="429342"/>
                      </a:cubicBezTo>
                      <a:cubicBezTo>
                        <a:pt x="614151" y="430164"/>
                        <a:pt x="638754" y="400380"/>
                        <a:pt x="664805" y="384342"/>
                      </a:cubicBezTo>
                      <a:cubicBezTo>
                        <a:pt x="699076" y="363236"/>
                        <a:pt x="733196" y="342496"/>
                        <a:pt x="767735" y="321916"/>
                      </a:cubicBezTo>
                      <a:cubicBezTo>
                        <a:pt x="840827" y="278364"/>
                        <a:pt x="909165" y="224998"/>
                        <a:pt x="978524" y="175854"/>
                      </a:cubicBezTo>
                      <a:moveTo>
                        <a:pt x="368138" y="487645"/>
                      </a:moveTo>
                      <a:cubicBezTo>
                        <a:pt x="352548" y="472642"/>
                        <a:pt x="305613" y="473305"/>
                        <a:pt x="286070" y="468718"/>
                      </a:cubicBezTo>
                      <a:cubicBezTo>
                        <a:pt x="247561" y="459720"/>
                        <a:pt x="209617" y="450371"/>
                        <a:pt x="170591" y="443620"/>
                      </a:cubicBezTo>
                      <a:cubicBezTo>
                        <a:pt x="107266" y="432663"/>
                        <a:pt x="7232" y="427757"/>
                        <a:pt x="351" y="345597"/>
                      </a:cubicBezTo>
                      <a:cubicBezTo>
                        <a:pt x="-5378" y="277328"/>
                        <a:pt x="77117" y="261122"/>
                        <a:pt x="125370" y="237997"/>
                      </a:cubicBezTo>
                      <a:cubicBezTo>
                        <a:pt x="197929" y="203191"/>
                        <a:pt x="271959" y="171084"/>
                        <a:pt x="346361" y="140401"/>
                      </a:cubicBezTo>
                      <a:cubicBezTo>
                        <a:pt x="416117" y="111637"/>
                        <a:pt x="486893" y="87317"/>
                        <a:pt x="557920" y="62455"/>
                      </a:cubicBezTo>
                      <a:cubicBezTo>
                        <a:pt x="571773" y="57609"/>
                        <a:pt x="583018" y="58279"/>
                        <a:pt x="594326" y="47193"/>
                      </a:cubicBezTo>
                      <a:cubicBezTo>
                        <a:pt x="603248" y="38438"/>
                        <a:pt x="600497" y="21455"/>
                        <a:pt x="610273" y="12311"/>
                      </a:cubicBezTo>
                      <a:cubicBezTo>
                        <a:pt x="632659" y="-8619"/>
                        <a:pt x="661711" y="2391"/>
                        <a:pt x="688615" y="7763"/>
                      </a:cubicBezTo>
                      <a:cubicBezTo>
                        <a:pt x="749715" y="19946"/>
                        <a:pt x="813154" y="35947"/>
                        <a:pt x="871403" y="58554"/>
                      </a:cubicBezTo>
                      <a:cubicBezTo>
                        <a:pt x="931939" y="82044"/>
                        <a:pt x="986082" y="86951"/>
                        <a:pt x="1000620" y="155578"/>
                      </a:cubicBezTo>
                      <a:cubicBezTo>
                        <a:pt x="1031570" y="141056"/>
                        <a:pt x="1054855" y="138945"/>
                        <a:pt x="1051151" y="181621"/>
                      </a:cubicBezTo>
                      <a:cubicBezTo>
                        <a:pt x="1050070" y="194155"/>
                        <a:pt x="1040965" y="207794"/>
                        <a:pt x="1038778" y="220724"/>
                      </a:cubicBezTo>
                      <a:cubicBezTo>
                        <a:pt x="1035562" y="239787"/>
                        <a:pt x="1041193" y="259887"/>
                        <a:pt x="1038008" y="278997"/>
                      </a:cubicBezTo>
                      <a:cubicBezTo>
                        <a:pt x="1026427" y="348493"/>
                        <a:pt x="932724" y="399969"/>
                        <a:pt x="874657" y="427261"/>
                      </a:cubicBezTo>
                      <a:cubicBezTo>
                        <a:pt x="803058" y="460909"/>
                        <a:pt x="710666" y="510617"/>
                        <a:pt x="630731" y="517185"/>
                      </a:cubicBezTo>
                      <a:cubicBezTo>
                        <a:pt x="545547" y="524187"/>
                        <a:pt x="452712" y="490738"/>
                        <a:pt x="368138" y="487645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" name="任意多边形: 形状 12">
                  <a:extLst>
                    <a:ext uri="{FF2B5EF4-FFF2-40B4-BE49-F238E27FC236}">
                      <a16:creationId xmlns:a16="http://schemas.microsoft.com/office/drawing/2014/main" id="{00C692A3-2D51-4D0A-843B-9EBB4D840FFF}"/>
                    </a:ext>
                  </a:extLst>
                </p:cNvPr>
                <p:cNvSpPr/>
                <p:nvPr/>
              </p:nvSpPr>
              <p:spPr>
                <a:xfrm>
                  <a:off x="10215418" y="5090969"/>
                  <a:ext cx="76193" cy="3654"/>
                </a:xfrm>
                <a:custGeom>
                  <a:avLst/>
                  <a:gdLst>
                    <a:gd name="connsiteX0" fmla="*/ 76262 w 76193"/>
                    <a:gd name="connsiteY0" fmla="*/ 3207 h 3654"/>
                    <a:gd name="connsiteX1" fmla="*/ 68 w 76193"/>
                    <a:gd name="connsiteY1" fmla="*/ 3688 h 3654"/>
                    <a:gd name="connsiteX2" fmla="*/ 76262 w 76193"/>
                    <a:gd name="connsiteY2" fmla="*/ 3207 h 3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93" h="3654">
                      <a:moveTo>
                        <a:pt x="76262" y="3207"/>
                      </a:moveTo>
                      <a:cubicBezTo>
                        <a:pt x="50866" y="3368"/>
                        <a:pt x="25448" y="3528"/>
                        <a:pt x="68" y="3688"/>
                      </a:cubicBezTo>
                      <a:cubicBezTo>
                        <a:pt x="25410" y="-1074"/>
                        <a:pt x="50813" y="-1128"/>
                        <a:pt x="76262" y="3207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任意多边形: 形状 13">
                  <a:extLst>
                    <a:ext uri="{FF2B5EF4-FFF2-40B4-BE49-F238E27FC236}">
                      <a16:creationId xmlns:a16="http://schemas.microsoft.com/office/drawing/2014/main" id="{4DC51EFE-3765-4AD2-82C9-2F4F3BB4CA1C}"/>
                    </a:ext>
                  </a:extLst>
                </p:cNvPr>
                <p:cNvSpPr/>
                <p:nvPr/>
              </p:nvSpPr>
              <p:spPr>
                <a:xfrm>
                  <a:off x="8782980" y="2406973"/>
                  <a:ext cx="22858" cy="38096"/>
                </a:xfrm>
                <a:custGeom>
                  <a:avLst/>
                  <a:gdLst>
                    <a:gd name="connsiteX0" fmla="*/ 22926 w 22858"/>
                    <a:gd name="connsiteY0" fmla="*/ 33 h 38096"/>
                    <a:gd name="connsiteX1" fmla="*/ 68 w 22858"/>
                    <a:gd name="connsiteY1" fmla="*/ 38130 h 38096"/>
                    <a:gd name="connsiteX2" fmla="*/ 22926 w 22858"/>
                    <a:gd name="connsiteY2" fmla="*/ 33 h 38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38096">
                      <a:moveTo>
                        <a:pt x="22926" y="33"/>
                      </a:moveTo>
                      <a:cubicBezTo>
                        <a:pt x="15307" y="12727"/>
                        <a:pt x="7687" y="25421"/>
                        <a:pt x="68" y="38130"/>
                      </a:cubicBezTo>
                      <a:cubicBezTo>
                        <a:pt x="2666" y="21763"/>
                        <a:pt x="8472" y="7736"/>
                        <a:pt x="22926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09EFDC9F-0508-4082-93FC-4ED2E13C1D3F}"/>
                    </a:ext>
                  </a:extLst>
                </p:cNvPr>
                <p:cNvSpPr/>
                <p:nvPr/>
              </p:nvSpPr>
              <p:spPr>
                <a:xfrm>
                  <a:off x="10291612" y="5458326"/>
                  <a:ext cx="45716" cy="403"/>
                </a:xfrm>
                <a:custGeom>
                  <a:avLst/>
                  <a:gdLst>
                    <a:gd name="connsiteX0" fmla="*/ 68 w 45716"/>
                    <a:gd name="connsiteY0" fmla="*/ 33 h 403"/>
                    <a:gd name="connsiteX1" fmla="*/ 45784 w 45716"/>
                    <a:gd name="connsiteY1" fmla="*/ 437 h 403"/>
                    <a:gd name="connsiteX2" fmla="*/ 68 w 45716"/>
                    <a:gd name="connsiteY2" fmla="*/ 33 h 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6" h="403">
                      <a:moveTo>
                        <a:pt x="68" y="33"/>
                      </a:moveTo>
                      <a:cubicBezTo>
                        <a:pt x="15337" y="170"/>
                        <a:pt x="30599" y="292"/>
                        <a:pt x="45784" y="437"/>
                      </a:cubicBezTo>
                      <a:cubicBezTo>
                        <a:pt x="30484" y="315"/>
                        <a:pt x="15284" y="178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id="{F110AE51-D0C8-4F7F-BAB6-87C796A9199D}"/>
                    </a:ext>
                  </a:extLst>
                </p:cNvPr>
                <p:cNvSpPr/>
                <p:nvPr/>
              </p:nvSpPr>
              <p:spPr>
                <a:xfrm>
                  <a:off x="10588766" y="4626574"/>
                  <a:ext cx="53335" cy="2887"/>
                </a:xfrm>
                <a:custGeom>
                  <a:avLst/>
                  <a:gdLst>
                    <a:gd name="connsiteX0" fmla="*/ 53403 w 53335"/>
                    <a:gd name="connsiteY0" fmla="*/ 2921 h 2887"/>
                    <a:gd name="connsiteX1" fmla="*/ 68 w 53335"/>
                    <a:gd name="connsiteY1" fmla="*/ 33 h 2887"/>
                    <a:gd name="connsiteX2" fmla="*/ 53403 w 53335"/>
                    <a:gd name="connsiteY2" fmla="*/ 2921 h 2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335" h="2887">
                      <a:moveTo>
                        <a:pt x="53403" y="2921"/>
                      </a:moveTo>
                      <a:cubicBezTo>
                        <a:pt x="35612" y="1961"/>
                        <a:pt x="17844" y="993"/>
                        <a:pt x="68" y="33"/>
                      </a:cubicBezTo>
                      <a:cubicBezTo>
                        <a:pt x="17844" y="993"/>
                        <a:pt x="35612" y="1961"/>
                        <a:pt x="53403" y="292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8304CFBE-957E-4D01-BCF6-616A3AD66B56}"/>
                    </a:ext>
                  </a:extLst>
                </p:cNvPr>
                <p:cNvSpPr/>
                <p:nvPr/>
              </p:nvSpPr>
              <p:spPr>
                <a:xfrm>
                  <a:off x="10291612" y="5091076"/>
                  <a:ext cx="45716" cy="3448"/>
                </a:xfrm>
                <a:custGeom>
                  <a:avLst/>
                  <a:gdLst>
                    <a:gd name="connsiteX0" fmla="*/ 45784 w 45716"/>
                    <a:gd name="connsiteY0" fmla="*/ 3482 h 3448"/>
                    <a:gd name="connsiteX1" fmla="*/ 68 w 45716"/>
                    <a:gd name="connsiteY1" fmla="*/ 3055 h 3448"/>
                    <a:gd name="connsiteX2" fmla="*/ 45784 w 45716"/>
                    <a:gd name="connsiteY2" fmla="*/ 3482 h 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6" h="3448">
                      <a:moveTo>
                        <a:pt x="45784" y="3482"/>
                      </a:moveTo>
                      <a:cubicBezTo>
                        <a:pt x="30538" y="3337"/>
                        <a:pt x="15291" y="3199"/>
                        <a:pt x="68" y="3055"/>
                      </a:cubicBezTo>
                      <a:cubicBezTo>
                        <a:pt x="15360" y="-1113"/>
                        <a:pt x="30606" y="-968"/>
                        <a:pt x="45784" y="3482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id="{0386EBC0-DA7A-4150-AE46-4BE3CCEC6E4B}"/>
                    </a:ext>
                  </a:extLst>
                </p:cNvPr>
                <p:cNvSpPr/>
                <p:nvPr/>
              </p:nvSpPr>
              <p:spPr>
                <a:xfrm>
                  <a:off x="10942418" y="2886993"/>
                  <a:ext cx="1287" cy="45716"/>
                </a:xfrm>
                <a:custGeom>
                  <a:avLst/>
                  <a:gdLst>
                    <a:gd name="connsiteX0" fmla="*/ 1356 w 1287"/>
                    <a:gd name="connsiteY0" fmla="*/ 45749 h 45716"/>
                    <a:gd name="connsiteX1" fmla="*/ 68 w 1287"/>
                    <a:gd name="connsiteY1" fmla="*/ 33 h 45716"/>
                    <a:gd name="connsiteX2" fmla="*/ 1356 w 1287"/>
                    <a:gd name="connsiteY2" fmla="*/ 45749 h 45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87" h="45716">
                      <a:moveTo>
                        <a:pt x="1356" y="45749"/>
                      </a:moveTo>
                      <a:cubicBezTo>
                        <a:pt x="929" y="30503"/>
                        <a:pt x="502" y="15264"/>
                        <a:pt x="68" y="33"/>
                      </a:cubicBezTo>
                      <a:cubicBezTo>
                        <a:pt x="510" y="15295"/>
                        <a:pt x="929" y="30518"/>
                        <a:pt x="1356" y="45749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10C89CD7-477E-499F-8EC2-859B39CF0C34}"/>
                    </a:ext>
                  </a:extLst>
                </p:cNvPr>
                <p:cNvSpPr/>
                <p:nvPr/>
              </p:nvSpPr>
              <p:spPr>
                <a:xfrm>
                  <a:off x="8352014" y="5195656"/>
                  <a:ext cx="937" cy="38096"/>
                </a:xfrm>
                <a:custGeom>
                  <a:avLst/>
                  <a:gdLst>
                    <a:gd name="connsiteX0" fmla="*/ 1005 w 937"/>
                    <a:gd name="connsiteY0" fmla="*/ 38130 h 38096"/>
                    <a:gd name="connsiteX1" fmla="*/ 68 w 937"/>
                    <a:gd name="connsiteY1" fmla="*/ 33 h 38096"/>
                    <a:gd name="connsiteX2" fmla="*/ 1005 w 937"/>
                    <a:gd name="connsiteY2" fmla="*/ 38130 h 38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37" h="38096">
                      <a:moveTo>
                        <a:pt x="1005" y="38130"/>
                      </a:moveTo>
                      <a:cubicBezTo>
                        <a:pt x="693" y="25428"/>
                        <a:pt x="381" y="12720"/>
                        <a:pt x="68" y="33"/>
                      </a:cubicBezTo>
                      <a:cubicBezTo>
                        <a:pt x="388" y="12750"/>
                        <a:pt x="693" y="25436"/>
                        <a:pt x="1005" y="3813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B21DFF01-2800-4492-857F-FB722BBEB9EB}"/>
                    </a:ext>
                  </a:extLst>
                </p:cNvPr>
                <p:cNvSpPr/>
                <p:nvPr/>
              </p:nvSpPr>
              <p:spPr>
                <a:xfrm>
                  <a:off x="8767741" y="4612760"/>
                  <a:ext cx="30477" cy="38"/>
                </a:xfrm>
                <a:custGeom>
                  <a:avLst/>
                  <a:gdLst>
                    <a:gd name="connsiteX0" fmla="*/ 68 w 30477"/>
                    <a:gd name="connsiteY0" fmla="*/ 33 h 38"/>
                    <a:gd name="connsiteX1" fmla="*/ 30545 w 30477"/>
                    <a:gd name="connsiteY1" fmla="*/ 71 h 38"/>
                    <a:gd name="connsiteX2" fmla="*/ 68 w 30477"/>
                    <a:gd name="connsiteY2" fmla="*/ 33 h 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38">
                      <a:moveTo>
                        <a:pt x="68" y="33"/>
                      </a:moveTo>
                      <a:cubicBezTo>
                        <a:pt x="10263" y="41"/>
                        <a:pt x="20435" y="48"/>
                        <a:pt x="30545" y="71"/>
                      </a:cubicBezTo>
                      <a:cubicBezTo>
                        <a:pt x="20343" y="71"/>
                        <a:pt x="10202" y="48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AA8552CF-A7A9-4F77-A82F-7057070086CE}"/>
                    </a:ext>
                  </a:extLst>
                </p:cNvPr>
                <p:cNvSpPr/>
                <p:nvPr/>
              </p:nvSpPr>
              <p:spPr>
                <a:xfrm>
                  <a:off x="10093508" y="1876049"/>
                  <a:ext cx="38096" cy="2758"/>
                </a:xfrm>
                <a:custGeom>
                  <a:avLst/>
                  <a:gdLst>
                    <a:gd name="connsiteX0" fmla="*/ 38165 w 38096"/>
                    <a:gd name="connsiteY0" fmla="*/ 33 h 2758"/>
                    <a:gd name="connsiteX1" fmla="*/ 68 w 38096"/>
                    <a:gd name="connsiteY1" fmla="*/ 2791 h 2758"/>
                    <a:gd name="connsiteX2" fmla="*/ 38165 w 38096"/>
                    <a:gd name="connsiteY2" fmla="*/ 33 h 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2758">
                      <a:moveTo>
                        <a:pt x="38165" y="33"/>
                      </a:moveTo>
                      <a:cubicBezTo>
                        <a:pt x="25455" y="955"/>
                        <a:pt x="12762" y="1869"/>
                        <a:pt x="68" y="2791"/>
                      </a:cubicBezTo>
                      <a:cubicBezTo>
                        <a:pt x="12769" y="1869"/>
                        <a:pt x="25471" y="955"/>
                        <a:pt x="38165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id="{9384CB5A-B622-4D50-B01F-C800AF3B5073}"/>
                    </a:ext>
                  </a:extLst>
                </p:cNvPr>
                <p:cNvSpPr/>
                <p:nvPr/>
              </p:nvSpPr>
              <p:spPr>
                <a:xfrm>
                  <a:off x="11045927" y="4658347"/>
                  <a:ext cx="45716" cy="297"/>
                </a:xfrm>
                <a:custGeom>
                  <a:avLst/>
                  <a:gdLst>
                    <a:gd name="connsiteX0" fmla="*/ 45784 w 45716"/>
                    <a:gd name="connsiteY0" fmla="*/ 330 h 297"/>
                    <a:gd name="connsiteX1" fmla="*/ 68 w 45716"/>
                    <a:gd name="connsiteY1" fmla="*/ 33 h 297"/>
                    <a:gd name="connsiteX2" fmla="*/ 45784 w 45716"/>
                    <a:gd name="connsiteY2" fmla="*/ 330 h 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6" h="297">
                      <a:moveTo>
                        <a:pt x="45784" y="330"/>
                      </a:moveTo>
                      <a:cubicBezTo>
                        <a:pt x="30545" y="231"/>
                        <a:pt x="15291" y="132"/>
                        <a:pt x="68" y="33"/>
                      </a:cubicBezTo>
                      <a:cubicBezTo>
                        <a:pt x="15291" y="132"/>
                        <a:pt x="30545" y="231"/>
                        <a:pt x="45784" y="33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DFC21CD3-BBEB-4AD3-BDD9-C26BAAE3EF24}"/>
                    </a:ext>
                  </a:extLst>
                </p:cNvPr>
                <p:cNvSpPr/>
                <p:nvPr/>
              </p:nvSpPr>
              <p:spPr>
                <a:xfrm>
                  <a:off x="9807211" y="5569004"/>
                  <a:ext cx="1135" cy="30477"/>
                </a:xfrm>
                <a:custGeom>
                  <a:avLst/>
                  <a:gdLst>
                    <a:gd name="connsiteX0" fmla="*/ 1203 w 1135"/>
                    <a:gd name="connsiteY0" fmla="*/ 30510 h 30477"/>
                    <a:gd name="connsiteX1" fmla="*/ 68 w 1135"/>
                    <a:gd name="connsiteY1" fmla="*/ 33 h 30477"/>
                    <a:gd name="connsiteX2" fmla="*/ 1203 w 1135"/>
                    <a:gd name="connsiteY2" fmla="*/ 30510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35" h="30477">
                      <a:moveTo>
                        <a:pt x="1203" y="30510"/>
                      </a:moveTo>
                      <a:cubicBezTo>
                        <a:pt x="822" y="20339"/>
                        <a:pt x="434" y="10152"/>
                        <a:pt x="68" y="33"/>
                      </a:cubicBezTo>
                      <a:cubicBezTo>
                        <a:pt x="441" y="10220"/>
                        <a:pt x="822" y="20377"/>
                        <a:pt x="1203" y="305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755B0A28-FBBC-4CC8-9C71-C628811FFF0F}"/>
                    </a:ext>
                  </a:extLst>
                </p:cNvPr>
                <p:cNvSpPr/>
                <p:nvPr/>
              </p:nvSpPr>
              <p:spPr>
                <a:xfrm>
                  <a:off x="9822610" y="5180417"/>
                  <a:ext cx="823" cy="30477"/>
                </a:xfrm>
                <a:custGeom>
                  <a:avLst/>
                  <a:gdLst>
                    <a:gd name="connsiteX0" fmla="*/ 891 w 823"/>
                    <a:gd name="connsiteY0" fmla="*/ 30510 h 30477"/>
                    <a:gd name="connsiteX1" fmla="*/ 68 w 823"/>
                    <a:gd name="connsiteY1" fmla="*/ 33 h 30477"/>
                    <a:gd name="connsiteX2" fmla="*/ 891 w 823"/>
                    <a:gd name="connsiteY2" fmla="*/ 30510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3" h="30477">
                      <a:moveTo>
                        <a:pt x="891" y="30510"/>
                      </a:moveTo>
                      <a:cubicBezTo>
                        <a:pt x="617" y="20346"/>
                        <a:pt x="342" y="10175"/>
                        <a:pt x="68" y="33"/>
                      </a:cubicBezTo>
                      <a:cubicBezTo>
                        <a:pt x="350" y="10198"/>
                        <a:pt x="624" y="20354"/>
                        <a:pt x="891" y="305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C4397933-774B-4623-81E7-BF9455DFC40E}"/>
                    </a:ext>
                  </a:extLst>
                </p:cNvPr>
                <p:cNvSpPr/>
                <p:nvPr/>
              </p:nvSpPr>
              <p:spPr>
                <a:xfrm>
                  <a:off x="9563415" y="5386140"/>
                  <a:ext cx="1097" cy="30477"/>
                </a:xfrm>
                <a:custGeom>
                  <a:avLst/>
                  <a:gdLst>
                    <a:gd name="connsiteX0" fmla="*/ 68 w 1097"/>
                    <a:gd name="connsiteY0" fmla="*/ 33 h 30477"/>
                    <a:gd name="connsiteX1" fmla="*/ 1166 w 1097"/>
                    <a:gd name="connsiteY1" fmla="*/ 30510 h 30477"/>
                    <a:gd name="connsiteX2" fmla="*/ 68 w 1097"/>
                    <a:gd name="connsiteY2" fmla="*/ 33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97" h="30477">
                      <a:moveTo>
                        <a:pt x="68" y="33"/>
                      </a:moveTo>
                      <a:cubicBezTo>
                        <a:pt x="434" y="10213"/>
                        <a:pt x="807" y="20384"/>
                        <a:pt x="1166" y="30510"/>
                      </a:cubicBezTo>
                      <a:cubicBezTo>
                        <a:pt x="800" y="20331"/>
                        <a:pt x="434" y="10190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D760AD5E-0E2F-4506-B9A7-A8214E21DEF4}"/>
                    </a:ext>
                  </a:extLst>
                </p:cNvPr>
                <p:cNvSpPr/>
                <p:nvPr/>
              </p:nvSpPr>
              <p:spPr>
                <a:xfrm>
                  <a:off x="8828696" y="4605004"/>
                  <a:ext cx="22858" cy="312"/>
                </a:xfrm>
                <a:custGeom>
                  <a:avLst/>
                  <a:gdLst>
                    <a:gd name="connsiteX0" fmla="*/ 68 w 22858"/>
                    <a:gd name="connsiteY0" fmla="*/ 345 h 312"/>
                    <a:gd name="connsiteX1" fmla="*/ 22926 w 22858"/>
                    <a:gd name="connsiteY1" fmla="*/ 33 h 312"/>
                    <a:gd name="connsiteX2" fmla="*/ 68 w 22858"/>
                    <a:gd name="connsiteY2" fmla="*/ 345 h 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312">
                      <a:moveTo>
                        <a:pt x="68" y="345"/>
                      </a:moveTo>
                      <a:cubicBezTo>
                        <a:pt x="7718" y="239"/>
                        <a:pt x="15352" y="140"/>
                        <a:pt x="22926" y="33"/>
                      </a:cubicBezTo>
                      <a:cubicBezTo>
                        <a:pt x="15261" y="140"/>
                        <a:pt x="7665" y="239"/>
                        <a:pt x="68" y="345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A4B44E6A-6DFA-4923-88DC-188A9A550612}"/>
                    </a:ext>
                  </a:extLst>
                </p:cNvPr>
                <p:cNvSpPr/>
                <p:nvPr/>
              </p:nvSpPr>
              <p:spPr>
                <a:xfrm>
                  <a:off x="11038308" y="5000868"/>
                  <a:ext cx="22858" cy="990"/>
                </a:xfrm>
                <a:custGeom>
                  <a:avLst/>
                  <a:gdLst>
                    <a:gd name="connsiteX0" fmla="*/ 68 w 22858"/>
                    <a:gd name="connsiteY0" fmla="*/ 1023 h 990"/>
                    <a:gd name="connsiteX1" fmla="*/ 22926 w 22858"/>
                    <a:gd name="connsiteY1" fmla="*/ 33 h 990"/>
                    <a:gd name="connsiteX2" fmla="*/ 68 w 22858"/>
                    <a:gd name="connsiteY2" fmla="*/ 1023 h 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990">
                      <a:moveTo>
                        <a:pt x="68" y="1023"/>
                      </a:moveTo>
                      <a:cubicBezTo>
                        <a:pt x="7703" y="696"/>
                        <a:pt x="15345" y="360"/>
                        <a:pt x="22926" y="33"/>
                      </a:cubicBezTo>
                      <a:cubicBezTo>
                        <a:pt x="15261" y="368"/>
                        <a:pt x="7657" y="696"/>
                        <a:pt x="68" y="102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A99578E9-21DD-4DF8-B2F9-6E07B9B5EAC8}"/>
                    </a:ext>
                  </a:extLst>
                </p:cNvPr>
                <p:cNvSpPr/>
                <p:nvPr/>
              </p:nvSpPr>
              <p:spPr>
                <a:xfrm>
                  <a:off x="9578547" y="5629959"/>
                  <a:ext cx="1303" cy="30477"/>
                </a:xfrm>
                <a:custGeom>
                  <a:avLst/>
                  <a:gdLst>
                    <a:gd name="connsiteX0" fmla="*/ 68 w 1303"/>
                    <a:gd name="connsiteY0" fmla="*/ 33 h 30477"/>
                    <a:gd name="connsiteX1" fmla="*/ 1371 w 1303"/>
                    <a:gd name="connsiteY1" fmla="*/ 30510 h 30477"/>
                    <a:gd name="connsiteX2" fmla="*/ 68 w 1303"/>
                    <a:gd name="connsiteY2" fmla="*/ 33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3" h="30477">
                      <a:moveTo>
                        <a:pt x="68" y="33"/>
                      </a:moveTo>
                      <a:cubicBezTo>
                        <a:pt x="502" y="10205"/>
                        <a:pt x="937" y="20384"/>
                        <a:pt x="1371" y="30510"/>
                      </a:cubicBezTo>
                      <a:cubicBezTo>
                        <a:pt x="937" y="20308"/>
                        <a:pt x="502" y="10175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646A8625-AE52-450A-A041-B071B84A2A39}"/>
                    </a:ext>
                  </a:extLst>
                </p:cNvPr>
                <p:cNvSpPr/>
                <p:nvPr/>
              </p:nvSpPr>
              <p:spPr>
                <a:xfrm>
                  <a:off x="10393703" y="5576623"/>
                  <a:ext cx="1539" cy="30477"/>
                </a:xfrm>
                <a:custGeom>
                  <a:avLst/>
                  <a:gdLst>
                    <a:gd name="connsiteX0" fmla="*/ 1607 w 1539"/>
                    <a:gd name="connsiteY0" fmla="*/ 33 h 30477"/>
                    <a:gd name="connsiteX1" fmla="*/ 68 w 1539"/>
                    <a:gd name="connsiteY1" fmla="*/ 30510 h 30477"/>
                    <a:gd name="connsiteX2" fmla="*/ 1607 w 1539"/>
                    <a:gd name="connsiteY2" fmla="*/ 33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39" h="30477">
                      <a:moveTo>
                        <a:pt x="1607" y="33"/>
                      </a:moveTo>
                      <a:cubicBezTo>
                        <a:pt x="1097" y="10213"/>
                        <a:pt x="579" y="20384"/>
                        <a:pt x="68" y="30510"/>
                      </a:cubicBezTo>
                      <a:cubicBezTo>
                        <a:pt x="579" y="20331"/>
                        <a:pt x="1097" y="10182"/>
                        <a:pt x="1607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1B6AD169-7E10-46F2-BA10-690EC4359895}"/>
                    </a:ext>
                  </a:extLst>
                </p:cNvPr>
                <p:cNvSpPr/>
                <p:nvPr/>
              </p:nvSpPr>
              <p:spPr>
                <a:xfrm>
                  <a:off x="9484753" y="1031215"/>
                  <a:ext cx="32305" cy="5395"/>
                </a:xfrm>
                <a:custGeom>
                  <a:avLst/>
                  <a:gdLst>
                    <a:gd name="connsiteX0" fmla="*/ 32374 w 32305"/>
                    <a:gd name="connsiteY0" fmla="*/ 5429 h 5395"/>
                    <a:gd name="connsiteX1" fmla="*/ 68 w 32305"/>
                    <a:gd name="connsiteY1" fmla="*/ 1326 h 5395"/>
                    <a:gd name="connsiteX2" fmla="*/ 32374 w 32305"/>
                    <a:gd name="connsiteY2" fmla="*/ 5429 h 5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305" h="5395">
                      <a:moveTo>
                        <a:pt x="32374" y="5429"/>
                      </a:moveTo>
                      <a:cubicBezTo>
                        <a:pt x="21616" y="4057"/>
                        <a:pt x="10842" y="2697"/>
                        <a:pt x="68" y="1326"/>
                      </a:cubicBezTo>
                      <a:cubicBezTo>
                        <a:pt x="10750" y="3794"/>
                        <a:pt x="22446" y="-5360"/>
                        <a:pt x="32374" y="5429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603F42AC-C358-4235-80C7-CABDB23A00CD}"/>
                    </a:ext>
                  </a:extLst>
                </p:cNvPr>
                <p:cNvSpPr/>
                <p:nvPr/>
              </p:nvSpPr>
              <p:spPr>
                <a:xfrm>
                  <a:off x="9053025" y="4944217"/>
                  <a:ext cx="876" cy="30477"/>
                </a:xfrm>
                <a:custGeom>
                  <a:avLst/>
                  <a:gdLst>
                    <a:gd name="connsiteX0" fmla="*/ 944 w 876"/>
                    <a:gd name="connsiteY0" fmla="*/ 33 h 30477"/>
                    <a:gd name="connsiteX1" fmla="*/ 68 w 876"/>
                    <a:gd name="connsiteY1" fmla="*/ 30510 h 30477"/>
                    <a:gd name="connsiteX2" fmla="*/ 944 w 876"/>
                    <a:gd name="connsiteY2" fmla="*/ 33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6" h="30477">
                      <a:moveTo>
                        <a:pt x="944" y="33"/>
                      </a:moveTo>
                      <a:cubicBezTo>
                        <a:pt x="655" y="10205"/>
                        <a:pt x="365" y="20384"/>
                        <a:pt x="68" y="30510"/>
                      </a:cubicBezTo>
                      <a:cubicBezTo>
                        <a:pt x="350" y="20316"/>
                        <a:pt x="647" y="10175"/>
                        <a:pt x="944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B5C831F1-0536-4A2F-877C-E1AA106C9DBA}"/>
                    </a:ext>
                  </a:extLst>
                </p:cNvPr>
                <p:cNvSpPr/>
                <p:nvPr/>
              </p:nvSpPr>
              <p:spPr>
                <a:xfrm>
                  <a:off x="8397418" y="5843301"/>
                  <a:ext cx="1569" cy="30477"/>
                </a:xfrm>
                <a:custGeom>
                  <a:avLst/>
                  <a:gdLst>
                    <a:gd name="connsiteX0" fmla="*/ 1638 w 1569"/>
                    <a:gd name="connsiteY0" fmla="*/ 30510 h 30477"/>
                    <a:gd name="connsiteX1" fmla="*/ 68 w 1569"/>
                    <a:gd name="connsiteY1" fmla="*/ 33 h 30477"/>
                    <a:gd name="connsiteX2" fmla="*/ 1638 w 1569"/>
                    <a:gd name="connsiteY2" fmla="*/ 30510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9" h="30477">
                      <a:moveTo>
                        <a:pt x="1638" y="30510"/>
                      </a:moveTo>
                      <a:cubicBezTo>
                        <a:pt x="1119" y="20346"/>
                        <a:pt x="586" y="10182"/>
                        <a:pt x="68" y="33"/>
                      </a:cubicBezTo>
                      <a:cubicBezTo>
                        <a:pt x="594" y="10205"/>
                        <a:pt x="1119" y="20354"/>
                        <a:pt x="1638" y="305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F6597140-A0B8-4416-9A30-CDF3B6D64CD3}"/>
                    </a:ext>
                  </a:extLst>
                </p:cNvPr>
                <p:cNvSpPr/>
                <p:nvPr/>
              </p:nvSpPr>
              <p:spPr>
                <a:xfrm>
                  <a:off x="10863063" y="5016365"/>
                  <a:ext cx="22858" cy="472"/>
                </a:xfrm>
                <a:custGeom>
                  <a:avLst/>
                  <a:gdLst>
                    <a:gd name="connsiteX0" fmla="*/ 68 w 22858"/>
                    <a:gd name="connsiteY0" fmla="*/ 505 h 472"/>
                    <a:gd name="connsiteX1" fmla="*/ 22926 w 22858"/>
                    <a:gd name="connsiteY1" fmla="*/ 33 h 472"/>
                    <a:gd name="connsiteX2" fmla="*/ 68 w 22858"/>
                    <a:gd name="connsiteY2" fmla="*/ 505 h 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472">
                      <a:moveTo>
                        <a:pt x="68" y="505"/>
                      </a:moveTo>
                      <a:cubicBezTo>
                        <a:pt x="7725" y="345"/>
                        <a:pt x="15360" y="178"/>
                        <a:pt x="22926" y="33"/>
                      </a:cubicBezTo>
                      <a:cubicBezTo>
                        <a:pt x="15253" y="200"/>
                        <a:pt x="7665" y="353"/>
                        <a:pt x="68" y="505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id="{68AFA5C5-64AB-47F8-BC1C-38D33D43D8E8}"/>
                    </a:ext>
                  </a:extLst>
                </p:cNvPr>
                <p:cNvSpPr/>
                <p:nvPr/>
              </p:nvSpPr>
              <p:spPr>
                <a:xfrm>
                  <a:off x="8276209" y="3168909"/>
                  <a:ext cx="160" cy="30477"/>
                </a:xfrm>
                <a:custGeom>
                  <a:avLst/>
                  <a:gdLst>
                    <a:gd name="connsiteX0" fmla="*/ 68 w 160"/>
                    <a:gd name="connsiteY0" fmla="*/ 33 h 30477"/>
                    <a:gd name="connsiteX1" fmla="*/ 228 w 160"/>
                    <a:gd name="connsiteY1" fmla="*/ 30510 h 30477"/>
                    <a:gd name="connsiteX2" fmla="*/ 68 w 160"/>
                    <a:gd name="connsiteY2" fmla="*/ 33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" h="30477">
                      <a:moveTo>
                        <a:pt x="68" y="33"/>
                      </a:moveTo>
                      <a:cubicBezTo>
                        <a:pt x="129" y="10212"/>
                        <a:pt x="182" y="20392"/>
                        <a:pt x="228" y="30510"/>
                      </a:cubicBezTo>
                      <a:cubicBezTo>
                        <a:pt x="167" y="20323"/>
                        <a:pt x="121" y="10182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任意多边形: 形状 36">
                  <a:extLst>
                    <a:ext uri="{FF2B5EF4-FFF2-40B4-BE49-F238E27FC236}">
                      <a16:creationId xmlns:a16="http://schemas.microsoft.com/office/drawing/2014/main" id="{1AA31D86-B710-4888-9F54-265509D8ED91}"/>
                    </a:ext>
                  </a:extLst>
                </p:cNvPr>
                <p:cNvSpPr/>
                <p:nvPr/>
              </p:nvSpPr>
              <p:spPr>
                <a:xfrm>
                  <a:off x="8116226" y="5454714"/>
                  <a:ext cx="121" cy="30477"/>
                </a:xfrm>
                <a:custGeom>
                  <a:avLst/>
                  <a:gdLst>
                    <a:gd name="connsiteX0" fmla="*/ 190 w 121"/>
                    <a:gd name="connsiteY0" fmla="*/ 33 h 30477"/>
                    <a:gd name="connsiteX1" fmla="*/ 68 w 121"/>
                    <a:gd name="connsiteY1" fmla="*/ 30510 h 30477"/>
                    <a:gd name="connsiteX2" fmla="*/ 190 w 121"/>
                    <a:gd name="connsiteY2" fmla="*/ 33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" h="30477">
                      <a:moveTo>
                        <a:pt x="190" y="33"/>
                      </a:moveTo>
                      <a:cubicBezTo>
                        <a:pt x="159" y="10213"/>
                        <a:pt x="121" y="20392"/>
                        <a:pt x="68" y="30510"/>
                      </a:cubicBezTo>
                      <a:cubicBezTo>
                        <a:pt x="98" y="20331"/>
                        <a:pt x="144" y="10175"/>
                        <a:pt x="190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id="{3BF31CC8-0B90-4F75-9E59-D9EA47D9BDB0}"/>
                    </a:ext>
                  </a:extLst>
                </p:cNvPr>
                <p:cNvSpPr/>
                <p:nvPr/>
              </p:nvSpPr>
              <p:spPr>
                <a:xfrm>
                  <a:off x="10011657" y="5393759"/>
                  <a:ext cx="3699" cy="30477"/>
                </a:xfrm>
                <a:custGeom>
                  <a:avLst/>
                  <a:gdLst>
                    <a:gd name="connsiteX0" fmla="*/ 3767 w 3699"/>
                    <a:gd name="connsiteY0" fmla="*/ 33 h 30477"/>
                    <a:gd name="connsiteX1" fmla="*/ 2937 w 3699"/>
                    <a:gd name="connsiteY1" fmla="*/ 30510 h 30477"/>
                    <a:gd name="connsiteX2" fmla="*/ 3767 w 3699"/>
                    <a:gd name="connsiteY2" fmla="*/ 33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99" h="30477">
                      <a:moveTo>
                        <a:pt x="3767" y="33"/>
                      </a:moveTo>
                      <a:cubicBezTo>
                        <a:pt x="3493" y="10205"/>
                        <a:pt x="3226" y="20384"/>
                        <a:pt x="2937" y="30510"/>
                      </a:cubicBezTo>
                      <a:cubicBezTo>
                        <a:pt x="-1239" y="20065"/>
                        <a:pt x="-766" y="9939"/>
                        <a:pt x="3767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任意多边形: 形状 38">
                  <a:extLst>
                    <a:ext uri="{FF2B5EF4-FFF2-40B4-BE49-F238E27FC236}">
                      <a16:creationId xmlns:a16="http://schemas.microsoft.com/office/drawing/2014/main" id="{3BBEE725-3DC1-40D3-AC35-6F042B5C7C77}"/>
                    </a:ext>
                  </a:extLst>
                </p:cNvPr>
                <p:cNvSpPr/>
                <p:nvPr/>
              </p:nvSpPr>
              <p:spPr>
                <a:xfrm>
                  <a:off x="8592496" y="4620395"/>
                  <a:ext cx="22858" cy="7619"/>
                </a:xfrm>
                <a:custGeom>
                  <a:avLst/>
                  <a:gdLst>
                    <a:gd name="connsiteX0" fmla="*/ 68 w 22858"/>
                    <a:gd name="connsiteY0" fmla="*/ 33 h 7619"/>
                    <a:gd name="connsiteX1" fmla="*/ 22926 w 22858"/>
                    <a:gd name="connsiteY1" fmla="*/ 33 h 7619"/>
                    <a:gd name="connsiteX2" fmla="*/ 68 w 22858"/>
                    <a:gd name="connsiteY2" fmla="*/ 33 h 7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7619">
                      <a:moveTo>
                        <a:pt x="68" y="33"/>
                      </a:moveTo>
                      <a:cubicBezTo>
                        <a:pt x="7710" y="33"/>
                        <a:pt x="15360" y="33"/>
                        <a:pt x="22926" y="33"/>
                      </a:cubicBezTo>
                      <a:cubicBezTo>
                        <a:pt x="15261" y="33"/>
                        <a:pt x="7665" y="33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任意多边形: 形状 39">
                  <a:extLst>
                    <a:ext uri="{FF2B5EF4-FFF2-40B4-BE49-F238E27FC236}">
                      <a16:creationId xmlns:a16="http://schemas.microsoft.com/office/drawing/2014/main" id="{D1A0A93F-B23D-4630-90FF-4761D1E290BA}"/>
                    </a:ext>
                  </a:extLst>
                </p:cNvPr>
                <p:cNvSpPr/>
                <p:nvPr/>
              </p:nvSpPr>
              <p:spPr>
                <a:xfrm>
                  <a:off x="9815280" y="5317566"/>
                  <a:ext cx="243" cy="30477"/>
                </a:xfrm>
                <a:custGeom>
                  <a:avLst/>
                  <a:gdLst>
                    <a:gd name="connsiteX0" fmla="*/ 312 w 243"/>
                    <a:gd name="connsiteY0" fmla="*/ 30510 h 30477"/>
                    <a:gd name="connsiteX1" fmla="*/ 68 w 243"/>
                    <a:gd name="connsiteY1" fmla="*/ 33 h 30477"/>
                    <a:gd name="connsiteX2" fmla="*/ 312 w 243"/>
                    <a:gd name="connsiteY2" fmla="*/ 30510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3" h="30477">
                      <a:moveTo>
                        <a:pt x="312" y="30510"/>
                      </a:moveTo>
                      <a:cubicBezTo>
                        <a:pt x="228" y="20346"/>
                        <a:pt x="152" y="10175"/>
                        <a:pt x="68" y="33"/>
                      </a:cubicBezTo>
                      <a:cubicBezTo>
                        <a:pt x="152" y="10228"/>
                        <a:pt x="228" y="20362"/>
                        <a:pt x="312" y="305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任意多边形: 形状 40">
                  <a:extLst>
                    <a:ext uri="{FF2B5EF4-FFF2-40B4-BE49-F238E27FC236}">
                      <a16:creationId xmlns:a16="http://schemas.microsoft.com/office/drawing/2014/main" id="{99DD76AF-B35E-4B28-86F4-9F45194D724F}"/>
                    </a:ext>
                  </a:extLst>
                </p:cNvPr>
                <p:cNvSpPr/>
                <p:nvPr/>
              </p:nvSpPr>
              <p:spPr>
                <a:xfrm>
                  <a:off x="11373560" y="6250624"/>
                  <a:ext cx="22858" cy="632"/>
                </a:xfrm>
                <a:custGeom>
                  <a:avLst/>
                  <a:gdLst>
                    <a:gd name="connsiteX0" fmla="*/ 68 w 22858"/>
                    <a:gd name="connsiteY0" fmla="*/ 33 h 632"/>
                    <a:gd name="connsiteX1" fmla="*/ 22926 w 22858"/>
                    <a:gd name="connsiteY1" fmla="*/ 666 h 632"/>
                    <a:gd name="connsiteX2" fmla="*/ 68 w 22858"/>
                    <a:gd name="connsiteY2" fmla="*/ 33 h 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632">
                      <a:moveTo>
                        <a:pt x="68" y="33"/>
                      </a:moveTo>
                      <a:cubicBezTo>
                        <a:pt x="7718" y="239"/>
                        <a:pt x="15368" y="452"/>
                        <a:pt x="22926" y="666"/>
                      </a:cubicBezTo>
                      <a:cubicBezTo>
                        <a:pt x="15246" y="459"/>
                        <a:pt x="7657" y="246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任意多边形: 形状 41">
                  <a:extLst>
                    <a:ext uri="{FF2B5EF4-FFF2-40B4-BE49-F238E27FC236}">
                      <a16:creationId xmlns:a16="http://schemas.microsoft.com/office/drawing/2014/main" id="{4C68940F-449F-4C25-9150-EF57EB00EFE4}"/>
                    </a:ext>
                  </a:extLst>
                </p:cNvPr>
                <p:cNvSpPr/>
                <p:nvPr/>
              </p:nvSpPr>
              <p:spPr>
                <a:xfrm>
                  <a:off x="11099263" y="5283149"/>
                  <a:ext cx="15238" cy="266"/>
                </a:xfrm>
                <a:custGeom>
                  <a:avLst/>
                  <a:gdLst>
                    <a:gd name="connsiteX0" fmla="*/ 68 w 15238"/>
                    <a:gd name="connsiteY0" fmla="*/ 300 h 266"/>
                    <a:gd name="connsiteX1" fmla="*/ 15307 w 15238"/>
                    <a:gd name="connsiteY1" fmla="*/ 33 h 266"/>
                    <a:gd name="connsiteX2" fmla="*/ 68 w 15238"/>
                    <a:gd name="connsiteY2" fmla="*/ 300 h 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266">
                      <a:moveTo>
                        <a:pt x="68" y="300"/>
                      </a:moveTo>
                      <a:cubicBezTo>
                        <a:pt x="5157" y="208"/>
                        <a:pt x="10270" y="125"/>
                        <a:pt x="15307" y="33"/>
                      </a:cubicBezTo>
                      <a:cubicBezTo>
                        <a:pt x="10179" y="125"/>
                        <a:pt x="5127" y="208"/>
                        <a:pt x="68" y="30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任意多边形: 形状 42">
                  <a:extLst>
                    <a:ext uri="{FF2B5EF4-FFF2-40B4-BE49-F238E27FC236}">
                      <a16:creationId xmlns:a16="http://schemas.microsoft.com/office/drawing/2014/main" id="{B8E6E403-F705-4B49-B778-8806CFB40518}"/>
                    </a:ext>
                  </a:extLst>
                </p:cNvPr>
                <p:cNvSpPr/>
                <p:nvPr/>
              </p:nvSpPr>
              <p:spPr>
                <a:xfrm>
                  <a:off x="10908779" y="5306122"/>
                  <a:ext cx="15238" cy="30"/>
                </a:xfrm>
                <a:custGeom>
                  <a:avLst/>
                  <a:gdLst>
                    <a:gd name="connsiteX0" fmla="*/ 68 w 15238"/>
                    <a:gd name="connsiteY0" fmla="*/ 63 h 30"/>
                    <a:gd name="connsiteX1" fmla="*/ 15307 w 15238"/>
                    <a:gd name="connsiteY1" fmla="*/ 33 h 30"/>
                    <a:gd name="connsiteX2" fmla="*/ 68 w 15238"/>
                    <a:gd name="connsiteY2" fmla="*/ 63 h 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30">
                      <a:moveTo>
                        <a:pt x="68" y="63"/>
                      </a:moveTo>
                      <a:cubicBezTo>
                        <a:pt x="5181" y="48"/>
                        <a:pt x="10270" y="40"/>
                        <a:pt x="15307" y="33"/>
                      </a:cubicBezTo>
                      <a:cubicBezTo>
                        <a:pt x="10194" y="48"/>
                        <a:pt x="5127" y="56"/>
                        <a:pt x="68" y="6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任意多边形: 形状 45">
                  <a:extLst>
                    <a:ext uri="{FF2B5EF4-FFF2-40B4-BE49-F238E27FC236}">
                      <a16:creationId xmlns:a16="http://schemas.microsoft.com/office/drawing/2014/main" id="{90B569BF-0A71-4DDA-9F42-A4DED4BCB31B}"/>
                    </a:ext>
                  </a:extLst>
                </p:cNvPr>
                <p:cNvSpPr/>
                <p:nvPr/>
              </p:nvSpPr>
              <p:spPr>
                <a:xfrm>
                  <a:off x="7940584" y="5332804"/>
                  <a:ext cx="914" cy="22858"/>
                </a:xfrm>
                <a:custGeom>
                  <a:avLst/>
                  <a:gdLst>
                    <a:gd name="connsiteX0" fmla="*/ 982 w 914"/>
                    <a:gd name="connsiteY0" fmla="*/ 22891 h 22858"/>
                    <a:gd name="connsiteX1" fmla="*/ 68 w 914"/>
                    <a:gd name="connsiteY1" fmla="*/ 33 h 22858"/>
                    <a:gd name="connsiteX2" fmla="*/ 982 w 914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14" h="22858">
                      <a:moveTo>
                        <a:pt x="982" y="22891"/>
                      </a:moveTo>
                      <a:cubicBezTo>
                        <a:pt x="677" y="15272"/>
                        <a:pt x="365" y="7638"/>
                        <a:pt x="68" y="33"/>
                      </a:cubicBezTo>
                      <a:cubicBezTo>
                        <a:pt x="380" y="7668"/>
                        <a:pt x="685" y="15287"/>
                        <a:pt x="982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任意多边形: 形状 46">
                  <a:extLst>
                    <a:ext uri="{FF2B5EF4-FFF2-40B4-BE49-F238E27FC236}">
                      <a16:creationId xmlns:a16="http://schemas.microsoft.com/office/drawing/2014/main" id="{5934C0F3-E776-48D7-B31D-C5F38945CA36}"/>
                    </a:ext>
                  </a:extLst>
                </p:cNvPr>
                <p:cNvSpPr/>
                <p:nvPr/>
              </p:nvSpPr>
              <p:spPr>
                <a:xfrm>
                  <a:off x="11038308" y="5349879"/>
                  <a:ext cx="22858" cy="3945"/>
                </a:xfrm>
                <a:custGeom>
                  <a:avLst/>
                  <a:gdLst>
                    <a:gd name="connsiteX0" fmla="*/ 22926 w 22858"/>
                    <a:gd name="connsiteY0" fmla="*/ 33 h 3945"/>
                    <a:gd name="connsiteX1" fmla="*/ 68 w 22858"/>
                    <a:gd name="connsiteY1" fmla="*/ 3203 h 3945"/>
                    <a:gd name="connsiteX2" fmla="*/ 22926 w 22858"/>
                    <a:gd name="connsiteY2" fmla="*/ 33 h 3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3945">
                      <a:moveTo>
                        <a:pt x="22926" y="33"/>
                      </a:moveTo>
                      <a:cubicBezTo>
                        <a:pt x="16305" y="6731"/>
                        <a:pt x="7794" y="2776"/>
                        <a:pt x="68" y="3203"/>
                      </a:cubicBezTo>
                      <a:cubicBezTo>
                        <a:pt x="7687" y="2143"/>
                        <a:pt x="15314" y="1092"/>
                        <a:pt x="22926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A46A932A-FFC4-4C23-B168-2FB37734CF52}"/>
                    </a:ext>
                  </a:extLst>
                </p:cNvPr>
                <p:cNvSpPr/>
                <p:nvPr/>
              </p:nvSpPr>
              <p:spPr>
                <a:xfrm>
                  <a:off x="10123986" y="5106106"/>
                  <a:ext cx="30477" cy="3861"/>
                </a:xfrm>
                <a:custGeom>
                  <a:avLst/>
                  <a:gdLst>
                    <a:gd name="connsiteX0" fmla="*/ 30545 w 30477"/>
                    <a:gd name="connsiteY0" fmla="*/ 33 h 3861"/>
                    <a:gd name="connsiteX1" fmla="*/ 68 w 30477"/>
                    <a:gd name="connsiteY1" fmla="*/ 361 h 3861"/>
                    <a:gd name="connsiteX2" fmla="*/ 30545 w 30477"/>
                    <a:gd name="connsiteY2" fmla="*/ 33 h 3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3861">
                      <a:moveTo>
                        <a:pt x="30545" y="33"/>
                      </a:moveTo>
                      <a:cubicBezTo>
                        <a:pt x="20488" y="4788"/>
                        <a:pt x="10316" y="5443"/>
                        <a:pt x="68" y="361"/>
                      </a:cubicBezTo>
                      <a:cubicBezTo>
                        <a:pt x="10232" y="254"/>
                        <a:pt x="20389" y="147"/>
                        <a:pt x="30545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任意多边形: 形状 55">
                  <a:extLst>
                    <a:ext uri="{FF2B5EF4-FFF2-40B4-BE49-F238E27FC236}">
                      <a16:creationId xmlns:a16="http://schemas.microsoft.com/office/drawing/2014/main" id="{1864850A-2FA5-4C9D-8055-3E1FC061421C}"/>
                    </a:ext>
                  </a:extLst>
                </p:cNvPr>
                <p:cNvSpPr/>
                <p:nvPr/>
              </p:nvSpPr>
              <p:spPr>
                <a:xfrm>
                  <a:off x="10786869" y="5366962"/>
                  <a:ext cx="30477" cy="259"/>
                </a:xfrm>
                <a:custGeom>
                  <a:avLst/>
                  <a:gdLst>
                    <a:gd name="connsiteX0" fmla="*/ 30545 w 30477"/>
                    <a:gd name="connsiteY0" fmla="*/ 292 h 259"/>
                    <a:gd name="connsiteX1" fmla="*/ 68 w 30477"/>
                    <a:gd name="connsiteY1" fmla="*/ 33 h 259"/>
                    <a:gd name="connsiteX2" fmla="*/ 30545 w 30477"/>
                    <a:gd name="connsiteY2" fmla="*/ 292 h 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59">
                      <a:moveTo>
                        <a:pt x="30545" y="292"/>
                      </a:moveTo>
                      <a:cubicBezTo>
                        <a:pt x="20381" y="208"/>
                        <a:pt x="10217" y="125"/>
                        <a:pt x="68" y="33"/>
                      </a:cubicBezTo>
                      <a:cubicBezTo>
                        <a:pt x="10232" y="125"/>
                        <a:pt x="20389" y="208"/>
                        <a:pt x="30545" y="292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:a16="http://schemas.microsoft.com/office/drawing/2014/main" id="{B0204B96-DC81-46EE-8790-5382AEE90215}"/>
                    </a:ext>
                  </a:extLst>
                </p:cNvPr>
                <p:cNvSpPr/>
                <p:nvPr/>
              </p:nvSpPr>
              <p:spPr>
                <a:xfrm>
                  <a:off x="10360186" y="5099035"/>
                  <a:ext cx="30477" cy="2765"/>
                </a:xfrm>
                <a:custGeom>
                  <a:avLst/>
                  <a:gdLst>
                    <a:gd name="connsiteX0" fmla="*/ 30545 w 30477"/>
                    <a:gd name="connsiteY0" fmla="*/ 2799 h 2765"/>
                    <a:gd name="connsiteX1" fmla="*/ 68 w 30477"/>
                    <a:gd name="connsiteY1" fmla="*/ 33 h 2765"/>
                    <a:gd name="connsiteX2" fmla="*/ 30545 w 30477"/>
                    <a:gd name="connsiteY2" fmla="*/ 2799 h 2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765">
                      <a:moveTo>
                        <a:pt x="30545" y="2799"/>
                      </a:moveTo>
                      <a:cubicBezTo>
                        <a:pt x="20381" y="1877"/>
                        <a:pt x="10217" y="955"/>
                        <a:pt x="68" y="33"/>
                      </a:cubicBezTo>
                      <a:cubicBezTo>
                        <a:pt x="10217" y="955"/>
                        <a:pt x="20381" y="1877"/>
                        <a:pt x="30545" y="2799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任意多边形: 形状 57">
                  <a:extLst>
                    <a:ext uri="{FF2B5EF4-FFF2-40B4-BE49-F238E27FC236}">
                      <a16:creationId xmlns:a16="http://schemas.microsoft.com/office/drawing/2014/main" id="{233B646B-5D8D-4250-86F7-1CEBD903771A}"/>
                    </a:ext>
                  </a:extLst>
                </p:cNvPr>
                <p:cNvSpPr/>
                <p:nvPr/>
              </p:nvSpPr>
              <p:spPr>
                <a:xfrm>
                  <a:off x="8062646" y="5066127"/>
                  <a:ext cx="602" cy="22858"/>
                </a:xfrm>
                <a:custGeom>
                  <a:avLst/>
                  <a:gdLst>
                    <a:gd name="connsiteX0" fmla="*/ 670 w 602"/>
                    <a:gd name="connsiteY0" fmla="*/ 33 h 22858"/>
                    <a:gd name="connsiteX1" fmla="*/ 68 w 602"/>
                    <a:gd name="connsiteY1" fmla="*/ 22891 h 22858"/>
                    <a:gd name="connsiteX2" fmla="*/ 670 w 602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2" h="22858">
                      <a:moveTo>
                        <a:pt x="670" y="33"/>
                      </a:moveTo>
                      <a:cubicBezTo>
                        <a:pt x="480" y="7676"/>
                        <a:pt x="274" y="15302"/>
                        <a:pt x="68" y="22891"/>
                      </a:cubicBezTo>
                      <a:cubicBezTo>
                        <a:pt x="258" y="15242"/>
                        <a:pt x="464" y="7638"/>
                        <a:pt x="670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任意多边形: 形状 58">
                  <a:extLst>
                    <a:ext uri="{FF2B5EF4-FFF2-40B4-BE49-F238E27FC236}">
                      <a16:creationId xmlns:a16="http://schemas.microsoft.com/office/drawing/2014/main" id="{2F49D6BD-F8A5-4E85-A5FD-6238EA5E7D53}"/>
                    </a:ext>
                  </a:extLst>
                </p:cNvPr>
                <p:cNvSpPr/>
                <p:nvPr/>
              </p:nvSpPr>
              <p:spPr>
                <a:xfrm>
                  <a:off x="9814815" y="5454714"/>
                  <a:ext cx="1173" cy="22858"/>
                </a:xfrm>
                <a:custGeom>
                  <a:avLst/>
                  <a:gdLst>
                    <a:gd name="connsiteX0" fmla="*/ 68 w 1173"/>
                    <a:gd name="connsiteY0" fmla="*/ 22891 h 22858"/>
                    <a:gd name="connsiteX1" fmla="*/ 1241 w 1173"/>
                    <a:gd name="connsiteY1" fmla="*/ 33 h 22858"/>
                    <a:gd name="connsiteX2" fmla="*/ 68 w 1173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3" h="22858">
                      <a:moveTo>
                        <a:pt x="68" y="22891"/>
                      </a:moveTo>
                      <a:cubicBezTo>
                        <a:pt x="464" y="15257"/>
                        <a:pt x="853" y="7622"/>
                        <a:pt x="1241" y="33"/>
                      </a:cubicBezTo>
                      <a:cubicBezTo>
                        <a:pt x="853" y="7683"/>
                        <a:pt x="464" y="15287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任意多边形: 形状 59">
                  <a:extLst>
                    <a:ext uri="{FF2B5EF4-FFF2-40B4-BE49-F238E27FC236}">
                      <a16:creationId xmlns:a16="http://schemas.microsoft.com/office/drawing/2014/main" id="{8A33E16E-F6D0-4926-819A-F7D424266F03}"/>
                    </a:ext>
                  </a:extLst>
                </p:cNvPr>
                <p:cNvSpPr/>
                <p:nvPr/>
              </p:nvSpPr>
              <p:spPr>
                <a:xfrm>
                  <a:off x="10832586" y="5038179"/>
                  <a:ext cx="30477" cy="2560"/>
                </a:xfrm>
                <a:custGeom>
                  <a:avLst/>
                  <a:gdLst>
                    <a:gd name="connsiteX0" fmla="*/ 30545 w 30477"/>
                    <a:gd name="connsiteY0" fmla="*/ 33 h 2560"/>
                    <a:gd name="connsiteX1" fmla="*/ 68 w 30477"/>
                    <a:gd name="connsiteY1" fmla="*/ 2593 h 2560"/>
                    <a:gd name="connsiteX2" fmla="*/ 30545 w 30477"/>
                    <a:gd name="connsiteY2" fmla="*/ 33 h 2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560">
                      <a:moveTo>
                        <a:pt x="30545" y="33"/>
                      </a:moveTo>
                      <a:cubicBezTo>
                        <a:pt x="20389" y="886"/>
                        <a:pt x="10225" y="1740"/>
                        <a:pt x="68" y="2593"/>
                      </a:cubicBezTo>
                      <a:cubicBezTo>
                        <a:pt x="10232" y="1740"/>
                        <a:pt x="20389" y="886"/>
                        <a:pt x="30545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2CA4134F-7A46-4B99-BB3E-0E5676E99E7E}"/>
                    </a:ext>
                  </a:extLst>
                </p:cNvPr>
                <p:cNvSpPr/>
                <p:nvPr/>
              </p:nvSpPr>
              <p:spPr>
                <a:xfrm>
                  <a:off x="8352167" y="4989933"/>
                  <a:ext cx="632" cy="22858"/>
                </a:xfrm>
                <a:custGeom>
                  <a:avLst/>
                  <a:gdLst>
                    <a:gd name="connsiteX0" fmla="*/ 700 w 632"/>
                    <a:gd name="connsiteY0" fmla="*/ 22891 h 22858"/>
                    <a:gd name="connsiteX1" fmla="*/ 68 w 632"/>
                    <a:gd name="connsiteY1" fmla="*/ 33 h 22858"/>
                    <a:gd name="connsiteX2" fmla="*/ 700 w 632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32" h="22858">
                      <a:moveTo>
                        <a:pt x="700" y="22891"/>
                      </a:moveTo>
                      <a:cubicBezTo>
                        <a:pt x="495" y="15264"/>
                        <a:pt x="281" y="7630"/>
                        <a:pt x="68" y="33"/>
                      </a:cubicBezTo>
                      <a:cubicBezTo>
                        <a:pt x="274" y="7691"/>
                        <a:pt x="495" y="15295"/>
                        <a:pt x="700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51D666B4-8333-4F9C-9E6C-3CD6885C11C0}"/>
                    </a:ext>
                  </a:extLst>
                </p:cNvPr>
                <p:cNvSpPr/>
                <p:nvPr/>
              </p:nvSpPr>
              <p:spPr>
                <a:xfrm>
                  <a:off x="9624019" y="4426102"/>
                  <a:ext cx="1797" cy="22858"/>
                </a:xfrm>
                <a:custGeom>
                  <a:avLst/>
                  <a:gdLst>
                    <a:gd name="connsiteX0" fmla="*/ 1866 w 1797"/>
                    <a:gd name="connsiteY0" fmla="*/ 33 h 22858"/>
                    <a:gd name="connsiteX1" fmla="*/ 68 w 1797"/>
                    <a:gd name="connsiteY1" fmla="*/ 22891 h 22858"/>
                    <a:gd name="connsiteX2" fmla="*/ 1866 w 1797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97" h="22858">
                      <a:moveTo>
                        <a:pt x="1866" y="33"/>
                      </a:moveTo>
                      <a:cubicBezTo>
                        <a:pt x="1264" y="7668"/>
                        <a:pt x="662" y="15295"/>
                        <a:pt x="68" y="22891"/>
                      </a:cubicBezTo>
                      <a:cubicBezTo>
                        <a:pt x="670" y="15256"/>
                        <a:pt x="1272" y="7652"/>
                        <a:pt x="1866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:a16="http://schemas.microsoft.com/office/drawing/2014/main" id="{AD336CB4-3D12-4009-A54D-B734C4ABADC0}"/>
                    </a:ext>
                  </a:extLst>
                </p:cNvPr>
                <p:cNvSpPr/>
                <p:nvPr/>
              </p:nvSpPr>
              <p:spPr>
                <a:xfrm>
                  <a:off x="10984973" y="4656617"/>
                  <a:ext cx="30477" cy="3757"/>
                </a:xfrm>
                <a:custGeom>
                  <a:avLst/>
                  <a:gdLst>
                    <a:gd name="connsiteX0" fmla="*/ 30545 w 30477"/>
                    <a:gd name="connsiteY0" fmla="*/ 86 h 3757"/>
                    <a:gd name="connsiteX1" fmla="*/ 68 w 30477"/>
                    <a:gd name="connsiteY1" fmla="*/ 33 h 3757"/>
                    <a:gd name="connsiteX2" fmla="*/ 30545 w 30477"/>
                    <a:gd name="connsiteY2" fmla="*/ 86 h 3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3757">
                      <a:moveTo>
                        <a:pt x="30545" y="86"/>
                      </a:moveTo>
                      <a:cubicBezTo>
                        <a:pt x="20366" y="5359"/>
                        <a:pt x="10209" y="4696"/>
                        <a:pt x="68" y="33"/>
                      </a:cubicBezTo>
                      <a:cubicBezTo>
                        <a:pt x="10225" y="48"/>
                        <a:pt x="20389" y="71"/>
                        <a:pt x="30545" y="86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id="{8E6D4589-8D6A-4AA1-A1A6-D178AED7B7AD}"/>
                    </a:ext>
                  </a:extLst>
                </p:cNvPr>
                <p:cNvSpPr/>
                <p:nvPr/>
              </p:nvSpPr>
              <p:spPr>
                <a:xfrm>
                  <a:off x="9807105" y="5690914"/>
                  <a:ext cx="1348" cy="22858"/>
                </a:xfrm>
                <a:custGeom>
                  <a:avLst/>
                  <a:gdLst>
                    <a:gd name="connsiteX0" fmla="*/ 1417 w 1348"/>
                    <a:gd name="connsiteY0" fmla="*/ 22891 h 22858"/>
                    <a:gd name="connsiteX1" fmla="*/ 68 w 1348"/>
                    <a:gd name="connsiteY1" fmla="*/ 33 h 22858"/>
                    <a:gd name="connsiteX2" fmla="*/ 1417 w 1348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8" h="22858">
                      <a:moveTo>
                        <a:pt x="1417" y="22891"/>
                      </a:moveTo>
                      <a:cubicBezTo>
                        <a:pt x="959" y="15264"/>
                        <a:pt x="517" y="7638"/>
                        <a:pt x="68" y="33"/>
                      </a:cubicBezTo>
                      <a:cubicBezTo>
                        <a:pt x="517" y="7676"/>
                        <a:pt x="959" y="15280"/>
                        <a:pt x="1417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A35116B3-F094-4362-AA89-D77F85CCE42F}"/>
                    </a:ext>
                  </a:extLst>
                </p:cNvPr>
                <p:cNvSpPr/>
                <p:nvPr/>
              </p:nvSpPr>
              <p:spPr>
                <a:xfrm>
                  <a:off x="9807303" y="5751869"/>
                  <a:ext cx="959" cy="22858"/>
                </a:xfrm>
                <a:custGeom>
                  <a:avLst/>
                  <a:gdLst>
                    <a:gd name="connsiteX0" fmla="*/ 1028 w 959"/>
                    <a:gd name="connsiteY0" fmla="*/ 22891 h 22858"/>
                    <a:gd name="connsiteX1" fmla="*/ 68 w 959"/>
                    <a:gd name="connsiteY1" fmla="*/ 33 h 22858"/>
                    <a:gd name="connsiteX2" fmla="*/ 1028 w 959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9" h="22858">
                      <a:moveTo>
                        <a:pt x="1028" y="22891"/>
                      </a:moveTo>
                      <a:cubicBezTo>
                        <a:pt x="708" y="15272"/>
                        <a:pt x="380" y="7645"/>
                        <a:pt x="68" y="33"/>
                      </a:cubicBezTo>
                      <a:cubicBezTo>
                        <a:pt x="395" y="7668"/>
                        <a:pt x="715" y="15280"/>
                        <a:pt x="102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F9455123-A45E-4FBD-BAA5-76B3CBB93BD8}"/>
                    </a:ext>
                  </a:extLst>
                </p:cNvPr>
                <p:cNvSpPr/>
                <p:nvPr/>
              </p:nvSpPr>
              <p:spPr>
                <a:xfrm>
                  <a:off x="8367565" y="4746114"/>
                  <a:ext cx="319" cy="22858"/>
                </a:xfrm>
                <a:custGeom>
                  <a:avLst/>
                  <a:gdLst>
                    <a:gd name="connsiteX0" fmla="*/ 68 w 319"/>
                    <a:gd name="connsiteY0" fmla="*/ 22891 h 22858"/>
                    <a:gd name="connsiteX1" fmla="*/ 388 w 319"/>
                    <a:gd name="connsiteY1" fmla="*/ 33 h 22858"/>
                    <a:gd name="connsiteX2" fmla="*/ 68 w 319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9" h="22858">
                      <a:moveTo>
                        <a:pt x="68" y="22891"/>
                      </a:moveTo>
                      <a:cubicBezTo>
                        <a:pt x="182" y="15264"/>
                        <a:pt x="281" y="7622"/>
                        <a:pt x="388" y="33"/>
                      </a:cubicBezTo>
                      <a:cubicBezTo>
                        <a:pt x="274" y="7683"/>
                        <a:pt x="174" y="15287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id="{D4A8D029-5BB6-4A3E-B359-78591DCD0734}"/>
                    </a:ext>
                  </a:extLst>
                </p:cNvPr>
                <p:cNvSpPr/>
                <p:nvPr/>
              </p:nvSpPr>
              <p:spPr>
                <a:xfrm>
                  <a:off x="10535431" y="5984053"/>
                  <a:ext cx="15238" cy="419"/>
                </a:xfrm>
                <a:custGeom>
                  <a:avLst/>
                  <a:gdLst>
                    <a:gd name="connsiteX0" fmla="*/ 68 w 15238"/>
                    <a:gd name="connsiteY0" fmla="*/ 452 h 419"/>
                    <a:gd name="connsiteX1" fmla="*/ 15307 w 15238"/>
                    <a:gd name="connsiteY1" fmla="*/ 33 h 419"/>
                    <a:gd name="connsiteX2" fmla="*/ 68 w 15238"/>
                    <a:gd name="connsiteY2" fmla="*/ 452 h 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419">
                      <a:moveTo>
                        <a:pt x="68" y="452"/>
                      </a:moveTo>
                      <a:cubicBezTo>
                        <a:pt x="5165" y="307"/>
                        <a:pt x="10263" y="163"/>
                        <a:pt x="15307" y="33"/>
                      </a:cubicBezTo>
                      <a:cubicBezTo>
                        <a:pt x="10179" y="186"/>
                        <a:pt x="5120" y="315"/>
                        <a:pt x="68" y="452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id="{D48D8D0E-8A79-4568-973A-2B9A4B238A90}"/>
                    </a:ext>
                  </a:extLst>
                </p:cNvPr>
                <p:cNvSpPr/>
                <p:nvPr/>
              </p:nvSpPr>
              <p:spPr>
                <a:xfrm>
                  <a:off x="8077573" y="6026165"/>
                  <a:ext cx="1234" cy="22858"/>
                </a:xfrm>
                <a:custGeom>
                  <a:avLst/>
                  <a:gdLst>
                    <a:gd name="connsiteX0" fmla="*/ 1302 w 1234"/>
                    <a:gd name="connsiteY0" fmla="*/ 22891 h 22858"/>
                    <a:gd name="connsiteX1" fmla="*/ 68 w 1234"/>
                    <a:gd name="connsiteY1" fmla="*/ 33 h 22858"/>
                    <a:gd name="connsiteX2" fmla="*/ 1302 w 1234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4" h="22858">
                      <a:moveTo>
                        <a:pt x="1302" y="22891"/>
                      </a:moveTo>
                      <a:cubicBezTo>
                        <a:pt x="891" y="15264"/>
                        <a:pt x="479" y="7638"/>
                        <a:pt x="68" y="33"/>
                      </a:cubicBezTo>
                      <a:cubicBezTo>
                        <a:pt x="487" y="7668"/>
                        <a:pt x="891" y="15287"/>
                        <a:pt x="1302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id="{B4A72D3C-21D1-4DF2-A648-FE7AC9393643}"/>
                    </a:ext>
                  </a:extLst>
                </p:cNvPr>
                <p:cNvSpPr/>
                <p:nvPr/>
              </p:nvSpPr>
              <p:spPr>
                <a:xfrm>
                  <a:off x="9727780" y="6113636"/>
                  <a:ext cx="15238" cy="312"/>
                </a:xfrm>
                <a:custGeom>
                  <a:avLst/>
                  <a:gdLst>
                    <a:gd name="connsiteX0" fmla="*/ 68 w 15238"/>
                    <a:gd name="connsiteY0" fmla="*/ 33 h 312"/>
                    <a:gd name="connsiteX1" fmla="*/ 15307 w 15238"/>
                    <a:gd name="connsiteY1" fmla="*/ 346 h 312"/>
                    <a:gd name="connsiteX2" fmla="*/ 68 w 15238"/>
                    <a:gd name="connsiteY2" fmla="*/ 33 h 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312">
                      <a:moveTo>
                        <a:pt x="68" y="33"/>
                      </a:moveTo>
                      <a:cubicBezTo>
                        <a:pt x="5173" y="140"/>
                        <a:pt x="10278" y="231"/>
                        <a:pt x="15307" y="346"/>
                      </a:cubicBezTo>
                      <a:cubicBezTo>
                        <a:pt x="10179" y="246"/>
                        <a:pt x="5127" y="140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3A6B0105-9740-49B0-A9A0-015B89297C4A}"/>
                    </a:ext>
                  </a:extLst>
                </p:cNvPr>
                <p:cNvSpPr/>
                <p:nvPr/>
              </p:nvSpPr>
              <p:spPr>
                <a:xfrm>
                  <a:off x="10802108" y="4649722"/>
                  <a:ext cx="30477" cy="2308"/>
                </a:xfrm>
                <a:custGeom>
                  <a:avLst/>
                  <a:gdLst>
                    <a:gd name="connsiteX0" fmla="*/ 30545 w 30477"/>
                    <a:gd name="connsiteY0" fmla="*/ 2342 h 2308"/>
                    <a:gd name="connsiteX1" fmla="*/ 68 w 30477"/>
                    <a:gd name="connsiteY1" fmla="*/ 33 h 2308"/>
                    <a:gd name="connsiteX2" fmla="*/ 30545 w 30477"/>
                    <a:gd name="connsiteY2" fmla="*/ 2342 h 2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308">
                      <a:moveTo>
                        <a:pt x="30545" y="2342"/>
                      </a:moveTo>
                      <a:cubicBezTo>
                        <a:pt x="20389" y="1572"/>
                        <a:pt x="10225" y="803"/>
                        <a:pt x="68" y="33"/>
                      </a:cubicBezTo>
                      <a:cubicBezTo>
                        <a:pt x="10225" y="803"/>
                        <a:pt x="20389" y="1572"/>
                        <a:pt x="30545" y="2342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id="{0E2F43E5-2316-4540-ACB1-970153AA6B3C}"/>
                    </a:ext>
                  </a:extLst>
                </p:cNvPr>
                <p:cNvSpPr/>
                <p:nvPr/>
              </p:nvSpPr>
              <p:spPr>
                <a:xfrm>
                  <a:off x="10863063" y="4656915"/>
                  <a:ext cx="22858" cy="3162"/>
                </a:xfrm>
                <a:custGeom>
                  <a:avLst/>
                  <a:gdLst>
                    <a:gd name="connsiteX0" fmla="*/ 22926 w 22858"/>
                    <a:gd name="connsiteY0" fmla="*/ 3195 h 3162"/>
                    <a:gd name="connsiteX1" fmla="*/ 68 w 22858"/>
                    <a:gd name="connsiteY1" fmla="*/ 33 h 3162"/>
                    <a:gd name="connsiteX2" fmla="*/ 22926 w 22858"/>
                    <a:gd name="connsiteY2" fmla="*/ 3195 h 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3162">
                      <a:moveTo>
                        <a:pt x="22926" y="3195"/>
                      </a:moveTo>
                      <a:lnTo>
                        <a:pt x="68" y="33"/>
                      </a:lnTo>
                      <a:lnTo>
                        <a:pt x="22926" y="31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:a16="http://schemas.microsoft.com/office/drawing/2014/main" id="{9263347B-DEF1-48D1-8E9F-FA5327D5D8AA}"/>
                    </a:ext>
                  </a:extLst>
                </p:cNvPr>
                <p:cNvSpPr/>
                <p:nvPr/>
              </p:nvSpPr>
              <p:spPr>
                <a:xfrm>
                  <a:off x="9730949" y="5393759"/>
                  <a:ext cx="1279" cy="68574"/>
                </a:xfrm>
                <a:custGeom>
                  <a:avLst/>
                  <a:gdLst>
                    <a:gd name="connsiteX0" fmla="*/ 68 w 1279"/>
                    <a:gd name="connsiteY0" fmla="*/ 68607 h 68574"/>
                    <a:gd name="connsiteX1" fmla="*/ 1348 w 1279"/>
                    <a:gd name="connsiteY1" fmla="*/ 33 h 68574"/>
                    <a:gd name="connsiteX2" fmla="*/ 68 w 1279"/>
                    <a:gd name="connsiteY2" fmla="*/ 68607 h 68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79" h="68574">
                      <a:moveTo>
                        <a:pt x="68" y="68607"/>
                      </a:moveTo>
                      <a:cubicBezTo>
                        <a:pt x="502" y="45742"/>
                        <a:pt x="921" y="22884"/>
                        <a:pt x="1348" y="33"/>
                      </a:cubicBezTo>
                      <a:cubicBezTo>
                        <a:pt x="913" y="22906"/>
                        <a:pt x="494" y="45749"/>
                        <a:pt x="68" y="68607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3" name="任意多边形: 形状 72">
                  <a:extLst>
                    <a:ext uri="{FF2B5EF4-FFF2-40B4-BE49-F238E27FC236}">
                      <a16:creationId xmlns:a16="http://schemas.microsoft.com/office/drawing/2014/main" id="{82267AFD-4727-4375-AA8F-7C98F2F96547}"/>
                    </a:ext>
                  </a:extLst>
                </p:cNvPr>
                <p:cNvSpPr/>
                <p:nvPr/>
              </p:nvSpPr>
              <p:spPr>
                <a:xfrm>
                  <a:off x="9136884" y="4624205"/>
                  <a:ext cx="792" cy="53335"/>
                </a:xfrm>
                <a:custGeom>
                  <a:avLst/>
                  <a:gdLst>
                    <a:gd name="connsiteX0" fmla="*/ 68 w 792"/>
                    <a:gd name="connsiteY0" fmla="*/ 33 h 53335"/>
                    <a:gd name="connsiteX1" fmla="*/ 860 w 792"/>
                    <a:gd name="connsiteY1" fmla="*/ 53369 h 53335"/>
                    <a:gd name="connsiteX2" fmla="*/ 68 w 792"/>
                    <a:gd name="connsiteY2" fmla="*/ 33 h 53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92" h="53335">
                      <a:moveTo>
                        <a:pt x="68" y="33"/>
                      </a:moveTo>
                      <a:cubicBezTo>
                        <a:pt x="327" y="17824"/>
                        <a:pt x="586" y="35616"/>
                        <a:pt x="860" y="53369"/>
                      </a:cubicBezTo>
                      <a:cubicBezTo>
                        <a:pt x="601" y="35562"/>
                        <a:pt x="335" y="17801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:a16="http://schemas.microsoft.com/office/drawing/2014/main" id="{C525FBD8-C438-413C-BEE0-7B3AF3E57472}"/>
                    </a:ext>
                  </a:extLst>
                </p:cNvPr>
                <p:cNvSpPr/>
                <p:nvPr/>
              </p:nvSpPr>
              <p:spPr>
                <a:xfrm>
                  <a:off x="7784845" y="5740204"/>
                  <a:ext cx="38096" cy="472"/>
                </a:xfrm>
                <a:custGeom>
                  <a:avLst/>
                  <a:gdLst>
                    <a:gd name="connsiteX0" fmla="*/ 38165 w 38096"/>
                    <a:gd name="connsiteY0" fmla="*/ 33 h 472"/>
                    <a:gd name="connsiteX1" fmla="*/ 68 w 38096"/>
                    <a:gd name="connsiteY1" fmla="*/ 505 h 472"/>
                    <a:gd name="connsiteX2" fmla="*/ 38165 w 38096"/>
                    <a:gd name="connsiteY2" fmla="*/ 33 h 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472">
                      <a:moveTo>
                        <a:pt x="38165" y="33"/>
                      </a:moveTo>
                      <a:cubicBezTo>
                        <a:pt x="25448" y="185"/>
                        <a:pt x="12708" y="338"/>
                        <a:pt x="68" y="505"/>
                      </a:cubicBezTo>
                      <a:cubicBezTo>
                        <a:pt x="12823" y="353"/>
                        <a:pt x="25494" y="193"/>
                        <a:pt x="38165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:a16="http://schemas.microsoft.com/office/drawing/2014/main" id="{052B5B3C-AF42-4738-8857-3C0C01650E48}"/>
                    </a:ext>
                  </a:extLst>
                </p:cNvPr>
                <p:cNvSpPr/>
                <p:nvPr/>
              </p:nvSpPr>
              <p:spPr>
                <a:xfrm>
                  <a:off x="8828696" y="4223899"/>
                  <a:ext cx="38096" cy="586"/>
                </a:xfrm>
                <a:custGeom>
                  <a:avLst/>
                  <a:gdLst>
                    <a:gd name="connsiteX0" fmla="*/ 38165 w 38096"/>
                    <a:gd name="connsiteY0" fmla="*/ 620 h 586"/>
                    <a:gd name="connsiteX1" fmla="*/ 68 w 38096"/>
                    <a:gd name="connsiteY1" fmla="*/ 33 h 586"/>
                    <a:gd name="connsiteX2" fmla="*/ 38165 w 38096"/>
                    <a:gd name="connsiteY2" fmla="*/ 620 h 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586">
                      <a:moveTo>
                        <a:pt x="38165" y="620"/>
                      </a:moveTo>
                      <a:cubicBezTo>
                        <a:pt x="25433" y="422"/>
                        <a:pt x="12708" y="216"/>
                        <a:pt x="68" y="33"/>
                      </a:cubicBezTo>
                      <a:cubicBezTo>
                        <a:pt x="12830" y="239"/>
                        <a:pt x="25501" y="429"/>
                        <a:pt x="38165" y="62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:a16="http://schemas.microsoft.com/office/drawing/2014/main" id="{B3E93A33-8129-4B5F-8FB7-2BA270D9B8FF}"/>
                    </a:ext>
                  </a:extLst>
                </p:cNvPr>
                <p:cNvSpPr/>
                <p:nvPr/>
              </p:nvSpPr>
              <p:spPr>
                <a:xfrm>
                  <a:off x="8539161" y="4521328"/>
                  <a:ext cx="38096" cy="38"/>
                </a:xfrm>
                <a:custGeom>
                  <a:avLst/>
                  <a:gdLst>
                    <a:gd name="connsiteX0" fmla="*/ 68 w 38096"/>
                    <a:gd name="connsiteY0" fmla="*/ 71 h 38"/>
                    <a:gd name="connsiteX1" fmla="*/ 38165 w 38096"/>
                    <a:gd name="connsiteY1" fmla="*/ 33 h 38"/>
                    <a:gd name="connsiteX2" fmla="*/ 68 w 38096"/>
                    <a:gd name="connsiteY2" fmla="*/ 71 h 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38">
                      <a:moveTo>
                        <a:pt x="68" y="71"/>
                      </a:moveTo>
                      <a:cubicBezTo>
                        <a:pt x="12777" y="64"/>
                        <a:pt x="25471" y="48"/>
                        <a:pt x="38165" y="33"/>
                      </a:cubicBezTo>
                      <a:cubicBezTo>
                        <a:pt x="25463" y="41"/>
                        <a:pt x="12762" y="56"/>
                        <a:pt x="68" y="7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7" name="任意多边形: 形状 76">
                  <a:extLst>
                    <a:ext uri="{FF2B5EF4-FFF2-40B4-BE49-F238E27FC236}">
                      <a16:creationId xmlns:a16="http://schemas.microsoft.com/office/drawing/2014/main" id="{905F5207-6551-4C49-81CE-4D0B0158919C}"/>
                    </a:ext>
                  </a:extLst>
                </p:cNvPr>
                <p:cNvSpPr/>
                <p:nvPr/>
              </p:nvSpPr>
              <p:spPr>
                <a:xfrm>
                  <a:off x="8676309" y="4216318"/>
                  <a:ext cx="30477" cy="502"/>
                </a:xfrm>
                <a:custGeom>
                  <a:avLst/>
                  <a:gdLst>
                    <a:gd name="connsiteX0" fmla="*/ 30545 w 30477"/>
                    <a:gd name="connsiteY0" fmla="*/ 33 h 502"/>
                    <a:gd name="connsiteX1" fmla="*/ 68 w 30477"/>
                    <a:gd name="connsiteY1" fmla="*/ 536 h 502"/>
                    <a:gd name="connsiteX2" fmla="*/ 30545 w 30477"/>
                    <a:gd name="connsiteY2" fmla="*/ 33 h 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502">
                      <a:moveTo>
                        <a:pt x="30545" y="33"/>
                      </a:moveTo>
                      <a:cubicBezTo>
                        <a:pt x="20351" y="201"/>
                        <a:pt x="10163" y="376"/>
                        <a:pt x="68" y="536"/>
                      </a:cubicBezTo>
                      <a:cubicBezTo>
                        <a:pt x="10293" y="368"/>
                        <a:pt x="20419" y="201"/>
                        <a:pt x="30545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:a16="http://schemas.microsoft.com/office/drawing/2014/main" id="{8EF176BF-3793-4A7A-80F5-E7BBEA4FAD72}"/>
                    </a:ext>
                  </a:extLst>
                </p:cNvPr>
                <p:cNvSpPr/>
                <p:nvPr/>
              </p:nvSpPr>
              <p:spPr>
                <a:xfrm>
                  <a:off x="7853419" y="5740364"/>
                  <a:ext cx="30477" cy="159"/>
                </a:xfrm>
                <a:custGeom>
                  <a:avLst/>
                  <a:gdLst>
                    <a:gd name="connsiteX0" fmla="*/ 30545 w 30477"/>
                    <a:gd name="connsiteY0" fmla="*/ 193 h 159"/>
                    <a:gd name="connsiteX1" fmla="*/ 68 w 30477"/>
                    <a:gd name="connsiteY1" fmla="*/ 33 h 159"/>
                    <a:gd name="connsiteX2" fmla="*/ 30545 w 30477"/>
                    <a:gd name="connsiteY2" fmla="*/ 193 h 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159">
                      <a:moveTo>
                        <a:pt x="30545" y="193"/>
                      </a:moveTo>
                      <a:cubicBezTo>
                        <a:pt x="20358" y="140"/>
                        <a:pt x="10171" y="86"/>
                        <a:pt x="68" y="33"/>
                      </a:cubicBezTo>
                      <a:cubicBezTo>
                        <a:pt x="10293" y="94"/>
                        <a:pt x="20419" y="140"/>
                        <a:pt x="30545" y="19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9" name="任意多边形: 形状 78">
                  <a:extLst>
                    <a:ext uri="{FF2B5EF4-FFF2-40B4-BE49-F238E27FC236}">
                      <a16:creationId xmlns:a16="http://schemas.microsoft.com/office/drawing/2014/main" id="{68D38379-AC75-4305-8E1C-4767A01985DC}"/>
                    </a:ext>
                  </a:extLst>
                </p:cNvPr>
                <p:cNvSpPr/>
                <p:nvPr/>
              </p:nvSpPr>
              <p:spPr>
                <a:xfrm>
                  <a:off x="9255380" y="1845633"/>
                  <a:ext cx="38096" cy="2643"/>
                </a:xfrm>
                <a:custGeom>
                  <a:avLst/>
                  <a:gdLst>
                    <a:gd name="connsiteX0" fmla="*/ 68 w 38096"/>
                    <a:gd name="connsiteY0" fmla="*/ 2677 h 2643"/>
                    <a:gd name="connsiteX1" fmla="*/ 38165 w 38096"/>
                    <a:gd name="connsiteY1" fmla="*/ 33 h 2643"/>
                    <a:gd name="connsiteX2" fmla="*/ 68 w 38096"/>
                    <a:gd name="connsiteY2" fmla="*/ 2677 h 2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2643">
                      <a:moveTo>
                        <a:pt x="68" y="2677"/>
                      </a:moveTo>
                      <a:cubicBezTo>
                        <a:pt x="12762" y="1793"/>
                        <a:pt x="25471" y="917"/>
                        <a:pt x="38165" y="33"/>
                      </a:cubicBezTo>
                      <a:cubicBezTo>
                        <a:pt x="25463" y="917"/>
                        <a:pt x="12762" y="1793"/>
                        <a:pt x="68" y="2677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0" name="任意多边形: 形状 79">
                  <a:extLst>
                    <a:ext uri="{FF2B5EF4-FFF2-40B4-BE49-F238E27FC236}">
                      <a16:creationId xmlns:a16="http://schemas.microsoft.com/office/drawing/2014/main" id="{8A56A6EC-BB04-4C89-8351-D77BB6FCD734}"/>
                    </a:ext>
                  </a:extLst>
                </p:cNvPr>
                <p:cNvSpPr/>
                <p:nvPr/>
              </p:nvSpPr>
              <p:spPr>
                <a:xfrm>
                  <a:off x="9426106" y="2704128"/>
                  <a:ext cx="1417" cy="38096"/>
                </a:xfrm>
                <a:custGeom>
                  <a:avLst/>
                  <a:gdLst>
                    <a:gd name="connsiteX0" fmla="*/ 68 w 1417"/>
                    <a:gd name="connsiteY0" fmla="*/ 38130 h 38096"/>
                    <a:gd name="connsiteX1" fmla="*/ 1485 w 1417"/>
                    <a:gd name="connsiteY1" fmla="*/ 33 h 38096"/>
                    <a:gd name="connsiteX2" fmla="*/ 68 w 1417"/>
                    <a:gd name="connsiteY2" fmla="*/ 38130 h 38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17" h="38096">
                      <a:moveTo>
                        <a:pt x="68" y="38130"/>
                      </a:moveTo>
                      <a:cubicBezTo>
                        <a:pt x="540" y="25428"/>
                        <a:pt x="1013" y="12727"/>
                        <a:pt x="1485" y="33"/>
                      </a:cubicBezTo>
                      <a:cubicBezTo>
                        <a:pt x="1005" y="12750"/>
                        <a:pt x="540" y="25444"/>
                        <a:pt x="68" y="3813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1" name="任意多边形: 形状 80">
                  <a:extLst>
                    <a:ext uri="{FF2B5EF4-FFF2-40B4-BE49-F238E27FC236}">
                      <a16:creationId xmlns:a16="http://schemas.microsoft.com/office/drawing/2014/main" id="{7E9DA6E8-453D-4BC2-A8B7-2D1C2DBB5BE4}"/>
                    </a:ext>
                  </a:extLst>
                </p:cNvPr>
                <p:cNvSpPr/>
                <p:nvPr/>
              </p:nvSpPr>
              <p:spPr>
                <a:xfrm>
                  <a:off x="9095373" y="2860317"/>
                  <a:ext cx="22858" cy="15"/>
                </a:xfrm>
                <a:custGeom>
                  <a:avLst/>
                  <a:gdLst>
                    <a:gd name="connsiteX0" fmla="*/ 22926 w 22858"/>
                    <a:gd name="connsiteY0" fmla="*/ 33 h 15"/>
                    <a:gd name="connsiteX1" fmla="*/ 68 w 22858"/>
                    <a:gd name="connsiteY1" fmla="*/ 48 h 15"/>
                    <a:gd name="connsiteX2" fmla="*/ 22926 w 22858"/>
                    <a:gd name="connsiteY2" fmla="*/ 33 h 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15">
                      <a:moveTo>
                        <a:pt x="22926" y="33"/>
                      </a:moveTo>
                      <a:cubicBezTo>
                        <a:pt x="15276" y="33"/>
                        <a:pt x="7634" y="41"/>
                        <a:pt x="68" y="48"/>
                      </a:cubicBezTo>
                      <a:cubicBezTo>
                        <a:pt x="7741" y="48"/>
                        <a:pt x="15329" y="41"/>
                        <a:pt x="22926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任意多边形: 形状 81">
                  <a:extLst>
                    <a:ext uri="{FF2B5EF4-FFF2-40B4-BE49-F238E27FC236}">
                      <a16:creationId xmlns:a16="http://schemas.microsoft.com/office/drawing/2014/main" id="{83C8EE0C-F7D2-458C-AA0A-174D1BF7C907}"/>
                    </a:ext>
                  </a:extLst>
                </p:cNvPr>
                <p:cNvSpPr/>
                <p:nvPr/>
              </p:nvSpPr>
              <p:spPr>
                <a:xfrm>
                  <a:off x="8447729" y="4193590"/>
                  <a:ext cx="22858" cy="251"/>
                </a:xfrm>
                <a:custGeom>
                  <a:avLst/>
                  <a:gdLst>
                    <a:gd name="connsiteX0" fmla="*/ 22926 w 22858"/>
                    <a:gd name="connsiteY0" fmla="*/ 33 h 251"/>
                    <a:gd name="connsiteX1" fmla="*/ 68 w 22858"/>
                    <a:gd name="connsiteY1" fmla="*/ 284 h 251"/>
                    <a:gd name="connsiteX2" fmla="*/ 22926 w 22858"/>
                    <a:gd name="connsiteY2" fmla="*/ 33 h 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251">
                      <a:moveTo>
                        <a:pt x="22926" y="33"/>
                      </a:moveTo>
                      <a:cubicBezTo>
                        <a:pt x="15276" y="117"/>
                        <a:pt x="7634" y="201"/>
                        <a:pt x="68" y="284"/>
                      </a:cubicBezTo>
                      <a:cubicBezTo>
                        <a:pt x="7741" y="208"/>
                        <a:pt x="15329" y="124"/>
                        <a:pt x="22926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3" name="任意多边形: 形状 82">
                  <a:extLst>
                    <a:ext uri="{FF2B5EF4-FFF2-40B4-BE49-F238E27FC236}">
                      <a16:creationId xmlns:a16="http://schemas.microsoft.com/office/drawing/2014/main" id="{9591307D-5F5B-4279-B910-A387E52084EE}"/>
                    </a:ext>
                  </a:extLst>
                </p:cNvPr>
                <p:cNvSpPr/>
                <p:nvPr/>
              </p:nvSpPr>
              <p:spPr>
                <a:xfrm>
                  <a:off x="8295341" y="4504871"/>
                  <a:ext cx="30477" cy="2476"/>
                </a:xfrm>
                <a:custGeom>
                  <a:avLst/>
                  <a:gdLst>
                    <a:gd name="connsiteX0" fmla="*/ 68 w 30477"/>
                    <a:gd name="connsiteY0" fmla="*/ 33 h 2476"/>
                    <a:gd name="connsiteX1" fmla="*/ 30545 w 30477"/>
                    <a:gd name="connsiteY1" fmla="*/ 2509 h 2476"/>
                    <a:gd name="connsiteX2" fmla="*/ 68 w 30477"/>
                    <a:gd name="connsiteY2" fmla="*/ 33 h 2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476">
                      <a:moveTo>
                        <a:pt x="68" y="33"/>
                      </a:moveTo>
                      <a:cubicBezTo>
                        <a:pt x="10232" y="856"/>
                        <a:pt x="20389" y="1686"/>
                        <a:pt x="30545" y="2509"/>
                      </a:cubicBezTo>
                      <a:cubicBezTo>
                        <a:pt x="20381" y="1686"/>
                        <a:pt x="10232" y="856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4" name="任意多边形: 形状 83">
                  <a:extLst>
                    <a:ext uri="{FF2B5EF4-FFF2-40B4-BE49-F238E27FC236}">
                      <a16:creationId xmlns:a16="http://schemas.microsoft.com/office/drawing/2014/main" id="{8AF438EE-5A4C-45FA-A300-E4213FFB3D6C}"/>
                    </a:ext>
                  </a:extLst>
                </p:cNvPr>
                <p:cNvSpPr/>
                <p:nvPr/>
              </p:nvSpPr>
              <p:spPr>
                <a:xfrm>
                  <a:off x="8276049" y="4860405"/>
                  <a:ext cx="480" cy="30477"/>
                </a:xfrm>
                <a:custGeom>
                  <a:avLst/>
                  <a:gdLst>
                    <a:gd name="connsiteX0" fmla="*/ 68 w 480"/>
                    <a:gd name="connsiteY0" fmla="*/ 30510 h 30477"/>
                    <a:gd name="connsiteX1" fmla="*/ 548 w 480"/>
                    <a:gd name="connsiteY1" fmla="*/ 33 h 30477"/>
                    <a:gd name="connsiteX2" fmla="*/ 68 w 480"/>
                    <a:gd name="connsiteY2" fmla="*/ 30510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0" h="30477">
                      <a:moveTo>
                        <a:pt x="68" y="30510"/>
                      </a:moveTo>
                      <a:cubicBezTo>
                        <a:pt x="228" y="20346"/>
                        <a:pt x="396" y="10182"/>
                        <a:pt x="548" y="33"/>
                      </a:cubicBezTo>
                      <a:cubicBezTo>
                        <a:pt x="388" y="10212"/>
                        <a:pt x="228" y="20361"/>
                        <a:pt x="68" y="305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2C669E23-6449-46FB-AEDD-D3B7DA8CC7A6}"/>
                    </a:ext>
                  </a:extLst>
                </p:cNvPr>
                <p:cNvSpPr/>
                <p:nvPr/>
              </p:nvSpPr>
              <p:spPr>
                <a:xfrm>
                  <a:off x="9148709" y="4481753"/>
                  <a:ext cx="30477" cy="2987"/>
                </a:xfrm>
                <a:custGeom>
                  <a:avLst/>
                  <a:gdLst>
                    <a:gd name="connsiteX0" fmla="*/ 68 w 30477"/>
                    <a:gd name="connsiteY0" fmla="*/ 3020 h 2987"/>
                    <a:gd name="connsiteX1" fmla="*/ 30545 w 30477"/>
                    <a:gd name="connsiteY1" fmla="*/ 33 h 2987"/>
                    <a:gd name="connsiteX2" fmla="*/ 68 w 30477"/>
                    <a:gd name="connsiteY2" fmla="*/ 3020 h 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987">
                      <a:moveTo>
                        <a:pt x="68" y="3020"/>
                      </a:moveTo>
                      <a:cubicBezTo>
                        <a:pt x="10217" y="2022"/>
                        <a:pt x="20389" y="1031"/>
                        <a:pt x="30545" y="33"/>
                      </a:cubicBezTo>
                      <a:cubicBezTo>
                        <a:pt x="20381" y="1031"/>
                        <a:pt x="10217" y="2022"/>
                        <a:pt x="68" y="302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22AF05DA-52DD-4F52-8837-C576B7C69DAC}"/>
                    </a:ext>
                  </a:extLst>
                </p:cNvPr>
                <p:cNvSpPr/>
                <p:nvPr/>
              </p:nvSpPr>
              <p:spPr>
                <a:xfrm>
                  <a:off x="9844973" y="4273715"/>
                  <a:ext cx="1813" cy="30477"/>
                </a:xfrm>
                <a:custGeom>
                  <a:avLst/>
                  <a:gdLst>
                    <a:gd name="connsiteX0" fmla="*/ 68 w 1813"/>
                    <a:gd name="connsiteY0" fmla="*/ 30510 h 30477"/>
                    <a:gd name="connsiteX1" fmla="*/ 1882 w 1813"/>
                    <a:gd name="connsiteY1" fmla="*/ 33 h 30477"/>
                    <a:gd name="connsiteX2" fmla="*/ 68 w 1813"/>
                    <a:gd name="connsiteY2" fmla="*/ 30510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3" h="30477">
                      <a:moveTo>
                        <a:pt x="68" y="30510"/>
                      </a:moveTo>
                      <a:cubicBezTo>
                        <a:pt x="678" y="20346"/>
                        <a:pt x="1279" y="10167"/>
                        <a:pt x="1882" y="33"/>
                      </a:cubicBezTo>
                      <a:cubicBezTo>
                        <a:pt x="1279" y="10212"/>
                        <a:pt x="670" y="20369"/>
                        <a:pt x="68" y="305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7" name="任意多边形: 形状 86">
                  <a:extLst>
                    <a:ext uri="{FF2B5EF4-FFF2-40B4-BE49-F238E27FC236}">
                      <a16:creationId xmlns:a16="http://schemas.microsoft.com/office/drawing/2014/main" id="{72BB7205-B169-4D98-99DF-91B93288F57A}"/>
                    </a:ext>
                  </a:extLst>
                </p:cNvPr>
                <p:cNvSpPr/>
                <p:nvPr/>
              </p:nvSpPr>
              <p:spPr>
                <a:xfrm>
                  <a:off x="9979218" y="2897241"/>
                  <a:ext cx="30477" cy="2369"/>
                </a:xfrm>
                <a:custGeom>
                  <a:avLst/>
                  <a:gdLst>
                    <a:gd name="connsiteX0" fmla="*/ 68 w 30477"/>
                    <a:gd name="connsiteY0" fmla="*/ 2403 h 2369"/>
                    <a:gd name="connsiteX1" fmla="*/ 30545 w 30477"/>
                    <a:gd name="connsiteY1" fmla="*/ 33 h 2369"/>
                    <a:gd name="connsiteX2" fmla="*/ 68 w 30477"/>
                    <a:gd name="connsiteY2" fmla="*/ 2403 h 2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369">
                      <a:moveTo>
                        <a:pt x="68" y="2403"/>
                      </a:moveTo>
                      <a:cubicBezTo>
                        <a:pt x="10232" y="1610"/>
                        <a:pt x="20381" y="818"/>
                        <a:pt x="30545" y="33"/>
                      </a:cubicBezTo>
                      <a:cubicBezTo>
                        <a:pt x="20381" y="818"/>
                        <a:pt x="10232" y="1610"/>
                        <a:pt x="68" y="240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7D7991E4-81B5-45F4-86CE-033164602DB3}"/>
                    </a:ext>
                  </a:extLst>
                </p:cNvPr>
                <p:cNvSpPr/>
                <p:nvPr/>
              </p:nvSpPr>
              <p:spPr>
                <a:xfrm>
                  <a:off x="8920128" y="4231701"/>
                  <a:ext cx="22858" cy="220"/>
                </a:xfrm>
                <a:custGeom>
                  <a:avLst/>
                  <a:gdLst>
                    <a:gd name="connsiteX0" fmla="*/ 22926 w 22858"/>
                    <a:gd name="connsiteY0" fmla="*/ 254 h 220"/>
                    <a:gd name="connsiteX1" fmla="*/ 68 w 22858"/>
                    <a:gd name="connsiteY1" fmla="*/ 33 h 220"/>
                    <a:gd name="connsiteX2" fmla="*/ 22926 w 22858"/>
                    <a:gd name="connsiteY2" fmla="*/ 254 h 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220">
                      <a:moveTo>
                        <a:pt x="22926" y="254"/>
                      </a:moveTo>
                      <a:cubicBezTo>
                        <a:pt x="15284" y="178"/>
                        <a:pt x="7634" y="102"/>
                        <a:pt x="68" y="33"/>
                      </a:cubicBezTo>
                      <a:cubicBezTo>
                        <a:pt x="7741" y="102"/>
                        <a:pt x="15337" y="178"/>
                        <a:pt x="22926" y="254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:a16="http://schemas.microsoft.com/office/drawing/2014/main" id="{11E84FEC-7118-4825-A68F-1CB27A479498}"/>
                    </a:ext>
                  </a:extLst>
                </p:cNvPr>
                <p:cNvSpPr/>
                <p:nvPr/>
              </p:nvSpPr>
              <p:spPr>
                <a:xfrm>
                  <a:off x="8275729" y="5439475"/>
                  <a:ext cx="1120" cy="22858"/>
                </a:xfrm>
                <a:custGeom>
                  <a:avLst/>
                  <a:gdLst>
                    <a:gd name="connsiteX0" fmla="*/ 1188 w 1120"/>
                    <a:gd name="connsiteY0" fmla="*/ 22891 h 22858"/>
                    <a:gd name="connsiteX1" fmla="*/ 68 w 1120"/>
                    <a:gd name="connsiteY1" fmla="*/ 33 h 22858"/>
                    <a:gd name="connsiteX2" fmla="*/ 1188 w 1120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0" h="22858">
                      <a:moveTo>
                        <a:pt x="1188" y="22891"/>
                      </a:moveTo>
                      <a:cubicBezTo>
                        <a:pt x="807" y="15264"/>
                        <a:pt x="434" y="7638"/>
                        <a:pt x="68" y="33"/>
                      </a:cubicBezTo>
                      <a:cubicBezTo>
                        <a:pt x="434" y="7668"/>
                        <a:pt x="807" y="15287"/>
                        <a:pt x="118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任意多边形: 形状 89">
                  <a:extLst>
                    <a:ext uri="{FF2B5EF4-FFF2-40B4-BE49-F238E27FC236}">
                      <a16:creationId xmlns:a16="http://schemas.microsoft.com/office/drawing/2014/main" id="{86CCA484-40FF-4119-9463-82F5B663921B}"/>
                    </a:ext>
                  </a:extLst>
                </p:cNvPr>
                <p:cNvSpPr/>
                <p:nvPr/>
              </p:nvSpPr>
              <p:spPr>
                <a:xfrm>
                  <a:off x="9125851" y="5073746"/>
                  <a:ext cx="15235" cy="22859"/>
                </a:xfrm>
                <a:custGeom>
                  <a:avLst/>
                  <a:gdLst>
                    <a:gd name="connsiteX0" fmla="*/ 5340 w 15235"/>
                    <a:gd name="connsiteY0" fmla="*/ 33 h 22859"/>
                    <a:gd name="connsiteX1" fmla="*/ 13066 w 15235"/>
                    <a:gd name="connsiteY1" fmla="*/ 21619 h 22859"/>
                    <a:gd name="connsiteX2" fmla="*/ 5340 w 15235"/>
                    <a:gd name="connsiteY2" fmla="*/ 33 h 22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5" h="22859">
                      <a:moveTo>
                        <a:pt x="5340" y="33"/>
                      </a:moveTo>
                      <a:cubicBezTo>
                        <a:pt x="21996" y="41330"/>
                        <a:pt x="12640" y="12087"/>
                        <a:pt x="13066" y="21619"/>
                      </a:cubicBezTo>
                      <a:cubicBezTo>
                        <a:pt x="-1113" y="23524"/>
                        <a:pt x="-3696" y="16331"/>
                        <a:pt x="5340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1" name="任意多边形: 形状 90">
                  <a:extLst>
                    <a:ext uri="{FF2B5EF4-FFF2-40B4-BE49-F238E27FC236}">
                      <a16:creationId xmlns:a16="http://schemas.microsoft.com/office/drawing/2014/main" id="{F4CC6F85-BB6E-4415-BF10-1689A4D8BEFE}"/>
                    </a:ext>
                  </a:extLst>
                </p:cNvPr>
                <p:cNvSpPr/>
                <p:nvPr/>
              </p:nvSpPr>
              <p:spPr>
                <a:xfrm>
                  <a:off x="8409632" y="4193300"/>
                  <a:ext cx="22858" cy="830"/>
                </a:xfrm>
                <a:custGeom>
                  <a:avLst/>
                  <a:gdLst>
                    <a:gd name="connsiteX0" fmla="*/ 22926 w 22858"/>
                    <a:gd name="connsiteY0" fmla="*/ 863 h 830"/>
                    <a:gd name="connsiteX1" fmla="*/ 68 w 22858"/>
                    <a:gd name="connsiteY1" fmla="*/ 33 h 830"/>
                    <a:gd name="connsiteX2" fmla="*/ 22926 w 22858"/>
                    <a:gd name="connsiteY2" fmla="*/ 863 h 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830">
                      <a:moveTo>
                        <a:pt x="22926" y="863"/>
                      </a:moveTo>
                      <a:cubicBezTo>
                        <a:pt x="15291" y="589"/>
                        <a:pt x="7626" y="315"/>
                        <a:pt x="68" y="33"/>
                      </a:cubicBezTo>
                      <a:cubicBezTo>
                        <a:pt x="7756" y="307"/>
                        <a:pt x="15329" y="582"/>
                        <a:pt x="22926" y="86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任意多边形: 形状 91">
                  <a:extLst>
                    <a:ext uri="{FF2B5EF4-FFF2-40B4-BE49-F238E27FC236}">
                      <a16:creationId xmlns:a16="http://schemas.microsoft.com/office/drawing/2014/main" id="{7C80FAFA-5AE1-444C-9F42-DF82FF84852A}"/>
                    </a:ext>
                  </a:extLst>
                </p:cNvPr>
                <p:cNvSpPr/>
                <p:nvPr/>
              </p:nvSpPr>
              <p:spPr>
                <a:xfrm>
                  <a:off x="9989923" y="3389870"/>
                  <a:ext cx="1440" cy="30477"/>
                </a:xfrm>
                <a:custGeom>
                  <a:avLst/>
                  <a:gdLst>
                    <a:gd name="connsiteX0" fmla="*/ 68 w 1440"/>
                    <a:gd name="connsiteY0" fmla="*/ 30510 h 30477"/>
                    <a:gd name="connsiteX1" fmla="*/ 1508 w 1440"/>
                    <a:gd name="connsiteY1" fmla="*/ 33 h 30477"/>
                    <a:gd name="connsiteX2" fmla="*/ 68 w 1440"/>
                    <a:gd name="connsiteY2" fmla="*/ 30510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40" h="30477">
                      <a:moveTo>
                        <a:pt x="68" y="30510"/>
                      </a:moveTo>
                      <a:cubicBezTo>
                        <a:pt x="548" y="20354"/>
                        <a:pt x="1036" y="10190"/>
                        <a:pt x="1508" y="33"/>
                      </a:cubicBezTo>
                      <a:cubicBezTo>
                        <a:pt x="1028" y="10205"/>
                        <a:pt x="540" y="20361"/>
                        <a:pt x="68" y="305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3" name="任意多边形: 形状 92">
                  <a:extLst>
                    <a:ext uri="{FF2B5EF4-FFF2-40B4-BE49-F238E27FC236}">
                      <a16:creationId xmlns:a16="http://schemas.microsoft.com/office/drawing/2014/main" id="{EC437974-8CCF-4E6A-A664-FB82F40E6053}"/>
                    </a:ext>
                  </a:extLst>
                </p:cNvPr>
                <p:cNvSpPr/>
                <p:nvPr/>
              </p:nvSpPr>
              <p:spPr>
                <a:xfrm>
                  <a:off x="8276255" y="5355662"/>
                  <a:ext cx="76" cy="30477"/>
                </a:xfrm>
                <a:custGeom>
                  <a:avLst/>
                  <a:gdLst>
                    <a:gd name="connsiteX0" fmla="*/ 144 w 76"/>
                    <a:gd name="connsiteY0" fmla="*/ 30510 h 30477"/>
                    <a:gd name="connsiteX1" fmla="*/ 68 w 76"/>
                    <a:gd name="connsiteY1" fmla="*/ 33 h 30477"/>
                    <a:gd name="connsiteX2" fmla="*/ 144 w 76"/>
                    <a:gd name="connsiteY2" fmla="*/ 30510 h 3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" h="30477">
                      <a:moveTo>
                        <a:pt x="144" y="30510"/>
                      </a:moveTo>
                      <a:cubicBezTo>
                        <a:pt x="121" y="20346"/>
                        <a:pt x="91" y="10190"/>
                        <a:pt x="68" y="33"/>
                      </a:cubicBezTo>
                      <a:cubicBezTo>
                        <a:pt x="91" y="10220"/>
                        <a:pt x="114" y="20369"/>
                        <a:pt x="144" y="305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4" name="任意多边形: 形状 93">
                  <a:extLst>
                    <a:ext uri="{FF2B5EF4-FFF2-40B4-BE49-F238E27FC236}">
                      <a16:creationId xmlns:a16="http://schemas.microsoft.com/office/drawing/2014/main" id="{C45635A3-4EFF-4ED1-B598-2DE46B634CC3}"/>
                    </a:ext>
                  </a:extLst>
                </p:cNvPr>
                <p:cNvSpPr/>
                <p:nvPr/>
              </p:nvSpPr>
              <p:spPr>
                <a:xfrm>
                  <a:off x="8275493" y="5134701"/>
                  <a:ext cx="1592" cy="22858"/>
                </a:xfrm>
                <a:custGeom>
                  <a:avLst/>
                  <a:gdLst>
                    <a:gd name="connsiteX0" fmla="*/ 68 w 1592"/>
                    <a:gd name="connsiteY0" fmla="*/ 22891 h 22858"/>
                    <a:gd name="connsiteX1" fmla="*/ 1661 w 1592"/>
                    <a:gd name="connsiteY1" fmla="*/ 33 h 22858"/>
                    <a:gd name="connsiteX2" fmla="*/ 68 w 1592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92" h="22858">
                      <a:moveTo>
                        <a:pt x="68" y="22891"/>
                      </a:moveTo>
                      <a:cubicBezTo>
                        <a:pt x="594" y="15264"/>
                        <a:pt x="1135" y="7645"/>
                        <a:pt x="1661" y="33"/>
                      </a:cubicBezTo>
                      <a:cubicBezTo>
                        <a:pt x="1127" y="7668"/>
                        <a:pt x="594" y="15287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5" name="任意多边形: 形状 94">
                  <a:extLst>
                    <a:ext uri="{FF2B5EF4-FFF2-40B4-BE49-F238E27FC236}">
                      <a16:creationId xmlns:a16="http://schemas.microsoft.com/office/drawing/2014/main" id="{D4FBD98A-F061-4FF0-8184-6F30BE87335F}"/>
                    </a:ext>
                  </a:extLst>
                </p:cNvPr>
                <p:cNvSpPr/>
                <p:nvPr/>
              </p:nvSpPr>
              <p:spPr>
                <a:xfrm>
                  <a:off x="9860051" y="4136566"/>
                  <a:ext cx="2133" cy="22858"/>
                </a:xfrm>
                <a:custGeom>
                  <a:avLst/>
                  <a:gdLst>
                    <a:gd name="connsiteX0" fmla="*/ 68 w 2133"/>
                    <a:gd name="connsiteY0" fmla="*/ 22891 h 22858"/>
                    <a:gd name="connsiteX1" fmla="*/ 2202 w 2133"/>
                    <a:gd name="connsiteY1" fmla="*/ 33 h 22858"/>
                    <a:gd name="connsiteX2" fmla="*/ 68 w 2133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33" h="22858">
                      <a:moveTo>
                        <a:pt x="68" y="22891"/>
                      </a:moveTo>
                      <a:cubicBezTo>
                        <a:pt x="777" y="15272"/>
                        <a:pt x="1493" y="7645"/>
                        <a:pt x="2202" y="33"/>
                      </a:cubicBezTo>
                      <a:cubicBezTo>
                        <a:pt x="1493" y="7668"/>
                        <a:pt x="777" y="15287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任意多边形: 形状 95">
                  <a:extLst>
                    <a:ext uri="{FF2B5EF4-FFF2-40B4-BE49-F238E27FC236}">
                      <a16:creationId xmlns:a16="http://schemas.microsoft.com/office/drawing/2014/main" id="{833F9B88-51B7-4D00-97E4-871A638CF029}"/>
                    </a:ext>
                  </a:extLst>
                </p:cNvPr>
                <p:cNvSpPr/>
                <p:nvPr/>
              </p:nvSpPr>
              <p:spPr>
                <a:xfrm>
                  <a:off x="8176221" y="5180417"/>
                  <a:ext cx="2042" cy="22858"/>
                </a:xfrm>
                <a:custGeom>
                  <a:avLst/>
                  <a:gdLst>
                    <a:gd name="connsiteX0" fmla="*/ 68 w 2042"/>
                    <a:gd name="connsiteY0" fmla="*/ 33 h 22858"/>
                    <a:gd name="connsiteX1" fmla="*/ 2110 w 2042"/>
                    <a:gd name="connsiteY1" fmla="*/ 22891 h 22858"/>
                    <a:gd name="connsiteX2" fmla="*/ 68 w 2042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2" h="22858">
                      <a:moveTo>
                        <a:pt x="68" y="33"/>
                      </a:moveTo>
                      <a:cubicBezTo>
                        <a:pt x="746" y="7668"/>
                        <a:pt x="1432" y="15302"/>
                        <a:pt x="2110" y="22891"/>
                      </a:cubicBezTo>
                      <a:cubicBezTo>
                        <a:pt x="1424" y="15272"/>
                        <a:pt x="746" y="7652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任意多边形: 形状 96">
                  <a:extLst>
                    <a:ext uri="{FF2B5EF4-FFF2-40B4-BE49-F238E27FC236}">
                      <a16:creationId xmlns:a16="http://schemas.microsoft.com/office/drawing/2014/main" id="{634A4F17-9714-41A4-A4BF-523800AF547C}"/>
                    </a:ext>
                  </a:extLst>
                </p:cNvPr>
                <p:cNvSpPr/>
                <p:nvPr/>
              </p:nvSpPr>
              <p:spPr>
                <a:xfrm>
                  <a:off x="8160875" y="5119462"/>
                  <a:ext cx="2255" cy="22858"/>
                </a:xfrm>
                <a:custGeom>
                  <a:avLst/>
                  <a:gdLst>
                    <a:gd name="connsiteX0" fmla="*/ 68 w 2255"/>
                    <a:gd name="connsiteY0" fmla="*/ 33 h 22858"/>
                    <a:gd name="connsiteX1" fmla="*/ 2323 w 2255"/>
                    <a:gd name="connsiteY1" fmla="*/ 22891 h 22858"/>
                    <a:gd name="connsiteX2" fmla="*/ 68 w 2255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55" h="22858">
                      <a:moveTo>
                        <a:pt x="68" y="33"/>
                      </a:moveTo>
                      <a:cubicBezTo>
                        <a:pt x="822" y="7660"/>
                        <a:pt x="1569" y="15295"/>
                        <a:pt x="2323" y="22891"/>
                      </a:cubicBezTo>
                      <a:cubicBezTo>
                        <a:pt x="1569" y="15249"/>
                        <a:pt x="822" y="7645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8" name="任意多边形: 形状 97">
                  <a:extLst>
                    <a:ext uri="{FF2B5EF4-FFF2-40B4-BE49-F238E27FC236}">
                      <a16:creationId xmlns:a16="http://schemas.microsoft.com/office/drawing/2014/main" id="{9AD96381-3D5E-4BBA-BA7B-208226F82A2B}"/>
                    </a:ext>
                  </a:extLst>
                </p:cNvPr>
                <p:cNvSpPr/>
                <p:nvPr/>
              </p:nvSpPr>
              <p:spPr>
                <a:xfrm>
                  <a:off x="9685020" y="4052753"/>
                  <a:ext cx="1706" cy="22858"/>
                </a:xfrm>
                <a:custGeom>
                  <a:avLst/>
                  <a:gdLst>
                    <a:gd name="connsiteX0" fmla="*/ 68 w 1706"/>
                    <a:gd name="connsiteY0" fmla="*/ 22891 h 22858"/>
                    <a:gd name="connsiteX1" fmla="*/ 1775 w 1706"/>
                    <a:gd name="connsiteY1" fmla="*/ 33 h 22858"/>
                    <a:gd name="connsiteX2" fmla="*/ 68 w 1706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06" h="22858">
                      <a:moveTo>
                        <a:pt x="68" y="22891"/>
                      </a:moveTo>
                      <a:cubicBezTo>
                        <a:pt x="640" y="15272"/>
                        <a:pt x="1203" y="7652"/>
                        <a:pt x="1775" y="33"/>
                      </a:cubicBezTo>
                      <a:cubicBezTo>
                        <a:pt x="1196" y="7668"/>
                        <a:pt x="632" y="15279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任意多边形: 形状 98">
                  <a:extLst>
                    <a:ext uri="{FF2B5EF4-FFF2-40B4-BE49-F238E27FC236}">
                      <a16:creationId xmlns:a16="http://schemas.microsoft.com/office/drawing/2014/main" id="{3356DD2C-7C75-4064-A7F1-A99BBC707409}"/>
                    </a:ext>
                  </a:extLst>
                </p:cNvPr>
                <p:cNvSpPr/>
                <p:nvPr/>
              </p:nvSpPr>
              <p:spPr>
                <a:xfrm>
                  <a:off x="5796193" y="5106837"/>
                  <a:ext cx="30477" cy="2400"/>
                </a:xfrm>
                <a:custGeom>
                  <a:avLst/>
                  <a:gdLst>
                    <a:gd name="connsiteX0" fmla="*/ 68 w 30477"/>
                    <a:gd name="connsiteY0" fmla="*/ 2433 h 2400"/>
                    <a:gd name="connsiteX1" fmla="*/ 30545 w 30477"/>
                    <a:gd name="connsiteY1" fmla="*/ 33 h 2400"/>
                    <a:gd name="connsiteX2" fmla="*/ 68 w 30477"/>
                    <a:gd name="connsiteY2" fmla="*/ 2433 h 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400">
                      <a:moveTo>
                        <a:pt x="68" y="2433"/>
                      </a:moveTo>
                      <a:cubicBezTo>
                        <a:pt x="10220" y="1633"/>
                        <a:pt x="20383" y="825"/>
                        <a:pt x="30545" y="33"/>
                      </a:cubicBezTo>
                      <a:cubicBezTo>
                        <a:pt x="20361" y="833"/>
                        <a:pt x="10209" y="1633"/>
                        <a:pt x="68" y="24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0" name="任意多边形: 形状 99">
                  <a:extLst>
                    <a:ext uri="{FF2B5EF4-FFF2-40B4-BE49-F238E27FC236}">
                      <a16:creationId xmlns:a16="http://schemas.microsoft.com/office/drawing/2014/main" id="{31B23676-3355-44ED-962E-36AE834CD3A1}"/>
                    </a:ext>
                  </a:extLst>
                </p:cNvPr>
                <p:cNvSpPr/>
                <p:nvPr/>
              </p:nvSpPr>
              <p:spPr>
                <a:xfrm>
                  <a:off x="9616857" y="5294707"/>
                  <a:ext cx="876" cy="22858"/>
                </a:xfrm>
                <a:custGeom>
                  <a:avLst/>
                  <a:gdLst>
                    <a:gd name="connsiteX0" fmla="*/ 944 w 876"/>
                    <a:gd name="connsiteY0" fmla="*/ 33 h 22858"/>
                    <a:gd name="connsiteX1" fmla="*/ 68 w 876"/>
                    <a:gd name="connsiteY1" fmla="*/ 22891 h 22858"/>
                    <a:gd name="connsiteX2" fmla="*/ 944 w 876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6" h="22858">
                      <a:moveTo>
                        <a:pt x="944" y="33"/>
                      </a:moveTo>
                      <a:cubicBezTo>
                        <a:pt x="647" y="7668"/>
                        <a:pt x="350" y="15318"/>
                        <a:pt x="68" y="22891"/>
                      </a:cubicBezTo>
                      <a:cubicBezTo>
                        <a:pt x="365" y="15242"/>
                        <a:pt x="654" y="7645"/>
                        <a:pt x="944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1" name="任意多边形: 形状 100">
                  <a:extLst>
                    <a:ext uri="{FF2B5EF4-FFF2-40B4-BE49-F238E27FC236}">
                      <a16:creationId xmlns:a16="http://schemas.microsoft.com/office/drawing/2014/main" id="{A0165C4F-317F-41E4-8A80-A3FBFEC3447A}"/>
                    </a:ext>
                  </a:extLst>
                </p:cNvPr>
                <p:cNvSpPr/>
                <p:nvPr/>
              </p:nvSpPr>
              <p:spPr>
                <a:xfrm>
                  <a:off x="9738355" y="5294707"/>
                  <a:ext cx="1699" cy="22858"/>
                </a:xfrm>
                <a:custGeom>
                  <a:avLst/>
                  <a:gdLst>
                    <a:gd name="connsiteX0" fmla="*/ 68 w 1699"/>
                    <a:gd name="connsiteY0" fmla="*/ 22891 h 22858"/>
                    <a:gd name="connsiteX1" fmla="*/ 1767 w 1699"/>
                    <a:gd name="connsiteY1" fmla="*/ 33 h 22858"/>
                    <a:gd name="connsiteX2" fmla="*/ 68 w 1699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9" h="22858">
                      <a:moveTo>
                        <a:pt x="68" y="22891"/>
                      </a:moveTo>
                      <a:cubicBezTo>
                        <a:pt x="632" y="15272"/>
                        <a:pt x="1196" y="7638"/>
                        <a:pt x="1767" y="33"/>
                      </a:cubicBezTo>
                      <a:cubicBezTo>
                        <a:pt x="1196" y="7668"/>
                        <a:pt x="632" y="15280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" name="任意多边形: 形状 101">
                  <a:extLst>
                    <a:ext uri="{FF2B5EF4-FFF2-40B4-BE49-F238E27FC236}">
                      <a16:creationId xmlns:a16="http://schemas.microsoft.com/office/drawing/2014/main" id="{C8A34176-D8DD-47E9-8DBF-8225376B51CE}"/>
                    </a:ext>
                  </a:extLst>
                </p:cNvPr>
                <p:cNvSpPr/>
                <p:nvPr/>
              </p:nvSpPr>
              <p:spPr>
                <a:xfrm>
                  <a:off x="9692288" y="4022276"/>
                  <a:ext cx="2408" cy="22858"/>
                </a:xfrm>
                <a:custGeom>
                  <a:avLst/>
                  <a:gdLst>
                    <a:gd name="connsiteX0" fmla="*/ 68 w 2408"/>
                    <a:gd name="connsiteY0" fmla="*/ 22891 h 22858"/>
                    <a:gd name="connsiteX1" fmla="*/ 2476 w 2408"/>
                    <a:gd name="connsiteY1" fmla="*/ 33 h 22858"/>
                    <a:gd name="connsiteX2" fmla="*/ 68 w 2408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08" h="22858">
                      <a:moveTo>
                        <a:pt x="68" y="22891"/>
                      </a:moveTo>
                      <a:cubicBezTo>
                        <a:pt x="868" y="15264"/>
                        <a:pt x="1684" y="7645"/>
                        <a:pt x="2476" y="33"/>
                      </a:cubicBezTo>
                      <a:cubicBezTo>
                        <a:pt x="1676" y="7675"/>
                        <a:pt x="868" y="15287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任意多边形: 形状 102">
                  <a:extLst>
                    <a:ext uri="{FF2B5EF4-FFF2-40B4-BE49-F238E27FC236}">
                      <a16:creationId xmlns:a16="http://schemas.microsoft.com/office/drawing/2014/main" id="{5A5EBB82-C1E0-4B5B-A2D7-40D730C5DA3D}"/>
                    </a:ext>
                  </a:extLst>
                </p:cNvPr>
                <p:cNvSpPr/>
                <p:nvPr/>
              </p:nvSpPr>
              <p:spPr>
                <a:xfrm>
                  <a:off x="5857147" y="5098921"/>
                  <a:ext cx="30477" cy="2994"/>
                </a:xfrm>
                <a:custGeom>
                  <a:avLst/>
                  <a:gdLst>
                    <a:gd name="connsiteX0" fmla="*/ 68 w 30477"/>
                    <a:gd name="connsiteY0" fmla="*/ 3027 h 2994"/>
                    <a:gd name="connsiteX1" fmla="*/ 30545 w 30477"/>
                    <a:gd name="connsiteY1" fmla="*/ 33 h 2994"/>
                    <a:gd name="connsiteX2" fmla="*/ 68 w 30477"/>
                    <a:gd name="connsiteY2" fmla="*/ 3027 h 2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994">
                      <a:moveTo>
                        <a:pt x="68" y="3027"/>
                      </a:moveTo>
                      <a:cubicBezTo>
                        <a:pt x="10231" y="2029"/>
                        <a:pt x="20393" y="1032"/>
                        <a:pt x="30545" y="33"/>
                      </a:cubicBezTo>
                      <a:cubicBezTo>
                        <a:pt x="20393" y="1032"/>
                        <a:pt x="10220" y="2029"/>
                        <a:pt x="68" y="3027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:a16="http://schemas.microsoft.com/office/drawing/2014/main" id="{04E6EDC2-B7B9-4193-84F2-B586C3DE9481}"/>
                    </a:ext>
                  </a:extLst>
                </p:cNvPr>
                <p:cNvSpPr/>
                <p:nvPr/>
              </p:nvSpPr>
              <p:spPr>
                <a:xfrm>
                  <a:off x="9072515" y="4224105"/>
                  <a:ext cx="15238" cy="167"/>
                </a:xfrm>
                <a:custGeom>
                  <a:avLst/>
                  <a:gdLst>
                    <a:gd name="connsiteX0" fmla="*/ 15307 w 15238"/>
                    <a:gd name="connsiteY0" fmla="*/ 33 h 167"/>
                    <a:gd name="connsiteX1" fmla="*/ 68 w 15238"/>
                    <a:gd name="connsiteY1" fmla="*/ 200 h 167"/>
                    <a:gd name="connsiteX2" fmla="*/ 15307 w 15238"/>
                    <a:gd name="connsiteY2" fmla="*/ 33 h 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167">
                      <a:moveTo>
                        <a:pt x="15307" y="33"/>
                      </a:moveTo>
                      <a:cubicBezTo>
                        <a:pt x="10202" y="86"/>
                        <a:pt x="5097" y="147"/>
                        <a:pt x="68" y="200"/>
                      </a:cubicBezTo>
                      <a:cubicBezTo>
                        <a:pt x="5196" y="147"/>
                        <a:pt x="10247" y="86"/>
                        <a:pt x="15307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A5B8C22A-23C8-4ED9-A842-9CBC4FB8F4B8}"/>
                    </a:ext>
                  </a:extLst>
                </p:cNvPr>
                <p:cNvSpPr/>
                <p:nvPr/>
              </p:nvSpPr>
              <p:spPr>
                <a:xfrm>
                  <a:off x="8276255" y="5066127"/>
                  <a:ext cx="76" cy="22858"/>
                </a:xfrm>
                <a:custGeom>
                  <a:avLst/>
                  <a:gdLst>
                    <a:gd name="connsiteX0" fmla="*/ 144 w 76"/>
                    <a:gd name="connsiteY0" fmla="*/ 22891 h 22858"/>
                    <a:gd name="connsiteX1" fmla="*/ 68 w 76"/>
                    <a:gd name="connsiteY1" fmla="*/ 33 h 22858"/>
                    <a:gd name="connsiteX2" fmla="*/ 144 w 76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" h="22858">
                      <a:moveTo>
                        <a:pt x="144" y="22891"/>
                      </a:moveTo>
                      <a:cubicBezTo>
                        <a:pt x="121" y="15257"/>
                        <a:pt x="91" y="7630"/>
                        <a:pt x="68" y="33"/>
                      </a:cubicBezTo>
                      <a:cubicBezTo>
                        <a:pt x="91" y="7683"/>
                        <a:pt x="121" y="15280"/>
                        <a:pt x="144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:a16="http://schemas.microsoft.com/office/drawing/2014/main" id="{92A45F19-B049-437A-B9E4-42311935D759}"/>
                    </a:ext>
                  </a:extLst>
                </p:cNvPr>
                <p:cNvSpPr/>
                <p:nvPr/>
              </p:nvSpPr>
              <p:spPr>
                <a:xfrm>
                  <a:off x="9752664" y="5050888"/>
                  <a:ext cx="3566" cy="22858"/>
                </a:xfrm>
                <a:custGeom>
                  <a:avLst/>
                  <a:gdLst>
                    <a:gd name="connsiteX0" fmla="*/ 2445 w 3566"/>
                    <a:gd name="connsiteY0" fmla="*/ 22891 h 22858"/>
                    <a:gd name="connsiteX1" fmla="*/ 3634 w 3566"/>
                    <a:gd name="connsiteY1" fmla="*/ 33 h 22858"/>
                    <a:gd name="connsiteX2" fmla="*/ 2445 w 3566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66" h="22858">
                      <a:moveTo>
                        <a:pt x="2445" y="22891"/>
                      </a:moveTo>
                      <a:cubicBezTo>
                        <a:pt x="-259" y="15013"/>
                        <a:pt x="-1585" y="7249"/>
                        <a:pt x="3634" y="33"/>
                      </a:cubicBezTo>
                      <a:cubicBezTo>
                        <a:pt x="3238" y="7668"/>
                        <a:pt x="2842" y="15280"/>
                        <a:pt x="2445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" name="任意多边形: 形状 106">
                  <a:extLst>
                    <a:ext uri="{FF2B5EF4-FFF2-40B4-BE49-F238E27FC236}">
                      <a16:creationId xmlns:a16="http://schemas.microsoft.com/office/drawing/2014/main" id="{A7EFE507-B295-49A9-BC07-362968585871}"/>
                    </a:ext>
                  </a:extLst>
                </p:cNvPr>
                <p:cNvSpPr/>
                <p:nvPr/>
              </p:nvSpPr>
              <p:spPr>
                <a:xfrm>
                  <a:off x="9624590" y="4928979"/>
                  <a:ext cx="647" cy="22857"/>
                </a:xfrm>
                <a:custGeom>
                  <a:avLst/>
                  <a:gdLst>
                    <a:gd name="connsiteX0" fmla="*/ 716 w 647"/>
                    <a:gd name="connsiteY0" fmla="*/ 33 h 22857"/>
                    <a:gd name="connsiteX1" fmla="*/ 68 w 647"/>
                    <a:gd name="connsiteY1" fmla="*/ 22891 h 22857"/>
                    <a:gd name="connsiteX2" fmla="*/ 716 w 647"/>
                    <a:gd name="connsiteY2" fmla="*/ 33 h 2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7" h="22857">
                      <a:moveTo>
                        <a:pt x="716" y="33"/>
                      </a:moveTo>
                      <a:cubicBezTo>
                        <a:pt x="502" y="7660"/>
                        <a:pt x="274" y="15295"/>
                        <a:pt x="68" y="22891"/>
                      </a:cubicBezTo>
                      <a:cubicBezTo>
                        <a:pt x="289" y="15249"/>
                        <a:pt x="502" y="7645"/>
                        <a:pt x="716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任意多边形: 形状 107">
                  <a:extLst>
                    <a:ext uri="{FF2B5EF4-FFF2-40B4-BE49-F238E27FC236}">
                      <a16:creationId xmlns:a16="http://schemas.microsoft.com/office/drawing/2014/main" id="{C6B0E28E-97D4-4110-8134-46927ED00EE8}"/>
                    </a:ext>
                  </a:extLst>
                </p:cNvPr>
                <p:cNvSpPr/>
                <p:nvPr/>
              </p:nvSpPr>
              <p:spPr>
                <a:xfrm>
                  <a:off x="9631822" y="5683294"/>
                  <a:ext cx="1424" cy="22858"/>
                </a:xfrm>
                <a:custGeom>
                  <a:avLst/>
                  <a:gdLst>
                    <a:gd name="connsiteX0" fmla="*/ 68 w 1424"/>
                    <a:gd name="connsiteY0" fmla="*/ 33 h 22858"/>
                    <a:gd name="connsiteX1" fmla="*/ 1493 w 1424"/>
                    <a:gd name="connsiteY1" fmla="*/ 22891 h 22858"/>
                    <a:gd name="connsiteX2" fmla="*/ 68 w 1424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24" h="22858">
                      <a:moveTo>
                        <a:pt x="68" y="33"/>
                      </a:moveTo>
                      <a:cubicBezTo>
                        <a:pt x="540" y="7660"/>
                        <a:pt x="1020" y="15295"/>
                        <a:pt x="1493" y="22891"/>
                      </a:cubicBezTo>
                      <a:cubicBezTo>
                        <a:pt x="1020" y="15264"/>
                        <a:pt x="540" y="7638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:a16="http://schemas.microsoft.com/office/drawing/2014/main" id="{801E15B9-D808-4703-A051-0E9622B91A8C}"/>
                    </a:ext>
                  </a:extLst>
                </p:cNvPr>
                <p:cNvSpPr/>
                <p:nvPr/>
              </p:nvSpPr>
              <p:spPr>
                <a:xfrm>
                  <a:off x="10192560" y="2912037"/>
                  <a:ext cx="22858" cy="3253"/>
                </a:xfrm>
                <a:custGeom>
                  <a:avLst/>
                  <a:gdLst>
                    <a:gd name="connsiteX0" fmla="*/ 68 w 22858"/>
                    <a:gd name="connsiteY0" fmla="*/ 33 h 3253"/>
                    <a:gd name="connsiteX1" fmla="*/ 22926 w 22858"/>
                    <a:gd name="connsiteY1" fmla="*/ 3287 h 3253"/>
                    <a:gd name="connsiteX2" fmla="*/ 68 w 22858"/>
                    <a:gd name="connsiteY2" fmla="*/ 33 h 3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3253">
                      <a:moveTo>
                        <a:pt x="68" y="33"/>
                      </a:moveTo>
                      <a:cubicBezTo>
                        <a:pt x="7695" y="1123"/>
                        <a:pt x="15314" y="2212"/>
                        <a:pt x="22926" y="3287"/>
                      </a:cubicBezTo>
                      <a:cubicBezTo>
                        <a:pt x="15299" y="2197"/>
                        <a:pt x="7687" y="1115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:a16="http://schemas.microsoft.com/office/drawing/2014/main" id="{3B6116A4-DF4A-4877-93F9-D4204FB8660F}"/>
                    </a:ext>
                  </a:extLst>
                </p:cNvPr>
                <p:cNvSpPr/>
                <p:nvPr/>
              </p:nvSpPr>
              <p:spPr>
                <a:xfrm>
                  <a:off x="10162083" y="2911677"/>
                  <a:ext cx="30477" cy="3971"/>
                </a:xfrm>
                <a:custGeom>
                  <a:avLst/>
                  <a:gdLst>
                    <a:gd name="connsiteX0" fmla="*/ 68 w 30477"/>
                    <a:gd name="connsiteY0" fmla="*/ 1102 h 3971"/>
                    <a:gd name="connsiteX1" fmla="*/ 30545 w 30477"/>
                    <a:gd name="connsiteY1" fmla="*/ 4005 h 3971"/>
                    <a:gd name="connsiteX2" fmla="*/ 68 w 30477"/>
                    <a:gd name="connsiteY2" fmla="*/ 1102 h 3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3971">
                      <a:moveTo>
                        <a:pt x="68" y="1102"/>
                      </a:moveTo>
                      <a:cubicBezTo>
                        <a:pt x="10286" y="1719"/>
                        <a:pt x="21524" y="-3196"/>
                        <a:pt x="30545" y="4005"/>
                      </a:cubicBezTo>
                      <a:lnTo>
                        <a:pt x="68" y="1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1" name="任意多边形: 形状 110">
                  <a:extLst>
                    <a:ext uri="{FF2B5EF4-FFF2-40B4-BE49-F238E27FC236}">
                      <a16:creationId xmlns:a16="http://schemas.microsoft.com/office/drawing/2014/main" id="{BEE8B806-7B03-4686-99B5-6ABB1BCFC221}"/>
                    </a:ext>
                  </a:extLst>
                </p:cNvPr>
                <p:cNvSpPr/>
                <p:nvPr/>
              </p:nvSpPr>
              <p:spPr>
                <a:xfrm>
                  <a:off x="8859173" y="4521267"/>
                  <a:ext cx="30477" cy="152"/>
                </a:xfrm>
                <a:custGeom>
                  <a:avLst/>
                  <a:gdLst>
                    <a:gd name="connsiteX0" fmla="*/ 68 w 30477"/>
                    <a:gd name="connsiteY0" fmla="*/ 186 h 152"/>
                    <a:gd name="connsiteX1" fmla="*/ 30545 w 30477"/>
                    <a:gd name="connsiteY1" fmla="*/ 33 h 152"/>
                    <a:gd name="connsiteX2" fmla="*/ 68 w 30477"/>
                    <a:gd name="connsiteY2" fmla="*/ 186 h 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152">
                      <a:moveTo>
                        <a:pt x="68" y="186"/>
                      </a:moveTo>
                      <a:cubicBezTo>
                        <a:pt x="10225" y="140"/>
                        <a:pt x="20396" y="87"/>
                        <a:pt x="30545" y="33"/>
                      </a:cubicBezTo>
                      <a:cubicBezTo>
                        <a:pt x="20381" y="87"/>
                        <a:pt x="10225" y="140"/>
                        <a:pt x="68" y="186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任意多边形: 形状 111">
                  <a:extLst>
                    <a:ext uri="{FF2B5EF4-FFF2-40B4-BE49-F238E27FC236}">
                      <a16:creationId xmlns:a16="http://schemas.microsoft.com/office/drawing/2014/main" id="{C7B68444-C112-4F64-9B6A-C154646E14D1}"/>
                    </a:ext>
                  </a:extLst>
                </p:cNvPr>
                <p:cNvSpPr/>
                <p:nvPr/>
              </p:nvSpPr>
              <p:spPr>
                <a:xfrm>
                  <a:off x="9087754" y="2904723"/>
                  <a:ext cx="30477" cy="2643"/>
                </a:xfrm>
                <a:custGeom>
                  <a:avLst/>
                  <a:gdLst>
                    <a:gd name="connsiteX0" fmla="*/ 68 w 30477"/>
                    <a:gd name="connsiteY0" fmla="*/ 33 h 2643"/>
                    <a:gd name="connsiteX1" fmla="*/ 30545 w 30477"/>
                    <a:gd name="connsiteY1" fmla="*/ 2677 h 2643"/>
                    <a:gd name="connsiteX2" fmla="*/ 68 w 30477"/>
                    <a:gd name="connsiteY2" fmla="*/ 33 h 2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643">
                      <a:moveTo>
                        <a:pt x="68" y="33"/>
                      </a:moveTo>
                      <a:lnTo>
                        <a:pt x="30545" y="2677"/>
                      </a:lnTo>
                      <a:cubicBezTo>
                        <a:pt x="20374" y="1793"/>
                        <a:pt x="10232" y="917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任意多边形: 形状 112">
                  <a:extLst>
                    <a:ext uri="{FF2B5EF4-FFF2-40B4-BE49-F238E27FC236}">
                      <a16:creationId xmlns:a16="http://schemas.microsoft.com/office/drawing/2014/main" id="{0875B533-E95C-4A44-B4F7-1B1D7FE1C0B2}"/>
                    </a:ext>
                  </a:extLst>
                </p:cNvPr>
                <p:cNvSpPr/>
                <p:nvPr/>
              </p:nvSpPr>
              <p:spPr>
                <a:xfrm>
                  <a:off x="8584877" y="4519355"/>
                  <a:ext cx="30477" cy="3981"/>
                </a:xfrm>
                <a:custGeom>
                  <a:avLst/>
                  <a:gdLst>
                    <a:gd name="connsiteX0" fmla="*/ 68 w 30477"/>
                    <a:gd name="connsiteY0" fmla="*/ 33 h 3981"/>
                    <a:gd name="connsiteX1" fmla="*/ 30545 w 30477"/>
                    <a:gd name="connsiteY1" fmla="*/ 170 h 3981"/>
                    <a:gd name="connsiteX2" fmla="*/ 68 w 30477"/>
                    <a:gd name="connsiteY2" fmla="*/ 33 h 3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3981">
                      <a:moveTo>
                        <a:pt x="68" y="33"/>
                      </a:moveTo>
                      <a:cubicBezTo>
                        <a:pt x="10232" y="79"/>
                        <a:pt x="20381" y="124"/>
                        <a:pt x="30545" y="170"/>
                      </a:cubicBezTo>
                      <a:cubicBezTo>
                        <a:pt x="20343" y="5077"/>
                        <a:pt x="10187" y="5557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任意多边形: 形状 113">
                  <a:extLst>
                    <a:ext uri="{FF2B5EF4-FFF2-40B4-BE49-F238E27FC236}">
                      <a16:creationId xmlns:a16="http://schemas.microsoft.com/office/drawing/2014/main" id="{81CCEAE0-51CF-43CE-899A-E31982A554B8}"/>
                    </a:ext>
                  </a:extLst>
                </p:cNvPr>
                <p:cNvSpPr/>
                <p:nvPr/>
              </p:nvSpPr>
              <p:spPr>
                <a:xfrm>
                  <a:off x="8305894" y="5774727"/>
                  <a:ext cx="1744" cy="22858"/>
                </a:xfrm>
                <a:custGeom>
                  <a:avLst/>
                  <a:gdLst>
                    <a:gd name="connsiteX0" fmla="*/ 1813 w 1744"/>
                    <a:gd name="connsiteY0" fmla="*/ 22891 h 22858"/>
                    <a:gd name="connsiteX1" fmla="*/ 68 w 1744"/>
                    <a:gd name="connsiteY1" fmla="*/ 33 h 22858"/>
                    <a:gd name="connsiteX2" fmla="*/ 1813 w 1744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4" h="22858">
                      <a:moveTo>
                        <a:pt x="1813" y="22891"/>
                      </a:moveTo>
                      <a:cubicBezTo>
                        <a:pt x="1234" y="15249"/>
                        <a:pt x="655" y="7630"/>
                        <a:pt x="68" y="33"/>
                      </a:cubicBezTo>
                      <a:cubicBezTo>
                        <a:pt x="655" y="7676"/>
                        <a:pt x="1234" y="15280"/>
                        <a:pt x="1813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任意多边形: 形状 114">
                  <a:extLst>
                    <a:ext uri="{FF2B5EF4-FFF2-40B4-BE49-F238E27FC236}">
                      <a16:creationId xmlns:a16="http://schemas.microsoft.com/office/drawing/2014/main" id="{432C9CE6-8430-4163-B036-96E34F3CDA90}"/>
                    </a:ext>
                  </a:extLst>
                </p:cNvPr>
                <p:cNvSpPr/>
                <p:nvPr/>
              </p:nvSpPr>
              <p:spPr>
                <a:xfrm>
                  <a:off x="9419028" y="2894612"/>
                  <a:ext cx="335" cy="22858"/>
                </a:xfrm>
                <a:custGeom>
                  <a:avLst/>
                  <a:gdLst>
                    <a:gd name="connsiteX0" fmla="*/ 68 w 335"/>
                    <a:gd name="connsiteY0" fmla="*/ 22891 h 22858"/>
                    <a:gd name="connsiteX1" fmla="*/ 403 w 335"/>
                    <a:gd name="connsiteY1" fmla="*/ 33 h 22858"/>
                    <a:gd name="connsiteX2" fmla="*/ 68 w 335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5" h="22858">
                      <a:moveTo>
                        <a:pt x="68" y="22891"/>
                      </a:moveTo>
                      <a:cubicBezTo>
                        <a:pt x="182" y="15264"/>
                        <a:pt x="289" y="7637"/>
                        <a:pt x="403" y="33"/>
                      </a:cubicBezTo>
                      <a:cubicBezTo>
                        <a:pt x="289" y="7675"/>
                        <a:pt x="182" y="15287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6" name="任意多边形: 形状 115">
                  <a:extLst>
                    <a:ext uri="{FF2B5EF4-FFF2-40B4-BE49-F238E27FC236}">
                      <a16:creationId xmlns:a16="http://schemas.microsoft.com/office/drawing/2014/main" id="{AD0D8162-9159-4D83-A496-FCAD722D041D}"/>
                    </a:ext>
                  </a:extLst>
                </p:cNvPr>
                <p:cNvSpPr/>
                <p:nvPr/>
              </p:nvSpPr>
              <p:spPr>
                <a:xfrm>
                  <a:off x="8775361" y="4520117"/>
                  <a:ext cx="30477" cy="2461"/>
                </a:xfrm>
                <a:custGeom>
                  <a:avLst/>
                  <a:gdLst>
                    <a:gd name="connsiteX0" fmla="*/ 68 w 30477"/>
                    <a:gd name="connsiteY0" fmla="*/ 2494 h 2461"/>
                    <a:gd name="connsiteX1" fmla="*/ 30545 w 30477"/>
                    <a:gd name="connsiteY1" fmla="*/ 33 h 2461"/>
                    <a:gd name="connsiteX2" fmla="*/ 68 w 30477"/>
                    <a:gd name="connsiteY2" fmla="*/ 2494 h 2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461">
                      <a:moveTo>
                        <a:pt x="68" y="2494"/>
                      </a:moveTo>
                      <a:cubicBezTo>
                        <a:pt x="10232" y="1679"/>
                        <a:pt x="20389" y="856"/>
                        <a:pt x="30545" y="33"/>
                      </a:cubicBezTo>
                      <a:cubicBezTo>
                        <a:pt x="20381" y="856"/>
                        <a:pt x="10232" y="1679"/>
                        <a:pt x="68" y="2494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任意多边形: 形状 116">
                  <a:extLst>
                    <a:ext uri="{FF2B5EF4-FFF2-40B4-BE49-F238E27FC236}">
                      <a16:creationId xmlns:a16="http://schemas.microsoft.com/office/drawing/2014/main" id="{7C704921-4285-41A8-9C49-325DD36BDB87}"/>
                    </a:ext>
                  </a:extLst>
                </p:cNvPr>
                <p:cNvSpPr/>
                <p:nvPr/>
              </p:nvSpPr>
              <p:spPr>
                <a:xfrm>
                  <a:off x="9639898" y="5866159"/>
                  <a:ext cx="510" cy="22858"/>
                </a:xfrm>
                <a:custGeom>
                  <a:avLst/>
                  <a:gdLst>
                    <a:gd name="connsiteX0" fmla="*/ 68 w 510"/>
                    <a:gd name="connsiteY0" fmla="*/ 33 h 22858"/>
                    <a:gd name="connsiteX1" fmla="*/ 579 w 510"/>
                    <a:gd name="connsiteY1" fmla="*/ 22891 h 22858"/>
                    <a:gd name="connsiteX2" fmla="*/ 68 w 510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0" h="22858">
                      <a:moveTo>
                        <a:pt x="68" y="33"/>
                      </a:moveTo>
                      <a:cubicBezTo>
                        <a:pt x="235" y="7668"/>
                        <a:pt x="411" y="15295"/>
                        <a:pt x="579" y="22891"/>
                      </a:cubicBezTo>
                      <a:cubicBezTo>
                        <a:pt x="411" y="15249"/>
                        <a:pt x="235" y="7645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任意多边形: 形状 117">
                  <a:extLst>
                    <a:ext uri="{FF2B5EF4-FFF2-40B4-BE49-F238E27FC236}">
                      <a16:creationId xmlns:a16="http://schemas.microsoft.com/office/drawing/2014/main" id="{7105CD67-A397-437D-A3D7-5067C86D4268}"/>
                    </a:ext>
                  </a:extLst>
                </p:cNvPr>
                <p:cNvSpPr/>
                <p:nvPr/>
              </p:nvSpPr>
              <p:spPr>
                <a:xfrm>
                  <a:off x="9666825" y="2721729"/>
                  <a:ext cx="30477" cy="2902"/>
                </a:xfrm>
                <a:custGeom>
                  <a:avLst/>
                  <a:gdLst>
                    <a:gd name="connsiteX0" fmla="*/ 68 w 30477"/>
                    <a:gd name="connsiteY0" fmla="*/ 2936 h 2902"/>
                    <a:gd name="connsiteX1" fmla="*/ 30545 w 30477"/>
                    <a:gd name="connsiteY1" fmla="*/ 33 h 2902"/>
                    <a:gd name="connsiteX2" fmla="*/ 68 w 30477"/>
                    <a:gd name="connsiteY2" fmla="*/ 2936 h 2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902">
                      <a:moveTo>
                        <a:pt x="68" y="2936"/>
                      </a:moveTo>
                      <a:cubicBezTo>
                        <a:pt x="10225" y="1968"/>
                        <a:pt x="20381" y="1001"/>
                        <a:pt x="30545" y="33"/>
                      </a:cubicBezTo>
                      <a:cubicBezTo>
                        <a:pt x="20381" y="1001"/>
                        <a:pt x="10225" y="1968"/>
                        <a:pt x="68" y="2936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:a16="http://schemas.microsoft.com/office/drawing/2014/main" id="{9535C21E-DAA9-4E70-96FA-FF9E619D322F}"/>
                    </a:ext>
                  </a:extLst>
                </p:cNvPr>
                <p:cNvSpPr/>
                <p:nvPr/>
              </p:nvSpPr>
              <p:spPr>
                <a:xfrm>
                  <a:off x="9799119" y="4647063"/>
                  <a:ext cx="2088" cy="22858"/>
                </a:xfrm>
                <a:custGeom>
                  <a:avLst/>
                  <a:gdLst>
                    <a:gd name="connsiteX0" fmla="*/ 68 w 2088"/>
                    <a:gd name="connsiteY0" fmla="*/ 22891 h 22858"/>
                    <a:gd name="connsiteX1" fmla="*/ 2156 w 2088"/>
                    <a:gd name="connsiteY1" fmla="*/ 33 h 22858"/>
                    <a:gd name="connsiteX2" fmla="*/ 68 w 2088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88" h="22858">
                      <a:moveTo>
                        <a:pt x="68" y="22891"/>
                      </a:moveTo>
                      <a:cubicBezTo>
                        <a:pt x="769" y="15272"/>
                        <a:pt x="1470" y="7645"/>
                        <a:pt x="2156" y="33"/>
                      </a:cubicBezTo>
                      <a:cubicBezTo>
                        <a:pt x="1463" y="7668"/>
                        <a:pt x="761" y="15279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0" name="任意多边形: 形状 119">
                  <a:extLst>
                    <a:ext uri="{FF2B5EF4-FFF2-40B4-BE49-F238E27FC236}">
                      <a16:creationId xmlns:a16="http://schemas.microsoft.com/office/drawing/2014/main" id="{47CDCCA4-E3AE-4AF5-929B-C0F048BD7897}"/>
                    </a:ext>
                  </a:extLst>
                </p:cNvPr>
                <p:cNvSpPr/>
                <p:nvPr/>
              </p:nvSpPr>
              <p:spPr>
                <a:xfrm>
                  <a:off x="10149777" y="2612696"/>
                  <a:ext cx="1744" cy="22858"/>
                </a:xfrm>
                <a:custGeom>
                  <a:avLst/>
                  <a:gdLst>
                    <a:gd name="connsiteX0" fmla="*/ 68 w 1744"/>
                    <a:gd name="connsiteY0" fmla="*/ 22891 h 22858"/>
                    <a:gd name="connsiteX1" fmla="*/ 1813 w 1744"/>
                    <a:gd name="connsiteY1" fmla="*/ 33 h 22858"/>
                    <a:gd name="connsiteX2" fmla="*/ 68 w 1744"/>
                    <a:gd name="connsiteY2" fmla="*/ 22891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4" h="22858">
                      <a:moveTo>
                        <a:pt x="68" y="22891"/>
                      </a:moveTo>
                      <a:cubicBezTo>
                        <a:pt x="654" y="15264"/>
                        <a:pt x="1234" y="7637"/>
                        <a:pt x="1813" y="33"/>
                      </a:cubicBezTo>
                      <a:cubicBezTo>
                        <a:pt x="1234" y="7668"/>
                        <a:pt x="647" y="15279"/>
                        <a:pt x="68" y="228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1" name="任意多边形: 形状 120">
                  <a:extLst>
                    <a:ext uri="{FF2B5EF4-FFF2-40B4-BE49-F238E27FC236}">
                      <a16:creationId xmlns:a16="http://schemas.microsoft.com/office/drawing/2014/main" id="{56362DD8-3FA2-47BE-88F0-AF2D12E2637F}"/>
                    </a:ext>
                  </a:extLst>
                </p:cNvPr>
                <p:cNvSpPr/>
                <p:nvPr/>
              </p:nvSpPr>
              <p:spPr>
                <a:xfrm>
                  <a:off x="9426594" y="1980290"/>
                  <a:ext cx="441" cy="22858"/>
                </a:xfrm>
                <a:custGeom>
                  <a:avLst/>
                  <a:gdLst>
                    <a:gd name="connsiteX0" fmla="*/ 68 w 441"/>
                    <a:gd name="connsiteY0" fmla="*/ 33 h 22858"/>
                    <a:gd name="connsiteX1" fmla="*/ 510 w 441"/>
                    <a:gd name="connsiteY1" fmla="*/ 22891 h 22858"/>
                    <a:gd name="connsiteX2" fmla="*/ 68 w 441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1" h="22858">
                      <a:moveTo>
                        <a:pt x="68" y="33"/>
                      </a:moveTo>
                      <a:cubicBezTo>
                        <a:pt x="213" y="7660"/>
                        <a:pt x="350" y="15295"/>
                        <a:pt x="510" y="22891"/>
                      </a:cubicBezTo>
                      <a:cubicBezTo>
                        <a:pt x="365" y="15249"/>
                        <a:pt x="220" y="7645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2" name="任意多边形: 形状 121">
                  <a:extLst>
                    <a:ext uri="{FF2B5EF4-FFF2-40B4-BE49-F238E27FC236}">
                      <a16:creationId xmlns:a16="http://schemas.microsoft.com/office/drawing/2014/main" id="{69E7430E-FA6C-4178-B308-13B78D000CC8}"/>
                    </a:ext>
                  </a:extLst>
                </p:cNvPr>
                <p:cNvSpPr/>
                <p:nvPr/>
              </p:nvSpPr>
              <p:spPr>
                <a:xfrm>
                  <a:off x="9156328" y="1838067"/>
                  <a:ext cx="30477" cy="2537"/>
                </a:xfrm>
                <a:custGeom>
                  <a:avLst/>
                  <a:gdLst>
                    <a:gd name="connsiteX0" fmla="*/ 68 w 30477"/>
                    <a:gd name="connsiteY0" fmla="*/ 33 h 2537"/>
                    <a:gd name="connsiteX1" fmla="*/ 30545 w 30477"/>
                    <a:gd name="connsiteY1" fmla="*/ 2570 h 2537"/>
                    <a:gd name="connsiteX2" fmla="*/ 68 w 30477"/>
                    <a:gd name="connsiteY2" fmla="*/ 33 h 2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537">
                      <a:moveTo>
                        <a:pt x="68" y="33"/>
                      </a:moveTo>
                      <a:cubicBezTo>
                        <a:pt x="10225" y="879"/>
                        <a:pt x="20396" y="1732"/>
                        <a:pt x="30545" y="2570"/>
                      </a:cubicBezTo>
                      <a:cubicBezTo>
                        <a:pt x="20381" y="1725"/>
                        <a:pt x="10225" y="879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3" name="任意多边形: 形状 122">
                  <a:extLst>
                    <a:ext uri="{FF2B5EF4-FFF2-40B4-BE49-F238E27FC236}">
                      <a16:creationId xmlns:a16="http://schemas.microsoft.com/office/drawing/2014/main" id="{8CB1610E-20E0-4332-8D6B-3C712BF9AE55}"/>
                    </a:ext>
                  </a:extLst>
                </p:cNvPr>
                <p:cNvSpPr/>
                <p:nvPr/>
              </p:nvSpPr>
              <p:spPr>
                <a:xfrm>
                  <a:off x="7632458" y="6165630"/>
                  <a:ext cx="30477" cy="2987"/>
                </a:xfrm>
                <a:custGeom>
                  <a:avLst/>
                  <a:gdLst>
                    <a:gd name="connsiteX0" fmla="*/ 68 w 30477"/>
                    <a:gd name="connsiteY0" fmla="*/ 3020 h 2987"/>
                    <a:gd name="connsiteX1" fmla="*/ 30545 w 30477"/>
                    <a:gd name="connsiteY1" fmla="*/ 33 h 2987"/>
                    <a:gd name="connsiteX2" fmla="*/ 68 w 30477"/>
                    <a:gd name="connsiteY2" fmla="*/ 3020 h 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987">
                      <a:moveTo>
                        <a:pt x="68" y="3020"/>
                      </a:moveTo>
                      <a:cubicBezTo>
                        <a:pt x="10232" y="2022"/>
                        <a:pt x="20381" y="1032"/>
                        <a:pt x="30545" y="33"/>
                      </a:cubicBezTo>
                      <a:cubicBezTo>
                        <a:pt x="20381" y="1032"/>
                        <a:pt x="10232" y="2029"/>
                        <a:pt x="68" y="302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4" name="任意多边形: 形状 123">
                  <a:extLst>
                    <a:ext uri="{FF2B5EF4-FFF2-40B4-BE49-F238E27FC236}">
                      <a16:creationId xmlns:a16="http://schemas.microsoft.com/office/drawing/2014/main" id="{8BD297AB-8C8D-44A4-A407-159E89A31B30}"/>
                    </a:ext>
                  </a:extLst>
                </p:cNvPr>
                <p:cNvSpPr/>
                <p:nvPr/>
              </p:nvSpPr>
              <p:spPr>
                <a:xfrm>
                  <a:off x="9156328" y="1763133"/>
                  <a:ext cx="15238" cy="15"/>
                </a:xfrm>
                <a:custGeom>
                  <a:avLst/>
                  <a:gdLst>
                    <a:gd name="connsiteX0" fmla="*/ 15307 w 15238"/>
                    <a:gd name="connsiteY0" fmla="*/ 48 h 15"/>
                    <a:gd name="connsiteX1" fmla="*/ 68 w 15238"/>
                    <a:gd name="connsiteY1" fmla="*/ 33 h 15"/>
                    <a:gd name="connsiteX2" fmla="*/ 15307 w 15238"/>
                    <a:gd name="connsiteY2" fmla="*/ 48 h 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15">
                      <a:moveTo>
                        <a:pt x="15307" y="48"/>
                      </a:moveTo>
                      <a:cubicBezTo>
                        <a:pt x="10202" y="41"/>
                        <a:pt x="5097" y="33"/>
                        <a:pt x="68" y="33"/>
                      </a:cubicBezTo>
                      <a:cubicBezTo>
                        <a:pt x="5188" y="48"/>
                        <a:pt x="10247" y="48"/>
                        <a:pt x="15307" y="48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任意多边形: 形状 124">
                  <a:extLst>
                    <a:ext uri="{FF2B5EF4-FFF2-40B4-BE49-F238E27FC236}">
                      <a16:creationId xmlns:a16="http://schemas.microsoft.com/office/drawing/2014/main" id="{B19561DA-D731-4FC0-932C-1FC769BA4660}"/>
                    </a:ext>
                  </a:extLst>
                </p:cNvPr>
                <p:cNvSpPr/>
                <p:nvPr/>
              </p:nvSpPr>
              <p:spPr>
                <a:xfrm>
                  <a:off x="7297206" y="6264460"/>
                  <a:ext cx="30477" cy="3428"/>
                </a:xfrm>
                <a:custGeom>
                  <a:avLst/>
                  <a:gdLst>
                    <a:gd name="connsiteX0" fmla="*/ 68 w 30477"/>
                    <a:gd name="connsiteY0" fmla="*/ 3424 h 3428"/>
                    <a:gd name="connsiteX1" fmla="*/ 30545 w 30477"/>
                    <a:gd name="connsiteY1" fmla="*/ 3462 h 3428"/>
                    <a:gd name="connsiteX2" fmla="*/ 68 w 30477"/>
                    <a:gd name="connsiteY2" fmla="*/ 3424 h 3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3428">
                      <a:moveTo>
                        <a:pt x="68" y="3424"/>
                      </a:moveTo>
                      <a:cubicBezTo>
                        <a:pt x="10240" y="-1818"/>
                        <a:pt x="20381" y="-325"/>
                        <a:pt x="30545" y="3462"/>
                      </a:cubicBezTo>
                      <a:cubicBezTo>
                        <a:pt x="20381" y="3447"/>
                        <a:pt x="10217" y="3439"/>
                        <a:pt x="68" y="3424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任意多边形: 形状 125">
                  <a:extLst>
                    <a:ext uri="{FF2B5EF4-FFF2-40B4-BE49-F238E27FC236}">
                      <a16:creationId xmlns:a16="http://schemas.microsoft.com/office/drawing/2014/main" id="{6951FA60-4744-4AA2-8818-34B35CC48911}"/>
                    </a:ext>
                  </a:extLst>
                </p:cNvPr>
                <p:cNvSpPr/>
                <p:nvPr/>
              </p:nvSpPr>
              <p:spPr>
                <a:xfrm>
                  <a:off x="11251650" y="5822889"/>
                  <a:ext cx="53335" cy="2727"/>
                </a:xfrm>
                <a:custGeom>
                  <a:avLst/>
                  <a:gdLst>
                    <a:gd name="connsiteX0" fmla="*/ 68 w 53335"/>
                    <a:gd name="connsiteY0" fmla="*/ 2761 h 2727"/>
                    <a:gd name="connsiteX1" fmla="*/ 53403 w 53335"/>
                    <a:gd name="connsiteY1" fmla="*/ 33 h 2727"/>
                    <a:gd name="connsiteX2" fmla="*/ 68 w 53335"/>
                    <a:gd name="connsiteY2" fmla="*/ 2761 h 2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335" h="2727">
                      <a:moveTo>
                        <a:pt x="68" y="2761"/>
                      </a:moveTo>
                      <a:cubicBezTo>
                        <a:pt x="17851" y="1846"/>
                        <a:pt x="35627" y="939"/>
                        <a:pt x="53403" y="33"/>
                      </a:cubicBezTo>
                      <a:cubicBezTo>
                        <a:pt x="35627" y="939"/>
                        <a:pt x="17851" y="1854"/>
                        <a:pt x="68" y="276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任意多边形: 形状 126">
                  <a:extLst>
                    <a:ext uri="{FF2B5EF4-FFF2-40B4-BE49-F238E27FC236}">
                      <a16:creationId xmlns:a16="http://schemas.microsoft.com/office/drawing/2014/main" id="{31DF5357-F868-4D40-B60A-3CA4E853B1B3}"/>
                    </a:ext>
                  </a:extLst>
                </p:cNvPr>
                <p:cNvSpPr/>
                <p:nvPr/>
              </p:nvSpPr>
              <p:spPr>
                <a:xfrm>
                  <a:off x="11221172" y="5694373"/>
                  <a:ext cx="30477" cy="700"/>
                </a:xfrm>
                <a:custGeom>
                  <a:avLst/>
                  <a:gdLst>
                    <a:gd name="connsiteX0" fmla="*/ 30545 w 30477"/>
                    <a:gd name="connsiteY0" fmla="*/ 33 h 700"/>
                    <a:gd name="connsiteX1" fmla="*/ 68 w 30477"/>
                    <a:gd name="connsiteY1" fmla="*/ 734 h 700"/>
                    <a:gd name="connsiteX2" fmla="*/ 30545 w 30477"/>
                    <a:gd name="connsiteY2" fmla="*/ 33 h 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700">
                      <a:moveTo>
                        <a:pt x="30545" y="33"/>
                      </a:moveTo>
                      <a:cubicBezTo>
                        <a:pt x="20351" y="261"/>
                        <a:pt x="10171" y="498"/>
                        <a:pt x="68" y="734"/>
                      </a:cubicBezTo>
                      <a:cubicBezTo>
                        <a:pt x="10278" y="506"/>
                        <a:pt x="20412" y="261"/>
                        <a:pt x="30545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8" name="任意多边形: 形状 127">
                  <a:extLst>
                    <a:ext uri="{FF2B5EF4-FFF2-40B4-BE49-F238E27FC236}">
                      <a16:creationId xmlns:a16="http://schemas.microsoft.com/office/drawing/2014/main" id="{A3D280A7-63D4-4AAF-9970-DD82EAFCFC5D}"/>
                    </a:ext>
                  </a:extLst>
                </p:cNvPr>
                <p:cNvSpPr/>
                <p:nvPr/>
              </p:nvSpPr>
              <p:spPr>
                <a:xfrm>
                  <a:off x="11099263" y="5540356"/>
                  <a:ext cx="38096" cy="3964"/>
                </a:xfrm>
                <a:custGeom>
                  <a:avLst/>
                  <a:gdLst>
                    <a:gd name="connsiteX0" fmla="*/ 68 w 38096"/>
                    <a:gd name="connsiteY0" fmla="*/ 2936 h 3964"/>
                    <a:gd name="connsiteX1" fmla="*/ 38165 w 38096"/>
                    <a:gd name="connsiteY1" fmla="*/ 33 h 3964"/>
                    <a:gd name="connsiteX2" fmla="*/ 68 w 38096"/>
                    <a:gd name="connsiteY2" fmla="*/ 2936 h 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3964">
                      <a:moveTo>
                        <a:pt x="68" y="2936"/>
                      </a:moveTo>
                      <a:cubicBezTo>
                        <a:pt x="12762" y="1968"/>
                        <a:pt x="25463" y="1000"/>
                        <a:pt x="38165" y="33"/>
                      </a:cubicBezTo>
                      <a:cubicBezTo>
                        <a:pt x="26317" y="7477"/>
                        <a:pt x="12762" y="1968"/>
                        <a:pt x="68" y="2936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9" name="任意多边形: 形状 128">
                  <a:extLst>
                    <a:ext uri="{FF2B5EF4-FFF2-40B4-BE49-F238E27FC236}">
                      <a16:creationId xmlns:a16="http://schemas.microsoft.com/office/drawing/2014/main" id="{FCF5A948-D6CF-403C-B976-74AAE45D37C5}"/>
                    </a:ext>
                  </a:extLst>
                </p:cNvPr>
                <p:cNvSpPr/>
                <p:nvPr/>
              </p:nvSpPr>
              <p:spPr>
                <a:xfrm>
                  <a:off x="10954495" y="5556196"/>
                  <a:ext cx="38096" cy="2758"/>
                </a:xfrm>
                <a:custGeom>
                  <a:avLst/>
                  <a:gdLst>
                    <a:gd name="connsiteX0" fmla="*/ 68 w 38096"/>
                    <a:gd name="connsiteY0" fmla="*/ 2791 h 2758"/>
                    <a:gd name="connsiteX1" fmla="*/ 38165 w 38096"/>
                    <a:gd name="connsiteY1" fmla="*/ 33 h 2758"/>
                    <a:gd name="connsiteX2" fmla="*/ 68 w 38096"/>
                    <a:gd name="connsiteY2" fmla="*/ 2791 h 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2758">
                      <a:moveTo>
                        <a:pt x="68" y="2791"/>
                      </a:moveTo>
                      <a:cubicBezTo>
                        <a:pt x="12769" y="1870"/>
                        <a:pt x="25463" y="955"/>
                        <a:pt x="38165" y="33"/>
                      </a:cubicBezTo>
                      <a:cubicBezTo>
                        <a:pt x="25471" y="955"/>
                        <a:pt x="12769" y="1870"/>
                        <a:pt x="68" y="279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0" name="任意多边形: 形状 129">
                  <a:extLst>
                    <a:ext uri="{FF2B5EF4-FFF2-40B4-BE49-F238E27FC236}">
                      <a16:creationId xmlns:a16="http://schemas.microsoft.com/office/drawing/2014/main" id="{10AC7104-9599-4019-A858-DF12CD8BB897}"/>
                    </a:ext>
                  </a:extLst>
                </p:cNvPr>
                <p:cNvSpPr/>
                <p:nvPr/>
              </p:nvSpPr>
              <p:spPr>
                <a:xfrm>
                  <a:off x="10741153" y="5693535"/>
                  <a:ext cx="30477" cy="2376"/>
                </a:xfrm>
                <a:custGeom>
                  <a:avLst/>
                  <a:gdLst>
                    <a:gd name="connsiteX0" fmla="*/ 68 w 30477"/>
                    <a:gd name="connsiteY0" fmla="*/ 2410 h 2376"/>
                    <a:gd name="connsiteX1" fmla="*/ 30545 w 30477"/>
                    <a:gd name="connsiteY1" fmla="*/ 33 h 2376"/>
                    <a:gd name="connsiteX2" fmla="*/ 68 w 30477"/>
                    <a:gd name="connsiteY2" fmla="*/ 2410 h 2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376">
                      <a:moveTo>
                        <a:pt x="68" y="2410"/>
                      </a:moveTo>
                      <a:cubicBezTo>
                        <a:pt x="10225" y="1617"/>
                        <a:pt x="20381" y="825"/>
                        <a:pt x="30545" y="33"/>
                      </a:cubicBezTo>
                      <a:cubicBezTo>
                        <a:pt x="20381" y="825"/>
                        <a:pt x="10225" y="1617"/>
                        <a:pt x="68" y="241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任意多边形: 形状 130">
                  <a:extLst>
                    <a:ext uri="{FF2B5EF4-FFF2-40B4-BE49-F238E27FC236}">
                      <a16:creationId xmlns:a16="http://schemas.microsoft.com/office/drawing/2014/main" id="{691BFC95-D7A5-42BA-9521-B58329BBFD82}"/>
                    </a:ext>
                  </a:extLst>
                </p:cNvPr>
                <p:cNvSpPr/>
                <p:nvPr/>
              </p:nvSpPr>
              <p:spPr>
                <a:xfrm>
                  <a:off x="10794489" y="5693520"/>
                  <a:ext cx="30477" cy="2415"/>
                </a:xfrm>
                <a:custGeom>
                  <a:avLst/>
                  <a:gdLst>
                    <a:gd name="connsiteX0" fmla="*/ 68 w 30477"/>
                    <a:gd name="connsiteY0" fmla="*/ 2449 h 2415"/>
                    <a:gd name="connsiteX1" fmla="*/ 30545 w 30477"/>
                    <a:gd name="connsiteY1" fmla="*/ 33 h 2415"/>
                    <a:gd name="connsiteX2" fmla="*/ 68 w 30477"/>
                    <a:gd name="connsiteY2" fmla="*/ 2449 h 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415">
                      <a:moveTo>
                        <a:pt x="68" y="2449"/>
                      </a:moveTo>
                      <a:cubicBezTo>
                        <a:pt x="10225" y="1648"/>
                        <a:pt x="20381" y="833"/>
                        <a:pt x="30545" y="33"/>
                      </a:cubicBezTo>
                      <a:cubicBezTo>
                        <a:pt x="20381" y="833"/>
                        <a:pt x="10225" y="1641"/>
                        <a:pt x="68" y="2449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2" name="任意多边形: 形状 131">
                  <a:extLst>
                    <a:ext uri="{FF2B5EF4-FFF2-40B4-BE49-F238E27FC236}">
                      <a16:creationId xmlns:a16="http://schemas.microsoft.com/office/drawing/2014/main" id="{3E9CC185-9DFF-4D35-A644-1F0A37A2D245}"/>
                    </a:ext>
                  </a:extLst>
                </p:cNvPr>
                <p:cNvSpPr/>
                <p:nvPr/>
              </p:nvSpPr>
              <p:spPr>
                <a:xfrm>
                  <a:off x="10832586" y="5685756"/>
                  <a:ext cx="30477" cy="2696"/>
                </a:xfrm>
                <a:custGeom>
                  <a:avLst/>
                  <a:gdLst>
                    <a:gd name="connsiteX0" fmla="*/ 68 w 30477"/>
                    <a:gd name="connsiteY0" fmla="*/ 2730 h 2696"/>
                    <a:gd name="connsiteX1" fmla="*/ 30545 w 30477"/>
                    <a:gd name="connsiteY1" fmla="*/ 33 h 2696"/>
                    <a:gd name="connsiteX2" fmla="*/ 68 w 30477"/>
                    <a:gd name="connsiteY2" fmla="*/ 2730 h 2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696">
                      <a:moveTo>
                        <a:pt x="68" y="2730"/>
                      </a:moveTo>
                      <a:cubicBezTo>
                        <a:pt x="10225" y="1831"/>
                        <a:pt x="20381" y="939"/>
                        <a:pt x="30545" y="33"/>
                      </a:cubicBezTo>
                      <a:cubicBezTo>
                        <a:pt x="20389" y="932"/>
                        <a:pt x="10232" y="1831"/>
                        <a:pt x="68" y="273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3" name="任意多边形: 形状 132">
                  <a:extLst>
                    <a:ext uri="{FF2B5EF4-FFF2-40B4-BE49-F238E27FC236}">
                      <a16:creationId xmlns:a16="http://schemas.microsoft.com/office/drawing/2014/main" id="{495A4B49-D6C3-47F6-ABA7-DDF21588568F}"/>
                    </a:ext>
                  </a:extLst>
                </p:cNvPr>
                <p:cNvSpPr/>
                <p:nvPr/>
              </p:nvSpPr>
              <p:spPr>
                <a:xfrm>
                  <a:off x="10863063" y="5427978"/>
                  <a:ext cx="22858" cy="137"/>
                </a:xfrm>
                <a:custGeom>
                  <a:avLst/>
                  <a:gdLst>
                    <a:gd name="connsiteX0" fmla="*/ 22926 w 22858"/>
                    <a:gd name="connsiteY0" fmla="*/ 33 h 137"/>
                    <a:gd name="connsiteX1" fmla="*/ 68 w 22858"/>
                    <a:gd name="connsiteY1" fmla="*/ 170 h 137"/>
                    <a:gd name="connsiteX2" fmla="*/ 22926 w 22858"/>
                    <a:gd name="connsiteY2" fmla="*/ 33 h 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137">
                      <a:moveTo>
                        <a:pt x="22926" y="33"/>
                      </a:moveTo>
                      <a:cubicBezTo>
                        <a:pt x="15284" y="87"/>
                        <a:pt x="7634" y="140"/>
                        <a:pt x="68" y="170"/>
                      </a:cubicBezTo>
                      <a:cubicBezTo>
                        <a:pt x="7741" y="109"/>
                        <a:pt x="15329" y="71"/>
                        <a:pt x="22926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4" name="任意多边形: 形状 133">
                  <a:extLst>
                    <a:ext uri="{FF2B5EF4-FFF2-40B4-BE49-F238E27FC236}">
                      <a16:creationId xmlns:a16="http://schemas.microsoft.com/office/drawing/2014/main" id="{918BF9D5-34BE-4B1F-B570-B3F7A10810EB}"/>
                    </a:ext>
                  </a:extLst>
                </p:cNvPr>
                <p:cNvSpPr/>
                <p:nvPr/>
              </p:nvSpPr>
              <p:spPr>
                <a:xfrm>
                  <a:off x="11076405" y="5845160"/>
                  <a:ext cx="30477" cy="3899"/>
                </a:xfrm>
                <a:custGeom>
                  <a:avLst/>
                  <a:gdLst>
                    <a:gd name="connsiteX0" fmla="*/ 68 w 30477"/>
                    <a:gd name="connsiteY0" fmla="*/ 2608 h 3899"/>
                    <a:gd name="connsiteX1" fmla="*/ 30545 w 30477"/>
                    <a:gd name="connsiteY1" fmla="*/ 33 h 3899"/>
                    <a:gd name="connsiteX2" fmla="*/ 68 w 30477"/>
                    <a:gd name="connsiteY2" fmla="*/ 2608 h 3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3899">
                      <a:moveTo>
                        <a:pt x="68" y="2608"/>
                      </a:moveTo>
                      <a:cubicBezTo>
                        <a:pt x="10225" y="1755"/>
                        <a:pt x="20381" y="886"/>
                        <a:pt x="30545" y="33"/>
                      </a:cubicBezTo>
                      <a:cubicBezTo>
                        <a:pt x="21067" y="6693"/>
                        <a:pt x="10354" y="2860"/>
                        <a:pt x="68" y="2608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任意多边形: 形状 134">
                  <a:extLst>
                    <a:ext uri="{FF2B5EF4-FFF2-40B4-BE49-F238E27FC236}">
                      <a16:creationId xmlns:a16="http://schemas.microsoft.com/office/drawing/2014/main" id="{8F3D4B17-E45D-4C23-8D74-651F6616B8B5}"/>
                    </a:ext>
                  </a:extLst>
                </p:cNvPr>
                <p:cNvSpPr/>
                <p:nvPr/>
              </p:nvSpPr>
              <p:spPr>
                <a:xfrm>
                  <a:off x="10786869" y="5236107"/>
                  <a:ext cx="30477" cy="2910"/>
                </a:xfrm>
                <a:custGeom>
                  <a:avLst/>
                  <a:gdLst>
                    <a:gd name="connsiteX0" fmla="*/ 68 w 30477"/>
                    <a:gd name="connsiteY0" fmla="*/ 2944 h 2910"/>
                    <a:gd name="connsiteX1" fmla="*/ 30545 w 30477"/>
                    <a:gd name="connsiteY1" fmla="*/ 33 h 2910"/>
                    <a:gd name="connsiteX2" fmla="*/ 68 w 30477"/>
                    <a:gd name="connsiteY2" fmla="*/ 2944 h 2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910">
                      <a:moveTo>
                        <a:pt x="68" y="2944"/>
                      </a:moveTo>
                      <a:cubicBezTo>
                        <a:pt x="10217" y="1976"/>
                        <a:pt x="20381" y="1001"/>
                        <a:pt x="30545" y="33"/>
                      </a:cubicBezTo>
                      <a:cubicBezTo>
                        <a:pt x="20381" y="1001"/>
                        <a:pt x="10217" y="1976"/>
                        <a:pt x="68" y="2944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任意多边形: 形状 135">
                  <a:extLst>
                    <a:ext uri="{FF2B5EF4-FFF2-40B4-BE49-F238E27FC236}">
                      <a16:creationId xmlns:a16="http://schemas.microsoft.com/office/drawing/2014/main" id="{9F11FEC0-5594-4541-861F-57F48D117F24}"/>
                    </a:ext>
                  </a:extLst>
                </p:cNvPr>
                <p:cNvSpPr/>
                <p:nvPr/>
              </p:nvSpPr>
              <p:spPr>
                <a:xfrm>
                  <a:off x="10725915" y="5115645"/>
                  <a:ext cx="22858" cy="22"/>
                </a:xfrm>
                <a:custGeom>
                  <a:avLst/>
                  <a:gdLst>
                    <a:gd name="connsiteX0" fmla="*/ 22926 w 22858"/>
                    <a:gd name="connsiteY0" fmla="*/ 56 h 22"/>
                    <a:gd name="connsiteX1" fmla="*/ 68 w 22858"/>
                    <a:gd name="connsiteY1" fmla="*/ 33 h 22"/>
                    <a:gd name="connsiteX2" fmla="*/ 22926 w 22858"/>
                    <a:gd name="connsiteY2" fmla="*/ 56 h 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22">
                      <a:moveTo>
                        <a:pt x="22926" y="56"/>
                      </a:moveTo>
                      <a:cubicBezTo>
                        <a:pt x="15276" y="48"/>
                        <a:pt x="7634" y="40"/>
                        <a:pt x="68" y="33"/>
                      </a:cubicBezTo>
                      <a:cubicBezTo>
                        <a:pt x="7748" y="40"/>
                        <a:pt x="15337" y="48"/>
                        <a:pt x="22926" y="56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任意多边形: 形状 136">
                  <a:extLst>
                    <a:ext uri="{FF2B5EF4-FFF2-40B4-BE49-F238E27FC236}">
                      <a16:creationId xmlns:a16="http://schemas.microsoft.com/office/drawing/2014/main" id="{E443D461-DA8E-49CB-968D-DC6BC6C17CD9}"/>
                    </a:ext>
                  </a:extLst>
                </p:cNvPr>
                <p:cNvSpPr/>
                <p:nvPr/>
              </p:nvSpPr>
              <p:spPr>
                <a:xfrm>
                  <a:off x="10657340" y="5130861"/>
                  <a:ext cx="15238" cy="68"/>
                </a:xfrm>
                <a:custGeom>
                  <a:avLst/>
                  <a:gdLst>
                    <a:gd name="connsiteX0" fmla="*/ 15307 w 15238"/>
                    <a:gd name="connsiteY0" fmla="*/ 33 h 68"/>
                    <a:gd name="connsiteX1" fmla="*/ 68 w 15238"/>
                    <a:gd name="connsiteY1" fmla="*/ 101 h 68"/>
                    <a:gd name="connsiteX2" fmla="*/ 15307 w 15238"/>
                    <a:gd name="connsiteY2" fmla="*/ 33 h 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68">
                      <a:moveTo>
                        <a:pt x="15307" y="33"/>
                      </a:moveTo>
                      <a:cubicBezTo>
                        <a:pt x="10202" y="63"/>
                        <a:pt x="5104" y="87"/>
                        <a:pt x="68" y="101"/>
                      </a:cubicBezTo>
                      <a:cubicBezTo>
                        <a:pt x="5188" y="79"/>
                        <a:pt x="10247" y="56"/>
                        <a:pt x="15307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任意多边形: 形状 137">
                  <a:extLst>
                    <a:ext uri="{FF2B5EF4-FFF2-40B4-BE49-F238E27FC236}">
                      <a16:creationId xmlns:a16="http://schemas.microsoft.com/office/drawing/2014/main" id="{6BF1D91B-CA4F-40A2-B159-A7AB21C1DD5D}"/>
                    </a:ext>
                  </a:extLst>
                </p:cNvPr>
                <p:cNvSpPr/>
                <p:nvPr/>
              </p:nvSpPr>
              <p:spPr>
                <a:xfrm>
                  <a:off x="10474471" y="5151121"/>
                  <a:ext cx="15243" cy="5266"/>
                </a:xfrm>
                <a:custGeom>
                  <a:avLst/>
                  <a:gdLst>
                    <a:gd name="connsiteX0" fmla="*/ 15312 w 15243"/>
                    <a:gd name="connsiteY0" fmla="*/ 1001 h 5266"/>
                    <a:gd name="connsiteX1" fmla="*/ 104 w 15243"/>
                    <a:gd name="connsiteY1" fmla="*/ 33 h 5266"/>
                    <a:gd name="connsiteX2" fmla="*/ 15312 w 15243"/>
                    <a:gd name="connsiteY2" fmla="*/ 1001 h 5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43" h="5266">
                      <a:moveTo>
                        <a:pt x="15312" y="1001"/>
                      </a:moveTo>
                      <a:cubicBezTo>
                        <a:pt x="12752" y="7264"/>
                        <a:pt x="-712" y="6464"/>
                        <a:pt x="104" y="33"/>
                      </a:cubicBezTo>
                      <a:cubicBezTo>
                        <a:pt x="5171" y="353"/>
                        <a:pt x="10237" y="681"/>
                        <a:pt x="15312" y="100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任意多边形: 形状 138">
                  <a:extLst>
                    <a:ext uri="{FF2B5EF4-FFF2-40B4-BE49-F238E27FC236}">
                      <a16:creationId xmlns:a16="http://schemas.microsoft.com/office/drawing/2014/main" id="{4BB66E56-EF41-4E15-A48A-D07378B6EC20}"/>
                    </a:ext>
                  </a:extLst>
                </p:cNvPr>
                <p:cNvSpPr/>
                <p:nvPr/>
              </p:nvSpPr>
              <p:spPr>
                <a:xfrm>
                  <a:off x="10134950" y="5180417"/>
                  <a:ext cx="929" cy="22858"/>
                </a:xfrm>
                <a:custGeom>
                  <a:avLst/>
                  <a:gdLst>
                    <a:gd name="connsiteX0" fmla="*/ 68 w 929"/>
                    <a:gd name="connsiteY0" fmla="*/ 33 h 22858"/>
                    <a:gd name="connsiteX1" fmla="*/ 998 w 929"/>
                    <a:gd name="connsiteY1" fmla="*/ 22891 h 22858"/>
                    <a:gd name="connsiteX2" fmla="*/ 68 w 929"/>
                    <a:gd name="connsiteY2" fmla="*/ 33 h 22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9" h="22858">
                      <a:moveTo>
                        <a:pt x="68" y="33"/>
                      </a:moveTo>
                      <a:cubicBezTo>
                        <a:pt x="381" y="7652"/>
                        <a:pt x="693" y="15295"/>
                        <a:pt x="998" y="22891"/>
                      </a:cubicBezTo>
                      <a:cubicBezTo>
                        <a:pt x="686" y="15257"/>
                        <a:pt x="381" y="7638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0" name="任意多边形: 形状 139">
                  <a:extLst>
                    <a:ext uri="{FF2B5EF4-FFF2-40B4-BE49-F238E27FC236}">
                      <a16:creationId xmlns:a16="http://schemas.microsoft.com/office/drawing/2014/main" id="{72C51CF8-106E-4DEA-8E2E-1F797CBBA14D}"/>
                    </a:ext>
                  </a:extLst>
                </p:cNvPr>
                <p:cNvSpPr/>
                <p:nvPr/>
              </p:nvSpPr>
              <p:spPr>
                <a:xfrm>
                  <a:off x="11175456" y="5220427"/>
                  <a:ext cx="22858" cy="3800"/>
                </a:xfrm>
                <a:custGeom>
                  <a:avLst/>
                  <a:gdLst>
                    <a:gd name="connsiteX0" fmla="*/ 68 w 22858"/>
                    <a:gd name="connsiteY0" fmla="*/ 414 h 3800"/>
                    <a:gd name="connsiteX1" fmla="*/ 22926 w 22858"/>
                    <a:gd name="connsiteY1" fmla="*/ 33 h 3800"/>
                    <a:gd name="connsiteX2" fmla="*/ 68 w 22858"/>
                    <a:gd name="connsiteY2" fmla="*/ 414 h 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3800">
                      <a:moveTo>
                        <a:pt x="68" y="414"/>
                      </a:moveTo>
                      <a:cubicBezTo>
                        <a:pt x="7680" y="285"/>
                        <a:pt x="15307" y="162"/>
                        <a:pt x="22926" y="33"/>
                      </a:cubicBezTo>
                      <a:cubicBezTo>
                        <a:pt x="15398" y="5412"/>
                        <a:pt x="7764" y="4658"/>
                        <a:pt x="68" y="414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任意多边形: 形状 140">
                  <a:extLst>
                    <a:ext uri="{FF2B5EF4-FFF2-40B4-BE49-F238E27FC236}">
                      <a16:creationId xmlns:a16="http://schemas.microsoft.com/office/drawing/2014/main" id="{2F2335A6-94F1-4765-B3C1-B9801F918428}"/>
                    </a:ext>
                  </a:extLst>
                </p:cNvPr>
                <p:cNvSpPr/>
                <p:nvPr/>
              </p:nvSpPr>
              <p:spPr>
                <a:xfrm>
                  <a:off x="10870682" y="5107927"/>
                  <a:ext cx="15238" cy="213"/>
                </a:xfrm>
                <a:custGeom>
                  <a:avLst/>
                  <a:gdLst>
                    <a:gd name="connsiteX0" fmla="*/ 15307 w 15238"/>
                    <a:gd name="connsiteY0" fmla="*/ 33 h 213"/>
                    <a:gd name="connsiteX1" fmla="*/ 68 w 15238"/>
                    <a:gd name="connsiteY1" fmla="*/ 246 h 213"/>
                    <a:gd name="connsiteX2" fmla="*/ 15307 w 15238"/>
                    <a:gd name="connsiteY2" fmla="*/ 33 h 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213">
                      <a:moveTo>
                        <a:pt x="15307" y="33"/>
                      </a:moveTo>
                      <a:cubicBezTo>
                        <a:pt x="10202" y="109"/>
                        <a:pt x="5104" y="186"/>
                        <a:pt x="68" y="246"/>
                      </a:cubicBezTo>
                      <a:cubicBezTo>
                        <a:pt x="5196" y="178"/>
                        <a:pt x="10247" y="109"/>
                        <a:pt x="15307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2" name="任意多边形: 形状 141">
                  <a:extLst>
                    <a:ext uri="{FF2B5EF4-FFF2-40B4-BE49-F238E27FC236}">
                      <a16:creationId xmlns:a16="http://schemas.microsoft.com/office/drawing/2014/main" id="{0F14F2B4-24E3-4D17-B504-F7EA4730956A}"/>
                    </a:ext>
                  </a:extLst>
                </p:cNvPr>
                <p:cNvSpPr/>
                <p:nvPr/>
              </p:nvSpPr>
              <p:spPr>
                <a:xfrm>
                  <a:off x="10687818" y="5586635"/>
                  <a:ext cx="30477" cy="2841"/>
                </a:xfrm>
                <a:custGeom>
                  <a:avLst/>
                  <a:gdLst>
                    <a:gd name="connsiteX0" fmla="*/ 68 w 30477"/>
                    <a:gd name="connsiteY0" fmla="*/ 2875 h 2841"/>
                    <a:gd name="connsiteX1" fmla="*/ 30545 w 30477"/>
                    <a:gd name="connsiteY1" fmla="*/ 33 h 2841"/>
                    <a:gd name="connsiteX2" fmla="*/ 68 w 30477"/>
                    <a:gd name="connsiteY2" fmla="*/ 2875 h 2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841">
                      <a:moveTo>
                        <a:pt x="68" y="2875"/>
                      </a:moveTo>
                      <a:cubicBezTo>
                        <a:pt x="10232" y="1923"/>
                        <a:pt x="20389" y="978"/>
                        <a:pt x="30545" y="33"/>
                      </a:cubicBezTo>
                      <a:cubicBezTo>
                        <a:pt x="20381" y="978"/>
                        <a:pt x="10232" y="1930"/>
                        <a:pt x="68" y="2875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" name="任意多边形: 形状 142">
                  <a:extLst>
                    <a:ext uri="{FF2B5EF4-FFF2-40B4-BE49-F238E27FC236}">
                      <a16:creationId xmlns:a16="http://schemas.microsoft.com/office/drawing/2014/main" id="{C9D8CB4D-4284-4708-989C-F9AAFF55434C}"/>
                    </a:ext>
                  </a:extLst>
                </p:cNvPr>
                <p:cNvSpPr/>
                <p:nvPr/>
              </p:nvSpPr>
              <p:spPr>
                <a:xfrm>
                  <a:off x="10565908" y="5601966"/>
                  <a:ext cx="30477" cy="2659"/>
                </a:xfrm>
                <a:custGeom>
                  <a:avLst/>
                  <a:gdLst>
                    <a:gd name="connsiteX0" fmla="*/ 68 w 30477"/>
                    <a:gd name="connsiteY0" fmla="*/ 2692 h 2659"/>
                    <a:gd name="connsiteX1" fmla="*/ 30545 w 30477"/>
                    <a:gd name="connsiteY1" fmla="*/ 33 h 2659"/>
                    <a:gd name="connsiteX2" fmla="*/ 68 w 30477"/>
                    <a:gd name="connsiteY2" fmla="*/ 2692 h 2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659">
                      <a:moveTo>
                        <a:pt x="68" y="2692"/>
                      </a:moveTo>
                      <a:lnTo>
                        <a:pt x="30545" y="33"/>
                      </a:lnTo>
                      <a:lnTo>
                        <a:pt x="68" y="26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4" name="任意多边形: 形状 143">
                  <a:extLst>
                    <a:ext uri="{FF2B5EF4-FFF2-40B4-BE49-F238E27FC236}">
                      <a16:creationId xmlns:a16="http://schemas.microsoft.com/office/drawing/2014/main" id="{AB550D0A-35FA-4D4E-91E0-EACD62E72DA3}"/>
                    </a:ext>
                  </a:extLst>
                </p:cNvPr>
                <p:cNvSpPr/>
                <p:nvPr/>
              </p:nvSpPr>
              <p:spPr>
                <a:xfrm>
                  <a:off x="11160218" y="5830439"/>
                  <a:ext cx="30477" cy="2865"/>
                </a:xfrm>
                <a:custGeom>
                  <a:avLst/>
                  <a:gdLst>
                    <a:gd name="connsiteX0" fmla="*/ 68 w 30477"/>
                    <a:gd name="connsiteY0" fmla="*/ 2898 h 2865"/>
                    <a:gd name="connsiteX1" fmla="*/ 30545 w 30477"/>
                    <a:gd name="connsiteY1" fmla="*/ 33 h 2865"/>
                    <a:gd name="connsiteX2" fmla="*/ 68 w 30477"/>
                    <a:gd name="connsiteY2" fmla="*/ 2898 h 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865">
                      <a:moveTo>
                        <a:pt x="68" y="2898"/>
                      </a:moveTo>
                      <a:cubicBezTo>
                        <a:pt x="10225" y="1938"/>
                        <a:pt x="20389" y="985"/>
                        <a:pt x="30545" y="33"/>
                      </a:cubicBezTo>
                      <a:cubicBezTo>
                        <a:pt x="20389" y="985"/>
                        <a:pt x="10225" y="1938"/>
                        <a:pt x="68" y="2898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任意多边形: 形状 144">
                  <a:extLst>
                    <a:ext uri="{FF2B5EF4-FFF2-40B4-BE49-F238E27FC236}">
                      <a16:creationId xmlns:a16="http://schemas.microsoft.com/office/drawing/2014/main" id="{C039633D-3D73-4BE6-B820-C332BE11BEFA}"/>
                    </a:ext>
                  </a:extLst>
                </p:cNvPr>
                <p:cNvSpPr/>
                <p:nvPr/>
              </p:nvSpPr>
              <p:spPr>
                <a:xfrm>
                  <a:off x="10794489" y="5875911"/>
                  <a:ext cx="30477" cy="3360"/>
                </a:xfrm>
                <a:custGeom>
                  <a:avLst/>
                  <a:gdLst>
                    <a:gd name="connsiteX0" fmla="*/ 68 w 30477"/>
                    <a:gd name="connsiteY0" fmla="*/ 3302 h 3360"/>
                    <a:gd name="connsiteX1" fmla="*/ 30545 w 30477"/>
                    <a:gd name="connsiteY1" fmla="*/ 3394 h 3360"/>
                    <a:gd name="connsiteX2" fmla="*/ 68 w 30477"/>
                    <a:gd name="connsiteY2" fmla="*/ 3302 h 3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3360">
                      <a:moveTo>
                        <a:pt x="68" y="3302"/>
                      </a:moveTo>
                      <a:cubicBezTo>
                        <a:pt x="10240" y="-416"/>
                        <a:pt x="20419" y="-1688"/>
                        <a:pt x="30545" y="3394"/>
                      </a:cubicBezTo>
                      <a:cubicBezTo>
                        <a:pt x="20381" y="3363"/>
                        <a:pt x="10225" y="3333"/>
                        <a:pt x="68" y="3302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任意多边形: 形状 145">
                  <a:extLst>
                    <a:ext uri="{FF2B5EF4-FFF2-40B4-BE49-F238E27FC236}">
                      <a16:creationId xmlns:a16="http://schemas.microsoft.com/office/drawing/2014/main" id="{B47F9195-D7F8-48F9-B5B7-C52E0A12D493}"/>
                    </a:ext>
                  </a:extLst>
                </p:cNvPr>
                <p:cNvSpPr/>
                <p:nvPr/>
              </p:nvSpPr>
              <p:spPr>
                <a:xfrm>
                  <a:off x="10764011" y="4823314"/>
                  <a:ext cx="53335" cy="5611"/>
                </a:xfrm>
                <a:custGeom>
                  <a:avLst/>
                  <a:gdLst>
                    <a:gd name="connsiteX0" fmla="*/ 14392 w 53335"/>
                    <a:gd name="connsiteY0" fmla="*/ 5641 h 5611"/>
                    <a:gd name="connsiteX1" fmla="*/ 68 w 53335"/>
                    <a:gd name="connsiteY1" fmla="*/ 688 h 5611"/>
                    <a:gd name="connsiteX2" fmla="*/ 53403 w 53335"/>
                    <a:gd name="connsiteY2" fmla="*/ 33 h 5611"/>
                    <a:gd name="connsiteX3" fmla="*/ 14392 w 53335"/>
                    <a:gd name="connsiteY3" fmla="*/ 5641 h 5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35" h="5611">
                      <a:moveTo>
                        <a:pt x="14392" y="5641"/>
                      </a:moveTo>
                      <a:lnTo>
                        <a:pt x="68" y="688"/>
                      </a:lnTo>
                      <a:cubicBezTo>
                        <a:pt x="17844" y="467"/>
                        <a:pt x="35620" y="246"/>
                        <a:pt x="53403" y="33"/>
                      </a:cubicBezTo>
                      <a:cubicBezTo>
                        <a:pt x="53442" y="41"/>
                        <a:pt x="16442" y="5801"/>
                        <a:pt x="14392" y="564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任意多边形: 形状 146">
                  <a:extLst>
                    <a:ext uri="{FF2B5EF4-FFF2-40B4-BE49-F238E27FC236}">
                      <a16:creationId xmlns:a16="http://schemas.microsoft.com/office/drawing/2014/main" id="{702E8810-8F5E-4524-B349-A06A07F40124}"/>
                    </a:ext>
                  </a:extLst>
                </p:cNvPr>
                <p:cNvSpPr/>
                <p:nvPr/>
              </p:nvSpPr>
              <p:spPr>
                <a:xfrm>
                  <a:off x="10604005" y="4696581"/>
                  <a:ext cx="38096" cy="23"/>
                </a:xfrm>
                <a:custGeom>
                  <a:avLst/>
                  <a:gdLst>
                    <a:gd name="connsiteX0" fmla="*/ 38165 w 38096"/>
                    <a:gd name="connsiteY0" fmla="*/ 56 h 23"/>
                    <a:gd name="connsiteX1" fmla="*/ 68 w 38096"/>
                    <a:gd name="connsiteY1" fmla="*/ 33 h 23"/>
                    <a:gd name="connsiteX2" fmla="*/ 38165 w 38096"/>
                    <a:gd name="connsiteY2" fmla="*/ 56 h 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23">
                      <a:moveTo>
                        <a:pt x="38165" y="56"/>
                      </a:moveTo>
                      <a:cubicBezTo>
                        <a:pt x="25433" y="48"/>
                        <a:pt x="12701" y="41"/>
                        <a:pt x="68" y="33"/>
                      </a:cubicBezTo>
                      <a:cubicBezTo>
                        <a:pt x="12815" y="48"/>
                        <a:pt x="25486" y="56"/>
                        <a:pt x="38165" y="56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任意多边形: 形状 147">
                  <a:extLst>
                    <a:ext uri="{FF2B5EF4-FFF2-40B4-BE49-F238E27FC236}">
                      <a16:creationId xmlns:a16="http://schemas.microsoft.com/office/drawing/2014/main" id="{4339A8D6-C2BF-4102-8474-C2823F2F7AE9}"/>
                    </a:ext>
                  </a:extLst>
                </p:cNvPr>
                <p:cNvSpPr/>
                <p:nvPr/>
              </p:nvSpPr>
              <p:spPr>
                <a:xfrm>
                  <a:off x="10162083" y="4984395"/>
                  <a:ext cx="38096" cy="3459"/>
                </a:xfrm>
                <a:custGeom>
                  <a:avLst/>
                  <a:gdLst>
                    <a:gd name="connsiteX0" fmla="*/ 68 w 38096"/>
                    <a:gd name="connsiteY0" fmla="*/ 3492 h 3459"/>
                    <a:gd name="connsiteX1" fmla="*/ 38165 w 38096"/>
                    <a:gd name="connsiteY1" fmla="*/ 3355 h 3459"/>
                    <a:gd name="connsiteX2" fmla="*/ 68 w 38096"/>
                    <a:gd name="connsiteY2" fmla="*/ 3492 h 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3459">
                      <a:moveTo>
                        <a:pt x="68" y="3492"/>
                      </a:moveTo>
                      <a:cubicBezTo>
                        <a:pt x="12739" y="-1582"/>
                        <a:pt x="25441" y="-592"/>
                        <a:pt x="38165" y="3355"/>
                      </a:cubicBezTo>
                      <a:cubicBezTo>
                        <a:pt x="25463" y="3401"/>
                        <a:pt x="12769" y="3446"/>
                        <a:pt x="68" y="3492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任意多边形: 形状 148">
                  <a:extLst>
                    <a:ext uri="{FF2B5EF4-FFF2-40B4-BE49-F238E27FC236}">
                      <a16:creationId xmlns:a16="http://schemas.microsoft.com/office/drawing/2014/main" id="{63B8ECB9-A5A7-445A-804D-495FA1DB696D}"/>
                    </a:ext>
                  </a:extLst>
                </p:cNvPr>
                <p:cNvSpPr/>
                <p:nvPr/>
              </p:nvSpPr>
              <p:spPr>
                <a:xfrm>
                  <a:off x="10908779" y="4864077"/>
                  <a:ext cx="22858" cy="274"/>
                </a:xfrm>
                <a:custGeom>
                  <a:avLst/>
                  <a:gdLst>
                    <a:gd name="connsiteX0" fmla="*/ 22926 w 22858"/>
                    <a:gd name="connsiteY0" fmla="*/ 33 h 274"/>
                    <a:gd name="connsiteX1" fmla="*/ 68 w 22858"/>
                    <a:gd name="connsiteY1" fmla="*/ 307 h 274"/>
                    <a:gd name="connsiteX2" fmla="*/ 22926 w 22858"/>
                    <a:gd name="connsiteY2" fmla="*/ 33 h 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274">
                      <a:moveTo>
                        <a:pt x="22926" y="33"/>
                      </a:moveTo>
                      <a:cubicBezTo>
                        <a:pt x="15276" y="124"/>
                        <a:pt x="7634" y="216"/>
                        <a:pt x="68" y="307"/>
                      </a:cubicBezTo>
                      <a:cubicBezTo>
                        <a:pt x="7741" y="208"/>
                        <a:pt x="15329" y="124"/>
                        <a:pt x="22926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任意多边形: 形状 149">
                  <a:extLst>
                    <a:ext uri="{FF2B5EF4-FFF2-40B4-BE49-F238E27FC236}">
                      <a16:creationId xmlns:a16="http://schemas.microsoft.com/office/drawing/2014/main" id="{A72B9EAD-F55D-46D5-A7E9-6C1D65163B91}"/>
                    </a:ext>
                  </a:extLst>
                </p:cNvPr>
                <p:cNvSpPr/>
                <p:nvPr/>
              </p:nvSpPr>
              <p:spPr>
                <a:xfrm>
                  <a:off x="10771631" y="4763921"/>
                  <a:ext cx="38096" cy="2491"/>
                </a:xfrm>
                <a:custGeom>
                  <a:avLst/>
                  <a:gdLst>
                    <a:gd name="connsiteX0" fmla="*/ 68 w 38096"/>
                    <a:gd name="connsiteY0" fmla="*/ 33 h 2491"/>
                    <a:gd name="connsiteX1" fmla="*/ 38165 w 38096"/>
                    <a:gd name="connsiteY1" fmla="*/ 2525 h 2491"/>
                    <a:gd name="connsiteX2" fmla="*/ 68 w 38096"/>
                    <a:gd name="connsiteY2" fmla="*/ 33 h 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2491">
                      <a:moveTo>
                        <a:pt x="68" y="33"/>
                      </a:moveTo>
                      <a:cubicBezTo>
                        <a:pt x="12769" y="864"/>
                        <a:pt x="25479" y="1694"/>
                        <a:pt x="38165" y="2525"/>
                      </a:cubicBezTo>
                      <a:cubicBezTo>
                        <a:pt x="25471" y="1686"/>
                        <a:pt x="12762" y="864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任意多边形: 形状 150">
                  <a:extLst>
                    <a:ext uri="{FF2B5EF4-FFF2-40B4-BE49-F238E27FC236}">
                      <a16:creationId xmlns:a16="http://schemas.microsoft.com/office/drawing/2014/main" id="{3C0F40F7-3582-4828-9FED-810898C2440E}"/>
                    </a:ext>
                  </a:extLst>
                </p:cNvPr>
                <p:cNvSpPr/>
                <p:nvPr/>
              </p:nvSpPr>
              <p:spPr>
                <a:xfrm>
                  <a:off x="10611624" y="4840008"/>
                  <a:ext cx="38096" cy="2697"/>
                </a:xfrm>
                <a:custGeom>
                  <a:avLst/>
                  <a:gdLst>
                    <a:gd name="connsiteX0" fmla="*/ 68 w 38096"/>
                    <a:gd name="connsiteY0" fmla="*/ 2730 h 2697"/>
                    <a:gd name="connsiteX1" fmla="*/ 38165 w 38096"/>
                    <a:gd name="connsiteY1" fmla="*/ 33 h 2697"/>
                    <a:gd name="connsiteX2" fmla="*/ 68 w 38096"/>
                    <a:gd name="connsiteY2" fmla="*/ 2730 h 2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6" h="2697">
                      <a:moveTo>
                        <a:pt x="68" y="2730"/>
                      </a:moveTo>
                      <a:cubicBezTo>
                        <a:pt x="12769" y="1831"/>
                        <a:pt x="25471" y="940"/>
                        <a:pt x="38165" y="33"/>
                      </a:cubicBezTo>
                      <a:cubicBezTo>
                        <a:pt x="25471" y="940"/>
                        <a:pt x="12769" y="1831"/>
                        <a:pt x="68" y="273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任意多边形: 形状 151">
                  <a:extLst>
                    <a:ext uri="{FF2B5EF4-FFF2-40B4-BE49-F238E27FC236}">
                      <a16:creationId xmlns:a16="http://schemas.microsoft.com/office/drawing/2014/main" id="{2F21C1FA-478E-4B4B-94E0-EB50CAF97424}"/>
                    </a:ext>
                  </a:extLst>
                </p:cNvPr>
                <p:cNvSpPr/>
                <p:nvPr/>
              </p:nvSpPr>
              <p:spPr>
                <a:xfrm>
                  <a:off x="10710676" y="4824830"/>
                  <a:ext cx="30477" cy="2583"/>
                </a:xfrm>
                <a:custGeom>
                  <a:avLst/>
                  <a:gdLst>
                    <a:gd name="connsiteX0" fmla="*/ 68 w 30477"/>
                    <a:gd name="connsiteY0" fmla="*/ 2616 h 2583"/>
                    <a:gd name="connsiteX1" fmla="*/ 30545 w 30477"/>
                    <a:gd name="connsiteY1" fmla="*/ 33 h 2583"/>
                    <a:gd name="connsiteX2" fmla="*/ 68 w 30477"/>
                    <a:gd name="connsiteY2" fmla="*/ 2616 h 2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583">
                      <a:moveTo>
                        <a:pt x="68" y="2616"/>
                      </a:moveTo>
                      <a:cubicBezTo>
                        <a:pt x="10225" y="1755"/>
                        <a:pt x="20381" y="894"/>
                        <a:pt x="30545" y="33"/>
                      </a:cubicBezTo>
                      <a:cubicBezTo>
                        <a:pt x="20381" y="894"/>
                        <a:pt x="10225" y="1755"/>
                        <a:pt x="68" y="2616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3" name="任意多边形: 形状 152">
                  <a:extLst>
                    <a:ext uri="{FF2B5EF4-FFF2-40B4-BE49-F238E27FC236}">
                      <a16:creationId xmlns:a16="http://schemas.microsoft.com/office/drawing/2014/main" id="{B0F336D2-D9C5-4A52-AF23-BFCFE4E45ACF}"/>
                    </a:ext>
                  </a:extLst>
                </p:cNvPr>
                <p:cNvSpPr/>
                <p:nvPr/>
              </p:nvSpPr>
              <p:spPr>
                <a:xfrm>
                  <a:off x="10626863" y="4756294"/>
                  <a:ext cx="30477" cy="2499"/>
                </a:xfrm>
                <a:custGeom>
                  <a:avLst/>
                  <a:gdLst>
                    <a:gd name="connsiteX0" fmla="*/ 68 w 30477"/>
                    <a:gd name="connsiteY0" fmla="*/ 33 h 2499"/>
                    <a:gd name="connsiteX1" fmla="*/ 30545 w 30477"/>
                    <a:gd name="connsiteY1" fmla="*/ 2532 h 2499"/>
                    <a:gd name="connsiteX2" fmla="*/ 68 w 30477"/>
                    <a:gd name="connsiteY2" fmla="*/ 33 h 2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2499">
                      <a:moveTo>
                        <a:pt x="68" y="33"/>
                      </a:moveTo>
                      <a:cubicBezTo>
                        <a:pt x="10232" y="864"/>
                        <a:pt x="20389" y="1702"/>
                        <a:pt x="30545" y="2532"/>
                      </a:cubicBezTo>
                      <a:cubicBezTo>
                        <a:pt x="20381" y="1694"/>
                        <a:pt x="10225" y="864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任意多边形: 形状 153">
                  <a:extLst>
                    <a:ext uri="{FF2B5EF4-FFF2-40B4-BE49-F238E27FC236}">
                      <a16:creationId xmlns:a16="http://schemas.microsoft.com/office/drawing/2014/main" id="{B2D35F59-8F7B-4E5A-8054-D948FC3E104C}"/>
                    </a:ext>
                  </a:extLst>
                </p:cNvPr>
                <p:cNvSpPr/>
                <p:nvPr/>
              </p:nvSpPr>
              <p:spPr>
                <a:xfrm>
                  <a:off x="10466857" y="4902151"/>
                  <a:ext cx="15238" cy="319"/>
                </a:xfrm>
                <a:custGeom>
                  <a:avLst/>
                  <a:gdLst>
                    <a:gd name="connsiteX0" fmla="*/ 15307 w 15238"/>
                    <a:gd name="connsiteY0" fmla="*/ 353 h 319"/>
                    <a:gd name="connsiteX1" fmla="*/ 68 w 15238"/>
                    <a:gd name="connsiteY1" fmla="*/ 33 h 319"/>
                    <a:gd name="connsiteX2" fmla="*/ 15307 w 15238"/>
                    <a:gd name="connsiteY2" fmla="*/ 353 h 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319">
                      <a:moveTo>
                        <a:pt x="15307" y="353"/>
                      </a:moveTo>
                      <a:cubicBezTo>
                        <a:pt x="10202" y="246"/>
                        <a:pt x="5104" y="140"/>
                        <a:pt x="68" y="33"/>
                      </a:cubicBezTo>
                      <a:cubicBezTo>
                        <a:pt x="5188" y="140"/>
                        <a:pt x="10247" y="246"/>
                        <a:pt x="15307" y="35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5" name="任意多边形: 形状 154">
                  <a:extLst>
                    <a:ext uri="{FF2B5EF4-FFF2-40B4-BE49-F238E27FC236}">
                      <a16:creationId xmlns:a16="http://schemas.microsoft.com/office/drawing/2014/main" id="{3BF42488-C6DE-491B-8A1C-C3E4409401AE}"/>
                    </a:ext>
                  </a:extLst>
                </p:cNvPr>
                <p:cNvSpPr/>
                <p:nvPr/>
              </p:nvSpPr>
              <p:spPr>
                <a:xfrm>
                  <a:off x="10626863" y="4825645"/>
                  <a:ext cx="15238" cy="952"/>
                </a:xfrm>
                <a:custGeom>
                  <a:avLst/>
                  <a:gdLst>
                    <a:gd name="connsiteX0" fmla="*/ 15307 w 15238"/>
                    <a:gd name="connsiteY0" fmla="*/ 985 h 952"/>
                    <a:gd name="connsiteX1" fmla="*/ 68 w 15238"/>
                    <a:gd name="connsiteY1" fmla="*/ 33 h 952"/>
                    <a:gd name="connsiteX2" fmla="*/ 15307 w 15238"/>
                    <a:gd name="connsiteY2" fmla="*/ 985 h 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952">
                      <a:moveTo>
                        <a:pt x="15307" y="985"/>
                      </a:moveTo>
                      <a:cubicBezTo>
                        <a:pt x="10202" y="666"/>
                        <a:pt x="5104" y="353"/>
                        <a:pt x="68" y="33"/>
                      </a:cubicBezTo>
                      <a:cubicBezTo>
                        <a:pt x="5188" y="346"/>
                        <a:pt x="10240" y="666"/>
                        <a:pt x="15307" y="985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6" name="任意多边形: 形状 155">
                  <a:extLst>
                    <a:ext uri="{FF2B5EF4-FFF2-40B4-BE49-F238E27FC236}">
                      <a16:creationId xmlns:a16="http://schemas.microsoft.com/office/drawing/2014/main" id="{DD09253B-0A24-4F41-99BA-CF1DBBDBC123}"/>
                    </a:ext>
                  </a:extLst>
                </p:cNvPr>
                <p:cNvSpPr/>
                <p:nvPr/>
              </p:nvSpPr>
              <p:spPr>
                <a:xfrm>
                  <a:off x="10527811" y="4825912"/>
                  <a:ext cx="15238" cy="419"/>
                </a:xfrm>
                <a:custGeom>
                  <a:avLst/>
                  <a:gdLst>
                    <a:gd name="connsiteX0" fmla="*/ 15307 w 15238"/>
                    <a:gd name="connsiteY0" fmla="*/ 452 h 419"/>
                    <a:gd name="connsiteX1" fmla="*/ 68 w 15238"/>
                    <a:gd name="connsiteY1" fmla="*/ 33 h 419"/>
                    <a:gd name="connsiteX2" fmla="*/ 15307 w 15238"/>
                    <a:gd name="connsiteY2" fmla="*/ 452 h 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419">
                      <a:moveTo>
                        <a:pt x="15307" y="452"/>
                      </a:moveTo>
                      <a:cubicBezTo>
                        <a:pt x="10202" y="307"/>
                        <a:pt x="5097" y="163"/>
                        <a:pt x="68" y="33"/>
                      </a:cubicBezTo>
                      <a:cubicBezTo>
                        <a:pt x="5188" y="178"/>
                        <a:pt x="10240" y="315"/>
                        <a:pt x="15307" y="452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7" name="任意多边形: 形状 156">
                  <a:extLst>
                    <a:ext uri="{FF2B5EF4-FFF2-40B4-BE49-F238E27FC236}">
                      <a16:creationId xmlns:a16="http://schemas.microsoft.com/office/drawing/2014/main" id="{269EC340-A5FE-4084-A6DB-B82AACDF5268}"/>
                    </a:ext>
                  </a:extLst>
                </p:cNvPr>
                <p:cNvSpPr/>
                <p:nvPr/>
              </p:nvSpPr>
              <p:spPr>
                <a:xfrm>
                  <a:off x="10817347" y="4816487"/>
                  <a:ext cx="22858" cy="4030"/>
                </a:xfrm>
                <a:custGeom>
                  <a:avLst/>
                  <a:gdLst>
                    <a:gd name="connsiteX0" fmla="*/ 68 w 22858"/>
                    <a:gd name="connsiteY0" fmla="*/ 2791 h 4030"/>
                    <a:gd name="connsiteX1" fmla="*/ 22926 w 22858"/>
                    <a:gd name="connsiteY1" fmla="*/ 4063 h 4030"/>
                    <a:gd name="connsiteX2" fmla="*/ 68 w 22858"/>
                    <a:gd name="connsiteY2" fmla="*/ 2791 h 4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58" h="4030">
                      <a:moveTo>
                        <a:pt x="68" y="2791"/>
                      </a:moveTo>
                      <a:cubicBezTo>
                        <a:pt x="68" y="4764"/>
                        <a:pt x="23018" y="-5248"/>
                        <a:pt x="22926" y="4063"/>
                      </a:cubicBezTo>
                      <a:lnTo>
                        <a:pt x="68" y="27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8" name="任意多边形: 形状 157">
                  <a:extLst>
                    <a:ext uri="{FF2B5EF4-FFF2-40B4-BE49-F238E27FC236}">
                      <a16:creationId xmlns:a16="http://schemas.microsoft.com/office/drawing/2014/main" id="{07D140F4-B7EF-4FCA-B399-C515804F8684}"/>
                    </a:ext>
                  </a:extLst>
                </p:cNvPr>
                <p:cNvSpPr/>
                <p:nvPr/>
              </p:nvSpPr>
              <p:spPr>
                <a:xfrm>
                  <a:off x="10718295" y="4696581"/>
                  <a:ext cx="15238" cy="23"/>
                </a:xfrm>
                <a:custGeom>
                  <a:avLst/>
                  <a:gdLst>
                    <a:gd name="connsiteX0" fmla="*/ 15307 w 15238"/>
                    <a:gd name="connsiteY0" fmla="*/ 33 h 23"/>
                    <a:gd name="connsiteX1" fmla="*/ 68 w 15238"/>
                    <a:gd name="connsiteY1" fmla="*/ 56 h 23"/>
                    <a:gd name="connsiteX2" fmla="*/ 15307 w 15238"/>
                    <a:gd name="connsiteY2" fmla="*/ 33 h 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38" h="23">
                      <a:moveTo>
                        <a:pt x="15307" y="33"/>
                      </a:moveTo>
                      <a:cubicBezTo>
                        <a:pt x="10202" y="41"/>
                        <a:pt x="5104" y="48"/>
                        <a:pt x="68" y="56"/>
                      </a:cubicBezTo>
                      <a:cubicBezTo>
                        <a:pt x="5196" y="48"/>
                        <a:pt x="10240" y="41"/>
                        <a:pt x="15307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9" name="任意多边形: 形状 158">
                  <a:extLst>
                    <a:ext uri="{FF2B5EF4-FFF2-40B4-BE49-F238E27FC236}">
                      <a16:creationId xmlns:a16="http://schemas.microsoft.com/office/drawing/2014/main" id="{476EC643-08F3-466C-8D5D-9DE46EB7EA44}"/>
                    </a:ext>
                  </a:extLst>
                </p:cNvPr>
                <p:cNvSpPr/>
                <p:nvPr/>
              </p:nvSpPr>
              <p:spPr>
                <a:xfrm>
                  <a:off x="8028664" y="4288959"/>
                  <a:ext cx="76195" cy="129525"/>
                </a:xfrm>
                <a:custGeom>
                  <a:avLst/>
                  <a:gdLst>
                    <a:gd name="connsiteX0" fmla="*/ 68 w 76195"/>
                    <a:gd name="connsiteY0" fmla="*/ 46331 h 129525"/>
                    <a:gd name="connsiteX1" fmla="*/ 35452 w 76195"/>
                    <a:gd name="connsiteY1" fmla="*/ 7830 h 129525"/>
                    <a:gd name="connsiteX2" fmla="*/ 76155 w 76195"/>
                    <a:gd name="connsiteY2" fmla="*/ 99834 h 129525"/>
                    <a:gd name="connsiteX3" fmla="*/ 38698 w 76195"/>
                    <a:gd name="connsiteY3" fmla="*/ 126875 h 129525"/>
                    <a:gd name="connsiteX4" fmla="*/ 68 w 76195"/>
                    <a:gd name="connsiteY4" fmla="*/ 46331 h 12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95" h="129525">
                      <a:moveTo>
                        <a:pt x="68" y="46331"/>
                      </a:moveTo>
                      <a:cubicBezTo>
                        <a:pt x="8320" y="12661"/>
                        <a:pt x="6072" y="-13687"/>
                        <a:pt x="35452" y="7830"/>
                      </a:cubicBezTo>
                      <a:cubicBezTo>
                        <a:pt x="51582" y="19640"/>
                        <a:pt x="78174" y="79543"/>
                        <a:pt x="76155" y="99834"/>
                      </a:cubicBezTo>
                      <a:cubicBezTo>
                        <a:pt x="73663" y="124863"/>
                        <a:pt x="62257" y="134837"/>
                        <a:pt x="38698" y="126875"/>
                      </a:cubicBezTo>
                      <a:cubicBezTo>
                        <a:pt x="11619" y="117701"/>
                        <a:pt x="868" y="71512"/>
                        <a:pt x="68" y="4633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0" name="任意多边形: 形状 159">
                  <a:extLst>
                    <a:ext uri="{FF2B5EF4-FFF2-40B4-BE49-F238E27FC236}">
                      <a16:creationId xmlns:a16="http://schemas.microsoft.com/office/drawing/2014/main" id="{1F2BD520-1566-4D37-A937-7DB6CF704451}"/>
                    </a:ext>
                  </a:extLst>
                </p:cNvPr>
                <p:cNvSpPr/>
                <p:nvPr/>
              </p:nvSpPr>
              <p:spPr>
                <a:xfrm>
                  <a:off x="9438243" y="4128949"/>
                  <a:ext cx="114288" cy="76196"/>
                </a:xfrm>
                <a:custGeom>
                  <a:avLst/>
                  <a:gdLst>
                    <a:gd name="connsiteX0" fmla="*/ 74967 w 114288"/>
                    <a:gd name="connsiteY0" fmla="*/ 1913 h 76196"/>
                    <a:gd name="connsiteX1" fmla="*/ 56551 w 114288"/>
                    <a:gd name="connsiteY1" fmla="*/ 76164 h 76196"/>
                    <a:gd name="connsiteX2" fmla="*/ 1288 w 114288"/>
                    <a:gd name="connsiteY2" fmla="*/ 36764 h 76196"/>
                    <a:gd name="connsiteX3" fmla="*/ 74967 w 114288"/>
                    <a:gd name="connsiteY3" fmla="*/ 1913 h 76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288" h="76196">
                      <a:moveTo>
                        <a:pt x="74967" y="1913"/>
                      </a:moveTo>
                      <a:cubicBezTo>
                        <a:pt x="143198" y="1913"/>
                        <a:pt x="113429" y="74533"/>
                        <a:pt x="56551" y="76164"/>
                      </a:cubicBezTo>
                      <a:cubicBezTo>
                        <a:pt x="30409" y="76910"/>
                        <a:pt x="-7193" y="71752"/>
                        <a:pt x="1288" y="36764"/>
                      </a:cubicBezTo>
                      <a:cubicBezTo>
                        <a:pt x="5813" y="18097"/>
                        <a:pt x="72117" y="-7078"/>
                        <a:pt x="74967" y="191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1" name="任意多边形: 形状 160">
                  <a:extLst>
                    <a:ext uri="{FF2B5EF4-FFF2-40B4-BE49-F238E27FC236}">
                      <a16:creationId xmlns:a16="http://schemas.microsoft.com/office/drawing/2014/main" id="{B475B59A-5616-44E7-8A71-C326DD33E273}"/>
                    </a:ext>
                  </a:extLst>
                </p:cNvPr>
                <p:cNvSpPr/>
                <p:nvPr/>
              </p:nvSpPr>
              <p:spPr>
                <a:xfrm>
                  <a:off x="8699165" y="4273715"/>
                  <a:ext cx="99052" cy="106672"/>
                </a:xfrm>
                <a:custGeom>
                  <a:avLst/>
                  <a:gdLst>
                    <a:gd name="connsiteX0" fmla="*/ 82160 w 99052"/>
                    <a:gd name="connsiteY0" fmla="*/ 33 h 106672"/>
                    <a:gd name="connsiteX1" fmla="*/ 17358 w 99052"/>
                    <a:gd name="connsiteY1" fmla="*/ 102612 h 106672"/>
                    <a:gd name="connsiteX2" fmla="*/ 82160 w 99052"/>
                    <a:gd name="connsiteY2" fmla="*/ 33 h 10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9052" h="106672">
                      <a:moveTo>
                        <a:pt x="82160" y="33"/>
                      </a:moveTo>
                      <a:cubicBezTo>
                        <a:pt x="131420" y="23866"/>
                        <a:pt x="62114" y="128526"/>
                        <a:pt x="17358" y="102612"/>
                      </a:cubicBezTo>
                      <a:cubicBezTo>
                        <a:pt x="-39962" y="69453"/>
                        <a:pt x="61901" y="14967"/>
                        <a:pt x="82160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2" name="任意多边形: 形状 161">
                  <a:extLst>
                    <a:ext uri="{FF2B5EF4-FFF2-40B4-BE49-F238E27FC236}">
                      <a16:creationId xmlns:a16="http://schemas.microsoft.com/office/drawing/2014/main" id="{E9CBAAF8-471C-4D23-AE72-B47A9F6E915F}"/>
                    </a:ext>
                  </a:extLst>
                </p:cNvPr>
                <p:cNvSpPr/>
                <p:nvPr/>
              </p:nvSpPr>
              <p:spPr>
                <a:xfrm>
                  <a:off x="8645831" y="4372766"/>
                  <a:ext cx="76194" cy="106674"/>
                </a:xfrm>
                <a:custGeom>
                  <a:avLst/>
                  <a:gdLst>
                    <a:gd name="connsiteX0" fmla="*/ 15643 w 76194"/>
                    <a:gd name="connsiteY0" fmla="*/ 33 h 106674"/>
                    <a:gd name="connsiteX1" fmla="*/ 64376 w 76194"/>
                    <a:gd name="connsiteY1" fmla="*/ 101218 h 106674"/>
                    <a:gd name="connsiteX2" fmla="*/ 15643 w 76194"/>
                    <a:gd name="connsiteY2" fmla="*/ 33 h 106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94" h="106674">
                      <a:moveTo>
                        <a:pt x="15643" y="33"/>
                      </a:moveTo>
                      <a:cubicBezTo>
                        <a:pt x="31765" y="17619"/>
                        <a:pt x="104423" y="77248"/>
                        <a:pt x="64376" y="101218"/>
                      </a:cubicBezTo>
                      <a:cubicBezTo>
                        <a:pt x="15124" y="130705"/>
                        <a:pt x="-22363" y="33375"/>
                        <a:pt x="15643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3" name="任意多边形: 形状 162">
                  <a:extLst>
                    <a:ext uri="{FF2B5EF4-FFF2-40B4-BE49-F238E27FC236}">
                      <a16:creationId xmlns:a16="http://schemas.microsoft.com/office/drawing/2014/main" id="{72E594CC-99EC-43B1-895C-DD8F2F0C165E}"/>
                    </a:ext>
                  </a:extLst>
                </p:cNvPr>
                <p:cNvSpPr/>
                <p:nvPr/>
              </p:nvSpPr>
              <p:spPr>
                <a:xfrm>
                  <a:off x="7830560" y="4227999"/>
                  <a:ext cx="76192" cy="99050"/>
                </a:xfrm>
                <a:custGeom>
                  <a:avLst/>
                  <a:gdLst>
                    <a:gd name="connsiteX0" fmla="*/ 5235 w 76192"/>
                    <a:gd name="connsiteY0" fmla="*/ 99084 h 99050"/>
                    <a:gd name="connsiteX1" fmla="*/ 60186 w 76192"/>
                    <a:gd name="connsiteY1" fmla="*/ 1823 h 99050"/>
                    <a:gd name="connsiteX2" fmla="*/ 5235 w 76192"/>
                    <a:gd name="connsiteY2" fmla="*/ 99084 h 9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92" h="99050">
                      <a:moveTo>
                        <a:pt x="5235" y="99084"/>
                      </a:moveTo>
                      <a:cubicBezTo>
                        <a:pt x="-10788" y="68096"/>
                        <a:pt x="11262" y="-12989"/>
                        <a:pt x="60186" y="1823"/>
                      </a:cubicBezTo>
                      <a:cubicBezTo>
                        <a:pt x="109430" y="16749"/>
                        <a:pt x="32330" y="90863"/>
                        <a:pt x="5235" y="99084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" name="任意多边形: 形状 163">
                  <a:extLst>
                    <a:ext uri="{FF2B5EF4-FFF2-40B4-BE49-F238E27FC236}">
                      <a16:creationId xmlns:a16="http://schemas.microsoft.com/office/drawing/2014/main" id="{54FB9AC9-D293-4E9C-A5A6-0CE98233CC18}"/>
                    </a:ext>
                  </a:extLst>
                </p:cNvPr>
                <p:cNvSpPr/>
                <p:nvPr/>
              </p:nvSpPr>
              <p:spPr>
                <a:xfrm>
                  <a:off x="8912507" y="4342291"/>
                  <a:ext cx="68576" cy="114288"/>
                </a:xfrm>
                <a:custGeom>
                  <a:avLst/>
                  <a:gdLst>
                    <a:gd name="connsiteX0" fmla="*/ 10280 w 68576"/>
                    <a:gd name="connsiteY0" fmla="*/ 2651 h 114288"/>
                    <a:gd name="connsiteX1" fmla="*/ 40971 w 68576"/>
                    <a:gd name="connsiteY1" fmla="*/ 40116 h 114288"/>
                    <a:gd name="connsiteX2" fmla="*/ 67517 w 68576"/>
                    <a:gd name="connsiteY2" fmla="*/ 102869 h 114288"/>
                    <a:gd name="connsiteX3" fmla="*/ 18425 w 68576"/>
                    <a:gd name="connsiteY3" fmla="*/ 96560 h 114288"/>
                    <a:gd name="connsiteX4" fmla="*/ 10280 w 68576"/>
                    <a:gd name="connsiteY4" fmla="*/ 2651 h 11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576" h="114288">
                      <a:moveTo>
                        <a:pt x="10280" y="2651"/>
                      </a:moveTo>
                      <a:cubicBezTo>
                        <a:pt x="42228" y="-10210"/>
                        <a:pt x="36141" y="27849"/>
                        <a:pt x="40971" y="40116"/>
                      </a:cubicBezTo>
                      <a:cubicBezTo>
                        <a:pt x="46442" y="54067"/>
                        <a:pt x="74572" y="88026"/>
                        <a:pt x="67517" y="102869"/>
                      </a:cubicBezTo>
                      <a:cubicBezTo>
                        <a:pt x="57048" y="124896"/>
                        <a:pt x="32011" y="110854"/>
                        <a:pt x="18425" y="96560"/>
                      </a:cubicBezTo>
                      <a:cubicBezTo>
                        <a:pt x="-5400" y="71492"/>
                        <a:pt x="-3709" y="31277"/>
                        <a:pt x="10280" y="2651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5" name="任意多边形: 形状 164">
                  <a:extLst>
                    <a:ext uri="{FF2B5EF4-FFF2-40B4-BE49-F238E27FC236}">
                      <a16:creationId xmlns:a16="http://schemas.microsoft.com/office/drawing/2014/main" id="{FFB16CD7-882E-4C19-A016-BD99893F05A7}"/>
                    </a:ext>
                  </a:extLst>
                </p:cNvPr>
                <p:cNvSpPr/>
                <p:nvPr/>
              </p:nvSpPr>
              <p:spPr>
                <a:xfrm>
                  <a:off x="8371534" y="4288958"/>
                  <a:ext cx="76193" cy="91429"/>
                </a:xfrm>
                <a:custGeom>
                  <a:avLst/>
                  <a:gdLst>
                    <a:gd name="connsiteX0" fmla="*/ 64376 w 76193"/>
                    <a:gd name="connsiteY0" fmla="*/ 91255 h 91429"/>
                    <a:gd name="connsiteX1" fmla="*/ 11536 w 76193"/>
                    <a:gd name="connsiteY1" fmla="*/ 1606 h 91429"/>
                    <a:gd name="connsiteX2" fmla="*/ 64376 w 76193"/>
                    <a:gd name="connsiteY2" fmla="*/ 91255 h 9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93" h="91429">
                      <a:moveTo>
                        <a:pt x="64376" y="91255"/>
                      </a:moveTo>
                      <a:cubicBezTo>
                        <a:pt x="37747" y="91255"/>
                        <a:pt x="-25814" y="14482"/>
                        <a:pt x="11536" y="1606"/>
                      </a:cubicBezTo>
                      <a:cubicBezTo>
                        <a:pt x="57884" y="-14380"/>
                        <a:pt x="96652" y="96901"/>
                        <a:pt x="64376" y="91255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任意多边形: 形状 165">
                  <a:extLst>
                    <a:ext uri="{FF2B5EF4-FFF2-40B4-BE49-F238E27FC236}">
                      <a16:creationId xmlns:a16="http://schemas.microsoft.com/office/drawing/2014/main" id="{AA38AD09-5D17-40CD-AD6E-A1385BA09AD0}"/>
                    </a:ext>
                  </a:extLst>
                </p:cNvPr>
                <p:cNvSpPr/>
                <p:nvPr/>
              </p:nvSpPr>
              <p:spPr>
                <a:xfrm>
                  <a:off x="9339190" y="4258476"/>
                  <a:ext cx="53337" cy="83812"/>
                </a:xfrm>
                <a:custGeom>
                  <a:avLst/>
                  <a:gdLst>
                    <a:gd name="connsiteX0" fmla="*/ 16894 w 53337"/>
                    <a:gd name="connsiteY0" fmla="*/ 33 h 83812"/>
                    <a:gd name="connsiteX1" fmla="*/ 36804 w 53337"/>
                    <a:gd name="connsiteY1" fmla="*/ 83099 h 83812"/>
                    <a:gd name="connsiteX2" fmla="*/ 16894 w 53337"/>
                    <a:gd name="connsiteY2" fmla="*/ 33 h 83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337" h="83812">
                      <a:moveTo>
                        <a:pt x="16894" y="33"/>
                      </a:moveTo>
                      <a:cubicBezTo>
                        <a:pt x="41276" y="6052"/>
                        <a:pt x="73560" y="75099"/>
                        <a:pt x="36804" y="83099"/>
                      </a:cubicBezTo>
                      <a:cubicBezTo>
                        <a:pt x="-3884" y="91976"/>
                        <a:pt x="-11153" y="19127"/>
                        <a:pt x="16894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7" name="任意多边形: 形状 166">
                  <a:extLst>
                    <a:ext uri="{FF2B5EF4-FFF2-40B4-BE49-F238E27FC236}">
                      <a16:creationId xmlns:a16="http://schemas.microsoft.com/office/drawing/2014/main" id="{A67E7E37-AB2B-4EE3-9F19-CC67EB123C02}"/>
                    </a:ext>
                  </a:extLst>
                </p:cNvPr>
                <p:cNvSpPr/>
                <p:nvPr/>
              </p:nvSpPr>
              <p:spPr>
                <a:xfrm>
                  <a:off x="9194423" y="4311812"/>
                  <a:ext cx="53338" cy="76193"/>
                </a:xfrm>
                <a:custGeom>
                  <a:avLst/>
                  <a:gdLst>
                    <a:gd name="connsiteX0" fmla="*/ 13808 w 53338"/>
                    <a:gd name="connsiteY0" fmla="*/ 76226 h 76193"/>
                    <a:gd name="connsiteX1" fmla="*/ 36666 w 53338"/>
                    <a:gd name="connsiteY1" fmla="*/ 23835 h 76193"/>
                    <a:gd name="connsiteX2" fmla="*/ 52026 w 53338"/>
                    <a:gd name="connsiteY2" fmla="*/ 54610 h 76193"/>
                    <a:gd name="connsiteX3" fmla="*/ 13808 w 53338"/>
                    <a:gd name="connsiteY3" fmla="*/ 76226 h 7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38" h="76193">
                      <a:moveTo>
                        <a:pt x="13808" y="76226"/>
                      </a:moveTo>
                      <a:cubicBezTo>
                        <a:pt x="-5325" y="39394"/>
                        <a:pt x="-10033" y="-39451"/>
                        <a:pt x="36666" y="23835"/>
                      </a:cubicBezTo>
                      <a:cubicBezTo>
                        <a:pt x="46784" y="37543"/>
                        <a:pt x="57223" y="32003"/>
                        <a:pt x="52026" y="54610"/>
                      </a:cubicBezTo>
                      <a:cubicBezTo>
                        <a:pt x="47485" y="74359"/>
                        <a:pt x="29359" y="76226"/>
                        <a:pt x="13808" y="76226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8" name="任意多边形: 形状 167">
                  <a:extLst>
                    <a:ext uri="{FF2B5EF4-FFF2-40B4-BE49-F238E27FC236}">
                      <a16:creationId xmlns:a16="http://schemas.microsoft.com/office/drawing/2014/main" id="{240646C2-AE83-4747-9EE8-0C64C81DD188}"/>
                    </a:ext>
                  </a:extLst>
                </p:cNvPr>
                <p:cNvSpPr/>
                <p:nvPr/>
              </p:nvSpPr>
              <p:spPr>
                <a:xfrm>
                  <a:off x="8165811" y="4197521"/>
                  <a:ext cx="45716" cy="83816"/>
                </a:xfrm>
                <a:custGeom>
                  <a:avLst/>
                  <a:gdLst>
                    <a:gd name="connsiteX0" fmla="*/ 35004 w 45716"/>
                    <a:gd name="connsiteY0" fmla="*/ 33 h 83816"/>
                    <a:gd name="connsiteX1" fmla="*/ 8009 w 45716"/>
                    <a:gd name="connsiteY1" fmla="*/ 66969 h 83816"/>
                    <a:gd name="connsiteX2" fmla="*/ 35004 w 45716"/>
                    <a:gd name="connsiteY2" fmla="*/ 33 h 83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6" h="83816">
                      <a:moveTo>
                        <a:pt x="35004" y="33"/>
                      </a:moveTo>
                      <a:cubicBezTo>
                        <a:pt x="54494" y="29375"/>
                        <a:pt x="48742" y="121386"/>
                        <a:pt x="8009" y="66969"/>
                      </a:cubicBezTo>
                      <a:cubicBezTo>
                        <a:pt x="-9318" y="43837"/>
                        <a:pt x="2614" y="1138"/>
                        <a:pt x="35004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9" name="任意多边形: 形状 168">
                  <a:extLst>
                    <a:ext uri="{FF2B5EF4-FFF2-40B4-BE49-F238E27FC236}">
                      <a16:creationId xmlns:a16="http://schemas.microsoft.com/office/drawing/2014/main" id="{C87ADC12-E9B5-42A4-BFE9-418252A376F8}"/>
                    </a:ext>
                  </a:extLst>
                </p:cNvPr>
                <p:cNvSpPr/>
                <p:nvPr/>
              </p:nvSpPr>
              <p:spPr>
                <a:xfrm>
                  <a:off x="9179184" y="1431699"/>
                  <a:ext cx="38097" cy="91431"/>
                </a:xfrm>
                <a:custGeom>
                  <a:avLst/>
                  <a:gdLst>
                    <a:gd name="connsiteX0" fmla="*/ 1502 w 38097"/>
                    <a:gd name="connsiteY0" fmla="*/ 779 h 91431"/>
                    <a:gd name="connsiteX1" fmla="*/ 26334 w 38097"/>
                    <a:gd name="connsiteY1" fmla="*/ 90012 h 91431"/>
                    <a:gd name="connsiteX2" fmla="*/ 1502 w 38097"/>
                    <a:gd name="connsiteY2" fmla="*/ 779 h 91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97" h="91431">
                      <a:moveTo>
                        <a:pt x="1502" y="779"/>
                      </a:moveTo>
                      <a:cubicBezTo>
                        <a:pt x="39325" y="-8985"/>
                        <a:pt x="48392" y="80183"/>
                        <a:pt x="26334" y="90012"/>
                      </a:cubicBezTo>
                      <a:cubicBezTo>
                        <a:pt x="-4547" y="103768"/>
                        <a:pt x="-676" y="15694"/>
                        <a:pt x="1502" y="779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0" name="任意多边形: 形状 169">
                  <a:extLst>
                    <a:ext uri="{FF2B5EF4-FFF2-40B4-BE49-F238E27FC236}">
                      <a16:creationId xmlns:a16="http://schemas.microsoft.com/office/drawing/2014/main" id="{7FBD5794-4AB3-41B2-8B0C-6601835648E1}"/>
                    </a:ext>
                  </a:extLst>
                </p:cNvPr>
                <p:cNvSpPr/>
                <p:nvPr/>
              </p:nvSpPr>
              <p:spPr>
                <a:xfrm>
                  <a:off x="11518326" y="5911877"/>
                  <a:ext cx="182863" cy="60954"/>
                </a:xfrm>
                <a:custGeom>
                  <a:avLst/>
                  <a:gdLst>
                    <a:gd name="connsiteX0" fmla="*/ 54594 w 182863"/>
                    <a:gd name="connsiteY0" fmla="*/ 50693 h 60954"/>
                    <a:gd name="connsiteX1" fmla="*/ 23491 w 182863"/>
                    <a:gd name="connsiteY1" fmla="*/ 14158 h 60954"/>
                    <a:gd name="connsiteX2" fmla="*/ 143001 w 182863"/>
                    <a:gd name="connsiteY2" fmla="*/ 3750 h 60954"/>
                    <a:gd name="connsiteX3" fmla="*/ 166926 w 182863"/>
                    <a:gd name="connsiteY3" fmla="*/ 54952 h 60954"/>
                    <a:gd name="connsiteX4" fmla="*/ 54594 w 182863"/>
                    <a:gd name="connsiteY4" fmla="*/ 50693 h 60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63" h="60954">
                      <a:moveTo>
                        <a:pt x="54594" y="50693"/>
                      </a:moveTo>
                      <a:cubicBezTo>
                        <a:pt x="19491" y="48643"/>
                        <a:pt x="-29684" y="39073"/>
                        <a:pt x="23491" y="14158"/>
                      </a:cubicBezTo>
                      <a:cubicBezTo>
                        <a:pt x="57222" y="-1622"/>
                        <a:pt x="107380" y="-2727"/>
                        <a:pt x="143001" y="3750"/>
                      </a:cubicBezTo>
                      <a:cubicBezTo>
                        <a:pt x="167558" y="8215"/>
                        <a:pt x="204398" y="28566"/>
                        <a:pt x="166926" y="54952"/>
                      </a:cubicBezTo>
                      <a:cubicBezTo>
                        <a:pt x="144997" y="70381"/>
                        <a:pt x="81253" y="51447"/>
                        <a:pt x="54594" y="5069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" name="任意多边形: 形状 170">
                  <a:extLst>
                    <a:ext uri="{FF2B5EF4-FFF2-40B4-BE49-F238E27FC236}">
                      <a16:creationId xmlns:a16="http://schemas.microsoft.com/office/drawing/2014/main" id="{DF44F6A5-B6AF-4587-A7AD-84A95BFC335E}"/>
                    </a:ext>
                  </a:extLst>
                </p:cNvPr>
                <p:cNvSpPr/>
                <p:nvPr/>
              </p:nvSpPr>
              <p:spPr>
                <a:xfrm>
                  <a:off x="11503088" y="6010928"/>
                  <a:ext cx="30473" cy="15236"/>
                </a:xfrm>
                <a:custGeom>
                  <a:avLst/>
                  <a:gdLst>
                    <a:gd name="connsiteX0" fmla="*/ 30484 w 30473"/>
                    <a:gd name="connsiteY0" fmla="*/ 15270 h 15236"/>
                    <a:gd name="connsiteX1" fmla="*/ 68 w 30473"/>
                    <a:gd name="connsiteY1" fmla="*/ 11849 h 15236"/>
                    <a:gd name="connsiteX2" fmla="*/ 30484 w 30473"/>
                    <a:gd name="connsiteY2" fmla="*/ 15270 h 15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3" h="15236">
                      <a:moveTo>
                        <a:pt x="30484" y="15270"/>
                      </a:moveTo>
                      <a:cubicBezTo>
                        <a:pt x="20335" y="14127"/>
                        <a:pt x="10194" y="12984"/>
                        <a:pt x="68" y="11849"/>
                      </a:cubicBezTo>
                      <a:cubicBezTo>
                        <a:pt x="8205" y="-2925"/>
                        <a:pt x="31848" y="-6026"/>
                        <a:pt x="30484" y="15270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" name="任意多边形: 形状 171">
                  <a:extLst>
                    <a:ext uri="{FF2B5EF4-FFF2-40B4-BE49-F238E27FC236}">
                      <a16:creationId xmlns:a16="http://schemas.microsoft.com/office/drawing/2014/main" id="{8AFB5D13-982A-4E12-9B0F-A6C17E6ECA7E}"/>
                    </a:ext>
                  </a:extLst>
                </p:cNvPr>
                <p:cNvSpPr/>
                <p:nvPr/>
              </p:nvSpPr>
              <p:spPr>
                <a:xfrm>
                  <a:off x="11579282" y="5961073"/>
                  <a:ext cx="30477" cy="662"/>
                </a:xfrm>
                <a:custGeom>
                  <a:avLst/>
                  <a:gdLst>
                    <a:gd name="connsiteX0" fmla="*/ 68 w 30477"/>
                    <a:gd name="connsiteY0" fmla="*/ 33 h 662"/>
                    <a:gd name="connsiteX1" fmla="*/ 30545 w 30477"/>
                    <a:gd name="connsiteY1" fmla="*/ 696 h 662"/>
                    <a:gd name="connsiteX2" fmla="*/ 68 w 30477"/>
                    <a:gd name="connsiteY2" fmla="*/ 33 h 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77" h="662">
                      <a:moveTo>
                        <a:pt x="68" y="33"/>
                      </a:moveTo>
                      <a:cubicBezTo>
                        <a:pt x="10255" y="254"/>
                        <a:pt x="20434" y="483"/>
                        <a:pt x="30545" y="696"/>
                      </a:cubicBezTo>
                      <a:cubicBezTo>
                        <a:pt x="20328" y="475"/>
                        <a:pt x="10194" y="254"/>
                        <a:pt x="68" y="33"/>
                      </a:cubicBezTo>
                    </a:path>
                  </a:pathLst>
                </a:custGeom>
                <a:solidFill>
                  <a:srgbClr val="000000"/>
                </a:solidFill>
                <a:ln w="76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3600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6" name="矩形 175">
              <a:extLst>
                <a:ext uri="{FF2B5EF4-FFF2-40B4-BE49-F238E27FC236}">
                  <a16:creationId xmlns:a16="http://schemas.microsoft.com/office/drawing/2014/main" id="{13ABAC8C-84A5-4C83-97AB-7B727C327392}"/>
                </a:ext>
              </a:extLst>
            </p:cNvPr>
            <p:cNvSpPr/>
            <p:nvPr/>
          </p:nvSpPr>
          <p:spPr>
            <a:xfrm>
              <a:off x="6076198" y="1323264"/>
              <a:ext cx="499127" cy="4991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80B6B7E2-9BC4-423C-AEF4-6A8D67B2F456}"/>
                </a:ext>
              </a:extLst>
            </p:cNvPr>
            <p:cNvSpPr/>
            <p:nvPr/>
          </p:nvSpPr>
          <p:spPr>
            <a:xfrm rot="6575475" flipH="1">
              <a:off x="10076691" y="5761217"/>
              <a:ext cx="475994" cy="479231"/>
            </a:xfrm>
            <a:custGeom>
              <a:avLst/>
              <a:gdLst>
                <a:gd name="connsiteX0" fmla="*/ 0 w 930663"/>
                <a:gd name="connsiteY0" fmla="*/ 0 h 930663"/>
                <a:gd name="connsiteX1" fmla="*/ 930663 w 930663"/>
                <a:gd name="connsiteY1" fmla="*/ 0 h 930663"/>
                <a:gd name="connsiteX2" fmla="*/ 930663 w 930663"/>
                <a:gd name="connsiteY2" fmla="*/ 930663 h 930663"/>
                <a:gd name="connsiteX3" fmla="*/ 0 w 930663"/>
                <a:gd name="connsiteY3" fmla="*/ 930663 h 930663"/>
                <a:gd name="connsiteX4" fmla="*/ 0 w 930663"/>
                <a:gd name="connsiteY4" fmla="*/ 0 h 930663"/>
                <a:gd name="connsiteX0" fmla="*/ 0 w 930663"/>
                <a:gd name="connsiteY0" fmla="*/ 0 h 936991"/>
                <a:gd name="connsiteX1" fmla="*/ 930663 w 930663"/>
                <a:gd name="connsiteY1" fmla="*/ 0 h 936991"/>
                <a:gd name="connsiteX2" fmla="*/ 930663 w 930663"/>
                <a:gd name="connsiteY2" fmla="*/ 930663 h 936991"/>
                <a:gd name="connsiteX3" fmla="*/ 349549 w 930663"/>
                <a:gd name="connsiteY3" fmla="*/ 936991 h 936991"/>
                <a:gd name="connsiteX4" fmla="*/ 0 w 930663"/>
                <a:gd name="connsiteY4" fmla="*/ 930663 h 936991"/>
                <a:gd name="connsiteX5" fmla="*/ 0 w 930663"/>
                <a:gd name="connsiteY5" fmla="*/ 0 h 93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0663" h="936991">
                  <a:moveTo>
                    <a:pt x="0" y="0"/>
                  </a:moveTo>
                  <a:lnTo>
                    <a:pt x="930663" y="0"/>
                  </a:lnTo>
                  <a:lnTo>
                    <a:pt x="930663" y="930663"/>
                  </a:lnTo>
                  <a:lnTo>
                    <a:pt x="349549" y="936991"/>
                  </a:lnTo>
                  <a:lnTo>
                    <a:pt x="0" y="930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78D13E81-DD42-4CDB-93C9-392ADB3C1699}"/>
                </a:ext>
              </a:extLst>
            </p:cNvPr>
            <p:cNvSpPr/>
            <p:nvPr/>
          </p:nvSpPr>
          <p:spPr>
            <a:xfrm>
              <a:off x="6793340" y="5129184"/>
              <a:ext cx="267380" cy="2673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C9634611-D534-4CBA-B4CE-D1755D576C56}"/>
                </a:ext>
              </a:extLst>
            </p:cNvPr>
            <p:cNvSpPr/>
            <p:nvPr/>
          </p:nvSpPr>
          <p:spPr>
            <a:xfrm>
              <a:off x="7280077" y="2043173"/>
              <a:ext cx="166995" cy="1669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88" name="箭头: 五边形 187">
            <a:extLst>
              <a:ext uri="{FF2B5EF4-FFF2-40B4-BE49-F238E27FC236}">
                <a16:creationId xmlns:a16="http://schemas.microsoft.com/office/drawing/2014/main" id="{A3B5B434-13F7-4762-A6D5-A07B42124A4D}"/>
              </a:ext>
            </a:extLst>
          </p:cNvPr>
          <p:cNvSpPr/>
          <p:nvPr/>
        </p:nvSpPr>
        <p:spPr>
          <a:xfrm>
            <a:off x="711535" y="1698697"/>
            <a:ext cx="4238550" cy="656980"/>
          </a:xfrm>
          <a:prstGeom prst="homePlat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职场中层管理培训系列</a:t>
            </a:r>
          </a:p>
        </p:txBody>
      </p:sp>
      <p:sp>
        <p:nvSpPr>
          <p:cNvPr id="190" name="文本框 189">
            <a:extLst>
              <a:ext uri="{FF2B5EF4-FFF2-40B4-BE49-F238E27FC236}">
                <a16:creationId xmlns:a16="http://schemas.microsoft.com/office/drawing/2014/main" id="{9B06DAA1-1885-4E1D-96C9-1E6048BB777B}"/>
              </a:ext>
            </a:extLst>
          </p:cNvPr>
          <p:cNvSpPr txBox="1"/>
          <p:nvPr/>
        </p:nvSpPr>
        <p:spPr>
          <a:xfrm>
            <a:off x="611955" y="2538011"/>
            <a:ext cx="5874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如何提升</a:t>
            </a:r>
            <a:endParaRPr lang="en-US" altLang="zh-CN" sz="5400" b="1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  <a:p>
            <a:r>
              <a:rPr lang="zh-CN" altLang="en-US" sz="54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公众演讲能力</a:t>
            </a:r>
          </a:p>
        </p:txBody>
      </p:sp>
      <p:sp>
        <p:nvSpPr>
          <p:cNvPr id="192" name="文本框 191">
            <a:extLst>
              <a:ext uri="{FF2B5EF4-FFF2-40B4-BE49-F238E27FC236}">
                <a16:creationId xmlns:a16="http://schemas.microsoft.com/office/drawing/2014/main" id="{A2F82520-D4E0-4D0B-9F29-8AC097D5C8F4}"/>
              </a:ext>
            </a:extLst>
          </p:cNvPr>
          <p:cNvSpPr txBox="1"/>
          <p:nvPr/>
        </p:nvSpPr>
        <p:spPr>
          <a:xfrm>
            <a:off x="623715" y="5172905"/>
            <a:ext cx="3094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培训人：</a:t>
            </a:r>
            <a:r>
              <a:rPr lang="en-US" altLang="zh-CN" sz="2000" dirty="0" err="1">
                <a:latin typeface="Arial" panose="020B0604020202020204" pitchFamily="34" charset="0"/>
                <a:sym typeface="Arial" panose="020B0604020202020204" pitchFamily="34" charset="0"/>
              </a:rPr>
              <a:t>OfficePLUS</a:t>
            </a:r>
            <a:endParaRPr lang="en-US" altLang="zh-CN" sz="20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B21ADB-830A-4CB6-94ED-4AFE4BA6E5C1}"/>
              </a:ext>
            </a:extLst>
          </p:cNvPr>
          <p:cNvSpPr/>
          <p:nvPr/>
        </p:nvSpPr>
        <p:spPr>
          <a:xfrm flipV="1">
            <a:off x="711535" y="5699910"/>
            <a:ext cx="4238550" cy="85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3" name="OfficePLUS.cn-14">
            <a:hlinkClick r:id="rId5"/>
            <a:extLst>
              <a:ext uri="{FF2B5EF4-FFF2-40B4-BE49-F238E27FC236}">
                <a16:creationId xmlns:a16="http://schemas.microsoft.com/office/drawing/2014/main" id="{801ED2BA-3F5F-410E-98CB-A8752EC16D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5" y="570582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FCBC650E-2B85-44E3-8284-FA4D263725B2}"/>
              </a:ext>
            </a:extLst>
          </p:cNvPr>
          <p:cNvSpPr txBox="1"/>
          <p:nvPr/>
        </p:nvSpPr>
        <p:spPr>
          <a:xfrm>
            <a:off x="578661" y="975221"/>
            <a:ext cx="6007489" cy="59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en-US" altLang="zh-CN" sz="3200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4</a:t>
            </a:r>
            <a:r>
              <a:rPr lang="zh-CN" altLang="en-US" sz="3200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种要避免的演讲风格</a:t>
            </a:r>
            <a:endParaRPr lang="id-ID" sz="3200" b="1" spc="3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42892A1-8769-4E55-BA99-D92BE582C667}"/>
              </a:ext>
            </a:extLst>
          </p:cNvPr>
          <p:cNvSpPr txBox="1"/>
          <p:nvPr/>
        </p:nvSpPr>
        <p:spPr>
          <a:xfrm>
            <a:off x="596513" y="474108"/>
            <a:ext cx="4905867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演讲失败的原因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B4598A0-52F8-44CE-ACE0-2AC4D65E467F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10" name="箭头: 五边形 9">
              <a:extLst>
                <a:ext uri="{FF2B5EF4-FFF2-40B4-BE49-F238E27FC236}">
                  <a16:creationId xmlns:a16="http://schemas.microsoft.com/office/drawing/2014/main" id="{5CDA7224-1B77-455B-91ED-DD03F604C60E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箭头: 五边形 10">
              <a:extLst>
                <a:ext uri="{FF2B5EF4-FFF2-40B4-BE49-F238E27FC236}">
                  <a16:creationId xmlns:a16="http://schemas.microsoft.com/office/drawing/2014/main" id="{49D572DF-7FD4-481D-B53E-FB73502E5086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箭头: 五边形 11">
              <a:extLst>
                <a:ext uri="{FF2B5EF4-FFF2-40B4-BE49-F238E27FC236}">
                  <a16:creationId xmlns:a16="http://schemas.microsoft.com/office/drawing/2014/main" id="{CCCF2FDA-3BA0-4E4B-8181-DD121979DBC4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9" name="ï$ḻîde">
            <a:extLst>
              <a:ext uri="{FF2B5EF4-FFF2-40B4-BE49-F238E27FC236}">
                <a16:creationId xmlns:a16="http://schemas.microsoft.com/office/drawing/2014/main" id="{203A5C54-303A-4FBA-B0DA-D77EA400F084}"/>
              </a:ext>
            </a:extLst>
          </p:cNvPr>
          <p:cNvSpPr/>
          <p:nvPr/>
        </p:nvSpPr>
        <p:spPr bwMode="auto">
          <a:xfrm>
            <a:off x="695325" y="4181183"/>
            <a:ext cx="2511340" cy="199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演讲者的工作就是给予，而非索取。在推销型演讲中，演讲者的目的是逆向的，他们想要索取，而非给予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65E47CE-126A-4A98-9977-6B1F569E4E94}"/>
              </a:ext>
            </a:extLst>
          </p:cNvPr>
          <p:cNvSpPr txBox="1"/>
          <p:nvPr/>
        </p:nvSpPr>
        <p:spPr>
          <a:xfrm>
            <a:off x="824892" y="30837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推销策略</a:t>
            </a: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9963FCF7-CBE8-4EF5-85F7-104F84C6AFEF}"/>
              </a:ext>
            </a:extLst>
          </p:cNvPr>
          <p:cNvSpPr/>
          <p:nvPr/>
        </p:nvSpPr>
        <p:spPr>
          <a:xfrm>
            <a:off x="3200167" y="2133103"/>
            <a:ext cx="331218" cy="4152276"/>
          </a:xfrm>
          <a:custGeom>
            <a:avLst/>
            <a:gdLst>
              <a:gd name="connsiteX0" fmla="*/ 331218 w 331218"/>
              <a:gd name="connsiteY0" fmla="*/ 0 h 4152276"/>
              <a:gd name="connsiteX1" fmla="*/ 1434 w 331218"/>
              <a:gd name="connsiteY1" fmla="*/ 1454046 h 4152276"/>
              <a:gd name="connsiteX2" fmla="*/ 211296 w 331218"/>
              <a:gd name="connsiteY2" fmla="*/ 2638269 h 4152276"/>
              <a:gd name="connsiteX3" fmla="*/ 211296 w 331218"/>
              <a:gd name="connsiteY3" fmla="*/ 4152276 h 415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218" h="4152276">
                <a:moveTo>
                  <a:pt x="331218" y="0"/>
                </a:moveTo>
                <a:cubicBezTo>
                  <a:pt x="176319" y="507167"/>
                  <a:pt x="21421" y="1014335"/>
                  <a:pt x="1434" y="1454046"/>
                </a:cubicBezTo>
                <a:cubicBezTo>
                  <a:pt x="-18553" y="1893757"/>
                  <a:pt x="176319" y="2188564"/>
                  <a:pt x="211296" y="2638269"/>
                </a:cubicBezTo>
                <a:cubicBezTo>
                  <a:pt x="246273" y="3087974"/>
                  <a:pt x="228784" y="3620125"/>
                  <a:pt x="211296" y="4152276"/>
                </a:cubicBezTo>
              </a:path>
            </a:pathLst>
          </a:custGeom>
          <a:noFill/>
          <a:ln w="3810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5ECC33FD-6125-46C7-AD4C-1B91CC5A2C99}"/>
              </a:ext>
            </a:extLst>
          </p:cNvPr>
          <p:cNvSpPr/>
          <p:nvPr/>
        </p:nvSpPr>
        <p:spPr>
          <a:xfrm>
            <a:off x="5942886" y="2133103"/>
            <a:ext cx="331218" cy="4152276"/>
          </a:xfrm>
          <a:custGeom>
            <a:avLst/>
            <a:gdLst>
              <a:gd name="connsiteX0" fmla="*/ 331218 w 331218"/>
              <a:gd name="connsiteY0" fmla="*/ 0 h 4152276"/>
              <a:gd name="connsiteX1" fmla="*/ 1434 w 331218"/>
              <a:gd name="connsiteY1" fmla="*/ 1454046 h 4152276"/>
              <a:gd name="connsiteX2" fmla="*/ 211296 w 331218"/>
              <a:gd name="connsiteY2" fmla="*/ 2638269 h 4152276"/>
              <a:gd name="connsiteX3" fmla="*/ 211296 w 331218"/>
              <a:gd name="connsiteY3" fmla="*/ 4152276 h 415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218" h="4152276">
                <a:moveTo>
                  <a:pt x="331218" y="0"/>
                </a:moveTo>
                <a:cubicBezTo>
                  <a:pt x="176319" y="507167"/>
                  <a:pt x="21421" y="1014335"/>
                  <a:pt x="1434" y="1454046"/>
                </a:cubicBezTo>
                <a:cubicBezTo>
                  <a:pt x="-18553" y="1893757"/>
                  <a:pt x="176319" y="2188564"/>
                  <a:pt x="211296" y="2638269"/>
                </a:cubicBezTo>
                <a:cubicBezTo>
                  <a:pt x="246273" y="3087974"/>
                  <a:pt x="228784" y="3620125"/>
                  <a:pt x="211296" y="4152276"/>
                </a:cubicBezTo>
              </a:path>
            </a:pathLst>
          </a:custGeom>
          <a:noFill/>
          <a:ln w="3810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AB789CF2-32FF-4870-AB7C-1AEE25A5A13C}"/>
              </a:ext>
            </a:extLst>
          </p:cNvPr>
          <p:cNvSpPr/>
          <p:nvPr/>
        </p:nvSpPr>
        <p:spPr>
          <a:xfrm>
            <a:off x="8667308" y="2133103"/>
            <a:ext cx="331218" cy="4152276"/>
          </a:xfrm>
          <a:custGeom>
            <a:avLst/>
            <a:gdLst>
              <a:gd name="connsiteX0" fmla="*/ 331218 w 331218"/>
              <a:gd name="connsiteY0" fmla="*/ 0 h 4152276"/>
              <a:gd name="connsiteX1" fmla="*/ 1434 w 331218"/>
              <a:gd name="connsiteY1" fmla="*/ 1454046 h 4152276"/>
              <a:gd name="connsiteX2" fmla="*/ 211296 w 331218"/>
              <a:gd name="connsiteY2" fmla="*/ 2638269 h 4152276"/>
              <a:gd name="connsiteX3" fmla="*/ 211296 w 331218"/>
              <a:gd name="connsiteY3" fmla="*/ 4152276 h 415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218" h="4152276">
                <a:moveTo>
                  <a:pt x="331218" y="0"/>
                </a:moveTo>
                <a:cubicBezTo>
                  <a:pt x="176319" y="507167"/>
                  <a:pt x="21421" y="1014335"/>
                  <a:pt x="1434" y="1454046"/>
                </a:cubicBezTo>
                <a:cubicBezTo>
                  <a:pt x="-18553" y="1893757"/>
                  <a:pt x="176319" y="2188564"/>
                  <a:pt x="211296" y="2638269"/>
                </a:cubicBezTo>
                <a:cubicBezTo>
                  <a:pt x="246273" y="3087974"/>
                  <a:pt x="228784" y="3620125"/>
                  <a:pt x="211296" y="4152276"/>
                </a:cubicBezTo>
              </a:path>
            </a:pathLst>
          </a:custGeom>
          <a:noFill/>
          <a:ln w="3810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ï$ḻîde">
            <a:extLst>
              <a:ext uri="{FF2B5EF4-FFF2-40B4-BE49-F238E27FC236}">
                <a16:creationId xmlns:a16="http://schemas.microsoft.com/office/drawing/2014/main" id="{2052A324-7D2E-4631-BE62-9E834A34B41E}"/>
              </a:ext>
            </a:extLst>
          </p:cNvPr>
          <p:cNvSpPr/>
          <p:nvPr/>
        </p:nvSpPr>
        <p:spPr bwMode="auto">
          <a:xfrm>
            <a:off x="3526436" y="4181183"/>
            <a:ext cx="2511340" cy="199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许多演讲者是漫谈式的，没有一条清晰的脉络，也没有任何鲜明的观点或内容。人们花费时间和精力来享受没有内容的东西，这是不可能的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E33F8A3-275F-4DE5-8741-7AE37AA56AAA}"/>
              </a:ext>
            </a:extLst>
          </p:cNvPr>
          <p:cNvSpPr txBox="1"/>
          <p:nvPr/>
        </p:nvSpPr>
        <p:spPr>
          <a:xfrm>
            <a:off x="4122693" y="308661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漫谈</a:t>
            </a:r>
          </a:p>
        </p:txBody>
      </p:sp>
      <p:sp>
        <p:nvSpPr>
          <p:cNvPr id="46" name="ï$ḻîde">
            <a:extLst>
              <a:ext uri="{FF2B5EF4-FFF2-40B4-BE49-F238E27FC236}">
                <a16:creationId xmlns:a16="http://schemas.microsoft.com/office/drawing/2014/main" id="{849172FB-D43C-4DBB-B0EF-6F7E50A2E5F2}"/>
              </a:ext>
            </a:extLst>
          </p:cNvPr>
          <p:cNvSpPr/>
          <p:nvPr/>
        </p:nvSpPr>
        <p:spPr bwMode="auto">
          <a:xfrm>
            <a:off x="6263642" y="4181183"/>
            <a:ext cx="2511340" cy="199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如果你的演讲仅仅围绕你的公司，包括与你共事的优秀团队的优秀特质，以及你的产品所获得的巨大成功，那观众很快就会昏昏欲睡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5CE65D1-703D-43AE-B430-99A47AC27993}"/>
              </a:ext>
            </a:extLst>
          </p:cNvPr>
          <p:cNvSpPr txBox="1"/>
          <p:nvPr/>
        </p:nvSpPr>
        <p:spPr>
          <a:xfrm>
            <a:off x="6669161" y="2840397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讨厌的</a:t>
            </a:r>
            <a:endParaRPr lang="en-US" altLang="zh-CN" sz="3600" b="1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  <a:p>
            <a:pPr algn="ctr"/>
            <a:r>
              <a:rPr lang="zh-CN" altLang="en-US" sz="36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公司人</a:t>
            </a:r>
          </a:p>
        </p:txBody>
      </p:sp>
      <p:sp>
        <p:nvSpPr>
          <p:cNvPr id="49" name="ï$ḻîde">
            <a:extLst>
              <a:ext uri="{FF2B5EF4-FFF2-40B4-BE49-F238E27FC236}">
                <a16:creationId xmlns:a16="http://schemas.microsoft.com/office/drawing/2014/main" id="{0C15B7DC-A498-42AC-B7C6-E0F9C6AC3AC6}"/>
              </a:ext>
            </a:extLst>
          </p:cNvPr>
          <p:cNvSpPr/>
          <p:nvPr/>
        </p:nvSpPr>
        <p:spPr bwMode="auto">
          <a:xfrm>
            <a:off x="8998526" y="4181183"/>
            <a:ext cx="2511340" cy="199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只有形式，没有内容的演讲，过程中只是为了博得观众的喝彩，而实际上没有传达任何实质性的内容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B4D9D24-E269-4B58-B51B-97D4951E3F79}"/>
              </a:ext>
            </a:extLst>
          </p:cNvPr>
          <p:cNvSpPr txBox="1"/>
          <p:nvPr/>
        </p:nvSpPr>
        <p:spPr>
          <a:xfrm>
            <a:off x="9286741" y="2840398"/>
            <a:ext cx="1934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启迪性的表演</a:t>
            </a:r>
          </a:p>
        </p:txBody>
      </p:sp>
      <p:pic>
        <p:nvPicPr>
          <p:cNvPr id="52" name="图形 51" descr="办公室职员">
            <a:extLst>
              <a:ext uri="{FF2B5EF4-FFF2-40B4-BE49-F238E27FC236}">
                <a16:creationId xmlns:a16="http://schemas.microsoft.com/office/drawing/2014/main" id="{42520E03-9984-44AD-9A2C-5409F8828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3096" y="1947425"/>
            <a:ext cx="914400" cy="914400"/>
          </a:xfrm>
          <a:prstGeom prst="rect">
            <a:avLst/>
          </a:prstGeom>
        </p:spPr>
      </p:pic>
      <p:pic>
        <p:nvPicPr>
          <p:cNvPr id="54" name="图形 53" descr="DJ">
            <a:extLst>
              <a:ext uri="{FF2B5EF4-FFF2-40B4-BE49-F238E27FC236}">
                <a16:creationId xmlns:a16="http://schemas.microsoft.com/office/drawing/2014/main" id="{F9670911-39B7-4C17-B64D-4CEA587CB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4587" y="1947425"/>
            <a:ext cx="914400" cy="914400"/>
          </a:xfrm>
          <a:prstGeom prst="rect">
            <a:avLst/>
          </a:prstGeom>
        </p:spPr>
      </p:pic>
      <p:pic>
        <p:nvPicPr>
          <p:cNvPr id="56" name="图形 55" descr="教授">
            <a:extLst>
              <a:ext uri="{FF2B5EF4-FFF2-40B4-BE49-F238E27FC236}">
                <a16:creationId xmlns:a16="http://schemas.microsoft.com/office/drawing/2014/main" id="{D278E889-C77D-4B13-B446-85EDDEAA7A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55501" y="1947425"/>
            <a:ext cx="914400" cy="914400"/>
          </a:xfrm>
          <a:prstGeom prst="rect">
            <a:avLst/>
          </a:prstGeom>
        </p:spPr>
      </p:pic>
      <p:pic>
        <p:nvPicPr>
          <p:cNvPr id="58" name="图形 57" descr="宇航员">
            <a:extLst>
              <a:ext uri="{FF2B5EF4-FFF2-40B4-BE49-F238E27FC236}">
                <a16:creationId xmlns:a16="http://schemas.microsoft.com/office/drawing/2014/main" id="{EA58B83A-E8F5-4FD0-BA3E-8768A53FD5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66775" y="19474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B4F2DDD7-6CE6-46FD-8F9E-3284087B390A}"/>
              </a:ext>
            </a:extLst>
          </p:cNvPr>
          <p:cNvSpPr txBox="1"/>
          <p:nvPr/>
        </p:nvSpPr>
        <p:spPr>
          <a:xfrm>
            <a:off x="578661" y="975221"/>
            <a:ext cx="6007489" cy="59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3200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清晰的主线</a:t>
            </a:r>
            <a:endParaRPr lang="id-ID" sz="3200" b="1" spc="3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7C2C8F7-2E01-4B51-8FD6-F006228AD0CA}"/>
              </a:ext>
            </a:extLst>
          </p:cNvPr>
          <p:cNvSpPr txBox="1"/>
          <p:nvPr/>
        </p:nvSpPr>
        <p:spPr>
          <a:xfrm>
            <a:off x="596513" y="474108"/>
            <a:ext cx="4905867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演讲成功的基础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95C5EA6-E3CC-40E6-A79F-66FF3348B8B9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8" name="箭头: 五边形 7">
              <a:extLst>
                <a:ext uri="{FF2B5EF4-FFF2-40B4-BE49-F238E27FC236}">
                  <a16:creationId xmlns:a16="http://schemas.microsoft.com/office/drawing/2014/main" id="{B217EB24-09EA-4BF9-A380-3B6AB7496FBC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箭头: 五边形 8">
              <a:extLst>
                <a:ext uri="{FF2B5EF4-FFF2-40B4-BE49-F238E27FC236}">
                  <a16:creationId xmlns:a16="http://schemas.microsoft.com/office/drawing/2014/main" id="{A88FF0E4-0998-4769-A37C-2CBD90E7900A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箭头: 五边形 9">
              <a:extLst>
                <a:ext uri="{FF2B5EF4-FFF2-40B4-BE49-F238E27FC236}">
                  <a16:creationId xmlns:a16="http://schemas.microsoft.com/office/drawing/2014/main" id="{109916F9-B8D1-49E3-B3FF-F0BBD1456F28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图形 4">
            <a:extLst>
              <a:ext uri="{FF2B5EF4-FFF2-40B4-BE49-F238E27FC236}">
                <a16:creationId xmlns:a16="http://schemas.microsoft.com/office/drawing/2014/main" id="{CAD05F91-C907-49A9-851E-0D8193C0FA23}"/>
              </a:ext>
            </a:extLst>
          </p:cNvPr>
          <p:cNvGrpSpPr/>
          <p:nvPr/>
        </p:nvGrpSpPr>
        <p:grpSpPr>
          <a:xfrm>
            <a:off x="7858630" y="549275"/>
            <a:ext cx="5937338" cy="6760624"/>
            <a:chOff x="8919174" y="-1019143"/>
            <a:chExt cx="3934364" cy="4479913"/>
          </a:xfrm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291C41E-418F-454E-AFCE-62B6F9879FE5}"/>
                </a:ext>
              </a:extLst>
            </p:cNvPr>
            <p:cNvSpPr/>
            <p:nvPr/>
          </p:nvSpPr>
          <p:spPr>
            <a:xfrm>
              <a:off x="9188739" y="-364484"/>
              <a:ext cx="3587786" cy="2657138"/>
            </a:xfrm>
            <a:custGeom>
              <a:avLst/>
              <a:gdLst>
                <a:gd name="connsiteX0" fmla="*/ 1959950 w 3587786"/>
                <a:gd name="connsiteY0" fmla="*/ 152 h 2657138"/>
                <a:gd name="connsiteX1" fmla="*/ 1992484 w 3587786"/>
                <a:gd name="connsiteY1" fmla="*/ 47653 h 2657138"/>
                <a:gd name="connsiteX2" fmla="*/ 2013227 w 3587786"/>
                <a:gd name="connsiteY2" fmla="*/ 32936 h 2657138"/>
                <a:gd name="connsiteX3" fmla="*/ 2096606 w 3587786"/>
                <a:gd name="connsiteY3" fmla="*/ 138015 h 2657138"/>
                <a:gd name="connsiteX4" fmla="*/ 2187148 w 3587786"/>
                <a:gd name="connsiteY4" fmla="*/ 234410 h 2657138"/>
                <a:gd name="connsiteX5" fmla="*/ 2170589 w 3587786"/>
                <a:gd name="connsiteY5" fmla="*/ 342750 h 2657138"/>
                <a:gd name="connsiteX6" fmla="*/ 2200414 w 3587786"/>
                <a:gd name="connsiteY6" fmla="*/ 448329 h 2657138"/>
                <a:gd name="connsiteX7" fmla="*/ 2243359 w 3587786"/>
                <a:gd name="connsiteY7" fmla="*/ 473752 h 2657138"/>
                <a:gd name="connsiteX8" fmla="*/ 2291656 w 3587786"/>
                <a:gd name="connsiteY8" fmla="*/ 469336 h 2657138"/>
                <a:gd name="connsiteX9" fmla="*/ 2309004 w 3587786"/>
                <a:gd name="connsiteY9" fmla="*/ 491575 h 2657138"/>
                <a:gd name="connsiteX10" fmla="*/ 2336622 w 3587786"/>
                <a:gd name="connsiteY10" fmla="*/ 536015 h 2657138"/>
                <a:gd name="connsiteX11" fmla="*/ 2381228 w 3587786"/>
                <a:gd name="connsiteY11" fmla="*/ 570686 h 2657138"/>
                <a:gd name="connsiteX12" fmla="*/ 2413865 w 3587786"/>
                <a:gd name="connsiteY12" fmla="*/ 611814 h 2657138"/>
                <a:gd name="connsiteX13" fmla="*/ 2467926 w 3587786"/>
                <a:gd name="connsiteY13" fmla="*/ 663853 h 2657138"/>
                <a:gd name="connsiteX14" fmla="*/ 2479093 w 3587786"/>
                <a:gd name="connsiteY14" fmla="*/ 654977 h 2657138"/>
                <a:gd name="connsiteX15" fmla="*/ 2512295 w 3587786"/>
                <a:gd name="connsiteY15" fmla="*/ 735679 h 2657138"/>
                <a:gd name="connsiteX16" fmla="*/ 2520985 w 3587786"/>
                <a:gd name="connsiteY16" fmla="*/ 768002 h 2657138"/>
                <a:gd name="connsiteX17" fmla="*/ 2521177 w 3587786"/>
                <a:gd name="connsiteY17" fmla="*/ 792416 h 2657138"/>
                <a:gd name="connsiteX18" fmla="*/ 2562774 w 3587786"/>
                <a:gd name="connsiteY18" fmla="*/ 815637 h 2657138"/>
                <a:gd name="connsiteX19" fmla="*/ 2574661 w 3587786"/>
                <a:gd name="connsiteY19" fmla="*/ 852799 h 2657138"/>
                <a:gd name="connsiteX20" fmla="*/ 2560528 w 3587786"/>
                <a:gd name="connsiteY20" fmla="*/ 873016 h 2657138"/>
                <a:gd name="connsiteX21" fmla="*/ 2574314 w 3587786"/>
                <a:gd name="connsiteY21" fmla="*/ 870937 h 2657138"/>
                <a:gd name="connsiteX22" fmla="*/ 2593909 w 3587786"/>
                <a:gd name="connsiteY22" fmla="*/ 894588 h 2657138"/>
                <a:gd name="connsiteX23" fmla="*/ 2595654 w 3587786"/>
                <a:gd name="connsiteY23" fmla="*/ 883715 h 2657138"/>
                <a:gd name="connsiteX24" fmla="*/ 2595642 w 3587786"/>
                <a:gd name="connsiteY24" fmla="*/ 883626 h 2657138"/>
                <a:gd name="connsiteX25" fmla="*/ 2603164 w 3587786"/>
                <a:gd name="connsiteY25" fmla="*/ 898304 h 2657138"/>
                <a:gd name="connsiteX26" fmla="*/ 2800351 w 3587786"/>
                <a:gd name="connsiteY26" fmla="*/ 1261896 h 2657138"/>
                <a:gd name="connsiteX27" fmla="*/ 2807436 w 3587786"/>
                <a:gd name="connsiteY27" fmla="*/ 1276850 h 2657138"/>
                <a:gd name="connsiteX28" fmla="*/ 3201014 w 3587786"/>
                <a:gd name="connsiteY28" fmla="*/ 1971070 h 2657138"/>
                <a:gd name="connsiteX29" fmla="*/ 3306299 w 3587786"/>
                <a:gd name="connsiteY29" fmla="*/ 2128079 h 2657138"/>
                <a:gd name="connsiteX30" fmla="*/ 3414805 w 3587786"/>
                <a:gd name="connsiteY30" fmla="*/ 2280749 h 2657138"/>
                <a:gd name="connsiteX31" fmla="*/ 3522464 w 3587786"/>
                <a:gd name="connsiteY31" fmla="*/ 2441166 h 2657138"/>
                <a:gd name="connsiteX32" fmla="*/ 3587782 w 3587786"/>
                <a:gd name="connsiteY32" fmla="*/ 2581840 h 2657138"/>
                <a:gd name="connsiteX33" fmla="*/ 3560896 w 3587786"/>
                <a:gd name="connsiteY33" fmla="*/ 2645342 h 2657138"/>
                <a:gd name="connsiteX34" fmla="*/ 3541764 w 3587786"/>
                <a:gd name="connsiteY34" fmla="*/ 2648827 h 2657138"/>
                <a:gd name="connsiteX35" fmla="*/ 3518022 w 3587786"/>
                <a:gd name="connsiteY35" fmla="*/ 2654514 h 2657138"/>
                <a:gd name="connsiteX36" fmla="*/ 3442788 w 3587786"/>
                <a:gd name="connsiteY36" fmla="*/ 2641234 h 2657138"/>
                <a:gd name="connsiteX37" fmla="*/ 3283231 w 3587786"/>
                <a:gd name="connsiteY37" fmla="*/ 2543896 h 2657138"/>
                <a:gd name="connsiteX38" fmla="*/ 2942219 w 3587786"/>
                <a:gd name="connsiteY38" fmla="*/ 2327223 h 2657138"/>
                <a:gd name="connsiteX39" fmla="*/ 2372570 w 3587786"/>
                <a:gd name="connsiteY39" fmla="*/ 1900611 h 2657138"/>
                <a:gd name="connsiteX40" fmla="*/ 1809314 w 3587786"/>
                <a:gd name="connsiteY40" fmla="*/ 1465276 h 2657138"/>
                <a:gd name="connsiteX41" fmla="*/ 1759445 w 3587786"/>
                <a:gd name="connsiteY41" fmla="*/ 1426992 h 2657138"/>
                <a:gd name="connsiteX42" fmla="*/ 1810855 w 3587786"/>
                <a:gd name="connsiteY42" fmla="*/ 1376307 h 2657138"/>
                <a:gd name="connsiteX43" fmla="*/ 1941440 w 3587786"/>
                <a:gd name="connsiteY43" fmla="*/ 1258642 h 2657138"/>
                <a:gd name="connsiteX44" fmla="*/ 2157631 w 3587786"/>
                <a:gd name="connsiteY44" fmla="*/ 1010308 h 2657138"/>
                <a:gd name="connsiteX45" fmla="*/ 2220837 w 3587786"/>
                <a:gd name="connsiteY45" fmla="*/ 869762 h 2657138"/>
                <a:gd name="connsiteX46" fmla="*/ 2225522 w 3587786"/>
                <a:gd name="connsiteY46" fmla="*/ 729961 h 2657138"/>
                <a:gd name="connsiteX47" fmla="*/ 2175133 w 3587786"/>
                <a:gd name="connsiteY47" fmla="*/ 703505 h 2657138"/>
                <a:gd name="connsiteX48" fmla="*/ 2149890 w 3587786"/>
                <a:gd name="connsiteY48" fmla="*/ 688762 h 2657138"/>
                <a:gd name="connsiteX49" fmla="*/ 2114057 w 3587786"/>
                <a:gd name="connsiteY49" fmla="*/ 630344 h 2657138"/>
                <a:gd name="connsiteX50" fmla="*/ 2058880 w 3587786"/>
                <a:gd name="connsiteY50" fmla="*/ 643995 h 2657138"/>
                <a:gd name="connsiteX51" fmla="*/ 1971335 w 3587786"/>
                <a:gd name="connsiteY51" fmla="*/ 559788 h 2657138"/>
                <a:gd name="connsiteX52" fmla="*/ 1888226 w 3587786"/>
                <a:gd name="connsiteY52" fmla="*/ 642750 h 2657138"/>
                <a:gd name="connsiteX53" fmla="*/ 1724093 w 3587786"/>
                <a:gd name="connsiteY53" fmla="*/ 912328 h 2657138"/>
                <a:gd name="connsiteX54" fmla="*/ 1513916 w 3587786"/>
                <a:gd name="connsiteY54" fmla="*/ 1184916 h 2657138"/>
                <a:gd name="connsiteX55" fmla="*/ 1458296 w 3587786"/>
                <a:gd name="connsiteY55" fmla="*/ 1241223 h 2657138"/>
                <a:gd name="connsiteX56" fmla="*/ 1397618 w 3587786"/>
                <a:gd name="connsiteY56" fmla="*/ 1228765 h 2657138"/>
                <a:gd name="connsiteX57" fmla="*/ 1261449 w 3587786"/>
                <a:gd name="connsiteY57" fmla="*/ 1137569 h 2657138"/>
                <a:gd name="connsiteX58" fmla="*/ 1102643 w 3587786"/>
                <a:gd name="connsiteY58" fmla="*/ 1047733 h 2657138"/>
                <a:gd name="connsiteX59" fmla="*/ 1032794 w 3587786"/>
                <a:gd name="connsiteY59" fmla="*/ 1007208 h 2657138"/>
                <a:gd name="connsiteX60" fmla="*/ 962733 w 3587786"/>
                <a:gd name="connsiteY60" fmla="*/ 981292 h 2657138"/>
                <a:gd name="connsiteX61" fmla="*/ 1216547 w 3587786"/>
                <a:gd name="connsiteY61" fmla="*/ 1015327 h 2657138"/>
                <a:gd name="connsiteX62" fmla="*/ 1345958 w 3587786"/>
                <a:gd name="connsiteY62" fmla="*/ 1039434 h 2657138"/>
                <a:gd name="connsiteX63" fmla="*/ 1449528 w 3587786"/>
                <a:gd name="connsiteY63" fmla="*/ 993281 h 2657138"/>
                <a:gd name="connsiteX64" fmla="*/ 1490817 w 3587786"/>
                <a:gd name="connsiteY64" fmla="*/ 830168 h 2657138"/>
                <a:gd name="connsiteX65" fmla="*/ 1414934 w 3587786"/>
                <a:gd name="connsiteY65" fmla="*/ 621166 h 2657138"/>
                <a:gd name="connsiteX66" fmla="*/ 1421295 w 3587786"/>
                <a:gd name="connsiteY66" fmla="*/ 528095 h 2657138"/>
                <a:gd name="connsiteX67" fmla="*/ 1501959 w 3587786"/>
                <a:gd name="connsiteY67" fmla="*/ 510156 h 2657138"/>
                <a:gd name="connsiteX68" fmla="*/ 1717855 w 3587786"/>
                <a:gd name="connsiteY68" fmla="*/ 553447 h 2657138"/>
                <a:gd name="connsiteX69" fmla="*/ 1897975 w 3587786"/>
                <a:gd name="connsiteY69" fmla="*/ 484663 h 2657138"/>
                <a:gd name="connsiteX70" fmla="*/ 1921505 w 3587786"/>
                <a:gd name="connsiteY70" fmla="*/ 386188 h 2657138"/>
                <a:gd name="connsiteX71" fmla="*/ 1913488 w 3587786"/>
                <a:gd name="connsiteY71" fmla="*/ 266238 h 2657138"/>
                <a:gd name="connsiteX72" fmla="*/ 1910080 w 3587786"/>
                <a:gd name="connsiteY72" fmla="*/ 56016 h 2657138"/>
                <a:gd name="connsiteX73" fmla="*/ 1959950 w 3587786"/>
                <a:gd name="connsiteY73" fmla="*/ 152 h 2657138"/>
                <a:gd name="connsiteX74" fmla="*/ 2595635 w 3587786"/>
                <a:gd name="connsiteY74" fmla="*/ 883395 h 2657138"/>
                <a:gd name="connsiteX75" fmla="*/ 2595642 w 3587786"/>
                <a:gd name="connsiteY75" fmla="*/ 883626 h 2657138"/>
                <a:gd name="connsiteX76" fmla="*/ 2595622 w 3587786"/>
                <a:gd name="connsiteY76" fmla="*/ 883568 h 2657138"/>
                <a:gd name="connsiteX77" fmla="*/ 2595635 w 3587786"/>
                <a:gd name="connsiteY77" fmla="*/ 883395 h 2657138"/>
                <a:gd name="connsiteX78" fmla="*/ 64889 w 3587786"/>
                <a:gd name="connsiteY78" fmla="*/ 551406 h 2657138"/>
                <a:gd name="connsiteX79" fmla="*/ 176264 w 3587786"/>
                <a:gd name="connsiteY79" fmla="*/ 476852 h 2657138"/>
                <a:gd name="connsiteX80" fmla="*/ 192874 w 3587786"/>
                <a:gd name="connsiteY80" fmla="*/ 491338 h 2657138"/>
                <a:gd name="connsiteX81" fmla="*/ 202572 w 3587786"/>
                <a:gd name="connsiteY81" fmla="*/ 504091 h 2657138"/>
                <a:gd name="connsiteX82" fmla="*/ 213303 w 3587786"/>
                <a:gd name="connsiteY82" fmla="*/ 509065 h 2657138"/>
                <a:gd name="connsiteX83" fmla="*/ 255131 w 3587786"/>
                <a:gd name="connsiteY83" fmla="*/ 566938 h 2657138"/>
                <a:gd name="connsiteX84" fmla="*/ 297138 w 3587786"/>
                <a:gd name="connsiteY84" fmla="*/ 635093 h 2657138"/>
                <a:gd name="connsiteX85" fmla="*/ 327239 w 3587786"/>
                <a:gd name="connsiteY85" fmla="*/ 717490 h 2657138"/>
                <a:gd name="connsiteX86" fmla="*/ 327239 w 3587786"/>
                <a:gd name="connsiteY86" fmla="*/ 770947 h 2657138"/>
                <a:gd name="connsiteX87" fmla="*/ 272755 w 3587786"/>
                <a:gd name="connsiteY87" fmla="*/ 842941 h 2657138"/>
                <a:gd name="connsiteX88" fmla="*/ 151746 w 3587786"/>
                <a:gd name="connsiteY88" fmla="*/ 877862 h 2657138"/>
                <a:gd name="connsiteX89" fmla="*/ 25211 w 3587786"/>
                <a:gd name="connsiteY89" fmla="*/ 826054 h 2657138"/>
                <a:gd name="connsiteX90" fmla="*/ 2035 w 3587786"/>
                <a:gd name="connsiteY90" fmla="*/ 703280 h 2657138"/>
                <a:gd name="connsiteX91" fmla="*/ 64889 w 3587786"/>
                <a:gd name="connsiteY91" fmla="*/ 551406 h 2657138"/>
                <a:gd name="connsiteX92" fmla="*/ 195884 w 3587786"/>
                <a:gd name="connsiteY92" fmla="*/ 560270 h 2657138"/>
                <a:gd name="connsiteX93" fmla="*/ 156053 w 3587786"/>
                <a:gd name="connsiteY93" fmla="*/ 543929 h 2657138"/>
                <a:gd name="connsiteX94" fmla="*/ 110150 w 3587786"/>
                <a:gd name="connsiteY94" fmla="*/ 553582 h 2657138"/>
                <a:gd name="connsiteX95" fmla="*/ 75235 w 3587786"/>
                <a:gd name="connsiteY95" fmla="*/ 566938 h 2657138"/>
                <a:gd name="connsiteX96" fmla="*/ 68662 w 3587786"/>
                <a:gd name="connsiteY96" fmla="*/ 593689 h 2657138"/>
                <a:gd name="connsiteX97" fmla="*/ 78867 w 3587786"/>
                <a:gd name="connsiteY97" fmla="*/ 626859 h 2657138"/>
                <a:gd name="connsiteX98" fmla="*/ 145206 w 3587786"/>
                <a:gd name="connsiteY98" fmla="*/ 648019 h 2657138"/>
                <a:gd name="connsiteX99" fmla="*/ 201763 w 3587786"/>
                <a:gd name="connsiteY99" fmla="*/ 671767 h 2657138"/>
                <a:gd name="connsiteX100" fmla="*/ 206032 w 3587786"/>
                <a:gd name="connsiteY100" fmla="*/ 704814 h 2657138"/>
                <a:gd name="connsiteX101" fmla="*/ 224413 w 3587786"/>
                <a:gd name="connsiteY101" fmla="*/ 726655 h 2657138"/>
                <a:gd name="connsiteX102" fmla="*/ 230119 w 3587786"/>
                <a:gd name="connsiteY102" fmla="*/ 627064 h 2657138"/>
                <a:gd name="connsiteX103" fmla="*/ 209805 w 3587786"/>
                <a:gd name="connsiteY103" fmla="*/ 589081 h 2657138"/>
                <a:gd name="connsiteX104" fmla="*/ 200749 w 3587786"/>
                <a:gd name="connsiteY104" fmla="*/ 578709 h 2657138"/>
                <a:gd name="connsiteX105" fmla="*/ 195884 w 3587786"/>
                <a:gd name="connsiteY105" fmla="*/ 560270 h 265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587786" h="2657138">
                  <a:moveTo>
                    <a:pt x="1959950" y="152"/>
                  </a:moveTo>
                  <a:cubicBezTo>
                    <a:pt x="1985385" y="-2569"/>
                    <a:pt x="1989018" y="31929"/>
                    <a:pt x="1992484" y="47653"/>
                  </a:cubicBezTo>
                  <a:cubicBezTo>
                    <a:pt x="2002284" y="41466"/>
                    <a:pt x="2011013" y="47384"/>
                    <a:pt x="2013227" y="32936"/>
                  </a:cubicBezTo>
                  <a:cubicBezTo>
                    <a:pt x="2044240" y="65425"/>
                    <a:pt x="2069072" y="102722"/>
                    <a:pt x="2096606" y="138015"/>
                  </a:cubicBezTo>
                  <a:cubicBezTo>
                    <a:pt x="2123017" y="171878"/>
                    <a:pt x="2164299" y="198815"/>
                    <a:pt x="2187148" y="234410"/>
                  </a:cubicBezTo>
                  <a:cubicBezTo>
                    <a:pt x="2206538" y="264634"/>
                    <a:pt x="2174543" y="310524"/>
                    <a:pt x="2170589" y="342750"/>
                  </a:cubicBezTo>
                  <a:cubicBezTo>
                    <a:pt x="2166129" y="379071"/>
                    <a:pt x="2175608" y="420641"/>
                    <a:pt x="2200414" y="448329"/>
                  </a:cubicBezTo>
                  <a:cubicBezTo>
                    <a:pt x="2212019" y="461275"/>
                    <a:pt x="2226209" y="470273"/>
                    <a:pt x="2243359" y="473752"/>
                  </a:cubicBezTo>
                  <a:cubicBezTo>
                    <a:pt x="2260412" y="477211"/>
                    <a:pt x="2276637" y="467206"/>
                    <a:pt x="2291656" y="469336"/>
                  </a:cubicBezTo>
                  <a:cubicBezTo>
                    <a:pt x="2304113" y="471101"/>
                    <a:pt x="2304659" y="479336"/>
                    <a:pt x="2309004" y="491575"/>
                  </a:cubicBezTo>
                  <a:cubicBezTo>
                    <a:pt x="2314960" y="508365"/>
                    <a:pt x="2322560" y="524218"/>
                    <a:pt x="2336622" y="536015"/>
                  </a:cubicBezTo>
                  <a:cubicBezTo>
                    <a:pt x="2352346" y="549185"/>
                    <a:pt x="2369233" y="552991"/>
                    <a:pt x="2381228" y="570686"/>
                  </a:cubicBezTo>
                  <a:cubicBezTo>
                    <a:pt x="2391697" y="586135"/>
                    <a:pt x="2397627" y="601089"/>
                    <a:pt x="2413865" y="611814"/>
                  </a:cubicBezTo>
                  <a:cubicBezTo>
                    <a:pt x="2435520" y="626120"/>
                    <a:pt x="2470268" y="630446"/>
                    <a:pt x="2467926" y="663853"/>
                  </a:cubicBezTo>
                  <a:cubicBezTo>
                    <a:pt x="2471648" y="660894"/>
                    <a:pt x="2475371" y="657942"/>
                    <a:pt x="2479093" y="654977"/>
                  </a:cubicBezTo>
                  <a:cubicBezTo>
                    <a:pt x="2487726" y="682723"/>
                    <a:pt x="2499606" y="709589"/>
                    <a:pt x="2512295" y="735679"/>
                  </a:cubicBezTo>
                  <a:cubicBezTo>
                    <a:pt x="2518238" y="747906"/>
                    <a:pt x="2521293" y="754401"/>
                    <a:pt x="2520985" y="768002"/>
                  </a:cubicBezTo>
                  <a:cubicBezTo>
                    <a:pt x="2520780" y="776961"/>
                    <a:pt x="2515870" y="783739"/>
                    <a:pt x="2521177" y="792416"/>
                  </a:cubicBezTo>
                  <a:cubicBezTo>
                    <a:pt x="2529675" y="806299"/>
                    <a:pt x="2552396" y="804412"/>
                    <a:pt x="2562774" y="815637"/>
                  </a:cubicBezTo>
                  <a:cubicBezTo>
                    <a:pt x="2573409" y="827152"/>
                    <a:pt x="2562370" y="842767"/>
                    <a:pt x="2574661" y="852799"/>
                  </a:cubicBezTo>
                  <a:cubicBezTo>
                    <a:pt x="2569481" y="854384"/>
                    <a:pt x="2555136" y="865975"/>
                    <a:pt x="2560528" y="873016"/>
                  </a:cubicBezTo>
                  <a:cubicBezTo>
                    <a:pt x="2568287" y="883131"/>
                    <a:pt x="2568871" y="869268"/>
                    <a:pt x="2574314" y="870937"/>
                  </a:cubicBezTo>
                  <a:cubicBezTo>
                    <a:pt x="2586804" y="874762"/>
                    <a:pt x="2584166" y="890352"/>
                    <a:pt x="2593909" y="894588"/>
                  </a:cubicBezTo>
                  <a:cubicBezTo>
                    <a:pt x="2595911" y="895461"/>
                    <a:pt x="2595757" y="886122"/>
                    <a:pt x="2595654" y="883715"/>
                  </a:cubicBezTo>
                  <a:lnTo>
                    <a:pt x="2595642" y="883626"/>
                  </a:lnTo>
                  <a:lnTo>
                    <a:pt x="2603164" y="898304"/>
                  </a:lnTo>
                  <a:cubicBezTo>
                    <a:pt x="2666486" y="1020847"/>
                    <a:pt x="2740693" y="1137582"/>
                    <a:pt x="2800351" y="1261896"/>
                  </a:cubicBezTo>
                  <a:lnTo>
                    <a:pt x="2807436" y="1276850"/>
                  </a:lnTo>
                  <a:cubicBezTo>
                    <a:pt x="2919774" y="1516988"/>
                    <a:pt x="3053325" y="1750810"/>
                    <a:pt x="3201014" y="1971070"/>
                  </a:cubicBezTo>
                  <a:cubicBezTo>
                    <a:pt x="3235852" y="2023025"/>
                    <a:pt x="3274086" y="2074641"/>
                    <a:pt x="3306299" y="2128079"/>
                  </a:cubicBezTo>
                  <a:cubicBezTo>
                    <a:pt x="3338659" y="2181793"/>
                    <a:pt x="3379004" y="2229397"/>
                    <a:pt x="3414805" y="2280749"/>
                  </a:cubicBezTo>
                  <a:cubicBezTo>
                    <a:pt x="3451632" y="2333584"/>
                    <a:pt x="3485341" y="2388575"/>
                    <a:pt x="3522464" y="2441166"/>
                  </a:cubicBezTo>
                  <a:cubicBezTo>
                    <a:pt x="3552071" y="2483109"/>
                    <a:pt x="3588257" y="2527754"/>
                    <a:pt x="3587782" y="2581840"/>
                  </a:cubicBezTo>
                  <a:cubicBezTo>
                    <a:pt x="3587558" y="2605876"/>
                    <a:pt x="3584066" y="2632429"/>
                    <a:pt x="3560896" y="2645342"/>
                  </a:cubicBezTo>
                  <a:cubicBezTo>
                    <a:pt x="3560338" y="2635432"/>
                    <a:pt x="3545339" y="2646394"/>
                    <a:pt x="3541764" y="2648827"/>
                  </a:cubicBezTo>
                  <a:cubicBezTo>
                    <a:pt x="3526289" y="2659359"/>
                    <a:pt x="3534703" y="2658191"/>
                    <a:pt x="3518022" y="2654514"/>
                  </a:cubicBezTo>
                  <a:cubicBezTo>
                    <a:pt x="3490951" y="2648538"/>
                    <a:pt x="3467832" y="2656625"/>
                    <a:pt x="3442788" y="2641234"/>
                  </a:cubicBezTo>
                  <a:cubicBezTo>
                    <a:pt x="3389665" y="2608598"/>
                    <a:pt x="3337311" y="2575043"/>
                    <a:pt x="3283231" y="2543896"/>
                  </a:cubicBezTo>
                  <a:cubicBezTo>
                    <a:pt x="3166356" y="2476588"/>
                    <a:pt x="3050642" y="2407669"/>
                    <a:pt x="2942219" y="2327223"/>
                  </a:cubicBezTo>
                  <a:cubicBezTo>
                    <a:pt x="2752683" y="2186594"/>
                    <a:pt x="2546754" y="2060578"/>
                    <a:pt x="2372570" y="1900611"/>
                  </a:cubicBezTo>
                  <a:cubicBezTo>
                    <a:pt x="2198515" y="1740772"/>
                    <a:pt x="2015859" y="1582184"/>
                    <a:pt x="1809314" y="1465276"/>
                  </a:cubicBezTo>
                  <a:cubicBezTo>
                    <a:pt x="1795470" y="1457440"/>
                    <a:pt x="1755786" y="1445681"/>
                    <a:pt x="1759445" y="1426992"/>
                  </a:cubicBezTo>
                  <a:cubicBezTo>
                    <a:pt x="1762654" y="1410612"/>
                    <a:pt x="1798339" y="1387648"/>
                    <a:pt x="1810855" y="1376307"/>
                  </a:cubicBezTo>
                  <a:cubicBezTo>
                    <a:pt x="1854299" y="1336944"/>
                    <a:pt x="1899541" y="1299693"/>
                    <a:pt x="1941440" y="1258642"/>
                  </a:cubicBezTo>
                  <a:cubicBezTo>
                    <a:pt x="2018798" y="1182862"/>
                    <a:pt x="2095579" y="1099226"/>
                    <a:pt x="2157631" y="1010308"/>
                  </a:cubicBezTo>
                  <a:cubicBezTo>
                    <a:pt x="2187809" y="967056"/>
                    <a:pt x="2203213" y="918945"/>
                    <a:pt x="2220837" y="869762"/>
                  </a:cubicBezTo>
                  <a:cubicBezTo>
                    <a:pt x="2236388" y="826350"/>
                    <a:pt x="2250766" y="772911"/>
                    <a:pt x="2225522" y="729961"/>
                  </a:cubicBezTo>
                  <a:cubicBezTo>
                    <a:pt x="2213835" y="710064"/>
                    <a:pt x="2197700" y="701997"/>
                    <a:pt x="2175133" y="703505"/>
                  </a:cubicBezTo>
                  <a:cubicBezTo>
                    <a:pt x="2156456" y="704750"/>
                    <a:pt x="2157291" y="708575"/>
                    <a:pt x="2149890" y="688762"/>
                  </a:cubicBezTo>
                  <a:cubicBezTo>
                    <a:pt x="2141919" y="667434"/>
                    <a:pt x="2135437" y="642692"/>
                    <a:pt x="2114057" y="630344"/>
                  </a:cubicBezTo>
                  <a:cubicBezTo>
                    <a:pt x="2091908" y="617552"/>
                    <a:pt x="2076819" y="631191"/>
                    <a:pt x="2058880" y="643995"/>
                  </a:cubicBezTo>
                  <a:cubicBezTo>
                    <a:pt x="2038246" y="614202"/>
                    <a:pt x="2012932" y="562644"/>
                    <a:pt x="1971335" y="559788"/>
                  </a:cubicBezTo>
                  <a:cubicBezTo>
                    <a:pt x="1927897" y="556817"/>
                    <a:pt x="1903225" y="610473"/>
                    <a:pt x="1888226" y="642750"/>
                  </a:cubicBezTo>
                  <a:cubicBezTo>
                    <a:pt x="1843870" y="738189"/>
                    <a:pt x="1786157" y="827338"/>
                    <a:pt x="1724093" y="912328"/>
                  </a:cubicBezTo>
                  <a:cubicBezTo>
                    <a:pt x="1656817" y="1004455"/>
                    <a:pt x="1588040" y="1098167"/>
                    <a:pt x="1513916" y="1184916"/>
                  </a:cubicBezTo>
                  <a:cubicBezTo>
                    <a:pt x="1498223" y="1203278"/>
                    <a:pt x="1480407" y="1230081"/>
                    <a:pt x="1458296" y="1241223"/>
                  </a:cubicBezTo>
                  <a:cubicBezTo>
                    <a:pt x="1435614" y="1252660"/>
                    <a:pt x="1416789" y="1241916"/>
                    <a:pt x="1397618" y="1228765"/>
                  </a:cubicBezTo>
                  <a:cubicBezTo>
                    <a:pt x="1352434" y="1197772"/>
                    <a:pt x="1308495" y="1165944"/>
                    <a:pt x="1261449" y="1137569"/>
                  </a:cubicBezTo>
                  <a:cubicBezTo>
                    <a:pt x="1209346" y="1106139"/>
                    <a:pt x="1155780" y="1077347"/>
                    <a:pt x="1102643" y="1047733"/>
                  </a:cubicBezTo>
                  <a:cubicBezTo>
                    <a:pt x="1079197" y="1034672"/>
                    <a:pt x="1056952" y="1018941"/>
                    <a:pt x="1032794" y="1007208"/>
                  </a:cubicBezTo>
                  <a:cubicBezTo>
                    <a:pt x="1010285" y="996278"/>
                    <a:pt x="985774" y="990861"/>
                    <a:pt x="962733" y="981292"/>
                  </a:cubicBezTo>
                  <a:cubicBezTo>
                    <a:pt x="1047344" y="956068"/>
                    <a:pt x="1136467" y="989115"/>
                    <a:pt x="1216547" y="1015327"/>
                  </a:cubicBezTo>
                  <a:cubicBezTo>
                    <a:pt x="1258112" y="1028928"/>
                    <a:pt x="1301582" y="1043093"/>
                    <a:pt x="1345958" y="1039434"/>
                  </a:cubicBezTo>
                  <a:cubicBezTo>
                    <a:pt x="1384339" y="1036276"/>
                    <a:pt x="1419170" y="1015725"/>
                    <a:pt x="1449528" y="993281"/>
                  </a:cubicBezTo>
                  <a:cubicBezTo>
                    <a:pt x="1504404" y="952705"/>
                    <a:pt x="1508717" y="891764"/>
                    <a:pt x="1490817" y="830168"/>
                  </a:cubicBezTo>
                  <a:cubicBezTo>
                    <a:pt x="1470227" y="759273"/>
                    <a:pt x="1438733" y="691092"/>
                    <a:pt x="1414934" y="621166"/>
                  </a:cubicBezTo>
                  <a:cubicBezTo>
                    <a:pt x="1404113" y="589357"/>
                    <a:pt x="1396655" y="555578"/>
                    <a:pt x="1421295" y="528095"/>
                  </a:cubicBezTo>
                  <a:cubicBezTo>
                    <a:pt x="1443341" y="503501"/>
                    <a:pt x="1471870" y="500477"/>
                    <a:pt x="1501959" y="510156"/>
                  </a:cubicBezTo>
                  <a:cubicBezTo>
                    <a:pt x="1574921" y="533634"/>
                    <a:pt x="1639642" y="555681"/>
                    <a:pt x="1717855" y="553447"/>
                  </a:cubicBezTo>
                  <a:cubicBezTo>
                    <a:pt x="1779001" y="551708"/>
                    <a:pt x="1856777" y="534353"/>
                    <a:pt x="1897975" y="484663"/>
                  </a:cubicBezTo>
                  <a:cubicBezTo>
                    <a:pt x="1920555" y="457424"/>
                    <a:pt x="1921415" y="419974"/>
                    <a:pt x="1921505" y="386188"/>
                  </a:cubicBezTo>
                  <a:cubicBezTo>
                    <a:pt x="1921620" y="346145"/>
                    <a:pt x="1919091" y="305877"/>
                    <a:pt x="1913488" y="266238"/>
                  </a:cubicBezTo>
                  <a:cubicBezTo>
                    <a:pt x="1903489" y="195510"/>
                    <a:pt x="1877546" y="124691"/>
                    <a:pt x="1910080" y="56016"/>
                  </a:cubicBezTo>
                  <a:cubicBezTo>
                    <a:pt x="1917705" y="39913"/>
                    <a:pt x="1938936" y="2398"/>
                    <a:pt x="1959950" y="152"/>
                  </a:cubicBezTo>
                  <a:close/>
                  <a:moveTo>
                    <a:pt x="2595635" y="883395"/>
                  </a:moveTo>
                  <a:lnTo>
                    <a:pt x="2595642" y="883626"/>
                  </a:lnTo>
                  <a:lnTo>
                    <a:pt x="2595622" y="883568"/>
                  </a:lnTo>
                  <a:cubicBezTo>
                    <a:pt x="2595603" y="883061"/>
                    <a:pt x="2595616" y="883054"/>
                    <a:pt x="2595635" y="883395"/>
                  </a:cubicBezTo>
                  <a:close/>
                  <a:moveTo>
                    <a:pt x="64889" y="551406"/>
                  </a:moveTo>
                  <a:cubicBezTo>
                    <a:pt x="84008" y="524957"/>
                    <a:pt x="136323" y="463374"/>
                    <a:pt x="176264" y="476852"/>
                  </a:cubicBezTo>
                  <a:cubicBezTo>
                    <a:pt x="183240" y="479201"/>
                    <a:pt x="188279" y="486158"/>
                    <a:pt x="192874" y="491338"/>
                  </a:cubicBezTo>
                  <a:cubicBezTo>
                    <a:pt x="196135" y="495568"/>
                    <a:pt x="199363" y="499816"/>
                    <a:pt x="202572" y="504091"/>
                  </a:cubicBezTo>
                  <a:cubicBezTo>
                    <a:pt x="204562" y="509707"/>
                    <a:pt x="208143" y="511363"/>
                    <a:pt x="213303" y="509065"/>
                  </a:cubicBezTo>
                  <a:cubicBezTo>
                    <a:pt x="227314" y="528461"/>
                    <a:pt x="247082" y="543114"/>
                    <a:pt x="255131" y="566938"/>
                  </a:cubicBezTo>
                  <a:cubicBezTo>
                    <a:pt x="263109" y="590544"/>
                    <a:pt x="284513" y="613438"/>
                    <a:pt x="297138" y="635093"/>
                  </a:cubicBezTo>
                  <a:cubicBezTo>
                    <a:pt x="306907" y="651838"/>
                    <a:pt x="328921" y="696548"/>
                    <a:pt x="327239" y="717490"/>
                  </a:cubicBezTo>
                  <a:lnTo>
                    <a:pt x="327239" y="770947"/>
                  </a:lnTo>
                  <a:cubicBezTo>
                    <a:pt x="325250" y="791723"/>
                    <a:pt x="286413" y="828891"/>
                    <a:pt x="272755" y="842941"/>
                  </a:cubicBezTo>
                  <a:cubicBezTo>
                    <a:pt x="238841" y="877849"/>
                    <a:pt x="202007" y="882316"/>
                    <a:pt x="151746" y="877862"/>
                  </a:cubicBezTo>
                  <a:cubicBezTo>
                    <a:pt x="109174" y="874088"/>
                    <a:pt x="54029" y="859897"/>
                    <a:pt x="25211" y="826054"/>
                  </a:cubicBezTo>
                  <a:cubicBezTo>
                    <a:pt x="-2451" y="793584"/>
                    <a:pt x="-2060" y="743266"/>
                    <a:pt x="2035" y="703280"/>
                  </a:cubicBezTo>
                  <a:cubicBezTo>
                    <a:pt x="7754" y="647435"/>
                    <a:pt x="32246" y="596565"/>
                    <a:pt x="64889" y="551406"/>
                  </a:cubicBezTo>
                  <a:close/>
                  <a:moveTo>
                    <a:pt x="195884" y="560270"/>
                  </a:moveTo>
                  <a:cubicBezTo>
                    <a:pt x="188093" y="545790"/>
                    <a:pt x="171039" y="542215"/>
                    <a:pt x="156053" y="543929"/>
                  </a:cubicBezTo>
                  <a:cubicBezTo>
                    <a:pt x="141073" y="545642"/>
                    <a:pt x="123885" y="546900"/>
                    <a:pt x="110150" y="553582"/>
                  </a:cubicBezTo>
                  <a:cubicBezTo>
                    <a:pt x="97467" y="559756"/>
                    <a:pt x="91049" y="570571"/>
                    <a:pt x="75235" y="566938"/>
                  </a:cubicBezTo>
                  <a:cubicBezTo>
                    <a:pt x="81499" y="577734"/>
                    <a:pt x="70280" y="583966"/>
                    <a:pt x="68662" y="593689"/>
                  </a:cubicBezTo>
                  <a:cubicBezTo>
                    <a:pt x="66583" y="606179"/>
                    <a:pt x="70614" y="617372"/>
                    <a:pt x="78867" y="626859"/>
                  </a:cubicBezTo>
                  <a:cubicBezTo>
                    <a:pt x="95946" y="646485"/>
                    <a:pt x="121465" y="646107"/>
                    <a:pt x="145206" y="648019"/>
                  </a:cubicBezTo>
                  <a:cubicBezTo>
                    <a:pt x="165276" y="649637"/>
                    <a:pt x="189967" y="652961"/>
                    <a:pt x="201763" y="671767"/>
                  </a:cubicBezTo>
                  <a:cubicBezTo>
                    <a:pt x="209369" y="683897"/>
                    <a:pt x="202469" y="692632"/>
                    <a:pt x="206032" y="704814"/>
                  </a:cubicBezTo>
                  <a:cubicBezTo>
                    <a:pt x="208657" y="713793"/>
                    <a:pt x="219619" y="718947"/>
                    <a:pt x="224413" y="726655"/>
                  </a:cubicBezTo>
                  <a:cubicBezTo>
                    <a:pt x="240478" y="703004"/>
                    <a:pt x="239920" y="652352"/>
                    <a:pt x="230119" y="627064"/>
                  </a:cubicBezTo>
                  <a:cubicBezTo>
                    <a:pt x="225491" y="615120"/>
                    <a:pt x="216737" y="599568"/>
                    <a:pt x="209805" y="589081"/>
                  </a:cubicBezTo>
                  <a:cubicBezTo>
                    <a:pt x="207533" y="585641"/>
                    <a:pt x="202174" y="581546"/>
                    <a:pt x="200749" y="578709"/>
                  </a:cubicBezTo>
                  <a:cubicBezTo>
                    <a:pt x="198285" y="573812"/>
                    <a:pt x="198580" y="565269"/>
                    <a:pt x="195884" y="560270"/>
                  </a:cubicBezTo>
                  <a:close/>
                </a:path>
              </a:pathLst>
            </a:custGeom>
            <a:solidFill>
              <a:schemeClr val="accent3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43" name="图形 4">
              <a:extLst>
                <a:ext uri="{FF2B5EF4-FFF2-40B4-BE49-F238E27FC236}">
                  <a16:creationId xmlns:a16="http://schemas.microsoft.com/office/drawing/2014/main" id="{1466B764-B1D4-4ADD-91F2-1ED0969BAB9E}"/>
                </a:ext>
              </a:extLst>
            </p:cNvPr>
            <p:cNvGrpSpPr/>
            <p:nvPr/>
          </p:nvGrpSpPr>
          <p:grpSpPr>
            <a:xfrm>
              <a:off x="8919174" y="-1019143"/>
              <a:ext cx="3934364" cy="4479913"/>
              <a:chOff x="8919174" y="-1019143"/>
              <a:chExt cx="3934364" cy="4479913"/>
            </a:xfrm>
            <a:solidFill>
              <a:srgbClr val="000000"/>
            </a:solidFill>
          </p:grpSpPr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2CA8AB7F-79DA-4D28-AF7E-F6F50E9DC4C6}"/>
                  </a:ext>
                </a:extLst>
              </p:cNvPr>
              <p:cNvSpPr/>
              <p:nvPr/>
            </p:nvSpPr>
            <p:spPr>
              <a:xfrm>
                <a:off x="8919174" y="-1019143"/>
                <a:ext cx="3934364" cy="4479913"/>
              </a:xfrm>
              <a:custGeom>
                <a:avLst/>
                <a:gdLst>
                  <a:gd name="connsiteX0" fmla="*/ 2338408 w 3934364"/>
                  <a:gd name="connsiteY0" fmla="*/ 4369004 h 4479913"/>
                  <a:gd name="connsiteX1" fmla="*/ 2433770 w 3934364"/>
                  <a:gd name="connsiteY1" fmla="*/ 4363490 h 4479913"/>
                  <a:gd name="connsiteX2" fmla="*/ 2548534 w 3934364"/>
                  <a:gd name="connsiteY2" fmla="*/ 4370069 h 4479913"/>
                  <a:gd name="connsiteX3" fmla="*/ 2767980 w 3934364"/>
                  <a:gd name="connsiteY3" fmla="*/ 4380235 h 4479913"/>
                  <a:gd name="connsiteX4" fmla="*/ 2877224 w 3934364"/>
                  <a:gd name="connsiteY4" fmla="*/ 4389875 h 4479913"/>
                  <a:gd name="connsiteX5" fmla="*/ 2977990 w 3934364"/>
                  <a:gd name="connsiteY5" fmla="*/ 4394965 h 4479913"/>
                  <a:gd name="connsiteX6" fmla="*/ 3020036 w 3934364"/>
                  <a:gd name="connsiteY6" fmla="*/ 4360833 h 4479913"/>
                  <a:gd name="connsiteX7" fmla="*/ 2962015 w 3934364"/>
                  <a:gd name="connsiteY7" fmla="*/ 4332599 h 4479913"/>
                  <a:gd name="connsiteX8" fmla="*/ 2868861 w 3934364"/>
                  <a:gd name="connsiteY8" fmla="*/ 4306644 h 4479913"/>
                  <a:gd name="connsiteX9" fmla="*/ 2820410 w 3934364"/>
                  <a:gd name="connsiteY9" fmla="*/ 4298775 h 4479913"/>
                  <a:gd name="connsiteX10" fmla="*/ 2776856 w 3934364"/>
                  <a:gd name="connsiteY10" fmla="*/ 4309494 h 4479913"/>
                  <a:gd name="connsiteX11" fmla="*/ 2729002 w 3934364"/>
                  <a:gd name="connsiteY11" fmla="*/ 4269187 h 4479913"/>
                  <a:gd name="connsiteX12" fmla="*/ 2666674 w 3934364"/>
                  <a:gd name="connsiteY12" fmla="*/ 4281131 h 4479913"/>
                  <a:gd name="connsiteX13" fmla="*/ 2616054 w 3934364"/>
                  <a:gd name="connsiteY13" fmla="*/ 4320931 h 4479913"/>
                  <a:gd name="connsiteX14" fmla="*/ 2593905 w 3934364"/>
                  <a:gd name="connsiteY14" fmla="*/ 4276080 h 4479913"/>
                  <a:gd name="connsiteX15" fmla="*/ 2640142 w 3934364"/>
                  <a:gd name="connsiteY15" fmla="*/ 4211642 h 4479913"/>
                  <a:gd name="connsiteX16" fmla="*/ 2602146 w 3934364"/>
                  <a:gd name="connsiteY16" fmla="*/ 4148704 h 4479913"/>
                  <a:gd name="connsiteX17" fmla="*/ 2522464 w 3934364"/>
                  <a:gd name="connsiteY17" fmla="*/ 4173132 h 4479913"/>
                  <a:gd name="connsiteX18" fmla="*/ 2407424 w 3934364"/>
                  <a:gd name="connsiteY18" fmla="*/ 4212405 h 4479913"/>
                  <a:gd name="connsiteX19" fmla="*/ 2337228 w 3934364"/>
                  <a:gd name="connsiteY19" fmla="*/ 4252648 h 4479913"/>
                  <a:gd name="connsiteX20" fmla="*/ 2338408 w 3934364"/>
                  <a:gd name="connsiteY20" fmla="*/ 4369004 h 4479913"/>
                  <a:gd name="connsiteX21" fmla="*/ 835320 w 3934364"/>
                  <a:gd name="connsiteY21" fmla="*/ 3776647 h 4479913"/>
                  <a:gd name="connsiteX22" fmla="*/ 835706 w 3934364"/>
                  <a:gd name="connsiteY22" fmla="*/ 3734409 h 4479913"/>
                  <a:gd name="connsiteX23" fmla="*/ 806734 w 3934364"/>
                  <a:gd name="connsiteY23" fmla="*/ 3712202 h 4479913"/>
                  <a:gd name="connsiteX24" fmla="*/ 801387 w 3934364"/>
                  <a:gd name="connsiteY24" fmla="*/ 3651672 h 4479913"/>
                  <a:gd name="connsiteX25" fmla="*/ 869857 w 3934364"/>
                  <a:gd name="connsiteY25" fmla="*/ 3686568 h 4479913"/>
                  <a:gd name="connsiteX26" fmla="*/ 916421 w 3934364"/>
                  <a:gd name="connsiteY26" fmla="*/ 3654534 h 4479913"/>
                  <a:gd name="connsiteX27" fmla="*/ 919803 w 3934364"/>
                  <a:gd name="connsiteY27" fmla="*/ 3555373 h 4479913"/>
                  <a:gd name="connsiteX28" fmla="*/ 943467 w 3934364"/>
                  <a:gd name="connsiteY28" fmla="*/ 3465627 h 4479913"/>
                  <a:gd name="connsiteX29" fmla="*/ 929938 w 3934364"/>
                  <a:gd name="connsiteY29" fmla="*/ 3419056 h 4479913"/>
                  <a:gd name="connsiteX30" fmla="*/ 852695 w 3934364"/>
                  <a:gd name="connsiteY30" fmla="*/ 3426270 h 4479913"/>
                  <a:gd name="connsiteX31" fmla="*/ 737083 w 3934364"/>
                  <a:gd name="connsiteY31" fmla="*/ 3436097 h 4479913"/>
                  <a:gd name="connsiteX32" fmla="*/ 684544 w 3934364"/>
                  <a:gd name="connsiteY32" fmla="*/ 3521748 h 4479913"/>
                  <a:gd name="connsiteX33" fmla="*/ 607615 w 3934364"/>
                  <a:gd name="connsiteY33" fmla="*/ 3781904 h 4479913"/>
                  <a:gd name="connsiteX34" fmla="*/ 640693 w 3934364"/>
                  <a:gd name="connsiteY34" fmla="*/ 3876784 h 4479913"/>
                  <a:gd name="connsiteX35" fmla="*/ 726294 w 3934364"/>
                  <a:gd name="connsiteY35" fmla="*/ 3987299 h 4479913"/>
                  <a:gd name="connsiteX36" fmla="*/ 799398 w 3934364"/>
                  <a:gd name="connsiteY36" fmla="*/ 4043208 h 4479913"/>
                  <a:gd name="connsiteX37" fmla="*/ 838151 w 3934364"/>
                  <a:gd name="connsiteY37" fmla="*/ 4008691 h 4479913"/>
                  <a:gd name="connsiteX38" fmla="*/ 814256 w 3934364"/>
                  <a:gd name="connsiteY38" fmla="*/ 3876990 h 4479913"/>
                  <a:gd name="connsiteX39" fmla="*/ 807773 w 3934364"/>
                  <a:gd name="connsiteY39" fmla="*/ 3828635 h 4479913"/>
                  <a:gd name="connsiteX40" fmla="*/ 774399 w 3934364"/>
                  <a:gd name="connsiteY40" fmla="*/ 3809880 h 4479913"/>
                  <a:gd name="connsiteX41" fmla="*/ 763661 w 3934364"/>
                  <a:gd name="connsiteY41" fmla="*/ 3762360 h 4479913"/>
                  <a:gd name="connsiteX42" fmla="*/ 835320 w 3934364"/>
                  <a:gd name="connsiteY42" fmla="*/ 3776647 h 4479913"/>
                  <a:gd name="connsiteX43" fmla="*/ 1639279 w 3934364"/>
                  <a:gd name="connsiteY43" fmla="*/ 2061219 h 4479913"/>
                  <a:gd name="connsiteX44" fmla="*/ 1703756 w 3934364"/>
                  <a:gd name="connsiteY44" fmla="*/ 2132275 h 4479913"/>
                  <a:gd name="connsiteX45" fmla="*/ 1735879 w 3934364"/>
                  <a:gd name="connsiteY45" fmla="*/ 2176792 h 4479913"/>
                  <a:gd name="connsiteX46" fmla="*/ 1814098 w 3934364"/>
                  <a:gd name="connsiteY46" fmla="*/ 2154617 h 4479913"/>
                  <a:gd name="connsiteX47" fmla="*/ 2087655 w 3934364"/>
                  <a:gd name="connsiteY47" fmla="*/ 1918908 h 4479913"/>
                  <a:gd name="connsiteX48" fmla="*/ 2218446 w 3934364"/>
                  <a:gd name="connsiteY48" fmla="*/ 1806814 h 4479913"/>
                  <a:gd name="connsiteX49" fmla="*/ 2336913 w 3934364"/>
                  <a:gd name="connsiteY49" fmla="*/ 1679502 h 4479913"/>
                  <a:gd name="connsiteX50" fmla="*/ 2391083 w 3934364"/>
                  <a:gd name="connsiteY50" fmla="*/ 1613703 h 4479913"/>
                  <a:gd name="connsiteX51" fmla="*/ 2415010 w 3934364"/>
                  <a:gd name="connsiteY51" fmla="*/ 1546247 h 4479913"/>
                  <a:gd name="connsiteX52" fmla="*/ 2463268 w 3934364"/>
                  <a:gd name="connsiteY52" fmla="*/ 1419706 h 4479913"/>
                  <a:gd name="connsiteX53" fmla="*/ 2354050 w 3934364"/>
                  <a:gd name="connsiteY53" fmla="*/ 1495068 h 4479913"/>
                  <a:gd name="connsiteX54" fmla="*/ 2353337 w 3934364"/>
                  <a:gd name="connsiteY54" fmla="*/ 1381588 h 4479913"/>
                  <a:gd name="connsiteX55" fmla="*/ 2300451 w 3934364"/>
                  <a:gd name="connsiteY55" fmla="*/ 1453311 h 4479913"/>
                  <a:gd name="connsiteX56" fmla="*/ 2261249 w 3934364"/>
                  <a:gd name="connsiteY56" fmla="*/ 1429448 h 4479913"/>
                  <a:gd name="connsiteX57" fmla="*/ 2258816 w 3934364"/>
                  <a:gd name="connsiteY57" fmla="*/ 1357449 h 4479913"/>
                  <a:gd name="connsiteX58" fmla="*/ 2263322 w 3934364"/>
                  <a:gd name="connsiteY58" fmla="*/ 1278633 h 4479913"/>
                  <a:gd name="connsiteX59" fmla="*/ 2213318 w 3934364"/>
                  <a:gd name="connsiteY59" fmla="*/ 1330140 h 4479913"/>
                  <a:gd name="connsiteX60" fmla="*/ 2173107 w 3934364"/>
                  <a:gd name="connsiteY60" fmla="*/ 1413114 h 4479913"/>
                  <a:gd name="connsiteX61" fmla="*/ 2086956 w 3934364"/>
                  <a:gd name="connsiteY61" fmla="*/ 1548834 h 4479913"/>
                  <a:gd name="connsiteX62" fmla="*/ 1888312 w 3934364"/>
                  <a:gd name="connsiteY62" fmla="*/ 1812635 h 4479913"/>
                  <a:gd name="connsiteX63" fmla="*/ 1639279 w 3934364"/>
                  <a:gd name="connsiteY63" fmla="*/ 2061219 h 4479913"/>
                  <a:gd name="connsiteX64" fmla="*/ 2305265 w 3934364"/>
                  <a:gd name="connsiteY64" fmla="*/ 2355090 h 4479913"/>
                  <a:gd name="connsiteX65" fmla="*/ 2171792 w 3934364"/>
                  <a:gd name="connsiteY65" fmla="*/ 2543452 h 4479913"/>
                  <a:gd name="connsiteX66" fmla="*/ 1930910 w 3934364"/>
                  <a:gd name="connsiteY66" fmla="*/ 2699928 h 4479913"/>
                  <a:gd name="connsiteX67" fmla="*/ 1836838 w 3934364"/>
                  <a:gd name="connsiteY67" fmla="*/ 2748911 h 4479913"/>
                  <a:gd name="connsiteX68" fmla="*/ 1842358 w 3934364"/>
                  <a:gd name="connsiteY68" fmla="*/ 2786002 h 4479913"/>
                  <a:gd name="connsiteX69" fmla="*/ 1861920 w 3934364"/>
                  <a:gd name="connsiteY69" fmla="*/ 2863188 h 4479913"/>
                  <a:gd name="connsiteX70" fmla="*/ 1809400 w 3934364"/>
                  <a:gd name="connsiteY70" fmla="*/ 3114377 h 4479913"/>
                  <a:gd name="connsiteX71" fmla="*/ 1708114 w 3934364"/>
                  <a:gd name="connsiteY71" fmla="*/ 3216748 h 4479913"/>
                  <a:gd name="connsiteX72" fmla="*/ 1595051 w 3934364"/>
                  <a:gd name="connsiteY72" fmla="*/ 3307014 h 4479913"/>
                  <a:gd name="connsiteX73" fmla="*/ 1310397 w 3934364"/>
                  <a:gd name="connsiteY73" fmla="*/ 3405456 h 4479913"/>
                  <a:gd name="connsiteX74" fmla="*/ 1152753 w 3934364"/>
                  <a:gd name="connsiteY74" fmla="*/ 3422619 h 4479913"/>
                  <a:gd name="connsiteX75" fmla="*/ 1070516 w 3934364"/>
                  <a:gd name="connsiteY75" fmla="*/ 3423074 h 4479913"/>
                  <a:gd name="connsiteX76" fmla="*/ 1003882 w 3934364"/>
                  <a:gd name="connsiteY76" fmla="*/ 3419204 h 4479913"/>
                  <a:gd name="connsiteX77" fmla="*/ 992676 w 3934364"/>
                  <a:gd name="connsiteY77" fmla="*/ 3466333 h 4479913"/>
                  <a:gd name="connsiteX78" fmla="*/ 983562 w 3934364"/>
                  <a:gd name="connsiteY78" fmla="*/ 3523134 h 4479913"/>
                  <a:gd name="connsiteX79" fmla="*/ 976650 w 3934364"/>
                  <a:gd name="connsiteY79" fmla="*/ 3642340 h 4479913"/>
                  <a:gd name="connsiteX80" fmla="*/ 993016 w 3934364"/>
                  <a:gd name="connsiteY80" fmla="*/ 3666158 h 4479913"/>
                  <a:gd name="connsiteX81" fmla="*/ 1017611 w 3934364"/>
                  <a:gd name="connsiteY81" fmla="*/ 3663693 h 4479913"/>
                  <a:gd name="connsiteX82" fmla="*/ 1061473 w 3934364"/>
                  <a:gd name="connsiteY82" fmla="*/ 3663154 h 4479913"/>
                  <a:gd name="connsiteX83" fmla="*/ 1208347 w 3934364"/>
                  <a:gd name="connsiteY83" fmla="*/ 3677473 h 4479913"/>
                  <a:gd name="connsiteX84" fmla="*/ 1524720 w 3934364"/>
                  <a:gd name="connsiteY84" fmla="*/ 3646197 h 4479913"/>
                  <a:gd name="connsiteX85" fmla="*/ 1674707 w 3934364"/>
                  <a:gd name="connsiteY85" fmla="*/ 3611160 h 4479913"/>
                  <a:gd name="connsiteX86" fmla="*/ 1814811 w 3934364"/>
                  <a:gd name="connsiteY86" fmla="*/ 3567567 h 4479913"/>
                  <a:gd name="connsiteX87" fmla="*/ 2055012 w 3934364"/>
                  <a:gd name="connsiteY87" fmla="*/ 3407767 h 4479913"/>
                  <a:gd name="connsiteX88" fmla="*/ 2231134 w 3934364"/>
                  <a:gd name="connsiteY88" fmla="*/ 3168271 h 4479913"/>
                  <a:gd name="connsiteX89" fmla="*/ 2307261 w 3934364"/>
                  <a:gd name="connsiteY89" fmla="*/ 2917197 h 4479913"/>
                  <a:gd name="connsiteX90" fmla="*/ 2331252 w 3934364"/>
                  <a:gd name="connsiteY90" fmla="*/ 2736576 h 4479913"/>
                  <a:gd name="connsiteX91" fmla="*/ 2406101 w 3934364"/>
                  <a:gd name="connsiteY91" fmla="*/ 2703984 h 4479913"/>
                  <a:gd name="connsiteX92" fmla="*/ 2389100 w 3934364"/>
                  <a:gd name="connsiteY92" fmla="*/ 2794949 h 4479913"/>
                  <a:gd name="connsiteX93" fmla="*/ 2361334 w 3934364"/>
                  <a:gd name="connsiteY93" fmla="*/ 2925945 h 4479913"/>
                  <a:gd name="connsiteX94" fmla="*/ 2335424 w 3934364"/>
                  <a:gd name="connsiteY94" fmla="*/ 3069488 h 4479913"/>
                  <a:gd name="connsiteX95" fmla="*/ 2348588 w 3934364"/>
                  <a:gd name="connsiteY95" fmla="*/ 3222659 h 4479913"/>
                  <a:gd name="connsiteX96" fmla="*/ 2348800 w 3934364"/>
                  <a:gd name="connsiteY96" fmla="*/ 3381272 h 4479913"/>
                  <a:gd name="connsiteX97" fmla="*/ 2352150 w 3934364"/>
                  <a:gd name="connsiteY97" fmla="*/ 3696400 h 4479913"/>
                  <a:gd name="connsiteX98" fmla="*/ 2349904 w 3934364"/>
                  <a:gd name="connsiteY98" fmla="*/ 3860167 h 4479913"/>
                  <a:gd name="connsiteX99" fmla="*/ 2327690 w 3934364"/>
                  <a:gd name="connsiteY99" fmla="*/ 4006060 h 4479913"/>
                  <a:gd name="connsiteX100" fmla="*/ 2309161 w 3934364"/>
                  <a:gd name="connsiteY100" fmla="*/ 4159840 h 4479913"/>
                  <a:gd name="connsiteX101" fmla="*/ 2666219 w 3934364"/>
                  <a:gd name="connsiteY101" fmla="*/ 4020032 h 4479913"/>
                  <a:gd name="connsiteX102" fmla="*/ 2623647 w 3934364"/>
                  <a:gd name="connsiteY102" fmla="*/ 3893895 h 4479913"/>
                  <a:gd name="connsiteX103" fmla="*/ 2605124 w 3934364"/>
                  <a:gd name="connsiteY103" fmla="*/ 3710360 h 4479913"/>
                  <a:gd name="connsiteX104" fmla="*/ 2609174 w 3934364"/>
                  <a:gd name="connsiteY104" fmla="*/ 3340690 h 4479913"/>
                  <a:gd name="connsiteX105" fmla="*/ 2643903 w 3934364"/>
                  <a:gd name="connsiteY105" fmla="*/ 2950751 h 4479913"/>
                  <a:gd name="connsiteX106" fmla="*/ 2630745 w 3934364"/>
                  <a:gd name="connsiteY106" fmla="*/ 2762839 h 4479913"/>
                  <a:gd name="connsiteX107" fmla="*/ 2587377 w 3934364"/>
                  <a:gd name="connsiteY107" fmla="*/ 2598520 h 4479913"/>
                  <a:gd name="connsiteX108" fmla="*/ 2473525 w 3934364"/>
                  <a:gd name="connsiteY108" fmla="*/ 2496027 h 4479913"/>
                  <a:gd name="connsiteX109" fmla="*/ 2305265 w 3934364"/>
                  <a:gd name="connsiteY109" fmla="*/ 2355090 h 4479913"/>
                  <a:gd name="connsiteX110" fmla="*/ 2312498 w 3934364"/>
                  <a:gd name="connsiteY110" fmla="*/ 655495 h 4479913"/>
                  <a:gd name="connsiteX111" fmla="*/ 2362233 w 3934364"/>
                  <a:gd name="connsiteY111" fmla="*/ 712053 h 4479913"/>
                  <a:gd name="connsiteX112" fmla="*/ 2410626 w 3934364"/>
                  <a:gd name="connsiteY112" fmla="*/ 716770 h 4479913"/>
                  <a:gd name="connsiteX113" fmla="*/ 2429175 w 3934364"/>
                  <a:gd name="connsiteY113" fmla="*/ 638259 h 4479913"/>
                  <a:gd name="connsiteX114" fmla="*/ 2290625 w 3934364"/>
                  <a:gd name="connsiteY114" fmla="*/ 360094 h 4479913"/>
                  <a:gd name="connsiteX115" fmla="*/ 2054666 w 3934364"/>
                  <a:gd name="connsiteY115" fmla="*/ 158172 h 4479913"/>
                  <a:gd name="connsiteX116" fmla="*/ 1742850 w 3934364"/>
                  <a:gd name="connsiteY116" fmla="*/ 90666 h 4479913"/>
                  <a:gd name="connsiteX117" fmla="*/ 1575026 w 3934364"/>
                  <a:gd name="connsiteY117" fmla="*/ 101595 h 4479913"/>
                  <a:gd name="connsiteX118" fmla="*/ 1420501 w 3934364"/>
                  <a:gd name="connsiteY118" fmla="*/ 138832 h 4479913"/>
                  <a:gd name="connsiteX119" fmla="*/ 1341352 w 3934364"/>
                  <a:gd name="connsiteY119" fmla="*/ 160435 h 4479913"/>
                  <a:gd name="connsiteX120" fmla="*/ 1275957 w 3934364"/>
                  <a:gd name="connsiteY120" fmla="*/ 188706 h 4479913"/>
                  <a:gd name="connsiteX121" fmla="*/ 1131354 w 3934364"/>
                  <a:gd name="connsiteY121" fmla="*/ 251050 h 4479913"/>
                  <a:gd name="connsiteX122" fmla="*/ 1008157 w 3934364"/>
                  <a:gd name="connsiteY122" fmla="*/ 338565 h 4479913"/>
                  <a:gd name="connsiteX123" fmla="*/ 886474 w 3934364"/>
                  <a:gd name="connsiteY123" fmla="*/ 441252 h 4479913"/>
                  <a:gd name="connsiteX124" fmla="*/ 776748 w 3934364"/>
                  <a:gd name="connsiteY124" fmla="*/ 536280 h 4479913"/>
                  <a:gd name="connsiteX125" fmla="*/ 673934 w 3934364"/>
                  <a:gd name="connsiteY125" fmla="*/ 651632 h 4479913"/>
                  <a:gd name="connsiteX126" fmla="*/ 617926 w 3934364"/>
                  <a:gd name="connsiteY126" fmla="*/ 791420 h 4479913"/>
                  <a:gd name="connsiteX127" fmla="*/ 570924 w 3934364"/>
                  <a:gd name="connsiteY127" fmla="*/ 959218 h 4479913"/>
                  <a:gd name="connsiteX128" fmla="*/ 628015 w 3934364"/>
                  <a:gd name="connsiteY128" fmla="*/ 1287022 h 4479913"/>
                  <a:gd name="connsiteX129" fmla="*/ 807100 w 3934364"/>
                  <a:gd name="connsiteY129" fmla="*/ 1535888 h 4479913"/>
                  <a:gd name="connsiteX130" fmla="*/ 929931 w 3934364"/>
                  <a:gd name="connsiteY130" fmla="*/ 1625089 h 4479913"/>
                  <a:gd name="connsiteX131" fmla="*/ 1061441 w 3934364"/>
                  <a:gd name="connsiteY131" fmla="*/ 1655620 h 4479913"/>
                  <a:gd name="connsiteX132" fmla="*/ 1112144 w 3934364"/>
                  <a:gd name="connsiteY132" fmla="*/ 1629292 h 4479913"/>
                  <a:gd name="connsiteX133" fmla="*/ 1172309 w 3934364"/>
                  <a:gd name="connsiteY133" fmla="*/ 1610538 h 4479913"/>
                  <a:gd name="connsiteX134" fmla="*/ 1213655 w 3934364"/>
                  <a:gd name="connsiteY134" fmla="*/ 1572729 h 4479913"/>
                  <a:gd name="connsiteX135" fmla="*/ 1288677 w 3934364"/>
                  <a:gd name="connsiteY135" fmla="*/ 1561420 h 4479913"/>
                  <a:gd name="connsiteX136" fmla="*/ 1452522 w 3934364"/>
                  <a:gd name="connsiteY136" fmla="*/ 1590873 h 4479913"/>
                  <a:gd name="connsiteX137" fmla="*/ 1593119 w 3934364"/>
                  <a:gd name="connsiteY137" fmla="*/ 1613356 h 4479913"/>
                  <a:gd name="connsiteX138" fmla="*/ 1701054 w 3934364"/>
                  <a:gd name="connsiteY138" fmla="*/ 1534431 h 4479913"/>
                  <a:gd name="connsiteX139" fmla="*/ 1665638 w 3934364"/>
                  <a:gd name="connsiteY139" fmla="*/ 1409385 h 4479913"/>
                  <a:gd name="connsiteX140" fmla="*/ 1615435 w 3934364"/>
                  <a:gd name="connsiteY140" fmla="*/ 1262164 h 4479913"/>
                  <a:gd name="connsiteX141" fmla="*/ 1617925 w 3934364"/>
                  <a:gd name="connsiteY141" fmla="*/ 1120168 h 4479913"/>
                  <a:gd name="connsiteX142" fmla="*/ 1747837 w 3934364"/>
                  <a:gd name="connsiteY142" fmla="*/ 1093442 h 4479913"/>
                  <a:gd name="connsiteX143" fmla="*/ 1823039 w 3934364"/>
                  <a:gd name="connsiteY143" fmla="*/ 1117543 h 4479913"/>
                  <a:gd name="connsiteX144" fmla="*/ 1903228 w 3934364"/>
                  <a:gd name="connsiteY144" fmla="*/ 1129872 h 4479913"/>
                  <a:gd name="connsiteX145" fmla="*/ 2123110 w 3934364"/>
                  <a:gd name="connsiteY145" fmla="*/ 998055 h 4479913"/>
                  <a:gd name="connsiteX146" fmla="*/ 2094580 w 3934364"/>
                  <a:gd name="connsiteY146" fmla="*/ 680603 h 4479913"/>
                  <a:gd name="connsiteX147" fmla="*/ 2184153 w 3934364"/>
                  <a:gd name="connsiteY147" fmla="*/ 576203 h 4479913"/>
                  <a:gd name="connsiteX148" fmla="*/ 2305419 w 3934364"/>
                  <a:gd name="connsiteY148" fmla="*/ 596255 h 4479913"/>
                  <a:gd name="connsiteX149" fmla="*/ 2312498 w 3934364"/>
                  <a:gd name="connsiteY149" fmla="*/ 655495 h 4479913"/>
                  <a:gd name="connsiteX150" fmla="*/ 448940 w 3934364"/>
                  <a:gd name="connsiteY150" fmla="*/ 1127561 h 4479913"/>
                  <a:gd name="connsiteX151" fmla="*/ 276388 w 3934364"/>
                  <a:gd name="connsiteY151" fmla="*/ 1331853 h 4479913"/>
                  <a:gd name="connsiteX152" fmla="*/ 280900 w 3934364"/>
                  <a:gd name="connsiteY152" fmla="*/ 1456996 h 4479913"/>
                  <a:gd name="connsiteX153" fmla="*/ 390362 w 3934364"/>
                  <a:gd name="connsiteY153" fmla="*/ 1528905 h 4479913"/>
                  <a:gd name="connsiteX154" fmla="*/ 522637 w 3934364"/>
                  <a:gd name="connsiteY154" fmla="*/ 1501127 h 4479913"/>
                  <a:gd name="connsiteX155" fmla="*/ 566789 w 3934364"/>
                  <a:gd name="connsiteY155" fmla="*/ 1449383 h 4479913"/>
                  <a:gd name="connsiteX156" fmla="*/ 584303 w 3934364"/>
                  <a:gd name="connsiteY156" fmla="*/ 1393616 h 4479913"/>
                  <a:gd name="connsiteX157" fmla="*/ 505135 w 3934364"/>
                  <a:gd name="connsiteY157" fmla="*/ 1226363 h 4479913"/>
                  <a:gd name="connsiteX158" fmla="*/ 481492 w 3934364"/>
                  <a:gd name="connsiteY158" fmla="*/ 1146271 h 4479913"/>
                  <a:gd name="connsiteX159" fmla="*/ 448940 w 3934364"/>
                  <a:gd name="connsiteY159" fmla="*/ 1127561 h 4479913"/>
                  <a:gd name="connsiteX160" fmla="*/ 1268203 w 3934364"/>
                  <a:gd name="connsiteY160" fmla="*/ 1719443 h 4479913"/>
                  <a:gd name="connsiteX161" fmla="*/ 1205947 w 3934364"/>
                  <a:gd name="connsiteY161" fmla="*/ 1760128 h 4479913"/>
                  <a:gd name="connsiteX162" fmla="*/ 1173811 w 3934364"/>
                  <a:gd name="connsiteY162" fmla="*/ 1795113 h 4479913"/>
                  <a:gd name="connsiteX163" fmla="*/ 1160531 w 3934364"/>
                  <a:gd name="connsiteY163" fmla="*/ 1884513 h 4479913"/>
                  <a:gd name="connsiteX164" fmla="*/ 1132619 w 3934364"/>
                  <a:gd name="connsiteY164" fmla="*/ 1934055 h 4479913"/>
                  <a:gd name="connsiteX165" fmla="*/ 1232171 w 3934364"/>
                  <a:gd name="connsiteY165" fmla="*/ 1988404 h 4479913"/>
                  <a:gd name="connsiteX166" fmla="*/ 1387736 w 3934364"/>
                  <a:gd name="connsiteY166" fmla="*/ 1980844 h 4479913"/>
                  <a:gd name="connsiteX167" fmla="*/ 1426765 w 3934364"/>
                  <a:gd name="connsiteY167" fmla="*/ 1836434 h 4479913"/>
                  <a:gd name="connsiteX168" fmla="*/ 1418518 w 3934364"/>
                  <a:gd name="connsiteY168" fmla="*/ 1814053 h 4479913"/>
                  <a:gd name="connsiteX169" fmla="*/ 1445584 w 3934364"/>
                  <a:gd name="connsiteY169" fmla="*/ 1808444 h 4479913"/>
                  <a:gd name="connsiteX170" fmla="*/ 1475897 w 3934364"/>
                  <a:gd name="connsiteY170" fmla="*/ 1866766 h 4479913"/>
                  <a:gd name="connsiteX171" fmla="*/ 1429698 w 3934364"/>
                  <a:gd name="connsiteY171" fmla="*/ 2004790 h 4479913"/>
                  <a:gd name="connsiteX172" fmla="*/ 1362917 w 3934364"/>
                  <a:gd name="connsiteY172" fmla="*/ 2042259 h 4479913"/>
                  <a:gd name="connsiteX173" fmla="*/ 1320338 w 3934364"/>
                  <a:gd name="connsiteY173" fmla="*/ 2052253 h 4479913"/>
                  <a:gd name="connsiteX174" fmla="*/ 1282689 w 3934364"/>
                  <a:gd name="connsiteY174" fmla="*/ 2053068 h 4479913"/>
                  <a:gd name="connsiteX175" fmla="*/ 1257196 w 3934364"/>
                  <a:gd name="connsiteY175" fmla="*/ 2100980 h 4479913"/>
                  <a:gd name="connsiteX176" fmla="*/ 1243577 w 3934364"/>
                  <a:gd name="connsiteY176" fmla="*/ 2199891 h 4479913"/>
                  <a:gd name="connsiteX177" fmla="*/ 1278575 w 3934364"/>
                  <a:gd name="connsiteY177" fmla="*/ 2365648 h 4479913"/>
                  <a:gd name="connsiteX178" fmla="*/ 1595269 w 3934364"/>
                  <a:gd name="connsiteY178" fmla="*/ 2561185 h 4479913"/>
                  <a:gd name="connsiteX179" fmla="*/ 1756437 w 3934364"/>
                  <a:gd name="connsiteY179" fmla="*/ 2664602 h 4479913"/>
                  <a:gd name="connsiteX180" fmla="*/ 1775037 w 3934364"/>
                  <a:gd name="connsiteY180" fmla="*/ 2678857 h 4479913"/>
                  <a:gd name="connsiteX181" fmla="*/ 1790691 w 3934364"/>
                  <a:gd name="connsiteY181" fmla="*/ 2678606 h 4479913"/>
                  <a:gd name="connsiteX182" fmla="*/ 1819765 w 3934364"/>
                  <a:gd name="connsiteY182" fmla="*/ 2656617 h 4479913"/>
                  <a:gd name="connsiteX183" fmla="*/ 1894961 w 3934364"/>
                  <a:gd name="connsiteY183" fmla="*/ 2623499 h 4479913"/>
                  <a:gd name="connsiteX184" fmla="*/ 2051951 w 3934364"/>
                  <a:gd name="connsiteY184" fmla="*/ 2519088 h 4479913"/>
                  <a:gd name="connsiteX185" fmla="*/ 2202593 w 3934364"/>
                  <a:gd name="connsiteY185" fmla="*/ 2397803 h 4479913"/>
                  <a:gd name="connsiteX186" fmla="*/ 2264804 w 3934364"/>
                  <a:gd name="connsiteY186" fmla="*/ 2344756 h 4479913"/>
                  <a:gd name="connsiteX187" fmla="*/ 2242000 w 3934364"/>
                  <a:gd name="connsiteY187" fmla="*/ 2305195 h 4479913"/>
                  <a:gd name="connsiteX188" fmla="*/ 2063741 w 3934364"/>
                  <a:gd name="connsiteY188" fmla="*/ 2170855 h 4479913"/>
                  <a:gd name="connsiteX189" fmla="*/ 2002948 w 3934364"/>
                  <a:gd name="connsiteY189" fmla="*/ 2126935 h 4479913"/>
                  <a:gd name="connsiteX190" fmla="*/ 1949028 w 3934364"/>
                  <a:gd name="connsiteY190" fmla="*/ 2141575 h 4479913"/>
                  <a:gd name="connsiteX191" fmla="*/ 1889262 w 3934364"/>
                  <a:gd name="connsiteY191" fmla="*/ 2191002 h 4479913"/>
                  <a:gd name="connsiteX192" fmla="*/ 1798496 w 3934364"/>
                  <a:gd name="connsiteY192" fmla="*/ 2238933 h 4479913"/>
                  <a:gd name="connsiteX193" fmla="*/ 1868621 w 3934364"/>
                  <a:gd name="connsiteY193" fmla="*/ 2294091 h 4479913"/>
                  <a:gd name="connsiteX194" fmla="*/ 1810318 w 3934364"/>
                  <a:gd name="connsiteY194" fmla="*/ 2358472 h 4479913"/>
                  <a:gd name="connsiteX195" fmla="*/ 1692813 w 3934364"/>
                  <a:gd name="connsiteY195" fmla="*/ 2399838 h 4479913"/>
                  <a:gd name="connsiteX196" fmla="*/ 1581611 w 3934364"/>
                  <a:gd name="connsiteY196" fmla="*/ 2421698 h 4479913"/>
                  <a:gd name="connsiteX197" fmla="*/ 1579352 w 3934364"/>
                  <a:gd name="connsiteY197" fmla="*/ 2381128 h 4479913"/>
                  <a:gd name="connsiteX198" fmla="*/ 1632700 w 3934364"/>
                  <a:gd name="connsiteY198" fmla="*/ 2356797 h 4479913"/>
                  <a:gd name="connsiteX199" fmla="*/ 1775839 w 3934364"/>
                  <a:gd name="connsiteY199" fmla="*/ 2298622 h 4479913"/>
                  <a:gd name="connsiteX200" fmla="*/ 1742188 w 3934364"/>
                  <a:gd name="connsiteY200" fmla="*/ 2264593 h 4479913"/>
                  <a:gd name="connsiteX201" fmla="*/ 1697235 w 3934364"/>
                  <a:gd name="connsiteY201" fmla="*/ 2219184 h 4479913"/>
                  <a:gd name="connsiteX202" fmla="*/ 1622296 w 3934364"/>
                  <a:gd name="connsiteY202" fmla="*/ 2119689 h 4479913"/>
                  <a:gd name="connsiteX203" fmla="*/ 1581688 w 3934364"/>
                  <a:gd name="connsiteY203" fmla="*/ 2098958 h 4479913"/>
                  <a:gd name="connsiteX204" fmla="*/ 1530246 w 3934364"/>
                  <a:gd name="connsiteY204" fmla="*/ 2133578 h 4479913"/>
                  <a:gd name="connsiteX205" fmla="*/ 1416990 w 3934364"/>
                  <a:gd name="connsiteY205" fmla="*/ 2188897 h 4479913"/>
                  <a:gd name="connsiteX206" fmla="*/ 1349368 w 3934364"/>
                  <a:gd name="connsiteY206" fmla="*/ 2167659 h 4479913"/>
                  <a:gd name="connsiteX207" fmla="*/ 1384251 w 3934364"/>
                  <a:gd name="connsiteY207" fmla="*/ 2144495 h 4479913"/>
                  <a:gd name="connsiteX208" fmla="*/ 1445622 w 3934364"/>
                  <a:gd name="connsiteY208" fmla="*/ 2112481 h 4479913"/>
                  <a:gd name="connsiteX209" fmla="*/ 1561227 w 3934364"/>
                  <a:gd name="connsiteY209" fmla="*/ 2030424 h 4479913"/>
                  <a:gd name="connsiteX210" fmla="*/ 1686408 w 3934364"/>
                  <a:gd name="connsiteY210" fmla="*/ 1936507 h 4479913"/>
                  <a:gd name="connsiteX211" fmla="*/ 1562048 w 3934364"/>
                  <a:gd name="connsiteY211" fmla="*/ 1867139 h 4479913"/>
                  <a:gd name="connsiteX212" fmla="*/ 1436271 w 3934364"/>
                  <a:gd name="connsiteY212" fmla="*/ 1799497 h 4479913"/>
                  <a:gd name="connsiteX213" fmla="*/ 1336551 w 3934364"/>
                  <a:gd name="connsiteY213" fmla="*/ 1741938 h 4479913"/>
                  <a:gd name="connsiteX214" fmla="*/ 1268203 w 3934364"/>
                  <a:gd name="connsiteY214" fmla="*/ 1719443 h 4479913"/>
                  <a:gd name="connsiteX215" fmla="*/ 2512137 w 3934364"/>
                  <a:gd name="connsiteY215" fmla="*/ 867130 h 4479913"/>
                  <a:gd name="connsiteX216" fmla="*/ 2496675 w 3934364"/>
                  <a:gd name="connsiteY216" fmla="*/ 871584 h 4479913"/>
                  <a:gd name="connsiteX217" fmla="*/ 2503921 w 3934364"/>
                  <a:gd name="connsiteY217" fmla="*/ 1047629 h 4479913"/>
                  <a:gd name="connsiteX218" fmla="*/ 2588751 w 3934364"/>
                  <a:gd name="connsiteY218" fmla="*/ 968659 h 4479913"/>
                  <a:gd name="connsiteX219" fmla="*/ 2630906 w 3934364"/>
                  <a:gd name="connsiteY219" fmla="*/ 1084636 h 4479913"/>
                  <a:gd name="connsiteX220" fmla="*/ 2694754 w 3934364"/>
                  <a:gd name="connsiteY220" fmla="*/ 1108884 h 4479913"/>
                  <a:gd name="connsiteX221" fmla="*/ 2695634 w 3934364"/>
                  <a:gd name="connsiteY221" fmla="*/ 1189869 h 4479913"/>
                  <a:gd name="connsiteX222" fmla="*/ 2725690 w 3934364"/>
                  <a:gd name="connsiteY222" fmla="*/ 1182867 h 4479913"/>
                  <a:gd name="connsiteX223" fmla="*/ 2742608 w 3934364"/>
                  <a:gd name="connsiteY223" fmla="*/ 1108044 h 4479913"/>
                  <a:gd name="connsiteX224" fmla="*/ 2705190 w 3934364"/>
                  <a:gd name="connsiteY224" fmla="*/ 1023535 h 4479913"/>
                  <a:gd name="connsiteX225" fmla="*/ 2663420 w 3934364"/>
                  <a:gd name="connsiteY225" fmla="*/ 945393 h 4479913"/>
                  <a:gd name="connsiteX226" fmla="*/ 2512137 w 3934364"/>
                  <a:gd name="connsiteY226" fmla="*/ 867130 h 4479913"/>
                  <a:gd name="connsiteX227" fmla="*/ 2847533 w 3934364"/>
                  <a:gd name="connsiteY227" fmla="*/ 1503001 h 4479913"/>
                  <a:gd name="connsiteX228" fmla="*/ 2769976 w 3934364"/>
                  <a:gd name="connsiteY228" fmla="*/ 1337777 h 4479913"/>
                  <a:gd name="connsiteX229" fmla="*/ 2743661 w 3934364"/>
                  <a:gd name="connsiteY229" fmla="*/ 1284307 h 4479913"/>
                  <a:gd name="connsiteX230" fmla="*/ 2706307 w 3934364"/>
                  <a:gd name="connsiteY230" fmla="*/ 1277985 h 4479913"/>
                  <a:gd name="connsiteX231" fmla="*/ 2673157 w 3934364"/>
                  <a:gd name="connsiteY231" fmla="*/ 1256869 h 4479913"/>
                  <a:gd name="connsiteX232" fmla="*/ 2633864 w 3934364"/>
                  <a:gd name="connsiteY232" fmla="*/ 1204144 h 4479913"/>
                  <a:gd name="connsiteX233" fmla="*/ 2580157 w 3934364"/>
                  <a:gd name="connsiteY233" fmla="*/ 1148331 h 4479913"/>
                  <a:gd name="connsiteX234" fmla="*/ 2544401 w 3934364"/>
                  <a:gd name="connsiteY234" fmla="*/ 1126182 h 4479913"/>
                  <a:gd name="connsiteX235" fmla="*/ 2471150 w 3934364"/>
                  <a:gd name="connsiteY235" fmla="*/ 1102004 h 4479913"/>
                  <a:gd name="connsiteX236" fmla="*/ 2449951 w 3934364"/>
                  <a:gd name="connsiteY236" fmla="*/ 961991 h 4479913"/>
                  <a:gd name="connsiteX237" fmla="*/ 2460111 w 3934364"/>
                  <a:gd name="connsiteY237" fmla="*/ 891820 h 4479913"/>
                  <a:gd name="connsiteX238" fmla="*/ 2407764 w 3934364"/>
                  <a:gd name="connsiteY238" fmla="*/ 838357 h 4479913"/>
                  <a:gd name="connsiteX239" fmla="*/ 2296247 w 3934364"/>
                  <a:gd name="connsiteY239" fmla="*/ 700468 h 4479913"/>
                  <a:gd name="connsiteX240" fmla="*/ 2270542 w 3934364"/>
                  <a:gd name="connsiteY240" fmla="*/ 666663 h 4479913"/>
                  <a:gd name="connsiteX241" fmla="*/ 2252944 w 3934364"/>
                  <a:gd name="connsiteY241" fmla="*/ 643158 h 4479913"/>
                  <a:gd name="connsiteX242" fmla="*/ 2200853 w 3934364"/>
                  <a:gd name="connsiteY242" fmla="*/ 681733 h 4479913"/>
                  <a:gd name="connsiteX243" fmla="*/ 2190084 w 3934364"/>
                  <a:gd name="connsiteY243" fmla="*/ 970720 h 4479913"/>
                  <a:gd name="connsiteX244" fmla="*/ 2182318 w 3934364"/>
                  <a:gd name="connsiteY244" fmla="*/ 1120039 h 4479913"/>
                  <a:gd name="connsiteX245" fmla="*/ 2069780 w 3934364"/>
                  <a:gd name="connsiteY245" fmla="*/ 1195030 h 4479913"/>
                  <a:gd name="connsiteX246" fmla="*/ 1893049 w 3934364"/>
                  <a:gd name="connsiteY246" fmla="*/ 1200556 h 4479913"/>
                  <a:gd name="connsiteX247" fmla="*/ 1804497 w 3934364"/>
                  <a:gd name="connsiteY247" fmla="*/ 1176012 h 4479913"/>
                  <a:gd name="connsiteX248" fmla="*/ 1714224 w 3934364"/>
                  <a:gd name="connsiteY248" fmla="*/ 1165917 h 4479913"/>
                  <a:gd name="connsiteX249" fmla="*/ 1695926 w 3934364"/>
                  <a:gd name="connsiteY249" fmla="*/ 1282658 h 4479913"/>
                  <a:gd name="connsiteX250" fmla="*/ 1755686 w 3934364"/>
                  <a:gd name="connsiteY250" fmla="*/ 1463221 h 4479913"/>
                  <a:gd name="connsiteX251" fmla="*/ 1750397 w 3934364"/>
                  <a:gd name="connsiteY251" fmla="*/ 1621802 h 4479913"/>
                  <a:gd name="connsiteX252" fmla="*/ 1590982 w 3934364"/>
                  <a:gd name="connsiteY252" fmla="*/ 1692627 h 4479913"/>
                  <a:gd name="connsiteX253" fmla="*/ 1234687 w 3934364"/>
                  <a:gd name="connsiteY253" fmla="*/ 1634292 h 4479913"/>
                  <a:gd name="connsiteX254" fmla="*/ 1305416 w 3934364"/>
                  <a:gd name="connsiteY254" fmla="*/ 1660626 h 4479913"/>
                  <a:gd name="connsiteX255" fmla="*/ 1385053 w 3934364"/>
                  <a:gd name="connsiteY255" fmla="*/ 1706439 h 4479913"/>
                  <a:gd name="connsiteX256" fmla="*/ 1537781 w 3934364"/>
                  <a:gd name="connsiteY256" fmla="*/ 1793329 h 4479913"/>
                  <a:gd name="connsiteX257" fmla="*/ 1668989 w 3934364"/>
                  <a:gd name="connsiteY257" fmla="*/ 1881470 h 4479913"/>
                  <a:gd name="connsiteX258" fmla="*/ 1785659 w 3934364"/>
                  <a:gd name="connsiteY258" fmla="*/ 1836344 h 4479913"/>
                  <a:gd name="connsiteX259" fmla="*/ 2001227 w 3934364"/>
                  <a:gd name="connsiteY259" fmla="*/ 1556978 h 4479913"/>
                  <a:gd name="connsiteX260" fmla="*/ 2159058 w 3934364"/>
                  <a:gd name="connsiteY260" fmla="*/ 1296084 h 4479913"/>
                  <a:gd name="connsiteX261" fmla="*/ 2245466 w 3934364"/>
                  <a:gd name="connsiteY261" fmla="*/ 1213643 h 4479913"/>
                  <a:gd name="connsiteX262" fmla="*/ 2329506 w 3934364"/>
                  <a:gd name="connsiteY262" fmla="*/ 1297246 h 4479913"/>
                  <a:gd name="connsiteX263" fmla="*/ 2375801 w 3934364"/>
                  <a:gd name="connsiteY263" fmla="*/ 1278762 h 4479913"/>
                  <a:gd name="connsiteX264" fmla="*/ 2410299 w 3934364"/>
                  <a:gd name="connsiteY264" fmla="*/ 1314210 h 4479913"/>
                  <a:gd name="connsiteX265" fmla="*/ 2426794 w 3934364"/>
                  <a:gd name="connsiteY265" fmla="*/ 1361627 h 4479913"/>
                  <a:gd name="connsiteX266" fmla="*/ 2464969 w 3934364"/>
                  <a:gd name="connsiteY266" fmla="*/ 1359901 h 4479913"/>
                  <a:gd name="connsiteX267" fmla="*/ 2509640 w 3934364"/>
                  <a:gd name="connsiteY267" fmla="*/ 1442060 h 4479913"/>
                  <a:gd name="connsiteX268" fmla="*/ 2477267 w 3934364"/>
                  <a:gd name="connsiteY268" fmla="*/ 1564822 h 4479913"/>
                  <a:gd name="connsiteX269" fmla="*/ 2329108 w 3934364"/>
                  <a:gd name="connsiteY269" fmla="*/ 1788753 h 4479913"/>
                  <a:gd name="connsiteX270" fmla="*/ 2133205 w 3934364"/>
                  <a:gd name="connsiteY270" fmla="*/ 1983828 h 4479913"/>
                  <a:gd name="connsiteX271" fmla="*/ 2082277 w 3934364"/>
                  <a:gd name="connsiteY271" fmla="*/ 2030347 h 4479913"/>
                  <a:gd name="connsiteX272" fmla="*/ 2036053 w 3934364"/>
                  <a:gd name="connsiteY272" fmla="*/ 2071899 h 4479913"/>
                  <a:gd name="connsiteX273" fmla="*/ 2089170 w 3934364"/>
                  <a:gd name="connsiteY273" fmla="*/ 2123020 h 4479913"/>
                  <a:gd name="connsiteX274" fmla="*/ 2327889 w 3934364"/>
                  <a:gd name="connsiteY274" fmla="*/ 2284932 h 4479913"/>
                  <a:gd name="connsiteX275" fmla="*/ 2557404 w 3934364"/>
                  <a:gd name="connsiteY275" fmla="*/ 2472627 h 4479913"/>
                  <a:gd name="connsiteX276" fmla="*/ 2775405 w 3934364"/>
                  <a:gd name="connsiteY276" fmla="*/ 2662882 h 4479913"/>
                  <a:gd name="connsiteX277" fmla="*/ 3017391 w 3934364"/>
                  <a:gd name="connsiteY277" fmla="*/ 2837303 h 4479913"/>
                  <a:gd name="connsiteX278" fmla="*/ 3257914 w 3934364"/>
                  <a:gd name="connsiteY278" fmla="*/ 3013759 h 4479913"/>
                  <a:gd name="connsiteX279" fmla="*/ 3504816 w 3934364"/>
                  <a:gd name="connsiteY279" fmla="*/ 3168984 h 4479913"/>
                  <a:gd name="connsiteX280" fmla="*/ 3635645 w 3934364"/>
                  <a:gd name="connsiteY280" fmla="*/ 3247067 h 4479913"/>
                  <a:gd name="connsiteX281" fmla="*/ 3751147 w 3934364"/>
                  <a:gd name="connsiteY281" fmla="*/ 3303272 h 4479913"/>
                  <a:gd name="connsiteX282" fmla="*/ 3847190 w 3934364"/>
                  <a:gd name="connsiteY282" fmla="*/ 3278530 h 4479913"/>
                  <a:gd name="connsiteX283" fmla="*/ 3842228 w 3934364"/>
                  <a:gd name="connsiteY283" fmla="*/ 3174317 h 4479913"/>
                  <a:gd name="connsiteX284" fmla="*/ 3772340 w 3934364"/>
                  <a:gd name="connsiteY284" fmla="*/ 3069302 h 4479913"/>
                  <a:gd name="connsiteX285" fmla="*/ 3695289 w 3934364"/>
                  <a:gd name="connsiteY285" fmla="*/ 2950122 h 4479913"/>
                  <a:gd name="connsiteX286" fmla="*/ 3614568 w 3934364"/>
                  <a:gd name="connsiteY286" fmla="*/ 2841642 h 4479913"/>
                  <a:gd name="connsiteX287" fmla="*/ 3539590 w 3934364"/>
                  <a:gd name="connsiteY287" fmla="*/ 2726403 h 4479913"/>
                  <a:gd name="connsiteX288" fmla="*/ 3379186 w 3934364"/>
                  <a:gd name="connsiteY288" fmla="*/ 2480425 h 4479913"/>
                  <a:gd name="connsiteX289" fmla="*/ 3056761 w 3934364"/>
                  <a:gd name="connsiteY289" fmla="*/ 1889089 h 4479913"/>
                  <a:gd name="connsiteX290" fmla="*/ 2847533 w 3934364"/>
                  <a:gd name="connsiteY290" fmla="*/ 1503001 h 4479913"/>
                  <a:gd name="connsiteX291" fmla="*/ 2682540 w 3934364"/>
                  <a:gd name="connsiteY291" fmla="*/ 2683311 h 4479913"/>
                  <a:gd name="connsiteX292" fmla="*/ 2696288 w 3934364"/>
                  <a:gd name="connsiteY292" fmla="*/ 3343829 h 4479913"/>
                  <a:gd name="connsiteX293" fmla="*/ 2685871 w 3934364"/>
                  <a:gd name="connsiteY293" fmla="*/ 3680599 h 4479913"/>
                  <a:gd name="connsiteX294" fmla="*/ 2686821 w 3934364"/>
                  <a:gd name="connsiteY294" fmla="*/ 3844128 h 4479913"/>
                  <a:gd name="connsiteX295" fmla="*/ 2691917 w 3934364"/>
                  <a:gd name="connsiteY295" fmla="*/ 3926210 h 4479913"/>
                  <a:gd name="connsiteX296" fmla="*/ 2690204 w 3934364"/>
                  <a:gd name="connsiteY296" fmla="*/ 4000482 h 4479913"/>
                  <a:gd name="connsiteX297" fmla="*/ 2735234 w 3934364"/>
                  <a:gd name="connsiteY297" fmla="*/ 4074612 h 4479913"/>
                  <a:gd name="connsiteX298" fmla="*/ 2657208 w 3934364"/>
                  <a:gd name="connsiteY298" fmla="*/ 4115137 h 4479913"/>
                  <a:gd name="connsiteX299" fmla="*/ 2700396 w 3934364"/>
                  <a:gd name="connsiteY299" fmla="*/ 4145752 h 4479913"/>
                  <a:gd name="connsiteX300" fmla="*/ 2741306 w 3934364"/>
                  <a:gd name="connsiteY300" fmla="*/ 4128429 h 4479913"/>
                  <a:gd name="connsiteX301" fmla="*/ 2777992 w 3934364"/>
                  <a:gd name="connsiteY301" fmla="*/ 4133878 h 4479913"/>
                  <a:gd name="connsiteX302" fmla="*/ 2762486 w 3934364"/>
                  <a:gd name="connsiteY302" fmla="*/ 4176913 h 4479913"/>
                  <a:gd name="connsiteX303" fmla="*/ 2821398 w 3934364"/>
                  <a:gd name="connsiteY303" fmla="*/ 4168992 h 4479913"/>
                  <a:gd name="connsiteX304" fmla="*/ 2858111 w 3934364"/>
                  <a:gd name="connsiteY304" fmla="*/ 4203792 h 4479913"/>
                  <a:gd name="connsiteX305" fmla="*/ 2922575 w 3934364"/>
                  <a:gd name="connsiteY305" fmla="*/ 4226750 h 4479913"/>
                  <a:gd name="connsiteX306" fmla="*/ 2990332 w 3934364"/>
                  <a:gd name="connsiteY306" fmla="*/ 4254066 h 4479913"/>
                  <a:gd name="connsiteX307" fmla="*/ 3074642 w 3934364"/>
                  <a:gd name="connsiteY307" fmla="*/ 4356873 h 4479913"/>
                  <a:gd name="connsiteX308" fmla="*/ 3032808 w 3934364"/>
                  <a:gd name="connsiteY308" fmla="*/ 4462780 h 4479913"/>
                  <a:gd name="connsiteX309" fmla="*/ 2985595 w 3934364"/>
                  <a:gd name="connsiteY309" fmla="*/ 4478626 h 4479913"/>
                  <a:gd name="connsiteX310" fmla="*/ 2940392 w 3934364"/>
                  <a:gd name="connsiteY310" fmla="*/ 4458268 h 4479913"/>
                  <a:gd name="connsiteX311" fmla="*/ 2878841 w 3934364"/>
                  <a:gd name="connsiteY311" fmla="*/ 4468685 h 4479913"/>
                  <a:gd name="connsiteX312" fmla="*/ 2786496 w 3934364"/>
                  <a:gd name="connsiteY312" fmla="*/ 4465829 h 4479913"/>
                  <a:gd name="connsiteX313" fmla="*/ 2413656 w 3934364"/>
                  <a:gd name="connsiteY313" fmla="*/ 4459712 h 4479913"/>
                  <a:gd name="connsiteX314" fmla="*/ 2318390 w 3934364"/>
                  <a:gd name="connsiteY314" fmla="*/ 4453076 h 4479913"/>
                  <a:gd name="connsiteX315" fmla="*/ 2287538 w 3934364"/>
                  <a:gd name="connsiteY315" fmla="*/ 4410876 h 4479913"/>
                  <a:gd name="connsiteX316" fmla="*/ 2288712 w 3934364"/>
                  <a:gd name="connsiteY316" fmla="*/ 4246294 h 4479913"/>
                  <a:gd name="connsiteX317" fmla="*/ 2269913 w 3934364"/>
                  <a:gd name="connsiteY317" fmla="*/ 4238810 h 4479913"/>
                  <a:gd name="connsiteX318" fmla="*/ 2249035 w 3934364"/>
                  <a:gd name="connsiteY318" fmla="*/ 4196835 h 4479913"/>
                  <a:gd name="connsiteX319" fmla="*/ 2242123 w 3934364"/>
                  <a:gd name="connsiteY319" fmla="*/ 4068169 h 4479913"/>
                  <a:gd name="connsiteX320" fmla="*/ 2265998 w 3934364"/>
                  <a:gd name="connsiteY320" fmla="*/ 3774510 h 4479913"/>
                  <a:gd name="connsiteX321" fmla="*/ 2266762 w 3934364"/>
                  <a:gd name="connsiteY321" fmla="*/ 3625652 h 4479913"/>
                  <a:gd name="connsiteX322" fmla="*/ 2271287 w 3934364"/>
                  <a:gd name="connsiteY322" fmla="*/ 3489759 h 4479913"/>
                  <a:gd name="connsiteX323" fmla="*/ 2285497 w 3934364"/>
                  <a:gd name="connsiteY323" fmla="*/ 3193109 h 4479913"/>
                  <a:gd name="connsiteX324" fmla="*/ 2240743 w 3934364"/>
                  <a:gd name="connsiteY324" fmla="*/ 3266335 h 4479913"/>
                  <a:gd name="connsiteX325" fmla="*/ 2186862 w 3934364"/>
                  <a:gd name="connsiteY325" fmla="*/ 3356415 h 4479913"/>
                  <a:gd name="connsiteX326" fmla="*/ 2034917 w 3934364"/>
                  <a:gd name="connsiteY326" fmla="*/ 3507672 h 4479913"/>
                  <a:gd name="connsiteX327" fmla="*/ 1677249 w 3934364"/>
                  <a:gd name="connsiteY327" fmla="*/ 3691163 h 4479913"/>
                  <a:gd name="connsiteX328" fmla="*/ 1241452 w 3934364"/>
                  <a:gd name="connsiteY328" fmla="*/ 3769882 h 4479913"/>
                  <a:gd name="connsiteX329" fmla="*/ 1138491 w 3934364"/>
                  <a:gd name="connsiteY329" fmla="*/ 3771737 h 4479913"/>
                  <a:gd name="connsiteX330" fmla="*/ 1058308 w 3934364"/>
                  <a:gd name="connsiteY330" fmla="*/ 3760634 h 4479913"/>
                  <a:gd name="connsiteX331" fmla="*/ 997470 w 3934364"/>
                  <a:gd name="connsiteY331" fmla="*/ 3789163 h 4479913"/>
                  <a:gd name="connsiteX332" fmla="*/ 965970 w 3934364"/>
                  <a:gd name="connsiteY332" fmla="*/ 3772924 h 4479913"/>
                  <a:gd name="connsiteX333" fmla="*/ 934848 w 3934364"/>
                  <a:gd name="connsiteY333" fmla="*/ 3771461 h 4479913"/>
                  <a:gd name="connsiteX334" fmla="*/ 893803 w 3934364"/>
                  <a:gd name="connsiteY334" fmla="*/ 3777680 h 4479913"/>
                  <a:gd name="connsiteX335" fmla="*/ 893932 w 3934364"/>
                  <a:gd name="connsiteY335" fmla="*/ 3807621 h 4479913"/>
                  <a:gd name="connsiteX336" fmla="*/ 950771 w 3934364"/>
                  <a:gd name="connsiteY336" fmla="*/ 3840669 h 4479913"/>
                  <a:gd name="connsiteX337" fmla="*/ 939649 w 3934364"/>
                  <a:gd name="connsiteY337" fmla="*/ 3874717 h 4479913"/>
                  <a:gd name="connsiteX338" fmla="*/ 871185 w 3934364"/>
                  <a:gd name="connsiteY338" fmla="*/ 3855726 h 4479913"/>
                  <a:gd name="connsiteX339" fmla="*/ 873900 w 3934364"/>
                  <a:gd name="connsiteY339" fmla="*/ 4069696 h 4479913"/>
                  <a:gd name="connsiteX340" fmla="*/ 806066 w 3934364"/>
                  <a:gd name="connsiteY340" fmla="*/ 4121157 h 4479913"/>
                  <a:gd name="connsiteX341" fmla="*/ 664160 w 3934364"/>
                  <a:gd name="connsiteY341" fmla="*/ 4027124 h 4479913"/>
                  <a:gd name="connsiteX342" fmla="*/ 611260 w 3934364"/>
                  <a:gd name="connsiteY342" fmla="*/ 3955747 h 4479913"/>
                  <a:gd name="connsiteX343" fmla="*/ 561505 w 3934364"/>
                  <a:gd name="connsiteY343" fmla="*/ 3879396 h 4479913"/>
                  <a:gd name="connsiteX344" fmla="*/ 559800 w 3934364"/>
                  <a:gd name="connsiteY344" fmla="*/ 3786801 h 4479913"/>
                  <a:gd name="connsiteX345" fmla="*/ 584677 w 3934364"/>
                  <a:gd name="connsiteY345" fmla="*/ 3670297 h 4479913"/>
                  <a:gd name="connsiteX346" fmla="*/ 659500 w 3934364"/>
                  <a:gd name="connsiteY346" fmla="*/ 3453297 h 4479913"/>
                  <a:gd name="connsiteX347" fmla="*/ 684563 w 3934364"/>
                  <a:gd name="connsiteY347" fmla="*/ 3368038 h 4479913"/>
                  <a:gd name="connsiteX348" fmla="*/ 762730 w 3934364"/>
                  <a:gd name="connsiteY348" fmla="*/ 3342493 h 4479913"/>
                  <a:gd name="connsiteX349" fmla="*/ 871782 w 3934364"/>
                  <a:gd name="connsiteY349" fmla="*/ 3352666 h 4479913"/>
                  <a:gd name="connsiteX350" fmla="*/ 963415 w 3934364"/>
                  <a:gd name="connsiteY350" fmla="*/ 3357705 h 4479913"/>
                  <a:gd name="connsiteX351" fmla="*/ 977336 w 3934364"/>
                  <a:gd name="connsiteY351" fmla="*/ 3335799 h 4479913"/>
                  <a:gd name="connsiteX352" fmla="*/ 1004132 w 3934364"/>
                  <a:gd name="connsiteY352" fmla="*/ 3335196 h 4479913"/>
                  <a:gd name="connsiteX353" fmla="*/ 1121907 w 3934364"/>
                  <a:gd name="connsiteY353" fmla="*/ 3342763 h 4479913"/>
                  <a:gd name="connsiteX354" fmla="*/ 1551420 w 3934364"/>
                  <a:gd name="connsiteY354" fmla="*/ 3256637 h 4479913"/>
                  <a:gd name="connsiteX355" fmla="*/ 1706285 w 3934364"/>
                  <a:gd name="connsiteY355" fmla="*/ 3129081 h 4479913"/>
                  <a:gd name="connsiteX356" fmla="*/ 1808405 w 3934364"/>
                  <a:gd name="connsiteY356" fmla="*/ 2967066 h 4479913"/>
                  <a:gd name="connsiteX357" fmla="*/ 1796223 w 3934364"/>
                  <a:gd name="connsiteY357" fmla="*/ 2774501 h 4479913"/>
                  <a:gd name="connsiteX358" fmla="*/ 1660992 w 3934364"/>
                  <a:gd name="connsiteY358" fmla="*/ 2654057 h 4479913"/>
                  <a:gd name="connsiteX359" fmla="*/ 1447798 w 3934364"/>
                  <a:gd name="connsiteY359" fmla="*/ 2554125 h 4479913"/>
                  <a:gd name="connsiteX360" fmla="*/ 1409282 w 3934364"/>
                  <a:gd name="connsiteY360" fmla="*/ 2546250 h 4479913"/>
                  <a:gd name="connsiteX361" fmla="*/ 1368854 w 3934364"/>
                  <a:gd name="connsiteY361" fmla="*/ 2568611 h 4479913"/>
                  <a:gd name="connsiteX362" fmla="*/ 1313266 w 3934364"/>
                  <a:gd name="connsiteY362" fmla="*/ 2579933 h 4479913"/>
                  <a:gd name="connsiteX363" fmla="*/ 1261394 w 3934364"/>
                  <a:gd name="connsiteY363" fmla="*/ 2592166 h 4479913"/>
                  <a:gd name="connsiteX364" fmla="*/ 1081748 w 3934364"/>
                  <a:gd name="connsiteY364" fmla="*/ 2558355 h 4479913"/>
                  <a:gd name="connsiteX365" fmla="*/ 1076151 w 3934364"/>
                  <a:gd name="connsiteY365" fmla="*/ 2347548 h 4479913"/>
                  <a:gd name="connsiteX366" fmla="*/ 1005063 w 3934364"/>
                  <a:gd name="connsiteY366" fmla="*/ 2341740 h 4479913"/>
                  <a:gd name="connsiteX367" fmla="*/ 950784 w 3934364"/>
                  <a:gd name="connsiteY367" fmla="*/ 2287487 h 4479913"/>
                  <a:gd name="connsiteX368" fmla="*/ 948223 w 3934364"/>
                  <a:gd name="connsiteY368" fmla="*/ 2147403 h 4479913"/>
                  <a:gd name="connsiteX369" fmla="*/ 961862 w 3934364"/>
                  <a:gd name="connsiteY369" fmla="*/ 2086751 h 4479913"/>
                  <a:gd name="connsiteX370" fmla="*/ 981726 w 3934364"/>
                  <a:gd name="connsiteY370" fmla="*/ 2041438 h 4479913"/>
                  <a:gd name="connsiteX371" fmla="*/ 965886 w 3934364"/>
                  <a:gd name="connsiteY371" fmla="*/ 2014501 h 4479913"/>
                  <a:gd name="connsiteX372" fmla="*/ 913321 w 3934364"/>
                  <a:gd name="connsiteY372" fmla="*/ 1964021 h 4479913"/>
                  <a:gd name="connsiteX373" fmla="*/ 907769 w 3934364"/>
                  <a:gd name="connsiteY373" fmla="*/ 1824342 h 4479913"/>
                  <a:gd name="connsiteX374" fmla="*/ 935688 w 3934364"/>
                  <a:gd name="connsiteY374" fmla="*/ 1757317 h 4479913"/>
                  <a:gd name="connsiteX375" fmla="*/ 899413 w 3934364"/>
                  <a:gd name="connsiteY375" fmla="*/ 1711060 h 4479913"/>
                  <a:gd name="connsiteX376" fmla="*/ 775304 w 3934364"/>
                  <a:gd name="connsiteY376" fmla="*/ 1603600 h 4479913"/>
                  <a:gd name="connsiteX377" fmla="*/ 714267 w 3934364"/>
                  <a:gd name="connsiteY377" fmla="*/ 1555900 h 4479913"/>
                  <a:gd name="connsiteX378" fmla="*/ 668582 w 3934364"/>
                  <a:gd name="connsiteY378" fmla="*/ 1507629 h 4479913"/>
                  <a:gd name="connsiteX379" fmla="*/ 624912 w 3934364"/>
                  <a:gd name="connsiteY379" fmla="*/ 1532474 h 4479913"/>
                  <a:gd name="connsiteX380" fmla="*/ 563736 w 3934364"/>
                  <a:gd name="connsiteY380" fmla="*/ 1584513 h 4479913"/>
                  <a:gd name="connsiteX381" fmla="*/ 431566 w 3934364"/>
                  <a:gd name="connsiteY381" fmla="*/ 1597747 h 4479913"/>
                  <a:gd name="connsiteX382" fmla="*/ 302912 w 3934364"/>
                  <a:gd name="connsiteY382" fmla="*/ 1547037 h 4479913"/>
                  <a:gd name="connsiteX383" fmla="*/ 249626 w 3934364"/>
                  <a:gd name="connsiteY383" fmla="*/ 1514041 h 4479913"/>
                  <a:gd name="connsiteX384" fmla="*/ 191877 w 3934364"/>
                  <a:gd name="connsiteY384" fmla="*/ 1545047 h 4479913"/>
                  <a:gd name="connsiteX385" fmla="*/ 119457 w 3934364"/>
                  <a:gd name="connsiteY385" fmla="*/ 1670221 h 4479913"/>
                  <a:gd name="connsiteX386" fmla="*/ 90620 w 3934364"/>
                  <a:gd name="connsiteY386" fmla="*/ 1822615 h 4479913"/>
                  <a:gd name="connsiteX387" fmla="*/ 143446 w 3934364"/>
                  <a:gd name="connsiteY387" fmla="*/ 1947552 h 4479913"/>
                  <a:gd name="connsiteX388" fmla="*/ 152858 w 3934364"/>
                  <a:gd name="connsiteY388" fmla="*/ 1980086 h 4479913"/>
                  <a:gd name="connsiteX389" fmla="*/ 107872 w 3934364"/>
                  <a:gd name="connsiteY389" fmla="*/ 1961871 h 4479913"/>
                  <a:gd name="connsiteX390" fmla="*/ 7573 w 3934364"/>
                  <a:gd name="connsiteY390" fmla="*/ 1677089 h 4479913"/>
                  <a:gd name="connsiteX391" fmla="*/ 81037 w 3934364"/>
                  <a:gd name="connsiteY391" fmla="*/ 1517070 h 4479913"/>
                  <a:gd name="connsiteX392" fmla="*/ 131461 w 3934364"/>
                  <a:gd name="connsiteY392" fmla="*/ 1464299 h 4479913"/>
                  <a:gd name="connsiteX393" fmla="*/ 217487 w 3934364"/>
                  <a:gd name="connsiteY393" fmla="*/ 1450622 h 4479913"/>
                  <a:gd name="connsiteX394" fmla="*/ 252425 w 3934364"/>
                  <a:gd name="connsiteY394" fmla="*/ 1162984 h 4479913"/>
                  <a:gd name="connsiteX395" fmla="*/ 471096 w 3934364"/>
                  <a:gd name="connsiteY395" fmla="*/ 1093821 h 4479913"/>
                  <a:gd name="connsiteX396" fmla="*/ 476835 w 3934364"/>
                  <a:gd name="connsiteY396" fmla="*/ 883586 h 4479913"/>
                  <a:gd name="connsiteX397" fmla="*/ 511474 w 3934364"/>
                  <a:gd name="connsiteY397" fmla="*/ 791786 h 4479913"/>
                  <a:gd name="connsiteX398" fmla="*/ 556424 w 3934364"/>
                  <a:gd name="connsiteY398" fmla="*/ 708491 h 4479913"/>
                  <a:gd name="connsiteX399" fmla="*/ 779623 w 3934364"/>
                  <a:gd name="connsiteY399" fmla="*/ 399376 h 4479913"/>
                  <a:gd name="connsiteX400" fmla="*/ 1081247 w 3934364"/>
                  <a:gd name="connsiteY400" fmla="*/ 154968 h 4479913"/>
                  <a:gd name="connsiteX401" fmla="*/ 1460731 w 3934364"/>
                  <a:gd name="connsiteY401" fmla="*/ 23042 h 4479913"/>
                  <a:gd name="connsiteX402" fmla="*/ 1878505 w 3934364"/>
                  <a:gd name="connsiteY402" fmla="*/ 16207 h 4479913"/>
                  <a:gd name="connsiteX403" fmla="*/ 2204518 w 3934364"/>
                  <a:gd name="connsiteY403" fmla="*/ 191514 h 4479913"/>
                  <a:gd name="connsiteX404" fmla="*/ 2430818 w 3934364"/>
                  <a:gd name="connsiteY404" fmla="*/ 518526 h 4479913"/>
                  <a:gd name="connsiteX405" fmla="*/ 2468390 w 3934364"/>
                  <a:gd name="connsiteY405" fmla="*/ 601076 h 4479913"/>
                  <a:gd name="connsiteX406" fmla="*/ 2516771 w 3934364"/>
                  <a:gd name="connsiteY406" fmla="*/ 689756 h 4479913"/>
                  <a:gd name="connsiteX407" fmla="*/ 2510333 w 3934364"/>
                  <a:gd name="connsiteY407" fmla="*/ 773924 h 4479913"/>
                  <a:gd name="connsiteX408" fmla="*/ 2458679 w 3934364"/>
                  <a:gd name="connsiteY408" fmla="*/ 811920 h 4479913"/>
                  <a:gd name="connsiteX409" fmla="*/ 2466221 w 3934364"/>
                  <a:gd name="connsiteY409" fmla="*/ 830340 h 4479913"/>
                  <a:gd name="connsiteX410" fmla="*/ 2495167 w 3934364"/>
                  <a:gd name="connsiteY410" fmla="*/ 812254 h 4479913"/>
                  <a:gd name="connsiteX411" fmla="*/ 2575902 w 3934364"/>
                  <a:gd name="connsiteY411" fmla="*/ 818422 h 4479913"/>
                  <a:gd name="connsiteX412" fmla="*/ 2710588 w 3934364"/>
                  <a:gd name="connsiteY412" fmla="*/ 922942 h 4479913"/>
                  <a:gd name="connsiteX413" fmla="*/ 2785880 w 3934364"/>
                  <a:gd name="connsiteY413" fmla="*/ 1076273 h 4479913"/>
                  <a:gd name="connsiteX414" fmla="*/ 2819646 w 3934364"/>
                  <a:gd name="connsiteY414" fmla="*/ 1177752 h 4479913"/>
                  <a:gd name="connsiteX415" fmla="*/ 2805404 w 3934364"/>
                  <a:gd name="connsiteY415" fmla="*/ 1211178 h 4479913"/>
                  <a:gd name="connsiteX416" fmla="*/ 2787067 w 3934364"/>
                  <a:gd name="connsiteY416" fmla="*/ 1260926 h 4479913"/>
                  <a:gd name="connsiteX417" fmla="*/ 2840133 w 3934364"/>
                  <a:gd name="connsiteY417" fmla="*/ 1334594 h 4479913"/>
                  <a:gd name="connsiteX418" fmla="*/ 2933454 w 3934364"/>
                  <a:gd name="connsiteY418" fmla="*/ 1500530 h 4479913"/>
                  <a:gd name="connsiteX419" fmla="*/ 3124569 w 3934364"/>
                  <a:gd name="connsiteY419" fmla="*/ 1869719 h 4479913"/>
                  <a:gd name="connsiteX420" fmla="*/ 3548235 w 3934364"/>
                  <a:gd name="connsiteY420" fmla="*/ 2599515 h 4479913"/>
                  <a:gd name="connsiteX421" fmla="*/ 3778508 w 3934364"/>
                  <a:gd name="connsiteY421" fmla="*/ 2949513 h 4479913"/>
                  <a:gd name="connsiteX422" fmla="*/ 3882971 w 3934364"/>
                  <a:gd name="connsiteY422" fmla="*/ 3102426 h 4479913"/>
                  <a:gd name="connsiteX423" fmla="*/ 3933354 w 3934364"/>
                  <a:gd name="connsiteY423" fmla="*/ 3248987 h 4479913"/>
                  <a:gd name="connsiteX424" fmla="*/ 3849025 w 3934364"/>
                  <a:gd name="connsiteY424" fmla="*/ 3355125 h 4479913"/>
                  <a:gd name="connsiteX425" fmla="*/ 3765473 w 3934364"/>
                  <a:gd name="connsiteY425" fmla="*/ 3371241 h 4479913"/>
                  <a:gd name="connsiteX426" fmla="*/ 3683949 w 3934364"/>
                  <a:gd name="connsiteY426" fmla="*/ 3333149 h 4479913"/>
                  <a:gd name="connsiteX427" fmla="*/ 3338899 w 3934364"/>
                  <a:gd name="connsiteY427" fmla="*/ 3125455 h 4479913"/>
                  <a:gd name="connsiteX428" fmla="*/ 2969768 w 3934364"/>
                  <a:gd name="connsiteY428" fmla="*/ 2870235 h 4479913"/>
                  <a:gd name="connsiteX429" fmla="*/ 2777800 w 3934364"/>
                  <a:gd name="connsiteY429" fmla="*/ 2747422 h 4479913"/>
                  <a:gd name="connsiteX430" fmla="*/ 2682540 w 3934364"/>
                  <a:gd name="connsiteY430" fmla="*/ 2683311 h 447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</a:cxnLst>
                <a:rect l="l" t="t" r="r" b="b"/>
                <a:pathLst>
                  <a:path w="3934364" h="4479913">
                    <a:moveTo>
                      <a:pt x="2338408" y="4369004"/>
                    </a:moveTo>
                    <a:cubicBezTo>
                      <a:pt x="2367470" y="4357637"/>
                      <a:pt x="2403297" y="4362945"/>
                      <a:pt x="2433770" y="4363490"/>
                    </a:cubicBezTo>
                    <a:cubicBezTo>
                      <a:pt x="2472029" y="4364183"/>
                      <a:pt x="2510391" y="4367084"/>
                      <a:pt x="2548534" y="4370069"/>
                    </a:cubicBezTo>
                    <a:cubicBezTo>
                      <a:pt x="2621785" y="4375813"/>
                      <a:pt x="2694664" y="4373387"/>
                      <a:pt x="2767980" y="4380235"/>
                    </a:cubicBezTo>
                    <a:cubicBezTo>
                      <a:pt x="2804377" y="4383631"/>
                      <a:pt x="2840801" y="4386775"/>
                      <a:pt x="2877224" y="4389875"/>
                    </a:cubicBezTo>
                    <a:cubicBezTo>
                      <a:pt x="2909116" y="4392590"/>
                      <a:pt x="2946149" y="4401050"/>
                      <a:pt x="2977990" y="4394965"/>
                    </a:cubicBezTo>
                    <a:cubicBezTo>
                      <a:pt x="2991134" y="4392449"/>
                      <a:pt x="3026614" y="4380081"/>
                      <a:pt x="3020036" y="4360833"/>
                    </a:cubicBezTo>
                    <a:cubicBezTo>
                      <a:pt x="3014965" y="4345981"/>
                      <a:pt x="2975025" y="4336822"/>
                      <a:pt x="2962015" y="4332599"/>
                    </a:cubicBezTo>
                    <a:cubicBezTo>
                      <a:pt x="2931407" y="4322645"/>
                      <a:pt x="2899803" y="4315514"/>
                      <a:pt x="2868861" y="4306644"/>
                    </a:cubicBezTo>
                    <a:cubicBezTo>
                      <a:pt x="2852969" y="4302087"/>
                      <a:pt x="2837142" y="4297190"/>
                      <a:pt x="2820410" y="4298775"/>
                    </a:cubicBezTo>
                    <a:cubicBezTo>
                      <a:pt x="2806206" y="4300117"/>
                      <a:pt x="2791246" y="4310713"/>
                      <a:pt x="2776856" y="4309494"/>
                    </a:cubicBezTo>
                    <a:cubicBezTo>
                      <a:pt x="2755580" y="4307690"/>
                      <a:pt x="2744611" y="4280971"/>
                      <a:pt x="2729002" y="4269187"/>
                    </a:cubicBezTo>
                    <a:cubicBezTo>
                      <a:pt x="2704150" y="4250414"/>
                      <a:pt x="2685724" y="4260446"/>
                      <a:pt x="2666674" y="4281131"/>
                    </a:cubicBezTo>
                    <a:cubicBezTo>
                      <a:pt x="2652587" y="4296420"/>
                      <a:pt x="2639166" y="4319557"/>
                      <a:pt x="2616054" y="4320931"/>
                    </a:cubicBezTo>
                    <a:cubicBezTo>
                      <a:pt x="2586652" y="4322670"/>
                      <a:pt x="2580927" y="4297459"/>
                      <a:pt x="2593905" y="4276080"/>
                    </a:cubicBezTo>
                    <a:cubicBezTo>
                      <a:pt x="2605856" y="4256383"/>
                      <a:pt x="2638396" y="4236191"/>
                      <a:pt x="2640142" y="4211642"/>
                    </a:cubicBezTo>
                    <a:cubicBezTo>
                      <a:pt x="2641246" y="4196122"/>
                      <a:pt x="2616426" y="4154609"/>
                      <a:pt x="2602146" y="4148704"/>
                    </a:cubicBezTo>
                    <a:cubicBezTo>
                      <a:pt x="2578129" y="4138775"/>
                      <a:pt x="2544176" y="4165064"/>
                      <a:pt x="2522464" y="4173132"/>
                    </a:cubicBezTo>
                    <a:cubicBezTo>
                      <a:pt x="2484538" y="4187214"/>
                      <a:pt x="2445824" y="4199684"/>
                      <a:pt x="2407424" y="4212405"/>
                    </a:cubicBezTo>
                    <a:cubicBezTo>
                      <a:pt x="2381160" y="4221102"/>
                      <a:pt x="2342189" y="4221872"/>
                      <a:pt x="2337228" y="4252648"/>
                    </a:cubicBezTo>
                    <a:cubicBezTo>
                      <a:pt x="2331021" y="4291183"/>
                      <a:pt x="2338582" y="4330308"/>
                      <a:pt x="2338408" y="4369004"/>
                    </a:cubicBezTo>
                    <a:moveTo>
                      <a:pt x="835320" y="3776647"/>
                    </a:moveTo>
                    <a:cubicBezTo>
                      <a:pt x="842958" y="3759729"/>
                      <a:pt x="850975" y="3750108"/>
                      <a:pt x="835706" y="3734409"/>
                    </a:cubicBezTo>
                    <a:cubicBezTo>
                      <a:pt x="827176" y="3725629"/>
                      <a:pt x="815135" y="3721309"/>
                      <a:pt x="806734" y="3712202"/>
                    </a:cubicBezTo>
                    <a:cubicBezTo>
                      <a:pt x="794109" y="3698512"/>
                      <a:pt x="774328" y="3661094"/>
                      <a:pt x="801387" y="3651672"/>
                    </a:cubicBezTo>
                    <a:cubicBezTo>
                      <a:pt x="827253" y="3642661"/>
                      <a:pt x="849043" y="3678660"/>
                      <a:pt x="869857" y="3686568"/>
                    </a:cubicBezTo>
                    <a:cubicBezTo>
                      <a:pt x="896274" y="3696605"/>
                      <a:pt x="912641" y="3679777"/>
                      <a:pt x="916421" y="3654534"/>
                    </a:cubicBezTo>
                    <a:cubicBezTo>
                      <a:pt x="921273" y="3622103"/>
                      <a:pt x="915933" y="3588208"/>
                      <a:pt x="919803" y="3555373"/>
                    </a:cubicBezTo>
                    <a:cubicBezTo>
                      <a:pt x="923597" y="3523179"/>
                      <a:pt x="934841" y="3496447"/>
                      <a:pt x="943467" y="3465627"/>
                    </a:cubicBezTo>
                    <a:cubicBezTo>
                      <a:pt x="949314" y="3444729"/>
                      <a:pt x="956477" y="3423690"/>
                      <a:pt x="929938" y="3419056"/>
                    </a:cubicBezTo>
                    <a:cubicBezTo>
                      <a:pt x="905600" y="3414807"/>
                      <a:pt x="877373" y="3424916"/>
                      <a:pt x="852695" y="3426270"/>
                    </a:cubicBezTo>
                    <a:cubicBezTo>
                      <a:pt x="814205" y="3428382"/>
                      <a:pt x="775252" y="3430327"/>
                      <a:pt x="737083" y="3436097"/>
                    </a:cubicBezTo>
                    <a:cubicBezTo>
                      <a:pt x="694466" y="3442541"/>
                      <a:pt x="695243" y="3486120"/>
                      <a:pt x="684544" y="3521748"/>
                    </a:cubicBezTo>
                    <a:cubicBezTo>
                      <a:pt x="658601" y="3608111"/>
                      <a:pt x="623813" y="3692864"/>
                      <a:pt x="607615" y="3781904"/>
                    </a:cubicBezTo>
                    <a:cubicBezTo>
                      <a:pt x="600630" y="3820297"/>
                      <a:pt x="619145" y="3846593"/>
                      <a:pt x="640693" y="3876784"/>
                    </a:cubicBezTo>
                    <a:cubicBezTo>
                      <a:pt x="667670" y="3914581"/>
                      <a:pt x="695737" y="3952281"/>
                      <a:pt x="726294" y="3987299"/>
                    </a:cubicBezTo>
                    <a:cubicBezTo>
                      <a:pt x="746698" y="4010681"/>
                      <a:pt x="769688" y="4032458"/>
                      <a:pt x="799398" y="4043208"/>
                    </a:cubicBezTo>
                    <a:cubicBezTo>
                      <a:pt x="833055" y="4055390"/>
                      <a:pt x="845917" y="4041867"/>
                      <a:pt x="838151" y="4008691"/>
                    </a:cubicBezTo>
                    <a:cubicBezTo>
                      <a:pt x="827901" y="3964900"/>
                      <a:pt x="812433" y="3922597"/>
                      <a:pt x="814256" y="3876990"/>
                    </a:cubicBezTo>
                    <a:cubicBezTo>
                      <a:pt x="814917" y="3860379"/>
                      <a:pt x="819750" y="3842530"/>
                      <a:pt x="807773" y="3828635"/>
                    </a:cubicBezTo>
                    <a:cubicBezTo>
                      <a:pt x="799468" y="3818995"/>
                      <a:pt x="785239" y="3815740"/>
                      <a:pt x="774399" y="3809880"/>
                    </a:cubicBezTo>
                    <a:cubicBezTo>
                      <a:pt x="756531" y="3800195"/>
                      <a:pt x="728849" y="3769061"/>
                      <a:pt x="763661" y="3762360"/>
                    </a:cubicBezTo>
                    <a:cubicBezTo>
                      <a:pt x="787306" y="3757803"/>
                      <a:pt x="812433" y="3773701"/>
                      <a:pt x="835320" y="3776647"/>
                    </a:cubicBezTo>
                    <a:moveTo>
                      <a:pt x="1639279" y="2061219"/>
                    </a:moveTo>
                    <a:cubicBezTo>
                      <a:pt x="1660523" y="2084941"/>
                      <a:pt x="1683616" y="2107636"/>
                      <a:pt x="1703756" y="2132275"/>
                    </a:cubicBezTo>
                    <a:cubicBezTo>
                      <a:pt x="1715303" y="2146408"/>
                      <a:pt x="1723486" y="2163397"/>
                      <a:pt x="1735879" y="2176792"/>
                    </a:cubicBezTo>
                    <a:cubicBezTo>
                      <a:pt x="1763022" y="2206123"/>
                      <a:pt x="1790068" y="2173621"/>
                      <a:pt x="1814098" y="2154617"/>
                    </a:cubicBezTo>
                    <a:cubicBezTo>
                      <a:pt x="1908632" y="2079883"/>
                      <a:pt x="1997588" y="1998898"/>
                      <a:pt x="2087655" y="1918908"/>
                    </a:cubicBezTo>
                    <a:cubicBezTo>
                      <a:pt x="2130567" y="1880797"/>
                      <a:pt x="2176220" y="1845650"/>
                      <a:pt x="2218446" y="1806814"/>
                    </a:cubicBezTo>
                    <a:cubicBezTo>
                      <a:pt x="2261223" y="1767477"/>
                      <a:pt x="2296838" y="1721426"/>
                      <a:pt x="2336913" y="1679502"/>
                    </a:cubicBezTo>
                    <a:cubicBezTo>
                      <a:pt x="2356161" y="1659381"/>
                      <a:pt x="2379203" y="1639414"/>
                      <a:pt x="2391083" y="1613703"/>
                    </a:cubicBezTo>
                    <a:cubicBezTo>
                      <a:pt x="2401224" y="1591778"/>
                      <a:pt x="2403457" y="1567928"/>
                      <a:pt x="2415010" y="1546247"/>
                    </a:cubicBezTo>
                    <a:cubicBezTo>
                      <a:pt x="2435009" y="1508701"/>
                      <a:pt x="2471683" y="1465115"/>
                      <a:pt x="2463268" y="1419706"/>
                    </a:cubicBezTo>
                    <a:cubicBezTo>
                      <a:pt x="2438507" y="1445667"/>
                      <a:pt x="2397264" y="1538699"/>
                      <a:pt x="2354050" y="1495068"/>
                    </a:cubicBezTo>
                    <a:cubicBezTo>
                      <a:pt x="2323210" y="1463927"/>
                      <a:pt x="2354711" y="1417896"/>
                      <a:pt x="2353337" y="1381588"/>
                    </a:cubicBezTo>
                    <a:cubicBezTo>
                      <a:pt x="2324057" y="1394014"/>
                      <a:pt x="2331663" y="1444397"/>
                      <a:pt x="2300451" y="1453311"/>
                    </a:cubicBezTo>
                    <a:cubicBezTo>
                      <a:pt x="2283565" y="1458132"/>
                      <a:pt x="2269124" y="1442850"/>
                      <a:pt x="2261249" y="1429448"/>
                    </a:cubicBezTo>
                    <a:cubicBezTo>
                      <a:pt x="2247636" y="1406279"/>
                      <a:pt x="2252629" y="1382024"/>
                      <a:pt x="2258816" y="1357449"/>
                    </a:cubicBezTo>
                    <a:cubicBezTo>
                      <a:pt x="2263027" y="1340698"/>
                      <a:pt x="2289919" y="1285450"/>
                      <a:pt x="2263322" y="1278633"/>
                    </a:cubicBezTo>
                    <a:cubicBezTo>
                      <a:pt x="2240274" y="1272729"/>
                      <a:pt x="2220955" y="1315121"/>
                      <a:pt x="2213318" y="1330140"/>
                    </a:cubicBezTo>
                    <a:cubicBezTo>
                      <a:pt x="2199319" y="1357680"/>
                      <a:pt x="2188479" y="1386170"/>
                      <a:pt x="2173107" y="1413114"/>
                    </a:cubicBezTo>
                    <a:cubicBezTo>
                      <a:pt x="2146600" y="1459582"/>
                      <a:pt x="2116069" y="1503970"/>
                      <a:pt x="2086956" y="1548834"/>
                    </a:cubicBezTo>
                    <a:cubicBezTo>
                      <a:pt x="2027003" y="1641224"/>
                      <a:pt x="1958636" y="1727947"/>
                      <a:pt x="1888312" y="1812635"/>
                    </a:cubicBezTo>
                    <a:cubicBezTo>
                      <a:pt x="1813193" y="1903087"/>
                      <a:pt x="1731887" y="1988379"/>
                      <a:pt x="1639279" y="2061219"/>
                    </a:cubicBezTo>
                    <a:moveTo>
                      <a:pt x="2305265" y="2355090"/>
                    </a:moveTo>
                    <a:cubicBezTo>
                      <a:pt x="2302235" y="2436479"/>
                      <a:pt x="2232296" y="2498197"/>
                      <a:pt x="2171792" y="2543452"/>
                    </a:cubicBezTo>
                    <a:cubicBezTo>
                      <a:pt x="2094465" y="2601280"/>
                      <a:pt x="2023133" y="2667015"/>
                      <a:pt x="1930910" y="2699928"/>
                    </a:cubicBezTo>
                    <a:cubicBezTo>
                      <a:pt x="1895404" y="2712603"/>
                      <a:pt x="1851067" y="2708951"/>
                      <a:pt x="1836838" y="2748911"/>
                    </a:cubicBezTo>
                    <a:cubicBezTo>
                      <a:pt x="1831286" y="2764533"/>
                      <a:pt x="1836331" y="2770278"/>
                      <a:pt x="1842358" y="2786002"/>
                    </a:cubicBezTo>
                    <a:cubicBezTo>
                      <a:pt x="1851780" y="2810610"/>
                      <a:pt x="1857447" y="2837290"/>
                      <a:pt x="1861920" y="2863188"/>
                    </a:cubicBezTo>
                    <a:cubicBezTo>
                      <a:pt x="1877131" y="2951297"/>
                      <a:pt x="1862344" y="3041024"/>
                      <a:pt x="1809400" y="3114377"/>
                    </a:cubicBezTo>
                    <a:cubicBezTo>
                      <a:pt x="1781256" y="3153374"/>
                      <a:pt x="1745295" y="3186524"/>
                      <a:pt x="1708114" y="3216748"/>
                    </a:cubicBezTo>
                    <a:cubicBezTo>
                      <a:pt x="1671023" y="3246901"/>
                      <a:pt x="1635941" y="3282072"/>
                      <a:pt x="1595051" y="3307014"/>
                    </a:cubicBezTo>
                    <a:cubicBezTo>
                      <a:pt x="1507840" y="3360214"/>
                      <a:pt x="1410957" y="3390758"/>
                      <a:pt x="1310397" y="3405456"/>
                    </a:cubicBezTo>
                    <a:cubicBezTo>
                      <a:pt x="1258095" y="3413107"/>
                      <a:pt x="1205581" y="3419916"/>
                      <a:pt x="1152753" y="3422619"/>
                    </a:cubicBezTo>
                    <a:cubicBezTo>
                      <a:pt x="1125366" y="3424017"/>
                      <a:pt x="1097922" y="3424274"/>
                      <a:pt x="1070516" y="3423074"/>
                    </a:cubicBezTo>
                    <a:cubicBezTo>
                      <a:pt x="1058270" y="3422535"/>
                      <a:pt x="1012733" y="3412189"/>
                      <a:pt x="1003882" y="3419204"/>
                    </a:cubicBezTo>
                    <a:cubicBezTo>
                      <a:pt x="997072" y="3424608"/>
                      <a:pt x="994036" y="3457309"/>
                      <a:pt x="992676" y="3466333"/>
                    </a:cubicBezTo>
                    <a:cubicBezTo>
                      <a:pt x="989781" y="3485408"/>
                      <a:pt x="987503" y="3504220"/>
                      <a:pt x="983562" y="3523134"/>
                    </a:cubicBezTo>
                    <a:cubicBezTo>
                      <a:pt x="975648" y="3561091"/>
                      <a:pt x="964988" y="3604042"/>
                      <a:pt x="976650" y="3642340"/>
                    </a:cubicBezTo>
                    <a:cubicBezTo>
                      <a:pt x="980026" y="3653417"/>
                      <a:pt x="982760" y="3662435"/>
                      <a:pt x="993016" y="3666158"/>
                    </a:cubicBezTo>
                    <a:cubicBezTo>
                      <a:pt x="999518" y="3668519"/>
                      <a:pt x="1011038" y="3664367"/>
                      <a:pt x="1017611" y="3663693"/>
                    </a:cubicBezTo>
                    <a:cubicBezTo>
                      <a:pt x="1032482" y="3662165"/>
                      <a:pt x="1046518" y="3661568"/>
                      <a:pt x="1061473" y="3663154"/>
                    </a:cubicBezTo>
                    <a:cubicBezTo>
                      <a:pt x="1110553" y="3668346"/>
                      <a:pt x="1158747" y="3680887"/>
                      <a:pt x="1208347" y="3677473"/>
                    </a:cubicBezTo>
                    <a:cubicBezTo>
                      <a:pt x="1314087" y="3670188"/>
                      <a:pt x="1419943" y="3662743"/>
                      <a:pt x="1524720" y="3646197"/>
                    </a:cubicBezTo>
                    <a:cubicBezTo>
                      <a:pt x="1575687" y="3638149"/>
                      <a:pt x="1624588" y="3622918"/>
                      <a:pt x="1674707" y="3611160"/>
                    </a:cubicBezTo>
                    <a:cubicBezTo>
                      <a:pt x="1722478" y="3599947"/>
                      <a:pt x="1770223" y="3588626"/>
                      <a:pt x="1814811" y="3567567"/>
                    </a:cubicBezTo>
                    <a:cubicBezTo>
                      <a:pt x="1902162" y="3526298"/>
                      <a:pt x="1982897" y="3471711"/>
                      <a:pt x="2055012" y="3407767"/>
                    </a:cubicBezTo>
                    <a:cubicBezTo>
                      <a:pt x="2132005" y="3339496"/>
                      <a:pt x="2182972" y="3258575"/>
                      <a:pt x="2231134" y="3168271"/>
                    </a:cubicBezTo>
                    <a:cubicBezTo>
                      <a:pt x="2273443" y="3088942"/>
                      <a:pt x="2309116" y="3008650"/>
                      <a:pt x="2307261" y="2917197"/>
                    </a:cubicBezTo>
                    <a:cubicBezTo>
                      <a:pt x="2306086" y="2859324"/>
                      <a:pt x="2297794" y="2787613"/>
                      <a:pt x="2331252" y="2736576"/>
                    </a:cubicBezTo>
                    <a:cubicBezTo>
                      <a:pt x="2346540" y="2713265"/>
                      <a:pt x="2377374" y="2691655"/>
                      <a:pt x="2406101" y="2703984"/>
                    </a:cubicBezTo>
                    <a:cubicBezTo>
                      <a:pt x="2458237" y="2726364"/>
                      <a:pt x="2408983" y="2770675"/>
                      <a:pt x="2389100" y="2794949"/>
                    </a:cubicBezTo>
                    <a:cubicBezTo>
                      <a:pt x="2360455" y="2829922"/>
                      <a:pt x="2364306" y="2883174"/>
                      <a:pt x="2361334" y="2925945"/>
                    </a:cubicBezTo>
                    <a:cubicBezTo>
                      <a:pt x="2357824" y="2976418"/>
                      <a:pt x="2346483" y="3020684"/>
                      <a:pt x="2335424" y="3069488"/>
                    </a:cubicBezTo>
                    <a:cubicBezTo>
                      <a:pt x="2324603" y="3117259"/>
                      <a:pt x="2346431" y="3173932"/>
                      <a:pt x="2348588" y="3222659"/>
                    </a:cubicBezTo>
                    <a:cubicBezTo>
                      <a:pt x="2350931" y="3275507"/>
                      <a:pt x="2349390" y="3328405"/>
                      <a:pt x="2348800" y="3381272"/>
                    </a:cubicBezTo>
                    <a:cubicBezTo>
                      <a:pt x="2347625" y="3486416"/>
                      <a:pt x="2352509" y="3591276"/>
                      <a:pt x="2352150" y="3696400"/>
                    </a:cubicBezTo>
                    <a:cubicBezTo>
                      <a:pt x="2351957" y="3750929"/>
                      <a:pt x="2353350" y="3805722"/>
                      <a:pt x="2349904" y="3860167"/>
                    </a:cubicBezTo>
                    <a:cubicBezTo>
                      <a:pt x="2346765" y="3909819"/>
                      <a:pt x="2336592" y="3957313"/>
                      <a:pt x="2327690" y="4006060"/>
                    </a:cubicBezTo>
                    <a:cubicBezTo>
                      <a:pt x="2318955" y="4053908"/>
                      <a:pt x="2306221" y="4111203"/>
                      <a:pt x="2309161" y="4159840"/>
                    </a:cubicBezTo>
                    <a:cubicBezTo>
                      <a:pt x="2428629" y="4114367"/>
                      <a:pt x="2544915" y="4060653"/>
                      <a:pt x="2666219" y="4020032"/>
                    </a:cubicBezTo>
                    <a:cubicBezTo>
                      <a:pt x="2628383" y="3987043"/>
                      <a:pt x="2626702" y="3940421"/>
                      <a:pt x="2623647" y="3893895"/>
                    </a:cubicBezTo>
                    <a:cubicBezTo>
                      <a:pt x="2619629" y="3832543"/>
                      <a:pt x="2609527" y="3771712"/>
                      <a:pt x="2605124" y="3710360"/>
                    </a:cubicBezTo>
                    <a:cubicBezTo>
                      <a:pt x="2596421" y="3589190"/>
                      <a:pt x="2598866" y="3461724"/>
                      <a:pt x="2609174" y="3340690"/>
                    </a:cubicBezTo>
                    <a:cubicBezTo>
                      <a:pt x="2620239" y="3210747"/>
                      <a:pt x="2639866" y="3081240"/>
                      <a:pt x="2643903" y="2950751"/>
                    </a:cubicBezTo>
                    <a:cubicBezTo>
                      <a:pt x="2645847" y="2887891"/>
                      <a:pt x="2640982" y="2824871"/>
                      <a:pt x="2630745" y="2762839"/>
                    </a:cubicBezTo>
                    <a:cubicBezTo>
                      <a:pt x="2622119" y="2710582"/>
                      <a:pt x="2614629" y="2644821"/>
                      <a:pt x="2587377" y="2598520"/>
                    </a:cubicBezTo>
                    <a:cubicBezTo>
                      <a:pt x="2561339" y="2554273"/>
                      <a:pt x="2513472" y="2526167"/>
                      <a:pt x="2473525" y="2496027"/>
                    </a:cubicBezTo>
                    <a:cubicBezTo>
                      <a:pt x="2415113" y="2451960"/>
                      <a:pt x="2361007" y="2402398"/>
                      <a:pt x="2305265" y="2355090"/>
                    </a:cubicBezTo>
                    <a:moveTo>
                      <a:pt x="2312498" y="655495"/>
                    </a:moveTo>
                    <a:cubicBezTo>
                      <a:pt x="2327453" y="675719"/>
                      <a:pt x="2344352" y="694383"/>
                      <a:pt x="2362233" y="712053"/>
                    </a:cubicBezTo>
                    <a:cubicBezTo>
                      <a:pt x="2380692" y="730287"/>
                      <a:pt x="2388548" y="726256"/>
                      <a:pt x="2410626" y="716770"/>
                    </a:cubicBezTo>
                    <a:cubicBezTo>
                      <a:pt x="2454527" y="697907"/>
                      <a:pt x="2453686" y="676085"/>
                      <a:pt x="2429175" y="638259"/>
                    </a:cubicBezTo>
                    <a:cubicBezTo>
                      <a:pt x="2372335" y="550522"/>
                      <a:pt x="2350770" y="446038"/>
                      <a:pt x="2290625" y="360094"/>
                    </a:cubicBezTo>
                    <a:cubicBezTo>
                      <a:pt x="2231359" y="275416"/>
                      <a:pt x="2145163" y="207000"/>
                      <a:pt x="2054666" y="158172"/>
                    </a:cubicBezTo>
                    <a:cubicBezTo>
                      <a:pt x="1957552" y="105775"/>
                      <a:pt x="1852312" y="89102"/>
                      <a:pt x="1742850" y="90666"/>
                    </a:cubicBezTo>
                    <a:cubicBezTo>
                      <a:pt x="1686908" y="91467"/>
                      <a:pt x="1630614" y="95327"/>
                      <a:pt x="1575026" y="101595"/>
                    </a:cubicBezTo>
                    <a:cubicBezTo>
                      <a:pt x="1520946" y="107688"/>
                      <a:pt x="1472848" y="125434"/>
                      <a:pt x="1420501" y="138832"/>
                    </a:cubicBezTo>
                    <a:cubicBezTo>
                      <a:pt x="1394148" y="145575"/>
                      <a:pt x="1366973" y="151169"/>
                      <a:pt x="1341352" y="160435"/>
                    </a:cubicBezTo>
                    <a:cubicBezTo>
                      <a:pt x="1318875" y="168562"/>
                      <a:pt x="1298664" y="181112"/>
                      <a:pt x="1275957" y="188706"/>
                    </a:cubicBezTo>
                    <a:cubicBezTo>
                      <a:pt x="1226241" y="205317"/>
                      <a:pt x="1176205" y="223883"/>
                      <a:pt x="1131354" y="251050"/>
                    </a:cubicBezTo>
                    <a:cubicBezTo>
                      <a:pt x="1087499" y="277617"/>
                      <a:pt x="1047988" y="305950"/>
                      <a:pt x="1008157" y="338565"/>
                    </a:cubicBezTo>
                    <a:cubicBezTo>
                      <a:pt x="966907" y="372342"/>
                      <a:pt x="931080" y="411597"/>
                      <a:pt x="886474" y="441252"/>
                    </a:cubicBezTo>
                    <a:cubicBezTo>
                      <a:pt x="845866" y="468259"/>
                      <a:pt x="813569" y="504633"/>
                      <a:pt x="776748" y="536280"/>
                    </a:cubicBezTo>
                    <a:cubicBezTo>
                      <a:pt x="738277" y="569341"/>
                      <a:pt x="702797" y="609855"/>
                      <a:pt x="673934" y="651632"/>
                    </a:cubicBezTo>
                    <a:cubicBezTo>
                      <a:pt x="645714" y="692490"/>
                      <a:pt x="634973" y="745350"/>
                      <a:pt x="617926" y="791420"/>
                    </a:cubicBezTo>
                    <a:cubicBezTo>
                      <a:pt x="598083" y="845038"/>
                      <a:pt x="578401" y="902366"/>
                      <a:pt x="570924" y="959218"/>
                    </a:cubicBezTo>
                    <a:cubicBezTo>
                      <a:pt x="556992" y="1065157"/>
                      <a:pt x="588260" y="1188984"/>
                      <a:pt x="628015" y="1287022"/>
                    </a:cubicBezTo>
                    <a:cubicBezTo>
                      <a:pt x="667337" y="1383988"/>
                      <a:pt x="731057" y="1464896"/>
                      <a:pt x="807100" y="1535888"/>
                    </a:cubicBezTo>
                    <a:cubicBezTo>
                      <a:pt x="844165" y="1570508"/>
                      <a:pt x="884612" y="1601938"/>
                      <a:pt x="929931" y="1625089"/>
                    </a:cubicBezTo>
                    <a:cubicBezTo>
                      <a:pt x="968697" y="1644895"/>
                      <a:pt x="1019247" y="1680503"/>
                      <a:pt x="1061441" y="1655620"/>
                    </a:cubicBezTo>
                    <a:cubicBezTo>
                      <a:pt x="1078526" y="1645543"/>
                      <a:pt x="1092396" y="1633830"/>
                      <a:pt x="1112144" y="1629292"/>
                    </a:cubicBezTo>
                    <a:cubicBezTo>
                      <a:pt x="1133735" y="1624338"/>
                      <a:pt x="1154883" y="1626366"/>
                      <a:pt x="1172309" y="1610538"/>
                    </a:cubicBezTo>
                    <a:cubicBezTo>
                      <a:pt x="1187122" y="1597086"/>
                      <a:pt x="1194208" y="1580848"/>
                      <a:pt x="1213655" y="1572729"/>
                    </a:cubicBezTo>
                    <a:cubicBezTo>
                      <a:pt x="1236716" y="1563095"/>
                      <a:pt x="1263987" y="1561343"/>
                      <a:pt x="1288677" y="1561420"/>
                    </a:cubicBezTo>
                    <a:cubicBezTo>
                      <a:pt x="1344124" y="1561606"/>
                      <a:pt x="1399603" y="1575482"/>
                      <a:pt x="1452522" y="1590873"/>
                    </a:cubicBezTo>
                    <a:cubicBezTo>
                      <a:pt x="1501018" y="1604974"/>
                      <a:pt x="1541600" y="1626237"/>
                      <a:pt x="1593119" y="1613356"/>
                    </a:cubicBezTo>
                    <a:cubicBezTo>
                      <a:pt x="1631404" y="1603780"/>
                      <a:pt x="1692807" y="1578319"/>
                      <a:pt x="1701054" y="1534431"/>
                    </a:cubicBezTo>
                    <a:cubicBezTo>
                      <a:pt x="1708435" y="1495203"/>
                      <a:pt x="1679970" y="1444493"/>
                      <a:pt x="1665638" y="1409385"/>
                    </a:cubicBezTo>
                    <a:cubicBezTo>
                      <a:pt x="1645825" y="1360883"/>
                      <a:pt x="1627880" y="1313157"/>
                      <a:pt x="1615435" y="1262164"/>
                    </a:cubicBezTo>
                    <a:cubicBezTo>
                      <a:pt x="1605570" y="1221755"/>
                      <a:pt x="1590083" y="1157104"/>
                      <a:pt x="1617925" y="1120168"/>
                    </a:cubicBezTo>
                    <a:cubicBezTo>
                      <a:pt x="1645280" y="1083879"/>
                      <a:pt x="1708538" y="1084316"/>
                      <a:pt x="1747837" y="1093442"/>
                    </a:cubicBezTo>
                    <a:cubicBezTo>
                      <a:pt x="1773593" y="1099424"/>
                      <a:pt x="1797270" y="1111471"/>
                      <a:pt x="1823039" y="1117543"/>
                    </a:cubicBezTo>
                    <a:cubicBezTo>
                      <a:pt x="1849289" y="1123730"/>
                      <a:pt x="1876451" y="1126836"/>
                      <a:pt x="1903228" y="1129872"/>
                    </a:cubicBezTo>
                    <a:cubicBezTo>
                      <a:pt x="1996029" y="1140366"/>
                      <a:pt x="2128052" y="1116638"/>
                      <a:pt x="2123110" y="998055"/>
                    </a:cubicBezTo>
                    <a:cubicBezTo>
                      <a:pt x="2118713" y="892366"/>
                      <a:pt x="2060474" y="786421"/>
                      <a:pt x="2094580" y="680603"/>
                    </a:cubicBezTo>
                    <a:cubicBezTo>
                      <a:pt x="2108476" y="637470"/>
                      <a:pt x="2136870" y="587588"/>
                      <a:pt x="2184153" y="576203"/>
                    </a:cubicBezTo>
                    <a:cubicBezTo>
                      <a:pt x="2221655" y="567171"/>
                      <a:pt x="2272340" y="576639"/>
                      <a:pt x="2305419" y="596255"/>
                    </a:cubicBezTo>
                    <a:cubicBezTo>
                      <a:pt x="2331971" y="611998"/>
                      <a:pt x="2358279" y="644970"/>
                      <a:pt x="2312498" y="655495"/>
                    </a:cubicBezTo>
                    <a:moveTo>
                      <a:pt x="448940" y="1127561"/>
                    </a:moveTo>
                    <a:cubicBezTo>
                      <a:pt x="355396" y="1145815"/>
                      <a:pt x="293532" y="1244418"/>
                      <a:pt x="276388" y="1331853"/>
                    </a:cubicBezTo>
                    <a:cubicBezTo>
                      <a:pt x="268619" y="1371473"/>
                      <a:pt x="265874" y="1418659"/>
                      <a:pt x="280900" y="1456996"/>
                    </a:cubicBezTo>
                    <a:cubicBezTo>
                      <a:pt x="298220" y="1501191"/>
                      <a:pt x="347168" y="1519637"/>
                      <a:pt x="390362" y="1528905"/>
                    </a:cubicBezTo>
                    <a:cubicBezTo>
                      <a:pt x="439739" y="1539502"/>
                      <a:pt x="483493" y="1535362"/>
                      <a:pt x="522637" y="1501127"/>
                    </a:cubicBezTo>
                    <a:cubicBezTo>
                      <a:pt x="539844" y="1486076"/>
                      <a:pt x="554422" y="1468542"/>
                      <a:pt x="566789" y="1449383"/>
                    </a:cubicBezTo>
                    <a:cubicBezTo>
                      <a:pt x="579432" y="1429789"/>
                      <a:pt x="597021" y="1415515"/>
                      <a:pt x="584303" y="1393616"/>
                    </a:cubicBezTo>
                    <a:cubicBezTo>
                      <a:pt x="552787" y="1339356"/>
                      <a:pt x="525893" y="1286053"/>
                      <a:pt x="505135" y="1226363"/>
                    </a:cubicBezTo>
                    <a:cubicBezTo>
                      <a:pt x="495872" y="1199728"/>
                      <a:pt x="487640" y="1173702"/>
                      <a:pt x="481492" y="1146271"/>
                    </a:cubicBezTo>
                    <a:cubicBezTo>
                      <a:pt x="476613" y="1124487"/>
                      <a:pt x="474250" y="1111189"/>
                      <a:pt x="448940" y="1127561"/>
                    </a:cubicBezTo>
                    <a:moveTo>
                      <a:pt x="1268203" y="1719443"/>
                    </a:moveTo>
                    <a:cubicBezTo>
                      <a:pt x="1250104" y="1736875"/>
                      <a:pt x="1229309" y="1750764"/>
                      <a:pt x="1205947" y="1760128"/>
                    </a:cubicBezTo>
                    <a:cubicBezTo>
                      <a:pt x="1180319" y="1770410"/>
                      <a:pt x="1172540" y="1765474"/>
                      <a:pt x="1173811" y="1795113"/>
                    </a:cubicBezTo>
                    <a:cubicBezTo>
                      <a:pt x="1175216" y="1827853"/>
                      <a:pt x="1175454" y="1854052"/>
                      <a:pt x="1160531" y="1884513"/>
                    </a:cubicBezTo>
                    <a:cubicBezTo>
                      <a:pt x="1153548" y="1898774"/>
                      <a:pt x="1127747" y="1918016"/>
                      <a:pt x="1132619" y="1934055"/>
                    </a:cubicBezTo>
                    <a:cubicBezTo>
                      <a:pt x="1139614" y="1957077"/>
                      <a:pt x="1211267" y="1980356"/>
                      <a:pt x="1232171" y="1988404"/>
                    </a:cubicBezTo>
                    <a:cubicBezTo>
                      <a:pt x="1282182" y="2007665"/>
                      <a:pt x="1340530" y="2008063"/>
                      <a:pt x="1387736" y="1980844"/>
                    </a:cubicBezTo>
                    <a:cubicBezTo>
                      <a:pt x="1442567" y="1949228"/>
                      <a:pt x="1447419" y="1891906"/>
                      <a:pt x="1426765" y="1836434"/>
                    </a:cubicBezTo>
                    <a:cubicBezTo>
                      <a:pt x="1424557" y="1830516"/>
                      <a:pt x="1416548" y="1820517"/>
                      <a:pt x="1418518" y="1814053"/>
                    </a:cubicBezTo>
                    <a:cubicBezTo>
                      <a:pt x="1422138" y="1802206"/>
                      <a:pt x="1437035" y="1803919"/>
                      <a:pt x="1445584" y="1808444"/>
                    </a:cubicBezTo>
                    <a:cubicBezTo>
                      <a:pt x="1464145" y="1818264"/>
                      <a:pt x="1471898" y="1848128"/>
                      <a:pt x="1475897" y="1866766"/>
                    </a:cubicBezTo>
                    <a:cubicBezTo>
                      <a:pt x="1486570" y="1916559"/>
                      <a:pt x="1466963" y="1970485"/>
                      <a:pt x="1429698" y="2004790"/>
                    </a:cubicBezTo>
                    <a:cubicBezTo>
                      <a:pt x="1410758" y="2022216"/>
                      <a:pt x="1387075" y="2033865"/>
                      <a:pt x="1362917" y="2042259"/>
                    </a:cubicBezTo>
                    <a:cubicBezTo>
                      <a:pt x="1349201" y="2047022"/>
                      <a:pt x="1334818" y="2050789"/>
                      <a:pt x="1320338" y="2052253"/>
                    </a:cubicBezTo>
                    <a:cubicBezTo>
                      <a:pt x="1308638" y="2053427"/>
                      <a:pt x="1293863" y="2049737"/>
                      <a:pt x="1282689" y="2053068"/>
                    </a:cubicBezTo>
                    <a:cubicBezTo>
                      <a:pt x="1262998" y="2058940"/>
                      <a:pt x="1262119" y="2083227"/>
                      <a:pt x="1257196" y="2100980"/>
                    </a:cubicBezTo>
                    <a:cubicBezTo>
                      <a:pt x="1248403" y="2132712"/>
                      <a:pt x="1244732" y="2167062"/>
                      <a:pt x="1243577" y="2199891"/>
                    </a:cubicBezTo>
                    <a:cubicBezTo>
                      <a:pt x="1241709" y="2252989"/>
                      <a:pt x="1248031" y="2320637"/>
                      <a:pt x="1278575" y="2365648"/>
                    </a:cubicBezTo>
                    <a:cubicBezTo>
                      <a:pt x="1349837" y="2470675"/>
                      <a:pt x="1487661" y="2507131"/>
                      <a:pt x="1595269" y="2561185"/>
                    </a:cubicBezTo>
                    <a:cubicBezTo>
                      <a:pt x="1652468" y="2589919"/>
                      <a:pt x="1705508" y="2626015"/>
                      <a:pt x="1756437" y="2664602"/>
                    </a:cubicBezTo>
                    <a:cubicBezTo>
                      <a:pt x="1761469" y="2668414"/>
                      <a:pt x="1768997" y="2675885"/>
                      <a:pt x="1775037" y="2678857"/>
                    </a:cubicBezTo>
                    <a:cubicBezTo>
                      <a:pt x="1795453" y="2688901"/>
                      <a:pt x="1777623" y="2685243"/>
                      <a:pt x="1790691" y="2678606"/>
                    </a:cubicBezTo>
                    <a:cubicBezTo>
                      <a:pt x="1800755" y="2673497"/>
                      <a:pt x="1809368" y="2662400"/>
                      <a:pt x="1819765" y="2656617"/>
                    </a:cubicBezTo>
                    <a:cubicBezTo>
                      <a:pt x="1843712" y="2643287"/>
                      <a:pt x="1870604" y="2636092"/>
                      <a:pt x="1894961" y="2623499"/>
                    </a:cubicBezTo>
                    <a:cubicBezTo>
                      <a:pt x="1951589" y="2594213"/>
                      <a:pt x="2001690" y="2557873"/>
                      <a:pt x="2051951" y="2519088"/>
                    </a:cubicBezTo>
                    <a:cubicBezTo>
                      <a:pt x="2103450" y="2479340"/>
                      <a:pt x="2155611" y="2443051"/>
                      <a:pt x="2202593" y="2397803"/>
                    </a:cubicBezTo>
                    <a:cubicBezTo>
                      <a:pt x="2222406" y="2378735"/>
                      <a:pt x="2244709" y="2363010"/>
                      <a:pt x="2264804" y="2344756"/>
                    </a:cubicBezTo>
                    <a:cubicBezTo>
                      <a:pt x="2285047" y="2326362"/>
                      <a:pt x="2259144" y="2318731"/>
                      <a:pt x="2242000" y="2305195"/>
                    </a:cubicBezTo>
                    <a:cubicBezTo>
                      <a:pt x="2183659" y="2259118"/>
                      <a:pt x="2126043" y="2211579"/>
                      <a:pt x="2063741" y="2170855"/>
                    </a:cubicBezTo>
                    <a:cubicBezTo>
                      <a:pt x="2042959" y="2157268"/>
                      <a:pt x="2024628" y="2138944"/>
                      <a:pt x="2002948" y="2126935"/>
                    </a:cubicBezTo>
                    <a:cubicBezTo>
                      <a:pt x="1980304" y="2114394"/>
                      <a:pt x="1966865" y="2125626"/>
                      <a:pt x="1949028" y="2141575"/>
                    </a:cubicBezTo>
                    <a:cubicBezTo>
                      <a:pt x="1929536" y="2159007"/>
                      <a:pt x="1910955" y="2176092"/>
                      <a:pt x="1889262" y="2191002"/>
                    </a:cubicBezTo>
                    <a:cubicBezTo>
                      <a:pt x="1860611" y="2210699"/>
                      <a:pt x="1827300" y="2220179"/>
                      <a:pt x="1798496" y="2238933"/>
                    </a:cubicBezTo>
                    <a:cubicBezTo>
                      <a:pt x="1816986" y="2258290"/>
                      <a:pt x="1862081" y="2264766"/>
                      <a:pt x="1868621" y="2294091"/>
                    </a:cubicBezTo>
                    <a:cubicBezTo>
                      <a:pt x="1875257" y="2323807"/>
                      <a:pt x="1831004" y="2346996"/>
                      <a:pt x="1810318" y="2358472"/>
                    </a:cubicBezTo>
                    <a:cubicBezTo>
                      <a:pt x="1773798" y="2378741"/>
                      <a:pt x="1733511" y="2391045"/>
                      <a:pt x="1692813" y="2399838"/>
                    </a:cubicBezTo>
                    <a:cubicBezTo>
                      <a:pt x="1658951" y="2407148"/>
                      <a:pt x="1608747" y="2396141"/>
                      <a:pt x="1581611" y="2421698"/>
                    </a:cubicBezTo>
                    <a:cubicBezTo>
                      <a:pt x="1573871" y="2405331"/>
                      <a:pt x="1566618" y="2396782"/>
                      <a:pt x="1579352" y="2381128"/>
                    </a:cubicBezTo>
                    <a:cubicBezTo>
                      <a:pt x="1592073" y="2365500"/>
                      <a:pt x="1614748" y="2362811"/>
                      <a:pt x="1632700" y="2356797"/>
                    </a:cubicBezTo>
                    <a:cubicBezTo>
                      <a:pt x="1681177" y="2340553"/>
                      <a:pt x="1728928" y="2318910"/>
                      <a:pt x="1775839" y="2298622"/>
                    </a:cubicBezTo>
                    <a:cubicBezTo>
                      <a:pt x="1769614" y="2284053"/>
                      <a:pt x="1754049" y="2274079"/>
                      <a:pt x="1742188" y="2264593"/>
                    </a:cubicBezTo>
                    <a:cubicBezTo>
                      <a:pt x="1725251" y="2251044"/>
                      <a:pt x="1711022" y="2236032"/>
                      <a:pt x="1697235" y="2219184"/>
                    </a:cubicBezTo>
                    <a:cubicBezTo>
                      <a:pt x="1670934" y="2187048"/>
                      <a:pt x="1647346" y="2152768"/>
                      <a:pt x="1622296" y="2119689"/>
                    </a:cubicBezTo>
                    <a:cubicBezTo>
                      <a:pt x="1611437" y="2105338"/>
                      <a:pt x="1601527" y="2091012"/>
                      <a:pt x="1581688" y="2098958"/>
                    </a:cubicBezTo>
                    <a:cubicBezTo>
                      <a:pt x="1564173" y="2105967"/>
                      <a:pt x="1547081" y="2124156"/>
                      <a:pt x="1530246" y="2133578"/>
                    </a:cubicBezTo>
                    <a:cubicBezTo>
                      <a:pt x="1492186" y="2154880"/>
                      <a:pt x="1458889" y="2175341"/>
                      <a:pt x="1416990" y="2188897"/>
                    </a:cubicBezTo>
                    <a:cubicBezTo>
                      <a:pt x="1400110" y="2194358"/>
                      <a:pt x="1330980" y="2209910"/>
                      <a:pt x="1349368" y="2167659"/>
                    </a:cubicBezTo>
                    <a:cubicBezTo>
                      <a:pt x="1354817" y="2155130"/>
                      <a:pt x="1373032" y="2149970"/>
                      <a:pt x="1384251" y="2144495"/>
                    </a:cubicBezTo>
                    <a:cubicBezTo>
                      <a:pt x="1404982" y="2134367"/>
                      <a:pt x="1425649" y="2124047"/>
                      <a:pt x="1445622" y="2112481"/>
                    </a:cubicBezTo>
                    <a:cubicBezTo>
                      <a:pt x="1486654" y="2088734"/>
                      <a:pt x="1522840" y="2058048"/>
                      <a:pt x="1561227" y="2030424"/>
                    </a:cubicBezTo>
                    <a:cubicBezTo>
                      <a:pt x="1603574" y="1999951"/>
                      <a:pt x="1646647" y="1970376"/>
                      <a:pt x="1686408" y="1936507"/>
                    </a:cubicBezTo>
                    <a:cubicBezTo>
                      <a:pt x="1646846" y="1910301"/>
                      <a:pt x="1602958" y="1891111"/>
                      <a:pt x="1562048" y="1867139"/>
                    </a:cubicBezTo>
                    <a:cubicBezTo>
                      <a:pt x="1520696" y="1842916"/>
                      <a:pt x="1479035" y="1821017"/>
                      <a:pt x="1436271" y="1799497"/>
                    </a:cubicBezTo>
                    <a:cubicBezTo>
                      <a:pt x="1402216" y="1782360"/>
                      <a:pt x="1367602" y="1764088"/>
                      <a:pt x="1336551" y="1741938"/>
                    </a:cubicBezTo>
                    <a:cubicBezTo>
                      <a:pt x="1324209" y="1733133"/>
                      <a:pt x="1281739" y="1696536"/>
                      <a:pt x="1268203" y="1719443"/>
                    </a:cubicBezTo>
                    <a:moveTo>
                      <a:pt x="2512137" y="867130"/>
                    </a:moveTo>
                    <a:cubicBezTo>
                      <a:pt x="2506932" y="868439"/>
                      <a:pt x="2501784" y="869928"/>
                      <a:pt x="2496675" y="871584"/>
                    </a:cubicBezTo>
                    <a:cubicBezTo>
                      <a:pt x="2531359" y="924611"/>
                      <a:pt x="2493068" y="990250"/>
                      <a:pt x="2503921" y="1047629"/>
                    </a:cubicBezTo>
                    <a:cubicBezTo>
                      <a:pt x="2535942" y="1028695"/>
                      <a:pt x="2540133" y="955046"/>
                      <a:pt x="2588751" y="968659"/>
                    </a:cubicBezTo>
                    <a:cubicBezTo>
                      <a:pt x="2641111" y="983325"/>
                      <a:pt x="2615053" y="1047777"/>
                      <a:pt x="2630906" y="1084636"/>
                    </a:cubicBezTo>
                    <a:cubicBezTo>
                      <a:pt x="2655654" y="1063007"/>
                      <a:pt x="2684543" y="1083224"/>
                      <a:pt x="2694754" y="1108884"/>
                    </a:cubicBezTo>
                    <a:cubicBezTo>
                      <a:pt x="2705806" y="1136688"/>
                      <a:pt x="2690480" y="1162355"/>
                      <a:pt x="2695634" y="1189869"/>
                    </a:cubicBezTo>
                    <a:cubicBezTo>
                      <a:pt x="2700961" y="1218341"/>
                      <a:pt x="2716871" y="1199657"/>
                      <a:pt x="2725690" y="1182867"/>
                    </a:cubicBezTo>
                    <a:cubicBezTo>
                      <a:pt x="2736928" y="1161462"/>
                      <a:pt x="2746748" y="1132523"/>
                      <a:pt x="2742608" y="1108044"/>
                    </a:cubicBezTo>
                    <a:cubicBezTo>
                      <a:pt x="2737570" y="1078263"/>
                      <a:pt x="2717577" y="1050581"/>
                      <a:pt x="2705190" y="1023535"/>
                    </a:cubicBezTo>
                    <a:cubicBezTo>
                      <a:pt x="2692886" y="996662"/>
                      <a:pt x="2681231" y="969237"/>
                      <a:pt x="2663420" y="945393"/>
                    </a:cubicBezTo>
                    <a:cubicBezTo>
                      <a:pt x="2629693" y="900248"/>
                      <a:pt x="2571107" y="859684"/>
                      <a:pt x="2512137" y="867130"/>
                    </a:cubicBezTo>
                    <a:moveTo>
                      <a:pt x="2847533" y="1503001"/>
                    </a:moveTo>
                    <a:cubicBezTo>
                      <a:pt x="2824896" y="1446482"/>
                      <a:pt x="2791387" y="1394739"/>
                      <a:pt x="2769976" y="1337777"/>
                    </a:cubicBezTo>
                    <a:cubicBezTo>
                      <a:pt x="2763718" y="1321115"/>
                      <a:pt x="2760220" y="1294563"/>
                      <a:pt x="2743661" y="1284307"/>
                    </a:cubicBezTo>
                    <a:cubicBezTo>
                      <a:pt x="2732782" y="1277562"/>
                      <a:pt x="2718303" y="1281611"/>
                      <a:pt x="2706307" y="1277985"/>
                    </a:cubicBezTo>
                    <a:cubicBezTo>
                      <a:pt x="2694343" y="1274372"/>
                      <a:pt x="2681738" y="1265752"/>
                      <a:pt x="2673157" y="1256869"/>
                    </a:cubicBezTo>
                    <a:cubicBezTo>
                      <a:pt x="2657464" y="1240612"/>
                      <a:pt x="2652375" y="1218302"/>
                      <a:pt x="2633864" y="1204144"/>
                    </a:cubicBezTo>
                    <a:cubicBezTo>
                      <a:pt x="2609976" y="1185871"/>
                      <a:pt x="2591524" y="1178862"/>
                      <a:pt x="2580157" y="1148331"/>
                    </a:cubicBezTo>
                    <a:cubicBezTo>
                      <a:pt x="2571236" y="1124352"/>
                      <a:pt x="2571216" y="1120835"/>
                      <a:pt x="2544401" y="1126182"/>
                    </a:cubicBezTo>
                    <a:cubicBezTo>
                      <a:pt x="2515128" y="1132028"/>
                      <a:pt x="2491348" y="1124872"/>
                      <a:pt x="2471150" y="1102004"/>
                    </a:cubicBezTo>
                    <a:cubicBezTo>
                      <a:pt x="2436947" y="1063283"/>
                      <a:pt x="2433167" y="1008735"/>
                      <a:pt x="2449951" y="961991"/>
                    </a:cubicBezTo>
                    <a:cubicBezTo>
                      <a:pt x="2457800" y="940137"/>
                      <a:pt x="2471458" y="914708"/>
                      <a:pt x="2460111" y="891820"/>
                    </a:cubicBezTo>
                    <a:cubicBezTo>
                      <a:pt x="2449572" y="870563"/>
                      <a:pt x="2423983" y="855301"/>
                      <a:pt x="2407764" y="838357"/>
                    </a:cubicBezTo>
                    <a:cubicBezTo>
                      <a:pt x="2366771" y="795528"/>
                      <a:pt x="2334686" y="745408"/>
                      <a:pt x="2296247" y="700468"/>
                    </a:cubicBezTo>
                    <a:cubicBezTo>
                      <a:pt x="2287044" y="689717"/>
                      <a:pt x="2277641" y="678992"/>
                      <a:pt x="2270542" y="666663"/>
                    </a:cubicBezTo>
                    <a:cubicBezTo>
                      <a:pt x="2266043" y="658839"/>
                      <a:pt x="2263386" y="645374"/>
                      <a:pt x="2252944" y="643158"/>
                    </a:cubicBezTo>
                    <a:cubicBezTo>
                      <a:pt x="2234973" y="639344"/>
                      <a:pt x="2209890" y="670411"/>
                      <a:pt x="2200853" y="681733"/>
                    </a:cubicBezTo>
                    <a:cubicBezTo>
                      <a:pt x="2134681" y="764554"/>
                      <a:pt x="2182022" y="877354"/>
                      <a:pt x="2190084" y="970720"/>
                    </a:cubicBezTo>
                    <a:cubicBezTo>
                      <a:pt x="2194185" y="1018266"/>
                      <a:pt x="2203408" y="1075266"/>
                      <a:pt x="2182318" y="1120039"/>
                    </a:cubicBezTo>
                    <a:cubicBezTo>
                      <a:pt x="2162453" y="1162226"/>
                      <a:pt x="2112160" y="1183284"/>
                      <a:pt x="2069780" y="1195030"/>
                    </a:cubicBezTo>
                    <a:cubicBezTo>
                      <a:pt x="2012614" y="1210870"/>
                      <a:pt x="1951217" y="1210170"/>
                      <a:pt x="1893049" y="1200556"/>
                    </a:cubicBezTo>
                    <a:cubicBezTo>
                      <a:pt x="1862581" y="1195517"/>
                      <a:pt x="1833340" y="1186911"/>
                      <a:pt x="1804497" y="1176012"/>
                    </a:cubicBezTo>
                    <a:cubicBezTo>
                      <a:pt x="1774992" y="1164864"/>
                      <a:pt x="1744300" y="1145680"/>
                      <a:pt x="1714224" y="1165917"/>
                    </a:cubicBezTo>
                    <a:cubicBezTo>
                      <a:pt x="1675407" y="1192045"/>
                      <a:pt x="1687403" y="1244456"/>
                      <a:pt x="1695926" y="1282658"/>
                    </a:cubicBezTo>
                    <a:cubicBezTo>
                      <a:pt x="1709854" y="1345068"/>
                      <a:pt x="1734172" y="1403275"/>
                      <a:pt x="1755686" y="1463221"/>
                    </a:cubicBezTo>
                    <a:cubicBezTo>
                      <a:pt x="1773753" y="1513578"/>
                      <a:pt x="1788380" y="1576747"/>
                      <a:pt x="1750397" y="1621802"/>
                    </a:cubicBezTo>
                    <a:cubicBezTo>
                      <a:pt x="1712459" y="1666800"/>
                      <a:pt x="1649542" y="1694964"/>
                      <a:pt x="1590982" y="1692627"/>
                    </a:cubicBezTo>
                    <a:cubicBezTo>
                      <a:pt x="1469575" y="1687788"/>
                      <a:pt x="1358752" y="1597266"/>
                      <a:pt x="1234687" y="1634292"/>
                    </a:cubicBezTo>
                    <a:cubicBezTo>
                      <a:pt x="1257998" y="1643926"/>
                      <a:pt x="1282638" y="1649593"/>
                      <a:pt x="1305416" y="1660626"/>
                    </a:cubicBezTo>
                    <a:cubicBezTo>
                      <a:pt x="1332912" y="1673938"/>
                      <a:pt x="1358360" y="1691633"/>
                      <a:pt x="1385053" y="1706439"/>
                    </a:cubicBezTo>
                    <a:cubicBezTo>
                      <a:pt x="1436290" y="1734866"/>
                      <a:pt x="1487706" y="1762881"/>
                      <a:pt x="1537781" y="1793329"/>
                    </a:cubicBezTo>
                    <a:cubicBezTo>
                      <a:pt x="1583030" y="1820844"/>
                      <a:pt x="1625807" y="1850984"/>
                      <a:pt x="1668989" y="1881470"/>
                    </a:cubicBezTo>
                    <a:cubicBezTo>
                      <a:pt x="1722799" y="1919466"/>
                      <a:pt x="1751142" y="1877388"/>
                      <a:pt x="1785659" y="1836344"/>
                    </a:cubicBezTo>
                    <a:cubicBezTo>
                      <a:pt x="1861022" y="1746771"/>
                      <a:pt x="1932758" y="1651910"/>
                      <a:pt x="2001227" y="1556978"/>
                    </a:cubicBezTo>
                    <a:cubicBezTo>
                      <a:pt x="2060757" y="1474447"/>
                      <a:pt x="2116011" y="1388282"/>
                      <a:pt x="2159058" y="1296084"/>
                    </a:cubicBezTo>
                    <a:cubicBezTo>
                      <a:pt x="2174462" y="1263095"/>
                      <a:pt x="2200398" y="1207134"/>
                      <a:pt x="2245466" y="1213643"/>
                    </a:cubicBezTo>
                    <a:cubicBezTo>
                      <a:pt x="2285484" y="1219413"/>
                      <a:pt x="2308814" y="1267697"/>
                      <a:pt x="2329506" y="1297246"/>
                    </a:cubicBezTo>
                    <a:cubicBezTo>
                      <a:pt x="2343941" y="1286900"/>
                      <a:pt x="2356315" y="1273075"/>
                      <a:pt x="2375801" y="1278762"/>
                    </a:cubicBezTo>
                    <a:cubicBezTo>
                      <a:pt x="2391962" y="1283479"/>
                      <a:pt x="2403143" y="1300064"/>
                      <a:pt x="2410299" y="1314210"/>
                    </a:cubicBezTo>
                    <a:cubicBezTo>
                      <a:pt x="2415215" y="1323927"/>
                      <a:pt x="2418566" y="1356698"/>
                      <a:pt x="2426794" y="1361627"/>
                    </a:cubicBezTo>
                    <a:cubicBezTo>
                      <a:pt x="2432641" y="1365138"/>
                      <a:pt x="2455002" y="1357597"/>
                      <a:pt x="2464969" y="1359901"/>
                    </a:cubicBezTo>
                    <a:cubicBezTo>
                      <a:pt x="2499076" y="1367782"/>
                      <a:pt x="2509987" y="1411625"/>
                      <a:pt x="2509640" y="1442060"/>
                    </a:cubicBezTo>
                    <a:cubicBezTo>
                      <a:pt x="2509159" y="1484010"/>
                      <a:pt x="2491631" y="1525978"/>
                      <a:pt x="2477267" y="1564822"/>
                    </a:cubicBezTo>
                    <a:cubicBezTo>
                      <a:pt x="2445073" y="1651897"/>
                      <a:pt x="2389915" y="1719943"/>
                      <a:pt x="2329108" y="1788753"/>
                    </a:cubicBezTo>
                    <a:cubicBezTo>
                      <a:pt x="2267404" y="1858577"/>
                      <a:pt x="2202804" y="1921867"/>
                      <a:pt x="2133205" y="1983828"/>
                    </a:cubicBezTo>
                    <a:cubicBezTo>
                      <a:pt x="2116030" y="1999116"/>
                      <a:pt x="2099022" y="2014584"/>
                      <a:pt x="2082277" y="2030347"/>
                    </a:cubicBezTo>
                    <a:cubicBezTo>
                      <a:pt x="2068542" y="2043267"/>
                      <a:pt x="2046797" y="2056713"/>
                      <a:pt x="2036053" y="2071899"/>
                    </a:cubicBezTo>
                    <a:cubicBezTo>
                      <a:pt x="2016163" y="2099992"/>
                      <a:pt x="2069370" y="2112745"/>
                      <a:pt x="2089170" y="2123020"/>
                    </a:cubicBezTo>
                    <a:cubicBezTo>
                      <a:pt x="2174359" y="2167261"/>
                      <a:pt x="2252866" y="2225525"/>
                      <a:pt x="2327889" y="2284932"/>
                    </a:cubicBezTo>
                    <a:cubicBezTo>
                      <a:pt x="2405261" y="2346201"/>
                      <a:pt x="2483062" y="2407706"/>
                      <a:pt x="2557404" y="2472627"/>
                    </a:cubicBezTo>
                    <a:cubicBezTo>
                      <a:pt x="2630129" y="2536135"/>
                      <a:pt x="2698823" y="2603821"/>
                      <a:pt x="2775405" y="2662882"/>
                    </a:cubicBezTo>
                    <a:cubicBezTo>
                      <a:pt x="2854093" y="2723553"/>
                      <a:pt x="2936535" y="2779571"/>
                      <a:pt x="3017391" y="2837303"/>
                    </a:cubicBezTo>
                    <a:cubicBezTo>
                      <a:pt x="3098325" y="2895093"/>
                      <a:pt x="3177077" y="2955892"/>
                      <a:pt x="3257914" y="3013759"/>
                    </a:cubicBezTo>
                    <a:cubicBezTo>
                      <a:pt x="3336916" y="3070303"/>
                      <a:pt x="3421720" y="3118780"/>
                      <a:pt x="3504816" y="3168984"/>
                    </a:cubicBezTo>
                    <a:cubicBezTo>
                      <a:pt x="3548280" y="3195253"/>
                      <a:pt x="3591975" y="3221138"/>
                      <a:pt x="3635645" y="3247067"/>
                    </a:cubicBezTo>
                    <a:cubicBezTo>
                      <a:pt x="3670958" y="3268036"/>
                      <a:pt x="3709281" y="3300621"/>
                      <a:pt x="3751147" y="3303272"/>
                    </a:cubicBezTo>
                    <a:cubicBezTo>
                      <a:pt x="3788867" y="3305659"/>
                      <a:pt x="3824642" y="3319542"/>
                      <a:pt x="3847190" y="3278530"/>
                    </a:cubicBezTo>
                    <a:cubicBezTo>
                      <a:pt x="3864300" y="3247395"/>
                      <a:pt x="3857214" y="3204566"/>
                      <a:pt x="3842228" y="3174317"/>
                    </a:cubicBezTo>
                    <a:cubicBezTo>
                      <a:pt x="3823943" y="3137406"/>
                      <a:pt x="3795330" y="3103466"/>
                      <a:pt x="3772340" y="3069302"/>
                    </a:cubicBezTo>
                    <a:cubicBezTo>
                      <a:pt x="3745910" y="3030023"/>
                      <a:pt x="3721379" y="2989601"/>
                      <a:pt x="3695289" y="2950122"/>
                    </a:cubicBezTo>
                    <a:cubicBezTo>
                      <a:pt x="3670278" y="2912261"/>
                      <a:pt x="3642474" y="2877314"/>
                      <a:pt x="3614568" y="2841642"/>
                    </a:cubicBezTo>
                    <a:cubicBezTo>
                      <a:pt x="3586276" y="2805469"/>
                      <a:pt x="3564807" y="2764700"/>
                      <a:pt x="3539590" y="2726403"/>
                    </a:cubicBezTo>
                    <a:cubicBezTo>
                      <a:pt x="3485696" y="2644525"/>
                      <a:pt x="3430281" y="2564131"/>
                      <a:pt x="3379186" y="2480425"/>
                    </a:cubicBezTo>
                    <a:cubicBezTo>
                      <a:pt x="3262002" y="2288443"/>
                      <a:pt x="3157052" y="2090255"/>
                      <a:pt x="3056761" y="1889089"/>
                    </a:cubicBezTo>
                    <a:cubicBezTo>
                      <a:pt x="3047923" y="1871362"/>
                      <a:pt x="2841763" y="1506153"/>
                      <a:pt x="2847533" y="1503001"/>
                    </a:cubicBezTo>
                    <a:moveTo>
                      <a:pt x="2682540" y="2683311"/>
                    </a:moveTo>
                    <a:cubicBezTo>
                      <a:pt x="2745522" y="2901004"/>
                      <a:pt x="2709202" y="3122368"/>
                      <a:pt x="2696288" y="3343829"/>
                    </a:cubicBezTo>
                    <a:cubicBezTo>
                      <a:pt x="2689761" y="3455801"/>
                      <a:pt x="2688766" y="3568472"/>
                      <a:pt x="2685871" y="3680599"/>
                    </a:cubicBezTo>
                    <a:cubicBezTo>
                      <a:pt x="2684459" y="3735102"/>
                      <a:pt x="2684556" y="3789650"/>
                      <a:pt x="2686821" y="3844128"/>
                    </a:cubicBezTo>
                    <a:cubicBezTo>
                      <a:pt x="2687964" y="3871541"/>
                      <a:pt x="2689966" y="3898856"/>
                      <a:pt x="2691917" y="3926210"/>
                    </a:cubicBezTo>
                    <a:cubicBezTo>
                      <a:pt x="2693644" y="3950401"/>
                      <a:pt x="2687155" y="3977139"/>
                      <a:pt x="2690204" y="4000482"/>
                    </a:cubicBezTo>
                    <a:cubicBezTo>
                      <a:pt x="2694112" y="4030378"/>
                      <a:pt x="2753468" y="4036245"/>
                      <a:pt x="2735234" y="4074612"/>
                    </a:cubicBezTo>
                    <a:cubicBezTo>
                      <a:pt x="2723001" y="4100356"/>
                      <a:pt x="2680159" y="4104284"/>
                      <a:pt x="2657208" y="4115137"/>
                    </a:cubicBezTo>
                    <a:cubicBezTo>
                      <a:pt x="2667413" y="4126953"/>
                      <a:pt x="2683375" y="4144635"/>
                      <a:pt x="2700396" y="4145752"/>
                    </a:cubicBezTo>
                    <a:cubicBezTo>
                      <a:pt x="2715722" y="4146747"/>
                      <a:pt x="2727564" y="4133455"/>
                      <a:pt x="2741306" y="4128429"/>
                    </a:cubicBezTo>
                    <a:cubicBezTo>
                      <a:pt x="2753507" y="4123962"/>
                      <a:pt x="2770290" y="4119630"/>
                      <a:pt x="2777992" y="4133878"/>
                    </a:cubicBezTo>
                    <a:cubicBezTo>
                      <a:pt x="2786060" y="4148788"/>
                      <a:pt x="2769167" y="4165360"/>
                      <a:pt x="2762486" y="4176913"/>
                    </a:cubicBezTo>
                    <a:cubicBezTo>
                      <a:pt x="2785200" y="4181309"/>
                      <a:pt x="2800911" y="4167747"/>
                      <a:pt x="2821398" y="4168992"/>
                    </a:cubicBezTo>
                    <a:cubicBezTo>
                      <a:pt x="2842964" y="4170302"/>
                      <a:pt x="2843939" y="4191514"/>
                      <a:pt x="2858111" y="4203792"/>
                    </a:cubicBezTo>
                    <a:cubicBezTo>
                      <a:pt x="2874310" y="4217823"/>
                      <a:pt x="2902602" y="4220845"/>
                      <a:pt x="2922575" y="4226750"/>
                    </a:cubicBezTo>
                    <a:cubicBezTo>
                      <a:pt x="2945815" y="4233618"/>
                      <a:pt x="2969171" y="4242141"/>
                      <a:pt x="2990332" y="4254066"/>
                    </a:cubicBezTo>
                    <a:cubicBezTo>
                      <a:pt x="3028168" y="4275381"/>
                      <a:pt x="3060663" y="4315655"/>
                      <a:pt x="3074642" y="4356873"/>
                    </a:cubicBezTo>
                    <a:cubicBezTo>
                      <a:pt x="3089134" y="4399593"/>
                      <a:pt x="3066510" y="4436562"/>
                      <a:pt x="3032808" y="4462780"/>
                    </a:cubicBezTo>
                    <a:cubicBezTo>
                      <a:pt x="3020247" y="4472542"/>
                      <a:pt x="3002251" y="4483889"/>
                      <a:pt x="2985595" y="4478626"/>
                    </a:cubicBezTo>
                    <a:cubicBezTo>
                      <a:pt x="2966559" y="4472606"/>
                      <a:pt x="2963587" y="4457119"/>
                      <a:pt x="2940392" y="4458268"/>
                    </a:cubicBezTo>
                    <a:cubicBezTo>
                      <a:pt x="2919558" y="4459295"/>
                      <a:pt x="2899784" y="4467619"/>
                      <a:pt x="2878841" y="4468685"/>
                    </a:cubicBezTo>
                    <a:cubicBezTo>
                      <a:pt x="2848060" y="4470257"/>
                      <a:pt x="2817310" y="4464648"/>
                      <a:pt x="2786496" y="4465829"/>
                    </a:cubicBezTo>
                    <a:cubicBezTo>
                      <a:pt x="2662150" y="4470604"/>
                      <a:pt x="2537790" y="4471669"/>
                      <a:pt x="2413656" y="4459712"/>
                    </a:cubicBezTo>
                    <a:cubicBezTo>
                      <a:pt x="2381533" y="4456619"/>
                      <a:pt x="2350051" y="4454089"/>
                      <a:pt x="2318390" y="4453076"/>
                    </a:cubicBezTo>
                    <a:cubicBezTo>
                      <a:pt x="2293770" y="4452293"/>
                      <a:pt x="2291710" y="4433930"/>
                      <a:pt x="2287538" y="4410876"/>
                    </a:cubicBezTo>
                    <a:cubicBezTo>
                      <a:pt x="2277461" y="4355204"/>
                      <a:pt x="2299745" y="4300393"/>
                      <a:pt x="2288712" y="4246294"/>
                    </a:cubicBezTo>
                    <a:cubicBezTo>
                      <a:pt x="2289444" y="4249862"/>
                      <a:pt x="2272012" y="4240575"/>
                      <a:pt x="2269913" y="4238810"/>
                    </a:cubicBezTo>
                    <a:cubicBezTo>
                      <a:pt x="2257115" y="4228040"/>
                      <a:pt x="2252841" y="4212733"/>
                      <a:pt x="2249035" y="4196835"/>
                    </a:cubicBezTo>
                    <a:cubicBezTo>
                      <a:pt x="2238881" y="4154494"/>
                      <a:pt x="2238984" y="4111350"/>
                      <a:pt x="2242123" y="4068169"/>
                    </a:cubicBezTo>
                    <a:cubicBezTo>
                      <a:pt x="2249260" y="3970150"/>
                      <a:pt x="2267494" y="3873042"/>
                      <a:pt x="2265998" y="3774510"/>
                    </a:cubicBezTo>
                    <a:cubicBezTo>
                      <a:pt x="2265247" y="3724846"/>
                      <a:pt x="2266749" y="3675297"/>
                      <a:pt x="2266762" y="3625652"/>
                    </a:cubicBezTo>
                    <a:cubicBezTo>
                      <a:pt x="2266775" y="3580051"/>
                      <a:pt x="2270902" y="3535046"/>
                      <a:pt x="2271287" y="3489759"/>
                    </a:cubicBezTo>
                    <a:cubicBezTo>
                      <a:pt x="2272128" y="3390469"/>
                      <a:pt x="2282583" y="3292290"/>
                      <a:pt x="2285497" y="3193109"/>
                    </a:cubicBezTo>
                    <a:cubicBezTo>
                      <a:pt x="2264830" y="3213211"/>
                      <a:pt x="2253868" y="3241246"/>
                      <a:pt x="2240743" y="3266335"/>
                    </a:cubicBezTo>
                    <a:cubicBezTo>
                      <a:pt x="2224594" y="3297181"/>
                      <a:pt x="2206585" y="3327712"/>
                      <a:pt x="2186862" y="3356415"/>
                    </a:cubicBezTo>
                    <a:cubicBezTo>
                      <a:pt x="2146144" y="3415693"/>
                      <a:pt x="2091513" y="3463939"/>
                      <a:pt x="2034917" y="3507672"/>
                    </a:cubicBezTo>
                    <a:cubicBezTo>
                      <a:pt x="1926911" y="3591129"/>
                      <a:pt x="1809573" y="3655766"/>
                      <a:pt x="1677249" y="3691163"/>
                    </a:cubicBezTo>
                    <a:cubicBezTo>
                      <a:pt x="1534001" y="3729473"/>
                      <a:pt x="1389129" y="3755351"/>
                      <a:pt x="1241452" y="3769882"/>
                    </a:cubicBezTo>
                    <a:cubicBezTo>
                      <a:pt x="1207282" y="3773246"/>
                      <a:pt x="1172732" y="3775068"/>
                      <a:pt x="1138491" y="3771737"/>
                    </a:cubicBezTo>
                    <a:cubicBezTo>
                      <a:pt x="1116066" y="3769561"/>
                      <a:pt x="1079617" y="3751443"/>
                      <a:pt x="1058308" y="3760634"/>
                    </a:cubicBezTo>
                    <a:cubicBezTo>
                      <a:pt x="1034093" y="3771082"/>
                      <a:pt x="1029221" y="3796210"/>
                      <a:pt x="997470" y="3789163"/>
                    </a:cubicBezTo>
                    <a:cubicBezTo>
                      <a:pt x="985353" y="3786473"/>
                      <a:pt x="976579" y="3778380"/>
                      <a:pt x="965970" y="3772924"/>
                    </a:cubicBezTo>
                    <a:cubicBezTo>
                      <a:pt x="950367" y="3764895"/>
                      <a:pt x="949744" y="3770441"/>
                      <a:pt x="934848" y="3771461"/>
                    </a:cubicBezTo>
                    <a:cubicBezTo>
                      <a:pt x="918237" y="3772597"/>
                      <a:pt x="908283" y="3764305"/>
                      <a:pt x="893803" y="3777680"/>
                    </a:cubicBezTo>
                    <a:cubicBezTo>
                      <a:pt x="881512" y="3789034"/>
                      <a:pt x="882700" y="3796993"/>
                      <a:pt x="893932" y="3807621"/>
                    </a:cubicBezTo>
                    <a:cubicBezTo>
                      <a:pt x="909714" y="3822557"/>
                      <a:pt x="934976" y="3825066"/>
                      <a:pt x="950771" y="3840669"/>
                    </a:cubicBezTo>
                    <a:cubicBezTo>
                      <a:pt x="966143" y="3855841"/>
                      <a:pt x="963390" y="3874493"/>
                      <a:pt x="939649" y="3874717"/>
                    </a:cubicBezTo>
                    <a:cubicBezTo>
                      <a:pt x="915760" y="3874942"/>
                      <a:pt x="894529" y="3857940"/>
                      <a:pt x="871185" y="3855726"/>
                    </a:cubicBezTo>
                    <a:cubicBezTo>
                      <a:pt x="876160" y="3924786"/>
                      <a:pt x="896935" y="4001939"/>
                      <a:pt x="873900" y="4069696"/>
                    </a:cubicBezTo>
                    <a:cubicBezTo>
                      <a:pt x="863208" y="4101126"/>
                      <a:pt x="840275" y="4121376"/>
                      <a:pt x="806066" y="4121157"/>
                    </a:cubicBezTo>
                    <a:cubicBezTo>
                      <a:pt x="748835" y="4120792"/>
                      <a:pt x="698625" y="4068137"/>
                      <a:pt x="664160" y="4027124"/>
                    </a:cubicBezTo>
                    <a:cubicBezTo>
                      <a:pt x="645104" y="4004455"/>
                      <a:pt x="629658" y="3978981"/>
                      <a:pt x="611260" y="3955747"/>
                    </a:cubicBezTo>
                    <a:cubicBezTo>
                      <a:pt x="592449" y="3932000"/>
                      <a:pt x="572276" y="3908118"/>
                      <a:pt x="561505" y="3879396"/>
                    </a:cubicBezTo>
                    <a:cubicBezTo>
                      <a:pt x="550049" y="3848833"/>
                      <a:pt x="553395" y="3818173"/>
                      <a:pt x="559800" y="3786801"/>
                    </a:cubicBezTo>
                    <a:cubicBezTo>
                      <a:pt x="567728" y="3747977"/>
                      <a:pt x="575095" y="3708755"/>
                      <a:pt x="584677" y="3670297"/>
                    </a:cubicBezTo>
                    <a:cubicBezTo>
                      <a:pt x="603255" y="3595724"/>
                      <a:pt x="640630" y="3527646"/>
                      <a:pt x="659500" y="3453297"/>
                    </a:cubicBezTo>
                    <a:cubicBezTo>
                      <a:pt x="666637" y="3425166"/>
                      <a:pt x="666547" y="3392157"/>
                      <a:pt x="684563" y="3368038"/>
                    </a:cubicBezTo>
                    <a:cubicBezTo>
                      <a:pt x="703632" y="3342493"/>
                      <a:pt x="733303" y="3340857"/>
                      <a:pt x="762730" y="3342493"/>
                    </a:cubicBezTo>
                    <a:cubicBezTo>
                      <a:pt x="799154" y="3344515"/>
                      <a:pt x="835552" y="3348540"/>
                      <a:pt x="871782" y="3352666"/>
                    </a:cubicBezTo>
                    <a:cubicBezTo>
                      <a:pt x="894663" y="3355266"/>
                      <a:pt x="944796" y="3371767"/>
                      <a:pt x="963415" y="3357705"/>
                    </a:cubicBezTo>
                    <a:cubicBezTo>
                      <a:pt x="969827" y="3352859"/>
                      <a:pt x="969840" y="3340176"/>
                      <a:pt x="977336" y="3335799"/>
                    </a:cubicBezTo>
                    <a:cubicBezTo>
                      <a:pt x="984557" y="3331576"/>
                      <a:pt x="996231" y="3334605"/>
                      <a:pt x="1004132" y="3335196"/>
                    </a:cubicBezTo>
                    <a:cubicBezTo>
                      <a:pt x="1043251" y="3338097"/>
                      <a:pt x="1082711" y="3341621"/>
                      <a:pt x="1121907" y="3342763"/>
                    </a:cubicBezTo>
                    <a:cubicBezTo>
                      <a:pt x="1267600" y="3347025"/>
                      <a:pt x="1421342" y="3324317"/>
                      <a:pt x="1551420" y="3256637"/>
                    </a:cubicBezTo>
                    <a:cubicBezTo>
                      <a:pt x="1611783" y="3225226"/>
                      <a:pt x="1657763" y="3175780"/>
                      <a:pt x="1706285" y="3129081"/>
                    </a:cubicBezTo>
                    <a:cubicBezTo>
                      <a:pt x="1753991" y="3083159"/>
                      <a:pt x="1795569" y="3033732"/>
                      <a:pt x="1808405" y="2967066"/>
                    </a:cubicBezTo>
                    <a:cubicBezTo>
                      <a:pt x="1820125" y="2906202"/>
                      <a:pt x="1815690" y="2833413"/>
                      <a:pt x="1796223" y="2774501"/>
                    </a:cubicBezTo>
                    <a:cubicBezTo>
                      <a:pt x="1777264" y="2717109"/>
                      <a:pt x="1709969" y="2682348"/>
                      <a:pt x="1660992" y="2654057"/>
                    </a:cubicBezTo>
                    <a:cubicBezTo>
                      <a:pt x="1593074" y="2614816"/>
                      <a:pt x="1520972" y="2582295"/>
                      <a:pt x="1447798" y="2554125"/>
                    </a:cubicBezTo>
                    <a:cubicBezTo>
                      <a:pt x="1436181" y="2549658"/>
                      <a:pt x="1422061" y="2543965"/>
                      <a:pt x="1409282" y="2546250"/>
                    </a:cubicBezTo>
                    <a:cubicBezTo>
                      <a:pt x="1393622" y="2549055"/>
                      <a:pt x="1383102" y="2562623"/>
                      <a:pt x="1368854" y="2568611"/>
                    </a:cubicBezTo>
                    <a:cubicBezTo>
                      <a:pt x="1351916" y="2575735"/>
                      <a:pt x="1331134" y="2575774"/>
                      <a:pt x="1313266" y="2579933"/>
                    </a:cubicBezTo>
                    <a:cubicBezTo>
                      <a:pt x="1295936" y="2583963"/>
                      <a:pt x="1279044" y="2589502"/>
                      <a:pt x="1261394" y="2592166"/>
                    </a:cubicBezTo>
                    <a:cubicBezTo>
                      <a:pt x="1205805" y="2600554"/>
                      <a:pt x="1127689" y="2593860"/>
                      <a:pt x="1081748" y="2558355"/>
                    </a:cubicBezTo>
                    <a:cubicBezTo>
                      <a:pt x="1006655" y="2500321"/>
                      <a:pt x="1052025" y="2418181"/>
                      <a:pt x="1076151" y="2347548"/>
                    </a:cubicBezTo>
                    <a:cubicBezTo>
                      <a:pt x="1050645" y="2346688"/>
                      <a:pt x="1029407" y="2352651"/>
                      <a:pt x="1005063" y="2341740"/>
                    </a:cubicBezTo>
                    <a:cubicBezTo>
                      <a:pt x="980809" y="2330861"/>
                      <a:pt x="961843" y="2311606"/>
                      <a:pt x="950784" y="2287487"/>
                    </a:cubicBezTo>
                    <a:cubicBezTo>
                      <a:pt x="930663" y="2243599"/>
                      <a:pt x="942286" y="2193171"/>
                      <a:pt x="948223" y="2147403"/>
                    </a:cubicBezTo>
                    <a:cubicBezTo>
                      <a:pt x="950906" y="2126717"/>
                      <a:pt x="953968" y="2106185"/>
                      <a:pt x="961862" y="2086751"/>
                    </a:cubicBezTo>
                    <a:cubicBezTo>
                      <a:pt x="967979" y="2071700"/>
                      <a:pt x="978017" y="2057355"/>
                      <a:pt x="981726" y="2041438"/>
                    </a:cubicBezTo>
                    <a:cubicBezTo>
                      <a:pt x="985808" y="2023903"/>
                      <a:pt x="980513" y="2022883"/>
                      <a:pt x="965886" y="2014501"/>
                    </a:cubicBezTo>
                    <a:cubicBezTo>
                      <a:pt x="943345" y="2001575"/>
                      <a:pt x="927120" y="1986710"/>
                      <a:pt x="913321" y="1964021"/>
                    </a:cubicBezTo>
                    <a:cubicBezTo>
                      <a:pt x="886294" y="1919588"/>
                      <a:pt x="885620" y="1871086"/>
                      <a:pt x="907769" y="1824342"/>
                    </a:cubicBezTo>
                    <a:cubicBezTo>
                      <a:pt x="916735" y="1805421"/>
                      <a:pt x="938121" y="1779414"/>
                      <a:pt x="935688" y="1757317"/>
                    </a:cubicBezTo>
                    <a:cubicBezTo>
                      <a:pt x="933596" y="1738312"/>
                      <a:pt x="912082" y="1723505"/>
                      <a:pt x="899413" y="1711060"/>
                    </a:cubicBezTo>
                    <a:cubicBezTo>
                      <a:pt x="860287" y="1672622"/>
                      <a:pt x="818691" y="1637136"/>
                      <a:pt x="775304" y="1603600"/>
                    </a:cubicBezTo>
                    <a:cubicBezTo>
                      <a:pt x="755029" y="1587927"/>
                      <a:pt x="732693" y="1573704"/>
                      <a:pt x="714267" y="1555900"/>
                    </a:cubicBezTo>
                    <a:cubicBezTo>
                      <a:pt x="700763" y="1542865"/>
                      <a:pt x="687047" y="1514490"/>
                      <a:pt x="668582" y="1507629"/>
                    </a:cubicBezTo>
                    <a:cubicBezTo>
                      <a:pt x="650097" y="1500768"/>
                      <a:pt x="637788" y="1521409"/>
                      <a:pt x="624912" y="1532474"/>
                    </a:cubicBezTo>
                    <a:cubicBezTo>
                      <a:pt x="604839" y="1549719"/>
                      <a:pt x="585608" y="1569565"/>
                      <a:pt x="563736" y="1584513"/>
                    </a:cubicBezTo>
                    <a:cubicBezTo>
                      <a:pt x="524507" y="1611328"/>
                      <a:pt x="475866" y="1606309"/>
                      <a:pt x="431566" y="1597747"/>
                    </a:cubicBezTo>
                    <a:cubicBezTo>
                      <a:pt x="385289" y="1588794"/>
                      <a:pt x="342368" y="1573037"/>
                      <a:pt x="302912" y="1547037"/>
                    </a:cubicBezTo>
                    <a:cubicBezTo>
                      <a:pt x="287236" y="1536703"/>
                      <a:pt x="268927" y="1515722"/>
                      <a:pt x="249626" y="1514041"/>
                    </a:cubicBezTo>
                    <a:cubicBezTo>
                      <a:pt x="229008" y="1512250"/>
                      <a:pt x="206611" y="1532743"/>
                      <a:pt x="191877" y="1545047"/>
                    </a:cubicBezTo>
                    <a:cubicBezTo>
                      <a:pt x="153410" y="1577170"/>
                      <a:pt x="141861" y="1627065"/>
                      <a:pt x="119457" y="1670221"/>
                    </a:cubicBezTo>
                    <a:cubicBezTo>
                      <a:pt x="94439" y="1718416"/>
                      <a:pt x="83813" y="1768433"/>
                      <a:pt x="90620" y="1822615"/>
                    </a:cubicBezTo>
                    <a:cubicBezTo>
                      <a:pt x="96744" y="1871355"/>
                      <a:pt x="115516" y="1908183"/>
                      <a:pt x="143446" y="1947552"/>
                    </a:cubicBezTo>
                    <a:cubicBezTo>
                      <a:pt x="149217" y="1955697"/>
                      <a:pt x="162740" y="1971082"/>
                      <a:pt x="152858" y="1980086"/>
                    </a:cubicBezTo>
                    <a:cubicBezTo>
                      <a:pt x="140767" y="1991106"/>
                      <a:pt x="115991" y="1969008"/>
                      <a:pt x="107872" y="1961871"/>
                    </a:cubicBezTo>
                    <a:cubicBezTo>
                      <a:pt x="27229" y="1890944"/>
                      <a:pt x="-18605" y="1784074"/>
                      <a:pt x="7573" y="1677089"/>
                    </a:cubicBezTo>
                    <a:cubicBezTo>
                      <a:pt x="21626" y="1619639"/>
                      <a:pt x="49116" y="1566497"/>
                      <a:pt x="81037" y="1517070"/>
                    </a:cubicBezTo>
                    <a:cubicBezTo>
                      <a:pt x="94610" y="1496044"/>
                      <a:pt x="107853" y="1475024"/>
                      <a:pt x="131461" y="1464299"/>
                    </a:cubicBezTo>
                    <a:cubicBezTo>
                      <a:pt x="158332" y="1452098"/>
                      <a:pt x="188782" y="1453549"/>
                      <a:pt x="217487" y="1450622"/>
                    </a:cubicBezTo>
                    <a:cubicBezTo>
                      <a:pt x="197632" y="1353438"/>
                      <a:pt x="191418" y="1247685"/>
                      <a:pt x="252425" y="1162984"/>
                    </a:cubicBezTo>
                    <a:cubicBezTo>
                      <a:pt x="299240" y="1097986"/>
                      <a:pt x="395113" y="1041115"/>
                      <a:pt x="471096" y="1093821"/>
                    </a:cubicBezTo>
                    <a:cubicBezTo>
                      <a:pt x="467980" y="1022168"/>
                      <a:pt x="457767" y="954128"/>
                      <a:pt x="476835" y="883586"/>
                    </a:cubicBezTo>
                    <a:cubicBezTo>
                      <a:pt x="485382" y="851976"/>
                      <a:pt x="497086" y="821207"/>
                      <a:pt x="511474" y="791786"/>
                    </a:cubicBezTo>
                    <a:cubicBezTo>
                      <a:pt x="525570" y="762956"/>
                      <a:pt x="545034" y="738502"/>
                      <a:pt x="556424" y="708491"/>
                    </a:cubicBezTo>
                    <a:cubicBezTo>
                      <a:pt x="601350" y="590100"/>
                      <a:pt x="687548" y="484345"/>
                      <a:pt x="779623" y="399376"/>
                    </a:cubicBezTo>
                    <a:cubicBezTo>
                      <a:pt x="872694" y="313486"/>
                      <a:pt x="964018" y="208703"/>
                      <a:pt x="1081247" y="154968"/>
                    </a:cubicBezTo>
                    <a:cubicBezTo>
                      <a:pt x="1203559" y="98901"/>
                      <a:pt x="1328117" y="48517"/>
                      <a:pt x="1460731" y="23042"/>
                    </a:cubicBezTo>
                    <a:cubicBezTo>
                      <a:pt x="1598369" y="-3402"/>
                      <a:pt x="1739846" y="-8830"/>
                      <a:pt x="1878505" y="16207"/>
                    </a:cubicBezTo>
                    <a:cubicBezTo>
                      <a:pt x="2000053" y="38155"/>
                      <a:pt x="2112545" y="111954"/>
                      <a:pt x="2204518" y="191514"/>
                    </a:cubicBezTo>
                    <a:cubicBezTo>
                      <a:pt x="2309469" y="282299"/>
                      <a:pt x="2377226" y="391747"/>
                      <a:pt x="2430818" y="518526"/>
                    </a:cubicBezTo>
                    <a:cubicBezTo>
                      <a:pt x="2442595" y="546373"/>
                      <a:pt x="2453949" y="574462"/>
                      <a:pt x="2468390" y="601076"/>
                    </a:cubicBezTo>
                    <a:cubicBezTo>
                      <a:pt x="2484410" y="630607"/>
                      <a:pt x="2504987" y="658069"/>
                      <a:pt x="2516771" y="689756"/>
                    </a:cubicBezTo>
                    <a:cubicBezTo>
                      <a:pt x="2527277" y="718015"/>
                      <a:pt x="2529042" y="748675"/>
                      <a:pt x="2510333" y="773924"/>
                    </a:cubicBezTo>
                    <a:cubicBezTo>
                      <a:pt x="2497176" y="791677"/>
                      <a:pt x="2470181" y="795682"/>
                      <a:pt x="2458679" y="811920"/>
                    </a:cubicBezTo>
                    <a:cubicBezTo>
                      <a:pt x="2452865" y="820110"/>
                      <a:pt x="2453449" y="827895"/>
                      <a:pt x="2466221" y="830340"/>
                    </a:cubicBezTo>
                    <a:cubicBezTo>
                      <a:pt x="2479404" y="832856"/>
                      <a:pt x="2485687" y="818152"/>
                      <a:pt x="2495167" y="812254"/>
                    </a:cubicBezTo>
                    <a:cubicBezTo>
                      <a:pt x="2518760" y="797569"/>
                      <a:pt x="2552052" y="810084"/>
                      <a:pt x="2575902" y="818422"/>
                    </a:cubicBezTo>
                    <a:cubicBezTo>
                      <a:pt x="2632465" y="838196"/>
                      <a:pt x="2676738" y="873715"/>
                      <a:pt x="2710588" y="922942"/>
                    </a:cubicBezTo>
                    <a:cubicBezTo>
                      <a:pt x="2742981" y="970058"/>
                      <a:pt x="2764495" y="1023580"/>
                      <a:pt x="2785880" y="1076273"/>
                    </a:cubicBezTo>
                    <a:cubicBezTo>
                      <a:pt x="2799378" y="1109513"/>
                      <a:pt x="2812220" y="1142535"/>
                      <a:pt x="2819646" y="1177752"/>
                    </a:cubicBezTo>
                    <a:cubicBezTo>
                      <a:pt x="2822445" y="1190999"/>
                      <a:pt x="2826340" y="1226915"/>
                      <a:pt x="2805404" y="1211178"/>
                    </a:cubicBezTo>
                    <a:cubicBezTo>
                      <a:pt x="2796913" y="1204798"/>
                      <a:pt x="2784782" y="1253217"/>
                      <a:pt x="2787067" y="1260926"/>
                    </a:cubicBezTo>
                    <a:cubicBezTo>
                      <a:pt x="2795032" y="1287741"/>
                      <a:pt x="2823426" y="1312881"/>
                      <a:pt x="2840133" y="1334594"/>
                    </a:cubicBezTo>
                    <a:cubicBezTo>
                      <a:pt x="2879425" y="1385631"/>
                      <a:pt x="2905734" y="1442805"/>
                      <a:pt x="2933454" y="1500530"/>
                    </a:cubicBezTo>
                    <a:cubicBezTo>
                      <a:pt x="2993490" y="1625531"/>
                      <a:pt x="3060342" y="1746880"/>
                      <a:pt x="3124569" y="1869719"/>
                    </a:cubicBezTo>
                    <a:cubicBezTo>
                      <a:pt x="3255366" y="2119869"/>
                      <a:pt x="3398306" y="2360410"/>
                      <a:pt x="3548235" y="2599515"/>
                    </a:cubicBezTo>
                    <a:cubicBezTo>
                      <a:pt x="3622520" y="2717976"/>
                      <a:pt x="3699102" y="2834415"/>
                      <a:pt x="3778508" y="2949513"/>
                    </a:cubicBezTo>
                    <a:cubicBezTo>
                      <a:pt x="3813551" y="3000300"/>
                      <a:pt x="3848698" y="3051119"/>
                      <a:pt x="3882971" y="3102426"/>
                    </a:cubicBezTo>
                    <a:cubicBezTo>
                      <a:pt x="3912103" y="3146019"/>
                      <a:pt x="3940850" y="3194573"/>
                      <a:pt x="3933354" y="3248987"/>
                    </a:cubicBezTo>
                    <a:cubicBezTo>
                      <a:pt x="3926493" y="3298811"/>
                      <a:pt x="3896892" y="3338829"/>
                      <a:pt x="3849025" y="3355125"/>
                    </a:cubicBezTo>
                    <a:cubicBezTo>
                      <a:pt x="3823378" y="3363860"/>
                      <a:pt x="3792923" y="3373923"/>
                      <a:pt x="3765473" y="3371241"/>
                    </a:cubicBezTo>
                    <a:cubicBezTo>
                      <a:pt x="3735455" y="3368307"/>
                      <a:pt x="3708967" y="3348225"/>
                      <a:pt x="3683949" y="3333149"/>
                    </a:cubicBezTo>
                    <a:cubicBezTo>
                      <a:pt x="3568960" y="3263851"/>
                      <a:pt x="3453958" y="3194624"/>
                      <a:pt x="3338899" y="3125455"/>
                    </a:cubicBezTo>
                    <a:cubicBezTo>
                      <a:pt x="3210220" y="3048096"/>
                      <a:pt x="3092536" y="2956245"/>
                      <a:pt x="2969768" y="2870235"/>
                    </a:cubicBezTo>
                    <a:cubicBezTo>
                      <a:pt x="2907300" y="2826475"/>
                      <a:pt x="2842887" y="2787036"/>
                      <a:pt x="2777800" y="2747422"/>
                    </a:cubicBezTo>
                    <a:cubicBezTo>
                      <a:pt x="2763140" y="2738501"/>
                      <a:pt x="2696641" y="2674588"/>
                      <a:pt x="2682540" y="2683311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68CB43CE-6D55-463D-87BC-66352329804C}"/>
                  </a:ext>
                </a:extLst>
              </p:cNvPr>
              <p:cNvSpPr/>
              <p:nvPr/>
            </p:nvSpPr>
            <p:spPr>
              <a:xfrm>
                <a:off x="9849814" y="1824125"/>
                <a:ext cx="648239" cy="359420"/>
              </a:xfrm>
              <a:custGeom>
                <a:avLst/>
                <a:gdLst>
                  <a:gd name="connsiteX0" fmla="*/ 637717 w 648239"/>
                  <a:gd name="connsiteY0" fmla="*/ 60269 h 359420"/>
                  <a:gd name="connsiteX1" fmla="*/ 528999 w 648239"/>
                  <a:gd name="connsiteY1" fmla="*/ 185148 h 359420"/>
                  <a:gd name="connsiteX2" fmla="*/ 381611 w 648239"/>
                  <a:gd name="connsiteY2" fmla="*/ 280805 h 359420"/>
                  <a:gd name="connsiteX3" fmla="*/ 60226 w 648239"/>
                  <a:gd name="connsiteY3" fmla="*/ 353299 h 359420"/>
                  <a:gd name="connsiteX4" fmla="*/ 7769 w 648239"/>
                  <a:gd name="connsiteY4" fmla="*/ 282384 h 359420"/>
                  <a:gd name="connsiteX5" fmla="*/ 69545 w 648239"/>
                  <a:gd name="connsiteY5" fmla="*/ 269361 h 359420"/>
                  <a:gd name="connsiteX6" fmla="*/ 161338 w 648239"/>
                  <a:gd name="connsiteY6" fmla="*/ 262000 h 359420"/>
                  <a:gd name="connsiteX7" fmla="*/ 331543 w 648239"/>
                  <a:gd name="connsiteY7" fmla="*/ 199467 h 359420"/>
                  <a:gd name="connsiteX8" fmla="*/ 482326 w 648239"/>
                  <a:gd name="connsiteY8" fmla="*/ 114484 h 359420"/>
                  <a:gd name="connsiteX9" fmla="*/ 604952 w 648239"/>
                  <a:gd name="connsiteY9" fmla="*/ 16137 h 359420"/>
                  <a:gd name="connsiteX10" fmla="*/ 645894 w 648239"/>
                  <a:gd name="connsiteY10" fmla="*/ 8442 h 359420"/>
                  <a:gd name="connsiteX11" fmla="*/ 637717 w 648239"/>
                  <a:gd name="connsiteY11" fmla="*/ 60269 h 359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8239" h="359420">
                    <a:moveTo>
                      <a:pt x="637717" y="60269"/>
                    </a:moveTo>
                    <a:cubicBezTo>
                      <a:pt x="606294" y="106544"/>
                      <a:pt x="573240" y="150034"/>
                      <a:pt x="528999" y="185148"/>
                    </a:cubicBezTo>
                    <a:cubicBezTo>
                      <a:pt x="482390" y="222136"/>
                      <a:pt x="433650" y="252103"/>
                      <a:pt x="381611" y="280805"/>
                    </a:cubicBezTo>
                    <a:cubicBezTo>
                      <a:pt x="289837" y="331419"/>
                      <a:pt x="166819" y="376244"/>
                      <a:pt x="60226" y="353299"/>
                    </a:cubicBezTo>
                    <a:cubicBezTo>
                      <a:pt x="29912" y="346778"/>
                      <a:pt x="-18584" y="320252"/>
                      <a:pt x="7769" y="282384"/>
                    </a:cubicBezTo>
                    <a:cubicBezTo>
                      <a:pt x="21017" y="263354"/>
                      <a:pt x="49430" y="268315"/>
                      <a:pt x="69545" y="269361"/>
                    </a:cubicBezTo>
                    <a:cubicBezTo>
                      <a:pt x="101950" y="271056"/>
                      <a:pt x="130287" y="272898"/>
                      <a:pt x="161338" y="262000"/>
                    </a:cubicBezTo>
                    <a:cubicBezTo>
                      <a:pt x="218390" y="241956"/>
                      <a:pt x="275833" y="223054"/>
                      <a:pt x="331543" y="199467"/>
                    </a:cubicBezTo>
                    <a:cubicBezTo>
                      <a:pt x="385501" y="176612"/>
                      <a:pt x="432822" y="145272"/>
                      <a:pt x="482326" y="114484"/>
                    </a:cubicBezTo>
                    <a:cubicBezTo>
                      <a:pt x="528755" y="85608"/>
                      <a:pt x="564171" y="51046"/>
                      <a:pt x="604952" y="16137"/>
                    </a:cubicBezTo>
                    <a:cubicBezTo>
                      <a:pt x="616126" y="6581"/>
                      <a:pt x="635330" y="-10152"/>
                      <a:pt x="645894" y="8442"/>
                    </a:cubicBezTo>
                    <a:cubicBezTo>
                      <a:pt x="653532" y="21875"/>
                      <a:pt x="641908" y="47131"/>
                      <a:pt x="637717" y="60269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4218D9F8-8E0A-4586-8912-405A695EDA35}"/>
                  </a:ext>
                </a:extLst>
              </p:cNvPr>
              <p:cNvSpPr/>
              <p:nvPr/>
            </p:nvSpPr>
            <p:spPr>
              <a:xfrm rot="-1199999">
                <a:off x="11599164" y="-884471"/>
                <a:ext cx="119823" cy="605757"/>
              </a:xfrm>
              <a:custGeom>
                <a:avLst/>
                <a:gdLst>
                  <a:gd name="connsiteX0" fmla="*/ 69307 w 119823"/>
                  <a:gd name="connsiteY0" fmla="*/ 565108 h 605757"/>
                  <a:gd name="connsiteX1" fmla="*/ 11941 w 119823"/>
                  <a:gd name="connsiteY1" fmla="*/ 602199 h 605757"/>
                  <a:gd name="connsiteX2" fmla="*/ 28917 w 119823"/>
                  <a:gd name="connsiteY2" fmla="*/ 500591 h 605757"/>
                  <a:gd name="connsiteX3" fmla="*/ 48274 w 119823"/>
                  <a:gd name="connsiteY3" fmla="*/ 194045 h 605757"/>
                  <a:gd name="connsiteX4" fmla="*/ 19829 w 119823"/>
                  <a:gd name="connsiteY4" fmla="*/ 42557 h 605757"/>
                  <a:gd name="connsiteX5" fmla="*/ 26247 w 119823"/>
                  <a:gd name="connsiteY5" fmla="*/ 1292 h 605757"/>
                  <a:gd name="connsiteX6" fmla="*/ 61143 w 119823"/>
                  <a:gd name="connsiteY6" fmla="*/ 29208 h 605757"/>
                  <a:gd name="connsiteX7" fmla="*/ 97445 w 119823"/>
                  <a:gd name="connsiteY7" fmla="*/ 168643 h 605757"/>
                  <a:gd name="connsiteX8" fmla="*/ 120017 w 119823"/>
                  <a:gd name="connsiteY8" fmla="*/ 348264 h 605757"/>
                  <a:gd name="connsiteX9" fmla="*/ 69307 w 119823"/>
                  <a:gd name="connsiteY9" fmla="*/ 565108 h 605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823" h="605757">
                    <a:moveTo>
                      <a:pt x="69307" y="565108"/>
                    </a:moveTo>
                    <a:cubicBezTo>
                      <a:pt x="59147" y="582739"/>
                      <a:pt x="36581" y="616967"/>
                      <a:pt x="11941" y="602199"/>
                    </a:cubicBezTo>
                    <a:cubicBezTo>
                      <a:pt x="-19489" y="583368"/>
                      <a:pt x="21254" y="523248"/>
                      <a:pt x="28917" y="500591"/>
                    </a:cubicBezTo>
                    <a:cubicBezTo>
                      <a:pt x="62305" y="401879"/>
                      <a:pt x="64647" y="296126"/>
                      <a:pt x="48274" y="194045"/>
                    </a:cubicBezTo>
                    <a:cubicBezTo>
                      <a:pt x="40130" y="143294"/>
                      <a:pt x="25387" y="93735"/>
                      <a:pt x="19829" y="42557"/>
                    </a:cubicBezTo>
                    <a:cubicBezTo>
                      <a:pt x="18744" y="32612"/>
                      <a:pt x="13770" y="7112"/>
                      <a:pt x="26247" y="1292"/>
                    </a:cubicBezTo>
                    <a:cubicBezTo>
                      <a:pt x="41227" y="-5697"/>
                      <a:pt x="56252" y="18549"/>
                      <a:pt x="61143" y="29208"/>
                    </a:cubicBezTo>
                    <a:cubicBezTo>
                      <a:pt x="80032" y="70423"/>
                      <a:pt x="87329" y="124555"/>
                      <a:pt x="97445" y="168643"/>
                    </a:cubicBezTo>
                    <a:cubicBezTo>
                      <a:pt x="110955" y="227506"/>
                      <a:pt x="119889" y="287732"/>
                      <a:pt x="120017" y="348264"/>
                    </a:cubicBezTo>
                    <a:cubicBezTo>
                      <a:pt x="120152" y="421381"/>
                      <a:pt x="106193" y="501036"/>
                      <a:pt x="69307" y="5651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500CD262-1033-43CE-8F77-08612C9B996E}"/>
                  </a:ext>
                </a:extLst>
              </p:cNvPr>
              <p:cNvSpPr/>
              <p:nvPr/>
            </p:nvSpPr>
            <p:spPr>
              <a:xfrm rot="-1199999">
                <a:off x="11763225" y="-782593"/>
                <a:ext cx="53253" cy="186387"/>
              </a:xfrm>
              <a:custGeom>
                <a:avLst/>
                <a:gdLst>
                  <a:gd name="connsiteX0" fmla="*/ 53449 w 53253"/>
                  <a:gd name="connsiteY0" fmla="*/ 121956 h 186387"/>
                  <a:gd name="connsiteX1" fmla="*/ 20023 w 53253"/>
                  <a:gd name="connsiteY1" fmla="*/ 185965 h 186387"/>
                  <a:gd name="connsiteX2" fmla="*/ 4157 w 53253"/>
                  <a:gd name="connsiteY2" fmla="*/ 75195 h 186387"/>
                  <a:gd name="connsiteX3" fmla="*/ 12809 w 53253"/>
                  <a:gd name="connsiteY3" fmla="*/ 886 h 186387"/>
                  <a:gd name="connsiteX4" fmla="*/ 53449 w 53253"/>
                  <a:gd name="connsiteY4" fmla="*/ 121956 h 186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253" h="186387">
                    <a:moveTo>
                      <a:pt x="53449" y="121956"/>
                    </a:moveTo>
                    <a:cubicBezTo>
                      <a:pt x="50432" y="140082"/>
                      <a:pt x="49065" y="191896"/>
                      <a:pt x="20023" y="185965"/>
                    </a:cubicBezTo>
                    <a:cubicBezTo>
                      <a:pt x="-12903" y="179241"/>
                      <a:pt x="5409" y="98741"/>
                      <a:pt x="4157" y="75195"/>
                    </a:cubicBezTo>
                    <a:cubicBezTo>
                      <a:pt x="3496" y="62780"/>
                      <a:pt x="-3641" y="6569"/>
                      <a:pt x="12809" y="886"/>
                    </a:cubicBezTo>
                    <a:cubicBezTo>
                      <a:pt x="47069" y="-10943"/>
                      <a:pt x="52153" y="106012"/>
                      <a:pt x="53449" y="121956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2240132E-48CC-4191-8818-9342DE2BA1A5}"/>
                  </a:ext>
                </a:extLst>
              </p:cNvPr>
              <p:cNvSpPr/>
              <p:nvPr/>
            </p:nvSpPr>
            <p:spPr>
              <a:xfrm>
                <a:off x="10106545" y="1740688"/>
                <a:ext cx="154037" cy="51344"/>
              </a:xfrm>
              <a:custGeom>
                <a:avLst/>
                <a:gdLst>
                  <a:gd name="connsiteX0" fmla="*/ 153898 w 154037"/>
                  <a:gd name="connsiteY0" fmla="*/ 25663 h 51344"/>
                  <a:gd name="connsiteX1" fmla="*/ 45892 w 154037"/>
                  <a:gd name="connsiteY1" fmla="*/ 49981 h 51344"/>
                  <a:gd name="connsiteX2" fmla="*/ 11381 w 154037"/>
                  <a:gd name="connsiteY2" fmla="*/ 11536 h 51344"/>
                  <a:gd name="connsiteX3" fmla="*/ 153898 w 154037"/>
                  <a:gd name="connsiteY3" fmla="*/ 25663 h 5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037" h="51344">
                    <a:moveTo>
                      <a:pt x="153898" y="25663"/>
                    </a:moveTo>
                    <a:cubicBezTo>
                      <a:pt x="122346" y="54410"/>
                      <a:pt x="85717" y="52722"/>
                      <a:pt x="45892" y="49981"/>
                    </a:cubicBezTo>
                    <a:cubicBezTo>
                      <a:pt x="25668" y="48595"/>
                      <a:pt x="-21166" y="36618"/>
                      <a:pt x="11381" y="11536"/>
                    </a:cubicBezTo>
                    <a:cubicBezTo>
                      <a:pt x="28383" y="-1564"/>
                      <a:pt x="161773" y="-10575"/>
                      <a:pt x="153898" y="25663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1A802218-048B-4161-AD7D-AB7D2B94A69D}"/>
                  </a:ext>
                </a:extLst>
              </p:cNvPr>
              <p:cNvSpPr/>
              <p:nvPr/>
            </p:nvSpPr>
            <p:spPr>
              <a:xfrm>
                <a:off x="12718757" y="2273400"/>
                <a:ext cx="25670" cy="19254"/>
              </a:xfrm>
              <a:custGeom>
                <a:avLst/>
                <a:gdLst>
                  <a:gd name="connsiteX0" fmla="*/ 195 w 25670"/>
                  <a:gd name="connsiteY0" fmla="*/ 19302 h 19254"/>
                  <a:gd name="connsiteX1" fmla="*/ 25451 w 25670"/>
                  <a:gd name="connsiteY1" fmla="*/ 2089 h 19254"/>
                  <a:gd name="connsiteX2" fmla="*/ 195 w 25670"/>
                  <a:gd name="connsiteY2" fmla="*/ 19302 h 1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70" h="19254">
                    <a:moveTo>
                      <a:pt x="195" y="19302"/>
                    </a:moveTo>
                    <a:cubicBezTo>
                      <a:pt x="2441" y="14842"/>
                      <a:pt x="21369" y="-6569"/>
                      <a:pt x="25451" y="2089"/>
                    </a:cubicBezTo>
                    <a:cubicBezTo>
                      <a:pt x="29301" y="10253"/>
                      <a:pt x="5195" y="19059"/>
                      <a:pt x="195" y="19302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EF84F1C2-726F-46EA-9180-F9D79709035D}"/>
                  </a:ext>
                </a:extLst>
              </p:cNvPr>
              <p:cNvSpPr/>
              <p:nvPr/>
            </p:nvSpPr>
            <p:spPr>
              <a:xfrm>
                <a:off x="10183562" y="694518"/>
                <a:ext cx="25672" cy="12837"/>
              </a:xfrm>
              <a:custGeom>
                <a:avLst/>
                <a:gdLst>
                  <a:gd name="connsiteX0" fmla="*/ 25868 w 25672"/>
                  <a:gd name="connsiteY0" fmla="*/ 8983 h 12837"/>
                  <a:gd name="connsiteX1" fmla="*/ 195 w 25672"/>
                  <a:gd name="connsiteY1" fmla="*/ 11210 h 12837"/>
                  <a:gd name="connsiteX2" fmla="*/ 25868 w 25672"/>
                  <a:gd name="connsiteY2" fmla="*/ 8983 h 1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72" h="12837">
                    <a:moveTo>
                      <a:pt x="25868" y="8983"/>
                    </a:moveTo>
                    <a:cubicBezTo>
                      <a:pt x="21985" y="16987"/>
                      <a:pt x="5779" y="9997"/>
                      <a:pt x="195" y="11210"/>
                    </a:cubicBezTo>
                    <a:cubicBezTo>
                      <a:pt x="7781" y="-5034"/>
                      <a:pt x="16799" y="-1556"/>
                      <a:pt x="25868" y="8983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16EAC831-F83C-49CE-9531-1C989A793EB0}"/>
                  </a:ext>
                </a:extLst>
              </p:cNvPr>
              <p:cNvSpPr/>
              <p:nvPr/>
            </p:nvSpPr>
            <p:spPr>
              <a:xfrm>
                <a:off x="11415859" y="-146266"/>
                <a:ext cx="12836" cy="19254"/>
              </a:xfrm>
              <a:custGeom>
                <a:avLst/>
                <a:gdLst>
                  <a:gd name="connsiteX0" fmla="*/ 13031 w 12836"/>
                  <a:gd name="connsiteY0" fmla="*/ 47 h 19254"/>
                  <a:gd name="connsiteX1" fmla="*/ 7980 w 12836"/>
                  <a:gd name="connsiteY1" fmla="*/ 19302 h 19254"/>
                  <a:gd name="connsiteX2" fmla="*/ 195 w 12836"/>
                  <a:gd name="connsiteY2" fmla="*/ 4874 h 19254"/>
                  <a:gd name="connsiteX3" fmla="*/ 13031 w 12836"/>
                  <a:gd name="connsiteY3" fmla="*/ 47 h 1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36" h="19254">
                    <a:moveTo>
                      <a:pt x="13031" y="47"/>
                    </a:moveTo>
                    <a:cubicBezTo>
                      <a:pt x="11343" y="6459"/>
                      <a:pt x="9662" y="12884"/>
                      <a:pt x="7980" y="19302"/>
                    </a:cubicBezTo>
                    <a:cubicBezTo>
                      <a:pt x="5387" y="14495"/>
                      <a:pt x="2788" y="9688"/>
                      <a:pt x="195" y="4874"/>
                    </a:cubicBezTo>
                    <a:cubicBezTo>
                      <a:pt x="4469" y="3269"/>
                      <a:pt x="8757" y="1658"/>
                      <a:pt x="13031" y="47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0D216D89-5E1E-4DEB-9F35-8A39D33A34C2}"/>
                  </a:ext>
                </a:extLst>
              </p:cNvPr>
              <p:cNvSpPr/>
              <p:nvPr/>
            </p:nvSpPr>
            <p:spPr>
              <a:xfrm>
                <a:off x="11248986" y="546899"/>
                <a:ext cx="584055" cy="686749"/>
              </a:xfrm>
              <a:custGeom>
                <a:avLst/>
                <a:gdLst>
                  <a:gd name="connsiteX0" fmla="*/ 210892 w 584055"/>
                  <a:gd name="connsiteY0" fmla="*/ 519507 h 686749"/>
                  <a:gd name="connsiteX1" fmla="*/ 332664 w 584055"/>
                  <a:gd name="connsiteY1" fmla="*/ 526907 h 686749"/>
                  <a:gd name="connsiteX2" fmla="*/ 385461 w 584055"/>
                  <a:gd name="connsiteY2" fmla="*/ 485805 h 686749"/>
                  <a:gd name="connsiteX3" fmla="*/ 397617 w 584055"/>
                  <a:gd name="connsiteY3" fmla="*/ 358557 h 686749"/>
                  <a:gd name="connsiteX4" fmla="*/ 396160 w 584055"/>
                  <a:gd name="connsiteY4" fmla="*/ 290653 h 686749"/>
                  <a:gd name="connsiteX5" fmla="*/ 328281 w 584055"/>
                  <a:gd name="connsiteY5" fmla="*/ 295832 h 686749"/>
                  <a:gd name="connsiteX6" fmla="*/ 253785 w 584055"/>
                  <a:gd name="connsiteY6" fmla="*/ 303772 h 686749"/>
                  <a:gd name="connsiteX7" fmla="*/ 234016 w 584055"/>
                  <a:gd name="connsiteY7" fmla="*/ 389281 h 686749"/>
                  <a:gd name="connsiteX8" fmla="*/ 210892 w 584055"/>
                  <a:gd name="connsiteY8" fmla="*/ 519507 h 686749"/>
                  <a:gd name="connsiteX9" fmla="*/ 191573 w 584055"/>
                  <a:gd name="connsiteY9" fmla="*/ 314143 h 686749"/>
                  <a:gd name="connsiteX10" fmla="*/ 81456 w 584055"/>
                  <a:gd name="connsiteY10" fmla="*/ 323013 h 686749"/>
                  <a:gd name="connsiteX11" fmla="*/ 18474 w 584055"/>
                  <a:gd name="connsiteY11" fmla="*/ 320959 h 686749"/>
                  <a:gd name="connsiteX12" fmla="*/ 120350 w 584055"/>
                  <a:gd name="connsiteY12" fmla="*/ 281192 h 686749"/>
                  <a:gd name="connsiteX13" fmla="*/ 197548 w 584055"/>
                  <a:gd name="connsiteY13" fmla="*/ 260667 h 686749"/>
                  <a:gd name="connsiteX14" fmla="*/ 212233 w 584055"/>
                  <a:gd name="connsiteY14" fmla="*/ 178077 h 686749"/>
                  <a:gd name="connsiteX15" fmla="*/ 228202 w 584055"/>
                  <a:gd name="connsiteY15" fmla="*/ 65187 h 686749"/>
                  <a:gd name="connsiteX16" fmla="*/ 241077 w 584055"/>
                  <a:gd name="connsiteY16" fmla="*/ 4259 h 686749"/>
                  <a:gd name="connsiteX17" fmla="*/ 261724 w 584055"/>
                  <a:gd name="connsiteY17" fmla="*/ 148765 h 686749"/>
                  <a:gd name="connsiteX18" fmla="*/ 257244 w 584055"/>
                  <a:gd name="connsiteY18" fmla="*/ 205900 h 686749"/>
                  <a:gd name="connsiteX19" fmla="*/ 253727 w 584055"/>
                  <a:gd name="connsiteY19" fmla="*/ 241682 h 686749"/>
                  <a:gd name="connsiteX20" fmla="*/ 339923 w 584055"/>
                  <a:gd name="connsiteY20" fmla="*/ 252227 h 686749"/>
                  <a:gd name="connsiteX21" fmla="*/ 417475 w 584055"/>
                  <a:gd name="connsiteY21" fmla="*/ 226650 h 686749"/>
                  <a:gd name="connsiteX22" fmla="*/ 431223 w 584055"/>
                  <a:gd name="connsiteY22" fmla="*/ 94307 h 686749"/>
                  <a:gd name="connsiteX23" fmla="*/ 457306 w 584055"/>
                  <a:gd name="connsiteY23" fmla="*/ 427 h 686749"/>
                  <a:gd name="connsiteX24" fmla="*/ 472010 w 584055"/>
                  <a:gd name="connsiteY24" fmla="*/ 101501 h 686749"/>
                  <a:gd name="connsiteX25" fmla="*/ 470380 w 584055"/>
                  <a:gd name="connsiteY25" fmla="*/ 166210 h 686749"/>
                  <a:gd name="connsiteX26" fmla="*/ 467652 w 584055"/>
                  <a:gd name="connsiteY26" fmla="*/ 228447 h 686749"/>
                  <a:gd name="connsiteX27" fmla="*/ 526148 w 584055"/>
                  <a:gd name="connsiteY27" fmla="*/ 270923 h 686749"/>
                  <a:gd name="connsiteX28" fmla="*/ 466041 w 584055"/>
                  <a:gd name="connsiteY28" fmla="*/ 285139 h 686749"/>
                  <a:gd name="connsiteX29" fmla="*/ 450965 w 584055"/>
                  <a:gd name="connsiteY29" fmla="*/ 371708 h 686749"/>
                  <a:gd name="connsiteX30" fmla="*/ 432397 w 584055"/>
                  <a:gd name="connsiteY30" fmla="*/ 498860 h 686749"/>
                  <a:gd name="connsiteX31" fmla="*/ 483293 w 584055"/>
                  <a:gd name="connsiteY31" fmla="*/ 525065 h 686749"/>
                  <a:gd name="connsiteX32" fmla="*/ 555017 w 584055"/>
                  <a:gd name="connsiteY32" fmla="*/ 520611 h 686749"/>
                  <a:gd name="connsiteX33" fmla="*/ 572545 w 584055"/>
                  <a:gd name="connsiteY33" fmla="*/ 551662 h 686749"/>
                  <a:gd name="connsiteX34" fmla="*/ 422519 w 584055"/>
                  <a:gd name="connsiteY34" fmla="*/ 587277 h 686749"/>
                  <a:gd name="connsiteX35" fmla="*/ 376315 w 584055"/>
                  <a:gd name="connsiteY35" fmla="*/ 657588 h 686749"/>
                  <a:gd name="connsiteX36" fmla="*/ 364897 w 584055"/>
                  <a:gd name="connsiteY36" fmla="*/ 575936 h 686749"/>
                  <a:gd name="connsiteX37" fmla="*/ 332453 w 584055"/>
                  <a:gd name="connsiteY37" fmla="*/ 569851 h 686749"/>
                  <a:gd name="connsiteX38" fmla="*/ 256050 w 584055"/>
                  <a:gd name="connsiteY38" fmla="*/ 566950 h 686749"/>
                  <a:gd name="connsiteX39" fmla="*/ 198081 w 584055"/>
                  <a:gd name="connsiteY39" fmla="*/ 589112 h 686749"/>
                  <a:gd name="connsiteX40" fmla="*/ 185200 w 584055"/>
                  <a:gd name="connsiteY40" fmla="*/ 657152 h 686749"/>
                  <a:gd name="connsiteX41" fmla="*/ 150028 w 584055"/>
                  <a:gd name="connsiteY41" fmla="*/ 675669 h 686749"/>
                  <a:gd name="connsiteX42" fmla="*/ 149649 w 584055"/>
                  <a:gd name="connsiteY42" fmla="*/ 607225 h 686749"/>
                  <a:gd name="connsiteX43" fmla="*/ 149078 w 584055"/>
                  <a:gd name="connsiteY43" fmla="*/ 569235 h 686749"/>
                  <a:gd name="connsiteX44" fmla="*/ 109972 w 584055"/>
                  <a:gd name="connsiteY44" fmla="*/ 566007 h 686749"/>
                  <a:gd name="connsiteX45" fmla="*/ 5124 w 584055"/>
                  <a:gd name="connsiteY45" fmla="*/ 555995 h 686749"/>
                  <a:gd name="connsiteX46" fmla="*/ 40218 w 584055"/>
                  <a:gd name="connsiteY46" fmla="*/ 532164 h 686749"/>
                  <a:gd name="connsiteX47" fmla="*/ 86962 w 584055"/>
                  <a:gd name="connsiteY47" fmla="*/ 527581 h 686749"/>
                  <a:gd name="connsiteX48" fmla="*/ 142936 w 584055"/>
                  <a:gd name="connsiteY48" fmla="*/ 522819 h 686749"/>
                  <a:gd name="connsiteX49" fmla="*/ 169879 w 584055"/>
                  <a:gd name="connsiteY49" fmla="*/ 453059 h 686749"/>
                  <a:gd name="connsiteX50" fmla="*/ 191573 w 584055"/>
                  <a:gd name="connsiteY50" fmla="*/ 314143 h 68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84055" h="686749">
                    <a:moveTo>
                      <a:pt x="210892" y="519507"/>
                    </a:moveTo>
                    <a:cubicBezTo>
                      <a:pt x="251384" y="523589"/>
                      <a:pt x="292012" y="525656"/>
                      <a:pt x="332664" y="526907"/>
                    </a:cubicBezTo>
                    <a:cubicBezTo>
                      <a:pt x="366983" y="527960"/>
                      <a:pt x="381077" y="521471"/>
                      <a:pt x="385461" y="485805"/>
                    </a:cubicBezTo>
                    <a:cubicBezTo>
                      <a:pt x="390653" y="443522"/>
                      <a:pt x="392424" y="400860"/>
                      <a:pt x="397617" y="358557"/>
                    </a:cubicBezTo>
                    <a:cubicBezTo>
                      <a:pt x="399972" y="339341"/>
                      <a:pt x="418611" y="300935"/>
                      <a:pt x="396160" y="290653"/>
                    </a:cubicBezTo>
                    <a:cubicBezTo>
                      <a:pt x="377342" y="282033"/>
                      <a:pt x="347985" y="294382"/>
                      <a:pt x="328281" y="295832"/>
                    </a:cubicBezTo>
                    <a:cubicBezTo>
                      <a:pt x="306324" y="297450"/>
                      <a:pt x="273193" y="290755"/>
                      <a:pt x="253785" y="303772"/>
                    </a:cubicBezTo>
                    <a:cubicBezTo>
                      <a:pt x="233035" y="317686"/>
                      <a:pt x="237553" y="366413"/>
                      <a:pt x="234016" y="389281"/>
                    </a:cubicBezTo>
                    <a:cubicBezTo>
                      <a:pt x="227277" y="432880"/>
                      <a:pt x="219152" y="476184"/>
                      <a:pt x="210892" y="519507"/>
                    </a:cubicBezTo>
                    <a:moveTo>
                      <a:pt x="191573" y="314143"/>
                    </a:moveTo>
                    <a:cubicBezTo>
                      <a:pt x="154874" y="316916"/>
                      <a:pt x="118052" y="319098"/>
                      <a:pt x="81456" y="323013"/>
                    </a:cubicBezTo>
                    <a:cubicBezTo>
                      <a:pt x="65166" y="324753"/>
                      <a:pt x="32202" y="332814"/>
                      <a:pt x="18474" y="320959"/>
                    </a:cubicBezTo>
                    <a:cubicBezTo>
                      <a:pt x="-13759" y="293149"/>
                      <a:pt x="106686" y="283387"/>
                      <a:pt x="120350" y="281192"/>
                    </a:cubicBezTo>
                    <a:cubicBezTo>
                      <a:pt x="143378" y="277495"/>
                      <a:pt x="182786" y="282405"/>
                      <a:pt x="197548" y="260667"/>
                    </a:cubicBezTo>
                    <a:cubicBezTo>
                      <a:pt x="212150" y="239166"/>
                      <a:pt x="208459" y="203038"/>
                      <a:pt x="212233" y="178077"/>
                    </a:cubicBezTo>
                    <a:cubicBezTo>
                      <a:pt x="217913" y="140511"/>
                      <a:pt x="224408" y="102997"/>
                      <a:pt x="228202" y="65187"/>
                    </a:cubicBezTo>
                    <a:cubicBezTo>
                      <a:pt x="229472" y="52479"/>
                      <a:pt x="227656" y="10498"/>
                      <a:pt x="241077" y="4259"/>
                    </a:cubicBezTo>
                    <a:cubicBezTo>
                      <a:pt x="271923" y="-10079"/>
                      <a:pt x="262231" y="137675"/>
                      <a:pt x="261724" y="148765"/>
                    </a:cubicBezTo>
                    <a:cubicBezTo>
                      <a:pt x="260858" y="167834"/>
                      <a:pt x="259901" y="186992"/>
                      <a:pt x="257244" y="205900"/>
                    </a:cubicBezTo>
                    <a:cubicBezTo>
                      <a:pt x="255748" y="216561"/>
                      <a:pt x="250479" y="230976"/>
                      <a:pt x="253727" y="241682"/>
                    </a:cubicBezTo>
                    <a:cubicBezTo>
                      <a:pt x="263027" y="272380"/>
                      <a:pt x="315862" y="254672"/>
                      <a:pt x="339923" y="252227"/>
                    </a:cubicBezTo>
                    <a:cubicBezTo>
                      <a:pt x="366899" y="249480"/>
                      <a:pt x="408547" y="259929"/>
                      <a:pt x="417475" y="226650"/>
                    </a:cubicBezTo>
                    <a:cubicBezTo>
                      <a:pt x="428694" y="184829"/>
                      <a:pt x="427064" y="137334"/>
                      <a:pt x="431223" y="94307"/>
                    </a:cubicBezTo>
                    <a:cubicBezTo>
                      <a:pt x="432371" y="82407"/>
                      <a:pt x="435375" y="-6459"/>
                      <a:pt x="457306" y="427"/>
                    </a:cubicBezTo>
                    <a:cubicBezTo>
                      <a:pt x="481792" y="8123"/>
                      <a:pt x="472235" y="82382"/>
                      <a:pt x="472010" y="101501"/>
                    </a:cubicBezTo>
                    <a:cubicBezTo>
                      <a:pt x="471760" y="123079"/>
                      <a:pt x="471843" y="144670"/>
                      <a:pt x="470380" y="166210"/>
                    </a:cubicBezTo>
                    <a:cubicBezTo>
                      <a:pt x="469071" y="185554"/>
                      <a:pt x="463615" y="209276"/>
                      <a:pt x="467652" y="228447"/>
                    </a:cubicBezTo>
                    <a:cubicBezTo>
                      <a:pt x="474732" y="262059"/>
                      <a:pt x="514582" y="244185"/>
                      <a:pt x="526148" y="270923"/>
                    </a:cubicBezTo>
                    <a:cubicBezTo>
                      <a:pt x="537136" y="296333"/>
                      <a:pt x="477228" y="276411"/>
                      <a:pt x="466041" y="285139"/>
                    </a:cubicBezTo>
                    <a:cubicBezTo>
                      <a:pt x="449335" y="298175"/>
                      <a:pt x="453353" y="352640"/>
                      <a:pt x="450965" y="371708"/>
                    </a:cubicBezTo>
                    <a:cubicBezTo>
                      <a:pt x="445728" y="413594"/>
                      <a:pt x="435670" y="457096"/>
                      <a:pt x="432397" y="498860"/>
                    </a:cubicBezTo>
                    <a:cubicBezTo>
                      <a:pt x="429817" y="531830"/>
                      <a:pt x="456324" y="527453"/>
                      <a:pt x="483293" y="525065"/>
                    </a:cubicBezTo>
                    <a:cubicBezTo>
                      <a:pt x="506425" y="523018"/>
                      <a:pt x="531835" y="517524"/>
                      <a:pt x="555017" y="520611"/>
                    </a:cubicBezTo>
                    <a:cubicBezTo>
                      <a:pt x="573643" y="523082"/>
                      <a:pt x="599669" y="540244"/>
                      <a:pt x="572545" y="551662"/>
                    </a:cubicBezTo>
                    <a:cubicBezTo>
                      <a:pt x="530153" y="569524"/>
                      <a:pt x="443821" y="533036"/>
                      <a:pt x="422519" y="587277"/>
                    </a:cubicBezTo>
                    <a:cubicBezTo>
                      <a:pt x="418502" y="597507"/>
                      <a:pt x="399805" y="716167"/>
                      <a:pt x="376315" y="657588"/>
                    </a:cubicBezTo>
                    <a:cubicBezTo>
                      <a:pt x="366495" y="633109"/>
                      <a:pt x="390537" y="594696"/>
                      <a:pt x="364897" y="575936"/>
                    </a:cubicBezTo>
                    <a:cubicBezTo>
                      <a:pt x="356007" y="569428"/>
                      <a:pt x="342767" y="570577"/>
                      <a:pt x="332453" y="569851"/>
                    </a:cubicBezTo>
                    <a:cubicBezTo>
                      <a:pt x="307056" y="568086"/>
                      <a:pt x="281499" y="567477"/>
                      <a:pt x="256050" y="566950"/>
                    </a:cubicBezTo>
                    <a:cubicBezTo>
                      <a:pt x="230679" y="566430"/>
                      <a:pt x="207882" y="561322"/>
                      <a:pt x="198081" y="589112"/>
                    </a:cubicBezTo>
                    <a:cubicBezTo>
                      <a:pt x="190450" y="610768"/>
                      <a:pt x="191297" y="634996"/>
                      <a:pt x="185200" y="657152"/>
                    </a:cubicBezTo>
                    <a:cubicBezTo>
                      <a:pt x="180623" y="673769"/>
                      <a:pt x="165605" y="702843"/>
                      <a:pt x="150028" y="675669"/>
                    </a:cubicBezTo>
                    <a:cubicBezTo>
                      <a:pt x="139797" y="657819"/>
                      <a:pt x="147627" y="626627"/>
                      <a:pt x="149649" y="607225"/>
                    </a:cubicBezTo>
                    <a:cubicBezTo>
                      <a:pt x="150657" y="597507"/>
                      <a:pt x="156452" y="577393"/>
                      <a:pt x="149078" y="569235"/>
                    </a:cubicBezTo>
                    <a:cubicBezTo>
                      <a:pt x="141164" y="560474"/>
                      <a:pt x="119984" y="565211"/>
                      <a:pt x="109972" y="566007"/>
                    </a:cubicBezTo>
                    <a:cubicBezTo>
                      <a:pt x="81071" y="568292"/>
                      <a:pt x="27247" y="582206"/>
                      <a:pt x="5124" y="555995"/>
                    </a:cubicBezTo>
                    <a:cubicBezTo>
                      <a:pt x="-13380" y="534063"/>
                      <a:pt x="25091" y="533646"/>
                      <a:pt x="40218" y="532164"/>
                    </a:cubicBezTo>
                    <a:cubicBezTo>
                      <a:pt x="55802" y="530636"/>
                      <a:pt x="71392" y="529224"/>
                      <a:pt x="86962" y="527581"/>
                    </a:cubicBezTo>
                    <a:cubicBezTo>
                      <a:pt x="104105" y="525778"/>
                      <a:pt x="126800" y="528191"/>
                      <a:pt x="142936" y="522819"/>
                    </a:cubicBezTo>
                    <a:cubicBezTo>
                      <a:pt x="170033" y="513795"/>
                      <a:pt x="168102" y="476954"/>
                      <a:pt x="169879" y="453059"/>
                    </a:cubicBezTo>
                    <a:cubicBezTo>
                      <a:pt x="173364" y="406380"/>
                      <a:pt x="183865" y="360271"/>
                      <a:pt x="191573" y="314143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1D2A2F45-5F97-4C86-9CB7-FD0C407BA470}"/>
                  </a:ext>
                </a:extLst>
              </p:cNvPr>
              <p:cNvSpPr/>
              <p:nvPr/>
            </p:nvSpPr>
            <p:spPr>
              <a:xfrm>
                <a:off x="11877972" y="957667"/>
                <a:ext cx="38508" cy="102688"/>
              </a:xfrm>
              <a:custGeom>
                <a:avLst/>
                <a:gdLst>
                  <a:gd name="connsiteX0" fmla="*/ 38703 w 38508"/>
                  <a:gd name="connsiteY0" fmla="*/ 3070 h 102688"/>
                  <a:gd name="connsiteX1" fmla="*/ 24891 w 38508"/>
                  <a:gd name="connsiteY1" fmla="*/ 85845 h 102688"/>
                  <a:gd name="connsiteX2" fmla="*/ 483 w 38508"/>
                  <a:gd name="connsiteY2" fmla="*/ 86442 h 102688"/>
                  <a:gd name="connsiteX3" fmla="*/ 38703 w 38508"/>
                  <a:gd name="connsiteY3" fmla="*/ 3070 h 10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508" h="102688">
                    <a:moveTo>
                      <a:pt x="38703" y="3070"/>
                    </a:moveTo>
                    <a:cubicBezTo>
                      <a:pt x="36515" y="30020"/>
                      <a:pt x="33594" y="60237"/>
                      <a:pt x="24891" y="85845"/>
                    </a:cubicBezTo>
                    <a:cubicBezTo>
                      <a:pt x="18306" y="105209"/>
                      <a:pt x="5014" y="111088"/>
                      <a:pt x="483" y="86442"/>
                    </a:cubicBezTo>
                    <a:cubicBezTo>
                      <a:pt x="-2393" y="70814"/>
                      <a:pt x="16702" y="-17231"/>
                      <a:pt x="38703" y="3070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5BD0379F-AA42-4C93-BE75-1A3D88537B00}"/>
                  </a:ext>
                </a:extLst>
              </p:cNvPr>
              <p:cNvSpPr/>
              <p:nvPr/>
            </p:nvSpPr>
            <p:spPr>
              <a:xfrm>
                <a:off x="10145055" y="733025"/>
                <a:ext cx="109106" cy="141206"/>
              </a:xfrm>
              <a:custGeom>
                <a:avLst/>
                <a:gdLst>
                  <a:gd name="connsiteX0" fmla="*/ 60704 w 109106"/>
                  <a:gd name="connsiteY0" fmla="*/ 50254 h 141206"/>
                  <a:gd name="connsiteX1" fmla="*/ 35705 w 109106"/>
                  <a:gd name="connsiteY1" fmla="*/ 63 h 141206"/>
                  <a:gd name="connsiteX2" fmla="*/ 96460 w 109106"/>
                  <a:gd name="connsiteY2" fmla="*/ 47552 h 141206"/>
                  <a:gd name="connsiteX3" fmla="*/ 87956 w 109106"/>
                  <a:gd name="connsiteY3" fmla="*/ 58366 h 141206"/>
                  <a:gd name="connsiteX4" fmla="*/ 104611 w 109106"/>
                  <a:gd name="connsiteY4" fmla="*/ 76549 h 141206"/>
                  <a:gd name="connsiteX5" fmla="*/ 98655 w 109106"/>
                  <a:gd name="connsiteY5" fmla="*/ 131739 h 141206"/>
                  <a:gd name="connsiteX6" fmla="*/ 65479 w 109106"/>
                  <a:gd name="connsiteY6" fmla="*/ 100502 h 141206"/>
                  <a:gd name="connsiteX7" fmla="*/ 1573 w 109106"/>
                  <a:gd name="connsiteY7" fmla="*/ 66948 h 141206"/>
                  <a:gd name="connsiteX8" fmla="*/ 60704 w 109106"/>
                  <a:gd name="connsiteY8" fmla="*/ 50254 h 141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106" h="141206">
                    <a:moveTo>
                      <a:pt x="60704" y="50254"/>
                    </a:moveTo>
                    <a:cubicBezTo>
                      <a:pt x="49896" y="42494"/>
                      <a:pt x="-1289" y="1681"/>
                      <a:pt x="35705" y="63"/>
                    </a:cubicBezTo>
                    <a:cubicBezTo>
                      <a:pt x="54594" y="-758"/>
                      <a:pt x="95292" y="30313"/>
                      <a:pt x="96460" y="47552"/>
                    </a:cubicBezTo>
                    <a:cubicBezTo>
                      <a:pt x="96755" y="51903"/>
                      <a:pt x="87449" y="54156"/>
                      <a:pt x="87956" y="58366"/>
                    </a:cubicBezTo>
                    <a:cubicBezTo>
                      <a:pt x="88919" y="66376"/>
                      <a:pt x="100786" y="70176"/>
                      <a:pt x="104611" y="76549"/>
                    </a:cubicBezTo>
                    <a:cubicBezTo>
                      <a:pt x="113038" y="90605"/>
                      <a:pt x="109540" y="118377"/>
                      <a:pt x="98655" y="131739"/>
                    </a:cubicBezTo>
                    <a:cubicBezTo>
                      <a:pt x="73829" y="162213"/>
                      <a:pt x="46263" y="110624"/>
                      <a:pt x="65479" y="100502"/>
                    </a:cubicBezTo>
                    <a:cubicBezTo>
                      <a:pt x="61198" y="102755"/>
                      <a:pt x="3730" y="73546"/>
                      <a:pt x="1573" y="66948"/>
                    </a:cubicBezTo>
                    <a:cubicBezTo>
                      <a:pt x="-10249" y="30794"/>
                      <a:pt x="57797" y="64855"/>
                      <a:pt x="60704" y="50254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BF7D8BA4-34BF-4554-B63C-CAC0FF84EF28}"/>
                  </a:ext>
                </a:extLst>
              </p:cNvPr>
              <p:cNvSpPr/>
              <p:nvPr/>
            </p:nvSpPr>
            <p:spPr>
              <a:xfrm>
                <a:off x="10241325" y="854974"/>
                <a:ext cx="83437" cy="70602"/>
              </a:xfrm>
              <a:custGeom>
                <a:avLst/>
                <a:gdLst>
                  <a:gd name="connsiteX0" fmla="*/ 54648 w 83437"/>
                  <a:gd name="connsiteY0" fmla="*/ 70572 h 70602"/>
                  <a:gd name="connsiteX1" fmla="*/ 5324 w 83437"/>
                  <a:gd name="connsiteY1" fmla="*/ 60694 h 70602"/>
                  <a:gd name="connsiteX2" fmla="*/ 33128 w 83437"/>
                  <a:gd name="connsiteY2" fmla="*/ 32846 h 70602"/>
                  <a:gd name="connsiteX3" fmla="*/ 73569 w 83437"/>
                  <a:gd name="connsiteY3" fmla="*/ 7378 h 70602"/>
                  <a:gd name="connsiteX4" fmla="*/ 54648 w 83437"/>
                  <a:gd name="connsiteY4" fmla="*/ 70572 h 7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437" h="70602">
                    <a:moveTo>
                      <a:pt x="54648" y="70572"/>
                    </a:moveTo>
                    <a:cubicBezTo>
                      <a:pt x="41523" y="70983"/>
                      <a:pt x="15157" y="70071"/>
                      <a:pt x="5324" y="60694"/>
                    </a:cubicBezTo>
                    <a:cubicBezTo>
                      <a:pt x="-12955" y="43275"/>
                      <a:pt x="22698" y="40965"/>
                      <a:pt x="33128" y="32846"/>
                    </a:cubicBezTo>
                    <a:cubicBezTo>
                      <a:pt x="47749" y="21479"/>
                      <a:pt x="50618" y="-15509"/>
                      <a:pt x="73569" y="7378"/>
                    </a:cubicBezTo>
                    <a:cubicBezTo>
                      <a:pt x="96334" y="30079"/>
                      <a:pt x="76316" y="56484"/>
                      <a:pt x="54648" y="70572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5247CA12-B9BE-4BF2-BC48-05F5237261F8}"/>
                  </a:ext>
                </a:extLst>
              </p:cNvPr>
              <p:cNvSpPr/>
              <p:nvPr/>
            </p:nvSpPr>
            <p:spPr>
              <a:xfrm>
                <a:off x="10106544" y="829299"/>
                <a:ext cx="57761" cy="51350"/>
              </a:xfrm>
              <a:custGeom>
                <a:avLst/>
                <a:gdLst>
                  <a:gd name="connsiteX0" fmla="*/ 195 w 57761"/>
                  <a:gd name="connsiteY0" fmla="*/ 217 h 51350"/>
                  <a:gd name="connsiteX1" fmla="*/ 51104 w 57761"/>
                  <a:gd name="connsiteY1" fmla="*/ 51306 h 51350"/>
                  <a:gd name="connsiteX2" fmla="*/ 195 w 57761"/>
                  <a:gd name="connsiteY2" fmla="*/ 217 h 5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761" h="51350">
                    <a:moveTo>
                      <a:pt x="195" y="217"/>
                    </a:moveTo>
                    <a:cubicBezTo>
                      <a:pt x="23930" y="-3262"/>
                      <a:pt x="76732" y="47898"/>
                      <a:pt x="51104" y="51306"/>
                    </a:cubicBezTo>
                    <a:cubicBezTo>
                      <a:pt x="34147" y="53552"/>
                      <a:pt x="3898" y="13888"/>
                      <a:pt x="195" y="217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1456FE78-8B24-4562-877F-78234119EE89}"/>
              </a:ext>
            </a:extLst>
          </p:cNvPr>
          <p:cNvCxnSpPr>
            <a:cxnSpLocks/>
          </p:cNvCxnSpPr>
          <p:nvPr/>
        </p:nvCxnSpPr>
        <p:spPr>
          <a:xfrm flipV="1">
            <a:off x="695325" y="1882692"/>
            <a:ext cx="7982645" cy="1289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8EACF531-E759-42A5-A031-91B301626320}"/>
              </a:ext>
            </a:extLst>
          </p:cNvPr>
          <p:cNvCxnSpPr>
            <a:cxnSpLocks/>
          </p:cNvCxnSpPr>
          <p:nvPr/>
        </p:nvCxnSpPr>
        <p:spPr>
          <a:xfrm>
            <a:off x="695325" y="6286925"/>
            <a:ext cx="809293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155F775D-09FF-46B4-B2D7-9D51CA46F42B}"/>
              </a:ext>
            </a:extLst>
          </p:cNvPr>
          <p:cNvCxnSpPr>
            <a:cxnSpLocks/>
          </p:cNvCxnSpPr>
          <p:nvPr/>
        </p:nvCxnSpPr>
        <p:spPr>
          <a:xfrm>
            <a:off x="714989" y="1866531"/>
            <a:ext cx="0" cy="44421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F050E195-4AAA-4334-B1D5-B4E2EA77CF2A}"/>
              </a:ext>
            </a:extLst>
          </p:cNvPr>
          <p:cNvSpPr txBox="1"/>
          <p:nvPr/>
        </p:nvSpPr>
        <p:spPr>
          <a:xfrm>
            <a:off x="943592" y="2288384"/>
            <a:ext cx="69557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cs"/>
                <a:sym typeface="Arial" panose="020B0604020202020204" pitchFamily="34" charset="0"/>
              </a:rPr>
              <a:t>演讲是一场旅行，演讲者是导游，主线是旅行路线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07236794-468D-4637-8F2A-DA00AEAB6F07}"/>
              </a:ext>
            </a:extLst>
          </p:cNvPr>
          <p:cNvSpPr txBox="1"/>
          <p:nvPr/>
        </p:nvSpPr>
        <p:spPr>
          <a:xfrm>
            <a:off x="943593" y="3135356"/>
            <a:ext cx="6779436" cy="272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rPr>
              <a:t>明确的主线可以确保演讲中不出现观众无法理解的跳跃，从而让演讲者和观众在演讲结束时一起满意地到达目的地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主线不等于主题，比如，同样是探险的主题，主线可以是关于耐力的，也可以是关于探险危险性的。主线不一定多么宏大，但必须要有一个有趣的视角</a:t>
            </a:r>
            <a:endParaRPr lang="en-US" altLang="zh-CN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不要试图涵盖所有你认为需要讲的东西。主线上附加太多概念是不可取的。正确的方式：把你要涵盖的一系列主题简化成一根紧密连接的线条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——</a:t>
            </a: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一根可以展开的主线</a:t>
            </a:r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0DADECFF-B6CC-43A1-8A36-9BA3C5A8CBAC}"/>
              </a:ext>
            </a:extLst>
          </p:cNvPr>
          <p:cNvCxnSpPr/>
          <p:nvPr/>
        </p:nvCxnSpPr>
        <p:spPr>
          <a:xfrm>
            <a:off x="1080655" y="2912585"/>
            <a:ext cx="664237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37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CB79370-61DF-4DAB-9299-A4C2C64FFB62}"/>
              </a:ext>
            </a:extLst>
          </p:cNvPr>
          <p:cNvSpPr/>
          <p:nvPr/>
        </p:nvSpPr>
        <p:spPr>
          <a:xfrm>
            <a:off x="847213" y="5953536"/>
            <a:ext cx="2877181" cy="35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íSḷíďe">
            <a:extLst>
              <a:ext uri="{FF2B5EF4-FFF2-40B4-BE49-F238E27FC236}">
                <a16:creationId xmlns:a16="http://schemas.microsoft.com/office/drawing/2014/main" id="{1EE046CE-4A11-44F5-BE74-B97339A6C731}"/>
              </a:ext>
            </a:extLst>
          </p:cNvPr>
          <p:cNvGrpSpPr/>
          <p:nvPr/>
        </p:nvGrpSpPr>
        <p:grpSpPr>
          <a:xfrm>
            <a:off x="2846237" y="4462708"/>
            <a:ext cx="1229420" cy="1846012"/>
            <a:chOff x="2659424" y="4395247"/>
            <a:chExt cx="1229420" cy="1846012"/>
          </a:xfrm>
          <a:solidFill>
            <a:schemeClr val="accent3"/>
          </a:solidFill>
        </p:grpSpPr>
        <p:sp>
          <p:nvSpPr>
            <p:cNvPr id="4" name="ïšlidê">
              <a:extLst>
                <a:ext uri="{FF2B5EF4-FFF2-40B4-BE49-F238E27FC236}">
                  <a16:creationId xmlns:a16="http://schemas.microsoft.com/office/drawing/2014/main" id="{18E491B0-949F-42EC-9A84-701A49271C05}"/>
                </a:ext>
              </a:extLst>
            </p:cNvPr>
            <p:cNvSpPr/>
            <p:nvPr/>
          </p:nvSpPr>
          <p:spPr>
            <a:xfrm>
              <a:off x="3537581" y="4396180"/>
              <a:ext cx="351263" cy="35435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 fontScale="47500" lnSpcReduction="20000"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endParaRPr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ïŝḻiḍè">
              <a:extLst>
                <a:ext uri="{FF2B5EF4-FFF2-40B4-BE49-F238E27FC236}">
                  <a16:creationId xmlns:a16="http://schemas.microsoft.com/office/drawing/2014/main" id="{C8C334FB-F0F0-427A-B6B9-0BE3262772BE}"/>
                </a:ext>
              </a:extLst>
            </p:cNvPr>
            <p:cNvSpPr/>
            <p:nvPr/>
          </p:nvSpPr>
          <p:spPr>
            <a:xfrm>
              <a:off x="2659424" y="4395247"/>
              <a:ext cx="878157" cy="184601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 anchorCtr="0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r>
                <a:rPr lang="en-US" altLang="zh-CN" sz="3600" b="1" dirty="0">
                  <a:solidFill>
                    <a:schemeClr val="tx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1</a:t>
              </a:r>
              <a:endParaRPr sz="3600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" name="ïśḻîďé">
            <a:extLst>
              <a:ext uri="{FF2B5EF4-FFF2-40B4-BE49-F238E27FC236}">
                <a16:creationId xmlns:a16="http://schemas.microsoft.com/office/drawing/2014/main" id="{C9D34608-5674-4E31-B00B-B83F0CBE0A55}"/>
              </a:ext>
            </a:extLst>
          </p:cNvPr>
          <p:cNvGrpSpPr/>
          <p:nvPr/>
        </p:nvGrpSpPr>
        <p:grpSpPr>
          <a:xfrm>
            <a:off x="4075657" y="3061678"/>
            <a:ext cx="1229420" cy="1756314"/>
            <a:chOff x="3888844" y="2994217"/>
            <a:chExt cx="1229420" cy="1756314"/>
          </a:xfrm>
          <a:solidFill>
            <a:schemeClr val="accent3">
              <a:lumMod val="75000"/>
            </a:schemeClr>
          </a:solidFill>
        </p:grpSpPr>
        <p:sp>
          <p:nvSpPr>
            <p:cNvPr id="7" name="î$lîḓê">
              <a:extLst>
                <a:ext uri="{FF2B5EF4-FFF2-40B4-BE49-F238E27FC236}">
                  <a16:creationId xmlns:a16="http://schemas.microsoft.com/office/drawing/2014/main" id="{FFC0DE3E-7AF9-4FF6-B627-4DB8911F4EF4}"/>
                </a:ext>
              </a:extLst>
            </p:cNvPr>
            <p:cNvSpPr/>
            <p:nvPr/>
          </p:nvSpPr>
          <p:spPr>
            <a:xfrm>
              <a:off x="4767001" y="2994217"/>
              <a:ext cx="351263" cy="35435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 fontScale="47500" lnSpcReduction="20000"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endParaRPr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íSḷïďé">
              <a:extLst>
                <a:ext uri="{FF2B5EF4-FFF2-40B4-BE49-F238E27FC236}">
                  <a16:creationId xmlns:a16="http://schemas.microsoft.com/office/drawing/2014/main" id="{8CD47377-FEE7-4707-8711-3E71F9E870EE}"/>
                </a:ext>
              </a:extLst>
            </p:cNvPr>
            <p:cNvSpPr/>
            <p:nvPr/>
          </p:nvSpPr>
          <p:spPr>
            <a:xfrm>
              <a:off x="3888844" y="2994217"/>
              <a:ext cx="878157" cy="17563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 anchorCtr="0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r>
                <a:rPr lang="en-US" altLang="zh-CN" sz="3600" b="1" dirty="0">
                  <a:solidFill>
                    <a:schemeClr val="tx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sz="3600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9" name="ïṣḻîḓé">
            <a:extLst>
              <a:ext uri="{FF2B5EF4-FFF2-40B4-BE49-F238E27FC236}">
                <a16:creationId xmlns:a16="http://schemas.microsoft.com/office/drawing/2014/main" id="{6BED1A99-70DD-4499-A886-DE2C17E003F8}"/>
              </a:ext>
            </a:extLst>
          </p:cNvPr>
          <p:cNvSpPr/>
          <p:nvPr/>
        </p:nvSpPr>
        <p:spPr bwMode="auto">
          <a:xfrm>
            <a:off x="5086002" y="1215753"/>
            <a:ext cx="1320800" cy="2200276"/>
          </a:xfrm>
          <a:custGeom>
            <a:avLst/>
            <a:gdLst>
              <a:gd name="T0" fmla="*/ 138 w 832"/>
              <a:gd name="T1" fmla="*/ 1386 h 1386"/>
              <a:gd name="T2" fmla="*/ 138 w 832"/>
              <a:gd name="T3" fmla="*/ 330 h 1386"/>
              <a:gd name="T4" fmla="*/ 0 w 832"/>
              <a:gd name="T5" fmla="*/ 330 h 1386"/>
              <a:gd name="T6" fmla="*/ 416 w 832"/>
              <a:gd name="T7" fmla="*/ 0 h 1386"/>
              <a:gd name="T8" fmla="*/ 832 w 832"/>
              <a:gd name="T9" fmla="*/ 330 h 1386"/>
              <a:gd name="T10" fmla="*/ 694 w 832"/>
              <a:gd name="T11" fmla="*/ 330 h 1386"/>
              <a:gd name="T12" fmla="*/ 694 w 832"/>
              <a:gd name="T13" fmla="*/ 1386 h 1386"/>
              <a:gd name="T14" fmla="*/ 138 w 832"/>
              <a:gd name="T15" fmla="*/ 1386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2" h="1386">
                <a:moveTo>
                  <a:pt x="138" y="1386"/>
                </a:moveTo>
                <a:lnTo>
                  <a:pt x="138" y="330"/>
                </a:lnTo>
                <a:lnTo>
                  <a:pt x="0" y="330"/>
                </a:lnTo>
                <a:lnTo>
                  <a:pt x="416" y="0"/>
                </a:lnTo>
                <a:lnTo>
                  <a:pt x="832" y="330"/>
                </a:lnTo>
                <a:lnTo>
                  <a:pt x="694" y="330"/>
                </a:lnTo>
                <a:lnTo>
                  <a:pt x="694" y="1386"/>
                </a:lnTo>
                <a:lnTo>
                  <a:pt x="138" y="13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CN" altLang="en-US" sz="36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2036B5D-7608-4263-B885-7C149BA83FFE}"/>
              </a:ext>
            </a:extLst>
          </p:cNvPr>
          <p:cNvCxnSpPr>
            <a:cxnSpLocks/>
          </p:cNvCxnSpPr>
          <p:nvPr/>
        </p:nvCxnSpPr>
        <p:spPr>
          <a:xfrm>
            <a:off x="7031076" y="3248023"/>
            <a:ext cx="467463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A359B3D-1287-488E-9D91-67D0AB4CEECD}"/>
              </a:ext>
            </a:extLst>
          </p:cNvPr>
          <p:cNvCxnSpPr/>
          <p:nvPr/>
        </p:nvCxnSpPr>
        <p:spPr>
          <a:xfrm>
            <a:off x="5763185" y="4871967"/>
            <a:ext cx="594252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E50A64A9-5562-42F5-9195-D5AE671FF8B9}"/>
              </a:ext>
            </a:extLst>
          </p:cNvPr>
          <p:cNvCxnSpPr/>
          <p:nvPr/>
        </p:nvCxnSpPr>
        <p:spPr>
          <a:xfrm>
            <a:off x="4589533" y="6306336"/>
            <a:ext cx="711618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S1íḑè">
            <a:extLst>
              <a:ext uri="{FF2B5EF4-FFF2-40B4-BE49-F238E27FC236}">
                <a16:creationId xmlns:a16="http://schemas.microsoft.com/office/drawing/2014/main" id="{F332F305-B790-470A-9D1F-B080B80AB5BD}"/>
              </a:ext>
            </a:extLst>
          </p:cNvPr>
          <p:cNvSpPr/>
          <p:nvPr/>
        </p:nvSpPr>
        <p:spPr>
          <a:xfrm>
            <a:off x="3982704" y="5097274"/>
            <a:ext cx="478054" cy="47805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0ECA0A5-BE70-43D8-A364-141FB1BAAA4E}"/>
              </a:ext>
            </a:extLst>
          </p:cNvPr>
          <p:cNvSpPr txBox="1"/>
          <p:nvPr/>
        </p:nvSpPr>
        <p:spPr>
          <a:xfrm>
            <a:off x="4597305" y="5570941"/>
            <a:ext cx="4576185" cy="81633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00" dirty="0">
                <a:latin typeface="Arial" panose="020B0604020202020204" pitchFamily="34" charset="0"/>
                <a:sym typeface="Arial" panose="020B0604020202020204" pitchFamily="34" charset="0"/>
              </a:rPr>
              <a:t>自己想讲什么，观众想听什么</a:t>
            </a:r>
            <a:endParaRPr lang="en-US" altLang="zh-CN" sz="1600" spc="1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spc="100" dirty="0">
                <a:latin typeface="Arial" panose="020B0604020202020204" pitchFamily="34" charset="0"/>
                <a:sym typeface="Arial" panose="020B0604020202020204" pitchFamily="34" charset="0"/>
              </a:rPr>
              <a:t>把内容框架先列出来，搜索素材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2EF5126-F264-4B3F-957A-30EBA2199400}"/>
              </a:ext>
            </a:extLst>
          </p:cNvPr>
          <p:cNvSpPr txBox="1"/>
          <p:nvPr/>
        </p:nvSpPr>
        <p:spPr>
          <a:xfrm>
            <a:off x="4597305" y="5097274"/>
            <a:ext cx="3293485" cy="56133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spc="1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构想演讲稿</a:t>
            </a:r>
          </a:p>
        </p:txBody>
      </p:sp>
      <p:grpSp>
        <p:nvGrpSpPr>
          <p:cNvPr id="36" name="图形 34">
            <a:extLst>
              <a:ext uri="{FF2B5EF4-FFF2-40B4-BE49-F238E27FC236}">
                <a16:creationId xmlns:a16="http://schemas.microsoft.com/office/drawing/2014/main" id="{D0413BAC-19F6-4831-9D79-DEC8B813F0CD}"/>
              </a:ext>
            </a:extLst>
          </p:cNvPr>
          <p:cNvGrpSpPr/>
          <p:nvPr/>
        </p:nvGrpSpPr>
        <p:grpSpPr>
          <a:xfrm rot="19284061">
            <a:off x="725544" y="1764780"/>
            <a:ext cx="4081805" cy="2651466"/>
            <a:chOff x="725544" y="1764780"/>
            <a:chExt cx="4081805" cy="2651466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197AE03E-053B-4C6E-AFB4-5437B0786655}"/>
                </a:ext>
              </a:extLst>
            </p:cNvPr>
            <p:cNvSpPr/>
            <p:nvPr/>
          </p:nvSpPr>
          <p:spPr>
            <a:xfrm>
              <a:off x="1980827" y="2311297"/>
              <a:ext cx="2433712" cy="973485"/>
            </a:xfrm>
            <a:custGeom>
              <a:avLst/>
              <a:gdLst>
                <a:gd name="connsiteX0" fmla="*/ 0 w 2433712"/>
                <a:gd name="connsiteY0" fmla="*/ 475923 h 973485"/>
                <a:gd name="connsiteX1" fmla="*/ 73482 w 2433712"/>
                <a:gd name="connsiteY1" fmla="*/ 227186 h 973485"/>
                <a:gd name="connsiteX2" fmla="*/ 135642 w 2433712"/>
                <a:gd name="connsiteY2" fmla="*/ 77695 h 973485"/>
                <a:gd name="connsiteX3" fmla="*/ 145517 w 2433712"/>
                <a:gd name="connsiteY3" fmla="*/ 60729 h 973485"/>
                <a:gd name="connsiteX4" fmla="*/ 177490 w 2433712"/>
                <a:gd name="connsiteY4" fmla="*/ 54670 h 973485"/>
                <a:gd name="connsiteX5" fmla="*/ 546731 w 2433712"/>
                <a:gd name="connsiteY5" fmla="*/ 5568 h 973485"/>
                <a:gd name="connsiteX6" fmla="*/ 965450 w 2433712"/>
                <a:gd name="connsiteY6" fmla="*/ 22632 h 973485"/>
                <a:gd name="connsiteX7" fmla="*/ 1320381 w 2433712"/>
                <a:gd name="connsiteY7" fmla="*/ 100512 h 973485"/>
                <a:gd name="connsiteX8" fmla="*/ 1371920 w 2433712"/>
                <a:gd name="connsiteY8" fmla="*/ 114534 h 973485"/>
                <a:gd name="connsiteX9" fmla="*/ 1400139 w 2433712"/>
                <a:gd name="connsiteY9" fmla="*/ 122570 h 973485"/>
                <a:gd name="connsiteX10" fmla="*/ 1425656 w 2433712"/>
                <a:gd name="connsiteY10" fmla="*/ 190663 h 973485"/>
                <a:gd name="connsiteX11" fmla="*/ 1451899 w 2433712"/>
                <a:gd name="connsiteY11" fmla="*/ 265427 h 973485"/>
                <a:gd name="connsiteX12" fmla="*/ 1532620 w 2433712"/>
                <a:gd name="connsiteY12" fmla="*/ 344665 h 973485"/>
                <a:gd name="connsiteX13" fmla="*/ 1847100 w 2433712"/>
                <a:gd name="connsiteY13" fmla="*/ 549674 h 973485"/>
                <a:gd name="connsiteX14" fmla="*/ 2420296 w 2433712"/>
                <a:gd name="connsiteY14" fmla="*/ 696037 h 973485"/>
                <a:gd name="connsiteX15" fmla="*/ 2433713 w 2433712"/>
                <a:gd name="connsiteY15" fmla="*/ 698837 h 973485"/>
                <a:gd name="connsiteX16" fmla="*/ 2284495 w 2433712"/>
                <a:gd name="connsiteY16" fmla="*/ 864077 h 973485"/>
                <a:gd name="connsiteX17" fmla="*/ 2200375 w 2433712"/>
                <a:gd name="connsiteY17" fmla="*/ 957225 h 973485"/>
                <a:gd name="connsiteX18" fmla="*/ 2167147 w 2433712"/>
                <a:gd name="connsiteY18" fmla="*/ 971592 h 973485"/>
                <a:gd name="connsiteX19" fmla="*/ 1862677 w 2433712"/>
                <a:gd name="connsiteY19" fmla="*/ 895376 h 973485"/>
                <a:gd name="connsiteX20" fmla="*/ 1717722 w 2433712"/>
                <a:gd name="connsiteY20" fmla="*/ 842265 h 973485"/>
                <a:gd name="connsiteX21" fmla="*/ 1538104 w 2433712"/>
                <a:gd name="connsiteY21" fmla="*/ 728784 h 973485"/>
                <a:gd name="connsiteX22" fmla="*/ 1387144 w 2433712"/>
                <a:gd name="connsiteY22" fmla="*/ 614086 h 973485"/>
                <a:gd name="connsiteX23" fmla="*/ 1330965 w 2433712"/>
                <a:gd name="connsiteY23" fmla="*/ 571183 h 973485"/>
                <a:gd name="connsiteX24" fmla="*/ 1296979 w 2433712"/>
                <a:gd name="connsiteY24" fmla="*/ 602126 h 973485"/>
                <a:gd name="connsiteX25" fmla="*/ 1239693 w 2433712"/>
                <a:gd name="connsiteY25" fmla="*/ 653434 h 973485"/>
                <a:gd name="connsiteX26" fmla="*/ 1142239 w 2433712"/>
                <a:gd name="connsiteY26" fmla="*/ 733885 h 973485"/>
                <a:gd name="connsiteX27" fmla="*/ 1021826 w 2433712"/>
                <a:gd name="connsiteY27" fmla="*/ 786988 h 973485"/>
                <a:gd name="connsiteX28" fmla="*/ 955349 w 2433712"/>
                <a:gd name="connsiteY28" fmla="*/ 815446 h 973485"/>
                <a:gd name="connsiteX29" fmla="*/ 935235 w 2433712"/>
                <a:gd name="connsiteY29" fmla="*/ 823421 h 973485"/>
                <a:gd name="connsiteX30" fmla="*/ 872784 w 2433712"/>
                <a:gd name="connsiteY30" fmla="*/ 802941 h 973485"/>
                <a:gd name="connsiteX31" fmla="*/ 741795 w 2433712"/>
                <a:gd name="connsiteY31" fmla="*/ 754791 h 973485"/>
                <a:gd name="connsiteX32" fmla="*/ 471930 w 2433712"/>
                <a:gd name="connsiteY32" fmla="*/ 612589 h 973485"/>
                <a:gd name="connsiteX33" fmla="*/ 436935 w 2433712"/>
                <a:gd name="connsiteY33" fmla="*/ 572901 h 973485"/>
                <a:gd name="connsiteX34" fmla="*/ 429056 w 2433712"/>
                <a:gd name="connsiteY34" fmla="*/ 553889 h 973485"/>
                <a:gd name="connsiteX35" fmla="*/ 442567 w 2433712"/>
                <a:gd name="connsiteY35" fmla="*/ 535644 h 973485"/>
                <a:gd name="connsiteX36" fmla="*/ 578262 w 2433712"/>
                <a:gd name="connsiteY36" fmla="*/ 446772 h 973485"/>
                <a:gd name="connsiteX37" fmla="*/ 610658 w 2433712"/>
                <a:gd name="connsiteY37" fmla="*/ 426883 h 973485"/>
                <a:gd name="connsiteX38" fmla="*/ 74978 w 2433712"/>
                <a:gd name="connsiteY38" fmla="*/ 469900 h 973485"/>
                <a:gd name="connsiteX39" fmla="*/ 0 w 2433712"/>
                <a:gd name="connsiteY39" fmla="*/ 475923 h 97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33712" h="973485">
                  <a:moveTo>
                    <a:pt x="0" y="475923"/>
                  </a:moveTo>
                  <a:cubicBezTo>
                    <a:pt x="21447" y="392532"/>
                    <a:pt x="41660" y="307326"/>
                    <a:pt x="73482" y="227186"/>
                  </a:cubicBezTo>
                  <a:cubicBezTo>
                    <a:pt x="93400" y="177035"/>
                    <a:pt x="114502" y="127338"/>
                    <a:pt x="135642" y="77695"/>
                  </a:cubicBezTo>
                  <a:cubicBezTo>
                    <a:pt x="138573" y="70803"/>
                    <a:pt x="139810" y="64161"/>
                    <a:pt x="145517" y="60729"/>
                  </a:cubicBezTo>
                  <a:cubicBezTo>
                    <a:pt x="153133" y="56146"/>
                    <a:pt x="168894" y="56244"/>
                    <a:pt x="177490" y="54670"/>
                  </a:cubicBezTo>
                  <a:cubicBezTo>
                    <a:pt x="299588" y="32275"/>
                    <a:pt x="422957" y="15182"/>
                    <a:pt x="546731" y="5568"/>
                  </a:cubicBezTo>
                  <a:cubicBezTo>
                    <a:pt x="687981" y="-5404"/>
                    <a:pt x="825684" y="-386"/>
                    <a:pt x="965450" y="22632"/>
                  </a:cubicBezTo>
                  <a:cubicBezTo>
                    <a:pt x="1084978" y="42316"/>
                    <a:pt x="1203325" y="69446"/>
                    <a:pt x="1320381" y="100512"/>
                  </a:cubicBezTo>
                  <a:cubicBezTo>
                    <a:pt x="1337589" y="105075"/>
                    <a:pt x="1354773" y="109741"/>
                    <a:pt x="1371920" y="114534"/>
                  </a:cubicBezTo>
                  <a:cubicBezTo>
                    <a:pt x="1379909" y="116769"/>
                    <a:pt x="1393174" y="117908"/>
                    <a:pt x="1400139" y="122570"/>
                  </a:cubicBezTo>
                  <a:cubicBezTo>
                    <a:pt x="1415027" y="132533"/>
                    <a:pt x="1420077" y="173365"/>
                    <a:pt x="1425656" y="190663"/>
                  </a:cubicBezTo>
                  <a:cubicBezTo>
                    <a:pt x="1433133" y="213849"/>
                    <a:pt x="1437486" y="245702"/>
                    <a:pt x="1451899" y="265427"/>
                  </a:cubicBezTo>
                  <a:cubicBezTo>
                    <a:pt x="1473358" y="294788"/>
                    <a:pt x="1506020" y="320257"/>
                    <a:pt x="1532620" y="344665"/>
                  </a:cubicBezTo>
                  <a:cubicBezTo>
                    <a:pt x="1625450" y="429851"/>
                    <a:pt x="1727212" y="507559"/>
                    <a:pt x="1847100" y="549674"/>
                  </a:cubicBezTo>
                  <a:cubicBezTo>
                    <a:pt x="2032576" y="614828"/>
                    <a:pt x="2228160" y="655664"/>
                    <a:pt x="2420296" y="696037"/>
                  </a:cubicBezTo>
                  <a:cubicBezTo>
                    <a:pt x="2424768" y="696976"/>
                    <a:pt x="2429240" y="697911"/>
                    <a:pt x="2433713" y="698837"/>
                  </a:cubicBezTo>
                  <a:cubicBezTo>
                    <a:pt x="2383973" y="753917"/>
                    <a:pt x="2334234" y="808997"/>
                    <a:pt x="2284495" y="864077"/>
                  </a:cubicBezTo>
                  <a:cubicBezTo>
                    <a:pt x="2256452" y="895126"/>
                    <a:pt x="2228414" y="926176"/>
                    <a:pt x="2200375" y="957225"/>
                  </a:cubicBezTo>
                  <a:cubicBezTo>
                    <a:pt x="2185959" y="973191"/>
                    <a:pt x="2187537" y="976040"/>
                    <a:pt x="2167147" y="971592"/>
                  </a:cubicBezTo>
                  <a:cubicBezTo>
                    <a:pt x="2064980" y="949300"/>
                    <a:pt x="1962992" y="924999"/>
                    <a:pt x="1862677" y="895376"/>
                  </a:cubicBezTo>
                  <a:cubicBezTo>
                    <a:pt x="1813499" y="880858"/>
                    <a:pt x="1763477" y="865782"/>
                    <a:pt x="1717722" y="842265"/>
                  </a:cubicBezTo>
                  <a:cubicBezTo>
                    <a:pt x="1654746" y="809895"/>
                    <a:pt x="1595636" y="769883"/>
                    <a:pt x="1538104" y="728784"/>
                  </a:cubicBezTo>
                  <a:cubicBezTo>
                    <a:pt x="1486676" y="692044"/>
                    <a:pt x="1436457" y="653610"/>
                    <a:pt x="1387144" y="614086"/>
                  </a:cubicBezTo>
                  <a:cubicBezTo>
                    <a:pt x="1377421" y="606296"/>
                    <a:pt x="1342340" y="568735"/>
                    <a:pt x="1330965" y="571183"/>
                  </a:cubicBezTo>
                  <a:cubicBezTo>
                    <a:pt x="1321152" y="573295"/>
                    <a:pt x="1304165" y="595623"/>
                    <a:pt x="1296979" y="602126"/>
                  </a:cubicBezTo>
                  <a:cubicBezTo>
                    <a:pt x="1277975" y="619330"/>
                    <a:pt x="1258893" y="636451"/>
                    <a:pt x="1239693" y="653434"/>
                  </a:cubicBezTo>
                  <a:cubicBezTo>
                    <a:pt x="1209138" y="680453"/>
                    <a:pt x="1177930" y="713548"/>
                    <a:pt x="1142239" y="733885"/>
                  </a:cubicBezTo>
                  <a:cubicBezTo>
                    <a:pt x="1104629" y="755319"/>
                    <a:pt x="1061522" y="769920"/>
                    <a:pt x="1021826" y="786988"/>
                  </a:cubicBezTo>
                  <a:cubicBezTo>
                    <a:pt x="999682" y="796504"/>
                    <a:pt x="977518" y="805988"/>
                    <a:pt x="955349" y="815446"/>
                  </a:cubicBezTo>
                  <a:cubicBezTo>
                    <a:pt x="949557" y="817915"/>
                    <a:pt x="941478" y="823286"/>
                    <a:pt x="935235" y="823421"/>
                  </a:cubicBezTo>
                  <a:cubicBezTo>
                    <a:pt x="916756" y="823810"/>
                    <a:pt x="889923" y="808792"/>
                    <a:pt x="872784" y="802941"/>
                  </a:cubicBezTo>
                  <a:cubicBezTo>
                    <a:pt x="828755" y="787911"/>
                    <a:pt x="785049" y="771929"/>
                    <a:pt x="741795" y="754791"/>
                  </a:cubicBezTo>
                  <a:cubicBezTo>
                    <a:pt x="649440" y="718198"/>
                    <a:pt x="547941" y="678440"/>
                    <a:pt x="471930" y="612589"/>
                  </a:cubicBezTo>
                  <a:cubicBezTo>
                    <a:pt x="458669" y="601105"/>
                    <a:pt x="445711" y="588247"/>
                    <a:pt x="436935" y="572901"/>
                  </a:cubicBezTo>
                  <a:cubicBezTo>
                    <a:pt x="433893" y="567579"/>
                    <a:pt x="429368" y="560170"/>
                    <a:pt x="429056" y="553889"/>
                  </a:cubicBezTo>
                  <a:cubicBezTo>
                    <a:pt x="428560" y="543873"/>
                    <a:pt x="434193" y="541905"/>
                    <a:pt x="442567" y="535644"/>
                  </a:cubicBezTo>
                  <a:cubicBezTo>
                    <a:pt x="485801" y="503332"/>
                    <a:pt x="532417" y="475169"/>
                    <a:pt x="578262" y="446772"/>
                  </a:cubicBezTo>
                  <a:cubicBezTo>
                    <a:pt x="589035" y="440101"/>
                    <a:pt x="599828" y="433459"/>
                    <a:pt x="610658" y="426883"/>
                  </a:cubicBezTo>
                  <a:lnTo>
                    <a:pt x="74978" y="469900"/>
                  </a:lnTo>
                  <a:cubicBezTo>
                    <a:pt x="49985" y="471909"/>
                    <a:pt x="24993" y="473914"/>
                    <a:pt x="0" y="475923"/>
                  </a:cubicBezTo>
                </a:path>
              </a:pathLst>
            </a:custGeom>
            <a:solidFill>
              <a:schemeClr val="accent3"/>
            </a:solidFill>
            <a:ln w="4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CBD7EA0D-13C7-4601-BD69-19E0472E2C25}"/>
                </a:ext>
              </a:extLst>
            </p:cNvPr>
            <p:cNvSpPr/>
            <p:nvPr/>
          </p:nvSpPr>
          <p:spPr>
            <a:xfrm>
              <a:off x="725544" y="1764780"/>
              <a:ext cx="4081805" cy="2651466"/>
            </a:xfrm>
            <a:custGeom>
              <a:avLst/>
              <a:gdLst>
                <a:gd name="connsiteX0" fmla="*/ 2052948 w 4081805"/>
                <a:gd name="connsiteY0" fmla="*/ 2486 h 2651466"/>
                <a:gd name="connsiteX1" fmla="*/ 2223666 w 4081805"/>
                <a:gd name="connsiteY1" fmla="*/ 15663 h 2651466"/>
                <a:gd name="connsiteX2" fmla="*/ 2382321 w 4081805"/>
                <a:gd name="connsiteY2" fmla="*/ 68484 h 2651466"/>
                <a:gd name="connsiteX3" fmla="*/ 2625216 w 4081805"/>
                <a:gd name="connsiteY3" fmla="*/ 251933 h 2651466"/>
                <a:gd name="connsiteX4" fmla="*/ 2712806 w 4081805"/>
                <a:gd name="connsiteY4" fmla="*/ 364907 h 2651466"/>
                <a:gd name="connsiteX5" fmla="*/ 2743045 w 4081805"/>
                <a:gd name="connsiteY5" fmla="*/ 383308 h 2651466"/>
                <a:gd name="connsiteX6" fmla="*/ 2769767 w 4081805"/>
                <a:gd name="connsiteY6" fmla="*/ 380862 h 2651466"/>
                <a:gd name="connsiteX7" fmla="*/ 2793833 w 4081805"/>
                <a:gd name="connsiteY7" fmla="*/ 406536 h 2651466"/>
                <a:gd name="connsiteX8" fmla="*/ 2835487 w 4081805"/>
                <a:gd name="connsiteY8" fmla="*/ 398496 h 2651466"/>
                <a:gd name="connsiteX9" fmla="*/ 2868399 w 4081805"/>
                <a:gd name="connsiteY9" fmla="*/ 410336 h 2651466"/>
                <a:gd name="connsiteX10" fmla="*/ 2929033 w 4081805"/>
                <a:gd name="connsiteY10" fmla="*/ 401537 h 2651466"/>
                <a:gd name="connsiteX11" fmla="*/ 3085582 w 4081805"/>
                <a:gd name="connsiteY11" fmla="*/ 379996 h 2651466"/>
                <a:gd name="connsiteX12" fmla="*/ 3143856 w 4081805"/>
                <a:gd name="connsiteY12" fmla="*/ 442842 h 2651466"/>
                <a:gd name="connsiteX13" fmla="*/ 3038945 w 4081805"/>
                <a:gd name="connsiteY13" fmla="*/ 507350 h 2651466"/>
                <a:gd name="connsiteX14" fmla="*/ 2971866 w 4081805"/>
                <a:gd name="connsiteY14" fmla="*/ 549139 h 2651466"/>
                <a:gd name="connsiteX15" fmla="*/ 3008324 w 4081805"/>
                <a:gd name="connsiteY15" fmla="*/ 617661 h 2651466"/>
                <a:gd name="connsiteX16" fmla="*/ 3049535 w 4081805"/>
                <a:gd name="connsiteY16" fmla="*/ 656114 h 2651466"/>
                <a:gd name="connsiteX17" fmla="*/ 2995841 w 4081805"/>
                <a:gd name="connsiteY17" fmla="*/ 733861 h 2651466"/>
                <a:gd name="connsiteX18" fmla="*/ 2898617 w 4081805"/>
                <a:gd name="connsiteY18" fmla="*/ 803609 h 2651466"/>
                <a:gd name="connsiteX19" fmla="*/ 2763626 w 4081805"/>
                <a:gd name="connsiteY19" fmla="*/ 819286 h 2651466"/>
                <a:gd name="connsiteX20" fmla="*/ 2882584 w 4081805"/>
                <a:gd name="connsiteY20" fmla="*/ 926227 h 2651466"/>
                <a:gd name="connsiteX21" fmla="*/ 3019148 w 4081805"/>
                <a:gd name="connsiteY21" fmla="*/ 1024222 h 2651466"/>
                <a:gd name="connsiteX22" fmla="*/ 3160406 w 4081805"/>
                <a:gd name="connsiteY22" fmla="*/ 1080958 h 2651466"/>
                <a:gd name="connsiteX23" fmla="*/ 3309998 w 4081805"/>
                <a:gd name="connsiteY23" fmla="*/ 1135961 h 2651466"/>
                <a:gd name="connsiteX24" fmla="*/ 3625637 w 4081805"/>
                <a:gd name="connsiteY24" fmla="*/ 1208164 h 2651466"/>
                <a:gd name="connsiteX25" fmla="*/ 3781130 w 4081805"/>
                <a:gd name="connsiteY25" fmla="*/ 1217073 h 2651466"/>
                <a:gd name="connsiteX26" fmla="*/ 3941731 w 4081805"/>
                <a:gd name="connsiteY26" fmla="*/ 1237087 h 2651466"/>
                <a:gd name="connsiteX27" fmla="*/ 4018887 w 4081805"/>
                <a:gd name="connsiteY27" fmla="*/ 1249448 h 2651466"/>
                <a:gd name="connsiteX28" fmla="*/ 4081627 w 4081805"/>
                <a:gd name="connsiteY28" fmla="*/ 1274670 h 2651466"/>
                <a:gd name="connsiteX29" fmla="*/ 4029493 w 4081805"/>
                <a:gd name="connsiteY29" fmla="*/ 1328644 h 2651466"/>
                <a:gd name="connsiteX30" fmla="*/ 3994989 w 4081805"/>
                <a:gd name="connsiteY30" fmla="*/ 1336437 h 2651466"/>
                <a:gd name="connsiteX31" fmla="*/ 3988257 w 4081805"/>
                <a:gd name="connsiteY31" fmla="*/ 1359357 h 2651466"/>
                <a:gd name="connsiteX32" fmla="*/ 3966876 w 4081805"/>
                <a:gd name="connsiteY32" fmla="*/ 1392630 h 2651466"/>
                <a:gd name="connsiteX33" fmla="*/ 3951910 w 4081805"/>
                <a:gd name="connsiteY33" fmla="*/ 1411689 h 2651466"/>
                <a:gd name="connsiteX34" fmla="*/ 3966519 w 4081805"/>
                <a:gd name="connsiteY34" fmla="*/ 1427345 h 2651466"/>
                <a:gd name="connsiteX35" fmla="*/ 3971720 w 4081805"/>
                <a:gd name="connsiteY35" fmla="*/ 1450125 h 2651466"/>
                <a:gd name="connsiteX36" fmla="*/ 3947888 w 4081805"/>
                <a:gd name="connsiteY36" fmla="*/ 1480042 h 2651466"/>
                <a:gd name="connsiteX37" fmla="*/ 3881314 w 4081805"/>
                <a:gd name="connsiteY37" fmla="*/ 1479783 h 2651466"/>
                <a:gd name="connsiteX38" fmla="*/ 3774222 w 4081805"/>
                <a:gd name="connsiteY38" fmla="*/ 1467205 h 2651466"/>
                <a:gd name="connsiteX39" fmla="*/ 3665054 w 4081805"/>
                <a:gd name="connsiteY39" fmla="*/ 1438191 h 2651466"/>
                <a:gd name="connsiteX40" fmla="*/ 3608914 w 4081805"/>
                <a:gd name="connsiteY40" fmla="*/ 1424410 h 2651466"/>
                <a:gd name="connsiteX41" fmla="*/ 3566853 w 4081805"/>
                <a:gd name="connsiteY41" fmla="*/ 1413683 h 2651466"/>
                <a:gd name="connsiteX42" fmla="*/ 3537743 w 4081805"/>
                <a:gd name="connsiteY42" fmla="*/ 1439426 h 2651466"/>
                <a:gd name="connsiteX43" fmla="*/ 3505554 w 4081805"/>
                <a:gd name="connsiteY43" fmla="*/ 1474247 h 2651466"/>
                <a:gd name="connsiteX44" fmla="*/ 3482912 w 4081805"/>
                <a:gd name="connsiteY44" fmla="*/ 1496034 h 2651466"/>
                <a:gd name="connsiteX45" fmla="*/ 3464191 w 4081805"/>
                <a:gd name="connsiteY45" fmla="*/ 1510607 h 2651466"/>
                <a:gd name="connsiteX46" fmla="*/ 3484673 w 4081805"/>
                <a:gd name="connsiteY46" fmla="*/ 1520797 h 2651466"/>
                <a:gd name="connsiteX47" fmla="*/ 3459774 w 4081805"/>
                <a:gd name="connsiteY47" fmla="*/ 1547853 h 2651466"/>
                <a:gd name="connsiteX48" fmla="*/ 3362932 w 4081805"/>
                <a:gd name="connsiteY48" fmla="*/ 1537167 h 2651466"/>
                <a:gd name="connsiteX49" fmla="*/ 3137773 w 4081805"/>
                <a:gd name="connsiteY49" fmla="*/ 1488114 h 2651466"/>
                <a:gd name="connsiteX50" fmla="*/ 2928623 w 4081805"/>
                <a:gd name="connsiteY50" fmla="*/ 1398339 h 2651466"/>
                <a:gd name="connsiteX51" fmla="*/ 2742229 w 4081805"/>
                <a:gd name="connsiteY51" fmla="*/ 1279595 h 2651466"/>
                <a:gd name="connsiteX52" fmla="*/ 2658571 w 4081805"/>
                <a:gd name="connsiteY52" fmla="*/ 1212522 h 2651466"/>
                <a:gd name="connsiteX53" fmla="*/ 2594501 w 4081805"/>
                <a:gd name="connsiteY53" fmla="*/ 1129764 h 2651466"/>
                <a:gd name="connsiteX54" fmla="*/ 2448394 w 4081805"/>
                <a:gd name="connsiteY54" fmla="*/ 1267694 h 2651466"/>
                <a:gd name="connsiteX55" fmla="*/ 2282934 w 4081805"/>
                <a:gd name="connsiteY55" fmla="*/ 1356180 h 2651466"/>
                <a:gd name="connsiteX56" fmla="*/ 2350891 w 4081805"/>
                <a:gd name="connsiteY56" fmla="*/ 1378406 h 2651466"/>
                <a:gd name="connsiteX57" fmla="*/ 2487606 w 4081805"/>
                <a:gd name="connsiteY57" fmla="*/ 1433209 h 2651466"/>
                <a:gd name="connsiteX58" fmla="*/ 2659753 w 4081805"/>
                <a:gd name="connsiteY58" fmla="*/ 1584041 h 2651466"/>
                <a:gd name="connsiteX59" fmla="*/ 2620861 w 4081805"/>
                <a:gd name="connsiteY59" fmla="*/ 1820031 h 2651466"/>
                <a:gd name="connsiteX60" fmla="*/ 2471409 w 4081805"/>
                <a:gd name="connsiteY60" fmla="*/ 2062013 h 2651466"/>
                <a:gd name="connsiteX61" fmla="*/ 2391437 w 4081805"/>
                <a:gd name="connsiteY61" fmla="*/ 2153483 h 2651466"/>
                <a:gd name="connsiteX62" fmla="*/ 2357516 w 4081805"/>
                <a:gd name="connsiteY62" fmla="*/ 2245375 h 2651466"/>
                <a:gd name="connsiteX63" fmla="*/ 2367564 w 4081805"/>
                <a:gd name="connsiteY63" fmla="*/ 2266789 h 2651466"/>
                <a:gd name="connsiteX64" fmla="*/ 2322741 w 4081805"/>
                <a:gd name="connsiteY64" fmla="*/ 2281941 h 2651466"/>
                <a:gd name="connsiteX65" fmla="*/ 2187270 w 4081805"/>
                <a:gd name="connsiteY65" fmla="*/ 2281399 h 2651466"/>
                <a:gd name="connsiteX66" fmla="*/ 1950630 w 4081805"/>
                <a:gd name="connsiteY66" fmla="*/ 2217937 h 2651466"/>
                <a:gd name="connsiteX67" fmla="*/ 1875494 w 4081805"/>
                <a:gd name="connsiteY67" fmla="*/ 2250665 h 2651466"/>
                <a:gd name="connsiteX68" fmla="*/ 1813267 w 4081805"/>
                <a:gd name="connsiteY68" fmla="*/ 2301491 h 2651466"/>
                <a:gd name="connsiteX69" fmla="*/ 1834722 w 4081805"/>
                <a:gd name="connsiteY69" fmla="*/ 2342045 h 2651466"/>
                <a:gd name="connsiteX70" fmla="*/ 1892097 w 4081805"/>
                <a:gd name="connsiteY70" fmla="*/ 2313462 h 2651466"/>
                <a:gd name="connsiteX71" fmla="*/ 1849589 w 4081805"/>
                <a:gd name="connsiteY71" fmla="*/ 2372249 h 2651466"/>
                <a:gd name="connsiteX72" fmla="*/ 1906172 w 4081805"/>
                <a:gd name="connsiteY72" fmla="*/ 2362585 h 2651466"/>
                <a:gd name="connsiteX73" fmla="*/ 1919172 w 4081805"/>
                <a:gd name="connsiteY73" fmla="*/ 2382578 h 2651466"/>
                <a:gd name="connsiteX74" fmla="*/ 1904321 w 4081805"/>
                <a:gd name="connsiteY74" fmla="*/ 2415680 h 2651466"/>
                <a:gd name="connsiteX75" fmla="*/ 1960001 w 4081805"/>
                <a:gd name="connsiteY75" fmla="*/ 2438087 h 2651466"/>
                <a:gd name="connsiteX76" fmla="*/ 2105665 w 4081805"/>
                <a:gd name="connsiteY76" fmla="*/ 2471906 h 2651466"/>
                <a:gd name="connsiteX77" fmla="*/ 2160733 w 4081805"/>
                <a:gd name="connsiteY77" fmla="*/ 2484169 h 2651466"/>
                <a:gd name="connsiteX78" fmla="*/ 2160934 w 4081805"/>
                <a:gd name="connsiteY78" fmla="*/ 2541519 h 2651466"/>
                <a:gd name="connsiteX79" fmla="*/ 1988480 w 4081805"/>
                <a:gd name="connsiteY79" fmla="*/ 2643844 h 2651466"/>
                <a:gd name="connsiteX80" fmla="*/ 1857458 w 4081805"/>
                <a:gd name="connsiteY80" fmla="*/ 2646282 h 2651466"/>
                <a:gd name="connsiteX81" fmla="*/ 1713810 w 4081805"/>
                <a:gd name="connsiteY81" fmla="*/ 2651095 h 2651466"/>
                <a:gd name="connsiteX82" fmla="*/ 1549351 w 4081805"/>
                <a:gd name="connsiteY82" fmla="*/ 2531658 h 2651466"/>
                <a:gd name="connsiteX83" fmla="*/ 1481341 w 4081805"/>
                <a:gd name="connsiteY83" fmla="*/ 2411970 h 2651466"/>
                <a:gd name="connsiteX84" fmla="*/ 1452871 w 4081805"/>
                <a:gd name="connsiteY84" fmla="*/ 2361657 h 2651466"/>
                <a:gd name="connsiteX85" fmla="*/ 1470484 w 4081805"/>
                <a:gd name="connsiteY85" fmla="*/ 2321235 h 2651466"/>
                <a:gd name="connsiteX86" fmla="*/ 1559272 w 4081805"/>
                <a:gd name="connsiteY86" fmla="*/ 2243570 h 2651466"/>
                <a:gd name="connsiteX87" fmla="*/ 1591543 w 4081805"/>
                <a:gd name="connsiteY87" fmla="*/ 2197114 h 2651466"/>
                <a:gd name="connsiteX88" fmla="*/ 1622062 w 4081805"/>
                <a:gd name="connsiteY88" fmla="*/ 2158539 h 2651466"/>
                <a:gd name="connsiteX89" fmla="*/ 1620904 w 4081805"/>
                <a:gd name="connsiteY89" fmla="*/ 2128195 h 2651466"/>
                <a:gd name="connsiteX90" fmla="*/ 1619024 w 4081805"/>
                <a:gd name="connsiteY90" fmla="*/ 2081255 h 2651466"/>
                <a:gd name="connsiteX91" fmla="*/ 1657444 w 4081805"/>
                <a:gd name="connsiteY91" fmla="*/ 2048651 h 2651466"/>
                <a:gd name="connsiteX92" fmla="*/ 1705785 w 4081805"/>
                <a:gd name="connsiteY92" fmla="*/ 2021442 h 2651466"/>
                <a:gd name="connsiteX93" fmla="*/ 1934548 w 4081805"/>
                <a:gd name="connsiteY93" fmla="*/ 1866498 h 2651466"/>
                <a:gd name="connsiteX94" fmla="*/ 2166508 w 4081805"/>
                <a:gd name="connsiteY94" fmla="*/ 1722898 h 2651466"/>
                <a:gd name="connsiteX95" fmla="*/ 1997198 w 4081805"/>
                <a:gd name="connsiteY95" fmla="*/ 1663322 h 2651466"/>
                <a:gd name="connsiteX96" fmla="*/ 1911377 w 4081805"/>
                <a:gd name="connsiteY96" fmla="*/ 1630681 h 2651466"/>
                <a:gd name="connsiteX97" fmla="*/ 1878601 w 4081805"/>
                <a:gd name="connsiteY97" fmla="*/ 1614893 h 2651466"/>
                <a:gd name="connsiteX98" fmla="*/ 1851535 w 4081805"/>
                <a:gd name="connsiteY98" fmla="*/ 1592244 h 2651466"/>
                <a:gd name="connsiteX99" fmla="*/ 1773513 w 4081805"/>
                <a:gd name="connsiteY99" fmla="*/ 1555618 h 2651466"/>
                <a:gd name="connsiteX100" fmla="*/ 1692560 w 4081805"/>
                <a:gd name="connsiteY100" fmla="*/ 1511436 h 2651466"/>
                <a:gd name="connsiteX101" fmla="*/ 1625333 w 4081805"/>
                <a:gd name="connsiteY101" fmla="*/ 1457409 h 2651466"/>
                <a:gd name="connsiteX102" fmla="*/ 1571287 w 4081805"/>
                <a:gd name="connsiteY102" fmla="*/ 1412070 h 2651466"/>
                <a:gd name="connsiteX103" fmla="*/ 1633970 w 4081805"/>
                <a:gd name="connsiteY103" fmla="*/ 1488483 h 2651466"/>
                <a:gd name="connsiteX104" fmla="*/ 1743368 w 4081805"/>
                <a:gd name="connsiteY104" fmla="*/ 1570650 h 2651466"/>
                <a:gd name="connsiteX105" fmla="*/ 1596108 w 4081805"/>
                <a:gd name="connsiteY105" fmla="*/ 1657232 h 2651466"/>
                <a:gd name="connsiteX106" fmla="*/ 1426342 w 4081805"/>
                <a:gd name="connsiteY106" fmla="*/ 1745518 h 2651466"/>
                <a:gd name="connsiteX107" fmla="*/ 1278261 w 4081805"/>
                <a:gd name="connsiteY107" fmla="*/ 1811150 h 2651466"/>
                <a:gd name="connsiteX108" fmla="*/ 1115654 w 4081805"/>
                <a:gd name="connsiteY108" fmla="*/ 1874501 h 2651466"/>
                <a:gd name="connsiteX109" fmla="*/ 971488 w 4081805"/>
                <a:gd name="connsiteY109" fmla="*/ 1932726 h 2651466"/>
                <a:gd name="connsiteX110" fmla="*/ 827574 w 4081805"/>
                <a:gd name="connsiteY110" fmla="*/ 1987832 h 2651466"/>
                <a:gd name="connsiteX111" fmla="*/ 666933 w 4081805"/>
                <a:gd name="connsiteY111" fmla="*/ 2042684 h 2651466"/>
                <a:gd name="connsiteX112" fmla="*/ 520612 w 4081805"/>
                <a:gd name="connsiteY112" fmla="*/ 2087235 h 2651466"/>
                <a:gd name="connsiteX113" fmla="*/ 470765 w 4081805"/>
                <a:gd name="connsiteY113" fmla="*/ 2081456 h 2651466"/>
                <a:gd name="connsiteX114" fmla="*/ 458020 w 4081805"/>
                <a:gd name="connsiteY114" fmla="*/ 2035896 h 2651466"/>
                <a:gd name="connsiteX115" fmla="*/ 438732 w 4081805"/>
                <a:gd name="connsiteY115" fmla="*/ 1869486 h 2651466"/>
                <a:gd name="connsiteX116" fmla="*/ 338807 w 4081805"/>
                <a:gd name="connsiteY116" fmla="*/ 1893477 h 2651466"/>
                <a:gd name="connsiteX117" fmla="*/ 297818 w 4081805"/>
                <a:gd name="connsiteY117" fmla="*/ 1920854 h 2651466"/>
                <a:gd name="connsiteX118" fmla="*/ 357447 w 4081805"/>
                <a:gd name="connsiteY118" fmla="*/ 1941011 h 2651466"/>
                <a:gd name="connsiteX119" fmla="*/ 321165 w 4081805"/>
                <a:gd name="connsiteY119" fmla="*/ 1957940 h 2651466"/>
                <a:gd name="connsiteX120" fmla="*/ 278419 w 4081805"/>
                <a:gd name="connsiteY120" fmla="*/ 1973009 h 2651466"/>
                <a:gd name="connsiteX121" fmla="*/ 328837 w 4081805"/>
                <a:gd name="connsiteY121" fmla="*/ 1987348 h 2651466"/>
                <a:gd name="connsiteX122" fmla="*/ 288160 w 4081805"/>
                <a:gd name="connsiteY122" fmla="*/ 2013111 h 2651466"/>
                <a:gd name="connsiteX123" fmla="*/ 269590 w 4081805"/>
                <a:gd name="connsiteY123" fmla="*/ 2052869 h 2651466"/>
                <a:gd name="connsiteX124" fmla="*/ 276482 w 4081805"/>
                <a:gd name="connsiteY124" fmla="*/ 2127013 h 2651466"/>
                <a:gd name="connsiteX125" fmla="*/ 301648 w 4081805"/>
                <a:gd name="connsiteY125" fmla="*/ 2284230 h 2651466"/>
                <a:gd name="connsiteX126" fmla="*/ 276827 w 4081805"/>
                <a:gd name="connsiteY126" fmla="*/ 2410115 h 2651466"/>
                <a:gd name="connsiteX127" fmla="*/ 224841 w 4081805"/>
                <a:gd name="connsiteY127" fmla="*/ 2443323 h 2651466"/>
                <a:gd name="connsiteX128" fmla="*/ 191264 w 4081805"/>
                <a:gd name="connsiteY128" fmla="*/ 2419644 h 2651466"/>
                <a:gd name="connsiteX129" fmla="*/ 163303 w 4081805"/>
                <a:gd name="connsiteY129" fmla="*/ 2408121 h 2651466"/>
                <a:gd name="connsiteX130" fmla="*/ 130486 w 4081805"/>
                <a:gd name="connsiteY130" fmla="*/ 2390860 h 2651466"/>
                <a:gd name="connsiteX131" fmla="*/ 81591 w 4081805"/>
                <a:gd name="connsiteY131" fmla="*/ 2345603 h 2651466"/>
                <a:gd name="connsiteX132" fmla="*/ 5297 w 4081805"/>
                <a:gd name="connsiteY132" fmla="*/ 2083311 h 2651466"/>
                <a:gd name="connsiteX133" fmla="*/ 10297 w 4081805"/>
                <a:gd name="connsiteY133" fmla="*/ 1919770 h 2651466"/>
                <a:gd name="connsiteX134" fmla="*/ 19249 w 4081805"/>
                <a:gd name="connsiteY134" fmla="*/ 1832030 h 2651466"/>
                <a:gd name="connsiteX135" fmla="*/ 22861 w 4081805"/>
                <a:gd name="connsiteY135" fmla="*/ 1804863 h 2651466"/>
                <a:gd name="connsiteX136" fmla="*/ 23399 w 4081805"/>
                <a:gd name="connsiteY136" fmla="*/ 1784200 h 2651466"/>
                <a:gd name="connsiteX137" fmla="*/ 8059 w 4081805"/>
                <a:gd name="connsiteY137" fmla="*/ 1780856 h 2651466"/>
                <a:gd name="connsiteX138" fmla="*/ 6126 w 4081805"/>
                <a:gd name="connsiteY138" fmla="*/ 1737134 h 2651466"/>
                <a:gd name="connsiteX139" fmla="*/ 123947 w 4081805"/>
                <a:gd name="connsiteY139" fmla="*/ 1691450 h 2651466"/>
                <a:gd name="connsiteX140" fmla="*/ 425839 w 4081805"/>
                <a:gd name="connsiteY140" fmla="*/ 1625325 h 2651466"/>
                <a:gd name="connsiteX141" fmla="*/ 450980 w 4081805"/>
                <a:gd name="connsiteY141" fmla="*/ 1583236 h 2651466"/>
                <a:gd name="connsiteX142" fmla="*/ 531219 w 4081805"/>
                <a:gd name="connsiteY142" fmla="*/ 1551690 h 2651466"/>
                <a:gd name="connsiteX143" fmla="*/ 713168 w 4081805"/>
                <a:gd name="connsiteY143" fmla="*/ 1489981 h 2651466"/>
                <a:gd name="connsiteX144" fmla="*/ 881637 w 4081805"/>
                <a:gd name="connsiteY144" fmla="*/ 1436197 h 2651466"/>
                <a:gd name="connsiteX145" fmla="*/ 1054026 w 4081805"/>
                <a:gd name="connsiteY145" fmla="*/ 1378497 h 2651466"/>
                <a:gd name="connsiteX146" fmla="*/ 1390516 w 4081805"/>
                <a:gd name="connsiteY146" fmla="*/ 1248324 h 2651466"/>
                <a:gd name="connsiteX147" fmla="*/ 1471641 w 4081805"/>
                <a:gd name="connsiteY147" fmla="*/ 1207404 h 2651466"/>
                <a:gd name="connsiteX148" fmla="*/ 1537444 w 4081805"/>
                <a:gd name="connsiteY148" fmla="*/ 1170560 h 2651466"/>
                <a:gd name="connsiteX149" fmla="*/ 1584795 w 4081805"/>
                <a:gd name="connsiteY149" fmla="*/ 1117806 h 2651466"/>
                <a:gd name="connsiteX150" fmla="*/ 1639958 w 4081805"/>
                <a:gd name="connsiteY150" fmla="*/ 1088299 h 2651466"/>
                <a:gd name="connsiteX151" fmla="*/ 1708622 w 4081805"/>
                <a:gd name="connsiteY151" fmla="*/ 1043802 h 2651466"/>
                <a:gd name="connsiteX152" fmla="*/ 1771432 w 4081805"/>
                <a:gd name="connsiteY152" fmla="*/ 1006896 h 2651466"/>
                <a:gd name="connsiteX153" fmla="*/ 1651817 w 4081805"/>
                <a:gd name="connsiteY153" fmla="*/ 1024189 h 2651466"/>
                <a:gd name="connsiteX154" fmla="*/ 1527075 w 4081805"/>
                <a:gd name="connsiteY154" fmla="*/ 1039677 h 2651466"/>
                <a:gd name="connsiteX155" fmla="*/ 1324225 w 4081805"/>
                <a:gd name="connsiteY155" fmla="*/ 1036136 h 2651466"/>
                <a:gd name="connsiteX156" fmla="*/ 1266751 w 4081805"/>
                <a:gd name="connsiteY156" fmla="*/ 1037547 h 2651466"/>
                <a:gd name="connsiteX157" fmla="*/ 1274776 w 4081805"/>
                <a:gd name="connsiteY157" fmla="*/ 1064436 h 2651466"/>
                <a:gd name="connsiteX158" fmla="*/ 1252652 w 4081805"/>
                <a:gd name="connsiteY158" fmla="*/ 1079874 h 2651466"/>
                <a:gd name="connsiteX159" fmla="*/ 1235112 w 4081805"/>
                <a:gd name="connsiteY159" fmla="*/ 1015050 h 2651466"/>
                <a:gd name="connsiteX160" fmla="*/ 1256436 w 4081805"/>
                <a:gd name="connsiteY160" fmla="*/ 907834 h 2651466"/>
                <a:gd name="connsiteX161" fmla="*/ 1122619 w 4081805"/>
                <a:gd name="connsiteY161" fmla="*/ 997359 h 2651466"/>
                <a:gd name="connsiteX162" fmla="*/ 1024919 w 4081805"/>
                <a:gd name="connsiteY162" fmla="*/ 1078618 h 2651466"/>
                <a:gd name="connsiteX163" fmla="*/ 969329 w 4081805"/>
                <a:gd name="connsiteY163" fmla="*/ 1041368 h 2651466"/>
                <a:gd name="connsiteX164" fmla="*/ 980043 w 4081805"/>
                <a:gd name="connsiteY164" fmla="*/ 988695 h 2651466"/>
                <a:gd name="connsiteX165" fmla="*/ 989570 w 4081805"/>
                <a:gd name="connsiteY165" fmla="*/ 949299 h 2651466"/>
                <a:gd name="connsiteX166" fmla="*/ 890055 w 4081805"/>
                <a:gd name="connsiteY166" fmla="*/ 1025445 h 2651466"/>
                <a:gd name="connsiteX167" fmla="*/ 798923 w 4081805"/>
                <a:gd name="connsiteY167" fmla="*/ 1062039 h 2651466"/>
                <a:gd name="connsiteX168" fmla="*/ 782549 w 4081805"/>
                <a:gd name="connsiteY168" fmla="*/ 1004581 h 2651466"/>
                <a:gd name="connsiteX169" fmla="*/ 817768 w 4081805"/>
                <a:gd name="connsiteY169" fmla="*/ 956866 h 2651466"/>
                <a:gd name="connsiteX170" fmla="*/ 850876 w 4081805"/>
                <a:gd name="connsiteY170" fmla="*/ 919591 h 2651466"/>
                <a:gd name="connsiteX171" fmla="*/ 735226 w 4081805"/>
                <a:gd name="connsiteY171" fmla="*/ 961126 h 2651466"/>
                <a:gd name="connsiteX172" fmla="*/ 655099 w 4081805"/>
                <a:gd name="connsiteY172" fmla="*/ 999431 h 2651466"/>
                <a:gd name="connsiteX173" fmla="*/ 648494 w 4081805"/>
                <a:gd name="connsiteY173" fmla="*/ 936466 h 2651466"/>
                <a:gd name="connsiteX174" fmla="*/ 682407 w 4081805"/>
                <a:gd name="connsiteY174" fmla="*/ 904374 h 2651466"/>
                <a:gd name="connsiteX175" fmla="*/ 718303 w 4081805"/>
                <a:gd name="connsiteY175" fmla="*/ 873152 h 2651466"/>
                <a:gd name="connsiteX176" fmla="*/ 602768 w 4081805"/>
                <a:gd name="connsiteY176" fmla="*/ 890430 h 2651466"/>
                <a:gd name="connsiteX177" fmla="*/ 545257 w 4081805"/>
                <a:gd name="connsiteY177" fmla="*/ 847639 h 2651466"/>
                <a:gd name="connsiteX178" fmla="*/ 615792 w 4081805"/>
                <a:gd name="connsiteY178" fmla="*/ 807643 h 2651466"/>
                <a:gd name="connsiteX179" fmla="*/ 710266 w 4081805"/>
                <a:gd name="connsiteY179" fmla="*/ 772933 h 2651466"/>
                <a:gd name="connsiteX180" fmla="*/ 901763 w 4081805"/>
                <a:gd name="connsiteY180" fmla="*/ 712453 h 2651466"/>
                <a:gd name="connsiteX181" fmla="*/ 922105 w 4081805"/>
                <a:gd name="connsiteY181" fmla="*/ 706595 h 2651466"/>
                <a:gd name="connsiteX182" fmla="*/ 1141476 w 4081805"/>
                <a:gd name="connsiteY182" fmla="*/ 650409 h 2651466"/>
                <a:gd name="connsiteX183" fmla="*/ 1250751 w 4081805"/>
                <a:gd name="connsiteY183" fmla="*/ 625089 h 2651466"/>
                <a:gd name="connsiteX184" fmla="*/ 1357445 w 4081805"/>
                <a:gd name="connsiteY184" fmla="*/ 605390 h 2651466"/>
                <a:gd name="connsiteX185" fmla="*/ 1402485 w 4081805"/>
                <a:gd name="connsiteY185" fmla="*/ 502536 h 2651466"/>
                <a:gd name="connsiteX186" fmla="*/ 1328486 w 4081805"/>
                <a:gd name="connsiteY186" fmla="*/ 488542 h 2651466"/>
                <a:gd name="connsiteX187" fmla="*/ 1266608 w 4081805"/>
                <a:gd name="connsiteY187" fmla="*/ 470933 h 2651466"/>
                <a:gd name="connsiteX188" fmla="*/ 1163765 w 4081805"/>
                <a:gd name="connsiteY188" fmla="*/ 436666 h 2651466"/>
                <a:gd name="connsiteX189" fmla="*/ 1149661 w 4081805"/>
                <a:gd name="connsiteY189" fmla="*/ 276543 h 2651466"/>
                <a:gd name="connsiteX190" fmla="*/ 1341584 w 4081805"/>
                <a:gd name="connsiteY190" fmla="*/ 198878 h 2651466"/>
                <a:gd name="connsiteX191" fmla="*/ 1581930 w 4081805"/>
                <a:gd name="connsiteY191" fmla="*/ 239051 h 2651466"/>
                <a:gd name="connsiteX192" fmla="*/ 1686116 w 4081805"/>
                <a:gd name="connsiteY192" fmla="*/ 293102 h 2651466"/>
                <a:gd name="connsiteX193" fmla="*/ 1768353 w 4081805"/>
                <a:gd name="connsiteY193" fmla="*/ 339044 h 2651466"/>
                <a:gd name="connsiteX194" fmla="*/ 1687224 w 4081805"/>
                <a:gd name="connsiteY194" fmla="*/ 200988 h 2651466"/>
                <a:gd name="connsiteX195" fmla="*/ 1744932 w 4081805"/>
                <a:gd name="connsiteY195" fmla="*/ 59427 h 2651466"/>
                <a:gd name="connsiteX196" fmla="*/ 2052948 w 4081805"/>
                <a:gd name="connsiteY196" fmla="*/ 2486 h 2651466"/>
                <a:gd name="connsiteX197" fmla="*/ 1599916 w 4081805"/>
                <a:gd name="connsiteY197" fmla="*/ 2241578 h 2651466"/>
                <a:gd name="connsiteX198" fmla="*/ 1523408 w 4081805"/>
                <a:gd name="connsiteY198" fmla="*/ 2326786 h 2651466"/>
                <a:gd name="connsiteX199" fmla="*/ 1494412 w 4081805"/>
                <a:gd name="connsiteY199" fmla="*/ 2362227 h 2651466"/>
                <a:gd name="connsiteX200" fmla="*/ 1514496 w 4081805"/>
                <a:gd name="connsiteY200" fmla="*/ 2396594 h 2651466"/>
                <a:gd name="connsiteX201" fmla="*/ 1616370 w 4081805"/>
                <a:gd name="connsiteY201" fmla="*/ 2543447 h 2651466"/>
                <a:gd name="connsiteX202" fmla="*/ 1780696 w 4081805"/>
                <a:gd name="connsiteY202" fmla="*/ 2602414 h 2651466"/>
                <a:gd name="connsiteX203" fmla="*/ 1999420 w 4081805"/>
                <a:gd name="connsiteY203" fmla="*/ 2607828 h 2651466"/>
                <a:gd name="connsiteX204" fmla="*/ 2151914 w 4081805"/>
                <a:gd name="connsiteY204" fmla="*/ 2521657 h 2651466"/>
                <a:gd name="connsiteX205" fmla="*/ 2082145 w 4081805"/>
                <a:gd name="connsiteY205" fmla="*/ 2516523 h 2651466"/>
                <a:gd name="connsiteX206" fmla="*/ 1994997 w 4081805"/>
                <a:gd name="connsiteY206" fmla="*/ 2511190 h 2651466"/>
                <a:gd name="connsiteX207" fmla="*/ 1917889 w 4081805"/>
                <a:gd name="connsiteY207" fmla="*/ 2489455 h 2651466"/>
                <a:gd name="connsiteX208" fmla="*/ 1880607 w 4081805"/>
                <a:gd name="connsiteY208" fmla="*/ 2470895 h 2651466"/>
                <a:gd name="connsiteX209" fmla="*/ 1856986 w 4081805"/>
                <a:gd name="connsiteY209" fmla="*/ 2452133 h 2651466"/>
                <a:gd name="connsiteX210" fmla="*/ 1756085 w 4081805"/>
                <a:gd name="connsiteY210" fmla="*/ 2493071 h 2651466"/>
                <a:gd name="connsiteX211" fmla="*/ 1751540 w 4081805"/>
                <a:gd name="connsiteY211" fmla="*/ 2460926 h 2651466"/>
                <a:gd name="connsiteX212" fmla="*/ 1814053 w 4081805"/>
                <a:gd name="connsiteY212" fmla="*/ 2413162 h 2651466"/>
                <a:gd name="connsiteX213" fmla="*/ 1755884 w 4081805"/>
                <a:gd name="connsiteY213" fmla="*/ 2423086 h 2651466"/>
                <a:gd name="connsiteX214" fmla="*/ 1684973 w 4081805"/>
                <a:gd name="connsiteY214" fmla="*/ 2452627 h 2651466"/>
                <a:gd name="connsiteX215" fmla="*/ 1755137 w 4081805"/>
                <a:gd name="connsiteY215" fmla="*/ 2389785 h 2651466"/>
                <a:gd name="connsiteX216" fmla="*/ 1782141 w 4081805"/>
                <a:gd name="connsiteY216" fmla="*/ 2365621 h 2651466"/>
                <a:gd name="connsiteX217" fmla="*/ 1779702 w 4081805"/>
                <a:gd name="connsiteY217" fmla="*/ 2332385 h 2651466"/>
                <a:gd name="connsiteX218" fmla="*/ 1764224 w 4081805"/>
                <a:gd name="connsiteY218" fmla="*/ 2312476 h 2651466"/>
                <a:gd name="connsiteX219" fmla="*/ 1715912 w 4081805"/>
                <a:gd name="connsiteY219" fmla="*/ 2304145 h 2651466"/>
                <a:gd name="connsiteX220" fmla="*/ 1599916 w 4081805"/>
                <a:gd name="connsiteY220" fmla="*/ 2241578 h 2651466"/>
                <a:gd name="connsiteX221" fmla="*/ 169227 w 4081805"/>
                <a:gd name="connsiteY221" fmla="*/ 1731838 h 2651466"/>
                <a:gd name="connsiteX222" fmla="*/ 136697 w 4081805"/>
                <a:gd name="connsiteY222" fmla="*/ 1739701 h 2651466"/>
                <a:gd name="connsiteX223" fmla="*/ 71761 w 4081805"/>
                <a:gd name="connsiteY223" fmla="*/ 1753131 h 2651466"/>
                <a:gd name="connsiteX224" fmla="*/ 45601 w 4081805"/>
                <a:gd name="connsiteY224" fmla="*/ 1764270 h 2651466"/>
                <a:gd name="connsiteX225" fmla="*/ 48810 w 4081805"/>
                <a:gd name="connsiteY225" fmla="*/ 1784682 h 2651466"/>
                <a:gd name="connsiteX226" fmla="*/ 50289 w 4081805"/>
                <a:gd name="connsiteY226" fmla="*/ 1814793 h 2651466"/>
                <a:gd name="connsiteX227" fmla="*/ 40600 w 4081805"/>
                <a:gd name="connsiteY227" fmla="*/ 2091710 h 2651466"/>
                <a:gd name="connsiteX228" fmla="*/ 122043 w 4081805"/>
                <a:gd name="connsiteY228" fmla="*/ 2326910 h 2651466"/>
                <a:gd name="connsiteX229" fmla="*/ 208525 w 4081805"/>
                <a:gd name="connsiteY229" fmla="*/ 2396488 h 2651466"/>
                <a:gd name="connsiteX230" fmla="*/ 272159 w 4081805"/>
                <a:gd name="connsiteY230" fmla="*/ 2352791 h 2651466"/>
                <a:gd name="connsiteX231" fmla="*/ 265880 w 4081805"/>
                <a:gd name="connsiteY231" fmla="*/ 2302202 h 2651466"/>
                <a:gd name="connsiteX232" fmla="*/ 250909 w 4081805"/>
                <a:gd name="connsiteY232" fmla="*/ 2240114 h 2651466"/>
                <a:gd name="connsiteX233" fmla="*/ 227757 w 4081805"/>
                <a:gd name="connsiteY233" fmla="*/ 2105870 h 2651466"/>
                <a:gd name="connsiteX234" fmla="*/ 227819 w 4081805"/>
                <a:gd name="connsiteY234" fmla="*/ 2061701 h 2651466"/>
                <a:gd name="connsiteX235" fmla="*/ 226430 w 4081805"/>
                <a:gd name="connsiteY235" fmla="*/ 2027269 h 2651466"/>
                <a:gd name="connsiteX236" fmla="*/ 192564 w 4081805"/>
                <a:gd name="connsiteY236" fmla="*/ 2024932 h 2651466"/>
                <a:gd name="connsiteX237" fmla="*/ 160577 w 4081805"/>
                <a:gd name="connsiteY237" fmla="*/ 2022362 h 2651466"/>
                <a:gd name="connsiteX238" fmla="*/ 158477 w 4081805"/>
                <a:gd name="connsiteY238" fmla="*/ 1986486 h 2651466"/>
                <a:gd name="connsiteX239" fmla="*/ 228916 w 4081805"/>
                <a:gd name="connsiteY239" fmla="*/ 1976935 h 2651466"/>
                <a:gd name="connsiteX240" fmla="*/ 200615 w 4081805"/>
                <a:gd name="connsiteY240" fmla="*/ 1959905 h 2651466"/>
                <a:gd name="connsiteX241" fmla="*/ 151208 w 4081805"/>
                <a:gd name="connsiteY241" fmla="*/ 1940313 h 2651466"/>
                <a:gd name="connsiteX242" fmla="*/ 198613 w 4081805"/>
                <a:gd name="connsiteY242" fmla="*/ 1922062 h 2651466"/>
                <a:gd name="connsiteX243" fmla="*/ 267195 w 4081805"/>
                <a:gd name="connsiteY243" fmla="*/ 1899441 h 2651466"/>
                <a:gd name="connsiteX244" fmla="*/ 238429 w 4081805"/>
                <a:gd name="connsiteY244" fmla="*/ 1874839 h 2651466"/>
                <a:gd name="connsiteX245" fmla="*/ 215569 w 4081805"/>
                <a:gd name="connsiteY245" fmla="*/ 1813878 h 2651466"/>
                <a:gd name="connsiteX246" fmla="*/ 203664 w 4081805"/>
                <a:gd name="connsiteY246" fmla="*/ 1720704 h 2651466"/>
                <a:gd name="connsiteX247" fmla="*/ 169227 w 4081805"/>
                <a:gd name="connsiteY247" fmla="*/ 1731838 h 2651466"/>
                <a:gd name="connsiteX248" fmla="*/ 1677192 w 4081805"/>
                <a:gd name="connsiteY248" fmla="*/ 2140785 h 2651466"/>
                <a:gd name="connsiteX249" fmla="*/ 1626745 w 4081805"/>
                <a:gd name="connsiteY249" fmla="*/ 2208252 h 2651466"/>
                <a:gd name="connsiteX250" fmla="*/ 1747238 w 4081805"/>
                <a:gd name="connsiteY250" fmla="*/ 2266190 h 2651466"/>
                <a:gd name="connsiteX251" fmla="*/ 1796704 w 4081805"/>
                <a:gd name="connsiteY251" fmla="*/ 2268543 h 2651466"/>
                <a:gd name="connsiteX252" fmla="*/ 1831780 w 4081805"/>
                <a:gd name="connsiteY252" fmla="*/ 2236527 h 2651466"/>
                <a:gd name="connsiteX253" fmla="*/ 1887195 w 4081805"/>
                <a:gd name="connsiteY253" fmla="*/ 2196873 h 2651466"/>
                <a:gd name="connsiteX254" fmla="*/ 1722586 w 4081805"/>
                <a:gd name="connsiteY254" fmla="*/ 2139517 h 2651466"/>
                <a:gd name="connsiteX255" fmla="*/ 1677192 w 4081805"/>
                <a:gd name="connsiteY255" fmla="*/ 2140785 h 2651466"/>
                <a:gd name="connsiteX256" fmla="*/ 1227641 w 4081805"/>
                <a:gd name="connsiteY256" fmla="*/ 2072549 h 2651466"/>
                <a:gd name="connsiteX257" fmla="*/ 1212413 w 4081805"/>
                <a:gd name="connsiteY257" fmla="*/ 2128402 h 2651466"/>
                <a:gd name="connsiteX258" fmla="*/ 1320062 w 4081805"/>
                <a:gd name="connsiteY258" fmla="*/ 2112479 h 2651466"/>
                <a:gd name="connsiteX259" fmla="*/ 1323176 w 4081805"/>
                <a:gd name="connsiteY259" fmla="*/ 2129574 h 2651466"/>
                <a:gd name="connsiteX260" fmla="*/ 1298881 w 4081805"/>
                <a:gd name="connsiteY260" fmla="*/ 2139555 h 2651466"/>
                <a:gd name="connsiteX261" fmla="*/ 1214788 w 4081805"/>
                <a:gd name="connsiteY261" fmla="*/ 2155467 h 2651466"/>
                <a:gd name="connsiteX262" fmla="*/ 1248839 w 4081805"/>
                <a:gd name="connsiteY262" fmla="*/ 2220229 h 2651466"/>
                <a:gd name="connsiteX263" fmla="*/ 1197750 w 4081805"/>
                <a:gd name="connsiteY263" fmla="*/ 2170443 h 2651466"/>
                <a:gd name="connsiteX264" fmla="*/ 1166842 w 4081805"/>
                <a:gd name="connsiteY264" fmla="*/ 2207613 h 2651466"/>
                <a:gd name="connsiteX265" fmla="*/ 1171425 w 4081805"/>
                <a:gd name="connsiteY265" fmla="*/ 2160595 h 2651466"/>
                <a:gd name="connsiteX266" fmla="*/ 1098055 w 4081805"/>
                <a:gd name="connsiteY266" fmla="*/ 2155687 h 2651466"/>
                <a:gd name="connsiteX267" fmla="*/ 1150285 w 4081805"/>
                <a:gd name="connsiteY267" fmla="*/ 2134631 h 2651466"/>
                <a:gd name="connsiteX268" fmla="*/ 1148549 w 4081805"/>
                <a:gd name="connsiteY268" fmla="*/ 2132513 h 2651466"/>
                <a:gd name="connsiteX269" fmla="*/ 1146806 w 4081805"/>
                <a:gd name="connsiteY269" fmla="*/ 2130410 h 2651466"/>
                <a:gd name="connsiteX270" fmla="*/ 1132214 w 4081805"/>
                <a:gd name="connsiteY270" fmla="*/ 2102223 h 2651466"/>
                <a:gd name="connsiteX271" fmla="*/ 1175307 w 4081805"/>
                <a:gd name="connsiteY271" fmla="*/ 2132342 h 2651466"/>
                <a:gd name="connsiteX272" fmla="*/ 1204567 w 4081805"/>
                <a:gd name="connsiteY272" fmla="*/ 2096746 h 2651466"/>
                <a:gd name="connsiteX273" fmla="*/ 1227641 w 4081805"/>
                <a:gd name="connsiteY273" fmla="*/ 2072549 h 2651466"/>
                <a:gd name="connsiteX274" fmla="*/ 2984064 w 4081805"/>
                <a:gd name="connsiteY274" fmla="*/ 1842542 h 2651466"/>
                <a:gd name="connsiteX275" fmla="*/ 2968847 w 4081805"/>
                <a:gd name="connsiteY275" fmla="*/ 1958029 h 2651466"/>
                <a:gd name="connsiteX276" fmla="*/ 2835882 w 4081805"/>
                <a:gd name="connsiteY276" fmla="*/ 1984913 h 2651466"/>
                <a:gd name="connsiteX277" fmla="*/ 2827818 w 4081805"/>
                <a:gd name="connsiteY277" fmla="*/ 1920596 h 2651466"/>
                <a:gd name="connsiteX278" fmla="*/ 2857359 w 4081805"/>
                <a:gd name="connsiteY278" fmla="*/ 1858231 h 2651466"/>
                <a:gd name="connsiteX279" fmla="*/ 2984064 w 4081805"/>
                <a:gd name="connsiteY279" fmla="*/ 1842542 h 2651466"/>
                <a:gd name="connsiteX280" fmla="*/ 2913219 w 4081805"/>
                <a:gd name="connsiteY280" fmla="*/ 1859646 h 2651466"/>
                <a:gd name="connsiteX281" fmla="*/ 2836572 w 4081805"/>
                <a:gd name="connsiteY281" fmla="*/ 1935955 h 2651466"/>
                <a:gd name="connsiteX282" fmla="*/ 2905130 w 4081805"/>
                <a:gd name="connsiteY282" fmla="*/ 1978374 h 2651466"/>
                <a:gd name="connsiteX283" fmla="*/ 2988726 w 4081805"/>
                <a:gd name="connsiteY283" fmla="*/ 1895197 h 2651466"/>
                <a:gd name="connsiteX284" fmla="*/ 2913219 w 4081805"/>
                <a:gd name="connsiteY284" fmla="*/ 1859646 h 2651466"/>
                <a:gd name="connsiteX285" fmla="*/ 435506 w 4081805"/>
                <a:gd name="connsiteY285" fmla="*/ 1660902 h 2651466"/>
                <a:gd name="connsiteX286" fmla="*/ 283094 w 4081805"/>
                <a:gd name="connsiteY286" fmla="*/ 1717097 h 2651466"/>
                <a:gd name="connsiteX287" fmla="*/ 256027 w 4081805"/>
                <a:gd name="connsiteY287" fmla="*/ 1739496 h 2651466"/>
                <a:gd name="connsiteX288" fmla="*/ 249050 w 4081805"/>
                <a:gd name="connsiteY288" fmla="*/ 1804584 h 2651466"/>
                <a:gd name="connsiteX289" fmla="*/ 357373 w 4081805"/>
                <a:gd name="connsiteY289" fmla="*/ 1843285 h 2651466"/>
                <a:gd name="connsiteX290" fmla="*/ 426820 w 4081805"/>
                <a:gd name="connsiteY290" fmla="*/ 1834272 h 2651466"/>
                <a:gd name="connsiteX291" fmla="*/ 431750 w 4081805"/>
                <a:gd name="connsiteY291" fmla="*/ 1798090 h 2651466"/>
                <a:gd name="connsiteX292" fmla="*/ 435506 w 4081805"/>
                <a:gd name="connsiteY292" fmla="*/ 1660902 h 2651466"/>
                <a:gd name="connsiteX293" fmla="*/ 3215473 w 4081805"/>
                <a:gd name="connsiteY293" fmla="*/ 1220955 h 2651466"/>
                <a:gd name="connsiteX294" fmla="*/ 3191160 w 4081805"/>
                <a:gd name="connsiteY294" fmla="*/ 1258971 h 2651466"/>
                <a:gd name="connsiteX295" fmla="*/ 3256935 w 4081805"/>
                <a:gd name="connsiteY295" fmla="*/ 1276473 h 2651466"/>
                <a:gd name="connsiteX296" fmla="*/ 3377887 w 4081805"/>
                <a:gd name="connsiteY296" fmla="*/ 1311218 h 2651466"/>
                <a:gd name="connsiteX297" fmla="*/ 3416211 w 4081805"/>
                <a:gd name="connsiteY297" fmla="*/ 1502053 h 2651466"/>
                <a:gd name="connsiteX298" fmla="*/ 3480313 w 4081805"/>
                <a:gd name="connsiteY298" fmla="*/ 1446568 h 2651466"/>
                <a:gd name="connsiteX299" fmla="*/ 3576817 w 4081805"/>
                <a:gd name="connsiteY299" fmla="*/ 1338151 h 2651466"/>
                <a:gd name="connsiteX300" fmla="*/ 3467131 w 4081805"/>
                <a:gd name="connsiteY300" fmla="*/ 1264739 h 2651466"/>
                <a:gd name="connsiteX301" fmla="*/ 3302658 w 4081805"/>
                <a:gd name="connsiteY301" fmla="*/ 1218396 h 2651466"/>
                <a:gd name="connsiteX302" fmla="*/ 3215473 w 4081805"/>
                <a:gd name="connsiteY302" fmla="*/ 1220955 h 2651466"/>
                <a:gd name="connsiteX303" fmla="*/ 2981739 w 4081805"/>
                <a:gd name="connsiteY303" fmla="*/ 1086161 h 2651466"/>
                <a:gd name="connsiteX304" fmla="*/ 2993884 w 4081805"/>
                <a:gd name="connsiteY304" fmla="*/ 1113964 h 2651466"/>
                <a:gd name="connsiteX305" fmla="*/ 3098552 w 4081805"/>
                <a:gd name="connsiteY305" fmla="*/ 1297062 h 2651466"/>
                <a:gd name="connsiteX306" fmla="*/ 3128366 w 4081805"/>
                <a:gd name="connsiteY306" fmla="*/ 1391788 h 2651466"/>
                <a:gd name="connsiteX307" fmla="*/ 3190698 w 4081805"/>
                <a:gd name="connsiteY307" fmla="*/ 1441212 h 2651466"/>
                <a:gd name="connsiteX308" fmla="*/ 3399914 w 4081805"/>
                <a:gd name="connsiteY308" fmla="*/ 1489602 h 2651466"/>
                <a:gd name="connsiteX309" fmla="*/ 3423086 w 4081805"/>
                <a:gd name="connsiteY309" fmla="*/ 1444395 h 2651466"/>
                <a:gd name="connsiteX310" fmla="*/ 3407976 w 4081805"/>
                <a:gd name="connsiteY310" fmla="*/ 1358999 h 2651466"/>
                <a:gd name="connsiteX311" fmla="*/ 3268956 w 4081805"/>
                <a:gd name="connsiteY311" fmla="*/ 1291724 h 2651466"/>
                <a:gd name="connsiteX312" fmla="*/ 3176739 w 4081805"/>
                <a:gd name="connsiteY312" fmla="*/ 1261819 h 2651466"/>
                <a:gd name="connsiteX313" fmla="*/ 3172478 w 4081805"/>
                <a:gd name="connsiteY313" fmla="*/ 1227325 h 2651466"/>
                <a:gd name="connsiteX314" fmla="*/ 3245088 w 4081805"/>
                <a:gd name="connsiteY314" fmla="*/ 1199420 h 2651466"/>
                <a:gd name="connsiteX315" fmla="*/ 3340004 w 4081805"/>
                <a:gd name="connsiteY315" fmla="*/ 1197134 h 2651466"/>
                <a:gd name="connsiteX316" fmla="*/ 3220815 w 4081805"/>
                <a:gd name="connsiteY316" fmla="*/ 1160991 h 2651466"/>
                <a:gd name="connsiteX317" fmla="*/ 3129037 w 4081805"/>
                <a:gd name="connsiteY317" fmla="*/ 1127854 h 2651466"/>
                <a:gd name="connsiteX318" fmla="*/ 3098337 w 4081805"/>
                <a:gd name="connsiteY318" fmla="*/ 1117097 h 2651466"/>
                <a:gd name="connsiteX319" fmla="*/ 3008584 w 4081805"/>
                <a:gd name="connsiteY319" fmla="*/ 1079658 h 2651466"/>
                <a:gd name="connsiteX320" fmla="*/ 2981739 w 4081805"/>
                <a:gd name="connsiteY320" fmla="*/ 1086161 h 2651466"/>
                <a:gd name="connsiteX321" fmla="*/ 3653042 w 4081805"/>
                <a:gd name="connsiteY321" fmla="*/ 1297131 h 2651466"/>
                <a:gd name="connsiteX322" fmla="*/ 3625869 w 4081805"/>
                <a:gd name="connsiteY322" fmla="*/ 1336620 h 2651466"/>
                <a:gd name="connsiteX323" fmla="*/ 3590793 w 4081805"/>
                <a:gd name="connsiteY323" fmla="*/ 1380230 h 2651466"/>
                <a:gd name="connsiteX324" fmla="*/ 3772959 w 4081805"/>
                <a:gd name="connsiteY324" fmla="*/ 1425417 h 2651466"/>
                <a:gd name="connsiteX325" fmla="*/ 3867348 w 4081805"/>
                <a:gd name="connsiteY325" fmla="*/ 1448321 h 2651466"/>
                <a:gd name="connsiteX326" fmla="*/ 3949540 w 4081805"/>
                <a:gd name="connsiteY326" fmla="*/ 1458489 h 2651466"/>
                <a:gd name="connsiteX327" fmla="*/ 3812969 w 4081805"/>
                <a:gd name="connsiteY327" fmla="*/ 1375169 h 2651466"/>
                <a:gd name="connsiteX328" fmla="*/ 3864753 w 4081805"/>
                <a:gd name="connsiteY328" fmla="*/ 1305223 h 2651466"/>
                <a:gd name="connsiteX329" fmla="*/ 4026300 w 4081805"/>
                <a:gd name="connsiteY329" fmla="*/ 1289808 h 2651466"/>
                <a:gd name="connsiteX330" fmla="*/ 3814471 w 4081805"/>
                <a:gd name="connsiteY330" fmla="*/ 1257245 h 2651466"/>
                <a:gd name="connsiteX331" fmla="*/ 3711255 w 4081805"/>
                <a:gd name="connsiteY331" fmla="*/ 1246774 h 2651466"/>
                <a:gd name="connsiteX332" fmla="*/ 3653042 w 4081805"/>
                <a:gd name="connsiteY332" fmla="*/ 1297131 h 2651466"/>
                <a:gd name="connsiteX333" fmla="*/ 2915507 w 4081805"/>
                <a:gd name="connsiteY333" fmla="*/ 1148163 h 2651466"/>
                <a:gd name="connsiteX334" fmla="*/ 2860065 w 4081805"/>
                <a:gd name="connsiteY334" fmla="*/ 1202558 h 2651466"/>
                <a:gd name="connsiteX335" fmla="*/ 2821636 w 4081805"/>
                <a:gd name="connsiteY335" fmla="*/ 1241131 h 2651466"/>
                <a:gd name="connsiteX336" fmla="*/ 2845247 w 4081805"/>
                <a:gd name="connsiteY336" fmla="*/ 1276336 h 2651466"/>
                <a:gd name="connsiteX337" fmla="*/ 2955860 w 4081805"/>
                <a:gd name="connsiteY337" fmla="*/ 1338438 h 2651466"/>
                <a:gd name="connsiteX338" fmla="*/ 3060054 w 4081805"/>
                <a:gd name="connsiteY338" fmla="*/ 1391016 h 2651466"/>
                <a:gd name="connsiteX339" fmla="*/ 3116860 w 4081805"/>
                <a:gd name="connsiteY339" fmla="*/ 1413261 h 2651466"/>
                <a:gd name="connsiteX340" fmla="*/ 3017585 w 4081805"/>
                <a:gd name="connsiteY340" fmla="*/ 1189274 h 2651466"/>
                <a:gd name="connsiteX341" fmla="*/ 2987459 w 4081805"/>
                <a:gd name="connsiteY341" fmla="*/ 1142581 h 2651466"/>
                <a:gd name="connsiteX342" fmla="*/ 2962675 w 4081805"/>
                <a:gd name="connsiteY342" fmla="*/ 1114532 h 2651466"/>
                <a:gd name="connsiteX343" fmla="*/ 2915507 w 4081805"/>
                <a:gd name="connsiteY343" fmla="*/ 1148163 h 2651466"/>
                <a:gd name="connsiteX344" fmla="*/ 3864052 w 4081805"/>
                <a:gd name="connsiteY344" fmla="*/ 1356074 h 2651466"/>
                <a:gd name="connsiteX345" fmla="*/ 3935041 w 4081805"/>
                <a:gd name="connsiteY345" fmla="*/ 1365850 h 2651466"/>
                <a:gd name="connsiteX346" fmla="*/ 3953715 w 4081805"/>
                <a:gd name="connsiteY346" fmla="*/ 1357711 h 2651466"/>
                <a:gd name="connsiteX347" fmla="*/ 3864052 w 4081805"/>
                <a:gd name="connsiteY347" fmla="*/ 1356074 h 2651466"/>
                <a:gd name="connsiteX348" fmla="*/ 1985848 w 4081805"/>
                <a:gd name="connsiteY348" fmla="*/ 1071787 h 2651466"/>
                <a:gd name="connsiteX349" fmla="*/ 1867693 w 4081805"/>
                <a:gd name="connsiteY349" fmla="*/ 1135298 h 2651466"/>
                <a:gd name="connsiteX350" fmla="*/ 1832698 w 4081805"/>
                <a:gd name="connsiteY350" fmla="*/ 1185820 h 2651466"/>
                <a:gd name="connsiteX351" fmla="*/ 1885552 w 4081805"/>
                <a:gd name="connsiteY351" fmla="*/ 1221324 h 2651466"/>
                <a:gd name="connsiteX352" fmla="*/ 2129477 w 4081805"/>
                <a:gd name="connsiteY352" fmla="*/ 1276951 h 2651466"/>
                <a:gd name="connsiteX353" fmla="*/ 2170588 w 4081805"/>
                <a:gd name="connsiteY353" fmla="*/ 1324425 h 2651466"/>
                <a:gd name="connsiteX354" fmla="*/ 2218773 w 4081805"/>
                <a:gd name="connsiteY354" fmla="*/ 1331609 h 2651466"/>
                <a:gd name="connsiteX355" fmla="*/ 2287687 w 4081805"/>
                <a:gd name="connsiteY355" fmla="*/ 1301769 h 2651466"/>
                <a:gd name="connsiteX356" fmla="*/ 2321586 w 4081805"/>
                <a:gd name="connsiteY356" fmla="*/ 1278364 h 2651466"/>
                <a:gd name="connsiteX357" fmla="*/ 2243286 w 4081805"/>
                <a:gd name="connsiteY357" fmla="*/ 1056410 h 2651466"/>
                <a:gd name="connsiteX358" fmla="*/ 1985848 w 4081805"/>
                <a:gd name="connsiteY358" fmla="*/ 1071787 h 2651466"/>
                <a:gd name="connsiteX359" fmla="*/ 1942737 w 4081805"/>
                <a:gd name="connsiteY359" fmla="*/ 1251014 h 2651466"/>
                <a:gd name="connsiteX360" fmla="*/ 2024434 w 4081805"/>
                <a:gd name="connsiteY360" fmla="*/ 1280678 h 2651466"/>
                <a:gd name="connsiteX361" fmla="*/ 2159743 w 4081805"/>
                <a:gd name="connsiteY361" fmla="*/ 1327868 h 2651466"/>
                <a:gd name="connsiteX362" fmla="*/ 2092244 w 4081805"/>
                <a:gd name="connsiteY362" fmla="*/ 1276683 h 2651466"/>
                <a:gd name="connsiteX363" fmla="*/ 1942737 w 4081805"/>
                <a:gd name="connsiteY363" fmla="*/ 1251014 h 2651466"/>
                <a:gd name="connsiteX364" fmla="*/ 3424276 w 4081805"/>
                <a:gd name="connsiteY364" fmla="*/ 1216857 h 2651466"/>
                <a:gd name="connsiteX365" fmla="*/ 3584859 w 4081805"/>
                <a:gd name="connsiteY365" fmla="*/ 1308893 h 2651466"/>
                <a:gd name="connsiteX366" fmla="*/ 3650569 w 4081805"/>
                <a:gd name="connsiteY366" fmla="*/ 1247336 h 2651466"/>
                <a:gd name="connsiteX367" fmla="*/ 3424276 w 4081805"/>
                <a:gd name="connsiteY367" fmla="*/ 1216857 h 2651466"/>
                <a:gd name="connsiteX368" fmla="*/ 2355229 w 4081805"/>
                <a:gd name="connsiteY368" fmla="*/ 757469 h 2651466"/>
                <a:gd name="connsiteX369" fmla="*/ 2197807 w 4081805"/>
                <a:gd name="connsiteY369" fmla="*/ 865144 h 2651466"/>
                <a:gd name="connsiteX370" fmla="*/ 2253305 w 4081805"/>
                <a:gd name="connsiteY370" fmla="*/ 852083 h 2651466"/>
                <a:gd name="connsiteX371" fmla="*/ 2303874 w 4081805"/>
                <a:gd name="connsiteY371" fmla="*/ 839698 h 2651466"/>
                <a:gd name="connsiteX372" fmla="*/ 2363695 w 4081805"/>
                <a:gd name="connsiteY372" fmla="*/ 828910 h 2651466"/>
                <a:gd name="connsiteX373" fmla="*/ 2277273 w 4081805"/>
                <a:gd name="connsiteY373" fmla="*/ 873495 h 2651466"/>
                <a:gd name="connsiteX374" fmla="*/ 2153505 w 4081805"/>
                <a:gd name="connsiteY374" fmla="*/ 916724 h 2651466"/>
                <a:gd name="connsiteX375" fmla="*/ 2032885 w 4081805"/>
                <a:gd name="connsiteY375" fmla="*/ 957329 h 2651466"/>
                <a:gd name="connsiteX376" fmla="*/ 1906751 w 4081805"/>
                <a:gd name="connsiteY376" fmla="*/ 987121 h 2651466"/>
                <a:gd name="connsiteX377" fmla="*/ 1806534 w 4081805"/>
                <a:gd name="connsiteY377" fmla="*/ 1042768 h 2651466"/>
                <a:gd name="connsiteX378" fmla="*/ 1703599 w 4081805"/>
                <a:gd name="connsiteY378" fmla="*/ 1095737 h 2651466"/>
                <a:gd name="connsiteX379" fmla="*/ 1815454 w 4081805"/>
                <a:gd name="connsiteY379" fmla="*/ 1180710 h 2651466"/>
                <a:gd name="connsiteX380" fmla="*/ 1925488 w 4081805"/>
                <a:gd name="connsiteY380" fmla="*/ 1078413 h 2651466"/>
                <a:gd name="connsiteX381" fmla="*/ 2247815 w 4081805"/>
                <a:gd name="connsiteY381" fmla="*/ 1042727 h 2651466"/>
                <a:gd name="connsiteX382" fmla="*/ 2325247 w 4081805"/>
                <a:gd name="connsiteY382" fmla="*/ 1280902 h 2651466"/>
                <a:gd name="connsiteX383" fmla="*/ 2377740 w 4081805"/>
                <a:gd name="connsiteY383" fmla="*/ 1256836 h 2651466"/>
                <a:gd name="connsiteX384" fmla="*/ 2391253 w 4081805"/>
                <a:gd name="connsiteY384" fmla="*/ 1222301 h 2651466"/>
                <a:gd name="connsiteX385" fmla="*/ 2404529 w 4081805"/>
                <a:gd name="connsiteY385" fmla="*/ 1167743 h 2651466"/>
                <a:gd name="connsiteX386" fmla="*/ 2448630 w 4081805"/>
                <a:gd name="connsiteY386" fmla="*/ 1050988 h 2651466"/>
                <a:gd name="connsiteX387" fmla="*/ 2519004 w 4081805"/>
                <a:gd name="connsiteY387" fmla="*/ 861122 h 2651466"/>
                <a:gd name="connsiteX388" fmla="*/ 2488977 w 4081805"/>
                <a:gd name="connsiteY388" fmla="*/ 723172 h 2651466"/>
                <a:gd name="connsiteX389" fmla="*/ 2355229 w 4081805"/>
                <a:gd name="connsiteY389" fmla="*/ 757469 h 2651466"/>
                <a:gd name="connsiteX390" fmla="*/ 2123663 w 4081805"/>
                <a:gd name="connsiteY390" fmla="*/ 582832 h 2651466"/>
                <a:gd name="connsiteX391" fmla="*/ 2118832 w 4081805"/>
                <a:gd name="connsiteY391" fmla="*/ 614727 h 2651466"/>
                <a:gd name="connsiteX392" fmla="*/ 2120694 w 4081805"/>
                <a:gd name="connsiteY392" fmla="*/ 710048 h 2651466"/>
                <a:gd name="connsiteX393" fmla="*/ 2162188 w 4081805"/>
                <a:gd name="connsiteY393" fmla="*/ 841440 h 2651466"/>
                <a:gd name="connsiteX394" fmla="*/ 2245237 w 4081805"/>
                <a:gd name="connsiteY394" fmla="*/ 818894 h 2651466"/>
                <a:gd name="connsiteX395" fmla="*/ 2353304 w 4081805"/>
                <a:gd name="connsiteY395" fmla="*/ 738515 h 2651466"/>
                <a:gd name="connsiteX396" fmla="*/ 2523978 w 4081805"/>
                <a:gd name="connsiteY396" fmla="*/ 723627 h 2651466"/>
                <a:gd name="connsiteX397" fmla="*/ 2537982 w 4081805"/>
                <a:gd name="connsiteY397" fmla="*/ 833918 h 2651466"/>
                <a:gd name="connsiteX398" fmla="*/ 2495234 w 4081805"/>
                <a:gd name="connsiteY398" fmla="*/ 967516 h 2651466"/>
                <a:gd name="connsiteX399" fmla="*/ 2401064 w 4081805"/>
                <a:gd name="connsiteY399" fmla="*/ 1242475 h 2651466"/>
                <a:gd name="connsiteX400" fmla="*/ 2522790 w 4081805"/>
                <a:gd name="connsiteY400" fmla="*/ 1141290 h 2651466"/>
                <a:gd name="connsiteX401" fmla="*/ 2603483 w 4081805"/>
                <a:gd name="connsiteY401" fmla="*/ 1044520 h 2651466"/>
                <a:gd name="connsiteX402" fmla="*/ 2620439 w 4081805"/>
                <a:gd name="connsiteY402" fmla="*/ 1022068 h 2651466"/>
                <a:gd name="connsiteX403" fmla="*/ 2639541 w 4081805"/>
                <a:gd name="connsiteY403" fmla="*/ 995075 h 2651466"/>
                <a:gd name="connsiteX404" fmla="*/ 2663071 w 4081805"/>
                <a:gd name="connsiteY404" fmla="*/ 921655 h 2651466"/>
                <a:gd name="connsiteX405" fmla="*/ 2659157 w 4081805"/>
                <a:gd name="connsiteY405" fmla="*/ 762917 h 2651466"/>
                <a:gd name="connsiteX406" fmla="*/ 2655506 w 4081805"/>
                <a:gd name="connsiteY406" fmla="*/ 690163 h 2651466"/>
                <a:gd name="connsiteX407" fmla="*/ 2625069 w 4081805"/>
                <a:gd name="connsiteY407" fmla="*/ 671287 h 2651466"/>
                <a:gd name="connsiteX408" fmla="*/ 2461039 w 4081805"/>
                <a:gd name="connsiteY408" fmla="*/ 632112 h 2651466"/>
                <a:gd name="connsiteX409" fmla="*/ 2391640 w 4081805"/>
                <a:gd name="connsiteY409" fmla="*/ 617121 h 2651466"/>
                <a:gd name="connsiteX410" fmla="*/ 2340493 w 4081805"/>
                <a:gd name="connsiteY410" fmla="*/ 636846 h 2651466"/>
                <a:gd name="connsiteX411" fmla="*/ 2240274 w 4081805"/>
                <a:gd name="connsiteY411" fmla="*/ 660390 h 2651466"/>
                <a:gd name="connsiteX412" fmla="*/ 2228215 w 4081805"/>
                <a:gd name="connsiteY412" fmla="*/ 593142 h 2651466"/>
                <a:gd name="connsiteX413" fmla="*/ 2162291 w 4081805"/>
                <a:gd name="connsiteY413" fmla="*/ 585755 h 2651466"/>
                <a:gd name="connsiteX414" fmla="*/ 2123663 w 4081805"/>
                <a:gd name="connsiteY414" fmla="*/ 582832 h 2651466"/>
                <a:gd name="connsiteX415" fmla="*/ 2688211 w 4081805"/>
                <a:gd name="connsiteY415" fmla="*/ 1041384 h 2651466"/>
                <a:gd name="connsiteX416" fmla="*/ 2632642 w 4081805"/>
                <a:gd name="connsiteY416" fmla="*/ 1079016 h 2651466"/>
                <a:gd name="connsiteX417" fmla="*/ 2637123 w 4081805"/>
                <a:gd name="connsiteY417" fmla="*/ 1130417 h 2651466"/>
                <a:gd name="connsiteX418" fmla="*/ 2706914 w 4081805"/>
                <a:gd name="connsiteY418" fmla="*/ 1185421 h 2651466"/>
                <a:gd name="connsiteX419" fmla="*/ 2800517 w 4081805"/>
                <a:gd name="connsiteY419" fmla="*/ 1245887 h 2651466"/>
                <a:gd name="connsiteX420" fmla="*/ 2883260 w 4081805"/>
                <a:gd name="connsiteY420" fmla="*/ 1168692 h 2651466"/>
                <a:gd name="connsiteX421" fmla="*/ 2927298 w 4081805"/>
                <a:gd name="connsiteY421" fmla="*/ 1126409 h 2651466"/>
                <a:gd name="connsiteX422" fmla="*/ 2950343 w 4081805"/>
                <a:gd name="connsiteY422" fmla="*/ 1101987 h 2651466"/>
                <a:gd name="connsiteX423" fmla="*/ 2889051 w 4081805"/>
                <a:gd name="connsiteY423" fmla="*/ 1056600 h 2651466"/>
                <a:gd name="connsiteX424" fmla="*/ 2784914 w 4081805"/>
                <a:gd name="connsiteY424" fmla="*/ 1037957 h 2651466"/>
                <a:gd name="connsiteX425" fmla="*/ 2688211 w 4081805"/>
                <a:gd name="connsiteY425" fmla="*/ 1041384 h 2651466"/>
                <a:gd name="connsiteX426" fmla="*/ 2804478 w 4081805"/>
                <a:gd name="connsiteY426" fmla="*/ 949376 h 2651466"/>
                <a:gd name="connsiteX427" fmla="*/ 2729748 w 4081805"/>
                <a:gd name="connsiteY427" fmla="*/ 986075 h 2651466"/>
                <a:gd name="connsiteX428" fmla="*/ 2668646 w 4081805"/>
                <a:gd name="connsiteY428" fmla="*/ 1027595 h 2651466"/>
                <a:gd name="connsiteX429" fmla="*/ 2854330 w 4081805"/>
                <a:gd name="connsiteY429" fmla="*/ 1025174 h 2651466"/>
                <a:gd name="connsiteX430" fmla="*/ 2931791 w 4081805"/>
                <a:gd name="connsiteY430" fmla="*/ 1056302 h 2651466"/>
                <a:gd name="connsiteX431" fmla="*/ 2980230 w 4081805"/>
                <a:gd name="connsiteY431" fmla="*/ 1071603 h 2651466"/>
                <a:gd name="connsiteX432" fmla="*/ 2880895 w 4081805"/>
                <a:gd name="connsiteY432" fmla="*/ 998656 h 2651466"/>
                <a:gd name="connsiteX433" fmla="*/ 2838794 w 4081805"/>
                <a:gd name="connsiteY433" fmla="*/ 965513 h 2651466"/>
                <a:gd name="connsiteX434" fmla="*/ 2804478 w 4081805"/>
                <a:gd name="connsiteY434" fmla="*/ 949376 h 2651466"/>
                <a:gd name="connsiteX435" fmla="*/ 1336746 w 4081805"/>
                <a:gd name="connsiteY435" fmla="*/ 647026 h 2651466"/>
                <a:gd name="connsiteX436" fmla="*/ 1279351 w 4081805"/>
                <a:gd name="connsiteY436" fmla="*/ 659308 h 2651466"/>
                <a:gd name="connsiteX437" fmla="*/ 1047575 w 4081805"/>
                <a:gd name="connsiteY437" fmla="*/ 712181 h 2651466"/>
                <a:gd name="connsiteX438" fmla="*/ 589215 w 4081805"/>
                <a:gd name="connsiteY438" fmla="*/ 846812 h 2651466"/>
                <a:gd name="connsiteX439" fmla="*/ 649456 w 4081805"/>
                <a:gd name="connsiteY439" fmla="*/ 847895 h 2651466"/>
                <a:gd name="connsiteX440" fmla="*/ 737982 w 4081805"/>
                <a:gd name="connsiteY440" fmla="*/ 826637 h 2651466"/>
                <a:gd name="connsiteX441" fmla="*/ 825072 w 4081805"/>
                <a:gd name="connsiteY441" fmla="*/ 806237 h 2651466"/>
                <a:gd name="connsiteX442" fmla="*/ 862727 w 4081805"/>
                <a:gd name="connsiteY442" fmla="*/ 820371 h 2651466"/>
                <a:gd name="connsiteX443" fmla="*/ 787695 w 4081805"/>
                <a:gd name="connsiteY443" fmla="*/ 880679 h 2651466"/>
                <a:gd name="connsiteX444" fmla="*/ 724148 w 4081805"/>
                <a:gd name="connsiteY444" fmla="*/ 917129 h 2651466"/>
                <a:gd name="connsiteX445" fmla="*/ 672256 w 4081805"/>
                <a:gd name="connsiteY445" fmla="*/ 961431 h 2651466"/>
                <a:gd name="connsiteX446" fmla="*/ 831400 w 4081805"/>
                <a:gd name="connsiteY446" fmla="*/ 893223 h 2651466"/>
                <a:gd name="connsiteX447" fmla="*/ 890395 w 4081805"/>
                <a:gd name="connsiteY447" fmla="*/ 865499 h 2651466"/>
                <a:gd name="connsiteX448" fmla="*/ 934231 w 4081805"/>
                <a:gd name="connsiteY448" fmla="*/ 844727 h 2651466"/>
                <a:gd name="connsiteX449" fmla="*/ 949304 w 4081805"/>
                <a:gd name="connsiteY449" fmla="*/ 876420 h 2651466"/>
                <a:gd name="connsiteX450" fmla="*/ 900390 w 4081805"/>
                <a:gd name="connsiteY450" fmla="*/ 918457 h 2651466"/>
                <a:gd name="connsiteX451" fmla="*/ 842847 w 4081805"/>
                <a:gd name="connsiteY451" fmla="*/ 973329 h 2651466"/>
                <a:gd name="connsiteX452" fmla="*/ 799462 w 4081805"/>
                <a:gd name="connsiteY452" fmla="*/ 1025274 h 2651466"/>
                <a:gd name="connsiteX453" fmla="*/ 879157 w 4081805"/>
                <a:gd name="connsiteY453" fmla="*/ 990095 h 2651466"/>
                <a:gd name="connsiteX454" fmla="*/ 971645 w 4081805"/>
                <a:gd name="connsiteY454" fmla="*/ 916863 h 2651466"/>
                <a:gd name="connsiteX455" fmla="*/ 1026526 w 4081805"/>
                <a:gd name="connsiteY455" fmla="*/ 879579 h 2651466"/>
                <a:gd name="connsiteX456" fmla="*/ 1044129 w 4081805"/>
                <a:gd name="connsiteY456" fmla="*/ 921012 h 2651466"/>
                <a:gd name="connsiteX457" fmla="*/ 994510 w 4081805"/>
                <a:gd name="connsiteY457" fmla="*/ 1029840 h 2651466"/>
                <a:gd name="connsiteX458" fmla="*/ 1029077 w 4081805"/>
                <a:gd name="connsiteY458" fmla="*/ 1035407 h 2651466"/>
                <a:gd name="connsiteX459" fmla="*/ 1091817 w 4081805"/>
                <a:gd name="connsiteY459" fmla="*/ 972156 h 2651466"/>
                <a:gd name="connsiteX460" fmla="*/ 1271238 w 4081805"/>
                <a:gd name="connsiteY460" fmla="*/ 855763 h 2651466"/>
                <a:gd name="connsiteX461" fmla="*/ 1290781 w 4081805"/>
                <a:gd name="connsiteY461" fmla="*/ 821712 h 2651466"/>
                <a:gd name="connsiteX462" fmla="*/ 1308647 w 4081805"/>
                <a:gd name="connsiteY462" fmla="*/ 773821 h 2651466"/>
                <a:gd name="connsiteX463" fmla="*/ 1353857 w 4081805"/>
                <a:gd name="connsiteY463" fmla="*/ 669289 h 2651466"/>
                <a:gd name="connsiteX464" fmla="*/ 1361785 w 4081805"/>
                <a:gd name="connsiteY464" fmla="*/ 645918 h 2651466"/>
                <a:gd name="connsiteX465" fmla="*/ 1336746 w 4081805"/>
                <a:gd name="connsiteY465" fmla="*/ 647026 h 2651466"/>
                <a:gd name="connsiteX466" fmla="*/ 1897014 w 4081805"/>
                <a:gd name="connsiteY466" fmla="*/ 588172 h 2651466"/>
                <a:gd name="connsiteX467" fmla="*/ 1837094 w 4081805"/>
                <a:gd name="connsiteY467" fmla="*/ 592381 h 2651466"/>
                <a:gd name="connsiteX468" fmla="*/ 1813531 w 4081805"/>
                <a:gd name="connsiteY468" fmla="*/ 659172 h 2651466"/>
                <a:gd name="connsiteX469" fmla="*/ 1667426 w 4081805"/>
                <a:gd name="connsiteY469" fmla="*/ 709464 h 2651466"/>
                <a:gd name="connsiteX470" fmla="*/ 1599659 w 4081805"/>
                <a:gd name="connsiteY470" fmla="*/ 632945 h 2651466"/>
                <a:gd name="connsiteX471" fmla="*/ 1562601 w 4081805"/>
                <a:gd name="connsiteY471" fmla="*/ 616740 h 2651466"/>
                <a:gd name="connsiteX472" fmla="*/ 1522220 w 4081805"/>
                <a:gd name="connsiteY472" fmla="*/ 620166 h 2651466"/>
                <a:gd name="connsiteX473" fmla="*/ 1502656 w 4081805"/>
                <a:gd name="connsiteY473" fmla="*/ 641996 h 2651466"/>
                <a:gd name="connsiteX474" fmla="*/ 1490255 w 4081805"/>
                <a:gd name="connsiteY474" fmla="*/ 679350 h 2651466"/>
                <a:gd name="connsiteX475" fmla="*/ 1412504 w 4081805"/>
                <a:gd name="connsiteY475" fmla="*/ 729112 h 2651466"/>
                <a:gd name="connsiteX476" fmla="*/ 1339813 w 4081805"/>
                <a:gd name="connsiteY476" fmla="*/ 776733 h 2651466"/>
                <a:gd name="connsiteX477" fmla="*/ 1322097 w 4081805"/>
                <a:gd name="connsiteY477" fmla="*/ 822754 h 2651466"/>
                <a:gd name="connsiteX478" fmla="*/ 1315539 w 4081805"/>
                <a:gd name="connsiteY478" fmla="*/ 866390 h 2651466"/>
                <a:gd name="connsiteX479" fmla="*/ 1274682 w 4081805"/>
                <a:gd name="connsiteY479" fmla="*/ 972660 h 2651466"/>
                <a:gd name="connsiteX480" fmla="*/ 1283199 w 4081805"/>
                <a:gd name="connsiteY480" fmla="*/ 993205 h 2651466"/>
                <a:gd name="connsiteX481" fmla="*/ 1348971 w 4081805"/>
                <a:gd name="connsiteY481" fmla="*/ 989950 h 2651466"/>
                <a:gd name="connsiteX482" fmla="*/ 1375643 w 4081805"/>
                <a:gd name="connsiteY482" fmla="*/ 954790 h 2651466"/>
                <a:gd name="connsiteX483" fmla="*/ 1406139 w 4081805"/>
                <a:gd name="connsiteY483" fmla="*/ 898641 h 2651466"/>
                <a:gd name="connsiteX484" fmla="*/ 1489072 w 4081805"/>
                <a:gd name="connsiteY484" fmla="*/ 779347 h 2651466"/>
                <a:gd name="connsiteX485" fmla="*/ 1580074 w 4081805"/>
                <a:gd name="connsiteY485" fmla="*/ 756310 h 2651466"/>
                <a:gd name="connsiteX486" fmla="*/ 1668444 w 4081805"/>
                <a:gd name="connsiteY486" fmla="*/ 870648 h 2651466"/>
                <a:gd name="connsiteX487" fmla="*/ 1766526 w 4081805"/>
                <a:gd name="connsiteY487" fmla="*/ 872614 h 2651466"/>
                <a:gd name="connsiteX488" fmla="*/ 1844277 w 4081805"/>
                <a:gd name="connsiteY488" fmla="*/ 772470 h 2651466"/>
                <a:gd name="connsiteX489" fmla="*/ 1904159 w 4081805"/>
                <a:gd name="connsiteY489" fmla="*/ 650851 h 2651466"/>
                <a:gd name="connsiteX490" fmla="*/ 1932388 w 4081805"/>
                <a:gd name="connsiteY490" fmla="*/ 590166 h 2651466"/>
                <a:gd name="connsiteX491" fmla="*/ 1897014 w 4081805"/>
                <a:gd name="connsiteY491" fmla="*/ 588172 h 2651466"/>
                <a:gd name="connsiteX492" fmla="*/ 2063507 w 4081805"/>
                <a:gd name="connsiteY492" fmla="*/ 579542 h 2651466"/>
                <a:gd name="connsiteX493" fmla="*/ 2010898 w 4081805"/>
                <a:gd name="connsiteY493" fmla="*/ 578053 h 2651466"/>
                <a:gd name="connsiteX494" fmla="*/ 1936834 w 4081805"/>
                <a:gd name="connsiteY494" fmla="*/ 608882 h 2651466"/>
                <a:gd name="connsiteX495" fmla="*/ 1898022 w 4081805"/>
                <a:gd name="connsiteY495" fmla="*/ 691579 h 2651466"/>
                <a:gd name="connsiteX496" fmla="*/ 1800147 w 4081805"/>
                <a:gd name="connsiteY496" fmla="*/ 862811 h 2651466"/>
                <a:gd name="connsiteX497" fmla="*/ 1664126 w 4081805"/>
                <a:gd name="connsiteY497" fmla="*/ 887446 h 2651466"/>
                <a:gd name="connsiteX498" fmla="*/ 1610030 w 4081805"/>
                <a:gd name="connsiteY498" fmla="*/ 819753 h 2651466"/>
                <a:gd name="connsiteX499" fmla="*/ 1562084 w 4081805"/>
                <a:gd name="connsiteY499" fmla="*/ 755101 h 2651466"/>
                <a:gd name="connsiteX500" fmla="*/ 1497409 w 4081805"/>
                <a:gd name="connsiteY500" fmla="*/ 787012 h 2651466"/>
                <a:gd name="connsiteX501" fmla="*/ 1433772 w 4081805"/>
                <a:gd name="connsiteY501" fmla="*/ 874123 h 2651466"/>
                <a:gd name="connsiteX502" fmla="*/ 1392641 w 4081805"/>
                <a:gd name="connsiteY502" fmla="*/ 939828 h 2651466"/>
                <a:gd name="connsiteX503" fmla="*/ 1372078 w 4081805"/>
                <a:gd name="connsiteY503" fmla="*/ 988863 h 2651466"/>
                <a:gd name="connsiteX504" fmla="*/ 1426925 w 4081805"/>
                <a:gd name="connsiteY504" fmla="*/ 991360 h 2651466"/>
                <a:gd name="connsiteX505" fmla="*/ 1502980 w 4081805"/>
                <a:gd name="connsiteY505" fmla="*/ 985885 h 2651466"/>
                <a:gd name="connsiteX506" fmla="*/ 1738760 w 4081805"/>
                <a:gd name="connsiteY506" fmla="*/ 957133 h 2651466"/>
                <a:gd name="connsiteX507" fmla="*/ 1893531 w 4081805"/>
                <a:gd name="connsiteY507" fmla="*/ 934855 h 2651466"/>
                <a:gd name="connsiteX508" fmla="*/ 2042969 w 4081805"/>
                <a:gd name="connsiteY508" fmla="*/ 908127 h 2651466"/>
                <a:gd name="connsiteX509" fmla="*/ 2130014 w 4081805"/>
                <a:gd name="connsiteY509" fmla="*/ 887117 h 2651466"/>
                <a:gd name="connsiteX510" fmla="*/ 2190341 w 4081805"/>
                <a:gd name="connsiteY510" fmla="*/ 864847 h 2651466"/>
                <a:gd name="connsiteX511" fmla="*/ 2129041 w 4081805"/>
                <a:gd name="connsiteY511" fmla="*/ 814690 h 2651466"/>
                <a:gd name="connsiteX512" fmla="*/ 2111638 w 4081805"/>
                <a:gd name="connsiteY512" fmla="*/ 688453 h 2651466"/>
                <a:gd name="connsiteX513" fmla="*/ 2111076 w 4081805"/>
                <a:gd name="connsiteY513" fmla="*/ 639987 h 2651466"/>
                <a:gd name="connsiteX514" fmla="*/ 2111076 w 4081805"/>
                <a:gd name="connsiteY514" fmla="*/ 620601 h 2651466"/>
                <a:gd name="connsiteX515" fmla="*/ 2105632 w 4081805"/>
                <a:gd name="connsiteY515" fmla="*/ 579949 h 2651466"/>
                <a:gd name="connsiteX516" fmla="*/ 2063507 w 4081805"/>
                <a:gd name="connsiteY516" fmla="*/ 579542 h 2651466"/>
                <a:gd name="connsiteX517" fmla="*/ 2710940 w 4081805"/>
                <a:gd name="connsiteY517" fmla="*/ 836856 h 2651466"/>
                <a:gd name="connsiteX518" fmla="*/ 2681353 w 4081805"/>
                <a:gd name="connsiteY518" fmla="*/ 990247 h 2651466"/>
                <a:gd name="connsiteX519" fmla="*/ 2749678 w 4081805"/>
                <a:gd name="connsiteY519" fmla="*/ 956076 h 2651466"/>
                <a:gd name="connsiteX520" fmla="*/ 2789075 w 4081805"/>
                <a:gd name="connsiteY520" fmla="*/ 921472 h 2651466"/>
                <a:gd name="connsiteX521" fmla="*/ 2710940 w 4081805"/>
                <a:gd name="connsiteY521" fmla="*/ 836856 h 2651466"/>
                <a:gd name="connsiteX522" fmla="*/ 3357933 w 4081805"/>
                <a:gd name="connsiteY522" fmla="*/ 879552 h 2651466"/>
                <a:gd name="connsiteX523" fmla="*/ 3351951 w 4081805"/>
                <a:gd name="connsiteY523" fmla="*/ 921563 h 2651466"/>
                <a:gd name="connsiteX524" fmla="*/ 3455354 w 4081805"/>
                <a:gd name="connsiteY524" fmla="*/ 944983 h 2651466"/>
                <a:gd name="connsiteX525" fmla="*/ 3449683 w 4081805"/>
                <a:gd name="connsiteY525" fmla="*/ 964872 h 2651466"/>
                <a:gd name="connsiteX526" fmla="*/ 3357358 w 4081805"/>
                <a:gd name="connsiteY526" fmla="*/ 948265 h 2651466"/>
                <a:gd name="connsiteX527" fmla="*/ 3298418 w 4081805"/>
                <a:gd name="connsiteY527" fmla="*/ 977755 h 2651466"/>
                <a:gd name="connsiteX528" fmla="*/ 3319258 w 4081805"/>
                <a:gd name="connsiteY528" fmla="*/ 942629 h 2651466"/>
                <a:gd name="connsiteX529" fmla="*/ 3278083 w 4081805"/>
                <a:gd name="connsiteY529" fmla="*/ 921222 h 2651466"/>
                <a:gd name="connsiteX530" fmla="*/ 3259416 w 4081805"/>
                <a:gd name="connsiteY530" fmla="*/ 891315 h 2651466"/>
                <a:gd name="connsiteX531" fmla="*/ 3293244 w 4081805"/>
                <a:gd name="connsiteY531" fmla="*/ 902976 h 2651466"/>
                <a:gd name="connsiteX532" fmla="*/ 3334344 w 4081805"/>
                <a:gd name="connsiteY532" fmla="*/ 916654 h 2651466"/>
                <a:gd name="connsiteX533" fmla="*/ 3357933 w 4081805"/>
                <a:gd name="connsiteY533" fmla="*/ 879552 h 2651466"/>
                <a:gd name="connsiteX534" fmla="*/ 2861872 w 4081805"/>
                <a:gd name="connsiteY534" fmla="*/ 537454 h 2651466"/>
                <a:gd name="connsiteX535" fmla="*/ 2819483 w 4081805"/>
                <a:gd name="connsiteY535" fmla="*/ 539871 h 2651466"/>
                <a:gd name="connsiteX536" fmla="*/ 2779521 w 4081805"/>
                <a:gd name="connsiteY536" fmla="*/ 568726 h 2651466"/>
                <a:gd name="connsiteX537" fmla="*/ 2750252 w 4081805"/>
                <a:gd name="connsiteY537" fmla="*/ 593991 h 2651466"/>
                <a:gd name="connsiteX538" fmla="*/ 2718290 w 4081805"/>
                <a:gd name="connsiteY538" fmla="*/ 615054 h 2651466"/>
                <a:gd name="connsiteX539" fmla="*/ 2763367 w 4081805"/>
                <a:gd name="connsiteY539" fmla="*/ 622821 h 2651466"/>
                <a:gd name="connsiteX540" fmla="*/ 2743234 w 4081805"/>
                <a:gd name="connsiteY540" fmla="*/ 653903 h 2651466"/>
                <a:gd name="connsiteX541" fmla="*/ 2702816 w 4081805"/>
                <a:gd name="connsiteY541" fmla="*/ 656737 h 2651466"/>
                <a:gd name="connsiteX542" fmla="*/ 2691358 w 4081805"/>
                <a:gd name="connsiteY542" fmla="*/ 657455 h 2651466"/>
                <a:gd name="connsiteX543" fmla="*/ 2691672 w 4081805"/>
                <a:gd name="connsiteY543" fmla="*/ 725518 h 2651466"/>
                <a:gd name="connsiteX544" fmla="*/ 2886641 w 4081805"/>
                <a:gd name="connsiteY544" fmla="*/ 766929 h 2651466"/>
                <a:gd name="connsiteX545" fmla="*/ 2834574 w 4081805"/>
                <a:gd name="connsiteY545" fmla="*/ 696098 h 2651466"/>
                <a:gd name="connsiteX546" fmla="*/ 2847918 w 4081805"/>
                <a:gd name="connsiteY546" fmla="*/ 670214 h 2651466"/>
                <a:gd name="connsiteX547" fmla="*/ 2874047 w 4081805"/>
                <a:gd name="connsiteY547" fmla="*/ 689110 h 2651466"/>
                <a:gd name="connsiteX548" fmla="*/ 2937962 w 4081805"/>
                <a:gd name="connsiteY548" fmla="*/ 734877 h 2651466"/>
                <a:gd name="connsiteX549" fmla="*/ 3010118 w 4081805"/>
                <a:gd name="connsiteY549" fmla="*/ 661171 h 2651466"/>
                <a:gd name="connsiteX550" fmla="*/ 2965041 w 4081805"/>
                <a:gd name="connsiteY550" fmla="*/ 641672 h 2651466"/>
                <a:gd name="connsiteX551" fmla="*/ 2953404 w 4081805"/>
                <a:gd name="connsiteY551" fmla="*/ 569848 h 2651466"/>
                <a:gd name="connsiteX552" fmla="*/ 2934415 w 4081805"/>
                <a:gd name="connsiteY552" fmla="*/ 529509 h 2651466"/>
                <a:gd name="connsiteX553" fmla="*/ 2861872 w 4081805"/>
                <a:gd name="connsiteY553" fmla="*/ 537454 h 2651466"/>
                <a:gd name="connsiteX554" fmla="*/ 643472 w 4081805"/>
                <a:gd name="connsiteY554" fmla="*/ 585732 h 2651466"/>
                <a:gd name="connsiteX555" fmla="*/ 608558 w 4081805"/>
                <a:gd name="connsiteY555" fmla="*/ 603153 h 2651466"/>
                <a:gd name="connsiteX556" fmla="*/ 505466 w 4081805"/>
                <a:gd name="connsiteY556" fmla="*/ 640663 h 2651466"/>
                <a:gd name="connsiteX557" fmla="*/ 305936 w 4081805"/>
                <a:gd name="connsiteY557" fmla="*/ 736574 h 2651466"/>
                <a:gd name="connsiteX558" fmla="*/ 302999 w 4081805"/>
                <a:gd name="connsiteY558" fmla="*/ 724597 h 2651466"/>
                <a:gd name="connsiteX559" fmla="*/ 334906 w 4081805"/>
                <a:gd name="connsiteY559" fmla="*/ 697919 h 2651466"/>
                <a:gd name="connsiteX560" fmla="*/ 426725 w 4081805"/>
                <a:gd name="connsiteY560" fmla="*/ 652706 h 2651466"/>
                <a:gd name="connsiteX561" fmla="*/ 621914 w 4081805"/>
                <a:gd name="connsiteY561" fmla="*/ 579465 h 2651466"/>
                <a:gd name="connsiteX562" fmla="*/ 643472 w 4081805"/>
                <a:gd name="connsiteY562" fmla="*/ 585732 h 2651466"/>
                <a:gd name="connsiteX563" fmla="*/ 1440829 w 4081805"/>
                <a:gd name="connsiteY563" fmla="*/ 637723 h 2651466"/>
                <a:gd name="connsiteX564" fmla="*/ 1400845 w 4081805"/>
                <a:gd name="connsiteY564" fmla="*/ 640306 h 2651466"/>
                <a:gd name="connsiteX565" fmla="*/ 1382754 w 4081805"/>
                <a:gd name="connsiteY565" fmla="*/ 670212 h 2651466"/>
                <a:gd name="connsiteX566" fmla="*/ 1357755 w 4081805"/>
                <a:gd name="connsiteY566" fmla="*/ 738653 h 2651466"/>
                <a:gd name="connsiteX567" fmla="*/ 1444749 w 4081805"/>
                <a:gd name="connsiteY567" fmla="*/ 698529 h 2651466"/>
                <a:gd name="connsiteX568" fmla="*/ 1495756 w 4081805"/>
                <a:gd name="connsiteY568" fmla="*/ 639680 h 2651466"/>
                <a:gd name="connsiteX569" fmla="*/ 1440829 w 4081805"/>
                <a:gd name="connsiteY569" fmla="*/ 637723 h 2651466"/>
                <a:gd name="connsiteX570" fmla="*/ 1793764 w 4081805"/>
                <a:gd name="connsiteY570" fmla="*/ 597769 h 2651466"/>
                <a:gd name="connsiteX571" fmla="*/ 1734012 w 4081805"/>
                <a:gd name="connsiteY571" fmla="*/ 604200 h 2651466"/>
                <a:gd name="connsiteX572" fmla="*/ 1656267 w 4081805"/>
                <a:gd name="connsiteY572" fmla="*/ 611650 h 2651466"/>
                <a:gd name="connsiteX573" fmla="*/ 1605396 w 4081805"/>
                <a:gd name="connsiteY573" fmla="*/ 618265 h 2651466"/>
                <a:gd name="connsiteX574" fmla="*/ 1696476 w 4081805"/>
                <a:gd name="connsiteY574" fmla="*/ 705598 h 2651466"/>
                <a:gd name="connsiteX575" fmla="*/ 1796998 w 4081805"/>
                <a:gd name="connsiteY575" fmla="*/ 687778 h 2651466"/>
                <a:gd name="connsiteX576" fmla="*/ 1793764 w 4081805"/>
                <a:gd name="connsiteY576" fmla="*/ 597769 h 2651466"/>
                <a:gd name="connsiteX577" fmla="*/ 2793684 w 4081805"/>
                <a:gd name="connsiteY577" fmla="*/ 436502 h 2651466"/>
                <a:gd name="connsiteX578" fmla="*/ 2738472 w 4081805"/>
                <a:gd name="connsiteY578" fmla="*/ 488125 h 2651466"/>
                <a:gd name="connsiteX579" fmla="*/ 2630352 w 4081805"/>
                <a:gd name="connsiteY579" fmla="*/ 641396 h 2651466"/>
                <a:gd name="connsiteX580" fmla="*/ 2652849 w 4081805"/>
                <a:gd name="connsiteY580" fmla="*/ 657474 h 2651466"/>
                <a:gd name="connsiteX581" fmla="*/ 2670883 w 4081805"/>
                <a:gd name="connsiteY581" fmla="*/ 642912 h 2651466"/>
                <a:gd name="connsiteX582" fmla="*/ 2703629 w 4081805"/>
                <a:gd name="connsiteY582" fmla="*/ 572718 h 2651466"/>
                <a:gd name="connsiteX583" fmla="*/ 2775642 w 4081805"/>
                <a:gd name="connsiteY583" fmla="*/ 503078 h 2651466"/>
                <a:gd name="connsiteX584" fmla="*/ 2838747 w 4081805"/>
                <a:gd name="connsiteY584" fmla="*/ 444820 h 2651466"/>
                <a:gd name="connsiteX585" fmla="*/ 2793684 w 4081805"/>
                <a:gd name="connsiteY585" fmla="*/ 436502 h 2651466"/>
                <a:gd name="connsiteX586" fmla="*/ 2253552 w 4081805"/>
                <a:gd name="connsiteY586" fmla="*/ 598732 h 2651466"/>
                <a:gd name="connsiteX587" fmla="*/ 2238063 w 4081805"/>
                <a:gd name="connsiteY587" fmla="*/ 624938 h 2651466"/>
                <a:gd name="connsiteX588" fmla="*/ 2352589 w 4081805"/>
                <a:gd name="connsiteY588" fmla="*/ 612866 h 2651466"/>
                <a:gd name="connsiteX589" fmla="*/ 2285701 w 4081805"/>
                <a:gd name="connsiteY589" fmla="*/ 599817 h 2651466"/>
                <a:gd name="connsiteX590" fmla="*/ 2253552 w 4081805"/>
                <a:gd name="connsiteY590" fmla="*/ 598732 h 2651466"/>
                <a:gd name="connsiteX591" fmla="*/ 2903812 w 4081805"/>
                <a:gd name="connsiteY591" fmla="*/ 623368 h 2651466"/>
                <a:gd name="connsiteX592" fmla="*/ 2913564 w 4081805"/>
                <a:gd name="connsiteY592" fmla="*/ 564070 h 2651466"/>
                <a:gd name="connsiteX593" fmla="*/ 2903812 w 4081805"/>
                <a:gd name="connsiteY593" fmla="*/ 623368 h 2651466"/>
                <a:gd name="connsiteX594" fmla="*/ 610563 w 4081805"/>
                <a:gd name="connsiteY594" fmla="*/ 546761 h 2651466"/>
                <a:gd name="connsiteX595" fmla="*/ 515315 w 4081805"/>
                <a:gd name="connsiteY595" fmla="*/ 578131 h 2651466"/>
                <a:gd name="connsiteX596" fmla="*/ 378798 w 4081805"/>
                <a:gd name="connsiteY596" fmla="*/ 613051 h 2651466"/>
                <a:gd name="connsiteX597" fmla="*/ 380623 w 4081805"/>
                <a:gd name="connsiteY597" fmla="*/ 596163 h 2651466"/>
                <a:gd name="connsiteX598" fmla="*/ 459608 w 4081805"/>
                <a:gd name="connsiteY598" fmla="*/ 572396 h 2651466"/>
                <a:gd name="connsiteX599" fmla="*/ 545729 w 4081805"/>
                <a:gd name="connsiteY599" fmla="*/ 553648 h 2651466"/>
                <a:gd name="connsiteX600" fmla="*/ 610563 w 4081805"/>
                <a:gd name="connsiteY600" fmla="*/ 546761 h 2651466"/>
                <a:gd name="connsiteX601" fmla="*/ 1387639 w 4081805"/>
                <a:gd name="connsiteY601" fmla="*/ 83406 h 2651466"/>
                <a:gd name="connsiteX602" fmla="*/ 1467440 w 4081805"/>
                <a:gd name="connsiteY602" fmla="*/ 111922 h 2651466"/>
                <a:gd name="connsiteX603" fmla="*/ 1461248 w 4081805"/>
                <a:gd name="connsiteY603" fmla="*/ 131821 h 2651466"/>
                <a:gd name="connsiteX604" fmla="*/ 1077978 w 4081805"/>
                <a:gd name="connsiteY604" fmla="*/ 156728 h 2651466"/>
                <a:gd name="connsiteX605" fmla="*/ 1069978 w 4081805"/>
                <a:gd name="connsiteY605" fmla="*/ 142550 h 2651466"/>
                <a:gd name="connsiteX606" fmla="*/ 1097691 w 4081805"/>
                <a:gd name="connsiteY606" fmla="*/ 119095 h 2651466"/>
                <a:gd name="connsiteX607" fmla="*/ 1204365 w 4081805"/>
                <a:gd name="connsiteY607" fmla="*/ 87382 h 2651466"/>
                <a:gd name="connsiteX608" fmla="*/ 1387639 w 4081805"/>
                <a:gd name="connsiteY608" fmla="*/ 83406 h 2651466"/>
                <a:gd name="connsiteX609" fmla="*/ 1405047 w 4081805"/>
                <a:gd name="connsiteY609" fmla="*/ 10579 h 2651466"/>
                <a:gd name="connsiteX610" fmla="*/ 1446830 w 4081805"/>
                <a:gd name="connsiteY610" fmla="*/ 37785 h 2651466"/>
                <a:gd name="connsiteX611" fmla="*/ 1434015 w 4081805"/>
                <a:gd name="connsiteY611" fmla="*/ 51738 h 2651466"/>
                <a:gd name="connsiteX612" fmla="*/ 1382634 w 4081805"/>
                <a:gd name="connsiteY612" fmla="*/ 26682 h 2651466"/>
                <a:gd name="connsiteX613" fmla="*/ 1380182 w 4081805"/>
                <a:gd name="connsiteY613" fmla="*/ 11946 h 2651466"/>
                <a:gd name="connsiteX614" fmla="*/ 1405047 w 4081805"/>
                <a:gd name="connsiteY614" fmla="*/ 10579 h 265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</a:cxnLst>
              <a:rect l="l" t="t" r="r" b="b"/>
              <a:pathLst>
                <a:path w="4081805" h="2651466">
                  <a:moveTo>
                    <a:pt x="2052948" y="2486"/>
                  </a:moveTo>
                  <a:cubicBezTo>
                    <a:pt x="2109544" y="5067"/>
                    <a:pt x="2167563" y="7698"/>
                    <a:pt x="2223666" y="15663"/>
                  </a:cubicBezTo>
                  <a:cubicBezTo>
                    <a:pt x="2279588" y="23600"/>
                    <a:pt x="2331776" y="43902"/>
                    <a:pt x="2382321" y="68484"/>
                  </a:cubicBezTo>
                  <a:cubicBezTo>
                    <a:pt x="2473453" y="112805"/>
                    <a:pt x="2566601" y="166680"/>
                    <a:pt x="2625216" y="251933"/>
                  </a:cubicBezTo>
                  <a:cubicBezTo>
                    <a:pt x="2652623" y="291793"/>
                    <a:pt x="2674977" y="333529"/>
                    <a:pt x="2712806" y="364907"/>
                  </a:cubicBezTo>
                  <a:cubicBezTo>
                    <a:pt x="2721656" y="372244"/>
                    <a:pt x="2731302" y="381063"/>
                    <a:pt x="2743045" y="383308"/>
                  </a:cubicBezTo>
                  <a:cubicBezTo>
                    <a:pt x="2752384" y="385093"/>
                    <a:pt x="2760622" y="381314"/>
                    <a:pt x="2769767" y="380862"/>
                  </a:cubicBezTo>
                  <a:cubicBezTo>
                    <a:pt x="2787220" y="379996"/>
                    <a:pt x="2793833" y="389197"/>
                    <a:pt x="2793833" y="406536"/>
                  </a:cubicBezTo>
                  <a:cubicBezTo>
                    <a:pt x="2806935" y="401308"/>
                    <a:pt x="2821199" y="396576"/>
                    <a:pt x="2835487" y="398496"/>
                  </a:cubicBezTo>
                  <a:cubicBezTo>
                    <a:pt x="2847432" y="400105"/>
                    <a:pt x="2856930" y="407307"/>
                    <a:pt x="2868399" y="410336"/>
                  </a:cubicBezTo>
                  <a:cubicBezTo>
                    <a:pt x="2889094" y="415802"/>
                    <a:pt x="2909351" y="407627"/>
                    <a:pt x="2929033" y="401537"/>
                  </a:cubicBezTo>
                  <a:cubicBezTo>
                    <a:pt x="2978745" y="386156"/>
                    <a:pt x="3033350" y="374510"/>
                    <a:pt x="3085582" y="379996"/>
                  </a:cubicBezTo>
                  <a:cubicBezTo>
                    <a:pt x="3119983" y="383612"/>
                    <a:pt x="3161671" y="398529"/>
                    <a:pt x="3143856" y="442842"/>
                  </a:cubicBezTo>
                  <a:cubicBezTo>
                    <a:pt x="3129084" y="479600"/>
                    <a:pt x="3073838" y="498207"/>
                    <a:pt x="3038945" y="507350"/>
                  </a:cubicBezTo>
                  <a:cubicBezTo>
                    <a:pt x="3009264" y="515131"/>
                    <a:pt x="2969358" y="508187"/>
                    <a:pt x="2971866" y="549139"/>
                  </a:cubicBezTo>
                  <a:cubicBezTo>
                    <a:pt x="2973614" y="577723"/>
                    <a:pt x="2977941" y="608386"/>
                    <a:pt x="3008324" y="617661"/>
                  </a:cubicBezTo>
                  <a:cubicBezTo>
                    <a:pt x="3024980" y="622746"/>
                    <a:pt x="3084002" y="630321"/>
                    <a:pt x="3049535" y="656114"/>
                  </a:cubicBezTo>
                  <a:cubicBezTo>
                    <a:pt x="3024085" y="675160"/>
                    <a:pt x="3015199" y="708684"/>
                    <a:pt x="2995841" y="733861"/>
                  </a:cubicBezTo>
                  <a:cubicBezTo>
                    <a:pt x="2971168" y="765952"/>
                    <a:pt x="2937719" y="791897"/>
                    <a:pt x="2898617" y="803609"/>
                  </a:cubicBezTo>
                  <a:cubicBezTo>
                    <a:pt x="2854865" y="816717"/>
                    <a:pt x="2808569" y="814201"/>
                    <a:pt x="2763626" y="819286"/>
                  </a:cubicBezTo>
                  <a:cubicBezTo>
                    <a:pt x="2795282" y="862967"/>
                    <a:pt x="2840983" y="893011"/>
                    <a:pt x="2882584" y="926227"/>
                  </a:cubicBezTo>
                  <a:cubicBezTo>
                    <a:pt x="2926324" y="961155"/>
                    <a:pt x="2968525" y="999324"/>
                    <a:pt x="3019148" y="1024222"/>
                  </a:cubicBezTo>
                  <a:cubicBezTo>
                    <a:pt x="3064521" y="1046539"/>
                    <a:pt x="3113543" y="1062035"/>
                    <a:pt x="3160406" y="1080958"/>
                  </a:cubicBezTo>
                  <a:cubicBezTo>
                    <a:pt x="3209626" y="1100832"/>
                    <a:pt x="3259194" y="1120477"/>
                    <a:pt x="3309998" y="1135961"/>
                  </a:cubicBezTo>
                  <a:cubicBezTo>
                    <a:pt x="3412480" y="1167191"/>
                    <a:pt x="3520277" y="1189007"/>
                    <a:pt x="3625637" y="1208164"/>
                  </a:cubicBezTo>
                  <a:cubicBezTo>
                    <a:pt x="3677631" y="1217619"/>
                    <a:pt x="3728611" y="1216232"/>
                    <a:pt x="3781130" y="1217073"/>
                  </a:cubicBezTo>
                  <a:cubicBezTo>
                    <a:pt x="3835005" y="1217939"/>
                    <a:pt x="3888846" y="1227386"/>
                    <a:pt x="3941731" y="1237087"/>
                  </a:cubicBezTo>
                  <a:cubicBezTo>
                    <a:pt x="3967369" y="1241794"/>
                    <a:pt x="3993253" y="1244762"/>
                    <a:pt x="4018887" y="1249448"/>
                  </a:cubicBezTo>
                  <a:cubicBezTo>
                    <a:pt x="4031188" y="1251697"/>
                    <a:pt x="4079883" y="1256654"/>
                    <a:pt x="4081627" y="1274670"/>
                  </a:cubicBezTo>
                  <a:cubicBezTo>
                    <a:pt x="4084471" y="1304012"/>
                    <a:pt x="4052734" y="1320461"/>
                    <a:pt x="4029493" y="1328644"/>
                  </a:cubicBezTo>
                  <a:cubicBezTo>
                    <a:pt x="4019568" y="1332140"/>
                    <a:pt x="4003584" y="1331631"/>
                    <a:pt x="3994989" y="1336437"/>
                  </a:cubicBezTo>
                  <a:cubicBezTo>
                    <a:pt x="3985692" y="1341636"/>
                    <a:pt x="3989321" y="1349290"/>
                    <a:pt x="3988257" y="1359357"/>
                  </a:cubicBezTo>
                  <a:cubicBezTo>
                    <a:pt x="3986706" y="1373987"/>
                    <a:pt x="3978878" y="1384513"/>
                    <a:pt x="3966876" y="1392630"/>
                  </a:cubicBezTo>
                  <a:cubicBezTo>
                    <a:pt x="3957004" y="1399307"/>
                    <a:pt x="3945105" y="1399045"/>
                    <a:pt x="3951910" y="1411689"/>
                  </a:cubicBezTo>
                  <a:cubicBezTo>
                    <a:pt x="3955046" y="1417520"/>
                    <a:pt x="3962899" y="1421193"/>
                    <a:pt x="3966519" y="1427345"/>
                  </a:cubicBezTo>
                  <a:cubicBezTo>
                    <a:pt x="3970656" y="1434358"/>
                    <a:pt x="3972561" y="1442053"/>
                    <a:pt x="3971720" y="1450125"/>
                  </a:cubicBezTo>
                  <a:cubicBezTo>
                    <a:pt x="3970250" y="1464258"/>
                    <a:pt x="3960912" y="1475043"/>
                    <a:pt x="3947888" y="1480042"/>
                  </a:cubicBezTo>
                  <a:cubicBezTo>
                    <a:pt x="3927069" y="1488032"/>
                    <a:pt x="3902638" y="1482377"/>
                    <a:pt x="3881314" y="1479783"/>
                  </a:cubicBezTo>
                  <a:cubicBezTo>
                    <a:pt x="3845632" y="1475445"/>
                    <a:pt x="3809428" y="1475010"/>
                    <a:pt x="3774222" y="1467205"/>
                  </a:cubicBezTo>
                  <a:cubicBezTo>
                    <a:pt x="3737518" y="1459067"/>
                    <a:pt x="3701799" y="1446526"/>
                    <a:pt x="3665054" y="1438191"/>
                  </a:cubicBezTo>
                  <a:cubicBezTo>
                    <a:pt x="3646209" y="1433919"/>
                    <a:pt x="3627328" y="1430336"/>
                    <a:pt x="3608914" y="1424410"/>
                  </a:cubicBezTo>
                  <a:cubicBezTo>
                    <a:pt x="3596932" y="1420557"/>
                    <a:pt x="3579615" y="1410548"/>
                    <a:pt x="3566853" y="1413683"/>
                  </a:cubicBezTo>
                  <a:cubicBezTo>
                    <a:pt x="3554900" y="1416617"/>
                    <a:pt x="3545558" y="1431050"/>
                    <a:pt x="3537743" y="1439426"/>
                  </a:cubicBezTo>
                  <a:cubicBezTo>
                    <a:pt x="3526956" y="1450983"/>
                    <a:pt x="3516513" y="1462855"/>
                    <a:pt x="3505554" y="1474247"/>
                  </a:cubicBezTo>
                  <a:cubicBezTo>
                    <a:pt x="3498293" y="1481794"/>
                    <a:pt x="3490843" y="1489185"/>
                    <a:pt x="3482912" y="1496034"/>
                  </a:cubicBezTo>
                  <a:cubicBezTo>
                    <a:pt x="3480334" y="1498259"/>
                    <a:pt x="3464413" y="1507993"/>
                    <a:pt x="3464191" y="1510607"/>
                  </a:cubicBezTo>
                  <a:cubicBezTo>
                    <a:pt x="3463571" y="1517990"/>
                    <a:pt x="3480950" y="1517862"/>
                    <a:pt x="3484673" y="1520797"/>
                  </a:cubicBezTo>
                  <a:cubicBezTo>
                    <a:pt x="3506305" y="1537893"/>
                    <a:pt x="3473800" y="1548711"/>
                    <a:pt x="3459774" y="1547853"/>
                  </a:cubicBezTo>
                  <a:cubicBezTo>
                    <a:pt x="3427446" y="1545883"/>
                    <a:pt x="3394953" y="1541915"/>
                    <a:pt x="3362932" y="1537167"/>
                  </a:cubicBezTo>
                  <a:cubicBezTo>
                    <a:pt x="3286692" y="1525857"/>
                    <a:pt x="3210669" y="1513648"/>
                    <a:pt x="3137773" y="1488114"/>
                  </a:cubicBezTo>
                  <a:cubicBezTo>
                    <a:pt x="3065670" y="1462855"/>
                    <a:pt x="2995312" y="1435987"/>
                    <a:pt x="2928623" y="1398339"/>
                  </a:cubicBezTo>
                  <a:cubicBezTo>
                    <a:pt x="2864610" y="1362205"/>
                    <a:pt x="2802695" y="1321351"/>
                    <a:pt x="2742229" y="1279595"/>
                  </a:cubicBezTo>
                  <a:cubicBezTo>
                    <a:pt x="2712888" y="1259330"/>
                    <a:pt x="2683347" y="1238335"/>
                    <a:pt x="2658571" y="1212522"/>
                  </a:cubicBezTo>
                  <a:cubicBezTo>
                    <a:pt x="2634345" y="1187275"/>
                    <a:pt x="2614593" y="1158290"/>
                    <a:pt x="2594501" y="1129764"/>
                  </a:cubicBezTo>
                  <a:cubicBezTo>
                    <a:pt x="2546386" y="1176232"/>
                    <a:pt x="2500080" y="1225096"/>
                    <a:pt x="2448394" y="1267694"/>
                  </a:cubicBezTo>
                  <a:cubicBezTo>
                    <a:pt x="2399228" y="1308215"/>
                    <a:pt x="2340120" y="1329862"/>
                    <a:pt x="2282934" y="1356180"/>
                  </a:cubicBezTo>
                  <a:cubicBezTo>
                    <a:pt x="2284785" y="1368139"/>
                    <a:pt x="2340683" y="1375300"/>
                    <a:pt x="2350891" y="1378406"/>
                  </a:cubicBezTo>
                  <a:cubicBezTo>
                    <a:pt x="2397517" y="1392593"/>
                    <a:pt x="2442258" y="1415357"/>
                    <a:pt x="2487606" y="1433209"/>
                  </a:cubicBezTo>
                  <a:cubicBezTo>
                    <a:pt x="2563047" y="1462908"/>
                    <a:pt x="2634628" y="1501558"/>
                    <a:pt x="2659753" y="1584041"/>
                  </a:cubicBezTo>
                  <a:cubicBezTo>
                    <a:pt x="2684455" y="1665136"/>
                    <a:pt x="2655804" y="1746770"/>
                    <a:pt x="2620861" y="1820031"/>
                  </a:cubicBezTo>
                  <a:cubicBezTo>
                    <a:pt x="2579617" y="1906515"/>
                    <a:pt x="2530632" y="1986617"/>
                    <a:pt x="2471409" y="2062013"/>
                  </a:cubicBezTo>
                  <a:cubicBezTo>
                    <a:pt x="2446219" y="2094088"/>
                    <a:pt x="2419082" y="2123615"/>
                    <a:pt x="2391437" y="2153483"/>
                  </a:cubicBezTo>
                  <a:cubicBezTo>
                    <a:pt x="2367852" y="2178967"/>
                    <a:pt x="2347632" y="2209155"/>
                    <a:pt x="2357516" y="2245375"/>
                  </a:cubicBezTo>
                  <a:cubicBezTo>
                    <a:pt x="2376496" y="2239445"/>
                    <a:pt x="2379977" y="2254252"/>
                    <a:pt x="2367564" y="2266789"/>
                  </a:cubicBezTo>
                  <a:cubicBezTo>
                    <a:pt x="2356535" y="2277931"/>
                    <a:pt x="2337469" y="2280094"/>
                    <a:pt x="2322741" y="2281941"/>
                  </a:cubicBezTo>
                  <a:cubicBezTo>
                    <a:pt x="2278090" y="2287538"/>
                    <a:pt x="2231970" y="2285560"/>
                    <a:pt x="2187270" y="2281399"/>
                  </a:cubicBezTo>
                  <a:cubicBezTo>
                    <a:pt x="2105882" y="2273819"/>
                    <a:pt x="2024313" y="2253279"/>
                    <a:pt x="1950630" y="2217937"/>
                  </a:cubicBezTo>
                  <a:cubicBezTo>
                    <a:pt x="1913971" y="2200352"/>
                    <a:pt x="1900705" y="2228706"/>
                    <a:pt x="1875494" y="2250665"/>
                  </a:cubicBezTo>
                  <a:cubicBezTo>
                    <a:pt x="1855656" y="2267938"/>
                    <a:pt x="1828343" y="2279138"/>
                    <a:pt x="1813267" y="2301491"/>
                  </a:cubicBezTo>
                  <a:cubicBezTo>
                    <a:pt x="1800866" y="2319880"/>
                    <a:pt x="1808961" y="2348935"/>
                    <a:pt x="1834722" y="2342045"/>
                  </a:cubicBezTo>
                  <a:cubicBezTo>
                    <a:pt x="1854765" y="2336681"/>
                    <a:pt x="1870868" y="2314324"/>
                    <a:pt x="1892097" y="2313462"/>
                  </a:cubicBezTo>
                  <a:cubicBezTo>
                    <a:pt x="1929778" y="2311935"/>
                    <a:pt x="1858685" y="2365687"/>
                    <a:pt x="1849589" y="2372249"/>
                  </a:cubicBezTo>
                  <a:cubicBezTo>
                    <a:pt x="1867596" y="2388352"/>
                    <a:pt x="1888013" y="2366270"/>
                    <a:pt x="1906172" y="2362585"/>
                  </a:cubicBezTo>
                  <a:cubicBezTo>
                    <a:pt x="1923588" y="2359047"/>
                    <a:pt x="1928453" y="2368063"/>
                    <a:pt x="1919172" y="2382578"/>
                  </a:cubicBezTo>
                  <a:cubicBezTo>
                    <a:pt x="1911935" y="2393897"/>
                    <a:pt x="1889203" y="2401911"/>
                    <a:pt x="1904321" y="2415680"/>
                  </a:cubicBezTo>
                  <a:cubicBezTo>
                    <a:pt x="1916849" y="2427084"/>
                    <a:pt x="1944621" y="2433088"/>
                    <a:pt x="1960001" y="2438087"/>
                  </a:cubicBezTo>
                  <a:cubicBezTo>
                    <a:pt x="2007981" y="2453685"/>
                    <a:pt x="2055714" y="2464782"/>
                    <a:pt x="2105665" y="2471906"/>
                  </a:cubicBezTo>
                  <a:cubicBezTo>
                    <a:pt x="2121796" y="2474205"/>
                    <a:pt x="2147656" y="2472735"/>
                    <a:pt x="2160733" y="2484169"/>
                  </a:cubicBezTo>
                  <a:cubicBezTo>
                    <a:pt x="2177981" y="2499250"/>
                    <a:pt x="2169665" y="2524242"/>
                    <a:pt x="2160934" y="2541519"/>
                  </a:cubicBezTo>
                  <a:cubicBezTo>
                    <a:pt x="2127863" y="2606963"/>
                    <a:pt x="2059101" y="2639133"/>
                    <a:pt x="1988480" y="2643844"/>
                  </a:cubicBezTo>
                  <a:cubicBezTo>
                    <a:pt x="1944990" y="2646741"/>
                    <a:pt x="1901091" y="2643934"/>
                    <a:pt x="1857458" y="2646282"/>
                  </a:cubicBezTo>
                  <a:cubicBezTo>
                    <a:pt x="1809646" y="2648855"/>
                    <a:pt x="1761728" y="2652675"/>
                    <a:pt x="1713810" y="2651095"/>
                  </a:cubicBezTo>
                  <a:cubicBezTo>
                    <a:pt x="1636769" y="2648559"/>
                    <a:pt x="1587759" y="2592883"/>
                    <a:pt x="1549351" y="2531658"/>
                  </a:cubicBezTo>
                  <a:cubicBezTo>
                    <a:pt x="1524953" y="2492758"/>
                    <a:pt x="1502463" y="2452729"/>
                    <a:pt x="1481341" y="2411970"/>
                  </a:cubicBezTo>
                  <a:cubicBezTo>
                    <a:pt x="1473090" y="2396047"/>
                    <a:pt x="1455809" y="2379550"/>
                    <a:pt x="1452871" y="2361657"/>
                  </a:cubicBezTo>
                  <a:cubicBezTo>
                    <a:pt x="1450219" y="2345550"/>
                    <a:pt x="1460497" y="2332631"/>
                    <a:pt x="1470484" y="2321235"/>
                  </a:cubicBezTo>
                  <a:cubicBezTo>
                    <a:pt x="1496762" y="2291244"/>
                    <a:pt x="1528380" y="2268353"/>
                    <a:pt x="1559272" y="2243570"/>
                  </a:cubicBezTo>
                  <a:cubicBezTo>
                    <a:pt x="1576910" y="2229424"/>
                    <a:pt x="1583691" y="2217708"/>
                    <a:pt x="1591543" y="2197114"/>
                  </a:cubicBezTo>
                  <a:cubicBezTo>
                    <a:pt x="1598156" y="2179780"/>
                    <a:pt x="1610868" y="2172368"/>
                    <a:pt x="1622062" y="2158539"/>
                  </a:cubicBezTo>
                  <a:cubicBezTo>
                    <a:pt x="1634372" y="2143322"/>
                    <a:pt x="1630505" y="2140630"/>
                    <a:pt x="1620904" y="2128195"/>
                  </a:cubicBezTo>
                  <a:cubicBezTo>
                    <a:pt x="1610856" y="2115173"/>
                    <a:pt x="1614805" y="2095988"/>
                    <a:pt x="1619024" y="2081255"/>
                  </a:cubicBezTo>
                  <a:cubicBezTo>
                    <a:pt x="1625075" y="2060117"/>
                    <a:pt x="1638058" y="2055463"/>
                    <a:pt x="1657444" y="2048651"/>
                  </a:cubicBezTo>
                  <a:cubicBezTo>
                    <a:pt x="1675123" y="2042446"/>
                    <a:pt x="1690109" y="2031550"/>
                    <a:pt x="1705785" y="2021442"/>
                  </a:cubicBezTo>
                  <a:cubicBezTo>
                    <a:pt x="1783212" y="1971519"/>
                    <a:pt x="1856165" y="1915030"/>
                    <a:pt x="1934548" y="1866498"/>
                  </a:cubicBezTo>
                  <a:cubicBezTo>
                    <a:pt x="2011881" y="1818619"/>
                    <a:pt x="2092702" y="1776325"/>
                    <a:pt x="2166508" y="1722898"/>
                  </a:cubicBezTo>
                  <a:cubicBezTo>
                    <a:pt x="2106576" y="1714842"/>
                    <a:pt x="2053736" y="1682483"/>
                    <a:pt x="1997198" y="1663322"/>
                  </a:cubicBezTo>
                  <a:cubicBezTo>
                    <a:pt x="1968186" y="1653490"/>
                    <a:pt x="1939449" y="1642988"/>
                    <a:pt x="1911377" y="1630681"/>
                  </a:cubicBezTo>
                  <a:cubicBezTo>
                    <a:pt x="1900656" y="1625982"/>
                    <a:pt x="1888165" y="1621804"/>
                    <a:pt x="1878601" y="1614893"/>
                  </a:cubicBezTo>
                  <a:cubicBezTo>
                    <a:pt x="1868992" y="1607950"/>
                    <a:pt x="1861608" y="1598814"/>
                    <a:pt x="1851535" y="1592244"/>
                  </a:cubicBezTo>
                  <a:cubicBezTo>
                    <a:pt x="1827633" y="1576650"/>
                    <a:pt x="1799216" y="1567773"/>
                    <a:pt x="1773513" y="1555618"/>
                  </a:cubicBezTo>
                  <a:cubicBezTo>
                    <a:pt x="1745753" y="1542490"/>
                    <a:pt x="1718354" y="1528143"/>
                    <a:pt x="1692560" y="1511436"/>
                  </a:cubicBezTo>
                  <a:cubicBezTo>
                    <a:pt x="1668478" y="1495837"/>
                    <a:pt x="1645356" y="1478010"/>
                    <a:pt x="1625333" y="1457409"/>
                  </a:cubicBezTo>
                  <a:cubicBezTo>
                    <a:pt x="1609382" y="1440998"/>
                    <a:pt x="1593871" y="1419609"/>
                    <a:pt x="1571287" y="1412070"/>
                  </a:cubicBezTo>
                  <a:cubicBezTo>
                    <a:pt x="1573655" y="1443518"/>
                    <a:pt x="1612617" y="1469556"/>
                    <a:pt x="1633970" y="1488483"/>
                  </a:cubicBezTo>
                  <a:cubicBezTo>
                    <a:pt x="1668617" y="1519192"/>
                    <a:pt x="1704636" y="1545288"/>
                    <a:pt x="1743368" y="1570650"/>
                  </a:cubicBezTo>
                  <a:cubicBezTo>
                    <a:pt x="1699928" y="1607863"/>
                    <a:pt x="1646977" y="1632097"/>
                    <a:pt x="1596108" y="1657232"/>
                  </a:cubicBezTo>
                  <a:cubicBezTo>
                    <a:pt x="1538909" y="1685491"/>
                    <a:pt x="1483311" y="1716820"/>
                    <a:pt x="1426342" y="1745518"/>
                  </a:cubicBezTo>
                  <a:cubicBezTo>
                    <a:pt x="1378083" y="1769829"/>
                    <a:pt x="1327312" y="1788563"/>
                    <a:pt x="1278261" y="1811150"/>
                  </a:cubicBezTo>
                  <a:cubicBezTo>
                    <a:pt x="1225339" y="1835523"/>
                    <a:pt x="1170870" y="1855960"/>
                    <a:pt x="1115654" y="1874501"/>
                  </a:cubicBezTo>
                  <a:cubicBezTo>
                    <a:pt x="1065683" y="1891281"/>
                    <a:pt x="1018639" y="1909174"/>
                    <a:pt x="971488" y="1932726"/>
                  </a:cubicBezTo>
                  <a:cubicBezTo>
                    <a:pt x="925651" y="1955625"/>
                    <a:pt x="876609" y="1973136"/>
                    <a:pt x="827574" y="1987832"/>
                  </a:cubicBezTo>
                  <a:cubicBezTo>
                    <a:pt x="772481" y="2004342"/>
                    <a:pt x="719920" y="2020047"/>
                    <a:pt x="666933" y="2042684"/>
                  </a:cubicBezTo>
                  <a:cubicBezTo>
                    <a:pt x="619154" y="2063092"/>
                    <a:pt x="571178" y="2076138"/>
                    <a:pt x="520612" y="2087235"/>
                  </a:cubicBezTo>
                  <a:cubicBezTo>
                    <a:pt x="503911" y="2090899"/>
                    <a:pt x="482464" y="2097626"/>
                    <a:pt x="470765" y="2081456"/>
                  </a:cubicBezTo>
                  <a:cubicBezTo>
                    <a:pt x="461899" y="2069202"/>
                    <a:pt x="460565" y="2050308"/>
                    <a:pt x="458020" y="2035896"/>
                  </a:cubicBezTo>
                  <a:cubicBezTo>
                    <a:pt x="448271" y="1980749"/>
                    <a:pt x="447500" y="1924719"/>
                    <a:pt x="438732" y="1869486"/>
                  </a:cubicBezTo>
                  <a:cubicBezTo>
                    <a:pt x="405447" y="1879528"/>
                    <a:pt x="373923" y="1891885"/>
                    <a:pt x="338807" y="1893477"/>
                  </a:cubicBezTo>
                  <a:cubicBezTo>
                    <a:pt x="316732" y="1894478"/>
                    <a:pt x="303318" y="1896756"/>
                    <a:pt x="297818" y="1920854"/>
                  </a:cubicBezTo>
                  <a:cubicBezTo>
                    <a:pt x="310588" y="1922294"/>
                    <a:pt x="356215" y="1922926"/>
                    <a:pt x="357447" y="1941011"/>
                  </a:cubicBezTo>
                  <a:cubicBezTo>
                    <a:pt x="358563" y="1957324"/>
                    <a:pt x="330955" y="1957492"/>
                    <a:pt x="321165" y="1957940"/>
                  </a:cubicBezTo>
                  <a:cubicBezTo>
                    <a:pt x="303647" y="1958736"/>
                    <a:pt x="287770" y="1955863"/>
                    <a:pt x="278419" y="1973009"/>
                  </a:cubicBezTo>
                  <a:cubicBezTo>
                    <a:pt x="292195" y="1978098"/>
                    <a:pt x="322738" y="1968823"/>
                    <a:pt x="328837" y="1987348"/>
                  </a:cubicBezTo>
                  <a:cubicBezTo>
                    <a:pt x="336698" y="2011244"/>
                    <a:pt x="301003" y="2011187"/>
                    <a:pt x="288160" y="2013111"/>
                  </a:cubicBezTo>
                  <a:cubicBezTo>
                    <a:pt x="265752" y="2016468"/>
                    <a:pt x="268055" y="2034062"/>
                    <a:pt x="269590" y="2052869"/>
                  </a:cubicBezTo>
                  <a:cubicBezTo>
                    <a:pt x="271610" y="2077615"/>
                    <a:pt x="273141" y="2102394"/>
                    <a:pt x="276482" y="2127013"/>
                  </a:cubicBezTo>
                  <a:cubicBezTo>
                    <a:pt x="283624" y="2179620"/>
                    <a:pt x="295856" y="2231431"/>
                    <a:pt x="301648" y="2284230"/>
                  </a:cubicBezTo>
                  <a:cubicBezTo>
                    <a:pt x="306655" y="2329885"/>
                    <a:pt x="309463" y="2373735"/>
                    <a:pt x="276827" y="2410115"/>
                  </a:cubicBezTo>
                  <a:cubicBezTo>
                    <a:pt x="263704" y="2424745"/>
                    <a:pt x="245463" y="2441583"/>
                    <a:pt x="224841" y="2443323"/>
                  </a:cubicBezTo>
                  <a:cubicBezTo>
                    <a:pt x="203911" y="2445088"/>
                    <a:pt x="204293" y="2430433"/>
                    <a:pt x="191264" y="2419644"/>
                  </a:cubicBezTo>
                  <a:cubicBezTo>
                    <a:pt x="183281" y="2413037"/>
                    <a:pt x="172707" y="2411687"/>
                    <a:pt x="163303" y="2408121"/>
                  </a:cubicBezTo>
                  <a:cubicBezTo>
                    <a:pt x="151863" y="2403787"/>
                    <a:pt x="140764" y="2397438"/>
                    <a:pt x="130486" y="2390860"/>
                  </a:cubicBezTo>
                  <a:cubicBezTo>
                    <a:pt x="111543" y="2378737"/>
                    <a:pt x="94985" y="2363688"/>
                    <a:pt x="81591" y="2345603"/>
                  </a:cubicBezTo>
                  <a:cubicBezTo>
                    <a:pt x="29211" y="2274837"/>
                    <a:pt x="10485" y="2169114"/>
                    <a:pt x="5297" y="2083311"/>
                  </a:cubicBezTo>
                  <a:cubicBezTo>
                    <a:pt x="1997" y="2028751"/>
                    <a:pt x="5289" y="1974117"/>
                    <a:pt x="10297" y="1919770"/>
                  </a:cubicBezTo>
                  <a:cubicBezTo>
                    <a:pt x="12993" y="1890498"/>
                    <a:pt x="15707" y="1861213"/>
                    <a:pt x="19249" y="1832030"/>
                  </a:cubicBezTo>
                  <a:cubicBezTo>
                    <a:pt x="20345" y="1822990"/>
                    <a:pt x="22180" y="1813933"/>
                    <a:pt x="22861" y="1804863"/>
                  </a:cubicBezTo>
                  <a:cubicBezTo>
                    <a:pt x="23251" y="1799672"/>
                    <a:pt x="20747" y="1789178"/>
                    <a:pt x="23399" y="1784200"/>
                  </a:cubicBezTo>
                  <a:cubicBezTo>
                    <a:pt x="20012" y="1790549"/>
                    <a:pt x="14015" y="1785854"/>
                    <a:pt x="8059" y="1780856"/>
                  </a:cubicBezTo>
                  <a:cubicBezTo>
                    <a:pt x="-4234" y="1770531"/>
                    <a:pt x="-450" y="1750705"/>
                    <a:pt x="6126" y="1737134"/>
                  </a:cubicBezTo>
                  <a:cubicBezTo>
                    <a:pt x="25940" y="1696223"/>
                    <a:pt x="85318" y="1694630"/>
                    <a:pt x="123947" y="1691450"/>
                  </a:cubicBezTo>
                  <a:cubicBezTo>
                    <a:pt x="227784" y="1682898"/>
                    <a:pt x="326432" y="1655061"/>
                    <a:pt x="425839" y="1625325"/>
                  </a:cubicBezTo>
                  <a:cubicBezTo>
                    <a:pt x="411809" y="1604322"/>
                    <a:pt x="433876" y="1590455"/>
                    <a:pt x="450980" y="1583236"/>
                  </a:cubicBezTo>
                  <a:cubicBezTo>
                    <a:pt x="477357" y="1572107"/>
                    <a:pt x="504596" y="1562319"/>
                    <a:pt x="531219" y="1551690"/>
                  </a:cubicBezTo>
                  <a:cubicBezTo>
                    <a:pt x="591341" y="1527683"/>
                    <a:pt x="650210" y="1505301"/>
                    <a:pt x="713168" y="1489981"/>
                  </a:cubicBezTo>
                  <a:cubicBezTo>
                    <a:pt x="770194" y="1476110"/>
                    <a:pt x="825374" y="1453080"/>
                    <a:pt x="881637" y="1436197"/>
                  </a:cubicBezTo>
                  <a:cubicBezTo>
                    <a:pt x="939767" y="1418751"/>
                    <a:pt x="996847" y="1398815"/>
                    <a:pt x="1054026" y="1378497"/>
                  </a:cubicBezTo>
                  <a:cubicBezTo>
                    <a:pt x="1167270" y="1338255"/>
                    <a:pt x="1280617" y="1297139"/>
                    <a:pt x="1390516" y="1248324"/>
                  </a:cubicBezTo>
                  <a:cubicBezTo>
                    <a:pt x="1418297" y="1235983"/>
                    <a:pt x="1444833" y="1221678"/>
                    <a:pt x="1471641" y="1207404"/>
                  </a:cubicBezTo>
                  <a:cubicBezTo>
                    <a:pt x="1493421" y="1195811"/>
                    <a:pt x="1518981" y="1187308"/>
                    <a:pt x="1537444" y="1170560"/>
                  </a:cubicBezTo>
                  <a:cubicBezTo>
                    <a:pt x="1555073" y="1154568"/>
                    <a:pt x="1565630" y="1132329"/>
                    <a:pt x="1584795" y="1117806"/>
                  </a:cubicBezTo>
                  <a:cubicBezTo>
                    <a:pt x="1602051" y="1104727"/>
                    <a:pt x="1625662" y="1104546"/>
                    <a:pt x="1639958" y="1088299"/>
                  </a:cubicBezTo>
                  <a:cubicBezTo>
                    <a:pt x="1659291" y="1066336"/>
                    <a:pt x="1682376" y="1056683"/>
                    <a:pt x="1708622" y="1043802"/>
                  </a:cubicBezTo>
                  <a:cubicBezTo>
                    <a:pt x="1717053" y="1039665"/>
                    <a:pt x="1772560" y="1018760"/>
                    <a:pt x="1771432" y="1006896"/>
                  </a:cubicBezTo>
                  <a:cubicBezTo>
                    <a:pt x="1731764" y="1006896"/>
                    <a:pt x="1691045" y="1018694"/>
                    <a:pt x="1651817" y="1024189"/>
                  </a:cubicBezTo>
                  <a:cubicBezTo>
                    <a:pt x="1610326" y="1030000"/>
                    <a:pt x="1568869" y="1036464"/>
                    <a:pt x="1527075" y="1039677"/>
                  </a:cubicBezTo>
                  <a:cubicBezTo>
                    <a:pt x="1459352" y="1044881"/>
                    <a:pt x="1391661" y="1043473"/>
                    <a:pt x="1324225" y="1036136"/>
                  </a:cubicBezTo>
                  <a:cubicBezTo>
                    <a:pt x="1314148" y="1035040"/>
                    <a:pt x="1273721" y="1026742"/>
                    <a:pt x="1266751" y="1037547"/>
                  </a:cubicBezTo>
                  <a:cubicBezTo>
                    <a:pt x="1261440" y="1045784"/>
                    <a:pt x="1274645" y="1055588"/>
                    <a:pt x="1274776" y="1064436"/>
                  </a:cubicBezTo>
                  <a:cubicBezTo>
                    <a:pt x="1274973" y="1077420"/>
                    <a:pt x="1264506" y="1084384"/>
                    <a:pt x="1252652" y="1079874"/>
                  </a:cubicBezTo>
                  <a:cubicBezTo>
                    <a:pt x="1229575" y="1071100"/>
                    <a:pt x="1232957" y="1033920"/>
                    <a:pt x="1235112" y="1015050"/>
                  </a:cubicBezTo>
                  <a:cubicBezTo>
                    <a:pt x="1239238" y="978957"/>
                    <a:pt x="1248416" y="943196"/>
                    <a:pt x="1256436" y="907834"/>
                  </a:cubicBezTo>
                  <a:cubicBezTo>
                    <a:pt x="1208826" y="932063"/>
                    <a:pt x="1163617" y="963170"/>
                    <a:pt x="1122619" y="997359"/>
                  </a:cubicBezTo>
                  <a:cubicBezTo>
                    <a:pt x="1090861" y="1023836"/>
                    <a:pt x="1062186" y="1059741"/>
                    <a:pt x="1024919" y="1078618"/>
                  </a:cubicBezTo>
                  <a:cubicBezTo>
                    <a:pt x="989139" y="1096749"/>
                    <a:pt x="967864" y="1081282"/>
                    <a:pt x="969329" y="1041368"/>
                  </a:cubicBezTo>
                  <a:cubicBezTo>
                    <a:pt x="970003" y="1023081"/>
                    <a:pt x="973709" y="1005726"/>
                    <a:pt x="980043" y="988695"/>
                  </a:cubicBezTo>
                  <a:cubicBezTo>
                    <a:pt x="983035" y="980648"/>
                    <a:pt x="995328" y="957872"/>
                    <a:pt x="989570" y="949299"/>
                  </a:cubicBezTo>
                  <a:cubicBezTo>
                    <a:pt x="956868" y="975370"/>
                    <a:pt x="924383" y="1001512"/>
                    <a:pt x="890055" y="1025445"/>
                  </a:cubicBezTo>
                  <a:cubicBezTo>
                    <a:pt x="865789" y="1042365"/>
                    <a:pt x="830607" y="1068753"/>
                    <a:pt x="798923" y="1062039"/>
                  </a:cubicBezTo>
                  <a:cubicBezTo>
                    <a:pt x="770941" y="1056109"/>
                    <a:pt x="773679" y="1025322"/>
                    <a:pt x="782549" y="1004581"/>
                  </a:cubicBezTo>
                  <a:cubicBezTo>
                    <a:pt x="790242" y="986590"/>
                    <a:pt x="804066" y="970606"/>
                    <a:pt x="817768" y="956866"/>
                  </a:cubicBezTo>
                  <a:cubicBezTo>
                    <a:pt x="829097" y="945511"/>
                    <a:pt x="845203" y="935334"/>
                    <a:pt x="850876" y="919591"/>
                  </a:cubicBezTo>
                  <a:cubicBezTo>
                    <a:pt x="813294" y="936478"/>
                    <a:pt x="774599" y="949258"/>
                    <a:pt x="735226" y="961126"/>
                  </a:cubicBezTo>
                  <a:cubicBezTo>
                    <a:pt x="707228" y="969563"/>
                    <a:pt x="687657" y="1004610"/>
                    <a:pt x="655099" y="999431"/>
                  </a:cubicBezTo>
                  <a:cubicBezTo>
                    <a:pt x="622507" y="994248"/>
                    <a:pt x="635487" y="953977"/>
                    <a:pt x="648494" y="936466"/>
                  </a:cubicBezTo>
                  <a:cubicBezTo>
                    <a:pt x="657598" y="924216"/>
                    <a:pt x="670192" y="913427"/>
                    <a:pt x="682407" y="904374"/>
                  </a:cubicBezTo>
                  <a:cubicBezTo>
                    <a:pt x="694319" y="895543"/>
                    <a:pt x="712441" y="887848"/>
                    <a:pt x="718303" y="873152"/>
                  </a:cubicBezTo>
                  <a:cubicBezTo>
                    <a:pt x="680228" y="880297"/>
                    <a:pt x="641947" y="892719"/>
                    <a:pt x="602768" y="890430"/>
                  </a:cubicBezTo>
                  <a:cubicBezTo>
                    <a:pt x="579503" y="889067"/>
                    <a:pt x="540664" y="878910"/>
                    <a:pt x="545257" y="847639"/>
                  </a:cubicBezTo>
                  <a:cubicBezTo>
                    <a:pt x="549908" y="815974"/>
                    <a:pt x="592079" y="813549"/>
                    <a:pt x="615792" y="807643"/>
                  </a:cubicBezTo>
                  <a:cubicBezTo>
                    <a:pt x="648125" y="799587"/>
                    <a:pt x="679066" y="784465"/>
                    <a:pt x="710266" y="772933"/>
                  </a:cubicBezTo>
                  <a:cubicBezTo>
                    <a:pt x="773203" y="749664"/>
                    <a:pt x="837367" y="731000"/>
                    <a:pt x="901763" y="712453"/>
                  </a:cubicBezTo>
                  <a:lnTo>
                    <a:pt x="922105" y="706595"/>
                  </a:lnTo>
                  <a:cubicBezTo>
                    <a:pt x="994791" y="685649"/>
                    <a:pt x="1067887" y="667810"/>
                    <a:pt x="1141476" y="650409"/>
                  </a:cubicBezTo>
                  <a:cubicBezTo>
                    <a:pt x="1177848" y="641808"/>
                    <a:pt x="1214092" y="632426"/>
                    <a:pt x="1250751" y="625089"/>
                  </a:cubicBezTo>
                  <a:cubicBezTo>
                    <a:pt x="1286216" y="617989"/>
                    <a:pt x="1322251" y="613877"/>
                    <a:pt x="1357445" y="605390"/>
                  </a:cubicBezTo>
                  <a:cubicBezTo>
                    <a:pt x="1327784" y="560626"/>
                    <a:pt x="1363700" y="523839"/>
                    <a:pt x="1402485" y="502536"/>
                  </a:cubicBezTo>
                  <a:cubicBezTo>
                    <a:pt x="1377886" y="497563"/>
                    <a:pt x="1352872" y="494571"/>
                    <a:pt x="1328486" y="488542"/>
                  </a:cubicBezTo>
                  <a:cubicBezTo>
                    <a:pt x="1307659" y="483396"/>
                    <a:pt x="1287587" y="475488"/>
                    <a:pt x="1266608" y="470933"/>
                  </a:cubicBezTo>
                  <a:cubicBezTo>
                    <a:pt x="1230552" y="463107"/>
                    <a:pt x="1194542" y="458991"/>
                    <a:pt x="1163765" y="436666"/>
                  </a:cubicBezTo>
                  <a:cubicBezTo>
                    <a:pt x="1105597" y="394479"/>
                    <a:pt x="1100651" y="327344"/>
                    <a:pt x="1149661" y="276543"/>
                  </a:cubicBezTo>
                  <a:cubicBezTo>
                    <a:pt x="1199122" y="225270"/>
                    <a:pt x="1271718" y="201263"/>
                    <a:pt x="1341584" y="198878"/>
                  </a:cubicBezTo>
                  <a:cubicBezTo>
                    <a:pt x="1419783" y="196211"/>
                    <a:pt x="1508756" y="211366"/>
                    <a:pt x="1581930" y="239051"/>
                  </a:cubicBezTo>
                  <a:cubicBezTo>
                    <a:pt x="1617875" y="252651"/>
                    <a:pt x="1655302" y="269940"/>
                    <a:pt x="1686116" y="293102"/>
                  </a:cubicBezTo>
                  <a:cubicBezTo>
                    <a:pt x="1707074" y="308857"/>
                    <a:pt x="1740220" y="339044"/>
                    <a:pt x="1768353" y="339044"/>
                  </a:cubicBezTo>
                  <a:cubicBezTo>
                    <a:pt x="1734658" y="298302"/>
                    <a:pt x="1693307" y="256168"/>
                    <a:pt x="1687224" y="200988"/>
                  </a:cubicBezTo>
                  <a:cubicBezTo>
                    <a:pt x="1681461" y="148746"/>
                    <a:pt x="1705161" y="93217"/>
                    <a:pt x="1744932" y="59427"/>
                  </a:cubicBezTo>
                  <a:cubicBezTo>
                    <a:pt x="1824394" y="-8073"/>
                    <a:pt x="1955527" y="-1963"/>
                    <a:pt x="2052948" y="2486"/>
                  </a:cubicBezTo>
                  <a:close/>
                  <a:moveTo>
                    <a:pt x="1599916" y="2241578"/>
                  </a:moveTo>
                  <a:cubicBezTo>
                    <a:pt x="1579174" y="2273830"/>
                    <a:pt x="1550490" y="2300018"/>
                    <a:pt x="1523408" y="2326786"/>
                  </a:cubicBezTo>
                  <a:cubicBezTo>
                    <a:pt x="1514065" y="2336018"/>
                    <a:pt x="1495315" y="2347765"/>
                    <a:pt x="1494412" y="2362227"/>
                  </a:cubicBezTo>
                  <a:cubicBezTo>
                    <a:pt x="1493681" y="2374035"/>
                    <a:pt x="1508168" y="2387316"/>
                    <a:pt x="1514496" y="2396594"/>
                  </a:cubicBezTo>
                  <a:cubicBezTo>
                    <a:pt x="1547952" y="2445666"/>
                    <a:pt x="1575502" y="2499864"/>
                    <a:pt x="1616370" y="2543447"/>
                  </a:cubicBezTo>
                  <a:cubicBezTo>
                    <a:pt x="1662564" y="2592700"/>
                    <a:pt x="1715283" y="2602274"/>
                    <a:pt x="1780696" y="2602414"/>
                  </a:cubicBezTo>
                  <a:cubicBezTo>
                    <a:pt x="1853323" y="2602574"/>
                    <a:pt x="1926920" y="2611659"/>
                    <a:pt x="1999420" y="2607828"/>
                  </a:cubicBezTo>
                  <a:cubicBezTo>
                    <a:pt x="2060836" y="2604586"/>
                    <a:pt x="2121374" y="2577242"/>
                    <a:pt x="2151914" y="2521657"/>
                  </a:cubicBezTo>
                  <a:cubicBezTo>
                    <a:pt x="2132018" y="2511404"/>
                    <a:pt x="2103708" y="2516292"/>
                    <a:pt x="2082145" y="2516523"/>
                  </a:cubicBezTo>
                  <a:cubicBezTo>
                    <a:pt x="2052742" y="2516831"/>
                    <a:pt x="2024042" y="2516301"/>
                    <a:pt x="1994997" y="2511190"/>
                  </a:cubicBezTo>
                  <a:cubicBezTo>
                    <a:pt x="1968670" y="2506558"/>
                    <a:pt x="1942651" y="2499604"/>
                    <a:pt x="1917889" y="2489455"/>
                  </a:cubicBezTo>
                  <a:cubicBezTo>
                    <a:pt x="1905077" y="2484200"/>
                    <a:pt x="1892405" y="2478194"/>
                    <a:pt x="1880607" y="2470895"/>
                  </a:cubicBezTo>
                  <a:cubicBezTo>
                    <a:pt x="1871966" y="2465554"/>
                    <a:pt x="1865474" y="2457375"/>
                    <a:pt x="1856986" y="2452133"/>
                  </a:cubicBezTo>
                  <a:cubicBezTo>
                    <a:pt x="1825686" y="2432808"/>
                    <a:pt x="1789541" y="2494252"/>
                    <a:pt x="1756085" y="2493071"/>
                  </a:cubicBezTo>
                  <a:cubicBezTo>
                    <a:pt x="1735594" y="2492351"/>
                    <a:pt x="1743010" y="2472199"/>
                    <a:pt x="1751540" y="2460926"/>
                  </a:cubicBezTo>
                  <a:cubicBezTo>
                    <a:pt x="1766931" y="2440568"/>
                    <a:pt x="1793779" y="2428003"/>
                    <a:pt x="1814053" y="2413162"/>
                  </a:cubicBezTo>
                  <a:cubicBezTo>
                    <a:pt x="1795179" y="2395792"/>
                    <a:pt x="1773854" y="2414010"/>
                    <a:pt x="1755884" y="2423086"/>
                  </a:cubicBezTo>
                  <a:cubicBezTo>
                    <a:pt x="1733418" y="2434433"/>
                    <a:pt x="1710076" y="2448364"/>
                    <a:pt x="1684973" y="2452627"/>
                  </a:cubicBezTo>
                  <a:cubicBezTo>
                    <a:pt x="1686854" y="2420280"/>
                    <a:pt x="1730859" y="2402942"/>
                    <a:pt x="1755137" y="2389785"/>
                  </a:cubicBezTo>
                  <a:cubicBezTo>
                    <a:pt x="1765941" y="2383930"/>
                    <a:pt x="1779480" y="2378499"/>
                    <a:pt x="1782141" y="2365621"/>
                  </a:cubicBezTo>
                  <a:cubicBezTo>
                    <a:pt x="1784141" y="2355936"/>
                    <a:pt x="1780716" y="2342165"/>
                    <a:pt x="1779702" y="2332385"/>
                  </a:cubicBezTo>
                  <a:cubicBezTo>
                    <a:pt x="1778417" y="2319952"/>
                    <a:pt x="1777464" y="2315982"/>
                    <a:pt x="1764224" y="2312476"/>
                  </a:cubicBezTo>
                  <a:cubicBezTo>
                    <a:pt x="1748168" y="2308222"/>
                    <a:pt x="1731997" y="2309452"/>
                    <a:pt x="1715912" y="2304145"/>
                  </a:cubicBezTo>
                  <a:cubicBezTo>
                    <a:pt x="1671890" y="2289609"/>
                    <a:pt x="1637646" y="2268033"/>
                    <a:pt x="1599916" y="2241578"/>
                  </a:cubicBezTo>
                  <a:close/>
                  <a:moveTo>
                    <a:pt x="169227" y="1731838"/>
                  </a:moveTo>
                  <a:cubicBezTo>
                    <a:pt x="158477" y="1734819"/>
                    <a:pt x="147616" y="1737397"/>
                    <a:pt x="136697" y="1739701"/>
                  </a:cubicBezTo>
                  <a:cubicBezTo>
                    <a:pt x="115086" y="1744260"/>
                    <a:pt x="93446" y="1748995"/>
                    <a:pt x="71761" y="1753131"/>
                  </a:cubicBezTo>
                  <a:cubicBezTo>
                    <a:pt x="60883" y="1755206"/>
                    <a:pt x="48806" y="1753890"/>
                    <a:pt x="45601" y="1764270"/>
                  </a:cubicBezTo>
                  <a:cubicBezTo>
                    <a:pt x="43953" y="1769591"/>
                    <a:pt x="48099" y="1779155"/>
                    <a:pt x="48810" y="1784682"/>
                  </a:cubicBezTo>
                  <a:cubicBezTo>
                    <a:pt x="50088" y="1794648"/>
                    <a:pt x="50170" y="1804753"/>
                    <a:pt x="50289" y="1814793"/>
                  </a:cubicBezTo>
                  <a:cubicBezTo>
                    <a:pt x="51424" y="1907279"/>
                    <a:pt x="32085" y="1999232"/>
                    <a:pt x="40600" y="2091710"/>
                  </a:cubicBezTo>
                  <a:cubicBezTo>
                    <a:pt x="47791" y="2169868"/>
                    <a:pt x="64623" y="2268701"/>
                    <a:pt x="122043" y="2326910"/>
                  </a:cubicBezTo>
                  <a:cubicBezTo>
                    <a:pt x="146827" y="2352032"/>
                    <a:pt x="177319" y="2379319"/>
                    <a:pt x="208525" y="2396488"/>
                  </a:cubicBezTo>
                  <a:cubicBezTo>
                    <a:pt x="232988" y="2409943"/>
                    <a:pt x="267162" y="2376170"/>
                    <a:pt x="272159" y="2352791"/>
                  </a:cubicBezTo>
                  <a:cubicBezTo>
                    <a:pt x="275738" y="2336036"/>
                    <a:pt x="269767" y="2318354"/>
                    <a:pt x="265880" y="2302202"/>
                  </a:cubicBezTo>
                  <a:cubicBezTo>
                    <a:pt x="260895" y="2281507"/>
                    <a:pt x="255845" y="2260821"/>
                    <a:pt x="250909" y="2240114"/>
                  </a:cubicBezTo>
                  <a:cubicBezTo>
                    <a:pt x="240369" y="2195917"/>
                    <a:pt x="230786" y="2151305"/>
                    <a:pt x="227757" y="2105870"/>
                  </a:cubicBezTo>
                  <a:cubicBezTo>
                    <a:pt x="226763" y="2090943"/>
                    <a:pt x="226976" y="2076562"/>
                    <a:pt x="227819" y="2061701"/>
                  </a:cubicBezTo>
                  <a:cubicBezTo>
                    <a:pt x="228275" y="2053629"/>
                    <a:pt x="232076" y="2034181"/>
                    <a:pt x="226430" y="2027269"/>
                  </a:cubicBezTo>
                  <a:cubicBezTo>
                    <a:pt x="219128" y="2018328"/>
                    <a:pt x="202443" y="2024170"/>
                    <a:pt x="192564" y="2024932"/>
                  </a:cubicBezTo>
                  <a:cubicBezTo>
                    <a:pt x="181732" y="2025773"/>
                    <a:pt x="171159" y="2025125"/>
                    <a:pt x="160577" y="2022362"/>
                  </a:cubicBezTo>
                  <a:cubicBezTo>
                    <a:pt x="135387" y="2015778"/>
                    <a:pt x="130973" y="1995760"/>
                    <a:pt x="158477" y="1986486"/>
                  </a:cubicBezTo>
                  <a:cubicBezTo>
                    <a:pt x="177680" y="1980013"/>
                    <a:pt x="212783" y="1989393"/>
                    <a:pt x="228916" y="1976935"/>
                  </a:cubicBezTo>
                  <a:cubicBezTo>
                    <a:pt x="247873" y="1962295"/>
                    <a:pt x="209561" y="1960286"/>
                    <a:pt x="200615" y="1959905"/>
                  </a:cubicBezTo>
                  <a:cubicBezTo>
                    <a:pt x="188702" y="1959401"/>
                    <a:pt x="149190" y="1962516"/>
                    <a:pt x="151208" y="1940313"/>
                  </a:cubicBezTo>
                  <a:cubicBezTo>
                    <a:pt x="152699" y="1923857"/>
                    <a:pt x="186713" y="1922763"/>
                    <a:pt x="198613" y="1922062"/>
                  </a:cubicBezTo>
                  <a:cubicBezTo>
                    <a:pt x="224038" y="1920570"/>
                    <a:pt x="256206" y="1930089"/>
                    <a:pt x="267195" y="1899441"/>
                  </a:cubicBezTo>
                  <a:cubicBezTo>
                    <a:pt x="271600" y="1887162"/>
                    <a:pt x="245082" y="1880927"/>
                    <a:pt x="238429" y="1874839"/>
                  </a:cubicBezTo>
                  <a:cubicBezTo>
                    <a:pt x="222259" y="1860040"/>
                    <a:pt x="216958" y="1834668"/>
                    <a:pt x="215569" y="1813878"/>
                  </a:cubicBezTo>
                  <a:cubicBezTo>
                    <a:pt x="214200" y="1793438"/>
                    <a:pt x="234324" y="1722577"/>
                    <a:pt x="203664" y="1720704"/>
                  </a:cubicBezTo>
                  <a:cubicBezTo>
                    <a:pt x="194249" y="1720130"/>
                    <a:pt x="178601" y="1729239"/>
                    <a:pt x="169227" y="1731838"/>
                  </a:cubicBezTo>
                  <a:close/>
                  <a:moveTo>
                    <a:pt x="1677192" y="2140785"/>
                  </a:moveTo>
                  <a:cubicBezTo>
                    <a:pt x="1659147" y="2162268"/>
                    <a:pt x="1643551" y="2185799"/>
                    <a:pt x="1626745" y="2208252"/>
                  </a:cubicBezTo>
                  <a:cubicBezTo>
                    <a:pt x="1666162" y="2230000"/>
                    <a:pt x="1706479" y="2247490"/>
                    <a:pt x="1747238" y="2266190"/>
                  </a:cubicBezTo>
                  <a:cubicBezTo>
                    <a:pt x="1765773" y="2274696"/>
                    <a:pt x="1778765" y="2281438"/>
                    <a:pt x="1796704" y="2268543"/>
                  </a:cubicBezTo>
                  <a:cubicBezTo>
                    <a:pt x="1809573" y="2259294"/>
                    <a:pt x="1819222" y="2246148"/>
                    <a:pt x="1831780" y="2236527"/>
                  </a:cubicBezTo>
                  <a:cubicBezTo>
                    <a:pt x="1849829" y="2222712"/>
                    <a:pt x="1868692" y="2210044"/>
                    <a:pt x="1887195" y="2196873"/>
                  </a:cubicBezTo>
                  <a:cubicBezTo>
                    <a:pt x="1832598" y="2176955"/>
                    <a:pt x="1777167" y="2159477"/>
                    <a:pt x="1722586" y="2139517"/>
                  </a:cubicBezTo>
                  <a:cubicBezTo>
                    <a:pt x="1702175" y="2132052"/>
                    <a:pt x="1691930" y="2123232"/>
                    <a:pt x="1677192" y="2140785"/>
                  </a:cubicBezTo>
                  <a:close/>
                  <a:moveTo>
                    <a:pt x="1227641" y="2072549"/>
                  </a:moveTo>
                  <a:cubicBezTo>
                    <a:pt x="1239315" y="2084383"/>
                    <a:pt x="1216839" y="2117178"/>
                    <a:pt x="1212413" y="2128402"/>
                  </a:cubicBezTo>
                  <a:cubicBezTo>
                    <a:pt x="1248615" y="2125531"/>
                    <a:pt x="1284513" y="2119825"/>
                    <a:pt x="1320062" y="2112479"/>
                  </a:cubicBezTo>
                  <a:cubicBezTo>
                    <a:pt x="1332168" y="2109981"/>
                    <a:pt x="1327705" y="2124716"/>
                    <a:pt x="1323176" y="2129574"/>
                  </a:cubicBezTo>
                  <a:cubicBezTo>
                    <a:pt x="1317576" y="2135591"/>
                    <a:pt x="1306371" y="2137411"/>
                    <a:pt x="1298881" y="2139555"/>
                  </a:cubicBezTo>
                  <a:cubicBezTo>
                    <a:pt x="1271328" y="2147451"/>
                    <a:pt x="1243064" y="2151253"/>
                    <a:pt x="1214788" y="2155467"/>
                  </a:cubicBezTo>
                  <a:cubicBezTo>
                    <a:pt x="1227728" y="2171386"/>
                    <a:pt x="1258865" y="2196290"/>
                    <a:pt x="1248839" y="2220229"/>
                  </a:cubicBezTo>
                  <a:cubicBezTo>
                    <a:pt x="1230755" y="2204651"/>
                    <a:pt x="1217752" y="2183915"/>
                    <a:pt x="1197750" y="2170443"/>
                  </a:cubicBezTo>
                  <a:cubicBezTo>
                    <a:pt x="1191971" y="2179066"/>
                    <a:pt x="1179981" y="2209475"/>
                    <a:pt x="1166842" y="2207613"/>
                  </a:cubicBezTo>
                  <a:cubicBezTo>
                    <a:pt x="1146213" y="2204688"/>
                    <a:pt x="1167112" y="2169151"/>
                    <a:pt x="1171425" y="2160595"/>
                  </a:cubicBezTo>
                  <a:cubicBezTo>
                    <a:pt x="1157534" y="2160595"/>
                    <a:pt x="1105337" y="2172782"/>
                    <a:pt x="1098055" y="2155687"/>
                  </a:cubicBezTo>
                  <a:cubicBezTo>
                    <a:pt x="1090603" y="2138197"/>
                    <a:pt x="1140973" y="2138762"/>
                    <a:pt x="1150285" y="2134631"/>
                  </a:cubicBezTo>
                  <a:lnTo>
                    <a:pt x="1148549" y="2132513"/>
                  </a:lnTo>
                  <a:lnTo>
                    <a:pt x="1146806" y="2130410"/>
                  </a:lnTo>
                  <a:cubicBezTo>
                    <a:pt x="1139843" y="2122020"/>
                    <a:pt x="1133157" y="2113745"/>
                    <a:pt x="1132214" y="2102223"/>
                  </a:cubicBezTo>
                  <a:cubicBezTo>
                    <a:pt x="1147790" y="2107588"/>
                    <a:pt x="1158190" y="2131988"/>
                    <a:pt x="1175307" y="2132342"/>
                  </a:cubicBezTo>
                  <a:cubicBezTo>
                    <a:pt x="1191539" y="2132678"/>
                    <a:pt x="1198784" y="2108294"/>
                    <a:pt x="1204567" y="2096746"/>
                  </a:cubicBezTo>
                  <a:cubicBezTo>
                    <a:pt x="1207855" y="2090181"/>
                    <a:pt x="1219022" y="2063806"/>
                    <a:pt x="1227641" y="2072549"/>
                  </a:cubicBezTo>
                  <a:close/>
                  <a:moveTo>
                    <a:pt x="2984064" y="1842542"/>
                  </a:moveTo>
                  <a:cubicBezTo>
                    <a:pt x="3018966" y="1871976"/>
                    <a:pt x="2995257" y="1931339"/>
                    <a:pt x="2968847" y="1958029"/>
                  </a:cubicBezTo>
                  <a:cubicBezTo>
                    <a:pt x="2939258" y="1987927"/>
                    <a:pt x="2873384" y="2015390"/>
                    <a:pt x="2835882" y="1984913"/>
                  </a:cubicBezTo>
                  <a:cubicBezTo>
                    <a:pt x="2815351" y="1968234"/>
                    <a:pt x="2822760" y="1942784"/>
                    <a:pt x="2827818" y="1920596"/>
                  </a:cubicBezTo>
                  <a:cubicBezTo>
                    <a:pt x="2833435" y="1895937"/>
                    <a:pt x="2836933" y="1875152"/>
                    <a:pt x="2857359" y="1858231"/>
                  </a:cubicBezTo>
                  <a:cubicBezTo>
                    <a:pt x="2889135" y="1831905"/>
                    <a:pt x="2948656" y="1812685"/>
                    <a:pt x="2984064" y="1842542"/>
                  </a:cubicBezTo>
                  <a:close/>
                  <a:moveTo>
                    <a:pt x="2913219" y="1859646"/>
                  </a:moveTo>
                  <a:cubicBezTo>
                    <a:pt x="2879169" y="1866886"/>
                    <a:pt x="2844665" y="1900898"/>
                    <a:pt x="2836572" y="1935955"/>
                  </a:cubicBezTo>
                  <a:cubicBezTo>
                    <a:pt x="2825957" y="1981924"/>
                    <a:pt x="2873688" y="1985284"/>
                    <a:pt x="2905130" y="1978374"/>
                  </a:cubicBezTo>
                  <a:cubicBezTo>
                    <a:pt x="2944685" y="1969685"/>
                    <a:pt x="2986709" y="1940684"/>
                    <a:pt x="2988726" y="1895197"/>
                  </a:cubicBezTo>
                  <a:cubicBezTo>
                    <a:pt x="2990465" y="1855940"/>
                    <a:pt x="2939675" y="1854021"/>
                    <a:pt x="2913219" y="1859646"/>
                  </a:cubicBezTo>
                  <a:close/>
                  <a:moveTo>
                    <a:pt x="435506" y="1660902"/>
                  </a:moveTo>
                  <a:cubicBezTo>
                    <a:pt x="384518" y="1679876"/>
                    <a:pt x="336590" y="1705837"/>
                    <a:pt x="283094" y="1717097"/>
                  </a:cubicBezTo>
                  <a:cubicBezTo>
                    <a:pt x="266768" y="1720531"/>
                    <a:pt x="260063" y="1724291"/>
                    <a:pt x="256027" y="1739496"/>
                  </a:cubicBezTo>
                  <a:cubicBezTo>
                    <a:pt x="250372" y="1760778"/>
                    <a:pt x="245013" y="1782349"/>
                    <a:pt x="249050" y="1804584"/>
                  </a:cubicBezTo>
                  <a:cubicBezTo>
                    <a:pt x="257431" y="1850751"/>
                    <a:pt x="321689" y="1845095"/>
                    <a:pt x="357373" y="1843285"/>
                  </a:cubicBezTo>
                  <a:cubicBezTo>
                    <a:pt x="375692" y="1842353"/>
                    <a:pt x="410927" y="1845701"/>
                    <a:pt x="426820" y="1834272"/>
                  </a:cubicBezTo>
                  <a:cubicBezTo>
                    <a:pt x="438431" y="1825928"/>
                    <a:pt x="433558" y="1810273"/>
                    <a:pt x="431750" y="1798090"/>
                  </a:cubicBezTo>
                  <a:cubicBezTo>
                    <a:pt x="424983" y="1752537"/>
                    <a:pt x="432364" y="1706427"/>
                    <a:pt x="435506" y="1660902"/>
                  </a:cubicBezTo>
                  <a:close/>
                  <a:moveTo>
                    <a:pt x="3215473" y="1220955"/>
                  </a:moveTo>
                  <a:cubicBezTo>
                    <a:pt x="3196701" y="1224494"/>
                    <a:pt x="3164246" y="1239792"/>
                    <a:pt x="3191160" y="1258971"/>
                  </a:cubicBezTo>
                  <a:cubicBezTo>
                    <a:pt x="3209116" y="1271760"/>
                    <a:pt x="3235841" y="1273313"/>
                    <a:pt x="3256935" y="1276473"/>
                  </a:cubicBezTo>
                  <a:cubicBezTo>
                    <a:pt x="3298142" y="1282645"/>
                    <a:pt x="3342131" y="1287977"/>
                    <a:pt x="3377887" y="1311218"/>
                  </a:cubicBezTo>
                  <a:cubicBezTo>
                    <a:pt x="3444146" y="1354281"/>
                    <a:pt x="3436030" y="1435546"/>
                    <a:pt x="3416211" y="1502053"/>
                  </a:cubicBezTo>
                  <a:cubicBezTo>
                    <a:pt x="3430484" y="1510458"/>
                    <a:pt x="3472414" y="1455504"/>
                    <a:pt x="3480313" y="1446568"/>
                  </a:cubicBezTo>
                  <a:cubicBezTo>
                    <a:pt x="3512350" y="1410315"/>
                    <a:pt x="3544518" y="1374173"/>
                    <a:pt x="3576817" y="1338151"/>
                  </a:cubicBezTo>
                  <a:cubicBezTo>
                    <a:pt x="3590643" y="1322746"/>
                    <a:pt x="3477315" y="1269531"/>
                    <a:pt x="3467131" y="1264739"/>
                  </a:cubicBezTo>
                  <a:cubicBezTo>
                    <a:pt x="3413295" y="1239417"/>
                    <a:pt x="3363044" y="1222743"/>
                    <a:pt x="3302658" y="1218396"/>
                  </a:cubicBezTo>
                  <a:cubicBezTo>
                    <a:pt x="3274022" y="1216336"/>
                    <a:pt x="3243814" y="1215615"/>
                    <a:pt x="3215473" y="1220955"/>
                  </a:cubicBezTo>
                  <a:close/>
                  <a:moveTo>
                    <a:pt x="2981739" y="1086161"/>
                  </a:moveTo>
                  <a:cubicBezTo>
                    <a:pt x="2976592" y="1099128"/>
                    <a:pt x="2985606" y="1105006"/>
                    <a:pt x="2993884" y="1113964"/>
                  </a:cubicBezTo>
                  <a:cubicBezTo>
                    <a:pt x="3040179" y="1164034"/>
                    <a:pt x="3072775" y="1234905"/>
                    <a:pt x="3098552" y="1297062"/>
                  </a:cubicBezTo>
                  <a:cubicBezTo>
                    <a:pt x="3111405" y="1328059"/>
                    <a:pt x="3120407" y="1359314"/>
                    <a:pt x="3128366" y="1391788"/>
                  </a:cubicBezTo>
                  <a:cubicBezTo>
                    <a:pt x="3136176" y="1423652"/>
                    <a:pt x="3160979" y="1432168"/>
                    <a:pt x="3190698" y="1441212"/>
                  </a:cubicBezTo>
                  <a:cubicBezTo>
                    <a:pt x="3259155" y="1462049"/>
                    <a:pt x="3331218" y="1469023"/>
                    <a:pt x="3399914" y="1489602"/>
                  </a:cubicBezTo>
                  <a:cubicBezTo>
                    <a:pt x="3418320" y="1495116"/>
                    <a:pt x="3421931" y="1454657"/>
                    <a:pt x="3423086" y="1444395"/>
                  </a:cubicBezTo>
                  <a:cubicBezTo>
                    <a:pt x="3426374" y="1415201"/>
                    <a:pt x="3423318" y="1384732"/>
                    <a:pt x="3407976" y="1358999"/>
                  </a:cubicBezTo>
                  <a:cubicBezTo>
                    <a:pt x="3378970" y="1310352"/>
                    <a:pt x="3320824" y="1300012"/>
                    <a:pt x="3268956" y="1291724"/>
                  </a:cubicBezTo>
                  <a:cubicBezTo>
                    <a:pt x="3239295" y="1286988"/>
                    <a:pt x="3200214" y="1282096"/>
                    <a:pt x="3176739" y="1261819"/>
                  </a:cubicBezTo>
                  <a:cubicBezTo>
                    <a:pt x="3164959" y="1251643"/>
                    <a:pt x="3163290" y="1239969"/>
                    <a:pt x="3172478" y="1227325"/>
                  </a:cubicBezTo>
                  <a:cubicBezTo>
                    <a:pt x="3189232" y="1204263"/>
                    <a:pt x="3218732" y="1201302"/>
                    <a:pt x="3245088" y="1199420"/>
                  </a:cubicBezTo>
                  <a:cubicBezTo>
                    <a:pt x="3257925" y="1198504"/>
                    <a:pt x="3337408" y="1206538"/>
                    <a:pt x="3340004" y="1197134"/>
                  </a:cubicBezTo>
                  <a:cubicBezTo>
                    <a:pt x="3300430" y="1184241"/>
                    <a:pt x="3259809" y="1175737"/>
                    <a:pt x="3220815" y="1160991"/>
                  </a:cubicBezTo>
                  <a:cubicBezTo>
                    <a:pt x="3190395" y="1149487"/>
                    <a:pt x="3159733" y="1138622"/>
                    <a:pt x="3129037" y="1127854"/>
                  </a:cubicBezTo>
                  <a:lnTo>
                    <a:pt x="3098337" y="1117097"/>
                  </a:lnTo>
                  <a:cubicBezTo>
                    <a:pt x="3067119" y="1106151"/>
                    <a:pt x="3038539" y="1092837"/>
                    <a:pt x="3008584" y="1079658"/>
                  </a:cubicBezTo>
                  <a:cubicBezTo>
                    <a:pt x="2997333" y="1074712"/>
                    <a:pt x="2987014" y="1072876"/>
                    <a:pt x="2981739" y="1086161"/>
                  </a:cubicBezTo>
                  <a:close/>
                  <a:moveTo>
                    <a:pt x="3653042" y="1297131"/>
                  </a:moveTo>
                  <a:cubicBezTo>
                    <a:pt x="3643132" y="1310459"/>
                    <a:pt x="3633300" y="1321647"/>
                    <a:pt x="3625869" y="1336620"/>
                  </a:cubicBezTo>
                  <a:cubicBezTo>
                    <a:pt x="3617199" y="1354089"/>
                    <a:pt x="3602818" y="1365231"/>
                    <a:pt x="3590793" y="1380230"/>
                  </a:cubicBezTo>
                  <a:cubicBezTo>
                    <a:pt x="3653235" y="1391246"/>
                    <a:pt x="3712799" y="1405237"/>
                    <a:pt x="3772959" y="1425417"/>
                  </a:cubicBezTo>
                  <a:cubicBezTo>
                    <a:pt x="3803847" y="1435780"/>
                    <a:pt x="3835753" y="1440899"/>
                    <a:pt x="3867348" y="1448321"/>
                  </a:cubicBezTo>
                  <a:cubicBezTo>
                    <a:pt x="3893852" y="1454544"/>
                    <a:pt x="3922096" y="1464199"/>
                    <a:pt x="3949540" y="1458489"/>
                  </a:cubicBezTo>
                  <a:cubicBezTo>
                    <a:pt x="3918282" y="1415421"/>
                    <a:pt x="3834916" y="1427329"/>
                    <a:pt x="3812969" y="1375169"/>
                  </a:cubicBezTo>
                  <a:cubicBezTo>
                    <a:pt x="3798034" y="1339686"/>
                    <a:pt x="3834735" y="1311384"/>
                    <a:pt x="3864753" y="1305223"/>
                  </a:cubicBezTo>
                  <a:cubicBezTo>
                    <a:pt x="3917174" y="1294469"/>
                    <a:pt x="3973056" y="1293640"/>
                    <a:pt x="4026300" y="1289808"/>
                  </a:cubicBezTo>
                  <a:cubicBezTo>
                    <a:pt x="4026860" y="1269441"/>
                    <a:pt x="3833582" y="1258895"/>
                    <a:pt x="3814471" y="1257245"/>
                  </a:cubicBezTo>
                  <a:cubicBezTo>
                    <a:pt x="3780537" y="1254309"/>
                    <a:pt x="3745124" y="1247949"/>
                    <a:pt x="3711255" y="1246774"/>
                  </a:cubicBezTo>
                  <a:cubicBezTo>
                    <a:pt x="3679821" y="1245683"/>
                    <a:pt x="3669546" y="1274947"/>
                    <a:pt x="3653042" y="1297131"/>
                  </a:cubicBezTo>
                  <a:close/>
                  <a:moveTo>
                    <a:pt x="2915507" y="1148163"/>
                  </a:moveTo>
                  <a:cubicBezTo>
                    <a:pt x="2896889" y="1166155"/>
                    <a:pt x="2878666" y="1184541"/>
                    <a:pt x="2860065" y="1202558"/>
                  </a:cubicBezTo>
                  <a:cubicBezTo>
                    <a:pt x="2847839" y="1214403"/>
                    <a:pt x="2831275" y="1227018"/>
                    <a:pt x="2821636" y="1241131"/>
                  </a:cubicBezTo>
                  <a:cubicBezTo>
                    <a:pt x="2809331" y="1259148"/>
                    <a:pt x="2830885" y="1267809"/>
                    <a:pt x="2845247" y="1276336"/>
                  </a:cubicBezTo>
                  <a:cubicBezTo>
                    <a:pt x="2881503" y="1297864"/>
                    <a:pt x="2918970" y="1317960"/>
                    <a:pt x="2955860" y="1338438"/>
                  </a:cubicBezTo>
                  <a:cubicBezTo>
                    <a:pt x="2989002" y="1356836"/>
                    <a:pt x="3023470" y="1380254"/>
                    <a:pt x="3060054" y="1391016"/>
                  </a:cubicBezTo>
                  <a:cubicBezTo>
                    <a:pt x="3079617" y="1396770"/>
                    <a:pt x="3097990" y="1405707"/>
                    <a:pt x="3116860" y="1413261"/>
                  </a:cubicBezTo>
                  <a:cubicBezTo>
                    <a:pt x="3107757" y="1331572"/>
                    <a:pt x="3060846" y="1257376"/>
                    <a:pt x="3017585" y="1189274"/>
                  </a:cubicBezTo>
                  <a:cubicBezTo>
                    <a:pt x="3007652" y="1173636"/>
                    <a:pt x="2997392" y="1158215"/>
                    <a:pt x="2987459" y="1142581"/>
                  </a:cubicBezTo>
                  <a:cubicBezTo>
                    <a:pt x="2982453" y="1134710"/>
                    <a:pt x="2973167" y="1116136"/>
                    <a:pt x="2962675" y="1114532"/>
                  </a:cubicBezTo>
                  <a:cubicBezTo>
                    <a:pt x="2947168" y="1112157"/>
                    <a:pt x="2924909" y="1139074"/>
                    <a:pt x="2915507" y="1148163"/>
                  </a:cubicBezTo>
                  <a:close/>
                  <a:moveTo>
                    <a:pt x="3864052" y="1356074"/>
                  </a:moveTo>
                  <a:cubicBezTo>
                    <a:pt x="3886730" y="1369064"/>
                    <a:pt x="3909462" y="1375666"/>
                    <a:pt x="3935041" y="1365850"/>
                  </a:cubicBezTo>
                  <a:cubicBezTo>
                    <a:pt x="3941329" y="1363285"/>
                    <a:pt x="3947563" y="1360569"/>
                    <a:pt x="3953715" y="1357711"/>
                  </a:cubicBezTo>
                  <a:cubicBezTo>
                    <a:pt x="3936673" y="1334470"/>
                    <a:pt x="3886263" y="1348634"/>
                    <a:pt x="3864052" y="1356074"/>
                  </a:cubicBezTo>
                  <a:close/>
                  <a:moveTo>
                    <a:pt x="1985848" y="1071787"/>
                  </a:moveTo>
                  <a:cubicBezTo>
                    <a:pt x="1945648" y="1089908"/>
                    <a:pt x="1902652" y="1107958"/>
                    <a:pt x="1867693" y="1135298"/>
                  </a:cubicBezTo>
                  <a:cubicBezTo>
                    <a:pt x="1854788" y="1145390"/>
                    <a:pt x="1825949" y="1166592"/>
                    <a:pt x="1832698" y="1185820"/>
                  </a:cubicBezTo>
                  <a:cubicBezTo>
                    <a:pt x="1838473" y="1202285"/>
                    <a:pt x="1870396" y="1216307"/>
                    <a:pt x="1885552" y="1221324"/>
                  </a:cubicBezTo>
                  <a:cubicBezTo>
                    <a:pt x="1965294" y="1247716"/>
                    <a:pt x="2056052" y="1228516"/>
                    <a:pt x="2129477" y="1276951"/>
                  </a:cubicBezTo>
                  <a:cubicBezTo>
                    <a:pt x="2149349" y="1290058"/>
                    <a:pt x="2155826" y="1307190"/>
                    <a:pt x="2170588" y="1324425"/>
                  </a:cubicBezTo>
                  <a:cubicBezTo>
                    <a:pt x="2183937" y="1340012"/>
                    <a:pt x="2200831" y="1338076"/>
                    <a:pt x="2218773" y="1331609"/>
                  </a:cubicBezTo>
                  <a:cubicBezTo>
                    <a:pt x="2242329" y="1323115"/>
                    <a:pt x="2264037" y="1310106"/>
                    <a:pt x="2287687" y="1301769"/>
                  </a:cubicBezTo>
                  <a:cubicBezTo>
                    <a:pt x="2299780" y="1297506"/>
                    <a:pt x="2320329" y="1294680"/>
                    <a:pt x="2321586" y="1278364"/>
                  </a:cubicBezTo>
                  <a:cubicBezTo>
                    <a:pt x="2327501" y="1201453"/>
                    <a:pt x="2311091" y="1103468"/>
                    <a:pt x="2243286" y="1056410"/>
                  </a:cubicBezTo>
                  <a:cubicBezTo>
                    <a:pt x="2167171" y="1003585"/>
                    <a:pt x="2062168" y="1037387"/>
                    <a:pt x="1985848" y="1071787"/>
                  </a:cubicBezTo>
                  <a:close/>
                  <a:moveTo>
                    <a:pt x="1942737" y="1251014"/>
                  </a:moveTo>
                  <a:cubicBezTo>
                    <a:pt x="1940793" y="1260765"/>
                    <a:pt x="2016240" y="1278421"/>
                    <a:pt x="2024434" y="1280678"/>
                  </a:cubicBezTo>
                  <a:cubicBezTo>
                    <a:pt x="2069991" y="1293227"/>
                    <a:pt x="2112553" y="1323057"/>
                    <a:pt x="2159743" y="1327868"/>
                  </a:cubicBezTo>
                  <a:cubicBezTo>
                    <a:pt x="2167949" y="1309571"/>
                    <a:pt x="2102583" y="1280439"/>
                    <a:pt x="2092244" y="1276683"/>
                  </a:cubicBezTo>
                  <a:cubicBezTo>
                    <a:pt x="2045070" y="1259551"/>
                    <a:pt x="1992281" y="1256446"/>
                    <a:pt x="1942737" y="1251014"/>
                  </a:cubicBezTo>
                  <a:close/>
                  <a:moveTo>
                    <a:pt x="3424276" y="1216857"/>
                  </a:moveTo>
                  <a:cubicBezTo>
                    <a:pt x="3481474" y="1240294"/>
                    <a:pt x="3536915" y="1268991"/>
                    <a:pt x="3584859" y="1308893"/>
                  </a:cubicBezTo>
                  <a:cubicBezTo>
                    <a:pt x="3601397" y="1322654"/>
                    <a:pt x="3641572" y="1257349"/>
                    <a:pt x="3650569" y="1247336"/>
                  </a:cubicBezTo>
                  <a:cubicBezTo>
                    <a:pt x="3574386" y="1244170"/>
                    <a:pt x="3499309" y="1229637"/>
                    <a:pt x="3424276" y="1216857"/>
                  </a:cubicBezTo>
                  <a:close/>
                  <a:moveTo>
                    <a:pt x="2355229" y="757469"/>
                  </a:moveTo>
                  <a:cubicBezTo>
                    <a:pt x="2302204" y="792495"/>
                    <a:pt x="2256023" y="838293"/>
                    <a:pt x="2197807" y="865144"/>
                  </a:cubicBezTo>
                  <a:cubicBezTo>
                    <a:pt x="2216024" y="868011"/>
                    <a:pt x="2235911" y="856219"/>
                    <a:pt x="2253305" y="852083"/>
                  </a:cubicBezTo>
                  <a:cubicBezTo>
                    <a:pt x="2270248" y="848057"/>
                    <a:pt x="2287380" y="845399"/>
                    <a:pt x="2303874" y="839698"/>
                  </a:cubicBezTo>
                  <a:cubicBezTo>
                    <a:pt x="2314006" y="836196"/>
                    <a:pt x="2355843" y="813584"/>
                    <a:pt x="2363695" y="828910"/>
                  </a:cubicBezTo>
                  <a:cubicBezTo>
                    <a:pt x="2375963" y="852849"/>
                    <a:pt x="2289558" y="869411"/>
                    <a:pt x="2277273" y="873495"/>
                  </a:cubicBezTo>
                  <a:cubicBezTo>
                    <a:pt x="2235784" y="887281"/>
                    <a:pt x="2194569" y="901722"/>
                    <a:pt x="2153505" y="916724"/>
                  </a:cubicBezTo>
                  <a:cubicBezTo>
                    <a:pt x="2113731" y="931256"/>
                    <a:pt x="2073986" y="946893"/>
                    <a:pt x="2032885" y="957329"/>
                  </a:cubicBezTo>
                  <a:cubicBezTo>
                    <a:pt x="1991142" y="967928"/>
                    <a:pt x="1946881" y="970660"/>
                    <a:pt x="1906751" y="987121"/>
                  </a:cubicBezTo>
                  <a:cubicBezTo>
                    <a:pt x="1871263" y="1001676"/>
                    <a:pt x="1840761" y="1025767"/>
                    <a:pt x="1806534" y="1042768"/>
                  </a:cubicBezTo>
                  <a:cubicBezTo>
                    <a:pt x="1772205" y="1059818"/>
                    <a:pt x="1733188" y="1070365"/>
                    <a:pt x="1703599" y="1095737"/>
                  </a:cubicBezTo>
                  <a:cubicBezTo>
                    <a:pt x="1735775" y="1130071"/>
                    <a:pt x="1773826" y="1158823"/>
                    <a:pt x="1815454" y="1180710"/>
                  </a:cubicBezTo>
                  <a:cubicBezTo>
                    <a:pt x="1822123" y="1128351"/>
                    <a:pt x="1883499" y="1098539"/>
                    <a:pt x="1925488" y="1078413"/>
                  </a:cubicBezTo>
                  <a:cubicBezTo>
                    <a:pt x="2017030" y="1034536"/>
                    <a:pt x="2154512" y="968375"/>
                    <a:pt x="2247815" y="1042727"/>
                  </a:cubicBezTo>
                  <a:cubicBezTo>
                    <a:pt x="2316007" y="1097068"/>
                    <a:pt x="2325247" y="1200180"/>
                    <a:pt x="2325247" y="1280902"/>
                  </a:cubicBezTo>
                  <a:cubicBezTo>
                    <a:pt x="2343717" y="1275020"/>
                    <a:pt x="2360583" y="1265666"/>
                    <a:pt x="2377740" y="1256836"/>
                  </a:cubicBezTo>
                  <a:cubicBezTo>
                    <a:pt x="2389624" y="1250717"/>
                    <a:pt x="2389759" y="1233679"/>
                    <a:pt x="2391253" y="1222301"/>
                  </a:cubicBezTo>
                  <a:cubicBezTo>
                    <a:pt x="2393701" y="1203666"/>
                    <a:pt x="2398740" y="1185620"/>
                    <a:pt x="2404529" y="1167743"/>
                  </a:cubicBezTo>
                  <a:cubicBezTo>
                    <a:pt x="2417330" y="1128199"/>
                    <a:pt x="2433356" y="1089618"/>
                    <a:pt x="2448630" y="1050988"/>
                  </a:cubicBezTo>
                  <a:cubicBezTo>
                    <a:pt x="2473347" y="988497"/>
                    <a:pt x="2503813" y="926865"/>
                    <a:pt x="2519004" y="861122"/>
                  </a:cubicBezTo>
                  <a:cubicBezTo>
                    <a:pt x="2528919" y="818216"/>
                    <a:pt x="2540713" y="744470"/>
                    <a:pt x="2488977" y="723172"/>
                  </a:cubicBezTo>
                  <a:cubicBezTo>
                    <a:pt x="2444217" y="704750"/>
                    <a:pt x="2391572" y="733464"/>
                    <a:pt x="2355229" y="757469"/>
                  </a:cubicBezTo>
                  <a:close/>
                  <a:moveTo>
                    <a:pt x="2123663" y="582832"/>
                  </a:moveTo>
                  <a:cubicBezTo>
                    <a:pt x="2115016" y="588625"/>
                    <a:pt x="2118244" y="606006"/>
                    <a:pt x="2118832" y="614727"/>
                  </a:cubicBezTo>
                  <a:cubicBezTo>
                    <a:pt x="2120978" y="646438"/>
                    <a:pt x="2119633" y="678280"/>
                    <a:pt x="2120694" y="710048"/>
                  </a:cubicBezTo>
                  <a:cubicBezTo>
                    <a:pt x="2121985" y="748755"/>
                    <a:pt x="2122269" y="819736"/>
                    <a:pt x="2162188" y="841440"/>
                  </a:cubicBezTo>
                  <a:cubicBezTo>
                    <a:pt x="2189493" y="856284"/>
                    <a:pt x="2223450" y="834041"/>
                    <a:pt x="2245237" y="818894"/>
                  </a:cubicBezTo>
                  <a:cubicBezTo>
                    <a:pt x="2282105" y="793277"/>
                    <a:pt x="2315926" y="763525"/>
                    <a:pt x="2353304" y="738515"/>
                  </a:cubicBezTo>
                  <a:cubicBezTo>
                    <a:pt x="2397614" y="708866"/>
                    <a:pt x="2481576" y="667851"/>
                    <a:pt x="2523978" y="723627"/>
                  </a:cubicBezTo>
                  <a:cubicBezTo>
                    <a:pt x="2546925" y="753814"/>
                    <a:pt x="2543705" y="798795"/>
                    <a:pt x="2537982" y="833918"/>
                  </a:cubicBezTo>
                  <a:cubicBezTo>
                    <a:pt x="2530425" y="880259"/>
                    <a:pt x="2512774" y="924209"/>
                    <a:pt x="2495234" y="967516"/>
                  </a:cubicBezTo>
                  <a:cubicBezTo>
                    <a:pt x="2459012" y="1056940"/>
                    <a:pt x="2421206" y="1147819"/>
                    <a:pt x="2401064" y="1242475"/>
                  </a:cubicBezTo>
                  <a:cubicBezTo>
                    <a:pt x="2446990" y="1215182"/>
                    <a:pt x="2482707" y="1175846"/>
                    <a:pt x="2522790" y="1141290"/>
                  </a:cubicBezTo>
                  <a:cubicBezTo>
                    <a:pt x="2552500" y="1115677"/>
                    <a:pt x="2596625" y="1086261"/>
                    <a:pt x="2603483" y="1044520"/>
                  </a:cubicBezTo>
                  <a:cubicBezTo>
                    <a:pt x="2605033" y="1035092"/>
                    <a:pt x="2614161" y="1028375"/>
                    <a:pt x="2620439" y="1022068"/>
                  </a:cubicBezTo>
                  <a:cubicBezTo>
                    <a:pt x="2628609" y="1013860"/>
                    <a:pt x="2634365" y="1005545"/>
                    <a:pt x="2639541" y="995075"/>
                  </a:cubicBezTo>
                  <a:cubicBezTo>
                    <a:pt x="2650967" y="971946"/>
                    <a:pt x="2658393" y="946965"/>
                    <a:pt x="2663071" y="921655"/>
                  </a:cubicBezTo>
                  <a:cubicBezTo>
                    <a:pt x="2672890" y="868556"/>
                    <a:pt x="2668211" y="815704"/>
                    <a:pt x="2659157" y="762917"/>
                  </a:cubicBezTo>
                  <a:cubicBezTo>
                    <a:pt x="2655062" y="739045"/>
                    <a:pt x="2661073" y="713431"/>
                    <a:pt x="2655506" y="690163"/>
                  </a:cubicBezTo>
                  <a:cubicBezTo>
                    <a:pt x="2651641" y="674005"/>
                    <a:pt x="2640240" y="674962"/>
                    <a:pt x="2625069" y="671287"/>
                  </a:cubicBezTo>
                  <a:cubicBezTo>
                    <a:pt x="2570439" y="658054"/>
                    <a:pt x="2515702" y="645222"/>
                    <a:pt x="2461039" y="632112"/>
                  </a:cubicBezTo>
                  <a:cubicBezTo>
                    <a:pt x="2438836" y="626782"/>
                    <a:pt x="2414694" y="616788"/>
                    <a:pt x="2391640" y="617121"/>
                  </a:cubicBezTo>
                  <a:cubicBezTo>
                    <a:pt x="2372719" y="617396"/>
                    <a:pt x="2356824" y="628675"/>
                    <a:pt x="2340493" y="636846"/>
                  </a:cubicBezTo>
                  <a:cubicBezTo>
                    <a:pt x="2313681" y="650260"/>
                    <a:pt x="2271061" y="673730"/>
                    <a:pt x="2240274" y="660390"/>
                  </a:cubicBezTo>
                  <a:cubicBezTo>
                    <a:pt x="2204397" y="644845"/>
                    <a:pt x="2246207" y="609746"/>
                    <a:pt x="2228215" y="593142"/>
                  </a:cubicBezTo>
                  <a:cubicBezTo>
                    <a:pt x="2215880" y="581756"/>
                    <a:pt x="2179012" y="588584"/>
                    <a:pt x="2162291" y="585755"/>
                  </a:cubicBezTo>
                  <a:cubicBezTo>
                    <a:pt x="2153122" y="584207"/>
                    <a:pt x="2132071" y="577198"/>
                    <a:pt x="2123663" y="582832"/>
                  </a:cubicBezTo>
                  <a:close/>
                  <a:moveTo>
                    <a:pt x="2688211" y="1041384"/>
                  </a:moveTo>
                  <a:cubicBezTo>
                    <a:pt x="2662119" y="1045496"/>
                    <a:pt x="2647011" y="1056813"/>
                    <a:pt x="2632642" y="1079016"/>
                  </a:cubicBezTo>
                  <a:cubicBezTo>
                    <a:pt x="2618040" y="1101582"/>
                    <a:pt x="2616300" y="1112757"/>
                    <a:pt x="2637123" y="1130417"/>
                  </a:cubicBezTo>
                  <a:cubicBezTo>
                    <a:pt x="2659579" y="1149461"/>
                    <a:pt x="2683073" y="1168270"/>
                    <a:pt x="2706914" y="1185421"/>
                  </a:cubicBezTo>
                  <a:cubicBezTo>
                    <a:pt x="2737130" y="1207160"/>
                    <a:pt x="2770651" y="1223617"/>
                    <a:pt x="2800517" y="1245887"/>
                  </a:cubicBezTo>
                  <a:cubicBezTo>
                    <a:pt x="2813595" y="1255641"/>
                    <a:pt x="2872959" y="1179178"/>
                    <a:pt x="2883260" y="1168692"/>
                  </a:cubicBezTo>
                  <a:cubicBezTo>
                    <a:pt x="2897470" y="1154229"/>
                    <a:pt x="2912051" y="1139724"/>
                    <a:pt x="2927298" y="1126409"/>
                  </a:cubicBezTo>
                  <a:cubicBezTo>
                    <a:pt x="2932869" y="1121545"/>
                    <a:pt x="2950335" y="1110262"/>
                    <a:pt x="2950343" y="1101987"/>
                  </a:cubicBezTo>
                  <a:cubicBezTo>
                    <a:pt x="2950363" y="1081072"/>
                    <a:pt x="2903976" y="1062358"/>
                    <a:pt x="2889051" y="1056600"/>
                  </a:cubicBezTo>
                  <a:cubicBezTo>
                    <a:pt x="2855608" y="1043703"/>
                    <a:pt x="2820547" y="1038496"/>
                    <a:pt x="2784914" y="1037957"/>
                  </a:cubicBezTo>
                  <a:cubicBezTo>
                    <a:pt x="2753329" y="1037481"/>
                    <a:pt x="2719498" y="1036448"/>
                    <a:pt x="2688211" y="1041384"/>
                  </a:cubicBezTo>
                  <a:close/>
                  <a:moveTo>
                    <a:pt x="2804478" y="949376"/>
                  </a:moveTo>
                  <a:cubicBezTo>
                    <a:pt x="2779985" y="962380"/>
                    <a:pt x="2754398" y="973339"/>
                    <a:pt x="2729748" y="986075"/>
                  </a:cubicBezTo>
                  <a:cubicBezTo>
                    <a:pt x="2721003" y="990590"/>
                    <a:pt x="2665862" y="1013751"/>
                    <a:pt x="2668646" y="1027595"/>
                  </a:cubicBezTo>
                  <a:cubicBezTo>
                    <a:pt x="2730698" y="1023663"/>
                    <a:pt x="2792475" y="1013163"/>
                    <a:pt x="2854330" y="1025174"/>
                  </a:cubicBezTo>
                  <a:cubicBezTo>
                    <a:pt x="2882107" y="1030571"/>
                    <a:pt x="2908579" y="1039614"/>
                    <a:pt x="2931791" y="1056302"/>
                  </a:cubicBezTo>
                  <a:cubicBezTo>
                    <a:pt x="2949370" y="1068933"/>
                    <a:pt x="2962774" y="1093207"/>
                    <a:pt x="2980230" y="1071603"/>
                  </a:cubicBezTo>
                  <a:cubicBezTo>
                    <a:pt x="2944593" y="1051410"/>
                    <a:pt x="2912501" y="1024644"/>
                    <a:pt x="2880895" y="998656"/>
                  </a:cubicBezTo>
                  <a:cubicBezTo>
                    <a:pt x="2867066" y="987279"/>
                    <a:pt x="2852832" y="976580"/>
                    <a:pt x="2838794" y="965513"/>
                  </a:cubicBezTo>
                  <a:cubicBezTo>
                    <a:pt x="2830442" y="958932"/>
                    <a:pt x="2816670" y="942907"/>
                    <a:pt x="2804478" y="949376"/>
                  </a:cubicBezTo>
                  <a:close/>
                  <a:moveTo>
                    <a:pt x="1336746" y="647026"/>
                  </a:moveTo>
                  <a:cubicBezTo>
                    <a:pt x="1317334" y="649752"/>
                    <a:pt x="1298414" y="654894"/>
                    <a:pt x="1279351" y="659308"/>
                  </a:cubicBezTo>
                  <a:cubicBezTo>
                    <a:pt x="1202121" y="677194"/>
                    <a:pt x="1124599" y="693253"/>
                    <a:pt x="1047575" y="712181"/>
                  </a:cubicBezTo>
                  <a:cubicBezTo>
                    <a:pt x="893939" y="749931"/>
                    <a:pt x="735710" y="786332"/>
                    <a:pt x="589215" y="846812"/>
                  </a:cubicBezTo>
                  <a:cubicBezTo>
                    <a:pt x="601531" y="860426"/>
                    <a:pt x="634170" y="850564"/>
                    <a:pt x="649456" y="847895"/>
                  </a:cubicBezTo>
                  <a:cubicBezTo>
                    <a:pt x="679381" y="842667"/>
                    <a:pt x="708419" y="833532"/>
                    <a:pt x="737982" y="826637"/>
                  </a:cubicBezTo>
                  <a:cubicBezTo>
                    <a:pt x="766897" y="819897"/>
                    <a:pt x="795919" y="811857"/>
                    <a:pt x="825072" y="806237"/>
                  </a:cubicBezTo>
                  <a:cubicBezTo>
                    <a:pt x="838500" y="803650"/>
                    <a:pt x="862186" y="800241"/>
                    <a:pt x="862727" y="820371"/>
                  </a:cubicBezTo>
                  <a:cubicBezTo>
                    <a:pt x="863494" y="848908"/>
                    <a:pt x="808047" y="870248"/>
                    <a:pt x="787695" y="880679"/>
                  </a:cubicBezTo>
                  <a:cubicBezTo>
                    <a:pt x="765933" y="891833"/>
                    <a:pt x="744864" y="904160"/>
                    <a:pt x="724148" y="917129"/>
                  </a:cubicBezTo>
                  <a:cubicBezTo>
                    <a:pt x="707771" y="927384"/>
                    <a:pt x="677568" y="941052"/>
                    <a:pt x="672256" y="961431"/>
                  </a:cubicBezTo>
                  <a:cubicBezTo>
                    <a:pt x="725403" y="938918"/>
                    <a:pt x="778582" y="916496"/>
                    <a:pt x="831400" y="893223"/>
                  </a:cubicBezTo>
                  <a:cubicBezTo>
                    <a:pt x="851296" y="884455"/>
                    <a:pt x="871455" y="876195"/>
                    <a:pt x="890395" y="865499"/>
                  </a:cubicBezTo>
                  <a:cubicBezTo>
                    <a:pt x="903024" y="858366"/>
                    <a:pt x="919277" y="845851"/>
                    <a:pt x="934231" y="844727"/>
                  </a:cubicBezTo>
                  <a:cubicBezTo>
                    <a:pt x="954480" y="843203"/>
                    <a:pt x="957835" y="861587"/>
                    <a:pt x="949304" y="876420"/>
                  </a:cubicBezTo>
                  <a:cubicBezTo>
                    <a:pt x="938628" y="894988"/>
                    <a:pt x="916595" y="905464"/>
                    <a:pt x="900390" y="918457"/>
                  </a:cubicBezTo>
                  <a:cubicBezTo>
                    <a:pt x="879731" y="935027"/>
                    <a:pt x="861447" y="954573"/>
                    <a:pt x="842847" y="973329"/>
                  </a:cubicBezTo>
                  <a:cubicBezTo>
                    <a:pt x="827405" y="988898"/>
                    <a:pt x="807522" y="1004225"/>
                    <a:pt x="799462" y="1025274"/>
                  </a:cubicBezTo>
                  <a:cubicBezTo>
                    <a:pt x="827221" y="1034556"/>
                    <a:pt x="858761" y="1004801"/>
                    <a:pt x="879157" y="990095"/>
                  </a:cubicBezTo>
                  <a:cubicBezTo>
                    <a:pt x="911210" y="966982"/>
                    <a:pt x="941064" y="941841"/>
                    <a:pt x="971645" y="916863"/>
                  </a:cubicBezTo>
                  <a:cubicBezTo>
                    <a:pt x="987287" y="904087"/>
                    <a:pt x="1005937" y="883393"/>
                    <a:pt x="1026526" y="879579"/>
                  </a:cubicBezTo>
                  <a:cubicBezTo>
                    <a:pt x="1052619" y="874740"/>
                    <a:pt x="1050458" y="904569"/>
                    <a:pt x="1044129" y="921012"/>
                  </a:cubicBezTo>
                  <a:cubicBezTo>
                    <a:pt x="1029988" y="957765"/>
                    <a:pt x="996877" y="988407"/>
                    <a:pt x="994510" y="1029840"/>
                  </a:cubicBezTo>
                  <a:cubicBezTo>
                    <a:pt x="993054" y="1055349"/>
                    <a:pt x="1014660" y="1045637"/>
                    <a:pt x="1029077" y="1035407"/>
                  </a:cubicBezTo>
                  <a:cubicBezTo>
                    <a:pt x="1053353" y="1018175"/>
                    <a:pt x="1069784" y="991918"/>
                    <a:pt x="1091817" y="972156"/>
                  </a:cubicBezTo>
                  <a:cubicBezTo>
                    <a:pt x="1144873" y="924560"/>
                    <a:pt x="1205607" y="883957"/>
                    <a:pt x="1271238" y="855763"/>
                  </a:cubicBezTo>
                  <a:cubicBezTo>
                    <a:pt x="1282984" y="850715"/>
                    <a:pt x="1287209" y="832600"/>
                    <a:pt x="1290781" y="821712"/>
                  </a:cubicBezTo>
                  <a:cubicBezTo>
                    <a:pt x="1296109" y="805461"/>
                    <a:pt x="1302241" y="789704"/>
                    <a:pt x="1308647" y="773821"/>
                  </a:cubicBezTo>
                  <a:cubicBezTo>
                    <a:pt x="1322682" y="739030"/>
                    <a:pt x="1334191" y="701427"/>
                    <a:pt x="1353857" y="669289"/>
                  </a:cubicBezTo>
                  <a:cubicBezTo>
                    <a:pt x="1359341" y="660326"/>
                    <a:pt x="1373491" y="651191"/>
                    <a:pt x="1361785" y="645918"/>
                  </a:cubicBezTo>
                  <a:cubicBezTo>
                    <a:pt x="1355424" y="643057"/>
                    <a:pt x="1343317" y="646102"/>
                    <a:pt x="1336746" y="647026"/>
                  </a:cubicBezTo>
                  <a:close/>
                  <a:moveTo>
                    <a:pt x="1897014" y="588172"/>
                  </a:moveTo>
                  <a:cubicBezTo>
                    <a:pt x="1877134" y="590493"/>
                    <a:pt x="1857011" y="590281"/>
                    <a:pt x="1837094" y="592381"/>
                  </a:cubicBezTo>
                  <a:cubicBezTo>
                    <a:pt x="1804586" y="595808"/>
                    <a:pt x="1818767" y="635348"/>
                    <a:pt x="1813531" y="659172"/>
                  </a:cubicBezTo>
                  <a:cubicBezTo>
                    <a:pt x="1798110" y="729308"/>
                    <a:pt x="1723764" y="742552"/>
                    <a:pt x="1667426" y="709464"/>
                  </a:cubicBezTo>
                  <a:cubicBezTo>
                    <a:pt x="1635731" y="690845"/>
                    <a:pt x="1616701" y="664161"/>
                    <a:pt x="1599659" y="632945"/>
                  </a:cubicBezTo>
                  <a:cubicBezTo>
                    <a:pt x="1589942" y="615149"/>
                    <a:pt x="1582702" y="612286"/>
                    <a:pt x="1562601" y="616740"/>
                  </a:cubicBezTo>
                  <a:cubicBezTo>
                    <a:pt x="1548807" y="619799"/>
                    <a:pt x="1536253" y="619151"/>
                    <a:pt x="1522220" y="620166"/>
                  </a:cubicBezTo>
                  <a:cubicBezTo>
                    <a:pt x="1504558" y="621447"/>
                    <a:pt x="1503018" y="625191"/>
                    <a:pt x="1502656" y="641996"/>
                  </a:cubicBezTo>
                  <a:cubicBezTo>
                    <a:pt x="1502340" y="656921"/>
                    <a:pt x="1500192" y="667261"/>
                    <a:pt x="1490255" y="679350"/>
                  </a:cubicBezTo>
                  <a:cubicBezTo>
                    <a:pt x="1471315" y="702379"/>
                    <a:pt x="1439558" y="717541"/>
                    <a:pt x="1412504" y="729112"/>
                  </a:cubicBezTo>
                  <a:cubicBezTo>
                    <a:pt x="1385401" y="740708"/>
                    <a:pt x="1354700" y="749327"/>
                    <a:pt x="1339813" y="776733"/>
                  </a:cubicBezTo>
                  <a:cubicBezTo>
                    <a:pt x="1332310" y="790552"/>
                    <a:pt x="1324270" y="807047"/>
                    <a:pt x="1322097" y="822754"/>
                  </a:cubicBezTo>
                  <a:cubicBezTo>
                    <a:pt x="1319724" y="839914"/>
                    <a:pt x="1325547" y="850560"/>
                    <a:pt x="1315539" y="866390"/>
                  </a:cubicBezTo>
                  <a:cubicBezTo>
                    <a:pt x="1294735" y="899298"/>
                    <a:pt x="1285199" y="935261"/>
                    <a:pt x="1274682" y="972660"/>
                  </a:cubicBezTo>
                  <a:cubicBezTo>
                    <a:pt x="1271253" y="984843"/>
                    <a:pt x="1269898" y="989856"/>
                    <a:pt x="1283199" y="993205"/>
                  </a:cubicBezTo>
                  <a:cubicBezTo>
                    <a:pt x="1302283" y="998014"/>
                    <a:pt x="1329386" y="990717"/>
                    <a:pt x="1348971" y="989950"/>
                  </a:cubicBezTo>
                  <a:cubicBezTo>
                    <a:pt x="1362941" y="989403"/>
                    <a:pt x="1371101" y="964771"/>
                    <a:pt x="1375643" y="954790"/>
                  </a:cubicBezTo>
                  <a:cubicBezTo>
                    <a:pt x="1384473" y="935383"/>
                    <a:pt x="1395297" y="917008"/>
                    <a:pt x="1406139" y="898641"/>
                  </a:cubicBezTo>
                  <a:cubicBezTo>
                    <a:pt x="1430709" y="857033"/>
                    <a:pt x="1456979" y="815702"/>
                    <a:pt x="1489072" y="779347"/>
                  </a:cubicBezTo>
                  <a:cubicBezTo>
                    <a:pt x="1513297" y="751909"/>
                    <a:pt x="1549057" y="717753"/>
                    <a:pt x="1580074" y="756310"/>
                  </a:cubicBezTo>
                  <a:cubicBezTo>
                    <a:pt x="1610303" y="793884"/>
                    <a:pt x="1632088" y="837895"/>
                    <a:pt x="1668444" y="870648"/>
                  </a:cubicBezTo>
                  <a:cubicBezTo>
                    <a:pt x="1700418" y="899457"/>
                    <a:pt x="1733366" y="899918"/>
                    <a:pt x="1766526" y="872614"/>
                  </a:cubicBezTo>
                  <a:cubicBezTo>
                    <a:pt x="1799174" y="845734"/>
                    <a:pt x="1823986" y="809062"/>
                    <a:pt x="1844277" y="772470"/>
                  </a:cubicBezTo>
                  <a:cubicBezTo>
                    <a:pt x="1866222" y="732901"/>
                    <a:pt x="1882772" y="690657"/>
                    <a:pt x="1904159" y="650851"/>
                  </a:cubicBezTo>
                  <a:cubicBezTo>
                    <a:pt x="1910861" y="638374"/>
                    <a:pt x="1941821" y="604622"/>
                    <a:pt x="1932388" y="590166"/>
                  </a:cubicBezTo>
                  <a:cubicBezTo>
                    <a:pt x="1926019" y="580402"/>
                    <a:pt x="1905954" y="587132"/>
                    <a:pt x="1897014" y="588172"/>
                  </a:cubicBezTo>
                  <a:close/>
                  <a:moveTo>
                    <a:pt x="2063507" y="579542"/>
                  </a:moveTo>
                  <a:cubicBezTo>
                    <a:pt x="2046007" y="580369"/>
                    <a:pt x="2028399" y="578402"/>
                    <a:pt x="2010898" y="578053"/>
                  </a:cubicBezTo>
                  <a:cubicBezTo>
                    <a:pt x="1979225" y="577428"/>
                    <a:pt x="1952738" y="578534"/>
                    <a:pt x="1936834" y="608882"/>
                  </a:cubicBezTo>
                  <a:cubicBezTo>
                    <a:pt x="1922794" y="635663"/>
                    <a:pt x="1910835" y="664156"/>
                    <a:pt x="1898022" y="691579"/>
                  </a:cubicBezTo>
                  <a:cubicBezTo>
                    <a:pt x="1870188" y="751156"/>
                    <a:pt x="1842880" y="812115"/>
                    <a:pt x="1800147" y="862811"/>
                  </a:cubicBezTo>
                  <a:cubicBezTo>
                    <a:pt x="1762288" y="907724"/>
                    <a:pt x="1713377" y="930352"/>
                    <a:pt x="1664126" y="887446"/>
                  </a:cubicBezTo>
                  <a:cubicBezTo>
                    <a:pt x="1642290" y="868422"/>
                    <a:pt x="1625700" y="843878"/>
                    <a:pt x="1610030" y="819753"/>
                  </a:cubicBezTo>
                  <a:cubicBezTo>
                    <a:pt x="1597468" y="800413"/>
                    <a:pt x="1583132" y="766375"/>
                    <a:pt x="1562084" y="755101"/>
                  </a:cubicBezTo>
                  <a:cubicBezTo>
                    <a:pt x="1538618" y="742531"/>
                    <a:pt x="1511753" y="771365"/>
                    <a:pt x="1497409" y="787012"/>
                  </a:cubicBezTo>
                  <a:cubicBezTo>
                    <a:pt x="1473290" y="813316"/>
                    <a:pt x="1453133" y="844252"/>
                    <a:pt x="1433772" y="874123"/>
                  </a:cubicBezTo>
                  <a:cubicBezTo>
                    <a:pt x="1419732" y="895787"/>
                    <a:pt x="1406287" y="917909"/>
                    <a:pt x="1392641" y="939828"/>
                  </a:cubicBezTo>
                  <a:cubicBezTo>
                    <a:pt x="1387111" y="948717"/>
                    <a:pt x="1364577" y="977790"/>
                    <a:pt x="1372078" y="988863"/>
                  </a:cubicBezTo>
                  <a:cubicBezTo>
                    <a:pt x="1379599" y="999965"/>
                    <a:pt x="1416304" y="992376"/>
                    <a:pt x="1426925" y="991360"/>
                  </a:cubicBezTo>
                  <a:cubicBezTo>
                    <a:pt x="1452283" y="988941"/>
                    <a:pt x="1477609" y="988069"/>
                    <a:pt x="1502980" y="985885"/>
                  </a:cubicBezTo>
                  <a:cubicBezTo>
                    <a:pt x="1581896" y="979098"/>
                    <a:pt x="1659643" y="961760"/>
                    <a:pt x="1738760" y="957133"/>
                  </a:cubicBezTo>
                  <a:cubicBezTo>
                    <a:pt x="1790877" y="954081"/>
                    <a:pt x="1842231" y="944008"/>
                    <a:pt x="1893531" y="934855"/>
                  </a:cubicBezTo>
                  <a:cubicBezTo>
                    <a:pt x="1943415" y="925958"/>
                    <a:pt x="1993618" y="919887"/>
                    <a:pt x="2042969" y="908127"/>
                  </a:cubicBezTo>
                  <a:cubicBezTo>
                    <a:pt x="2071985" y="901213"/>
                    <a:pt x="2101055" y="894290"/>
                    <a:pt x="2130014" y="887117"/>
                  </a:cubicBezTo>
                  <a:cubicBezTo>
                    <a:pt x="2140035" y="884636"/>
                    <a:pt x="2187398" y="877870"/>
                    <a:pt x="2190341" y="864847"/>
                  </a:cubicBezTo>
                  <a:cubicBezTo>
                    <a:pt x="2157729" y="859155"/>
                    <a:pt x="2140605" y="846506"/>
                    <a:pt x="2129041" y="814690"/>
                  </a:cubicBezTo>
                  <a:cubicBezTo>
                    <a:pt x="2114557" y="774845"/>
                    <a:pt x="2112874" y="730438"/>
                    <a:pt x="2111638" y="688453"/>
                  </a:cubicBezTo>
                  <a:cubicBezTo>
                    <a:pt x="2111163" y="672303"/>
                    <a:pt x="2111086" y="656144"/>
                    <a:pt x="2111076" y="639987"/>
                  </a:cubicBezTo>
                  <a:lnTo>
                    <a:pt x="2111076" y="620601"/>
                  </a:lnTo>
                  <a:cubicBezTo>
                    <a:pt x="2111072" y="609013"/>
                    <a:pt x="2116076" y="587986"/>
                    <a:pt x="2105632" y="579949"/>
                  </a:cubicBezTo>
                  <a:cubicBezTo>
                    <a:pt x="2095964" y="572512"/>
                    <a:pt x="2074707" y="579007"/>
                    <a:pt x="2063507" y="579542"/>
                  </a:cubicBezTo>
                  <a:close/>
                  <a:moveTo>
                    <a:pt x="2710940" y="836856"/>
                  </a:moveTo>
                  <a:cubicBezTo>
                    <a:pt x="2712308" y="889360"/>
                    <a:pt x="2702920" y="942278"/>
                    <a:pt x="2681353" y="990247"/>
                  </a:cubicBezTo>
                  <a:cubicBezTo>
                    <a:pt x="2703914" y="993861"/>
                    <a:pt x="2730748" y="965556"/>
                    <a:pt x="2749678" y="956076"/>
                  </a:cubicBezTo>
                  <a:cubicBezTo>
                    <a:pt x="2756968" y="952421"/>
                    <a:pt x="2805240" y="934881"/>
                    <a:pt x="2789075" y="921472"/>
                  </a:cubicBezTo>
                  <a:cubicBezTo>
                    <a:pt x="2759337" y="896810"/>
                    <a:pt x="2739843" y="862353"/>
                    <a:pt x="2710940" y="836856"/>
                  </a:cubicBezTo>
                  <a:close/>
                  <a:moveTo>
                    <a:pt x="3357933" y="879552"/>
                  </a:moveTo>
                  <a:cubicBezTo>
                    <a:pt x="3364551" y="892608"/>
                    <a:pt x="3356377" y="909179"/>
                    <a:pt x="3351951" y="921563"/>
                  </a:cubicBezTo>
                  <a:cubicBezTo>
                    <a:pt x="3386379" y="929835"/>
                    <a:pt x="3420666" y="937961"/>
                    <a:pt x="3455354" y="944983"/>
                  </a:cubicBezTo>
                  <a:cubicBezTo>
                    <a:pt x="3481496" y="950274"/>
                    <a:pt x="3472376" y="965953"/>
                    <a:pt x="3449683" y="964872"/>
                  </a:cubicBezTo>
                  <a:cubicBezTo>
                    <a:pt x="3418125" y="963370"/>
                    <a:pt x="3388762" y="950001"/>
                    <a:pt x="3357358" y="948265"/>
                  </a:cubicBezTo>
                  <a:cubicBezTo>
                    <a:pt x="3327443" y="946610"/>
                    <a:pt x="3323922" y="972725"/>
                    <a:pt x="3298418" y="977755"/>
                  </a:cubicBezTo>
                  <a:cubicBezTo>
                    <a:pt x="3299286" y="963386"/>
                    <a:pt x="3310909" y="953407"/>
                    <a:pt x="3319258" y="942629"/>
                  </a:cubicBezTo>
                  <a:cubicBezTo>
                    <a:pt x="3305494" y="935567"/>
                    <a:pt x="3291434" y="929003"/>
                    <a:pt x="3278083" y="921222"/>
                  </a:cubicBezTo>
                  <a:cubicBezTo>
                    <a:pt x="3271165" y="917193"/>
                    <a:pt x="3252061" y="900293"/>
                    <a:pt x="3259416" y="891315"/>
                  </a:cubicBezTo>
                  <a:cubicBezTo>
                    <a:pt x="3266843" y="882252"/>
                    <a:pt x="3286314" y="899236"/>
                    <a:pt x="3293244" y="902976"/>
                  </a:cubicBezTo>
                  <a:cubicBezTo>
                    <a:pt x="3303095" y="908295"/>
                    <a:pt x="3322758" y="920017"/>
                    <a:pt x="3334344" y="916654"/>
                  </a:cubicBezTo>
                  <a:cubicBezTo>
                    <a:pt x="3350219" y="912047"/>
                    <a:pt x="3346915" y="889262"/>
                    <a:pt x="3357933" y="879552"/>
                  </a:cubicBezTo>
                  <a:close/>
                  <a:moveTo>
                    <a:pt x="2861872" y="537454"/>
                  </a:moveTo>
                  <a:cubicBezTo>
                    <a:pt x="2847906" y="538423"/>
                    <a:pt x="2832713" y="533725"/>
                    <a:pt x="2819483" y="539871"/>
                  </a:cubicBezTo>
                  <a:cubicBezTo>
                    <a:pt x="2806294" y="546001"/>
                    <a:pt x="2790552" y="559420"/>
                    <a:pt x="2779521" y="568726"/>
                  </a:cubicBezTo>
                  <a:cubicBezTo>
                    <a:pt x="2768842" y="577735"/>
                    <a:pt x="2763530" y="588674"/>
                    <a:pt x="2750252" y="593991"/>
                  </a:cubicBezTo>
                  <a:cubicBezTo>
                    <a:pt x="2736990" y="599308"/>
                    <a:pt x="2723402" y="598838"/>
                    <a:pt x="2718290" y="615054"/>
                  </a:cubicBezTo>
                  <a:cubicBezTo>
                    <a:pt x="2730322" y="618354"/>
                    <a:pt x="2753942" y="613977"/>
                    <a:pt x="2763367" y="622821"/>
                  </a:cubicBezTo>
                  <a:cubicBezTo>
                    <a:pt x="2777074" y="635691"/>
                    <a:pt x="2753156" y="649852"/>
                    <a:pt x="2743234" y="653903"/>
                  </a:cubicBezTo>
                  <a:cubicBezTo>
                    <a:pt x="2729002" y="659711"/>
                    <a:pt x="2717366" y="657826"/>
                    <a:pt x="2702816" y="656737"/>
                  </a:cubicBezTo>
                  <a:cubicBezTo>
                    <a:pt x="2696487" y="656267"/>
                    <a:pt x="2696544" y="654320"/>
                    <a:pt x="2691358" y="657455"/>
                  </a:cubicBezTo>
                  <a:cubicBezTo>
                    <a:pt x="2672125" y="669079"/>
                    <a:pt x="2685432" y="710433"/>
                    <a:pt x="2691672" y="725518"/>
                  </a:cubicBezTo>
                  <a:cubicBezTo>
                    <a:pt x="2722196" y="799356"/>
                    <a:pt x="2826493" y="774490"/>
                    <a:pt x="2886641" y="766929"/>
                  </a:cubicBezTo>
                  <a:cubicBezTo>
                    <a:pt x="2867501" y="747648"/>
                    <a:pt x="2836154" y="726380"/>
                    <a:pt x="2834574" y="696098"/>
                  </a:cubicBezTo>
                  <a:cubicBezTo>
                    <a:pt x="2834102" y="687081"/>
                    <a:pt x="2836338" y="670964"/>
                    <a:pt x="2847918" y="670214"/>
                  </a:cubicBezTo>
                  <a:cubicBezTo>
                    <a:pt x="2857176" y="669615"/>
                    <a:pt x="2868283" y="683599"/>
                    <a:pt x="2874047" y="689110"/>
                  </a:cubicBezTo>
                  <a:cubicBezTo>
                    <a:pt x="2891138" y="705445"/>
                    <a:pt x="2913247" y="732534"/>
                    <a:pt x="2937962" y="734877"/>
                  </a:cubicBezTo>
                  <a:cubicBezTo>
                    <a:pt x="2971000" y="738012"/>
                    <a:pt x="2996416" y="684507"/>
                    <a:pt x="3010118" y="661171"/>
                  </a:cubicBezTo>
                  <a:cubicBezTo>
                    <a:pt x="2993280" y="658008"/>
                    <a:pt x="2974828" y="658193"/>
                    <a:pt x="2965041" y="641672"/>
                  </a:cubicBezTo>
                  <a:cubicBezTo>
                    <a:pt x="2953404" y="622037"/>
                    <a:pt x="2953200" y="591954"/>
                    <a:pt x="2953404" y="569848"/>
                  </a:cubicBezTo>
                  <a:cubicBezTo>
                    <a:pt x="2953579" y="551025"/>
                    <a:pt x="2959579" y="530433"/>
                    <a:pt x="2934415" y="529509"/>
                  </a:cubicBezTo>
                  <a:cubicBezTo>
                    <a:pt x="2911234" y="528659"/>
                    <a:pt x="2885276" y="535833"/>
                    <a:pt x="2861872" y="537454"/>
                  </a:cubicBezTo>
                  <a:close/>
                  <a:moveTo>
                    <a:pt x="643472" y="585732"/>
                  </a:moveTo>
                  <a:cubicBezTo>
                    <a:pt x="638657" y="596230"/>
                    <a:pt x="617742" y="600346"/>
                    <a:pt x="608558" y="603153"/>
                  </a:cubicBezTo>
                  <a:cubicBezTo>
                    <a:pt x="573628" y="613822"/>
                    <a:pt x="539520" y="627373"/>
                    <a:pt x="505466" y="640663"/>
                  </a:cubicBezTo>
                  <a:cubicBezTo>
                    <a:pt x="436714" y="667499"/>
                    <a:pt x="368715" y="697138"/>
                    <a:pt x="305936" y="736574"/>
                  </a:cubicBezTo>
                  <a:cubicBezTo>
                    <a:pt x="294204" y="743950"/>
                    <a:pt x="299951" y="729726"/>
                    <a:pt x="302999" y="724597"/>
                  </a:cubicBezTo>
                  <a:cubicBezTo>
                    <a:pt x="309830" y="713098"/>
                    <a:pt x="324184" y="704962"/>
                    <a:pt x="334906" y="697919"/>
                  </a:cubicBezTo>
                  <a:cubicBezTo>
                    <a:pt x="363917" y="678853"/>
                    <a:pt x="394646" y="665460"/>
                    <a:pt x="426725" y="652706"/>
                  </a:cubicBezTo>
                  <a:cubicBezTo>
                    <a:pt x="490915" y="627190"/>
                    <a:pt x="556083" y="600134"/>
                    <a:pt x="621914" y="579465"/>
                  </a:cubicBezTo>
                  <a:cubicBezTo>
                    <a:pt x="629551" y="577069"/>
                    <a:pt x="649939" y="571624"/>
                    <a:pt x="643472" y="585732"/>
                  </a:cubicBezTo>
                  <a:close/>
                  <a:moveTo>
                    <a:pt x="1440829" y="637723"/>
                  </a:moveTo>
                  <a:cubicBezTo>
                    <a:pt x="1428067" y="639042"/>
                    <a:pt x="1413119" y="636141"/>
                    <a:pt x="1400845" y="640306"/>
                  </a:cubicBezTo>
                  <a:cubicBezTo>
                    <a:pt x="1384851" y="645733"/>
                    <a:pt x="1387489" y="656712"/>
                    <a:pt x="1382754" y="670212"/>
                  </a:cubicBezTo>
                  <a:cubicBezTo>
                    <a:pt x="1374727" y="693130"/>
                    <a:pt x="1366133" y="715856"/>
                    <a:pt x="1357755" y="738653"/>
                  </a:cubicBezTo>
                  <a:cubicBezTo>
                    <a:pt x="1388767" y="737207"/>
                    <a:pt x="1418468" y="712660"/>
                    <a:pt x="1444749" y="698529"/>
                  </a:cubicBezTo>
                  <a:cubicBezTo>
                    <a:pt x="1459628" y="690532"/>
                    <a:pt x="1511352" y="663984"/>
                    <a:pt x="1495756" y="639680"/>
                  </a:cubicBezTo>
                  <a:cubicBezTo>
                    <a:pt x="1485880" y="624298"/>
                    <a:pt x="1454999" y="636253"/>
                    <a:pt x="1440829" y="637723"/>
                  </a:cubicBezTo>
                  <a:close/>
                  <a:moveTo>
                    <a:pt x="1793764" y="597769"/>
                  </a:moveTo>
                  <a:cubicBezTo>
                    <a:pt x="1774561" y="597423"/>
                    <a:pt x="1753448" y="603235"/>
                    <a:pt x="1734012" y="604200"/>
                  </a:cubicBezTo>
                  <a:cubicBezTo>
                    <a:pt x="1707954" y="605496"/>
                    <a:pt x="1682292" y="610453"/>
                    <a:pt x="1656267" y="611650"/>
                  </a:cubicBezTo>
                  <a:cubicBezTo>
                    <a:pt x="1639145" y="612440"/>
                    <a:pt x="1622335" y="615960"/>
                    <a:pt x="1605396" y="618265"/>
                  </a:cubicBezTo>
                  <a:cubicBezTo>
                    <a:pt x="1622248" y="657306"/>
                    <a:pt x="1655144" y="691456"/>
                    <a:pt x="1696476" y="705598"/>
                  </a:cubicBezTo>
                  <a:cubicBezTo>
                    <a:pt x="1729084" y="716754"/>
                    <a:pt x="1774720" y="718648"/>
                    <a:pt x="1796998" y="687778"/>
                  </a:cubicBezTo>
                  <a:cubicBezTo>
                    <a:pt x="1809817" y="670019"/>
                    <a:pt x="1830755" y="598437"/>
                    <a:pt x="1793764" y="597769"/>
                  </a:cubicBezTo>
                  <a:close/>
                  <a:moveTo>
                    <a:pt x="2793684" y="436502"/>
                  </a:moveTo>
                  <a:cubicBezTo>
                    <a:pt x="2772747" y="450411"/>
                    <a:pt x="2755963" y="470342"/>
                    <a:pt x="2738472" y="488125"/>
                  </a:cubicBezTo>
                  <a:cubicBezTo>
                    <a:pt x="2694659" y="532662"/>
                    <a:pt x="2649321" y="580346"/>
                    <a:pt x="2630352" y="641396"/>
                  </a:cubicBezTo>
                  <a:cubicBezTo>
                    <a:pt x="2627749" y="649760"/>
                    <a:pt x="2647503" y="657150"/>
                    <a:pt x="2652849" y="657474"/>
                  </a:cubicBezTo>
                  <a:cubicBezTo>
                    <a:pt x="2664147" y="658156"/>
                    <a:pt x="2666446" y="652459"/>
                    <a:pt x="2670883" y="642912"/>
                  </a:cubicBezTo>
                  <a:cubicBezTo>
                    <a:pt x="2681860" y="619276"/>
                    <a:pt x="2686067" y="592871"/>
                    <a:pt x="2703629" y="572718"/>
                  </a:cubicBezTo>
                  <a:cubicBezTo>
                    <a:pt x="2725031" y="548145"/>
                    <a:pt x="2750801" y="524188"/>
                    <a:pt x="2775642" y="503078"/>
                  </a:cubicBezTo>
                  <a:cubicBezTo>
                    <a:pt x="2792525" y="488733"/>
                    <a:pt x="2833894" y="468535"/>
                    <a:pt x="2838747" y="444820"/>
                  </a:cubicBezTo>
                  <a:cubicBezTo>
                    <a:pt x="2844485" y="416784"/>
                    <a:pt x="2806364" y="428081"/>
                    <a:pt x="2793684" y="436502"/>
                  </a:cubicBezTo>
                  <a:close/>
                  <a:moveTo>
                    <a:pt x="2253552" y="598732"/>
                  </a:moveTo>
                  <a:cubicBezTo>
                    <a:pt x="2241712" y="602177"/>
                    <a:pt x="2240768" y="613133"/>
                    <a:pt x="2238063" y="624938"/>
                  </a:cubicBezTo>
                  <a:cubicBezTo>
                    <a:pt x="2227178" y="672367"/>
                    <a:pt x="2337261" y="620620"/>
                    <a:pt x="2352589" y="612866"/>
                  </a:cubicBezTo>
                  <a:cubicBezTo>
                    <a:pt x="2347491" y="597639"/>
                    <a:pt x="2297321" y="600416"/>
                    <a:pt x="2285701" y="599817"/>
                  </a:cubicBezTo>
                  <a:cubicBezTo>
                    <a:pt x="2276654" y="599357"/>
                    <a:pt x="2262298" y="596188"/>
                    <a:pt x="2253552" y="598732"/>
                  </a:cubicBezTo>
                  <a:close/>
                  <a:moveTo>
                    <a:pt x="2903812" y="623368"/>
                  </a:moveTo>
                  <a:cubicBezTo>
                    <a:pt x="2887499" y="623997"/>
                    <a:pt x="2895020" y="557370"/>
                    <a:pt x="2913564" y="564070"/>
                  </a:cubicBezTo>
                  <a:cubicBezTo>
                    <a:pt x="2929467" y="569823"/>
                    <a:pt x="2914268" y="622960"/>
                    <a:pt x="2903812" y="623368"/>
                  </a:cubicBezTo>
                  <a:close/>
                  <a:moveTo>
                    <a:pt x="610563" y="546761"/>
                  </a:moveTo>
                  <a:cubicBezTo>
                    <a:pt x="585586" y="568319"/>
                    <a:pt x="546370" y="571211"/>
                    <a:pt x="515315" y="578131"/>
                  </a:cubicBezTo>
                  <a:cubicBezTo>
                    <a:pt x="469552" y="588328"/>
                    <a:pt x="424189" y="601324"/>
                    <a:pt x="378798" y="613051"/>
                  </a:cubicBezTo>
                  <a:cubicBezTo>
                    <a:pt x="350135" y="620457"/>
                    <a:pt x="366271" y="602798"/>
                    <a:pt x="380623" y="596163"/>
                  </a:cubicBezTo>
                  <a:cubicBezTo>
                    <a:pt x="405298" y="584754"/>
                    <a:pt x="433235" y="578673"/>
                    <a:pt x="459608" y="572396"/>
                  </a:cubicBezTo>
                  <a:cubicBezTo>
                    <a:pt x="488162" y="565601"/>
                    <a:pt x="517339" y="561062"/>
                    <a:pt x="545729" y="553648"/>
                  </a:cubicBezTo>
                  <a:cubicBezTo>
                    <a:pt x="565388" y="548512"/>
                    <a:pt x="590741" y="535375"/>
                    <a:pt x="610563" y="546761"/>
                  </a:cubicBezTo>
                  <a:close/>
                  <a:moveTo>
                    <a:pt x="1387639" y="83406"/>
                  </a:moveTo>
                  <a:cubicBezTo>
                    <a:pt x="1415396" y="88503"/>
                    <a:pt x="1443105" y="97380"/>
                    <a:pt x="1467440" y="111922"/>
                  </a:cubicBezTo>
                  <a:cubicBezTo>
                    <a:pt x="1487586" y="123959"/>
                    <a:pt x="1486786" y="142689"/>
                    <a:pt x="1461248" y="131821"/>
                  </a:cubicBezTo>
                  <a:cubicBezTo>
                    <a:pt x="1342122" y="81118"/>
                    <a:pt x="1194305" y="111832"/>
                    <a:pt x="1077978" y="156728"/>
                  </a:cubicBezTo>
                  <a:cubicBezTo>
                    <a:pt x="1065144" y="161679"/>
                    <a:pt x="1066099" y="150877"/>
                    <a:pt x="1069978" y="142550"/>
                  </a:cubicBezTo>
                  <a:cubicBezTo>
                    <a:pt x="1075318" y="131079"/>
                    <a:pt x="1086733" y="124420"/>
                    <a:pt x="1097691" y="119095"/>
                  </a:cubicBezTo>
                  <a:cubicBezTo>
                    <a:pt x="1130614" y="103085"/>
                    <a:pt x="1168567" y="94033"/>
                    <a:pt x="1204365" y="87382"/>
                  </a:cubicBezTo>
                  <a:cubicBezTo>
                    <a:pt x="1264026" y="76298"/>
                    <a:pt x="1327697" y="72404"/>
                    <a:pt x="1387639" y="83406"/>
                  </a:cubicBezTo>
                  <a:close/>
                  <a:moveTo>
                    <a:pt x="1405047" y="10579"/>
                  </a:moveTo>
                  <a:cubicBezTo>
                    <a:pt x="1420182" y="14685"/>
                    <a:pt x="1437573" y="24868"/>
                    <a:pt x="1446830" y="37785"/>
                  </a:cubicBezTo>
                  <a:cubicBezTo>
                    <a:pt x="1457667" y="52903"/>
                    <a:pt x="1449050" y="60629"/>
                    <a:pt x="1434015" y="51738"/>
                  </a:cubicBezTo>
                  <a:cubicBezTo>
                    <a:pt x="1417235" y="41816"/>
                    <a:pt x="1401892" y="31923"/>
                    <a:pt x="1382634" y="26682"/>
                  </a:cubicBezTo>
                  <a:cubicBezTo>
                    <a:pt x="1372467" y="23919"/>
                    <a:pt x="1372878" y="17543"/>
                    <a:pt x="1380182" y="11946"/>
                  </a:cubicBezTo>
                  <a:cubicBezTo>
                    <a:pt x="1387015" y="6706"/>
                    <a:pt x="1397627" y="8566"/>
                    <a:pt x="1405047" y="10579"/>
                  </a:cubicBezTo>
                  <a:close/>
                </a:path>
              </a:pathLst>
            </a:custGeom>
            <a:solidFill>
              <a:srgbClr val="000000"/>
            </a:solidFill>
            <a:ln w="4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9" name="TextBox 9">
            <a:extLst>
              <a:ext uri="{FF2B5EF4-FFF2-40B4-BE49-F238E27FC236}">
                <a16:creationId xmlns:a16="http://schemas.microsoft.com/office/drawing/2014/main" id="{80A35085-3968-443B-BA9B-3C3C1CD9258C}"/>
              </a:ext>
            </a:extLst>
          </p:cNvPr>
          <p:cNvSpPr txBox="1"/>
          <p:nvPr/>
        </p:nvSpPr>
        <p:spPr>
          <a:xfrm>
            <a:off x="652803" y="485466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演讲三部曲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47" name="ïS1íḑè">
            <a:extLst>
              <a:ext uri="{FF2B5EF4-FFF2-40B4-BE49-F238E27FC236}">
                <a16:creationId xmlns:a16="http://schemas.microsoft.com/office/drawing/2014/main" id="{18AE7CC8-29AB-4032-A8E9-70BB891C4BFA}"/>
              </a:ext>
            </a:extLst>
          </p:cNvPr>
          <p:cNvSpPr/>
          <p:nvPr/>
        </p:nvSpPr>
        <p:spPr>
          <a:xfrm>
            <a:off x="5152768" y="3638848"/>
            <a:ext cx="478054" cy="47805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8E1FFE6-3CC7-4A72-B88F-5042FCBC7990}"/>
              </a:ext>
            </a:extLst>
          </p:cNvPr>
          <p:cNvSpPr txBox="1"/>
          <p:nvPr/>
        </p:nvSpPr>
        <p:spPr>
          <a:xfrm>
            <a:off x="5767369" y="4112515"/>
            <a:ext cx="4576185" cy="81633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00" dirty="0">
                <a:latin typeface="Arial" panose="020B0604020202020204" pitchFamily="34" charset="0"/>
                <a:sym typeface="Arial" panose="020B0604020202020204" pitchFamily="34" charset="0"/>
              </a:rPr>
              <a:t>根据已经列好的框架</a:t>
            </a:r>
            <a:endParaRPr lang="en-US" altLang="zh-CN" sz="1600" spc="1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spc="100" dirty="0">
                <a:latin typeface="Arial" panose="020B0604020202020204" pitchFamily="34" charset="0"/>
                <a:sym typeface="Arial" panose="020B0604020202020204" pitchFamily="34" charset="0"/>
              </a:rPr>
              <a:t>把收集好的素材填充进去，写成完整的稿子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AADA796-21DE-4C25-9641-876CEEC3A289}"/>
              </a:ext>
            </a:extLst>
          </p:cNvPr>
          <p:cNvSpPr txBox="1"/>
          <p:nvPr/>
        </p:nvSpPr>
        <p:spPr>
          <a:xfrm>
            <a:off x="5767369" y="3638848"/>
            <a:ext cx="3293485" cy="56133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spc="1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撰写演讲稿</a:t>
            </a:r>
          </a:p>
        </p:txBody>
      </p:sp>
      <p:sp>
        <p:nvSpPr>
          <p:cNvPr id="54" name="ïS1íḑè">
            <a:extLst>
              <a:ext uri="{FF2B5EF4-FFF2-40B4-BE49-F238E27FC236}">
                <a16:creationId xmlns:a16="http://schemas.microsoft.com/office/drawing/2014/main" id="{9D5F06EF-9A2E-4AB5-A262-81501428E3AE}"/>
              </a:ext>
            </a:extLst>
          </p:cNvPr>
          <p:cNvSpPr/>
          <p:nvPr/>
        </p:nvSpPr>
        <p:spPr>
          <a:xfrm>
            <a:off x="6406802" y="2088210"/>
            <a:ext cx="478054" cy="47805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1E02638-D4EE-4CAE-843E-9D51BA0CD571}"/>
              </a:ext>
            </a:extLst>
          </p:cNvPr>
          <p:cNvSpPr txBox="1"/>
          <p:nvPr/>
        </p:nvSpPr>
        <p:spPr>
          <a:xfrm>
            <a:off x="7021403" y="2561877"/>
            <a:ext cx="4576185" cy="81633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00" dirty="0">
                <a:latin typeface="Arial" panose="020B0604020202020204" pitchFamily="34" charset="0"/>
                <a:sym typeface="Arial" panose="020B0604020202020204" pitchFamily="34" charset="0"/>
              </a:rPr>
              <a:t>将已经写好的稿子</a:t>
            </a:r>
            <a:endParaRPr lang="en-US" altLang="zh-CN" sz="1600" spc="1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spc="100" dirty="0">
                <a:latin typeface="Arial" panose="020B0604020202020204" pitchFamily="34" charset="0"/>
                <a:sym typeface="Arial" panose="020B0604020202020204" pitchFamily="34" charset="0"/>
              </a:rPr>
              <a:t>选择适合的演讲风格和方法上台讲述给听众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B78C564-22AE-4C70-9F27-0625F1E4FAF4}"/>
              </a:ext>
            </a:extLst>
          </p:cNvPr>
          <p:cNvSpPr txBox="1"/>
          <p:nvPr/>
        </p:nvSpPr>
        <p:spPr>
          <a:xfrm>
            <a:off x="7021403" y="2088210"/>
            <a:ext cx="3293485" cy="56133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spc="1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讲述演讲稿</a:t>
            </a:r>
          </a:p>
        </p:txBody>
      </p:sp>
      <p:pic>
        <p:nvPicPr>
          <p:cNvPr id="57" name="图形 56" descr="灯泡和齿轮">
            <a:extLst>
              <a:ext uri="{FF2B5EF4-FFF2-40B4-BE49-F238E27FC236}">
                <a16:creationId xmlns:a16="http://schemas.microsoft.com/office/drawing/2014/main" id="{E5859107-746F-498D-A5B8-9E984B96F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6099" y="5149806"/>
            <a:ext cx="351263" cy="351263"/>
          </a:xfrm>
          <a:prstGeom prst="rect">
            <a:avLst/>
          </a:prstGeom>
        </p:spPr>
      </p:pic>
      <p:pic>
        <p:nvPicPr>
          <p:cNvPr id="59" name="图形 58" descr="文档">
            <a:extLst>
              <a:ext uri="{FF2B5EF4-FFF2-40B4-BE49-F238E27FC236}">
                <a16:creationId xmlns:a16="http://schemas.microsoft.com/office/drawing/2014/main" id="{3E113B9D-33F9-4CA8-856D-D95B3E9A1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9363" y="3688816"/>
            <a:ext cx="354351" cy="354351"/>
          </a:xfrm>
          <a:prstGeom prst="rect">
            <a:avLst/>
          </a:prstGeom>
        </p:spPr>
      </p:pic>
      <p:pic>
        <p:nvPicPr>
          <p:cNvPr id="61" name="图形 60" descr="教师">
            <a:extLst>
              <a:ext uri="{FF2B5EF4-FFF2-40B4-BE49-F238E27FC236}">
                <a16:creationId xmlns:a16="http://schemas.microsoft.com/office/drawing/2014/main" id="{C01D54B2-6BF9-4E4A-AF4F-5A8DE1C88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7587" y="2151925"/>
            <a:ext cx="346845" cy="346845"/>
          </a:xfrm>
          <a:prstGeom prst="rect">
            <a:avLst/>
          </a:prstGeom>
        </p:spPr>
      </p:pic>
      <p:grpSp>
        <p:nvGrpSpPr>
          <p:cNvPr id="62" name="组合 61">
            <a:extLst>
              <a:ext uri="{FF2B5EF4-FFF2-40B4-BE49-F238E27FC236}">
                <a16:creationId xmlns:a16="http://schemas.microsoft.com/office/drawing/2014/main" id="{B1F2012C-5F1D-4AF4-974A-A61BCA8EA9F1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63" name="箭头: 五边形 62">
              <a:extLst>
                <a:ext uri="{FF2B5EF4-FFF2-40B4-BE49-F238E27FC236}">
                  <a16:creationId xmlns:a16="http://schemas.microsoft.com/office/drawing/2014/main" id="{D125302C-9BC1-42E4-A717-BD4E5A3890F3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箭头: 五边形 63">
              <a:extLst>
                <a:ext uri="{FF2B5EF4-FFF2-40B4-BE49-F238E27FC236}">
                  <a16:creationId xmlns:a16="http://schemas.microsoft.com/office/drawing/2014/main" id="{08E52D49-07EE-472A-B056-D3EED57EEEB0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箭头: 五边形 64">
              <a:extLst>
                <a:ext uri="{FF2B5EF4-FFF2-40B4-BE49-F238E27FC236}">
                  <a16:creationId xmlns:a16="http://schemas.microsoft.com/office/drawing/2014/main" id="{7FEB6C92-4306-44A3-9342-F47F9F6666CA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31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>
            <a:extLst>
              <a:ext uri="{FF2B5EF4-FFF2-40B4-BE49-F238E27FC236}">
                <a16:creationId xmlns:a16="http://schemas.microsoft.com/office/drawing/2014/main" id="{2D24C6FE-28C3-48CF-BE83-7ECFB81AEB0F}"/>
              </a:ext>
            </a:extLst>
          </p:cNvPr>
          <p:cNvSpPr/>
          <p:nvPr/>
        </p:nvSpPr>
        <p:spPr>
          <a:xfrm>
            <a:off x="2640949" y="-26052"/>
            <a:ext cx="6910107" cy="6910107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B9AEFC82-3C48-4F5F-87F8-C26A8A14CDBB}"/>
              </a:ext>
            </a:extLst>
          </p:cNvPr>
          <p:cNvSpPr/>
          <p:nvPr/>
        </p:nvSpPr>
        <p:spPr>
          <a:xfrm>
            <a:off x="3088269" y="421269"/>
            <a:ext cx="6015468" cy="6015468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B750B1DF-4821-45BB-9301-FB1922CE4448}"/>
              </a:ext>
            </a:extLst>
          </p:cNvPr>
          <p:cNvSpPr/>
          <p:nvPr/>
        </p:nvSpPr>
        <p:spPr>
          <a:xfrm>
            <a:off x="3201009" y="534009"/>
            <a:ext cx="5789982" cy="5789982"/>
          </a:xfrm>
          <a:prstGeom prst="ellipse">
            <a:avLst/>
          </a:prstGeom>
          <a:solidFill>
            <a:schemeClr val="accent4">
              <a:alpha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7" name="图形 9">
            <a:extLst>
              <a:ext uri="{FF2B5EF4-FFF2-40B4-BE49-F238E27FC236}">
                <a16:creationId xmlns:a16="http://schemas.microsoft.com/office/drawing/2014/main" id="{5B2BAE35-5DA5-46B2-9F9D-57D3BF768624}"/>
              </a:ext>
            </a:extLst>
          </p:cNvPr>
          <p:cNvGrpSpPr/>
          <p:nvPr/>
        </p:nvGrpSpPr>
        <p:grpSpPr>
          <a:xfrm>
            <a:off x="3216050" y="4419871"/>
            <a:ext cx="5866645" cy="5677436"/>
            <a:chOff x="3165208" y="4419886"/>
            <a:chExt cx="5866730" cy="5677518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97C1BD35-B815-4E89-A570-38A6DC790D49}"/>
                </a:ext>
              </a:extLst>
            </p:cNvPr>
            <p:cNvSpPr/>
            <p:nvPr/>
          </p:nvSpPr>
          <p:spPr>
            <a:xfrm>
              <a:off x="4010478" y="6416145"/>
              <a:ext cx="3199379" cy="3009786"/>
            </a:xfrm>
            <a:custGeom>
              <a:avLst/>
              <a:gdLst>
                <a:gd name="connsiteX0" fmla="*/ 3199380 w 3199379"/>
                <a:gd name="connsiteY0" fmla="*/ 2800261 h 3009786"/>
                <a:gd name="connsiteX1" fmla="*/ 2358981 w 3199379"/>
                <a:gd name="connsiteY1" fmla="*/ 2983935 h 3009786"/>
                <a:gd name="connsiteX2" fmla="*/ 2240673 w 3199379"/>
                <a:gd name="connsiteY2" fmla="*/ 3009787 h 3009786"/>
                <a:gd name="connsiteX3" fmla="*/ 2275872 w 3199379"/>
                <a:gd name="connsiteY3" fmla="*/ 1925370 h 3009786"/>
                <a:gd name="connsiteX4" fmla="*/ 2280955 w 3199379"/>
                <a:gd name="connsiteY4" fmla="*/ 1768749 h 3009786"/>
                <a:gd name="connsiteX5" fmla="*/ 2085806 w 3199379"/>
                <a:gd name="connsiteY5" fmla="*/ 1939868 h 3009786"/>
                <a:gd name="connsiteX6" fmla="*/ 1848023 w 3199379"/>
                <a:gd name="connsiteY6" fmla="*/ 2170048 h 3009786"/>
                <a:gd name="connsiteX7" fmla="*/ 1396367 w 3199379"/>
                <a:gd name="connsiteY7" fmla="*/ 2520552 h 3009786"/>
                <a:gd name="connsiteX8" fmla="*/ 809268 w 3199379"/>
                <a:gd name="connsiteY8" fmla="*/ 2720601 h 3009786"/>
                <a:gd name="connsiteX9" fmla="*/ 589877 w 3199379"/>
                <a:gd name="connsiteY9" fmla="*/ 2719417 h 3009786"/>
                <a:gd name="connsiteX10" fmla="*/ 393963 w 3199379"/>
                <a:gd name="connsiteY10" fmla="*/ 2699004 h 3009786"/>
                <a:gd name="connsiteX11" fmla="*/ 315051 w 3199379"/>
                <a:gd name="connsiteY11" fmla="*/ 2690784 h 3009786"/>
                <a:gd name="connsiteX12" fmla="*/ 282946 w 3199379"/>
                <a:gd name="connsiteY12" fmla="*/ 2687335 h 3009786"/>
                <a:gd name="connsiteX13" fmla="*/ 265311 w 3199379"/>
                <a:gd name="connsiteY13" fmla="*/ 2633140 h 3009786"/>
                <a:gd name="connsiteX14" fmla="*/ 220260 w 3199379"/>
                <a:gd name="connsiteY14" fmla="*/ 2493274 h 3009786"/>
                <a:gd name="connsiteX15" fmla="*/ 101099 w 3199379"/>
                <a:gd name="connsiteY15" fmla="*/ 2112098 h 3009786"/>
                <a:gd name="connsiteX16" fmla="*/ 8571 w 3199379"/>
                <a:gd name="connsiteY16" fmla="*/ 1782151 h 3009786"/>
                <a:gd name="connsiteX17" fmla="*/ 410 w 3199379"/>
                <a:gd name="connsiteY17" fmla="*/ 1738513 h 3009786"/>
                <a:gd name="connsiteX18" fmla="*/ 18617 w 3199379"/>
                <a:gd name="connsiteY18" fmla="*/ 1722670 h 3009786"/>
                <a:gd name="connsiteX19" fmla="*/ 205477 w 3199379"/>
                <a:gd name="connsiteY19" fmla="*/ 1741189 h 3009786"/>
                <a:gd name="connsiteX20" fmla="*/ 394696 w 3199379"/>
                <a:gd name="connsiteY20" fmla="*/ 1748949 h 3009786"/>
                <a:gd name="connsiteX21" fmla="*/ 1384677 w 3199379"/>
                <a:gd name="connsiteY21" fmla="*/ 1499645 h 3009786"/>
                <a:gd name="connsiteX22" fmla="*/ 1637067 w 3199379"/>
                <a:gd name="connsiteY22" fmla="*/ 1249875 h 3009786"/>
                <a:gd name="connsiteX23" fmla="*/ 1803552 w 3199379"/>
                <a:gd name="connsiteY23" fmla="*/ 780795 h 3009786"/>
                <a:gd name="connsiteX24" fmla="*/ 1742799 w 3199379"/>
                <a:gd name="connsiteY24" fmla="*/ 233658 h 3009786"/>
                <a:gd name="connsiteX25" fmla="*/ 1743564 w 3199379"/>
                <a:gd name="connsiteY25" fmla="*/ 147164 h 3009786"/>
                <a:gd name="connsiteX26" fmla="*/ 1762964 w 3199379"/>
                <a:gd name="connsiteY26" fmla="*/ 54038 h 3009786"/>
                <a:gd name="connsiteX27" fmla="*/ 1773816 w 3199379"/>
                <a:gd name="connsiteY27" fmla="*/ 3897 h 3009786"/>
                <a:gd name="connsiteX28" fmla="*/ 1861018 w 3199379"/>
                <a:gd name="connsiteY28" fmla="*/ 4993 h 3009786"/>
                <a:gd name="connsiteX29" fmla="*/ 2042165 w 3199379"/>
                <a:gd name="connsiteY29" fmla="*/ 7257 h 3009786"/>
                <a:gd name="connsiteX30" fmla="*/ 2392149 w 3199379"/>
                <a:gd name="connsiteY30" fmla="*/ 11633 h 3009786"/>
                <a:gd name="connsiteX31" fmla="*/ 2573465 w 3199379"/>
                <a:gd name="connsiteY31" fmla="*/ 28121 h 3009786"/>
                <a:gd name="connsiteX32" fmla="*/ 2960654 w 3199379"/>
                <a:gd name="connsiteY32" fmla="*/ 68358 h 3009786"/>
                <a:gd name="connsiteX33" fmla="*/ 3038253 w 3199379"/>
                <a:gd name="connsiteY33" fmla="*/ 76425 h 3009786"/>
                <a:gd name="connsiteX34" fmla="*/ 2988513 w 3199379"/>
                <a:gd name="connsiteY34" fmla="*/ 517066 h 3009786"/>
                <a:gd name="connsiteX35" fmla="*/ 3042232 w 3199379"/>
                <a:gd name="connsiteY35" fmla="*/ 842258 h 3009786"/>
                <a:gd name="connsiteX36" fmla="*/ 3163594 w 3199379"/>
                <a:gd name="connsiteY36" fmla="*/ 1574511 h 3009786"/>
                <a:gd name="connsiteX37" fmla="*/ 3187352 w 3199379"/>
                <a:gd name="connsiteY37" fmla="*/ 2273336 h 3009786"/>
                <a:gd name="connsiteX38" fmla="*/ 3199380 w 3199379"/>
                <a:gd name="connsiteY38" fmla="*/ 2800261 h 300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99379" h="3009786">
                  <a:moveTo>
                    <a:pt x="3199380" y="2800261"/>
                  </a:moveTo>
                  <a:cubicBezTo>
                    <a:pt x="2919252" y="2861483"/>
                    <a:pt x="2639117" y="2922705"/>
                    <a:pt x="2358981" y="2983935"/>
                  </a:cubicBezTo>
                  <a:cubicBezTo>
                    <a:pt x="2319545" y="2992549"/>
                    <a:pt x="2280109" y="3001164"/>
                    <a:pt x="2240673" y="3009787"/>
                  </a:cubicBezTo>
                  <a:cubicBezTo>
                    <a:pt x="2252403" y="2648315"/>
                    <a:pt x="2264142" y="2286842"/>
                    <a:pt x="2275872" y="1925370"/>
                  </a:cubicBezTo>
                  <a:cubicBezTo>
                    <a:pt x="2277564" y="1873166"/>
                    <a:pt x="2279264" y="1820953"/>
                    <a:pt x="2280955" y="1768749"/>
                  </a:cubicBezTo>
                  <a:cubicBezTo>
                    <a:pt x="2216045" y="1825563"/>
                    <a:pt x="2147913" y="1880032"/>
                    <a:pt x="2085806" y="1939868"/>
                  </a:cubicBezTo>
                  <a:cubicBezTo>
                    <a:pt x="2006306" y="2016457"/>
                    <a:pt x="1929851" y="2095739"/>
                    <a:pt x="1848023" y="2170048"/>
                  </a:cubicBezTo>
                  <a:cubicBezTo>
                    <a:pt x="1707254" y="2297874"/>
                    <a:pt x="1559372" y="2421849"/>
                    <a:pt x="1396367" y="2520552"/>
                  </a:cubicBezTo>
                  <a:cubicBezTo>
                    <a:pt x="1219248" y="2627789"/>
                    <a:pt x="1014931" y="2696780"/>
                    <a:pt x="809268" y="2720601"/>
                  </a:cubicBezTo>
                  <a:cubicBezTo>
                    <a:pt x="733514" y="2729377"/>
                    <a:pt x="664922" y="2727233"/>
                    <a:pt x="589877" y="2719417"/>
                  </a:cubicBezTo>
                  <a:cubicBezTo>
                    <a:pt x="524573" y="2712615"/>
                    <a:pt x="459276" y="2705805"/>
                    <a:pt x="393963" y="2699004"/>
                  </a:cubicBezTo>
                  <a:cubicBezTo>
                    <a:pt x="367667" y="2696264"/>
                    <a:pt x="341355" y="2693524"/>
                    <a:pt x="315051" y="2690784"/>
                  </a:cubicBezTo>
                  <a:cubicBezTo>
                    <a:pt x="308695" y="2690123"/>
                    <a:pt x="288014" y="2691614"/>
                    <a:pt x="282946" y="2687335"/>
                  </a:cubicBezTo>
                  <a:cubicBezTo>
                    <a:pt x="273738" y="2679574"/>
                    <a:pt x="268937" y="2644342"/>
                    <a:pt x="265311" y="2633140"/>
                  </a:cubicBezTo>
                  <a:cubicBezTo>
                    <a:pt x="250197" y="2586545"/>
                    <a:pt x="235180" y="2539925"/>
                    <a:pt x="220260" y="2493274"/>
                  </a:cubicBezTo>
                  <a:cubicBezTo>
                    <a:pt x="179704" y="2366478"/>
                    <a:pt x="139713" y="2239498"/>
                    <a:pt x="101099" y="2112098"/>
                  </a:cubicBezTo>
                  <a:cubicBezTo>
                    <a:pt x="68035" y="2003031"/>
                    <a:pt x="33264" y="1893498"/>
                    <a:pt x="8571" y="1782151"/>
                  </a:cubicBezTo>
                  <a:cubicBezTo>
                    <a:pt x="5679" y="1769096"/>
                    <a:pt x="-661" y="1752011"/>
                    <a:pt x="410" y="1738513"/>
                  </a:cubicBezTo>
                  <a:cubicBezTo>
                    <a:pt x="1965" y="1718801"/>
                    <a:pt x="-7372" y="1722952"/>
                    <a:pt x="18617" y="1722670"/>
                  </a:cubicBezTo>
                  <a:cubicBezTo>
                    <a:pt x="79717" y="1722001"/>
                    <a:pt x="144321" y="1736845"/>
                    <a:pt x="205477" y="1741189"/>
                  </a:cubicBezTo>
                  <a:cubicBezTo>
                    <a:pt x="268453" y="1745653"/>
                    <a:pt x="331559" y="1748313"/>
                    <a:pt x="394696" y="1748949"/>
                  </a:cubicBezTo>
                  <a:cubicBezTo>
                    <a:pt x="729027" y="1752350"/>
                    <a:pt x="1113831" y="1716118"/>
                    <a:pt x="1384677" y="1499645"/>
                  </a:cubicBezTo>
                  <a:cubicBezTo>
                    <a:pt x="1475481" y="1427077"/>
                    <a:pt x="1566703" y="1343178"/>
                    <a:pt x="1637067" y="1249875"/>
                  </a:cubicBezTo>
                  <a:cubicBezTo>
                    <a:pt x="1736289" y="1118309"/>
                    <a:pt x="1790371" y="943129"/>
                    <a:pt x="1803552" y="780795"/>
                  </a:cubicBezTo>
                  <a:cubicBezTo>
                    <a:pt x="1818367" y="598378"/>
                    <a:pt x="1787608" y="410240"/>
                    <a:pt x="1742799" y="233658"/>
                  </a:cubicBezTo>
                  <a:cubicBezTo>
                    <a:pt x="1733727" y="197926"/>
                    <a:pt x="1735773" y="184556"/>
                    <a:pt x="1743564" y="147164"/>
                  </a:cubicBezTo>
                  <a:cubicBezTo>
                    <a:pt x="1750033" y="116122"/>
                    <a:pt x="1756495" y="85080"/>
                    <a:pt x="1762964" y="54038"/>
                  </a:cubicBezTo>
                  <a:cubicBezTo>
                    <a:pt x="1764760" y="45423"/>
                    <a:pt x="1766694" y="9208"/>
                    <a:pt x="1773816" y="3897"/>
                  </a:cubicBezTo>
                  <a:cubicBezTo>
                    <a:pt x="1786287" y="-5387"/>
                    <a:pt x="1846411" y="4807"/>
                    <a:pt x="1861018" y="4993"/>
                  </a:cubicBezTo>
                  <a:lnTo>
                    <a:pt x="2042165" y="7257"/>
                  </a:lnTo>
                  <a:cubicBezTo>
                    <a:pt x="2158829" y="8716"/>
                    <a:pt x="2275485" y="10175"/>
                    <a:pt x="2392149" y="11633"/>
                  </a:cubicBezTo>
                  <a:cubicBezTo>
                    <a:pt x="2452733" y="12391"/>
                    <a:pt x="2513260" y="21860"/>
                    <a:pt x="2573465" y="28121"/>
                  </a:cubicBezTo>
                  <a:cubicBezTo>
                    <a:pt x="2702528" y="41531"/>
                    <a:pt x="2831591" y="54949"/>
                    <a:pt x="2960654" y="68358"/>
                  </a:cubicBezTo>
                  <a:cubicBezTo>
                    <a:pt x="2986515" y="71050"/>
                    <a:pt x="3012384" y="73742"/>
                    <a:pt x="3038253" y="76425"/>
                  </a:cubicBezTo>
                  <a:cubicBezTo>
                    <a:pt x="3021673" y="223311"/>
                    <a:pt x="3005101" y="370188"/>
                    <a:pt x="2988513" y="517066"/>
                  </a:cubicBezTo>
                  <a:cubicBezTo>
                    <a:pt x="2976154" y="626600"/>
                    <a:pt x="3019264" y="735191"/>
                    <a:pt x="3042232" y="842258"/>
                  </a:cubicBezTo>
                  <a:cubicBezTo>
                    <a:pt x="3093987" y="1083463"/>
                    <a:pt x="3144403" y="1328181"/>
                    <a:pt x="3163594" y="1574511"/>
                  </a:cubicBezTo>
                  <a:cubicBezTo>
                    <a:pt x="3181656" y="1806440"/>
                    <a:pt x="3181462" y="2040859"/>
                    <a:pt x="3187352" y="2273336"/>
                  </a:cubicBezTo>
                  <a:cubicBezTo>
                    <a:pt x="3191799" y="2448967"/>
                    <a:pt x="3195843" y="2624606"/>
                    <a:pt x="3199380" y="2800261"/>
                  </a:cubicBezTo>
                </a:path>
              </a:pathLst>
            </a:custGeom>
            <a:solidFill>
              <a:schemeClr val="accent3"/>
            </a:solidFill>
            <a:ln w="789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29" name="图形 9">
              <a:extLst>
                <a:ext uri="{FF2B5EF4-FFF2-40B4-BE49-F238E27FC236}">
                  <a16:creationId xmlns:a16="http://schemas.microsoft.com/office/drawing/2014/main" id="{2B2D1332-8420-491E-A2AE-348E31DE21CB}"/>
                </a:ext>
              </a:extLst>
            </p:cNvPr>
            <p:cNvGrpSpPr/>
            <p:nvPr/>
          </p:nvGrpSpPr>
          <p:grpSpPr>
            <a:xfrm>
              <a:off x="3165208" y="4419886"/>
              <a:ext cx="5866730" cy="5677518"/>
              <a:chOff x="3165208" y="4419886"/>
              <a:chExt cx="5866730" cy="5677518"/>
            </a:xfrm>
            <a:solidFill>
              <a:srgbClr val="000000"/>
            </a:solidFill>
          </p:grpSpPr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78C9713C-7F24-4DC1-A3E1-A1FAB93A5341}"/>
                  </a:ext>
                </a:extLst>
              </p:cNvPr>
              <p:cNvSpPr/>
              <p:nvPr/>
            </p:nvSpPr>
            <p:spPr>
              <a:xfrm>
                <a:off x="5408725" y="4749308"/>
                <a:ext cx="118495" cy="118495"/>
              </a:xfrm>
              <a:custGeom>
                <a:avLst/>
                <a:gdLst>
                  <a:gd name="connsiteX0" fmla="*/ 179 w 118495"/>
                  <a:gd name="connsiteY0" fmla="*/ 34127 h 118495"/>
                  <a:gd name="connsiteX1" fmla="*/ 11768 w 118495"/>
                  <a:gd name="connsiteY1" fmla="*/ 25 h 118495"/>
                  <a:gd name="connsiteX2" fmla="*/ 85763 w 118495"/>
                  <a:gd name="connsiteY2" fmla="*/ 41900 h 118495"/>
                  <a:gd name="connsiteX3" fmla="*/ 111693 w 118495"/>
                  <a:gd name="connsiteY3" fmla="*/ 7454 h 118495"/>
                  <a:gd name="connsiteX4" fmla="*/ 117817 w 118495"/>
                  <a:gd name="connsiteY4" fmla="*/ 46761 h 118495"/>
                  <a:gd name="connsiteX5" fmla="*/ 61966 w 118495"/>
                  <a:gd name="connsiteY5" fmla="*/ 118469 h 118495"/>
                  <a:gd name="connsiteX6" fmla="*/ 179 w 118495"/>
                  <a:gd name="connsiteY6" fmla="*/ 34127 h 1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95" h="118495">
                    <a:moveTo>
                      <a:pt x="179" y="34127"/>
                    </a:moveTo>
                    <a:cubicBezTo>
                      <a:pt x="179" y="20643"/>
                      <a:pt x="4202" y="11200"/>
                      <a:pt x="11768" y="25"/>
                    </a:cubicBezTo>
                    <a:cubicBezTo>
                      <a:pt x="29253" y="15211"/>
                      <a:pt x="56632" y="90516"/>
                      <a:pt x="85763" y="41900"/>
                    </a:cubicBezTo>
                    <a:cubicBezTo>
                      <a:pt x="91553" y="32231"/>
                      <a:pt x="91822" y="-3783"/>
                      <a:pt x="111693" y="7454"/>
                    </a:cubicBezTo>
                    <a:cubicBezTo>
                      <a:pt x="121034" y="12730"/>
                      <a:pt x="118477" y="38146"/>
                      <a:pt x="117817" y="46761"/>
                    </a:cubicBezTo>
                    <a:cubicBezTo>
                      <a:pt x="115455" y="77430"/>
                      <a:pt x="101529" y="120217"/>
                      <a:pt x="61966" y="118469"/>
                    </a:cubicBezTo>
                    <a:cubicBezTo>
                      <a:pt x="21589" y="116690"/>
                      <a:pt x="-912" y="67675"/>
                      <a:pt x="179" y="3412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B1205389-C780-4C60-BA49-5725523BA300}"/>
                  </a:ext>
                </a:extLst>
              </p:cNvPr>
              <p:cNvSpPr/>
              <p:nvPr/>
            </p:nvSpPr>
            <p:spPr>
              <a:xfrm>
                <a:off x="5392926" y="4662411"/>
                <a:ext cx="94796" cy="55297"/>
              </a:xfrm>
              <a:custGeom>
                <a:avLst/>
                <a:gdLst>
                  <a:gd name="connsiteX0" fmla="*/ 40346 w 94796"/>
                  <a:gd name="connsiteY0" fmla="*/ 53653 h 55297"/>
                  <a:gd name="connsiteX1" fmla="*/ 49171 w 94796"/>
                  <a:gd name="connsiteY1" fmla="*/ 620 h 55297"/>
                  <a:gd name="connsiteX2" fmla="*/ 94535 w 94796"/>
                  <a:gd name="connsiteY2" fmla="*/ 26657 h 55297"/>
                  <a:gd name="connsiteX3" fmla="*/ 40346 w 94796"/>
                  <a:gd name="connsiteY3" fmla="*/ 53653 h 5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796" h="55297">
                    <a:moveTo>
                      <a:pt x="40346" y="53653"/>
                    </a:moveTo>
                    <a:cubicBezTo>
                      <a:pt x="-26807" y="66038"/>
                      <a:pt x="-9" y="5632"/>
                      <a:pt x="49171" y="620"/>
                    </a:cubicBezTo>
                    <a:cubicBezTo>
                      <a:pt x="67407" y="-1240"/>
                      <a:pt x="98853" y="-264"/>
                      <a:pt x="94535" y="26657"/>
                    </a:cubicBezTo>
                    <a:cubicBezTo>
                      <a:pt x="90710" y="50468"/>
                      <a:pt x="58088" y="50376"/>
                      <a:pt x="40346" y="5365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8DD0232C-73D2-4CE3-8103-FF8B1BF2FCDD}"/>
                  </a:ext>
                </a:extLst>
              </p:cNvPr>
              <p:cNvSpPr/>
              <p:nvPr/>
            </p:nvSpPr>
            <p:spPr>
              <a:xfrm>
                <a:off x="5211233" y="4883603"/>
                <a:ext cx="47398" cy="31598"/>
              </a:xfrm>
              <a:custGeom>
                <a:avLst/>
                <a:gdLst>
                  <a:gd name="connsiteX0" fmla="*/ 35989 w 47398"/>
                  <a:gd name="connsiteY0" fmla="*/ 31527 h 31598"/>
                  <a:gd name="connsiteX1" fmla="*/ 15121 w 47398"/>
                  <a:gd name="connsiteY1" fmla="*/ 92 h 31598"/>
                  <a:gd name="connsiteX2" fmla="*/ 35989 w 47398"/>
                  <a:gd name="connsiteY2" fmla="*/ 31527 h 3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398" h="31598">
                    <a:moveTo>
                      <a:pt x="35989" y="31527"/>
                    </a:moveTo>
                    <a:cubicBezTo>
                      <a:pt x="14848" y="33533"/>
                      <a:pt x="-19991" y="3725"/>
                      <a:pt x="15121" y="92"/>
                    </a:cubicBezTo>
                    <a:cubicBezTo>
                      <a:pt x="31330" y="-1581"/>
                      <a:pt x="65375" y="28728"/>
                      <a:pt x="35989" y="3152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D27DE0FD-5090-479A-8A28-FCD3C77BB371}"/>
                  </a:ext>
                </a:extLst>
              </p:cNvPr>
              <p:cNvSpPr/>
              <p:nvPr/>
            </p:nvSpPr>
            <p:spPr>
              <a:xfrm>
                <a:off x="7857633" y="5073195"/>
                <a:ext cx="1082259" cy="197492"/>
              </a:xfrm>
              <a:custGeom>
                <a:avLst/>
                <a:gdLst>
                  <a:gd name="connsiteX0" fmla="*/ 1076364 w 1082259"/>
                  <a:gd name="connsiteY0" fmla="*/ 195148 h 197492"/>
                  <a:gd name="connsiteX1" fmla="*/ 995849 w 1082259"/>
                  <a:gd name="connsiteY1" fmla="*/ 160661 h 197492"/>
                  <a:gd name="connsiteX2" fmla="*/ 796873 w 1082259"/>
                  <a:gd name="connsiteY2" fmla="*/ 106262 h 197492"/>
                  <a:gd name="connsiteX3" fmla="*/ 397707 w 1082259"/>
                  <a:gd name="connsiteY3" fmla="*/ 65496 h 197492"/>
                  <a:gd name="connsiteX4" fmla="*/ 159002 w 1082259"/>
                  <a:gd name="connsiteY4" fmla="*/ 74443 h 197492"/>
                  <a:gd name="connsiteX5" fmla="*/ 211 w 1082259"/>
                  <a:gd name="connsiteY5" fmla="*/ 62068 h 197492"/>
                  <a:gd name="connsiteX6" fmla="*/ 386816 w 1082259"/>
                  <a:gd name="connsiteY6" fmla="*/ 77 h 197492"/>
                  <a:gd name="connsiteX7" fmla="*/ 832748 w 1082259"/>
                  <a:gd name="connsiteY7" fmla="*/ 51626 h 197492"/>
                  <a:gd name="connsiteX8" fmla="*/ 1076364 w 1082259"/>
                  <a:gd name="connsiteY8" fmla="*/ 195148 h 19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2259" h="197492">
                    <a:moveTo>
                      <a:pt x="1076364" y="195148"/>
                    </a:moveTo>
                    <a:cubicBezTo>
                      <a:pt x="1060184" y="207531"/>
                      <a:pt x="1011708" y="167699"/>
                      <a:pt x="995849" y="160661"/>
                    </a:cubicBezTo>
                    <a:cubicBezTo>
                      <a:pt x="934139" y="133244"/>
                      <a:pt x="863190" y="118082"/>
                      <a:pt x="796873" y="106262"/>
                    </a:cubicBezTo>
                    <a:cubicBezTo>
                      <a:pt x="665578" y="82867"/>
                      <a:pt x="531008" y="69693"/>
                      <a:pt x="397707" y="65496"/>
                    </a:cubicBezTo>
                    <a:cubicBezTo>
                      <a:pt x="316397" y="62931"/>
                      <a:pt x="239421" y="65774"/>
                      <a:pt x="159002" y="74443"/>
                    </a:cubicBezTo>
                    <a:cubicBezTo>
                      <a:pt x="138978" y="76596"/>
                      <a:pt x="3526" y="99200"/>
                      <a:pt x="211" y="62068"/>
                    </a:cubicBezTo>
                    <a:cubicBezTo>
                      <a:pt x="-5616" y="-3130"/>
                      <a:pt x="352698" y="-34"/>
                      <a:pt x="386816" y="77"/>
                    </a:cubicBezTo>
                    <a:cubicBezTo>
                      <a:pt x="541948" y="607"/>
                      <a:pt x="682063" y="17827"/>
                      <a:pt x="832748" y="51626"/>
                    </a:cubicBezTo>
                    <a:cubicBezTo>
                      <a:pt x="873511" y="60770"/>
                      <a:pt x="1124174" y="158539"/>
                      <a:pt x="1076364" y="19514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F799E8DA-902F-492E-B331-ADAEA553918B}"/>
                  </a:ext>
                </a:extLst>
              </p:cNvPr>
              <p:cNvSpPr/>
              <p:nvPr/>
            </p:nvSpPr>
            <p:spPr>
              <a:xfrm>
                <a:off x="4365965" y="5918464"/>
                <a:ext cx="481881" cy="442383"/>
              </a:xfrm>
              <a:custGeom>
                <a:avLst/>
                <a:gdLst>
                  <a:gd name="connsiteX0" fmla="*/ 284383 w 481881"/>
                  <a:gd name="connsiteY0" fmla="*/ 427114 h 442383"/>
                  <a:gd name="connsiteX1" fmla="*/ 33151 w 481881"/>
                  <a:gd name="connsiteY1" fmla="*/ 409076 h 442383"/>
                  <a:gd name="connsiteX2" fmla="*/ 4976 w 481881"/>
                  <a:gd name="connsiteY2" fmla="*/ 371520 h 442383"/>
                  <a:gd name="connsiteX3" fmla="*/ 94082 w 481881"/>
                  <a:gd name="connsiteY3" fmla="*/ 387912 h 442383"/>
                  <a:gd name="connsiteX4" fmla="*/ 381067 w 481881"/>
                  <a:gd name="connsiteY4" fmla="*/ 299023 h 442383"/>
                  <a:gd name="connsiteX5" fmla="*/ 442175 w 481881"/>
                  <a:gd name="connsiteY5" fmla="*/ 172546 h 442383"/>
                  <a:gd name="connsiteX6" fmla="*/ 447478 w 481881"/>
                  <a:gd name="connsiteY6" fmla="*/ 89346 h 442383"/>
                  <a:gd name="connsiteX7" fmla="*/ 441798 w 481881"/>
                  <a:gd name="connsiteY7" fmla="*/ 25 h 442383"/>
                  <a:gd name="connsiteX8" fmla="*/ 480315 w 481881"/>
                  <a:gd name="connsiteY8" fmla="*/ 112516 h 442383"/>
                  <a:gd name="connsiteX9" fmla="*/ 470534 w 481881"/>
                  <a:gd name="connsiteY9" fmla="*/ 245275 h 442383"/>
                  <a:gd name="connsiteX10" fmla="*/ 284383 w 481881"/>
                  <a:gd name="connsiteY10" fmla="*/ 427114 h 44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881" h="442383">
                    <a:moveTo>
                      <a:pt x="284383" y="427114"/>
                    </a:moveTo>
                    <a:cubicBezTo>
                      <a:pt x="202791" y="451251"/>
                      <a:pt x="109704" y="447958"/>
                      <a:pt x="33151" y="409076"/>
                    </a:cubicBezTo>
                    <a:cubicBezTo>
                      <a:pt x="20005" y="402394"/>
                      <a:pt x="-11959" y="388200"/>
                      <a:pt x="4976" y="371520"/>
                    </a:cubicBezTo>
                    <a:cubicBezTo>
                      <a:pt x="23193" y="353578"/>
                      <a:pt x="74215" y="384012"/>
                      <a:pt x="94082" y="387912"/>
                    </a:cubicBezTo>
                    <a:cubicBezTo>
                      <a:pt x="190510" y="406830"/>
                      <a:pt x="312766" y="369338"/>
                      <a:pt x="381067" y="299023"/>
                    </a:cubicBezTo>
                    <a:cubicBezTo>
                      <a:pt x="414970" y="264136"/>
                      <a:pt x="434100" y="220043"/>
                      <a:pt x="442175" y="172546"/>
                    </a:cubicBezTo>
                    <a:cubicBezTo>
                      <a:pt x="446773" y="145460"/>
                      <a:pt x="449136" y="116808"/>
                      <a:pt x="447478" y="89346"/>
                    </a:cubicBezTo>
                    <a:cubicBezTo>
                      <a:pt x="445732" y="60255"/>
                      <a:pt x="433835" y="28981"/>
                      <a:pt x="441798" y="25"/>
                    </a:cubicBezTo>
                    <a:cubicBezTo>
                      <a:pt x="477367" y="21117"/>
                      <a:pt x="477784" y="76655"/>
                      <a:pt x="480315" y="112516"/>
                    </a:cubicBezTo>
                    <a:cubicBezTo>
                      <a:pt x="483511" y="157736"/>
                      <a:pt x="483231" y="201214"/>
                      <a:pt x="470534" y="245275"/>
                    </a:cubicBezTo>
                    <a:cubicBezTo>
                      <a:pt x="444394" y="335987"/>
                      <a:pt x="374226" y="400540"/>
                      <a:pt x="284383" y="42711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C98F6DF5-0D38-4F42-BCEC-BC662DB1D050}"/>
                  </a:ext>
                </a:extLst>
              </p:cNvPr>
              <p:cNvSpPr/>
              <p:nvPr/>
            </p:nvSpPr>
            <p:spPr>
              <a:xfrm>
                <a:off x="3165208" y="4419886"/>
                <a:ext cx="5866730" cy="5677518"/>
              </a:xfrm>
              <a:custGeom>
                <a:avLst/>
                <a:gdLst>
                  <a:gd name="connsiteX0" fmla="*/ 27359 w 5866730"/>
                  <a:gd name="connsiteY0" fmla="*/ 4341990 h 5677518"/>
                  <a:gd name="connsiteX1" fmla="*/ 35242 w 5866730"/>
                  <a:gd name="connsiteY1" fmla="*/ 4363009 h 5677518"/>
                  <a:gd name="connsiteX2" fmla="*/ 27359 w 5866730"/>
                  <a:gd name="connsiteY2" fmla="*/ 4341990 h 5677518"/>
                  <a:gd name="connsiteX3" fmla="*/ 129910 w 5866730"/>
                  <a:gd name="connsiteY3" fmla="*/ 4869784 h 5677518"/>
                  <a:gd name="connsiteX4" fmla="*/ 237912 w 5866730"/>
                  <a:gd name="connsiteY4" fmla="*/ 4809771 h 5677518"/>
                  <a:gd name="connsiteX5" fmla="*/ 304513 w 5866730"/>
                  <a:gd name="connsiteY5" fmla="*/ 4651886 h 5677518"/>
                  <a:gd name="connsiteX6" fmla="*/ 353232 w 5866730"/>
                  <a:gd name="connsiteY6" fmla="*/ 4464353 h 5677518"/>
                  <a:gd name="connsiteX7" fmla="*/ 373345 w 5866730"/>
                  <a:gd name="connsiteY7" fmla="*/ 4380259 h 5677518"/>
                  <a:gd name="connsiteX8" fmla="*/ 392531 w 5866730"/>
                  <a:gd name="connsiteY8" fmla="*/ 4292143 h 5677518"/>
                  <a:gd name="connsiteX9" fmla="*/ 302669 w 5866730"/>
                  <a:gd name="connsiteY9" fmla="*/ 4186175 h 5677518"/>
                  <a:gd name="connsiteX10" fmla="*/ 415623 w 5866730"/>
                  <a:gd name="connsiteY10" fmla="*/ 4200154 h 5677518"/>
                  <a:gd name="connsiteX11" fmla="*/ 415478 w 5866730"/>
                  <a:gd name="connsiteY11" fmla="*/ 4176121 h 5677518"/>
                  <a:gd name="connsiteX12" fmla="*/ 359231 w 5866730"/>
                  <a:gd name="connsiteY12" fmla="*/ 4075357 h 5677518"/>
                  <a:gd name="connsiteX13" fmla="*/ 469865 w 5866730"/>
                  <a:gd name="connsiteY13" fmla="*/ 4124897 h 5677518"/>
                  <a:gd name="connsiteX14" fmla="*/ 522167 w 5866730"/>
                  <a:gd name="connsiteY14" fmla="*/ 4113425 h 5677518"/>
                  <a:gd name="connsiteX15" fmla="*/ 567376 w 5866730"/>
                  <a:gd name="connsiteY15" fmla="*/ 4065512 h 5677518"/>
                  <a:gd name="connsiteX16" fmla="*/ 552932 w 5866730"/>
                  <a:gd name="connsiteY16" fmla="*/ 3902052 h 5677518"/>
                  <a:gd name="connsiteX17" fmla="*/ 552263 w 5866730"/>
                  <a:gd name="connsiteY17" fmla="*/ 3829680 h 5677518"/>
                  <a:gd name="connsiteX18" fmla="*/ 488351 w 5866730"/>
                  <a:gd name="connsiteY18" fmla="*/ 3824918 h 5677518"/>
                  <a:gd name="connsiteX19" fmla="*/ 331155 w 5866730"/>
                  <a:gd name="connsiteY19" fmla="*/ 3804463 h 5677518"/>
                  <a:gd name="connsiteX20" fmla="*/ 172333 w 5866730"/>
                  <a:gd name="connsiteY20" fmla="*/ 3809998 h 5677518"/>
                  <a:gd name="connsiteX21" fmla="*/ 161271 w 5866730"/>
                  <a:gd name="connsiteY21" fmla="*/ 3924175 h 5677518"/>
                  <a:gd name="connsiteX22" fmla="*/ 154950 w 5866730"/>
                  <a:gd name="connsiteY22" fmla="*/ 4116277 h 5677518"/>
                  <a:gd name="connsiteX23" fmla="*/ 118807 w 5866730"/>
                  <a:gd name="connsiteY23" fmla="*/ 4539634 h 5677518"/>
                  <a:gd name="connsiteX24" fmla="*/ 93220 w 5866730"/>
                  <a:gd name="connsiteY24" fmla="*/ 4744367 h 5677518"/>
                  <a:gd name="connsiteX25" fmla="*/ 129910 w 5866730"/>
                  <a:gd name="connsiteY25" fmla="*/ 4869784 h 5677518"/>
                  <a:gd name="connsiteX26" fmla="*/ 922379 w 5866730"/>
                  <a:gd name="connsiteY26" fmla="*/ 3827432 h 5677518"/>
                  <a:gd name="connsiteX27" fmla="*/ 1026411 w 5866730"/>
                  <a:gd name="connsiteY27" fmla="*/ 4122134 h 5677518"/>
                  <a:gd name="connsiteX28" fmla="*/ 1071813 w 5866730"/>
                  <a:gd name="connsiteY28" fmla="*/ 4259120 h 5677518"/>
                  <a:gd name="connsiteX29" fmla="*/ 1123398 w 5866730"/>
                  <a:gd name="connsiteY29" fmla="*/ 4386422 h 5677518"/>
                  <a:gd name="connsiteX30" fmla="*/ 1194194 w 5866730"/>
                  <a:gd name="connsiteY30" fmla="*/ 4636707 h 5677518"/>
                  <a:gd name="connsiteX31" fmla="*/ 1203003 w 5866730"/>
                  <a:gd name="connsiteY31" fmla="*/ 4683387 h 5677518"/>
                  <a:gd name="connsiteX32" fmla="*/ 1264564 w 5866730"/>
                  <a:gd name="connsiteY32" fmla="*/ 4693925 h 5677518"/>
                  <a:gd name="connsiteX33" fmla="*/ 1434964 w 5866730"/>
                  <a:gd name="connsiteY33" fmla="*/ 4704125 h 5677518"/>
                  <a:gd name="connsiteX34" fmla="*/ 1260651 w 5866730"/>
                  <a:gd name="connsiteY34" fmla="*/ 4515190 h 5677518"/>
                  <a:gd name="connsiteX35" fmla="*/ 1125814 w 5866730"/>
                  <a:gd name="connsiteY35" fmla="*/ 4322686 h 5677518"/>
                  <a:gd name="connsiteX36" fmla="*/ 1294475 w 5866730"/>
                  <a:gd name="connsiteY36" fmla="*/ 4244038 h 5677518"/>
                  <a:gd name="connsiteX37" fmla="*/ 1596797 w 5866730"/>
                  <a:gd name="connsiteY37" fmla="*/ 4270471 h 5677518"/>
                  <a:gd name="connsiteX38" fmla="*/ 1344482 w 5866730"/>
                  <a:gd name="connsiteY38" fmla="*/ 4038869 h 5677518"/>
                  <a:gd name="connsiteX39" fmla="*/ 1260530 w 5866730"/>
                  <a:gd name="connsiteY39" fmla="*/ 3937243 h 5677518"/>
                  <a:gd name="connsiteX40" fmla="*/ 1253557 w 5866730"/>
                  <a:gd name="connsiteY40" fmla="*/ 3869520 h 5677518"/>
                  <a:gd name="connsiteX41" fmla="*/ 1298766 w 5866730"/>
                  <a:gd name="connsiteY41" fmla="*/ 3824596 h 5677518"/>
                  <a:gd name="connsiteX42" fmla="*/ 901574 w 5866730"/>
                  <a:gd name="connsiteY42" fmla="*/ 3773800 h 5677518"/>
                  <a:gd name="connsiteX43" fmla="*/ 922379 w 5866730"/>
                  <a:gd name="connsiteY43" fmla="*/ 3827432 h 5677518"/>
                  <a:gd name="connsiteX44" fmla="*/ 1521500 w 5866730"/>
                  <a:gd name="connsiteY44" fmla="*/ 4681019 h 5677518"/>
                  <a:gd name="connsiteX45" fmla="*/ 1621765 w 5866730"/>
                  <a:gd name="connsiteY45" fmla="*/ 4702167 h 5677518"/>
                  <a:gd name="connsiteX46" fmla="*/ 1773542 w 5866730"/>
                  <a:gd name="connsiteY46" fmla="*/ 4682815 h 5677518"/>
                  <a:gd name="connsiteX47" fmla="*/ 1922855 w 5866730"/>
                  <a:gd name="connsiteY47" fmla="*/ 4640196 h 5677518"/>
                  <a:gd name="connsiteX48" fmla="*/ 1968225 w 5866730"/>
                  <a:gd name="connsiteY48" fmla="*/ 4615228 h 5677518"/>
                  <a:gd name="connsiteX49" fmla="*/ 1947903 w 5866730"/>
                  <a:gd name="connsiteY49" fmla="*/ 4573133 h 5677518"/>
                  <a:gd name="connsiteX50" fmla="*/ 1958209 w 5866730"/>
                  <a:gd name="connsiteY50" fmla="*/ 4479072 h 5677518"/>
                  <a:gd name="connsiteX51" fmla="*/ 2046026 w 5866730"/>
                  <a:gd name="connsiteY51" fmla="*/ 4486589 h 5677518"/>
                  <a:gd name="connsiteX52" fmla="*/ 2166789 w 5866730"/>
                  <a:gd name="connsiteY52" fmla="*/ 4503049 h 5677518"/>
                  <a:gd name="connsiteX53" fmla="*/ 2309726 w 5866730"/>
                  <a:gd name="connsiteY53" fmla="*/ 4422644 h 5677518"/>
                  <a:gd name="connsiteX54" fmla="*/ 2060583 w 5866730"/>
                  <a:gd name="connsiteY54" fmla="*/ 4197672 h 5677518"/>
                  <a:gd name="connsiteX55" fmla="*/ 1840409 w 5866730"/>
                  <a:gd name="connsiteY55" fmla="*/ 3961880 h 5677518"/>
                  <a:gd name="connsiteX56" fmla="*/ 1832695 w 5866730"/>
                  <a:gd name="connsiteY56" fmla="*/ 3841966 h 5677518"/>
                  <a:gd name="connsiteX57" fmla="*/ 1927678 w 5866730"/>
                  <a:gd name="connsiteY57" fmla="*/ 3811416 h 5677518"/>
                  <a:gd name="connsiteX58" fmla="*/ 2229590 w 5866730"/>
                  <a:gd name="connsiteY58" fmla="*/ 3864331 h 5677518"/>
                  <a:gd name="connsiteX59" fmla="*/ 2480497 w 5866730"/>
                  <a:gd name="connsiteY59" fmla="*/ 3866265 h 5677518"/>
                  <a:gd name="connsiteX60" fmla="*/ 2452437 w 5866730"/>
                  <a:gd name="connsiteY60" fmla="*/ 3818239 h 5677518"/>
                  <a:gd name="connsiteX61" fmla="*/ 2412067 w 5866730"/>
                  <a:gd name="connsiteY61" fmla="*/ 3755350 h 5677518"/>
                  <a:gd name="connsiteX62" fmla="*/ 2308349 w 5866730"/>
                  <a:gd name="connsiteY62" fmla="*/ 3615343 h 5677518"/>
                  <a:gd name="connsiteX63" fmla="*/ 2233624 w 5866730"/>
                  <a:gd name="connsiteY63" fmla="*/ 3548779 h 5677518"/>
                  <a:gd name="connsiteX64" fmla="*/ 2189921 w 5866730"/>
                  <a:gd name="connsiteY64" fmla="*/ 3577420 h 5677518"/>
                  <a:gd name="connsiteX65" fmla="*/ 2122836 w 5866730"/>
                  <a:gd name="connsiteY65" fmla="*/ 3620451 h 5677518"/>
                  <a:gd name="connsiteX66" fmla="*/ 1823428 w 5866730"/>
                  <a:gd name="connsiteY66" fmla="*/ 3726709 h 5677518"/>
                  <a:gd name="connsiteX67" fmla="*/ 1676796 w 5866730"/>
                  <a:gd name="connsiteY67" fmla="*/ 3767153 h 5677518"/>
                  <a:gd name="connsiteX68" fmla="*/ 1684292 w 5866730"/>
                  <a:gd name="connsiteY68" fmla="*/ 3818554 h 5677518"/>
                  <a:gd name="connsiteX69" fmla="*/ 1670282 w 5866730"/>
                  <a:gd name="connsiteY69" fmla="*/ 3872912 h 5677518"/>
                  <a:gd name="connsiteX70" fmla="*/ 1526154 w 5866730"/>
                  <a:gd name="connsiteY70" fmla="*/ 3915418 h 5677518"/>
                  <a:gd name="connsiteX71" fmla="*/ 1340585 w 5866730"/>
                  <a:gd name="connsiteY71" fmla="*/ 3918141 h 5677518"/>
                  <a:gd name="connsiteX72" fmla="*/ 1528135 w 5866730"/>
                  <a:gd name="connsiteY72" fmla="*/ 4081464 h 5677518"/>
                  <a:gd name="connsiteX73" fmla="*/ 1657988 w 5866730"/>
                  <a:gd name="connsiteY73" fmla="*/ 4201765 h 5677518"/>
                  <a:gd name="connsiteX74" fmla="*/ 1672054 w 5866730"/>
                  <a:gd name="connsiteY74" fmla="*/ 4354566 h 5677518"/>
                  <a:gd name="connsiteX75" fmla="*/ 1485841 w 5866730"/>
                  <a:gd name="connsiteY75" fmla="*/ 4372588 h 5677518"/>
                  <a:gd name="connsiteX76" fmla="*/ 1304257 w 5866730"/>
                  <a:gd name="connsiteY76" fmla="*/ 4339895 h 5677518"/>
                  <a:gd name="connsiteX77" fmla="*/ 1241786 w 5866730"/>
                  <a:gd name="connsiteY77" fmla="*/ 4329977 h 5677518"/>
                  <a:gd name="connsiteX78" fmla="*/ 1224943 w 5866730"/>
                  <a:gd name="connsiteY78" fmla="*/ 4350449 h 5677518"/>
                  <a:gd name="connsiteX79" fmla="*/ 1377992 w 5866730"/>
                  <a:gd name="connsiteY79" fmla="*/ 4505788 h 5677518"/>
                  <a:gd name="connsiteX80" fmla="*/ 1446638 w 5866730"/>
                  <a:gd name="connsiteY80" fmla="*/ 4578837 h 5677518"/>
                  <a:gd name="connsiteX81" fmla="*/ 1521500 w 5866730"/>
                  <a:gd name="connsiteY81" fmla="*/ 4681019 h 5677518"/>
                  <a:gd name="connsiteX82" fmla="*/ 2359024 w 5866730"/>
                  <a:gd name="connsiteY82" fmla="*/ 4366071 h 5677518"/>
                  <a:gd name="connsiteX83" fmla="*/ 2445472 w 5866730"/>
                  <a:gd name="connsiteY83" fmla="*/ 4333965 h 5677518"/>
                  <a:gd name="connsiteX84" fmla="*/ 2552371 w 5866730"/>
                  <a:gd name="connsiteY84" fmla="*/ 4245899 h 5677518"/>
                  <a:gd name="connsiteX85" fmla="*/ 2757175 w 5866730"/>
                  <a:gd name="connsiteY85" fmla="*/ 4082334 h 5677518"/>
                  <a:gd name="connsiteX86" fmla="*/ 2817182 w 5866730"/>
                  <a:gd name="connsiteY86" fmla="*/ 4014167 h 5677518"/>
                  <a:gd name="connsiteX87" fmla="*/ 2825483 w 5866730"/>
                  <a:gd name="connsiteY87" fmla="*/ 3908385 h 5677518"/>
                  <a:gd name="connsiteX88" fmla="*/ 2987558 w 5866730"/>
                  <a:gd name="connsiteY88" fmla="*/ 3855751 h 5677518"/>
                  <a:gd name="connsiteX89" fmla="*/ 3050931 w 5866730"/>
                  <a:gd name="connsiteY89" fmla="*/ 3779963 h 5677518"/>
                  <a:gd name="connsiteX90" fmla="*/ 3118957 w 5866730"/>
                  <a:gd name="connsiteY90" fmla="*/ 3683856 h 5677518"/>
                  <a:gd name="connsiteX91" fmla="*/ 3108530 w 5866730"/>
                  <a:gd name="connsiteY91" fmla="*/ 3595733 h 5677518"/>
                  <a:gd name="connsiteX92" fmla="*/ 3022147 w 5866730"/>
                  <a:gd name="connsiteY92" fmla="*/ 3490804 h 5677518"/>
                  <a:gd name="connsiteX93" fmla="*/ 3018274 w 5866730"/>
                  <a:gd name="connsiteY93" fmla="*/ 3398766 h 5677518"/>
                  <a:gd name="connsiteX94" fmla="*/ 3099175 w 5866730"/>
                  <a:gd name="connsiteY94" fmla="*/ 3385078 h 5677518"/>
                  <a:gd name="connsiteX95" fmla="*/ 3211943 w 5866730"/>
                  <a:gd name="connsiteY95" fmla="*/ 3398476 h 5677518"/>
                  <a:gd name="connsiteX96" fmla="*/ 3325782 w 5866730"/>
                  <a:gd name="connsiteY96" fmla="*/ 3403809 h 5677518"/>
                  <a:gd name="connsiteX97" fmla="*/ 3246105 w 5866730"/>
                  <a:gd name="connsiteY97" fmla="*/ 3238537 h 5677518"/>
                  <a:gd name="connsiteX98" fmla="*/ 3063040 w 5866730"/>
                  <a:gd name="connsiteY98" fmla="*/ 3048417 h 5677518"/>
                  <a:gd name="connsiteX99" fmla="*/ 2894967 w 5866730"/>
                  <a:gd name="connsiteY99" fmla="*/ 2870980 h 5677518"/>
                  <a:gd name="connsiteX100" fmla="*/ 2829815 w 5866730"/>
                  <a:gd name="connsiteY100" fmla="*/ 2696522 h 5677518"/>
                  <a:gd name="connsiteX101" fmla="*/ 2951810 w 5866730"/>
                  <a:gd name="connsiteY101" fmla="*/ 2646282 h 5677518"/>
                  <a:gd name="connsiteX102" fmla="*/ 3154987 w 5866730"/>
                  <a:gd name="connsiteY102" fmla="*/ 2670806 h 5677518"/>
                  <a:gd name="connsiteX103" fmla="*/ 3345451 w 5866730"/>
                  <a:gd name="connsiteY103" fmla="*/ 2655683 h 5677518"/>
                  <a:gd name="connsiteX104" fmla="*/ 3270460 w 5866730"/>
                  <a:gd name="connsiteY104" fmla="*/ 2454374 h 5677518"/>
                  <a:gd name="connsiteX105" fmla="*/ 3096968 w 5866730"/>
                  <a:gd name="connsiteY105" fmla="*/ 2234163 h 5677518"/>
                  <a:gd name="connsiteX106" fmla="*/ 3005617 w 5866730"/>
                  <a:gd name="connsiteY106" fmla="*/ 2133182 h 5677518"/>
                  <a:gd name="connsiteX107" fmla="*/ 2924032 w 5866730"/>
                  <a:gd name="connsiteY107" fmla="*/ 2042506 h 5677518"/>
                  <a:gd name="connsiteX108" fmla="*/ 2799662 w 5866730"/>
                  <a:gd name="connsiteY108" fmla="*/ 2014299 h 5677518"/>
                  <a:gd name="connsiteX109" fmla="*/ 2667385 w 5866730"/>
                  <a:gd name="connsiteY109" fmla="*/ 2003735 h 5677518"/>
                  <a:gd name="connsiteX110" fmla="*/ 2636017 w 5866730"/>
                  <a:gd name="connsiteY110" fmla="*/ 2074820 h 5677518"/>
                  <a:gd name="connsiteX111" fmla="*/ 2636959 w 5866730"/>
                  <a:gd name="connsiteY111" fmla="*/ 2153823 h 5677518"/>
                  <a:gd name="connsiteX112" fmla="*/ 2640888 w 5866730"/>
                  <a:gd name="connsiteY112" fmla="*/ 2107055 h 5677518"/>
                  <a:gd name="connsiteX113" fmla="*/ 2725718 w 5866730"/>
                  <a:gd name="connsiteY113" fmla="*/ 2174851 h 5677518"/>
                  <a:gd name="connsiteX114" fmla="*/ 2798197 w 5866730"/>
                  <a:gd name="connsiteY114" fmla="*/ 2259066 h 5677518"/>
                  <a:gd name="connsiteX115" fmla="*/ 2653408 w 5866730"/>
                  <a:gd name="connsiteY115" fmla="*/ 2313553 h 5677518"/>
                  <a:gd name="connsiteX116" fmla="*/ 2710243 w 5866730"/>
                  <a:gd name="connsiteY116" fmla="*/ 2651059 h 5677518"/>
                  <a:gd name="connsiteX117" fmla="*/ 2708979 w 5866730"/>
                  <a:gd name="connsiteY117" fmla="*/ 2788416 h 5677518"/>
                  <a:gd name="connsiteX118" fmla="*/ 2703069 w 5866730"/>
                  <a:gd name="connsiteY118" fmla="*/ 2869207 h 5677518"/>
                  <a:gd name="connsiteX119" fmla="*/ 2694527 w 5866730"/>
                  <a:gd name="connsiteY119" fmla="*/ 2936230 h 5677518"/>
                  <a:gd name="connsiteX120" fmla="*/ 2773173 w 5866730"/>
                  <a:gd name="connsiteY120" fmla="*/ 3049642 h 5677518"/>
                  <a:gd name="connsiteX121" fmla="*/ 2841529 w 5866730"/>
                  <a:gd name="connsiteY121" fmla="*/ 3192566 h 5677518"/>
                  <a:gd name="connsiteX122" fmla="*/ 2727481 w 5866730"/>
                  <a:gd name="connsiteY122" fmla="*/ 3360731 h 5677518"/>
                  <a:gd name="connsiteX123" fmla="*/ 2592081 w 5866730"/>
                  <a:gd name="connsiteY123" fmla="*/ 3351820 h 5677518"/>
                  <a:gd name="connsiteX124" fmla="*/ 2473362 w 5866730"/>
                  <a:gd name="connsiteY124" fmla="*/ 3343876 h 5677518"/>
                  <a:gd name="connsiteX125" fmla="*/ 2437695 w 5866730"/>
                  <a:gd name="connsiteY125" fmla="*/ 3384683 h 5677518"/>
                  <a:gd name="connsiteX126" fmla="*/ 2380635 w 5866730"/>
                  <a:gd name="connsiteY126" fmla="*/ 3434988 h 5677518"/>
                  <a:gd name="connsiteX127" fmla="*/ 2316867 w 5866730"/>
                  <a:gd name="connsiteY127" fmla="*/ 3500198 h 5677518"/>
                  <a:gd name="connsiteX128" fmla="*/ 2361214 w 5866730"/>
                  <a:gd name="connsiteY128" fmla="*/ 3555587 h 5677518"/>
                  <a:gd name="connsiteX129" fmla="*/ 2401077 w 5866730"/>
                  <a:gd name="connsiteY129" fmla="*/ 3606915 h 5677518"/>
                  <a:gd name="connsiteX130" fmla="*/ 2494111 w 5866730"/>
                  <a:gd name="connsiteY130" fmla="*/ 3743458 h 5677518"/>
                  <a:gd name="connsiteX131" fmla="*/ 2518684 w 5866730"/>
                  <a:gd name="connsiteY131" fmla="*/ 3961276 h 5677518"/>
                  <a:gd name="connsiteX132" fmla="*/ 2385715 w 5866730"/>
                  <a:gd name="connsiteY132" fmla="*/ 3982707 h 5677518"/>
                  <a:gd name="connsiteX133" fmla="*/ 2210967 w 5866730"/>
                  <a:gd name="connsiteY133" fmla="*/ 3947499 h 5677518"/>
                  <a:gd name="connsiteX134" fmla="*/ 2036549 w 5866730"/>
                  <a:gd name="connsiteY134" fmla="*/ 3912493 h 5677518"/>
                  <a:gd name="connsiteX135" fmla="*/ 1878677 w 5866730"/>
                  <a:gd name="connsiteY135" fmla="*/ 3903865 h 5677518"/>
                  <a:gd name="connsiteX136" fmla="*/ 2359024 w 5866730"/>
                  <a:gd name="connsiteY136" fmla="*/ 4366071 h 5677518"/>
                  <a:gd name="connsiteX137" fmla="*/ 3209616 w 5866730"/>
                  <a:gd name="connsiteY137" fmla="*/ 3580901 h 5677518"/>
                  <a:gd name="connsiteX138" fmla="*/ 3264156 w 5866730"/>
                  <a:gd name="connsiteY138" fmla="*/ 3510937 h 5677518"/>
                  <a:gd name="connsiteX139" fmla="*/ 3252425 w 5866730"/>
                  <a:gd name="connsiteY139" fmla="*/ 3472790 h 5677518"/>
                  <a:gd name="connsiteX140" fmla="*/ 3202208 w 5866730"/>
                  <a:gd name="connsiteY140" fmla="*/ 3470783 h 5677518"/>
                  <a:gd name="connsiteX141" fmla="*/ 3151493 w 5866730"/>
                  <a:gd name="connsiteY141" fmla="*/ 3459553 h 5677518"/>
                  <a:gd name="connsiteX142" fmla="*/ 3092395 w 5866730"/>
                  <a:gd name="connsiteY142" fmla="*/ 3448966 h 5677518"/>
                  <a:gd name="connsiteX143" fmla="*/ 3079408 w 5866730"/>
                  <a:gd name="connsiteY143" fmla="*/ 3466642 h 5677518"/>
                  <a:gd name="connsiteX144" fmla="*/ 3144206 w 5866730"/>
                  <a:gd name="connsiteY144" fmla="*/ 3539353 h 5677518"/>
                  <a:gd name="connsiteX145" fmla="*/ 3209616 w 5866730"/>
                  <a:gd name="connsiteY145" fmla="*/ 3580901 h 5677518"/>
                  <a:gd name="connsiteX146" fmla="*/ 3185510 w 5866730"/>
                  <a:gd name="connsiteY146" fmla="*/ 3888710 h 5677518"/>
                  <a:gd name="connsiteX147" fmla="*/ 3277884 w 5866730"/>
                  <a:gd name="connsiteY147" fmla="*/ 3879574 h 5677518"/>
                  <a:gd name="connsiteX148" fmla="*/ 3222128 w 5866730"/>
                  <a:gd name="connsiteY148" fmla="*/ 3743434 h 5677518"/>
                  <a:gd name="connsiteX149" fmla="*/ 3186476 w 5866730"/>
                  <a:gd name="connsiteY149" fmla="*/ 3811802 h 5677518"/>
                  <a:gd name="connsiteX150" fmla="*/ 3185510 w 5866730"/>
                  <a:gd name="connsiteY150" fmla="*/ 3888710 h 5677518"/>
                  <a:gd name="connsiteX151" fmla="*/ 3158755 w 5866730"/>
                  <a:gd name="connsiteY151" fmla="*/ 4966810 h 5677518"/>
                  <a:gd name="connsiteX152" fmla="*/ 3295750 w 5866730"/>
                  <a:gd name="connsiteY152" fmla="*/ 4933060 h 5677518"/>
                  <a:gd name="connsiteX153" fmla="*/ 3461198 w 5866730"/>
                  <a:gd name="connsiteY153" fmla="*/ 4888749 h 5677518"/>
                  <a:gd name="connsiteX154" fmla="*/ 3800139 w 5866730"/>
                  <a:gd name="connsiteY154" fmla="*/ 4836462 h 5677518"/>
                  <a:gd name="connsiteX155" fmla="*/ 3570697 w 5866730"/>
                  <a:gd name="connsiteY155" fmla="*/ 4572569 h 5677518"/>
                  <a:gd name="connsiteX156" fmla="*/ 3518106 w 5866730"/>
                  <a:gd name="connsiteY156" fmla="*/ 4446226 h 5677518"/>
                  <a:gd name="connsiteX157" fmla="*/ 3610407 w 5866730"/>
                  <a:gd name="connsiteY157" fmla="*/ 4421733 h 5677518"/>
                  <a:gd name="connsiteX158" fmla="*/ 3745671 w 5866730"/>
                  <a:gd name="connsiteY158" fmla="*/ 4471507 h 5677518"/>
                  <a:gd name="connsiteX159" fmla="*/ 3879332 w 5866730"/>
                  <a:gd name="connsiteY159" fmla="*/ 4495443 h 5677518"/>
                  <a:gd name="connsiteX160" fmla="*/ 3814003 w 5866730"/>
                  <a:gd name="connsiteY160" fmla="*/ 4388371 h 5677518"/>
                  <a:gd name="connsiteX161" fmla="*/ 3697378 w 5866730"/>
                  <a:gd name="connsiteY161" fmla="*/ 4249846 h 5677518"/>
                  <a:gd name="connsiteX162" fmla="*/ 3479644 w 5866730"/>
                  <a:gd name="connsiteY162" fmla="*/ 3982497 h 5677518"/>
                  <a:gd name="connsiteX163" fmla="*/ 3538911 w 5866730"/>
                  <a:gd name="connsiteY163" fmla="*/ 3799411 h 5677518"/>
                  <a:gd name="connsiteX164" fmla="*/ 3683812 w 5866730"/>
                  <a:gd name="connsiteY164" fmla="*/ 3826183 h 5677518"/>
                  <a:gd name="connsiteX165" fmla="*/ 3836386 w 5866730"/>
                  <a:gd name="connsiteY165" fmla="*/ 3844190 h 5677518"/>
                  <a:gd name="connsiteX166" fmla="*/ 3814607 w 5866730"/>
                  <a:gd name="connsiteY166" fmla="*/ 3739317 h 5677518"/>
                  <a:gd name="connsiteX167" fmla="*/ 3712507 w 5866730"/>
                  <a:gd name="connsiteY167" fmla="*/ 3598424 h 5677518"/>
                  <a:gd name="connsiteX168" fmla="*/ 3601647 w 5866730"/>
                  <a:gd name="connsiteY168" fmla="*/ 3447540 h 5677518"/>
                  <a:gd name="connsiteX169" fmla="*/ 3564836 w 5866730"/>
                  <a:gd name="connsiteY169" fmla="*/ 3318385 h 5677518"/>
                  <a:gd name="connsiteX170" fmla="*/ 3701887 w 5866730"/>
                  <a:gd name="connsiteY170" fmla="*/ 3307630 h 5677518"/>
                  <a:gd name="connsiteX171" fmla="*/ 3916618 w 5866730"/>
                  <a:gd name="connsiteY171" fmla="*/ 3343433 h 5677518"/>
                  <a:gd name="connsiteX172" fmla="*/ 3856482 w 5866730"/>
                  <a:gd name="connsiteY172" fmla="*/ 3248164 h 5677518"/>
                  <a:gd name="connsiteX173" fmla="*/ 3754777 w 5866730"/>
                  <a:gd name="connsiteY173" fmla="*/ 3134518 h 5677518"/>
                  <a:gd name="connsiteX174" fmla="*/ 3673055 w 5866730"/>
                  <a:gd name="connsiteY174" fmla="*/ 3047290 h 5677518"/>
                  <a:gd name="connsiteX175" fmla="*/ 3613579 w 5866730"/>
                  <a:gd name="connsiteY175" fmla="*/ 3114771 h 5677518"/>
                  <a:gd name="connsiteX176" fmla="*/ 3317980 w 5866730"/>
                  <a:gd name="connsiteY176" fmla="*/ 3613514 h 5677518"/>
                  <a:gd name="connsiteX177" fmla="*/ 3280001 w 5866730"/>
                  <a:gd name="connsiteY177" fmla="*/ 3710056 h 5677518"/>
                  <a:gd name="connsiteX178" fmla="*/ 3335017 w 5866730"/>
                  <a:gd name="connsiteY178" fmla="*/ 3834909 h 5677518"/>
                  <a:gd name="connsiteX179" fmla="*/ 3311088 w 5866730"/>
                  <a:gd name="connsiteY179" fmla="*/ 3944051 h 5677518"/>
                  <a:gd name="connsiteX180" fmla="*/ 3215324 w 5866730"/>
                  <a:gd name="connsiteY180" fmla="*/ 3973748 h 5677518"/>
                  <a:gd name="connsiteX181" fmla="*/ 3190679 w 5866730"/>
                  <a:gd name="connsiteY181" fmla="*/ 4044509 h 5677518"/>
                  <a:gd name="connsiteX182" fmla="*/ 3189834 w 5866730"/>
                  <a:gd name="connsiteY182" fmla="*/ 4202401 h 5677518"/>
                  <a:gd name="connsiteX183" fmla="*/ 3191323 w 5866730"/>
                  <a:gd name="connsiteY183" fmla="*/ 4342739 h 5677518"/>
                  <a:gd name="connsiteX184" fmla="*/ 3217458 w 5866730"/>
                  <a:gd name="connsiteY184" fmla="*/ 4473852 h 5677518"/>
                  <a:gd name="connsiteX185" fmla="*/ 3219132 w 5866730"/>
                  <a:gd name="connsiteY185" fmla="*/ 4547561 h 5677518"/>
                  <a:gd name="connsiteX186" fmla="*/ 3188594 w 5866730"/>
                  <a:gd name="connsiteY186" fmla="*/ 4587345 h 5677518"/>
                  <a:gd name="connsiteX187" fmla="*/ 3168457 w 5866730"/>
                  <a:gd name="connsiteY187" fmla="*/ 4707710 h 5677518"/>
                  <a:gd name="connsiteX188" fmla="*/ 3158755 w 5866730"/>
                  <a:gd name="connsiteY188" fmla="*/ 4966810 h 5677518"/>
                  <a:gd name="connsiteX189" fmla="*/ 3263246 w 5866730"/>
                  <a:gd name="connsiteY189" fmla="*/ 5529271 h 5677518"/>
                  <a:gd name="connsiteX190" fmla="*/ 3327207 w 5866730"/>
                  <a:gd name="connsiteY190" fmla="*/ 5539382 h 5677518"/>
                  <a:gd name="connsiteX191" fmla="*/ 3412479 w 5866730"/>
                  <a:gd name="connsiteY191" fmla="*/ 5542790 h 5677518"/>
                  <a:gd name="connsiteX192" fmla="*/ 3593741 w 5866730"/>
                  <a:gd name="connsiteY192" fmla="*/ 5555584 h 5677518"/>
                  <a:gd name="connsiteX193" fmla="*/ 3743521 w 5866730"/>
                  <a:gd name="connsiteY193" fmla="*/ 5562303 h 5677518"/>
                  <a:gd name="connsiteX194" fmla="*/ 3816805 w 5866730"/>
                  <a:gd name="connsiteY194" fmla="*/ 5558541 h 5677518"/>
                  <a:gd name="connsiteX195" fmla="*/ 3872722 w 5866730"/>
                  <a:gd name="connsiteY195" fmla="*/ 5567943 h 5677518"/>
                  <a:gd name="connsiteX196" fmla="*/ 4057784 w 5866730"/>
                  <a:gd name="connsiteY196" fmla="*/ 5570714 h 5677518"/>
                  <a:gd name="connsiteX197" fmla="*/ 4228450 w 5866730"/>
                  <a:gd name="connsiteY197" fmla="*/ 5567065 h 5677518"/>
                  <a:gd name="connsiteX198" fmla="*/ 4420243 w 5866730"/>
                  <a:gd name="connsiteY198" fmla="*/ 5569208 h 5677518"/>
                  <a:gd name="connsiteX199" fmla="*/ 4625851 w 5866730"/>
                  <a:gd name="connsiteY199" fmla="*/ 5578835 h 5677518"/>
                  <a:gd name="connsiteX200" fmla="*/ 4596834 w 5866730"/>
                  <a:gd name="connsiteY200" fmla="*/ 5494813 h 5677518"/>
                  <a:gd name="connsiteX201" fmla="*/ 4503108 w 5866730"/>
                  <a:gd name="connsiteY201" fmla="*/ 5464231 h 5677518"/>
                  <a:gd name="connsiteX202" fmla="*/ 4370010 w 5866730"/>
                  <a:gd name="connsiteY202" fmla="*/ 5455916 h 5677518"/>
                  <a:gd name="connsiteX203" fmla="*/ 4287950 w 5866730"/>
                  <a:gd name="connsiteY203" fmla="*/ 5442188 h 5677518"/>
                  <a:gd name="connsiteX204" fmla="*/ 4165906 w 5866730"/>
                  <a:gd name="connsiteY204" fmla="*/ 5439642 h 5677518"/>
                  <a:gd name="connsiteX205" fmla="*/ 4130593 w 5866730"/>
                  <a:gd name="connsiteY205" fmla="*/ 5432447 h 5677518"/>
                  <a:gd name="connsiteX206" fmla="*/ 4085400 w 5866730"/>
                  <a:gd name="connsiteY206" fmla="*/ 5430046 h 5677518"/>
                  <a:gd name="connsiteX207" fmla="*/ 3985812 w 5866730"/>
                  <a:gd name="connsiteY207" fmla="*/ 5402541 h 5677518"/>
                  <a:gd name="connsiteX208" fmla="*/ 3950724 w 5866730"/>
                  <a:gd name="connsiteY208" fmla="*/ 5405675 h 5677518"/>
                  <a:gd name="connsiteX209" fmla="*/ 3925821 w 5866730"/>
                  <a:gd name="connsiteY209" fmla="*/ 5444919 h 5677518"/>
                  <a:gd name="connsiteX210" fmla="*/ 3864638 w 5866730"/>
                  <a:gd name="connsiteY210" fmla="*/ 5463514 h 5677518"/>
                  <a:gd name="connsiteX211" fmla="*/ 3861160 w 5866730"/>
                  <a:gd name="connsiteY211" fmla="*/ 5388015 h 5677518"/>
                  <a:gd name="connsiteX212" fmla="*/ 3802659 w 5866730"/>
                  <a:gd name="connsiteY212" fmla="*/ 5359277 h 5677518"/>
                  <a:gd name="connsiteX213" fmla="*/ 3743151 w 5866730"/>
                  <a:gd name="connsiteY213" fmla="*/ 5427082 h 5677518"/>
                  <a:gd name="connsiteX214" fmla="*/ 3723030 w 5866730"/>
                  <a:gd name="connsiteY214" fmla="*/ 5364168 h 5677518"/>
                  <a:gd name="connsiteX215" fmla="*/ 3690881 w 5866730"/>
                  <a:gd name="connsiteY215" fmla="*/ 5279388 h 5677518"/>
                  <a:gd name="connsiteX216" fmla="*/ 3614312 w 5866730"/>
                  <a:gd name="connsiteY216" fmla="*/ 5263098 h 5677518"/>
                  <a:gd name="connsiteX217" fmla="*/ 3492494 w 5866730"/>
                  <a:gd name="connsiteY217" fmla="*/ 5295034 h 5677518"/>
                  <a:gd name="connsiteX218" fmla="*/ 3346892 w 5866730"/>
                  <a:gd name="connsiteY218" fmla="*/ 5284786 h 5677518"/>
                  <a:gd name="connsiteX219" fmla="*/ 3263923 w 5866730"/>
                  <a:gd name="connsiteY219" fmla="*/ 5286591 h 5677518"/>
                  <a:gd name="connsiteX220" fmla="*/ 3265026 w 5866730"/>
                  <a:gd name="connsiteY220" fmla="*/ 5412169 h 5677518"/>
                  <a:gd name="connsiteX221" fmla="*/ 3264679 w 5866730"/>
                  <a:gd name="connsiteY221" fmla="*/ 5483333 h 5677518"/>
                  <a:gd name="connsiteX222" fmla="*/ 3263246 w 5866730"/>
                  <a:gd name="connsiteY222" fmla="*/ 5529271 h 5677518"/>
                  <a:gd name="connsiteX223" fmla="*/ 3876732 w 5866730"/>
                  <a:gd name="connsiteY223" fmla="*/ 4817191 h 5677518"/>
                  <a:gd name="connsiteX224" fmla="*/ 3981392 w 5866730"/>
                  <a:gd name="connsiteY224" fmla="*/ 4800570 h 5677518"/>
                  <a:gd name="connsiteX225" fmla="*/ 4032164 w 5866730"/>
                  <a:gd name="connsiteY225" fmla="*/ 4790451 h 5677518"/>
                  <a:gd name="connsiteX226" fmla="*/ 4036399 w 5866730"/>
                  <a:gd name="connsiteY226" fmla="*/ 4764396 h 5677518"/>
                  <a:gd name="connsiteX227" fmla="*/ 4020916 w 5866730"/>
                  <a:gd name="connsiteY227" fmla="*/ 4536202 h 5677518"/>
                  <a:gd name="connsiteX228" fmla="*/ 3999000 w 5866730"/>
                  <a:gd name="connsiteY228" fmla="*/ 4337027 h 5677518"/>
                  <a:gd name="connsiteX229" fmla="*/ 3854727 w 5866730"/>
                  <a:gd name="connsiteY229" fmla="*/ 4173567 h 5677518"/>
                  <a:gd name="connsiteX230" fmla="*/ 3871981 w 5866730"/>
                  <a:gd name="connsiteY230" fmla="*/ 4056770 h 5677518"/>
                  <a:gd name="connsiteX231" fmla="*/ 3957713 w 5866730"/>
                  <a:gd name="connsiteY231" fmla="*/ 4082197 h 5677518"/>
                  <a:gd name="connsiteX232" fmla="*/ 3995409 w 5866730"/>
                  <a:gd name="connsiteY232" fmla="*/ 4047030 h 5677518"/>
                  <a:gd name="connsiteX233" fmla="*/ 3981344 w 5866730"/>
                  <a:gd name="connsiteY233" fmla="*/ 3799290 h 5677518"/>
                  <a:gd name="connsiteX234" fmla="*/ 3953904 w 5866730"/>
                  <a:gd name="connsiteY234" fmla="*/ 3544928 h 5677518"/>
                  <a:gd name="connsiteX235" fmla="*/ 3939170 w 5866730"/>
                  <a:gd name="connsiteY235" fmla="*/ 3419632 h 5677518"/>
                  <a:gd name="connsiteX236" fmla="*/ 3859630 w 5866730"/>
                  <a:gd name="connsiteY236" fmla="*/ 3399821 h 5677518"/>
                  <a:gd name="connsiteX237" fmla="*/ 3595584 w 5866730"/>
                  <a:gd name="connsiteY237" fmla="*/ 3349693 h 5677518"/>
                  <a:gd name="connsiteX238" fmla="*/ 3868737 w 5866730"/>
                  <a:gd name="connsiteY238" fmla="*/ 3736344 h 5677518"/>
                  <a:gd name="connsiteX239" fmla="*/ 3855412 w 5866730"/>
                  <a:gd name="connsiteY239" fmla="*/ 3894157 h 5677518"/>
                  <a:gd name="connsiteX240" fmla="*/ 3611945 w 5866730"/>
                  <a:gd name="connsiteY240" fmla="*/ 3872750 h 5677518"/>
                  <a:gd name="connsiteX241" fmla="*/ 3484789 w 5866730"/>
                  <a:gd name="connsiteY241" fmla="*/ 3878180 h 5677518"/>
                  <a:gd name="connsiteX242" fmla="*/ 3532171 w 5866730"/>
                  <a:gd name="connsiteY242" fmla="*/ 3961598 h 5677518"/>
                  <a:gd name="connsiteX243" fmla="*/ 3605592 w 5866730"/>
                  <a:gd name="connsiteY243" fmla="*/ 4059268 h 5677518"/>
                  <a:gd name="connsiteX244" fmla="*/ 3763907 w 5866730"/>
                  <a:gd name="connsiteY244" fmla="*/ 4243981 h 5677518"/>
                  <a:gd name="connsiteX245" fmla="*/ 3898519 w 5866730"/>
                  <a:gd name="connsiteY245" fmla="*/ 4414966 h 5677518"/>
                  <a:gd name="connsiteX246" fmla="*/ 3844156 w 5866730"/>
                  <a:gd name="connsiteY246" fmla="*/ 4565093 h 5677518"/>
                  <a:gd name="connsiteX247" fmla="*/ 3564949 w 5866730"/>
                  <a:gd name="connsiteY247" fmla="*/ 4475858 h 5677518"/>
                  <a:gd name="connsiteX248" fmla="*/ 3728642 w 5866730"/>
                  <a:gd name="connsiteY248" fmla="*/ 4664253 h 5677518"/>
                  <a:gd name="connsiteX249" fmla="*/ 3807417 w 5866730"/>
                  <a:gd name="connsiteY249" fmla="*/ 4754825 h 5677518"/>
                  <a:gd name="connsiteX250" fmla="*/ 3876732 w 5866730"/>
                  <a:gd name="connsiteY250" fmla="*/ 4817191 h 5677518"/>
                  <a:gd name="connsiteX251" fmla="*/ 4008622 w 5866730"/>
                  <a:gd name="connsiteY251" fmla="*/ 4215759 h 5677518"/>
                  <a:gd name="connsiteX252" fmla="*/ 3988115 w 5866730"/>
                  <a:gd name="connsiteY252" fmla="*/ 4157615 h 5677518"/>
                  <a:gd name="connsiteX253" fmla="*/ 3916119 w 5866730"/>
                  <a:gd name="connsiteY253" fmla="*/ 4139431 h 5677518"/>
                  <a:gd name="connsiteX254" fmla="*/ 4007470 w 5866730"/>
                  <a:gd name="connsiteY254" fmla="*/ 4231292 h 5677518"/>
                  <a:gd name="connsiteX255" fmla="*/ 4008622 w 5866730"/>
                  <a:gd name="connsiteY255" fmla="*/ 4215759 h 5677518"/>
                  <a:gd name="connsiteX256" fmla="*/ 3875266 w 5866730"/>
                  <a:gd name="connsiteY256" fmla="*/ 2946389 h 5677518"/>
                  <a:gd name="connsiteX257" fmla="*/ 3857682 w 5866730"/>
                  <a:gd name="connsiteY257" fmla="*/ 2787537 h 5677518"/>
                  <a:gd name="connsiteX258" fmla="*/ 3836869 w 5866730"/>
                  <a:gd name="connsiteY258" fmla="*/ 2673545 h 5677518"/>
                  <a:gd name="connsiteX259" fmla="*/ 3758014 w 5866730"/>
                  <a:gd name="connsiteY259" fmla="*/ 2843797 h 5677518"/>
                  <a:gd name="connsiteX260" fmla="*/ 3718264 w 5866730"/>
                  <a:gd name="connsiteY260" fmla="*/ 2913679 h 5677518"/>
                  <a:gd name="connsiteX261" fmla="*/ 3685261 w 5866730"/>
                  <a:gd name="connsiteY261" fmla="*/ 2983087 h 5677518"/>
                  <a:gd name="connsiteX262" fmla="*/ 3774438 w 5866730"/>
                  <a:gd name="connsiteY262" fmla="*/ 3085550 h 5677518"/>
                  <a:gd name="connsiteX263" fmla="*/ 3908430 w 5866730"/>
                  <a:gd name="connsiteY263" fmla="*/ 3234170 h 5677518"/>
                  <a:gd name="connsiteX264" fmla="*/ 3875266 w 5866730"/>
                  <a:gd name="connsiteY264" fmla="*/ 2946389 h 5677518"/>
                  <a:gd name="connsiteX265" fmla="*/ 3876539 w 5866730"/>
                  <a:gd name="connsiteY265" fmla="*/ 2083852 h 5677518"/>
                  <a:gd name="connsiteX266" fmla="*/ 3759696 w 5866730"/>
                  <a:gd name="connsiteY266" fmla="*/ 2073072 h 5677518"/>
                  <a:gd name="connsiteX267" fmla="*/ 3581350 w 5866730"/>
                  <a:gd name="connsiteY267" fmla="*/ 2047622 h 5677518"/>
                  <a:gd name="connsiteX268" fmla="*/ 3804406 w 5866730"/>
                  <a:gd name="connsiteY268" fmla="*/ 2412149 h 5677518"/>
                  <a:gd name="connsiteX269" fmla="*/ 3849792 w 5866730"/>
                  <a:gd name="connsiteY269" fmla="*/ 2244347 h 5677518"/>
                  <a:gd name="connsiteX270" fmla="*/ 3865967 w 5866730"/>
                  <a:gd name="connsiteY270" fmla="*/ 2157505 h 5677518"/>
                  <a:gd name="connsiteX271" fmla="*/ 3876539 w 5866730"/>
                  <a:gd name="connsiteY271" fmla="*/ 2083852 h 5677518"/>
                  <a:gd name="connsiteX272" fmla="*/ 3602565 w 5866730"/>
                  <a:gd name="connsiteY272" fmla="*/ 2896342 h 5677518"/>
                  <a:gd name="connsiteX273" fmla="*/ 3702708 w 5866730"/>
                  <a:gd name="connsiteY273" fmla="*/ 2709034 h 5677518"/>
                  <a:gd name="connsiteX274" fmla="*/ 3522462 w 5866730"/>
                  <a:gd name="connsiteY274" fmla="*/ 2766985 h 5677518"/>
                  <a:gd name="connsiteX275" fmla="*/ 3552485 w 5866730"/>
                  <a:gd name="connsiteY275" fmla="*/ 2826684 h 5677518"/>
                  <a:gd name="connsiteX276" fmla="*/ 3602565 w 5866730"/>
                  <a:gd name="connsiteY276" fmla="*/ 2896342 h 5677518"/>
                  <a:gd name="connsiteX277" fmla="*/ 3384203 w 5866730"/>
                  <a:gd name="connsiteY277" fmla="*/ 2713715 h 5677518"/>
                  <a:gd name="connsiteX278" fmla="*/ 3167282 w 5866730"/>
                  <a:gd name="connsiteY278" fmla="*/ 2755537 h 5677518"/>
                  <a:gd name="connsiteX279" fmla="*/ 3023532 w 5866730"/>
                  <a:gd name="connsiteY279" fmla="*/ 2734050 h 5677518"/>
                  <a:gd name="connsiteX280" fmla="*/ 2872865 w 5866730"/>
                  <a:gd name="connsiteY280" fmla="*/ 2733647 h 5677518"/>
                  <a:gd name="connsiteX281" fmla="*/ 3133643 w 5866730"/>
                  <a:gd name="connsiteY281" fmla="*/ 3015136 h 5677518"/>
                  <a:gd name="connsiteX282" fmla="*/ 3269438 w 5866730"/>
                  <a:gd name="connsiteY282" fmla="*/ 3157238 h 5677518"/>
                  <a:gd name="connsiteX283" fmla="*/ 3394468 w 5866730"/>
                  <a:gd name="connsiteY283" fmla="*/ 3307227 h 5677518"/>
                  <a:gd name="connsiteX284" fmla="*/ 3509088 w 5866730"/>
                  <a:gd name="connsiteY284" fmla="*/ 3089570 h 5677518"/>
                  <a:gd name="connsiteX285" fmla="*/ 3561921 w 5866730"/>
                  <a:gd name="connsiteY285" fmla="*/ 3001367 h 5677518"/>
                  <a:gd name="connsiteX286" fmla="*/ 3559715 w 5866730"/>
                  <a:gd name="connsiteY286" fmla="*/ 2922687 h 5677518"/>
                  <a:gd name="connsiteX287" fmla="*/ 3484201 w 5866730"/>
                  <a:gd name="connsiteY287" fmla="*/ 2756826 h 5677518"/>
                  <a:gd name="connsiteX288" fmla="*/ 3630512 w 5866730"/>
                  <a:gd name="connsiteY288" fmla="*/ 2663587 h 5677518"/>
                  <a:gd name="connsiteX289" fmla="*/ 3714705 w 5866730"/>
                  <a:gd name="connsiteY289" fmla="*/ 2636299 h 5677518"/>
                  <a:gd name="connsiteX290" fmla="*/ 3758642 w 5866730"/>
                  <a:gd name="connsiteY290" fmla="*/ 2557901 h 5677518"/>
                  <a:gd name="connsiteX291" fmla="*/ 3769656 w 5866730"/>
                  <a:gd name="connsiteY291" fmla="*/ 2454527 h 5677518"/>
                  <a:gd name="connsiteX292" fmla="*/ 3726074 w 5866730"/>
                  <a:gd name="connsiteY292" fmla="*/ 2356140 h 5677518"/>
                  <a:gd name="connsiteX293" fmla="*/ 3609304 w 5866730"/>
                  <a:gd name="connsiteY293" fmla="*/ 2168373 h 5677518"/>
                  <a:gd name="connsiteX294" fmla="*/ 3496399 w 5866730"/>
                  <a:gd name="connsiteY294" fmla="*/ 2039766 h 5677518"/>
                  <a:gd name="connsiteX295" fmla="*/ 3377681 w 5866730"/>
                  <a:gd name="connsiteY295" fmla="*/ 2033321 h 5677518"/>
                  <a:gd name="connsiteX296" fmla="*/ 3248061 w 5866730"/>
                  <a:gd name="connsiteY296" fmla="*/ 2027722 h 5677518"/>
                  <a:gd name="connsiteX297" fmla="*/ 2973532 w 5866730"/>
                  <a:gd name="connsiteY297" fmla="*/ 2027190 h 5677518"/>
                  <a:gd name="connsiteX298" fmla="*/ 3277876 w 5866730"/>
                  <a:gd name="connsiteY298" fmla="*/ 2374872 h 5677518"/>
                  <a:gd name="connsiteX299" fmla="*/ 3384203 w 5866730"/>
                  <a:gd name="connsiteY299" fmla="*/ 2713715 h 5677518"/>
                  <a:gd name="connsiteX300" fmla="*/ 3785783 w 5866730"/>
                  <a:gd name="connsiteY300" fmla="*/ 1855311 h 5677518"/>
                  <a:gd name="connsiteX301" fmla="*/ 3626043 w 5866730"/>
                  <a:gd name="connsiteY301" fmla="*/ 1596985 h 5677518"/>
                  <a:gd name="connsiteX302" fmla="*/ 3458219 w 5866730"/>
                  <a:gd name="connsiteY302" fmla="*/ 1391131 h 5677518"/>
                  <a:gd name="connsiteX303" fmla="*/ 3022992 w 5866730"/>
                  <a:gd name="connsiteY303" fmla="*/ 1039768 h 5677518"/>
                  <a:gd name="connsiteX304" fmla="*/ 2908300 w 5866730"/>
                  <a:gd name="connsiteY304" fmla="*/ 980415 h 5677518"/>
                  <a:gd name="connsiteX305" fmla="*/ 2762859 w 5866730"/>
                  <a:gd name="connsiteY305" fmla="*/ 913505 h 5677518"/>
                  <a:gd name="connsiteX306" fmla="*/ 2471937 w 5866730"/>
                  <a:gd name="connsiteY306" fmla="*/ 870088 h 5677518"/>
                  <a:gd name="connsiteX307" fmla="*/ 2218825 w 5866730"/>
                  <a:gd name="connsiteY307" fmla="*/ 998317 h 5677518"/>
                  <a:gd name="connsiteX308" fmla="*/ 2142160 w 5866730"/>
                  <a:gd name="connsiteY308" fmla="*/ 1272144 h 5677518"/>
                  <a:gd name="connsiteX309" fmla="*/ 2141202 w 5866730"/>
                  <a:gd name="connsiteY309" fmla="*/ 1418419 h 5677518"/>
                  <a:gd name="connsiteX310" fmla="*/ 2177417 w 5866730"/>
                  <a:gd name="connsiteY310" fmla="*/ 1534144 h 5677518"/>
                  <a:gd name="connsiteX311" fmla="*/ 2287761 w 5866730"/>
                  <a:gd name="connsiteY311" fmla="*/ 1594213 h 5677518"/>
                  <a:gd name="connsiteX312" fmla="*/ 2423991 w 5866730"/>
                  <a:gd name="connsiteY312" fmla="*/ 1660648 h 5677518"/>
                  <a:gd name="connsiteX313" fmla="*/ 2512307 w 5866730"/>
                  <a:gd name="connsiteY313" fmla="*/ 1709414 h 5677518"/>
                  <a:gd name="connsiteX314" fmla="*/ 2559134 w 5866730"/>
                  <a:gd name="connsiteY314" fmla="*/ 1613573 h 5677518"/>
                  <a:gd name="connsiteX315" fmla="*/ 2564432 w 5866730"/>
                  <a:gd name="connsiteY315" fmla="*/ 1302855 h 5677518"/>
                  <a:gd name="connsiteX316" fmla="*/ 2550576 w 5866730"/>
                  <a:gd name="connsiteY316" fmla="*/ 1117256 h 5677518"/>
                  <a:gd name="connsiteX317" fmla="*/ 2585841 w 5866730"/>
                  <a:gd name="connsiteY317" fmla="*/ 1106782 h 5677518"/>
                  <a:gd name="connsiteX318" fmla="*/ 2616154 w 5866730"/>
                  <a:gd name="connsiteY318" fmla="*/ 1217190 h 5677518"/>
                  <a:gd name="connsiteX319" fmla="*/ 2633884 w 5866730"/>
                  <a:gd name="connsiteY319" fmla="*/ 1527900 h 5677518"/>
                  <a:gd name="connsiteX320" fmla="*/ 2672369 w 5866730"/>
                  <a:gd name="connsiteY320" fmla="*/ 1627624 h 5677518"/>
                  <a:gd name="connsiteX321" fmla="*/ 2717127 w 5866730"/>
                  <a:gd name="connsiteY321" fmla="*/ 1774068 h 5677518"/>
                  <a:gd name="connsiteX322" fmla="*/ 2726169 w 5866730"/>
                  <a:gd name="connsiteY322" fmla="*/ 1862433 h 5677518"/>
                  <a:gd name="connsiteX323" fmla="*/ 2724172 w 5866730"/>
                  <a:gd name="connsiteY323" fmla="*/ 1920110 h 5677518"/>
                  <a:gd name="connsiteX324" fmla="*/ 2836956 w 5866730"/>
                  <a:gd name="connsiteY324" fmla="*/ 1932783 h 5677518"/>
                  <a:gd name="connsiteX325" fmla="*/ 3174673 w 5866730"/>
                  <a:gd name="connsiteY325" fmla="*/ 1922825 h 5677518"/>
                  <a:gd name="connsiteX326" fmla="*/ 3856627 w 5866730"/>
                  <a:gd name="connsiteY326" fmla="*/ 1996897 h 5677518"/>
                  <a:gd name="connsiteX327" fmla="*/ 3785783 w 5866730"/>
                  <a:gd name="connsiteY327" fmla="*/ 1855311 h 5677518"/>
                  <a:gd name="connsiteX328" fmla="*/ 3687644 w 5866730"/>
                  <a:gd name="connsiteY328" fmla="*/ 1373447 h 5677518"/>
                  <a:gd name="connsiteX329" fmla="*/ 3776025 w 5866730"/>
                  <a:gd name="connsiteY329" fmla="*/ 1388400 h 5677518"/>
                  <a:gd name="connsiteX330" fmla="*/ 3734471 w 5866730"/>
                  <a:gd name="connsiteY330" fmla="*/ 1289844 h 5677518"/>
                  <a:gd name="connsiteX331" fmla="*/ 3706605 w 5866730"/>
                  <a:gd name="connsiteY331" fmla="*/ 1165209 h 5677518"/>
                  <a:gd name="connsiteX332" fmla="*/ 3686388 w 5866730"/>
                  <a:gd name="connsiteY332" fmla="*/ 1064880 h 5677518"/>
                  <a:gd name="connsiteX333" fmla="*/ 3608169 w 5866730"/>
                  <a:gd name="connsiteY333" fmla="*/ 1052787 h 5677518"/>
                  <a:gd name="connsiteX334" fmla="*/ 3474870 w 5866730"/>
                  <a:gd name="connsiteY334" fmla="*/ 1053931 h 5677518"/>
                  <a:gd name="connsiteX335" fmla="*/ 3339719 w 5866730"/>
                  <a:gd name="connsiteY335" fmla="*/ 1052731 h 5677518"/>
                  <a:gd name="connsiteX336" fmla="*/ 3202458 w 5866730"/>
                  <a:gd name="connsiteY336" fmla="*/ 1045222 h 5677518"/>
                  <a:gd name="connsiteX337" fmla="*/ 3242482 w 5866730"/>
                  <a:gd name="connsiteY337" fmla="*/ 1077650 h 5677518"/>
                  <a:gd name="connsiteX338" fmla="*/ 3298850 w 5866730"/>
                  <a:gd name="connsiteY338" fmla="*/ 1119609 h 5677518"/>
                  <a:gd name="connsiteX339" fmla="*/ 3419629 w 5866730"/>
                  <a:gd name="connsiteY339" fmla="*/ 1229476 h 5677518"/>
                  <a:gd name="connsiteX340" fmla="*/ 3537051 w 5866730"/>
                  <a:gd name="connsiteY340" fmla="*/ 1343259 h 5677518"/>
                  <a:gd name="connsiteX341" fmla="*/ 3599175 w 5866730"/>
                  <a:gd name="connsiteY341" fmla="*/ 1358704 h 5677518"/>
                  <a:gd name="connsiteX342" fmla="*/ 3687644 w 5866730"/>
                  <a:gd name="connsiteY342" fmla="*/ 1373447 h 5677518"/>
                  <a:gd name="connsiteX343" fmla="*/ 3797973 w 5866730"/>
                  <a:gd name="connsiteY343" fmla="*/ 1285220 h 5677518"/>
                  <a:gd name="connsiteX344" fmla="*/ 3846491 w 5866730"/>
                  <a:gd name="connsiteY344" fmla="*/ 1327138 h 5677518"/>
                  <a:gd name="connsiteX345" fmla="*/ 3986585 w 5866730"/>
                  <a:gd name="connsiteY345" fmla="*/ 1317688 h 5677518"/>
                  <a:gd name="connsiteX346" fmla="*/ 4306396 w 5866730"/>
                  <a:gd name="connsiteY346" fmla="*/ 1288676 h 5677518"/>
                  <a:gd name="connsiteX347" fmla="*/ 4585683 w 5866730"/>
                  <a:gd name="connsiteY347" fmla="*/ 1282585 h 5677518"/>
                  <a:gd name="connsiteX348" fmla="*/ 4715729 w 5866730"/>
                  <a:gd name="connsiteY348" fmla="*/ 1280184 h 5677518"/>
                  <a:gd name="connsiteX349" fmla="*/ 4869632 w 5866730"/>
                  <a:gd name="connsiteY349" fmla="*/ 1297981 h 5677518"/>
                  <a:gd name="connsiteX350" fmla="*/ 4975122 w 5866730"/>
                  <a:gd name="connsiteY350" fmla="*/ 1352975 h 5677518"/>
                  <a:gd name="connsiteX351" fmla="*/ 5045040 w 5866730"/>
                  <a:gd name="connsiteY351" fmla="*/ 1472269 h 5677518"/>
                  <a:gd name="connsiteX352" fmla="*/ 5181004 w 5866730"/>
                  <a:gd name="connsiteY352" fmla="*/ 1714796 h 5677518"/>
                  <a:gd name="connsiteX353" fmla="*/ 5252002 w 5866730"/>
                  <a:gd name="connsiteY353" fmla="*/ 1752807 h 5677518"/>
                  <a:gd name="connsiteX354" fmla="*/ 5276720 w 5866730"/>
                  <a:gd name="connsiteY354" fmla="*/ 1666594 h 5677518"/>
                  <a:gd name="connsiteX355" fmla="*/ 5201262 w 5866730"/>
                  <a:gd name="connsiteY355" fmla="*/ 1405955 h 5677518"/>
                  <a:gd name="connsiteX356" fmla="*/ 5219055 w 5866730"/>
                  <a:gd name="connsiteY356" fmla="*/ 1300132 h 5677518"/>
                  <a:gd name="connsiteX357" fmla="*/ 5313965 w 5866730"/>
                  <a:gd name="connsiteY357" fmla="*/ 1377355 h 5677518"/>
                  <a:gd name="connsiteX358" fmla="*/ 5432192 w 5866730"/>
                  <a:gd name="connsiteY358" fmla="*/ 1489293 h 5677518"/>
                  <a:gd name="connsiteX359" fmla="*/ 5551538 w 5866730"/>
                  <a:gd name="connsiteY359" fmla="*/ 1543239 h 5677518"/>
                  <a:gd name="connsiteX360" fmla="*/ 5464350 w 5866730"/>
                  <a:gd name="connsiteY360" fmla="*/ 1364037 h 5677518"/>
                  <a:gd name="connsiteX361" fmla="*/ 5355881 w 5866730"/>
                  <a:gd name="connsiteY361" fmla="*/ 1218801 h 5677518"/>
                  <a:gd name="connsiteX362" fmla="*/ 5402080 w 5866730"/>
                  <a:gd name="connsiteY362" fmla="*/ 1157579 h 5677518"/>
                  <a:gd name="connsiteX363" fmla="*/ 5522384 w 5866730"/>
                  <a:gd name="connsiteY363" fmla="*/ 1258584 h 5677518"/>
                  <a:gd name="connsiteX364" fmla="*/ 5707945 w 5866730"/>
                  <a:gd name="connsiteY364" fmla="*/ 1352911 h 5677518"/>
                  <a:gd name="connsiteX365" fmla="*/ 5789755 w 5866730"/>
                  <a:gd name="connsiteY365" fmla="*/ 1356569 h 5677518"/>
                  <a:gd name="connsiteX366" fmla="*/ 5771543 w 5866730"/>
                  <a:gd name="connsiteY366" fmla="*/ 1261912 h 5677518"/>
                  <a:gd name="connsiteX367" fmla="*/ 5082101 w 5866730"/>
                  <a:gd name="connsiteY367" fmla="*/ 969813 h 5677518"/>
                  <a:gd name="connsiteX368" fmla="*/ 4883537 w 5866730"/>
                  <a:gd name="connsiteY368" fmla="*/ 973164 h 5677518"/>
                  <a:gd name="connsiteX369" fmla="*/ 4702316 w 5866730"/>
                  <a:gd name="connsiteY369" fmla="*/ 990727 h 5677518"/>
                  <a:gd name="connsiteX370" fmla="*/ 4320155 w 5866730"/>
                  <a:gd name="connsiteY370" fmla="*/ 1043772 h 5677518"/>
                  <a:gd name="connsiteX371" fmla="*/ 4212033 w 5866730"/>
                  <a:gd name="connsiteY371" fmla="*/ 1057492 h 5677518"/>
                  <a:gd name="connsiteX372" fmla="*/ 4176961 w 5866730"/>
                  <a:gd name="connsiteY372" fmla="*/ 1056936 h 5677518"/>
                  <a:gd name="connsiteX373" fmla="*/ 4143346 w 5866730"/>
                  <a:gd name="connsiteY373" fmla="*/ 1068610 h 5677518"/>
                  <a:gd name="connsiteX374" fmla="*/ 3915362 w 5866730"/>
                  <a:gd name="connsiteY374" fmla="*/ 1086448 h 5677518"/>
                  <a:gd name="connsiteX375" fmla="*/ 3805275 w 5866730"/>
                  <a:gd name="connsiteY375" fmla="*/ 1081412 h 5677518"/>
                  <a:gd name="connsiteX376" fmla="*/ 3755872 w 5866730"/>
                  <a:gd name="connsiteY376" fmla="*/ 1095133 h 5677518"/>
                  <a:gd name="connsiteX377" fmla="*/ 3771725 w 5866730"/>
                  <a:gd name="connsiteY377" fmla="*/ 1169189 h 5677518"/>
                  <a:gd name="connsiteX378" fmla="*/ 3797973 w 5866730"/>
                  <a:gd name="connsiteY378" fmla="*/ 1285220 h 5677518"/>
                  <a:gd name="connsiteX379" fmla="*/ 2434466 w 5866730"/>
                  <a:gd name="connsiteY379" fmla="*/ 626780 h 5677518"/>
                  <a:gd name="connsiteX380" fmla="*/ 2472573 w 5866730"/>
                  <a:gd name="connsiteY380" fmla="*/ 613164 h 5677518"/>
                  <a:gd name="connsiteX381" fmla="*/ 2432606 w 5866730"/>
                  <a:gd name="connsiteY381" fmla="*/ 582396 h 5677518"/>
                  <a:gd name="connsiteX382" fmla="*/ 2465214 w 5866730"/>
                  <a:gd name="connsiteY382" fmla="*/ 552345 h 5677518"/>
                  <a:gd name="connsiteX383" fmla="*/ 2484876 w 5866730"/>
                  <a:gd name="connsiteY383" fmla="*/ 520336 h 5677518"/>
                  <a:gd name="connsiteX384" fmla="*/ 2503346 w 5866730"/>
                  <a:gd name="connsiteY384" fmla="*/ 451420 h 5677518"/>
                  <a:gd name="connsiteX385" fmla="*/ 2486905 w 5866730"/>
                  <a:gd name="connsiteY385" fmla="*/ 418646 h 5677518"/>
                  <a:gd name="connsiteX386" fmla="*/ 2404225 w 5866730"/>
                  <a:gd name="connsiteY386" fmla="*/ 324626 h 5677518"/>
                  <a:gd name="connsiteX387" fmla="*/ 2371786 w 5866730"/>
                  <a:gd name="connsiteY387" fmla="*/ 245591 h 5677518"/>
                  <a:gd name="connsiteX388" fmla="*/ 2351472 w 5866730"/>
                  <a:gd name="connsiteY388" fmla="*/ 192530 h 5677518"/>
                  <a:gd name="connsiteX389" fmla="*/ 2254163 w 5866730"/>
                  <a:gd name="connsiteY389" fmla="*/ 196043 h 5677518"/>
                  <a:gd name="connsiteX390" fmla="*/ 2136548 w 5866730"/>
                  <a:gd name="connsiteY390" fmla="*/ 220140 h 5677518"/>
                  <a:gd name="connsiteX391" fmla="*/ 2063360 w 5866730"/>
                  <a:gd name="connsiteY391" fmla="*/ 262123 h 5677518"/>
                  <a:gd name="connsiteX392" fmla="*/ 1946969 w 5866730"/>
                  <a:gd name="connsiteY392" fmla="*/ 292528 h 5677518"/>
                  <a:gd name="connsiteX393" fmla="*/ 2015607 w 5866730"/>
                  <a:gd name="connsiteY393" fmla="*/ 301092 h 5677518"/>
                  <a:gd name="connsiteX394" fmla="*/ 2081235 w 5866730"/>
                  <a:gd name="connsiteY394" fmla="*/ 301229 h 5677518"/>
                  <a:gd name="connsiteX395" fmla="*/ 2111290 w 5866730"/>
                  <a:gd name="connsiteY395" fmla="*/ 332980 h 5677518"/>
                  <a:gd name="connsiteX396" fmla="*/ 2005817 w 5866730"/>
                  <a:gd name="connsiteY396" fmla="*/ 335389 h 5677518"/>
                  <a:gd name="connsiteX397" fmla="*/ 2016058 w 5866730"/>
                  <a:gd name="connsiteY397" fmla="*/ 365900 h 5677518"/>
                  <a:gd name="connsiteX398" fmla="*/ 2107901 w 5866730"/>
                  <a:gd name="connsiteY398" fmla="*/ 364957 h 5677518"/>
                  <a:gd name="connsiteX399" fmla="*/ 2134978 w 5866730"/>
                  <a:gd name="connsiteY399" fmla="*/ 391213 h 5677518"/>
                  <a:gd name="connsiteX400" fmla="*/ 2146081 w 5866730"/>
                  <a:gd name="connsiteY400" fmla="*/ 423963 h 5677518"/>
                  <a:gd name="connsiteX401" fmla="*/ 2073151 w 5866730"/>
                  <a:gd name="connsiteY401" fmla="*/ 424108 h 5677518"/>
                  <a:gd name="connsiteX402" fmla="*/ 1988531 w 5866730"/>
                  <a:gd name="connsiteY402" fmla="*/ 465455 h 5677518"/>
                  <a:gd name="connsiteX403" fmla="*/ 2016863 w 5866730"/>
                  <a:gd name="connsiteY403" fmla="*/ 519144 h 5677518"/>
                  <a:gd name="connsiteX404" fmla="*/ 2043304 w 5866730"/>
                  <a:gd name="connsiteY404" fmla="*/ 575886 h 5677518"/>
                  <a:gd name="connsiteX405" fmla="*/ 2050937 w 5866730"/>
                  <a:gd name="connsiteY405" fmla="*/ 658692 h 5677518"/>
                  <a:gd name="connsiteX406" fmla="*/ 2102047 w 5866730"/>
                  <a:gd name="connsiteY406" fmla="*/ 736889 h 5677518"/>
                  <a:gd name="connsiteX407" fmla="*/ 2165944 w 5866730"/>
                  <a:gd name="connsiteY407" fmla="*/ 825954 h 5677518"/>
                  <a:gd name="connsiteX408" fmla="*/ 2204502 w 5866730"/>
                  <a:gd name="connsiteY408" fmla="*/ 875994 h 5677518"/>
                  <a:gd name="connsiteX409" fmla="*/ 2258768 w 5866730"/>
                  <a:gd name="connsiteY409" fmla="*/ 846901 h 5677518"/>
                  <a:gd name="connsiteX410" fmla="*/ 2359580 w 5866730"/>
                  <a:gd name="connsiteY410" fmla="*/ 801366 h 5677518"/>
                  <a:gd name="connsiteX411" fmla="*/ 2279879 w 5866730"/>
                  <a:gd name="connsiteY411" fmla="*/ 723829 h 5677518"/>
                  <a:gd name="connsiteX412" fmla="*/ 2254646 w 5866730"/>
                  <a:gd name="connsiteY412" fmla="*/ 668045 h 5677518"/>
                  <a:gd name="connsiteX413" fmla="*/ 2434466 w 5866730"/>
                  <a:gd name="connsiteY413" fmla="*/ 626780 h 5677518"/>
                  <a:gd name="connsiteX414" fmla="*/ 2016839 w 5866730"/>
                  <a:gd name="connsiteY414" fmla="*/ 2169107 h 5677518"/>
                  <a:gd name="connsiteX415" fmla="*/ 1679807 w 5866730"/>
                  <a:gd name="connsiteY415" fmla="*/ 2328675 h 5677518"/>
                  <a:gd name="connsiteX416" fmla="*/ 1292430 w 5866730"/>
                  <a:gd name="connsiteY416" fmla="*/ 2324349 h 5677518"/>
                  <a:gd name="connsiteX417" fmla="*/ 946855 w 5866730"/>
                  <a:gd name="connsiteY417" fmla="*/ 2136478 h 5677518"/>
                  <a:gd name="connsiteX418" fmla="*/ 777389 w 5866730"/>
                  <a:gd name="connsiteY418" fmla="*/ 1996373 h 5677518"/>
                  <a:gd name="connsiteX419" fmla="*/ 911203 w 5866730"/>
                  <a:gd name="connsiteY419" fmla="*/ 2186332 h 5677518"/>
                  <a:gd name="connsiteX420" fmla="*/ 966557 w 5866730"/>
                  <a:gd name="connsiteY420" fmla="*/ 2361312 h 5677518"/>
                  <a:gd name="connsiteX421" fmla="*/ 862597 w 5866730"/>
                  <a:gd name="connsiteY421" fmla="*/ 2329408 h 5677518"/>
                  <a:gd name="connsiteX422" fmla="*/ 668357 w 5866730"/>
                  <a:gd name="connsiteY422" fmla="*/ 2268686 h 5677518"/>
                  <a:gd name="connsiteX423" fmla="*/ 777566 w 5866730"/>
                  <a:gd name="connsiteY423" fmla="*/ 2445657 h 5677518"/>
                  <a:gd name="connsiteX424" fmla="*/ 755304 w 5866730"/>
                  <a:gd name="connsiteY424" fmla="*/ 2465347 h 5677518"/>
                  <a:gd name="connsiteX425" fmla="*/ 642222 w 5866730"/>
                  <a:gd name="connsiteY425" fmla="*/ 2441653 h 5677518"/>
                  <a:gd name="connsiteX426" fmla="*/ 586965 w 5866730"/>
                  <a:gd name="connsiteY426" fmla="*/ 2471027 h 5677518"/>
                  <a:gd name="connsiteX427" fmla="*/ 642761 w 5866730"/>
                  <a:gd name="connsiteY427" fmla="*/ 2548773 h 5677518"/>
                  <a:gd name="connsiteX428" fmla="*/ 795287 w 5866730"/>
                  <a:gd name="connsiteY428" fmla="*/ 2704901 h 5677518"/>
                  <a:gd name="connsiteX429" fmla="*/ 1172802 w 5866730"/>
                  <a:gd name="connsiteY429" fmla="*/ 2891137 h 5677518"/>
                  <a:gd name="connsiteX430" fmla="*/ 1597031 w 5866730"/>
                  <a:gd name="connsiteY430" fmla="*/ 2912431 h 5677518"/>
                  <a:gd name="connsiteX431" fmla="*/ 1792575 w 5866730"/>
                  <a:gd name="connsiteY431" fmla="*/ 2837464 h 5677518"/>
                  <a:gd name="connsiteX432" fmla="*/ 1877518 w 5866730"/>
                  <a:gd name="connsiteY432" fmla="*/ 2796247 h 5677518"/>
                  <a:gd name="connsiteX433" fmla="*/ 1962975 w 5866730"/>
                  <a:gd name="connsiteY433" fmla="*/ 2739778 h 5677518"/>
                  <a:gd name="connsiteX434" fmla="*/ 2100188 w 5866730"/>
                  <a:gd name="connsiteY434" fmla="*/ 2608102 h 5677518"/>
                  <a:gd name="connsiteX435" fmla="*/ 2155445 w 5866730"/>
                  <a:gd name="connsiteY435" fmla="*/ 2546275 h 5677518"/>
                  <a:gd name="connsiteX436" fmla="*/ 2207110 w 5866730"/>
                  <a:gd name="connsiteY436" fmla="*/ 2470713 h 5677518"/>
                  <a:gd name="connsiteX437" fmla="*/ 2399378 w 5866730"/>
                  <a:gd name="connsiteY437" fmla="*/ 2088283 h 5677518"/>
                  <a:gd name="connsiteX438" fmla="*/ 2456165 w 5866730"/>
                  <a:gd name="connsiteY438" fmla="*/ 1877032 h 5677518"/>
                  <a:gd name="connsiteX439" fmla="*/ 2481688 w 5866730"/>
                  <a:gd name="connsiteY439" fmla="*/ 1781569 h 5677518"/>
                  <a:gd name="connsiteX440" fmla="*/ 2420690 w 5866730"/>
                  <a:gd name="connsiteY440" fmla="*/ 1738120 h 5677518"/>
                  <a:gd name="connsiteX441" fmla="*/ 2258937 w 5866730"/>
                  <a:gd name="connsiteY441" fmla="*/ 1651407 h 5677518"/>
                  <a:gd name="connsiteX442" fmla="*/ 2193971 w 5866730"/>
                  <a:gd name="connsiteY442" fmla="*/ 1747868 h 5677518"/>
                  <a:gd name="connsiteX443" fmla="*/ 2016839 w 5866730"/>
                  <a:gd name="connsiteY443" fmla="*/ 2169107 h 5677518"/>
                  <a:gd name="connsiteX444" fmla="*/ 2635888 w 5866730"/>
                  <a:gd name="connsiteY444" fmla="*/ 2227194 h 5677518"/>
                  <a:gd name="connsiteX445" fmla="*/ 2710154 w 5866730"/>
                  <a:gd name="connsiteY445" fmla="*/ 2242607 h 5677518"/>
                  <a:gd name="connsiteX446" fmla="*/ 2635421 w 5866730"/>
                  <a:gd name="connsiteY446" fmla="*/ 2171201 h 5677518"/>
                  <a:gd name="connsiteX447" fmla="*/ 2635888 w 5866730"/>
                  <a:gd name="connsiteY447" fmla="*/ 2227194 h 5677518"/>
                  <a:gd name="connsiteX448" fmla="*/ 2541647 w 5866730"/>
                  <a:gd name="connsiteY448" fmla="*/ 3259645 h 5677518"/>
                  <a:gd name="connsiteX449" fmla="*/ 2649527 w 5866730"/>
                  <a:gd name="connsiteY449" fmla="*/ 3273196 h 5677518"/>
                  <a:gd name="connsiteX450" fmla="*/ 2751281 w 5866730"/>
                  <a:gd name="connsiteY450" fmla="*/ 3269256 h 5677518"/>
                  <a:gd name="connsiteX451" fmla="*/ 2756402 w 5866730"/>
                  <a:gd name="connsiteY451" fmla="*/ 3124584 h 5677518"/>
                  <a:gd name="connsiteX452" fmla="*/ 2702763 w 5866730"/>
                  <a:gd name="connsiteY452" fmla="*/ 3045388 h 5677518"/>
                  <a:gd name="connsiteX453" fmla="*/ 2678303 w 5866730"/>
                  <a:gd name="connsiteY453" fmla="*/ 3011365 h 5677518"/>
                  <a:gd name="connsiteX454" fmla="*/ 2654439 w 5866730"/>
                  <a:gd name="connsiteY454" fmla="*/ 3045235 h 5677518"/>
                  <a:gd name="connsiteX455" fmla="*/ 2601332 w 5866730"/>
                  <a:gd name="connsiteY455" fmla="*/ 3153790 h 5677518"/>
                  <a:gd name="connsiteX456" fmla="*/ 2541647 w 5866730"/>
                  <a:gd name="connsiteY456" fmla="*/ 3259645 h 5677518"/>
                  <a:gd name="connsiteX457" fmla="*/ 1630074 w 5866730"/>
                  <a:gd name="connsiteY457" fmla="*/ 3795117 h 5677518"/>
                  <a:gd name="connsiteX458" fmla="*/ 1477604 w 5866730"/>
                  <a:gd name="connsiteY458" fmla="*/ 3800579 h 5677518"/>
                  <a:gd name="connsiteX459" fmla="*/ 1378000 w 5866730"/>
                  <a:gd name="connsiteY459" fmla="*/ 3821333 h 5677518"/>
                  <a:gd name="connsiteX460" fmla="*/ 1630074 w 5866730"/>
                  <a:gd name="connsiteY460" fmla="*/ 3795117 h 5677518"/>
                  <a:gd name="connsiteX461" fmla="*/ 20073 w 5866730"/>
                  <a:gd name="connsiteY461" fmla="*/ 4698783 h 5677518"/>
                  <a:gd name="connsiteX462" fmla="*/ 1740 w 5866730"/>
                  <a:gd name="connsiteY462" fmla="*/ 4641283 h 5677518"/>
                  <a:gd name="connsiteX463" fmla="*/ 5766 w 5866730"/>
                  <a:gd name="connsiteY463" fmla="*/ 4584500 h 5677518"/>
                  <a:gd name="connsiteX464" fmla="*/ 16305 w 5866730"/>
                  <a:gd name="connsiteY464" fmla="*/ 4576992 h 5677518"/>
                  <a:gd name="connsiteX465" fmla="*/ 5355 w 5866730"/>
                  <a:gd name="connsiteY465" fmla="*/ 4529208 h 5677518"/>
                  <a:gd name="connsiteX466" fmla="*/ 6055 w 5866730"/>
                  <a:gd name="connsiteY466" fmla="*/ 4505054 h 5677518"/>
                  <a:gd name="connsiteX467" fmla="*/ 24485 w 5866730"/>
                  <a:gd name="connsiteY467" fmla="*/ 4496603 h 5677518"/>
                  <a:gd name="connsiteX468" fmla="*/ 39034 w 5866730"/>
                  <a:gd name="connsiteY468" fmla="*/ 4485678 h 5677518"/>
                  <a:gd name="connsiteX469" fmla="*/ 20878 w 5866730"/>
                  <a:gd name="connsiteY469" fmla="*/ 4476373 h 5677518"/>
                  <a:gd name="connsiteX470" fmla="*/ 6579 w 5866730"/>
                  <a:gd name="connsiteY470" fmla="*/ 4414435 h 5677518"/>
                  <a:gd name="connsiteX471" fmla="*/ 19445 w 5866730"/>
                  <a:gd name="connsiteY471" fmla="*/ 4341885 h 5677518"/>
                  <a:gd name="connsiteX472" fmla="*/ 27633 w 5866730"/>
                  <a:gd name="connsiteY472" fmla="*/ 4321671 h 5677518"/>
                  <a:gd name="connsiteX473" fmla="*/ 16120 w 5866730"/>
                  <a:gd name="connsiteY473" fmla="*/ 4298299 h 5677518"/>
                  <a:gd name="connsiteX474" fmla="*/ 26707 w 5866730"/>
                  <a:gd name="connsiteY474" fmla="*/ 4257114 h 5677518"/>
                  <a:gd name="connsiteX475" fmla="*/ 25886 w 5866730"/>
                  <a:gd name="connsiteY475" fmla="*/ 4213278 h 5677518"/>
                  <a:gd name="connsiteX476" fmla="*/ 21933 w 5866730"/>
                  <a:gd name="connsiteY476" fmla="*/ 4189994 h 5677518"/>
                  <a:gd name="connsiteX477" fmla="*/ 23954 w 5866730"/>
                  <a:gd name="connsiteY477" fmla="*/ 4156753 h 5677518"/>
                  <a:gd name="connsiteX478" fmla="*/ 34026 w 5866730"/>
                  <a:gd name="connsiteY478" fmla="*/ 4066116 h 5677518"/>
                  <a:gd name="connsiteX479" fmla="*/ 41490 w 5866730"/>
                  <a:gd name="connsiteY479" fmla="*/ 4051308 h 5677518"/>
                  <a:gd name="connsiteX480" fmla="*/ 35194 w 5866730"/>
                  <a:gd name="connsiteY480" fmla="*/ 4035880 h 5677518"/>
                  <a:gd name="connsiteX481" fmla="*/ 34815 w 5866730"/>
                  <a:gd name="connsiteY481" fmla="*/ 3994026 h 5677518"/>
                  <a:gd name="connsiteX482" fmla="*/ 28567 w 5866730"/>
                  <a:gd name="connsiteY482" fmla="*/ 3916747 h 5677518"/>
                  <a:gd name="connsiteX483" fmla="*/ 30435 w 5866730"/>
                  <a:gd name="connsiteY483" fmla="*/ 3889057 h 5677518"/>
                  <a:gd name="connsiteX484" fmla="*/ 50362 w 5866730"/>
                  <a:gd name="connsiteY484" fmla="*/ 3879743 h 5677518"/>
                  <a:gd name="connsiteX485" fmla="*/ 38446 w 5866730"/>
                  <a:gd name="connsiteY485" fmla="*/ 3866152 h 5677518"/>
                  <a:gd name="connsiteX486" fmla="*/ 36908 w 5866730"/>
                  <a:gd name="connsiteY486" fmla="*/ 3846002 h 5677518"/>
                  <a:gd name="connsiteX487" fmla="*/ 80128 w 5866730"/>
                  <a:gd name="connsiteY487" fmla="*/ 3731978 h 5677518"/>
                  <a:gd name="connsiteX488" fmla="*/ 93228 w 5866730"/>
                  <a:gd name="connsiteY488" fmla="*/ 3681036 h 5677518"/>
                  <a:gd name="connsiteX489" fmla="*/ 139918 w 5866730"/>
                  <a:gd name="connsiteY489" fmla="*/ 3701339 h 5677518"/>
                  <a:gd name="connsiteX490" fmla="*/ 209660 w 5866730"/>
                  <a:gd name="connsiteY490" fmla="*/ 3704473 h 5677518"/>
                  <a:gd name="connsiteX491" fmla="*/ 319803 w 5866730"/>
                  <a:gd name="connsiteY491" fmla="*/ 3700928 h 5677518"/>
                  <a:gd name="connsiteX492" fmla="*/ 430494 w 5866730"/>
                  <a:gd name="connsiteY492" fmla="*/ 3707035 h 5677518"/>
                  <a:gd name="connsiteX493" fmla="*/ 547956 w 5866730"/>
                  <a:gd name="connsiteY493" fmla="*/ 3721842 h 5677518"/>
                  <a:gd name="connsiteX494" fmla="*/ 725779 w 5866730"/>
                  <a:gd name="connsiteY494" fmla="*/ 3720223 h 5677518"/>
                  <a:gd name="connsiteX495" fmla="*/ 771101 w 5866730"/>
                  <a:gd name="connsiteY495" fmla="*/ 3706019 h 5677518"/>
                  <a:gd name="connsiteX496" fmla="*/ 760706 w 5866730"/>
                  <a:gd name="connsiteY496" fmla="*/ 3682317 h 5677518"/>
                  <a:gd name="connsiteX497" fmla="*/ 762663 w 5866730"/>
                  <a:gd name="connsiteY497" fmla="*/ 3643009 h 5677518"/>
                  <a:gd name="connsiteX498" fmla="*/ 834964 w 5866730"/>
                  <a:gd name="connsiteY498" fmla="*/ 3649350 h 5677518"/>
                  <a:gd name="connsiteX499" fmla="*/ 945277 w 5866730"/>
                  <a:gd name="connsiteY499" fmla="*/ 3695530 h 5677518"/>
                  <a:gd name="connsiteX500" fmla="*/ 1440503 w 5866730"/>
                  <a:gd name="connsiteY500" fmla="*/ 3715180 h 5677518"/>
                  <a:gd name="connsiteX501" fmla="*/ 1915939 w 5866730"/>
                  <a:gd name="connsiteY501" fmla="*/ 3607351 h 5677518"/>
                  <a:gd name="connsiteX502" fmla="*/ 2300193 w 5866730"/>
                  <a:gd name="connsiteY502" fmla="*/ 3393102 h 5677518"/>
                  <a:gd name="connsiteX503" fmla="*/ 2555334 w 5866730"/>
                  <a:gd name="connsiteY503" fmla="*/ 3015506 h 5677518"/>
                  <a:gd name="connsiteX504" fmla="*/ 2570527 w 5866730"/>
                  <a:gd name="connsiteY504" fmla="*/ 2545985 h 5677518"/>
                  <a:gd name="connsiteX505" fmla="*/ 2547355 w 5866730"/>
                  <a:gd name="connsiteY505" fmla="*/ 2310983 h 5677518"/>
                  <a:gd name="connsiteX506" fmla="*/ 2572145 w 5866730"/>
                  <a:gd name="connsiteY506" fmla="*/ 2088033 h 5677518"/>
                  <a:gd name="connsiteX507" fmla="*/ 2590462 w 5866730"/>
                  <a:gd name="connsiteY507" fmla="*/ 2030340 h 5677518"/>
                  <a:gd name="connsiteX508" fmla="*/ 2589746 w 5866730"/>
                  <a:gd name="connsiteY508" fmla="*/ 1980776 h 5677518"/>
                  <a:gd name="connsiteX509" fmla="*/ 2652619 w 5866730"/>
                  <a:gd name="connsiteY509" fmla="*/ 1920932 h 5677518"/>
                  <a:gd name="connsiteX510" fmla="*/ 2646484 w 5866730"/>
                  <a:gd name="connsiteY510" fmla="*/ 1831915 h 5677518"/>
                  <a:gd name="connsiteX511" fmla="*/ 2613232 w 5866730"/>
                  <a:gd name="connsiteY511" fmla="*/ 1695767 h 5677518"/>
                  <a:gd name="connsiteX512" fmla="*/ 2583796 w 5866730"/>
                  <a:gd name="connsiteY512" fmla="*/ 1778306 h 5677518"/>
                  <a:gd name="connsiteX513" fmla="*/ 2576815 w 5866730"/>
                  <a:gd name="connsiteY513" fmla="*/ 1805086 h 5677518"/>
                  <a:gd name="connsiteX514" fmla="*/ 2561171 w 5866730"/>
                  <a:gd name="connsiteY514" fmla="*/ 1813530 h 5677518"/>
                  <a:gd name="connsiteX515" fmla="*/ 2550938 w 5866730"/>
                  <a:gd name="connsiteY515" fmla="*/ 1861700 h 5677518"/>
                  <a:gd name="connsiteX516" fmla="*/ 2535761 w 5866730"/>
                  <a:gd name="connsiteY516" fmla="*/ 1970520 h 5677518"/>
                  <a:gd name="connsiteX517" fmla="*/ 2452485 w 5866730"/>
                  <a:gd name="connsiteY517" fmla="*/ 2326339 h 5677518"/>
                  <a:gd name="connsiteX518" fmla="*/ 2070107 w 5866730"/>
                  <a:gd name="connsiteY518" fmla="*/ 2884112 h 5677518"/>
                  <a:gd name="connsiteX519" fmla="*/ 1792913 w 5866730"/>
                  <a:gd name="connsiteY519" fmla="*/ 3030049 h 5677518"/>
                  <a:gd name="connsiteX520" fmla="*/ 1445286 w 5866730"/>
                  <a:gd name="connsiteY520" fmla="*/ 3084785 h 5677518"/>
                  <a:gd name="connsiteX521" fmla="*/ 1105830 w 5866730"/>
                  <a:gd name="connsiteY521" fmla="*/ 2991296 h 5677518"/>
                  <a:gd name="connsiteX522" fmla="*/ 812461 w 5866730"/>
                  <a:gd name="connsiteY522" fmla="*/ 2830068 h 5677518"/>
                  <a:gd name="connsiteX523" fmla="*/ 554977 w 5866730"/>
                  <a:gd name="connsiteY523" fmla="*/ 2548209 h 5677518"/>
                  <a:gd name="connsiteX524" fmla="*/ 498625 w 5866730"/>
                  <a:gd name="connsiteY524" fmla="*/ 2380753 h 5677518"/>
                  <a:gd name="connsiteX525" fmla="*/ 642375 w 5866730"/>
                  <a:gd name="connsiteY525" fmla="*/ 2372439 h 5677518"/>
                  <a:gd name="connsiteX526" fmla="*/ 574131 w 5866730"/>
                  <a:gd name="connsiteY526" fmla="*/ 2180652 h 5677518"/>
                  <a:gd name="connsiteX527" fmla="*/ 839111 w 5866730"/>
                  <a:gd name="connsiteY527" fmla="*/ 2213877 h 5677518"/>
                  <a:gd name="connsiteX528" fmla="*/ 726383 w 5866730"/>
                  <a:gd name="connsiteY528" fmla="*/ 2035085 h 5677518"/>
                  <a:gd name="connsiteX529" fmla="*/ 731359 w 5866730"/>
                  <a:gd name="connsiteY529" fmla="*/ 1872802 h 5677518"/>
                  <a:gd name="connsiteX530" fmla="*/ 788371 w 5866730"/>
                  <a:gd name="connsiteY530" fmla="*/ 1906059 h 5677518"/>
                  <a:gd name="connsiteX531" fmla="*/ 872645 w 5866730"/>
                  <a:gd name="connsiteY531" fmla="*/ 1975289 h 5677518"/>
                  <a:gd name="connsiteX532" fmla="*/ 1069003 w 5866730"/>
                  <a:gd name="connsiteY532" fmla="*/ 2105717 h 5677518"/>
                  <a:gd name="connsiteX533" fmla="*/ 1506887 w 5866730"/>
                  <a:gd name="connsiteY533" fmla="*/ 2202501 h 5677518"/>
                  <a:gd name="connsiteX534" fmla="*/ 1900223 w 5866730"/>
                  <a:gd name="connsiteY534" fmla="*/ 2057668 h 5677518"/>
                  <a:gd name="connsiteX535" fmla="*/ 2047443 w 5866730"/>
                  <a:gd name="connsiteY535" fmla="*/ 1866115 h 5677518"/>
                  <a:gd name="connsiteX536" fmla="*/ 2131983 w 5866730"/>
                  <a:gd name="connsiteY536" fmla="*/ 1596574 h 5677518"/>
                  <a:gd name="connsiteX537" fmla="*/ 2072837 w 5866730"/>
                  <a:gd name="connsiteY537" fmla="*/ 1545664 h 5677518"/>
                  <a:gd name="connsiteX538" fmla="*/ 2080244 w 5866730"/>
                  <a:gd name="connsiteY538" fmla="*/ 1376356 h 5677518"/>
                  <a:gd name="connsiteX539" fmla="*/ 2119922 w 5866730"/>
                  <a:gd name="connsiteY539" fmla="*/ 1026740 h 5677518"/>
                  <a:gd name="connsiteX540" fmla="*/ 2143536 w 5866730"/>
                  <a:gd name="connsiteY540" fmla="*/ 967831 h 5677518"/>
                  <a:gd name="connsiteX541" fmla="*/ 2152457 w 5866730"/>
                  <a:gd name="connsiteY541" fmla="*/ 917864 h 5677518"/>
                  <a:gd name="connsiteX542" fmla="*/ 2056541 w 5866730"/>
                  <a:gd name="connsiteY542" fmla="*/ 777156 h 5677518"/>
                  <a:gd name="connsiteX543" fmla="*/ 2014480 w 5866730"/>
                  <a:gd name="connsiteY543" fmla="*/ 695567 h 5677518"/>
                  <a:gd name="connsiteX544" fmla="*/ 1917895 w 5866730"/>
                  <a:gd name="connsiteY544" fmla="*/ 583999 h 5677518"/>
                  <a:gd name="connsiteX545" fmla="*/ 1826866 w 5866730"/>
                  <a:gd name="connsiteY545" fmla="*/ 446296 h 5677518"/>
                  <a:gd name="connsiteX546" fmla="*/ 1799459 w 5866730"/>
                  <a:gd name="connsiteY546" fmla="*/ 368244 h 5677518"/>
                  <a:gd name="connsiteX547" fmla="*/ 1802462 w 5866730"/>
                  <a:gd name="connsiteY547" fmla="*/ 270832 h 5677518"/>
                  <a:gd name="connsiteX548" fmla="*/ 1952710 w 5866730"/>
                  <a:gd name="connsiteY548" fmla="*/ 35822 h 5677518"/>
                  <a:gd name="connsiteX549" fmla="*/ 2225935 w 5866730"/>
                  <a:gd name="connsiteY549" fmla="*/ 13497 h 5677518"/>
                  <a:gd name="connsiteX550" fmla="*/ 2437276 w 5866730"/>
                  <a:gd name="connsiteY550" fmla="*/ 232386 h 5677518"/>
                  <a:gd name="connsiteX551" fmla="*/ 2473998 w 5866730"/>
                  <a:gd name="connsiteY551" fmla="*/ 312130 h 5677518"/>
                  <a:gd name="connsiteX552" fmla="*/ 2526494 w 5866730"/>
                  <a:gd name="connsiteY552" fmla="*/ 350125 h 5677518"/>
                  <a:gd name="connsiteX553" fmla="*/ 2550262 w 5866730"/>
                  <a:gd name="connsiteY553" fmla="*/ 475590 h 5677518"/>
                  <a:gd name="connsiteX554" fmla="*/ 2505037 w 5866730"/>
                  <a:gd name="connsiteY554" fmla="*/ 643062 h 5677518"/>
                  <a:gd name="connsiteX555" fmla="*/ 2386713 w 5866730"/>
                  <a:gd name="connsiteY555" fmla="*/ 727068 h 5677518"/>
                  <a:gd name="connsiteX556" fmla="*/ 2455875 w 5866730"/>
                  <a:gd name="connsiteY556" fmla="*/ 774223 h 5677518"/>
                  <a:gd name="connsiteX557" fmla="*/ 2564907 w 5866730"/>
                  <a:gd name="connsiteY557" fmla="*/ 775125 h 5677518"/>
                  <a:gd name="connsiteX558" fmla="*/ 2778648 w 5866730"/>
                  <a:gd name="connsiteY558" fmla="*/ 808995 h 5677518"/>
                  <a:gd name="connsiteX559" fmla="*/ 2968983 w 5866730"/>
                  <a:gd name="connsiteY559" fmla="*/ 900349 h 5677518"/>
                  <a:gd name="connsiteX560" fmla="*/ 3057001 w 5866730"/>
                  <a:gd name="connsiteY560" fmla="*/ 940640 h 5677518"/>
                  <a:gd name="connsiteX561" fmla="*/ 3152612 w 5866730"/>
                  <a:gd name="connsiteY561" fmla="*/ 941099 h 5677518"/>
                  <a:gd name="connsiteX562" fmla="*/ 3370668 w 5866730"/>
                  <a:gd name="connsiteY562" fmla="*/ 937200 h 5677518"/>
                  <a:gd name="connsiteX563" fmla="*/ 3601365 w 5866730"/>
                  <a:gd name="connsiteY563" fmla="*/ 930972 h 5677518"/>
                  <a:gd name="connsiteX564" fmla="*/ 3700478 w 5866730"/>
                  <a:gd name="connsiteY564" fmla="*/ 927951 h 5677518"/>
                  <a:gd name="connsiteX565" fmla="*/ 3774841 w 5866730"/>
                  <a:gd name="connsiteY565" fmla="*/ 944136 h 5677518"/>
                  <a:gd name="connsiteX566" fmla="*/ 3826515 w 5866730"/>
                  <a:gd name="connsiteY566" fmla="*/ 996109 h 5677518"/>
                  <a:gd name="connsiteX567" fmla="*/ 3912858 w 5866730"/>
                  <a:gd name="connsiteY567" fmla="*/ 984073 h 5677518"/>
                  <a:gd name="connsiteX568" fmla="*/ 4130295 w 5866730"/>
                  <a:gd name="connsiteY568" fmla="*/ 945385 h 5677518"/>
                  <a:gd name="connsiteX569" fmla="*/ 4229851 w 5866730"/>
                  <a:gd name="connsiteY569" fmla="*/ 921892 h 5677518"/>
                  <a:gd name="connsiteX570" fmla="*/ 4336113 w 5866730"/>
                  <a:gd name="connsiteY570" fmla="*/ 906045 h 5677518"/>
                  <a:gd name="connsiteX571" fmla="*/ 4511392 w 5866730"/>
                  <a:gd name="connsiteY571" fmla="*/ 880634 h 5677518"/>
                  <a:gd name="connsiteX572" fmla="*/ 4719513 w 5866730"/>
                  <a:gd name="connsiteY572" fmla="*/ 848730 h 5677518"/>
                  <a:gd name="connsiteX573" fmla="*/ 5589243 w 5866730"/>
                  <a:gd name="connsiteY573" fmla="*/ 981350 h 5677518"/>
                  <a:gd name="connsiteX574" fmla="*/ 5757687 w 5866730"/>
                  <a:gd name="connsiteY574" fmla="*/ 1120930 h 5677518"/>
                  <a:gd name="connsiteX575" fmla="*/ 5863482 w 5866730"/>
                  <a:gd name="connsiteY575" fmla="*/ 1301784 h 5677518"/>
                  <a:gd name="connsiteX576" fmla="*/ 5787421 w 5866730"/>
                  <a:gd name="connsiteY576" fmla="*/ 1464438 h 5677518"/>
                  <a:gd name="connsiteX577" fmla="*/ 5565830 w 5866730"/>
                  <a:gd name="connsiteY577" fmla="*/ 1385403 h 5677518"/>
                  <a:gd name="connsiteX578" fmla="*/ 5605338 w 5866730"/>
                  <a:gd name="connsiteY578" fmla="*/ 1663452 h 5677518"/>
                  <a:gd name="connsiteX579" fmla="*/ 5336525 w 5866730"/>
                  <a:gd name="connsiteY579" fmla="*/ 1537004 h 5677518"/>
                  <a:gd name="connsiteX580" fmla="*/ 5282702 w 5866730"/>
                  <a:gd name="connsiteY580" fmla="*/ 1875815 h 5677518"/>
                  <a:gd name="connsiteX581" fmla="*/ 5026820 w 5866730"/>
                  <a:gd name="connsiteY581" fmla="*/ 1620188 h 5677518"/>
                  <a:gd name="connsiteX582" fmla="*/ 4943077 w 5866730"/>
                  <a:gd name="connsiteY582" fmla="*/ 1467604 h 5677518"/>
                  <a:gd name="connsiteX583" fmla="*/ 4791348 w 5866730"/>
                  <a:gd name="connsiteY583" fmla="*/ 1421875 h 5677518"/>
                  <a:gd name="connsiteX584" fmla="*/ 4390895 w 5866730"/>
                  <a:gd name="connsiteY584" fmla="*/ 1405005 h 5677518"/>
                  <a:gd name="connsiteX585" fmla="*/ 3883994 w 5866730"/>
                  <a:gd name="connsiteY585" fmla="*/ 1413126 h 5677518"/>
                  <a:gd name="connsiteX586" fmla="*/ 3840444 w 5866730"/>
                  <a:gd name="connsiteY586" fmla="*/ 1518200 h 5677518"/>
                  <a:gd name="connsiteX587" fmla="*/ 3681292 w 5866730"/>
                  <a:gd name="connsiteY587" fmla="*/ 1510103 h 5677518"/>
                  <a:gd name="connsiteX588" fmla="*/ 3725244 w 5866730"/>
                  <a:gd name="connsiteY588" fmla="*/ 1566434 h 5677518"/>
                  <a:gd name="connsiteX589" fmla="*/ 3782707 w 5866730"/>
                  <a:gd name="connsiteY589" fmla="*/ 1652656 h 5677518"/>
                  <a:gd name="connsiteX590" fmla="*/ 3876699 w 5866730"/>
                  <a:gd name="connsiteY590" fmla="*/ 1833284 h 5677518"/>
                  <a:gd name="connsiteX591" fmla="*/ 3907858 w 5866730"/>
                  <a:gd name="connsiteY591" fmla="*/ 1931123 h 5677518"/>
                  <a:gd name="connsiteX592" fmla="*/ 3922939 w 5866730"/>
                  <a:gd name="connsiteY592" fmla="*/ 1995229 h 5677518"/>
                  <a:gd name="connsiteX593" fmla="*/ 3970925 w 5866730"/>
                  <a:gd name="connsiteY593" fmla="*/ 2020390 h 5677518"/>
                  <a:gd name="connsiteX594" fmla="*/ 3962656 w 5866730"/>
                  <a:gd name="connsiteY594" fmla="*/ 2077165 h 5677518"/>
                  <a:gd name="connsiteX595" fmla="*/ 3961666 w 5866730"/>
                  <a:gd name="connsiteY595" fmla="*/ 2162460 h 5677518"/>
                  <a:gd name="connsiteX596" fmla="*/ 3946248 w 5866730"/>
                  <a:gd name="connsiteY596" fmla="*/ 2273826 h 5677518"/>
                  <a:gd name="connsiteX597" fmla="*/ 3895121 w 5866730"/>
                  <a:gd name="connsiteY597" fmla="*/ 2469367 h 5677518"/>
                  <a:gd name="connsiteX598" fmla="*/ 3934549 w 5866730"/>
                  <a:gd name="connsiteY598" fmla="*/ 2658157 h 5677518"/>
                  <a:gd name="connsiteX599" fmla="*/ 3975563 w 5866730"/>
                  <a:gd name="connsiteY599" fmla="*/ 2869086 h 5677518"/>
                  <a:gd name="connsiteX600" fmla="*/ 4012293 w 5866730"/>
                  <a:gd name="connsiteY600" fmla="*/ 3093792 h 5677518"/>
                  <a:gd name="connsiteX601" fmla="*/ 4051536 w 5866730"/>
                  <a:gd name="connsiteY601" fmla="*/ 3312214 h 5677518"/>
                  <a:gd name="connsiteX602" fmla="*/ 4103363 w 5866730"/>
                  <a:gd name="connsiteY602" fmla="*/ 3733468 h 5677518"/>
                  <a:gd name="connsiteX603" fmla="*/ 4119651 w 5866730"/>
                  <a:gd name="connsiteY603" fmla="*/ 3955064 h 5677518"/>
                  <a:gd name="connsiteX604" fmla="*/ 4131454 w 5866730"/>
                  <a:gd name="connsiteY604" fmla="*/ 4160982 h 5677518"/>
                  <a:gd name="connsiteX605" fmla="*/ 4136993 w 5866730"/>
                  <a:gd name="connsiteY605" fmla="*/ 4380685 h 5677518"/>
                  <a:gd name="connsiteX606" fmla="*/ 4127855 w 5866730"/>
                  <a:gd name="connsiteY606" fmla="*/ 4597416 h 5677518"/>
                  <a:gd name="connsiteX607" fmla="*/ 4125649 w 5866730"/>
                  <a:gd name="connsiteY607" fmla="*/ 4700854 h 5677518"/>
                  <a:gd name="connsiteX608" fmla="*/ 4126833 w 5866730"/>
                  <a:gd name="connsiteY608" fmla="*/ 4792513 h 5677518"/>
                  <a:gd name="connsiteX609" fmla="*/ 3983566 w 5866730"/>
                  <a:gd name="connsiteY609" fmla="*/ 4899045 h 5677518"/>
                  <a:gd name="connsiteX610" fmla="*/ 3796274 w 5866730"/>
                  <a:gd name="connsiteY610" fmla="*/ 4947723 h 5677518"/>
                  <a:gd name="connsiteX611" fmla="*/ 3704375 w 5866730"/>
                  <a:gd name="connsiteY611" fmla="*/ 4965601 h 5677518"/>
                  <a:gd name="connsiteX612" fmla="*/ 3667282 w 5866730"/>
                  <a:gd name="connsiteY612" fmla="*/ 4971748 h 5677518"/>
                  <a:gd name="connsiteX613" fmla="*/ 3652846 w 5866730"/>
                  <a:gd name="connsiteY613" fmla="*/ 4994750 h 5677518"/>
                  <a:gd name="connsiteX614" fmla="*/ 3665205 w 5866730"/>
                  <a:gd name="connsiteY614" fmla="*/ 5090107 h 5677518"/>
                  <a:gd name="connsiteX615" fmla="*/ 3674826 w 5866730"/>
                  <a:gd name="connsiteY615" fmla="*/ 5189179 h 5677518"/>
                  <a:gd name="connsiteX616" fmla="*/ 3795090 w 5866730"/>
                  <a:gd name="connsiteY616" fmla="*/ 5221720 h 5677518"/>
                  <a:gd name="connsiteX617" fmla="*/ 3831974 w 5866730"/>
                  <a:gd name="connsiteY617" fmla="*/ 5170786 h 5677518"/>
                  <a:gd name="connsiteX618" fmla="*/ 3868914 w 5866730"/>
                  <a:gd name="connsiteY618" fmla="*/ 5202344 h 5677518"/>
                  <a:gd name="connsiteX619" fmla="*/ 3871691 w 5866730"/>
                  <a:gd name="connsiteY619" fmla="*/ 5257499 h 5677518"/>
                  <a:gd name="connsiteX620" fmla="*/ 3931997 w 5866730"/>
                  <a:gd name="connsiteY620" fmla="*/ 5253374 h 5677518"/>
                  <a:gd name="connsiteX621" fmla="*/ 4017350 w 5866730"/>
                  <a:gd name="connsiteY621" fmla="*/ 5221961 h 5677518"/>
                  <a:gd name="connsiteX622" fmla="*/ 4028630 w 5866730"/>
                  <a:gd name="connsiteY622" fmla="*/ 5281137 h 5677518"/>
                  <a:gd name="connsiteX623" fmla="*/ 4103765 w 5866730"/>
                  <a:gd name="connsiteY623" fmla="*/ 5297459 h 5677518"/>
                  <a:gd name="connsiteX624" fmla="*/ 4197162 w 5866730"/>
                  <a:gd name="connsiteY624" fmla="*/ 5302229 h 5677518"/>
                  <a:gd name="connsiteX625" fmla="*/ 4303964 w 5866730"/>
                  <a:gd name="connsiteY625" fmla="*/ 5311623 h 5677518"/>
                  <a:gd name="connsiteX626" fmla="*/ 4473060 w 5866730"/>
                  <a:gd name="connsiteY626" fmla="*/ 5322797 h 5677518"/>
                  <a:gd name="connsiteX627" fmla="*/ 4639829 w 5866730"/>
                  <a:gd name="connsiteY627" fmla="*/ 5378750 h 5677518"/>
                  <a:gd name="connsiteX628" fmla="*/ 4670915 w 5866730"/>
                  <a:gd name="connsiteY628" fmla="*/ 5541235 h 5677518"/>
                  <a:gd name="connsiteX629" fmla="*/ 4663942 w 5866730"/>
                  <a:gd name="connsiteY629" fmla="*/ 5660166 h 5677518"/>
                  <a:gd name="connsiteX630" fmla="*/ 4584709 w 5866730"/>
                  <a:gd name="connsiteY630" fmla="*/ 5671518 h 5677518"/>
                  <a:gd name="connsiteX631" fmla="*/ 4462544 w 5866730"/>
                  <a:gd name="connsiteY631" fmla="*/ 5669415 h 5677518"/>
                  <a:gd name="connsiteX632" fmla="*/ 3567638 w 5866730"/>
                  <a:gd name="connsiteY632" fmla="*/ 5663808 h 5677518"/>
                  <a:gd name="connsiteX633" fmla="*/ 3356771 w 5866730"/>
                  <a:gd name="connsiteY633" fmla="*/ 5656299 h 5677518"/>
                  <a:gd name="connsiteX634" fmla="*/ 3264720 w 5866730"/>
                  <a:gd name="connsiteY634" fmla="*/ 5643908 h 5677518"/>
                  <a:gd name="connsiteX635" fmla="*/ 3181734 w 5866730"/>
                  <a:gd name="connsiteY635" fmla="*/ 5637173 h 5677518"/>
                  <a:gd name="connsiteX636" fmla="*/ 3191065 w 5866730"/>
                  <a:gd name="connsiteY636" fmla="*/ 5514649 h 5677518"/>
                  <a:gd name="connsiteX637" fmla="*/ 3197096 w 5866730"/>
                  <a:gd name="connsiteY637" fmla="*/ 5295332 h 5677518"/>
                  <a:gd name="connsiteX638" fmla="*/ 3197096 w 5866730"/>
                  <a:gd name="connsiteY638" fmla="*/ 5065543 h 5677518"/>
                  <a:gd name="connsiteX639" fmla="*/ 3044981 w 5866730"/>
                  <a:gd name="connsiteY639" fmla="*/ 5063947 h 5677518"/>
                  <a:gd name="connsiteX640" fmla="*/ 3061848 w 5866730"/>
                  <a:gd name="connsiteY640" fmla="*/ 4963087 h 5677518"/>
                  <a:gd name="connsiteX641" fmla="*/ 3075366 w 5866730"/>
                  <a:gd name="connsiteY641" fmla="*/ 4617573 h 5677518"/>
                  <a:gd name="connsiteX642" fmla="*/ 3086953 w 5866730"/>
                  <a:gd name="connsiteY642" fmla="*/ 4262205 h 5677518"/>
                  <a:gd name="connsiteX643" fmla="*/ 3099940 w 5866730"/>
                  <a:gd name="connsiteY643" fmla="*/ 3881709 h 5677518"/>
                  <a:gd name="connsiteX644" fmla="*/ 2815564 w 5866730"/>
                  <a:gd name="connsiteY644" fmla="*/ 4175170 h 5677518"/>
                  <a:gd name="connsiteX645" fmla="*/ 2677184 w 5866730"/>
                  <a:gd name="connsiteY645" fmla="*/ 4280026 h 5677518"/>
                  <a:gd name="connsiteX646" fmla="*/ 2525181 w 5866730"/>
                  <a:gd name="connsiteY646" fmla="*/ 4402946 h 5677518"/>
                  <a:gd name="connsiteX647" fmla="*/ 2213246 w 5866730"/>
                  <a:gd name="connsiteY647" fmla="*/ 4585870 h 5677518"/>
                  <a:gd name="connsiteX648" fmla="*/ 1882920 w 5866730"/>
                  <a:gd name="connsiteY648" fmla="*/ 4739968 h 5677518"/>
                  <a:gd name="connsiteX649" fmla="*/ 1483111 w 5866730"/>
                  <a:gd name="connsiteY649" fmla="*/ 4780993 h 5677518"/>
                  <a:gd name="connsiteX650" fmla="*/ 1292019 w 5866730"/>
                  <a:gd name="connsiteY650" fmla="*/ 4757926 h 5677518"/>
                  <a:gd name="connsiteX651" fmla="*/ 1213292 w 5866730"/>
                  <a:gd name="connsiteY651" fmla="*/ 4742136 h 5677518"/>
                  <a:gd name="connsiteX652" fmla="*/ 1123004 w 5866730"/>
                  <a:gd name="connsiteY652" fmla="*/ 4748517 h 5677518"/>
                  <a:gd name="connsiteX653" fmla="*/ 1052175 w 5866730"/>
                  <a:gd name="connsiteY653" fmla="*/ 4658355 h 5677518"/>
                  <a:gd name="connsiteX654" fmla="*/ 994101 w 5866730"/>
                  <a:gd name="connsiteY654" fmla="*/ 4473408 h 5677518"/>
                  <a:gd name="connsiteX655" fmla="*/ 885286 w 5866730"/>
                  <a:gd name="connsiteY655" fmla="*/ 4154279 h 5677518"/>
                  <a:gd name="connsiteX656" fmla="*/ 843104 w 5866730"/>
                  <a:gd name="connsiteY656" fmla="*/ 4083841 h 5677518"/>
                  <a:gd name="connsiteX657" fmla="*/ 770094 w 5866730"/>
                  <a:gd name="connsiteY657" fmla="*/ 4109581 h 5677518"/>
                  <a:gd name="connsiteX658" fmla="*/ 669613 w 5866730"/>
                  <a:gd name="connsiteY658" fmla="*/ 4125751 h 5677518"/>
                  <a:gd name="connsiteX659" fmla="*/ 618132 w 5866730"/>
                  <a:gd name="connsiteY659" fmla="*/ 4158533 h 5677518"/>
                  <a:gd name="connsiteX660" fmla="*/ 576434 w 5866730"/>
                  <a:gd name="connsiteY660" fmla="*/ 4216766 h 5677518"/>
                  <a:gd name="connsiteX661" fmla="*/ 600693 w 5866730"/>
                  <a:gd name="connsiteY661" fmla="*/ 4264783 h 5677518"/>
                  <a:gd name="connsiteX662" fmla="*/ 521459 w 5866730"/>
                  <a:gd name="connsiteY662" fmla="*/ 4259216 h 5677518"/>
                  <a:gd name="connsiteX663" fmla="*/ 575975 w 5866730"/>
                  <a:gd name="connsiteY663" fmla="*/ 4370735 h 5677518"/>
                  <a:gd name="connsiteX664" fmla="*/ 497103 w 5866730"/>
                  <a:gd name="connsiteY664" fmla="*/ 4350836 h 5677518"/>
                  <a:gd name="connsiteX665" fmla="*/ 433473 w 5866730"/>
                  <a:gd name="connsiteY665" fmla="*/ 4419985 h 5677518"/>
                  <a:gd name="connsiteX666" fmla="*/ 380068 w 5866730"/>
                  <a:gd name="connsiteY666" fmla="*/ 4617403 h 5677518"/>
                  <a:gd name="connsiteX667" fmla="*/ 325181 w 5866730"/>
                  <a:gd name="connsiteY667" fmla="*/ 4805960 h 5677518"/>
                  <a:gd name="connsiteX668" fmla="*/ 234474 w 5866730"/>
                  <a:gd name="connsiteY668" fmla="*/ 4943719 h 5677518"/>
                  <a:gd name="connsiteX669" fmla="*/ 175047 w 5866730"/>
                  <a:gd name="connsiteY669" fmla="*/ 4986056 h 5677518"/>
                  <a:gd name="connsiteX670" fmla="*/ 97753 w 5866730"/>
                  <a:gd name="connsiteY670" fmla="*/ 4971047 h 5677518"/>
                  <a:gd name="connsiteX671" fmla="*/ 47174 w 5866730"/>
                  <a:gd name="connsiteY671" fmla="*/ 4927348 h 5677518"/>
                  <a:gd name="connsiteX672" fmla="*/ 18736 w 5866730"/>
                  <a:gd name="connsiteY672" fmla="*/ 4865240 h 5677518"/>
                  <a:gd name="connsiteX673" fmla="*/ 22666 w 5866730"/>
                  <a:gd name="connsiteY673" fmla="*/ 4900020 h 5677518"/>
                  <a:gd name="connsiteX674" fmla="*/ 17851 w 5866730"/>
                  <a:gd name="connsiteY674" fmla="*/ 4821195 h 5677518"/>
                  <a:gd name="connsiteX675" fmla="*/ 7384 w 5866730"/>
                  <a:gd name="connsiteY675" fmla="*/ 4797404 h 5677518"/>
                  <a:gd name="connsiteX676" fmla="*/ 15250 w 5866730"/>
                  <a:gd name="connsiteY676" fmla="*/ 4780775 h 5677518"/>
                  <a:gd name="connsiteX677" fmla="*/ 14670 w 5866730"/>
                  <a:gd name="connsiteY677" fmla="*/ 4753616 h 5677518"/>
                  <a:gd name="connsiteX678" fmla="*/ 3656 w 5866730"/>
                  <a:gd name="connsiteY678" fmla="*/ 4737503 h 5677518"/>
                  <a:gd name="connsiteX679" fmla="*/ 1861 w 5866730"/>
                  <a:gd name="connsiteY679" fmla="*/ 4725152 h 5677518"/>
                  <a:gd name="connsiteX680" fmla="*/ 20073 w 5866730"/>
                  <a:gd name="connsiteY680" fmla="*/ 4698783 h 567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5866730" h="5677518">
                    <a:moveTo>
                      <a:pt x="27359" y="4341990"/>
                    </a:moveTo>
                    <a:cubicBezTo>
                      <a:pt x="29952" y="4348918"/>
                      <a:pt x="32392" y="4355396"/>
                      <a:pt x="35242" y="4363009"/>
                    </a:cubicBezTo>
                    <a:cubicBezTo>
                      <a:pt x="46240" y="4342803"/>
                      <a:pt x="46240" y="4342803"/>
                      <a:pt x="27359" y="4341990"/>
                    </a:cubicBezTo>
                    <a:moveTo>
                      <a:pt x="129910" y="4869784"/>
                    </a:moveTo>
                    <a:cubicBezTo>
                      <a:pt x="170723" y="4888637"/>
                      <a:pt x="216189" y="4837985"/>
                      <a:pt x="237912" y="4809771"/>
                    </a:cubicBezTo>
                    <a:cubicBezTo>
                      <a:pt x="274127" y="4762737"/>
                      <a:pt x="290238" y="4708523"/>
                      <a:pt x="304513" y="4651886"/>
                    </a:cubicBezTo>
                    <a:cubicBezTo>
                      <a:pt x="320310" y="4589230"/>
                      <a:pt x="338555" y="4527299"/>
                      <a:pt x="353232" y="4464353"/>
                    </a:cubicBezTo>
                    <a:cubicBezTo>
                      <a:pt x="359762" y="4436284"/>
                      <a:pt x="366010" y="4408134"/>
                      <a:pt x="373345" y="4380259"/>
                    </a:cubicBezTo>
                    <a:cubicBezTo>
                      <a:pt x="379424" y="4357193"/>
                      <a:pt x="402064" y="4316096"/>
                      <a:pt x="392531" y="4292143"/>
                    </a:cubicBezTo>
                    <a:cubicBezTo>
                      <a:pt x="376420" y="4251643"/>
                      <a:pt x="297275" y="4240493"/>
                      <a:pt x="302669" y="4186175"/>
                    </a:cubicBezTo>
                    <a:cubicBezTo>
                      <a:pt x="307621" y="4136257"/>
                      <a:pt x="394713" y="4189567"/>
                      <a:pt x="415623" y="4200154"/>
                    </a:cubicBezTo>
                    <a:cubicBezTo>
                      <a:pt x="463392" y="4224356"/>
                      <a:pt x="438553" y="4193813"/>
                      <a:pt x="415478" y="4176121"/>
                    </a:cubicBezTo>
                    <a:cubicBezTo>
                      <a:pt x="397990" y="4162707"/>
                      <a:pt x="316655" y="4104643"/>
                      <a:pt x="359231" y="4075357"/>
                    </a:cubicBezTo>
                    <a:cubicBezTo>
                      <a:pt x="386863" y="4056344"/>
                      <a:pt x="446967" y="4114230"/>
                      <a:pt x="469865" y="4124897"/>
                    </a:cubicBezTo>
                    <a:cubicBezTo>
                      <a:pt x="493915" y="4136096"/>
                      <a:pt x="502675" y="4133155"/>
                      <a:pt x="522167" y="4113425"/>
                    </a:cubicBezTo>
                    <a:cubicBezTo>
                      <a:pt x="536040" y="4099382"/>
                      <a:pt x="556659" y="4081617"/>
                      <a:pt x="567376" y="4065512"/>
                    </a:cubicBezTo>
                    <a:cubicBezTo>
                      <a:pt x="593857" y="4025696"/>
                      <a:pt x="558382" y="3947660"/>
                      <a:pt x="552932" y="3902052"/>
                    </a:cubicBezTo>
                    <a:cubicBezTo>
                      <a:pt x="551716" y="3891901"/>
                      <a:pt x="559357" y="3836270"/>
                      <a:pt x="552263" y="3829680"/>
                    </a:cubicBezTo>
                    <a:cubicBezTo>
                      <a:pt x="542940" y="3821027"/>
                      <a:pt x="503021" y="3827118"/>
                      <a:pt x="488351" y="3824918"/>
                    </a:cubicBezTo>
                    <a:cubicBezTo>
                      <a:pt x="435743" y="3817007"/>
                      <a:pt x="383844" y="3811045"/>
                      <a:pt x="331155" y="3804463"/>
                    </a:cubicBezTo>
                    <a:cubicBezTo>
                      <a:pt x="296349" y="3800112"/>
                      <a:pt x="192824" y="3773904"/>
                      <a:pt x="172333" y="3809998"/>
                    </a:cubicBezTo>
                    <a:cubicBezTo>
                      <a:pt x="156069" y="3838623"/>
                      <a:pt x="161279" y="3893568"/>
                      <a:pt x="161271" y="3924175"/>
                    </a:cubicBezTo>
                    <a:cubicBezTo>
                      <a:pt x="161246" y="3988596"/>
                      <a:pt x="161045" y="4051646"/>
                      <a:pt x="154950" y="4116277"/>
                    </a:cubicBezTo>
                    <a:cubicBezTo>
                      <a:pt x="141633" y="4257420"/>
                      <a:pt x="131641" y="4398482"/>
                      <a:pt x="118807" y="4539634"/>
                    </a:cubicBezTo>
                    <a:cubicBezTo>
                      <a:pt x="112576" y="4608146"/>
                      <a:pt x="99685" y="4675862"/>
                      <a:pt x="93220" y="4744367"/>
                    </a:cubicBezTo>
                    <a:cubicBezTo>
                      <a:pt x="89210" y="4786833"/>
                      <a:pt x="82874" y="4848056"/>
                      <a:pt x="129910" y="4869784"/>
                    </a:cubicBezTo>
                    <a:moveTo>
                      <a:pt x="922379" y="3827432"/>
                    </a:moveTo>
                    <a:cubicBezTo>
                      <a:pt x="961017" y="3924071"/>
                      <a:pt x="992981" y="4023634"/>
                      <a:pt x="1026411" y="4122134"/>
                    </a:cubicBezTo>
                    <a:cubicBezTo>
                      <a:pt x="1041870" y="4167677"/>
                      <a:pt x="1056129" y="4213664"/>
                      <a:pt x="1071813" y="4259120"/>
                    </a:cubicBezTo>
                    <a:cubicBezTo>
                      <a:pt x="1086837" y="4302666"/>
                      <a:pt x="1111007" y="4341885"/>
                      <a:pt x="1123398" y="4386422"/>
                    </a:cubicBezTo>
                    <a:cubicBezTo>
                      <a:pt x="1146796" y="4470516"/>
                      <a:pt x="1166481" y="4554039"/>
                      <a:pt x="1194194" y="4636707"/>
                    </a:cubicBezTo>
                    <a:cubicBezTo>
                      <a:pt x="1198188" y="4648615"/>
                      <a:pt x="1195845" y="4674968"/>
                      <a:pt x="1203003" y="4683387"/>
                    </a:cubicBezTo>
                    <a:cubicBezTo>
                      <a:pt x="1211803" y="4693732"/>
                      <a:pt x="1250764" y="4692185"/>
                      <a:pt x="1264564" y="4693925"/>
                    </a:cubicBezTo>
                    <a:cubicBezTo>
                      <a:pt x="1321004" y="4701031"/>
                      <a:pt x="1378016" y="4706501"/>
                      <a:pt x="1434964" y="4704125"/>
                    </a:cubicBezTo>
                    <a:cubicBezTo>
                      <a:pt x="1381680" y="4636941"/>
                      <a:pt x="1321914" y="4575268"/>
                      <a:pt x="1260651" y="4515190"/>
                    </a:cubicBezTo>
                    <a:cubicBezTo>
                      <a:pt x="1207004" y="4462588"/>
                      <a:pt x="1134549" y="4402849"/>
                      <a:pt x="1125814" y="4322686"/>
                    </a:cubicBezTo>
                    <a:cubicBezTo>
                      <a:pt x="1114196" y="4216178"/>
                      <a:pt x="1225329" y="4237585"/>
                      <a:pt x="1294475" y="4244038"/>
                    </a:cubicBezTo>
                    <a:cubicBezTo>
                      <a:pt x="1390931" y="4253045"/>
                      <a:pt x="1500261" y="4292143"/>
                      <a:pt x="1596797" y="4270471"/>
                    </a:cubicBezTo>
                    <a:cubicBezTo>
                      <a:pt x="1529890" y="4179988"/>
                      <a:pt x="1428474" y="4112522"/>
                      <a:pt x="1344482" y="4038869"/>
                    </a:cubicBezTo>
                    <a:cubicBezTo>
                      <a:pt x="1311721" y="4010139"/>
                      <a:pt x="1277261" y="3978565"/>
                      <a:pt x="1260530" y="3937243"/>
                    </a:cubicBezTo>
                    <a:cubicBezTo>
                      <a:pt x="1252011" y="3916175"/>
                      <a:pt x="1247776" y="3891885"/>
                      <a:pt x="1253557" y="3869520"/>
                    </a:cubicBezTo>
                    <a:cubicBezTo>
                      <a:pt x="1260578" y="3842369"/>
                      <a:pt x="1276166" y="3837430"/>
                      <a:pt x="1298766" y="3824596"/>
                    </a:cubicBezTo>
                    <a:cubicBezTo>
                      <a:pt x="1164758" y="3824596"/>
                      <a:pt x="1029229" y="3819819"/>
                      <a:pt x="901574" y="3773800"/>
                    </a:cubicBezTo>
                    <a:cubicBezTo>
                      <a:pt x="896501" y="3795190"/>
                      <a:pt x="915197" y="3809474"/>
                      <a:pt x="922379" y="3827432"/>
                    </a:cubicBezTo>
                    <a:moveTo>
                      <a:pt x="1521500" y="4681019"/>
                    </a:moveTo>
                    <a:cubicBezTo>
                      <a:pt x="1544906" y="4712842"/>
                      <a:pt x="1587063" y="4704173"/>
                      <a:pt x="1621765" y="4702167"/>
                    </a:cubicBezTo>
                    <a:cubicBezTo>
                      <a:pt x="1672714" y="4699218"/>
                      <a:pt x="1723526" y="4693022"/>
                      <a:pt x="1773542" y="4682815"/>
                    </a:cubicBezTo>
                    <a:cubicBezTo>
                      <a:pt x="1824032" y="4672503"/>
                      <a:pt x="1874684" y="4658694"/>
                      <a:pt x="1922855" y="4640196"/>
                    </a:cubicBezTo>
                    <a:cubicBezTo>
                      <a:pt x="1932984" y="4636305"/>
                      <a:pt x="1964513" y="4627418"/>
                      <a:pt x="1968225" y="4615228"/>
                    </a:cubicBezTo>
                    <a:cubicBezTo>
                      <a:pt x="1971590" y="4604191"/>
                      <a:pt x="1952138" y="4581560"/>
                      <a:pt x="1947903" y="4573133"/>
                    </a:cubicBezTo>
                    <a:cubicBezTo>
                      <a:pt x="1934393" y="4546224"/>
                      <a:pt x="1927694" y="4498271"/>
                      <a:pt x="1958209" y="4479072"/>
                    </a:cubicBezTo>
                    <a:cubicBezTo>
                      <a:pt x="1983402" y="4463225"/>
                      <a:pt x="2020607" y="4479105"/>
                      <a:pt x="2046026" y="4486589"/>
                    </a:cubicBezTo>
                    <a:cubicBezTo>
                      <a:pt x="2083666" y="4497683"/>
                      <a:pt x="2128569" y="4520088"/>
                      <a:pt x="2166789" y="4503049"/>
                    </a:cubicBezTo>
                    <a:cubicBezTo>
                      <a:pt x="2215564" y="4481296"/>
                      <a:pt x="2263865" y="4450029"/>
                      <a:pt x="2309726" y="4422644"/>
                    </a:cubicBezTo>
                    <a:cubicBezTo>
                      <a:pt x="2226885" y="4347371"/>
                      <a:pt x="2145525" y="4270616"/>
                      <a:pt x="2060583" y="4197672"/>
                    </a:cubicBezTo>
                    <a:cubicBezTo>
                      <a:pt x="1982766" y="4130843"/>
                      <a:pt x="1889039" y="4053935"/>
                      <a:pt x="1840409" y="3961880"/>
                    </a:cubicBezTo>
                    <a:cubicBezTo>
                      <a:pt x="1822092" y="3927213"/>
                      <a:pt x="1810232" y="3878076"/>
                      <a:pt x="1832695" y="3841966"/>
                    </a:cubicBezTo>
                    <a:cubicBezTo>
                      <a:pt x="1852832" y="3809587"/>
                      <a:pt x="1893443" y="3808451"/>
                      <a:pt x="1927678" y="3811416"/>
                    </a:cubicBezTo>
                    <a:cubicBezTo>
                      <a:pt x="2029367" y="3820230"/>
                      <a:pt x="2129551" y="3845487"/>
                      <a:pt x="2229590" y="3864331"/>
                    </a:cubicBezTo>
                    <a:cubicBezTo>
                      <a:pt x="2263261" y="3870680"/>
                      <a:pt x="2479916" y="3920929"/>
                      <a:pt x="2480497" y="3866265"/>
                    </a:cubicBezTo>
                    <a:cubicBezTo>
                      <a:pt x="2480617" y="3854470"/>
                      <a:pt x="2458178" y="3827609"/>
                      <a:pt x="2452437" y="3818239"/>
                    </a:cubicBezTo>
                    <a:cubicBezTo>
                      <a:pt x="2439426" y="3796978"/>
                      <a:pt x="2426133" y="3775942"/>
                      <a:pt x="2412067" y="3755350"/>
                    </a:cubicBezTo>
                    <a:cubicBezTo>
                      <a:pt x="2379298" y="3707365"/>
                      <a:pt x="2343678" y="3661442"/>
                      <a:pt x="2308349" y="3615343"/>
                    </a:cubicBezTo>
                    <a:cubicBezTo>
                      <a:pt x="2290523" y="3592083"/>
                      <a:pt x="2267746" y="3543615"/>
                      <a:pt x="2233624" y="3548779"/>
                    </a:cubicBezTo>
                    <a:cubicBezTo>
                      <a:pt x="2218060" y="3551132"/>
                      <a:pt x="2202473" y="3568453"/>
                      <a:pt x="2189921" y="3577420"/>
                    </a:cubicBezTo>
                    <a:cubicBezTo>
                      <a:pt x="2168286" y="3592865"/>
                      <a:pt x="2145855" y="3607165"/>
                      <a:pt x="2122836" y="3620451"/>
                    </a:cubicBezTo>
                    <a:cubicBezTo>
                      <a:pt x="2029762" y="3674132"/>
                      <a:pt x="1926986" y="3701387"/>
                      <a:pt x="1823428" y="3726709"/>
                    </a:cubicBezTo>
                    <a:cubicBezTo>
                      <a:pt x="1799950" y="3732445"/>
                      <a:pt x="1687810" y="3743998"/>
                      <a:pt x="1676796" y="3767153"/>
                    </a:cubicBezTo>
                    <a:cubicBezTo>
                      <a:pt x="1671297" y="3778722"/>
                      <a:pt x="1683962" y="3806042"/>
                      <a:pt x="1684292" y="3818554"/>
                    </a:cubicBezTo>
                    <a:cubicBezTo>
                      <a:pt x="1684783" y="3837398"/>
                      <a:pt x="1680628" y="3856951"/>
                      <a:pt x="1670282" y="3872912"/>
                    </a:cubicBezTo>
                    <a:cubicBezTo>
                      <a:pt x="1640234" y="3919221"/>
                      <a:pt x="1574535" y="3916788"/>
                      <a:pt x="1526154" y="3915418"/>
                    </a:cubicBezTo>
                    <a:cubicBezTo>
                      <a:pt x="1464690" y="3913670"/>
                      <a:pt x="1401760" y="3910640"/>
                      <a:pt x="1340585" y="3918141"/>
                    </a:cubicBezTo>
                    <a:cubicBezTo>
                      <a:pt x="1401446" y="3974464"/>
                      <a:pt x="1464601" y="4028218"/>
                      <a:pt x="1528135" y="4081464"/>
                    </a:cubicBezTo>
                    <a:cubicBezTo>
                      <a:pt x="1572909" y="4118983"/>
                      <a:pt x="1622803" y="4154529"/>
                      <a:pt x="1657988" y="4201765"/>
                    </a:cubicBezTo>
                    <a:cubicBezTo>
                      <a:pt x="1688108" y="4242193"/>
                      <a:pt x="1710523" y="4311004"/>
                      <a:pt x="1672054" y="4354566"/>
                    </a:cubicBezTo>
                    <a:cubicBezTo>
                      <a:pt x="1630879" y="4401181"/>
                      <a:pt x="1538062" y="4380532"/>
                      <a:pt x="1485841" y="4372588"/>
                    </a:cubicBezTo>
                    <a:cubicBezTo>
                      <a:pt x="1424956" y="4363323"/>
                      <a:pt x="1364611" y="4351980"/>
                      <a:pt x="1304257" y="4339895"/>
                    </a:cubicBezTo>
                    <a:cubicBezTo>
                      <a:pt x="1283807" y="4335802"/>
                      <a:pt x="1262688" y="4331073"/>
                      <a:pt x="1241786" y="4329977"/>
                    </a:cubicBezTo>
                    <a:cubicBezTo>
                      <a:pt x="1216787" y="4328664"/>
                      <a:pt x="1207624" y="4327246"/>
                      <a:pt x="1224943" y="4350449"/>
                    </a:cubicBezTo>
                    <a:cubicBezTo>
                      <a:pt x="1267969" y="4408078"/>
                      <a:pt x="1332687" y="4449513"/>
                      <a:pt x="1377992" y="4505788"/>
                    </a:cubicBezTo>
                    <a:cubicBezTo>
                      <a:pt x="1399328" y="4532294"/>
                      <a:pt x="1424207" y="4553402"/>
                      <a:pt x="1446638" y="4578837"/>
                    </a:cubicBezTo>
                    <a:cubicBezTo>
                      <a:pt x="1474593" y="4610531"/>
                      <a:pt x="1496525" y="4647060"/>
                      <a:pt x="1521500" y="4681019"/>
                    </a:cubicBezTo>
                    <a:moveTo>
                      <a:pt x="2359024" y="4366071"/>
                    </a:moveTo>
                    <a:cubicBezTo>
                      <a:pt x="2388436" y="4395985"/>
                      <a:pt x="2421632" y="4353454"/>
                      <a:pt x="2445472" y="4333965"/>
                    </a:cubicBezTo>
                    <a:cubicBezTo>
                      <a:pt x="2481213" y="4304736"/>
                      <a:pt x="2516099" y="4274483"/>
                      <a:pt x="2552371" y="4245899"/>
                    </a:cubicBezTo>
                    <a:cubicBezTo>
                      <a:pt x="2621074" y="4191766"/>
                      <a:pt x="2692586" y="4141550"/>
                      <a:pt x="2757175" y="4082334"/>
                    </a:cubicBezTo>
                    <a:cubicBezTo>
                      <a:pt x="2777537" y="4063667"/>
                      <a:pt x="2810990" y="4042768"/>
                      <a:pt x="2817182" y="4014167"/>
                    </a:cubicBezTo>
                    <a:cubicBezTo>
                      <a:pt x="2825064" y="3977687"/>
                      <a:pt x="2806119" y="3945066"/>
                      <a:pt x="2825483" y="3908385"/>
                    </a:cubicBezTo>
                    <a:cubicBezTo>
                      <a:pt x="2862181" y="3838897"/>
                      <a:pt x="2938066" y="3895744"/>
                      <a:pt x="2987558" y="3855751"/>
                    </a:cubicBezTo>
                    <a:cubicBezTo>
                      <a:pt x="3012976" y="3835207"/>
                      <a:pt x="3030891" y="3805397"/>
                      <a:pt x="3050931" y="3779963"/>
                    </a:cubicBezTo>
                    <a:cubicBezTo>
                      <a:pt x="3074779" y="3749694"/>
                      <a:pt x="3105229" y="3720320"/>
                      <a:pt x="3118957" y="3683856"/>
                    </a:cubicBezTo>
                    <a:cubicBezTo>
                      <a:pt x="3133240" y="3645942"/>
                      <a:pt x="3135116" y="3627790"/>
                      <a:pt x="3108530" y="3595733"/>
                    </a:cubicBezTo>
                    <a:cubicBezTo>
                      <a:pt x="3079883" y="3561203"/>
                      <a:pt x="3045134" y="3529661"/>
                      <a:pt x="3022147" y="3490804"/>
                    </a:cubicBezTo>
                    <a:cubicBezTo>
                      <a:pt x="3006318" y="3464032"/>
                      <a:pt x="2993395" y="3424676"/>
                      <a:pt x="3018274" y="3398766"/>
                    </a:cubicBezTo>
                    <a:cubicBezTo>
                      <a:pt x="3038370" y="3377835"/>
                      <a:pt x="3073169" y="3383474"/>
                      <a:pt x="3099175" y="3385078"/>
                    </a:cubicBezTo>
                    <a:cubicBezTo>
                      <a:pt x="3137040" y="3387422"/>
                      <a:pt x="3174721" y="3390959"/>
                      <a:pt x="3211943" y="3398476"/>
                    </a:cubicBezTo>
                    <a:cubicBezTo>
                      <a:pt x="3241362" y="3404413"/>
                      <a:pt x="3297545" y="3419955"/>
                      <a:pt x="3325782" y="3403809"/>
                    </a:cubicBezTo>
                    <a:cubicBezTo>
                      <a:pt x="3392399" y="3365726"/>
                      <a:pt x="3272634" y="3267637"/>
                      <a:pt x="3246105" y="3238537"/>
                    </a:cubicBezTo>
                    <a:cubicBezTo>
                      <a:pt x="3186830" y="3173504"/>
                      <a:pt x="3124682" y="3111186"/>
                      <a:pt x="3063040" y="3048417"/>
                    </a:cubicBezTo>
                    <a:cubicBezTo>
                      <a:pt x="3006044" y="2990378"/>
                      <a:pt x="2948492" y="2932282"/>
                      <a:pt x="2894967" y="2870980"/>
                    </a:cubicBezTo>
                    <a:cubicBezTo>
                      <a:pt x="2855136" y="2825347"/>
                      <a:pt x="2808454" y="2760943"/>
                      <a:pt x="2829815" y="2696522"/>
                    </a:cubicBezTo>
                    <a:cubicBezTo>
                      <a:pt x="2847133" y="2644308"/>
                      <a:pt x="2905425" y="2642656"/>
                      <a:pt x="2951810" y="2646282"/>
                    </a:cubicBezTo>
                    <a:cubicBezTo>
                      <a:pt x="3019747" y="2651607"/>
                      <a:pt x="3087355" y="2662733"/>
                      <a:pt x="3154987" y="2670806"/>
                    </a:cubicBezTo>
                    <a:cubicBezTo>
                      <a:pt x="3205413" y="2676824"/>
                      <a:pt x="3302441" y="2695757"/>
                      <a:pt x="3345451" y="2655683"/>
                    </a:cubicBezTo>
                    <a:cubicBezTo>
                      <a:pt x="3389911" y="2614273"/>
                      <a:pt x="3294993" y="2491233"/>
                      <a:pt x="3270460" y="2454374"/>
                    </a:cubicBezTo>
                    <a:cubicBezTo>
                      <a:pt x="3218609" y="2376483"/>
                      <a:pt x="3158860" y="2304191"/>
                      <a:pt x="3096968" y="2234163"/>
                    </a:cubicBezTo>
                    <a:cubicBezTo>
                      <a:pt x="3066913" y="2200149"/>
                      <a:pt x="3036277" y="2166657"/>
                      <a:pt x="3005617" y="2133182"/>
                    </a:cubicBezTo>
                    <a:cubicBezTo>
                      <a:pt x="2979007" y="2104106"/>
                      <a:pt x="2954603" y="2067473"/>
                      <a:pt x="2924032" y="2042506"/>
                    </a:cubicBezTo>
                    <a:cubicBezTo>
                      <a:pt x="2890587" y="2015202"/>
                      <a:pt x="2840644" y="2018408"/>
                      <a:pt x="2799662" y="2014299"/>
                    </a:cubicBezTo>
                    <a:cubicBezTo>
                      <a:pt x="2756555" y="2009965"/>
                      <a:pt x="2710718" y="2003584"/>
                      <a:pt x="2667385" y="2003735"/>
                    </a:cubicBezTo>
                    <a:cubicBezTo>
                      <a:pt x="2627925" y="2003874"/>
                      <a:pt x="2637684" y="2041877"/>
                      <a:pt x="2636017" y="2074820"/>
                    </a:cubicBezTo>
                    <a:cubicBezTo>
                      <a:pt x="2635614" y="2082716"/>
                      <a:pt x="2624987" y="2152720"/>
                      <a:pt x="2636959" y="2153823"/>
                    </a:cubicBezTo>
                    <a:cubicBezTo>
                      <a:pt x="2638271" y="2138234"/>
                      <a:pt x="2639576" y="2122644"/>
                      <a:pt x="2640888" y="2107055"/>
                    </a:cubicBezTo>
                    <a:cubicBezTo>
                      <a:pt x="2674583" y="2120888"/>
                      <a:pt x="2699591" y="2150657"/>
                      <a:pt x="2725718" y="2174851"/>
                    </a:cubicBezTo>
                    <a:cubicBezTo>
                      <a:pt x="2751788" y="2198988"/>
                      <a:pt x="2787191" y="2223569"/>
                      <a:pt x="2798197" y="2259066"/>
                    </a:cubicBezTo>
                    <a:cubicBezTo>
                      <a:pt x="2829243" y="2359274"/>
                      <a:pt x="2705332" y="2323728"/>
                      <a:pt x="2653408" y="2313553"/>
                    </a:cubicBezTo>
                    <a:cubicBezTo>
                      <a:pt x="2665091" y="2427376"/>
                      <a:pt x="2694197" y="2538009"/>
                      <a:pt x="2710243" y="2651059"/>
                    </a:cubicBezTo>
                    <a:cubicBezTo>
                      <a:pt x="2716966" y="2698432"/>
                      <a:pt x="2714228" y="2741309"/>
                      <a:pt x="2708979" y="2788416"/>
                    </a:cubicBezTo>
                    <a:cubicBezTo>
                      <a:pt x="2705992" y="2815268"/>
                      <a:pt x="2706346" y="2842371"/>
                      <a:pt x="2703069" y="2869207"/>
                    </a:cubicBezTo>
                    <a:cubicBezTo>
                      <a:pt x="2700477" y="2890493"/>
                      <a:pt x="2690565" y="2914831"/>
                      <a:pt x="2694527" y="2936230"/>
                    </a:cubicBezTo>
                    <a:cubicBezTo>
                      <a:pt x="2701765" y="2975393"/>
                      <a:pt x="2751209" y="3016505"/>
                      <a:pt x="2773173" y="3049642"/>
                    </a:cubicBezTo>
                    <a:cubicBezTo>
                      <a:pt x="2802327" y="3093607"/>
                      <a:pt x="2828051" y="3141245"/>
                      <a:pt x="2841529" y="3192566"/>
                    </a:cubicBezTo>
                    <a:cubicBezTo>
                      <a:pt x="2865885" y="3285208"/>
                      <a:pt x="2824396" y="3351812"/>
                      <a:pt x="2727481" y="3360731"/>
                    </a:cubicBezTo>
                    <a:cubicBezTo>
                      <a:pt x="2683762" y="3364751"/>
                      <a:pt x="2635389" y="3358000"/>
                      <a:pt x="2592081" y="3351820"/>
                    </a:cubicBezTo>
                    <a:cubicBezTo>
                      <a:pt x="2554859" y="3346511"/>
                      <a:pt x="2507315" y="3318909"/>
                      <a:pt x="2473362" y="3343876"/>
                    </a:cubicBezTo>
                    <a:cubicBezTo>
                      <a:pt x="2459458" y="3354092"/>
                      <a:pt x="2449885" y="3372195"/>
                      <a:pt x="2437695" y="3384683"/>
                    </a:cubicBezTo>
                    <a:cubicBezTo>
                      <a:pt x="2420014" y="3402786"/>
                      <a:pt x="2400151" y="3418939"/>
                      <a:pt x="2380635" y="3434988"/>
                    </a:cubicBezTo>
                    <a:cubicBezTo>
                      <a:pt x="2362229" y="3450118"/>
                      <a:pt x="2311907" y="3477011"/>
                      <a:pt x="2316867" y="3500198"/>
                    </a:cubicBezTo>
                    <a:cubicBezTo>
                      <a:pt x="2320603" y="3517681"/>
                      <a:pt x="2350933" y="3542648"/>
                      <a:pt x="2361214" y="3555587"/>
                    </a:cubicBezTo>
                    <a:cubicBezTo>
                      <a:pt x="2374692" y="3572546"/>
                      <a:pt x="2388066" y="3589586"/>
                      <a:pt x="2401077" y="3606915"/>
                    </a:cubicBezTo>
                    <a:cubicBezTo>
                      <a:pt x="2434112" y="3650929"/>
                      <a:pt x="2465609" y="3696376"/>
                      <a:pt x="2494111" y="3743458"/>
                    </a:cubicBezTo>
                    <a:cubicBezTo>
                      <a:pt x="2528595" y="3800435"/>
                      <a:pt x="2577016" y="3902229"/>
                      <a:pt x="2518684" y="3961276"/>
                    </a:cubicBezTo>
                    <a:cubicBezTo>
                      <a:pt x="2484900" y="3995468"/>
                      <a:pt x="2428798" y="3989442"/>
                      <a:pt x="2385715" y="3982707"/>
                    </a:cubicBezTo>
                    <a:cubicBezTo>
                      <a:pt x="2326988" y="3973530"/>
                      <a:pt x="2268647" y="3961727"/>
                      <a:pt x="2210967" y="3947499"/>
                    </a:cubicBezTo>
                    <a:cubicBezTo>
                      <a:pt x="2153214" y="3933263"/>
                      <a:pt x="2094986" y="3923337"/>
                      <a:pt x="2036549" y="3912493"/>
                    </a:cubicBezTo>
                    <a:cubicBezTo>
                      <a:pt x="1986630" y="3903244"/>
                      <a:pt x="1928580" y="3885560"/>
                      <a:pt x="1878677" y="3903865"/>
                    </a:cubicBezTo>
                    <a:cubicBezTo>
                      <a:pt x="2024480" y="4073617"/>
                      <a:pt x="2202658" y="4207010"/>
                      <a:pt x="2359024" y="4366071"/>
                    </a:cubicBezTo>
                    <a:moveTo>
                      <a:pt x="3209616" y="3580901"/>
                    </a:moveTo>
                    <a:cubicBezTo>
                      <a:pt x="3228360" y="3558979"/>
                      <a:pt x="3247562" y="3534632"/>
                      <a:pt x="3264156" y="3510937"/>
                    </a:cubicBezTo>
                    <a:cubicBezTo>
                      <a:pt x="3279438" y="3489104"/>
                      <a:pt x="3278190" y="3479589"/>
                      <a:pt x="3252425" y="3472790"/>
                    </a:cubicBezTo>
                    <a:cubicBezTo>
                      <a:pt x="3236379" y="3468560"/>
                      <a:pt x="3218569" y="3472693"/>
                      <a:pt x="3202208" y="3470783"/>
                    </a:cubicBezTo>
                    <a:cubicBezTo>
                      <a:pt x="3185172" y="3468794"/>
                      <a:pt x="3168175" y="3463315"/>
                      <a:pt x="3151493" y="3459553"/>
                    </a:cubicBezTo>
                    <a:cubicBezTo>
                      <a:pt x="3132757" y="3455339"/>
                      <a:pt x="3111735" y="3448918"/>
                      <a:pt x="3092395" y="3448966"/>
                    </a:cubicBezTo>
                    <a:cubicBezTo>
                      <a:pt x="3070608" y="3449023"/>
                      <a:pt x="3068459" y="3447041"/>
                      <a:pt x="3079408" y="3466642"/>
                    </a:cubicBezTo>
                    <a:cubicBezTo>
                      <a:pt x="3094424" y="3493495"/>
                      <a:pt x="3123498" y="3516972"/>
                      <a:pt x="3144206" y="3539353"/>
                    </a:cubicBezTo>
                    <a:cubicBezTo>
                      <a:pt x="3157233" y="3553436"/>
                      <a:pt x="3188417" y="3605699"/>
                      <a:pt x="3209616" y="3580901"/>
                    </a:cubicBezTo>
                    <a:moveTo>
                      <a:pt x="3185510" y="3888710"/>
                    </a:moveTo>
                    <a:cubicBezTo>
                      <a:pt x="3195381" y="3910407"/>
                      <a:pt x="3266451" y="3894503"/>
                      <a:pt x="3277884" y="3879574"/>
                    </a:cubicBezTo>
                    <a:cubicBezTo>
                      <a:pt x="3302875" y="3846929"/>
                      <a:pt x="3238931" y="3770931"/>
                      <a:pt x="3222128" y="3743434"/>
                    </a:cubicBezTo>
                    <a:cubicBezTo>
                      <a:pt x="3196766" y="3760248"/>
                      <a:pt x="3187990" y="3782468"/>
                      <a:pt x="3186476" y="3811802"/>
                    </a:cubicBezTo>
                    <a:cubicBezTo>
                      <a:pt x="3185429" y="3832121"/>
                      <a:pt x="3177104" y="3870237"/>
                      <a:pt x="3185510" y="3888710"/>
                    </a:cubicBezTo>
                    <a:moveTo>
                      <a:pt x="3158755" y="4966810"/>
                    </a:moveTo>
                    <a:cubicBezTo>
                      <a:pt x="3201218" y="4971007"/>
                      <a:pt x="3256854" y="4946515"/>
                      <a:pt x="3295750" y="4933060"/>
                    </a:cubicBezTo>
                    <a:cubicBezTo>
                      <a:pt x="3349614" y="4914442"/>
                      <a:pt x="3405627" y="4901156"/>
                      <a:pt x="3461198" y="4888749"/>
                    </a:cubicBezTo>
                    <a:cubicBezTo>
                      <a:pt x="3572823" y="4863838"/>
                      <a:pt x="3688200" y="4860366"/>
                      <a:pt x="3800139" y="4836462"/>
                    </a:cubicBezTo>
                    <a:cubicBezTo>
                      <a:pt x="3729004" y="4743900"/>
                      <a:pt x="3642991" y="4664148"/>
                      <a:pt x="3570697" y="4572569"/>
                    </a:cubicBezTo>
                    <a:cubicBezTo>
                      <a:pt x="3544482" y="4539368"/>
                      <a:pt x="3505940" y="4491770"/>
                      <a:pt x="3518106" y="4446226"/>
                    </a:cubicBezTo>
                    <a:cubicBezTo>
                      <a:pt x="3530030" y="4401568"/>
                      <a:pt x="3576156" y="4411437"/>
                      <a:pt x="3610407" y="4421733"/>
                    </a:cubicBezTo>
                    <a:cubicBezTo>
                      <a:pt x="3656357" y="4435543"/>
                      <a:pt x="3700752" y="4454766"/>
                      <a:pt x="3745671" y="4471507"/>
                    </a:cubicBezTo>
                    <a:cubicBezTo>
                      <a:pt x="3766910" y="4479419"/>
                      <a:pt x="3861788" y="4524986"/>
                      <a:pt x="3879332" y="4495443"/>
                    </a:cubicBezTo>
                    <a:cubicBezTo>
                      <a:pt x="3891168" y="4475495"/>
                      <a:pt x="3823818" y="4401214"/>
                      <a:pt x="3814003" y="4388371"/>
                    </a:cubicBezTo>
                    <a:cubicBezTo>
                      <a:pt x="3777313" y="4340402"/>
                      <a:pt x="3737499" y="4294947"/>
                      <a:pt x="3697378" y="4249846"/>
                    </a:cubicBezTo>
                    <a:cubicBezTo>
                      <a:pt x="3622516" y="4165695"/>
                      <a:pt x="3537550" y="4079595"/>
                      <a:pt x="3479644" y="3982497"/>
                    </a:cubicBezTo>
                    <a:cubicBezTo>
                      <a:pt x="3436247" y="3909706"/>
                      <a:pt x="3421714" y="3794819"/>
                      <a:pt x="3538911" y="3799411"/>
                    </a:cubicBezTo>
                    <a:cubicBezTo>
                      <a:pt x="3587299" y="3801313"/>
                      <a:pt x="3636606" y="3816314"/>
                      <a:pt x="3683812" y="3826183"/>
                    </a:cubicBezTo>
                    <a:cubicBezTo>
                      <a:pt x="3727426" y="3835295"/>
                      <a:pt x="3791886" y="3855445"/>
                      <a:pt x="3836386" y="3844190"/>
                    </a:cubicBezTo>
                    <a:cubicBezTo>
                      <a:pt x="3883253" y="3832339"/>
                      <a:pt x="3829357" y="3762391"/>
                      <a:pt x="3814607" y="3739317"/>
                    </a:cubicBezTo>
                    <a:cubicBezTo>
                      <a:pt x="3783440" y="3690551"/>
                      <a:pt x="3746838" y="3644991"/>
                      <a:pt x="3712507" y="3598424"/>
                    </a:cubicBezTo>
                    <a:cubicBezTo>
                      <a:pt x="3675567" y="3548328"/>
                      <a:pt x="3636180" y="3499312"/>
                      <a:pt x="3601647" y="3447540"/>
                    </a:cubicBezTo>
                    <a:cubicBezTo>
                      <a:pt x="3580158" y="3415322"/>
                      <a:pt x="3545311" y="3359119"/>
                      <a:pt x="3564836" y="3318385"/>
                    </a:cubicBezTo>
                    <a:cubicBezTo>
                      <a:pt x="3587243" y="3271641"/>
                      <a:pt x="3664207" y="3300540"/>
                      <a:pt x="3701887" y="3307630"/>
                    </a:cubicBezTo>
                    <a:cubicBezTo>
                      <a:pt x="3773271" y="3321068"/>
                      <a:pt x="3843294" y="3343433"/>
                      <a:pt x="3916618" y="3343433"/>
                    </a:cubicBezTo>
                    <a:cubicBezTo>
                      <a:pt x="3915886" y="3306631"/>
                      <a:pt x="3878173" y="3274276"/>
                      <a:pt x="3856482" y="3248164"/>
                    </a:cubicBezTo>
                    <a:cubicBezTo>
                      <a:pt x="3823914" y="3208961"/>
                      <a:pt x="3790388" y="3170998"/>
                      <a:pt x="3754777" y="3134518"/>
                    </a:cubicBezTo>
                    <a:cubicBezTo>
                      <a:pt x="3729737" y="3108858"/>
                      <a:pt x="3702354" y="3067069"/>
                      <a:pt x="3673055" y="3047290"/>
                    </a:cubicBezTo>
                    <a:cubicBezTo>
                      <a:pt x="3643080" y="3027076"/>
                      <a:pt x="3625367" y="3091005"/>
                      <a:pt x="3613579" y="3114771"/>
                    </a:cubicBezTo>
                    <a:cubicBezTo>
                      <a:pt x="3527687" y="3288101"/>
                      <a:pt x="3433799" y="3458030"/>
                      <a:pt x="3317980" y="3613514"/>
                    </a:cubicBezTo>
                    <a:cubicBezTo>
                      <a:pt x="3294663" y="3644814"/>
                      <a:pt x="3260436" y="3670087"/>
                      <a:pt x="3280001" y="3710056"/>
                    </a:cubicBezTo>
                    <a:cubicBezTo>
                      <a:pt x="3300355" y="3751620"/>
                      <a:pt x="3327190" y="3787995"/>
                      <a:pt x="3335017" y="3834909"/>
                    </a:cubicBezTo>
                    <a:cubicBezTo>
                      <a:pt x="3340798" y="3869552"/>
                      <a:pt x="3337762" y="3917722"/>
                      <a:pt x="3311088" y="3944051"/>
                    </a:cubicBezTo>
                    <a:cubicBezTo>
                      <a:pt x="3285235" y="3969558"/>
                      <a:pt x="3247256" y="3963774"/>
                      <a:pt x="3215324" y="3973748"/>
                    </a:cubicBezTo>
                    <a:cubicBezTo>
                      <a:pt x="3181412" y="3984350"/>
                      <a:pt x="3190977" y="4014417"/>
                      <a:pt x="3190679" y="4044509"/>
                    </a:cubicBezTo>
                    <a:cubicBezTo>
                      <a:pt x="3190156" y="4097150"/>
                      <a:pt x="3189511" y="4149760"/>
                      <a:pt x="3189834" y="4202401"/>
                    </a:cubicBezTo>
                    <a:cubicBezTo>
                      <a:pt x="3190115" y="4249186"/>
                      <a:pt x="3190759" y="4295963"/>
                      <a:pt x="3191323" y="4342739"/>
                    </a:cubicBezTo>
                    <a:cubicBezTo>
                      <a:pt x="3191903" y="4392206"/>
                      <a:pt x="3203956" y="4427269"/>
                      <a:pt x="3217458" y="4473852"/>
                    </a:cubicBezTo>
                    <a:cubicBezTo>
                      <a:pt x="3224487" y="4498102"/>
                      <a:pt x="3226902" y="4523182"/>
                      <a:pt x="3219132" y="4547561"/>
                    </a:cubicBezTo>
                    <a:cubicBezTo>
                      <a:pt x="3212450" y="4568508"/>
                      <a:pt x="3201476" y="4572521"/>
                      <a:pt x="3188594" y="4587345"/>
                    </a:cubicBezTo>
                    <a:cubicBezTo>
                      <a:pt x="3163513" y="4616195"/>
                      <a:pt x="3171533" y="4671028"/>
                      <a:pt x="3168457" y="4707710"/>
                    </a:cubicBezTo>
                    <a:cubicBezTo>
                      <a:pt x="3166251" y="4733998"/>
                      <a:pt x="3129520" y="4963925"/>
                      <a:pt x="3158755" y="4966810"/>
                    </a:cubicBezTo>
                    <a:moveTo>
                      <a:pt x="3263246" y="5529271"/>
                    </a:moveTo>
                    <a:cubicBezTo>
                      <a:pt x="3273922" y="5542686"/>
                      <a:pt x="3312247" y="5538399"/>
                      <a:pt x="3327207" y="5539382"/>
                    </a:cubicBezTo>
                    <a:cubicBezTo>
                      <a:pt x="3355612" y="5541243"/>
                      <a:pt x="3384066" y="5541251"/>
                      <a:pt x="3412479" y="5542790"/>
                    </a:cubicBezTo>
                    <a:cubicBezTo>
                      <a:pt x="3473098" y="5546077"/>
                      <a:pt x="3532936" y="5554513"/>
                      <a:pt x="3593741" y="5555584"/>
                    </a:cubicBezTo>
                    <a:cubicBezTo>
                      <a:pt x="3643716" y="5556462"/>
                      <a:pt x="3695494" y="5558887"/>
                      <a:pt x="3743521" y="5562303"/>
                    </a:cubicBezTo>
                    <a:cubicBezTo>
                      <a:pt x="3767192" y="5563987"/>
                      <a:pt x="3793786" y="5553731"/>
                      <a:pt x="3816805" y="5558541"/>
                    </a:cubicBezTo>
                    <a:cubicBezTo>
                      <a:pt x="3839494" y="5563286"/>
                      <a:pt x="3848157" y="5569908"/>
                      <a:pt x="3872722" y="5567943"/>
                    </a:cubicBezTo>
                    <a:cubicBezTo>
                      <a:pt x="3933905" y="5563044"/>
                      <a:pt x="3996496" y="5569208"/>
                      <a:pt x="4057784" y="5570714"/>
                    </a:cubicBezTo>
                    <a:cubicBezTo>
                      <a:pt x="4114482" y="5572108"/>
                      <a:pt x="4171663" y="5567814"/>
                      <a:pt x="4228450" y="5567065"/>
                    </a:cubicBezTo>
                    <a:cubicBezTo>
                      <a:pt x="4292338" y="5566219"/>
                      <a:pt x="4356362" y="5568555"/>
                      <a:pt x="4420243" y="5569208"/>
                    </a:cubicBezTo>
                    <a:cubicBezTo>
                      <a:pt x="4488591" y="5569908"/>
                      <a:pt x="4558364" y="5565848"/>
                      <a:pt x="4625851" y="5578835"/>
                    </a:cubicBezTo>
                    <a:cubicBezTo>
                      <a:pt x="4619604" y="5550121"/>
                      <a:pt x="4620030" y="5516284"/>
                      <a:pt x="4596834" y="5494813"/>
                    </a:cubicBezTo>
                    <a:cubicBezTo>
                      <a:pt x="4573074" y="5472819"/>
                      <a:pt x="4533687" y="5467816"/>
                      <a:pt x="4503108" y="5464231"/>
                    </a:cubicBezTo>
                    <a:cubicBezTo>
                      <a:pt x="4458591" y="5459002"/>
                      <a:pt x="4414437" y="5457810"/>
                      <a:pt x="4370010" y="5455916"/>
                    </a:cubicBezTo>
                    <a:cubicBezTo>
                      <a:pt x="4342256" y="5454740"/>
                      <a:pt x="4315542" y="5445330"/>
                      <a:pt x="4287950" y="5442188"/>
                    </a:cubicBezTo>
                    <a:cubicBezTo>
                      <a:pt x="4248377" y="5437676"/>
                      <a:pt x="4205785" y="5440286"/>
                      <a:pt x="4165906" y="5439642"/>
                    </a:cubicBezTo>
                    <a:cubicBezTo>
                      <a:pt x="4152227" y="5439424"/>
                      <a:pt x="4143137" y="5434365"/>
                      <a:pt x="4130593" y="5432447"/>
                    </a:cubicBezTo>
                    <a:cubicBezTo>
                      <a:pt x="4115858" y="5430200"/>
                      <a:pt x="4101463" y="5433970"/>
                      <a:pt x="4085400" y="5430046"/>
                    </a:cubicBezTo>
                    <a:cubicBezTo>
                      <a:pt x="4052100" y="5421917"/>
                      <a:pt x="4018131" y="5413402"/>
                      <a:pt x="3985812" y="5402541"/>
                    </a:cubicBezTo>
                    <a:cubicBezTo>
                      <a:pt x="3966086" y="5395911"/>
                      <a:pt x="3966899" y="5390287"/>
                      <a:pt x="3950724" y="5405675"/>
                    </a:cubicBezTo>
                    <a:cubicBezTo>
                      <a:pt x="3940595" y="5415319"/>
                      <a:pt x="3934372" y="5433575"/>
                      <a:pt x="3925821" y="5444919"/>
                    </a:cubicBezTo>
                    <a:cubicBezTo>
                      <a:pt x="3911699" y="5463650"/>
                      <a:pt x="3886418" y="5486064"/>
                      <a:pt x="3864638" y="5463514"/>
                    </a:cubicBezTo>
                    <a:cubicBezTo>
                      <a:pt x="3841555" y="5439618"/>
                      <a:pt x="3866289" y="5412814"/>
                      <a:pt x="3861160" y="5388015"/>
                    </a:cubicBezTo>
                    <a:cubicBezTo>
                      <a:pt x="3857199" y="5368865"/>
                      <a:pt x="3820823" y="5352051"/>
                      <a:pt x="3802659" y="5359277"/>
                    </a:cubicBezTo>
                    <a:cubicBezTo>
                      <a:pt x="3777514" y="5369268"/>
                      <a:pt x="3770067" y="5421200"/>
                      <a:pt x="3743151" y="5427082"/>
                    </a:cubicBezTo>
                    <a:cubicBezTo>
                      <a:pt x="3709295" y="5434470"/>
                      <a:pt x="3718433" y="5383238"/>
                      <a:pt x="3723030" y="5364168"/>
                    </a:cubicBezTo>
                    <a:cubicBezTo>
                      <a:pt x="3735027" y="5314249"/>
                      <a:pt x="3730735" y="5312622"/>
                      <a:pt x="3690881" y="5279388"/>
                    </a:cubicBezTo>
                    <a:cubicBezTo>
                      <a:pt x="3660495" y="5254050"/>
                      <a:pt x="3652009" y="5244157"/>
                      <a:pt x="3614312" y="5263098"/>
                    </a:cubicBezTo>
                    <a:cubicBezTo>
                      <a:pt x="3576325" y="5282176"/>
                      <a:pt x="3534837" y="5290474"/>
                      <a:pt x="3492494" y="5295034"/>
                    </a:cubicBezTo>
                    <a:cubicBezTo>
                      <a:pt x="3442487" y="5300432"/>
                      <a:pt x="3395829" y="5294792"/>
                      <a:pt x="3346892" y="5284786"/>
                    </a:cubicBezTo>
                    <a:cubicBezTo>
                      <a:pt x="3323857" y="5280081"/>
                      <a:pt x="3278971" y="5262405"/>
                      <a:pt x="3263923" y="5286591"/>
                    </a:cubicBezTo>
                    <a:cubicBezTo>
                      <a:pt x="3246958" y="5313855"/>
                      <a:pt x="3264406" y="5380619"/>
                      <a:pt x="3265026" y="5412169"/>
                    </a:cubicBezTo>
                    <a:cubicBezTo>
                      <a:pt x="3265493" y="5435678"/>
                      <a:pt x="3266918" y="5459872"/>
                      <a:pt x="3264679" y="5483333"/>
                    </a:cubicBezTo>
                    <a:cubicBezTo>
                      <a:pt x="3263520" y="5495450"/>
                      <a:pt x="3254623" y="5518427"/>
                      <a:pt x="3263246" y="5529271"/>
                    </a:cubicBezTo>
                    <a:moveTo>
                      <a:pt x="3876732" y="4817191"/>
                    </a:moveTo>
                    <a:cubicBezTo>
                      <a:pt x="3911892" y="4814137"/>
                      <a:pt x="3946336" y="4804816"/>
                      <a:pt x="3981392" y="4800570"/>
                    </a:cubicBezTo>
                    <a:cubicBezTo>
                      <a:pt x="3994170" y="4799031"/>
                      <a:pt x="4021601" y="4799491"/>
                      <a:pt x="4032164" y="4790451"/>
                    </a:cubicBezTo>
                    <a:cubicBezTo>
                      <a:pt x="4045087" y="4779389"/>
                      <a:pt x="4039032" y="4780477"/>
                      <a:pt x="4036399" y="4764396"/>
                    </a:cubicBezTo>
                    <a:cubicBezTo>
                      <a:pt x="4023855" y="4687939"/>
                      <a:pt x="4019064" y="4613899"/>
                      <a:pt x="4020916" y="4536202"/>
                    </a:cubicBezTo>
                    <a:cubicBezTo>
                      <a:pt x="4022301" y="4478057"/>
                      <a:pt x="4033646" y="4387598"/>
                      <a:pt x="3999000" y="4337027"/>
                    </a:cubicBezTo>
                    <a:cubicBezTo>
                      <a:pt x="3958180" y="4277440"/>
                      <a:pt x="3896136" y="4233346"/>
                      <a:pt x="3854727" y="4173567"/>
                    </a:cubicBezTo>
                    <a:cubicBezTo>
                      <a:pt x="3832328" y="4141236"/>
                      <a:pt x="3801081" y="4054442"/>
                      <a:pt x="3871981" y="4056770"/>
                    </a:cubicBezTo>
                    <a:cubicBezTo>
                      <a:pt x="3900194" y="4057689"/>
                      <a:pt x="3930330" y="4075575"/>
                      <a:pt x="3957713" y="4082197"/>
                    </a:cubicBezTo>
                    <a:cubicBezTo>
                      <a:pt x="3996472" y="4091575"/>
                      <a:pt x="3998839" y="4082165"/>
                      <a:pt x="3995409" y="4047030"/>
                    </a:cubicBezTo>
                    <a:cubicBezTo>
                      <a:pt x="3987366" y="3964579"/>
                      <a:pt x="3989757" y="3881774"/>
                      <a:pt x="3981344" y="3799290"/>
                    </a:cubicBezTo>
                    <a:cubicBezTo>
                      <a:pt x="3972696" y="3714495"/>
                      <a:pt x="3963421" y="3629643"/>
                      <a:pt x="3953904" y="3544928"/>
                    </a:cubicBezTo>
                    <a:cubicBezTo>
                      <a:pt x="3949267" y="3503767"/>
                      <a:pt x="3947157" y="3460181"/>
                      <a:pt x="3939170" y="3419632"/>
                    </a:cubicBezTo>
                    <a:cubicBezTo>
                      <a:pt x="3931401" y="3380211"/>
                      <a:pt x="3893124" y="3401425"/>
                      <a:pt x="3859630" y="3399821"/>
                    </a:cubicBezTo>
                    <a:cubicBezTo>
                      <a:pt x="3770936" y="3395567"/>
                      <a:pt x="3684721" y="3341177"/>
                      <a:pt x="3595584" y="3349693"/>
                    </a:cubicBezTo>
                    <a:cubicBezTo>
                      <a:pt x="3669899" y="3489136"/>
                      <a:pt x="3796636" y="3595056"/>
                      <a:pt x="3868737" y="3736344"/>
                    </a:cubicBezTo>
                    <a:cubicBezTo>
                      <a:pt x="3893656" y="3785167"/>
                      <a:pt x="3916852" y="3861552"/>
                      <a:pt x="3855412" y="3894157"/>
                    </a:cubicBezTo>
                    <a:cubicBezTo>
                      <a:pt x="3786926" y="3930492"/>
                      <a:pt x="3682403" y="3884448"/>
                      <a:pt x="3611945" y="3872750"/>
                    </a:cubicBezTo>
                    <a:cubicBezTo>
                      <a:pt x="3587283" y="3868666"/>
                      <a:pt x="3489338" y="3840033"/>
                      <a:pt x="3484789" y="3878180"/>
                    </a:cubicBezTo>
                    <a:cubicBezTo>
                      <a:pt x="3482333" y="3898725"/>
                      <a:pt x="3522204" y="3946758"/>
                      <a:pt x="3532171" y="3961598"/>
                    </a:cubicBezTo>
                    <a:cubicBezTo>
                      <a:pt x="3554876" y="3995428"/>
                      <a:pt x="3581028" y="4026808"/>
                      <a:pt x="3605592" y="4059268"/>
                    </a:cubicBezTo>
                    <a:cubicBezTo>
                      <a:pt x="3654658" y="4124100"/>
                      <a:pt x="3713022" y="4180519"/>
                      <a:pt x="3763907" y="4243981"/>
                    </a:cubicBezTo>
                    <a:cubicBezTo>
                      <a:pt x="3808287" y="4299330"/>
                      <a:pt x="3862746" y="4353567"/>
                      <a:pt x="3898519" y="4414966"/>
                    </a:cubicBezTo>
                    <a:cubicBezTo>
                      <a:pt x="3932093" y="4472595"/>
                      <a:pt x="3938559" y="4576444"/>
                      <a:pt x="3844156" y="4565093"/>
                    </a:cubicBezTo>
                    <a:cubicBezTo>
                      <a:pt x="3747515" y="4553475"/>
                      <a:pt x="3663458" y="4478073"/>
                      <a:pt x="3564949" y="4475858"/>
                    </a:cubicBezTo>
                    <a:cubicBezTo>
                      <a:pt x="3615294" y="4542220"/>
                      <a:pt x="3672757" y="4602636"/>
                      <a:pt x="3728642" y="4664253"/>
                    </a:cubicBezTo>
                    <a:cubicBezTo>
                      <a:pt x="3755534" y="4693901"/>
                      <a:pt x="3781926" y="4723952"/>
                      <a:pt x="3807417" y="4754825"/>
                    </a:cubicBezTo>
                    <a:cubicBezTo>
                      <a:pt x="3823737" y="4774579"/>
                      <a:pt x="3846144" y="4819849"/>
                      <a:pt x="3876732" y="4817191"/>
                    </a:cubicBezTo>
                    <a:moveTo>
                      <a:pt x="4008622" y="4215759"/>
                    </a:moveTo>
                    <a:cubicBezTo>
                      <a:pt x="4006488" y="4188157"/>
                      <a:pt x="4013171" y="4172737"/>
                      <a:pt x="3988115" y="4157615"/>
                    </a:cubicBezTo>
                    <a:cubicBezTo>
                      <a:pt x="3971964" y="4147874"/>
                      <a:pt x="3933816" y="4132728"/>
                      <a:pt x="3916119" y="4139431"/>
                    </a:cubicBezTo>
                    <a:cubicBezTo>
                      <a:pt x="3922802" y="4147197"/>
                      <a:pt x="3999298" y="4238664"/>
                      <a:pt x="4007470" y="4231292"/>
                    </a:cubicBezTo>
                    <a:cubicBezTo>
                      <a:pt x="4009508" y="4226321"/>
                      <a:pt x="4009894" y="4221141"/>
                      <a:pt x="4008622" y="4215759"/>
                    </a:cubicBezTo>
                    <a:moveTo>
                      <a:pt x="3875266" y="2946389"/>
                    </a:moveTo>
                    <a:cubicBezTo>
                      <a:pt x="3870669" y="2893304"/>
                      <a:pt x="3859985" y="2840816"/>
                      <a:pt x="3857682" y="2787537"/>
                    </a:cubicBezTo>
                    <a:cubicBezTo>
                      <a:pt x="3856128" y="2751517"/>
                      <a:pt x="3861265" y="2703588"/>
                      <a:pt x="3836869" y="2673545"/>
                    </a:cubicBezTo>
                    <a:cubicBezTo>
                      <a:pt x="3807353" y="2728781"/>
                      <a:pt x="3787506" y="2788529"/>
                      <a:pt x="3758014" y="2843797"/>
                    </a:cubicBezTo>
                    <a:cubicBezTo>
                      <a:pt x="3745389" y="2867443"/>
                      <a:pt x="3731323" y="2890283"/>
                      <a:pt x="3718264" y="2913679"/>
                    </a:cubicBezTo>
                    <a:cubicBezTo>
                      <a:pt x="3709351" y="2929672"/>
                      <a:pt x="3683200" y="2964017"/>
                      <a:pt x="3685261" y="2983087"/>
                    </a:cubicBezTo>
                    <a:cubicBezTo>
                      <a:pt x="3688763" y="3015643"/>
                      <a:pt x="3753481" y="3062307"/>
                      <a:pt x="3774438" y="3085550"/>
                    </a:cubicBezTo>
                    <a:cubicBezTo>
                      <a:pt x="3819092" y="3135090"/>
                      <a:pt x="3862811" y="3185500"/>
                      <a:pt x="3908430" y="3234170"/>
                    </a:cubicBezTo>
                    <a:cubicBezTo>
                      <a:pt x="3902271" y="3137716"/>
                      <a:pt x="3883600" y="3042625"/>
                      <a:pt x="3875266" y="2946389"/>
                    </a:cubicBezTo>
                    <a:moveTo>
                      <a:pt x="3876539" y="2083852"/>
                    </a:moveTo>
                    <a:cubicBezTo>
                      <a:pt x="3864212" y="2066538"/>
                      <a:pt x="3778255" y="2074724"/>
                      <a:pt x="3759696" y="2073072"/>
                    </a:cubicBezTo>
                    <a:cubicBezTo>
                      <a:pt x="3701308" y="2067908"/>
                      <a:pt x="3637862" y="2063308"/>
                      <a:pt x="3581350" y="2047622"/>
                    </a:cubicBezTo>
                    <a:cubicBezTo>
                      <a:pt x="3671066" y="2158649"/>
                      <a:pt x="3751693" y="2278845"/>
                      <a:pt x="3804406" y="2412149"/>
                    </a:cubicBezTo>
                    <a:cubicBezTo>
                      <a:pt x="3824406" y="2357687"/>
                      <a:pt x="3837570" y="2300985"/>
                      <a:pt x="3849792" y="2244347"/>
                    </a:cubicBezTo>
                    <a:cubicBezTo>
                      <a:pt x="3855999" y="2215537"/>
                      <a:pt x="3861337" y="2186613"/>
                      <a:pt x="3865967" y="2157505"/>
                    </a:cubicBezTo>
                    <a:cubicBezTo>
                      <a:pt x="3868060" y="2144341"/>
                      <a:pt x="3884517" y="2095067"/>
                      <a:pt x="3876539" y="2083852"/>
                    </a:cubicBezTo>
                    <a:moveTo>
                      <a:pt x="3602565" y="2896342"/>
                    </a:moveTo>
                    <a:cubicBezTo>
                      <a:pt x="3626598" y="2908338"/>
                      <a:pt x="3699480" y="2728918"/>
                      <a:pt x="3702708" y="2709034"/>
                    </a:cubicBezTo>
                    <a:cubicBezTo>
                      <a:pt x="3668144" y="2716930"/>
                      <a:pt x="3530545" y="2723375"/>
                      <a:pt x="3522462" y="2766985"/>
                    </a:cubicBezTo>
                    <a:cubicBezTo>
                      <a:pt x="3518685" y="2787360"/>
                      <a:pt x="3542204" y="2811949"/>
                      <a:pt x="3552485" y="2826684"/>
                    </a:cubicBezTo>
                    <a:cubicBezTo>
                      <a:pt x="3565069" y="2844723"/>
                      <a:pt x="3582686" y="2886432"/>
                      <a:pt x="3602565" y="2896342"/>
                    </a:cubicBezTo>
                    <a:moveTo>
                      <a:pt x="3384203" y="2713715"/>
                    </a:moveTo>
                    <a:cubicBezTo>
                      <a:pt x="3333310" y="2777491"/>
                      <a:pt x="3238327" y="2764600"/>
                      <a:pt x="3167282" y="2755537"/>
                    </a:cubicBezTo>
                    <a:cubicBezTo>
                      <a:pt x="3119166" y="2749389"/>
                      <a:pt x="3071502" y="2741124"/>
                      <a:pt x="3023532" y="2734050"/>
                    </a:cubicBezTo>
                    <a:cubicBezTo>
                      <a:pt x="2976197" y="2727065"/>
                      <a:pt x="2918783" y="2714150"/>
                      <a:pt x="2872865" y="2733647"/>
                    </a:cubicBezTo>
                    <a:cubicBezTo>
                      <a:pt x="2947317" y="2838318"/>
                      <a:pt x="3043153" y="2924870"/>
                      <a:pt x="3133643" y="3015136"/>
                    </a:cubicBezTo>
                    <a:cubicBezTo>
                      <a:pt x="3180027" y="3061421"/>
                      <a:pt x="3224841" y="3109237"/>
                      <a:pt x="3269438" y="3157238"/>
                    </a:cubicBezTo>
                    <a:cubicBezTo>
                      <a:pt x="3313181" y="3204328"/>
                      <a:pt x="3348068" y="3263592"/>
                      <a:pt x="3394468" y="3307227"/>
                    </a:cubicBezTo>
                    <a:cubicBezTo>
                      <a:pt x="3433848" y="3235282"/>
                      <a:pt x="3471118" y="3162257"/>
                      <a:pt x="3509088" y="3089570"/>
                    </a:cubicBezTo>
                    <a:cubicBezTo>
                      <a:pt x="3525030" y="3059036"/>
                      <a:pt x="3545553" y="3031547"/>
                      <a:pt x="3561921" y="3001367"/>
                    </a:cubicBezTo>
                    <a:cubicBezTo>
                      <a:pt x="3579957" y="2968118"/>
                      <a:pt x="3582726" y="2952818"/>
                      <a:pt x="3559715" y="2922687"/>
                    </a:cubicBezTo>
                    <a:cubicBezTo>
                      <a:pt x="3525465" y="2877828"/>
                      <a:pt x="3477317" y="2817073"/>
                      <a:pt x="3484201" y="2756826"/>
                    </a:cubicBezTo>
                    <a:cubicBezTo>
                      <a:pt x="3492236" y="2686484"/>
                      <a:pt x="3575802" y="2678758"/>
                      <a:pt x="3630512" y="2663587"/>
                    </a:cubicBezTo>
                    <a:cubicBezTo>
                      <a:pt x="3658007" y="2655965"/>
                      <a:pt x="3689569" y="2650181"/>
                      <a:pt x="3714705" y="2636299"/>
                    </a:cubicBezTo>
                    <a:cubicBezTo>
                      <a:pt x="3746637" y="2618648"/>
                      <a:pt x="3748078" y="2589515"/>
                      <a:pt x="3758642" y="2557901"/>
                    </a:cubicBezTo>
                    <a:cubicBezTo>
                      <a:pt x="3771427" y="2519632"/>
                      <a:pt x="3783150" y="2494778"/>
                      <a:pt x="3769656" y="2454527"/>
                    </a:cubicBezTo>
                    <a:cubicBezTo>
                      <a:pt x="3758416" y="2421036"/>
                      <a:pt x="3741605" y="2387786"/>
                      <a:pt x="3726074" y="2356140"/>
                    </a:cubicBezTo>
                    <a:cubicBezTo>
                      <a:pt x="3693417" y="2289609"/>
                      <a:pt x="3652596" y="2228355"/>
                      <a:pt x="3609304" y="2168373"/>
                    </a:cubicBezTo>
                    <a:cubicBezTo>
                      <a:pt x="3580850" y="2128953"/>
                      <a:pt x="3547292" y="2050296"/>
                      <a:pt x="3496399" y="2039766"/>
                    </a:cubicBezTo>
                    <a:cubicBezTo>
                      <a:pt x="3460288" y="2032298"/>
                      <a:pt x="3414726" y="2035367"/>
                      <a:pt x="3377681" y="2033321"/>
                    </a:cubicBezTo>
                    <a:cubicBezTo>
                      <a:pt x="3334501" y="2030936"/>
                      <a:pt x="3291265" y="2029591"/>
                      <a:pt x="3248061" y="2027722"/>
                    </a:cubicBezTo>
                    <a:cubicBezTo>
                      <a:pt x="3158522" y="2023846"/>
                      <a:pt x="3062637" y="2015379"/>
                      <a:pt x="2973532" y="2027190"/>
                    </a:cubicBezTo>
                    <a:cubicBezTo>
                      <a:pt x="3078466" y="2140659"/>
                      <a:pt x="3184536" y="2251292"/>
                      <a:pt x="3277876" y="2374872"/>
                    </a:cubicBezTo>
                    <a:cubicBezTo>
                      <a:pt x="3337996" y="2454463"/>
                      <a:pt x="3466239" y="2610889"/>
                      <a:pt x="3384203" y="2713715"/>
                    </a:cubicBezTo>
                    <a:moveTo>
                      <a:pt x="3785783" y="1855311"/>
                    </a:moveTo>
                    <a:cubicBezTo>
                      <a:pt x="3737128" y="1765053"/>
                      <a:pt x="3691936" y="1675802"/>
                      <a:pt x="3626043" y="1596985"/>
                    </a:cubicBezTo>
                    <a:cubicBezTo>
                      <a:pt x="3569055" y="1528818"/>
                      <a:pt x="3517365" y="1457695"/>
                      <a:pt x="3458219" y="1391131"/>
                    </a:cubicBezTo>
                    <a:cubicBezTo>
                      <a:pt x="3334147" y="1251479"/>
                      <a:pt x="3173119" y="1148274"/>
                      <a:pt x="3022992" y="1039768"/>
                    </a:cubicBezTo>
                    <a:cubicBezTo>
                      <a:pt x="2989031" y="1015211"/>
                      <a:pt x="2945570" y="1001829"/>
                      <a:pt x="2908300" y="980415"/>
                    </a:cubicBezTo>
                    <a:cubicBezTo>
                      <a:pt x="2862181" y="953925"/>
                      <a:pt x="2812770" y="931818"/>
                      <a:pt x="2762859" y="913505"/>
                    </a:cubicBezTo>
                    <a:cubicBezTo>
                      <a:pt x="2672321" y="880296"/>
                      <a:pt x="2568361" y="863345"/>
                      <a:pt x="2471937" y="870088"/>
                    </a:cubicBezTo>
                    <a:cubicBezTo>
                      <a:pt x="2365377" y="877533"/>
                      <a:pt x="2284984" y="915189"/>
                      <a:pt x="2218825" y="998317"/>
                    </a:cubicBezTo>
                    <a:cubicBezTo>
                      <a:pt x="2153963" y="1079793"/>
                      <a:pt x="2143915" y="1169737"/>
                      <a:pt x="2142160" y="1272144"/>
                    </a:cubicBezTo>
                    <a:cubicBezTo>
                      <a:pt x="2141330" y="1320805"/>
                      <a:pt x="2140726" y="1369749"/>
                      <a:pt x="2141202" y="1418419"/>
                    </a:cubicBezTo>
                    <a:cubicBezTo>
                      <a:pt x="2141668" y="1466589"/>
                      <a:pt x="2147925" y="1497035"/>
                      <a:pt x="2177417" y="1534144"/>
                    </a:cubicBezTo>
                    <a:cubicBezTo>
                      <a:pt x="2201700" y="1564678"/>
                      <a:pt x="2252859" y="1580098"/>
                      <a:pt x="2287761" y="1594213"/>
                    </a:cubicBezTo>
                    <a:cubicBezTo>
                      <a:pt x="2335249" y="1613412"/>
                      <a:pt x="2379692" y="1634819"/>
                      <a:pt x="2423991" y="1660648"/>
                    </a:cubicBezTo>
                    <a:cubicBezTo>
                      <a:pt x="2443153" y="1671822"/>
                      <a:pt x="2488668" y="1713878"/>
                      <a:pt x="2512307" y="1709414"/>
                    </a:cubicBezTo>
                    <a:cubicBezTo>
                      <a:pt x="2547137" y="1702832"/>
                      <a:pt x="2555672" y="1641006"/>
                      <a:pt x="2559134" y="1613573"/>
                    </a:cubicBezTo>
                    <a:cubicBezTo>
                      <a:pt x="2572105" y="1510941"/>
                      <a:pt x="2570720" y="1405988"/>
                      <a:pt x="2564432" y="1302855"/>
                    </a:cubicBezTo>
                    <a:cubicBezTo>
                      <a:pt x="2561219" y="1250045"/>
                      <a:pt x="2536655" y="1170695"/>
                      <a:pt x="2550576" y="1117256"/>
                    </a:cubicBezTo>
                    <a:cubicBezTo>
                      <a:pt x="2556348" y="1095052"/>
                      <a:pt x="2569545" y="1087181"/>
                      <a:pt x="2585841" y="1106782"/>
                    </a:cubicBezTo>
                    <a:cubicBezTo>
                      <a:pt x="2605993" y="1131033"/>
                      <a:pt x="2610953" y="1187944"/>
                      <a:pt x="2616154" y="1217190"/>
                    </a:cubicBezTo>
                    <a:cubicBezTo>
                      <a:pt x="2634503" y="1320193"/>
                      <a:pt x="2633288" y="1423744"/>
                      <a:pt x="2633884" y="1527900"/>
                    </a:cubicBezTo>
                    <a:cubicBezTo>
                      <a:pt x="2634125" y="1569286"/>
                      <a:pt x="2657225" y="1590749"/>
                      <a:pt x="2672369" y="1627624"/>
                    </a:cubicBezTo>
                    <a:cubicBezTo>
                      <a:pt x="2691733" y="1674771"/>
                      <a:pt x="2707586" y="1723973"/>
                      <a:pt x="2717127" y="1774068"/>
                    </a:cubicBezTo>
                    <a:cubicBezTo>
                      <a:pt x="2722674" y="1803145"/>
                      <a:pt x="2726587" y="1832769"/>
                      <a:pt x="2726169" y="1862433"/>
                    </a:cubicBezTo>
                    <a:cubicBezTo>
                      <a:pt x="2725943" y="1878723"/>
                      <a:pt x="2717916" y="1904633"/>
                      <a:pt x="2724172" y="1920110"/>
                    </a:cubicBezTo>
                    <a:cubicBezTo>
                      <a:pt x="2736314" y="1950137"/>
                      <a:pt x="2811691" y="1933347"/>
                      <a:pt x="2836956" y="1932783"/>
                    </a:cubicBezTo>
                    <a:cubicBezTo>
                      <a:pt x="2949579" y="1930277"/>
                      <a:pt x="3061880" y="1924275"/>
                      <a:pt x="3174673" y="1922825"/>
                    </a:cubicBezTo>
                    <a:cubicBezTo>
                      <a:pt x="3403027" y="1919892"/>
                      <a:pt x="3632999" y="1953819"/>
                      <a:pt x="3856627" y="1996897"/>
                    </a:cubicBezTo>
                    <a:cubicBezTo>
                      <a:pt x="3833463" y="1949484"/>
                      <a:pt x="3810831" y="1901781"/>
                      <a:pt x="3785783" y="1855311"/>
                    </a:cubicBezTo>
                    <a:moveTo>
                      <a:pt x="3687644" y="1373447"/>
                    </a:moveTo>
                    <a:cubicBezTo>
                      <a:pt x="3705534" y="1376372"/>
                      <a:pt x="3765638" y="1409234"/>
                      <a:pt x="3776025" y="1388400"/>
                    </a:cubicBezTo>
                    <a:cubicBezTo>
                      <a:pt x="3784889" y="1370595"/>
                      <a:pt x="3741025" y="1306827"/>
                      <a:pt x="3734471" y="1289844"/>
                    </a:cubicBezTo>
                    <a:cubicBezTo>
                      <a:pt x="3719254" y="1250407"/>
                      <a:pt x="3715567" y="1206378"/>
                      <a:pt x="3706605" y="1165209"/>
                    </a:cubicBezTo>
                    <a:cubicBezTo>
                      <a:pt x="3700961" y="1139267"/>
                      <a:pt x="3700422" y="1087995"/>
                      <a:pt x="3686388" y="1064880"/>
                    </a:cubicBezTo>
                    <a:cubicBezTo>
                      <a:pt x="3670704" y="1039035"/>
                      <a:pt x="3634135" y="1052014"/>
                      <a:pt x="3608169" y="1052787"/>
                    </a:cubicBezTo>
                    <a:cubicBezTo>
                      <a:pt x="3563894" y="1054109"/>
                      <a:pt x="3519177" y="1054084"/>
                      <a:pt x="3474870" y="1053931"/>
                    </a:cubicBezTo>
                    <a:cubicBezTo>
                      <a:pt x="3429814" y="1053770"/>
                      <a:pt x="3384782" y="1052594"/>
                      <a:pt x="3339719" y="1052731"/>
                    </a:cubicBezTo>
                    <a:cubicBezTo>
                      <a:pt x="3293664" y="1052868"/>
                      <a:pt x="3248166" y="1045222"/>
                      <a:pt x="3202458" y="1045222"/>
                    </a:cubicBezTo>
                    <a:cubicBezTo>
                      <a:pt x="3207587" y="1061778"/>
                      <a:pt x="3229020" y="1069859"/>
                      <a:pt x="3242482" y="1077650"/>
                    </a:cubicBezTo>
                    <a:cubicBezTo>
                      <a:pt x="3263214" y="1089662"/>
                      <a:pt x="3280670" y="1103930"/>
                      <a:pt x="3298850" y="1119609"/>
                    </a:cubicBezTo>
                    <a:cubicBezTo>
                      <a:pt x="3341442" y="1156322"/>
                      <a:pt x="3383913" y="1185672"/>
                      <a:pt x="3419629" y="1229476"/>
                    </a:cubicBezTo>
                    <a:cubicBezTo>
                      <a:pt x="3451907" y="1269074"/>
                      <a:pt x="3496987" y="1311419"/>
                      <a:pt x="3537051" y="1343259"/>
                    </a:cubicBezTo>
                    <a:cubicBezTo>
                      <a:pt x="3558508" y="1360299"/>
                      <a:pt x="3573177" y="1358929"/>
                      <a:pt x="3599175" y="1358704"/>
                    </a:cubicBezTo>
                    <a:cubicBezTo>
                      <a:pt x="3630270" y="1358438"/>
                      <a:pt x="3657298" y="1368484"/>
                      <a:pt x="3687644" y="1373447"/>
                    </a:cubicBezTo>
                    <a:moveTo>
                      <a:pt x="3797973" y="1285220"/>
                    </a:moveTo>
                    <a:cubicBezTo>
                      <a:pt x="3809156" y="1319500"/>
                      <a:pt x="3810211" y="1329571"/>
                      <a:pt x="3846491" y="1327138"/>
                    </a:cubicBezTo>
                    <a:cubicBezTo>
                      <a:pt x="3893124" y="1323996"/>
                      <a:pt x="3939871" y="1321071"/>
                      <a:pt x="3986585" y="1317688"/>
                    </a:cubicBezTo>
                    <a:cubicBezTo>
                      <a:pt x="4093154" y="1309977"/>
                      <a:pt x="4199811" y="1294050"/>
                      <a:pt x="4306396" y="1288676"/>
                    </a:cubicBezTo>
                    <a:cubicBezTo>
                      <a:pt x="4397264" y="1284092"/>
                      <a:pt x="4495386" y="1273119"/>
                      <a:pt x="4585683" y="1282585"/>
                    </a:cubicBezTo>
                    <a:cubicBezTo>
                      <a:pt x="4627832" y="1287000"/>
                      <a:pt x="4672751" y="1278500"/>
                      <a:pt x="4715729" y="1280184"/>
                    </a:cubicBezTo>
                    <a:cubicBezTo>
                      <a:pt x="4767613" y="1282222"/>
                      <a:pt x="4819987" y="1282005"/>
                      <a:pt x="4869632" y="1297981"/>
                    </a:cubicBezTo>
                    <a:cubicBezTo>
                      <a:pt x="4911000" y="1311307"/>
                      <a:pt x="4945565" y="1318509"/>
                      <a:pt x="4975122" y="1352975"/>
                    </a:cubicBezTo>
                    <a:cubicBezTo>
                      <a:pt x="5004912" y="1387683"/>
                      <a:pt x="5025242" y="1431430"/>
                      <a:pt x="5045040" y="1472269"/>
                    </a:cubicBezTo>
                    <a:cubicBezTo>
                      <a:pt x="5083429" y="1551449"/>
                      <a:pt x="5113477" y="1654831"/>
                      <a:pt x="5181004" y="1714796"/>
                    </a:cubicBezTo>
                    <a:cubicBezTo>
                      <a:pt x="5198057" y="1729943"/>
                      <a:pt x="5227187" y="1755659"/>
                      <a:pt x="5252002" y="1752807"/>
                    </a:cubicBezTo>
                    <a:cubicBezTo>
                      <a:pt x="5292830" y="1748110"/>
                      <a:pt x="5280310" y="1694026"/>
                      <a:pt x="5276720" y="1666594"/>
                    </a:cubicBezTo>
                    <a:cubicBezTo>
                      <a:pt x="5264634" y="1574145"/>
                      <a:pt x="5228346" y="1494247"/>
                      <a:pt x="5201262" y="1405955"/>
                    </a:cubicBezTo>
                    <a:cubicBezTo>
                      <a:pt x="5193170" y="1379562"/>
                      <a:pt x="5177131" y="1309848"/>
                      <a:pt x="5219055" y="1300132"/>
                    </a:cubicBezTo>
                    <a:cubicBezTo>
                      <a:pt x="5249232" y="1293139"/>
                      <a:pt x="5296630" y="1359525"/>
                      <a:pt x="5313965" y="1377355"/>
                    </a:cubicBezTo>
                    <a:cubicBezTo>
                      <a:pt x="5352145" y="1416622"/>
                      <a:pt x="5389512" y="1454722"/>
                      <a:pt x="5432192" y="1489293"/>
                    </a:cubicBezTo>
                    <a:cubicBezTo>
                      <a:pt x="5467425" y="1517829"/>
                      <a:pt x="5502843" y="1549362"/>
                      <a:pt x="5551538" y="1543239"/>
                    </a:cubicBezTo>
                    <a:cubicBezTo>
                      <a:pt x="5528238" y="1480374"/>
                      <a:pt x="5502521" y="1419507"/>
                      <a:pt x="5464350" y="1364037"/>
                    </a:cubicBezTo>
                    <a:cubicBezTo>
                      <a:pt x="5431580" y="1316423"/>
                      <a:pt x="5376355" y="1273570"/>
                      <a:pt x="5355881" y="1218801"/>
                    </a:cubicBezTo>
                    <a:cubicBezTo>
                      <a:pt x="5340454" y="1177559"/>
                      <a:pt x="5354110" y="1121292"/>
                      <a:pt x="5402080" y="1157579"/>
                    </a:cubicBezTo>
                    <a:cubicBezTo>
                      <a:pt x="5443738" y="1189088"/>
                      <a:pt x="5479800" y="1227639"/>
                      <a:pt x="5522384" y="1258584"/>
                    </a:cubicBezTo>
                    <a:cubicBezTo>
                      <a:pt x="5578269" y="1299182"/>
                      <a:pt x="5641698" y="1332834"/>
                      <a:pt x="5707945" y="1352911"/>
                    </a:cubicBezTo>
                    <a:cubicBezTo>
                      <a:pt x="5729861" y="1359549"/>
                      <a:pt x="5768749" y="1372416"/>
                      <a:pt x="5789755" y="1356569"/>
                    </a:cubicBezTo>
                    <a:cubicBezTo>
                      <a:pt x="5821084" y="1332939"/>
                      <a:pt x="5789127" y="1283632"/>
                      <a:pt x="5771543" y="1261912"/>
                    </a:cubicBezTo>
                    <a:cubicBezTo>
                      <a:pt x="5606618" y="1058217"/>
                      <a:pt x="5332355" y="985168"/>
                      <a:pt x="5082101" y="969813"/>
                    </a:cubicBezTo>
                    <a:cubicBezTo>
                      <a:pt x="5016868" y="965808"/>
                      <a:pt x="4949027" y="972238"/>
                      <a:pt x="4883537" y="973164"/>
                    </a:cubicBezTo>
                    <a:cubicBezTo>
                      <a:pt x="4821396" y="974026"/>
                      <a:pt x="4763723" y="981640"/>
                      <a:pt x="4702316" y="990727"/>
                    </a:cubicBezTo>
                    <a:cubicBezTo>
                      <a:pt x="4574837" y="1009588"/>
                      <a:pt x="4447086" y="1024928"/>
                      <a:pt x="4320155" y="1043772"/>
                    </a:cubicBezTo>
                    <a:cubicBezTo>
                      <a:pt x="4286178" y="1048815"/>
                      <a:pt x="4245865" y="1058806"/>
                      <a:pt x="4212033" y="1057492"/>
                    </a:cubicBezTo>
                    <a:cubicBezTo>
                      <a:pt x="4198096" y="1056953"/>
                      <a:pt x="4190857" y="1053214"/>
                      <a:pt x="4176961" y="1056936"/>
                    </a:cubicBezTo>
                    <a:cubicBezTo>
                      <a:pt x="4165101" y="1060119"/>
                      <a:pt x="4156567" y="1066475"/>
                      <a:pt x="4143346" y="1068610"/>
                    </a:cubicBezTo>
                    <a:cubicBezTo>
                      <a:pt x="4068130" y="1080744"/>
                      <a:pt x="3991577" y="1085473"/>
                      <a:pt x="3915362" y="1086448"/>
                    </a:cubicBezTo>
                    <a:cubicBezTo>
                      <a:pt x="3878696" y="1086907"/>
                      <a:pt x="3841668" y="1086214"/>
                      <a:pt x="3805275" y="1081412"/>
                    </a:cubicBezTo>
                    <a:cubicBezTo>
                      <a:pt x="3783851" y="1078584"/>
                      <a:pt x="3761910" y="1069674"/>
                      <a:pt x="3755872" y="1095133"/>
                    </a:cubicBezTo>
                    <a:cubicBezTo>
                      <a:pt x="3751315" y="1114331"/>
                      <a:pt x="3766508" y="1150699"/>
                      <a:pt x="3771725" y="1169189"/>
                    </a:cubicBezTo>
                    <a:cubicBezTo>
                      <a:pt x="3782385" y="1206982"/>
                      <a:pt x="3786041" y="1248610"/>
                      <a:pt x="3797973" y="1285220"/>
                    </a:cubicBezTo>
                    <a:moveTo>
                      <a:pt x="2434466" y="626780"/>
                    </a:moveTo>
                    <a:cubicBezTo>
                      <a:pt x="2447284" y="627263"/>
                      <a:pt x="2468411" y="629189"/>
                      <a:pt x="2472573" y="613164"/>
                    </a:cubicBezTo>
                    <a:cubicBezTo>
                      <a:pt x="2480424" y="582976"/>
                      <a:pt x="2440086" y="601401"/>
                      <a:pt x="2432606" y="582396"/>
                    </a:cubicBezTo>
                    <a:cubicBezTo>
                      <a:pt x="2424281" y="561239"/>
                      <a:pt x="2452687" y="555761"/>
                      <a:pt x="2465214" y="552345"/>
                    </a:cubicBezTo>
                    <a:cubicBezTo>
                      <a:pt x="2490753" y="545368"/>
                      <a:pt x="2484184" y="546858"/>
                      <a:pt x="2484876" y="520336"/>
                    </a:cubicBezTo>
                    <a:cubicBezTo>
                      <a:pt x="2485520" y="495868"/>
                      <a:pt x="2493419" y="473584"/>
                      <a:pt x="2503346" y="451420"/>
                    </a:cubicBezTo>
                    <a:cubicBezTo>
                      <a:pt x="2517138" y="420628"/>
                      <a:pt x="2517847" y="422183"/>
                      <a:pt x="2486905" y="418646"/>
                    </a:cubicBezTo>
                    <a:cubicBezTo>
                      <a:pt x="2434844" y="412700"/>
                      <a:pt x="2423484" y="366705"/>
                      <a:pt x="2404225" y="324626"/>
                    </a:cubicBezTo>
                    <a:cubicBezTo>
                      <a:pt x="2392341" y="298659"/>
                      <a:pt x="2379177" y="273330"/>
                      <a:pt x="2371786" y="245591"/>
                    </a:cubicBezTo>
                    <a:cubicBezTo>
                      <a:pt x="2367285" y="228761"/>
                      <a:pt x="2367913" y="202013"/>
                      <a:pt x="2351472" y="192530"/>
                    </a:cubicBezTo>
                    <a:cubicBezTo>
                      <a:pt x="2329266" y="179720"/>
                      <a:pt x="2277560" y="192965"/>
                      <a:pt x="2254163" y="196043"/>
                    </a:cubicBezTo>
                    <a:cubicBezTo>
                      <a:pt x="2215065" y="201183"/>
                      <a:pt x="2173947" y="207016"/>
                      <a:pt x="2136548" y="220140"/>
                    </a:cubicBezTo>
                    <a:cubicBezTo>
                      <a:pt x="2104479" y="231395"/>
                      <a:pt x="2092273" y="257498"/>
                      <a:pt x="2063360" y="262123"/>
                    </a:cubicBezTo>
                    <a:cubicBezTo>
                      <a:pt x="2044673" y="265104"/>
                      <a:pt x="1932195" y="258054"/>
                      <a:pt x="1946969" y="292528"/>
                    </a:cubicBezTo>
                    <a:cubicBezTo>
                      <a:pt x="1956172" y="314007"/>
                      <a:pt x="1999601" y="301737"/>
                      <a:pt x="2015607" y="301092"/>
                    </a:cubicBezTo>
                    <a:cubicBezTo>
                      <a:pt x="2036050" y="300279"/>
                      <a:pt x="2060969" y="297233"/>
                      <a:pt x="2081235" y="301229"/>
                    </a:cubicBezTo>
                    <a:cubicBezTo>
                      <a:pt x="2101484" y="305234"/>
                      <a:pt x="2103384" y="312815"/>
                      <a:pt x="2111290" y="332980"/>
                    </a:cubicBezTo>
                    <a:cubicBezTo>
                      <a:pt x="2092313" y="332038"/>
                      <a:pt x="2021324" y="321427"/>
                      <a:pt x="2005817" y="335389"/>
                    </a:cubicBezTo>
                    <a:cubicBezTo>
                      <a:pt x="1992057" y="347772"/>
                      <a:pt x="2002218" y="361348"/>
                      <a:pt x="2016058" y="365900"/>
                    </a:cubicBezTo>
                    <a:cubicBezTo>
                      <a:pt x="2043063" y="374786"/>
                      <a:pt x="2079560" y="357545"/>
                      <a:pt x="2107901" y="364957"/>
                    </a:cubicBezTo>
                    <a:cubicBezTo>
                      <a:pt x="2128070" y="370234"/>
                      <a:pt x="2126669" y="370951"/>
                      <a:pt x="2134978" y="391213"/>
                    </a:cubicBezTo>
                    <a:cubicBezTo>
                      <a:pt x="2139310" y="401784"/>
                      <a:pt x="2144245" y="412596"/>
                      <a:pt x="2146081" y="423963"/>
                    </a:cubicBezTo>
                    <a:cubicBezTo>
                      <a:pt x="2156499" y="488174"/>
                      <a:pt x="2097627" y="438328"/>
                      <a:pt x="2073151" y="424108"/>
                    </a:cubicBezTo>
                    <a:cubicBezTo>
                      <a:pt x="2028377" y="398094"/>
                      <a:pt x="1979835" y="402952"/>
                      <a:pt x="1988531" y="465455"/>
                    </a:cubicBezTo>
                    <a:cubicBezTo>
                      <a:pt x="1991405" y="486136"/>
                      <a:pt x="2002548" y="504231"/>
                      <a:pt x="2016863" y="519144"/>
                    </a:cubicBezTo>
                    <a:cubicBezTo>
                      <a:pt x="2037040" y="540163"/>
                      <a:pt x="2042266" y="544127"/>
                      <a:pt x="2043304" y="575886"/>
                    </a:cubicBezTo>
                    <a:cubicBezTo>
                      <a:pt x="2044198" y="603214"/>
                      <a:pt x="2041267" y="632451"/>
                      <a:pt x="2050937" y="658692"/>
                    </a:cubicBezTo>
                    <a:cubicBezTo>
                      <a:pt x="2061597" y="687591"/>
                      <a:pt x="2084310" y="712220"/>
                      <a:pt x="2102047" y="736889"/>
                    </a:cubicBezTo>
                    <a:cubicBezTo>
                      <a:pt x="2123351" y="766521"/>
                      <a:pt x="2145396" y="795790"/>
                      <a:pt x="2165944" y="825954"/>
                    </a:cubicBezTo>
                    <a:cubicBezTo>
                      <a:pt x="2174800" y="838950"/>
                      <a:pt x="2187441" y="871659"/>
                      <a:pt x="2204502" y="875994"/>
                    </a:cubicBezTo>
                    <a:cubicBezTo>
                      <a:pt x="2220564" y="880062"/>
                      <a:pt x="2245467" y="854281"/>
                      <a:pt x="2258768" y="846901"/>
                    </a:cubicBezTo>
                    <a:cubicBezTo>
                      <a:pt x="2291014" y="829016"/>
                      <a:pt x="2326432" y="817374"/>
                      <a:pt x="2359580" y="801366"/>
                    </a:cubicBezTo>
                    <a:cubicBezTo>
                      <a:pt x="2331803" y="776664"/>
                      <a:pt x="2307077" y="748643"/>
                      <a:pt x="2279879" y="723829"/>
                    </a:cubicBezTo>
                    <a:cubicBezTo>
                      <a:pt x="2258631" y="704453"/>
                      <a:pt x="2247641" y="700763"/>
                      <a:pt x="2254646" y="668045"/>
                    </a:cubicBezTo>
                    <a:cubicBezTo>
                      <a:pt x="2270362" y="594650"/>
                      <a:pt x="2380755" y="624766"/>
                      <a:pt x="2434466" y="626780"/>
                    </a:cubicBezTo>
                    <a:moveTo>
                      <a:pt x="2016839" y="2169107"/>
                    </a:moveTo>
                    <a:cubicBezTo>
                      <a:pt x="1929063" y="2254128"/>
                      <a:pt x="1798541" y="2307277"/>
                      <a:pt x="1679807" y="2328675"/>
                    </a:cubicBezTo>
                    <a:cubicBezTo>
                      <a:pt x="1555429" y="2351089"/>
                      <a:pt x="1413595" y="2367693"/>
                      <a:pt x="1292430" y="2324349"/>
                    </a:cubicBezTo>
                    <a:cubicBezTo>
                      <a:pt x="1168196" y="2279901"/>
                      <a:pt x="1052031" y="2215996"/>
                      <a:pt x="946855" y="2136478"/>
                    </a:cubicBezTo>
                    <a:cubicBezTo>
                      <a:pt x="933924" y="2126697"/>
                      <a:pt x="789055" y="1985215"/>
                      <a:pt x="777389" y="1996373"/>
                    </a:cubicBezTo>
                    <a:cubicBezTo>
                      <a:pt x="820424" y="2060834"/>
                      <a:pt x="865584" y="2123700"/>
                      <a:pt x="911203" y="2186332"/>
                    </a:cubicBezTo>
                    <a:cubicBezTo>
                      <a:pt x="933618" y="2217100"/>
                      <a:pt x="1011121" y="2323003"/>
                      <a:pt x="966557" y="2361312"/>
                    </a:cubicBezTo>
                    <a:cubicBezTo>
                      <a:pt x="937040" y="2386691"/>
                      <a:pt x="886832" y="2345804"/>
                      <a:pt x="862597" y="2329408"/>
                    </a:cubicBezTo>
                    <a:cubicBezTo>
                      <a:pt x="804256" y="2289939"/>
                      <a:pt x="739265" y="2268686"/>
                      <a:pt x="668357" y="2268686"/>
                    </a:cubicBezTo>
                    <a:cubicBezTo>
                      <a:pt x="701118" y="2328844"/>
                      <a:pt x="750924" y="2382115"/>
                      <a:pt x="777566" y="2445657"/>
                    </a:cubicBezTo>
                    <a:cubicBezTo>
                      <a:pt x="790150" y="2475684"/>
                      <a:pt x="783741" y="2473508"/>
                      <a:pt x="755304" y="2465347"/>
                    </a:cubicBezTo>
                    <a:cubicBezTo>
                      <a:pt x="719717" y="2455139"/>
                      <a:pt x="679355" y="2443328"/>
                      <a:pt x="642222" y="2441653"/>
                    </a:cubicBezTo>
                    <a:cubicBezTo>
                      <a:pt x="624951" y="2440871"/>
                      <a:pt x="589888" y="2448468"/>
                      <a:pt x="586965" y="2471027"/>
                    </a:cubicBezTo>
                    <a:cubicBezTo>
                      <a:pt x="584171" y="2492610"/>
                      <a:pt x="629976" y="2533320"/>
                      <a:pt x="642761" y="2548773"/>
                    </a:cubicBezTo>
                    <a:cubicBezTo>
                      <a:pt x="689612" y="2605443"/>
                      <a:pt x="737365" y="2659212"/>
                      <a:pt x="795287" y="2704901"/>
                    </a:cubicBezTo>
                    <a:cubicBezTo>
                      <a:pt x="906477" y="2792597"/>
                      <a:pt x="1038464" y="2849138"/>
                      <a:pt x="1172802" y="2891137"/>
                    </a:cubicBezTo>
                    <a:cubicBezTo>
                      <a:pt x="1310046" y="2934038"/>
                      <a:pt x="1456727" y="2946961"/>
                      <a:pt x="1597031" y="2912431"/>
                    </a:cubicBezTo>
                    <a:cubicBezTo>
                      <a:pt x="1666547" y="2895318"/>
                      <a:pt x="1730314" y="2872107"/>
                      <a:pt x="1792575" y="2837464"/>
                    </a:cubicBezTo>
                    <a:cubicBezTo>
                      <a:pt x="1820763" y="2821786"/>
                      <a:pt x="1850409" y="2814680"/>
                      <a:pt x="1877518" y="2796247"/>
                    </a:cubicBezTo>
                    <a:cubicBezTo>
                      <a:pt x="1905682" y="2777104"/>
                      <a:pt x="1934224" y="2758002"/>
                      <a:pt x="1962975" y="2739778"/>
                    </a:cubicBezTo>
                    <a:cubicBezTo>
                      <a:pt x="2022177" y="2702251"/>
                      <a:pt x="2058876" y="2664498"/>
                      <a:pt x="2100188" y="2608102"/>
                    </a:cubicBezTo>
                    <a:cubicBezTo>
                      <a:pt x="2116806" y="2585422"/>
                      <a:pt x="2139607" y="2568608"/>
                      <a:pt x="2155445" y="2546275"/>
                    </a:cubicBezTo>
                    <a:cubicBezTo>
                      <a:pt x="2172892" y="2521671"/>
                      <a:pt x="2190838" y="2496606"/>
                      <a:pt x="2207110" y="2470713"/>
                    </a:cubicBezTo>
                    <a:cubicBezTo>
                      <a:pt x="2282133" y="2351290"/>
                      <a:pt x="2355643" y="2222916"/>
                      <a:pt x="2399378" y="2088283"/>
                    </a:cubicBezTo>
                    <a:cubicBezTo>
                      <a:pt x="2421930" y="2018867"/>
                      <a:pt x="2437244" y="1947462"/>
                      <a:pt x="2456165" y="1877032"/>
                    </a:cubicBezTo>
                    <a:cubicBezTo>
                      <a:pt x="2462678" y="1852797"/>
                      <a:pt x="2486704" y="1806182"/>
                      <a:pt x="2481688" y="1781569"/>
                    </a:cubicBezTo>
                    <a:cubicBezTo>
                      <a:pt x="2476849" y="1757826"/>
                      <a:pt x="2439289" y="1748191"/>
                      <a:pt x="2420690" y="1738120"/>
                    </a:cubicBezTo>
                    <a:cubicBezTo>
                      <a:pt x="2366392" y="1708738"/>
                      <a:pt x="2311916" y="1682650"/>
                      <a:pt x="2258937" y="1651407"/>
                    </a:cubicBezTo>
                    <a:cubicBezTo>
                      <a:pt x="2185750" y="1608232"/>
                      <a:pt x="2198713" y="1696757"/>
                      <a:pt x="2193971" y="1747868"/>
                    </a:cubicBezTo>
                    <a:cubicBezTo>
                      <a:pt x="2179881" y="1899824"/>
                      <a:pt x="2128835" y="2060625"/>
                      <a:pt x="2016839" y="2169107"/>
                    </a:cubicBezTo>
                    <a:moveTo>
                      <a:pt x="2635888" y="2227194"/>
                    </a:moveTo>
                    <a:cubicBezTo>
                      <a:pt x="2651331" y="2240431"/>
                      <a:pt x="2690404" y="2248649"/>
                      <a:pt x="2710154" y="2242607"/>
                    </a:cubicBezTo>
                    <a:cubicBezTo>
                      <a:pt x="2690686" y="2213587"/>
                      <a:pt x="2660671" y="2194549"/>
                      <a:pt x="2635421" y="2171201"/>
                    </a:cubicBezTo>
                    <a:cubicBezTo>
                      <a:pt x="2632668" y="2187250"/>
                      <a:pt x="2620462" y="2213974"/>
                      <a:pt x="2635888" y="2227194"/>
                    </a:cubicBezTo>
                    <a:moveTo>
                      <a:pt x="2541647" y="3259645"/>
                    </a:moveTo>
                    <a:cubicBezTo>
                      <a:pt x="2577194" y="3262239"/>
                      <a:pt x="2614286" y="3272914"/>
                      <a:pt x="2649527" y="3273196"/>
                    </a:cubicBezTo>
                    <a:cubicBezTo>
                      <a:pt x="2680960" y="3273446"/>
                      <a:pt x="2720734" y="3276008"/>
                      <a:pt x="2751281" y="3269256"/>
                    </a:cubicBezTo>
                    <a:cubicBezTo>
                      <a:pt x="2835547" y="3250621"/>
                      <a:pt x="2785725" y="3174358"/>
                      <a:pt x="2756402" y="3124584"/>
                    </a:cubicBezTo>
                    <a:cubicBezTo>
                      <a:pt x="2740178" y="3097063"/>
                      <a:pt x="2719671" y="3072434"/>
                      <a:pt x="2702763" y="3045388"/>
                    </a:cubicBezTo>
                    <a:cubicBezTo>
                      <a:pt x="2698681" y="3038870"/>
                      <a:pt x="2687353" y="3012260"/>
                      <a:pt x="2678303" y="3011365"/>
                    </a:cubicBezTo>
                    <a:cubicBezTo>
                      <a:pt x="2664994" y="3010044"/>
                      <a:pt x="2660856" y="3031877"/>
                      <a:pt x="2654439" y="3045235"/>
                    </a:cubicBezTo>
                    <a:cubicBezTo>
                      <a:pt x="2637080" y="3081417"/>
                      <a:pt x="2621033" y="3118800"/>
                      <a:pt x="2601332" y="3153790"/>
                    </a:cubicBezTo>
                    <a:cubicBezTo>
                      <a:pt x="2581517" y="3188972"/>
                      <a:pt x="2553844" y="3220538"/>
                      <a:pt x="2541647" y="3259645"/>
                    </a:cubicBezTo>
                    <a:moveTo>
                      <a:pt x="1630074" y="3795117"/>
                    </a:moveTo>
                    <a:cubicBezTo>
                      <a:pt x="1622787" y="3754641"/>
                      <a:pt x="1504391" y="3795754"/>
                      <a:pt x="1477604" y="3800579"/>
                    </a:cubicBezTo>
                    <a:cubicBezTo>
                      <a:pt x="1469923" y="3801965"/>
                      <a:pt x="1377163" y="3813269"/>
                      <a:pt x="1378000" y="3821333"/>
                    </a:cubicBezTo>
                    <a:cubicBezTo>
                      <a:pt x="1408700" y="3823605"/>
                      <a:pt x="1639131" y="3845495"/>
                      <a:pt x="1630074" y="3795117"/>
                    </a:cubicBezTo>
                    <a:moveTo>
                      <a:pt x="20073" y="4698783"/>
                    </a:moveTo>
                    <a:cubicBezTo>
                      <a:pt x="1933" y="4706679"/>
                      <a:pt x="2577" y="4648945"/>
                      <a:pt x="1740" y="4641283"/>
                    </a:cubicBezTo>
                    <a:cubicBezTo>
                      <a:pt x="49" y="4625847"/>
                      <a:pt x="-2076" y="4598060"/>
                      <a:pt x="5766" y="4584500"/>
                    </a:cubicBezTo>
                    <a:cubicBezTo>
                      <a:pt x="11522" y="4574559"/>
                      <a:pt x="13213" y="4579610"/>
                      <a:pt x="16305" y="4576992"/>
                    </a:cubicBezTo>
                    <a:cubicBezTo>
                      <a:pt x="41627" y="4555513"/>
                      <a:pt x="11047" y="4546329"/>
                      <a:pt x="5355" y="4529208"/>
                    </a:cubicBezTo>
                    <a:cubicBezTo>
                      <a:pt x="3600" y="4523947"/>
                      <a:pt x="3439" y="4509446"/>
                      <a:pt x="6055" y="4505054"/>
                    </a:cubicBezTo>
                    <a:cubicBezTo>
                      <a:pt x="13527" y="4492462"/>
                      <a:pt x="15604" y="4501880"/>
                      <a:pt x="24485" y="4496603"/>
                    </a:cubicBezTo>
                    <a:cubicBezTo>
                      <a:pt x="30443" y="4493067"/>
                      <a:pt x="42528" y="4501800"/>
                      <a:pt x="39034" y="4485678"/>
                    </a:cubicBezTo>
                    <a:cubicBezTo>
                      <a:pt x="36152" y="4472369"/>
                      <a:pt x="25975" y="4480539"/>
                      <a:pt x="20878" y="4476373"/>
                    </a:cubicBezTo>
                    <a:cubicBezTo>
                      <a:pt x="1498" y="4460534"/>
                      <a:pt x="3471" y="4439748"/>
                      <a:pt x="6579" y="4414435"/>
                    </a:cubicBezTo>
                    <a:cubicBezTo>
                      <a:pt x="9526" y="4390385"/>
                      <a:pt x="12368" y="4364653"/>
                      <a:pt x="19445" y="4341885"/>
                    </a:cubicBezTo>
                    <a:cubicBezTo>
                      <a:pt x="23076" y="4330203"/>
                      <a:pt x="28028" y="4335472"/>
                      <a:pt x="27633" y="4321671"/>
                    </a:cubicBezTo>
                    <a:cubicBezTo>
                      <a:pt x="27424" y="4314468"/>
                      <a:pt x="16482" y="4307355"/>
                      <a:pt x="16120" y="4298299"/>
                    </a:cubicBezTo>
                    <a:cubicBezTo>
                      <a:pt x="15685" y="4287044"/>
                      <a:pt x="26120" y="4268981"/>
                      <a:pt x="26707" y="4257114"/>
                    </a:cubicBezTo>
                    <a:cubicBezTo>
                      <a:pt x="27480" y="4241540"/>
                      <a:pt x="27625" y="4228005"/>
                      <a:pt x="25886" y="4213278"/>
                    </a:cubicBezTo>
                    <a:cubicBezTo>
                      <a:pt x="24823" y="4204254"/>
                      <a:pt x="22432" y="4200975"/>
                      <a:pt x="21933" y="4189994"/>
                    </a:cubicBezTo>
                    <a:cubicBezTo>
                      <a:pt x="21474" y="4179650"/>
                      <a:pt x="23736" y="4167533"/>
                      <a:pt x="23954" y="4156753"/>
                    </a:cubicBezTo>
                    <a:cubicBezTo>
                      <a:pt x="24566" y="4126146"/>
                      <a:pt x="28648" y="4095386"/>
                      <a:pt x="34026" y="4066116"/>
                    </a:cubicBezTo>
                    <a:cubicBezTo>
                      <a:pt x="37182" y="4061524"/>
                      <a:pt x="39662" y="4056593"/>
                      <a:pt x="41490" y="4051308"/>
                    </a:cubicBezTo>
                    <a:cubicBezTo>
                      <a:pt x="40234" y="4045821"/>
                      <a:pt x="38132" y="4040682"/>
                      <a:pt x="35194" y="4035880"/>
                    </a:cubicBezTo>
                    <a:cubicBezTo>
                      <a:pt x="34380" y="4021886"/>
                      <a:pt x="34646" y="4008222"/>
                      <a:pt x="34815" y="3994026"/>
                    </a:cubicBezTo>
                    <a:cubicBezTo>
                      <a:pt x="35129" y="3967697"/>
                      <a:pt x="30105" y="3942706"/>
                      <a:pt x="28567" y="3916747"/>
                    </a:cubicBezTo>
                    <a:cubicBezTo>
                      <a:pt x="28116" y="3909037"/>
                      <a:pt x="25081" y="3896179"/>
                      <a:pt x="30435" y="3889057"/>
                    </a:cubicBezTo>
                    <a:cubicBezTo>
                      <a:pt x="34517" y="3883627"/>
                      <a:pt x="48792" y="3884964"/>
                      <a:pt x="50362" y="3879743"/>
                    </a:cubicBezTo>
                    <a:cubicBezTo>
                      <a:pt x="54871" y="3864798"/>
                      <a:pt x="41369" y="3873717"/>
                      <a:pt x="38446" y="3866152"/>
                    </a:cubicBezTo>
                    <a:cubicBezTo>
                      <a:pt x="36103" y="3860085"/>
                      <a:pt x="37295" y="3852101"/>
                      <a:pt x="36908" y="3846002"/>
                    </a:cubicBezTo>
                    <a:cubicBezTo>
                      <a:pt x="35822" y="3829503"/>
                      <a:pt x="59565" y="3717403"/>
                      <a:pt x="80128" y="3731978"/>
                    </a:cubicBezTo>
                    <a:cubicBezTo>
                      <a:pt x="71932" y="3726169"/>
                      <a:pt x="88011" y="3687570"/>
                      <a:pt x="93228" y="3681036"/>
                    </a:cubicBezTo>
                    <a:cubicBezTo>
                      <a:pt x="112616" y="3656745"/>
                      <a:pt x="124194" y="3684259"/>
                      <a:pt x="139918" y="3701339"/>
                    </a:cubicBezTo>
                    <a:cubicBezTo>
                      <a:pt x="161923" y="3725250"/>
                      <a:pt x="181077" y="3709870"/>
                      <a:pt x="209660" y="3704473"/>
                    </a:cubicBezTo>
                    <a:cubicBezTo>
                      <a:pt x="245046" y="3697802"/>
                      <a:pt x="283934" y="3700154"/>
                      <a:pt x="319803" y="3700928"/>
                    </a:cubicBezTo>
                    <a:cubicBezTo>
                      <a:pt x="356574" y="3701725"/>
                      <a:pt x="393868" y="3703796"/>
                      <a:pt x="430494" y="3707035"/>
                    </a:cubicBezTo>
                    <a:cubicBezTo>
                      <a:pt x="469930" y="3710523"/>
                      <a:pt x="508125" y="3722439"/>
                      <a:pt x="547956" y="3721842"/>
                    </a:cubicBezTo>
                    <a:cubicBezTo>
                      <a:pt x="606989" y="3720956"/>
                      <a:pt x="666795" y="3722334"/>
                      <a:pt x="725779" y="3720223"/>
                    </a:cubicBezTo>
                    <a:cubicBezTo>
                      <a:pt x="737583" y="3719796"/>
                      <a:pt x="766149" y="3721029"/>
                      <a:pt x="771101" y="3706019"/>
                    </a:cubicBezTo>
                    <a:cubicBezTo>
                      <a:pt x="772961" y="3700380"/>
                      <a:pt x="762309" y="3688537"/>
                      <a:pt x="760706" y="3682317"/>
                    </a:cubicBezTo>
                    <a:cubicBezTo>
                      <a:pt x="757615" y="3670377"/>
                      <a:pt x="757397" y="3654699"/>
                      <a:pt x="762663" y="3643009"/>
                    </a:cubicBezTo>
                    <a:cubicBezTo>
                      <a:pt x="778564" y="3607737"/>
                      <a:pt x="811656" y="3636532"/>
                      <a:pt x="834964" y="3649350"/>
                    </a:cubicBezTo>
                    <a:cubicBezTo>
                      <a:pt x="870085" y="3668653"/>
                      <a:pt x="906485" y="3685088"/>
                      <a:pt x="945277" y="3695530"/>
                    </a:cubicBezTo>
                    <a:cubicBezTo>
                      <a:pt x="1099993" y="3737150"/>
                      <a:pt x="1282518" y="3734830"/>
                      <a:pt x="1440503" y="3715180"/>
                    </a:cubicBezTo>
                    <a:cubicBezTo>
                      <a:pt x="1600927" y="3695224"/>
                      <a:pt x="1759524" y="3646916"/>
                      <a:pt x="1915939" y="3607351"/>
                    </a:cubicBezTo>
                    <a:cubicBezTo>
                      <a:pt x="2058755" y="3571225"/>
                      <a:pt x="2190573" y="3491118"/>
                      <a:pt x="2300193" y="3393102"/>
                    </a:cubicBezTo>
                    <a:cubicBezTo>
                      <a:pt x="2411946" y="3293192"/>
                      <a:pt x="2500133" y="3154619"/>
                      <a:pt x="2555334" y="3015506"/>
                    </a:cubicBezTo>
                    <a:cubicBezTo>
                      <a:pt x="2616831" y="2860530"/>
                      <a:pt x="2572097" y="2704498"/>
                      <a:pt x="2570527" y="2545985"/>
                    </a:cubicBezTo>
                    <a:cubicBezTo>
                      <a:pt x="2569754" y="2466934"/>
                      <a:pt x="2552170" y="2389784"/>
                      <a:pt x="2547355" y="2310983"/>
                    </a:cubicBezTo>
                    <a:cubicBezTo>
                      <a:pt x="2542685" y="2234558"/>
                      <a:pt x="2549223" y="2162839"/>
                      <a:pt x="2572145" y="2088033"/>
                    </a:cubicBezTo>
                    <a:cubicBezTo>
                      <a:pt x="2577991" y="2068980"/>
                      <a:pt x="2586203" y="2049837"/>
                      <a:pt x="2590462" y="2030340"/>
                    </a:cubicBezTo>
                    <a:cubicBezTo>
                      <a:pt x="2594407" y="2012285"/>
                      <a:pt x="2587427" y="1997800"/>
                      <a:pt x="2589746" y="1980776"/>
                    </a:cubicBezTo>
                    <a:cubicBezTo>
                      <a:pt x="2594721" y="1944328"/>
                      <a:pt x="2635003" y="1948026"/>
                      <a:pt x="2652619" y="1920932"/>
                    </a:cubicBezTo>
                    <a:cubicBezTo>
                      <a:pt x="2668569" y="1896400"/>
                      <a:pt x="2652136" y="1858219"/>
                      <a:pt x="2646484" y="1831915"/>
                    </a:cubicBezTo>
                    <a:cubicBezTo>
                      <a:pt x="2636669" y="1786234"/>
                      <a:pt x="2624463" y="1741109"/>
                      <a:pt x="2613232" y="1695767"/>
                    </a:cubicBezTo>
                    <a:cubicBezTo>
                      <a:pt x="2601629" y="1722764"/>
                      <a:pt x="2590800" y="1749697"/>
                      <a:pt x="2583796" y="1778306"/>
                    </a:cubicBezTo>
                    <a:cubicBezTo>
                      <a:pt x="2581992" y="1785638"/>
                      <a:pt x="2581831" y="1798577"/>
                      <a:pt x="2576815" y="1805086"/>
                    </a:cubicBezTo>
                    <a:cubicBezTo>
                      <a:pt x="2573192" y="1809799"/>
                      <a:pt x="2564037" y="1809187"/>
                      <a:pt x="2561171" y="1813530"/>
                    </a:cubicBezTo>
                    <a:cubicBezTo>
                      <a:pt x="2551502" y="1828176"/>
                      <a:pt x="2552613" y="1842864"/>
                      <a:pt x="2550938" y="1861700"/>
                    </a:cubicBezTo>
                    <a:cubicBezTo>
                      <a:pt x="2547677" y="1898236"/>
                      <a:pt x="2541767" y="1934370"/>
                      <a:pt x="2535761" y="1970520"/>
                    </a:cubicBezTo>
                    <a:cubicBezTo>
                      <a:pt x="2515576" y="2091981"/>
                      <a:pt x="2500198" y="2211686"/>
                      <a:pt x="2452485" y="2326339"/>
                    </a:cubicBezTo>
                    <a:cubicBezTo>
                      <a:pt x="2364548" y="2537631"/>
                      <a:pt x="2245765" y="2734235"/>
                      <a:pt x="2070107" y="2884112"/>
                    </a:cubicBezTo>
                    <a:cubicBezTo>
                      <a:pt x="1990503" y="2952029"/>
                      <a:pt x="1889265" y="2994261"/>
                      <a:pt x="1792913" y="3030049"/>
                    </a:cubicBezTo>
                    <a:cubicBezTo>
                      <a:pt x="1677988" y="3072732"/>
                      <a:pt x="1568665" y="3095863"/>
                      <a:pt x="1445286" y="3084785"/>
                    </a:cubicBezTo>
                    <a:cubicBezTo>
                      <a:pt x="1328854" y="3074335"/>
                      <a:pt x="1212487" y="3038178"/>
                      <a:pt x="1105830" y="2991296"/>
                    </a:cubicBezTo>
                    <a:cubicBezTo>
                      <a:pt x="1000783" y="2945116"/>
                      <a:pt x="902153" y="2904471"/>
                      <a:pt x="812461" y="2830068"/>
                    </a:cubicBezTo>
                    <a:cubicBezTo>
                      <a:pt x="716617" y="2750566"/>
                      <a:pt x="620902" y="2654604"/>
                      <a:pt x="554977" y="2548209"/>
                    </a:cubicBezTo>
                    <a:cubicBezTo>
                      <a:pt x="530935" y="2509400"/>
                      <a:pt x="488134" y="2429350"/>
                      <a:pt x="498625" y="2380753"/>
                    </a:cubicBezTo>
                    <a:cubicBezTo>
                      <a:pt x="512079" y="2318435"/>
                      <a:pt x="607802" y="2359532"/>
                      <a:pt x="642375" y="2372439"/>
                    </a:cubicBezTo>
                    <a:cubicBezTo>
                      <a:pt x="613285" y="2324824"/>
                      <a:pt x="535420" y="2240037"/>
                      <a:pt x="574131" y="2180652"/>
                    </a:cubicBezTo>
                    <a:cubicBezTo>
                      <a:pt x="630644" y="2093987"/>
                      <a:pt x="778548" y="2181755"/>
                      <a:pt x="839111" y="2213877"/>
                    </a:cubicBezTo>
                    <a:cubicBezTo>
                      <a:pt x="807904" y="2150383"/>
                      <a:pt x="760199" y="2097040"/>
                      <a:pt x="726383" y="2035085"/>
                    </a:cubicBezTo>
                    <a:cubicBezTo>
                      <a:pt x="709636" y="2004390"/>
                      <a:pt x="663332" y="1879561"/>
                      <a:pt x="731359" y="1872802"/>
                    </a:cubicBezTo>
                    <a:cubicBezTo>
                      <a:pt x="751954" y="1870755"/>
                      <a:pt x="773822" y="1894273"/>
                      <a:pt x="788371" y="1906059"/>
                    </a:cubicBezTo>
                    <a:cubicBezTo>
                      <a:pt x="816615" y="1928956"/>
                      <a:pt x="844634" y="1952111"/>
                      <a:pt x="872645" y="1975289"/>
                    </a:cubicBezTo>
                    <a:cubicBezTo>
                      <a:pt x="933868" y="2025949"/>
                      <a:pt x="998489" y="2069036"/>
                      <a:pt x="1069003" y="2105717"/>
                    </a:cubicBezTo>
                    <a:cubicBezTo>
                      <a:pt x="1210112" y="2179129"/>
                      <a:pt x="1346616" y="2218115"/>
                      <a:pt x="1506887" y="2202501"/>
                    </a:cubicBezTo>
                    <a:cubicBezTo>
                      <a:pt x="1643447" y="2189208"/>
                      <a:pt x="1794033" y="2147700"/>
                      <a:pt x="1900223" y="2057668"/>
                    </a:cubicBezTo>
                    <a:cubicBezTo>
                      <a:pt x="1963990" y="2003608"/>
                      <a:pt x="2014690" y="1943804"/>
                      <a:pt x="2047443" y="1866115"/>
                    </a:cubicBezTo>
                    <a:cubicBezTo>
                      <a:pt x="2083618" y="1780320"/>
                      <a:pt x="2106677" y="1686083"/>
                      <a:pt x="2131983" y="1596574"/>
                    </a:cubicBezTo>
                    <a:cubicBezTo>
                      <a:pt x="2092756" y="1586471"/>
                      <a:pt x="2065269" y="1592328"/>
                      <a:pt x="2072837" y="1545664"/>
                    </a:cubicBezTo>
                    <a:cubicBezTo>
                      <a:pt x="2081911" y="1489728"/>
                      <a:pt x="2079914" y="1433130"/>
                      <a:pt x="2080244" y="1376356"/>
                    </a:cubicBezTo>
                    <a:cubicBezTo>
                      <a:pt x="2080937" y="1258665"/>
                      <a:pt x="2083110" y="1139677"/>
                      <a:pt x="2119922" y="1026740"/>
                    </a:cubicBezTo>
                    <a:cubicBezTo>
                      <a:pt x="2126475" y="1006639"/>
                      <a:pt x="2132248" y="985926"/>
                      <a:pt x="2143536" y="967831"/>
                    </a:cubicBezTo>
                    <a:cubicBezTo>
                      <a:pt x="2157457" y="945514"/>
                      <a:pt x="2170380" y="942195"/>
                      <a:pt x="2152457" y="917864"/>
                    </a:cubicBezTo>
                    <a:cubicBezTo>
                      <a:pt x="2117965" y="871023"/>
                      <a:pt x="2082128" y="830982"/>
                      <a:pt x="2056541" y="777156"/>
                    </a:cubicBezTo>
                    <a:cubicBezTo>
                      <a:pt x="2043232" y="749159"/>
                      <a:pt x="2030881" y="721734"/>
                      <a:pt x="2014480" y="695567"/>
                    </a:cubicBezTo>
                    <a:cubicBezTo>
                      <a:pt x="1987580" y="652657"/>
                      <a:pt x="1952412" y="621172"/>
                      <a:pt x="1917895" y="583999"/>
                    </a:cubicBezTo>
                    <a:cubicBezTo>
                      <a:pt x="1878275" y="541340"/>
                      <a:pt x="1847236" y="501097"/>
                      <a:pt x="1826866" y="446296"/>
                    </a:cubicBezTo>
                    <a:cubicBezTo>
                      <a:pt x="1817350" y="420717"/>
                      <a:pt x="1804379" y="395266"/>
                      <a:pt x="1799459" y="368244"/>
                    </a:cubicBezTo>
                    <a:cubicBezTo>
                      <a:pt x="1793598" y="336026"/>
                      <a:pt x="1799685" y="303066"/>
                      <a:pt x="1802462" y="270832"/>
                    </a:cubicBezTo>
                    <a:cubicBezTo>
                      <a:pt x="1811665" y="163897"/>
                      <a:pt x="1847574" y="77603"/>
                      <a:pt x="1952710" y="35822"/>
                    </a:cubicBezTo>
                    <a:cubicBezTo>
                      <a:pt x="2038143" y="1863"/>
                      <a:pt x="2136363" y="-12760"/>
                      <a:pt x="2225935" y="13497"/>
                    </a:cubicBezTo>
                    <a:cubicBezTo>
                      <a:pt x="2334307" y="45272"/>
                      <a:pt x="2385667" y="140364"/>
                      <a:pt x="2437276" y="232386"/>
                    </a:cubicBezTo>
                    <a:cubicBezTo>
                      <a:pt x="2451841" y="258336"/>
                      <a:pt x="2460794" y="285793"/>
                      <a:pt x="2473998" y="312130"/>
                    </a:cubicBezTo>
                    <a:cubicBezTo>
                      <a:pt x="2487525" y="339128"/>
                      <a:pt x="2501567" y="339168"/>
                      <a:pt x="2526494" y="350125"/>
                    </a:cubicBezTo>
                    <a:cubicBezTo>
                      <a:pt x="2575897" y="371829"/>
                      <a:pt x="2571710" y="434437"/>
                      <a:pt x="2550262" y="475590"/>
                    </a:cubicBezTo>
                    <a:cubicBezTo>
                      <a:pt x="2523008" y="527885"/>
                      <a:pt x="2528523" y="588471"/>
                      <a:pt x="2505037" y="643062"/>
                    </a:cubicBezTo>
                    <a:cubicBezTo>
                      <a:pt x="2480979" y="698967"/>
                      <a:pt x="2443645" y="714540"/>
                      <a:pt x="2386713" y="727068"/>
                    </a:cubicBezTo>
                    <a:cubicBezTo>
                      <a:pt x="2408420" y="744309"/>
                      <a:pt x="2428210" y="766851"/>
                      <a:pt x="2455875" y="774223"/>
                    </a:cubicBezTo>
                    <a:cubicBezTo>
                      <a:pt x="2489457" y="783166"/>
                      <a:pt x="2530141" y="774634"/>
                      <a:pt x="2564907" y="775125"/>
                    </a:cubicBezTo>
                    <a:cubicBezTo>
                      <a:pt x="2637080" y="776140"/>
                      <a:pt x="2710066" y="785921"/>
                      <a:pt x="2778648" y="808995"/>
                    </a:cubicBezTo>
                    <a:cubicBezTo>
                      <a:pt x="2845998" y="831650"/>
                      <a:pt x="2906367" y="867905"/>
                      <a:pt x="2968983" y="900349"/>
                    </a:cubicBezTo>
                    <a:cubicBezTo>
                      <a:pt x="2997606" y="915181"/>
                      <a:pt x="3024296" y="936337"/>
                      <a:pt x="3057001" y="940640"/>
                    </a:cubicBezTo>
                    <a:cubicBezTo>
                      <a:pt x="3088732" y="944821"/>
                      <a:pt x="3120696" y="936998"/>
                      <a:pt x="3152612" y="941099"/>
                    </a:cubicBezTo>
                    <a:cubicBezTo>
                      <a:pt x="3222587" y="950098"/>
                      <a:pt x="3299300" y="938754"/>
                      <a:pt x="3370668" y="937200"/>
                    </a:cubicBezTo>
                    <a:cubicBezTo>
                      <a:pt x="3447527" y="935524"/>
                      <a:pt x="3524659" y="936595"/>
                      <a:pt x="3601365" y="930972"/>
                    </a:cubicBezTo>
                    <a:cubicBezTo>
                      <a:pt x="3634505" y="928547"/>
                      <a:pt x="3667234" y="925058"/>
                      <a:pt x="3700478" y="927951"/>
                    </a:cubicBezTo>
                    <a:cubicBezTo>
                      <a:pt x="3730695" y="930569"/>
                      <a:pt x="3748714" y="923455"/>
                      <a:pt x="3774841" y="944136"/>
                    </a:cubicBezTo>
                    <a:cubicBezTo>
                      <a:pt x="3792208" y="957881"/>
                      <a:pt x="3806048" y="991525"/>
                      <a:pt x="3826515" y="996109"/>
                    </a:cubicBezTo>
                    <a:cubicBezTo>
                      <a:pt x="3848334" y="1001000"/>
                      <a:pt x="3891313" y="987320"/>
                      <a:pt x="3912858" y="984073"/>
                    </a:cubicBezTo>
                    <a:cubicBezTo>
                      <a:pt x="3985297" y="973148"/>
                      <a:pt x="4058307" y="958703"/>
                      <a:pt x="4130295" y="945385"/>
                    </a:cubicBezTo>
                    <a:cubicBezTo>
                      <a:pt x="4164030" y="939141"/>
                      <a:pt x="4195825" y="927765"/>
                      <a:pt x="4229851" y="921892"/>
                    </a:cubicBezTo>
                    <a:cubicBezTo>
                      <a:pt x="4264963" y="915825"/>
                      <a:pt x="4301428" y="913852"/>
                      <a:pt x="4336113" y="906045"/>
                    </a:cubicBezTo>
                    <a:cubicBezTo>
                      <a:pt x="4392247" y="893412"/>
                      <a:pt x="4452866" y="888707"/>
                      <a:pt x="4511392" y="880634"/>
                    </a:cubicBezTo>
                    <a:cubicBezTo>
                      <a:pt x="4579934" y="871184"/>
                      <a:pt x="4650424" y="851252"/>
                      <a:pt x="4719513" y="848730"/>
                    </a:cubicBezTo>
                    <a:cubicBezTo>
                      <a:pt x="5008696" y="838176"/>
                      <a:pt x="5332829" y="821008"/>
                      <a:pt x="5589243" y="981350"/>
                    </a:cubicBezTo>
                    <a:cubicBezTo>
                      <a:pt x="5649443" y="1018998"/>
                      <a:pt x="5711310" y="1067072"/>
                      <a:pt x="5757687" y="1120930"/>
                    </a:cubicBezTo>
                    <a:cubicBezTo>
                      <a:pt x="5800295" y="1170405"/>
                      <a:pt x="5852613" y="1235857"/>
                      <a:pt x="5863482" y="1301784"/>
                    </a:cubicBezTo>
                    <a:cubicBezTo>
                      <a:pt x="5873192" y="1360629"/>
                      <a:pt x="5866107" y="1463721"/>
                      <a:pt x="5787421" y="1464438"/>
                    </a:cubicBezTo>
                    <a:cubicBezTo>
                      <a:pt x="5710691" y="1465139"/>
                      <a:pt x="5631851" y="1419329"/>
                      <a:pt x="5565830" y="1385403"/>
                    </a:cubicBezTo>
                    <a:cubicBezTo>
                      <a:pt x="5594025" y="1453006"/>
                      <a:pt x="5679725" y="1597807"/>
                      <a:pt x="5605338" y="1663452"/>
                    </a:cubicBezTo>
                    <a:cubicBezTo>
                      <a:pt x="5528567" y="1731199"/>
                      <a:pt x="5387225" y="1584199"/>
                      <a:pt x="5336525" y="1537004"/>
                    </a:cubicBezTo>
                    <a:cubicBezTo>
                      <a:pt x="5346541" y="1609239"/>
                      <a:pt x="5418086" y="1871746"/>
                      <a:pt x="5282702" y="1875815"/>
                    </a:cubicBezTo>
                    <a:cubicBezTo>
                      <a:pt x="5150562" y="1879779"/>
                      <a:pt x="5073896" y="1716891"/>
                      <a:pt x="5026820" y="1620188"/>
                    </a:cubicBezTo>
                    <a:cubicBezTo>
                      <a:pt x="5001973" y="1569133"/>
                      <a:pt x="4983422" y="1509152"/>
                      <a:pt x="4943077" y="1467604"/>
                    </a:cubicBezTo>
                    <a:cubicBezTo>
                      <a:pt x="4902506" y="1425831"/>
                      <a:pt x="4846259" y="1427217"/>
                      <a:pt x="4791348" y="1421875"/>
                    </a:cubicBezTo>
                    <a:cubicBezTo>
                      <a:pt x="4657880" y="1408896"/>
                      <a:pt x="4525136" y="1408219"/>
                      <a:pt x="4390895" y="1405005"/>
                    </a:cubicBezTo>
                    <a:cubicBezTo>
                      <a:pt x="4220986" y="1400944"/>
                      <a:pt x="4054120" y="1428941"/>
                      <a:pt x="3883994" y="1413126"/>
                    </a:cubicBezTo>
                    <a:cubicBezTo>
                      <a:pt x="3886136" y="1445932"/>
                      <a:pt x="3873680" y="1505639"/>
                      <a:pt x="3840444" y="1518200"/>
                    </a:cubicBezTo>
                    <a:cubicBezTo>
                      <a:pt x="3791475" y="1536714"/>
                      <a:pt x="3731420" y="1510103"/>
                      <a:pt x="3681292" y="1510103"/>
                    </a:cubicBezTo>
                    <a:cubicBezTo>
                      <a:pt x="3684657" y="1530164"/>
                      <a:pt x="3713215" y="1551296"/>
                      <a:pt x="3725244" y="1566434"/>
                    </a:cubicBezTo>
                    <a:cubicBezTo>
                      <a:pt x="3746806" y="1593577"/>
                      <a:pt x="3765365" y="1622685"/>
                      <a:pt x="3782707" y="1652656"/>
                    </a:cubicBezTo>
                    <a:cubicBezTo>
                      <a:pt x="3816596" y="1711195"/>
                      <a:pt x="3852642" y="1769831"/>
                      <a:pt x="3876699" y="1833284"/>
                    </a:cubicBezTo>
                    <a:cubicBezTo>
                      <a:pt x="3888801" y="1865204"/>
                      <a:pt x="3899139" y="1898124"/>
                      <a:pt x="3907858" y="1931123"/>
                    </a:cubicBezTo>
                    <a:cubicBezTo>
                      <a:pt x="3912866" y="1950097"/>
                      <a:pt x="3912778" y="1978456"/>
                      <a:pt x="3922939" y="1995229"/>
                    </a:cubicBezTo>
                    <a:cubicBezTo>
                      <a:pt x="3935555" y="2016080"/>
                      <a:pt x="3954935" y="2004043"/>
                      <a:pt x="3970925" y="2020390"/>
                    </a:cubicBezTo>
                    <a:cubicBezTo>
                      <a:pt x="3993968" y="2043972"/>
                      <a:pt x="3969919" y="2056379"/>
                      <a:pt x="3962656" y="2077165"/>
                    </a:cubicBezTo>
                    <a:cubicBezTo>
                      <a:pt x="3954782" y="2099651"/>
                      <a:pt x="3964669" y="2137742"/>
                      <a:pt x="3961666" y="2162460"/>
                    </a:cubicBezTo>
                    <a:cubicBezTo>
                      <a:pt x="3957173" y="2199577"/>
                      <a:pt x="3952407" y="2236951"/>
                      <a:pt x="3946248" y="2273826"/>
                    </a:cubicBezTo>
                    <a:cubicBezTo>
                      <a:pt x="3934992" y="2341227"/>
                      <a:pt x="3911103" y="2403569"/>
                      <a:pt x="3895121" y="2469367"/>
                    </a:cubicBezTo>
                    <a:cubicBezTo>
                      <a:pt x="3879952" y="2531781"/>
                      <a:pt x="3921006" y="2597781"/>
                      <a:pt x="3934549" y="2658157"/>
                    </a:cubicBezTo>
                    <a:cubicBezTo>
                      <a:pt x="3950281" y="2728241"/>
                      <a:pt x="3959412" y="2799139"/>
                      <a:pt x="3975563" y="2869086"/>
                    </a:cubicBezTo>
                    <a:cubicBezTo>
                      <a:pt x="3992616" y="2942933"/>
                      <a:pt x="4000530" y="3018987"/>
                      <a:pt x="4012293" y="3093792"/>
                    </a:cubicBezTo>
                    <a:cubicBezTo>
                      <a:pt x="4023775" y="3166881"/>
                      <a:pt x="4040312" y="3239076"/>
                      <a:pt x="4051536" y="3312214"/>
                    </a:cubicBezTo>
                    <a:cubicBezTo>
                      <a:pt x="4072920" y="3451593"/>
                      <a:pt x="4086511" y="3593525"/>
                      <a:pt x="4103363" y="3733468"/>
                    </a:cubicBezTo>
                    <a:cubicBezTo>
                      <a:pt x="4112203" y="3806823"/>
                      <a:pt x="4118999" y="3881137"/>
                      <a:pt x="4119651" y="3955064"/>
                    </a:cubicBezTo>
                    <a:cubicBezTo>
                      <a:pt x="4120263" y="4024287"/>
                      <a:pt x="4130029" y="4091889"/>
                      <a:pt x="4131454" y="4160982"/>
                    </a:cubicBezTo>
                    <a:cubicBezTo>
                      <a:pt x="4132968" y="4234217"/>
                      <a:pt x="4133830" y="4307507"/>
                      <a:pt x="4136993" y="4380685"/>
                    </a:cubicBezTo>
                    <a:cubicBezTo>
                      <a:pt x="4140117" y="4453066"/>
                      <a:pt x="4131140" y="4525140"/>
                      <a:pt x="4127855" y="4597416"/>
                    </a:cubicBezTo>
                    <a:cubicBezTo>
                      <a:pt x="4126293" y="4631865"/>
                      <a:pt x="4125134" y="4666372"/>
                      <a:pt x="4125649" y="4700854"/>
                    </a:cubicBezTo>
                    <a:cubicBezTo>
                      <a:pt x="4126068" y="4729962"/>
                      <a:pt x="4134055" y="4764025"/>
                      <a:pt x="4126833" y="4792513"/>
                    </a:cubicBezTo>
                    <a:cubicBezTo>
                      <a:pt x="4112574" y="4848829"/>
                      <a:pt x="4033316" y="4882658"/>
                      <a:pt x="3983566" y="4899045"/>
                    </a:cubicBezTo>
                    <a:cubicBezTo>
                      <a:pt x="3922746" y="4919082"/>
                      <a:pt x="3858544" y="4932923"/>
                      <a:pt x="3796274" y="4947723"/>
                    </a:cubicBezTo>
                    <a:cubicBezTo>
                      <a:pt x="3765944" y="4954934"/>
                      <a:pt x="3735220" y="4961073"/>
                      <a:pt x="3704375" y="4965601"/>
                    </a:cubicBezTo>
                    <a:cubicBezTo>
                      <a:pt x="3692387" y="4967365"/>
                      <a:pt x="3678482" y="4966648"/>
                      <a:pt x="3667282" y="4971748"/>
                    </a:cubicBezTo>
                    <a:cubicBezTo>
                      <a:pt x="3650415" y="4979426"/>
                      <a:pt x="3653740" y="4975559"/>
                      <a:pt x="3652846" y="4994750"/>
                    </a:cubicBezTo>
                    <a:cubicBezTo>
                      <a:pt x="3651397" y="5025759"/>
                      <a:pt x="3660479" y="5059718"/>
                      <a:pt x="3665205" y="5090107"/>
                    </a:cubicBezTo>
                    <a:cubicBezTo>
                      <a:pt x="3669553" y="5118088"/>
                      <a:pt x="3664013" y="5164099"/>
                      <a:pt x="3674826" y="5189179"/>
                    </a:cubicBezTo>
                    <a:cubicBezTo>
                      <a:pt x="3687137" y="5217707"/>
                      <a:pt x="3773867" y="5241071"/>
                      <a:pt x="3795090" y="5221720"/>
                    </a:cubicBezTo>
                    <a:cubicBezTo>
                      <a:pt x="3810058" y="5208072"/>
                      <a:pt x="3814341" y="5182275"/>
                      <a:pt x="3831974" y="5170786"/>
                    </a:cubicBezTo>
                    <a:cubicBezTo>
                      <a:pt x="3857368" y="5154222"/>
                      <a:pt x="3869034" y="5177424"/>
                      <a:pt x="3868914" y="5202344"/>
                    </a:cubicBezTo>
                    <a:cubicBezTo>
                      <a:pt x="3868817" y="5221123"/>
                      <a:pt x="3854615" y="5243778"/>
                      <a:pt x="3871691" y="5257499"/>
                    </a:cubicBezTo>
                    <a:cubicBezTo>
                      <a:pt x="3886490" y="5269390"/>
                      <a:pt x="3917697" y="5263162"/>
                      <a:pt x="3931997" y="5253374"/>
                    </a:cubicBezTo>
                    <a:cubicBezTo>
                      <a:pt x="3955821" y="5237051"/>
                      <a:pt x="4005256" y="5136046"/>
                      <a:pt x="4017350" y="5221961"/>
                    </a:cubicBezTo>
                    <a:cubicBezTo>
                      <a:pt x="4020200" y="5242199"/>
                      <a:pt x="4011472" y="5265773"/>
                      <a:pt x="4028630" y="5281137"/>
                    </a:cubicBezTo>
                    <a:cubicBezTo>
                      <a:pt x="4044708" y="5295534"/>
                      <a:pt x="4083484" y="5294889"/>
                      <a:pt x="4103765" y="5297459"/>
                    </a:cubicBezTo>
                    <a:cubicBezTo>
                      <a:pt x="4136140" y="5301560"/>
                      <a:pt x="4164481" y="5302930"/>
                      <a:pt x="4197162" y="5302229"/>
                    </a:cubicBezTo>
                    <a:cubicBezTo>
                      <a:pt x="4233643" y="5301447"/>
                      <a:pt x="4268103" y="5310011"/>
                      <a:pt x="4303964" y="5311623"/>
                    </a:cubicBezTo>
                    <a:cubicBezTo>
                      <a:pt x="4359849" y="5314128"/>
                      <a:pt x="4415919" y="5321694"/>
                      <a:pt x="4473060" y="5322797"/>
                    </a:cubicBezTo>
                    <a:cubicBezTo>
                      <a:pt x="4531392" y="5323933"/>
                      <a:pt x="4594966" y="5339168"/>
                      <a:pt x="4639829" y="5378750"/>
                    </a:cubicBezTo>
                    <a:cubicBezTo>
                      <a:pt x="4691342" y="5424189"/>
                      <a:pt x="4680738" y="5480368"/>
                      <a:pt x="4670915" y="5541235"/>
                    </a:cubicBezTo>
                    <a:cubicBezTo>
                      <a:pt x="4664426" y="5581486"/>
                      <a:pt x="4715778" y="5624967"/>
                      <a:pt x="4663942" y="5660166"/>
                    </a:cubicBezTo>
                    <a:cubicBezTo>
                      <a:pt x="4643154" y="5674281"/>
                      <a:pt x="4608613" y="5671308"/>
                      <a:pt x="4584709" y="5671518"/>
                    </a:cubicBezTo>
                    <a:cubicBezTo>
                      <a:pt x="4543856" y="5671897"/>
                      <a:pt x="4503446" y="5667135"/>
                      <a:pt x="4462544" y="5669415"/>
                    </a:cubicBezTo>
                    <a:cubicBezTo>
                      <a:pt x="4164602" y="5686004"/>
                      <a:pt x="3865516" y="5673637"/>
                      <a:pt x="3567638" y="5663808"/>
                    </a:cubicBezTo>
                    <a:cubicBezTo>
                      <a:pt x="3498050" y="5661520"/>
                      <a:pt x="3425772" y="5664710"/>
                      <a:pt x="3356771" y="5656299"/>
                    </a:cubicBezTo>
                    <a:cubicBezTo>
                      <a:pt x="3326031" y="5652553"/>
                      <a:pt x="3295524" y="5647203"/>
                      <a:pt x="3264720" y="5643908"/>
                    </a:cubicBezTo>
                    <a:cubicBezTo>
                      <a:pt x="3238368" y="5641096"/>
                      <a:pt x="3206903" y="5645737"/>
                      <a:pt x="3181734" y="5637173"/>
                    </a:cubicBezTo>
                    <a:cubicBezTo>
                      <a:pt x="3119408" y="5615976"/>
                      <a:pt x="3186098" y="5551483"/>
                      <a:pt x="3191065" y="5514649"/>
                    </a:cubicBezTo>
                    <a:cubicBezTo>
                      <a:pt x="3200719" y="5443146"/>
                      <a:pt x="3196629" y="5367383"/>
                      <a:pt x="3197096" y="5295332"/>
                    </a:cubicBezTo>
                    <a:cubicBezTo>
                      <a:pt x="3197587" y="5218738"/>
                      <a:pt x="3197096" y="5142137"/>
                      <a:pt x="3197096" y="5065543"/>
                    </a:cubicBezTo>
                    <a:cubicBezTo>
                      <a:pt x="3163956" y="5067847"/>
                      <a:pt x="3070962" y="5092395"/>
                      <a:pt x="3044981" y="5063947"/>
                    </a:cubicBezTo>
                    <a:cubicBezTo>
                      <a:pt x="3023508" y="5040431"/>
                      <a:pt x="3060053" y="4991325"/>
                      <a:pt x="3061848" y="4963087"/>
                    </a:cubicBezTo>
                    <a:cubicBezTo>
                      <a:pt x="3069151" y="4847991"/>
                      <a:pt x="3066687" y="4732774"/>
                      <a:pt x="3075366" y="4617573"/>
                    </a:cubicBezTo>
                    <a:cubicBezTo>
                      <a:pt x="3084328" y="4498771"/>
                      <a:pt x="3083225" y="4381024"/>
                      <a:pt x="3086953" y="4262205"/>
                    </a:cubicBezTo>
                    <a:cubicBezTo>
                      <a:pt x="3090930" y="4135282"/>
                      <a:pt x="3099940" y="4008818"/>
                      <a:pt x="3099940" y="3881709"/>
                    </a:cubicBezTo>
                    <a:cubicBezTo>
                      <a:pt x="3007219" y="3979870"/>
                      <a:pt x="2918662" y="4087668"/>
                      <a:pt x="2815564" y="4175170"/>
                    </a:cubicBezTo>
                    <a:cubicBezTo>
                      <a:pt x="2771402" y="4212649"/>
                      <a:pt x="2723302" y="4245077"/>
                      <a:pt x="2677184" y="4280026"/>
                    </a:cubicBezTo>
                    <a:cubicBezTo>
                      <a:pt x="2625220" y="4319399"/>
                      <a:pt x="2576839" y="4363203"/>
                      <a:pt x="2525181" y="4402946"/>
                    </a:cubicBezTo>
                    <a:cubicBezTo>
                      <a:pt x="2429072" y="4476897"/>
                      <a:pt x="2314782" y="4520129"/>
                      <a:pt x="2213246" y="4585870"/>
                    </a:cubicBezTo>
                    <a:cubicBezTo>
                      <a:pt x="2110606" y="4652337"/>
                      <a:pt x="2001083" y="4707074"/>
                      <a:pt x="1882920" y="4739968"/>
                    </a:cubicBezTo>
                    <a:cubicBezTo>
                      <a:pt x="1753751" y="4775933"/>
                      <a:pt x="1616773" y="4787889"/>
                      <a:pt x="1483111" y="4780993"/>
                    </a:cubicBezTo>
                    <a:cubicBezTo>
                      <a:pt x="1418982" y="4777689"/>
                      <a:pt x="1355174" y="4769447"/>
                      <a:pt x="1292019" y="4757926"/>
                    </a:cubicBezTo>
                    <a:cubicBezTo>
                      <a:pt x="1265691" y="4753117"/>
                      <a:pt x="1239628" y="4746849"/>
                      <a:pt x="1213292" y="4742136"/>
                    </a:cubicBezTo>
                    <a:cubicBezTo>
                      <a:pt x="1176038" y="4735457"/>
                      <a:pt x="1157882" y="4741693"/>
                      <a:pt x="1123004" y="4748517"/>
                    </a:cubicBezTo>
                    <a:cubicBezTo>
                      <a:pt x="1077175" y="4757483"/>
                      <a:pt x="1065766" y="4690533"/>
                      <a:pt x="1052175" y="4658355"/>
                    </a:cubicBezTo>
                    <a:cubicBezTo>
                      <a:pt x="1027119" y="4598986"/>
                      <a:pt x="1016274" y="4534123"/>
                      <a:pt x="994101" y="4473408"/>
                    </a:cubicBezTo>
                    <a:cubicBezTo>
                      <a:pt x="955325" y="4367231"/>
                      <a:pt x="919593" y="4262254"/>
                      <a:pt x="885286" y="4154279"/>
                    </a:cubicBezTo>
                    <a:cubicBezTo>
                      <a:pt x="877500" y="4129779"/>
                      <a:pt x="872315" y="4087289"/>
                      <a:pt x="843104" y="4083841"/>
                    </a:cubicBezTo>
                    <a:cubicBezTo>
                      <a:pt x="823387" y="4081512"/>
                      <a:pt x="789426" y="4103507"/>
                      <a:pt x="770094" y="4109581"/>
                    </a:cubicBezTo>
                    <a:cubicBezTo>
                      <a:pt x="736480" y="4120136"/>
                      <a:pt x="704620" y="4124881"/>
                      <a:pt x="669613" y="4125751"/>
                    </a:cubicBezTo>
                    <a:cubicBezTo>
                      <a:pt x="640104" y="4126476"/>
                      <a:pt x="636578" y="4137538"/>
                      <a:pt x="618132" y="4158533"/>
                    </a:cubicBezTo>
                    <a:cubicBezTo>
                      <a:pt x="601224" y="4177780"/>
                      <a:pt x="570693" y="4188818"/>
                      <a:pt x="576434" y="4216766"/>
                    </a:cubicBezTo>
                    <a:cubicBezTo>
                      <a:pt x="579831" y="4233315"/>
                      <a:pt x="597408" y="4246092"/>
                      <a:pt x="600693" y="4264783"/>
                    </a:cubicBezTo>
                    <a:cubicBezTo>
                      <a:pt x="612480" y="4331879"/>
                      <a:pt x="545130" y="4273871"/>
                      <a:pt x="521459" y="4259216"/>
                    </a:cubicBezTo>
                    <a:cubicBezTo>
                      <a:pt x="507119" y="4290838"/>
                      <a:pt x="615451" y="4325957"/>
                      <a:pt x="575975" y="4370735"/>
                    </a:cubicBezTo>
                    <a:cubicBezTo>
                      <a:pt x="556643" y="4392657"/>
                      <a:pt x="516338" y="4359352"/>
                      <a:pt x="497103" y="4350836"/>
                    </a:cubicBezTo>
                    <a:cubicBezTo>
                      <a:pt x="452241" y="4330976"/>
                      <a:pt x="445421" y="4384988"/>
                      <a:pt x="433473" y="4419985"/>
                    </a:cubicBezTo>
                    <a:cubicBezTo>
                      <a:pt x="411549" y="4484237"/>
                      <a:pt x="396871" y="4551662"/>
                      <a:pt x="380068" y="4617403"/>
                    </a:cubicBezTo>
                    <a:cubicBezTo>
                      <a:pt x="363884" y="4680752"/>
                      <a:pt x="350720" y="4745487"/>
                      <a:pt x="325181" y="4805960"/>
                    </a:cubicBezTo>
                    <a:cubicBezTo>
                      <a:pt x="302420" y="4859858"/>
                      <a:pt x="262783" y="4895042"/>
                      <a:pt x="234474" y="4943719"/>
                    </a:cubicBezTo>
                    <a:cubicBezTo>
                      <a:pt x="220545" y="4967664"/>
                      <a:pt x="205159" y="4984920"/>
                      <a:pt x="175047" y="4986056"/>
                    </a:cubicBezTo>
                    <a:cubicBezTo>
                      <a:pt x="154676" y="4986830"/>
                      <a:pt x="116996" y="4978813"/>
                      <a:pt x="97753" y="4971047"/>
                    </a:cubicBezTo>
                    <a:cubicBezTo>
                      <a:pt x="79581" y="4963707"/>
                      <a:pt x="59879" y="4941367"/>
                      <a:pt x="47174" y="4927348"/>
                    </a:cubicBezTo>
                    <a:cubicBezTo>
                      <a:pt x="29533" y="4907883"/>
                      <a:pt x="33020" y="4889063"/>
                      <a:pt x="18736" y="4865240"/>
                    </a:cubicBezTo>
                    <a:cubicBezTo>
                      <a:pt x="19356" y="4877204"/>
                      <a:pt x="22021" y="4888330"/>
                      <a:pt x="22666" y="4900020"/>
                    </a:cubicBezTo>
                    <a:cubicBezTo>
                      <a:pt x="-3405" y="4879492"/>
                      <a:pt x="22585" y="4847218"/>
                      <a:pt x="17851" y="4821195"/>
                    </a:cubicBezTo>
                    <a:cubicBezTo>
                      <a:pt x="16361" y="4812953"/>
                      <a:pt x="7867" y="4806048"/>
                      <a:pt x="7384" y="4797404"/>
                    </a:cubicBezTo>
                    <a:cubicBezTo>
                      <a:pt x="7175" y="4793859"/>
                      <a:pt x="14743" y="4785714"/>
                      <a:pt x="15250" y="4780775"/>
                    </a:cubicBezTo>
                    <a:cubicBezTo>
                      <a:pt x="15854" y="4774934"/>
                      <a:pt x="16329" y="4757951"/>
                      <a:pt x="14670" y="4753616"/>
                    </a:cubicBezTo>
                    <a:cubicBezTo>
                      <a:pt x="13471" y="4750498"/>
                      <a:pt x="3439" y="4734627"/>
                      <a:pt x="3656" y="4737503"/>
                    </a:cubicBezTo>
                    <a:cubicBezTo>
                      <a:pt x="3503" y="4735400"/>
                      <a:pt x="-39" y="4732089"/>
                      <a:pt x="1861" y="4725152"/>
                    </a:cubicBezTo>
                    <a:cubicBezTo>
                      <a:pt x="4735" y="4714679"/>
                      <a:pt x="21401" y="4712818"/>
                      <a:pt x="20073" y="469878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图形 11">
            <a:extLst>
              <a:ext uri="{FF2B5EF4-FFF2-40B4-BE49-F238E27FC236}">
                <a16:creationId xmlns:a16="http://schemas.microsoft.com/office/drawing/2014/main" id="{D3609F8D-416D-4D7E-8044-39B4B9A1D8CE}"/>
              </a:ext>
            </a:extLst>
          </p:cNvPr>
          <p:cNvGrpSpPr/>
          <p:nvPr/>
        </p:nvGrpSpPr>
        <p:grpSpPr>
          <a:xfrm flipH="1">
            <a:off x="8368012" y="4646598"/>
            <a:ext cx="5550825" cy="5215864"/>
            <a:chOff x="8368041" y="4646614"/>
            <a:chExt cx="5550905" cy="5215940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20AAE77B-1608-4B88-B51D-88120D2EE52F}"/>
                </a:ext>
              </a:extLst>
            </p:cNvPr>
            <p:cNvSpPr/>
            <p:nvPr/>
          </p:nvSpPr>
          <p:spPr>
            <a:xfrm>
              <a:off x="10377081" y="4968591"/>
              <a:ext cx="1891025" cy="2030223"/>
            </a:xfrm>
            <a:custGeom>
              <a:avLst/>
              <a:gdLst>
                <a:gd name="connsiteX0" fmla="*/ 868967 w 1891025"/>
                <a:gd name="connsiteY0" fmla="*/ 0 h 2030223"/>
                <a:gd name="connsiteX1" fmla="*/ 795634 w 1891025"/>
                <a:gd name="connsiteY1" fmla="*/ 194127 h 2030223"/>
                <a:gd name="connsiteX2" fmla="*/ 748639 w 1891025"/>
                <a:gd name="connsiteY2" fmla="*/ 318516 h 2030223"/>
                <a:gd name="connsiteX3" fmla="*/ 729245 w 1891025"/>
                <a:gd name="connsiteY3" fmla="*/ 358504 h 2030223"/>
                <a:gd name="connsiteX4" fmla="*/ 628026 w 1891025"/>
                <a:gd name="connsiteY4" fmla="*/ 414734 h 2030223"/>
                <a:gd name="connsiteX5" fmla="*/ 566851 w 1891025"/>
                <a:gd name="connsiteY5" fmla="*/ 448719 h 2030223"/>
                <a:gd name="connsiteX6" fmla="*/ 525654 w 1891025"/>
                <a:gd name="connsiteY6" fmla="*/ 471604 h 2030223"/>
                <a:gd name="connsiteX7" fmla="*/ 521380 w 1891025"/>
                <a:gd name="connsiteY7" fmla="*/ 516704 h 2030223"/>
                <a:gd name="connsiteX8" fmla="*/ 521380 w 1891025"/>
                <a:gd name="connsiteY8" fmla="*/ 644316 h 2030223"/>
                <a:gd name="connsiteX9" fmla="*/ 521380 w 1891025"/>
                <a:gd name="connsiteY9" fmla="*/ 884767 h 2030223"/>
                <a:gd name="connsiteX10" fmla="*/ 837369 w 1891025"/>
                <a:gd name="connsiteY10" fmla="*/ 845268 h 2030223"/>
                <a:gd name="connsiteX11" fmla="*/ 416386 w 1891025"/>
                <a:gd name="connsiteY11" fmla="*/ 1331021 h 2030223"/>
                <a:gd name="connsiteX12" fmla="*/ 314045 w 1891025"/>
                <a:gd name="connsiteY12" fmla="*/ 1455757 h 2030223"/>
                <a:gd name="connsiteX13" fmla="*/ 151390 w 1891025"/>
                <a:gd name="connsiteY13" fmla="*/ 1753292 h 2030223"/>
                <a:gd name="connsiteX14" fmla="*/ 0 w 1891025"/>
                <a:gd name="connsiteY14" fmla="*/ 2030224 h 2030223"/>
                <a:gd name="connsiteX15" fmla="*/ 453988 w 1891025"/>
                <a:gd name="connsiteY15" fmla="*/ 2010901 h 2030223"/>
                <a:gd name="connsiteX16" fmla="*/ 805525 w 1891025"/>
                <a:gd name="connsiteY16" fmla="*/ 1980108 h 2030223"/>
                <a:gd name="connsiteX17" fmla="*/ 1085593 w 1891025"/>
                <a:gd name="connsiteY17" fmla="*/ 1897738 h 2030223"/>
                <a:gd name="connsiteX18" fmla="*/ 1145489 w 1891025"/>
                <a:gd name="connsiteY18" fmla="*/ 1879956 h 2030223"/>
                <a:gd name="connsiteX19" fmla="*/ 1155885 w 1891025"/>
                <a:gd name="connsiteY19" fmla="*/ 1823252 h 2030223"/>
                <a:gd name="connsiteX20" fmla="*/ 1384652 w 1891025"/>
                <a:gd name="connsiteY20" fmla="*/ 1152227 h 2030223"/>
                <a:gd name="connsiteX21" fmla="*/ 1715223 w 1891025"/>
                <a:gd name="connsiteY21" fmla="*/ 768246 h 2030223"/>
                <a:gd name="connsiteX22" fmla="*/ 1847844 w 1891025"/>
                <a:gd name="connsiteY22" fmla="*/ 624677 h 2030223"/>
                <a:gd name="connsiteX23" fmla="*/ 1881970 w 1891025"/>
                <a:gd name="connsiteY23" fmla="*/ 582635 h 2030223"/>
                <a:gd name="connsiteX24" fmla="*/ 1890304 w 1891025"/>
                <a:gd name="connsiteY24" fmla="*/ 545269 h 2030223"/>
                <a:gd name="connsiteX25" fmla="*/ 1855522 w 1891025"/>
                <a:gd name="connsiteY25" fmla="*/ 525172 h 2030223"/>
                <a:gd name="connsiteX26" fmla="*/ 1766848 w 1891025"/>
                <a:gd name="connsiteY26" fmla="*/ 467181 h 2030223"/>
                <a:gd name="connsiteX27" fmla="*/ 1517660 w 1891025"/>
                <a:gd name="connsiteY27" fmla="*/ 304202 h 2030223"/>
                <a:gd name="connsiteX28" fmla="*/ 1319211 w 1891025"/>
                <a:gd name="connsiteY28" fmla="*/ 181733 h 2030223"/>
                <a:gd name="connsiteX29" fmla="*/ 1095294 w 1891025"/>
                <a:gd name="connsiteY29" fmla="*/ 88548 h 2030223"/>
                <a:gd name="connsiteX30" fmla="*/ 868967 w 1891025"/>
                <a:gd name="connsiteY30" fmla="*/ 0 h 203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91025" h="2030223">
                  <a:moveTo>
                    <a:pt x="868967" y="0"/>
                  </a:moveTo>
                  <a:cubicBezTo>
                    <a:pt x="844518" y="64706"/>
                    <a:pt x="820084" y="129421"/>
                    <a:pt x="795634" y="194127"/>
                  </a:cubicBezTo>
                  <a:cubicBezTo>
                    <a:pt x="779962" y="235593"/>
                    <a:pt x="764304" y="277051"/>
                    <a:pt x="748639" y="318516"/>
                  </a:cubicBezTo>
                  <a:cubicBezTo>
                    <a:pt x="743078" y="333217"/>
                    <a:pt x="739989" y="348298"/>
                    <a:pt x="729245" y="358504"/>
                  </a:cubicBezTo>
                  <a:cubicBezTo>
                    <a:pt x="703919" y="382535"/>
                    <a:pt x="658464" y="397829"/>
                    <a:pt x="628026" y="414734"/>
                  </a:cubicBezTo>
                  <a:cubicBezTo>
                    <a:pt x="607637" y="426063"/>
                    <a:pt x="587240" y="437391"/>
                    <a:pt x="566851" y="448719"/>
                  </a:cubicBezTo>
                  <a:cubicBezTo>
                    <a:pt x="556337" y="454565"/>
                    <a:pt x="533025" y="461904"/>
                    <a:pt x="525654" y="471604"/>
                  </a:cubicBezTo>
                  <a:cubicBezTo>
                    <a:pt x="517549" y="482293"/>
                    <a:pt x="521380" y="501923"/>
                    <a:pt x="521380" y="516704"/>
                  </a:cubicBezTo>
                  <a:lnTo>
                    <a:pt x="521380" y="644316"/>
                  </a:lnTo>
                  <a:lnTo>
                    <a:pt x="521380" y="884767"/>
                  </a:lnTo>
                  <a:cubicBezTo>
                    <a:pt x="626707" y="871598"/>
                    <a:pt x="732042" y="858437"/>
                    <a:pt x="837369" y="845268"/>
                  </a:cubicBezTo>
                  <a:cubicBezTo>
                    <a:pt x="697038" y="1007188"/>
                    <a:pt x="556716" y="1169101"/>
                    <a:pt x="416386" y="1331021"/>
                  </a:cubicBezTo>
                  <a:cubicBezTo>
                    <a:pt x="381801" y="1370923"/>
                    <a:pt x="339814" y="1409331"/>
                    <a:pt x="314045" y="1455757"/>
                  </a:cubicBezTo>
                  <a:cubicBezTo>
                    <a:pt x="259205" y="1554583"/>
                    <a:pt x="205598" y="1654119"/>
                    <a:pt x="151390" y="1753292"/>
                  </a:cubicBezTo>
                  <a:cubicBezTo>
                    <a:pt x="100927" y="1845600"/>
                    <a:pt x="50463" y="1937916"/>
                    <a:pt x="0" y="2030224"/>
                  </a:cubicBezTo>
                  <a:lnTo>
                    <a:pt x="453988" y="2010901"/>
                  </a:lnTo>
                  <a:cubicBezTo>
                    <a:pt x="571528" y="2005901"/>
                    <a:pt x="692275" y="2013421"/>
                    <a:pt x="805525" y="1980108"/>
                  </a:cubicBezTo>
                  <a:cubicBezTo>
                    <a:pt x="898883" y="1952649"/>
                    <a:pt x="992234" y="1925197"/>
                    <a:pt x="1085593" y="1897738"/>
                  </a:cubicBezTo>
                  <a:cubicBezTo>
                    <a:pt x="1098012" y="1894080"/>
                    <a:pt x="1136688" y="1889949"/>
                    <a:pt x="1145489" y="1879956"/>
                  </a:cubicBezTo>
                  <a:cubicBezTo>
                    <a:pt x="1153728" y="1870594"/>
                    <a:pt x="1153554" y="1835228"/>
                    <a:pt x="1155885" y="1823252"/>
                  </a:cubicBezTo>
                  <a:cubicBezTo>
                    <a:pt x="1199949" y="1596767"/>
                    <a:pt x="1256045" y="1347184"/>
                    <a:pt x="1384652" y="1152227"/>
                  </a:cubicBezTo>
                  <a:cubicBezTo>
                    <a:pt x="1476857" y="1012473"/>
                    <a:pt x="1601278" y="890115"/>
                    <a:pt x="1715223" y="768246"/>
                  </a:cubicBezTo>
                  <a:cubicBezTo>
                    <a:pt x="1759698" y="720682"/>
                    <a:pt x="1804948" y="673687"/>
                    <a:pt x="1847844" y="624677"/>
                  </a:cubicBezTo>
                  <a:cubicBezTo>
                    <a:pt x="1858832" y="612124"/>
                    <a:pt x="1874702" y="597881"/>
                    <a:pt x="1881970" y="582635"/>
                  </a:cubicBezTo>
                  <a:cubicBezTo>
                    <a:pt x="1886663" y="572784"/>
                    <a:pt x="1893219" y="554014"/>
                    <a:pt x="1890304" y="545269"/>
                  </a:cubicBezTo>
                  <a:cubicBezTo>
                    <a:pt x="1889040" y="541477"/>
                    <a:pt x="1859724" y="527874"/>
                    <a:pt x="1855522" y="525172"/>
                  </a:cubicBezTo>
                  <a:cubicBezTo>
                    <a:pt x="1825811" y="506079"/>
                    <a:pt x="1796361" y="486582"/>
                    <a:pt x="1766848" y="467181"/>
                  </a:cubicBezTo>
                  <a:cubicBezTo>
                    <a:pt x="1683916" y="412657"/>
                    <a:pt x="1601065" y="357999"/>
                    <a:pt x="1517660" y="304202"/>
                  </a:cubicBezTo>
                  <a:cubicBezTo>
                    <a:pt x="1452637" y="262254"/>
                    <a:pt x="1387796" y="217779"/>
                    <a:pt x="1319211" y="181733"/>
                  </a:cubicBezTo>
                  <a:cubicBezTo>
                    <a:pt x="1248122" y="144367"/>
                    <a:pt x="1169828" y="118069"/>
                    <a:pt x="1095294" y="88548"/>
                  </a:cubicBezTo>
                  <a:cubicBezTo>
                    <a:pt x="1019978" y="58711"/>
                    <a:pt x="944520" y="29213"/>
                    <a:pt x="868967" y="0"/>
                  </a:cubicBezTo>
                </a:path>
              </a:pathLst>
            </a:custGeom>
            <a:solidFill>
              <a:schemeClr val="accent3"/>
            </a:solidFill>
            <a:ln w="789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7" name="图形 11">
              <a:extLst>
                <a:ext uri="{FF2B5EF4-FFF2-40B4-BE49-F238E27FC236}">
                  <a16:creationId xmlns:a16="http://schemas.microsoft.com/office/drawing/2014/main" id="{8B6FC7B5-6C67-4158-899B-1173645C5CF4}"/>
                </a:ext>
              </a:extLst>
            </p:cNvPr>
            <p:cNvGrpSpPr/>
            <p:nvPr/>
          </p:nvGrpSpPr>
          <p:grpSpPr>
            <a:xfrm>
              <a:off x="8368041" y="4646614"/>
              <a:ext cx="5550905" cy="5215940"/>
              <a:chOff x="8368041" y="4646614"/>
              <a:chExt cx="5550905" cy="5215940"/>
            </a:xfrm>
            <a:solidFill>
              <a:srgbClr val="000000"/>
            </a:solidFill>
          </p:grpSpPr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1CB269A0-8095-419F-B10C-143EA54E58A8}"/>
                  </a:ext>
                </a:extLst>
              </p:cNvPr>
              <p:cNvSpPr/>
              <p:nvPr/>
            </p:nvSpPr>
            <p:spPr>
              <a:xfrm>
                <a:off x="8627013" y="4646614"/>
                <a:ext cx="5236232" cy="5215940"/>
              </a:xfrm>
              <a:custGeom>
                <a:avLst/>
                <a:gdLst>
                  <a:gd name="connsiteX0" fmla="*/ 5175476 w 5236232"/>
                  <a:gd name="connsiteY0" fmla="*/ 3778815 h 5215940"/>
                  <a:gd name="connsiteX1" fmla="*/ 5021393 w 5236232"/>
                  <a:gd name="connsiteY1" fmla="*/ 3837833 h 5215940"/>
                  <a:gd name="connsiteX2" fmla="*/ 4949095 w 5236232"/>
                  <a:gd name="connsiteY2" fmla="*/ 3789669 h 5215940"/>
                  <a:gd name="connsiteX3" fmla="*/ 4871085 w 5236232"/>
                  <a:gd name="connsiteY3" fmla="*/ 3731740 h 5215940"/>
                  <a:gd name="connsiteX4" fmla="*/ 4732026 w 5236232"/>
                  <a:gd name="connsiteY4" fmla="*/ 3581788 h 5215940"/>
                  <a:gd name="connsiteX5" fmla="*/ 4663536 w 5236232"/>
                  <a:gd name="connsiteY5" fmla="*/ 3547590 h 5215940"/>
                  <a:gd name="connsiteX6" fmla="*/ 4658228 w 5236232"/>
                  <a:gd name="connsiteY6" fmla="*/ 3515589 h 5215940"/>
                  <a:gd name="connsiteX7" fmla="*/ 4652705 w 5236232"/>
                  <a:gd name="connsiteY7" fmla="*/ 3479250 h 5215940"/>
                  <a:gd name="connsiteX8" fmla="*/ 4683111 w 5236232"/>
                  <a:gd name="connsiteY8" fmla="*/ 3479250 h 5215940"/>
                  <a:gd name="connsiteX9" fmla="*/ 4663236 w 5236232"/>
                  <a:gd name="connsiteY9" fmla="*/ 3468048 h 5215940"/>
                  <a:gd name="connsiteX10" fmla="*/ 4637499 w 5236232"/>
                  <a:gd name="connsiteY10" fmla="*/ 3409590 h 5215940"/>
                  <a:gd name="connsiteX11" fmla="*/ 4601966 w 5236232"/>
                  <a:gd name="connsiteY11" fmla="*/ 3516695 h 5215940"/>
                  <a:gd name="connsiteX12" fmla="*/ 4537978 w 5236232"/>
                  <a:gd name="connsiteY12" fmla="*/ 3495097 h 5215940"/>
                  <a:gd name="connsiteX13" fmla="*/ 4549875 w 5236232"/>
                  <a:gd name="connsiteY13" fmla="*/ 3453545 h 5215940"/>
                  <a:gd name="connsiteX14" fmla="*/ 4525323 w 5236232"/>
                  <a:gd name="connsiteY14" fmla="*/ 3386666 h 5215940"/>
                  <a:gd name="connsiteX15" fmla="*/ 4488921 w 5236232"/>
                  <a:gd name="connsiteY15" fmla="*/ 3492664 h 5215940"/>
                  <a:gd name="connsiteX16" fmla="*/ 4400034 w 5236232"/>
                  <a:gd name="connsiteY16" fmla="*/ 3502941 h 5215940"/>
                  <a:gd name="connsiteX17" fmla="*/ 4294573 w 5236232"/>
                  <a:gd name="connsiteY17" fmla="*/ 3494947 h 5215940"/>
                  <a:gd name="connsiteX18" fmla="*/ 4258771 w 5236232"/>
                  <a:gd name="connsiteY18" fmla="*/ 3387432 h 5215940"/>
                  <a:gd name="connsiteX19" fmla="*/ 4225213 w 5236232"/>
                  <a:gd name="connsiteY19" fmla="*/ 3251359 h 5215940"/>
                  <a:gd name="connsiteX20" fmla="*/ 4351174 w 5236232"/>
                  <a:gd name="connsiteY20" fmla="*/ 3188059 h 5215940"/>
                  <a:gd name="connsiteX21" fmla="*/ 4615679 w 5236232"/>
                  <a:gd name="connsiteY21" fmla="*/ 3091975 h 5215940"/>
                  <a:gd name="connsiteX22" fmla="*/ 4756460 w 5236232"/>
                  <a:gd name="connsiteY22" fmla="*/ 3262988 h 5215940"/>
                  <a:gd name="connsiteX23" fmla="*/ 4925727 w 5236232"/>
                  <a:gd name="connsiteY23" fmla="*/ 3432555 h 5215940"/>
                  <a:gd name="connsiteX24" fmla="*/ 5093051 w 5236232"/>
                  <a:gd name="connsiteY24" fmla="*/ 3619004 h 5215940"/>
                  <a:gd name="connsiteX25" fmla="*/ 5161446 w 5236232"/>
                  <a:gd name="connsiteY25" fmla="*/ 3703917 h 5215940"/>
                  <a:gd name="connsiteX26" fmla="*/ 5175476 w 5236232"/>
                  <a:gd name="connsiteY26" fmla="*/ 3778815 h 5215940"/>
                  <a:gd name="connsiteX27" fmla="*/ 2695262 w 5236232"/>
                  <a:gd name="connsiteY27" fmla="*/ 2708618 h 5215940"/>
                  <a:gd name="connsiteX28" fmla="*/ 2724159 w 5236232"/>
                  <a:gd name="connsiteY28" fmla="*/ 2731614 h 5215940"/>
                  <a:gd name="connsiteX29" fmla="*/ 2695262 w 5236232"/>
                  <a:gd name="connsiteY29" fmla="*/ 2708618 h 5215940"/>
                  <a:gd name="connsiteX30" fmla="*/ 2477862 w 5236232"/>
                  <a:gd name="connsiteY30" fmla="*/ 3254535 h 5215940"/>
                  <a:gd name="connsiteX31" fmla="*/ 2477862 w 5236232"/>
                  <a:gd name="connsiteY31" fmla="*/ 3205036 h 5215940"/>
                  <a:gd name="connsiteX32" fmla="*/ 2477862 w 5236232"/>
                  <a:gd name="connsiteY32" fmla="*/ 3254535 h 5215940"/>
                  <a:gd name="connsiteX33" fmla="*/ 2471819 w 5236232"/>
                  <a:gd name="connsiteY33" fmla="*/ 3328255 h 5215940"/>
                  <a:gd name="connsiteX34" fmla="*/ 2477546 w 5236232"/>
                  <a:gd name="connsiteY34" fmla="*/ 3264141 h 5215940"/>
                  <a:gd name="connsiteX35" fmla="*/ 2471819 w 5236232"/>
                  <a:gd name="connsiteY35" fmla="*/ 3328255 h 5215940"/>
                  <a:gd name="connsiteX36" fmla="*/ 2578101 w 5236232"/>
                  <a:gd name="connsiteY36" fmla="*/ 4834112 h 5215940"/>
                  <a:gd name="connsiteX37" fmla="*/ 2654886 w 5236232"/>
                  <a:gd name="connsiteY37" fmla="*/ 4838410 h 5215940"/>
                  <a:gd name="connsiteX38" fmla="*/ 2677574 w 5236232"/>
                  <a:gd name="connsiteY38" fmla="*/ 4934715 h 5215940"/>
                  <a:gd name="connsiteX39" fmla="*/ 2698524 w 5236232"/>
                  <a:gd name="connsiteY39" fmla="*/ 5057642 h 5215940"/>
                  <a:gd name="connsiteX40" fmla="*/ 2677574 w 5236232"/>
                  <a:gd name="connsiteY40" fmla="*/ 5122207 h 5215940"/>
                  <a:gd name="connsiteX41" fmla="*/ 2521437 w 5236232"/>
                  <a:gd name="connsiteY41" fmla="*/ 5113730 h 5215940"/>
                  <a:gd name="connsiteX42" fmla="*/ 2243549 w 5236232"/>
                  <a:gd name="connsiteY42" fmla="*/ 5102536 h 5215940"/>
                  <a:gd name="connsiteX43" fmla="*/ 1974224 w 5236232"/>
                  <a:gd name="connsiteY43" fmla="*/ 5111503 h 5215940"/>
                  <a:gd name="connsiteX44" fmla="*/ 1854330 w 5236232"/>
                  <a:gd name="connsiteY44" fmla="*/ 5129925 h 5215940"/>
                  <a:gd name="connsiteX45" fmla="*/ 1757741 w 5236232"/>
                  <a:gd name="connsiteY45" fmla="*/ 5130612 h 5215940"/>
                  <a:gd name="connsiteX46" fmla="*/ 1807082 w 5236232"/>
                  <a:gd name="connsiteY46" fmla="*/ 4997020 h 5215940"/>
                  <a:gd name="connsiteX47" fmla="*/ 1981816 w 5236232"/>
                  <a:gd name="connsiteY47" fmla="*/ 4908804 h 5215940"/>
                  <a:gd name="connsiteX48" fmla="*/ 2091859 w 5236232"/>
                  <a:gd name="connsiteY48" fmla="*/ 4902461 h 5215940"/>
                  <a:gd name="connsiteX49" fmla="*/ 2137930 w 5236232"/>
                  <a:gd name="connsiteY49" fmla="*/ 4973234 h 5215940"/>
                  <a:gd name="connsiteX50" fmla="*/ 2124508 w 5236232"/>
                  <a:gd name="connsiteY50" fmla="*/ 4883975 h 5215940"/>
                  <a:gd name="connsiteX51" fmla="*/ 2223649 w 5236232"/>
                  <a:gd name="connsiteY51" fmla="*/ 4931121 h 5215940"/>
                  <a:gd name="connsiteX52" fmla="*/ 2266387 w 5236232"/>
                  <a:gd name="connsiteY52" fmla="*/ 4951115 h 5215940"/>
                  <a:gd name="connsiteX53" fmla="*/ 2255477 w 5236232"/>
                  <a:gd name="connsiteY53" fmla="*/ 4898866 h 5215940"/>
                  <a:gd name="connsiteX54" fmla="*/ 2242901 w 5236232"/>
                  <a:gd name="connsiteY54" fmla="*/ 4848679 h 5215940"/>
                  <a:gd name="connsiteX55" fmla="*/ 2310072 w 5236232"/>
                  <a:gd name="connsiteY55" fmla="*/ 4811646 h 5215940"/>
                  <a:gd name="connsiteX56" fmla="*/ 2415754 w 5236232"/>
                  <a:gd name="connsiteY56" fmla="*/ 4823172 h 5215940"/>
                  <a:gd name="connsiteX57" fmla="*/ 2578101 w 5236232"/>
                  <a:gd name="connsiteY57" fmla="*/ 4834112 h 5215940"/>
                  <a:gd name="connsiteX58" fmla="*/ 2220782 w 5236232"/>
                  <a:gd name="connsiteY58" fmla="*/ 2261092 h 5215940"/>
                  <a:gd name="connsiteX59" fmla="*/ 2009749 w 5236232"/>
                  <a:gd name="connsiteY59" fmla="*/ 2264734 h 5215940"/>
                  <a:gd name="connsiteX60" fmla="*/ 1818442 w 5236232"/>
                  <a:gd name="connsiteY60" fmla="*/ 2319771 h 5215940"/>
                  <a:gd name="connsiteX61" fmla="*/ 2178155 w 5236232"/>
                  <a:gd name="connsiteY61" fmla="*/ 1717521 h 5215940"/>
                  <a:gd name="connsiteX62" fmla="*/ 2408479 w 5236232"/>
                  <a:gd name="connsiteY62" fmla="*/ 1445392 h 5215940"/>
                  <a:gd name="connsiteX63" fmla="*/ 2521010 w 5236232"/>
                  <a:gd name="connsiteY63" fmla="*/ 1325601 h 5215940"/>
                  <a:gd name="connsiteX64" fmla="*/ 2619575 w 5236232"/>
                  <a:gd name="connsiteY64" fmla="*/ 1203843 h 5215940"/>
                  <a:gd name="connsiteX65" fmla="*/ 2753048 w 5236232"/>
                  <a:gd name="connsiteY65" fmla="*/ 1198780 h 5215940"/>
                  <a:gd name="connsiteX66" fmla="*/ 2891467 w 5236232"/>
                  <a:gd name="connsiteY66" fmla="*/ 1189869 h 5215940"/>
                  <a:gd name="connsiteX67" fmla="*/ 2892178 w 5236232"/>
                  <a:gd name="connsiteY67" fmla="*/ 1150575 h 5215940"/>
                  <a:gd name="connsiteX68" fmla="*/ 2756603 w 5236232"/>
                  <a:gd name="connsiteY68" fmla="*/ 1149951 h 5215940"/>
                  <a:gd name="connsiteX69" fmla="*/ 2403652 w 5236232"/>
                  <a:gd name="connsiteY69" fmla="*/ 1131174 h 5215940"/>
                  <a:gd name="connsiteX70" fmla="*/ 2313208 w 5236232"/>
                  <a:gd name="connsiteY70" fmla="*/ 1141688 h 5215940"/>
                  <a:gd name="connsiteX71" fmla="*/ 2293127 w 5236232"/>
                  <a:gd name="connsiteY71" fmla="*/ 1133354 h 5215940"/>
                  <a:gd name="connsiteX72" fmla="*/ 2280243 w 5236232"/>
                  <a:gd name="connsiteY72" fmla="*/ 1105555 h 5215940"/>
                  <a:gd name="connsiteX73" fmla="*/ 2301833 w 5236232"/>
                  <a:gd name="connsiteY73" fmla="*/ 953265 h 5215940"/>
                  <a:gd name="connsiteX74" fmla="*/ 2312529 w 5236232"/>
                  <a:gd name="connsiteY74" fmla="*/ 826356 h 5215940"/>
                  <a:gd name="connsiteX75" fmla="*/ 2384148 w 5236232"/>
                  <a:gd name="connsiteY75" fmla="*/ 780964 h 5215940"/>
                  <a:gd name="connsiteX76" fmla="*/ 2669311 w 5236232"/>
                  <a:gd name="connsiteY76" fmla="*/ 756499 h 5215940"/>
                  <a:gd name="connsiteX77" fmla="*/ 3323019 w 5236232"/>
                  <a:gd name="connsiteY77" fmla="*/ 755812 h 5215940"/>
                  <a:gd name="connsiteX78" fmla="*/ 3564261 w 5236232"/>
                  <a:gd name="connsiteY78" fmla="*/ 838300 h 5215940"/>
                  <a:gd name="connsiteX79" fmla="*/ 3599880 w 5236232"/>
                  <a:gd name="connsiteY79" fmla="*/ 892318 h 5215940"/>
                  <a:gd name="connsiteX80" fmla="*/ 3531824 w 5236232"/>
                  <a:gd name="connsiteY80" fmla="*/ 966552 h 5215940"/>
                  <a:gd name="connsiteX81" fmla="*/ 3140623 w 5236232"/>
                  <a:gd name="connsiteY81" fmla="*/ 1406178 h 5215940"/>
                  <a:gd name="connsiteX82" fmla="*/ 2889689 w 5236232"/>
                  <a:gd name="connsiteY82" fmla="*/ 2108691 h 5215940"/>
                  <a:gd name="connsiteX83" fmla="*/ 2816111 w 5236232"/>
                  <a:gd name="connsiteY83" fmla="*/ 2205929 h 5215940"/>
                  <a:gd name="connsiteX84" fmla="*/ 2638099 w 5236232"/>
                  <a:gd name="connsiteY84" fmla="*/ 2238357 h 5215940"/>
                  <a:gd name="connsiteX85" fmla="*/ 2220782 w 5236232"/>
                  <a:gd name="connsiteY85" fmla="*/ 2261092 h 5215940"/>
                  <a:gd name="connsiteX86" fmla="*/ 2267856 w 5236232"/>
                  <a:gd name="connsiteY86" fmla="*/ 818922 h 5215940"/>
                  <a:gd name="connsiteX87" fmla="*/ 2241368 w 5236232"/>
                  <a:gd name="connsiteY87" fmla="*/ 1057193 h 5215940"/>
                  <a:gd name="connsiteX88" fmla="*/ 2205883 w 5236232"/>
                  <a:gd name="connsiteY88" fmla="*/ 1109221 h 5215940"/>
                  <a:gd name="connsiteX89" fmla="*/ 2091582 w 5236232"/>
                  <a:gd name="connsiteY89" fmla="*/ 1131292 h 5215940"/>
                  <a:gd name="connsiteX90" fmla="*/ 1548754 w 5236232"/>
                  <a:gd name="connsiteY90" fmla="*/ 1274814 h 5215940"/>
                  <a:gd name="connsiteX91" fmla="*/ 1024498 w 5236232"/>
                  <a:gd name="connsiteY91" fmla="*/ 1427895 h 5215940"/>
                  <a:gd name="connsiteX92" fmla="*/ 788171 w 5236232"/>
                  <a:gd name="connsiteY92" fmla="*/ 1494078 h 5215940"/>
                  <a:gd name="connsiteX93" fmla="*/ 716157 w 5236232"/>
                  <a:gd name="connsiteY93" fmla="*/ 1674160 h 5215940"/>
                  <a:gd name="connsiteX94" fmla="*/ 668032 w 5236232"/>
                  <a:gd name="connsiteY94" fmla="*/ 1963755 h 5215940"/>
                  <a:gd name="connsiteX95" fmla="*/ 659469 w 5236232"/>
                  <a:gd name="connsiteY95" fmla="*/ 2104149 h 5215940"/>
                  <a:gd name="connsiteX96" fmla="*/ 638945 w 5236232"/>
                  <a:gd name="connsiteY96" fmla="*/ 2221981 h 5215940"/>
                  <a:gd name="connsiteX97" fmla="*/ 548849 w 5236232"/>
                  <a:gd name="connsiteY97" fmla="*/ 1970904 h 5215940"/>
                  <a:gd name="connsiteX98" fmla="*/ 544251 w 5236232"/>
                  <a:gd name="connsiteY98" fmla="*/ 1841531 h 5215940"/>
                  <a:gd name="connsiteX99" fmla="*/ 521208 w 5236232"/>
                  <a:gd name="connsiteY99" fmla="*/ 1722538 h 5215940"/>
                  <a:gd name="connsiteX100" fmla="*/ 401978 w 5236232"/>
                  <a:gd name="connsiteY100" fmla="*/ 1939108 h 5215940"/>
                  <a:gd name="connsiteX101" fmla="*/ 373120 w 5236232"/>
                  <a:gd name="connsiteY101" fmla="*/ 2075718 h 5215940"/>
                  <a:gd name="connsiteX102" fmla="*/ 335834 w 5236232"/>
                  <a:gd name="connsiteY102" fmla="*/ 2176312 h 5215940"/>
                  <a:gd name="connsiteX103" fmla="*/ 291327 w 5236232"/>
                  <a:gd name="connsiteY103" fmla="*/ 2010466 h 5215940"/>
                  <a:gd name="connsiteX104" fmla="*/ 289486 w 5236232"/>
                  <a:gd name="connsiteY104" fmla="*/ 1865570 h 5215940"/>
                  <a:gd name="connsiteX105" fmla="*/ 293049 w 5236232"/>
                  <a:gd name="connsiteY105" fmla="*/ 1757976 h 5215940"/>
                  <a:gd name="connsiteX106" fmla="*/ 221509 w 5236232"/>
                  <a:gd name="connsiteY106" fmla="*/ 1794449 h 5215940"/>
                  <a:gd name="connsiteX107" fmla="*/ 141137 w 5236232"/>
                  <a:gd name="connsiteY107" fmla="*/ 2042871 h 5215940"/>
                  <a:gd name="connsiteX108" fmla="*/ 105044 w 5236232"/>
                  <a:gd name="connsiteY108" fmla="*/ 2103122 h 5215940"/>
                  <a:gd name="connsiteX109" fmla="*/ 82861 w 5236232"/>
                  <a:gd name="connsiteY109" fmla="*/ 2042950 h 5215940"/>
                  <a:gd name="connsiteX110" fmla="*/ 59304 w 5236232"/>
                  <a:gd name="connsiteY110" fmla="*/ 1802396 h 5215940"/>
                  <a:gd name="connsiteX111" fmla="*/ 135702 w 5236232"/>
                  <a:gd name="connsiteY111" fmla="*/ 1565602 h 5215940"/>
                  <a:gd name="connsiteX112" fmla="*/ 524384 w 5236232"/>
                  <a:gd name="connsiteY112" fmla="*/ 1250459 h 5215940"/>
                  <a:gd name="connsiteX113" fmla="*/ 1056034 w 5236232"/>
                  <a:gd name="connsiteY113" fmla="*/ 1031598 h 5215940"/>
                  <a:gd name="connsiteX114" fmla="*/ 1729152 w 5236232"/>
                  <a:gd name="connsiteY114" fmla="*/ 865578 h 5215940"/>
                  <a:gd name="connsiteX115" fmla="*/ 2078958 w 5236232"/>
                  <a:gd name="connsiteY115" fmla="*/ 818914 h 5215940"/>
                  <a:gd name="connsiteX116" fmla="*/ 2201585 w 5236232"/>
                  <a:gd name="connsiteY116" fmla="*/ 804592 h 5215940"/>
                  <a:gd name="connsiteX117" fmla="*/ 2267856 w 5236232"/>
                  <a:gd name="connsiteY117" fmla="*/ 818922 h 5215940"/>
                  <a:gd name="connsiteX118" fmla="*/ 2386028 w 5236232"/>
                  <a:gd name="connsiteY118" fmla="*/ 562379 h 5215940"/>
                  <a:gd name="connsiteX119" fmla="*/ 2212392 w 5236232"/>
                  <a:gd name="connsiteY119" fmla="*/ 523126 h 5215940"/>
                  <a:gd name="connsiteX120" fmla="*/ 2012403 w 5236232"/>
                  <a:gd name="connsiteY120" fmla="*/ 474811 h 5215940"/>
                  <a:gd name="connsiteX121" fmla="*/ 1618216 w 5236232"/>
                  <a:gd name="connsiteY121" fmla="*/ 390024 h 5215940"/>
                  <a:gd name="connsiteX122" fmla="*/ 1447172 w 5236232"/>
                  <a:gd name="connsiteY122" fmla="*/ 353061 h 5215940"/>
                  <a:gd name="connsiteX123" fmla="*/ 1258637 w 5236232"/>
                  <a:gd name="connsiteY123" fmla="*/ 338091 h 5215940"/>
                  <a:gd name="connsiteX124" fmla="*/ 1089995 w 5236232"/>
                  <a:gd name="connsiteY124" fmla="*/ 545205 h 5215940"/>
                  <a:gd name="connsiteX125" fmla="*/ 1008288 w 5236232"/>
                  <a:gd name="connsiteY125" fmla="*/ 714836 h 5215940"/>
                  <a:gd name="connsiteX126" fmla="*/ 950817 w 5236232"/>
                  <a:gd name="connsiteY126" fmla="*/ 747785 h 5215940"/>
                  <a:gd name="connsiteX127" fmla="*/ 918184 w 5236232"/>
                  <a:gd name="connsiteY127" fmla="*/ 643249 h 5215940"/>
                  <a:gd name="connsiteX128" fmla="*/ 948140 w 5236232"/>
                  <a:gd name="connsiteY128" fmla="*/ 498455 h 5215940"/>
                  <a:gd name="connsiteX129" fmla="*/ 928532 w 5236232"/>
                  <a:gd name="connsiteY129" fmla="*/ 371112 h 5215940"/>
                  <a:gd name="connsiteX130" fmla="*/ 853051 w 5236232"/>
                  <a:gd name="connsiteY130" fmla="*/ 516759 h 5215940"/>
                  <a:gd name="connsiteX131" fmla="*/ 817636 w 5236232"/>
                  <a:gd name="connsiteY131" fmla="*/ 592817 h 5215940"/>
                  <a:gd name="connsiteX132" fmla="*/ 700760 w 5236232"/>
                  <a:gd name="connsiteY132" fmla="*/ 723146 h 5215940"/>
                  <a:gd name="connsiteX133" fmla="*/ 710524 w 5236232"/>
                  <a:gd name="connsiteY133" fmla="*/ 462756 h 5215940"/>
                  <a:gd name="connsiteX134" fmla="*/ 729515 w 5236232"/>
                  <a:gd name="connsiteY134" fmla="*/ 280241 h 5215940"/>
                  <a:gd name="connsiteX135" fmla="*/ 661128 w 5236232"/>
                  <a:gd name="connsiteY135" fmla="*/ 358630 h 5215940"/>
                  <a:gd name="connsiteX136" fmla="*/ 587992 w 5236232"/>
                  <a:gd name="connsiteY136" fmla="*/ 472607 h 5215940"/>
                  <a:gd name="connsiteX137" fmla="*/ 527678 w 5236232"/>
                  <a:gd name="connsiteY137" fmla="*/ 596356 h 5215940"/>
                  <a:gd name="connsiteX138" fmla="*/ 464377 w 5236232"/>
                  <a:gd name="connsiteY138" fmla="*/ 625261 h 5215940"/>
                  <a:gd name="connsiteX139" fmla="*/ 455309 w 5236232"/>
                  <a:gd name="connsiteY139" fmla="*/ 453577 h 5215940"/>
                  <a:gd name="connsiteX140" fmla="*/ 543027 w 5236232"/>
                  <a:gd name="connsiteY140" fmla="*/ 247584 h 5215940"/>
                  <a:gd name="connsiteX141" fmla="*/ 834621 w 5236232"/>
                  <a:gd name="connsiteY141" fmla="*/ 112515 h 5215940"/>
                  <a:gd name="connsiteX142" fmla="*/ 1237529 w 5236232"/>
                  <a:gd name="connsiteY142" fmla="*/ 109505 h 5215940"/>
                  <a:gd name="connsiteX143" fmla="*/ 1685371 w 5236232"/>
                  <a:gd name="connsiteY143" fmla="*/ 170657 h 5215940"/>
                  <a:gd name="connsiteX144" fmla="*/ 2132455 w 5236232"/>
                  <a:gd name="connsiteY144" fmla="*/ 272144 h 5215940"/>
                  <a:gd name="connsiteX145" fmla="*/ 2340873 w 5236232"/>
                  <a:gd name="connsiteY145" fmla="*/ 330531 h 5215940"/>
                  <a:gd name="connsiteX146" fmla="*/ 2559560 w 5236232"/>
                  <a:gd name="connsiteY146" fmla="*/ 401107 h 5215940"/>
                  <a:gd name="connsiteX147" fmla="*/ 2480587 w 5236232"/>
                  <a:gd name="connsiteY147" fmla="*/ 598173 h 5215940"/>
                  <a:gd name="connsiteX148" fmla="*/ 2386028 w 5236232"/>
                  <a:gd name="connsiteY148" fmla="*/ 562379 h 5215940"/>
                  <a:gd name="connsiteX149" fmla="*/ 3676231 w 5236232"/>
                  <a:gd name="connsiteY149" fmla="*/ 743385 h 5215940"/>
                  <a:gd name="connsiteX150" fmla="*/ 3733235 w 5236232"/>
                  <a:gd name="connsiteY150" fmla="*/ 696903 h 5215940"/>
                  <a:gd name="connsiteX151" fmla="*/ 3721875 w 5236232"/>
                  <a:gd name="connsiteY151" fmla="*/ 620648 h 5215940"/>
                  <a:gd name="connsiteX152" fmla="*/ 3715437 w 5236232"/>
                  <a:gd name="connsiteY152" fmla="*/ 418700 h 5215940"/>
                  <a:gd name="connsiteX153" fmla="*/ 3816475 w 5236232"/>
                  <a:gd name="connsiteY153" fmla="*/ 474013 h 5215940"/>
                  <a:gd name="connsiteX154" fmla="*/ 3767820 w 5236232"/>
                  <a:gd name="connsiteY154" fmla="*/ 377076 h 5215940"/>
                  <a:gd name="connsiteX155" fmla="*/ 3889278 w 5236232"/>
                  <a:gd name="connsiteY155" fmla="*/ 333841 h 5215940"/>
                  <a:gd name="connsiteX156" fmla="*/ 3959277 w 5236232"/>
                  <a:gd name="connsiteY156" fmla="*/ 387488 h 5215940"/>
                  <a:gd name="connsiteX157" fmla="*/ 4081707 w 5236232"/>
                  <a:gd name="connsiteY157" fmla="*/ 393887 h 5215940"/>
                  <a:gd name="connsiteX158" fmla="*/ 4129911 w 5236232"/>
                  <a:gd name="connsiteY158" fmla="*/ 410199 h 5215940"/>
                  <a:gd name="connsiteX159" fmla="*/ 4148949 w 5236232"/>
                  <a:gd name="connsiteY159" fmla="*/ 469424 h 5215940"/>
                  <a:gd name="connsiteX160" fmla="*/ 4154929 w 5236232"/>
                  <a:gd name="connsiteY160" fmla="*/ 617361 h 5215940"/>
                  <a:gd name="connsiteX161" fmla="*/ 4019165 w 5236232"/>
                  <a:gd name="connsiteY161" fmla="*/ 661900 h 5215940"/>
                  <a:gd name="connsiteX162" fmla="*/ 4060370 w 5236232"/>
                  <a:gd name="connsiteY162" fmla="*/ 695379 h 5215940"/>
                  <a:gd name="connsiteX163" fmla="*/ 4099789 w 5236232"/>
                  <a:gd name="connsiteY163" fmla="*/ 749144 h 5215940"/>
                  <a:gd name="connsiteX164" fmla="*/ 4105264 w 5236232"/>
                  <a:gd name="connsiteY164" fmla="*/ 800903 h 5215940"/>
                  <a:gd name="connsiteX165" fmla="*/ 4047675 w 5236232"/>
                  <a:gd name="connsiteY165" fmla="*/ 791234 h 5215940"/>
                  <a:gd name="connsiteX166" fmla="*/ 4011313 w 5236232"/>
                  <a:gd name="connsiteY166" fmla="*/ 724750 h 5215940"/>
                  <a:gd name="connsiteX167" fmla="*/ 3976957 w 5236232"/>
                  <a:gd name="connsiteY167" fmla="*/ 744491 h 5215940"/>
                  <a:gd name="connsiteX168" fmla="*/ 3925988 w 5236232"/>
                  <a:gd name="connsiteY168" fmla="*/ 774874 h 5215940"/>
                  <a:gd name="connsiteX169" fmla="*/ 3787641 w 5236232"/>
                  <a:gd name="connsiteY169" fmla="*/ 802894 h 5215940"/>
                  <a:gd name="connsiteX170" fmla="*/ 3720059 w 5236232"/>
                  <a:gd name="connsiteY170" fmla="*/ 826854 h 5215940"/>
                  <a:gd name="connsiteX171" fmla="*/ 3665851 w 5236232"/>
                  <a:gd name="connsiteY171" fmla="*/ 851605 h 5215940"/>
                  <a:gd name="connsiteX172" fmla="*/ 3602788 w 5236232"/>
                  <a:gd name="connsiteY172" fmla="*/ 784274 h 5215940"/>
                  <a:gd name="connsiteX173" fmla="*/ 3676231 w 5236232"/>
                  <a:gd name="connsiteY173" fmla="*/ 743385 h 5215940"/>
                  <a:gd name="connsiteX174" fmla="*/ 5209003 w 5236232"/>
                  <a:gd name="connsiteY174" fmla="*/ 3666457 h 5215940"/>
                  <a:gd name="connsiteX175" fmla="*/ 5005649 w 5236232"/>
                  <a:gd name="connsiteY175" fmla="*/ 3401604 h 5215940"/>
                  <a:gd name="connsiteX176" fmla="*/ 4778176 w 5236232"/>
                  <a:gd name="connsiteY176" fmla="*/ 3164921 h 5215940"/>
                  <a:gd name="connsiteX177" fmla="*/ 4665677 w 5236232"/>
                  <a:gd name="connsiteY177" fmla="*/ 3056355 h 5215940"/>
                  <a:gd name="connsiteX178" fmla="*/ 4575746 w 5236232"/>
                  <a:gd name="connsiteY178" fmla="*/ 3042578 h 5215940"/>
                  <a:gd name="connsiteX179" fmla="*/ 4269183 w 5236232"/>
                  <a:gd name="connsiteY179" fmla="*/ 3154517 h 5215940"/>
                  <a:gd name="connsiteX180" fmla="*/ 3996232 w 5236232"/>
                  <a:gd name="connsiteY180" fmla="*/ 3274118 h 5215940"/>
                  <a:gd name="connsiteX181" fmla="*/ 3687093 w 5236232"/>
                  <a:gd name="connsiteY181" fmla="*/ 3299832 h 5215940"/>
                  <a:gd name="connsiteX182" fmla="*/ 3380182 w 5236232"/>
                  <a:gd name="connsiteY182" fmla="*/ 3239249 h 5215940"/>
                  <a:gd name="connsiteX183" fmla="*/ 3103408 w 5236232"/>
                  <a:gd name="connsiteY183" fmla="*/ 3120840 h 5215940"/>
                  <a:gd name="connsiteX184" fmla="*/ 2890313 w 5236232"/>
                  <a:gd name="connsiteY184" fmla="*/ 2878912 h 5215940"/>
                  <a:gd name="connsiteX185" fmla="*/ 2807556 w 5236232"/>
                  <a:gd name="connsiteY185" fmla="*/ 2739782 h 5215940"/>
                  <a:gd name="connsiteX186" fmla="*/ 2744990 w 5236232"/>
                  <a:gd name="connsiteY186" fmla="*/ 2611033 h 5215940"/>
                  <a:gd name="connsiteX187" fmla="*/ 2723005 w 5236232"/>
                  <a:gd name="connsiteY187" fmla="*/ 2645357 h 5215940"/>
                  <a:gd name="connsiteX188" fmla="*/ 2730929 w 5236232"/>
                  <a:gd name="connsiteY188" fmla="*/ 2656014 h 5215940"/>
                  <a:gd name="connsiteX189" fmla="*/ 2709781 w 5236232"/>
                  <a:gd name="connsiteY189" fmla="*/ 2679208 h 5215940"/>
                  <a:gd name="connsiteX190" fmla="*/ 2691083 w 5236232"/>
                  <a:gd name="connsiteY190" fmla="*/ 2715910 h 5215940"/>
                  <a:gd name="connsiteX191" fmla="*/ 2656198 w 5236232"/>
                  <a:gd name="connsiteY191" fmla="*/ 2764501 h 5215940"/>
                  <a:gd name="connsiteX192" fmla="*/ 2643368 w 5236232"/>
                  <a:gd name="connsiteY192" fmla="*/ 2807286 h 5215940"/>
                  <a:gd name="connsiteX193" fmla="*/ 2627948 w 5236232"/>
                  <a:gd name="connsiteY193" fmla="*/ 2802317 h 5215940"/>
                  <a:gd name="connsiteX194" fmla="*/ 2621510 w 5236232"/>
                  <a:gd name="connsiteY194" fmla="*/ 2844027 h 5215940"/>
                  <a:gd name="connsiteX195" fmla="*/ 2613294 w 5236232"/>
                  <a:gd name="connsiteY195" fmla="*/ 2863286 h 5215940"/>
                  <a:gd name="connsiteX196" fmla="*/ 2582098 w 5236232"/>
                  <a:gd name="connsiteY196" fmla="*/ 2903804 h 5215940"/>
                  <a:gd name="connsiteX197" fmla="*/ 2571955 w 5236232"/>
                  <a:gd name="connsiteY197" fmla="*/ 2955223 h 5215940"/>
                  <a:gd name="connsiteX198" fmla="*/ 2549891 w 5236232"/>
                  <a:gd name="connsiteY198" fmla="*/ 2924730 h 5215940"/>
                  <a:gd name="connsiteX199" fmla="*/ 2557886 w 5236232"/>
                  <a:gd name="connsiteY199" fmla="*/ 2951811 h 5215940"/>
                  <a:gd name="connsiteX200" fmla="*/ 2569372 w 5236232"/>
                  <a:gd name="connsiteY200" fmla="*/ 2969403 h 5215940"/>
                  <a:gd name="connsiteX201" fmla="*/ 2554039 w 5236232"/>
                  <a:gd name="connsiteY201" fmla="*/ 2984397 h 5215940"/>
                  <a:gd name="connsiteX202" fmla="*/ 2553423 w 5236232"/>
                  <a:gd name="connsiteY202" fmla="*/ 3016146 h 5215940"/>
                  <a:gd name="connsiteX203" fmla="*/ 2534297 w 5236232"/>
                  <a:gd name="connsiteY203" fmla="*/ 3040469 h 5215940"/>
                  <a:gd name="connsiteX204" fmla="*/ 2539479 w 5236232"/>
                  <a:gd name="connsiteY204" fmla="*/ 3059689 h 5215940"/>
                  <a:gd name="connsiteX205" fmla="*/ 2527725 w 5236232"/>
                  <a:gd name="connsiteY205" fmla="*/ 3079920 h 5215940"/>
                  <a:gd name="connsiteX206" fmla="*/ 2514098 w 5236232"/>
                  <a:gd name="connsiteY206" fmla="*/ 3130217 h 5215940"/>
                  <a:gd name="connsiteX207" fmla="*/ 2502659 w 5236232"/>
                  <a:gd name="connsiteY207" fmla="*/ 3149698 h 5215940"/>
                  <a:gd name="connsiteX208" fmla="*/ 2500921 w 5236232"/>
                  <a:gd name="connsiteY208" fmla="*/ 3177671 h 5215940"/>
                  <a:gd name="connsiteX209" fmla="*/ 2484592 w 5236232"/>
                  <a:gd name="connsiteY209" fmla="*/ 3143165 h 5215940"/>
                  <a:gd name="connsiteX210" fmla="*/ 2579357 w 5236232"/>
                  <a:gd name="connsiteY210" fmla="*/ 2823796 h 5215940"/>
                  <a:gd name="connsiteX211" fmla="*/ 2641812 w 5236232"/>
                  <a:gd name="connsiteY211" fmla="*/ 2674373 h 5215940"/>
                  <a:gd name="connsiteX212" fmla="*/ 2678988 w 5236232"/>
                  <a:gd name="connsiteY212" fmla="*/ 2620442 h 5215940"/>
                  <a:gd name="connsiteX213" fmla="*/ 2746847 w 5236232"/>
                  <a:gd name="connsiteY213" fmla="*/ 2573478 h 5215940"/>
                  <a:gd name="connsiteX214" fmla="*/ 2763215 w 5236232"/>
                  <a:gd name="connsiteY214" fmla="*/ 2562181 h 5215940"/>
                  <a:gd name="connsiteX215" fmla="*/ 2762804 w 5236232"/>
                  <a:gd name="connsiteY215" fmla="*/ 2540979 h 5215940"/>
                  <a:gd name="connsiteX216" fmla="*/ 2775475 w 5236232"/>
                  <a:gd name="connsiteY216" fmla="*/ 2524982 h 5215940"/>
                  <a:gd name="connsiteX217" fmla="*/ 2781400 w 5236232"/>
                  <a:gd name="connsiteY217" fmla="*/ 2491566 h 5215940"/>
                  <a:gd name="connsiteX218" fmla="*/ 2818939 w 5236232"/>
                  <a:gd name="connsiteY218" fmla="*/ 2455401 h 5215940"/>
                  <a:gd name="connsiteX219" fmla="*/ 2827116 w 5236232"/>
                  <a:gd name="connsiteY219" fmla="*/ 2427333 h 5215940"/>
                  <a:gd name="connsiteX220" fmla="*/ 2851778 w 5236232"/>
                  <a:gd name="connsiteY220" fmla="*/ 2404432 h 5215940"/>
                  <a:gd name="connsiteX221" fmla="*/ 2871464 w 5236232"/>
                  <a:gd name="connsiteY221" fmla="*/ 2321580 h 5215940"/>
                  <a:gd name="connsiteX222" fmla="*/ 2883701 w 5236232"/>
                  <a:gd name="connsiteY222" fmla="*/ 2250988 h 5215940"/>
                  <a:gd name="connsiteX223" fmla="*/ 2924401 w 5236232"/>
                  <a:gd name="connsiteY223" fmla="*/ 2199577 h 5215940"/>
                  <a:gd name="connsiteX224" fmla="*/ 2944521 w 5236232"/>
                  <a:gd name="connsiteY224" fmla="*/ 2100167 h 5215940"/>
                  <a:gd name="connsiteX225" fmla="*/ 2999463 w 5236232"/>
                  <a:gd name="connsiteY225" fmla="*/ 1874425 h 5215940"/>
                  <a:gd name="connsiteX226" fmla="*/ 3211444 w 5236232"/>
                  <a:gd name="connsiteY226" fmla="*/ 1432358 h 5215940"/>
                  <a:gd name="connsiteX227" fmla="*/ 3510313 w 5236232"/>
                  <a:gd name="connsiteY227" fmla="*/ 1086928 h 5215940"/>
                  <a:gd name="connsiteX228" fmla="*/ 3595401 w 5236232"/>
                  <a:gd name="connsiteY228" fmla="*/ 996571 h 5215940"/>
                  <a:gd name="connsiteX229" fmla="*/ 3650525 w 5236232"/>
                  <a:gd name="connsiteY229" fmla="*/ 905787 h 5215940"/>
                  <a:gd name="connsiteX230" fmla="*/ 3707206 w 5236232"/>
                  <a:gd name="connsiteY230" fmla="*/ 874836 h 5215940"/>
                  <a:gd name="connsiteX231" fmla="*/ 3810131 w 5236232"/>
                  <a:gd name="connsiteY231" fmla="*/ 845442 h 5215940"/>
                  <a:gd name="connsiteX232" fmla="*/ 3832724 w 5236232"/>
                  <a:gd name="connsiteY232" fmla="*/ 982225 h 5215940"/>
                  <a:gd name="connsiteX233" fmla="*/ 3973244 w 5236232"/>
                  <a:gd name="connsiteY233" fmla="*/ 956259 h 5215940"/>
                  <a:gd name="connsiteX234" fmla="*/ 4247877 w 5236232"/>
                  <a:gd name="connsiteY234" fmla="*/ 886212 h 5215940"/>
                  <a:gd name="connsiteX235" fmla="*/ 4287921 w 5236232"/>
                  <a:gd name="connsiteY235" fmla="*/ 830353 h 5215940"/>
                  <a:gd name="connsiteX236" fmla="*/ 4334679 w 5236232"/>
                  <a:gd name="connsiteY236" fmla="*/ 808700 h 5215940"/>
                  <a:gd name="connsiteX237" fmla="*/ 4384076 w 5236232"/>
                  <a:gd name="connsiteY237" fmla="*/ 689667 h 5215940"/>
                  <a:gd name="connsiteX238" fmla="*/ 4398588 w 5236232"/>
                  <a:gd name="connsiteY238" fmla="*/ 605614 h 5215940"/>
                  <a:gd name="connsiteX239" fmla="*/ 4440354 w 5236232"/>
                  <a:gd name="connsiteY239" fmla="*/ 508867 h 5215940"/>
                  <a:gd name="connsiteX240" fmla="*/ 4351640 w 5236232"/>
                  <a:gd name="connsiteY240" fmla="*/ 424490 h 5215940"/>
                  <a:gd name="connsiteX241" fmla="*/ 4380932 w 5236232"/>
                  <a:gd name="connsiteY241" fmla="*/ 336400 h 5215940"/>
                  <a:gd name="connsiteX242" fmla="*/ 4381935 w 5236232"/>
                  <a:gd name="connsiteY242" fmla="*/ 250317 h 5215940"/>
                  <a:gd name="connsiteX243" fmla="*/ 4244433 w 5236232"/>
                  <a:gd name="connsiteY243" fmla="*/ 235324 h 5215940"/>
                  <a:gd name="connsiteX244" fmla="*/ 4139406 w 5236232"/>
                  <a:gd name="connsiteY244" fmla="*/ 330744 h 5215940"/>
                  <a:gd name="connsiteX245" fmla="*/ 4020145 w 5236232"/>
                  <a:gd name="connsiteY245" fmla="*/ 352350 h 5215940"/>
                  <a:gd name="connsiteX246" fmla="*/ 3940144 w 5236232"/>
                  <a:gd name="connsiteY246" fmla="*/ 280992 h 5215940"/>
                  <a:gd name="connsiteX247" fmla="*/ 3811608 w 5236232"/>
                  <a:gd name="connsiteY247" fmla="*/ 291491 h 5215940"/>
                  <a:gd name="connsiteX248" fmla="*/ 3631566 w 5236232"/>
                  <a:gd name="connsiteY248" fmla="*/ 494837 h 5215940"/>
                  <a:gd name="connsiteX249" fmla="*/ 3670022 w 5236232"/>
                  <a:gd name="connsiteY249" fmla="*/ 670740 h 5215940"/>
                  <a:gd name="connsiteX250" fmla="*/ 3580660 w 5236232"/>
                  <a:gd name="connsiteY250" fmla="*/ 772993 h 5215940"/>
                  <a:gd name="connsiteX251" fmla="*/ 3061397 w 5236232"/>
                  <a:gd name="connsiteY251" fmla="*/ 656109 h 5215940"/>
                  <a:gd name="connsiteX252" fmla="*/ 2487539 w 5236232"/>
                  <a:gd name="connsiteY252" fmla="*/ 675124 h 5215940"/>
                  <a:gd name="connsiteX253" fmla="*/ 2592905 w 5236232"/>
                  <a:gd name="connsiteY253" fmla="*/ 435992 h 5215940"/>
                  <a:gd name="connsiteX254" fmla="*/ 2632933 w 5236232"/>
                  <a:gd name="connsiteY254" fmla="*/ 422128 h 5215940"/>
                  <a:gd name="connsiteX255" fmla="*/ 2772434 w 5236232"/>
                  <a:gd name="connsiteY255" fmla="*/ 463499 h 5215940"/>
                  <a:gd name="connsiteX256" fmla="*/ 3273662 w 5236232"/>
                  <a:gd name="connsiteY256" fmla="*/ 637735 h 5215940"/>
                  <a:gd name="connsiteX257" fmla="*/ 3339332 w 5236232"/>
                  <a:gd name="connsiteY257" fmla="*/ 642538 h 5215940"/>
                  <a:gd name="connsiteX258" fmla="*/ 3302970 w 5236232"/>
                  <a:gd name="connsiteY258" fmla="*/ 582129 h 5215940"/>
                  <a:gd name="connsiteX259" fmla="*/ 3080546 w 5236232"/>
                  <a:gd name="connsiteY259" fmla="*/ 469992 h 5215940"/>
                  <a:gd name="connsiteX260" fmla="*/ 2569728 w 5236232"/>
                  <a:gd name="connsiteY260" fmla="*/ 304825 h 5215940"/>
                  <a:gd name="connsiteX261" fmla="*/ 1447203 w 5236232"/>
                  <a:gd name="connsiteY261" fmla="*/ 34734 h 5215940"/>
                  <a:gd name="connsiteX262" fmla="*/ 1167965 w 5236232"/>
                  <a:gd name="connsiteY262" fmla="*/ 7117 h 5215940"/>
                  <a:gd name="connsiteX263" fmla="*/ 920641 w 5236232"/>
                  <a:gd name="connsiteY263" fmla="*/ 7654 h 5215940"/>
                  <a:gd name="connsiteX264" fmla="*/ 506127 w 5236232"/>
                  <a:gd name="connsiteY264" fmla="*/ 204886 h 5215940"/>
                  <a:gd name="connsiteX265" fmla="*/ 396551 w 5236232"/>
                  <a:gd name="connsiteY265" fmla="*/ 621224 h 5215940"/>
                  <a:gd name="connsiteX266" fmla="*/ 476764 w 5236232"/>
                  <a:gd name="connsiteY266" fmla="*/ 707544 h 5215940"/>
                  <a:gd name="connsiteX267" fmla="*/ 553289 w 5236232"/>
                  <a:gd name="connsiteY267" fmla="*/ 635144 h 5215940"/>
                  <a:gd name="connsiteX268" fmla="*/ 635927 w 5236232"/>
                  <a:gd name="connsiteY268" fmla="*/ 492293 h 5215940"/>
                  <a:gd name="connsiteX269" fmla="*/ 613619 w 5236232"/>
                  <a:gd name="connsiteY269" fmla="*/ 702765 h 5215940"/>
                  <a:gd name="connsiteX270" fmla="*/ 707522 w 5236232"/>
                  <a:gd name="connsiteY270" fmla="*/ 814080 h 5215940"/>
                  <a:gd name="connsiteX271" fmla="*/ 870722 w 5236232"/>
                  <a:gd name="connsiteY271" fmla="*/ 595914 h 5215940"/>
                  <a:gd name="connsiteX272" fmla="*/ 860714 w 5236232"/>
                  <a:gd name="connsiteY272" fmla="*/ 744657 h 5215940"/>
                  <a:gd name="connsiteX273" fmla="*/ 958583 w 5236232"/>
                  <a:gd name="connsiteY273" fmla="*/ 833718 h 5215940"/>
                  <a:gd name="connsiteX274" fmla="*/ 1064423 w 5236232"/>
                  <a:gd name="connsiteY274" fmla="*/ 731544 h 5215940"/>
                  <a:gd name="connsiteX275" fmla="*/ 1145687 w 5236232"/>
                  <a:gd name="connsiteY275" fmla="*/ 555238 h 5215940"/>
                  <a:gd name="connsiteX276" fmla="*/ 1271885 w 5236232"/>
                  <a:gd name="connsiteY276" fmla="*/ 426726 h 5215940"/>
                  <a:gd name="connsiteX277" fmla="*/ 1456193 w 5236232"/>
                  <a:gd name="connsiteY277" fmla="*/ 447304 h 5215940"/>
                  <a:gd name="connsiteX278" fmla="*/ 1934623 w 5236232"/>
                  <a:gd name="connsiteY278" fmla="*/ 545245 h 5215940"/>
                  <a:gd name="connsiteX279" fmla="*/ 2446073 w 5236232"/>
                  <a:gd name="connsiteY279" fmla="*/ 659317 h 5215940"/>
                  <a:gd name="connsiteX280" fmla="*/ 2148681 w 5236232"/>
                  <a:gd name="connsiteY280" fmla="*/ 729964 h 5215940"/>
                  <a:gd name="connsiteX281" fmla="*/ 1754431 w 5236232"/>
                  <a:gd name="connsiteY281" fmla="*/ 771477 h 5215940"/>
                  <a:gd name="connsiteX282" fmla="*/ 1371880 w 5236232"/>
                  <a:gd name="connsiteY282" fmla="*/ 847630 h 5215940"/>
                  <a:gd name="connsiteX283" fmla="*/ 994993 w 5236232"/>
                  <a:gd name="connsiteY283" fmla="*/ 936683 h 5215940"/>
                  <a:gd name="connsiteX284" fmla="*/ 333456 w 5236232"/>
                  <a:gd name="connsiteY284" fmla="*/ 1241738 h 5215940"/>
                  <a:gd name="connsiteX285" fmla="*/ 98921 w 5236232"/>
                  <a:gd name="connsiteY285" fmla="*/ 1471564 h 5215940"/>
                  <a:gd name="connsiteX286" fmla="*/ 2118 w 5236232"/>
                  <a:gd name="connsiteY286" fmla="*/ 1793406 h 5215940"/>
                  <a:gd name="connsiteX287" fmla="*/ 20367 w 5236232"/>
                  <a:gd name="connsiteY287" fmla="*/ 1992850 h 5215940"/>
                  <a:gd name="connsiteX288" fmla="*/ 73113 w 5236232"/>
                  <a:gd name="connsiteY288" fmla="*/ 2161500 h 5215940"/>
                  <a:gd name="connsiteX289" fmla="*/ 225775 w 5236232"/>
                  <a:gd name="connsiteY289" fmla="*/ 1916136 h 5215940"/>
                  <a:gd name="connsiteX290" fmla="*/ 340945 w 5236232"/>
                  <a:gd name="connsiteY290" fmla="*/ 2259188 h 5215940"/>
                  <a:gd name="connsiteX291" fmla="*/ 416505 w 5236232"/>
                  <a:gd name="connsiteY291" fmla="*/ 2128511 h 5215940"/>
                  <a:gd name="connsiteX292" fmla="*/ 475698 w 5236232"/>
                  <a:gd name="connsiteY292" fmla="*/ 1884576 h 5215940"/>
                  <a:gd name="connsiteX293" fmla="*/ 540049 w 5236232"/>
                  <a:gd name="connsiteY293" fmla="*/ 2202579 h 5215940"/>
                  <a:gd name="connsiteX294" fmla="*/ 690696 w 5236232"/>
                  <a:gd name="connsiteY294" fmla="*/ 2274087 h 5215940"/>
                  <a:gd name="connsiteX295" fmla="*/ 720581 w 5236232"/>
                  <a:gd name="connsiteY295" fmla="*/ 1996744 h 5215940"/>
                  <a:gd name="connsiteX296" fmla="*/ 765214 w 5236232"/>
                  <a:gd name="connsiteY296" fmla="*/ 1696334 h 5215940"/>
                  <a:gd name="connsiteX297" fmla="*/ 804784 w 5236232"/>
                  <a:gd name="connsiteY297" fmla="*/ 1592098 h 5215940"/>
                  <a:gd name="connsiteX298" fmla="*/ 924361 w 5236232"/>
                  <a:gd name="connsiteY298" fmla="*/ 1557687 h 5215940"/>
                  <a:gd name="connsiteX299" fmla="*/ 1250967 w 5236232"/>
                  <a:gd name="connsiteY299" fmla="*/ 1467662 h 5215940"/>
                  <a:gd name="connsiteX300" fmla="*/ 1573030 w 5236232"/>
                  <a:gd name="connsiteY300" fmla="*/ 1361553 h 5215940"/>
                  <a:gd name="connsiteX301" fmla="*/ 1883109 w 5236232"/>
                  <a:gd name="connsiteY301" fmla="*/ 1276750 h 5215940"/>
                  <a:gd name="connsiteX302" fmla="*/ 2059707 w 5236232"/>
                  <a:gd name="connsiteY302" fmla="*/ 1227685 h 5215940"/>
                  <a:gd name="connsiteX303" fmla="*/ 2143262 w 5236232"/>
                  <a:gd name="connsiteY303" fmla="*/ 1209073 h 5215940"/>
                  <a:gd name="connsiteX304" fmla="*/ 2211950 w 5236232"/>
                  <a:gd name="connsiteY304" fmla="*/ 1185200 h 5215940"/>
                  <a:gd name="connsiteX305" fmla="*/ 2266750 w 5236232"/>
                  <a:gd name="connsiteY305" fmla="*/ 1205392 h 5215940"/>
                  <a:gd name="connsiteX306" fmla="*/ 2347509 w 5236232"/>
                  <a:gd name="connsiteY306" fmla="*/ 1198977 h 5215940"/>
                  <a:gd name="connsiteX307" fmla="*/ 2546376 w 5236232"/>
                  <a:gd name="connsiteY307" fmla="*/ 1194940 h 5215940"/>
                  <a:gd name="connsiteX308" fmla="*/ 2408676 w 5236232"/>
                  <a:gd name="connsiteY308" fmla="*/ 1311382 h 5215940"/>
                  <a:gd name="connsiteX309" fmla="*/ 2258582 w 5236232"/>
                  <a:gd name="connsiteY309" fmla="*/ 1455346 h 5215940"/>
                  <a:gd name="connsiteX310" fmla="*/ 2000499 w 5236232"/>
                  <a:gd name="connsiteY310" fmla="*/ 1784795 h 5215940"/>
                  <a:gd name="connsiteX311" fmla="*/ 1802145 w 5236232"/>
                  <a:gd name="connsiteY311" fmla="*/ 2144959 h 5215940"/>
                  <a:gd name="connsiteX312" fmla="*/ 1728638 w 5236232"/>
                  <a:gd name="connsiteY312" fmla="*/ 2336906 h 5215940"/>
                  <a:gd name="connsiteX313" fmla="*/ 1700254 w 5236232"/>
                  <a:gd name="connsiteY313" fmla="*/ 2415476 h 5215940"/>
                  <a:gd name="connsiteX314" fmla="*/ 1684329 w 5236232"/>
                  <a:gd name="connsiteY314" fmla="*/ 2484535 h 5215940"/>
                  <a:gd name="connsiteX315" fmla="*/ 1713929 w 5236232"/>
                  <a:gd name="connsiteY315" fmla="*/ 2461768 h 5215940"/>
                  <a:gd name="connsiteX316" fmla="*/ 1666831 w 5236232"/>
                  <a:gd name="connsiteY316" fmla="*/ 2692218 h 5215940"/>
                  <a:gd name="connsiteX317" fmla="*/ 1656032 w 5236232"/>
                  <a:gd name="connsiteY317" fmla="*/ 2924225 h 5215940"/>
                  <a:gd name="connsiteX318" fmla="*/ 1702443 w 5236232"/>
                  <a:gd name="connsiteY318" fmla="*/ 3401983 h 5215940"/>
                  <a:gd name="connsiteX319" fmla="*/ 1831808 w 5236232"/>
                  <a:gd name="connsiteY319" fmla="*/ 3875657 h 5215940"/>
                  <a:gd name="connsiteX320" fmla="*/ 2007434 w 5236232"/>
                  <a:gd name="connsiteY320" fmla="*/ 4320695 h 5215940"/>
                  <a:gd name="connsiteX321" fmla="*/ 2287574 w 5236232"/>
                  <a:gd name="connsiteY321" fmla="*/ 4754729 h 5215940"/>
                  <a:gd name="connsiteX322" fmla="*/ 2044950 w 5236232"/>
                  <a:gd name="connsiteY322" fmla="*/ 4790996 h 5215940"/>
                  <a:gd name="connsiteX323" fmla="*/ 1825915 w 5236232"/>
                  <a:gd name="connsiteY323" fmla="*/ 4871865 h 5215940"/>
                  <a:gd name="connsiteX324" fmla="*/ 1709078 w 5236232"/>
                  <a:gd name="connsiteY324" fmla="*/ 5057413 h 5215940"/>
                  <a:gd name="connsiteX325" fmla="*/ 1758823 w 5236232"/>
                  <a:gd name="connsiteY325" fmla="*/ 5212476 h 5215940"/>
                  <a:gd name="connsiteX326" fmla="*/ 1931273 w 5236232"/>
                  <a:gd name="connsiteY326" fmla="*/ 5200872 h 5215940"/>
                  <a:gd name="connsiteX327" fmla="*/ 2222275 w 5236232"/>
                  <a:gd name="connsiteY327" fmla="*/ 5183880 h 5215940"/>
                  <a:gd name="connsiteX328" fmla="*/ 2512858 w 5236232"/>
                  <a:gd name="connsiteY328" fmla="*/ 5172931 h 5215940"/>
                  <a:gd name="connsiteX329" fmla="*/ 2649562 w 5236232"/>
                  <a:gd name="connsiteY329" fmla="*/ 5169170 h 5215940"/>
                  <a:gd name="connsiteX330" fmla="*/ 2700657 w 5236232"/>
                  <a:gd name="connsiteY330" fmla="*/ 5174029 h 5215940"/>
                  <a:gd name="connsiteX331" fmla="*/ 2730186 w 5236232"/>
                  <a:gd name="connsiteY331" fmla="*/ 5176407 h 5215940"/>
                  <a:gd name="connsiteX332" fmla="*/ 2750102 w 5236232"/>
                  <a:gd name="connsiteY332" fmla="*/ 5069334 h 5215940"/>
                  <a:gd name="connsiteX333" fmla="*/ 2737012 w 5236232"/>
                  <a:gd name="connsiteY333" fmla="*/ 4945577 h 5215940"/>
                  <a:gd name="connsiteX334" fmla="*/ 2719300 w 5236232"/>
                  <a:gd name="connsiteY334" fmla="*/ 4759515 h 5215940"/>
                  <a:gd name="connsiteX335" fmla="*/ 2622261 w 5236232"/>
                  <a:gd name="connsiteY335" fmla="*/ 4547164 h 5215940"/>
                  <a:gd name="connsiteX336" fmla="*/ 2546423 w 5236232"/>
                  <a:gd name="connsiteY336" fmla="*/ 4273099 h 5215940"/>
                  <a:gd name="connsiteX337" fmla="*/ 2483716 w 5236232"/>
                  <a:gd name="connsiteY337" fmla="*/ 3669309 h 5215940"/>
                  <a:gd name="connsiteX338" fmla="*/ 3136018 w 5236232"/>
                  <a:gd name="connsiteY338" fmla="*/ 3868374 h 5215940"/>
                  <a:gd name="connsiteX339" fmla="*/ 3855570 w 5236232"/>
                  <a:gd name="connsiteY339" fmla="*/ 3777922 h 5215940"/>
                  <a:gd name="connsiteX340" fmla="*/ 4141350 w 5236232"/>
                  <a:gd name="connsiteY340" fmla="*/ 3629447 h 5215940"/>
                  <a:gd name="connsiteX341" fmla="*/ 4249292 w 5236232"/>
                  <a:gd name="connsiteY341" fmla="*/ 3555048 h 5215940"/>
                  <a:gd name="connsiteX342" fmla="*/ 4404829 w 5236232"/>
                  <a:gd name="connsiteY342" fmla="*/ 3583123 h 5215940"/>
                  <a:gd name="connsiteX343" fmla="*/ 4703911 w 5236232"/>
                  <a:gd name="connsiteY343" fmla="*/ 3666015 h 5215940"/>
                  <a:gd name="connsiteX344" fmla="*/ 4817770 w 5236232"/>
                  <a:gd name="connsiteY344" fmla="*/ 3779257 h 5215940"/>
                  <a:gd name="connsiteX345" fmla="*/ 4915971 w 5236232"/>
                  <a:gd name="connsiteY345" fmla="*/ 3850331 h 5215940"/>
                  <a:gd name="connsiteX346" fmla="*/ 4987700 w 5236232"/>
                  <a:gd name="connsiteY346" fmla="*/ 3922321 h 5215940"/>
                  <a:gd name="connsiteX347" fmla="*/ 5120747 w 5236232"/>
                  <a:gd name="connsiteY347" fmla="*/ 3885074 h 5215940"/>
                  <a:gd name="connsiteX348" fmla="*/ 5209003 w 5236232"/>
                  <a:gd name="connsiteY348" fmla="*/ 3666457 h 521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</a:cxnLst>
                <a:rect l="l" t="t" r="r" b="b"/>
                <a:pathLst>
                  <a:path w="5236232" h="5215940">
                    <a:moveTo>
                      <a:pt x="5175476" y="3778815"/>
                    </a:moveTo>
                    <a:cubicBezTo>
                      <a:pt x="5139312" y="3812894"/>
                      <a:pt x="5073451" y="3858633"/>
                      <a:pt x="5021393" y="3837833"/>
                    </a:cubicBezTo>
                    <a:cubicBezTo>
                      <a:pt x="4995245" y="3827390"/>
                      <a:pt x="4972912" y="3804457"/>
                      <a:pt x="4949095" y="3789669"/>
                    </a:cubicBezTo>
                    <a:cubicBezTo>
                      <a:pt x="4921114" y="3772290"/>
                      <a:pt x="4894808" y="3754902"/>
                      <a:pt x="4871085" y="3731740"/>
                    </a:cubicBezTo>
                    <a:cubicBezTo>
                      <a:pt x="4823758" y="3685511"/>
                      <a:pt x="4787925" y="3617977"/>
                      <a:pt x="4732026" y="3581788"/>
                    </a:cubicBezTo>
                    <a:cubicBezTo>
                      <a:pt x="4713241" y="3569623"/>
                      <a:pt x="4676570" y="3567016"/>
                      <a:pt x="4663536" y="3547590"/>
                    </a:cubicBezTo>
                    <a:cubicBezTo>
                      <a:pt x="4657698" y="3538877"/>
                      <a:pt x="4657153" y="3525661"/>
                      <a:pt x="4658228" y="3515589"/>
                    </a:cubicBezTo>
                    <a:cubicBezTo>
                      <a:pt x="4660566" y="3493896"/>
                      <a:pt x="4672281" y="3495176"/>
                      <a:pt x="4652705" y="3479250"/>
                    </a:cubicBezTo>
                    <a:lnTo>
                      <a:pt x="4683111" y="3479250"/>
                    </a:lnTo>
                    <a:cubicBezTo>
                      <a:pt x="4683696" y="3467503"/>
                      <a:pt x="4671973" y="3466532"/>
                      <a:pt x="4663236" y="3468048"/>
                    </a:cubicBezTo>
                    <a:cubicBezTo>
                      <a:pt x="4667296" y="3449429"/>
                      <a:pt x="4671436" y="3376570"/>
                      <a:pt x="4637499" y="3409590"/>
                    </a:cubicBezTo>
                    <a:cubicBezTo>
                      <a:pt x="4608080" y="3438211"/>
                      <a:pt x="4622797" y="3485696"/>
                      <a:pt x="4601966" y="3516695"/>
                    </a:cubicBezTo>
                    <a:cubicBezTo>
                      <a:pt x="4586016" y="3540433"/>
                      <a:pt x="4543690" y="3521213"/>
                      <a:pt x="4537978" y="3495097"/>
                    </a:cubicBezTo>
                    <a:cubicBezTo>
                      <a:pt x="4535411" y="3483366"/>
                      <a:pt x="4548335" y="3465046"/>
                      <a:pt x="4549875" y="3453545"/>
                    </a:cubicBezTo>
                    <a:cubicBezTo>
                      <a:pt x="4553256" y="3428036"/>
                      <a:pt x="4541865" y="3405980"/>
                      <a:pt x="4525323" y="3386666"/>
                    </a:cubicBezTo>
                    <a:cubicBezTo>
                      <a:pt x="4489032" y="3410846"/>
                      <a:pt x="4509602" y="3460891"/>
                      <a:pt x="4488921" y="3492664"/>
                    </a:cubicBezTo>
                    <a:cubicBezTo>
                      <a:pt x="4470207" y="3521411"/>
                      <a:pt x="4428528" y="3507997"/>
                      <a:pt x="4400034" y="3502941"/>
                    </a:cubicBezTo>
                    <a:cubicBezTo>
                      <a:pt x="4365875" y="3496874"/>
                      <a:pt x="4327253" y="3503012"/>
                      <a:pt x="4294573" y="3494947"/>
                    </a:cubicBezTo>
                    <a:cubicBezTo>
                      <a:pt x="4245223" y="3482765"/>
                      <a:pt x="4263653" y="3424829"/>
                      <a:pt x="4258771" y="3387432"/>
                    </a:cubicBezTo>
                    <a:cubicBezTo>
                      <a:pt x="4253534" y="3347373"/>
                      <a:pt x="4213048" y="3291774"/>
                      <a:pt x="4225213" y="3251359"/>
                    </a:cubicBezTo>
                    <a:cubicBezTo>
                      <a:pt x="4238279" y="3207966"/>
                      <a:pt x="4314661" y="3198589"/>
                      <a:pt x="4351174" y="3188059"/>
                    </a:cubicBezTo>
                    <a:cubicBezTo>
                      <a:pt x="4434618" y="3163989"/>
                      <a:pt x="4553643" y="3159359"/>
                      <a:pt x="4615679" y="3091975"/>
                    </a:cubicBezTo>
                    <a:cubicBezTo>
                      <a:pt x="4665021" y="3147004"/>
                      <a:pt x="4704709" y="3210012"/>
                      <a:pt x="4756460" y="3262988"/>
                    </a:cubicBezTo>
                    <a:cubicBezTo>
                      <a:pt x="4812359" y="3320205"/>
                      <a:pt x="4872064" y="3373031"/>
                      <a:pt x="4925727" y="3432555"/>
                    </a:cubicBezTo>
                    <a:cubicBezTo>
                      <a:pt x="4981578" y="3494504"/>
                      <a:pt x="5039230" y="3555261"/>
                      <a:pt x="5093051" y="3619004"/>
                    </a:cubicBezTo>
                    <a:cubicBezTo>
                      <a:pt x="5116537" y="3646811"/>
                      <a:pt x="5137155" y="3676774"/>
                      <a:pt x="5161446" y="3703917"/>
                    </a:cubicBezTo>
                    <a:cubicBezTo>
                      <a:pt x="5183044" y="3728043"/>
                      <a:pt x="5205811" y="3750241"/>
                      <a:pt x="5175476" y="3778815"/>
                    </a:cubicBezTo>
                    <a:moveTo>
                      <a:pt x="2695262" y="2708618"/>
                    </a:moveTo>
                    <a:cubicBezTo>
                      <a:pt x="2720904" y="2694983"/>
                      <a:pt x="2724167" y="2703531"/>
                      <a:pt x="2724159" y="2731614"/>
                    </a:cubicBezTo>
                    <a:cubicBezTo>
                      <a:pt x="2716780" y="2718129"/>
                      <a:pt x="2709457" y="2714519"/>
                      <a:pt x="2695262" y="2708618"/>
                    </a:cubicBezTo>
                    <a:moveTo>
                      <a:pt x="2477862" y="3254535"/>
                    </a:moveTo>
                    <a:lnTo>
                      <a:pt x="2477862" y="3205036"/>
                    </a:lnTo>
                    <a:cubicBezTo>
                      <a:pt x="2502580" y="3204388"/>
                      <a:pt x="2487381" y="3246730"/>
                      <a:pt x="2477862" y="3254535"/>
                    </a:cubicBezTo>
                    <a:moveTo>
                      <a:pt x="2471819" y="3328255"/>
                    </a:moveTo>
                    <a:cubicBezTo>
                      <a:pt x="2471819" y="3306333"/>
                      <a:pt x="2471226" y="3285462"/>
                      <a:pt x="2477546" y="3264141"/>
                    </a:cubicBezTo>
                    <a:cubicBezTo>
                      <a:pt x="2480864" y="3287374"/>
                      <a:pt x="2487199" y="3307487"/>
                      <a:pt x="2471819" y="3328255"/>
                    </a:cubicBezTo>
                    <a:moveTo>
                      <a:pt x="2578101" y="4834112"/>
                    </a:moveTo>
                    <a:cubicBezTo>
                      <a:pt x="2600805" y="4836238"/>
                      <a:pt x="2635793" y="4820596"/>
                      <a:pt x="2654886" y="4838410"/>
                    </a:cubicBezTo>
                    <a:cubicBezTo>
                      <a:pt x="2674501" y="4856714"/>
                      <a:pt x="2672929" y="4909989"/>
                      <a:pt x="2677574" y="4934715"/>
                    </a:cubicBezTo>
                    <a:cubicBezTo>
                      <a:pt x="2685253" y="4975580"/>
                      <a:pt x="2692054" y="5016580"/>
                      <a:pt x="2698524" y="5057642"/>
                    </a:cubicBezTo>
                    <a:cubicBezTo>
                      <a:pt x="2702766" y="5084565"/>
                      <a:pt x="2708012" y="5111906"/>
                      <a:pt x="2677574" y="5122207"/>
                    </a:cubicBezTo>
                    <a:cubicBezTo>
                      <a:pt x="2632593" y="5137422"/>
                      <a:pt x="2568321" y="5115705"/>
                      <a:pt x="2521437" y="5113730"/>
                    </a:cubicBezTo>
                    <a:cubicBezTo>
                      <a:pt x="2428820" y="5109836"/>
                      <a:pt x="2336244" y="5104417"/>
                      <a:pt x="2243549" y="5102536"/>
                    </a:cubicBezTo>
                    <a:cubicBezTo>
                      <a:pt x="2153706" y="5100720"/>
                      <a:pt x="2063657" y="5102157"/>
                      <a:pt x="1974224" y="5111503"/>
                    </a:cubicBezTo>
                    <a:cubicBezTo>
                      <a:pt x="1933825" y="5115721"/>
                      <a:pt x="1894319" y="5123179"/>
                      <a:pt x="1854330" y="5129925"/>
                    </a:cubicBezTo>
                    <a:cubicBezTo>
                      <a:pt x="1833254" y="5133488"/>
                      <a:pt x="1776779" y="5148379"/>
                      <a:pt x="1757741" y="5130612"/>
                    </a:cubicBezTo>
                    <a:cubicBezTo>
                      <a:pt x="1721923" y="5097165"/>
                      <a:pt x="1781471" y="5019076"/>
                      <a:pt x="1807082" y="4997020"/>
                    </a:cubicBezTo>
                    <a:cubicBezTo>
                      <a:pt x="1854615" y="4956092"/>
                      <a:pt x="1922212" y="4926578"/>
                      <a:pt x="1981816" y="4908804"/>
                    </a:cubicBezTo>
                    <a:cubicBezTo>
                      <a:pt x="2013667" y="4899301"/>
                      <a:pt x="2066769" y="4872623"/>
                      <a:pt x="2091859" y="4902461"/>
                    </a:cubicBezTo>
                    <a:cubicBezTo>
                      <a:pt x="2111110" y="4925346"/>
                      <a:pt x="2110344" y="4955894"/>
                      <a:pt x="2137930" y="4973234"/>
                    </a:cubicBezTo>
                    <a:cubicBezTo>
                      <a:pt x="2201846" y="5013412"/>
                      <a:pt x="2164449" y="4898163"/>
                      <a:pt x="2124508" y="4883975"/>
                    </a:cubicBezTo>
                    <a:cubicBezTo>
                      <a:pt x="2151328" y="4821204"/>
                      <a:pt x="2202447" y="4909831"/>
                      <a:pt x="2223649" y="4931121"/>
                    </a:cubicBezTo>
                    <a:cubicBezTo>
                      <a:pt x="2231194" y="4938697"/>
                      <a:pt x="2255730" y="4963675"/>
                      <a:pt x="2266387" y="4951115"/>
                    </a:cubicBezTo>
                    <a:cubicBezTo>
                      <a:pt x="2274365" y="4941714"/>
                      <a:pt x="2258432" y="4908030"/>
                      <a:pt x="2255477" y="4898866"/>
                    </a:cubicBezTo>
                    <a:cubicBezTo>
                      <a:pt x="2250990" y="4884947"/>
                      <a:pt x="2239638" y="4863776"/>
                      <a:pt x="2242901" y="4848679"/>
                    </a:cubicBezTo>
                    <a:cubicBezTo>
                      <a:pt x="2248810" y="4821363"/>
                      <a:pt x="2287123" y="4813921"/>
                      <a:pt x="2310072" y="4811646"/>
                    </a:cubicBezTo>
                    <a:cubicBezTo>
                      <a:pt x="2345660" y="4808122"/>
                      <a:pt x="2380569" y="4819403"/>
                      <a:pt x="2415754" y="4823172"/>
                    </a:cubicBezTo>
                    <a:cubicBezTo>
                      <a:pt x="2469709" y="4828954"/>
                      <a:pt x="2524083" y="4829041"/>
                      <a:pt x="2578101" y="4834112"/>
                    </a:cubicBezTo>
                    <a:moveTo>
                      <a:pt x="2220782" y="2261092"/>
                    </a:moveTo>
                    <a:cubicBezTo>
                      <a:pt x="2150530" y="2266685"/>
                      <a:pt x="2079835" y="2255942"/>
                      <a:pt x="2009749" y="2264734"/>
                    </a:cubicBezTo>
                    <a:cubicBezTo>
                      <a:pt x="1943439" y="2273060"/>
                      <a:pt x="1880952" y="2297407"/>
                      <a:pt x="1818442" y="2319771"/>
                    </a:cubicBezTo>
                    <a:cubicBezTo>
                      <a:pt x="1911374" y="2101810"/>
                      <a:pt x="2031607" y="1903393"/>
                      <a:pt x="2178155" y="1717521"/>
                    </a:cubicBezTo>
                    <a:cubicBezTo>
                      <a:pt x="2251132" y="1624945"/>
                      <a:pt x="2329624" y="1533008"/>
                      <a:pt x="2408479" y="1445392"/>
                    </a:cubicBezTo>
                    <a:cubicBezTo>
                      <a:pt x="2445173" y="1404630"/>
                      <a:pt x="2483123" y="1365218"/>
                      <a:pt x="2521010" y="1325601"/>
                    </a:cubicBezTo>
                    <a:cubicBezTo>
                      <a:pt x="2554805" y="1290258"/>
                      <a:pt x="2579018" y="1230236"/>
                      <a:pt x="2619575" y="1203843"/>
                    </a:cubicBezTo>
                    <a:cubicBezTo>
                      <a:pt x="2654191" y="1181313"/>
                      <a:pt x="2714687" y="1197381"/>
                      <a:pt x="2753048" y="1198780"/>
                    </a:cubicBezTo>
                    <a:cubicBezTo>
                      <a:pt x="2796410" y="1200359"/>
                      <a:pt x="2849180" y="1204301"/>
                      <a:pt x="2891467" y="1189869"/>
                    </a:cubicBezTo>
                    <a:cubicBezTo>
                      <a:pt x="2922110" y="1179409"/>
                      <a:pt x="2930538" y="1151500"/>
                      <a:pt x="2892178" y="1150575"/>
                    </a:cubicBezTo>
                    <a:cubicBezTo>
                      <a:pt x="2846936" y="1149478"/>
                      <a:pt x="2802437" y="1154194"/>
                      <a:pt x="2756603" y="1149951"/>
                    </a:cubicBezTo>
                    <a:cubicBezTo>
                      <a:pt x="2637847" y="1138979"/>
                      <a:pt x="2523372" y="1120944"/>
                      <a:pt x="2403652" y="1131174"/>
                    </a:cubicBezTo>
                    <a:cubicBezTo>
                      <a:pt x="2376224" y="1133512"/>
                      <a:pt x="2340123" y="1145196"/>
                      <a:pt x="2313208" y="1141688"/>
                    </a:cubicBezTo>
                    <a:cubicBezTo>
                      <a:pt x="2293854" y="1139153"/>
                      <a:pt x="2306580" y="1148885"/>
                      <a:pt x="2293127" y="1133354"/>
                    </a:cubicBezTo>
                    <a:cubicBezTo>
                      <a:pt x="2287977" y="1127414"/>
                      <a:pt x="2281768" y="1113447"/>
                      <a:pt x="2280243" y="1105555"/>
                    </a:cubicBezTo>
                    <a:cubicBezTo>
                      <a:pt x="2271672" y="1061230"/>
                      <a:pt x="2296011" y="997890"/>
                      <a:pt x="2301833" y="953265"/>
                    </a:cubicBezTo>
                    <a:cubicBezTo>
                      <a:pt x="2307220" y="911965"/>
                      <a:pt x="2302449" y="866573"/>
                      <a:pt x="2312529" y="826356"/>
                    </a:cubicBezTo>
                    <a:cubicBezTo>
                      <a:pt x="2321708" y="789757"/>
                      <a:pt x="2349689" y="784875"/>
                      <a:pt x="2384148" y="780964"/>
                    </a:cubicBezTo>
                    <a:cubicBezTo>
                      <a:pt x="2478415" y="770260"/>
                      <a:pt x="2574617" y="764564"/>
                      <a:pt x="2669311" y="756499"/>
                    </a:cubicBezTo>
                    <a:cubicBezTo>
                      <a:pt x="2885416" y="738092"/>
                      <a:pt x="3108384" y="710325"/>
                      <a:pt x="3323019" y="755812"/>
                    </a:cubicBezTo>
                    <a:cubicBezTo>
                      <a:pt x="3400524" y="772235"/>
                      <a:pt x="3495028" y="797633"/>
                      <a:pt x="3564261" y="838300"/>
                    </a:cubicBezTo>
                    <a:cubicBezTo>
                      <a:pt x="3585914" y="851011"/>
                      <a:pt x="3607756" y="865981"/>
                      <a:pt x="3599880" y="892318"/>
                    </a:cubicBezTo>
                    <a:cubicBezTo>
                      <a:pt x="3591712" y="919659"/>
                      <a:pt x="3551661" y="948541"/>
                      <a:pt x="3531824" y="966552"/>
                    </a:cubicBezTo>
                    <a:cubicBezTo>
                      <a:pt x="3385214" y="1099646"/>
                      <a:pt x="3243612" y="1235403"/>
                      <a:pt x="3140623" y="1406178"/>
                    </a:cubicBezTo>
                    <a:cubicBezTo>
                      <a:pt x="3009283" y="1623949"/>
                      <a:pt x="2933912" y="1859147"/>
                      <a:pt x="2889689" y="2108691"/>
                    </a:cubicBezTo>
                    <a:cubicBezTo>
                      <a:pt x="2880178" y="2162378"/>
                      <a:pt x="2871346" y="2190477"/>
                      <a:pt x="2816111" y="2205929"/>
                    </a:cubicBezTo>
                    <a:cubicBezTo>
                      <a:pt x="2756816" y="2222526"/>
                      <a:pt x="2699583" y="2233309"/>
                      <a:pt x="2638099" y="2238357"/>
                    </a:cubicBezTo>
                    <a:cubicBezTo>
                      <a:pt x="2499112" y="2249772"/>
                      <a:pt x="2359698" y="2250009"/>
                      <a:pt x="2220782" y="2261092"/>
                    </a:cubicBezTo>
                    <a:moveTo>
                      <a:pt x="2267856" y="818922"/>
                    </a:moveTo>
                    <a:cubicBezTo>
                      <a:pt x="2257207" y="898196"/>
                      <a:pt x="2242790" y="977295"/>
                      <a:pt x="2241368" y="1057193"/>
                    </a:cubicBezTo>
                    <a:cubicBezTo>
                      <a:pt x="2240831" y="1087370"/>
                      <a:pt x="2237972" y="1102490"/>
                      <a:pt x="2205883" y="1109221"/>
                    </a:cubicBezTo>
                    <a:cubicBezTo>
                      <a:pt x="2168051" y="1117152"/>
                      <a:pt x="2129588" y="1123061"/>
                      <a:pt x="2091582" y="1131292"/>
                    </a:cubicBezTo>
                    <a:cubicBezTo>
                      <a:pt x="1908159" y="1171044"/>
                      <a:pt x="1728204" y="1219864"/>
                      <a:pt x="1548754" y="1274814"/>
                    </a:cubicBezTo>
                    <a:cubicBezTo>
                      <a:pt x="1374352" y="1328232"/>
                      <a:pt x="1202818" y="1388325"/>
                      <a:pt x="1024498" y="1427895"/>
                    </a:cubicBezTo>
                    <a:cubicBezTo>
                      <a:pt x="947792" y="1444918"/>
                      <a:pt x="858035" y="1456389"/>
                      <a:pt x="788171" y="1494078"/>
                    </a:cubicBezTo>
                    <a:cubicBezTo>
                      <a:pt x="713013" y="1534635"/>
                      <a:pt x="722903" y="1601127"/>
                      <a:pt x="716157" y="1674160"/>
                    </a:cubicBezTo>
                    <a:cubicBezTo>
                      <a:pt x="707143" y="1771737"/>
                      <a:pt x="678207" y="1866218"/>
                      <a:pt x="668032" y="1963755"/>
                    </a:cubicBezTo>
                    <a:cubicBezTo>
                      <a:pt x="663166" y="2010363"/>
                      <a:pt x="658734" y="2057248"/>
                      <a:pt x="659469" y="2104149"/>
                    </a:cubicBezTo>
                    <a:cubicBezTo>
                      <a:pt x="660093" y="2144129"/>
                      <a:pt x="665820" y="2188336"/>
                      <a:pt x="638945" y="2221981"/>
                    </a:cubicBezTo>
                    <a:cubicBezTo>
                      <a:pt x="585030" y="2149904"/>
                      <a:pt x="559474" y="2059247"/>
                      <a:pt x="548849" y="1970904"/>
                    </a:cubicBezTo>
                    <a:cubicBezTo>
                      <a:pt x="543683" y="1927962"/>
                      <a:pt x="545729" y="1884671"/>
                      <a:pt x="544251" y="1841531"/>
                    </a:cubicBezTo>
                    <a:cubicBezTo>
                      <a:pt x="543059" y="1806796"/>
                      <a:pt x="543833" y="1751545"/>
                      <a:pt x="521208" y="1722538"/>
                    </a:cubicBezTo>
                    <a:cubicBezTo>
                      <a:pt x="472024" y="1659498"/>
                      <a:pt x="408061" y="1912131"/>
                      <a:pt x="401978" y="1939108"/>
                    </a:cubicBezTo>
                    <a:cubicBezTo>
                      <a:pt x="391748" y="1984516"/>
                      <a:pt x="383311" y="2030302"/>
                      <a:pt x="373120" y="2075718"/>
                    </a:cubicBezTo>
                    <a:cubicBezTo>
                      <a:pt x="368601" y="2095846"/>
                      <a:pt x="362803" y="2169021"/>
                      <a:pt x="335834" y="2176312"/>
                    </a:cubicBezTo>
                    <a:cubicBezTo>
                      <a:pt x="279943" y="2191432"/>
                      <a:pt x="292211" y="2034379"/>
                      <a:pt x="291327" y="2010466"/>
                    </a:cubicBezTo>
                    <a:cubicBezTo>
                      <a:pt x="289557" y="1962199"/>
                      <a:pt x="288356" y="1913876"/>
                      <a:pt x="289486" y="1865570"/>
                    </a:cubicBezTo>
                    <a:cubicBezTo>
                      <a:pt x="290308" y="1830700"/>
                      <a:pt x="297054" y="1792861"/>
                      <a:pt x="293049" y="1757976"/>
                    </a:cubicBezTo>
                    <a:cubicBezTo>
                      <a:pt x="283214" y="1672319"/>
                      <a:pt x="235049" y="1762566"/>
                      <a:pt x="221509" y="1794449"/>
                    </a:cubicBezTo>
                    <a:cubicBezTo>
                      <a:pt x="187295" y="1874939"/>
                      <a:pt x="171820" y="1961093"/>
                      <a:pt x="141137" y="2042871"/>
                    </a:cubicBezTo>
                    <a:cubicBezTo>
                      <a:pt x="136034" y="2056474"/>
                      <a:pt x="124042" y="2102269"/>
                      <a:pt x="105044" y="2103122"/>
                    </a:cubicBezTo>
                    <a:cubicBezTo>
                      <a:pt x="83904" y="2104062"/>
                      <a:pt x="84070" y="2056766"/>
                      <a:pt x="82861" y="2042950"/>
                    </a:cubicBezTo>
                    <a:cubicBezTo>
                      <a:pt x="75846" y="1962855"/>
                      <a:pt x="52155" y="1883320"/>
                      <a:pt x="59304" y="1802396"/>
                    </a:cubicBezTo>
                    <a:cubicBezTo>
                      <a:pt x="66525" y="1720681"/>
                      <a:pt x="95169" y="1636676"/>
                      <a:pt x="135702" y="1565602"/>
                    </a:cubicBezTo>
                    <a:cubicBezTo>
                      <a:pt x="221398" y="1415334"/>
                      <a:pt x="376154" y="1329054"/>
                      <a:pt x="524384" y="1250459"/>
                    </a:cubicBezTo>
                    <a:cubicBezTo>
                      <a:pt x="694022" y="1160529"/>
                      <a:pt x="873116" y="1089479"/>
                      <a:pt x="1056034" y="1031598"/>
                    </a:cubicBezTo>
                    <a:cubicBezTo>
                      <a:pt x="1276025" y="961986"/>
                      <a:pt x="1501909" y="905661"/>
                      <a:pt x="1729152" y="865578"/>
                    </a:cubicBezTo>
                    <a:cubicBezTo>
                      <a:pt x="1844764" y="845189"/>
                      <a:pt x="1962161" y="830606"/>
                      <a:pt x="2078958" y="818914"/>
                    </a:cubicBezTo>
                    <a:cubicBezTo>
                      <a:pt x="2120005" y="814807"/>
                      <a:pt x="2161068" y="812405"/>
                      <a:pt x="2201585" y="804592"/>
                    </a:cubicBezTo>
                    <a:cubicBezTo>
                      <a:pt x="2216879" y="801638"/>
                      <a:pt x="2272059" y="787600"/>
                      <a:pt x="2267856" y="818922"/>
                    </a:cubicBezTo>
                    <a:moveTo>
                      <a:pt x="2386028" y="562379"/>
                    </a:moveTo>
                    <a:cubicBezTo>
                      <a:pt x="2328068" y="562838"/>
                      <a:pt x="2268859" y="534738"/>
                      <a:pt x="2212392" y="523126"/>
                    </a:cubicBezTo>
                    <a:cubicBezTo>
                      <a:pt x="2145166" y="509285"/>
                      <a:pt x="2079511" y="489260"/>
                      <a:pt x="2012403" y="474811"/>
                    </a:cubicBezTo>
                    <a:cubicBezTo>
                      <a:pt x="1880992" y="446522"/>
                      <a:pt x="1749509" y="418937"/>
                      <a:pt x="1618216" y="390024"/>
                    </a:cubicBezTo>
                    <a:cubicBezTo>
                      <a:pt x="1561220" y="377471"/>
                      <a:pt x="1503947" y="366546"/>
                      <a:pt x="1447172" y="353061"/>
                    </a:cubicBezTo>
                    <a:cubicBezTo>
                      <a:pt x="1386431" y="338636"/>
                      <a:pt x="1320808" y="322552"/>
                      <a:pt x="1258637" y="338091"/>
                    </a:cubicBezTo>
                    <a:cubicBezTo>
                      <a:pt x="1164402" y="361648"/>
                      <a:pt x="1124595" y="464747"/>
                      <a:pt x="1089995" y="545205"/>
                    </a:cubicBezTo>
                    <a:cubicBezTo>
                      <a:pt x="1065553" y="602036"/>
                      <a:pt x="1046404" y="665384"/>
                      <a:pt x="1008288" y="714836"/>
                    </a:cubicBezTo>
                    <a:cubicBezTo>
                      <a:pt x="994716" y="732468"/>
                      <a:pt x="975425" y="753497"/>
                      <a:pt x="950817" y="747785"/>
                    </a:cubicBezTo>
                    <a:cubicBezTo>
                      <a:pt x="905102" y="737184"/>
                      <a:pt x="912362" y="676688"/>
                      <a:pt x="918184" y="643249"/>
                    </a:cubicBezTo>
                    <a:cubicBezTo>
                      <a:pt x="926621" y="594721"/>
                      <a:pt x="938573" y="546762"/>
                      <a:pt x="948140" y="498455"/>
                    </a:cubicBezTo>
                    <a:cubicBezTo>
                      <a:pt x="951995" y="478959"/>
                      <a:pt x="981871" y="351355"/>
                      <a:pt x="928532" y="371112"/>
                    </a:cubicBezTo>
                    <a:cubicBezTo>
                      <a:pt x="888963" y="385766"/>
                      <a:pt x="868029" y="482284"/>
                      <a:pt x="853051" y="516759"/>
                    </a:cubicBezTo>
                    <a:cubicBezTo>
                      <a:pt x="841920" y="542377"/>
                      <a:pt x="830126" y="567830"/>
                      <a:pt x="817636" y="592817"/>
                    </a:cubicBezTo>
                    <a:cubicBezTo>
                      <a:pt x="800968" y="626146"/>
                      <a:pt x="753412" y="737508"/>
                      <a:pt x="700760" y="723146"/>
                    </a:cubicBezTo>
                    <a:cubicBezTo>
                      <a:pt x="625413" y="702591"/>
                      <a:pt x="697687" y="504506"/>
                      <a:pt x="710524" y="462756"/>
                    </a:cubicBezTo>
                    <a:cubicBezTo>
                      <a:pt x="717571" y="439839"/>
                      <a:pt x="794159" y="266038"/>
                      <a:pt x="729515" y="280241"/>
                    </a:cubicBezTo>
                    <a:cubicBezTo>
                      <a:pt x="701985" y="286301"/>
                      <a:pt x="675165" y="337435"/>
                      <a:pt x="661128" y="358630"/>
                    </a:cubicBezTo>
                    <a:cubicBezTo>
                      <a:pt x="636236" y="396225"/>
                      <a:pt x="611423" y="434088"/>
                      <a:pt x="587992" y="472607"/>
                    </a:cubicBezTo>
                    <a:cubicBezTo>
                      <a:pt x="563890" y="512224"/>
                      <a:pt x="551582" y="557316"/>
                      <a:pt x="527678" y="596356"/>
                    </a:cubicBezTo>
                    <a:cubicBezTo>
                      <a:pt x="515102" y="616903"/>
                      <a:pt x="489435" y="644284"/>
                      <a:pt x="464377" y="625261"/>
                    </a:cubicBezTo>
                    <a:cubicBezTo>
                      <a:pt x="425313" y="595629"/>
                      <a:pt x="448467" y="492554"/>
                      <a:pt x="455309" y="453577"/>
                    </a:cubicBezTo>
                    <a:cubicBezTo>
                      <a:pt x="468035" y="381113"/>
                      <a:pt x="499650" y="306824"/>
                      <a:pt x="543027" y="247584"/>
                    </a:cubicBezTo>
                    <a:cubicBezTo>
                      <a:pt x="608207" y="158570"/>
                      <a:pt x="731198" y="129807"/>
                      <a:pt x="834621" y="112515"/>
                    </a:cubicBezTo>
                    <a:cubicBezTo>
                      <a:pt x="968118" y="90190"/>
                      <a:pt x="1103471" y="96297"/>
                      <a:pt x="1237529" y="109505"/>
                    </a:cubicBezTo>
                    <a:cubicBezTo>
                      <a:pt x="1388295" y="124365"/>
                      <a:pt x="1536762" y="140275"/>
                      <a:pt x="1685371" y="170657"/>
                    </a:cubicBezTo>
                    <a:cubicBezTo>
                      <a:pt x="1835142" y="201276"/>
                      <a:pt x="1984991" y="231650"/>
                      <a:pt x="2132455" y="272144"/>
                    </a:cubicBezTo>
                    <a:cubicBezTo>
                      <a:pt x="2201925" y="291222"/>
                      <a:pt x="2272391" y="308135"/>
                      <a:pt x="2340873" y="330531"/>
                    </a:cubicBezTo>
                    <a:cubicBezTo>
                      <a:pt x="2413677" y="354333"/>
                      <a:pt x="2484727" y="383957"/>
                      <a:pt x="2559560" y="401107"/>
                    </a:cubicBezTo>
                    <a:cubicBezTo>
                      <a:pt x="2533239" y="466793"/>
                      <a:pt x="2506909" y="532479"/>
                      <a:pt x="2480587" y="598173"/>
                    </a:cubicBezTo>
                    <a:cubicBezTo>
                      <a:pt x="2455395" y="573249"/>
                      <a:pt x="2421008" y="562095"/>
                      <a:pt x="2386028" y="562379"/>
                    </a:cubicBezTo>
                    <a:moveTo>
                      <a:pt x="3676231" y="743385"/>
                    </a:moveTo>
                    <a:cubicBezTo>
                      <a:pt x="3699314" y="730762"/>
                      <a:pt x="3724814" y="724805"/>
                      <a:pt x="3733235" y="696903"/>
                    </a:cubicBezTo>
                    <a:cubicBezTo>
                      <a:pt x="3740685" y="672248"/>
                      <a:pt x="3727958" y="644315"/>
                      <a:pt x="3721875" y="620648"/>
                    </a:cubicBezTo>
                    <a:cubicBezTo>
                      <a:pt x="3704860" y="554385"/>
                      <a:pt x="3700381" y="485744"/>
                      <a:pt x="3715437" y="418700"/>
                    </a:cubicBezTo>
                    <a:cubicBezTo>
                      <a:pt x="3729831" y="440669"/>
                      <a:pt x="3783706" y="525172"/>
                      <a:pt x="3816475" y="474013"/>
                    </a:cubicBezTo>
                    <a:cubicBezTo>
                      <a:pt x="3836239" y="443157"/>
                      <a:pt x="3783280" y="398769"/>
                      <a:pt x="3767820" y="377076"/>
                    </a:cubicBezTo>
                    <a:cubicBezTo>
                      <a:pt x="3801741" y="356142"/>
                      <a:pt x="3850190" y="299959"/>
                      <a:pt x="3889278" y="333841"/>
                    </a:cubicBezTo>
                    <a:cubicBezTo>
                      <a:pt x="3914542" y="355747"/>
                      <a:pt x="3925237" y="376839"/>
                      <a:pt x="3959277" y="387488"/>
                    </a:cubicBezTo>
                    <a:cubicBezTo>
                      <a:pt x="4000601" y="400420"/>
                      <a:pt x="4039507" y="397457"/>
                      <a:pt x="4081707" y="393887"/>
                    </a:cubicBezTo>
                    <a:cubicBezTo>
                      <a:pt x="4111252" y="391390"/>
                      <a:pt x="4118369" y="387448"/>
                      <a:pt x="4129911" y="410199"/>
                    </a:cubicBezTo>
                    <a:cubicBezTo>
                      <a:pt x="4138972" y="428084"/>
                      <a:pt x="4143657" y="450219"/>
                      <a:pt x="4148949" y="469424"/>
                    </a:cubicBezTo>
                    <a:cubicBezTo>
                      <a:pt x="4159377" y="507287"/>
                      <a:pt x="4183526" y="581892"/>
                      <a:pt x="4154929" y="617361"/>
                    </a:cubicBezTo>
                    <a:cubicBezTo>
                      <a:pt x="4129879" y="648431"/>
                      <a:pt x="4032665" y="621793"/>
                      <a:pt x="4019165" y="661900"/>
                    </a:cubicBezTo>
                    <a:cubicBezTo>
                      <a:pt x="4011802" y="683774"/>
                      <a:pt x="4046940" y="684556"/>
                      <a:pt x="4060370" y="695379"/>
                    </a:cubicBezTo>
                    <a:cubicBezTo>
                      <a:pt x="4076999" y="708777"/>
                      <a:pt x="4090752" y="730098"/>
                      <a:pt x="4099789" y="749144"/>
                    </a:cubicBezTo>
                    <a:cubicBezTo>
                      <a:pt x="4106481" y="763229"/>
                      <a:pt x="4116655" y="786502"/>
                      <a:pt x="4105264" y="800903"/>
                    </a:cubicBezTo>
                    <a:cubicBezTo>
                      <a:pt x="4089527" y="820826"/>
                      <a:pt x="4060362" y="805714"/>
                      <a:pt x="4047675" y="791234"/>
                    </a:cubicBezTo>
                    <a:cubicBezTo>
                      <a:pt x="4030833" y="771998"/>
                      <a:pt x="4025366" y="745700"/>
                      <a:pt x="4011313" y="724750"/>
                    </a:cubicBezTo>
                    <a:cubicBezTo>
                      <a:pt x="3985520" y="686310"/>
                      <a:pt x="3983980" y="716890"/>
                      <a:pt x="3976957" y="744491"/>
                    </a:cubicBezTo>
                    <a:cubicBezTo>
                      <a:pt x="3969665" y="773167"/>
                      <a:pt x="3952412" y="771192"/>
                      <a:pt x="3925988" y="774874"/>
                    </a:cubicBezTo>
                    <a:cubicBezTo>
                      <a:pt x="3879625" y="781343"/>
                      <a:pt x="3832772" y="790468"/>
                      <a:pt x="3787641" y="802894"/>
                    </a:cubicBezTo>
                    <a:cubicBezTo>
                      <a:pt x="3764510" y="809261"/>
                      <a:pt x="3742091" y="817374"/>
                      <a:pt x="3720059" y="826854"/>
                    </a:cubicBezTo>
                    <a:cubicBezTo>
                      <a:pt x="3705863" y="832952"/>
                      <a:pt x="3681255" y="851430"/>
                      <a:pt x="3665851" y="851605"/>
                    </a:cubicBezTo>
                    <a:cubicBezTo>
                      <a:pt x="3637309" y="851927"/>
                      <a:pt x="3617520" y="804189"/>
                      <a:pt x="3602788" y="784274"/>
                    </a:cubicBezTo>
                    <a:cubicBezTo>
                      <a:pt x="3627253" y="770616"/>
                      <a:pt x="3651647" y="756831"/>
                      <a:pt x="3676231" y="743385"/>
                    </a:cubicBezTo>
                    <a:moveTo>
                      <a:pt x="5209003" y="3666457"/>
                    </a:moveTo>
                    <a:cubicBezTo>
                      <a:pt x="5137716" y="3580888"/>
                      <a:pt x="5075979" y="3487924"/>
                      <a:pt x="5005649" y="3401604"/>
                    </a:cubicBezTo>
                    <a:cubicBezTo>
                      <a:pt x="4936281" y="3316469"/>
                      <a:pt x="4856028" y="3242030"/>
                      <a:pt x="4778176" y="3164921"/>
                    </a:cubicBezTo>
                    <a:cubicBezTo>
                      <a:pt x="4741435" y="3128527"/>
                      <a:pt x="4706234" y="3088602"/>
                      <a:pt x="4665677" y="3056355"/>
                    </a:cubicBezTo>
                    <a:cubicBezTo>
                      <a:pt x="4635421" y="3032293"/>
                      <a:pt x="4612140" y="3031922"/>
                      <a:pt x="4575746" y="3042578"/>
                    </a:cubicBezTo>
                    <a:cubicBezTo>
                      <a:pt x="4472340" y="3072866"/>
                      <a:pt x="4367044" y="3109323"/>
                      <a:pt x="4269183" y="3154517"/>
                    </a:cubicBezTo>
                    <a:cubicBezTo>
                      <a:pt x="4178060" y="3196607"/>
                      <a:pt x="4095057" y="3250648"/>
                      <a:pt x="3996232" y="3274118"/>
                    </a:cubicBezTo>
                    <a:cubicBezTo>
                      <a:pt x="3895361" y="3298078"/>
                      <a:pt x="3790477" y="3305773"/>
                      <a:pt x="3687093" y="3299832"/>
                    </a:cubicBezTo>
                    <a:cubicBezTo>
                      <a:pt x="3581047" y="3293741"/>
                      <a:pt x="3481029" y="3271678"/>
                      <a:pt x="3380182" y="3239249"/>
                    </a:cubicBezTo>
                    <a:cubicBezTo>
                      <a:pt x="3284674" y="3208535"/>
                      <a:pt x="3185091" y="3181716"/>
                      <a:pt x="3103408" y="3120840"/>
                    </a:cubicBezTo>
                    <a:cubicBezTo>
                      <a:pt x="3017775" y="3057027"/>
                      <a:pt x="2951615" y="2965240"/>
                      <a:pt x="2890313" y="2878912"/>
                    </a:cubicBezTo>
                    <a:cubicBezTo>
                      <a:pt x="2859275" y="2835211"/>
                      <a:pt x="2828466" y="2789314"/>
                      <a:pt x="2807556" y="2739782"/>
                    </a:cubicBezTo>
                    <a:cubicBezTo>
                      <a:pt x="2789410" y="2696800"/>
                      <a:pt x="2777553" y="2646068"/>
                      <a:pt x="2744990" y="2611033"/>
                    </a:cubicBezTo>
                    <a:cubicBezTo>
                      <a:pt x="2737004" y="2622353"/>
                      <a:pt x="2727066" y="2632062"/>
                      <a:pt x="2723005" y="2645357"/>
                    </a:cubicBezTo>
                    <a:cubicBezTo>
                      <a:pt x="2721157" y="2651401"/>
                      <a:pt x="2732043" y="2651211"/>
                      <a:pt x="2730929" y="2656014"/>
                    </a:cubicBezTo>
                    <a:cubicBezTo>
                      <a:pt x="2728820" y="2665059"/>
                      <a:pt x="2716780" y="2674286"/>
                      <a:pt x="2709781" y="2679208"/>
                    </a:cubicBezTo>
                    <a:cubicBezTo>
                      <a:pt x="2684637" y="2696903"/>
                      <a:pt x="2684486" y="2682818"/>
                      <a:pt x="2691083" y="2715910"/>
                    </a:cubicBezTo>
                    <a:cubicBezTo>
                      <a:pt x="2694922" y="2735201"/>
                      <a:pt x="2687654" y="2778720"/>
                      <a:pt x="2656198" y="2764501"/>
                    </a:cubicBezTo>
                    <a:cubicBezTo>
                      <a:pt x="2667779" y="2778365"/>
                      <a:pt x="2649380" y="2795862"/>
                      <a:pt x="2643368" y="2807286"/>
                    </a:cubicBezTo>
                    <a:cubicBezTo>
                      <a:pt x="2639237" y="2802538"/>
                      <a:pt x="2634094" y="2800887"/>
                      <a:pt x="2627948" y="2802317"/>
                    </a:cubicBezTo>
                    <a:cubicBezTo>
                      <a:pt x="2639450" y="2825226"/>
                      <a:pt x="2632657" y="2825834"/>
                      <a:pt x="2621510" y="2844027"/>
                    </a:cubicBezTo>
                    <a:cubicBezTo>
                      <a:pt x="2619472" y="2847353"/>
                      <a:pt x="2612260" y="2864756"/>
                      <a:pt x="2613294" y="2863286"/>
                    </a:cubicBezTo>
                    <a:cubicBezTo>
                      <a:pt x="2601903" y="2879513"/>
                      <a:pt x="2588742" y="2883597"/>
                      <a:pt x="2582098" y="2903804"/>
                    </a:cubicBezTo>
                    <a:cubicBezTo>
                      <a:pt x="2576640" y="2920401"/>
                      <a:pt x="2578038" y="2938650"/>
                      <a:pt x="2571955" y="2955223"/>
                    </a:cubicBezTo>
                    <a:cubicBezTo>
                      <a:pt x="2564600" y="2945056"/>
                      <a:pt x="2557246" y="2934889"/>
                      <a:pt x="2549891" y="2924730"/>
                    </a:cubicBezTo>
                    <a:cubicBezTo>
                      <a:pt x="2551392" y="2932725"/>
                      <a:pt x="2554394" y="2944559"/>
                      <a:pt x="2557886" y="2951811"/>
                    </a:cubicBezTo>
                    <a:cubicBezTo>
                      <a:pt x="2560082" y="2956345"/>
                      <a:pt x="2569498" y="2966930"/>
                      <a:pt x="2569372" y="2969403"/>
                    </a:cubicBezTo>
                    <a:cubicBezTo>
                      <a:pt x="2568858" y="2978646"/>
                      <a:pt x="2557325" y="2976426"/>
                      <a:pt x="2554039" y="2984397"/>
                    </a:cubicBezTo>
                    <a:cubicBezTo>
                      <a:pt x="2547869" y="2999351"/>
                      <a:pt x="2556788" y="3001555"/>
                      <a:pt x="2553423" y="3016146"/>
                    </a:cubicBezTo>
                    <a:cubicBezTo>
                      <a:pt x="2549567" y="3032893"/>
                      <a:pt x="2539219" y="3026194"/>
                      <a:pt x="2534297" y="3040469"/>
                    </a:cubicBezTo>
                    <a:cubicBezTo>
                      <a:pt x="2533365" y="3043178"/>
                      <a:pt x="2540633" y="3053843"/>
                      <a:pt x="2539479" y="3059689"/>
                    </a:cubicBezTo>
                    <a:cubicBezTo>
                      <a:pt x="2537860" y="3067952"/>
                      <a:pt x="2530371" y="3072573"/>
                      <a:pt x="2527725" y="3079920"/>
                    </a:cubicBezTo>
                    <a:cubicBezTo>
                      <a:pt x="2520994" y="3098611"/>
                      <a:pt x="2523443" y="3112293"/>
                      <a:pt x="2514098" y="3130217"/>
                    </a:cubicBezTo>
                    <a:cubicBezTo>
                      <a:pt x="2510480" y="3137169"/>
                      <a:pt x="2505211" y="3141798"/>
                      <a:pt x="2502659" y="3149698"/>
                    </a:cubicBezTo>
                    <a:cubicBezTo>
                      <a:pt x="2500423" y="3156650"/>
                      <a:pt x="2505234" y="3171446"/>
                      <a:pt x="2500921" y="3177671"/>
                    </a:cubicBezTo>
                    <a:cubicBezTo>
                      <a:pt x="2480082" y="3207682"/>
                      <a:pt x="2483012" y="3155986"/>
                      <a:pt x="2484592" y="3143165"/>
                    </a:cubicBezTo>
                    <a:cubicBezTo>
                      <a:pt x="2497856" y="3035516"/>
                      <a:pt x="2540412" y="2924414"/>
                      <a:pt x="2579357" y="2823796"/>
                    </a:cubicBezTo>
                    <a:cubicBezTo>
                      <a:pt x="2598712" y="2773807"/>
                      <a:pt x="2617552" y="2722253"/>
                      <a:pt x="2641812" y="2674373"/>
                    </a:cubicBezTo>
                    <a:cubicBezTo>
                      <a:pt x="2651576" y="2655090"/>
                      <a:pt x="2662849" y="2635190"/>
                      <a:pt x="2678988" y="2620442"/>
                    </a:cubicBezTo>
                    <a:cubicBezTo>
                      <a:pt x="2699401" y="2601783"/>
                      <a:pt x="2728361" y="2594317"/>
                      <a:pt x="2746847" y="2573478"/>
                    </a:cubicBezTo>
                    <a:cubicBezTo>
                      <a:pt x="2743932" y="2576764"/>
                      <a:pt x="2766888" y="2555040"/>
                      <a:pt x="2763215" y="2562181"/>
                    </a:cubicBezTo>
                    <a:cubicBezTo>
                      <a:pt x="2766501" y="2555799"/>
                      <a:pt x="2760766" y="2547156"/>
                      <a:pt x="2762804" y="2540979"/>
                    </a:cubicBezTo>
                    <a:cubicBezTo>
                      <a:pt x="2765340" y="2533308"/>
                      <a:pt x="2770135" y="2531697"/>
                      <a:pt x="2775475" y="2524982"/>
                    </a:cubicBezTo>
                    <a:cubicBezTo>
                      <a:pt x="2785073" y="2512927"/>
                      <a:pt x="2796473" y="2506923"/>
                      <a:pt x="2781400" y="2491566"/>
                    </a:cubicBezTo>
                    <a:cubicBezTo>
                      <a:pt x="2803772" y="2486621"/>
                      <a:pt x="2814468" y="2479361"/>
                      <a:pt x="2818939" y="2455401"/>
                    </a:cubicBezTo>
                    <a:cubicBezTo>
                      <a:pt x="2822202" y="2437872"/>
                      <a:pt x="2815614" y="2439017"/>
                      <a:pt x="2827116" y="2427333"/>
                    </a:cubicBezTo>
                    <a:cubicBezTo>
                      <a:pt x="2838657" y="2415594"/>
                      <a:pt x="2844503" y="2424758"/>
                      <a:pt x="2851778" y="2404432"/>
                    </a:cubicBezTo>
                    <a:cubicBezTo>
                      <a:pt x="2860476" y="2380109"/>
                      <a:pt x="2866251" y="2347033"/>
                      <a:pt x="2871464" y="2321580"/>
                    </a:cubicBezTo>
                    <a:cubicBezTo>
                      <a:pt x="2876015" y="2299358"/>
                      <a:pt x="2864971" y="2266677"/>
                      <a:pt x="2883701" y="2250988"/>
                    </a:cubicBezTo>
                    <a:cubicBezTo>
                      <a:pt x="2907424" y="2231121"/>
                      <a:pt x="2928651" y="2239534"/>
                      <a:pt x="2924401" y="2199577"/>
                    </a:cubicBezTo>
                    <a:cubicBezTo>
                      <a:pt x="2920253" y="2160624"/>
                      <a:pt x="2932355" y="2137027"/>
                      <a:pt x="2944521" y="2100167"/>
                    </a:cubicBezTo>
                    <a:cubicBezTo>
                      <a:pt x="2968797" y="2026582"/>
                      <a:pt x="2978182" y="1948888"/>
                      <a:pt x="2999463" y="1874425"/>
                    </a:cubicBezTo>
                    <a:cubicBezTo>
                      <a:pt x="3044895" y="1715515"/>
                      <a:pt x="3125148" y="1572238"/>
                      <a:pt x="3211444" y="1432358"/>
                    </a:cubicBezTo>
                    <a:cubicBezTo>
                      <a:pt x="3291184" y="1303103"/>
                      <a:pt x="3402664" y="1192981"/>
                      <a:pt x="3510313" y="1086928"/>
                    </a:cubicBezTo>
                    <a:cubicBezTo>
                      <a:pt x="3539787" y="1057880"/>
                      <a:pt x="3568937" y="1028414"/>
                      <a:pt x="3595401" y="996571"/>
                    </a:cubicBezTo>
                    <a:cubicBezTo>
                      <a:pt x="3618200" y="969151"/>
                      <a:pt x="3628612" y="931817"/>
                      <a:pt x="3650525" y="905787"/>
                    </a:cubicBezTo>
                    <a:cubicBezTo>
                      <a:pt x="3663836" y="889980"/>
                      <a:pt x="3688618" y="883218"/>
                      <a:pt x="3707206" y="874836"/>
                    </a:cubicBezTo>
                    <a:cubicBezTo>
                      <a:pt x="3738204" y="860854"/>
                      <a:pt x="3775143" y="842613"/>
                      <a:pt x="3810131" y="845442"/>
                    </a:cubicBezTo>
                    <a:cubicBezTo>
                      <a:pt x="3796227" y="892310"/>
                      <a:pt x="3791693" y="947079"/>
                      <a:pt x="3832724" y="982225"/>
                    </a:cubicBezTo>
                    <a:cubicBezTo>
                      <a:pt x="3882500" y="1024860"/>
                      <a:pt x="3927615" y="980566"/>
                      <a:pt x="3973244" y="956259"/>
                    </a:cubicBezTo>
                    <a:cubicBezTo>
                      <a:pt x="4056412" y="911949"/>
                      <a:pt x="4175358" y="952625"/>
                      <a:pt x="4247877" y="886212"/>
                    </a:cubicBezTo>
                    <a:cubicBezTo>
                      <a:pt x="4265154" y="870397"/>
                      <a:pt x="4269973" y="845126"/>
                      <a:pt x="4287921" y="830353"/>
                    </a:cubicBezTo>
                    <a:cubicBezTo>
                      <a:pt x="4301098" y="819523"/>
                      <a:pt x="4319844" y="816774"/>
                      <a:pt x="4334679" y="808700"/>
                    </a:cubicBezTo>
                    <a:cubicBezTo>
                      <a:pt x="4379747" y="784171"/>
                      <a:pt x="4401621" y="739270"/>
                      <a:pt x="4384076" y="689667"/>
                    </a:cubicBezTo>
                    <a:cubicBezTo>
                      <a:pt x="4368040" y="644323"/>
                      <a:pt x="4343116" y="628595"/>
                      <a:pt x="4398588" y="605614"/>
                    </a:cubicBezTo>
                    <a:cubicBezTo>
                      <a:pt x="4443616" y="586971"/>
                      <a:pt x="4460735" y="558880"/>
                      <a:pt x="4440354" y="508867"/>
                    </a:cubicBezTo>
                    <a:cubicBezTo>
                      <a:pt x="4420920" y="461184"/>
                      <a:pt x="4385324" y="455694"/>
                      <a:pt x="4351640" y="424490"/>
                    </a:cubicBezTo>
                    <a:cubicBezTo>
                      <a:pt x="4319014" y="394266"/>
                      <a:pt x="4356490" y="359088"/>
                      <a:pt x="4380932" y="336400"/>
                    </a:cubicBezTo>
                    <a:cubicBezTo>
                      <a:pt x="4412452" y="307132"/>
                      <a:pt x="4418480" y="280755"/>
                      <a:pt x="4381935" y="250317"/>
                    </a:cubicBezTo>
                    <a:cubicBezTo>
                      <a:pt x="4343669" y="218450"/>
                      <a:pt x="4289043" y="219564"/>
                      <a:pt x="4244433" y="235324"/>
                    </a:cubicBezTo>
                    <a:cubicBezTo>
                      <a:pt x="4193985" y="253138"/>
                      <a:pt x="4160752" y="282754"/>
                      <a:pt x="4139406" y="330744"/>
                    </a:cubicBezTo>
                    <a:cubicBezTo>
                      <a:pt x="4117666" y="379604"/>
                      <a:pt x="4063783" y="365969"/>
                      <a:pt x="4020145" y="352350"/>
                    </a:cubicBezTo>
                    <a:cubicBezTo>
                      <a:pt x="3978410" y="339331"/>
                      <a:pt x="3967548" y="311240"/>
                      <a:pt x="3940144" y="280992"/>
                    </a:cubicBezTo>
                    <a:cubicBezTo>
                      <a:pt x="3909667" y="247347"/>
                      <a:pt x="3847552" y="276118"/>
                      <a:pt x="3811608" y="291491"/>
                    </a:cubicBezTo>
                    <a:cubicBezTo>
                      <a:pt x="3723068" y="329330"/>
                      <a:pt x="3635081" y="389052"/>
                      <a:pt x="3631566" y="494837"/>
                    </a:cubicBezTo>
                    <a:cubicBezTo>
                      <a:pt x="3629473" y="557916"/>
                      <a:pt x="3656150" y="611531"/>
                      <a:pt x="3670022" y="670740"/>
                    </a:cubicBezTo>
                    <a:cubicBezTo>
                      <a:pt x="3682709" y="724884"/>
                      <a:pt x="3595725" y="720618"/>
                      <a:pt x="3580660" y="772993"/>
                    </a:cubicBezTo>
                    <a:cubicBezTo>
                      <a:pt x="3419973" y="687929"/>
                      <a:pt x="3241021" y="661900"/>
                      <a:pt x="3061397" y="656109"/>
                    </a:cubicBezTo>
                    <a:cubicBezTo>
                      <a:pt x="2870485" y="649948"/>
                      <a:pt x="2676824" y="645010"/>
                      <a:pt x="2487539" y="675124"/>
                    </a:cubicBezTo>
                    <a:cubicBezTo>
                      <a:pt x="2531477" y="598576"/>
                      <a:pt x="2554679" y="514634"/>
                      <a:pt x="2592905" y="435992"/>
                    </a:cubicBezTo>
                    <a:cubicBezTo>
                      <a:pt x="2603910" y="413351"/>
                      <a:pt x="2608649" y="415287"/>
                      <a:pt x="2632933" y="422128"/>
                    </a:cubicBezTo>
                    <a:cubicBezTo>
                      <a:pt x="2679581" y="435265"/>
                      <a:pt x="2725881" y="449967"/>
                      <a:pt x="2772434" y="463499"/>
                    </a:cubicBezTo>
                    <a:cubicBezTo>
                      <a:pt x="2942499" y="512935"/>
                      <a:pt x="3109222" y="572499"/>
                      <a:pt x="3273662" y="637735"/>
                    </a:cubicBezTo>
                    <a:cubicBezTo>
                      <a:pt x="3289643" y="644078"/>
                      <a:pt x="3325326" y="661687"/>
                      <a:pt x="3339332" y="642538"/>
                    </a:cubicBezTo>
                    <a:cubicBezTo>
                      <a:pt x="3355495" y="620458"/>
                      <a:pt x="3318106" y="593236"/>
                      <a:pt x="3302970" y="582129"/>
                    </a:cubicBezTo>
                    <a:cubicBezTo>
                      <a:pt x="3236755" y="533553"/>
                      <a:pt x="3154700" y="504072"/>
                      <a:pt x="3080546" y="469992"/>
                    </a:cubicBezTo>
                    <a:cubicBezTo>
                      <a:pt x="2918420" y="395506"/>
                      <a:pt x="2738892" y="360147"/>
                      <a:pt x="2569728" y="304825"/>
                    </a:cubicBezTo>
                    <a:cubicBezTo>
                      <a:pt x="2204532" y="185374"/>
                      <a:pt x="1826721" y="94654"/>
                      <a:pt x="1447203" y="34734"/>
                    </a:cubicBezTo>
                    <a:cubicBezTo>
                      <a:pt x="1354587" y="20112"/>
                      <a:pt x="1260984" y="17971"/>
                      <a:pt x="1167965" y="7117"/>
                    </a:cubicBezTo>
                    <a:cubicBezTo>
                      <a:pt x="1085571" y="-2497"/>
                      <a:pt x="1003027" y="-2276"/>
                      <a:pt x="920641" y="7654"/>
                    </a:cubicBezTo>
                    <a:cubicBezTo>
                      <a:pt x="768477" y="26005"/>
                      <a:pt x="592068" y="65599"/>
                      <a:pt x="506127" y="204886"/>
                    </a:cubicBezTo>
                    <a:cubicBezTo>
                      <a:pt x="428544" y="330649"/>
                      <a:pt x="376754" y="472046"/>
                      <a:pt x="396551" y="621224"/>
                    </a:cubicBezTo>
                    <a:cubicBezTo>
                      <a:pt x="402499" y="666031"/>
                      <a:pt x="421474" y="719094"/>
                      <a:pt x="476764" y="707544"/>
                    </a:cubicBezTo>
                    <a:cubicBezTo>
                      <a:pt x="515117" y="699534"/>
                      <a:pt x="535483" y="666948"/>
                      <a:pt x="553289" y="635144"/>
                    </a:cubicBezTo>
                    <a:cubicBezTo>
                      <a:pt x="580195" y="587098"/>
                      <a:pt x="606770" y="539052"/>
                      <a:pt x="635927" y="492293"/>
                    </a:cubicBezTo>
                    <a:cubicBezTo>
                      <a:pt x="646742" y="562403"/>
                      <a:pt x="607441" y="631344"/>
                      <a:pt x="613619" y="702765"/>
                    </a:cubicBezTo>
                    <a:cubicBezTo>
                      <a:pt x="617821" y="751230"/>
                      <a:pt x="644601" y="827801"/>
                      <a:pt x="707522" y="814080"/>
                    </a:cubicBezTo>
                    <a:cubicBezTo>
                      <a:pt x="793764" y="795278"/>
                      <a:pt x="829257" y="660549"/>
                      <a:pt x="870722" y="595914"/>
                    </a:cubicBezTo>
                    <a:cubicBezTo>
                      <a:pt x="872824" y="645698"/>
                      <a:pt x="855373" y="694763"/>
                      <a:pt x="860714" y="744657"/>
                    </a:cubicBezTo>
                    <a:cubicBezTo>
                      <a:pt x="865983" y="793943"/>
                      <a:pt x="904494" y="840473"/>
                      <a:pt x="958583" y="833718"/>
                    </a:cubicBezTo>
                    <a:cubicBezTo>
                      <a:pt x="1009599" y="827351"/>
                      <a:pt x="1042754" y="772693"/>
                      <a:pt x="1064423" y="731544"/>
                    </a:cubicBezTo>
                    <a:cubicBezTo>
                      <a:pt x="1094576" y="674279"/>
                      <a:pt x="1116237" y="612882"/>
                      <a:pt x="1145687" y="555238"/>
                    </a:cubicBezTo>
                    <a:cubicBezTo>
                      <a:pt x="1173289" y="501204"/>
                      <a:pt x="1205986" y="436877"/>
                      <a:pt x="1271885" y="426726"/>
                    </a:cubicBezTo>
                    <a:cubicBezTo>
                      <a:pt x="1330699" y="417657"/>
                      <a:pt x="1398099" y="438646"/>
                      <a:pt x="1456193" y="447304"/>
                    </a:cubicBezTo>
                    <a:cubicBezTo>
                      <a:pt x="1617339" y="471319"/>
                      <a:pt x="1775238" y="512208"/>
                      <a:pt x="1934623" y="545245"/>
                    </a:cubicBezTo>
                    <a:cubicBezTo>
                      <a:pt x="2105517" y="580659"/>
                      <a:pt x="2280448" y="602170"/>
                      <a:pt x="2446073" y="659317"/>
                    </a:cubicBezTo>
                    <a:cubicBezTo>
                      <a:pt x="2387837" y="738582"/>
                      <a:pt x="2235436" y="721456"/>
                      <a:pt x="2148681" y="729964"/>
                    </a:cubicBezTo>
                    <a:cubicBezTo>
                      <a:pt x="2017578" y="742824"/>
                      <a:pt x="1884792" y="752502"/>
                      <a:pt x="1754431" y="771477"/>
                    </a:cubicBezTo>
                    <a:cubicBezTo>
                      <a:pt x="1625681" y="790215"/>
                      <a:pt x="1499626" y="823480"/>
                      <a:pt x="1371880" y="847630"/>
                    </a:cubicBezTo>
                    <a:cubicBezTo>
                      <a:pt x="1244805" y="871653"/>
                      <a:pt x="1117952" y="895715"/>
                      <a:pt x="994993" y="936683"/>
                    </a:cubicBezTo>
                    <a:cubicBezTo>
                      <a:pt x="766699" y="1012749"/>
                      <a:pt x="534598" y="1109015"/>
                      <a:pt x="333456" y="1241738"/>
                    </a:cubicBezTo>
                    <a:cubicBezTo>
                      <a:pt x="239868" y="1303498"/>
                      <a:pt x="156731" y="1374082"/>
                      <a:pt x="98921" y="1471564"/>
                    </a:cubicBezTo>
                    <a:cubicBezTo>
                      <a:pt x="40740" y="1569655"/>
                      <a:pt x="12783" y="1680575"/>
                      <a:pt x="2118" y="1793406"/>
                    </a:cubicBezTo>
                    <a:cubicBezTo>
                      <a:pt x="-4517" y="1863666"/>
                      <a:pt x="6756" y="1924470"/>
                      <a:pt x="20367" y="1992850"/>
                    </a:cubicBezTo>
                    <a:cubicBezTo>
                      <a:pt x="30226" y="2042357"/>
                      <a:pt x="33417" y="2125249"/>
                      <a:pt x="73113" y="2161500"/>
                    </a:cubicBezTo>
                    <a:cubicBezTo>
                      <a:pt x="148879" y="2230694"/>
                      <a:pt x="211784" y="1950033"/>
                      <a:pt x="225775" y="1916136"/>
                    </a:cubicBezTo>
                    <a:cubicBezTo>
                      <a:pt x="235847" y="1971686"/>
                      <a:pt x="219376" y="2284641"/>
                      <a:pt x="340945" y="2259188"/>
                    </a:cubicBezTo>
                    <a:cubicBezTo>
                      <a:pt x="395200" y="2247836"/>
                      <a:pt x="407508" y="2173366"/>
                      <a:pt x="416505" y="2128511"/>
                    </a:cubicBezTo>
                    <a:cubicBezTo>
                      <a:pt x="432921" y="2046742"/>
                      <a:pt x="447622" y="1963329"/>
                      <a:pt x="475698" y="1884576"/>
                    </a:cubicBezTo>
                    <a:cubicBezTo>
                      <a:pt x="493717" y="1990685"/>
                      <a:pt x="501230" y="2101234"/>
                      <a:pt x="540049" y="2202579"/>
                    </a:cubicBezTo>
                    <a:cubicBezTo>
                      <a:pt x="565833" y="2269884"/>
                      <a:pt x="639403" y="2389312"/>
                      <a:pt x="690696" y="2274087"/>
                    </a:cubicBezTo>
                    <a:cubicBezTo>
                      <a:pt x="729168" y="2187672"/>
                      <a:pt x="715967" y="2088492"/>
                      <a:pt x="720581" y="1996744"/>
                    </a:cubicBezTo>
                    <a:cubicBezTo>
                      <a:pt x="725692" y="1895075"/>
                      <a:pt x="754881" y="1797008"/>
                      <a:pt x="765214" y="1696334"/>
                    </a:cubicBezTo>
                    <a:cubicBezTo>
                      <a:pt x="769219" y="1657334"/>
                      <a:pt x="765593" y="1613380"/>
                      <a:pt x="804784" y="1592098"/>
                    </a:cubicBezTo>
                    <a:cubicBezTo>
                      <a:pt x="838428" y="1573834"/>
                      <a:pt x="887628" y="1567885"/>
                      <a:pt x="924361" y="1557687"/>
                    </a:cubicBezTo>
                    <a:cubicBezTo>
                      <a:pt x="1033164" y="1527478"/>
                      <a:pt x="1142678" y="1499711"/>
                      <a:pt x="1250967" y="1467662"/>
                    </a:cubicBezTo>
                    <a:cubicBezTo>
                      <a:pt x="1359303" y="1435589"/>
                      <a:pt x="1466139" y="1398121"/>
                      <a:pt x="1573030" y="1361553"/>
                    </a:cubicBezTo>
                    <a:cubicBezTo>
                      <a:pt x="1675260" y="1326581"/>
                      <a:pt x="1779639" y="1306697"/>
                      <a:pt x="1883109" y="1276750"/>
                    </a:cubicBezTo>
                    <a:cubicBezTo>
                      <a:pt x="1941938" y="1259718"/>
                      <a:pt x="2000056" y="1241904"/>
                      <a:pt x="2059707" y="1227685"/>
                    </a:cubicBezTo>
                    <a:cubicBezTo>
                      <a:pt x="2087466" y="1221072"/>
                      <a:pt x="2115566" y="1215922"/>
                      <a:pt x="2143262" y="1209073"/>
                    </a:cubicBezTo>
                    <a:cubicBezTo>
                      <a:pt x="2163793" y="1204001"/>
                      <a:pt x="2190842" y="1184860"/>
                      <a:pt x="2211950" y="1185200"/>
                    </a:cubicBezTo>
                    <a:cubicBezTo>
                      <a:pt x="2233674" y="1185555"/>
                      <a:pt x="2241842" y="1203946"/>
                      <a:pt x="2266750" y="1205392"/>
                    </a:cubicBezTo>
                    <a:cubicBezTo>
                      <a:pt x="2293570" y="1206940"/>
                      <a:pt x="2320839" y="1201023"/>
                      <a:pt x="2347509" y="1198977"/>
                    </a:cubicBezTo>
                    <a:cubicBezTo>
                      <a:pt x="2412484" y="1193992"/>
                      <a:pt x="2481551" y="1185935"/>
                      <a:pt x="2546376" y="1194940"/>
                    </a:cubicBezTo>
                    <a:cubicBezTo>
                      <a:pt x="2507415" y="1241154"/>
                      <a:pt x="2454795" y="1273100"/>
                      <a:pt x="2408676" y="1311382"/>
                    </a:cubicBezTo>
                    <a:cubicBezTo>
                      <a:pt x="2355488" y="1355533"/>
                      <a:pt x="2304013" y="1403208"/>
                      <a:pt x="2258582" y="1455346"/>
                    </a:cubicBezTo>
                    <a:cubicBezTo>
                      <a:pt x="2167166" y="1560254"/>
                      <a:pt x="2080767" y="1671142"/>
                      <a:pt x="2000499" y="1784795"/>
                    </a:cubicBezTo>
                    <a:cubicBezTo>
                      <a:pt x="1921320" y="1896916"/>
                      <a:pt x="1857569" y="2019606"/>
                      <a:pt x="1802145" y="2144959"/>
                    </a:cubicBezTo>
                    <a:cubicBezTo>
                      <a:pt x="1774527" y="2207422"/>
                      <a:pt x="1747716" y="2271251"/>
                      <a:pt x="1728638" y="2336906"/>
                    </a:cubicBezTo>
                    <a:cubicBezTo>
                      <a:pt x="1720802" y="2363875"/>
                      <a:pt x="1714403" y="2390947"/>
                      <a:pt x="1700254" y="2415476"/>
                    </a:cubicBezTo>
                    <a:cubicBezTo>
                      <a:pt x="1687275" y="2437974"/>
                      <a:pt x="1668987" y="2457368"/>
                      <a:pt x="1684329" y="2484535"/>
                    </a:cubicBezTo>
                    <a:cubicBezTo>
                      <a:pt x="1694891" y="2477923"/>
                      <a:pt x="1704378" y="2469707"/>
                      <a:pt x="1713929" y="2461768"/>
                    </a:cubicBezTo>
                    <a:cubicBezTo>
                      <a:pt x="1702893" y="2539509"/>
                      <a:pt x="1679075" y="2614714"/>
                      <a:pt x="1666831" y="2692218"/>
                    </a:cubicBezTo>
                    <a:cubicBezTo>
                      <a:pt x="1654760" y="2768577"/>
                      <a:pt x="1655250" y="2847108"/>
                      <a:pt x="1656032" y="2924225"/>
                    </a:cubicBezTo>
                    <a:cubicBezTo>
                      <a:pt x="1657675" y="3085726"/>
                      <a:pt x="1669683" y="3243570"/>
                      <a:pt x="1702443" y="3401983"/>
                    </a:cubicBezTo>
                    <a:cubicBezTo>
                      <a:pt x="1735574" y="3562165"/>
                      <a:pt x="1778138" y="3721131"/>
                      <a:pt x="1831808" y="3875657"/>
                    </a:cubicBezTo>
                    <a:cubicBezTo>
                      <a:pt x="1883472" y="4024440"/>
                      <a:pt x="1935318" y="4180467"/>
                      <a:pt x="2007434" y="4320695"/>
                    </a:cubicBezTo>
                    <a:cubicBezTo>
                      <a:pt x="2084456" y="4470473"/>
                      <a:pt x="2176085" y="4627946"/>
                      <a:pt x="2287574" y="4754729"/>
                    </a:cubicBezTo>
                    <a:cubicBezTo>
                      <a:pt x="2214746" y="4784558"/>
                      <a:pt x="2122067" y="4778980"/>
                      <a:pt x="2044950" y="4790996"/>
                    </a:cubicBezTo>
                    <a:cubicBezTo>
                      <a:pt x="1964342" y="4803556"/>
                      <a:pt x="1894611" y="4827263"/>
                      <a:pt x="1825915" y="4871865"/>
                    </a:cubicBezTo>
                    <a:cubicBezTo>
                      <a:pt x="1756414" y="4917004"/>
                      <a:pt x="1718685" y="4975114"/>
                      <a:pt x="1709078" y="5057413"/>
                    </a:cubicBezTo>
                    <a:cubicBezTo>
                      <a:pt x="1702253" y="5115990"/>
                      <a:pt x="1681975" y="5197088"/>
                      <a:pt x="1758823" y="5212476"/>
                    </a:cubicBezTo>
                    <a:cubicBezTo>
                      <a:pt x="1814097" y="5223544"/>
                      <a:pt x="1875889" y="5205367"/>
                      <a:pt x="1931273" y="5200872"/>
                    </a:cubicBezTo>
                    <a:cubicBezTo>
                      <a:pt x="2028155" y="5193020"/>
                      <a:pt x="2125180" y="5188114"/>
                      <a:pt x="2222275" y="5183880"/>
                    </a:cubicBezTo>
                    <a:cubicBezTo>
                      <a:pt x="2319117" y="5179653"/>
                      <a:pt x="2415983" y="5175933"/>
                      <a:pt x="2512858" y="5172931"/>
                    </a:cubicBezTo>
                    <a:cubicBezTo>
                      <a:pt x="2558423" y="5171517"/>
                      <a:pt x="2604012" y="5170806"/>
                      <a:pt x="2649562" y="5169170"/>
                    </a:cubicBezTo>
                    <a:cubicBezTo>
                      <a:pt x="2669975" y="5168444"/>
                      <a:pt x="2682354" y="5168128"/>
                      <a:pt x="2700657" y="5174029"/>
                    </a:cubicBezTo>
                    <a:cubicBezTo>
                      <a:pt x="2715130" y="5178697"/>
                      <a:pt x="2714071" y="5188391"/>
                      <a:pt x="2730186" y="5176407"/>
                    </a:cubicBezTo>
                    <a:cubicBezTo>
                      <a:pt x="2756176" y="5157076"/>
                      <a:pt x="2750828" y="5096130"/>
                      <a:pt x="2750102" y="5069334"/>
                    </a:cubicBezTo>
                    <a:cubicBezTo>
                      <a:pt x="2748995" y="5027979"/>
                      <a:pt x="2745077" y="4986150"/>
                      <a:pt x="2737012" y="4945577"/>
                    </a:cubicBezTo>
                    <a:cubicBezTo>
                      <a:pt x="2732224" y="4921468"/>
                      <a:pt x="2674114" y="4766056"/>
                      <a:pt x="2719300" y="4759515"/>
                    </a:cubicBezTo>
                    <a:cubicBezTo>
                      <a:pt x="2666807" y="4701832"/>
                      <a:pt x="2645841" y="4619462"/>
                      <a:pt x="2622261" y="4547164"/>
                    </a:cubicBezTo>
                    <a:cubicBezTo>
                      <a:pt x="2592716" y="4456586"/>
                      <a:pt x="2566781" y="4366260"/>
                      <a:pt x="2546423" y="4273099"/>
                    </a:cubicBezTo>
                    <a:cubicBezTo>
                      <a:pt x="2502935" y="4074097"/>
                      <a:pt x="2483716" y="3872924"/>
                      <a:pt x="2483716" y="3669309"/>
                    </a:cubicBezTo>
                    <a:cubicBezTo>
                      <a:pt x="2685300" y="3793564"/>
                      <a:pt x="2898584" y="3860869"/>
                      <a:pt x="3136018" y="3868374"/>
                    </a:cubicBezTo>
                    <a:cubicBezTo>
                      <a:pt x="3372077" y="3875839"/>
                      <a:pt x="3631416" y="3856453"/>
                      <a:pt x="3855570" y="3777922"/>
                    </a:cubicBezTo>
                    <a:cubicBezTo>
                      <a:pt x="3959372" y="3741552"/>
                      <a:pt x="4052351" y="3693790"/>
                      <a:pt x="4141350" y="3629447"/>
                    </a:cubicBezTo>
                    <a:cubicBezTo>
                      <a:pt x="4173249" y="3606388"/>
                      <a:pt x="4207423" y="3554155"/>
                      <a:pt x="4249292" y="3555048"/>
                    </a:cubicBezTo>
                    <a:cubicBezTo>
                      <a:pt x="4299257" y="3556122"/>
                      <a:pt x="4355211" y="3575034"/>
                      <a:pt x="4404829" y="3583123"/>
                    </a:cubicBezTo>
                    <a:cubicBezTo>
                      <a:pt x="4499720" y="3598591"/>
                      <a:pt x="4623571" y="3607320"/>
                      <a:pt x="4703911" y="3666015"/>
                    </a:cubicBezTo>
                    <a:cubicBezTo>
                      <a:pt x="4747550" y="3697898"/>
                      <a:pt x="4778824" y="3742524"/>
                      <a:pt x="4817770" y="3779257"/>
                    </a:cubicBezTo>
                    <a:cubicBezTo>
                      <a:pt x="4847394" y="3807206"/>
                      <a:pt x="4886568" y="3822381"/>
                      <a:pt x="4915971" y="3850331"/>
                    </a:cubicBezTo>
                    <a:cubicBezTo>
                      <a:pt x="4947696" y="3880484"/>
                      <a:pt x="4935096" y="3919880"/>
                      <a:pt x="4987700" y="3922321"/>
                    </a:cubicBezTo>
                    <a:cubicBezTo>
                      <a:pt x="5032666" y="3924398"/>
                      <a:pt x="5081967" y="3906308"/>
                      <a:pt x="5120747" y="3885074"/>
                    </a:cubicBezTo>
                    <a:cubicBezTo>
                      <a:pt x="5198117" y="3842707"/>
                      <a:pt x="5280510" y="3752280"/>
                      <a:pt x="5209003" y="366645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179BC38E-6294-4CBC-8BC3-3F74E6C235A2}"/>
                  </a:ext>
                </a:extLst>
              </p:cNvPr>
              <p:cNvSpPr/>
              <p:nvPr/>
            </p:nvSpPr>
            <p:spPr>
              <a:xfrm>
                <a:off x="12463803" y="6038783"/>
                <a:ext cx="1239847" cy="1230287"/>
              </a:xfrm>
              <a:custGeom>
                <a:avLst/>
                <a:gdLst>
                  <a:gd name="connsiteX0" fmla="*/ 628561 w 1239847"/>
                  <a:gd name="connsiteY0" fmla="*/ 259168 h 1230287"/>
                  <a:gd name="connsiteX1" fmla="*/ 989981 w 1239847"/>
                  <a:gd name="connsiteY1" fmla="*/ 466970 h 1230287"/>
                  <a:gd name="connsiteX2" fmla="*/ 1110973 w 1239847"/>
                  <a:gd name="connsiteY2" fmla="*/ 556371 h 1230287"/>
                  <a:gd name="connsiteX3" fmla="*/ 1070582 w 1239847"/>
                  <a:gd name="connsiteY3" fmla="*/ 614315 h 1230287"/>
                  <a:gd name="connsiteX4" fmla="*/ 1011018 w 1239847"/>
                  <a:gd name="connsiteY4" fmla="*/ 685942 h 1230287"/>
                  <a:gd name="connsiteX5" fmla="*/ 745193 w 1239847"/>
                  <a:gd name="connsiteY5" fmla="*/ 1020581 h 1230287"/>
                  <a:gd name="connsiteX6" fmla="*/ 673724 w 1239847"/>
                  <a:gd name="connsiteY6" fmla="*/ 1075563 h 1230287"/>
                  <a:gd name="connsiteX7" fmla="*/ 656139 w 1239847"/>
                  <a:gd name="connsiteY7" fmla="*/ 1022477 h 1230287"/>
                  <a:gd name="connsiteX8" fmla="*/ 624446 w 1239847"/>
                  <a:gd name="connsiteY8" fmla="*/ 991645 h 1230287"/>
                  <a:gd name="connsiteX9" fmla="*/ 643540 w 1239847"/>
                  <a:gd name="connsiteY9" fmla="*/ 1000224 h 1230287"/>
                  <a:gd name="connsiteX10" fmla="*/ 631548 w 1239847"/>
                  <a:gd name="connsiteY10" fmla="*/ 956744 h 1230287"/>
                  <a:gd name="connsiteX11" fmla="*/ 614824 w 1239847"/>
                  <a:gd name="connsiteY11" fmla="*/ 934917 h 1230287"/>
                  <a:gd name="connsiteX12" fmla="*/ 616601 w 1239847"/>
                  <a:gd name="connsiteY12" fmla="*/ 893198 h 1230287"/>
                  <a:gd name="connsiteX13" fmla="*/ 604278 w 1239847"/>
                  <a:gd name="connsiteY13" fmla="*/ 854403 h 1230287"/>
                  <a:gd name="connsiteX14" fmla="*/ 558183 w 1239847"/>
                  <a:gd name="connsiteY14" fmla="*/ 626078 h 1230287"/>
                  <a:gd name="connsiteX15" fmla="*/ 518629 w 1239847"/>
                  <a:gd name="connsiteY15" fmla="*/ 397579 h 1230287"/>
                  <a:gd name="connsiteX16" fmla="*/ 487496 w 1239847"/>
                  <a:gd name="connsiteY16" fmla="*/ 152712 h 1230287"/>
                  <a:gd name="connsiteX17" fmla="*/ 545765 w 1239847"/>
                  <a:gd name="connsiteY17" fmla="*/ 196042 h 1230287"/>
                  <a:gd name="connsiteX18" fmla="*/ 628561 w 1239847"/>
                  <a:gd name="connsiteY18" fmla="*/ 259168 h 1230287"/>
                  <a:gd name="connsiteX19" fmla="*/ 539801 w 1239847"/>
                  <a:gd name="connsiteY19" fmla="*/ 1052038 h 1230287"/>
                  <a:gd name="connsiteX20" fmla="*/ 527122 w 1239847"/>
                  <a:gd name="connsiteY20" fmla="*/ 1036404 h 1230287"/>
                  <a:gd name="connsiteX21" fmla="*/ 539801 w 1239847"/>
                  <a:gd name="connsiteY21" fmla="*/ 1052038 h 1230287"/>
                  <a:gd name="connsiteX22" fmla="*/ 506053 w 1239847"/>
                  <a:gd name="connsiteY22" fmla="*/ 993406 h 1230287"/>
                  <a:gd name="connsiteX23" fmla="*/ 445833 w 1239847"/>
                  <a:gd name="connsiteY23" fmla="*/ 991471 h 1230287"/>
                  <a:gd name="connsiteX24" fmla="*/ 442911 w 1239847"/>
                  <a:gd name="connsiteY24" fmla="*/ 981762 h 1230287"/>
                  <a:gd name="connsiteX25" fmla="*/ 433479 w 1239847"/>
                  <a:gd name="connsiteY25" fmla="*/ 980853 h 1230287"/>
                  <a:gd name="connsiteX26" fmla="*/ 409755 w 1239847"/>
                  <a:gd name="connsiteY26" fmla="*/ 969960 h 1230287"/>
                  <a:gd name="connsiteX27" fmla="*/ 503580 w 1239847"/>
                  <a:gd name="connsiteY27" fmla="*/ 940138 h 1230287"/>
                  <a:gd name="connsiteX28" fmla="*/ 506053 w 1239847"/>
                  <a:gd name="connsiteY28" fmla="*/ 993406 h 1230287"/>
                  <a:gd name="connsiteX29" fmla="*/ 400071 w 1239847"/>
                  <a:gd name="connsiteY29" fmla="*/ 902244 h 1230287"/>
                  <a:gd name="connsiteX30" fmla="*/ 304808 w 1239847"/>
                  <a:gd name="connsiteY30" fmla="*/ 923280 h 1230287"/>
                  <a:gd name="connsiteX31" fmla="*/ 217319 w 1239847"/>
                  <a:gd name="connsiteY31" fmla="*/ 882131 h 1230287"/>
                  <a:gd name="connsiteX32" fmla="*/ 415301 w 1239847"/>
                  <a:gd name="connsiteY32" fmla="*/ 842632 h 1230287"/>
                  <a:gd name="connsiteX33" fmla="*/ 486975 w 1239847"/>
                  <a:gd name="connsiteY33" fmla="*/ 827726 h 1230287"/>
                  <a:gd name="connsiteX34" fmla="*/ 521457 w 1239847"/>
                  <a:gd name="connsiteY34" fmla="*/ 879832 h 1230287"/>
                  <a:gd name="connsiteX35" fmla="*/ 400071 w 1239847"/>
                  <a:gd name="connsiteY35" fmla="*/ 902244 h 1230287"/>
                  <a:gd name="connsiteX36" fmla="*/ 193643 w 1239847"/>
                  <a:gd name="connsiteY36" fmla="*/ 810734 h 1230287"/>
                  <a:gd name="connsiteX37" fmla="*/ 103010 w 1239847"/>
                  <a:gd name="connsiteY37" fmla="*/ 806286 h 1230287"/>
                  <a:gd name="connsiteX38" fmla="*/ 95490 w 1239847"/>
                  <a:gd name="connsiteY38" fmla="*/ 792066 h 1230287"/>
                  <a:gd name="connsiteX39" fmla="*/ 121322 w 1239847"/>
                  <a:gd name="connsiteY39" fmla="*/ 762150 h 1230287"/>
                  <a:gd name="connsiteX40" fmla="*/ 216600 w 1239847"/>
                  <a:gd name="connsiteY40" fmla="*/ 755941 h 1230287"/>
                  <a:gd name="connsiteX41" fmla="*/ 356725 w 1239847"/>
                  <a:gd name="connsiteY41" fmla="*/ 735899 h 1230287"/>
                  <a:gd name="connsiteX42" fmla="*/ 454223 w 1239847"/>
                  <a:gd name="connsiteY42" fmla="*/ 721546 h 1230287"/>
                  <a:gd name="connsiteX43" fmla="*/ 473088 w 1239847"/>
                  <a:gd name="connsiteY43" fmla="*/ 760412 h 1230287"/>
                  <a:gd name="connsiteX44" fmla="*/ 353336 w 1239847"/>
                  <a:gd name="connsiteY44" fmla="*/ 778668 h 1230287"/>
                  <a:gd name="connsiteX45" fmla="*/ 193643 w 1239847"/>
                  <a:gd name="connsiteY45" fmla="*/ 810734 h 1230287"/>
                  <a:gd name="connsiteX46" fmla="*/ 162669 w 1239847"/>
                  <a:gd name="connsiteY46" fmla="*/ 661555 h 1230287"/>
                  <a:gd name="connsiteX47" fmla="*/ 168830 w 1239847"/>
                  <a:gd name="connsiteY47" fmla="*/ 667836 h 1230287"/>
                  <a:gd name="connsiteX48" fmla="*/ 184298 w 1239847"/>
                  <a:gd name="connsiteY48" fmla="*/ 657345 h 1230287"/>
                  <a:gd name="connsiteX49" fmla="*/ 232644 w 1239847"/>
                  <a:gd name="connsiteY49" fmla="*/ 656144 h 1230287"/>
                  <a:gd name="connsiteX50" fmla="*/ 343564 w 1239847"/>
                  <a:gd name="connsiteY50" fmla="*/ 640471 h 1230287"/>
                  <a:gd name="connsiteX51" fmla="*/ 434023 w 1239847"/>
                  <a:gd name="connsiteY51" fmla="*/ 627184 h 1230287"/>
                  <a:gd name="connsiteX52" fmla="*/ 464982 w 1239847"/>
                  <a:gd name="connsiteY52" fmla="*/ 660292 h 1230287"/>
                  <a:gd name="connsiteX53" fmla="*/ 261581 w 1239847"/>
                  <a:gd name="connsiteY53" fmla="*/ 673160 h 1230287"/>
                  <a:gd name="connsiteX54" fmla="*/ 149144 w 1239847"/>
                  <a:gd name="connsiteY54" fmla="*/ 660228 h 1230287"/>
                  <a:gd name="connsiteX55" fmla="*/ 162669 w 1239847"/>
                  <a:gd name="connsiteY55" fmla="*/ 661555 h 1230287"/>
                  <a:gd name="connsiteX56" fmla="*/ 204877 w 1239847"/>
                  <a:gd name="connsiteY56" fmla="*/ 553495 h 1230287"/>
                  <a:gd name="connsiteX57" fmla="*/ 287318 w 1239847"/>
                  <a:gd name="connsiteY57" fmla="*/ 542926 h 1230287"/>
                  <a:gd name="connsiteX58" fmla="*/ 350721 w 1239847"/>
                  <a:gd name="connsiteY58" fmla="*/ 532798 h 1230287"/>
                  <a:gd name="connsiteX59" fmla="*/ 445747 w 1239847"/>
                  <a:gd name="connsiteY59" fmla="*/ 526929 h 1230287"/>
                  <a:gd name="connsiteX60" fmla="*/ 364483 w 1239847"/>
                  <a:gd name="connsiteY60" fmla="*/ 570401 h 1230287"/>
                  <a:gd name="connsiteX61" fmla="*/ 186036 w 1239847"/>
                  <a:gd name="connsiteY61" fmla="*/ 599764 h 1230287"/>
                  <a:gd name="connsiteX62" fmla="*/ 204877 w 1239847"/>
                  <a:gd name="connsiteY62" fmla="*/ 553495 h 1230287"/>
                  <a:gd name="connsiteX63" fmla="*/ 286181 w 1239847"/>
                  <a:gd name="connsiteY63" fmla="*/ 433744 h 1230287"/>
                  <a:gd name="connsiteX64" fmla="*/ 426993 w 1239847"/>
                  <a:gd name="connsiteY64" fmla="*/ 433633 h 1230287"/>
                  <a:gd name="connsiteX65" fmla="*/ 270191 w 1239847"/>
                  <a:gd name="connsiteY65" fmla="*/ 480865 h 1230287"/>
                  <a:gd name="connsiteX66" fmla="*/ 286181 w 1239847"/>
                  <a:gd name="connsiteY66" fmla="*/ 433744 h 1230287"/>
                  <a:gd name="connsiteX67" fmla="*/ 331185 w 1239847"/>
                  <a:gd name="connsiteY67" fmla="*/ 331308 h 1230287"/>
                  <a:gd name="connsiteX68" fmla="*/ 364806 w 1239847"/>
                  <a:gd name="connsiteY68" fmla="*/ 295531 h 1230287"/>
                  <a:gd name="connsiteX69" fmla="*/ 407315 w 1239847"/>
                  <a:gd name="connsiteY69" fmla="*/ 317215 h 1230287"/>
                  <a:gd name="connsiteX70" fmla="*/ 331185 w 1239847"/>
                  <a:gd name="connsiteY70" fmla="*/ 331308 h 1230287"/>
                  <a:gd name="connsiteX71" fmla="*/ 379097 w 1239847"/>
                  <a:gd name="connsiteY71" fmla="*/ 218208 h 1230287"/>
                  <a:gd name="connsiteX72" fmla="*/ 400015 w 1239847"/>
                  <a:gd name="connsiteY72" fmla="*/ 233289 h 1230287"/>
                  <a:gd name="connsiteX73" fmla="*/ 365280 w 1239847"/>
                  <a:gd name="connsiteY73" fmla="*/ 252003 h 1230287"/>
                  <a:gd name="connsiteX74" fmla="*/ 379097 w 1239847"/>
                  <a:gd name="connsiteY74" fmla="*/ 218208 h 1230287"/>
                  <a:gd name="connsiteX75" fmla="*/ 599712 w 1239847"/>
                  <a:gd name="connsiteY75" fmla="*/ 85738 h 1230287"/>
                  <a:gd name="connsiteX76" fmla="*/ 570522 w 1239847"/>
                  <a:gd name="connsiteY76" fmla="*/ 77744 h 1230287"/>
                  <a:gd name="connsiteX77" fmla="*/ 540669 w 1239847"/>
                  <a:gd name="connsiteY77" fmla="*/ 72475 h 1230287"/>
                  <a:gd name="connsiteX78" fmla="*/ 540504 w 1239847"/>
                  <a:gd name="connsiteY78" fmla="*/ 63113 h 1230287"/>
                  <a:gd name="connsiteX79" fmla="*/ 523425 w 1239847"/>
                  <a:gd name="connsiteY79" fmla="*/ 55593 h 1230287"/>
                  <a:gd name="connsiteX80" fmla="*/ 495736 w 1239847"/>
                  <a:gd name="connsiteY80" fmla="*/ 35259 h 1230287"/>
                  <a:gd name="connsiteX81" fmla="*/ 465583 w 1239847"/>
                  <a:gd name="connsiteY81" fmla="*/ 8037 h 1230287"/>
                  <a:gd name="connsiteX82" fmla="*/ 451616 w 1239847"/>
                  <a:gd name="connsiteY82" fmla="*/ 374 h 1230287"/>
                  <a:gd name="connsiteX83" fmla="*/ 428675 w 1239847"/>
                  <a:gd name="connsiteY83" fmla="*/ 10209 h 1230287"/>
                  <a:gd name="connsiteX84" fmla="*/ 405055 w 1239847"/>
                  <a:gd name="connsiteY84" fmla="*/ 6275 h 1230287"/>
                  <a:gd name="connsiteX85" fmla="*/ 387241 w 1239847"/>
                  <a:gd name="connsiteY85" fmla="*/ 29326 h 1230287"/>
                  <a:gd name="connsiteX86" fmla="*/ 348067 w 1239847"/>
                  <a:gd name="connsiteY86" fmla="*/ 111776 h 1230287"/>
                  <a:gd name="connsiteX87" fmla="*/ 126654 w 1239847"/>
                  <a:gd name="connsiteY87" fmla="*/ 521920 h 1230287"/>
                  <a:gd name="connsiteX88" fmla="*/ 35262 w 1239847"/>
                  <a:gd name="connsiteY88" fmla="*/ 727945 h 1230287"/>
                  <a:gd name="connsiteX89" fmla="*/ 13056 w 1239847"/>
                  <a:gd name="connsiteY89" fmla="*/ 905941 h 1230287"/>
                  <a:gd name="connsiteX90" fmla="*/ 122759 w 1239847"/>
                  <a:gd name="connsiteY90" fmla="*/ 977512 h 1230287"/>
                  <a:gd name="connsiteX91" fmla="*/ 290897 w 1239847"/>
                  <a:gd name="connsiteY91" fmla="*/ 1066550 h 1230287"/>
                  <a:gd name="connsiteX92" fmla="*/ 494496 w 1239847"/>
                  <a:gd name="connsiteY92" fmla="*/ 1165912 h 1230287"/>
                  <a:gd name="connsiteX93" fmla="*/ 577790 w 1239847"/>
                  <a:gd name="connsiteY93" fmla="*/ 1216596 h 1230287"/>
                  <a:gd name="connsiteX94" fmla="*/ 628056 w 1239847"/>
                  <a:gd name="connsiteY94" fmla="*/ 1230342 h 1230287"/>
                  <a:gd name="connsiteX95" fmla="*/ 710940 w 1239847"/>
                  <a:gd name="connsiteY95" fmla="*/ 1202756 h 1230287"/>
                  <a:gd name="connsiteX96" fmla="*/ 749253 w 1239847"/>
                  <a:gd name="connsiteY96" fmla="*/ 1156488 h 1230287"/>
                  <a:gd name="connsiteX97" fmla="*/ 807300 w 1239847"/>
                  <a:gd name="connsiteY97" fmla="*/ 1097311 h 1230287"/>
                  <a:gd name="connsiteX98" fmla="*/ 1021738 w 1239847"/>
                  <a:gd name="connsiteY98" fmla="*/ 850082 h 1230287"/>
                  <a:gd name="connsiteX99" fmla="*/ 1219910 w 1239847"/>
                  <a:gd name="connsiteY99" fmla="*/ 602703 h 1230287"/>
                  <a:gd name="connsiteX100" fmla="*/ 1231412 w 1239847"/>
                  <a:gd name="connsiteY100" fmla="*/ 491175 h 1230287"/>
                  <a:gd name="connsiteX101" fmla="*/ 1158585 w 1239847"/>
                  <a:gd name="connsiteY101" fmla="*/ 438507 h 1230287"/>
                  <a:gd name="connsiteX102" fmla="*/ 1102710 w 1239847"/>
                  <a:gd name="connsiteY102" fmla="*/ 386369 h 1230287"/>
                  <a:gd name="connsiteX103" fmla="*/ 1094739 w 1239847"/>
                  <a:gd name="connsiteY103" fmla="*/ 403559 h 1230287"/>
                  <a:gd name="connsiteX104" fmla="*/ 1074452 w 1239847"/>
                  <a:gd name="connsiteY104" fmla="*/ 359305 h 1230287"/>
                  <a:gd name="connsiteX105" fmla="*/ 1008814 w 1239847"/>
                  <a:gd name="connsiteY105" fmla="*/ 314403 h 1230287"/>
                  <a:gd name="connsiteX106" fmla="*/ 948760 w 1239847"/>
                  <a:gd name="connsiteY106" fmla="*/ 284763 h 1230287"/>
                  <a:gd name="connsiteX107" fmla="*/ 880625 w 1239847"/>
                  <a:gd name="connsiteY107" fmla="*/ 235888 h 1230287"/>
                  <a:gd name="connsiteX108" fmla="*/ 807853 w 1239847"/>
                  <a:gd name="connsiteY108" fmla="*/ 193585 h 1230287"/>
                  <a:gd name="connsiteX109" fmla="*/ 747255 w 1239847"/>
                  <a:gd name="connsiteY109" fmla="*/ 168661 h 1230287"/>
                  <a:gd name="connsiteX110" fmla="*/ 674309 w 1239847"/>
                  <a:gd name="connsiteY110" fmla="*/ 126453 h 1230287"/>
                  <a:gd name="connsiteX111" fmla="*/ 599712 w 1239847"/>
                  <a:gd name="connsiteY111" fmla="*/ 85738 h 123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239847" h="1230287">
                    <a:moveTo>
                      <a:pt x="628561" y="259168"/>
                    </a:moveTo>
                    <a:cubicBezTo>
                      <a:pt x="741788" y="339595"/>
                      <a:pt x="871659" y="394538"/>
                      <a:pt x="989981" y="466970"/>
                    </a:cubicBezTo>
                    <a:cubicBezTo>
                      <a:pt x="1019597" y="485100"/>
                      <a:pt x="1111866" y="522742"/>
                      <a:pt x="1110973" y="556371"/>
                    </a:cubicBezTo>
                    <a:cubicBezTo>
                      <a:pt x="1110451" y="576033"/>
                      <a:pt x="1082723" y="600688"/>
                      <a:pt x="1070582" y="614315"/>
                    </a:cubicBezTo>
                    <a:cubicBezTo>
                      <a:pt x="1049782" y="637659"/>
                      <a:pt x="1030214" y="661247"/>
                      <a:pt x="1011018" y="685942"/>
                    </a:cubicBezTo>
                    <a:cubicBezTo>
                      <a:pt x="923158" y="799026"/>
                      <a:pt x="840416" y="913177"/>
                      <a:pt x="745193" y="1020581"/>
                    </a:cubicBezTo>
                    <a:cubicBezTo>
                      <a:pt x="730855" y="1036736"/>
                      <a:pt x="687667" y="1113877"/>
                      <a:pt x="673724" y="1075563"/>
                    </a:cubicBezTo>
                    <a:cubicBezTo>
                      <a:pt x="667405" y="1058192"/>
                      <a:pt x="672610" y="1038671"/>
                      <a:pt x="656139" y="1022477"/>
                    </a:cubicBezTo>
                    <a:cubicBezTo>
                      <a:pt x="647663" y="1014135"/>
                      <a:pt x="614903" y="1009537"/>
                      <a:pt x="624446" y="991645"/>
                    </a:cubicBezTo>
                    <a:cubicBezTo>
                      <a:pt x="630805" y="994504"/>
                      <a:pt x="637172" y="997372"/>
                      <a:pt x="643540" y="1000224"/>
                    </a:cubicBezTo>
                    <a:cubicBezTo>
                      <a:pt x="638594" y="985925"/>
                      <a:pt x="638958" y="970260"/>
                      <a:pt x="631548" y="956744"/>
                    </a:cubicBezTo>
                    <a:cubicBezTo>
                      <a:pt x="626942" y="948346"/>
                      <a:pt x="617944" y="944373"/>
                      <a:pt x="614824" y="934917"/>
                    </a:cubicBezTo>
                    <a:cubicBezTo>
                      <a:pt x="610511" y="921851"/>
                      <a:pt x="617826" y="906667"/>
                      <a:pt x="616601" y="893198"/>
                    </a:cubicBezTo>
                    <a:cubicBezTo>
                      <a:pt x="615393" y="879769"/>
                      <a:pt x="608433" y="867074"/>
                      <a:pt x="604278" y="854403"/>
                    </a:cubicBezTo>
                    <a:cubicBezTo>
                      <a:pt x="579639" y="779293"/>
                      <a:pt x="570799" y="703574"/>
                      <a:pt x="558183" y="626078"/>
                    </a:cubicBezTo>
                    <a:cubicBezTo>
                      <a:pt x="545702" y="549395"/>
                      <a:pt x="526261" y="475114"/>
                      <a:pt x="518629" y="397579"/>
                    </a:cubicBezTo>
                    <a:cubicBezTo>
                      <a:pt x="510564" y="315683"/>
                      <a:pt x="500681" y="233952"/>
                      <a:pt x="487496" y="152712"/>
                    </a:cubicBezTo>
                    <a:cubicBezTo>
                      <a:pt x="511030" y="156014"/>
                      <a:pt x="529120" y="181585"/>
                      <a:pt x="545765" y="196042"/>
                    </a:cubicBezTo>
                    <a:cubicBezTo>
                      <a:pt x="571929" y="218761"/>
                      <a:pt x="600336" y="239119"/>
                      <a:pt x="628561" y="259168"/>
                    </a:cubicBezTo>
                    <a:moveTo>
                      <a:pt x="539801" y="1052038"/>
                    </a:moveTo>
                    <a:cubicBezTo>
                      <a:pt x="534397" y="1047795"/>
                      <a:pt x="530171" y="1042582"/>
                      <a:pt x="527122" y="1036404"/>
                    </a:cubicBezTo>
                    <a:cubicBezTo>
                      <a:pt x="582617" y="1008913"/>
                      <a:pt x="549130" y="1055814"/>
                      <a:pt x="539801" y="1052038"/>
                    </a:cubicBezTo>
                    <a:moveTo>
                      <a:pt x="506053" y="993406"/>
                    </a:moveTo>
                    <a:cubicBezTo>
                      <a:pt x="481864" y="1000073"/>
                      <a:pt x="464485" y="1001424"/>
                      <a:pt x="445833" y="991471"/>
                    </a:cubicBezTo>
                    <a:cubicBezTo>
                      <a:pt x="444064" y="990531"/>
                      <a:pt x="446102" y="983255"/>
                      <a:pt x="442911" y="981762"/>
                    </a:cubicBezTo>
                    <a:cubicBezTo>
                      <a:pt x="440122" y="980466"/>
                      <a:pt x="435864" y="982070"/>
                      <a:pt x="433479" y="980853"/>
                    </a:cubicBezTo>
                    <a:cubicBezTo>
                      <a:pt x="425358" y="976722"/>
                      <a:pt x="411138" y="985775"/>
                      <a:pt x="409755" y="969960"/>
                    </a:cubicBezTo>
                    <a:cubicBezTo>
                      <a:pt x="440628" y="960512"/>
                      <a:pt x="470986" y="943077"/>
                      <a:pt x="503580" y="940138"/>
                    </a:cubicBezTo>
                    <a:cubicBezTo>
                      <a:pt x="548877" y="936062"/>
                      <a:pt x="546784" y="982173"/>
                      <a:pt x="506053" y="993406"/>
                    </a:cubicBezTo>
                    <a:moveTo>
                      <a:pt x="400071" y="902244"/>
                    </a:moveTo>
                    <a:cubicBezTo>
                      <a:pt x="367065" y="909961"/>
                      <a:pt x="339875" y="927989"/>
                      <a:pt x="304808" y="923280"/>
                    </a:cubicBezTo>
                    <a:cubicBezTo>
                      <a:pt x="271890" y="918873"/>
                      <a:pt x="243285" y="901801"/>
                      <a:pt x="217319" y="882131"/>
                    </a:cubicBezTo>
                    <a:cubicBezTo>
                      <a:pt x="282278" y="863740"/>
                      <a:pt x="350397" y="860422"/>
                      <a:pt x="415301" y="842632"/>
                    </a:cubicBezTo>
                    <a:cubicBezTo>
                      <a:pt x="436433" y="836842"/>
                      <a:pt x="464200" y="821572"/>
                      <a:pt x="486975" y="827726"/>
                    </a:cubicBezTo>
                    <a:cubicBezTo>
                      <a:pt x="512278" y="834567"/>
                      <a:pt x="513874" y="858266"/>
                      <a:pt x="521457" y="879832"/>
                    </a:cubicBezTo>
                    <a:cubicBezTo>
                      <a:pt x="480964" y="887116"/>
                      <a:pt x="440161" y="892874"/>
                      <a:pt x="400071" y="902244"/>
                    </a:cubicBezTo>
                    <a:moveTo>
                      <a:pt x="193643" y="810734"/>
                    </a:moveTo>
                    <a:cubicBezTo>
                      <a:pt x="161934" y="818309"/>
                      <a:pt x="129521" y="834875"/>
                      <a:pt x="103010" y="806286"/>
                    </a:cubicBezTo>
                    <a:cubicBezTo>
                      <a:pt x="98729" y="801673"/>
                      <a:pt x="94984" y="806278"/>
                      <a:pt x="95490" y="792066"/>
                    </a:cubicBezTo>
                    <a:cubicBezTo>
                      <a:pt x="96019" y="777081"/>
                      <a:pt x="109622" y="767427"/>
                      <a:pt x="121322" y="762150"/>
                    </a:cubicBezTo>
                    <a:cubicBezTo>
                      <a:pt x="148828" y="749748"/>
                      <a:pt x="187387" y="757766"/>
                      <a:pt x="216600" y="755941"/>
                    </a:cubicBezTo>
                    <a:cubicBezTo>
                      <a:pt x="263200" y="753042"/>
                      <a:pt x="310630" y="743357"/>
                      <a:pt x="356725" y="735899"/>
                    </a:cubicBezTo>
                    <a:cubicBezTo>
                      <a:pt x="388640" y="730741"/>
                      <a:pt x="421605" y="719286"/>
                      <a:pt x="454223" y="721546"/>
                    </a:cubicBezTo>
                    <a:cubicBezTo>
                      <a:pt x="479407" y="723292"/>
                      <a:pt x="509790" y="744755"/>
                      <a:pt x="473088" y="760412"/>
                    </a:cubicBezTo>
                    <a:cubicBezTo>
                      <a:pt x="439664" y="774679"/>
                      <a:pt x="389548" y="772491"/>
                      <a:pt x="353336" y="778668"/>
                    </a:cubicBezTo>
                    <a:cubicBezTo>
                      <a:pt x="299808" y="787801"/>
                      <a:pt x="246469" y="798110"/>
                      <a:pt x="193643" y="810734"/>
                    </a:cubicBezTo>
                    <a:moveTo>
                      <a:pt x="162669" y="661555"/>
                    </a:moveTo>
                    <a:cubicBezTo>
                      <a:pt x="164723" y="663649"/>
                      <a:pt x="166776" y="665742"/>
                      <a:pt x="168830" y="667836"/>
                    </a:cubicBezTo>
                    <a:cubicBezTo>
                      <a:pt x="168491" y="667757"/>
                      <a:pt x="180988" y="657637"/>
                      <a:pt x="184298" y="657345"/>
                    </a:cubicBezTo>
                    <a:cubicBezTo>
                      <a:pt x="200374" y="655947"/>
                      <a:pt x="216545" y="657053"/>
                      <a:pt x="232644" y="656144"/>
                    </a:cubicBezTo>
                    <a:cubicBezTo>
                      <a:pt x="269741" y="654051"/>
                      <a:pt x="307131" y="647589"/>
                      <a:pt x="343564" y="640471"/>
                    </a:cubicBezTo>
                    <a:cubicBezTo>
                      <a:pt x="373243" y="634673"/>
                      <a:pt x="403475" y="624680"/>
                      <a:pt x="434023" y="627184"/>
                    </a:cubicBezTo>
                    <a:cubicBezTo>
                      <a:pt x="460472" y="629348"/>
                      <a:pt x="463252" y="634767"/>
                      <a:pt x="464982" y="660292"/>
                    </a:cubicBezTo>
                    <a:cubicBezTo>
                      <a:pt x="397471" y="660292"/>
                      <a:pt x="327930" y="658870"/>
                      <a:pt x="261581" y="673160"/>
                    </a:cubicBezTo>
                    <a:cubicBezTo>
                      <a:pt x="218385" y="682458"/>
                      <a:pt x="170782" y="710154"/>
                      <a:pt x="149144" y="660228"/>
                    </a:cubicBezTo>
                    <a:cubicBezTo>
                      <a:pt x="153655" y="660671"/>
                      <a:pt x="158158" y="661113"/>
                      <a:pt x="162669" y="661555"/>
                    </a:cubicBezTo>
                    <a:moveTo>
                      <a:pt x="204877" y="553495"/>
                    </a:moveTo>
                    <a:cubicBezTo>
                      <a:pt x="221616" y="566245"/>
                      <a:pt x="267253" y="545043"/>
                      <a:pt x="287318" y="542926"/>
                    </a:cubicBezTo>
                    <a:cubicBezTo>
                      <a:pt x="309106" y="540619"/>
                      <a:pt x="329605" y="538225"/>
                      <a:pt x="350721" y="532798"/>
                    </a:cubicBezTo>
                    <a:cubicBezTo>
                      <a:pt x="369443" y="527979"/>
                      <a:pt x="431385" y="503917"/>
                      <a:pt x="445747" y="526929"/>
                    </a:cubicBezTo>
                    <a:cubicBezTo>
                      <a:pt x="467763" y="562185"/>
                      <a:pt x="378615" y="568655"/>
                      <a:pt x="364483" y="570401"/>
                    </a:cubicBezTo>
                    <a:cubicBezTo>
                      <a:pt x="305211" y="577724"/>
                      <a:pt x="243712" y="584217"/>
                      <a:pt x="186036" y="599764"/>
                    </a:cubicBezTo>
                    <a:cubicBezTo>
                      <a:pt x="192316" y="584344"/>
                      <a:pt x="198596" y="568923"/>
                      <a:pt x="204877" y="553495"/>
                    </a:cubicBezTo>
                    <a:moveTo>
                      <a:pt x="286181" y="433744"/>
                    </a:moveTo>
                    <a:cubicBezTo>
                      <a:pt x="290510" y="450041"/>
                      <a:pt x="424552" y="389987"/>
                      <a:pt x="426993" y="433633"/>
                    </a:cubicBezTo>
                    <a:cubicBezTo>
                      <a:pt x="428873" y="467120"/>
                      <a:pt x="294373" y="483804"/>
                      <a:pt x="270191" y="480865"/>
                    </a:cubicBezTo>
                    <a:cubicBezTo>
                      <a:pt x="275856" y="465445"/>
                      <a:pt x="290920" y="451637"/>
                      <a:pt x="286181" y="433744"/>
                    </a:cubicBezTo>
                    <a:moveTo>
                      <a:pt x="331185" y="331308"/>
                    </a:moveTo>
                    <a:cubicBezTo>
                      <a:pt x="334037" y="298438"/>
                      <a:pt x="338445" y="298627"/>
                      <a:pt x="364806" y="295531"/>
                    </a:cubicBezTo>
                    <a:cubicBezTo>
                      <a:pt x="384911" y="293169"/>
                      <a:pt x="412544" y="281382"/>
                      <a:pt x="407315" y="317215"/>
                    </a:cubicBezTo>
                    <a:cubicBezTo>
                      <a:pt x="402835" y="347898"/>
                      <a:pt x="328318" y="364479"/>
                      <a:pt x="331185" y="331308"/>
                    </a:cubicBezTo>
                    <a:moveTo>
                      <a:pt x="379097" y="218208"/>
                    </a:moveTo>
                    <a:cubicBezTo>
                      <a:pt x="385440" y="200560"/>
                      <a:pt x="399715" y="224315"/>
                      <a:pt x="400015" y="233289"/>
                    </a:cubicBezTo>
                    <a:cubicBezTo>
                      <a:pt x="400813" y="257170"/>
                      <a:pt x="382707" y="252003"/>
                      <a:pt x="365280" y="252003"/>
                    </a:cubicBezTo>
                    <a:cubicBezTo>
                      <a:pt x="370131" y="240849"/>
                      <a:pt x="374744" y="229568"/>
                      <a:pt x="379097" y="218208"/>
                    </a:cubicBezTo>
                    <a:moveTo>
                      <a:pt x="599712" y="85738"/>
                    </a:moveTo>
                    <a:cubicBezTo>
                      <a:pt x="596157" y="81456"/>
                      <a:pt x="576202" y="79821"/>
                      <a:pt x="570522" y="77744"/>
                    </a:cubicBezTo>
                    <a:cubicBezTo>
                      <a:pt x="556556" y="72625"/>
                      <a:pt x="558539" y="61715"/>
                      <a:pt x="540669" y="72475"/>
                    </a:cubicBezTo>
                    <a:cubicBezTo>
                      <a:pt x="539777" y="71574"/>
                      <a:pt x="541475" y="63485"/>
                      <a:pt x="540504" y="63113"/>
                    </a:cubicBezTo>
                    <a:cubicBezTo>
                      <a:pt x="540014" y="62924"/>
                      <a:pt x="527493" y="58200"/>
                      <a:pt x="523425" y="55593"/>
                    </a:cubicBezTo>
                    <a:cubicBezTo>
                      <a:pt x="513605" y="49305"/>
                      <a:pt x="504757" y="43151"/>
                      <a:pt x="495736" y="35259"/>
                    </a:cubicBezTo>
                    <a:cubicBezTo>
                      <a:pt x="486146" y="26877"/>
                      <a:pt x="476540" y="14712"/>
                      <a:pt x="465583" y="8037"/>
                    </a:cubicBezTo>
                    <a:cubicBezTo>
                      <a:pt x="460962" y="5224"/>
                      <a:pt x="457185" y="1235"/>
                      <a:pt x="451616" y="374"/>
                    </a:cubicBezTo>
                    <a:cubicBezTo>
                      <a:pt x="437168" y="-1854"/>
                      <a:pt x="441307" y="8210"/>
                      <a:pt x="428675" y="10209"/>
                    </a:cubicBezTo>
                    <a:cubicBezTo>
                      <a:pt x="420894" y="11441"/>
                      <a:pt x="415230" y="2357"/>
                      <a:pt x="405055" y="6275"/>
                    </a:cubicBezTo>
                    <a:cubicBezTo>
                      <a:pt x="396263" y="9656"/>
                      <a:pt x="391159" y="21987"/>
                      <a:pt x="387241" y="29326"/>
                    </a:cubicBezTo>
                    <a:cubicBezTo>
                      <a:pt x="372998" y="56035"/>
                      <a:pt x="362010" y="84782"/>
                      <a:pt x="348067" y="111776"/>
                    </a:cubicBezTo>
                    <a:cubicBezTo>
                      <a:pt x="276764" y="249807"/>
                      <a:pt x="195721" y="382601"/>
                      <a:pt x="126654" y="521920"/>
                    </a:cubicBezTo>
                    <a:cubicBezTo>
                      <a:pt x="93388" y="589036"/>
                      <a:pt x="58677" y="656618"/>
                      <a:pt x="35262" y="727945"/>
                    </a:cubicBezTo>
                    <a:cubicBezTo>
                      <a:pt x="18381" y="779387"/>
                      <a:pt x="-19743" y="854537"/>
                      <a:pt x="13056" y="905941"/>
                    </a:cubicBezTo>
                    <a:cubicBezTo>
                      <a:pt x="36905" y="943314"/>
                      <a:pt x="84659" y="959453"/>
                      <a:pt x="122759" y="977512"/>
                    </a:cubicBezTo>
                    <a:cubicBezTo>
                      <a:pt x="180087" y="1004687"/>
                      <a:pt x="232936" y="1040204"/>
                      <a:pt x="290897" y="1066550"/>
                    </a:cubicBezTo>
                    <a:cubicBezTo>
                      <a:pt x="360011" y="1097967"/>
                      <a:pt x="427127" y="1130829"/>
                      <a:pt x="494496" y="1165912"/>
                    </a:cubicBezTo>
                    <a:cubicBezTo>
                      <a:pt x="523227" y="1180874"/>
                      <a:pt x="549154" y="1202424"/>
                      <a:pt x="577790" y="1216596"/>
                    </a:cubicBezTo>
                    <a:cubicBezTo>
                      <a:pt x="595304" y="1225263"/>
                      <a:pt x="622353" y="1210474"/>
                      <a:pt x="628056" y="1230342"/>
                    </a:cubicBezTo>
                    <a:cubicBezTo>
                      <a:pt x="650009" y="1203751"/>
                      <a:pt x="685542" y="1221479"/>
                      <a:pt x="710940" y="1202756"/>
                    </a:cubicBezTo>
                    <a:cubicBezTo>
                      <a:pt x="725878" y="1191744"/>
                      <a:pt x="736796" y="1170051"/>
                      <a:pt x="749253" y="1156488"/>
                    </a:cubicBezTo>
                    <a:cubicBezTo>
                      <a:pt x="767944" y="1136154"/>
                      <a:pt x="788230" y="1117289"/>
                      <a:pt x="807300" y="1097311"/>
                    </a:cubicBezTo>
                    <a:cubicBezTo>
                      <a:pt x="882987" y="1017958"/>
                      <a:pt x="952876" y="935312"/>
                      <a:pt x="1021738" y="850082"/>
                    </a:cubicBezTo>
                    <a:cubicBezTo>
                      <a:pt x="1087511" y="768691"/>
                      <a:pt x="1164351" y="691796"/>
                      <a:pt x="1219910" y="602703"/>
                    </a:cubicBezTo>
                    <a:cubicBezTo>
                      <a:pt x="1241974" y="567336"/>
                      <a:pt x="1245971" y="530247"/>
                      <a:pt x="1231412" y="491175"/>
                    </a:cubicBezTo>
                    <a:cubicBezTo>
                      <a:pt x="1220779" y="462672"/>
                      <a:pt x="1195168" y="419635"/>
                      <a:pt x="1158585" y="438507"/>
                    </a:cubicBezTo>
                    <a:cubicBezTo>
                      <a:pt x="1172456" y="415472"/>
                      <a:pt x="1118944" y="390872"/>
                      <a:pt x="1102710" y="386369"/>
                    </a:cubicBezTo>
                    <a:cubicBezTo>
                      <a:pt x="1102465" y="386306"/>
                      <a:pt x="1099265" y="404001"/>
                      <a:pt x="1094739" y="403559"/>
                    </a:cubicBezTo>
                    <a:cubicBezTo>
                      <a:pt x="1096350" y="403717"/>
                      <a:pt x="1081136" y="364353"/>
                      <a:pt x="1074452" y="359305"/>
                    </a:cubicBezTo>
                    <a:cubicBezTo>
                      <a:pt x="1054608" y="344288"/>
                      <a:pt x="1030467" y="326766"/>
                      <a:pt x="1008814" y="314403"/>
                    </a:cubicBezTo>
                    <a:cubicBezTo>
                      <a:pt x="988954" y="303067"/>
                      <a:pt x="967996" y="297450"/>
                      <a:pt x="948760" y="284763"/>
                    </a:cubicBezTo>
                    <a:cubicBezTo>
                      <a:pt x="925441" y="269390"/>
                      <a:pt x="904032" y="251158"/>
                      <a:pt x="880625" y="235888"/>
                    </a:cubicBezTo>
                    <a:cubicBezTo>
                      <a:pt x="858024" y="221147"/>
                      <a:pt x="832832" y="203720"/>
                      <a:pt x="807853" y="193585"/>
                    </a:cubicBezTo>
                    <a:cubicBezTo>
                      <a:pt x="786192" y="184793"/>
                      <a:pt x="766743" y="183070"/>
                      <a:pt x="747255" y="168661"/>
                    </a:cubicBezTo>
                    <a:cubicBezTo>
                      <a:pt x="723145" y="150832"/>
                      <a:pt x="702116" y="138737"/>
                      <a:pt x="674309" y="126453"/>
                    </a:cubicBezTo>
                    <a:cubicBezTo>
                      <a:pt x="650254" y="115828"/>
                      <a:pt x="616917" y="106546"/>
                      <a:pt x="599712" y="8573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0BED32D1-C407-4217-AEB3-5EE3CBCED931}"/>
                  </a:ext>
                </a:extLst>
              </p:cNvPr>
              <p:cNvSpPr/>
              <p:nvPr/>
            </p:nvSpPr>
            <p:spPr>
              <a:xfrm>
                <a:off x="8639492" y="7666945"/>
                <a:ext cx="1201168" cy="1105363"/>
              </a:xfrm>
              <a:custGeom>
                <a:avLst/>
                <a:gdLst>
                  <a:gd name="connsiteX0" fmla="*/ 1140459 w 1201168"/>
                  <a:gd name="connsiteY0" fmla="*/ 592413 h 1105363"/>
                  <a:gd name="connsiteX1" fmla="*/ 1153715 w 1201168"/>
                  <a:gd name="connsiteY1" fmla="*/ 561257 h 1105363"/>
                  <a:gd name="connsiteX2" fmla="*/ 1140459 w 1201168"/>
                  <a:gd name="connsiteY2" fmla="*/ 592413 h 1105363"/>
                  <a:gd name="connsiteX3" fmla="*/ 1146344 w 1201168"/>
                  <a:gd name="connsiteY3" fmla="*/ 640396 h 1105363"/>
                  <a:gd name="connsiteX4" fmla="*/ 1140538 w 1201168"/>
                  <a:gd name="connsiteY4" fmla="*/ 606814 h 1105363"/>
                  <a:gd name="connsiteX5" fmla="*/ 1146344 w 1201168"/>
                  <a:gd name="connsiteY5" fmla="*/ 640396 h 1105363"/>
                  <a:gd name="connsiteX6" fmla="*/ 1131406 w 1201168"/>
                  <a:gd name="connsiteY6" fmla="*/ 553681 h 1105363"/>
                  <a:gd name="connsiteX7" fmla="*/ 1155911 w 1201168"/>
                  <a:gd name="connsiteY7" fmla="*/ 539208 h 1105363"/>
                  <a:gd name="connsiteX8" fmla="*/ 1153691 w 1201168"/>
                  <a:gd name="connsiteY8" fmla="*/ 561193 h 1105363"/>
                  <a:gd name="connsiteX9" fmla="*/ 1131406 w 1201168"/>
                  <a:gd name="connsiteY9" fmla="*/ 553681 h 1105363"/>
                  <a:gd name="connsiteX10" fmla="*/ 1082997 w 1201168"/>
                  <a:gd name="connsiteY10" fmla="*/ 718405 h 1105363"/>
                  <a:gd name="connsiteX11" fmla="*/ 852404 w 1201168"/>
                  <a:gd name="connsiteY11" fmla="*/ 962498 h 1105363"/>
                  <a:gd name="connsiteX12" fmla="*/ 671604 w 1201168"/>
                  <a:gd name="connsiteY12" fmla="*/ 992185 h 1105363"/>
                  <a:gd name="connsiteX13" fmla="*/ 594431 w 1201168"/>
                  <a:gd name="connsiteY13" fmla="*/ 984562 h 1105363"/>
                  <a:gd name="connsiteX14" fmla="*/ 561948 w 1201168"/>
                  <a:gd name="connsiteY14" fmla="*/ 1001918 h 1105363"/>
                  <a:gd name="connsiteX15" fmla="*/ 546717 w 1201168"/>
                  <a:gd name="connsiteY15" fmla="*/ 973842 h 1105363"/>
                  <a:gd name="connsiteX16" fmla="*/ 514787 w 1201168"/>
                  <a:gd name="connsiteY16" fmla="*/ 987675 h 1105363"/>
                  <a:gd name="connsiteX17" fmla="*/ 485447 w 1201168"/>
                  <a:gd name="connsiteY17" fmla="*/ 963888 h 1105363"/>
                  <a:gd name="connsiteX18" fmla="*/ 472563 w 1201168"/>
                  <a:gd name="connsiteY18" fmla="*/ 963746 h 1105363"/>
                  <a:gd name="connsiteX19" fmla="*/ 450207 w 1201168"/>
                  <a:gd name="connsiteY19" fmla="*/ 951486 h 1105363"/>
                  <a:gd name="connsiteX20" fmla="*/ 390422 w 1201168"/>
                  <a:gd name="connsiteY20" fmla="*/ 930757 h 1105363"/>
                  <a:gd name="connsiteX21" fmla="*/ 343908 w 1201168"/>
                  <a:gd name="connsiteY21" fmla="*/ 915700 h 1105363"/>
                  <a:gd name="connsiteX22" fmla="*/ 278815 w 1201168"/>
                  <a:gd name="connsiteY22" fmla="*/ 851934 h 1105363"/>
                  <a:gd name="connsiteX23" fmla="*/ 204384 w 1201168"/>
                  <a:gd name="connsiteY23" fmla="*/ 746591 h 1105363"/>
                  <a:gd name="connsiteX24" fmla="*/ 173298 w 1201168"/>
                  <a:gd name="connsiteY24" fmla="*/ 623680 h 1105363"/>
                  <a:gd name="connsiteX25" fmla="*/ 152901 w 1201168"/>
                  <a:gd name="connsiteY25" fmla="*/ 521395 h 1105363"/>
                  <a:gd name="connsiteX26" fmla="*/ 164482 w 1201168"/>
                  <a:gd name="connsiteY26" fmla="*/ 558112 h 1105363"/>
                  <a:gd name="connsiteX27" fmla="*/ 180297 w 1201168"/>
                  <a:gd name="connsiteY27" fmla="*/ 509197 h 1105363"/>
                  <a:gd name="connsiteX28" fmla="*/ 191057 w 1201168"/>
                  <a:gd name="connsiteY28" fmla="*/ 469975 h 1105363"/>
                  <a:gd name="connsiteX29" fmla="*/ 180685 w 1201168"/>
                  <a:gd name="connsiteY29" fmla="*/ 436797 h 1105363"/>
                  <a:gd name="connsiteX30" fmla="*/ 202464 w 1201168"/>
                  <a:gd name="connsiteY30" fmla="*/ 403981 h 1105363"/>
                  <a:gd name="connsiteX31" fmla="*/ 188339 w 1201168"/>
                  <a:gd name="connsiteY31" fmla="*/ 433384 h 1105363"/>
                  <a:gd name="connsiteX32" fmla="*/ 212007 w 1201168"/>
                  <a:gd name="connsiteY32" fmla="*/ 368401 h 1105363"/>
                  <a:gd name="connsiteX33" fmla="*/ 252224 w 1201168"/>
                  <a:gd name="connsiteY33" fmla="*/ 338935 h 1105363"/>
                  <a:gd name="connsiteX34" fmla="*/ 274272 w 1201168"/>
                  <a:gd name="connsiteY34" fmla="*/ 296443 h 1105363"/>
                  <a:gd name="connsiteX35" fmla="*/ 303793 w 1201168"/>
                  <a:gd name="connsiteY35" fmla="*/ 275469 h 1105363"/>
                  <a:gd name="connsiteX36" fmla="*/ 308446 w 1201168"/>
                  <a:gd name="connsiteY36" fmla="*/ 238996 h 1105363"/>
                  <a:gd name="connsiteX37" fmla="*/ 344445 w 1201168"/>
                  <a:gd name="connsiteY37" fmla="*/ 248839 h 1105363"/>
                  <a:gd name="connsiteX38" fmla="*/ 344129 w 1201168"/>
                  <a:gd name="connsiteY38" fmla="*/ 235299 h 1105363"/>
                  <a:gd name="connsiteX39" fmla="*/ 381843 w 1201168"/>
                  <a:gd name="connsiteY39" fmla="*/ 214934 h 1105363"/>
                  <a:gd name="connsiteX40" fmla="*/ 474980 w 1201168"/>
                  <a:gd name="connsiteY40" fmla="*/ 171351 h 1105363"/>
                  <a:gd name="connsiteX41" fmla="*/ 538217 w 1201168"/>
                  <a:gd name="connsiteY41" fmla="*/ 156563 h 1105363"/>
                  <a:gd name="connsiteX42" fmla="*/ 581887 w 1201168"/>
                  <a:gd name="connsiteY42" fmla="*/ 134135 h 1105363"/>
                  <a:gd name="connsiteX43" fmla="*/ 602410 w 1201168"/>
                  <a:gd name="connsiteY43" fmla="*/ 153110 h 1105363"/>
                  <a:gd name="connsiteX44" fmla="*/ 612830 w 1201168"/>
                  <a:gd name="connsiteY44" fmla="*/ 151151 h 1105363"/>
                  <a:gd name="connsiteX45" fmla="*/ 625801 w 1201168"/>
                  <a:gd name="connsiteY45" fmla="*/ 155907 h 1105363"/>
                  <a:gd name="connsiteX46" fmla="*/ 650440 w 1201168"/>
                  <a:gd name="connsiteY46" fmla="*/ 155464 h 1105363"/>
                  <a:gd name="connsiteX47" fmla="*/ 707816 w 1201168"/>
                  <a:gd name="connsiteY47" fmla="*/ 154651 h 1105363"/>
                  <a:gd name="connsiteX48" fmla="*/ 721356 w 1201168"/>
                  <a:gd name="connsiteY48" fmla="*/ 149619 h 1105363"/>
                  <a:gd name="connsiteX49" fmla="*/ 726641 w 1201168"/>
                  <a:gd name="connsiteY49" fmla="*/ 159588 h 1105363"/>
                  <a:gd name="connsiteX50" fmla="*/ 749479 w 1201168"/>
                  <a:gd name="connsiteY50" fmla="*/ 159667 h 1105363"/>
                  <a:gd name="connsiteX51" fmla="*/ 774363 w 1201168"/>
                  <a:gd name="connsiteY51" fmla="*/ 172615 h 1105363"/>
                  <a:gd name="connsiteX52" fmla="*/ 795123 w 1201168"/>
                  <a:gd name="connsiteY52" fmla="*/ 188477 h 1105363"/>
                  <a:gd name="connsiteX53" fmla="*/ 814596 w 1201168"/>
                  <a:gd name="connsiteY53" fmla="*/ 190436 h 1105363"/>
                  <a:gd name="connsiteX54" fmla="*/ 834685 w 1201168"/>
                  <a:gd name="connsiteY54" fmla="*/ 204680 h 1105363"/>
                  <a:gd name="connsiteX55" fmla="*/ 875155 w 1201168"/>
                  <a:gd name="connsiteY55" fmla="*/ 221664 h 1105363"/>
                  <a:gd name="connsiteX56" fmla="*/ 901303 w 1201168"/>
                  <a:gd name="connsiteY56" fmla="*/ 232953 h 1105363"/>
                  <a:gd name="connsiteX57" fmla="*/ 915349 w 1201168"/>
                  <a:gd name="connsiteY57" fmla="*/ 244012 h 1105363"/>
                  <a:gd name="connsiteX58" fmla="*/ 933866 w 1201168"/>
                  <a:gd name="connsiteY58" fmla="*/ 262340 h 1105363"/>
                  <a:gd name="connsiteX59" fmla="*/ 990807 w 1201168"/>
                  <a:gd name="connsiteY59" fmla="*/ 333247 h 1105363"/>
                  <a:gd name="connsiteX60" fmla="*/ 1082997 w 1201168"/>
                  <a:gd name="connsiteY60" fmla="*/ 718405 h 1105363"/>
                  <a:gd name="connsiteX61" fmla="*/ 1113450 w 1201168"/>
                  <a:gd name="connsiteY61" fmla="*/ 279703 h 1105363"/>
                  <a:gd name="connsiteX62" fmla="*/ 948259 w 1201168"/>
                  <a:gd name="connsiteY62" fmla="*/ 113130 h 1105363"/>
                  <a:gd name="connsiteX63" fmla="*/ 843517 w 1201168"/>
                  <a:gd name="connsiteY63" fmla="*/ 49277 h 1105363"/>
                  <a:gd name="connsiteX64" fmla="*/ 818246 w 1201168"/>
                  <a:gd name="connsiteY64" fmla="*/ 44181 h 1105363"/>
                  <a:gd name="connsiteX65" fmla="*/ 801175 w 1201168"/>
                  <a:gd name="connsiteY65" fmla="*/ 34528 h 1105363"/>
                  <a:gd name="connsiteX66" fmla="*/ 790155 w 1201168"/>
                  <a:gd name="connsiteY66" fmla="*/ 44015 h 1105363"/>
                  <a:gd name="connsiteX67" fmla="*/ 763793 w 1201168"/>
                  <a:gd name="connsiteY67" fmla="*/ 23650 h 1105363"/>
                  <a:gd name="connsiteX68" fmla="*/ 712342 w 1201168"/>
                  <a:gd name="connsiteY68" fmla="*/ 36866 h 1105363"/>
                  <a:gd name="connsiteX69" fmla="*/ 564650 w 1201168"/>
                  <a:gd name="connsiteY69" fmla="*/ 2645 h 1105363"/>
                  <a:gd name="connsiteX70" fmla="*/ 531329 w 1201168"/>
                  <a:gd name="connsiteY70" fmla="*/ 12101 h 1105363"/>
                  <a:gd name="connsiteX71" fmla="*/ 505765 w 1201168"/>
                  <a:gd name="connsiteY71" fmla="*/ 14581 h 1105363"/>
                  <a:gd name="connsiteX72" fmla="*/ 416530 w 1201168"/>
                  <a:gd name="connsiteY72" fmla="*/ 32261 h 1105363"/>
                  <a:gd name="connsiteX73" fmla="*/ 275212 w 1201168"/>
                  <a:gd name="connsiteY73" fmla="*/ 120350 h 1105363"/>
                  <a:gd name="connsiteX74" fmla="*/ 135727 w 1201168"/>
                  <a:gd name="connsiteY74" fmla="*/ 238119 h 1105363"/>
                  <a:gd name="connsiteX75" fmla="*/ 67727 w 1201168"/>
                  <a:gd name="connsiteY75" fmla="*/ 841506 h 1105363"/>
                  <a:gd name="connsiteX76" fmla="*/ 991431 w 1201168"/>
                  <a:gd name="connsiteY76" fmla="*/ 973005 h 1105363"/>
                  <a:gd name="connsiteX77" fmla="*/ 1113450 w 1201168"/>
                  <a:gd name="connsiteY77" fmla="*/ 279703 h 110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201168" h="1105363">
                    <a:moveTo>
                      <a:pt x="1140459" y="592413"/>
                    </a:moveTo>
                    <a:cubicBezTo>
                      <a:pt x="1144883" y="582025"/>
                      <a:pt x="1149291" y="571637"/>
                      <a:pt x="1153715" y="561257"/>
                    </a:cubicBezTo>
                    <a:cubicBezTo>
                      <a:pt x="1159181" y="579363"/>
                      <a:pt x="1160714" y="588368"/>
                      <a:pt x="1140459" y="592413"/>
                    </a:cubicBezTo>
                    <a:moveTo>
                      <a:pt x="1146344" y="640396"/>
                    </a:moveTo>
                    <a:cubicBezTo>
                      <a:pt x="1136762" y="642110"/>
                      <a:pt x="1140538" y="612052"/>
                      <a:pt x="1140538" y="606814"/>
                    </a:cubicBezTo>
                    <a:cubicBezTo>
                      <a:pt x="1157088" y="616183"/>
                      <a:pt x="1143382" y="627417"/>
                      <a:pt x="1146344" y="640396"/>
                    </a:cubicBezTo>
                    <a:moveTo>
                      <a:pt x="1131406" y="553681"/>
                    </a:moveTo>
                    <a:cubicBezTo>
                      <a:pt x="1139574" y="548854"/>
                      <a:pt x="1147743" y="544035"/>
                      <a:pt x="1155911" y="539208"/>
                    </a:cubicBezTo>
                    <a:cubicBezTo>
                      <a:pt x="1144535" y="560285"/>
                      <a:pt x="1148999" y="547116"/>
                      <a:pt x="1153691" y="561193"/>
                    </a:cubicBezTo>
                    <a:cubicBezTo>
                      <a:pt x="1145112" y="563658"/>
                      <a:pt x="1136770" y="560783"/>
                      <a:pt x="1131406" y="553681"/>
                    </a:cubicBezTo>
                    <a:moveTo>
                      <a:pt x="1082997" y="718405"/>
                    </a:moveTo>
                    <a:cubicBezTo>
                      <a:pt x="1052377" y="829499"/>
                      <a:pt x="955124" y="917114"/>
                      <a:pt x="852404" y="962498"/>
                    </a:cubicBezTo>
                    <a:cubicBezTo>
                      <a:pt x="793378" y="988567"/>
                      <a:pt x="735346" y="995092"/>
                      <a:pt x="671604" y="992185"/>
                    </a:cubicBezTo>
                    <a:cubicBezTo>
                      <a:pt x="647020" y="991063"/>
                      <a:pt x="618091" y="983077"/>
                      <a:pt x="594431" y="984562"/>
                    </a:cubicBezTo>
                    <a:cubicBezTo>
                      <a:pt x="576215" y="985708"/>
                      <a:pt x="577036" y="986497"/>
                      <a:pt x="561948" y="1001918"/>
                    </a:cubicBezTo>
                    <a:cubicBezTo>
                      <a:pt x="555273" y="989626"/>
                      <a:pt x="560107" y="980999"/>
                      <a:pt x="546717" y="973842"/>
                    </a:cubicBezTo>
                    <a:cubicBezTo>
                      <a:pt x="530009" y="964915"/>
                      <a:pt x="523073" y="975312"/>
                      <a:pt x="514787" y="987675"/>
                    </a:cubicBezTo>
                    <a:cubicBezTo>
                      <a:pt x="503940" y="976433"/>
                      <a:pt x="499501" y="970564"/>
                      <a:pt x="485447" y="963888"/>
                    </a:cubicBezTo>
                    <a:cubicBezTo>
                      <a:pt x="485890" y="964102"/>
                      <a:pt x="471994" y="963573"/>
                      <a:pt x="472563" y="963746"/>
                    </a:cubicBezTo>
                    <a:cubicBezTo>
                      <a:pt x="470051" y="962972"/>
                      <a:pt x="454939" y="953256"/>
                      <a:pt x="450207" y="951486"/>
                    </a:cubicBezTo>
                    <a:cubicBezTo>
                      <a:pt x="430789" y="944202"/>
                      <a:pt x="408338" y="941208"/>
                      <a:pt x="390422" y="930757"/>
                    </a:cubicBezTo>
                    <a:cubicBezTo>
                      <a:pt x="374749" y="921633"/>
                      <a:pt x="361841" y="896014"/>
                      <a:pt x="343908" y="915700"/>
                    </a:cubicBezTo>
                    <a:cubicBezTo>
                      <a:pt x="343892" y="882806"/>
                      <a:pt x="299583" y="869163"/>
                      <a:pt x="278815" y="851934"/>
                    </a:cubicBezTo>
                    <a:cubicBezTo>
                      <a:pt x="246363" y="825012"/>
                      <a:pt x="220562" y="785150"/>
                      <a:pt x="204384" y="746591"/>
                    </a:cubicBezTo>
                    <a:cubicBezTo>
                      <a:pt x="187131" y="705474"/>
                      <a:pt x="181372" y="666054"/>
                      <a:pt x="173298" y="623680"/>
                    </a:cubicBezTo>
                    <a:cubicBezTo>
                      <a:pt x="167658" y="594072"/>
                      <a:pt x="130719" y="551271"/>
                      <a:pt x="152901" y="521395"/>
                    </a:cubicBezTo>
                    <a:cubicBezTo>
                      <a:pt x="158186" y="533924"/>
                      <a:pt x="155706" y="546753"/>
                      <a:pt x="164482" y="558112"/>
                    </a:cubicBezTo>
                    <a:cubicBezTo>
                      <a:pt x="172382" y="542890"/>
                      <a:pt x="176727" y="525858"/>
                      <a:pt x="180297" y="509197"/>
                    </a:cubicBezTo>
                    <a:cubicBezTo>
                      <a:pt x="182051" y="501037"/>
                      <a:pt x="192210" y="477085"/>
                      <a:pt x="191057" y="469975"/>
                    </a:cubicBezTo>
                    <a:cubicBezTo>
                      <a:pt x="188711" y="455424"/>
                      <a:pt x="170699" y="454634"/>
                      <a:pt x="180685" y="436797"/>
                    </a:cubicBezTo>
                    <a:cubicBezTo>
                      <a:pt x="201398" y="459334"/>
                      <a:pt x="218113" y="419757"/>
                      <a:pt x="202464" y="403981"/>
                    </a:cubicBezTo>
                    <a:cubicBezTo>
                      <a:pt x="194738" y="412695"/>
                      <a:pt x="191902" y="422593"/>
                      <a:pt x="188339" y="433384"/>
                    </a:cubicBezTo>
                    <a:cubicBezTo>
                      <a:pt x="167974" y="392274"/>
                      <a:pt x="224338" y="405514"/>
                      <a:pt x="212007" y="368401"/>
                    </a:cubicBezTo>
                    <a:cubicBezTo>
                      <a:pt x="232578" y="364443"/>
                      <a:pt x="244404" y="359261"/>
                      <a:pt x="252224" y="338935"/>
                    </a:cubicBezTo>
                    <a:cubicBezTo>
                      <a:pt x="260922" y="316318"/>
                      <a:pt x="254523" y="311389"/>
                      <a:pt x="274272" y="296443"/>
                    </a:cubicBezTo>
                    <a:cubicBezTo>
                      <a:pt x="281066" y="291308"/>
                      <a:pt x="300278" y="283922"/>
                      <a:pt x="303793" y="275469"/>
                    </a:cubicBezTo>
                    <a:cubicBezTo>
                      <a:pt x="310595" y="259140"/>
                      <a:pt x="293287" y="254298"/>
                      <a:pt x="308446" y="238996"/>
                    </a:cubicBezTo>
                    <a:cubicBezTo>
                      <a:pt x="313565" y="247978"/>
                      <a:pt x="333520" y="265760"/>
                      <a:pt x="344445" y="248839"/>
                    </a:cubicBezTo>
                    <a:cubicBezTo>
                      <a:pt x="346634" y="245466"/>
                      <a:pt x="337446" y="243072"/>
                      <a:pt x="344129" y="235299"/>
                    </a:cubicBezTo>
                    <a:cubicBezTo>
                      <a:pt x="354028" y="223797"/>
                      <a:pt x="365103" y="212516"/>
                      <a:pt x="381843" y="214934"/>
                    </a:cubicBezTo>
                    <a:cubicBezTo>
                      <a:pt x="368587" y="181794"/>
                      <a:pt x="453287" y="179172"/>
                      <a:pt x="474980" y="171351"/>
                    </a:cubicBezTo>
                    <a:cubicBezTo>
                      <a:pt x="496720" y="163522"/>
                      <a:pt x="515166" y="158380"/>
                      <a:pt x="538217" y="156563"/>
                    </a:cubicBezTo>
                    <a:cubicBezTo>
                      <a:pt x="561245" y="154746"/>
                      <a:pt x="562390" y="147999"/>
                      <a:pt x="581887" y="134135"/>
                    </a:cubicBezTo>
                    <a:cubicBezTo>
                      <a:pt x="583538" y="153971"/>
                      <a:pt x="588309" y="149611"/>
                      <a:pt x="602410" y="153110"/>
                    </a:cubicBezTo>
                    <a:cubicBezTo>
                      <a:pt x="605799" y="147296"/>
                      <a:pt x="609275" y="146640"/>
                      <a:pt x="612830" y="151151"/>
                    </a:cubicBezTo>
                    <a:cubicBezTo>
                      <a:pt x="616369" y="154517"/>
                      <a:pt x="620698" y="156097"/>
                      <a:pt x="625801" y="155907"/>
                    </a:cubicBezTo>
                    <a:cubicBezTo>
                      <a:pt x="633543" y="156310"/>
                      <a:pt x="642327" y="155299"/>
                      <a:pt x="650440" y="155464"/>
                    </a:cubicBezTo>
                    <a:cubicBezTo>
                      <a:pt x="669487" y="155836"/>
                      <a:pt x="689133" y="154248"/>
                      <a:pt x="707816" y="154651"/>
                    </a:cubicBezTo>
                    <a:cubicBezTo>
                      <a:pt x="712635" y="153845"/>
                      <a:pt x="717138" y="152170"/>
                      <a:pt x="721356" y="149619"/>
                    </a:cubicBezTo>
                    <a:cubicBezTo>
                      <a:pt x="723118" y="152937"/>
                      <a:pt x="724887" y="156262"/>
                      <a:pt x="726641" y="159588"/>
                    </a:cubicBezTo>
                    <a:cubicBezTo>
                      <a:pt x="736539" y="160828"/>
                      <a:pt x="737306" y="173231"/>
                      <a:pt x="749479" y="159667"/>
                    </a:cubicBezTo>
                    <a:cubicBezTo>
                      <a:pt x="753081" y="176912"/>
                      <a:pt x="763430" y="167938"/>
                      <a:pt x="774363" y="172615"/>
                    </a:cubicBezTo>
                    <a:cubicBezTo>
                      <a:pt x="784332" y="176888"/>
                      <a:pt x="785920" y="183714"/>
                      <a:pt x="795123" y="188477"/>
                    </a:cubicBezTo>
                    <a:cubicBezTo>
                      <a:pt x="801175" y="193383"/>
                      <a:pt x="807660" y="194031"/>
                      <a:pt x="814596" y="190436"/>
                    </a:cubicBezTo>
                    <a:cubicBezTo>
                      <a:pt x="821192" y="195327"/>
                      <a:pt x="827891" y="200074"/>
                      <a:pt x="834685" y="204680"/>
                    </a:cubicBezTo>
                    <a:cubicBezTo>
                      <a:pt x="847206" y="211750"/>
                      <a:pt x="861963" y="216079"/>
                      <a:pt x="875155" y="221664"/>
                    </a:cubicBezTo>
                    <a:cubicBezTo>
                      <a:pt x="883932" y="225282"/>
                      <a:pt x="892653" y="229050"/>
                      <a:pt x="901303" y="232953"/>
                    </a:cubicBezTo>
                    <a:cubicBezTo>
                      <a:pt x="901564" y="243396"/>
                      <a:pt x="906249" y="247085"/>
                      <a:pt x="915349" y="244012"/>
                    </a:cubicBezTo>
                    <a:cubicBezTo>
                      <a:pt x="923573" y="250893"/>
                      <a:pt x="925887" y="250624"/>
                      <a:pt x="933866" y="262340"/>
                    </a:cubicBezTo>
                    <a:cubicBezTo>
                      <a:pt x="951940" y="288891"/>
                      <a:pt x="967977" y="309517"/>
                      <a:pt x="990807" y="333247"/>
                    </a:cubicBezTo>
                    <a:cubicBezTo>
                      <a:pt x="1090035" y="436417"/>
                      <a:pt x="1120520" y="582278"/>
                      <a:pt x="1082997" y="718405"/>
                    </a:cubicBezTo>
                    <a:moveTo>
                      <a:pt x="1113450" y="279703"/>
                    </a:moveTo>
                    <a:cubicBezTo>
                      <a:pt x="1068651" y="219713"/>
                      <a:pt x="1005240" y="151017"/>
                      <a:pt x="948259" y="113130"/>
                    </a:cubicBezTo>
                    <a:cubicBezTo>
                      <a:pt x="919378" y="93918"/>
                      <a:pt x="878837" y="59436"/>
                      <a:pt x="843517" y="49277"/>
                    </a:cubicBezTo>
                    <a:cubicBezTo>
                      <a:pt x="835143" y="46867"/>
                      <a:pt x="826477" y="46709"/>
                      <a:pt x="818246" y="44181"/>
                    </a:cubicBezTo>
                    <a:cubicBezTo>
                      <a:pt x="811887" y="42230"/>
                      <a:pt x="808427" y="35705"/>
                      <a:pt x="801175" y="34528"/>
                    </a:cubicBezTo>
                    <a:cubicBezTo>
                      <a:pt x="796103" y="33706"/>
                      <a:pt x="795542" y="45058"/>
                      <a:pt x="790155" y="44015"/>
                    </a:cubicBezTo>
                    <a:cubicBezTo>
                      <a:pt x="778890" y="41819"/>
                      <a:pt x="771748" y="30641"/>
                      <a:pt x="763793" y="23650"/>
                    </a:cubicBezTo>
                    <a:cubicBezTo>
                      <a:pt x="746706" y="53092"/>
                      <a:pt x="737432" y="3577"/>
                      <a:pt x="712342" y="36866"/>
                    </a:cubicBezTo>
                    <a:cubicBezTo>
                      <a:pt x="682482" y="-9955"/>
                      <a:pt x="612332" y="283"/>
                      <a:pt x="564650" y="2645"/>
                    </a:cubicBezTo>
                    <a:cubicBezTo>
                      <a:pt x="550509" y="3340"/>
                      <a:pt x="543865" y="8372"/>
                      <a:pt x="531329" y="12101"/>
                    </a:cubicBezTo>
                    <a:cubicBezTo>
                      <a:pt x="519661" y="15569"/>
                      <a:pt x="518507" y="14676"/>
                      <a:pt x="505765" y="14581"/>
                    </a:cubicBezTo>
                    <a:cubicBezTo>
                      <a:pt x="474032" y="14336"/>
                      <a:pt x="445862" y="18326"/>
                      <a:pt x="416530" y="32261"/>
                    </a:cubicBezTo>
                    <a:cubicBezTo>
                      <a:pt x="367252" y="55668"/>
                      <a:pt x="322018" y="92141"/>
                      <a:pt x="275212" y="120350"/>
                    </a:cubicBezTo>
                    <a:cubicBezTo>
                      <a:pt x="222901" y="151878"/>
                      <a:pt x="175747" y="192009"/>
                      <a:pt x="135727" y="238119"/>
                    </a:cubicBezTo>
                    <a:cubicBezTo>
                      <a:pt x="-8948" y="404850"/>
                      <a:pt x="-47633" y="648216"/>
                      <a:pt x="67727" y="841506"/>
                    </a:cubicBezTo>
                    <a:cubicBezTo>
                      <a:pt x="250960" y="1148497"/>
                      <a:pt x="723607" y="1181304"/>
                      <a:pt x="991431" y="973005"/>
                    </a:cubicBezTo>
                    <a:cubicBezTo>
                      <a:pt x="1198348" y="812064"/>
                      <a:pt x="1277092" y="498793"/>
                      <a:pt x="1113450" y="27970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78876F5C-5A7B-4EA7-95F2-9E36B0DEE02C}"/>
                  </a:ext>
                </a:extLst>
              </p:cNvPr>
              <p:cNvSpPr/>
              <p:nvPr/>
            </p:nvSpPr>
            <p:spPr>
              <a:xfrm>
                <a:off x="11834514" y="6948328"/>
                <a:ext cx="351985" cy="334008"/>
              </a:xfrm>
              <a:custGeom>
                <a:avLst/>
                <a:gdLst>
                  <a:gd name="connsiteX0" fmla="*/ 186345 w 351985"/>
                  <a:gd name="connsiteY0" fmla="*/ 134431 h 334008"/>
                  <a:gd name="connsiteX1" fmla="*/ 132129 w 351985"/>
                  <a:gd name="connsiteY1" fmla="*/ 128103 h 334008"/>
                  <a:gd name="connsiteX2" fmla="*/ 186345 w 351985"/>
                  <a:gd name="connsiteY2" fmla="*/ 134431 h 334008"/>
                  <a:gd name="connsiteX3" fmla="*/ 237353 w 351985"/>
                  <a:gd name="connsiteY3" fmla="*/ 126405 h 334008"/>
                  <a:gd name="connsiteX4" fmla="*/ 335507 w 351985"/>
                  <a:gd name="connsiteY4" fmla="*/ 135932 h 334008"/>
                  <a:gd name="connsiteX5" fmla="*/ 312029 w 351985"/>
                  <a:gd name="connsiteY5" fmla="*/ 84900 h 334008"/>
                  <a:gd name="connsiteX6" fmla="*/ 246398 w 351985"/>
                  <a:gd name="connsiteY6" fmla="*/ 58325 h 334008"/>
                  <a:gd name="connsiteX7" fmla="*/ 232922 w 351985"/>
                  <a:gd name="connsiteY7" fmla="*/ 886 h 334008"/>
                  <a:gd name="connsiteX8" fmla="*/ 170972 w 351985"/>
                  <a:gd name="connsiteY8" fmla="*/ 54525 h 334008"/>
                  <a:gd name="connsiteX9" fmla="*/ 124838 w 351985"/>
                  <a:gd name="connsiteY9" fmla="*/ 10547 h 334008"/>
                  <a:gd name="connsiteX10" fmla="*/ 102340 w 351985"/>
                  <a:gd name="connsiteY10" fmla="*/ 44247 h 334008"/>
                  <a:gd name="connsiteX11" fmla="*/ 60606 w 351985"/>
                  <a:gd name="connsiteY11" fmla="*/ 44571 h 334008"/>
                  <a:gd name="connsiteX12" fmla="*/ 49846 w 351985"/>
                  <a:gd name="connsiteY12" fmla="*/ 92262 h 334008"/>
                  <a:gd name="connsiteX13" fmla="*/ 82701 w 351985"/>
                  <a:gd name="connsiteY13" fmla="*/ 124611 h 334008"/>
                  <a:gd name="connsiteX14" fmla="*/ 5118 w 351985"/>
                  <a:gd name="connsiteY14" fmla="*/ 133348 h 334008"/>
                  <a:gd name="connsiteX15" fmla="*/ 58939 w 351985"/>
                  <a:gd name="connsiteY15" fmla="*/ 176346 h 334008"/>
                  <a:gd name="connsiteX16" fmla="*/ 65883 w 351985"/>
                  <a:gd name="connsiteY16" fmla="*/ 258732 h 334008"/>
                  <a:gd name="connsiteX17" fmla="*/ 102395 w 351985"/>
                  <a:gd name="connsiteY17" fmla="*/ 256418 h 334008"/>
                  <a:gd name="connsiteX18" fmla="*/ 145938 w 351985"/>
                  <a:gd name="connsiteY18" fmla="*/ 195005 h 334008"/>
                  <a:gd name="connsiteX19" fmla="*/ 158965 w 351985"/>
                  <a:gd name="connsiteY19" fmla="*/ 332184 h 334008"/>
                  <a:gd name="connsiteX20" fmla="*/ 201007 w 351985"/>
                  <a:gd name="connsiteY20" fmla="*/ 250572 h 334008"/>
                  <a:gd name="connsiteX21" fmla="*/ 285147 w 351985"/>
                  <a:gd name="connsiteY21" fmla="*/ 211903 h 334008"/>
                  <a:gd name="connsiteX22" fmla="*/ 294674 w 351985"/>
                  <a:gd name="connsiteY22" fmla="*/ 164078 h 334008"/>
                  <a:gd name="connsiteX23" fmla="*/ 237425 w 351985"/>
                  <a:gd name="connsiteY23" fmla="*/ 153769 h 334008"/>
                  <a:gd name="connsiteX24" fmla="*/ 237353 w 351985"/>
                  <a:gd name="connsiteY24" fmla="*/ 126405 h 33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1985" h="334008">
                    <a:moveTo>
                      <a:pt x="186345" y="134431"/>
                    </a:moveTo>
                    <a:cubicBezTo>
                      <a:pt x="181202" y="146699"/>
                      <a:pt x="133180" y="142567"/>
                      <a:pt x="132129" y="128103"/>
                    </a:cubicBezTo>
                    <a:cubicBezTo>
                      <a:pt x="130565" y="106489"/>
                      <a:pt x="195280" y="113109"/>
                      <a:pt x="186345" y="134431"/>
                    </a:cubicBezTo>
                    <a:moveTo>
                      <a:pt x="237353" y="126405"/>
                    </a:moveTo>
                    <a:cubicBezTo>
                      <a:pt x="264568" y="128616"/>
                      <a:pt x="309280" y="147102"/>
                      <a:pt x="335507" y="135932"/>
                    </a:cubicBezTo>
                    <a:cubicBezTo>
                      <a:pt x="375535" y="118884"/>
                      <a:pt x="333501" y="92720"/>
                      <a:pt x="312029" y="84900"/>
                    </a:cubicBezTo>
                    <a:cubicBezTo>
                      <a:pt x="290179" y="76944"/>
                      <a:pt x="257632" y="81171"/>
                      <a:pt x="246398" y="58325"/>
                    </a:cubicBezTo>
                    <a:cubicBezTo>
                      <a:pt x="237946" y="41143"/>
                      <a:pt x="258833" y="-6824"/>
                      <a:pt x="232922" y="886"/>
                    </a:cubicBezTo>
                    <a:cubicBezTo>
                      <a:pt x="205731" y="8975"/>
                      <a:pt x="213638" y="77687"/>
                      <a:pt x="170972" y="54525"/>
                    </a:cubicBezTo>
                    <a:cubicBezTo>
                      <a:pt x="150623" y="43473"/>
                      <a:pt x="158925" y="-23848"/>
                      <a:pt x="124838" y="10547"/>
                    </a:cubicBezTo>
                    <a:cubicBezTo>
                      <a:pt x="115508" y="19956"/>
                      <a:pt x="114695" y="37232"/>
                      <a:pt x="102340" y="44247"/>
                    </a:cubicBezTo>
                    <a:cubicBezTo>
                      <a:pt x="89732" y="51413"/>
                      <a:pt x="73916" y="43947"/>
                      <a:pt x="60606" y="44571"/>
                    </a:cubicBezTo>
                    <a:cubicBezTo>
                      <a:pt x="25365" y="46222"/>
                      <a:pt x="14139" y="79188"/>
                      <a:pt x="49846" y="92262"/>
                    </a:cubicBezTo>
                    <a:cubicBezTo>
                      <a:pt x="63062" y="97104"/>
                      <a:pt x="112878" y="103014"/>
                      <a:pt x="82701" y="124611"/>
                    </a:cubicBezTo>
                    <a:cubicBezTo>
                      <a:pt x="63686" y="138215"/>
                      <a:pt x="21447" y="109665"/>
                      <a:pt x="5118" y="133348"/>
                    </a:cubicBezTo>
                    <a:cubicBezTo>
                      <a:pt x="-17325" y="165879"/>
                      <a:pt x="42792" y="166614"/>
                      <a:pt x="58939" y="176346"/>
                    </a:cubicBezTo>
                    <a:cubicBezTo>
                      <a:pt x="86303" y="192825"/>
                      <a:pt x="63702" y="231320"/>
                      <a:pt x="65883" y="258732"/>
                    </a:cubicBezTo>
                    <a:cubicBezTo>
                      <a:pt x="69224" y="300617"/>
                      <a:pt x="93555" y="291864"/>
                      <a:pt x="102395" y="256418"/>
                    </a:cubicBezTo>
                    <a:cubicBezTo>
                      <a:pt x="109892" y="226344"/>
                      <a:pt x="100602" y="183053"/>
                      <a:pt x="145938" y="195005"/>
                    </a:cubicBezTo>
                    <a:cubicBezTo>
                      <a:pt x="219769" y="214470"/>
                      <a:pt x="104883" y="308200"/>
                      <a:pt x="158965" y="332184"/>
                    </a:cubicBezTo>
                    <a:cubicBezTo>
                      <a:pt x="193447" y="347478"/>
                      <a:pt x="198329" y="264807"/>
                      <a:pt x="201007" y="250572"/>
                    </a:cubicBezTo>
                    <a:cubicBezTo>
                      <a:pt x="210921" y="198031"/>
                      <a:pt x="240434" y="210291"/>
                      <a:pt x="285147" y="211903"/>
                    </a:cubicBezTo>
                    <a:cubicBezTo>
                      <a:pt x="337379" y="213783"/>
                      <a:pt x="349987" y="175146"/>
                      <a:pt x="294674" y="164078"/>
                    </a:cubicBezTo>
                    <a:cubicBezTo>
                      <a:pt x="277026" y="160547"/>
                      <a:pt x="252750" y="165010"/>
                      <a:pt x="237425" y="153769"/>
                    </a:cubicBezTo>
                    <a:cubicBezTo>
                      <a:pt x="228356" y="147125"/>
                      <a:pt x="215890" y="124667"/>
                      <a:pt x="237353" y="12640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DD38956E-8733-496C-BD2F-0240EAF8EE66}"/>
                  </a:ext>
                </a:extLst>
              </p:cNvPr>
              <p:cNvSpPr/>
              <p:nvPr/>
            </p:nvSpPr>
            <p:spPr>
              <a:xfrm>
                <a:off x="9928715" y="8733058"/>
                <a:ext cx="264807" cy="263984"/>
              </a:xfrm>
              <a:custGeom>
                <a:avLst/>
                <a:gdLst>
                  <a:gd name="connsiteX0" fmla="*/ 214637 w 264807"/>
                  <a:gd name="connsiteY0" fmla="*/ 58234 h 263984"/>
                  <a:gd name="connsiteX1" fmla="*/ 91189 w 264807"/>
                  <a:gd name="connsiteY1" fmla="*/ 100963 h 263984"/>
                  <a:gd name="connsiteX2" fmla="*/ 111120 w 264807"/>
                  <a:gd name="connsiteY2" fmla="*/ 164596 h 263984"/>
                  <a:gd name="connsiteX3" fmla="*/ 157017 w 264807"/>
                  <a:gd name="connsiteY3" fmla="*/ 152106 h 263984"/>
                  <a:gd name="connsiteX4" fmla="*/ 172674 w 264807"/>
                  <a:gd name="connsiteY4" fmla="*/ 104076 h 263984"/>
                  <a:gd name="connsiteX5" fmla="*/ 233763 w 264807"/>
                  <a:gd name="connsiteY5" fmla="*/ 145921 h 263984"/>
                  <a:gd name="connsiteX6" fmla="*/ 93993 w 264807"/>
                  <a:gd name="connsiteY6" fmla="*/ 200381 h 263984"/>
                  <a:gd name="connsiteX7" fmla="*/ 90825 w 264807"/>
                  <a:gd name="connsiteY7" fmla="*/ 63582 h 263984"/>
                  <a:gd name="connsiteX8" fmla="*/ 144867 w 264807"/>
                  <a:gd name="connsiteY8" fmla="*/ 20149 h 263984"/>
                  <a:gd name="connsiteX9" fmla="*/ 99476 w 264807"/>
                  <a:gd name="connsiteY9" fmla="*/ 2944 h 263984"/>
                  <a:gd name="connsiteX10" fmla="*/ 79497 w 264807"/>
                  <a:gd name="connsiteY10" fmla="*/ 257915 h 263984"/>
                  <a:gd name="connsiteX11" fmla="*/ 244427 w 264807"/>
                  <a:gd name="connsiteY11" fmla="*/ 207767 h 263984"/>
                  <a:gd name="connsiteX12" fmla="*/ 214637 w 264807"/>
                  <a:gd name="connsiteY12" fmla="*/ 58234 h 263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4807" h="263984">
                    <a:moveTo>
                      <a:pt x="214637" y="58234"/>
                    </a:moveTo>
                    <a:cubicBezTo>
                      <a:pt x="172366" y="43098"/>
                      <a:pt x="101648" y="46369"/>
                      <a:pt x="91189" y="100963"/>
                    </a:cubicBezTo>
                    <a:cubicBezTo>
                      <a:pt x="86812" y="123817"/>
                      <a:pt x="95336" y="147990"/>
                      <a:pt x="111120" y="164596"/>
                    </a:cubicBezTo>
                    <a:cubicBezTo>
                      <a:pt x="129423" y="183847"/>
                      <a:pt x="158573" y="185632"/>
                      <a:pt x="157017" y="152106"/>
                    </a:cubicBezTo>
                    <a:cubicBezTo>
                      <a:pt x="155935" y="128905"/>
                      <a:pt x="133855" y="108752"/>
                      <a:pt x="172674" y="104076"/>
                    </a:cubicBezTo>
                    <a:cubicBezTo>
                      <a:pt x="196831" y="101168"/>
                      <a:pt x="232562" y="119235"/>
                      <a:pt x="233763" y="145921"/>
                    </a:cubicBezTo>
                    <a:cubicBezTo>
                      <a:pt x="236480" y="206069"/>
                      <a:pt x="132362" y="210785"/>
                      <a:pt x="93993" y="200381"/>
                    </a:cubicBezTo>
                    <a:cubicBezTo>
                      <a:pt x="17840" y="179747"/>
                      <a:pt x="38529" y="99984"/>
                      <a:pt x="90825" y="63582"/>
                    </a:cubicBezTo>
                    <a:cubicBezTo>
                      <a:pt x="104334" y="54173"/>
                      <a:pt x="143098" y="39685"/>
                      <a:pt x="144867" y="20149"/>
                    </a:cubicBezTo>
                    <a:cubicBezTo>
                      <a:pt x="147221" y="-5762"/>
                      <a:pt x="115180" y="-469"/>
                      <a:pt x="99476" y="2944"/>
                    </a:cubicBezTo>
                    <a:cubicBezTo>
                      <a:pt x="-15963" y="28073"/>
                      <a:pt x="-41123" y="221458"/>
                      <a:pt x="79497" y="257915"/>
                    </a:cubicBezTo>
                    <a:cubicBezTo>
                      <a:pt x="134274" y="274464"/>
                      <a:pt x="211414" y="257378"/>
                      <a:pt x="244427" y="207767"/>
                    </a:cubicBezTo>
                    <a:cubicBezTo>
                      <a:pt x="275378" y="161254"/>
                      <a:pt x="275797" y="80132"/>
                      <a:pt x="214637" y="5823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F471A4F6-1196-4688-80E4-320AC5F1FF2C}"/>
                  </a:ext>
                </a:extLst>
              </p:cNvPr>
              <p:cNvSpPr/>
              <p:nvPr/>
            </p:nvSpPr>
            <p:spPr>
              <a:xfrm>
                <a:off x="8368041" y="7368400"/>
                <a:ext cx="260170" cy="321646"/>
              </a:xfrm>
              <a:custGeom>
                <a:avLst/>
                <a:gdLst>
                  <a:gd name="connsiteX0" fmla="*/ 244713 w 260170"/>
                  <a:gd name="connsiteY0" fmla="*/ 53905 h 321646"/>
                  <a:gd name="connsiteX1" fmla="*/ 136463 w 260170"/>
                  <a:gd name="connsiteY1" fmla="*/ 106020 h 321646"/>
                  <a:gd name="connsiteX2" fmla="*/ 74127 w 260170"/>
                  <a:gd name="connsiteY2" fmla="*/ 1862 h 321646"/>
                  <a:gd name="connsiteX3" fmla="*/ 64789 w 260170"/>
                  <a:gd name="connsiteY3" fmla="*/ 80835 h 321646"/>
                  <a:gd name="connsiteX4" fmla="*/ 83930 w 260170"/>
                  <a:gd name="connsiteY4" fmla="*/ 134245 h 321646"/>
                  <a:gd name="connsiteX5" fmla="*/ 29414 w 260170"/>
                  <a:gd name="connsiteY5" fmla="*/ 177117 h 321646"/>
                  <a:gd name="connsiteX6" fmla="*/ 48524 w 260170"/>
                  <a:gd name="connsiteY6" fmla="*/ 241823 h 321646"/>
                  <a:gd name="connsiteX7" fmla="*/ 151678 w 260170"/>
                  <a:gd name="connsiteY7" fmla="*/ 232612 h 321646"/>
                  <a:gd name="connsiteX8" fmla="*/ 222681 w 260170"/>
                  <a:gd name="connsiteY8" fmla="*/ 295455 h 321646"/>
                  <a:gd name="connsiteX9" fmla="*/ 195885 w 260170"/>
                  <a:gd name="connsiteY9" fmla="*/ 155638 h 321646"/>
                  <a:gd name="connsiteX10" fmla="*/ 240929 w 260170"/>
                  <a:gd name="connsiteY10" fmla="*/ 133748 h 321646"/>
                  <a:gd name="connsiteX11" fmla="*/ 244713 w 260170"/>
                  <a:gd name="connsiteY11" fmla="*/ 53905 h 32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0170" h="321646">
                    <a:moveTo>
                      <a:pt x="244713" y="53905"/>
                    </a:moveTo>
                    <a:cubicBezTo>
                      <a:pt x="208627" y="71277"/>
                      <a:pt x="172541" y="88648"/>
                      <a:pt x="136463" y="106020"/>
                    </a:cubicBezTo>
                    <a:cubicBezTo>
                      <a:pt x="124535" y="80496"/>
                      <a:pt x="104383" y="10765"/>
                      <a:pt x="74127" y="1862"/>
                    </a:cubicBezTo>
                    <a:cubicBezTo>
                      <a:pt x="25149" y="-12555"/>
                      <a:pt x="56337" y="63456"/>
                      <a:pt x="64789" y="80835"/>
                    </a:cubicBezTo>
                    <a:cubicBezTo>
                      <a:pt x="71733" y="95110"/>
                      <a:pt x="87841" y="117229"/>
                      <a:pt x="83930" y="134245"/>
                    </a:cubicBezTo>
                    <a:cubicBezTo>
                      <a:pt x="78685" y="157170"/>
                      <a:pt x="46344" y="165291"/>
                      <a:pt x="29414" y="177117"/>
                    </a:cubicBezTo>
                    <a:cubicBezTo>
                      <a:pt x="-12478" y="206393"/>
                      <a:pt x="-12146" y="267877"/>
                      <a:pt x="48524" y="241823"/>
                    </a:cubicBezTo>
                    <a:cubicBezTo>
                      <a:pt x="82856" y="227075"/>
                      <a:pt x="125364" y="186178"/>
                      <a:pt x="151678" y="232612"/>
                    </a:cubicBezTo>
                    <a:cubicBezTo>
                      <a:pt x="163828" y="254036"/>
                      <a:pt x="192614" y="373733"/>
                      <a:pt x="222681" y="295455"/>
                    </a:cubicBezTo>
                    <a:cubicBezTo>
                      <a:pt x="241284" y="246990"/>
                      <a:pt x="151741" y="196637"/>
                      <a:pt x="195885" y="155638"/>
                    </a:cubicBezTo>
                    <a:cubicBezTo>
                      <a:pt x="210096" y="142445"/>
                      <a:pt x="226733" y="141331"/>
                      <a:pt x="240929" y="133748"/>
                    </a:cubicBezTo>
                    <a:cubicBezTo>
                      <a:pt x="275214" y="115428"/>
                      <a:pt x="255883" y="81578"/>
                      <a:pt x="244713" y="5390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8CF3BFFE-4038-4897-959A-DE681D9ED341}"/>
                  </a:ext>
                </a:extLst>
              </p:cNvPr>
              <p:cNvSpPr/>
              <p:nvPr/>
            </p:nvSpPr>
            <p:spPr>
              <a:xfrm>
                <a:off x="13508133" y="5630971"/>
                <a:ext cx="410814" cy="163252"/>
              </a:xfrm>
              <a:custGeom>
                <a:avLst/>
                <a:gdLst>
                  <a:gd name="connsiteX0" fmla="*/ 394946 w 410814"/>
                  <a:gd name="connsiteY0" fmla="*/ 57036 h 163252"/>
                  <a:gd name="connsiteX1" fmla="*/ 322909 w 410814"/>
                  <a:gd name="connsiteY1" fmla="*/ 39041 h 163252"/>
                  <a:gd name="connsiteX2" fmla="*/ 268788 w 410814"/>
                  <a:gd name="connsiteY2" fmla="*/ 85357 h 163252"/>
                  <a:gd name="connsiteX3" fmla="*/ 161691 w 410814"/>
                  <a:gd name="connsiteY3" fmla="*/ 30967 h 163252"/>
                  <a:gd name="connsiteX4" fmla="*/ 67037 w 410814"/>
                  <a:gd name="connsiteY4" fmla="*/ 10807 h 163252"/>
                  <a:gd name="connsiteX5" fmla="*/ 1414 w 410814"/>
                  <a:gd name="connsiteY5" fmla="*/ 77757 h 163252"/>
                  <a:gd name="connsiteX6" fmla="*/ 50061 w 410814"/>
                  <a:gd name="connsiteY6" fmla="*/ 75830 h 163252"/>
                  <a:gd name="connsiteX7" fmla="*/ 116718 w 410814"/>
                  <a:gd name="connsiteY7" fmla="*/ 72551 h 163252"/>
                  <a:gd name="connsiteX8" fmla="*/ 223712 w 410814"/>
                  <a:gd name="connsiteY8" fmla="*/ 162150 h 163252"/>
                  <a:gd name="connsiteX9" fmla="*/ 318382 w 410814"/>
                  <a:gd name="connsiteY9" fmla="*/ 100650 h 163252"/>
                  <a:gd name="connsiteX10" fmla="*/ 387402 w 410814"/>
                  <a:gd name="connsiteY10" fmla="*/ 106085 h 163252"/>
                  <a:gd name="connsiteX11" fmla="*/ 394946 w 410814"/>
                  <a:gd name="connsiteY11" fmla="*/ 57036 h 16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814" h="163252">
                    <a:moveTo>
                      <a:pt x="394946" y="57036"/>
                    </a:moveTo>
                    <a:cubicBezTo>
                      <a:pt x="373435" y="49168"/>
                      <a:pt x="346821" y="33803"/>
                      <a:pt x="322909" y="39041"/>
                    </a:cubicBezTo>
                    <a:cubicBezTo>
                      <a:pt x="297496" y="44602"/>
                      <a:pt x="287266" y="70055"/>
                      <a:pt x="268788" y="85357"/>
                    </a:cubicBezTo>
                    <a:cubicBezTo>
                      <a:pt x="218554" y="126964"/>
                      <a:pt x="189293" y="64952"/>
                      <a:pt x="161691" y="30967"/>
                    </a:cubicBezTo>
                    <a:cubicBezTo>
                      <a:pt x="135622" y="-1121"/>
                      <a:pt x="103818" y="-8911"/>
                      <a:pt x="67037" y="10807"/>
                    </a:cubicBezTo>
                    <a:cubicBezTo>
                      <a:pt x="52383" y="18667"/>
                      <a:pt x="-9353" y="54682"/>
                      <a:pt x="1414" y="77757"/>
                    </a:cubicBezTo>
                    <a:cubicBezTo>
                      <a:pt x="9156" y="94362"/>
                      <a:pt x="39657" y="79456"/>
                      <a:pt x="50061" y="75830"/>
                    </a:cubicBezTo>
                    <a:cubicBezTo>
                      <a:pt x="72646" y="67969"/>
                      <a:pt x="93620" y="61089"/>
                      <a:pt x="116718" y="72551"/>
                    </a:cubicBezTo>
                    <a:cubicBezTo>
                      <a:pt x="160049" y="94038"/>
                      <a:pt x="171290" y="152962"/>
                      <a:pt x="223712" y="162150"/>
                    </a:cubicBezTo>
                    <a:cubicBezTo>
                      <a:pt x="277920" y="171653"/>
                      <a:pt x="279698" y="120068"/>
                      <a:pt x="318382" y="100650"/>
                    </a:cubicBezTo>
                    <a:cubicBezTo>
                      <a:pt x="344317" y="87640"/>
                      <a:pt x="362384" y="110675"/>
                      <a:pt x="387402" y="106085"/>
                    </a:cubicBezTo>
                    <a:cubicBezTo>
                      <a:pt x="411243" y="101717"/>
                      <a:pt x="422271" y="67021"/>
                      <a:pt x="394946" y="57036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305D9D25-2EE7-4026-ADB2-BA4896A8948F}"/>
                  </a:ext>
                </a:extLst>
              </p:cNvPr>
              <p:cNvSpPr/>
              <p:nvPr/>
            </p:nvSpPr>
            <p:spPr>
              <a:xfrm>
                <a:off x="13452547" y="5777140"/>
                <a:ext cx="374017" cy="189831"/>
              </a:xfrm>
              <a:custGeom>
                <a:avLst/>
                <a:gdLst>
                  <a:gd name="connsiteX0" fmla="*/ 12893 w 374017"/>
                  <a:gd name="connsiteY0" fmla="*/ 118764 h 189831"/>
                  <a:gd name="connsiteX1" fmla="*/ 56578 w 374017"/>
                  <a:gd name="connsiteY1" fmla="*/ 76311 h 189831"/>
                  <a:gd name="connsiteX2" fmla="*/ 131270 w 374017"/>
                  <a:gd name="connsiteY2" fmla="*/ 73262 h 189831"/>
                  <a:gd name="connsiteX3" fmla="*/ 213577 w 374017"/>
                  <a:gd name="connsiteY3" fmla="*/ 187570 h 189831"/>
                  <a:gd name="connsiteX4" fmla="*/ 330090 w 374017"/>
                  <a:gd name="connsiteY4" fmla="*/ 120154 h 189831"/>
                  <a:gd name="connsiteX5" fmla="*/ 372187 w 374017"/>
                  <a:gd name="connsiteY5" fmla="*/ 69793 h 189831"/>
                  <a:gd name="connsiteX6" fmla="*/ 324686 w 374017"/>
                  <a:gd name="connsiteY6" fmla="*/ 48994 h 189831"/>
                  <a:gd name="connsiteX7" fmla="*/ 232331 w 374017"/>
                  <a:gd name="connsiteY7" fmla="*/ 129902 h 189831"/>
                  <a:gd name="connsiteX8" fmla="*/ 163342 w 374017"/>
                  <a:gd name="connsiteY8" fmla="*/ 38242 h 189831"/>
                  <a:gd name="connsiteX9" fmla="*/ 39317 w 374017"/>
                  <a:gd name="connsiteY9" fmla="*/ 25990 h 189831"/>
                  <a:gd name="connsiteX10" fmla="*/ 12893 w 374017"/>
                  <a:gd name="connsiteY10" fmla="*/ 118764 h 18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017" h="189831">
                    <a:moveTo>
                      <a:pt x="12893" y="118764"/>
                    </a:moveTo>
                    <a:cubicBezTo>
                      <a:pt x="32065" y="122927"/>
                      <a:pt x="44578" y="85743"/>
                      <a:pt x="56578" y="76311"/>
                    </a:cubicBezTo>
                    <a:cubicBezTo>
                      <a:pt x="76485" y="60677"/>
                      <a:pt x="110999" y="57525"/>
                      <a:pt x="131270" y="73262"/>
                    </a:cubicBezTo>
                    <a:cubicBezTo>
                      <a:pt x="170855" y="103976"/>
                      <a:pt x="157212" y="170286"/>
                      <a:pt x="213577" y="187570"/>
                    </a:cubicBezTo>
                    <a:cubicBezTo>
                      <a:pt x="263953" y="203022"/>
                      <a:pt x="287684" y="136672"/>
                      <a:pt x="330090" y="120154"/>
                    </a:cubicBezTo>
                    <a:cubicBezTo>
                      <a:pt x="354744" y="110548"/>
                      <a:pt x="381809" y="104260"/>
                      <a:pt x="372187" y="69793"/>
                    </a:cubicBezTo>
                    <a:cubicBezTo>
                      <a:pt x="365543" y="45960"/>
                      <a:pt x="345968" y="39838"/>
                      <a:pt x="324686" y="48994"/>
                    </a:cubicBezTo>
                    <a:cubicBezTo>
                      <a:pt x="288110" y="64714"/>
                      <a:pt x="275692" y="128757"/>
                      <a:pt x="232331" y="129902"/>
                    </a:cubicBezTo>
                    <a:cubicBezTo>
                      <a:pt x="187468" y="131087"/>
                      <a:pt x="182602" y="66412"/>
                      <a:pt x="163342" y="38242"/>
                    </a:cubicBezTo>
                    <a:cubicBezTo>
                      <a:pt x="133979" y="-4693"/>
                      <a:pt x="73618" y="-15065"/>
                      <a:pt x="39317" y="25990"/>
                    </a:cubicBezTo>
                    <a:cubicBezTo>
                      <a:pt x="28961" y="38376"/>
                      <a:pt x="-23620" y="110856"/>
                      <a:pt x="12893" y="11876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ED2B6137-9E15-4467-AA50-591532534F15}"/>
                  </a:ext>
                </a:extLst>
              </p:cNvPr>
              <p:cNvSpPr/>
              <p:nvPr/>
            </p:nvSpPr>
            <p:spPr>
              <a:xfrm>
                <a:off x="12563093" y="5072193"/>
                <a:ext cx="128699" cy="103376"/>
              </a:xfrm>
              <a:custGeom>
                <a:avLst/>
                <a:gdLst>
                  <a:gd name="connsiteX0" fmla="*/ 15551 w 128699"/>
                  <a:gd name="connsiteY0" fmla="*/ 90535 h 103376"/>
                  <a:gd name="connsiteX1" fmla="*/ 119937 w 128699"/>
                  <a:gd name="connsiteY1" fmla="*/ 85518 h 103376"/>
                  <a:gd name="connsiteX2" fmla="*/ 91198 w 128699"/>
                  <a:gd name="connsiteY2" fmla="*/ 59655 h 103376"/>
                  <a:gd name="connsiteX3" fmla="*/ 55136 w 128699"/>
                  <a:gd name="connsiteY3" fmla="*/ 40909 h 103376"/>
                  <a:gd name="connsiteX4" fmla="*/ 110244 w 128699"/>
                  <a:gd name="connsiteY4" fmla="*/ 2769 h 103376"/>
                  <a:gd name="connsiteX5" fmla="*/ 17123 w 128699"/>
                  <a:gd name="connsiteY5" fmla="*/ 24770 h 103376"/>
                  <a:gd name="connsiteX6" fmla="*/ 15551 w 128699"/>
                  <a:gd name="connsiteY6" fmla="*/ 90535 h 10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699" h="103376">
                    <a:moveTo>
                      <a:pt x="15551" y="90535"/>
                    </a:moveTo>
                    <a:cubicBezTo>
                      <a:pt x="42220" y="108783"/>
                      <a:pt x="95369" y="108151"/>
                      <a:pt x="119937" y="85518"/>
                    </a:cubicBezTo>
                    <a:cubicBezTo>
                      <a:pt x="144940" y="62491"/>
                      <a:pt x="111564" y="58952"/>
                      <a:pt x="91198" y="59655"/>
                    </a:cubicBezTo>
                    <a:cubicBezTo>
                      <a:pt x="75533" y="60200"/>
                      <a:pt x="46209" y="67965"/>
                      <a:pt x="55136" y="40909"/>
                    </a:cubicBezTo>
                    <a:cubicBezTo>
                      <a:pt x="63059" y="16902"/>
                      <a:pt x="106610" y="29122"/>
                      <a:pt x="110244" y="2769"/>
                    </a:cubicBezTo>
                    <a:cubicBezTo>
                      <a:pt x="77469" y="-3108"/>
                      <a:pt x="41367" y="-991"/>
                      <a:pt x="17123" y="24770"/>
                    </a:cubicBezTo>
                    <a:cubicBezTo>
                      <a:pt x="-407" y="43389"/>
                      <a:pt x="-9412" y="73448"/>
                      <a:pt x="15551" y="9053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6" name="图形 13">
            <a:extLst>
              <a:ext uri="{FF2B5EF4-FFF2-40B4-BE49-F238E27FC236}">
                <a16:creationId xmlns:a16="http://schemas.microsoft.com/office/drawing/2014/main" id="{BE98E9AA-D93F-4440-A782-690D7FA12DF7}"/>
              </a:ext>
            </a:extLst>
          </p:cNvPr>
          <p:cNvGrpSpPr/>
          <p:nvPr/>
        </p:nvGrpSpPr>
        <p:grpSpPr>
          <a:xfrm>
            <a:off x="-842898" y="4354309"/>
            <a:ext cx="4897744" cy="5679804"/>
            <a:chOff x="-843000" y="4354322"/>
            <a:chExt cx="4897815" cy="5679886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9AC2781B-5140-4AD8-B59B-FBC8EF8B6748}"/>
                </a:ext>
              </a:extLst>
            </p:cNvPr>
            <p:cNvSpPr/>
            <p:nvPr/>
          </p:nvSpPr>
          <p:spPr>
            <a:xfrm>
              <a:off x="41766" y="6866428"/>
              <a:ext cx="3760258" cy="2298813"/>
            </a:xfrm>
            <a:custGeom>
              <a:avLst/>
              <a:gdLst>
                <a:gd name="connsiteX0" fmla="*/ 0 w 3760258"/>
                <a:gd name="connsiteY0" fmla="*/ 1289247 h 2298813"/>
                <a:gd name="connsiteX1" fmla="*/ 518381 w 3760258"/>
                <a:gd name="connsiteY1" fmla="*/ 1015523 h 2298813"/>
                <a:gd name="connsiteX2" fmla="*/ 1488956 w 3760258"/>
                <a:gd name="connsiteY2" fmla="*/ 1528766 h 2298813"/>
                <a:gd name="connsiteX3" fmla="*/ 1727127 w 3760258"/>
                <a:gd name="connsiteY3" fmla="*/ 1368158 h 2298813"/>
                <a:gd name="connsiteX4" fmla="*/ 1747482 w 3760258"/>
                <a:gd name="connsiteY4" fmla="*/ 1143353 h 2298813"/>
                <a:gd name="connsiteX5" fmla="*/ 1669057 w 3760258"/>
                <a:gd name="connsiteY5" fmla="*/ 963835 h 2298813"/>
                <a:gd name="connsiteX6" fmla="*/ 1476932 w 3760258"/>
                <a:gd name="connsiteY6" fmla="*/ 801808 h 2298813"/>
                <a:gd name="connsiteX7" fmla="*/ 1181068 w 3760258"/>
                <a:gd name="connsiteY7" fmla="*/ 572881 h 2298813"/>
                <a:gd name="connsiteX8" fmla="*/ 1124624 w 3760258"/>
                <a:gd name="connsiteY8" fmla="*/ 529882 h 2298813"/>
                <a:gd name="connsiteX9" fmla="*/ 1124624 w 3760258"/>
                <a:gd name="connsiteY9" fmla="*/ 472103 h 2298813"/>
                <a:gd name="connsiteX10" fmla="*/ 1124624 w 3760258"/>
                <a:gd name="connsiteY10" fmla="*/ 406264 h 2298813"/>
                <a:gd name="connsiteX11" fmla="*/ 1581557 w 3760258"/>
                <a:gd name="connsiteY11" fmla="*/ 479716 h 2298813"/>
                <a:gd name="connsiteX12" fmla="*/ 2221628 w 3760258"/>
                <a:gd name="connsiteY12" fmla="*/ 118845 h 2298813"/>
                <a:gd name="connsiteX13" fmla="*/ 2316822 w 3760258"/>
                <a:gd name="connsiteY13" fmla="*/ 29327 h 2298813"/>
                <a:gd name="connsiteX14" fmla="*/ 2346119 w 3760258"/>
                <a:gd name="connsiteY14" fmla="*/ 181 h 2298813"/>
                <a:gd name="connsiteX15" fmla="*/ 2396607 w 3760258"/>
                <a:gd name="connsiteY15" fmla="*/ 20481 h 2298813"/>
                <a:gd name="connsiteX16" fmla="*/ 2502555 w 3760258"/>
                <a:gd name="connsiteY16" fmla="*/ 63070 h 2298813"/>
                <a:gd name="connsiteX17" fmla="*/ 2752595 w 3760258"/>
                <a:gd name="connsiteY17" fmla="*/ 176632 h 2298813"/>
                <a:gd name="connsiteX18" fmla="*/ 3582264 w 3760258"/>
                <a:gd name="connsiteY18" fmla="*/ 1032926 h 2298813"/>
                <a:gd name="connsiteX19" fmla="*/ 3749135 w 3760258"/>
                <a:gd name="connsiteY19" fmla="*/ 1704971 h 2298813"/>
                <a:gd name="connsiteX20" fmla="*/ 3758780 w 3760258"/>
                <a:gd name="connsiteY20" fmla="*/ 1806039 h 2298813"/>
                <a:gd name="connsiteX21" fmla="*/ 3696941 w 3760258"/>
                <a:gd name="connsiteY21" fmla="*/ 1977855 h 2298813"/>
                <a:gd name="connsiteX22" fmla="*/ 3622433 w 3760258"/>
                <a:gd name="connsiteY22" fmla="*/ 2184886 h 2298813"/>
                <a:gd name="connsiteX23" fmla="*/ 3609935 w 3760258"/>
                <a:gd name="connsiteY23" fmla="*/ 2216520 h 2298813"/>
                <a:gd name="connsiteX24" fmla="*/ 3536463 w 3760258"/>
                <a:gd name="connsiteY24" fmla="*/ 2224832 h 2298813"/>
                <a:gd name="connsiteX25" fmla="*/ 3261404 w 3760258"/>
                <a:gd name="connsiteY25" fmla="*/ 2250130 h 2298813"/>
                <a:gd name="connsiteX26" fmla="*/ 3022990 w 3760258"/>
                <a:gd name="connsiteY26" fmla="*/ 2209999 h 2298813"/>
                <a:gd name="connsiteX27" fmla="*/ 2892319 w 3760258"/>
                <a:gd name="connsiteY27" fmla="*/ 2167928 h 2298813"/>
                <a:gd name="connsiteX28" fmla="*/ 2829408 w 3760258"/>
                <a:gd name="connsiteY28" fmla="*/ 2145846 h 2298813"/>
                <a:gd name="connsiteX29" fmla="*/ 2836297 w 3760258"/>
                <a:gd name="connsiteY29" fmla="*/ 2116648 h 2298813"/>
                <a:gd name="connsiteX30" fmla="*/ 2856356 w 3760258"/>
                <a:gd name="connsiteY30" fmla="*/ 2026135 h 2298813"/>
                <a:gd name="connsiteX31" fmla="*/ 2914440 w 3760258"/>
                <a:gd name="connsiteY31" fmla="*/ 1370044 h 2298813"/>
                <a:gd name="connsiteX32" fmla="*/ 2609478 w 3760258"/>
                <a:gd name="connsiteY32" fmla="*/ 806918 h 2298813"/>
                <a:gd name="connsiteX33" fmla="*/ 2423398 w 3760258"/>
                <a:gd name="connsiteY33" fmla="*/ 646578 h 2298813"/>
                <a:gd name="connsiteX34" fmla="*/ 2376651 w 3760258"/>
                <a:gd name="connsiteY34" fmla="*/ 612389 h 2298813"/>
                <a:gd name="connsiteX35" fmla="*/ 2344752 w 3760258"/>
                <a:gd name="connsiteY35" fmla="*/ 627318 h 2298813"/>
                <a:gd name="connsiteX36" fmla="*/ 2244162 w 3760258"/>
                <a:gd name="connsiteY36" fmla="*/ 693023 h 2298813"/>
                <a:gd name="connsiteX37" fmla="*/ 2196750 w 3760258"/>
                <a:gd name="connsiteY37" fmla="*/ 724791 h 2298813"/>
                <a:gd name="connsiteX38" fmla="*/ 2210727 w 3760258"/>
                <a:gd name="connsiteY38" fmla="*/ 770813 h 2298813"/>
                <a:gd name="connsiteX39" fmla="*/ 2238176 w 3760258"/>
                <a:gd name="connsiteY39" fmla="*/ 878335 h 2298813"/>
                <a:gd name="connsiteX40" fmla="*/ 2250999 w 3760258"/>
                <a:gd name="connsiteY40" fmla="*/ 1609660 h 2298813"/>
                <a:gd name="connsiteX41" fmla="*/ 1851294 w 3760258"/>
                <a:gd name="connsiteY41" fmla="*/ 2160805 h 2298813"/>
                <a:gd name="connsiteX42" fmla="*/ 1186766 w 3760258"/>
                <a:gd name="connsiteY42" fmla="*/ 2279551 h 2298813"/>
                <a:gd name="connsiteX43" fmla="*/ 126103 w 3760258"/>
                <a:gd name="connsiteY43" fmla="*/ 1591915 h 2298813"/>
                <a:gd name="connsiteX44" fmla="*/ 0 w 3760258"/>
                <a:gd name="connsiteY44" fmla="*/ 1289247 h 229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760258" h="2298813">
                  <a:moveTo>
                    <a:pt x="0" y="1289247"/>
                  </a:moveTo>
                  <a:cubicBezTo>
                    <a:pt x="172799" y="1198005"/>
                    <a:pt x="345590" y="1106764"/>
                    <a:pt x="518381" y="1015523"/>
                  </a:cubicBezTo>
                  <a:cubicBezTo>
                    <a:pt x="682229" y="1380815"/>
                    <a:pt x="1093582" y="1615201"/>
                    <a:pt x="1488956" y="1528766"/>
                  </a:cubicBezTo>
                  <a:cubicBezTo>
                    <a:pt x="1585326" y="1507701"/>
                    <a:pt x="1680860" y="1460075"/>
                    <a:pt x="1727127" y="1368158"/>
                  </a:cubicBezTo>
                  <a:cubicBezTo>
                    <a:pt x="1761931" y="1299029"/>
                    <a:pt x="1763239" y="1217852"/>
                    <a:pt x="1747482" y="1143353"/>
                  </a:cubicBezTo>
                  <a:cubicBezTo>
                    <a:pt x="1734208" y="1080589"/>
                    <a:pt x="1709493" y="1014350"/>
                    <a:pt x="1669057" y="963835"/>
                  </a:cubicBezTo>
                  <a:cubicBezTo>
                    <a:pt x="1618245" y="900358"/>
                    <a:pt x="1540138" y="851610"/>
                    <a:pt x="1476932" y="801808"/>
                  </a:cubicBezTo>
                  <a:cubicBezTo>
                    <a:pt x="1378988" y="724620"/>
                    <a:pt x="1280164" y="648569"/>
                    <a:pt x="1181068" y="572881"/>
                  </a:cubicBezTo>
                  <a:cubicBezTo>
                    <a:pt x="1168075" y="562965"/>
                    <a:pt x="1131904" y="545139"/>
                    <a:pt x="1124624" y="529882"/>
                  </a:cubicBezTo>
                  <a:cubicBezTo>
                    <a:pt x="1118526" y="517107"/>
                    <a:pt x="1124624" y="486089"/>
                    <a:pt x="1124624" y="472103"/>
                  </a:cubicBezTo>
                  <a:lnTo>
                    <a:pt x="1124624" y="406264"/>
                  </a:lnTo>
                  <a:cubicBezTo>
                    <a:pt x="1268398" y="458718"/>
                    <a:pt x="1428751" y="487582"/>
                    <a:pt x="1581557" y="479716"/>
                  </a:cubicBezTo>
                  <a:cubicBezTo>
                    <a:pt x="1835950" y="466614"/>
                    <a:pt x="2040204" y="282423"/>
                    <a:pt x="2221628" y="118845"/>
                  </a:cubicBezTo>
                  <a:cubicBezTo>
                    <a:pt x="2253978" y="89676"/>
                    <a:pt x="2285780" y="59892"/>
                    <a:pt x="2316822" y="29327"/>
                  </a:cubicBezTo>
                  <a:cubicBezTo>
                    <a:pt x="2322765" y="23466"/>
                    <a:pt x="2337819" y="1815"/>
                    <a:pt x="2346119" y="181"/>
                  </a:cubicBezTo>
                  <a:cubicBezTo>
                    <a:pt x="2357221" y="-2010"/>
                    <a:pt x="2386400" y="16373"/>
                    <a:pt x="2396607" y="20481"/>
                  </a:cubicBezTo>
                  <a:cubicBezTo>
                    <a:pt x="2431920" y="34675"/>
                    <a:pt x="2467234" y="48869"/>
                    <a:pt x="2502555" y="63070"/>
                  </a:cubicBezTo>
                  <a:cubicBezTo>
                    <a:pt x="2588533" y="97631"/>
                    <a:pt x="2674961" y="125864"/>
                    <a:pt x="2752595" y="176632"/>
                  </a:cubicBezTo>
                  <a:cubicBezTo>
                    <a:pt x="3082036" y="392078"/>
                    <a:pt x="3432510" y="655499"/>
                    <a:pt x="3582264" y="1032926"/>
                  </a:cubicBezTo>
                  <a:cubicBezTo>
                    <a:pt x="3667385" y="1247451"/>
                    <a:pt x="3718145" y="1476527"/>
                    <a:pt x="3749135" y="1704971"/>
                  </a:cubicBezTo>
                  <a:cubicBezTo>
                    <a:pt x="3753355" y="1736116"/>
                    <a:pt x="3764183" y="1774910"/>
                    <a:pt x="3758780" y="1806039"/>
                  </a:cubicBezTo>
                  <a:cubicBezTo>
                    <a:pt x="3748891" y="1863091"/>
                    <a:pt x="3716497" y="1923544"/>
                    <a:pt x="3696941" y="1977855"/>
                  </a:cubicBezTo>
                  <a:cubicBezTo>
                    <a:pt x="3672107" y="2046865"/>
                    <a:pt x="3647267" y="2115876"/>
                    <a:pt x="3622433" y="2184886"/>
                  </a:cubicBezTo>
                  <a:cubicBezTo>
                    <a:pt x="3619691" y="2192499"/>
                    <a:pt x="3616299" y="2211737"/>
                    <a:pt x="3609935" y="2216520"/>
                  </a:cubicBezTo>
                  <a:cubicBezTo>
                    <a:pt x="3596669" y="2226480"/>
                    <a:pt x="3552390" y="2223086"/>
                    <a:pt x="3536463" y="2224832"/>
                  </a:cubicBezTo>
                  <a:cubicBezTo>
                    <a:pt x="3445008" y="2234889"/>
                    <a:pt x="3353303" y="2245079"/>
                    <a:pt x="3261404" y="2250130"/>
                  </a:cubicBezTo>
                  <a:cubicBezTo>
                    <a:pt x="3178804" y="2254668"/>
                    <a:pt x="3101762" y="2233529"/>
                    <a:pt x="3022990" y="2209999"/>
                  </a:cubicBezTo>
                  <a:cubicBezTo>
                    <a:pt x="2979147" y="2196896"/>
                    <a:pt x="2935623" y="2182724"/>
                    <a:pt x="2892319" y="2167928"/>
                  </a:cubicBezTo>
                  <a:cubicBezTo>
                    <a:pt x="2882586" y="2164601"/>
                    <a:pt x="2834966" y="2155636"/>
                    <a:pt x="2829408" y="2145846"/>
                  </a:cubicBezTo>
                  <a:cubicBezTo>
                    <a:pt x="2826969" y="2141545"/>
                    <a:pt x="2835166" y="2121372"/>
                    <a:pt x="2836297" y="2116648"/>
                  </a:cubicBezTo>
                  <a:cubicBezTo>
                    <a:pt x="2843473" y="2086588"/>
                    <a:pt x="2850095" y="2056395"/>
                    <a:pt x="2856356" y="2026135"/>
                  </a:cubicBezTo>
                  <a:cubicBezTo>
                    <a:pt x="2900553" y="1812464"/>
                    <a:pt x="2933095" y="1588528"/>
                    <a:pt x="2914440" y="1370044"/>
                  </a:cubicBezTo>
                  <a:cubicBezTo>
                    <a:pt x="2895002" y="1142432"/>
                    <a:pt x="2768656" y="962609"/>
                    <a:pt x="2609478" y="806918"/>
                  </a:cubicBezTo>
                  <a:cubicBezTo>
                    <a:pt x="2550913" y="749637"/>
                    <a:pt x="2488608" y="696076"/>
                    <a:pt x="2423398" y="646578"/>
                  </a:cubicBezTo>
                  <a:cubicBezTo>
                    <a:pt x="2411972" y="637895"/>
                    <a:pt x="2391108" y="615285"/>
                    <a:pt x="2376651" y="612389"/>
                  </a:cubicBezTo>
                  <a:cubicBezTo>
                    <a:pt x="2365048" y="610056"/>
                    <a:pt x="2356326" y="619750"/>
                    <a:pt x="2344752" y="627318"/>
                  </a:cubicBezTo>
                  <a:cubicBezTo>
                    <a:pt x="2311220" y="649222"/>
                    <a:pt x="2277687" y="671126"/>
                    <a:pt x="2244162" y="693023"/>
                  </a:cubicBezTo>
                  <a:cubicBezTo>
                    <a:pt x="2235153" y="698906"/>
                    <a:pt x="2200002" y="714422"/>
                    <a:pt x="2196750" y="724791"/>
                  </a:cubicBezTo>
                  <a:cubicBezTo>
                    <a:pt x="2194008" y="733526"/>
                    <a:pt x="2208332" y="762412"/>
                    <a:pt x="2210727" y="770813"/>
                  </a:cubicBezTo>
                  <a:cubicBezTo>
                    <a:pt x="2220896" y="806376"/>
                    <a:pt x="2229972" y="842266"/>
                    <a:pt x="2238176" y="878335"/>
                  </a:cubicBezTo>
                  <a:cubicBezTo>
                    <a:pt x="2291937" y="1114645"/>
                    <a:pt x="2317051" y="1373313"/>
                    <a:pt x="2250999" y="1609660"/>
                  </a:cubicBezTo>
                  <a:cubicBezTo>
                    <a:pt x="2188635" y="1832860"/>
                    <a:pt x="2044565" y="2033719"/>
                    <a:pt x="1851294" y="2160805"/>
                  </a:cubicBezTo>
                  <a:cubicBezTo>
                    <a:pt x="1651363" y="2292282"/>
                    <a:pt x="1418839" y="2324822"/>
                    <a:pt x="1186766" y="2279551"/>
                  </a:cubicBezTo>
                  <a:cubicBezTo>
                    <a:pt x="774038" y="2199013"/>
                    <a:pt x="350889" y="1956857"/>
                    <a:pt x="126103" y="1591915"/>
                  </a:cubicBezTo>
                  <a:cubicBezTo>
                    <a:pt x="68550" y="1498476"/>
                    <a:pt x="25070" y="1396309"/>
                    <a:pt x="0" y="1289247"/>
                  </a:cubicBezTo>
                </a:path>
              </a:pathLst>
            </a:custGeom>
            <a:solidFill>
              <a:schemeClr val="accent3"/>
            </a:solidFill>
            <a:ln w="789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38" name="图形 13">
              <a:extLst>
                <a:ext uri="{FF2B5EF4-FFF2-40B4-BE49-F238E27FC236}">
                  <a16:creationId xmlns:a16="http://schemas.microsoft.com/office/drawing/2014/main" id="{25ED09AD-30C5-4867-9D0C-2CA60AE48E17}"/>
                </a:ext>
              </a:extLst>
            </p:cNvPr>
            <p:cNvGrpSpPr/>
            <p:nvPr/>
          </p:nvGrpSpPr>
          <p:grpSpPr>
            <a:xfrm>
              <a:off x="-843000" y="4354322"/>
              <a:ext cx="4897815" cy="5679886"/>
              <a:chOff x="-843000" y="4354322"/>
              <a:chExt cx="4897815" cy="5679886"/>
            </a:xfrm>
            <a:solidFill>
              <a:srgbClr val="000000"/>
            </a:solidFill>
          </p:grpSpPr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27CB247C-AA86-4A4A-8FE7-F088E5E73D3C}"/>
                  </a:ext>
                </a:extLst>
              </p:cNvPr>
              <p:cNvSpPr/>
              <p:nvPr/>
            </p:nvSpPr>
            <p:spPr>
              <a:xfrm>
                <a:off x="-843000" y="4401721"/>
                <a:ext cx="4668724" cy="5632488"/>
              </a:xfrm>
              <a:custGeom>
                <a:avLst/>
                <a:gdLst>
                  <a:gd name="connsiteX0" fmla="*/ 4597282 w 4668724"/>
                  <a:gd name="connsiteY0" fmla="*/ 4257563 h 5632488"/>
                  <a:gd name="connsiteX1" fmla="*/ 4454144 w 4668724"/>
                  <a:gd name="connsiteY1" fmla="*/ 4611056 h 5632488"/>
                  <a:gd name="connsiteX2" fmla="*/ 4430419 w 4668724"/>
                  <a:gd name="connsiteY2" fmla="*/ 4574013 h 5632488"/>
                  <a:gd name="connsiteX3" fmla="*/ 4373396 w 4668724"/>
                  <a:gd name="connsiteY3" fmla="*/ 4586738 h 5632488"/>
                  <a:gd name="connsiteX4" fmla="*/ 4181176 w 4668724"/>
                  <a:gd name="connsiteY4" fmla="*/ 4582465 h 5632488"/>
                  <a:gd name="connsiteX5" fmla="*/ 4210940 w 4668724"/>
                  <a:gd name="connsiteY5" fmla="*/ 4521616 h 5632488"/>
                  <a:gd name="connsiteX6" fmla="*/ 4167720 w 4668724"/>
                  <a:gd name="connsiteY6" fmla="*/ 4471300 h 5632488"/>
                  <a:gd name="connsiteX7" fmla="*/ 4234606 w 4668724"/>
                  <a:gd name="connsiteY7" fmla="*/ 4501462 h 5632488"/>
                  <a:gd name="connsiteX8" fmla="*/ 4209728 w 4668724"/>
                  <a:gd name="connsiteY8" fmla="*/ 4435109 h 5632488"/>
                  <a:gd name="connsiteX9" fmla="*/ 4216352 w 4668724"/>
                  <a:gd name="connsiteY9" fmla="*/ 4406311 h 5632488"/>
                  <a:gd name="connsiteX10" fmla="*/ 4175986 w 4668724"/>
                  <a:gd name="connsiteY10" fmla="*/ 4434391 h 5632488"/>
                  <a:gd name="connsiteX11" fmla="*/ 4184110 w 4668724"/>
                  <a:gd name="connsiteY11" fmla="*/ 4407992 h 5632488"/>
                  <a:gd name="connsiteX12" fmla="*/ 4196886 w 4668724"/>
                  <a:gd name="connsiteY12" fmla="*/ 4389045 h 5632488"/>
                  <a:gd name="connsiteX13" fmla="*/ 4202246 w 4668724"/>
                  <a:gd name="connsiteY13" fmla="*/ 4326448 h 5632488"/>
                  <a:gd name="connsiteX14" fmla="*/ 4180540 w 4668724"/>
                  <a:gd name="connsiteY14" fmla="*/ 4312790 h 5632488"/>
                  <a:gd name="connsiteX15" fmla="*/ 4174825 w 4668724"/>
                  <a:gd name="connsiteY15" fmla="*/ 4287221 h 5632488"/>
                  <a:gd name="connsiteX16" fmla="*/ 4171284 w 4668724"/>
                  <a:gd name="connsiteY16" fmla="*/ 4256853 h 5632488"/>
                  <a:gd name="connsiteX17" fmla="*/ 4173095 w 4668724"/>
                  <a:gd name="connsiteY17" fmla="*/ 4216980 h 5632488"/>
                  <a:gd name="connsiteX18" fmla="*/ 4143685 w 4668724"/>
                  <a:gd name="connsiteY18" fmla="*/ 4242216 h 5632488"/>
                  <a:gd name="connsiteX19" fmla="*/ 4125143 w 4668724"/>
                  <a:gd name="connsiteY19" fmla="*/ 4180797 h 5632488"/>
                  <a:gd name="connsiteX20" fmla="*/ 4104346 w 4668724"/>
                  <a:gd name="connsiteY20" fmla="*/ 4150888 h 5632488"/>
                  <a:gd name="connsiteX21" fmla="*/ 4080111 w 4668724"/>
                  <a:gd name="connsiteY21" fmla="*/ 4145821 h 5632488"/>
                  <a:gd name="connsiteX22" fmla="*/ 4009611 w 4668724"/>
                  <a:gd name="connsiteY22" fmla="*/ 4172672 h 5632488"/>
                  <a:gd name="connsiteX23" fmla="*/ 3915866 w 4668724"/>
                  <a:gd name="connsiteY23" fmla="*/ 4316212 h 5632488"/>
                  <a:gd name="connsiteX24" fmla="*/ 3849683 w 4668724"/>
                  <a:gd name="connsiteY24" fmla="*/ 4480455 h 5632488"/>
                  <a:gd name="connsiteX25" fmla="*/ 3831015 w 4668724"/>
                  <a:gd name="connsiteY25" fmla="*/ 4532460 h 5632488"/>
                  <a:gd name="connsiteX26" fmla="*/ 3776646 w 4668724"/>
                  <a:gd name="connsiteY26" fmla="*/ 4520631 h 5632488"/>
                  <a:gd name="connsiteX27" fmla="*/ 3770850 w 4668724"/>
                  <a:gd name="connsiteY27" fmla="*/ 4468337 h 5632488"/>
                  <a:gd name="connsiteX28" fmla="*/ 3797058 w 4668724"/>
                  <a:gd name="connsiteY28" fmla="*/ 4391030 h 5632488"/>
                  <a:gd name="connsiteX29" fmla="*/ 3812872 w 4668724"/>
                  <a:gd name="connsiteY29" fmla="*/ 4288214 h 5632488"/>
                  <a:gd name="connsiteX30" fmla="*/ 3840870 w 4668724"/>
                  <a:gd name="connsiteY30" fmla="*/ 4071818 h 5632488"/>
                  <a:gd name="connsiteX31" fmla="*/ 3840663 w 4668724"/>
                  <a:gd name="connsiteY31" fmla="*/ 4002910 h 5632488"/>
                  <a:gd name="connsiteX32" fmla="*/ 3848189 w 4668724"/>
                  <a:gd name="connsiteY32" fmla="*/ 3936744 h 5632488"/>
                  <a:gd name="connsiteX33" fmla="*/ 3839709 w 4668724"/>
                  <a:gd name="connsiteY33" fmla="*/ 3919937 h 5632488"/>
                  <a:gd name="connsiteX34" fmla="*/ 3852233 w 4668724"/>
                  <a:gd name="connsiteY34" fmla="*/ 3914093 h 5632488"/>
                  <a:gd name="connsiteX35" fmla="*/ 3842009 w 4668724"/>
                  <a:gd name="connsiteY35" fmla="*/ 3881998 h 5632488"/>
                  <a:gd name="connsiteX36" fmla="*/ 3843450 w 4668724"/>
                  <a:gd name="connsiteY36" fmla="*/ 3835393 h 5632488"/>
                  <a:gd name="connsiteX37" fmla="*/ 3817648 w 4668724"/>
                  <a:gd name="connsiteY37" fmla="*/ 3639856 h 5632488"/>
                  <a:gd name="connsiteX38" fmla="*/ 3747081 w 4668724"/>
                  <a:gd name="connsiteY38" fmla="*/ 3442785 h 5632488"/>
                  <a:gd name="connsiteX39" fmla="*/ 3687115 w 4668724"/>
                  <a:gd name="connsiteY39" fmla="*/ 3268483 h 5632488"/>
                  <a:gd name="connsiteX40" fmla="*/ 3595670 w 4668724"/>
                  <a:gd name="connsiteY40" fmla="*/ 3142193 h 5632488"/>
                  <a:gd name="connsiteX41" fmla="*/ 3543829 w 4668724"/>
                  <a:gd name="connsiteY41" fmla="*/ 3090885 h 5632488"/>
                  <a:gd name="connsiteX42" fmla="*/ 3507810 w 4668724"/>
                  <a:gd name="connsiteY42" fmla="*/ 3065516 h 5632488"/>
                  <a:gd name="connsiteX43" fmla="*/ 3468109 w 4668724"/>
                  <a:gd name="connsiteY43" fmla="*/ 3057620 h 5632488"/>
                  <a:gd name="connsiteX44" fmla="*/ 3416675 w 4668724"/>
                  <a:gd name="connsiteY44" fmla="*/ 3023452 h 5632488"/>
                  <a:gd name="connsiteX45" fmla="*/ 3370631 w 4668724"/>
                  <a:gd name="connsiteY45" fmla="*/ 2999097 h 5632488"/>
                  <a:gd name="connsiteX46" fmla="*/ 3321548 w 4668724"/>
                  <a:gd name="connsiteY46" fmla="*/ 2965055 h 5632488"/>
                  <a:gd name="connsiteX47" fmla="*/ 3279977 w 4668724"/>
                  <a:gd name="connsiteY47" fmla="*/ 2948618 h 5632488"/>
                  <a:gd name="connsiteX48" fmla="*/ 3299354 w 4668724"/>
                  <a:gd name="connsiteY48" fmla="*/ 2737393 h 5632488"/>
                  <a:gd name="connsiteX49" fmla="*/ 3258329 w 4668724"/>
                  <a:gd name="connsiteY49" fmla="*/ 2817736 h 5632488"/>
                  <a:gd name="connsiteX50" fmla="*/ 3204123 w 4668724"/>
                  <a:gd name="connsiteY50" fmla="*/ 2917331 h 5632488"/>
                  <a:gd name="connsiteX51" fmla="*/ 3094180 w 4668724"/>
                  <a:gd name="connsiteY51" fmla="*/ 3098899 h 5632488"/>
                  <a:gd name="connsiteX52" fmla="*/ 3013211 w 4668724"/>
                  <a:gd name="connsiteY52" fmla="*/ 3076515 h 5632488"/>
                  <a:gd name="connsiteX53" fmla="*/ 3000716 w 4668724"/>
                  <a:gd name="connsiteY53" fmla="*/ 3017948 h 5632488"/>
                  <a:gd name="connsiteX54" fmla="*/ 2910395 w 4668724"/>
                  <a:gd name="connsiteY54" fmla="*/ 3062605 h 5632488"/>
                  <a:gd name="connsiteX55" fmla="*/ 2792681 w 4668724"/>
                  <a:gd name="connsiteY55" fmla="*/ 3289274 h 5632488"/>
                  <a:gd name="connsiteX56" fmla="*/ 2781843 w 4668724"/>
                  <a:gd name="connsiteY56" fmla="*/ 3406335 h 5632488"/>
                  <a:gd name="connsiteX57" fmla="*/ 2864387 w 4668724"/>
                  <a:gd name="connsiteY57" fmla="*/ 3470531 h 5632488"/>
                  <a:gd name="connsiteX58" fmla="*/ 2991024 w 4668724"/>
                  <a:gd name="connsiteY58" fmla="*/ 3494137 h 5632488"/>
                  <a:gd name="connsiteX59" fmla="*/ 3052017 w 4668724"/>
                  <a:gd name="connsiteY59" fmla="*/ 3494856 h 5632488"/>
                  <a:gd name="connsiteX60" fmla="*/ 3097559 w 4668724"/>
                  <a:gd name="connsiteY60" fmla="*/ 3454206 h 5632488"/>
                  <a:gd name="connsiteX61" fmla="*/ 3122392 w 4668724"/>
                  <a:gd name="connsiteY61" fmla="*/ 3465850 h 5632488"/>
                  <a:gd name="connsiteX62" fmla="*/ 3152941 w 4668724"/>
                  <a:gd name="connsiteY62" fmla="*/ 3686409 h 5632488"/>
                  <a:gd name="connsiteX63" fmla="*/ 3130606 w 4668724"/>
                  <a:gd name="connsiteY63" fmla="*/ 3894405 h 5632488"/>
                  <a:gd name="connsiteX64" fmla="*/ 3074980 w 4668724"/>
                  <a:gd name="connsiteY64" fmla="*/ 4103557 h 5632488"/>
                  <a:gd name="connsiteX65" fmla="*/ 2966649 w 4668724"/>
                  <a:gd name="connsiteY65" fmla="*/ 4286954 h 5632488"/>
                  <a:gd name="connsiteX66" fmla="*/ 2924028 w 4668724"/>
                  <a:gd name="connsiteY66" fmla="*/ 4286073 h 5632488"/>
                  <a:gd name="connsiteX67" fmla="*/ 2916597 w 4668724"/>
                  <a:gd name="connsiteY67" fmla="*/ 4248164 h 5632488"/>
                  <a:gd name="connsiteX68" fmla="*/ 2900451 w 4668724"/>
                  <a:gd name="connsiteY68" fmla="*/ 4235032 h 5632488"/>
                  <a:gd name="connsiteX69" fmla="*/ 2893561 w 4668724"/>
                  <a:gd name="connsiteY69" fmla="*/ 4204944 h 5632488"/>
                  <a:gd name="connsiteX70" fmla="*/ 2865282 w 4668724"/>
                  <a:gd name="connsiteY70" fmla="*/ 4232750 h 5632488"/>
                  <a:gd name="connsiteX71" fmla="*/ 2784460 w 4668724"/>
                  <a:gd name="connsiteY71" fmla="*/ 4200500 h 5632488"/>
                  <a:gd name="connsiteX72" fmla="*/ 2691285 w 4668724"/>
                  <a:gd name="connsiteY72" fmla="*/ 4298680 h 5632488"/>
                  <a:gd name="connsiteX73" fmla="*/ 2677645 w 4668724"/>
                  <a:gd name="connsiteY73" fmla="*/ 4335493 h 5632488"/>
                  <a:gd name="connsiteX74" fmla="*/ 2683507 w 4668724"/>
                  <a:gd name="connsiteY74" fmla="*/ 4362787 h 5632488"/>
                  <a:gd name="connsiteX75" fmla="*/ 2670947 w 4668724"/>
                  <a:gd name="connsiteY75" fmla="*/ 4368780 h 5632488"/>
                  <a:gd name="connsiteX76" fmla="*/ 2656382 w 4668724"/>
                  <a:gd name="connsiteY76" fmla="*/ 4426436 h 5632488"/>
                  <a:gd name="connsiteX77" fmla="*/ 2594265 w 4668724"/>
                  <a:gd name="connsiteY77" fmla="*/ 4578554 h 5632488"/>
                  <a:gd name="connsiteX78" fmla="*/ 2454284 w 4668724"/>
                  <a:gd name="connsiteY78" fmla="*/ 4615233 h 5632488"/>
                  <a:gd name="connsiteX79" fmla="*/ 2240770 w 4668724"/>
                  <a:gd name="connsiteY79" fmla="*/ 4631521 h 5632488"/>
                  <a:gd name="connsiteX80" fmla="*/ 2042450 w 4668724"/>
                  <a:gd name="connsiteY80" fmla="*/ 4615685 h 5632488"/>
                  <a:gd name="connsiteX81" fmla="*/ 2001847 w 4668724"/>
                  <a:gd name="connsiteY81" fmla="*/ 4582739 h 5632488"/>
                  <a:gd name="connsiteX82" fmla="*/ 2033438 w 4668724"/>
                  <a:gd name="connsiteY82" fmla="*/ 4588049 h 5632488"/>
                  <a:gd name="connsiteX83" fmla="*/ 2026340 w 4668724"/>
                  <a:gd name="connsiteY83" fmla="*/ 4562629 h 5632488"/>
                  <a:gd name="connsiteX84" fmla="*/ 2004612 w 4668724"/>
                  <a:gd name="connsiteY84" fmla="*/ 4533393 h 5632488"/>
                  <a:gd name="connsiteX85" fmla="*/ 2011081 w 4668724"/>
                  <a:gd name="connsiteY85" fmla="*/ 4499002 h 5632488"/>
                  <a:gd name="connsiteX86" fmla="*/ 1984680 w 4668724"/>
                  <a:gd name="connsiteY86" fmla="*/ 4504750 h 5632488"/>
                  <a:gd name="connsiteX87" fmla="*/ 1988214 w 4668724"/>
                  <a:gd name="connsiteY87" fmla="*/ 4480404 h 5632488"/>
                  <a:gd name="connsiteX88" fmla="*/ 1974892 w 4668724"/>
                  <a:gd name="connsiteY88" fmla="*/ 4456346 h 5632488"/>
                  <a:gd name="connsiteX89" fmla="*/ 1979853 w 4668724"/>
                  <a:gd name="connsiteY89" fmla="*/ 4408274 h 5632488"/>
                  <a:gd name="connsiteX90" fmla="*/ 1947441 w 4668724"/>
                  <a:gd name="connsiteY90" fmla="*/ 4377217 h 5632488"/>
                  <a:gd name="connsiteX91" fmla="*/ 1937009 w 4668724"/>
                  <a:gd name="connsiteY91" fmla="*/ 4358299 h 5632488"/>
                  <a:gd name="connsiteX92" fmla="*/ 1927598 w 4668724"/>
                  <a:gd name="connsiteY92" fmla="*/ 4354425 h 5632488"/>
                  <a:gd name="connsiteX93" fmla="*/ 1928130 w 4668724"/>
                  <a:gd name="connsiteY93" fmla="*/ 4327893 h 5632488"/>
                  <a:gd name="connsiteX94" fmla="*/ 1884097 w 4668724"/>
                  <a:gd name="connsiteY94" fmla="*/ 4339848 h 5632488"/>
                  <a:gd name="connsiteX95" fmla="*/ 1876696 w 4668724"/>
                  <a:gd name="connsiteY95" fmla="*/ 4307605 h 5632488"/>
                  <a:gd name="connsiteX96" fmla="*/ 1856676 w 4668724"/>
                  <a:gd name="connsiteY96" fmla="*/ 4313501 h 5632488"/>
                  <a:gd name="connsiteX97" fmla="*/ 1844788 w 4668724"/>
                  <a:gd name="connsiteY97" fmla="*/ 4304850 h 5632488"/>
                  <a:gd name="connsiteX98" fmla="*/ 1826357 w 4668724"/>
                  <a:gd name="connsiteY98" fmla="*/ 4344396 h 5632488"/>
                  <a:gd name="connsiteX99" fmla="*/ 1695898 w 4668724"/>
                  <a:gd name="connsiteY99" fmla="*/ 4415526 h 5632488"/>
                  <a:gd name="connsiteX100" fmla="*/ 1643274 w 4668724"/>
                  <a:gd name="connsiteY100" fmla="*/ 4485174 h 5632488"/>
                  <a:gd name="connsiteX101" fmla="*/ 1586280 w 4668724"/>
                  <a:gd name="connsiteY101" fmla="*/ 4451664 h 5632488"/>
                  <a:gd name="connsiteX102" fmla="*/ 1516068 w 4668724"/>
                  <a:gd name="connsiteY102" fmla="*/ 4409815 h 5632488"/>
                  <a:gd name="connsiteX103" fmla="*/ 1222413 w 4668724"/>
                  <a:gd name="connsiteY103" fmla="*/ 4200181 h 5632488"/>
                  <a:gd name="connsiteX104" fmla="*/ 1138819 w 4668724"/>
                  <a:gd name="connsiteY104" fmla="*/ 4090247 h 5632488"/>
                  <a:gd name="connsiteX105" fmla="*/ 1129844 w 4668724"/>
                  <a:gd name="connsiteY105" fmla="*/ 4037605 h 5632488"/>
                  <a:gd name="connsiteX106" fmla="*/ 1077234 w 4668724"/>
                  <a:gd name="connsiteY106" fmla="*/ 3987444 h 5632488"/>
                  <a:gd name="connsiteX107" fmla="*/ 1104707 w 4668724"/>
                  <a:gd name="connsiteY107" fmla="*/ 3935018 h 5632488"/>
                  <a:gd name="connsiteX108" fmla="*/ 1087496 w 4668724"/>
                  <a:gd name="connsiteY108" fmla="*/ 3868473 h 5632488"/>
                  <a:gd name="connsiteX109" fmla="*/ 1044357 w 4668724"/>
                  <a:gd name="connsiteY109" fmla="*/ 3804069 h 5632488"/>
                  <a:gd name="connsiteX110" fmla="*/ 988790 w 4668724"/>
                  <a:gd name="connsiteY110" fmla="*/ 3832401 h 5632488"/>
                  <a:gd name="connsiteX111" fmla="*/ 987260 w 4668724"/>
                  <a:gd name="connsiteY111" fmla="*/ 3784152 h 5632488"/>
                  <a:gd name="connsiteX112" fmla="*/ 945378 w 4668724"/>
                  <a:gd name="connsiteY112" fmla="*/ 3816172 h 5632488"/>
                  <a:gd name="connsiteX113" fmla="*/ 920833 w 4668724"/>
                  <a:gd name="connsiteY113" fmla="*/ 3719629 h 5632488"/>
                  <a:gd name="connsiteX114" fmla="*/ 981693 w 4668724"/>
                  <a:gd name="connsiteY114" fmla="*/ 3692512 h 5632488"/>
                  <a:gd name="connsiteX115" fmla="*/ 1060578 w 4668724"/>
                  <a:gd name="connsiteY115" fmla="*/ 3652381 h 5632488"/>
                  <a:gd name="connsiteX116" fmla="*/ 1403515 w 4668724"/>
                  <a:gd name="connsiteY116" fmla="*/ 3460910 h 5632488"/>
                  <a:gd name="connsiteX117" fmla="*/ 1465151 w 4668724"/>
                  <a:gd name="connsiteY117" fmla="*/ 3601273 h 5632488"/>
                  <a:gd name="connsiteX118" fmla="*/ 1517990 w 4668724"/>
                  <a:gd name="connsiteY118" fmla="*/ 3720088 h 5632488"/>
                  <a:gd name="connsiteX119" fmla="*/ 1490317 w 4668724"/>
                  <a:gd name="connsiteY119" fmla="*/ 3859636 h 5632488"/>
                  <a:gd name="connsiteX120" fmla="*/ 1525679 w 4668724"/>
                  <a:gd name="connsiteY120" fmla="*/ 3892050 h 5632488"/>
                  <a:gd name="connsiteX121" fmla="*/ 1581356 w 4668724"/>
                  <a:gd name="connsiteY121" fmla="*/ 3955179 h 5632488"/>
                  <a:gd name="connsiteX122" fmla="*/ 1660862 w 4668724"/>
                  <a:gd name="connsiteY122" fmla="*/ 3920804 h 5632488"/>
                  <a:gd name="connsiteX123" fmla="*/ 1690501 w 4668724"/>
                  <a:gd name="connsiteY123" fmla="*/ 3970505 h 5632488"/>
                  <a:gd name="connsiteX124" fmla="*/ 1699476 w 4668724"/>
                  <a:gd name="connsiteY124" fmla="*/ 3942610 h 5632488"/>
                  <a:gd name="connsiteX125" fmla="*/ 1718683 w 4668724"/>
                  <a:gd name="connsiteY125" fmla="*/ 3945980 h 5632488"/>
                  <a:gd name="connsiteX126" fmla="*/ 1722550 w 4668724"/>
                  <a:gd name="connsiteY126" fmla="*/ 3934299 h 5632488"/>
                  <a:gd name="connsiteX127" fmla="*/ 1780017 w 4668724"/>
                  <a:gd name="connsiteY127" fmla="*/ 3934632 h 5632488"/>
                  <a:gd name="connsiteX128" fmla="*/ 1792570 w 4668724"/>
                  <a:gd name="connsiteY128" fmla="*/ 3910138 h 5632488"/>
                  <a:gd name="connsiteX129" fmla="*/ 1844115 w 4668724"/>
                  <a:gd name="connsiteY129" fmla="*/ 3927951 h 5632488"/>
                  <a:gd name="connsiteX130" fmla="*/ 1955137 w 4668724"/>
                  <a:gd name="connsiteY130" fmla="*/ 3963972 h 5632488"/>
                  <a:gd name="connsiteX131" fmla="*/ 2181079 w 4668724"/>
                  <a:gd name="connsiteY131" fmla="*/ 3993229 h 5632488"/>
                  <a:gd name="connsiteX132" fmla="*/ 2244001 w 4668724"/>
                  <a:gd name="connsiteY132" fmla="*/ 4021939 h 5632488"/>
                  <a:gd name="connsiteX133" fmla="*/ 2266609 w 4668724"/>
                  <a:gd name="connsiteY133" fmla="*/ 4047286 h 5632488"/>
                  <a:gd name="connsiteX134" fmla="*/ 2299952 w 4668724"/>
                  <a:gd name="connsiteY134" fmla="*/ 4038331 h 5632488"/>
                  <a:gd name="connsiteX135" fmla="*/ 2320816 w 4668724"/>
                  <a:gd name="connsiteY135" fmla="*/ 4038456 h 5632488"/>
                  <a:gd name="connsiteX136" fmla="*/ 2341354 w 4668724"/>
                  <a:gd name="connsiteY136" fmla="*/ 4063841 h 5632488"/>
                  <a:gd name="connsiteX137" fmla="*/ 2398525 w 4668724"/>
                  <a:gd name="connsiteY137" fmla="*/ 4063996 h 5632488"/>
                  <a:gd name="connsiteX138" fmla="*/ 2412616 w 4668724"/>
                  <a:gd name="connsiteY138" fmla="*/ 4082587 h 5632488"/>
                  <a:gd name="connsiteX139" fmla="*/ 2433931 w 4668724"/>
                  <a:gd name="connsiteY139" fmla="*/ 4044915 h 5632488"/>
                  <a:gd name="connsiteX140" fmla="*/ 2469846 w 4668724"/>
                  <a:gd name="connsiteY140" fmla="*/ 4072025 h 5632488"/>
                  <a:gd name="connsiteX141" fmla="*/ 2505377 w 4668724"/>
                  <a:gd name="connsiteY141" fmla="*/ 4037671 h 5632488"/>
                  <a:gd name="connsiteX142" fmla="*/ 2520245 w 4668724"/>
                  <a:gd name="connsiteY142" fmla="*/ 4018183 h 5632488"/>
                  <a:gd name="connsiteX143" fmla="*/ 2506139 w 4668724"/>
                  <a:gd name="connsiteY143" fmla="*/ 3972157 h 5632488"/>
                  <a:gd name="connsiteX144" fmla="*/ 2553728 w 4668724"/>
                  <a:gd name="connsiteY144" fmla="*/ 4001903 h 5632488"/>
                  <a:gd name="connsiteX145" fmla="*/ 2614219 w 4668724"/>
                  <a:gd name="connsiteY145" fmla="*/ 3978008 h 5632488"/>
                  <a:gd name="connsiteX146" fmla="*/ 2606981 w 4668724"/>
                  <a:gd name="connsiteY146" fmla="*/ 3949002 h 5632488"/>
                  <a:gd name="connsiteX147" fmla="*/ 2630839 w 4668724"/>
                  <a:gd name="connsiteY147" fmla="*/ 3958505 h 5632488"/>
                  <a:gd name="connsiteX148" fmla="*/ 2650127 w 4668724"/>
                  <a:gd name="connsiteY148" fmla="*/ 3919574 h 5632488"/>
                  <a:gd name="connsiteX149" fmla="*/ 2616164 w 4668724"/>
                  <a:gd name="connsiteY149" fmla="*/ 3891027 h 5632488"/>
                  <a:gd name="connsiteX150" fmla="*/ 2614936 w 4668724"/>
                  <a:gd name="connsiteY150" fmla="*/ 3838438 h 5632488"/>
                  <a:gd name="connsiteX151" fmla="*/ 2613295 w 4668724"/>
                  <a:gd name="connsiteY151" fmla="*/ 3778700 h 5632488"/>
                  <a:gd name="connsiteX152" fmla="*/ 2641736 w 4668724"/>
                  <a:gd name="connsiteY152" fmla="*/ 3725281 h 5632488"/>
                  <a:gd name="connsiteX153" fmla="*/ 2655125 w 4668724"/>
                  <a:gd name="connsiteY153" fmla="*/ 3685772 h 5632488"/>
                  <a:gd name="connsiteX154" fmla="*/ 2676107 w 4668724"/>
                  <a:gd name="connsiteY154" fmla="*/ 3588436 h 5632488"/>
                  <a:gd name="connsiteX155" fmla="*/ 2682325 w 4668724"/>
                  <a:gd name="connsiteY155" fmla="*/ 3524010 h 5632488"/>
                  <a:gd name="connsiteX156" fmla="*/ 2644139 w 4668724"/>
                  <a:gd name="connsiteY156" fmla="*/ 3441948 h 5632488"/>
                  <a:gd name="connsiteX157" fmla="*/ 2587020 w 4668724"/>
                  <a:gd name="connsiteY157" fmla="*/ 3376329 h 5632488"/>
                  <a:gd name="connsiteX158" fmla="*/ 2567354 w 4668724"/>
                  <a:gd name="connsiteY158" fmla="*/ 3363063 h 5632488"/>
                  <a:gd name="connsiteX159" fmla="*/ 2550291 w 4668724"/>
                  <a:gd name="connsiteY159" fmla="*/ 3357545 h 5632488"/>
                  <a:gd name="connsiteX160" fmla="*/ 2528954 w 4668724"/>
                  <a:gd name="connsiteY160" fmla="*/ 3330124 h 5632488"/>
                  <a:gd name="connsiteX161" fmla="*/ 2441420 w 4668724"/>
                  <a:gd name="connsiteY161" fmla="*/ 3266624 h 5632488"/>
                  <a:gd name="connsiteX162" fmla="*/ 2356392 w 4668724"/>
                  <a:gd name="connsiteY162" fmla="*/ 3210493 h 5632488"/>
                  <a:gd name="connsiteX163" fmla="*/ 2327026 w 4668724"/>
                  <a:gd name="connsiteY163" fmla="*/ 3200279 h 5632488"/>
                  <a:gd name="connsiteX164" fmla="*/ 2326664 w 4668724"/>
                  <a:gd name="connsiteY164" fmla="*/ 3151037 h 5632488"/>
                  <a:gd name="connsiteX165" fmla="*/ 2311611 w 4668724"/>
                  <a:gd name="connsiteY165" fmla="*/ 3113173 h 5632488"/>
                  <a:gd name="connsiteX166" fmla="*/ 2306059 w 4668724"/>
                  <a:gd name="connsiteY166" fmla="*/ 3060279 h 5632488"/>
                  <a:gd name="connsiteX167" fmla="*/ 2289898 w 4668724"/>
                  <a:gd name="connsiteY167" fmla="*/ 3047569 h 5632488"/>
                  <a:gd name="connsiteX168" fmla="*/ 2269818 w 4668724"/>
                  <a:gd name="connsiteY168" fmla="*/ 3018200 h 5632488"/>
                  <a:gd name="connsiteX169" fmla="*/ 2244807 w 4668724"/>
                  <a:gd name="connsiteY169" fmla="*/ 3047732 h 5632488"/>
                  <a:gd name="connsiteX170" fmla="*/ 2212839 w 4668724"/>
                  <a:gd name="connsiteY170" fmla="*/ 3040310 h 5632488"/>
                  <a:gd name="connsiteX171" fmla="*/ 2139485 w 4668724"/>
                  <a:gd name="connsiteY171" fmla="*/ 3027792 h 5632488"/>
                  <a:gd name="connsiteX172" fmla="*/ 2115332 w 4668724"/>
                  <a:gd name="connsiteY172" fmla="*/ 3007201 h 5632488"/>
                  <a:gd name="connsiteX173" fmla="*/ 2101965 w 4668724"/>
                  <a:gd name="connsiteY173" fmla="*/ 2962047 h 5632488"/>
                  <a:gd name="connsiteX174" fmla="*/ 2075320 w 4668724"/>
                  <a:gd name="connsiteY174" fmla="*/ 2951211 h 5632488"/>
                  <a:gd name="connsiteX175" fmla="*/ 2072858 w 4668724"/>
                  <a:gd name="connsiteY175" fmla="*/ 2902858 h 5632488"/>
                  <a:gd name="connsiteX176" fmla="*/ 2435771 w 4668724"/>
                  <a:gd name="connsiteY176" fmla="*/ 2960892 h 5632488"/>
                  <a:gd name="connsiteX177" fmla="*/ 2791595 w 4668724"/>
                  <a:gd name="connsiteY177" fmla="*/ 2873200 h 5632488"/>
                  <a:gd name="connsiteX178" fmla="*/ 3248171 w 4668724"/>
                  <a:gd name="connsiteY178" fmla="*/ 2443882 h 5632488"/>
                  <a:gd name="connsiteX179" fmla="*/ 3284146 w 4668724"/>
                  <a:gd name="connsiteY179" fmla="*/ 2527270 h 5632488"/>
                  <a:gd name="connsiteX180" fmla="*/ 3312477 w 4668724"/>
                  <a:gd name="connsiteY180" fmla="*/ 2477562 h 5632488"/>
                  <a:gd name="connsiteX181" fmla="*/ 3375067 w 4668724"/>
                  <a:gd name="connsiteY181" fmla="*/ 2525241 h 5632488"/>
                  <a:gd name="connsiteX182" fmla="*/ 3339772 w 4668724"/>
                  <a:gd name="connsiteY182" fmla="*/ 2615940 h 5632488"/>
                  <a:gd name="connsiteX183" fmla="*/ 3327514 w 4668724"/>
                  <a:gd name="connsiteY183" fmla="*/ 2706202 h 5632488"/>
                  <a:gd name="connsiteX184" fmla="*/ 3338855 w 4668724"/>
                  <a:gd name="connsiteY184" fmla="*/ 2749503 h 5632488"/>
                  <a:gd name="connsiteX185" fmla="*/ 3370128 w 4668724"/>
                  <a:gd name="connsiteY185" fmla="*/ 2772043 h 5632488"/>
                  <a:gd name="connsiteX186" fmla="*/ 3384826 w 4668724"/>
                  <a:gd name="connsiteY186" fmla="*/ 2782346 h 5632488"/>
                  <a:gd name="connsiteX187" fmla="*/ 3489024 w 4668724"/>
                  <a:gd name="connsiteY187" fmla="*/ 2808411 h 5632488"/>
                  <a:gd name="connsiteX188" fmla="*/ 3547556 w 4668724"/>
                  <a:gd name="connsiteY188" fmla="*/ 2820403 h 5632488"/>
                  <a:gd name="connsiteX189" fmla="*/ 3566652 w 4668724"/>
                  <a:gd name="connsiteY189" fmla="*/ 2782346 h 5632488"/>
                  <a:gd name="connsiteX190" fmla="*/ 3566460 w 4668724"/>
                  <a:gd name="connsiteY190" fmla="*/ 2766110 h 5632488"/>
                  <a:gd name="connsiteX191" fmla="*/ 3588366 w 4668724"/>
                  <a:gd name="connsiteY191" fmla="*/ 2782842 h 5632488"/>
                  <a:gd name="connsiteX192" fmla="*/ 3615033 w 4668724"/>
                  <a:gd name="connsiteY192" fmla="*/ 2770450 h 5632488"/>
                  <a:gd name="connsiteX193" fmla="*/ 3624023 w 4668724"/>
                  <a:gd name="connsiteY193" fmla="*/ 2721527 h 5632488"/>
                  <a:gd name="connsiteX194" fmla="*/ 3660803 w 4668724"/>
                  <a:gd name="connsiteY194" fmla="*/ 2770450 h 5632488"/>
                  <a:gd name="connsiteX195" fmla="*/ 3829714 w 4668724"/>
                  <a:gd name="connsiteY195" fmla="*/ 2817374 h 5632488"/>
                  <a:gd name="connsiteX196" fmla="*/ 3925115 w 4668724"/>
                  <a:gd name="connsiteY196" fmla="*/ 2888222 h 5632488"/>
                  <a:gd name="connsiteX197" fmla="*/ 3926357 w 4668724"/>
                  <a:gd name="connsiteY197" fmla="*/ 2986468 h 5632488"/>
                  <a:gd name="connsiteX198" fmla="*/ 3857815 w 4668724"/>
                  <a:gd name="connsiteY198" fmla="*/ 3128127 h 5632488"/>
                  <a:gd name="connsiteX199" fmla="*/ 3832013 w 4668724"/>
                  <a:gd name="connsiteY199" fmla="*/ 3205827 h 5632488"/>
                  <a:gd name="connsiteX200" fmla="*/ 3836863 w 4668724"/>
                  <a:gd name="connsiteY200" fmla="*/ 3233026 h 5632488"/>
                  <a:gd name="connsiteX201" fmla="*/ 3824879 w 4668724"/>
                  <a:gd name="connsiteY201" fmla="*/ 3262276 h 5632488"/>
                  <a:gd name="connsiteX202" fmla="*/ 3854466 w 4668724"/>
                  <a:gd name="connsiteY202" fmla="*/ 3348501 h 5632488"/>
                  <a:gd name="connsiteX203" fmla="*/ 3914173 w 4668724"/>
                  <a:gd name="connsiteY203" fmla="*/ 3376870 h 5632488"/>
                  <a:gd name="connsiteX204" fmla="*/ 3979439 w 4668724"/>
                  <a:gd name="connsiteY204" fmla="*/ 3403550 h 5632488"/>
                  <a:gd name="connsiteX205" fmla="*/ 4019776 w 4668724"/>
                  <a:gd name="connsiteY205" fmla="*/ 3404609 h 5632488"/>
                  <a:gd name="connsiteX206" fmla="*/ 4051182 w 4668724"/>
                  <a:gd name="connsiteY206" fmla="*/ 3416119 h 5632488"/>
                  <a:gd name="connsiteX207" fmla="*/ 4118275 w 4668724"/>
                  <a:gd name="connsiteY207" fmla="*/ 3381373 h 5632488"/>
                  <a:gd name="connsiteX208" fmla="*/ 4172526 w 4668724"/>
                  <a:gd name="connsiteY208" fmla="*/ 3361530 h 5632488"/>
                  <a:gd name="connsiteX209" fmla="*/ 4181508 w 4668724"/>
                  <a:gd name="connsiteY209" fmla="*/ 3295911 h 5632488"/>
                  <a:gd name="connsiteX210" fmla="*/ 4193137 w 4668724"/>
                  <a:gd name="connsiteY210" fmla="*/ 3333228 h 5632488"/>
                  <a:gd name="connsiteX211" fmla="*/ 4211997 w 4668724"/>
                  <a:gd name="connsiteY211" fmla="*/ 3286563 h 5632488"/>
                  <a:gd name="connsiteX212" fmla="*/ 4227656 w 4668724"/>
                  <a:gd name="connsiteY212" fmla="*/ 3239410 h 5632488"/>
                  <a:gd name="connsiteX213" fmla="*/ 4200745 w 4668724"/>
                  <a:gd name="connsiteY213" fmla="*/ 3133727 h 5632488"/>
                  <a:gd name="connsiteX214" fmla="*/ 4270891 w 4668724"/>
                  <a:gd name="connsiteY214" fmla="*/ 3211360 h 5632488"/>
                  <a:gd name="connsiteX215" fmla="*/ 4346523 w 4668724"/>
                  <a:gd name="connsiteY215" fmla="*/ 3335050 h 5632488"/>
                  <a:gd name="connsiteX216" fmla="*/ 4437347 w 4668724"/>
                  <a:gd name="connsiteY216" fmla="*/ 3501796 h 5632488"/>
                  <a:gd name="connsiteX217" fmla="*/ 4387562 w 4668724"/>
                  <a:gd name="connsiteY217" fmla="*/ 3629197 h 5632488"/>
                  <a:gd name="connsiteX218" fmla="*/ 4334841 w 4668724"/>
                  <a:gd name="connsiteY218" fmla="*/ 3780367 h 5632488"/>
                  <a:gd name="connsiteX219" fmla="*/ 4355905 w 4668724"/>
                  <a:gd name="connsiteY219" fmla="*/ 3903175 h 5632488"/>
                  <a:gd name="connsiteX220" fmla="*/ 4410746 w 4668724"/>
                  <a:gd name="connsiteY220" fmla="*/ 3933966 h 5632488"/>
                  <a:gd name="connsiteX221" fmla="*/ 4464879 w 4668724"/>
                  <a:gd name="connsiteY221" fmla="*/ 3965542 h 5632488"/>
                  <a:gd name="connsiteX222" fmla="*/ 4526952 w 4668724"/>
                  <a:gd name="connsiteY222" fmla="*/ 3970808 h 5632488"/>
                  <a:gd name="connsiteX223" fmla="*/ 4568316 w 4668724"/>
                  <a:gd name="connsiteY223" fmla="*/ 3936343 h 5632488"/>
                  <a:gd name="connsiteX224" fmla="*/ 4588285 w 4668724"/>
                  <a:gd name="connsiteY224" fmla="*/ 3995348 h 5632488"/>
                  <a:gd name="connsiteX225" fmla="*/ 4601267 w 4668724"/>
                  <a:gd name="connsiteY225" fmla="*/ 4078276 h 5632488"/>
                  <a:gd name="connsiteX226" fmla="*/ 4597282 w 4668724"/>
                  <a:gd name="connsiteY226" fmla="*/ 4257563 h 5632488"/>
                  <a:gd name="connsiteX227" fmla="*/ 4132366 w 4668724"/>
                  <a:gd name="connsiteY227" fmla="*/ 4806127 h 5632488"/>
                  <a:gd name="connsiteX228" fmla="*/ 4026607 w 4668724"/>
                  <a:gd name="connsiteY228" fmla="*/ 4787787 h 5632488"/>
                  <a:gd name="connsiteX229" fmla="*/ 4024035 w 4668724"/>
                  <a:gd name="connsiteY229" fmla="*/ 4746337 h 5632488"/>
                  <a:gd name="connsiteX230" fmla="*/ 4160682 w 4668724"/>
                  <a:gd name="connsiteY230" fmla="*/ 4700125 h 5632488"/>
                  <a:gd name="connsiteX231" fmla="*/ 4132366 w 4668724"/>
                  <a:gd name="connsiteY231" fmla="*/ 4806127 h 5632488"/>
                  <a:gd name="connsiteX232" fmla="*/ 4188539 w 4668724"/>
                  <a:gd name="connsiteY232" fmla="*/ 5219830 h 5632488"/>
                  <a:gd name="connsiteX233" fmla="*/ 4475074 w 4668724"/>
                  <a:gd name="connsiteY233" fmla="*/ 5411465 h 5632488"/>
                  <a:gd name="connsiteX234" fmla="*/ 4537620 w 4668724"/>
                  <a:gd name="connsiteY234" fmla="*/ 5503416 h 5632488"/>
                  <a:gd name="connsiteX235" fmla="*/ 4443498 w 4668724"/>
                  <a:gd name="connsiteY235" fmla="*/ 5528629 h 5632488"/>
                  <a:gd name="connsiteX236" fmla="*/ 4121306 w 4668724"/>
                  <a:gd name="connsiteY236" fmla="*/ 5445952 h 5632488"/>
                  <a:gd name="connsiteX237" fmla="*/ 3859020 w 4668724"/>
                  <a:gd name="connsiteY237" fmla="*/ 5264836 h 5632488"/>
                  <a:gd name="connsiteX238" fmla="*/ 3783655 w 4668724"/>
                  <a:gd name="connsiteY238" fmla="*/ 5129110 h 5632488"/>
                  <a:gd name="connsiteX239" fmla="*/ 3865696 w 4668724"/>
                  <a:gd name="connsiteY239" fmla="*/ 5005946 h 5632488"/>
                  <a:gd name="connsiteX240" fmla="*/ 3971928 w 4668724"/>
                  <a:gd name="connsiteY240" fmla="*/ 4874819 h 5632488"/>
                  <a:gd name="connsiteX241" fmla="*/ 4033757 w 4668724"/>
                  <a:gd name="connsiteY241" fmla="*/ 4887285 h 5632488"/>
                  <a:gd name="connsiteX242" fmla="*/ 4096894 w 4668724"/>
                  <a:gd name="connsiteY242" fmla="*/ 4905500 h 5632488"/>
                  <a:gd name="connsiteX243" fmla="*/ 4083808 w 4668724"/>
                  <a:gd name="connsiteY243" fmla="*/ 4995317 h 5632488"/>
                  <a:gd name="connsiteX244" fmla="*/ 4018608 w 4668724"/>
                  <a:gd name="connsiteY244" fmla="*/ 5016353 h 5632488"/>
                  <a:gd name="connsiteX245" fmla="*/ 3918860 w 4668724"/>
                  <a:gd name="connsiteY245" fmla="*/ 5101948 h 5632488"/>
                  <a:gd name="connsiteX246" fmla="*/ 4039494 w 4668724"/>
                  <a:gd name="connsiteY246" fmla="*/ 5087608 h 5632488"/>
                  <a:gd name="connsiteX247" fmla="*/ 4094661 w 4668724"/>
                  <a:gd name="connsiteY247" fmla="*/ 5097867 h 5632488"/>
                  <a:gd name="connsiteX248" fmla="*/ 4070826 w 4668724"/>
                  <a:gd name="connsiteY248" fmla="*/ 5145827 h 5632488"/>
                  <a:gd name="connsiteX249" fmla="*/ 3997309 w 4668724"/>
                  <a:gd name="connsiteY249" fmla="*/ 5176448 h 5632488"/>
                  <a:gd name="connsiteX250" fmla="*/ 3999186 w 4668724"/>
                  <a:gd name="connsiteY250" fmla="*/ 5220757 h 5632488"/>
                  <a:gd name="connsiteX251" fmla="*/ 4188539 w 4668724"/>
                  <a:gd name="connsiteY251" fmla="*/ 5219830 h 5632488"/>
                  <a:gd name="connsiteX252" fmla="*/ 2946976 w 4668724"/>
                  <a:gd name="connsiteY252" fmla="*/ 4302598 h 5632488"/>
                  <a:gd name="connsiteX253" fmla="*/ 2966457 w 4668724"/>
                  <a:gd name="connsiteY253" fmla="*/ 4287310 h 5632488"/>
                  <a:gd name="connsiteX254" fmla="*/ 2946976 w 4668724"/>
                  <a:gd name="connsiteY254" fmla="*/ 4302598 h 5632488"/>
                  <a:gd name="connsiteX255" fmla="*/ 1965724 w 4668724"/>
                  <a:gd name="connsiteY255" fmla="*/ 4595464 h 5632488"/>
                  <a:gd name="connsiteX256" fmla="*/ 1963366 w 4668724"/>
                  <a:gd name="connsiteY256" fmla="*/ 4569702 h 5632488"/>
                  <a:gd name="connsiteX257" fmla="*/ 1965724 w 4668724"/>
                  <a:gd name="connsiteY257" fmla="*/ 4595464 h 5632488"/>
                  <a:gd name="connsiteX258" fmla="*/ 1079704 w 4668724"/>
                  <a:gd name="connsiteY258" fmla="*/ 4038286 h 5632488"/>
                  <a:gd name="connsiteX259" fmla="*/ 1112263 w 4668724"/>
                  <a:gd name="connsiteY259" fmla="*/ 4003621 h 5632488"/>
                  <a:gd name="connsiteX260" fmla="*/ 1079704 w 4668724"/>
                  <a:gd name="connsiteY260" fmla="*/ 4038286 h 5632488"/>
                  <a:gd name="connsiteX261" fmla="*/ 1021017 w 4668724"/>
                  <a:gd name="connsiteY261" fmla="*/ 3282890 h 5632488"/>
                  <a:gd name="connsiteX262" fmla="*/ 924921 w 4668724"/>
                  <a:gd name="connsiteY262" fmla="*/ 3128794 h 5632488"/>
                  <a:gd name="connsiteX263" fmla="*/ 833905 w 4668724"/>
                  <a:gd name="connsiteY263" fmla="*/ 3143075 h 5632488"/>
                  <a:gd name="connsiteX264" fmla="*/ 803053 w 4668724"/>
                  <a:gd name="connsiteY264" fmla="*/ 3063012 h 5632488"/>
                  <a:gd name="connsiteX265" fmla="*/ 765585 w 4668724"/>
                  <a:gd name="connsiteY265" fmla="*/ 3162148 h 5632488"/>
                  <a:gd name="connsiteX266" fmla="*/ 717574 w 4668724"/>
                  <a:gd name="connsiteY266" fmla="*/ 3175769 h 5632488"/>
                  <a:gd name="connsiteX267" fmla="*/ 693243 w 4668724"/>
                  <a:gd name="connsiteY267" fmla="*/ 3142416 h 5632488"/>
                  <a:gd name="connsiteX268" fmla="*/ 669667 w 4668724"/>
                  <a:gd name="connsiteY268" fmla="*/ 3076471 h 5632488"/>
                  <a:gd name="connsiteX269" fmla="*/ 648330 w 4668724"/>
                  <a:gd name="connsiteY269" fmla="*/ 3156230 h 5632488"/>
                  <a:gd name="connsiteX270" fmla="*/ 482732 w 4668724"/>
                  <a:gd name="connsiteY270" fmla="*/ 3229492 h 5632488"/>
                  <a:gd name="connsiteX271" fmla="*/ 331099 w 4668724"/>
                  <a:gd name="connsiteY271" fmla="*/ 3190035 h 5632488"/>
                  <a:gd name="connsiteX272" fmla="*/ 404712 w 4668724"/>
                  <a:gd name="connsiteY272" fmla="*/ 3117906 h 5632488"/>
                  <a:gd name="connsiteX273" fmla="*/ 540871 w 4668724"/>
                  <a:gd name="connsiteY273" fmla="*/ 3036717 h 5632488"/>
                  <a:gd name="connsiteX274" fmla="*/ 831568 w 4668724"/>
                  <a:gd name="connsiteY274" fmla="*/ 2991150 h 5632488"/>
                  <a:gd name="connsiteX275" fmla="*/ 1106881 w 4668724"/>
                  <a:gd name="connsiteY275" fmla="*/ 3143075 h 5632488"/>
                  <a:gd name="connsiteX276" fmla="*/ 1148689 w 4668724"/>
                  <a:gd name="connsiteY276" fmla="*/ 3223611 h 5632488"/>
                  <a:gd name="connsiteX277" fmla="*/ 1093603 w 4668724"/>
                  <a:gd name="connsiteY277" fmla="*/ 3245440 h 5632488"/>
                  <a:gd name="connsiteX278" fmla="*/ 1021017 w 4668724"/>
                  <a:gd name="connsiteY278" fmla="*/ 3282890 h 5632488"/>
                  <a:gd name="connsiteX279" fmla="*/ 1183703 w 4668724"/>
                  <a:gd name="connsiteY279" fmla="*/ 3316954 h 5632488"/>
                  <a:gd name="connsiteX280" fmla="*/ 1244245 w 4668724"/>
                  <a:gd name="connsiteY280" fmla="*/ 3374907 h 5632488"/>
                  <a:gd name="connsiteX281" fmla="*/ 1269670 w 4668724"/>
                  <a:gd name="connsiteY281" fmla="*/ 3454969 h 5632488"/>
                  <a:gd name="connsiteX282" fmla="*/ 1193986 w 4668724"/>
                  <a:gd name="connsiteY282" fmla="*/ 3501707 h 5632488"/>
                  <a:gd name="connsiteX283" fmla="*/ 1104190 w 4668724"/>
                  <a:gd name="connsiteY283" fmla="*/ 3536920 h 5632488"/>
                  <a:gd name="connsiteX284" fmla="*/ 1059114 w 4668724"/>
                  <a:gd name="connsiteY284" fmla="*/ 3426126 h 5632488"/>
                  <a:gd name="connsiteX285" fmla="*/ 1047255 w 4668724"/>
                  <a:gd name="connsiteY285" fmla="*/ 3356900 h 5632488"/>
                  <a:gd name="connsiteX286" fmla="*/ 1183703 w 4668724"/>
                  <a:gd name="connsiteY286" fmla="*/ 3316954 h 5632488"/>
                  <a:gd name="connsiteX287" fmla="*/ 2225349 w 4668724"/>
                  <a:gd name="connsiteY287" fmla="*/ 1930058 h 5632488"/>
                  <a:gd name="connsiteX288" fmla="*/ 2266469 w 4668724"/>
                  <a:gd name="connsiteY288" fmla="*/ 1930710 h 5632488"/>
                  <a:gd name="connsiteX289" fmla="*/ 2280265 w 4668724"/>
                  <a:gd name="connsiteY289" fmla="*/ 2032756 h 5632488"/>
                  <a:gd name="connsiteX290" fmla="*/ 2251609 w 4668724"/>
                  <a:gd name="connsiteY290" fmla="*/ 2060740 h 5632488"/>
                  <a:gd name="connsiteX291" fmla="*/ 2225349 w 4668724"/>
                  <a:gd name="connsiteY291" fmla="*/ 1930058 h 5632488"/>
                  <a:gd name="connsiteX292" fmla="*/ 2373787 w 4668724"/>
                  <a:gd name="connsiteY292" fmla="*/ 2099804 h 5632488"/>
                  <a:gd name="connsiteX293" fmla="*/ 2329917 w 4668724"/>
                  <a:gd name="connsiteY293" fmla="*/ 2088346 h 5632488"/>
                  <a:gd name="connsiteX294" fmla="*/ 2308203 w 4668724"/>
                  <a:gd name="connsiteY294" fmla="*/ 1954679 h 5632488"/>
                  <a:gd name="connsiteX295" fmla="*/ 2349545 w 4668724"/>
                  <a:gd name="connsiteY295" fmla="*/ 1966493 h 5632488"/>
                  <a:gd name="connsiteX296" fmla="*/ 2373787 w 4668724"/>
                  <a:gd name="connsiteY296" fmla="*/ 2099804 h 5632488"/>
                  <a:gd name="connsiteX297" fmla="*/ 2436888 w 4668724"/>
                  <a:gd name="connsiteY297" fmla="*/ 2058221 h 5632488"/>
                  <a:gd name="connsiteX298" fmla="*/ 2397335 w 4668724"/>
                  <a:gd name="connsiteY298" fmla="*/ 1867439 h 5632488"/>
                  <a:gd name="connsiteX299" fmla="*/ 2436888 w 4668724"/>
                  <a:gd name="connsiteY299" fmla="*/ 2058221 h 5632488"/>
                  <a:gd name="connsiteX300" fmla="*/ 2567931 w 4668724"/>
                  <a:gd name="connsiteY300" fmla="*/ 2078346 h 5632488"/>
                  <a:gd name="connsiteX301" fmla="*/ 2519957 w 4668724"/>
                  <a:gd name="connsiteY301" fmla="*/ 2070117 h 5632488"/>
                  <a:gd name="connsiteX302" fmla="*/ 2478186 w 4668724"/>
                  <a:gd name="connsiteY302" fmla="*/ 1952272 h 5632488"/>
                  <a:gd name="connsiteX303" fmla="*/ 2518537 w 4668724"/>
                  <a:gd name="connsiteY303" fmla="*/ 1925421 h 5632488"/>
                  <a:gd name="connsiteX304" fmla="*/ 2567931 w 4668724"/>
                  <a:gd name="connsiteY304" fmla="*/ 2078346 h 5632488"/>
                  <a:gd name="connsiteX305" fmla="*/ 2282002 w 4668724"/>
                  <a:gd name="connsiteY305" fmla="*/ 1583765 h 5632488"/>
                  <a:gd name="connsiteX306" fmla="*/ 2406805 w 4668724"/>
                  <a:gd name="connsiteY306" fmla="*/ 1333275 h 5632488"/>
                  <a:gd name="connsiteX307" fmla="*/ 2438891 w 4668724"/>
                  <a:gd name="connsiteY307" fmla="*/ 1291796 h 5632488"/>
                  <a:gd name="connsiteX308" fmla="*/ 2474452 w 4668724"/>
                  <a:gd name="connsiteY308" fmla="*/ 1271523 h 5632488"/>
                  <a:gd name="connsiteX309" fmla="*/ 2459762 w 4668724"/>
                  <a:gd name="connsiteY309" fmla="*/ 1226407 h 5632488"/>
                  <a:gd name="connsiteX310" fmla="*/ 2391997 w 4668724"/>
                  <a:gd name="connsiteY310" fmla="*/ 1160706 h 5632488"/>
                  <a:gd name="connsiteX311" fmla="*/ 2536880 w 4668724"/>
                  <a:gd name="connsiteY311" fmla="*/ 1177824 h 5632488"/>
                  <a:gd name="connsiteX312" fmla="*/ 2600438 w 4668724"/>
                  <a:gd name="connsiteY312" fmla="*/ 1152559 h 5632488"/>
                  <a:gd name="connsiteX313" fmla="*/ 2723009 w 4668724"/>
                  <a:gd name="connsiteY313" fmla="*/ 1130204 h 5632488"/>
                  <a:gd name="connsiteX314" fmla="*/ 2836722 w 4668724"/>
                  <a:gd name="connsiteY314" fmla="*/ 1150477 h 5632488"/>
                  <a:gd name="connsiteX315" fmla="*/ 2958642 w 4668724"/>
                  <a:gd name="connsiteY315" fmla="*/ 1165225 h 5632488"/>
                  <a:gd name="connsiteX316" fmla="*/ 2867448 w 4668724"/>
                  <a:gd name="connsiteY316" fmla="*/ 1282322 h 5632488"/>
                  <a:gd name="connsiteX317" fmla="*/ 2877673 w 4668724"/>
                  <a:gd name="connsiteY317" fmla="*/ 1220651 h 5632488"/>
                  <a:gd name="connsiteX318" fmla="*/ 2814550 w 4668724"/>
                  <a:gd name="connsiteY318" fmla="*/ 1249679 h 5632488"/>
                  <a:gd name="connsiteX319" fmla="*/ 2801723 w 4668724"/>
                  <a:gd name="connsiteY319" fmla="*/ 1213859 h 5632488"/>
                  <a:gd name="connsiteX320" fmla="*/ 2809538 w 4668724"/>
                  <a:gd name="connsiteY320" fmla="*/ 1319113 h 5632488"/>
                  <a:gd name="connsiteX321" fmla="*/ 2712311 w 4668724"/>
                  <a:gd name="connsiteY321" fmla="*/ 1354378 h 5632488"/>
                  <a:gd name="connsiteX322" fmla="*/ 2610338 w 4668724"/>
                  <a:gd name="connsiteY322" fmla="*/ 1357259 h 5632488"/>
                  <a:gd name="connsiteX323" fmla="*/ 2497223 w 4668724"/>
                  <a:gd name="connsiteY323" fmla="*/ 1478919 h 5632488"/>
                  <a:gd name="connsiteX324" fmla="*/ 2535120 w 4668724"/>
                  <a:gd name="connsiteY324" fmla="*/ 1528509 h 5632488"/>
                  <a:gd name="connsiteX325" fmla="*/ 2551052 w 4668724"/>
                  <a:gd name="connsiteY325" fmla="*/ 1490770 h 5632488"/>
                  <a:gd name="connsiteX326" fmla="*/ 2594502 w 4668724"/>
                  <a:gd name="connsiteY326" fmla="*/ 1483467 h 5632488"/>
                  <a:gd name="connsiteX327" fmla="*/ 2645655 w 4668724"/>
                  <a:gd name="connsiteY327" fmla="*/ 1508688 h 5632488"/>
                  <a:gd name="connsiteX328" fmla="*/ 2628502 w 4668724"/>
                  <a:gd name="connsiteY328" fmla="*/ 1559093 h 5632488"/>
                  <a:gd name="connsiteX329" fmla="*/ 2507477 w 4668724"/>
                  <a:gd name="connsiteY329" fmla="*/ 1647762 h 5632488"/>
                  <a:gd name="connsiteX330" fmla="*/ 2282002 w 4668724"/>
                  <a:gd name="connsiteY330" fmla="*/ 1583765 h 5632488"/>
                  <a:gd name="connsiteX331" fmla="*/ 2350462 w 4668724"/>
                  <a:gd name="connsiteY331" fmla="*/ 1003078 h 5632488"/>
                  <a:gd name="connsiteX332" fmla="*/ 2348059 w 4668724"/>
                  <a:gd name="connsiteY332" fmla="*/ 941970 h 5632488"/>
                  <a:gd name="connsiteX333" fmla="*/ 2357870 w 4668724"/>
                  <a:gd name="connsiteY333" fmla="*/ 960073 h 5632488"/>
                  <a:gd name="connsiteX334" fmla="*/ 2369085 w 4668724"/>
                  <a:gd name="connsiteY334" fmla="*/ 852701 h 5632488"/>
                  <a:gd name="connsiteX335" fmla="*/ 2371725 w 4668724"/>
                  <a:gd name="connsiteY335" fmla="*/ 812081 h 5632488"/>
                  <a:gd name="connsiteX336" fmla="*/ 2373943 w 4668724"/>
                  <a:gd name="connsiteY336" fmla="*/ 793215 h 5632488"/>
                  <a:gd name="connsiteX337" fmla="*/ 2383199 w 4668724"/>
                  <a:gd name="connsiteY337" fmla="*/ 803637 h 5632488"/>
                  <a:gd name="connsiteX338" fmla="*/ 2392655 w 4668724"/>
                  <a:gd name="connsiteY338" fmla="*/ 750980 h 5632488"/>
                  <a:gd name="connsiteX339" fmla="*/ 2412757 w 4668724"/>
                  <a:gd name="connsiteY339" fmla="*/ 727752 h 5632488"/>
                  <a:gd name="connsiteX340" fmla="*/ 2440592 w 4668724"/>
                  <a:gd name="connsiteY340" fmla="*/ 693635 h 5632488"/>
                  <a:gd name="connsiteX341" fmla="*/ 2460679 w 4668724"/>
                  <a:gd name="connsiteY341" fmla="*/ 671681 h 5632488"/>
                  <a:gd name="connsiteX342" fmla="*/ 2473868 w 4668724"/>
                  <a:gd name="connsiteY342" fmla="*/ 614091 h 5632488"/>
                  <a:gd name="connsiteX343" fmla="*/ 2497437 w 4668724"/>
                  <a:gd name="connsiteY343" fmla="*/ 614595 h 5632488"/>
                  <a:gd name="connsiteX344" fmla="*/ 2485653 w 4668724"/>
                  <a:gd name="connsiteY344" fmla="*/ 600107 h 5632488"/>
                  <a:gd name="connsiteX345" fmla="*/ 2542380 w 4668724"/>
                  <a:gd name="connsiteY345" fmla="*/ 585130 h 5632488"/>
                  <a:gd name="connsiteX346" fmla="*/ 2549685 w 4668724"/>
                  <a:gd name="connsiteY346" fmla="*/ 531540 h 5632488"/>
                  <a:gd name="connsiteX347" fmla="*/ 2549692 w 4668724"/>
                  <a:gd name="connsiteY347" fmla="*/ 553013 h 5632488"/>
                  <a:gd name="connsiteX348" fmla="*/ 2598383 w 4668724"/>
                  <a:gd name="connsiteY348" fmla="*/ 490475 h 5632488"/>
                  <a:gd name="connsiteX349" fmla="*/ 2621509 w 4668724"/>
                  <a:gd name="connsiteY349" fmla="*/ 481113 h 5632488"/>
                  <a:gd name="connsiteX350" fmla="*/ 2644982 w 4668724"/>
                  <a:gd name="connsiteY350" fmla="*/ 473232 h 5632488"/>
                  <a:gd name="connsiteX351" fmla="*/ 2654512 w 4668724"/>
                  <a:gd name="connsiteY351" fmla="*/ 451144 h 5632488"/>
                  <a:gd name="connsiteX352" fmla="*/ 2664300 w 4668724"/>
                  <a:gd name="connsiteY352" fmla="*/ 446870 h 5632488"/>
                  <a:gd name="connsiteX353" fmla="*/ 2696682 w 4668724"/>
                  <a:gd name="connsiteY353" fmla="*/ 415331 h 5632488"/>
                  <a:gd name="connsiteX354" fmla="*/ 2732235 w 4668724"/>
                  <a:gd name="connsiteY354" fmla="*/ 392503 h 5632488"/>
                  <a:gd name="connsiteX355" fmla="*/ 2744064 w 4668724"/>
                  <a:gd name="connsiteY355" fmla="*/ 352201 h 5632488"/>
                  <a:gd name="connsiteX356" fmla="*/ 2766177 w 4668724"/>
                  <a:gd name="connsiteY356" fmla="*/ 353749 h 5632488"/>
                  <a:gd name="connsiteX357" fmla="*/ 2786079 w 4668724"/>
                  <a:gd name="connsiteY357" fmla="*/ 344409 h 5632488"/>
                  <a:gd name="connsiteX358" fmla="*/ 2848603 w 4668724"/>
                  <a:gd name="connsiteY358" fmla="*/ 316329 h 5632488"/>
                  <a:gd name="connsiteX359" fmla="*/ 2865711 w 4668724"/>
                  <a:gd name="connsiteY359" fmla="*/ 294804 h 5632488"/>
                  <a:gd name="connsiteX360" fmla="*/ 2898625 w 4668724"/>
                  <a:gd name="connsiteY360" fmla="*/ 282220 h 5632488"/>
                  <a:gd name="connsiteX361" fmla="*/ 2910875 w 4668724"/>
                  <a:gd name="connsiteY361" fmla="*/ 267391 h 5632488"/>
                  <a:gd name="connsiteX362" fmla="*/ 2952543 w 4668724"/>
                  <a:gd name="connsiteY362" fmla="*/ 247800 h 5632488"/>
                  <a:gd name="connsiteX363" fmla="*/ 3038673 w 4668724"/>
                  <a:gd name="connsiteY363" fmla="*/ 217038 h 5632488"/>
                  <a:gd name="connsiteX364" fmla="*/ 3233245 w 4668724"/>
                  <a:gd name="connsiteY364" fmla="*/ 152434 h 5632488"/>
                  <a:gd name="connsiteX365" fmla="*/ 3265656 w 4668724"/>
                  <a:gd name="connsiteY365" fmla="*/ 148057 h 5632488"/>
                  <a:gd name="connsiteX366" fmla="*/ 3274387 w 4668724"/>
                  <a:gd name="connsiteY366" fmla="*/ 135613 h 5632488"/>
                  <a:gd name="connsiteX367" fmla="*/ 3322982 w 4668724"/>
                  <a:gd name="connsiteY367" fmla="*/ 115770 h 5632488"/>
                  <a:gd name="connsiteX368" fmla="*/ 3342508 w 4668724"/>
                  <a:gd name="connsiteY368" fmla="*/ 156864 h 5632488"/>
                  <a:gd name="connsiteX369" fmla="*/ 3252607 w 4668724"/>
                  <a:gd name="connsiteY369" fmla="*/ 223638 h 5632488"/>
                  <a:gd name="connsiteX370" fmla="*/ 3145141 w 4668724"/>
                  <a:gd name="connsiteY370" fmla="*/ 372148 h 5632488"/>
                  <a:gd name="connsiteX371" fmla="*/ 3287340 w 4668724"/>
                  <a:gd name="connsiteY371" fmla="*/ 363201 h 5632488"/>
                  <a:gd name="connsiteX372" fmla="*/ 3352170 w 4668724"/>
                  <a:gd name="connsiteY372" fmla="*/ 358334 h 5632488"/>
                  <a:gd name="connsiteX373" fmla="*/ 3358906 w 4668724"/>
                  <a:gd name="connsiteY373" fmla="*/ 354483 h 5632488"/>
                  <a:gd name="connsiteX374" fmla="*/ 3369367 w 4668724"/>
                  <a:gd name="connsiteY374" fmla="*/ 358934 h 5632488"/>
                  <a:gd name="connsiteX375" fmla="*/ 3381750 w 4668724"/>
                  <a:gd name="connsiteY375" fmla="*/ 362993 h 5632488"/>
                  <a:gd name="connsiteX376" fmla="*/ 3394156 w 4668724"/>
                  <a:gd name="connsiteY376" fmla="*/ 355705 h 5632488"/>
                  <a:gd name="connsiteX377" fmla="*/ 3423462 w 4668724"/>
                  <a:gd name="connsiteY377" fmla="*/ 339024 h 5632488"/>
                  <a:gd name="connsiteX378" fmla="*/ 3438633 w 4668724"/>
                  <a:gd name="connsiteY378" fmla="*/ 352283 h 5632488"/>
                  <a:gd name="connsiteX379" fmla="*/ 3490725 w 4668724"/>
                  <a:gd name="connsiteY379" fmla="*/ 337735 h 5632488"/>
                  <a:gd name="connsiteX380" fmla="*/ 3515018 w 4668724"/>
                  <a:gd name="connsiteY380" fmla="*/ 341180 h 5632488"/>
                  <a:gd name="connsiteX381" fmla="*/ 3532415 w 4668724"/>
                  <a:gd name="connsiteY381" fmla="*/ 331854 h 5632488"/>
                  <a:gd name="connsiteX382" fmla="*/ 3543696 w 4668724"/>
                  <a:gd name="connsiteY382" fmla="*/ 339565 h 5632488"/>
                  <a:gd name="connsiteX383" fmla="*/ 3591752 w 4668724"/>
                  <a:gd name="connsiteY383" fmla="*/ 315033 h 5632488"/>
                  <a:gd name="connsiteX384" fmla="*/ 3627956 w 4668724"/>
                  <a:gd name="connsiteY384" fmla="*/ 319285 h 5632488"/>
                  <a:gd name="connsiteX385" fmla="*/ 3699898 w 4668724"/>
                  <a:gd name="connsiteY385" fmla="*/ 323092 h 5632488"/>
                  <a:gd name="connsiteX386" fmla="*/ 3811882 w 4668724"/>
                  <a:gd name="connsiteY386" fmla="*/ 327514 h 5632488"/>
                  <a:gd name="connsiteX387" fmla="*/ 3604845 w 4668724"/>
                  <a:gd name="connsiteY387" fmla="*/ 404562 h 5632488"/>
                  <a:gd name="connsiteX388" fmla="*/ 3559673 w 4668724"/>
                  <a:gd name="connsiteY388" fmla="*/ 498505 h 5632488"/>
                  <a:gd name="connsiteX389" fmla="*/ 3617613 w 4668724"/>
                  <a:gd name="connsiteY389" fmla="*/ 515726 h 5632488"/>
                  <a:gd name="connsiteX390" fmla="*/ 3694272 w 4668724"/>
                  <a:gd name="connsiteY390" fmla="*/ 521511 h 5632488"/>
                  <a:gd name="connsiteX391" fmla="*/ 3866643 w 4668724"/>
                  <a:gd name="connsiteY391" fmla="*/ 516348 h 5632488"/>
                  <a:gd name="connsiteX392" fmla="*/ 3944034 w 4668724"/>
                  <a:gd name="connsiteY392" fmla="*/ 546635 h 5632488"/>
                  <a:gd name="connsiteX393" fmla="*/ 4046281 w 4668724"/>
                  <a:gd name="connsiteY393" fmla="*/ 581063 h 5632488"/>
                  <a:gd name="connsiteX394" fmla="*/ 3993915 w 4668724"/>
                  <a:gd name="connsiteY394" fmla="*/ 609602 h 5632488"/>
                  <a:gd name="connsiteX395" fmla="*/ 3917271 w 4668724"/>
                  <a:gd name="connsiteY395" fmla="*/ 635853 h 5632488"/>
                  <a:gd name="connsiteX396" fmla="*/ 3775582 w 4668724"/>
                  <a:gd name="connsiteY396" fmla="*/ 654533 h 5632488"/>
                  <a:gd name="connsiteX397" fmla="*/ 3707365 w 4668724"/>
                  <a:gd name="connsiteY397" fmla="*/ 723789 h 5632488"/>
                  <a:gd name="connsiteX398" fmla="*/ 3791477 w 4668724"/>
                  <a:gd name="connsiteY398" fmla="*/ 751128 h 5632488"/>
                  <a:gd name="connsiteX399" fmla="*/ 3888142 w 4668724"/>
                  <a:gd name="connsiteY399" fmla="*/ 745869 h 5632488"/>
                  <a:gd name="connsiteX400" fmla="*/ 3985369 w 4668724"/>
                  <a:gd name="connsiteY400" fmla="*/ 771283 h 5632488"/>
                  <a:gd name="connsiteX401" fmla="*/ 3733907 w 4668724"/>
                  <a:gd name="connsiteY401" fmla="*/ 848419 h 5632488"/>
                  <a:gd name="connsiteX402" fmla="*/ 3435121 w 4668724"/>
                  <a:gd name="connsiteY402" fmla="*/ 901668 h 5632488"/>
                  <a:gd name="connsiteX403" fmla="*/ 3462283 w 4668724"/>
                  <a:gd name="connsiteY403" fmla="*/ 816584 h 5632488"/>
                  <a:gd name="connsiteX404" fmla="*/ 3387022 w 4668724"/>
                  <a:gd name="connsiteY404" fmla="*/ 887291 h 5632488"/>
                  <a:gd name="connsiteX405" fmla="*/ 3014830 w 4668724"/>
                  <a:gd name="connsiteY405" fmla="*/ 1091266 h 5632488"/>
                  <a:gd name="connsiteX406" fmla="*/ 3170603 w 4668724"/>
                  <a:gd name="connsiteY406" fmla="*/ 962332 h 5632488"/>
                  <a:gd name="connsiteX407" fmla="*/ 3246390 w 4668724"/>
                  <a:gd name="connsiteY407" fmla="*/ 832791 h 5632488"/>
                  <a:gd name="connsiteX408" fmla="*/ 2841195 w 4668724"/>
                  <a:gd name="connsiteY408" fmla="*/ 1070719 h 5632488"/>
                  <a:gd name="connsiteX409" fmla="*/ 3016286 w 4668724"/>
                  <a:gd name="connsiteY409" fmla="*/ 938837 h 5632488"/>
                  <a:gd name="connsiteX410" fmla="*/ 3041793 w 4668724"/>
                  <a:gd name="connsiteY410" fmla="*/ 857760 h 5632488"/>
                  <a:gd name="connsiteX411" fmla="*/ 2978611 w 4668724"/>
                  <a:gd name="connsiteY411" fmla="*/ 904253 h 5632488"/>
                  <a:gd name="connsiteX412" fmla="*/ 2654977 w 4668724"/>
                  <a:gd name="connsiteY412" fmla="*/ 1080059 h 5632488"/>
                  <a:gd name="connsiteX413" fmla="*/ 2523187 w 4668724"/>
                  <a:gd name="connsiteY413" fmla="*/ 1086666 h 5632488"/>
                  <a:gd name="connsiteX414" fmla="*/ 2379813 w 4668724"/>
                  <a:gd name="connsiteY414" fmla="*/ 1077889 h 5632488"/>
                  <a:gd name="connsiteX415" fmla="*/ 2350462 w 4668724"/>
                  <a:gd name="connsiteY415" fmla="*/ 1003078 h 5632488"/>
                  <a:gd name="connsiteX416" fmla="*/ 3527247 w 4668724"/>
                  <a:gd name="connsiteY416" fmla="*/ 2726349 h 5632488"/>
                  <a:gd name="connsiteX417" fmla="*/ 3527247 w 4668724"/>
                  <a:gd name="connsiteY417" fmla="*/ 2757273 h 5632488"/>
                  <a:gd name="connsiteX418" fmla="*/ 3507958 w 4668724"/>
                  <a:gd name="connsiteY418" fmla="*/ 2729845 h 5632488"/>
                  <a:gd name="connsiteX419" fmla="*/ 3527247 w 4668724"/>
                  <a:gd name="connsiteY419" fmla="*/ 2726349 h 5632488"/>
                  <a:gd name="connsiteX420" fmla="*/ 3506199 w 4668724"/>
                  <a:gd name="connsiteY420" fmla="*/ 2690529 h 5632488"/>
                  <a:gd name="connsiteX421" fmla="*/ 3489934 w 4668724"/>
                  <a:gd name="connsiteY421" fmla="*/ 2706520 h 5632488"/>
                  <a:gd name="connsiteX422" fmla="*/ 3506199 w 4668724"/>
                  <a:gd name="connsiteY422" fmla="*/ 2690529 h 5632488"/>
                  <a:gd name="connsiteX423" fmla="*/ 3586872 w 4668724"/>
                  <a:gd name="connsiteY423" fmla="*/ 2715779 h 5632488"/>
                  <a:gd name="connsiteX424" fmla="*/ 3569291 w 4668724"/>
                  <a:gd name="connsiteY424" fmla="*/ 2728475 h 5632488"/>
                  <a:gd name="connsiteX425" fmla="*/ 3586872 w 4668724"/>
                  <a:gd name="connsiteY425" fmla="*/ 2715779 h 5632488"/>
                  <a:gd name="connsiteX426" fmla="*/ 3630041 w 4668724"/>
                  <a:gd name="connsiteY426" fmla="*/ 2657693 h 5632488"/>
                  <a:gd name="connsiteX427" fmla="*/ 3623217 w 4668724"/>
                  <a:gd name="connsiteY427" fmla="*/ 2697506 h 5632488"/>
                  <a:gd name="connsiteX428" fmla="*/ 3601843 w 4668724"/>
                  <a:gd name="connsiteY428" fmla="*/ 2679811 h 5632488"/>
                  <a:gd name="connsiteX429" fmla="*/ 3630041 w 4668724"/>
                  <a:gd name="connsiteY429" fmla="*/ 2657693 h 5632488"/>
                  <a:gd name="connsiteX430" fmla="*/ 4557197 w 4668724"/>
                  <a:gd name="connsiteY430" fmla="*/ 3890768 h 5632488"/>
                  <a:gd name="connsiteX431" fmla="*/ 4577254 w 4668724"/>
                  <a:gd name="connsiteY431" fmla="*/ 3923655 h 5632488"/>
                  <a:gd name="connsiteX432" fmla="*/ 4557197 w 4668724"/>
                  <a:gd name="connsiteY432" fmla="*/ 3890768 h 5632488"/>
                  <a:gd name="connsiteX433" fmla="*/ 1519823 w 4668724"/>
                  <a:gd name="connsiteY433" fmla="*/ 1198490 h 5632488"/>
                  <a:gd name="connsiteX434" fmla="*/ 1444975 w 4668724"/>
                  <a:gd name="connsiteY434" fmla="*/ 1311787 h 5632488"/>
                  <a:gd name="connsiteX435" fmla="*/ 1401962 w 4668724"/>
                  <a:gd name="connsiteY435" fmla="*/ 1380850 h 5632488"/>
                  <a:gd name="connsiteX436" fmla="*/ 1328031 w 4668724"/>
                  <a:gd name="connsiteY436" fmla="*/ 1401486 h 5632488"/>
                  <a:gd name="connsiteX437" fmla="*/ 1197129 w 4668724"/>
                  <a:gd name="connsiteY437" fmla="*/ 1440136 h 5632488"/>
                  <a:gd name="connsiteX438" fmla="*/ 808376 w 4668724"/>
                  <a:gd name="connsiteY438" fmla="*/ 1696789 h 5632488"/>
                  <a:gd name="connsiteX439" fmla="*/ 693983 w 4668724"/>
                  <a:gd name="connsiteY439" fmla="*/ 1890408 h 5632488"/>
                  <a:gd name="connsiteX440" fmla="*/ 666465 w 4668724"/>
                  <a:gd name="connsiteY440" fmla="*/ 2144187 h 5632488"/>
                  <a:gd name="connsiteX441" fmla="*/ 635777 w 4668724"/>
                  <a:gd name="connsiteY441" fmla="*/ 2246478 h 5632488"/>
                  <a:gd name="connsiteX442" fmla="*/ 594212 w 4668724"/>
                  <a:gd name="connsiteY442" fmla="*/ 2167386 h 5632488"/>
                  <a:gd name="connsiteX443" fmla="*/ 530883 w 4668724"/>
                  <a:gd name="connsiteY443" fmla="*/ 1997662 h 5632488"/>
                  <a:gd name="connsiteX444" fmla="*/ 500667 w 4668724"/>
                  <a:gd name="connsiteY444" fmla="*/ 2123085 h 5632488"/>
                  <a:gd name="connsiteX445" fmla="*/ 481260 w 4668724"/>
                  <a:gd name="connsiteY445" fmla="*/ 2274595 h 5632488"/>
                  <a:gd name="connsiteX446" fmla="*/ 454327 w 4668724"/>
                  <a:gd name="connsiteY446" fmla="*/ 2391122 h 5632488"/>
                  <a:gd name="connsiteX447" fmla="*/ 411462 w 4668724"/>
                  <a:gd name="connsiteY447" fmla="*/ 2491539 h 5632488"/>
                  <a:gd name="connsiteX448" fmla="*/ 424903 w 4668724"/>
                  <a:gd name="connsiteY448" fmla="*/ 2171171 h 5632488"/>
                  <a:gd name="connsiteX449" fmla="*/ 441626 w 4668724"/>
                  <a:gd name="connsiteY449" fmla="*/ 1989136 h 5632488"/>
                  <a:gd name="connsiteX450" fmla="*/ 375295 w 4668724"/>
                  <a:gd name="connsiteY450" fmla="*/ 2078035 h 5632488"/>
                  <a:gd name="connsiteX451" fmla="*/ 297837 w 4668724"/>
                  <a:gd name="connsiteY451" fmla="*/ 2285795 h 5632488"/>
                  <a:gd name="connsiteX452" fmla="*/ 224069 w 4668724"/>
                  <a:gd name="connsiteY452" fmla="*/ 2445290 h 5632488"/>
                  <a:gd name="connsiteX453" fmla="*/ 278519 w 4668724"/>
                  <a:gd name="connsiteY453" fmla="*/ 2109841 h 5632488"/>
                  <a:gd name="connsiteX454" fmla="*/ 296610 w 4668724"/>
                  <a:gd name="connsiteY454" fmla="*/ 1921103 h 5632488"/>
                  <a:gd name="connsiteX455" fmla="*/ 212417 w 4668724"/>
                  <a:gd name="connsiteY455" fmla="*/ 2050407 h 5632488"/>
                  <a:gd name="connsiteX456" fmla="*/ 55668 w 4668724"/>
                  <a:gd name="connsiteY456" fmla="*/ 2275684 h 5632488"/>
                  <a:gd name="connsiteX457" fmla="*/ 108433 w 4668724"/>
                  <a:gd name="connsiteY457" fmla="*/ 2083109 h 5632488"/>
                  <a:gd name="connsiteX458" fmla="*/ 186105 w 4668724"/>
                  <a:gd name="connsiteY458" fmla="*/ 1884586 h 5632488"/>
                  <a:gd name="connsiteX459" fmla="*/ 434063 w 4668724"/>
                  <a:gd name="connsiteY459" fmla="*/ 1558004 h 5632488"/>
                  <a:gd name="connsiteX460" fmla="*/ 744655 w 4668724"/>
                  <a:gd name="connsiteY460" fmla="*/ 1281522 h 5632488"/>
                  <a:gd name="connsiteX461" fmla="*/ 1115154 w 4668724"/>
                  <a:gd name="connsiteY461" fmla="*/ 1120427 h 5632488"/>
                  <a:gd name="connsiteX462" fmla="*/ 1583515 w 4668724"/>
                  <a:gd name="connsiteY462" fmla="*/ 1109931 h 5632488"/>
                  <a:gd name="connsiteX463" fmla="*/ 1519823 w 4668724"/>
                  <a:gd name="connsiteY463" fmla="*/ 1198490 h 5632488"/>
                  <a:gd name="connsiteX464" fmla="*/ 4029816 w 4668724"/>
                  <a:gd name="connsiteY464" fmla="*/ 1349993 h 5632488"/>
                  <a:gd name="connsiteX465" fmla="*/ 4022482 w 4668724"/>
                  <a:gd name="connsiteY465" fmla="*/ 1351459 h 5632488"/>
                  <a:gd name="connsiteX466" fmla="*/ 4016464 w 4668724"/>
                  <a:gd name="connsiteY466" fmla="*/ 1315794 h 5632488"/>
                  <a:gd name="connsiteX467" fmla="*/ 4029816 w 4668724"/>
                  <a:gd name="connsiteY467" fmla="*/ 1349993 h 5632488"/>
                  <a:gd name="connsiteX468" fmla="*/ 3394599 w 4668724"/>
                  <a:gd name="connsiteY468" fmla="*/ 1247287 h 5632488"/>
                  <a:gd name="connsiteX469" fmla="*/ 3954525 w 4668724"/>
                  <a:gd name="connsiteY469" fmla="*/ 1067763 h 5632488"/>
                  <a:gd name="connsiteX470" fmla="*/ 4358824 w 4668724"/>
                  <a:gd name="connsiteY470" fmla="*/ 1075222 h 5632488"/>
                  <a:gd name="connsiteX471" fmla="*/ 4572257 w 4668724"/>
                  <a:gd name="connsiteY471" fmla="*/ 1436425 h 5632488"/>
                  <a:gd name="connsiteX472" fmla="*/ 4436416 w 4668724"/>
                  <a:gd name="connsiteY472" fmla="*/ 1921288 h 5632488"/>
                  <a:gd name="connsiteX473" fmla="*/ 4261864 w 4668724"/>
                  <a:gd name="connsiteY473" fmla="*/ 2147920 h 5632488"/>
                  <a:gd name="connsiteX474" fmla="*/ 4313719 w 4668724"/>
                  <a:gd name="connsiteY474" fmla="*/ 1847233 h 5632488"/>
                  <a:gd name="connsiteX475" fmla="*/ 4226547 w 4668724"/>
                  <a:gd name="connsiteY475" fmla="*/ 1978344 h 5632488"/>
                  <a:gd name="connsiteX476" fmla="*/ 4129505 w 4668724"/>
                  <a:gd name="connsiteY476" fmla="*/ 2110337 h 5632488"/>
                  <a:gd name="connsiteX477" fmla="*/ 4173383 w 4668724"/>
                  <a:gd name="connsiteY477" fmla="*/ 1904311 h 5632488"/>
                  <a:gd name="connsiteX478" fmla="*/ 4114527 w 4668724"/>
                  <a:gd name="connsiteY478" fmla="*/ 1881061 h 5632488"/>
                  <a:gd name="connsiteX479" fmla="*/ 3888933 w 4668724"/>
                  <a:gd name="connsiteY479" fmla="*/ 2227146 h 5632488"/>
                  <a:gd name="connsiteX480" fmla="*/ 3944618 w 4668724"/>
                  <a:gd name="connsiteY480" fmla="*/ 2000202 h 5632488"/>
                  <a:gd name="connsiteX481" fmla="*/ 3995505 w 4668724"/>
                  <a:gd name="connsiteY481" fmla="*/ 1833900 h 5632488"/>
                  <a:gd name="connsiteX482" fmla="*/ 3951065 w 4668724"/>
                  <a:gd name="connsiteY482" fmla="*/ 1751467 h 5632488"/>
                  <a:gd name="connsiteX483" fmla="*/ 3845247 w 4668724"/>
                  <a:gd name="connsiteY483" fmla="*/ 1831715 h 5632488"/>
                  <a:gd name="connsiteX484" fmla="*/ 3921041 w 4668724"/>
                  <a:gd name="connsiteY484" fmla="*/ 1695167 h 5632488"/>
                  <a:gd name="connsiteX485" fmla="*/ 3997464 w 4668724"/>
                  <a:gd name="connsiteY485" fmla="*/ 1585343 h 5632488"/>
                  <a:gd name="connsiteX486" fmla="*/ 4020649 w 4668724"/>
                  <a:gd name="connsiteY486" fmla="*/ 1534412 h 5632488"/>
                  <a:gd name="connsiteX487" fmla="*/ 4048498 w 4668724"/>
                  <a:gd name="connsiteY487" fmla="*/ 1491200 h 5632488"/>
                  <a:gd name="connsiteX488" fmla="*/ 4064009 w 4668724"/>
                  <a:gd name="connsiteY488" fmla="*/ 1456209 h 5632488"/>
                  <a:gd name="connsiteX489" fmla="*/ 4062109 w 4668724"/>
                  <a:gd name="connsiteY489" fmla="*/ 1438543 h 5632488"/>
                  <a:gd name="connsiteX490" fmla="*/ 4069798 w 4668724"/>
                  <a:gd name="connsiteY490" fmla="*/ 1415152 h 5632488"/>
                  <a:gd name="connsiteX491" fmla="*/ 4082359 w 4668724"/>
                  <a:gd name="connsiteY491" fmla="*/ 1382258 h 5632488"/>
                  <a:gd name="connsiteX492" fmla="*/ 4078145 w 4668724"/>
                  <a:gd name="connsiteY492" fmla="*/ 1286729 h 5632488"/>
                  <a:gd name="connsiteX493" fmla="*/ 3889140 w 4668724"/>
                  <a:gd name="connsiteY493" fmla="*/ 1241102 h 5632488"/>
                  <a:gd name="connsiteX494" fmla="*/ 3631667 w 4668724"/>
                  <a:gd name="connsiteY494" fmla="*/ 1311232 h 5632488"/>
                  <a:gd name="connsiteX495" fmla="*/ 3582451 w 4668724"/>
                  <a:gd name="connsiteY495" fmla="*/ 1324957 h 5632488"/>
                  <a:gd name="connsiteX496" fmla="*/ 3527668 w 4668724"/>
                  <a:gd name="connsiteY496" fmla="*/ 1349222 h 5632488"/>
                  <a:gd name="connsiteX497" fmla="*/ 3386511 w 4668724"/>
                  <a:gd name="connsiteY497" fmla="*/ 1416722 h 5632488"/>
                  <a:gd name="connsiteX498" fmla="*/ 3391472 w 4668724"/>
                  <a:gd name="connsiteY498" fmla="*/ 1311202 h 5632488"/>
                  <a:gd name="connsiteX499" fmla="*/ 3394599 w 4668724"/>
                  <a:gd name="connsiteY499" fmla="*/ 1247287 h 5632488"/>
                  <a:gd name="connsiteX500" fmla="*/ 4656619 w 4668724"/>
                  <a:gd name="connsiteY500" fmla="*/ 3999222 h 5632488"/>
                  <a:gd name="connsiteX501" fmla="*/ 4595131 w 4668724"/>
                  <a:gd name="connsiteY501" fmla="*/ 3687727 h 5632488"/>
                  <a:gd name="connsiteX502" fmla="*/ 4557138 w 4668724"/>
                  <a:gd name="connsiteY502" fmla="*/ 3540002 h 5632488"/>
                  <a:gd name="connsiteX503" fmla="*/ 4495050 w 4668724"/>
                  <a:gd name="connsiteY503" fmla="*/ 3445510 h 5632488"/>
                  <a:gd name="connsiteX504" fmla="*/ 4371334 w 4668724"/>
                  <a:gd name="connsiteY504" fmla="*/ 3195265 h 5632488"/>
                  <a:gd name="connsiteX505" fmla="*/ 4191001 w 4668724"/>
                  <a:gd name="connsiteY505" fmla="*/ 2967284 h 5632488"/>
                  <a:gd name="connsiteX506" fmla="*/ 3720643 w 4668724"/>
                  <a:gd name="connsiteY506" fmla="*/ 2606496 h 5632488"/>
                  <a:gd name="connsiteX507" fmla="*/ 3460590 w 4668724"/>
                  <a:gd name="connsiteY507" fmla="*/ 2450726 h 5632488"/>
                  <a:gd name="connsiteX508" fmla="*/ 3348585 w 4668724"/>
                  <a:gd name="connsiteY508" fmla="*/ 2407447 h 5632488"/>
                  <a:gd name="connsiteX509" fmla="*/ 3272539 w 4668724"/>
                  <a:gd name="connsiteY509" fmla="*/ 2340755 h 5632488"/>
                  <a:gd name="connsiteX510" fmla="*/ 3104449 w 4668724"/>
                  <a:gd name="connsiteY510" fmla="*/ 2197466 h 5632488"/>
                  <a:gd name="connsiteX511" fmla="*/ 3000753 w 4668724"/>
                  <a:gd name="connsiteY511" fmla="*/ 2147720 h 5632488"/>
                  <a:gd name="connsiteX512" fmla="*/ 2891069 w 4668724"/>
                  <a:gd name="connsiteY512" fmla="*/ 2098242 h 5632488"/>
                  <a:gd name="connsiteX513" fmla="*/ 3025609 w 4668724"/>
                  <a:gd name="connsiteY513" fmla="*/ 1726928 h 5632488"/>
                  <a:gd name="connsiteX514" fmla="*/ 3135057 w 4668724"/>
                  <a:gd name="connsiteY514" fmla="*/ 1655524 h 5632488"/>
                  <a:gd name="connsiteX515" fmla="*/ 3280191 w 4668724"/>
                  <a:gd name="connsiteY515" fmla="*/ 1628400 h 5632488"/>
                  <a:gd name="connsiteX516" fmla="*/ 3379140 w 4668724"/>
                  <a:gd name="connsiteY516" fmla="*/ 1615690 h 5632488"/>
                  <a:gd name="connsiteX517" fmla="*/ 3389158 w 4668724"/>
                  <a:gd name="connsiteY517" fmla="*/ 1540242 h 5632488"/>
                  <a:gd name="connsiteX518" fmla="*/ 3496233 w 4668724"/>
                  <a:gd name="connsiteY518" fmla="*/ 1453343 h 5632488"/>
                  <a:gd name="connsiteX519" fmla="*/ 3758866 w 4668724"/>
                  <a:gd name="connsiteY519" fmla="*/ 1373910 h 5632488"/>
                  <a:gd name="connsiteX520" fmla="*/ 3975676 w 4668724"/>
                  <a:gd name="connsiteY520" fmla="*/ 1419144 h 5632488"/>
                  <a:gd name="connsiteX521" fmla="*/ 3887292 w 4668724"/>
                  <a:gd name="connsiteY521" fmla="*/ 1625637 h 5632488"/>
                  <a:gd name="connsiteX522" fmla="*/ 3803284 w 4668724"/>
                  <a:gd name="connsiteY522" fmla="*/ 1763304 h 5632488"/>
                  <a:gd name="connsiteX523" fmla="*/ 3763073 w 4668724"/>
                  <a:gd name="connsiteY523" fmla="*/ 1876394 h 5632488"/>
                  <a:gd name="connsiteX524" fmla="*/ 3814773 w 4668724"/>
                  <a:gd name="connsiteY524" fmla="*/ 1936487 h 5632488"/>
                  <a:gd name="connsiteX525" fmla="*/ 3925876 w 4668724"/>
                  <a:gd name="connsiteY525" fmla="*/ 1867765 h 5632488"/>
                  <a:gd name="connsiteX526" fmla="*/ 3880571 w 4668724"/>
                  <a:gd name="connsiteY526" fmla="*/ 2004484 h 5632488"/>
                  <a:gd name="connsiteX527" fmla="*/ 3843169 w 4668724"/>
                  <a:gd name="connsiteY527" fmla="*/ 2156890 h 5632488"/>
                  <a:gd name="connsiteX528" fmla="*/ 3888637 w 4668724"/>
                  <a:gd name="connsiteY528" fmla="*/ 2299312 h 5632488"/>
                  <a:gd name="connsiteX529" fmla="*/ 3997634 w 4668724"/>
                  <a:gd name="connsiteY529" fmla="*/ 2196977 h 5632488"/>
                  <a:gd name="connsiteX530" fmla="*/ 4074308 w 4668724"/>
                  <a:gd name="connsiteY530" fmla="*/ 2085998 h 5632488"/>
                  <a:gd name="connsiteX531" fmla="*/ 4042384 w 4668724"/>
                  <a:gd name="connsiteY531" fmla="*/ 2262337 h 5632488"/>
                  <a:gd name="connsiteX532" fmla="*/ 4210127 w 4668724"/>
                  <a:gd name="connsiteY532" fmla="*/ 2121085 h 5632488"/>
                  <a:gd name="connsiteX533" fmla="*/ 4221046 w 4668724"/>
                  <a:gd name="connsiteY533" fmla="*/ 2250115 h 5632488"/>
                  <a:gd name="connsiteX534" fmla="*/ 4339817 w 4668724"/>
                  <a:gd name="connsiteY534" fmla="*/ 2181970 h 5632488"/>
                  <a:gd name="connsiteX535" fmla="*/ 4419559 w 4668724"/>
                  <a:gd name="connsiteY535" fmla="*/ 2013446 h 5632488"/>
                  <a:gd name="connsiteX536" fmla="*/ 4524231 w 4668724"/>
                  <a:gd name="connsiteY536" fmla="*/ 1824256 h 5632488"/>
                  <a:gd name="connsiteX537" fmla="*/ 4517718 w 4668724"/>
                  <a:gd name="connsiteY537" fmla="*/ 1112413 h 5632488"/>
                  <a:gd name="connsiteX538" fmla="*/ 4084954 w 4668724"/>
                  <a:gd name="connsiteY538" fmla="*/ 969368 h 5632488"/>
                  <a:gd name="connsiteX539" fmla="*/ 3569321 w 4668724"/>
                  <a:gd name="connsiteY539" fmla="*/ 1098939 h 5632488"/>
                  <a:gd name="connsiteX540" fmla="*/ 3240054 w 4668724"/>
                  <a:gd name="connsiteY540" fmla="*/ 1234288 h 5632488"/>
                  <a:gd name="connsiteX541" fmla="*/ 3000347 w 4668724"/>
                  <a:gd name="connsiteY541" fmla="*/ 1341660 h 5632488"/>
                  <a:gd name="connsiteX542" fmla="*/ 2886840 w 4668724"/>
                  <a:gd name="connsiteY542" fmla="*/ 1398094 h 5632488"/>
                  <a:gd name="connsiteX543" fmla="*/ 2783189 w 4668724"/>
                  <a:gd name="connsiteY543" fmla="*/ 1424018 h 5632488"/>
                  <a:gd name="connsiteX544" fmla="*/ 2897826 w 4668724"/>
                  <a:gd name="connsiteY544" fmla="*/ 1346415 h 5632488"/>
                  <a:gd name="connsiteX545" fmla="*/ 2982381 w 4668724"/>
                  <a:gd name="connsiteY545" fmla="*/ 1216341 h 5632488"/>
                  <a:gd name="connsiteX546" fmla="*/ 3068474 w 4668724"/>
                  <a:gd name="connsiteY546" fmla="*/ 1136693 h 5632488"/>
                  <a:gd name="connsiteX547" fmla="*/ 3219338 w 4668724"/>
                  <a:gd name="connsiteY547" fmla="*/ 1072852 h 5632488"/>
                  <a:gd name="connsiteX548" fmla="*/ 3581505 w 4668724"/>
                  <a:gd name="connsiteY548" fmla="*/ 950895 h 5632488"/>
                  <a:gd name="connsiteX549" fmla="*/ 3917559 w 4668724"/>
                  <a:gd name="connsiteY549" fmla="*/ 877558 h 5632488"/>
                  <a:gd name="connsiteX550" fmla="*/ 3998854 w 4668724"/>
                  <a:gd name="connsiteY550" fmla="*/ 685124 h 5632488"/>
                  <a:gd name="connsiteX551" fmla="*/ 4080991 w 4668724"/>
                  <a:gd name="connsiteY551" fmla="*/ 474343 h 5632488"/>
                  <a:gd name="connsiteX552" fmla="*/ 3781149 w 4668724"/>
                  <a:gd name="connsiteY552" fmla="*/ 417087 h 5632488"/>
                  <a:gd name="connsiteX553" fmla="*/ 3864499 w 4668724"/>
                  <a:gd name="connsiteY553" fmla="*/ 364141 h 5632488"/>
                  <a:gd name="connsiteX554" fmla="*/ 3944108 w 4668724"/>
                  <a:gd name="connsiteY554" fmla="*/ 287879 h 5632488"/>
                  <a:gd name="connsiteX555" fmla="*/ 3849284 w 4668724"/>
                  <a:gd name="connsiteY555" fmla="*/ 203476 h 5632488"/>
                  <a:gd name="connsiteX556" fmla="*/ 3310422 w 4668724"/>
                  <a:gd name="connsiteY556" fmla="*/ 258814 h 5632488"/>
                  <a:gd name="connsiteX557" fmla="*/ 3386504 w 4668724"/>
                  <a:gd name="connsiteY557" fmla="*/ 189292 h 5632488"/>
                  <a:gd name="connsiteX558" fmla="*/ 3474164 w 4668724"/>
                  <a:gd name="connsiteY558" fmla="*/ 111948 h 5632488"/>
                  <a:gd name="connsiteX559" fmla="*/ 3498303 w 4668724"/>
                  <a:gd name="connsiteY559" fmla="*/ 56469 h 5632488"/>
                  <a:gd name="connsiteX560" fmla="*/ 3491804 w 4668724"/>
                  <a:gd name="connsiteY560" fmla="*/ 37566 h 5632488"/>
                  <a:gd name="connsiteX561" fmla="*/ 3398008 w 4668724"/>
                  <a:gd name="connsiteY561" fmla="*/ 294 h 5632488"/>
                  <a:gd name="connsiteX562" fmla="*/ 3121342 w 4668724"/>
                  <a:gd name="connsiteY562" fmla="*/ 64446 h 5632488"/>
                  <a:gd name="connsiteX563" fmla="*/ 3003097 w 4668724"/>
                  <a:gd name="connsiteY563" fmla="*/ 96156 h 5632488"/>
                  <a:gd name="connsiteX564" fmla="*/ 2860484 w 4668724"/>
                  <a:gd name="connsiteY564" fmla="*/ 158345 h 5632488"/>
                  <a:gd name="connsiteX565" fmla="*/ 2796437 w 4668724"/>
                  <a:gd name="connsiteY565" fmla="*/ 190906 h 5632488"/>
                  <a:gd name="connsiteX566" fmla="*/ 2755916 w 4668724"/>
                  <a:gd name="connsiteY566" fmla="*/ 224579 h 5632488"/>
                  <a:gd name="connsiteX567" fmla="*/ 2708208 w 4668724"/>
                  <a:gd name="connsiteY567" fmla="*/ 240178 h 5632488"/>
                  <a:gd name="connsiteX568" fmla="*/ 2641736 w 4668724"/>
                  <a:gd name="connsiteY568" fmla="*/ 291494 h 5632488"/>
                  <a:gd name="connsiteX569" fmla="*/ 2413311 w 4668724"/>
                  <a:gd name="connsiteY569" fmla="*/ 506075 h 5632488"/>
                  <a:gd name="connsiteX570" fmla="*/ 2263549 w 4668724"/>
                  <a:gd name="connsiteY570" fmla="*/ 1043690 h 5632488"/>
                  <a:gd name="connsiteX571" fmla="*/ 2335380 w 4668724"/>
                  <a:gd name="connsiteY571" fmla="*/ 1146529 h 5632488"/>
                  <a:gd name="connsiteX572" fmla="*/ 2358225 w 4668724"/>
                  <a:gd name="connsiteY572" fmla="*/ 1267990 h 5632488"/>
                  <a:gd name="connsiteX573" fmla="*/ 2300743 w 4668724"/>
                  <a:gd name="connsiteY573" fmla="*/ 1380184 h 5632488"/>
                  <a:gd name="connsiteX574" fmla="*/ 2235580 w 4668724"/>
                  <a:gd name="connsiteY574" fmla="*/ 1548671 h 5632488"/>
                  <a:gd name="connsiteX575" fmla="*/ 2211908 w 4668724"/>
                  <a:gd name="connsiteY575" fmla="*/ 1497725 h 5632488"/>
                  <a:gd name="connsiteX576" fmla="*/ 2178313 w 4668724"/>
                  <a:gd name="connsiteY576" fmla="*/ 1499348 h 5632488"/>
                  <a:gd name="connsiteX577" fmla="*/ 2139100 w 4668724"/>
                  <a:gd name="connsiteY577" fmla="*/ 1420159 h 5632488"/>
                  <a:gd name="connsiteX578" fmla="*/ 2098704 w 4668724"/>
                  <a:gd name="connsiteY578" fmla="*/ 1345074 h 5632488"/>
                  <a:gd name="connsiteX579" fmla="*/ 1847154 w 4668724"/>
                  <a:gd name="connsiteY579" fmla="*/ 1111124 h 5632488"/>
                  <a:gd name="connsiteX580" fmla="*/ 1170595 w 4668724"/>
                  <a:gd name="connsiteY580" fmla="*/ 1023884 h 5632488"/>
                  <a:gd name="connsiteX581" fmla="*/ 567937 w 4668724"/>
                  <a:gd name="connsiteY581" fmla="*/ 1328357 h 5632488"/>
                  <a:gd name="connsiteX582" fmla="*/ 306494 w 4668724"/>
                  <a:gd name="connsiteY582" fmla="*/ 1602542 h 5632488"/>
                  <a:gd name="connsiteX583" fmla="*/ 95584 w 4668724"/>
                  <a:gd name="connsiteY583" fmla="*/ 1911866 h 5632488"/>
                  <a:gd name="connsiteX584" fmla="*/ 18022 w 4668724"/>
                  <a:gd name="connsiteY584" fmla="*/ 2109611 h 5632488"/>
                  <a:gd name="connsiteX585" fmla="*/ 8463 w 4668724"/>
                  <a:gd name="connsiteY585" fmla="*/ 2281758 h 5632488"/>
                  <a:gd name="connsiteX586" fmla="*/ 109719 w 4668724"/>
                  <a:gd name="connsiteY586" fmla="*/ 2322822 h 5632488"/>
                  <a:gd name="connsiteX587" fmla="*/ 190770 w 4668724"/>
                  <a:gd name="connsiteY587" fmla="*/ 2212206 h 5632488"/>
                  <a:gd name="connsiteX588" fmla="*/ 229643 w 4668724"/>
                  <a:gd name="connsiteY588" fmla="*/ 2506072 h 5632488"/>
                  <a:gd name="connsiteX589" fmla="*/ 354690 w 4668724"/>
                  <a:gd name="connsiteY589" fmla="*/ 2278565 h 5632488"/>
                  <a:gd name="connsiteX590" fmla="*/ 371399 w 4668724"/>
                  <a:gd name="connsiteY590" fmla="*/ 2495132 h 5632488"/>
                  <a:gd name="connsiteX591" fmla="*/ 459022 w 4668724"/>
                  <a:gd name="connsiteY591" fmla="*/ 2540899 h 5632488"/>
                  <a:gd name="connsiteX592" fmla="*/ 480965 w 4668724"/>
                  <a:gd name="connsiteY592" fmla="*/ 2463970 h 5632488"/>
                  <a:gd name="connsiteX593" fmla="*/ 503351 w 4668724"/>
                  <a:gd name="connsiteY593" fmla="*/ 2370072 h 5632488"/>
                  <a:gd name="connsiteX594" fmla="*/ 543503 w 4668724"/>
                  <a:gd name="connsiteY594" fmla="*/ 2130373 h 5632488"/>
                  <a:gd name="connsiteX595" fmla="*/ 617190 w 4668724"/>
                  <a:gd name="connsiteY595" fmla="*/ 2309082 h 5632488"/>
                  <a:gd name="connsiteX596" fmla="*/ 705227 w 4668724"/>
                  <a:gd name="connsiteY596" fmla="*/ 2210650 h 5632488"/>
                  <a:gd name="connsiteX597" fmla="*/ 720162 w 4668724"/>
                  <a:gd name="connsiteY597" fmla="*/ 2018401 h 5632488"/>
                  <a:gd name="connsiteX598" fmla="*/ 787328 w 4668724"/>
                  <a:gd name="connsiteY598" fmla="*/ 1840566 h 5632488"/>
                  <a:gd name="connsiteX599" fmla="*/ 1376360 w 4668724"/>
                  <a:gd name="connsiteY599" fmla="*/ 1487000 h 5632488"/>
                  <a:gd name="connsiteX600" fmla="*/ 1385742 w 4668724"/>
                  <a:gd name="connsiteY600" fmla="*/ 1662265 h 5632488"/>
                  <a:gd name="connsiteX601" fmla="*/ 1447718 w 4668724"/>
                  <a:gd name="connsiteY601" fmla="*/ 1661243 h 5632488"/>
                  <a:gd name="connsiteX602" fmla="*/ 1531815 w 4668724"/>
                  <a:gd name="connsiteY602" fmla="*/ 1675686 h 5632488"/>
                  <a:gd name="connsiteX603" fmla="*/ 1563576 w 4668724"/>
                  <a:gd name="connsiteY603" fmla="*/ 1677420 h 5632488"/>
                  <a:gd name="connsiteX604" fmla="*/ 1601791 w 4668724"/>
                  <a:gd name="connsiteY604" fmla="*/ 1678901 h 5632488"/>
                  <a:gd name="connsiteX605" fmla="*/ 1673903 w 4668724"/>
                  <a:gd name="connsiteY605" fmla="*/ 1723684 h 5632488"/>
                  <a:gd name="connsiteX606" fmla="*/ 1674790 w 4668724"/>
                  <a:gd name="connsiteY606" fmla="*/ 1703300 h 5632488"/>
                  <a:gd name="connsiteX607" fmla="*/ 1730756 w 4668724"/>
                  <a:gd name="connsiteY607" fmla="*/ 1740076 h 5632488"/>
                  <a:gd name="connsiteX608" fmla="*/ 1770317 w 4668724"/>
                  <a:gd name="connsiteY608" fmla="*/ 1748408 h 5632488"/>
                  <a:gd name="connsiteX609" fmla="*/ 1810077 w 4668724"/>
                  <a:gd name="connsiteY609" fmla="*/ 1770348 h 5632488"/>
                  <a:gd name="connsiteX610" fmla="*/ 1867034 w 4668724"/>
                  <a:gd name="connsiteY610" fmla="*/ 1792828 h 5632488"/>
                  <a:gd name="connsiteX611" fmla="*/ 1842799 w 4668724"/>
                  <a:gd name="connsiteY611" fmla="*/ 1883157 h 5632488"/>
                  <a:gd name="connsiteX612" fmla="*/ 1770768 w 4668724"/>
                  <a:gd name="connsiteY612" fmla="*/ 2083753 h 5632488"/>
                  <a:gd name="connsiteX613" fmla="*/ 1766125 w 4668724"/>
                  <a:gd name="connsiteY613" fmla="*/ 2130810 h 5632488"/>
                  <a:gd name="connsiteX614" fmla="*/ 1770287 w 4668724"/>
                  <a:gd name="connsiteY614" fmla="*/ 2149817 h 5632488"/>
                  <a:gd name="connsiteX615" fmla="*/ 1757815 w 4668724"/>
                  <a:gd name="connsiteY615" fmla="*/ 2169875 h 5632488"/>
                  <a:gd name="connsiteX616" fmla="*/ 1744478 w 4668724"/>
                  <a:gd name="connsiteY616" fmla="*/ 2278906 h 5632488"/>
                  <a:gd name="connsiteX617" fmla="*/ 1775573 w 4668724"/>
                  <a:gd name="connsiteY617" fmla="*/ 2518975 h 5632488"/>
                  <a:gd name="connsiteX618" fmla="*/ 1806580 w 4668724"/>
                  <a:gd name="connsiteY618" fmla="*/ 2624080 h 5632488"/>
                  <a:gd name="connsiteX619" fmla="*/ 1829491 w 4668724"/>
                  <a:gd name="connsiteY619" fmla="*/ 2709053 h 5632488"/>
                  <a:gd name="connsiteX620" fmla="*/ 1934585 w 4668724"/>
                  <a:gd name="connsiteY620" fmla="*/ 2847942 h 5632488"/>
                  <a:gd name="connsiteX621" fmla="*/ 1961141 w 4668724"/>
                  <a:gd name="connsiteY621" fmla="*/ 2921998 h 5632488"/>
                  <a:gd name="connsiteX622" fmla="*/ 1995659 w 4668724"/>
                  <a:gd name="connsiteY622" fmla="*/ 3031770 h 5632488"/>
                  <a:gd name="connsiteX623" fmla="*/ 2112456 w 4668724"/>
                  <a:gd name="connsiteY623" fmla="*/ 3222448 h 5632488"/>
                  <a:gd name="connsiteX624" fmla="*/ 2183444 w 4668724"/>
                  <a:gd name="connsiteY624" fmla="*/ 3281793 h 5632488"/>
                  <a:gd name="connsiteX625" fmla="*/ 2225008 w 4668724"/>
                  <a:gd name="connsiteY625" fmla="*/ 3310229 h 5632488"/>
                  <a:gd name="connsiteX626" fmla="*/ 2247543 w 4668724"/>
                  <a:gd name="connsiteY626" fmla="*/ 3311058 h 5632488"/>
                  <a:gd name="connsiteX627" fmla="*/ 2272849 w 4668724"/>
                  <a:gd name="connsiteY627" fmla="*/ 3342864 h 5632488"/>
                  <a:gd name="connsiteX628" fmla="*/ 2318043 w 4668724"/>
                  <a:gd name="connsiteY628" fmla="*/ 3368640 h 5632488"/>
                  <a:gd name="connsiteX629" fmla="*/ 2410413 w 4668724"/>
                  <a:gd name="connsiteY629" fmla="*/ 3422423 h 5632488"/>
                  <a:gd name="connsiteX630" fmla="*/ 2492107 w 4668724"/>
                  <a:gd name="connsiteY630" fmla="*/ 3485242 h 5632488"/>
                  <a:gd name="connsiteX631" fmla="*/ 2543097 w 4668724"/>
                  <a:gd name="connsiteY631" fmla="*/ 3558890 h 5632488"/>
                  <a:gd name="connsiteX632" fmla="*/ 2346632 w 4668724"/>
                  <a:gd name="connsiteY632" fmla="*/ 3865888 h 5632488"/>
                  <a:gd name="connsiteX633" fmla="*/ 1909197 w 4668724"/>
                  <a:gd name="connsiteY633" fmla="*/ 3870377 h 5632488"/>
                  <a:gd name="connsiteX634" fmla="*/ 1528155 w 4668724"/>
                  <a:gd name="connsiteY634" fmla="*/ 3580844 h 5632488"/>
                  <a:gd name="connsiteX635" fmla="*/ 1467613 w 4668724"/>
                  <a:gd name="connsiteY635" fmla="*/ 3476679 h 5632488"/>
                  <a:gd name="connsiteX636" fmla="*/ 1438935 w 4668724"/>
                  <a:gd name="connsiteY636" fmla="*/ 3402246 h 5632488"/>
                  <a:gd name="connsiteX637" fmla="*/ 1301290 w 4668724"/>
                  <a:gd name="connsiteY637" fmla="*/ 3441629 h 5632488"/>
                  <a:gd name="connsiteX638" fmla="*/ 929683 w 4668724"/>
                  <a:gd name="connsiteY638" fmla="*/ 2912650 h 5632488"/>
                  <a:gd name="connsiteX639" fmla="*/ 311544 w 4668724"/>
                  <a:gd name="connsiteY639" fmla="*/ 3101855 h 5632488"/>
                  <a:gd name="connsiteX640" fmla="*/ 254225 w 4668724"/>
                  <a:gd name="connsiteY640" fmla="*/ 3265750 h 5632488"/>
                  <a:gd name="connsiteX641" fmla="*/ 381594 w 4668724"/>
                  <a:gd name="connsiteY641" fmla="*/ 3329694 h 5632488"/>
                  <a:gd name="connsiteX642" fmla="*/ 576713 w 4668724"/>
                  <a:gd name="connsiteY642" fmla="*/ 3310747 h 5632488"/>
                  <a:gd name="connsiteX643" fmla="*/ 637203 w 4668724"/>
                  <a:gd name="connsiteY643" fmla="*/ 3298348 h 5632488"/>
                  <a:gd name="connsiteX644" fmla="*/ 675958 w 4668724"/>
                  <a:gd name="connsiteY644" fmla="*/ 3364552 h 5632488"/>
                  <a:gd name="connsiteX645" fmla="*/ 713589 w 4668724"/>
                  <a:gd name="connsiteY645" fmla="*/ 3356678 h 5632488"/>
                  <a:gd name="connsiteX646" fmla="*/ 714425 w 4668724"/>
                  <a:gd name="connsiteY646" fmla="*/ 3286445 h 5632488"/>
                  <a:gd name="connsiteX647" fmla="*/ 776564 w 4668724"/>
                  <a:gd name="connsiteY647" fmla="*/ 3273586 h 5632488"/>
                  <a:gd name="connsiteX648" fmla="*/ 800369 w 4668724"/>
                  <a:gd name="connsiteY648" fmla="*/ 3318251 h 5632488"/>
                  <a:gd name="connsiteX649" fmla="*/ 836729 w 4668724"/>
                  <a:gd name="connsiteY649" fmla="*/ 3276697 h 5632488"/>
                  <a:gd name="connsiteX650" fmla="*/ 918585 w 4668724"/>
                  <a:gd name="connsiteY650" fmla="*/ 3233136 h 5632488"/>
                  <a:gd name="connsiteX651" fmla="*/ 952697 w 4668724"/>
                  <a:gd name="connsiteY651" fmla="*/ 3298052 h 5632488"/>
                  <a:gd name="connsiteX652" fmla="*/ 989094 w 4668724"/>
                  <a:gd name="connsiteY652" fmla="*/ 3424134 h 5632488"/>
                  <a:gd name="connsiteX653" fmla="*/ 1028721 w 4668724"/>
                  <a:gd name="connsiteY653" fmla="*/ 3575918 h 5632488"/>
                  <a:gd name="connsiteX654" fmla="*/ 951507 w 4668724"/>
                  <a:gd name="connsiteY654" fmla="*/ 3613302 h 5632488"/>
                  <a:gd name="connsiteX655" fmla="*/ 853667 w 4668724"/>
                  <a:gd name="connsiteY655" fmla="*/ 3646063 h 5632488"/>
                  <a:gd name="connsiteX656" fmla="*/ 806062 w 4668724"/>
                  <a:gd name="connsiteY656" fmla="*/ 3690357 h 5632488"/>
                  <a:gd name="connsiteX657" fmla="*/ 846658 w 4668724"/>
                  <a:gd name="connsiteY657" fmla="*/ 3704748 h 5632488"/>
                  <a:gd name="connsiteX658" fmla="*/ 1036942 w 4668724"/>
                  <a:gd name="connsiteY658" fmla="*/ 4104905 h 5632488"/>
                  <a:gd name="connsiteX659" fmla="*/ 1357019 w 4668724"/>
                  <a:gd name="connsiteY659" fmla="*/ 4416429 h 5632488"/>
                  <a:gd name="connsiteX660" fmla="*/ 2156452 w 4668724"/>
                  <a:gd name="connsiteY660" fmla="*/ 4734205 h 5632488"/>
                  <a:gd name="connsiteX661" fmla="*/ 2600106 w 4668724"/>
                  <a:gd name="connsiteY661" fmla="*/ 4684237 h 5632488"/>
                  <a:gd name="connsiteX662" fmla="*/ 2648922 w 4668724"/>
                  <a:gd name="connsiteY662" fmla="*/ 4668897 h 5632488"/>
                  <a:gd name="connsiteX663" fmla="*/ 2694501 w 4668724"/>
                  <a:gd name="connsiteY663" fmla="*/ 4669238 h 5632488"/>
                  <a:gd name="connsiteX664" fmla="*/ 2720628 w 4668724"/>
                  <a:gd name="connsiteY664" fmla="*/ 4648454 h 5632488"/>
                  <a:gd name="connsiteX665" fmla="*/ 2761771 w 4668724"/>
                  <a:gd name="connsiteY665" fmla="*/ 4627603 h 5632488"/>
                  <a:gd name="connsiteX666" fmla="*/ 2928131 w 4668724"/>
                  <a:gd name="connsiteY666" fmla="*/ 4474263 h 5632488"/>
                  <a:gd name="connsiteX667" fmla="*/ 3151861 w 4668724"/>
                  <a:gd name="connsiteY667" fmla="*/ 4106764 h 5632488"/>
                  <a:gd name="connsiteX668" fmla="*/ 3209860 w 4668724"/>
                  <a:gd name="connsiteY668" fmla="*/ 3693290 h 5632488"/>
                  <a:gd name="connsiteX669" fmla="*/ 3178070 w 4668724"/>
                  <a:gd name="connsiteY669" fmla="*/ 3444629 h 5632488"/>
                  <a:gd name="connsiteX670" fmla="*/ 3127109 w 4668724"/>
                  <a:gd name="connsiteY670" fmla="*/ 3190368 h 5632488"/>
                  <a:gd name="connsiteX671" fmla="*/ 3145392 w 4668724"/>
                  <a:gd name="connsiteY671" fmla="*/ 3108521 h 5632488"/>
                  <a:gd name="connsiteX672" fmla="*/ 3218362 w 4668724"/>
                  <a:gd name="connsiteY672" fmla="*/ 3087611 h 5632488"/>
                  <a:gd name="connsiteX673" fmla="*/ 3298400 w 4668724"/>
                  <a:gd name="connsiteY673" fmla="*/ 3148897 h 5632488"/>
                  <a:gd name="connsiteX674" fmla="*/ 3364258 w 4668724"/>
                  <a:gd name="connsiteY674" fmla="*/ 3161518 h 5632488"/>
                  <a:gd name="connsiteX675" fmla="*/ 3400366 w 4668724"/>
                  <a:gd name="connsiteY675" fmla="*/ 3205990 h 5632488"/>
                  <a:gd name="connsiteX676" fmla="*/ 3487812 w 4668724"/>
                  <a:gd name="connsiteY676" fmla="*/ 3249232 h 5632488"/>
                  <a:gd name="connsiteX677" fmla="*/ 3627645 w 4668724"/>
                  <a:gd name="connsiteY677" fmla="*/ 3411734 h 5632488"/>
                  <a:gd name="connsiteX678" fmla="*/ 3730853 w 4668724"/>
                  <a:gd name="connsiteY678" fmla="*/ 3619716 h 5632488"/>
                  <a:gd name="connsiteX679" fmla="*/ 3764521 w 4668724"/>
                  <a:gd name="connsiteY679" fmla="*/ 3869725 h 5632488"/>
                  <a:gd name="connsiteX680" fmla="*/ 3763353 w 4668724"/>
                  <a:gd name="connsiteY680" fmla="*/ 4129415 h 5632488"/>
                  <a:gd name="connsiteX681" fmla="*/ 3730092 w 4668724"/>
                  <a:gd name="connsiteY681" fmla="*/ 4381179 h 5632488"/>
                  <a:gd name="connsiteX682" fmla="*/ 3733855 w 4668724"/>
                  <a:gd name="connsiteY682" fmla="*/ 4623403 h 5632488"/>
                  <a:gd name="connsiteX683" fmla="*/ 3994211 w 4668724"/>
                  <a:gd name="connsiteY683" fmla="*/ 4695763 h 5632488"/>
                  <a:gd name="connsiteX684" fmla="*/ 3965659 w 4668724"/>
                  <a:gd name="connsiteY684" fmla="*/ 4747071 h 5632488"/>
                  <a:gd name="connsiteX685" fmla="*/ 3916945 w 4668724"/>
                  <a:gd name="connsiteY685" fmla="*/ 4775158 h 5632488"/>
                  <a:gd name="connsiteX686" fmla="*/ 3892112 w 4668724"/>
                  <a:gd name="connsiteY686" fmla="*/ 4845880 h 5632488"/>
                  <a:gd name="connsiteX687" fmla="*/ 3832760 w 4668724"/>
                  <a:gd name="connsiteY687" fmla="*/ 4926943 h 5632488"/>
                  <a:gd name="connsiteX688" fmla="*/ 3755820 w 4668724"/>
                  <a:gd name="connsiteY688" fmla="*/ 5024308 h 5632488"/>
                  <a:gd name="connsiteX689" fmla="*/ 3751864 w 4668724"/>
                  <a:gd name="connsiteY689" fmla="*/ 5262080 h 5632488"/>
                  <a:gd name="connsiteX690" fmla="*/ 3911504 w 4668724"/>
                  <a:gd name="connsiteY690" fmla="*/ 5451404 h 5632488"/>
                  <a:gd name="connsiteX691" fmla="*/ 4151130 w 4668724"/>
                  <a:gd name="connsiteY691" fmla="*/ 5570375 h 5632488"/>
                  <a:gd name="connsiteX692" fmla="*/ 4376886 w 4668724"/>
                  <a:gd name="connsiteY692" fmla="*/ 5627350 h 5632488"/>
                  <a:gd name="connsiteX693" fmla="*/ 4560716 w 4668724"/>
                  <a:gd name="connsiteY693" fmla="*/ 5597566 h 5632488"/>
                  <a:gd name="connsiteX694" fmla="*/ 4593342 w 4668724"/>
                  <a:gd name="connsiteY694" fmla="*/ 5440930 h 5632488"/>
                  <a:gd name="connsiteX695" fmla="*/ 4300508 w 4668724"/>
                  <a:gd name="connsiteY695" fmla="*/ 5170989 h 5632488"/>
                  <a:gd name="connsiteX696" fmla="*/ 4402141 w 4668724"/>
                  <a:gd name="connsiteY696" fmla="*/ 5129480 h 5632488"/>
                  <a:gd name="connsiteX697" fmla="*/ 4367948 w 4668724"/>
                  <a:gd name="connsiteY697" fmla="*/ 5069105 h 5632488"/>
                  <a:gd name="connsiteX698" fmla="*/ 4273582 w 4668724"/>
                  <a:gd name="connsiteY698" fmla="*/ 5088971 h 5632488"/>
                  <a:gd name="connsiteX699" fmla="*/ 4170241 w 4668724"/>
                  <a:gd name="connsiteY699" fmla="*/ 5103504 h 5632488"/>
                  <a:gd name="connsiteX700" fmla="*/ 4193027 w 4668724"/>
                  <a:gd name="connsiteY700" fmla="*/ 5050047 h 5632488"/>
                  <a:gd name="connsiteX701" fmla="*/ 4192176 w 4668724"/>
                  <a:gd name="connsiteY701" fmla="*/ 4988976 h 5632488"/>
                  <a:gd name="connsiteX702" fmla="*/ 4225357 w 4668724"/>
                  <a:gd name="connsiteY702" fmla="*/ 4928661 h 5632488"/>
                  <a:gd name="connsiteX703" fmla="*/ 4194417 w 4668724"/>
                  <a:gd name="connsiteY703" fmla="*/ 4820733 h 5632488"/>
                  <a:gd name="connsiteX704" fmla="*/ 4237474 w 4668724"/>
                  <a:gd name="connsiteY704" fmla="*/ 4692925 h 5632488"/>
                  <a:gd name="connsiteX705" fmla="*/ 4316107 w 4668724"/>
                  <a:gd name="connsiteY705" fmla="*/ 4672334 h 5632488"/>
                  <a:gd name="connsiteX706" fmla="*/ 4434552 w 4668724"/>
                  <a:gd name="connsiteY706" fmla="*/ 4641462 h 5632488"/>
                  <a:gd name="connsiteX707" fmla="*/ 4523329 w 4668724"/>
                  <a:gd name="connsiteY707" fmla="*/ 4620766 h 5632488"/>
                  <a:gd name="connsiteX708" fmla="*/ 4602960 w 4668724"/>
                  <a:gd name="connsiteY708" fmla="*/ 4443754 h 5632488"/>
                  <a:gd name="connsiteX709" fmla="*/ 4660952 w 4668724"/>
                  <a:gd name="connsiteY709" fmla="*/ 4233505 h 5632488"/>
                  <a:gd name="connsiteX710" fmla="*/ 4656619 w 4668724"/>
                  <a:gd name="connsiteY710" fmla="*/ 3999222 h 563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</a:cxnLst>
                <a:rect l="l" t="t" r="r" b="b"/>
                <a:pathLst>
                  <a:path w="4668724" h="5632488">
                    <a:moveTo>
                      <a:pt x="4597282" y="4257563"/>
                    </a:moveTo>
                    <a:cubicBezTo>
                      <a:pt x="4581254" y="4384631"/>
                      <a:pt x="4524453" y="4505373"/>
                      <a:pt x="4454144" y="4611056"/>
                    </a:cubicBezTo>
                    <a:cubicBezTo>
                      <a:pt x="4444880" y="4592686"/>
                      <a:pt x="4456089" y="4577502"/>
                      <a:pt x="4430419" y="4574013"/>
                    </a:cubicBezTo>
                    <a:cubicBezTo>
                      <a:pt x="4413186" y="4571665"/>
                      <a:pt x="4390401" y="4583842"/>
                      <a:pt x="4373396" y="4586738"/>
                    </a:cubicBezTo>
                    <a:cubicBezTo>
                      <a:pt x="4310355" y="4597464"/>
                      <a:pt x="4244157" y="4589212"/>
                      <a:pt x="4181176" y="4582465"/>
                    </a:cubicBezTo>
                    <a:cubicBezTo>
                      <a:pt x="4197492" y="4564762"/>
                      <a:pt x="4219072" y="4550422"/>
                      <a:pt x="4210940" y="4521616"/>
                    </a:cubicBezTo>
                    <a:cubicBezTo>
                      <a:pt x="4204797" y="4499862"/>
                      <a:pt x="4178129" y="4491410"/>
                      <a:pt x="4167720" y="4471300"/>
                    </a:cubicBezTo>
                    <a:cubicBezTo>
                      <a:pt x="4181922" y="4465145"/>
                      <a:pt x="4220935" y="4496210"/>
                      <a:pt x="4234606" y="4501462"/>
                    </a:cubicBezTo>
                    <a:cubicBezTo>
                      <a:pt x="4227833" y="4484396"/>
                      <a:pt x="4204782" y="4453850"/>
                      <a:pt x="4209728" y="4435109"/>
                    </a:cubicBezTo>
                    <a:cubicBezTo>
                      <a:pt x="4213358" y="4421333"/>
                      <a:pt x="4231227" y="4423977"/>
                      <a:pt x="4216352" y="4406311"/>
                    </a:cubicBezTo>
                    <a:cubicBezTo>
                      <a:pt x="4209565" y="4412378"/>
                      <a:pt x="4187829" y="4441665"/>
                      <a:pt x="4175986" y="4434391"/>
                    </a:cubicBezTo>
                    <a:cubicBezTo>
                      <a:pt x="4187445" y="4424043"/>
                      <a:pt x="4179068" y="4418399"/>
                      <a:pt x="4184110" y="4407992"/>
                    </a:cubicBezTo>
                    <a:cubicBezTo>
                      <a:pt x="4188014" y="4399956"/>
                      <a:pt x="4191474" y="4396060"/>
                      <a:pt x="4196886" y="4389045"/>
                    </a:cubicBezTo>
                    <a:cubicBezTo>
                      <a:pt x="4210866" y="4370906"/>
                      <a:pt x="4220034" y="4347729"/>
                      <a:pt x="4202246" y="4326448"/>
                    </a:cubicBezTo>
                    <a:cubicBezTo>
                      <a:pt x="4196302" y="4319323"/>
                      <a:pt x="4186114" y="4320834"/>
                      <a:pt x="4180540" y="4312790"/>
                    </a:cubicBezTo>
                    <a:cubicBezTo>
                      <a:pt x="4175165" y="4305035"/>
                      <a:pt x="4176288" y="4295932"/>
                      <a:pt x="4174825" y="4287221"/>
                    </a:cubicBezTo>
                    <a:cubicBezTo>
                      <a:pt x="4173191" y="4277436"/>
                      <a:pt x="4173982" y="4266430"/>
                      <a:pt x="4171284" y="4256853"/>
                    </a:cubicBezTo>
                    <a:cubicBezTo>
                      <a:pt x="4165694" y="4237068"/>
                      <a:pt x="4163550" y="4237372"/>
                      <a:pt x="4173095" y="4216980"/>
                    </a:cubicBezTo>
                    <a:cubicBezTo>
                      <a:pt x="4163291" y="4225395"/>
                      <a:pt x="4153488" y="4233802"/>
                      <a:pt x="4143685" y="4242216"/>
                    </a:cubicBezTo>
                    <a:cubicBezTo>
                      <a:pt x="4138820" y="4221573"/>
                      <a:pt x="4135205" y="4199693"/>
                      <a:pt x="4125143" y="4180797"/>
                    </a:cubicBezTo>
                    <a:cubicBezTo>
                      <a:pt x="4121742" y="4174412"/>
                      <a:pt x="4103540" y="4157546"/>
                      <a:pt x="4104346" y="4150888"/>
                    </a:cubicBezTo>
                    <a:cubicBezTo>
                      <a:pt x="4101995" y="4170287"/>
                      <a:pt x="4086448" y="4147421"/>
                      <a:pt x="4080111" y="4145821"/>
                    </a:cubicBezTo>
                    <a:cubicBezTo>
                      <a:pt x="4060128" y="4140785"/>
                      <a:pt x="4024841" y="4160502"/>
                      <a:pt x="4009611" y="4172672"/>
                    </a:cubicBezTo>
                    <a:cubicBezTo>
                      <a:pt x="3967536" y="4206285"/>
                      <a:pt x="3942429" y="4270348"/>
                      <a:pt x="3915866" y="4316212"/>
                    </a:cubicBezTo>
                    <a:cubicBezTo>
                      <a:pt x="3886678" y="4366602"/>
                      <a:pt x="3857364" y="4422532"/>
                      <a:pt x="3849683" y="4480455"/>
                    </a:cubicBezTo>
                    <a:cubicBezTo>
                      <a:pt x="3847768" y="4494869"/>
                      <a:pt x="3847310" y="4525186"/>
                      <a:pt x="3831015" y="4532460"/>
                    </a:cubicBezTo>
                    <a:cubicBezTo>
                      <a:pt x="3822240" y="4536378"/>
                      <a:pt x="3785688" y="4525868"/>
                      <a:pt x="3776646" y="4520631"/>
                    </a:cubicBezTo>
                    <a:cubicBezTo>
                      <a:pt x="3754541" y="4507824"/>
                      <a:pt x="3762274" y="4488640"/>
                      <a:pt x="3770850" y="4468337"/>
                    </a:cubicBezTo>
                    <a:cubicBezTo>
                      <a:pt x="3781947" y="4442065"/>
                      <a:pt x="3791943" y="4419533"/>
                      <a:pt x="3797058" y="4391030"/>
                    </a:cubicBezTo>
                    <a:cubicBezTo>
                      <a:pt x="3803173" y="4356943"/>
                      <a:pt x="3807571" y="4322456"/>
                      <a:pt x="3812872" y="4288214"/>
                    </a:cubicBezTo>
                    <a:cubicBezTo>
                      <a:pt x="3823992" y="4216418"/>
                      <a:pt x="3835155" y="4144288"/>
                      <a:pt x="3840870" y="4071818"/>
                    </a:cubicBezTo>
                    <a:cubicBezTo>
                      <a:pt x="3842704" y="4048641"/>
                      <a:pt x="3839791" y="4025561"/>
                      <a:pt x="3840663" y="4002910"/>
                    </a:cubicBezTo>
                    <a:cubicBezTo>
                      <a:pt x="3841432" y="3983148"/>
                      <a:pt x="3856588" y="3960313"/>
                      <a:pt x="3848189" y="3936744"/>
                    </a:cubicBezTo>
                    <a:cubicBezTo>
                      <a:pt x="3845306" y="3928670"/>
                      <a:pt x="3839303" y="3926781"/>
                      <a:pt x="3839709" y="3919937"/>
                    </a:cubicBezTo>
                    <a:cubicBezTo>
                      <a:pt x="3839961" y="3915693"/>
                      <a:pt x="3850784" y="3919678"/>
                      <a:pt x="3852233" y="3914093"/>
                    </a:cubicBezTo>
                    <a:cubicBezTo>
                      <a:pt x="3855043" y="3903212"/>
                      <a:pt x="3844663" y="3892079"/>
                      <a:pt x="3842009" y="3881998"/>
                    </a:cubicBezTo>
                    <a:cubicBezTo>
                      <a:pt x="3837795" y="3866066"/>
                      <a:pt x="3841025" y="3851356"/>
                      <a:pt x="3843450" y="3835393"/>
                    </a:cubicBezTo>
                    <a:cubicBezTo>
                      <a:pt x="3853305" y="3770523"/>
                      <a:pt x="3835059" y="3702252"/>
                      <a:pt x="3817648" y="3639856"/>
                    </a:cubicBezTo>
                    <a:cubicBezTo>
                      <a:pt x="3798848" y="3572437"/>
                      <a:pt x="3773297" y="3507574"/>
                      <a:pt x="3747081" y="3442785"/>
                    </a:cubicBezTo>
                    <a:cubicBezTo>
                      <a:pt x="3724000" y="3385758"/>
                      <a:pt x="3714285" y="3323858"/>
                      <a:pt x="3687115" y="3268483"/>
                    </a:cubicBezTo>
                    <a:cubicBezTo>
                      <a:pt x="3663642" y="3220648"/>
                      <a:pt x="3637988" y="3173162"/>
                      <a:pt x="3595670" y="3142193"/>
                    </a:cubicBezTo>
                    <a:cubicBezTo>
                      <a:pt x="3576285" y="3128009"/>
                      <a:pt x="3562283" y="3106551"/>
                      <a:pt x="3543829" y="3090885"/>
                    </a:cubicBezTo>
                    <a:cubicBezTo>
                      <a:pt x="3532829" y="3081545"/>
                      <a:pt x="3521037" y="3071516"/>
                      <a:pt x="3507810" y="3065516"/>
                    </a:cubicBezTo>
                    <a:cubicBezTo>
                      <a:pt x="3495035" y="3059724"/>
                      <a:pt x="3479753" y="3063094"/>
                      <a:pt x="3468109" y="3057620"/>
                    </a:cubicBezTo>
                    <a:cubicBezTo>
                      <a:pt x="3451926" y="3050020"/>
                      <a:pt x="3433968" y="3030918"/>
                      <a:pt x="3416675" y="3023452"/>
                    </a:cubicBezTo>
                    <a:cubicBezTo>
                      <a:pt x="3401741" y="3017007"/>
                      <a:pt x="3384604" y="3012608"/>
                      <a:pt x="3370631" y="2999097"/>
                    </a:cubicBezTo>
                    <a:cubicBezTo>
                      <a:pt x="3351682" y="2980772"/>
                      <a:pt x="3348156" y="2968573"/>
                      <a:pt x="3321548" y="2965055"/>
                    </a:cubicBezTo>
                    <a:cubicBezTo>
                      <a:pt x="3306156" y="2963033"/>
                      <a:pt x="3290896" y="2963921"/>
                      <a:pt x="3279977" y="2948618"/>
                    </a:cubicBezTo>
                    <a:cubicBezTo>
                      <a:pt x="3236771" y="2888044"/>
                      <a:pt x="3353309" y="2800582"/>
                      <a:pt x="3299354" y="2737393"/>
                    </a:cubicBezTo>
                    <a:cubicBezTo>
                      <a:pt x="3277877" y="2759058"/>
                      <a:pt x="3268702" y="2789871"/>
                      <a:pt x="3258329" y="2817736"/>
                    </a:cubicBezTo>
                    <a:cubicBezTo>
                      <a:pt x="3244748" y="2854238"/>
                      <a:pt x="3225622" y="2884985"/>
                      <a:pt x="3204123" y="2917331"/>
                    </a:cubicBezTo>
                    <a:cubicBezTo>
                      <a:pt x="3166485" y="2973950"/>
                      <a:pt x="3110356" y="3031355"/>
                      <a:pt x="3094180" y="3098899"/>
                    </a:cubicBezTo>
                    <a:cubicBezTo>
                      <a:pt x="3067831" y="3062027"/>
                      <a:pt x="3052986" y="3040058"/>
                      <a:pt x="3013211" y="3076515"/>
                    </a:cubicBezTo>
                    <a:cubicBezTo>
                      <a:pt x="3005729" y="3060005"/>
                      <a:pt x="3015591" y="3028555"/>
                      <a:pt x="3000716" y="3017948"/>
                    </a:cubicBezTo>
                    <a:cubicBezTo>
                      <a:pt x="2974560" y="2999290"/>
                      <a:pt x="2924663" y="3045747"/>
                      <a:pt x="2910395" y="3062605"/>
                    </a:cubicBezTo>
                    <a:cubicBezTo>
                      <a:pt x="2854547" y="3128616"/>
                      <a:pt x="2823341" y="3208982"/>
                      <a:pt x="2792681" y="3289274"/>
                    </a:cubicBezTo>
                    <a:cubicBezTo>
                      <a:pt x="2779145" y="3324739"/>
                      <a:pt x="2764588" y="3369640"/>
                      <a:pt x="2781843" y="3406335"/>
                    </a:cubicBezTo>
                    <a:cubicBezTo>
                      <a:pt x="2797117" y="3438800"/>
                      <a:pt x="2833440" y="3456606"/>
                      <a:pt x="2864387" y="3470531"/>
                    </a:cubicBezTo>
                    <a:cubicBezTo>
                      <a:pt x="2908199" y="3490241"/>
                      <a:pt x="2944470" y="3489212"/>
                      <a:pt x="2991024" y="3494137"/>
                    </a:cubicBezTo>
                    <a:cubicBezTo>
                      <a:pt x="3012390" y="3496389"/>
                      <a:pt x="3031649" y="3505722"/>
                      <a:pt x="3052017" y="3494856"/>
                    </a:cubicBezTo>
                    <a:cubicBezTo>
                      <a:pt x="3069650" y="3485449"/>
                      <a:pt x="3082233" y="3466672"/>
                      <a:pt x="3097559" y="3454206"/>
                    </a:cubicBezTo>
                    <a:cubicBezTo>
                      <a:pt x="3101159" y="3465924"/>
                      <a:pt x="3110497" y="3476227"/>
                      <a:pt x="3122392" y="3465850"/>
                    </a:cubicBezTo>
                    <a:cubicBezTo>
                      <a:pt x="3139803" y="3539009"/>
                      <a:pt x="3157140" y="3610598"/>
                      <a:pt x="3152941" y="3686409"/>
                    </a:cubicBezTo>
                    <a:cubicBezTo>
                      <a:pt x="3149082" y="3755968"/>
                      <a:pt x="3143019" y="3825816"/>
                      <a:pt x="3130606" y="3894405"/>
                    </a:cubicBezTo>
                    <a:cubicBezTo>
                      <a:pt x="3117809" y="3965142"/>
                      <a:pt x="3102838" y="4037034"/>
                      <a:pt x="3074980" y="4103557"/>
                    </a:cubicBezTo>
                    <a:cubicBezTo>
                      <a:pt x="3047419" y="4169383"/>
                      <a:pt x="3005145" y="4227365"/>
                      <a:pt x="2966649" y="4286954"/>
                    </a:cubicBezTo>
                    <a:cubicBezTo>
                      <a:pt x="2954938" y="4263044"/>
                      <a:pt x="2940973" y="4274852"/>
                      <a:pt x="2924028" y="4286073"/>
                    </a:cubicBezTo>
                    <a:cubicBezTo>
                      <a:pt x="2917300" y="4271763"/>
                      <a:pt x="2925942" y="4260852"/>
                      <a:pt x="2916597" y="4248164"/>
                    </a:cubicBezTo>
                    <a:cubicBezTo>
                      <a:pt x="2910572" y="4244624"/>
                      <a:pt x="2905190" y="4240246"/>
                      <a:pt x="2900451" y="4235032"/>
                    </a:cubicBezTo>
                    <a:cubicBezTo>
                      <a:pt x="2898817" y="4224847"/>
                      <a:pt x="2896510" y="4214817"/>
                      <a:pt x="2893561" y="4204944"/>
                    </a:cubicBezTo>
                    <a:cubicBezTo>
                      <a:pt x="2878530" y="4211077"/>
                      <a:pt x="2872143" y="4218343"/>
                      <a:pt x="2865282" y="4232750"/>
                    </a:cubicBezTo>
                    <a:cubicBezTo>
                      <a:pt x="2842644" y="4192870"/>
                      <a:pt x="2826609" y="4197937"/>
                      <a:pt x="2784460" y="4200500"/>
                    </a:cubicBezTo>
                    <a:cubicBezTo>
                      <a:pt x="2728006" y="4203929"/>
                      <a:pt x="2709967" y="4252793"/>
                      <a:pt x="2691285" y="4298680"/>
                    </a:cubicBezTo>
                    <a:cubicBezTo>
                      <a:pt x="2686842" y="4309612"/>
                      <a:pt x="2678613" y="4323382"/>
                      <a:pt x="2677645" y="4335493"/>
                    </a:cubicBezTo>
                    <a:cubicBezTo>
                      <a:pt x="2676950" y="4344041"/>
                      <a:pt x="2684535" y="4358373"/>
                      <a:pt x="2683507" y="4362787"/>
                    </a:cubicBezTo>
                    <a:cubicBezTo>
                      <a:pt x="2681385" y="4371868"/>
                      <a:pt x="2673172" y="4364299"/>
                      <a:pt x="2670947" y="4368780"/>
                    </a:cubicBezTo>
                    <a:cubicBezTo>
                      <a:pt x="2662799" y="4385245"/>
                      <a:pt x="2660714" y="4408585"/>
                      <a:pt x="2656382" y="4426436"/>
                    </a:cubicBezTo>
                    <a:cubicBezTo>
                      <a:pt x="2644804" y="4474189"/>
                      <a:pt x="2641285" y="4551385"/>
                      <a:pt x="2594265" y="4578554"/>
                    </a:cubicBezTo>
                    <a:cubicBezTo>
                      <a:pt x="2554904" y="4601293"/>
                      <a:pt x="2498421" y="4606671"/>
                      <a:pt x="2454284" y="4615233"/>
                    </a:cubicBezTo>
                    <a:cubicBezTo>
                      <a:pt x="2384848" y="4628707"/>
                      <a:pt x="2311330" y="4631143"/>
                      <a:pt x="2240770" y="4631521"/>
                    </a:cubicBezTo>
                    <a:cubicBezTo>
                      <a:pt x="2177707" y="4631862"/>
                      <a:pt x="2102312" y="4639454"/>
                      <a:pt x="2042450" y="4615685"/>
                    </a:cubicBezTo>
                    <a:cubicBezTo>
                      <a:pt x="2033682" y="4612211"/>
                      <a:pt x="1992177" y="4592686"/>
                      <a:pt x="2001847" y="4582739"/>
                    </a:cubicBezTo>
                    <a:cubicBezTo>
                      <a:pt x="2006046" y="4578428"/>
                      <a:pt x="2028780" y="4585561"/>
                      <a:pt x="2033438" y="4588049"/>
                    </a:cubicBezTo>
                    <a:cubicBezTo>
                      <a:pt x="2030281" y="4586368"/>
                      <a:pt x="2027930" y="4567006"/>
                      <a:pt x="2026340" y="4562629"/>
                    </a:cubicBezTo>
                    <a:cubicBezTo>
                      <a:pt x="2020419" y="4546311"/>
                      <a:pt x="2015864" y="4545748"/>
                      <a:pt x="2004612" y="4533393"/>
                    </a:cubicBezTo>
                    <a:cubicBezTo>
                      <a:pt x="1979653" y="4506002"/>
                      <a:pt x="2013351" y="4518638"/>
                      <a:pt x="2011081" y="4499002"/>
                    </a:cubicBezTo>
                    <a:cubicBezTo>
                      <a:pt x="2010638" y="4495217"/>
                      <a:pt x="1983941" y="4505002"/>
                      <a:pt x="1984680" y="4504750"/>
                    </a:cubicBezTo>
                    <a:cubicBezTo>
                      <a:pt x="1985545" y="4498780"/>
                      <a:pt x="1991046" y="4486396"/>
                      <a:pt x="1988214" y="4480404"/>
                    </a:cubicBezTo>
                    <a:cubicBezTo>
                      <a:pt x="1990284" y="4484796"/>
                      <a:pt x="1972814" y="4447953"/>
                      <a:pt x="1974892" y="4456346"/>
                    </a:cubicBezTo>
                    <a:cubicBezTo>
                      <a:pt x="1970848" y="4440065"/>
                      <a:pt x="1982196" y="4424014"/>
                      <a:pt x="1979853" y="4408274"/>
                    </a:cubicBezTo>
                    <a:cubicBezTo>
                      <a:pt x="1976526" y="4385964"/>
                      <a:pt x="1960209" y="4390423"/>
                      <a:pt x="1947441" y="4377217"/>
                    </a:cubicBezTo>
                    <a:cubicBezTo>
                      <a:pt x="1943057" y="4372683"/>
                      <a:pt x="1941312" y="4363491"/>
                      <a:pt x="1937009" y="4358299"/>
                    </a:cubicBezTo>
                    <a:cubicBezTo>
                      <a:pt x="1935139" y="4356040"/>
                      <a:pt x="1928300" y="4355647"/>
                      <a:pt x="1927598" y="4354425"/>
                    </a:cubicBezTo>
                    <a:cubicBezTo>
                      <a:pt x="1922933" y="4346314"/>
                      <a:pt x="1923229" y="4344966"/>
                      <a:pt x="1928130" y="4327893"/>
                    </a:cubicBezTo>
                    <a:cubicBezTo>
                      <a:pt x="1918667" y="4332041"/>
                      <a:pt x="1893738" y="4349203"/>
                      <a:pt x="1884097" y="4339848"/>
                    </a:cubicBezTo>
                    <a:cubicBezTo>
                      <a:pt x="1872482" y="4328574"/>
                      <a:pt x="1896850" y="4315368"/>
                      <a:pt x="1876696" y="4307605"/>
                    </a:cubicBezTo>
                    <a:cubicBezTo>
                      <a:pt x="1868579" y="4304479"/>
                      <a:pt x="1863921" y="4313220"/>
                      <a:pt x="1856676" y="4313501"/>
                    </a:cubicBezTo>
                    <a:cubicBezTo>
                      <a:pt x="1851811" y="4313686"/>
                      <a:pt x="1850865" y="4301687"/>
                      <a:pt x="1844788" y="4304850"/>
                    </a:cubicBezTo>
                    <a:cubicBezTo>
                      <a:pt x="1833949" y="4310487"/>
                      <a:pt x="1831140" y="4334145"/>
                      <a:pt x="1826357" y="4344396"/>
                    </a:cubicBezTo>
                    <a:cubicBezTo>
                      <a:pt x="1799290" y="4275311"/>
                      <a:pt x="1712015" y="4388867"/>
                      <a:pt x="1695898" y="4415526"/>
                    </a:cubicBezTo>
                    <a:cubicBezTo>
                      <a:pt x="1680971" y="4440198"/>
                      <a:pt x="1680121" y="4488958"/>
                      <a:pt x="1643274" y="4485174"/>
                    </a:cubicBezTo>
                    <a:cubicBezTo>
                      <a:pt x="1623926" y="4483188"/>
                      <a:pt x="1601709" y="4462019"/>
                      <a:pt x="1586280" y="4451664"/>
                    </a:cubicBezTo>
                    <a:cubicBezTo>
                      <a:pt x="1563650" y="4436465"/>
                      <a:pt x="1539459" y="4423829"/>
                      <a:pt x="1516068" y="4409815"/>
                    </a:cubicBezTo>
                    <a:cubicBezTo>
                      <a:pt x="1412239" y="4347603"/>
                      <a:pt x="1314346" y="4279014"/>
                      <a:pt x="1222413" y="4200181"/>
                    </a:cubicBezTo>
                    <a:cubicBezTo>
                      <a:pt x="1188589" y="4171176"/>
                      <a:pt x="1143321" y="4135185"/>
                      <a:pt x="1138819" y="4090247"/>
                    </a:cubicBezTo>
                    <a:cubicBezTo>
                      <a:pt x="1137015" y="4072248"/>
                      <a:pt x="1134834" y="4055818"/>
                      <a:pt x="1129844" y="4037605"/>
                    </a:cubicBezTo>
                    <a:cubicBezTo>
                      <a:pt x="1119804" y="4000955"/>
                      <a:pt x="1106533" y="4007406"/>
                      <a:pt x="1077234" y="3987444"/>
                    </a:cubicBezTo>
                    <a:cubicBezTo>
                      <a:pt x="1088967" y="3964268"/>
                      <a:pt x="1105727" y="3963068"/>
                      <a:pt x="1104707" y="3935018"/>
                    </a:cubicBezTo>
                    <a:cubicBezTo>
                      <a:pt x="1103872" y="3912234"/>
                      <a:pt x="1095148" y="3889494"/>
                      <a:pt x="1087496" y="3868473"/>
                    </a:cubicBezTo>
                    <a:cubicBezTo>
                      <a:pt x="1077722" y="3841660"/>
                      <a:pt x="1072998" y="3811513"/>
                      <a:pt x="1044357" y="3804069"/>
                    </a:cubicBezTo>
                    <a:cubicBezTo>
                      <a:pt x="1013853" y="3796144"/>
                      <a:pt x="1008981" y="3810972"/>
                      <a:pt x="988790" y="3832401"/>
                    </a:cubicBezTo>
                    <a:cubicBezTo>
                      <a:pt x="990875" y="3820861"/>
                      <a:pt x="1000198" y="3791596"/>
                      <a:pt x="987260" y="3784152"/>
                    </a:cubicBezTo>
                    <a:cubicBezTo>
                      <a:pt x="969243" y="3773789"/>
                      <a:pt x="959521" y="3812039"/>
                      <a:pt x="945378" y="3816172"/>
                    </a:cubicBezTo>
                    <a:cubicBezTo>
                      <a:pt x="933202" y="3788981"/>
                      <a:pt x="891992" y="3746650"/>
                      <a:pt x="920833" y="3719629"/>
                    </a:cubicBezTo>
                    <a:cubicBezTo>
                      <a:pt x="935383" y="3706000"/>
                      <a:pt x="963654" y="3700771"/>
                      <a:pt x="981693" y="3692512"/>
                    </a:cubicBezTo>
                    <a:cubicBezTo>
                      <a:pt x="1008508" y="3680246"/>
                      <a:pt x="1034539" y="3666195"/>
                      <a:pt x="1060578" y="3652381"/>
                    </a:cubicBezTo>
                    <a:cubicBezTo>
                      <a:pt x="1176317" y="3590991"/>
                      <a:pt x="1288715" y="3523980"/>
                      <a:pt x="1403515" y="3460910"/>
                    </a:cubicBezTo>
                    <a:cubicBezTo>
                      <a:pt x="1423757" y="3507796"/>
                      <a:pt x="1441826" y="3555771"/>
                      <a:pt x="1465151" y="3601273"/>
                    </a:cubicBezTo>
                    <a:cubicBezTo>
                      <a:pt x="1484602" y="3639226"/>
                      <a:pt x="1519395" y="3675158"/>
                      <a:pt x="1517990" y="3720088"/>
                    </a:cubicBezTo>
                    <a:cubicBezTo>
                      <a:pt x="1516541" y="3766849"/>
                      <a:pt x="1495374" y="3812854"/>
                      <a:pt x="1490317" y="3859636"/>
                    </a:cubicBezTo>
                    <a:cubicBezTo>
                      <a:pt x="1486968" y="3890605"/>
                      <a:pt x="1491604" y="3902819"/>
                      <a:pt x="1525679" y="3892050"/>
                    </a:cubicBezTo>
                    <a:cubicBezTo>
                      <a:pt x="1528628" y="3913397"/>
                      <a:pt x="1563014" y="3944321"/>
                      <a:pt x="1581356" y="3955179"/>
                    </a:cubicBezTo>
                    <a:cubicBezTo>
                      <a:pt x="1610877" y="3972645"/>
                      <a:pt x="1640272" y="3940640"/>
                      <a:pt x="1660862" y="3920804"/>
                    </a:cubicBezTo>
                    <a:cubicBezTo>
                      <a:pt x="1675411" y="3934640"/>
                      <a:pt x="1678487" y="3955076"/>
                      <a:pt x="1690501" y="3970505"/>
                    </a:cubicBezTo>
                    <a:cubicBezTo>
                      <a:pt x="1696541" y="3964016"/>
                      <a:pt x="1695632" y="3945610"/>
                      <a:pt x="1699476" y="3942610"/>
                    </a:cubicBezTo>
                    <a:cubicBezTo>
                      <a:pt x="1703158" y="3939728"/>
                      <a:pt x="1716029" y="3946054"/>
                      <a:pt x="1718683" y="3945980"/>
                    </a:cubicBezTo>
                    <a:cubicBezTo>
                      <a:pt x="1722705" y="3945861"/>
                      <a:pt x="1719304" y="3934440"/>
                      <a:pt x="1722550" y="3934299"/>
                    </a:cubicBezTo>
                    <a:cubicBezTo>
                      <a:pt x="1732945" y="3959920"/>
                      <a:pt x="1756943" y="3917071"/>
                      <a:pt x="1780017" y="3934632"/>
                    </a:cubicBezTo>
                    <a:cubicBezTo>
                      <a:pt x="1777244" y="3921181"/>
                      <a:pt x="1781037" y="3916559"/>
                      <a:pt x="1792570" y="3910138"/>
                    </a:cubicBezTo>
                    <a:cubicBezTo>
                      <a:pt x="1798544" y="3937981"/>
                      <a:pt x="1823000" y="3924877"/>
                      <a:pt x="1844115" y="3927951"/>
                    </a:cubicBezTo>
                    <a:cubicBezTo>
                      <a:pt x="1881635" y="3933403"/>
                      <a:pt x="1918261" y="3954431"/>
                      <a:pt x="1955137" y="3963972"/>
                    </a:cubicBezTo>
                    <a:cubicBezTo>
                      <a:pt x="2031109" y="3983623"/>
                      <a:pt x="2102845" y="3994503"/>
                      <a:pt x="2181079" y="3993229"/>
                    </a:cubicBezTo>
                    <a:cubicBezTo>
                      <a:pt x="2212381" y="3992726"/>
                      <a:pt x="2225548" y="3997488"/>
                      <a:pt x="2244001" y="4021939"/>
                    </a:cubicBezTo>
                    <a:cubicBezTo>
                      <a:pt x="2251025" y="4031235"/>
                      <a:pt x="2254426" y="4042893"/>
                      <a:pt x="2266609" y="4047286"/>
                    </a:cubicBezTo>
                    <a:cubicBezTo>
                      <a:pt x="2284464" y="4053730"/>
                      <a:pt x="2285477" y="4041723"/>
                      <a:pt x="2299952" y="4038331"/>
                    </a:cubicBezTo>
                    <a:cubicBezTo>
                      <a:pt x="2314687" y="4034871"/>
                      <a:pt x="2306946" y="4031161"/>
                      <a:pt x="2320816" y="4038456"/>
                    </a:cubicBezTo>
                    <a:cubicBezTo>
                      <a:pt x="2329340" y="4042945"/>
                      <a:pt x="2334382" y="4057182"/>
                      <a:pt x="2341354" y="4063841"/>
                    </a:cubicBezTo>
                    <a:cubicBezTo>
                      <a:pt x="2361079" y="4082684"/>
                      <a:pt x="2382038" y="4089831"/>
                      <a:pt x="2398525" y="4063996"/>
                    </a:cubicBezTo>
                    <a:cubicBezTo>
                      <a:pt x="2401652" y="4073440"/>
                      <a:pt x="2405208" y="4076343"/>
                      <a:pt x="2412616" y="4082587"/>
                    </a:cubicBezTo>
                    <a:cubicBezTo>
                      <a:pt x="2411559" y="4067692"/>
                      <a:pt x="2409341" y="4037864"/>
                      <a:pt x="2433931" y="4044915"/>
                    </a:cubicBezTo>
                    <a:cubicBezTo>
                      <a:pt x="2452310" y="4050174"/>
                      <a:pt x="2443763" y="4076610"/>
                      <a:pt x="2469846" y="4072025"/>
                    </a:cubicBezTo>
                    <a:cubicBezTo>
                      <a:pt x="2484470" y="4069455"/>
                      <a:pt x="2496624" y="4048315"/>
                      <a:pt x="2505377" y="4037671"/>
                    </a:cubicBezTo>
                    <a:cubicBezTo>
                      <a:pt x="2517369" y="4023080"/>
                      <a:pt x="2517887" y="4043108"/>
                      <a:pt x="2520245" y="4018183"/>
                    </a:cubicBezTo>
                    <a:cubicBezTo>
                      <a:pt x="2521635" y="4003407"/>
                      <a:pt x="2511987" y="3985045"/>
                      <a:pt x="2506139" y="3972157"/>
                    </a:cubicBezTo>
                    <a:cubicBezTo>
                      <a:pt x="2528045" y="3976667"/>
                      <a:pt x="2531956" y="3999859"/>
                      <a:pt x="2553728" y="4001903"/>
                    </a:cubicBezTo>
                    <a:cubicBezTo>
                      <a:pt x="2578118" y="4004192"/>
                      <a:pt x="2590583" y="3971779"/>
                      <a:pt x="2614219" y="3978008"/>
                    </a:cubicBezTo>
                    <a:cubicBezTo>
                      <a:pt x="2611935" y="3972556"/>
                      <a:pt x="2603107" y="3954380"/>
                      <a:pt x="2606981" y="3949002"/>
                    </a:cubicBezTo>
                    <a:cubicBezTo>
                      <a:pt x="2612955" y="3940728"/>
                      <a:pt x="2621516" y="3960357"/>
                      <a:pt x="2630839" y="3958505"/>
                    </a:cubicBezTo>
                    <a:cubicBezTo>
                      <a:pt x="2640989" y="3956476"/>
                      <a:pt x="2652257" y="3928870"/>
                      <a:pt x="2650127" y="3919574"/>
                    </a:cubicBezTo>
                    <a:cubicBezTo>
                      <a:pt x="2645884" y="3901042"/>
                      <a:pt x="2624355" y="3905723"/>
                      <a:pt x="2616164" y="3891027"/>
                    </a:cubicBezTo>
                    <a:cubicBezTo>
                      <a:pt x="2608682" y="3877591"/>
                      <a:pt x="2615291" y="3852985"/>
                      <a:pt x="2614936" y="3838438"/>
                    </a:cubicBezTo>
                    <a:cubicBezTo>
                      <a:pt x="2614456" y="3818609"/>
                      <a:pt x="2609857" y="3798499"/>
                      <a:pt x="2613295" y="3778700"/>
                    </a:cubicBezTo>
                    <a:cubicBezTo>
                      <a:pt x="2616918" y="3757872"/>
                      <a:pt x="2627408" y="3740650"/>
                      <a:pt x="2641736" y="3725281"/>
                    </a:cubicBezTo>
                    <a:cubicBezTo>
                      <a:pt x="2651695" y="3714600"/>
                      <a:pt x="2679412" y="3698060"/>
                      <a:pt x="2655125" y="3685772"/>
                    </a:cubicBezTo>
                    <a:cubicBezTo>
                      <a:pt x="2698168" y="3669869"/>
                      <a:pt x="2672750" y="3625404"/>
                      <a:pt x="2676107" y="3588436"/>
                    </a:cubicBezTo>
                    <a:cubicBezTo>
                      <a:pt x="2678192" y="3565452"/>
                      <a:pt x="2687440" y="3548720"/>
                      <a:pt x="2682325" y="3524010"/>
                    </a:cubicBezTo>
                    <a:cubicBezTo>
                      <a:pt x="2676218" y="3494449"/>
                      <a:pt x="2660448" y="3466939"/>
                      <a:pt x="2644139" y="3441948"/>
                    </a:cubicBezTo>
                    <a:cubicBezTo>
                      <a:pt x="2627904" y="3417053"/>
                      <a:pt x="2611173" y="3393936"/>
                      <a:pt x="2587020" y="3376329"/>
                    </a:cubicBezTo>
                    <a:cubicBezTo>
                      <a:pt x="2580469" y="3371900"/>
                      <a:pt x="2573912" y="3367477"/>
                      <a:pt x="2567354" y="3363063"/>
                    </a:cubicBezTo>
                    <a:cubicBezTo>
                      <a:pt x="2562837" y="3356723"/>
                      <a:pt x="2557152" y="3354878"/>
                      <a:pt x="2550291" y="3357545"/>
                    </a:cubicBezTo>
                    <a:cubicBezTo>
                      <a:pt x="2539186" y="3349093"/>
                      <a:pt x="2537160" y="3342220"/>
                      <a:pt x="2528954" y="3330124"/>
                    </a:cubicBezTo>
                    <a:cubicBezTo>
                      <a:pt x="2508327" y="3299703"/>
                      <a:pt x="2471754" y="3284689"/>
                      <a:pt x="2441420" y="3266624"/>
                    </a:cubicBezTo>
                    <a:cubicBezTo>
                      <a:pt x="2412284" y="3249269"/>
                      <a:pt x="2386940" y="3225404"/>
                      <a:pt x="2356392" y="3210493"/>
                    </a:cubicBezTo>
                    <a:cubicBezTo>
                      <a:pt x="2356547" y="3210567"/>
                      <a:pt x="2324320" y="3196664"/>
                      <a:pt x="2327026" y="3200279"/>
                    </a:cubicBezTo>
                    <a:cubicBezTo>
                      <a:pt x="2315922" y="3185428"/>
                      <a:pt x="2327233" y="3167051"/>
                      <a:pt x="2326664" y="3151037"/>
                    </a:cubicBezTo>
                    <a:cubicBezTo>
                      <a:pt x="2326072" y="3134594"/>
                      <a:pt x="2316210" y="3127350"/>
                      <a:pt x="2311611" y="3113173"/>
                    </a:cubicBezTo>
                    <a:cubicBezTo>
                      <a:pt x="2306133" y="3096307"/>
                      <a:pt x="2315981" y="3075360"/>
                      <a:pt x="2306059" y="3060279"/>
                    </a:cubicBezTo>
                    <a:cubicBezTo>
                      <a:pt x="2302185" y="3054398"/>
                      <a:pt x="2294607" y="3052754"/>
                      <a:pt x="2289898" y="3047569"/>
                    </a:cubicBezTo>
                    <a:cubicBezTo>
                      <a:pt x="2281884" y="3038754"/>
                      <a:pt x="2278320" y="3026881"/>
                      <a:pt x="2269818" y="3018200"/>
                    </a:cubicBezTo>
                    <a:cubicBezTo>
                      <a:pt x="2261479" y="3028044"/>
                      <a:pt x="2253139" y="3037888"/>
                      <a:pt x="2244807" y="3047732"/>
                    </a:cubicBezTo>
                    <a:cubicBezTo>
                      <a:pt x="2234967" y="3023792"/>
                      <a:pt x="2233015" y="3017570"/>
                      <a:pt x="2212839" y="3040310"/>
                    </a:cubicBezTo>
                    <a:cubicBezTo>
                      <a:pt x="2182040" y="3075026"/>
                      <a:pt x="2164584" y="3060050"/>
                      <a:pt x="2139485" y="3027792"/>
                    </a:cubicBezTo>
                    <a:cubicBezTo>
                      <a:pt x="2131190" y="3017133"/>
                      <a:pt x="2121542" y="3015030"/>
                      <a:pt x="2115332" y="3007201"/>
                    </a:cubicBezTo>
                    <a:cubicBezTo>
                      <a:pt x="2105447" y="2994742"/>
                      <a:pt x="2116071" y="2972921"/>
                      <a:pt x="2101965" y="2962047"/>
                    </a:cubicBezTo>
                    <a:cubicBezTo>
                      <a:pt x="2093744" y="2955707"/>
                      <a:pt x="2082247" y="2962121"/>
                      <a:pt x="2075320" y="2951211"/>
                    </a:cubicBezTo>
                    <a:cubicBezTo>
                      <a:pt x="2066803" y="2937804"/>
                      <a:pt x="2080702" y="2917887"/>
                      <a:pt x="2072858" y="2902858"/>
                    </a:cubicBezTo>
                    <a:cubicBezTo>
                      <a:pt x="2190793" y="2940197"/>
                      <a:pt x="2311138" y="2969965"/>
                      <a:pt x="2435771" y="2960892"/>
                    </a:cubicBezTo>
                    <a:cubicBezTo>
                      <a:pt x="2556841" y="2952077"/>
                      <a:pt x="2680484" y="2922383"/>
                      <a:pt x="2791595" y="2873200"/>
                    </a:cubicBezTo>
                    <a:cubicBezTo>
                      <a:pt x="2984377" y="2787857"/>
                      <a:pt x="3172399" y="2647479"/>
                      <a:pt x="3248171" y="2443882"/>
                    </a:cubicBezTo>
                    <a:cubicBezTo>
                      <a:pt x="3267157" y="2466170"/>
                      <a:pt x="3263194" y="2506820"/>
                      <a:pt x="3284146" y="2527270"/>
                    </a:cubicBezTo>
                    <a:cubicBezTo>
                      <a:pt x="3315279" y="2557669"/>
                      <a:pt x="3312477" y="2496909"/>
                      <a:pt x="3312477" y="2477562"/>
                    </a:cubicBezTo>
                    <a:cubicBezTo>
                      <a:pt x="3337429" y="2484243"/>
                      <a:pt x="3373041" y="2494828"/>
                      <a:pt x="3375067" y="2525241"/>
                    </a:cubicBezTo>
                    <a:cubicBezTo>
                      <a:pt x="3377115" y="2555973"/>
                      <a:pt x="3349487" y="2587993"/>
                      <a:pt x="3339772" y="2615940"/>
                    </a:cubicBezTo>
                    <a:cubicBezTo>
                      <a:pt x="3330006" y="2644035"/>
                      <a:pt x="3325141" y="2676529"/>
                      <a:pt x="3327514" y="2706202"/>
                    </a:cubicBezTo>
                    <a:cubicBezTo>
                      <a:pt x="3328697" y="2721031"/>
                      <a:pt x="3331440" y="2736393"/>
                      <a:pt x="3338855" y="2749503"/>
                    </a:cubicBezTo>
                    <a:cubicBezTo>
                      <a:pt x="3347912" y="2765525"/>
                      <a:pt x="3357974" y="2764724"/>
                      <a:pt x="3370128" y="2772043"/>
                    </a:cubicBezTo>
                    <a:cubicBezTo>
                      <a:pt x="3368132" y="2770843"/>
                      <a:pt x="3385336" y="2782472"/>
                      <a:pt x="3384826" y="2782346"/>
                    </a:cubicBezTo>
                    <a:cubicBezTo>
                      <a:pt x="3421045" y="2791049"/>
                      <a:pt x="3450114" y="2818262"/>
                      <a:pt x="3489024" y="2808411"/>
                    </a:cubicBezTo>
                    <a:cubicBezTo>
                      <a:pt x="3514087" y="2802063"/>
                      <a:pt x="3538307" y="2783723"/>
                      <a:pt x="3547556" y="2820403"/>
                    </a:cubicBezTo>
                    <a:cubicBezTo>
                      <a:pt x="3564974" y="2808685"/>
                      <a:pt x="3567133" y="2799626"/>
                      <a:pt x="3566652" y="2782346"/>
                    </a:cubicBezTo>
                    <a:cubicBezTo>
                      <a:pt x="3566438" y="2774865"/>
                      <a:pt x="3555814" y="2768473"/>
                      <a:pt x="3566460" y="2766110"/>
                    </a:cubicBezTo>
                    <a:cubicBezTo>
                      <a:pt x="3569994" y="2765325"/>
                      <a:pt x="3583198" y="2781361"/>
                      <a:pt x="3588366" y="2782842"/>
                    </a:cubicBezTo>
                    <a:cubicBezTo>
                      <a:pt x="3602649" y="2786931"/>
                      <a:pt x="3608142" y="2781190"/>
                      <a:pt x="3615033" y="2770450"/>
                    </a:cubicBezTo>
                    <a:cubicBezTo>
                      <a:pt x="3619003" y="2764250"/>
                      <a:pt x="3619269" y="2722408"/>
                      <a:pt x="3624023" y="2721527"/>
                    </a:cubicBezTo>
                    <a:cubicBezTo>
                      <a:pt x="3634114" y="2719653"/>
                      <a:pt x="3655185" y="2762732"/>
                      <a:pt x="3660803" y="2770450"/>
                    </a:cubicBezTo>
                    <a:cubicBezTo>
                      <a:pt x="3660803" y="2646923"/>
                      <a:pt x="3789628" y="2790086"/>
                      <a:pt x="3829714" y="2817374"/>
                    </a:cubicBezTo>
                    <a:cubicBezTo>
                      <a:pt x="3862332" y="2839573"/>
                      <a:pt x="3897768" y="2859245"/>
                      <a:pt x="3925115" y="2888222"/>
                    </a:cubicBezTo>
                    <a:cubicBezTo>
                      <a:pt x="3959951" y="2925131"/>
                      <a:pt x="3949874" y="2946574"/>
                      <a:pt x="3926357" y="2986468"/>
                    </a:cubicBezTo>
                    <a:cubicBezTo>
                      <a:pt x="3900326" y="3030629"/>
                      <a:pt x="3881503" y="3082078"/>
                      <a:pt x="3857815" y="3128127"/>
                    </a:cubicBezTo>
                    <a:cubicBezTo>
                      <a:pt x="3845927" y="3151230"/>
                      <a:pt x="3831680" y="3178969"/>
                      <a:pt x="3832013" y="3205827"/>
                    </a:cubicBezTo>
                    <a:cubicBezTo>
                      <a:pt x="3832132" y="3214878"/>
                      <a:pt x="3837351" y="3224233"/>
                      <a:pt x="3836863" y="3233026"/>
                    </a:cubicBezTo>
                    <a:cubicBezTo>
                      <a:pt x="3836153" y="3245743"/>
                      <a:pt x="3829995" y="3251143"/>
                      <a:pt x="3824879" y="3262276"/>
                    </a:cubicBezTo>
                    <a:cubicBezTo>
                      <a:pt x="3810159" y="3294333"/>
                      <a:pt x="3823356" y="3332627"/>
                      <a:pt x="3854466" y="3348501"/>
                    </a:cubicBezTo>
                    <a:cubicBezTo>
                      <a:pt x="3874405" y="3358678"/>
                      <a:pt x="3894907" y="3365107"/>
                      <a:pt x="3914173" y="3376870"/>
                    </a:cubicBezTo>
                    <a:cubicBezTo>
                      <a:pt x="3934526" y="3389291"/>
                      <a:pt x="3954650" y="3402698"/>
                      <a:pt x="3979439" y="3403550"/>
                    </a:cubicBezTo>
                    <a:cubicBezTo>
                      <a:pt x="3995460" y="3404098"/>
                      <a:pt x="4004310" y="3399802"/>
                      <a:pt x="4019776" y="3404609"/>
                    </a:cubicBezTo>
                    <a:cubicBezTo>
                      <a:pt x="4030267" y="3407861"/>
                      <a:pt x="4039028" y="3417312"/>
                      <a:pt x="4051182" y="3416119"/>
                    </a:cubicBezTo>
                    <a:cubicBezTo>
                      <a:pt x="4075483" y="3413727"/>
                      <a:pt x="4093315" y="3386899"/>
                      <a:pt x="4118275" y="3381373"/>
                    </a:cubicBezTo>
                    <a:cubicBezTo>
                      <a:pt x="4136750" y="3377292"/>
                      <a:pt x="4160741" y="3379662"/>
                      <a:pt x="4172526" y="3361530"/>
                    </a:cubicBezTo>
                    <a:cubicBezTo>
                      <a:pt x="4187127" y="3339035"/>
                      <a:pt x="4159314" y="3316621"/>
                      <a:pt x="4181508" y="3295911"/>
                    </a:cubicBezTo>
                    <a:cubicBezTo>
                      <a:pt x="4187622" y="3307333"/>
                      <a:pt x="4191681" y="3320354"/>
                      <a:pt x="4193137" y="3333228"/>
                    </a:cubicBezTo>
                    <a:cubicBezTo>
                      <a:pt x="4199695" y="3315940"/>
                      <a:pt x="4202327" y="3302051"/>
                      <a:pt x="4211997" y="3286563"/>
                    </a:cubicBezTo>
                    <a:cubicBezTo>
                      <a:pt x="4222097" y="3270379"/>
                      <a:pt x="4227826" y="3259839"/>
                      <a:pt x="4227656" y="3239410"/>
                    </a:cubicBezTo>
                    <a:cubicBezTo>
                      <a:pt x="4227338" y="3202760"/>
                      <a:pt x="4209617" y="3168599"/>
                      <a:pt x="4200745" y="3133727"/>
                    </a:cubicBezTo>
                    <a:cubicBezTo>
                      <a:pt x="4231781" y="3135438"/>
                      <a:pt x="4257354" y="3188932"/>
                      <a:pt x="4270891" y="3211360"/>
                    </a:cubicBezTo>
                    <a:cubicBezTo>
                      <a:pt x="4295857" y="3252743"/>
                      <a:pt x="4321689" y="3293585"/>
                      <a:pt x="4346523" y="3335050"/>
                    </a:cubicBezTo>
                    <a:cubicBezTo>
                      <a:pt x="4377699" y="3387091"/>
                      <a:pt x="4417311" y="3444318"/>
                      <a:pt x="4437347" y="3501796"/>
                    </a:cubicBezTo>
                    <a:cubicBezTo>
                      <a:pt x="4455430" y="3553668"/>
                      <a:pt x="4411663" y="3587029"/>
                      <a:pt x="4387562" y="3629197"/>
                    </a:cubicBezTo>
                    <a:cubicBezTo>
                      <a:pt x="4359046" y="3679090"/>
                      <a:pt x="4350411" y="3726858"/>
                      <a:pt x="4334841" y="3780367"/>
                    </a:cubicBezTo>
                    <a:cubicBezTo>
                      <a:pt x="4322384" y="3823164"/>
                      <a:pt x="4320964" y="3870703"/>
                      <a:pt x="4355905" y="3903175"/>
                    </a:cubicBezTo>
                    <a:cubicBezTo>
                      <a:pt x="4371504" y="3917670"/>
                      <a:pt x="4391332" y="3926092"/>
                      <a:pt x="4410746" y="3933966"/>
                    </a:cubicBezTo>
                    <a:cubicBezTo>
                      <a:pt x="4433909" y="3943373"/>
                      <a:pt x="4440016" y="3960587"/>
                      <a:pt x="4464879" y="3965542"/>
                    </a:cubicBezTo>
                    <a:cubicBezTo>
                      <a:pt x="4484700" y="3969490"/>
                      <a:pt x="4506665" y="3971445"/>
                      <a:pt x="4526952" y="3970808"/>
                    </a:cubicBezTo>
                    <a:cubicBezTo>
                      <a:pt x="4561684" y="3969727"/>
                      <a:pt x="4549064" y="3958268"/>
                      <a:pt x="4568316" y="3936343"/>
                    </a:cubicBezTo>
                    <a:cubicBezTo>
                      <a:pt x="4562298" y="3956935"/>
                      <a:pt x="4582644" y="3976475"/>
                      <a:pt x="4588285" y="3995348"/>
                    </a:cubicBezTo>
                    <a:cubicBezTo>
                      <a:pt x="4596203" y="4021776"/>
                      <a:pt x="4598014" y="4050960"/>
                      <a:pt x="4601267" y="4078276"/>
                    </a:cubicBezTo>
                    <a:cubicBezTo>
                      <a:pt x="4608416" y="4138177"/>
                      <a:pt x="4604808" y="4197900"/>
                      <a:pt x="4597282" y="4257563"/>
                    </a:cubicBezTo>
                    <a:moveTo>
                      <a:pt x="4132366" y="4806127"/>
                    </a:moveTo>
                    <a:cubicBezTo>
                      <a:pt x="4101160" y="4799053"/>
                      <a:pt x="4054665" y="4803305"/>
                      <a:pt x="4026607" y="4787787"/>
                    </a:cubicBezTo>
                    <a:cubicBezTo>
                      <a:pt x="4007156" y="4777032"/>
                      <a:pt x="4015976" y="4766662"/>
                      <a:pt x="4024035" y="4746337"/>
                    </a:cubicBezTo>
                    <a:cubicBezTo>
                      <a:pt x="4045889" y="4691251"/>
                      <a:pt x="4106778" y="4685126"/>
                      <a:pt x="4160682" y="4700125"/>
                    </a:cubicBezTo>
                    <a:cubicBezTo>
                      <a:pt x="4151241" y="4735464"/>
                      <a:pt x="4141807" y="4770795"/>
                      <a:pt x="4132366" y="4806127"/>
                    </a:cubicBezTo>
                    <a:moveTo>
                      <a:pt x="4188539" y="5219830"/>
                    </a:moveTo>
                    <a:cubicBezTo>
                      <a:pt x="4287496" y="5273450"/>
                      <a:pt x="4395450" y="5330921"/>
                      <a:pt x="4475074" y="5411465"/>
                    </a:cubicBezTo>
                    <a:cubicBezTo>
                      <a:pt x="4493779" y="5430390"/>
                      <a:pt x="4544362" y="5472447"/>
                      <a:pt x="4537620" y="5503416"/>
                    </a:cubicBezTo>
                    <a:cubicBezTo>
                      <a:pt x="4530574" y="5535754"/>
                      <a:pt x="4467001" y="5529488"/>
                      <a:pt x="4443498" y="5528629"/>
                    </a:cubicBezTo>
                    <a:cubicBezTo>
                      <a:pt x="4329755" y="5524466"/>
                      <a:pt x="4223213" y="5495942"/>
                      <a:pt x="4121306" y="5445952"/>
                    </a:cubicBezTo>
                    <a:cubicBezTo>
                      <a:pt x="4023857" y="5398147"/>
                      <a:pt x="3929920" y="5349231"/>
                      <a:pt x="3859020" y="5264836"/>
                    </a:cubicBezTo>
                    <a:cubicBezTo>
                      <a:pt x="3830291" y="5230653"/>
                      <a:pt x="3777696" y="5177907"/>
                      <a:pt x="3783655" y="5129110"/>
                    </a:cubicBezTo>
                    <a:cubicBezTo>
                      <a:pt x="3789584" y="5080660"/>
                      <a:pt x="3839325" y="5043951"/>
                      <a:pt x="3865696" y="5005946"/>
                    </a:cubicBezTo>
                    <a:cubicBezTo>
                      <a:pt x="3891557" y="4968681"/>
                      <a:pt x="3923643" y="4887160"/>
                      <a:pt x="3971928" y="4874819"/>
                    </a:cubicBezTo>
                    <a:cubicBezTo>
                      <a:pt x="3992976" y="4869442"/>
                      <a:pt x="4014128" y="4881315"/>
                      <a:pt x="4033757" y="4887285"/>
                    </a:cubicBezTo>
                    <a:cubicBezTo>
                      <a:pt x="4052498" y="4892981"/>
                      <a:pt x="4080866" y="4892945"/>
                      <a:pt x="4096894" y="4905500"/>
                    </a:cubicBezTo>
                    <a:cubicBezTo>
                      <a:pt x="4125927" y="4928231"/>
                      <a:pt x="4114305" y="4980658"/>
                      <a:pt x="4083808" y="4995317"/>
                    </a:cubicBezTo>
                    <a:cubicBezTo>
                      <a:pt x="4063514" y="5005072"/>
                      <a:pt x="4039900" y="5009279"/>
                      <a:pt x="4018608" y="5016353"/>
                    </a:cubicBezTo>
                    <a:cubicBezTo>
                      <a:pt x="3994677" y="5024300"/>
                      <a:pt x="3873858" y="5060713"/>
                      <a:pt x="3918860" y="5101948"/>
                    </a:cubicBezTo>
                    <a:cubicBezTo>
                      <a:pt x="3950177" y="5130643"/>
                      <a:pt x="4005936" y="5095600"/>
                      <a:pt x="4039494" y="5087608"/>
                    </a:cubicBezTo>
                    <a:cubicBezTo>
                      <a:pt x="4056727" y="5083512"/>
                      <a:pt x="4084422" y="5078209"/>
                      <a:pt x="4094661" y="5097867"/>
                    </a:cubicBezTo>
                    <a:cubicBezTo>
                      <a:pt x="4104627" y="5117022"/>
                      <a:pt x="4086551" y="5136924"/>
                      <a:pt x="4070826" y="5145827"/>
                    </a:cubicBezTo>
                    <a:cubicBezTo>
                      <a:pt x="4047464" y="5159056"/>
                      <a:pt x="4017580" y="5156997"/>
                      <a:pt x="3997309" y="5176448"/>
                    </a:cubicBezTo>
                    <a:cubicBezTo>
                      <a:pt x="3980763" y="5192321"/>
                      <a:pt x="3976482" y="5211179"/>
                      <a:pt x="3999186" y="5220757"/>
                    </a:cubicBezTo>
                    <a:cubicBezTo>
                      <a:pt x="4059529" y="5246229"/>
                      <a:pt x="4125572" y="5185714"/>
                      <a:pt x="4188539" y="5219830"/>
                    </a:cubicBezTo>
                    <a:moveTo>
                      <a:pt x="2946976" y="4302598"/>
                    </a:moveTo>
                    <a:cubicBezTo>
                      <a:pt x="2943494" y="4289066"/>
                      <a:pt x="2952395" y="4281392"/>
                      <a:pt x="2966457" y="4287310"/>
                    </a:cubicBezTo>
                    <a:cubicBezTo>
                      <a:pt x="2963366" y="4296139"/>
                      <a:pt x="2956875" y="4301235"/>
                      <a:pt x="2946976" y="4302598"/>
                    </a:cubicBezTo>
                    <a:moveTo>
                      <a:pt x="1965724" y="4595464"/>
                    </a:moveTo>
                    <a:cubicBezTo>
                      <a:pt x="1952993" y="4593738"/>
                      <a:pt x="1958132" y="4577680"/>
                      <a:pt x="1963366" y="4569702"/>
                    </a:cubicBezTo>
                    <a:cubicBezTo>
                      <a:pt x="1971809" y="4576287"/>
                      <a:pt x="1972593" y="4584872"/>
                      <a:pt x="1965724" y="4595464"/>
                    </a:cubicBezTo>
                    <a:moveTo>
                      <a:pt x="1079704" y="4038286"/>
                    </a:moveTo>
                    <a:cubicBezTo>
                      <a:pt x="1063520" y="4020250"/>
                      <a:pt x="1087962" y="3989007"/>
                      <a:pt x="1112263" y="4003621"/>
                    </a:cubicBezTo>
                    <a:cubicBezTo>
                      <a:pt x="1104345" y="4015524"/>
                      <a:pt x="1088405" y="4024442"/>
                      <a:pt x="1079704" y="4038286"/>
                    </a:cubicBezTo>
                    <a:moveTo>
                      <a:pt x="1021017" y="3282890"/>
                    </a:moveTo>
                    <a:cubicBezTo>
                      <a:pt x="994831" y="3236255"/>
                      <a:pt x="992982" y="3134964"/>
                      <a:pt x="924921" y="3128794"/>
                    </a:cubicBezTo>
                    <a:cubicBezTo>
                      <a:pt x="899903" y="3126527"/>
                      <a:pt x="855382" y="3157889"/>
                      <a:pt x="833905" y="3143075"/>
                    </a:cubicBezTo>
                    <a:cubicBezTo>
                      <a:pt x="814431" y="3129646"/>
                      <a:pt x="831406" y="3061990"/>
                      <a:pt x="803053" y="3063012"/>
                    </a:cubicBezTo>
                    <a:cubicBezTo>
                      <a:pt x="763101" y="3064442"/>
                      <a:pt x="783617" y="3142741"/>
                      <a:pt x="765585" y="3162148"/>
                    </a:cubicBezTo>
                    <a:cubicBezTo>
                      <a:pt x="755264" y="3173244"/>
                      <a:pt x="731976" y="3177695"/>
                      <a:pt x="717574" y="3175769"/>
                    </a:cubicBezTo>
                    <a:cubicBezTo>
                      <a:pt x="695683" y="3172851"/>
                      <a:pt x="693798" y="3162948"/>
                      <a:pt x="693243" y="3142416"/>
                    </a:cubicBezTo>
                    <a:cubicBezTo>
                      <a:pt x="692822" y="3127216"/>
                      <a:pt x="703838" y="3066368"/>
                      <a:pt x="669667" y="3076471"/>
                    </a:cubicBezTo>
                    <a:cubicBezTo>
                      <a:pt x="644781" y="3083826"/>
                      <a:pt x="650792" y="3137268"/>
                      <a:pt x="648330" y="3156230"/>
                    </a:cubicBezTo>
                    <a:cubicBezTo>
                      <a:pt x="639185" y="3226811"/>
                      <a:pt x="536524" y="3223508"/>
                      <a:pt x="482732" y="3229492"/>
                    </a:cubicBezTo>
                    <a:cubicBezTo>
                      <a:pt x="450091" y="3233114"/>
                      <a:pt x="297105" y="3257506"/>
                      <a:pt x="331099" y="3190035"/>
                    </a:cubicBezTo>
                    <a:cubicBezTo>
                      <a:pt x="345471" y="3161503"/>
                      <a:pt x="380721" y="3137771"/>
                      <a:pt x="404712" y="3117906"/>
                    </a:cubicBezTo>
                    <a:cubicBezTo>
                      <a:pt x="445544" y="3084085"/>
                      <a:pt x="492195" y="3057427"/>
                      <a:pt x="540871" y="3036717"/>
                    </a:cubicBezTo>
                    <a:cubicBezTo>
                      <a:pt x="631400" y="2998208"/>
                      <a:pt x="733403" y="2977713"/>
                      <a:pt x="831568" y="2991150"/>
                    </a:cubicBezTo>
                    <a:cubicBezTo>
                      <a:pt x="942088" y="3006267"/>
                      <a:pt x="1033097" y="3060805"/>
                      <a:pt x="1106881" y="3143075"/>
                    </a:cubicBezTo>
                    <a:cubicBezTo>
                      <a:pt x="1122125" y="3160081"/>
                      <a:pt x="1165175" y="3199390"/>
                      <a:pt x="1148689" y="3223611"/>
                    </a:cubicBezTo>
                    <a:cubicBezTo>
                      <a:pt x="1139529" y="3237084"/>
                      <a:pt x="1107805" y="3240425"/>
                      <a:pt x="1093603" y="3245440"/>
                    </a:cubicBezTo>
                    <a:cubicBezTo>
                      <a:pt x="1067890" y="3254528"/>
                      <a:pt x="1042827" y="3266276"/>
                      <a:pt x="1021017" y="3282890"/>
                    </a:cubicBezTo>
                    <a:moveTo>
                      <a:pt x="1183703" y="3316954"/>
                    </a:moveTo>
                    <a:cubicBezTo>
                      <a:pt x="1221260" y="3302740"/>
                      <a:pt x="1229784" y="3349590"/>
                      <a:pt x="1244245" y="3374907"/>
                    </a:cubicBezTo>
                    <a:cubicBezTo>
                      <a:pt x="1256628" y="3396587"/>
                      <a:pt x="1284079" y="3429504"/>
                      <a:pt x="1269670" y="3454969"/>
                    </a:cubicBezTo>
                    <a:cubicBezTo>
                      <a:pt x="1256577" y="3478138"/>
                      <a:pt x="1216528" y="3491938"/>
                      <a:pt x="1193986" y="3501707"/>
                    </a:cubicBezTo>
                    <a:cubicBezTo>
                      <a:pt x="1164481" y="3514507"/>
                      <a:pt x="1133636" y="3524017"/>
                      <a:pt x="1104190" y="3536920"/>
                    </a:cubicBezTo>
                    <a:cubicBezTo>
                      <a:pt x="1088760" y="3500167"/>
                      <a:pt x="1075393" y="3462487"/>
                      <a:pt x="1059114" y="3426126"/>
                    </a:cubicBezTo>
                    <a:cubicBezTo>
                      <a:pt x="1049932" y="3405616"/>
                      <a:pt x="1031101" y="3377403"/>
                      <a:pt x="1047255" y="3356900"/>
                    </a:cubicBezTo>
                    <a:cubicBezTo>
                      <a:pt x="1074004" y="3322984"/>
                      <a:pt x="1146412" y="3331072"/>
                      <a:pt x="1183703" y="3316954"/>
                    </a:cubicBezTo>
                    <a:moveTo>
                      <a:pt x="2225349" y="1930058"/>
                    </a:moveTo>
                    <a:cubicBezTo>
                      <a:pt x="2228247" y="1887949"/>
                      <a:pt x="2255823" y="1901741"/>
                      <a:pt x="2266469" y="1930710"/>
                    </a:cubicBezTo>
                    <a:cubicBezTo>
                      <a:pt x="2278032" y="1962175"/>
                      <a:pt x="2279348" y="1999573"/>
                      <a:pt x="2280265" y="2032756"/>
                    </a:cubicBezTo>
                    <a:cubicBezTo>
                      <a:pt x="2280959" y="2058058"/>
                      <a:pt x="2275762" y="2097619"/>
                      <a:pt x="2251609" y="2060740"/>
                    </a:cubicBezTo>
                    <a:cubicBezTo>
                      <a:pt x="2228402" y="2025320"/>
                      <a:pt x="2222517" y="1971108"/>
                      <a:pt x="2225349" y="1930058"/>
                    </a:cubicBezTo>
                    <a:moveTo>
                      <a:pt x="2373787" y="2099804"/>
                    </a:moveTo>
                    <a:cubicBezTo>
                      <a:pt x="2369625" y="2150780"/>
                      <a:pt x="2340556" y="2115530"/>
                      <a:pt x="2329917" y="2088346"/>
                    </a:cubicBezTo>
                    <a:cubicBezTo>
                      <a:pt x="2314399" y="2048681"/>
                      <a:pt x="2302533" y="1997410"/>
                      <a:pt x="2308203" y="1954679"/>
                    </a:cubicBezTo>
                    <a:cubicBezTo>
                      <a:pt x="2314753" y="1905370"/>
                      <a:pt x="2338811" y="1936332"/>
                      <a:pt x="2349545" y="1966493"/>
                    </a:cubicBezTo>
                    <a:cubicBezTo>
                      <a:pt x="2364724" y="2009157"/>
                      <a:pt x="2365381" y="2055644"/>
                      <a:pt x="2373787" y="2099804"/>
                    </a:cubicBezTo>
                    <a:moveTo>
                      <a:pt x="2436888" y="2058221"/>
                    </a:moveTo>
                    <a:cubicBezTo>
                      <a:pt x="2404158" y="2067095"/>
                      <a:pt x="2353131" y="1874031"/>
                      <a:pt x="2397335" y="1867439"/>
                    </a:cubicBezTo>
                    <a:cubicBezTo>
                      <a:pt x="2434078" y="1861965"/>
                      <a:pt x="2469151" y="2049481"/>
                      <a:pt x="2436888" y="2058221"/>
                    </a:cubicBezTo>
                    <a:moveTo>
                      <a:pt x="2567931" y="2078346"/>
                    </a:moveTo>
                    <a:cubicBezTo>
                      <a:pt x="2567628" y="2121188"/>
                      <a:pt x="2532311" y="2087413"/>
                      <a:pt x="2519957" y="2070117"/>
                    </a:cubicBezTo>
                    <a:cubicBezTo>
                      <a:pt x="2497312" y="2038445"/>
                      <a:pt x="2479472" y="1991166"/>
                      <a:pt x="2478186" y="1952272"/>
                    </a:cubicBezTo>
                    <a:cubicBezTo>
                      <a:pt x="2476988" y="1915755"/>
                      <a:pt x="2492972" y="1886097"/>
                      <a:pt x="2518537" y="1925421"/>
                    </a:cubicBezTo>
                    <a:cubicBezTo>
                      <a:pt x="2546942" y="1969108"/>
                      <a:pt x="2558734" y="2027942"/>
                      <a:pt x="2567931" y="2078346"/>
                    </a:cubicBezTo>
                    <a:moveTo>
                      <a:pt x="2282002" y="1583765"/>
                    </a:moveTo>
                    <a:cubicBezTo>
                      <a:pt x="2313874" y="1494289"/>
                      <a:pt x="2353656" y="1412026"/>
                      <a:pt x="2406805" y="1333275"/>
                    </a:cubicBezTo>
                    <a:cubicBezTo>
                      <a:pt x="2416342" y="1319142"/>
                      <a:pt x="2425909" y="1303040"/>
                      <a:pt x="2438891" y="1291796"/>
                    </a:cubicBezTo>
                    <a:cubicBezTo>
                      <a:pt x="2449404" y="1282685"/>
                      <a:pt x="2464560" y="1280404"/>
                      <a:pt x="2474452" y="1271523"/>
                    </a:cubicBezTo>
                    <a:cubicBezTo>
                      <a:pt x="2494369" y="1253672"/>
                      <a:pt x="2479147" y="1235762"/>
                      <a:pt x="2459762" y="1226407"/>
                    </a:cubicBezTo>
                    <a:cubicBezTo>
                      <a:pt x="2427203" y="1210682"/>
                      <a:pt x="2369263" y="1212963"/>
                      <a:pt x="2391997" y="1160706"/>
                    </a:cubicBezTo>
                    <a:cubicBezTo>
                      <a:pt x="2423410" y="1088510"/>
                      <a:pt x="2504830" y="1128753"/>
                      <a:pt x="2536880" y="1177824"/>
                    </a:cubicBezTo>
                    <a:cubicBezTo>
                      <a:pt x="2549855" y="1147181"/>
                      <a:pt x="2572647" y="1154655"/>
                      <a:pt x="2600438" y="1152559"/>
                    </a:cubicBezTo>
                    <a:cubicBezTo>
                      <a:pt x="2641980" y="1149418"/>
                      <a:pt x="2681053" y="1129501"/>
                      <a:pt x="2723009" y="1130204"/>
                    </a:cubicBezTo>
                    <a:cubicBezTo>
                      <a:pt x="2761911" y="1130856"/>
                      <a:pt x="2797731" y="1149788"/>
                      <a:pt x="2836722" y="1150477"/>
                    </a:cubicBezTo>
                    <a:cubicBezTo>
                      <a:pt x="2880142" y="1151255"/>
                      <a:pt x="2916405" y="1153055"/>
                      <a:pt x="2958642" y="1165225"/>
                    </a:cubicBezTo>
                    <a:cubicBezTo>
                      <a:pt x="2936640" y="1209815"/>
                      <a:pt x="2909323" y="1253909"/>
                      <a:pt x="2867448" y="1282322"/>
                    </a:cubicBezTo>
                    <a:cubicBezTo>
                      <a:pt x="2874982" y="1268390"/>
                      <a:pt x="2901087" y="1230984"/>
                      <a:pt x="2877673" y="1220651"/>
                    </a:cubicBezTo>
                    <a:cubicBezTo>
                      <a:pt x="2861837" y="1213667"/>
                      <a:pt x="2828013" y="1242924"/>
                      <a:pt x="2814550" y="1249679"/>
                    </a:cubicBezTo>
                    <a:cubicBezTo>
                      <a:pt x="2814011" y="1236932"/>
                      <a:pt x="2809346" y="1224066"/>
                      <a:pt x="2801723" y="1213859"/>
                    </a:cubicBezTo>
                    <a:cubicBezTo>
                      <a:pt x="2760588" y="1242643"/>
                      <a:pt x="2774443" y="1292048"/>
                      <a:pt x="2809538" y="1319113"/>
                    </a:cubicBezTo>
                    <a:cubicBezTo>
                      <a:pt x="2778849" y="1335119"/>
                      <a:pt x="2746763" y="1349178"/>
                      <a:pt x="2712311" y="1354378"/>
                    </a:cubicBezTo>
                    <a:cubicBezTo>
                      <a:pt x="2678317" y="1359518"/>
                      <a:pt x="2644146" y="1351504"/>
                      <a:pt x="2610338" y="1357259"/>
                    </a:cubicBezTo>
                    <a:cubicBezTo>
                      <a:pt x="2551000" y="1367347"/>
                      <a:pt x="2506671" y="1420544"/>
                      <a:pt x="2497223" y="1478919"/>
                    </a:cubicBezTo>
                    <a:cubicBezTo>
                      <a:pt x="2492100" y="1510599"/>
                      <a:pt x="2509385" y="1590298"/>
                      <a:pt x="2535120" y="1528509"/>
                    </a:cubicBezTo>
                    <a:cubicBezTo>
                      <a:pt x="2540266" y="1516169"/>
                      <a:pt x="2542905" y="1501614"/>
                      <a:pt x="2551052" y="1490770"/>
                    </a:cubicBezTo>
                    <a:cubicBezTo>
                      <a:pt x="2564493" y="1472882"/>
                      <a:pt x="2574806" y="1479186"/>
                      <a:pt x="2594502" y="1483467"/>
                    </a:cubicBezTo>
                    <a:cubicBezTo>
                      <a:pt x="2610840" y="1487022"/>
                      <a:pt x="2639459" y="1490593"/>
                      <a:pt x="2645655" y="1508688"/>
                    </a:cubicBezTo>
                    <a:cubicBezTo>
                      <a:pt x="2651207" y="1524924"/>
                      <a:pt x="2636709" y="1546738"/>
                      <a:pt x="2628502" y="1559093"/>
                    </a:cubicBezTo>
                    <a:cubicBezTo>
                      <a:pt x="2600364" y="1601498"/>
                      <a:pt x="2558305" y="1638155"/>
                      <a:pt x="2507477" y="1647762"/>
                    </a:cubicBezTo>
                    <a:cubicBezTo>
                      <a:pt x="2478703" y="1653199"/>
                      <a:pt x="2259320" y="1647488"/>
                      <a:pt x="2282002" y="1583765"/>
                    </a:cubicBezTo>
                    <a:moveTo>
                      <a:pt x="2350462" y="1003078"/>
                    </a:moveTo>
                    <a:cubicBezTo>
                      <a:pt x="2332016" y="990701"/>
                      <a:pt x="2345864" y="958458"/>
                      <a:pt x="2348059" y="941970"/>
                    </a:cubicBezTo>
                    <a:cubicBezTo>
                      <a:pt x="2351327" y="948007"/>
                      <a:pt x="2354595" y="954036"/>
                      <a:pt x="2357870" y="960073"/>
                    </a:cubicBezTo>
                    <a:cubicBezTo>
                      <a:pt x="2355578" y="921430"/>
                      <a:pt x="2360850" y="890210"/>
                      <a:pt x="2369085" y="852701"/>
                    </a:cubicBezTo>
                    <a:cubicBezTo>
                      <a:pt x="2372213" y="838457"/>
                      <a:pt x="2371082" y="826346"/>
                      <a:pt x="2371725" y="812081"/>
                    </a:cubicBezTo>
                    <a:cubicBezTo>
                      <a:pt x="2372095" y="803918"/>
                      <a:pt x="2370571" y="798126"/>
                      <a:pt x="2373943" y="793215"/>
                    </a:cubicBezTo>
                    <a:cubicBezTo>
                      <a:pt x="2378268" y="786912"/>
                      <a:pt x="2383435" y="805251"/>
                      <a:pt x="2383199" y="803637"/>
                    </a:cubicBezTo>
                    <a:cubicBezTo>
                      <a:pt x="2402879" y="779897"/>
                      <a:pt x="2386903" y="774868"/>
                      <a:pt x="2392655" y="750980"/>
                    </a:cubicBezTo>
                    <a:cubicBezTo>
                      <a:pt x="2392729" y="750676"/>
                      <a:pt x="2410760" y="731389"/>
                      <a:pt x="2412757" y="727752"/>
                    </a:cubicBezTo>
                    <a:cubicBezTo>
                      <a:pt x="2422257" y="710397"/>
                      <a:pt x="2424172" y="703709"/>
                      <a:pt x="2440592" y="693635"/>
                    </a:cubicBezTo>
                    <a:cubicBezTo>
                      <a:pt x="2457248" y="683421"/>
                      <a:pt x="2451637" y="693524"/>
                      <a:pt x="2460679" y="671681"/>
                    </a:cubicBezTo>
                    <a:cubicBezTo>
                      <a:pt x="2469388" y="650645"/>
                      <a:pt x="2468826" y="636120"/>
                      <a:pt x="2473868" y="614091"/>
                    </a:cubicBezTo>
                    <a:cubicBezTo>
                      <a:pt x="2481646" y="619772"/>
                      <a:pt x="2489497" y="619935"/>
                      <a:pt x="2497437" y="614595"/>
                    </a:cubicBezTo>
                    <a:cubicBezTo>
                      <a:pt x="2490081" y="612558"/>
                      <a:pt x="2486148" y="607736"/>
                      <a:pt x="2485653" y="600107"/>
                    </a:cubicBezTo>
                    <a:cubicBezTo>
                      <a:pt x="2505947" y="598033"/>
                      <a:pt x="2523919" y="578337"/>
                      <a:pt x="2542380" y="585130"/>
                    </a:cubicBezTo>
                    <a:cubicBezTo>
                      <a:pt x="2537722" y="577152"/>
                      <a:pt x="2534521" y="531451"/>
                      <a:pt x="2549685" y="531540"/>
                    </a:cubicBezTo>
                    <a:cubicBezTo>
                      <a:pt x="2550187" y="538703"/>
                      <a:pt x="2550187" y="545858"/>
                      <a:pt x="2549692" y="553013"/>
                    </a:cubicBezTo>
                    <a:cubicBezTo>
                      <a:pt x="2562504" y="533681"/>
                      <a:pt x="2582591" y="505082"/>
                      <a:pt x="2598383" y="490475"/>
                    </a:cubicBezTo>
                    <a:cubicBezTo>
                      <a:pt x="2610301" y="479446"/>
                      <a:pt x="2606937" y="482668"/>
                      <a:pt x="2621509" y="481113"/>
                    </a:cubicBezTo>
                    <a:cubicBezTo>
                      <a:pt x="2634047" y="479780"/>
                      <a:pt x="2634225" y="484498"/>
                      <a:pt x="2644982" y="473232"/>
                    </a:cubicBezTo>
                    <a:cubicBezTo>
                      <a:pt x="2640745" y="461618"/>
                      <a:pt x="2643925" y="454248"/>
                      <a:pt x="2654512" y="451144"/>
                    </a:cubicBezTo>
                    <a:cubicBezTo>
                      <a:pt x="2657772" y="449722"/>
                      <a:pt x="2661040" y="448300"/>
                      <a:pt x="2664300" y="446870"/>
                    </a:cubicBezTo>
                    <a:cubicBezTo>
                      <a:pt x="2679315" y="437745"/>
                      <a:pt x="2684868" y="427420"/>
                      <a:pt x="2696682" y="415331"/>
                    </a:cubicBezTo>
                    <a:cubicBezTo>
                      <a:pt x="2705871" y="405917"/>
                      <a:pt x="2725323" y="401902"/>
                      <a:pt x="2732235" y="392503"/>
                    </a:cubicBezTo>
                    <a:cubicBezTo>
                      <a:pt x="2739673" y="382400"/>
                      <a:pt x="2734172" y="359875"/>
                      <a:pt x="2744064" y="352201"/>
                    </a:cubicBezTo>
                    <a:cubicBezTo>
                      <a:pt x="2754903" y="343787"/>
                      <a:pt x="2755620" y="354749"/>
                      <a:pt x="2766177" y="353749"/>
                    </a:cubicBezTo>
                    <a:cubicBezTo>
                      <a:pt x="2767693" y="353609"/>
                      <a:pt x="2782967" y="345454"/>
                      <a:pt x="2786079" y="344409"/>
                    </a:cubicBezTo>
                    <a:cubicBezTo>
                      <a:pt x="2808651" y="336780"/>
                      <a:pt x="2829529" y="333713"/>
                      <a:pt x="2848603" y="316329"/>
                    </a:cubicBezTo>
                    <a:cubicBezTo>
                      <a:pt x="2855005" y="310492"/>
                      <a:pt x="2859530" y="299315"/>
                      <a:pt x="2865711" y="294804"/>
                    </a:cubicBezTo>
                    <a:cubicBezTo>
                      <a:pt x="2875943" y="287331"/>
                      <a:pt x="2888178" y="288797"/>
                      <a:pt x="2898625" y="282220"/>
                    </a:cubicBezTo>
                    <a:cubicBezTo>
                      <a:pt x="2901944" y="280131"/>
                      <a:pt x="2906957" y="270821"/>
                      <a:pt x="2910875" y="267391"/>
                    </a:cubicBezTo>
                    <a:cubicBezTo>
                      <a:pt x="2922416" y="257273"/>
                      <a:pt x="2938244" y="252251"/>
                      <a:pt x="2952543" y="247800"/>
                    </a:cubicBezTo>
                    <a:cubicBezTo>
                      <a:pt x="2982152" y="238585"/>
                      <a:pt x="3010032" y="229438"/>
                      <a:pt x="3038673" y="217038"/>
                    </a:cubicBezTo>
                    <a:cubicBezTo>
                      <a:pt x="3100169" y="190395"/>
                      <a:pt x="3167993" y="167819"/>
                      <a:pt x="3233245" y="152434"/>
                    </a:cubicBezTo>
                    <a:cubicBezTo>
                      <a:pt x="3240756" y="150664"/>
                      <a:pt x="3260067" y="151694"/>
                      <a:pt x="3265656" y="148057"/>
                    </a:cubicBezTo>
                    <a:cubicBezTo>
                      <a:pt x="3269782" y="145361"/>
                      <a:pt x="3273375" y="136198"/>
                      <a:pt x="3274387" y="135613"/>
                    </a:cubicBezTo>
                    <a:cubicBezTo>
                      <a:pt x="3286593" y="128510"/>
                      <a:pt x="3306244" y="120540"/>
                      <a:pt x="3322982" y="115770"/>
                    </a:cubicBezTo>
                    <a:cubicBezTo>
                      <a:pt x="3372102" y="101755"/>
                      <a:pt x="3373825" y="128517"/>
                      <a:pt x="3342508" y="156864"/>
                    </a:cubicBezTo>
                    <a:cubicBezTo>
                      <a:pt x="3314717" y="182025"/>
                      <a:pt x="3281152" y="199587"/>
                      <a:pt x="3252607" y="223638"/>
                    </a:cubicBezTo>
                    <a:cubicBezTo>
                      <a:pt x="3206075" y="262858"/>
                      <a:pt x="3175852" y="320707"/>
                      <a:pt x="3145141" y="372148"/>
                    </a:cubicBezTo>
                    <a:cubicBezTo>
                      <a:pt x="3186372" y="392155"/>
                      <a:pt x="3245473" y="371889"/>
                      <a:pt x="3287340" y="363201"/>
                    </a:cubicBezTo>
                    <a:cubicBezTo>
                      <a:pt x="3308618" y="358794"/>
                      <a:pt x="3331204" y="358327"/>
                      <a:pt x="3352170" y="358334"/>
                    </a:cubicBezTo>
                    <a:lnTo>
                      <a:pt x="3358906" y="354483"/>
                    </a:lnTo>
                    <a:cubicBezTo>
                      <a:pt x="3364273" y="350853"/>
                      <a:pt x="3367755" y="352335"/>
                      <a:pt x="3369367" y="358934"/>
                    </a:cubicBezTo>
                    <a:cubicBezTo>
                      <a:pt x="3370143" y="367401"/>
                      <a:pt x="3374268" y="368756"/>
                      <a:pt x="3381750" y="362993"/>
                    </a:cubicBezTo>
                    <a:cubicBezTo>
                      <a:pt x="3385713" y="360260"/>
                      <a:pt x="3389846" y="357831"/>
                      <a:pt x="3394156" y="355705"/>
                    </a:cubicBezTo>
                    <a:cubicBezTo>
                      <a:pt x="3401837" y="351327"/>
                      <a:pt x="3413615" y="337291"/>
                      <a:pt x="3423462" y="339024"/>
                    </a:cubicBezTo>
                    <a:cubicBezTo>
                      <a:pt x="3437975" y="341580"/>
                      <a:pt x="3429266" y="348683"/>
                      <a:pt x="3438633" y="352283"/>
                    </a:cubicBezTo>
                    <a:cubicBezTo>
                      <a:pt x="3460176" y="360542"/>
                      <a:pt x="3470630" y="340883"/>
                      <a:pt x="3490725" y="337735"/>
                    </a:cubicBezTo>
                    <a:cubicBezTo>
                      <a:pt x="3497630" y="336654"/>
                      <a:pt x="3507433" y="342002"/>
                      <a:pt x="3515018" y="341180"/>
                    </a:cubicBezTo>
                    <a:cubicBezTo>
                      <a:pt x="3521273" y="338891"/>
                      <a:pt x="3527077" y="335780"/>
                      <a:pt x="3532415" y="331854"/>
                    </a:cubicBezTo>
                    <a:cubicBezTo>
                      <a:pt x="3537782" y="331728"/>
                      <a:pt x="3541538" y="334306"/>
                      <a:pt x="3543696" y="339565"/>
                    </a:cubicBezTo>
                    <a:cubicBezTo>
                      <a:pt x="3560080" y="339676"/>
                      <a:pt x="3590303" y="335765"/>
                      <a:pt x="3591752" y="315033"/>
                    </a:cubicBezTo>
                    <a:cubicBezTo>
                      <a:pt x="3603285" y="336861"/>
                      <a:pt x="3609924" y="329432"/>
                      <a:pt x="3627956" y="319285"/>
                    </a:cubicBezTo>
                    <a:cubicBezTo>
                      <a:pt x="3627956" y="345424"/>
                      <a:pt x="3684424" y="323144"/>
                      <a:pt x="3699898" y="323092"/>
                    </a:cubicBezTo>
                    <a:cubicBezTo>
                      <a:pt x="3739718" y="322966"/>
                      <a:pt x="3774118" y="307226"/>
                      <a:pt x="3811882" y="327514"/>
                    </a:cubicBezTo>
                    <a:cubicBezTo>
                      <a:pt x="3745122" y="357394"/>
                      <a:pt x="3669498" y="370645"/>
                      <a:pt x="3604845" y="404562"/>
                    </a:cubicBezTo>
                    <a:cubicBezTo>
                      <a:pt x="3575620" y="419901"/>
                      <a:pt x="3537982" y="463277"/>
                      <a:pt x="3559673" y="498505"/>
                    </a:cubicBezTo>
                    <a:cubicBezTo>
                      <a:pt x="3572552" y="519415"/>
                      <a:pt x="3596469" y="518230"/>
                      <a:pt x="3617613" y="515726"/>
                    </a:cubicBezTo>
                    <a:cubicBezTo>
                      <a:pt x="3644472" y="512548"/>
                      <a:pt x="3666792" y="522629"/>
                      <a:pt x="3694272" y="521511"/>
                    </a:cubicBezTo>
                    <a:cubicBezTo>
                      <a:pt x="3750016" y="519252"/>
                      <a:pt x="3818528" y="561642"/>
                      <a:pt x="3866643" y="516348"/>
                    </a:cubicBezTo>
                    <a:cubicBezTo>
                      <a:pt x="3887669" y="544991"/>
                      <a:pt x="3912487" y="544880"/>
                      <a:pt x="3944034" y="546635"/>
                    </a:cubicBezTo>
                    <a:cubicBezTo>
                      <a:pt x="3958680" y="547450"/>
                      <a:pt x="4050036" y="563353"/>
                      <a:pt x="4046281" y="581063"/>
                    </a:cubicBezTo>
                    <a:cubicBezTo>
                      <a:pt x="4044173" y="591026"/>
                      <a:pt x="4000495" y="606677"/>
                      <a:pt x="3993915" y="609602"/>
                    </a:cubicBezTo>
                    <a:cubicBezTo>
                      <a:pt x="3969148" y="620587"/>
                      <a:pt x="3943516" y="629209"/>
                      <a:pt x="3917271" y="635853"/>
                    </a:cubicBezTo>
                    <a:cubicBezTo>
                      <a:pt x="3869925" y="647860"/>
                      <a:pt x="3823334" y="647119"/>
                      <a:pt x="3775582" y="654533"/>
                    </a:cubicBezTo>
                    <a:cubicBezTo>
                      <a:pt x="3740849" y="659926"/>
                      <a:pt x="3697872" y="679732"/>
                      <a:pt x="3707365" y="723789"/>
                    </a:cubicBezTo>
                    <a:cubicBezTo>
                      <a:pt x="3715727" y="762579"/>
                      <a:pt x="3761682" y="753839"/>
                      <a:pt x="3791477" y="751128"/>
                    </a:cubicBezTo>
                    <a:cubicBezTo>
                      <a:pt x="3824044" y="748165"/>
                      <a:pt x="3855383" y="744425"/>
                      <a:pt x="3888142" y="745869"/>
                    </a:cubicBezTo>
                    <a:cubicBezTo>
                      <a:pt x="3914439" y="747032"/>
                      <a:pt x="3968816" y="745388"/>
                      <a:pt x="3985369" y="771283"/>
                    </a:cubicBezTo>
                    <a:cubicBezTo>
                      <a:pt x="3912399" y="823858"/>
                      <a:pt x="3820894" y="837494"/>
                      <a:pt x="3733907" y="848419"/>
                    </a:cubicBezTo>
                    <a:cubicBezTo>
                      <a:pt x="3633331" y="861041"/>
                      <a:pt x="3533531" y="876988"/>
                      <a:pt x="3435121" y="901668"/>
                    </a:cubicBezTo>
                    <a:cubicBezTo>
                      <a:pt x="3442529" y="886810"/>
                      <a:pt x="3475162" y="832724"/>
                      <a:pt x="3462283" y="816584"/>
                    </a:cubicBezTo>
                    <a:cubicBezTo>
                      <a:pt x="3446514" y="796807"/>
                      <a:pt x="3399183" y="876566"/>
                      <a:pt x="3387022" y="887291"/>
                    </a:cubicBezTo>
                    <a:cubicBezTo>
                      <a:pt x="3283481" y="978635"/>
                      <a:pt x="3141718" y="1040609"/>
                      <a:pt x="3014830" y="1091266"/>
                    </a:cubicBezTo>
                    <a:cubicBezTo>
                      <a:pt x="3056608" y="1039557"/>
                      <a:pt x="3119568" y="1004255"/>
                      <a:pt x="3170603" y="962332"/>
                    </a:cubicBezTo>
                    <a:cubicBezTo>
                      <a:pt x="3205735" y="933481"/>
                      <a:pt x="3269634" y="886358"/>
                      <a:pt x="3246390" y="832791"/>
                    </a:cubicBezTo>
                    <a:cubicBezTo>
                      <a:pt x="3115798" y="914290"/>
                      <a:pt x="3005943" y="1061104"/>
                      <a:pt x="2841195" y="1070719"/>
                    </a:cubicBezTo>
                    <a:cubicBezTo>
                      <a:pt x="2900059" y="1027817"/>
                      <a:pt x="2967876" y="994826"/>
                      <a:pt x="3016286" y="938837"/>
                    </a:cubicBezTo>
                    <a:cubicBezTo>
                      <a:pt x="3027613" y="925749"/>
                      <a:pt x="3064955" y="875736"/>
                      <a:pt x="3041793" y="857760"/>
                    </a:cubicBezTo>
                    <a:cubicBezTo>
                      <a:pt x="3023561" y="843612"/>
                      <a:pt x="2991320" y="893454"/>
                      <a:pt x="2978611" y="904253"/>
                    </a:cubicBezTo>
                    <a:cubicBezTo>
                      <a:pt x="2889191" y="980183"/>
                      <a:pt x="2766355" y="1044468"/>
                      <a:pt x="2654977" y="1080059"/>
                    </a:cubicBezTo>
                    <a:cubicBezTo>
                      <a:pt x="2614951" y="1092843"/>
                      <a:pt x="2559946" y="1114583"/>
                      <a:pt x="2523187" y="1086666"/>
                    </a:cubicBezTo>
                    <a:cubicBezTo>
                      <a:pt x="2473868" y="1049209"/>
                      <a:pt x="2435446" y="1048001"/>
                      <a:pt x="2379813" y="1077889"/>
                    </a:cubicBezTo>
                    <a:cubicBezTo>
                      <a:pt x="2374275" y="1053520"/>
                      <a:pt x="2373551" y="1018581"/>
                      <a:pt x="2350462" y="1003078"/>
                    </a:cubicBezTo>
                    <a:moveTo>
                      <a:pt x="3527247" y="2726349"/>
                    </a:moveTo>
                    <a:lnTo>
                      <a:pt x="3527247" y="2757273"/>
                    </a:lnTo>
                    <a:cubicBezTo>
                      <a:pt x="3510516" y="2755621"/>
                      <a:pt x="3518013" y="2737963"/>
                      <a:pt x="3507958" y="2729845"/>
                    </a:cubicBezTo>
                    <a:cubicBezTo>
                      <a:pt x="3514390" y="2728682"/>
                      <a:pt x="3520815" y="2727512"/>
                      <a:pt x="3527247" y="2726349"/>
                    </a:cubicBezTo>
                    <a:moveTo>
                      <a:pt x="3506199" y="2690529"/>
                    </a:moveTo>
                    <a:cubicBezTo>
                      <a:pt x="3511292" y="2708557"/>
                      <a:pt x="3511292" y="2708557"/>
                      <a:pt x="3489934" y="2706520"/>
                    </a:cubicBezTo>
                    <a:cubicBezTo>
                      <a:pt x="3497371" y="2699210"/>
                      <a:pt x="3501334" y="2695306"/>
                      <a:pt x="3506199" y="2690529"/>
                    </a:cubicBezTo>
                    <a:moveTo>
                      <a:pt x="3586872" y="2715779"/>
                    </a:moveTo>
                    <a:cubicBezTo>
                      <a:pt x="3599078" y="2709068"/>
                      <a:pt x="3588676" y="2749281"/>
                      <a:pt x="3569291" y="2728475"/>
                    </a:cubicBezTo>
                    <a:cubicBezTo>
                      <a:pt x="3575154" y="2724238"/>
                      <a:pt x="3581017" y="2720008"/>
                      <a:pt x="3586872" y="2715779"/>
                    </a:cubicBezTo>
                    <a:moveTo>
                      <a:pt x="3630041" y="2657693"/>
                    </a:moveTo>
                    <a:cubicBezTo>
                      <a:pt x="3627764" y="2670967"/>
                      <a:pt x="3625494" y="2684240"/>
                      <a:pt x="3623217" y="2697506"/>
                    </a:cubicBezTo>
                    <a:cubicBezTo>
                      <a:pt x="3616090" y="2691610"/>
                      <a:pt x="3608970" y="2685714"/>
                      <a:pt x="3601843" y="2679811"/>
                    </a:cubicBezTo>
                    <a:cubicBezTo>
                      <a:pt x="3611247" y="2672441"/>
                      <a:pt x="3620644" y="2665070"/>
                      <a:pt x="3630041" y="2657693"/>
                    </a:cubicBezTo>
                    <a:moveTo>
                      <a:pt x="4557197" y="3890768"/>
                    </a:moveTo>
                    <a:cubicBezTo>
                      <a:pt x="4572515" y="3881509"/>
                      <a:pt x="4575613" y="3916930"/>
                      <a:pt x="4577254" y="3923655"/>
                    </a:cubicBezTo>
                    <a:cubicBezTo>
                      <a:pt x="4567185" y="3918100"/>
                      <a:pt x="4533103" y="3905330"/>
                      <a:pt x="4557197" y="3890768"/>
                    </a:cubicBezTo>
                    <a:moveTo>
                      <a:pt x="1519823" y="1198490"/>
                    </a:moveTo>
                    <a:cubicBezTo>
                      <a:pt x="1493282" y="1235132"/>
                      <a:pt x="1466807" y="1272078"/>
                      <a:pt x="1444975" y="1311787"/>
                    </a:cubicBezTo>
                    <a:cubicBezTo>
                      <a:pt x="1432851" y="1333853"/>
                      <a:pt x="1423994" y="1366095"/>
                      <a:pt x="1401962" y="1380850"/>
                    </a:cubicBezTo>
                    <a:cubicBezTo>
                      <a:pt x="1382348" y="1393983"/>
                      <a:pt x="1350040" y="1395990"/>
                      <a:pt x="1328031" y="1401486"/>
                    </a:cubicBezTo>
                    <a:cubicBezTo>
                      <a:pt x="1283872" y="1412493"/>
                      <a:pt x="1240075" y="1425033"/>
                      <a:pt x="1197129" y="1440136"/>
                    </a:cubicBezTo>
                    <a:cubicBezTo>
                      <a:pt x="1050560" y="1491696"/>
                      <a:pt x="911399" y="1579410"/>
                      <a:pt x="808376" y="1696789"/>
                    </a:cubicBezTo>
                    <a:cubicBezTo>
                      <a:pt x="758746" y="1753334"/>
                      <a:pt x="717300" y="1818471"/>
                      <a:pt x="693983" y="1890408"/>
                    </a:cubicBezTo>
                    <a:cubicBezTo>
                      <a:pt x="667249" y="1972863"/>
                      <a:pt x="676269" y="2059310"/>
                      <a:pt x="666465" y="2144187"/>
                    </a:cubicBezTo>
                    <a:cubicBezTo>
                      <a:pt x="664114" y="2164579"/>
                      <a:pt x="659834" y="2237286"/>
                      <a:pt x="635777" y="2246478"/>
                    </a:cubicBezTo>
                    <a:cubicBezTo>
                      <a:pt x="606167" y="2257796"/>
                      <a:pt x="597783" y="2186141"/>
                      <a:pt x="594212" y="2167386"/>
                    </a:cubicBezTo>
                    <a:cubicBezTo>
                      <a:pt x="589732" y="2143847"/>
                      <a:pt x="577304" y="1982766"/>
                      <a:pt x="530883" y="1997662"/>
                    </a:cubicBezTo>
                    <a:cubicBezTo>
                      <a:pt x="502575" y="2006743"/>
                      <a:pt x="502397" y="2100686"/>
                      <a:pt x="500667" y="2123085"/>
                    </a:cubicBezTo>
                    <a:cubicBezTo>
                      <a:pt x="496727" y="2173956"/>
                      <a:pt x="490931" y="2224442"/>
                      <a:pt x="481260" y="2274595"/>
                    </a:cubicBezTo>
                    <a:cubicBezTo>
                      <a:pt x="473712" y="2313674"/>
                      <a:pt x="463694" y="2352436"/>
                      <a:pt x="454327" y="2391122"/>
                    </a:cubicBezTo>
                    <a:cubicBezTo>
                      <a:pt x="446099" y="2425120"/>
                      <a:pt x="437168" y="2465926"/>
                      <a:pt x="411462" y="2491539"/>
                    </a:cubicBezTo>
                    <a:cubicBezTo>
                      <a:pt x="392573" y="2387952"/>
                      <a:pt x="389497" y="2271581"/>
                      <a:pt x="424903" y="2171171"/>
                    </a:cubicBezTo>
                    <a:cubicBezTo>
                      <a:pt x="434588" y="2143699"/>
                      <a:pt x="495448" y="2002780"/>
                      <a:pt x="441626" y="1989136"/>
                    </a:cubicBezTo>
                    <a:cubicBezTo>
                      <a:pt x="409488" y="1980981"/>
                      <a:pt x="383997" y="2057755"/>
                      <a:pt x="375295" y="2078035"/>
                    </a:cubicBezTo>
                    <a:cubicBezTo>
                      <a:pt x="346144" y="2145943"/>
                      <a:pt x="323003" y="2216361"/>
                      <a:pt x="297837" y="2285795"/>
                    </a:cubicBezTo>
                    <a:cubicBezTo>
                      <a:pt x="281314" y="2331385"/>
                      <a:pt x="264568" y="2413603"/>
                      <a:pt x="224069" y="2445290"/>
                    </a:cubicBezTo>
                    <a:cubicBezTo>
                      <a:pt x="209312" y="2330829"/>
                      <a:pt x="240533" y="2216731"/>
                      <a:pt x="278519" y="2109841"/>
                    </a:cubicBezTo>
                    <a:cubicBezTo>
                      <a:pt x="285306" y="2090753"/>
                      <a:pt x="369676" y="1900489"/>
                      <a:pt x="296610" y="1921103"/>
                    </a:cubicBezTo>
                    <a:cubicBezTo>
                      <a:pt x="256724" y="1932362"/>
                      <a:pt x="228815" y="2017512"/>
                      <a:pt x="212417" y="2050407"/>
                    </a:cubicBezTo>
                    <a:cubicBezTo>
                      <a:pt x="172243" y="2130988"/>
                      <a:pt x="122872" y="2214761"/>
                      <a:pt x="55668" y="2275684"/>
                    </a:cubicBezTo>
                    <a:cubicBezTo>
                      <a:pt x="52504" y="2211902"/>
                      <a:pt x="93277" y="2144373"/>
                      <a:pt x="108433" y="2083109"/>
                    </a:cubicBezTo>
                    <a:cubicBezTo>
                      <a:pt x="125858" y="2012691"/>
                      <a:pt x="148858" y="1947190"/>
                      <a:pt x="186105" y="1884586"/>
                    </a:cubicBezTo>
                    <a:cubicBezTo>
                      <a:pt x="255068" y="1768681"/>
                      <a:pt x="345124" y="1659050"/>
                      <a:pt x="434063" y="1558004"/>
                    </a:cubicBezTo>
                    <a:cubicBezTo>
                      <a:pt x="525885" y="1453691"/>
                      <a:pt x="630564" y="1360807"/>
                      <a:pt x="744655" y="1281522"/>
                    </a:cubicBezTo>
                    <a:cubicBezTo>
                      <a:pt x="859189" y="1201934"/>
                      <a:pt x="979623" y="1151440"/>
                      <a:pt x="1115154" y="1120427"/>
                    </a:cubicBezTo>
                    <a:cubicBezTo>
                      <a:pt x="1266905" y="1085710"/>
                      <a:pt x="1431572" y="1065193"/>
                      <a:pt x="1583515" y="1109931"/>
                    </a:cubicBezTo>
                    <a:cubicBezTo>
                      <a:pt x="1562289" y="1139456"/>
                      <a:pt x="1541152" y="1169047"/>
                      <a:pt x="1519823" y="1198490"/>
                    </a:cubicBezTo>
                    <a:moveTo>
                      <a:pt x="4029816" y="1349993"/>
                    </a:moveTo>
                    <a:cubicBezTo>
                      <a:pt x="4027369" y="1350481"/>
                      <a:pt x="4024929" y="1350970"/>
                      <a:pt x="4022482" y="1351459"/>
                    </a:cubicBezTo>
                    <a:cubicBezTo>
                      <a:pt x="4020478" y="1339571"/>
                      <a:pt x="4018475" y="1327683"/>
                      <a:pt x="4016464" y="1315794"/>
                    </a:cubicBezTo>
                    <a:cubicBezTo>
                      <a:pt x="4031620" y="1324690"/>
                      <a:pt x="4018756" y="1339904"/>
                      <a:pt x="4029816" y="1349993"/>
                    </a:cubicBezTo>
                    <a:moveTo>
                      <a:pt x="3394599" y="1247287"/>
                    </a:moveTo>
                    <a:cubicBezTo>
                      <a:pt x="3574038" y="1168195"/>
                      <a:pt x="3763161" y="1109798"/>
                      <a:pt x="3954525" y="1067763"/>
                    </a:cubicBezTo>
                    <a:cubicBezTo>
                      <a:pt x="4084592" y="1039187"/>
                      <a:pt x="4232070" y="1025121"/>
                      <a:pt x="4358824" y="1075222"/>
                    </a:cubicBezTo>
                    <a:cubicBezTo>
                      <a:pt x="4505164" y="1133056"/>
                      <a:pt x="4565832" y="1288159"/>
                      <a:pt x="4572257" y="1436425"/>
                    </a:cubicBezTo>
                    <a:cubicBezTo>
                      <a:pt x="4579753" y="1609245"/>
                      <a:pt x="4521037" y="1773140"/>
                      <a:pt x="4436416" y="1921288"/>
                    </a:cubicBezTo>
                    <a:cubicBezTo>
                      <a:pt x="4416099" y="1956864"/>
                      <a:pt x="4307501" y="2171860"/>
                      <a:pt x="4261864" y="2147920"/>
                    </a:cubicBezTo>
                    <a:cubicBezTo>
                      <a:pt x="4277271" y="2105797"/>
                      <a:pt x="4385211" y="1868261"/>
                      <a:pt x="4313719" y="1847233"/>
                    </a:cubicBezTo>
                    <a:cubicBezTo>
                      <a:pt x="4272591" y="1835145"/>
                      <a:pt x="4240712" y="1952042"/>
                      <a:pt x="4226547" y="1978344"/>
                    </a:cubicBezTo>
                    <a:cubicBezTo>
                      <a:pt x="4216951" y="1996180"/>
                      <a:pt x="4151381" y="2121026"/>
                      <a:pt x="4129505" y="2110337"/>
                    </a:cubicBezTo>
                    <a:cubicBezTo>
                      <a:pt x="4150161" y="2043770"/>
                      <a:pt x="4175372" y="1975107"/>
                      <a:pt x="4173383" y="1904311"/>
                    </a:cubicBezTo>
                    <a:cubicBezTo>
                      <a:pt x="4171890" y="1850840"/>
                      <a:pt x="4143988" y="1825671"/>
                      <a:pt x="4114527" y="1881061"/>
                    </a:cubicBezTo>
                    <a:cubicBezTo>
                      <a:pt x="4050207" y="2001995"/>
                      <a:pt x="3982537" y="2126040"/>
                      <a:pt x="3888933" y="2227146"/>
                    </a:cubicBezTo>
                    <a:cubicBezTo>
                      <a:pt x="3880098" y="2152172"/>
                      <a:pt x="3920220" y="2069391"/>
                      <a:pt x="3944618" y="2000202"/>
                    </a:cubicBezTo>
                    <a:cubicBezTo>
                      <a:pt x="3963766" y="1945894"/>
                      <a:pt x="3989391" y="1891786"/>
                      <a:pt x="3995505" y="1833900"/>
                    </a:cubicBezTo>
                    <a:cubicBezTo>
                      <a:pt x="3998809" y="1802546"/>
                      <a:pt x="3997848" y="1740594"/>
                      <a:pt x="3951065" y="1751467"/>
                    </a:cubicBezTo>
                    <a:cubicBezTo>
                      <a:pt x="3910336" y="1760934"/>
                      <a:pt x="3877474" y="1807576"/>
                      <a:pt x="3845247" y="1831715"/>
                    </a:cubicBezTo>
                    <a:cubicBezTo>
                      <a:pt x="3869615" y="1785725"/>
                      <a:pt x="3893095" y="1739127"/>
                      <a:pt x="3921041" y="1695167"/>
                    </a:cubicBezTo>
                    <a:cubicBezTo>
                      <a:pt x="3944995" y="1657487"/>
                      <a:pt x="3973695" y="1623119"/>
                      <a:pt x="3997464" y="1585343"/>
                    </a:cubicBezTo>
                    <a:cubicBezTo>
                      <a:pt x="4008051" y="1568522"/>
                      <a:pt x="4013936" y="1552174"/>
                      <a:pt x="4020649" y="1534412"/>
                    </a:cubicBezTo>
                    <a:cubicBezTo>
                      <a:pt x="4027265" y="1516887"/>
                      <a:pt x="4037224" y="1507147"/>
                      <a:pt x="4048498" y="1491200"/>
                    </a:cubicBezTo>
                    <a:cubicBezTo>
                      <a:pt x="4056882" y="1479334"/>
                      <a:pt x="4061466" y="1469275"/>
                      <a:pt x="4064009" y="1456209"/>
                    </a:cubicBezTo>
                    <a:cubicBezTo>
                      <a:pt x="4064956" y="1451335"/>
                      <a:pt x="4061592" y="1444062"/>
                      <a:pt x="4062109" y="1438543"/>
                    </a:cubicBezTo>
                    <a:cubicBezTo>
                      <a:pt x="4063026" y="1428855"/>
                      <a:pt x="4073177" y="1426277"/>
                      <a:pt x="4069798" y="1415152"/>
                    </a:cubicBezTo>
                    <a:cubicBezTo>
                      <a:pt x="4087615" y="1439884"/>
                      <a:pt x="4082692" y="1391272"/>
                      <a:pt x="4082359" y="1382258"/>
                    </a:cubicBezTo>
                    <a:cubicBezTo>
                      <a:pt x="4081183" y="1350548"/>
                      <a:pt x="4093974" y="1316217"/>
                      <a:pt x="4078145" y="1286729"/>
                    </a:cubicBezTo>
                    <a:cubicBezTo>
                      <a:pt x="4044795" y="1224570"/>
                      <a:pt x="3946969" y="1236628"/>
                      <a:pt x="3889140" y="1241102"/>
                    </a:cubicBezTo>
                    <a:cubicBezTo>
                      <a:pt x="3806293" y="1247509"/>
                      <a:pt x="3702619" y="1266367"/>
                      <a:pt x="3631667" y="1311232"/>
                    </a:cubicBezTo>
                    <a:cubicBezTo>
                      <a:pt x="3613524" y="1322698"/>
                      <a:pt x="3602132" y="1316150"/>
                      <a:pt x="3582451" y="1324957"/>
                    </a:cubicBezTo>
                    <a:cubicBezTo>
                      <a:pt x="3564449" y="1333016"/>
                      <a:pt x="3546144" y="1341371"/>
                      <a:pt x="3527668" y="1349222"/>
                    </a:cubicBezTo>
                    <a:cubicBezTo>
                      <a:pt x="3479672" y="1369606"/>
                      <a:pt x="3433850" y="1394887"/>
                      <a:pt x="3386511" y="1416722"/>
                    </a:cubicBezTo>
                    <a:cubicBezTo>
                      <a:pt x="3389025" y="1381250"/>
                      <a:pt x="3397069" y="1346645"/>
                      <a:pt x="3391472" y="1311202"/>
                    </a:cubicBezTo>
                    <a:cubicBezTo>
                      <a:pt x="3389084" y="1296010"/>
                      <a:pt x="3373988" y="1256368"/>
                      <a:pt x="3394599" y="1247287"/>
                    </a:cubicBezTo>
                    <a:moveTo>
                      <a:pt x="4656619" y="3999222"/>
                    </a:moveTo>
                    <a:cubicBezTo>
                      <a:pt x="4640916" y="3894175"/>
                      <a:pt x="4623143" y="3790263"/>
                      <a:pt x="4595131" y="3687727"/>
                    </a:cubicBezTo>
                    <a:cubicBezTo>
                      <a:pt x="4581742" y="3638737"/>
                      <a:pt x="4571177" y="3588762"/>
                      <a:pt x="4557138" y="3540002"/>
                    </a:cubicBezTo>
                    <a:cubicBezTo>
                      <a:pt x="4545989" y="3501256"/>
                      <a:pt x="4511892" y="3481605"/>
                      <a:pt x="4495050" y="3445510"/>
                    </a:cubicBezTo>
                    <a:cubicBezTo>
                      <a:pt x="4455423" y="3360611"/>
                      <a:pt x="4419093" y="3276520"/>
                      <a:pt x="4371334" y="3195265"/>
                    </a:cubicBezTo>
                    <a:cubicBezTo>
                      <a:pt x="4321423" y="3110365"/>
                      <a:pt x="4261842" y="3035554"/>
                      <a:pt x="4191001" y="2967284"/>
                    </a:cubicBezTo>
                    <a:cubicBezTo>
                      <a:pt x="4047308" y="2828817"/>
                      <a:pt x="3881318" y="2723023"/>
                      <a:pt x="3720643" y="2606496"/>
                    </a:cubicBezTo>
                    <a:cubicBezTo>
                      <a:pt x="3638158" y="2546669"/>
                      <a:pt x="3552650" y="2494561"/>
                      <a:pt x="3460590" y="2450726"/>
                    </a:cubicBezTo>
                    <a:cubicBezTo>
                      <a:pt x="3423492" y="2433053"/>
                      <a:pt x="3387842" y="2418943"/>
                      <a:pt x="3348585" y="2407447"/>
                    </a:cubicBezTo>
                    <a:cubicBezTo>
                      <a:pt x="3307908" y="2395537"/>
                      <a:pt x="3287599" y="2381619"/>
                      <a:pt x="3272539" y="2340755"/>
                    </a:cubicBezTo>
                    <a:cubicBezTo>
                      <a:pt x="3241628" y="2256833"/>
                      <a:pt x="3183644" y="2229360"/>
                      <a:pt x="3104449" y="2197466"/>
                    </a:cubicBezTo>
                    <a:cubicBezTo>
                      <a:pt x="3068637" y="2183044"/>
                      <a:pt x="3036048" y="2163060"/>
                      <a:pt x="3000753" y="2147720"/>
                    </a:cubicBezTo>
                    <a:cubicBezTo>
                      <a:pt x="2964047" y="2131773"/>
                      <a:pt x="2925218" y="2119551"/>
                      <a:pt x="2891069" y="2098242"/>
                    </a:cubicBezTo>
                    <a:cubicBezTo>
                      <a:pt x="2735717" y="2001321"/>
                      <a:pt x="2943124" y="1799569"/>
                      <a:pt x="3025609" y="1726928"/>
                    </a:cubicBezTo>
                    <a:cubicBezTo>
                      <a:pt x="3057754" y="1698626"/>
                      <a:pt x="3094121" y="1669583"/>
                      <a:pt x="3135057" y="1655524"/>
                    </a:cubicBezTo>
                    <a:cubicBezTo>
                      <a:pt x="3177471" y="1640962"/>
                      <a:pt x="3235285" y="1632392"/>
                      <a:pt x="3280191" y="1628400"/>
                    </a:cubicBezTo>
                    <a:cubicBezTo>
                      <a:pt x="3310666" y="1625696"/>
                      <a:pt x="3353819" y="1639910"/>
                      <a:pt x="3379140" y="1615690"/>
                    </a:cubicBezTo>
                    <a:cubicBezTo>
                      <a:pt x="3399553" y="1596172"/>
                      <a:pt x="3391664" y="1564922"/>
                      <a:pt x="3389158" y="1540242"/>
                    </a:cubicBezTo>
                    <a:cubicBezTo>
                      <a:pt x="3382127" y="1470994"/>
                      <a:pt x="3438980" y="1465579"/>
                      <a:pt x="3496233" y="1453343"/>
                    </a:cubicBezTo>
                    <a:cubicBezTo>
                      <a:pt x="3585675" y="1434225"/>
                      <a:pt x="3669291" y="1394012"/>
                      <a:pt x="3758866" y="1373910"/>
                    </a:cubicBezTo>
                    <a:cubicBezTo>
                      <a:pt x="3816029" y="1361073"/>
                      <a:pt x="3974745" y="1322661"/>
                      <a:pt x="3975676" y="1419144"/>
                    </a:cubicBezTo>
                    <a:cubicBezTo>
                      <a:pt x="3976379" y="1492289"/>
                      <a:pt x="3921677" y="1565855"/>
                      <a:pt x="3887292" y="1625637"/>
                    </a:cubicBezTo>
                    <a:cubicBezTo>
                      <a:pt x="3860395" y="1672375"/>
                      <a:pt x="3831718" y="1717558"/>
                      <a:pt x="3803284" y="1763304"/>
                    </a:cubicBezTo>
                    <a:cubicBezTo>
                      <a:pt x="3782014" y="1797517"/>
                      <a:pt x="3762747" y="1835056"/>
                      <a:pt x="3763073" y="1876394"/>
                    </a:cubicBezTo>
                    <a:cubicBezTo>
                      <a:pt x="3763331" y="1909059"/>
                      <a:pt x="3776447" y="1941317"/>
                      <a:pt x="3814773" y="1936487"/>
                    </a:cubicBezTo>
                    <a:cubicBezTo>
                      <a:pt x="3857845" y="1931058"/>
                      <a:pt x="3890108" y="1888408"/>
                      <a:pt x="3925876" y="1867765"/>
                    </a:cubicBezTo>
                    <a:cubicBezTo>
                      <a:pt x="3927347" y="1912444"/>
                      <a:pt x="3893546" y="1962412"/>
                      <a:pt x="3880571" y="2004484"/>
                    </a:cubicBezTo>
                    <a:cubicBezTo>
                      <a:pt x="3865267" y="2054088"/>
                      <a:pt x="3851812" y="2105663"/>
                      <a:pt x="3843169" y="2156890"/>
                    </a:cubicBezTo>
                    <a:cubicBezTo>
                      <a:pt x="3837654" y="2189577"/>
                      <a:pt x="3822483" y="2315460"/>
                      <a:pt x="3888637" y="2299312"/>
                    </a:cubicBezTo>
                    <a:cubicBezTo>
                      <a:pt x="3933232" y="2288424"/>
                      <a:pt x="3971655" y="2230931"/>
                      <a:pt x="3997634" y="2196977"/>
                    </a:cubicBezTo>
                    <a:cubicBezTo>
                      <a:pt x="4024988" y="2161209"/>
                      <a:pt x="4049526" y="2123566"/>
                      <a:pt x="4074308" y="2085998"/>
                    </a:cubicBezTo>
                    <a:cubicBezTo>
                      <a:pt x="4089774" y="2131973"/>
                      <a:pt x="3993553" y="2220909"/>
                      <a:pt x="4042384" y="2262337"/>
                    </a:cubicBezTo>
                    <a:cubicBezTo>
                      <a:pt x="4094499" y="2306556"/>
                      <a:pt x="4184746" y="2150002"/>
                      <a:pt x="4210127" y="2121085"/>
                    </a:cubicBezTo>
                    <a:cubicBezTo>
                      <a:pt x="4214541" y="2156209"/>
                      <a:pt x="4164970" y="2234005"/>
                      <a:pt x="4221046" y="2250115"/>
                    </a:cubicBezTo>
                    <a:cubicBezTo>
                      <a:pt x="4260725" y="2261522"/>
                      <a:pt x="4314828" y="2207428"/>
                      <a:pt x="4339817" y="2181970"/>
                    </a:cubicBezTo>
                    <a:cubicBezTo>
                      <a:pt x="4385492" y="2135447"/>
                      <a:pt x="4391066" y="2069762"/>
                      <a:pt x="4419559" y="2013446"/>
                    </a:cubicBezTo>
                    <a:cubicBezTo>
                      <a:pt x="4452177" y="1948975"/>
                      <a:pt x="4494008" y="1890216"/>
                      <a:pt x="4524231" y="1824256"/>
                    </a:cubicBezTo>
                    <a:cubicBezTo>
                      <a:pt x="4619469" y="1616408"/>
                      <a:pt x="4667886" y="1308476"/>
                      <a:pt x="4517718" y="1112413"/>
                    </a:cubicBezTo>
                    <a:cubicBezTo>
                      <a:pt x="4416336" y="980035"/>
                      <a:pt x="4240468" y="957125"/>
                      <a:pt x="4084954" y="969368"/>
                    </a:cubicBezTo>
                    <a:cubicBezTo>
                      <a:pt x="3907977" y="983301"/>
                      <a:pt x="3734883" y="1037180"/>
                      <a:pt x="3569321" y="1098939"/>
                    </a:cubicBezTo>
                    <a:cubicBezTo>
                      <a:pt x="3458151" y="1140411"/>
                      <a:pt x="3348792" y="1186846"/>
                      <a:pt x="3240054" y="1234288"/>
                    </a:cubicBezTo>
                    <a:cubicBezTo>
                      <a:pt x="3159816" y="1269301"/>
                      <a:pt x="3079956" y="1305217"/>
                      <a:pt x="3000347" y="1341660"/>
                    </a:cubicBezTo>
                    <a:cubicBezTo>
                      <a:pt x="2961829" y="1359288"/>
                      <a:pt x="2924309" y="1378361"/>
                      <a:pt x="2886840" y="1398094"/>
                    </a:cubicBezTo>
                    <a:cubicBezTo>
                      <a:pt x="2855930" y="1414374"/>
                      <a:pt x="2819186" y="1433299"/>
                      <a:pt x="2783189" y="1424018"/>
                    </a:cubicBezTo>
                    <a:cubicBezTo>
                      <a:pt x="2809087" y="1384665"/>
                      <a:pt x="2860602" y="1371621"/>
                      <a:pt x="2897826" y="1346415"/>
                    </a:cubicBezTo>
                    <a:cubicBezTo>
                      <a:pt x="2941867" y="1316594"/>
                      <a:pt x="2966257" y="1265642"/>
                      <a:pt x="2982381" y="1216341"/>
                    </a:cubicBezTo>
                    <a:cubicBezTo>
                      <a:pt x="2999748" y="1163240"/>
                      <a:pt x="3015133" y="1150559"/>
                      <a:pt x="3068474" y="1136693"/>
                    </a:cubicBezTo>
                    <a:cubicBezTo>
                      <a:pt x="3121793" y="1122834"/>
                      <a:pt x="3171697" y="1100487"/>
                      <a:pt x="3219338" y="1072852"/>
                    </a:cubicBezTo>
                    <a:cubicBezTo>
                      <a:pt x="3331063" y="1008040"/>
                      <a:pt x="3454528" y="970991"/>
                      <a:pt x="3581505" y="950895"/>
                    </a:cubicBezTo>
                    <a:cubicBezTo>
                      <a:pt x="3693858" y="933119"/>
                      <a:pt x="3812651" y="925112"/>
                      <a:pt x="3917559" y="877558"/>
                    </a:cubicBezTo>
                    <a:cubicBezTo>
                      <a:pt x="3995653" y="842160"/>
                      <a:pt x="4093929" y="763824"/>
                      <a:pt x="3998854" y="685124"/>
                    </a:cubicBezTo>
                    <a:cubicBezTo>
                      <a:pt x="4066139" y="636171"/>
                      <a:pt x="4185463" y="554413"/>
                      <a:pt x="4080991" y="474343"/>
                    </a:cubicBezTo>
                    <a:cubicBezTo>
                      <a:pt x="4000014" y="412280"/>
                      <a:pt x="3877703" y="417087"/>
                      <a:pt x="3781149" y="417087"/>
                    </a:cubicBezTo>
                    <a:cubicBezTo>
                      <a:pt x="3795033" y="389036"/>
                      <a:pt x="3839503" y="379392"/>
                      <a:pt x="3864499" y="364141"/>
                    </a:cubicBezTo>
                    <a:cubicBezTo>
                      <a:pt x="3895328" y="345328"/>
                      <a:pt x="3933402" y="324966"/>
                      <a:pt x="3944108" y="287879"/>
                    </a:cubicBezTo>
                    <a:cubicBezTo>
                      <a:pt x="3961629" y="227238"/>
                      <a:pt x="3895439" y="209557"/>
                      <a:pt x="3849284" y="203476"/>
                    </a:cubicBezTo>
                    <a:cubicBezTo>
                      <a:pt x="3673815" y="180366"/>
                      <a:pt x="3476634" y="197736"/>
                      <a:pt x="3310422" y="258814"/>
                    </a:cubicBezTo>
                    <a:cubicBezTo>
                      <a:pt x="3319094" y="228230"/>
                      <a:pt x="3362306" y="205698"/>
                      <a:pt x="3386504" y="189292"/>
                    </a:cubicBezTo>
                    <a:cubicBezTo>
                      <a:pt x="3418745" y="167433"/>
                      <a:pt x="3450632" y="143524"/>
                      <a:pt x="3474164" y="111948"/>
                    </a:cubicBezTo>
                    <a:cubicBezTo>
                      <a:pt x="3486577" y="95289"/>
                      <a:pt x="3495833" y="77283"/>
                      <a:pt x="3498303" y="56469"/>
                    </a:cubicBezTo>
                    <a:cubicBezTo>
                      <a:pt x="3500957" y="34033"/>
                      <a:pt x="3498561" y="43514"/>
                      <a:pt x="3491804" y="37566"/>
                    </a:cubicBezTo>
                    <a:cubicBezTo>
                      <a:pt x="3466897" y="15597"/>
                      <a:pt x="3431838" y="1768"/>
                      <a:pt x="3398008" y="294"/>
                    </a:cubicBezTo>
                    <a:cubicBezTo>
                      <a:pt x="3300500" y="-3965"/>
                      <a:pt x="3213852" y="41922"/>
                      <a:pt x="3121342" y="64446"/>
                    </a:cubicBezTo>
                    <a:cubicBezTo>
                      <a:pt x="3080436" y="74401"/>
                      <a:pt x="3042266" y="78490"/>
                      <a:pt x="3003097" y="96156"/>
                    </a:cubicBezTo>
                    <a:cubicBezTo>
                      <a:pt x="2955870" y="117458"/>
                      <a:pt x="2907208" y="136072"/>
                      <a:pt x="2860484" y="158345"/>
                    </a:cubicBezTo>
                    <a:cubicBezTo>
                      <a:pt x="2838778" y="168700"/>
                      <a:pt x="2818350" y="181070"/>
                      <a:pt x="2796437" y="190906"/>
                    </a:cubicBezTo>
                    <a:cubicBezTo>
                      <a:pt x="2776557" y="199824"/>
                      <a:pt x="2771951" y="211016"/>
                      <a:pt x="2755916" y="224579"/>
                    </a:cubicBezTo>
                    <a:cubicBezTo>
                      <a:pt x="2741211" y="237022"/>
                      <a:pt x="2724887" y="230867"/>
                      <a:pt x="2708208" y="240178"/>
                    </a:cubicBezTo>
                    <a:cubicBezTo>
                      <a:pt x="2685141" y="253044"/>
                      <a:pt x="2663169" y="275487"/>
                      <a:pt x="2641736" y="291494"/>
                    </a:cubicBezTo>
                    <a:cubicBezTo>
                      <a:pt x="2558290" y="353824"/>
                      <a:pt x="2479472" y="425390"/>
                      <a:pt x="2413311" y="506075"/>
                    </a:cubicBezTo>
                    <a:cubicBezTo>
                      <a:pt x="2299087" y="645356"/>
                      <a:pt x="2185603" y="861145"/>
                      <a:pt x="2263549" y="1043690"/>
                    </a:cubicBezTo>
                    <a:cubicBezTo>
                      <a:pt x="2281751" y="1086310"/>
                      <a:pt x="2324705" y="1100021"/>
                      <a:pt x="2335380" y="1146529"/>
                    </a:cubicBezTo>
                    <a:cubicBezTo>
                      <a:pt x="2344725" y="1187290"/>
                      <a:pt x="2346204" y="1227755"/>
                      <a:pt x="2358225" y="1267990"/>
                    </a:cubicBezTo>
                    <a:cubicBezTo>
                      <a:pt x="2370401" y="1308758"/>
                      <a:pt x="2321585" y="1346993"/>
                      <a:pt x="2300743" y="1380184"/>
                    </a:cubicBezTo>
                    <a:cubicBezTo>
                      <a:pt x="2268140" y="1432107"/>
                      <a:pt x="2253938" y="1490859"/>
                      <a:pt x="2235580" y="1548671"/>
                    </a:cubicBezTo>
                    <a:cubicBezTo>
                      <a:pt x="2229866" y="1533116"/>
                      <a:pt x="2227914" y="1506888"/>
                      <a:pt x="2211908" y="1497725"/>
                    </a:cubicBezTo>
                    <a:cubicBezTo>
                      <a:pt x="2192508" y="1486637"/>
                      <a:pt x="2192257" y="1509777"/>
                      <a:pt x="2178313" y="1499348"/>
                    </a:cubicBezTo>
                    <a:cubicBezTo>
                      <a:pt x="2161923" y="1487089"/>
                      <a:pt x="2148630" y="1439225"/>
                      <a:pt x="2139100" y="1420159"/>
                    </a:cubicBezTo>
                    <a:cubicBezTo>
                      <a:pt x="2126399" y="1394731"/>
                      <a:pt x="2113335" y="1369458"/>
                      <a:pt x="2098704" y="1345074"/>
                    </a:cubicBezTo>
                    <a:cubicBezTo>
                      <a:pt x="2038997" y="1245502"/>
                      <a:pt x="1946998" y="1168565"/>
                      <a:pt x="1847154" y="1111124"/>
                    </a:cubicBezTo>
                    <a:cubicBezTo>
                      <a:pt x="1643259" y="993834"/>
                      <a:pt x="1397756" y="981272"/>
                      <a:pt x="1170595" y="1023884"/>
                    </a:cubicBezTo>
                    <a:cubicBezTo>
                      <a:pt x="942465" y="1066674"/>
                      <a:pt x="744359" y="1180283"/>
                      <a:pt x="567937" y="1328357"/>
                    </a:cubicBezTo>
                    <a:cubicBezTo>
                      <a:pt x="470230" y="1410360"/>
                      <a:pt x="384048" y="1501214"/>
                      <a:pt x="306494" y="1602542"/>
                    </a:cubicBezTo>
                    <a:cubicBezTo>
                      <a:pt x="230316" y="1702078"/>
                      <a:pt x="151616" y="1799028"/>
                      <a:pt x="95584" y="1911866"/>
                    </a:cubicBezTo>
                    <a:cubicBezTo>
                      <a:pt x="64119" y="1975226"/>
                      <a:pt x="35625" y="2040896"/>
                      <a:pt x="18022" y="2109611"/>
                    </a:cubicBezTo>
                    <a:cubicBezTo>
                      <a:pt x="4360" y="2162935"/>
                      <a:pt x="-8918" y="2227679"/>
                      <a:pt x="8463" y="2281758"/>
                    </a:cubicBezTo>
                    <a:cubicBezTo>
                      <a:pt x="23338" y="2328044"/>
                      <a:pt x="66329" y="2352902"/>
                      <a:pt x="109719" y="2322822"/>
                    </a:cubicBezTo>
                    <a:cubicBezTo>
                      <a:pt x="147786" y="2296424"/>
                      <a:pt x="164776" y="2248737"/>
                      <a:pt x="190770" y="2212206"/>
                    </a:cubicBezTo>
                    <a:cubicBezTo>
                      <a:pt x="195990" y="2272736"/>
                      <a:pt x="122362" y="2495583"/>
                      <a:pt x="229643" y="2506072"/>
                    </a:cubicBezTo>
                    <a:cubicBezTo>
                      <a:pt x="308860" y="2513827"/>
                      <a:pt x="337908" y="2331400"/>
                      <a:pt x="354690" y="2278565"/>
                    </a:cubicBezTo>
                    <a:cubicBezTo>
                      <a:pt x="365935" y="2349665"/>
                      <a:pt x="344702" y="2426469"/>
                      <a:pt x="371399" y="2495132"/>
                    </a:cubicBezTo>
                    <a:cubicBezTo>
                      <a:pt x="384344" y="2528448"/>
                      <a:pt x="424784" y="2588764"/>
                      <a:pt x="459022" y="2540899"/>
                    </a:cubicBezTo>
                    <a:cubicBezTo>
                      <a:pt x="474348" y="2519471"/>
                      <a:pt x="475479" y="2488910"/>
                      <a:pt x="480965" y="2463970"/>
                    </a:cubicBezTo>
                    <a:cubicBezTo>
                      <a:pt x="487862" y="2432550"/>
                      <a:pt x="496512" y="2401522"/>
                      <a:pt x="503351" y="2370072"/>
                    </a:cubicBezTo>
                    <a:cubicBezTo>
                      <a:pt x="520584" y="2290809"/>
                      <a:pt x="530188" y="2210332"/>
                      <a:pt x="543503" y="2130373"/>
                    </a:cubicBezTo>
                    <a:cubicBezTo>
                      <a:pt x="565897" y="2182311"/>
                      <a:pt x="561675" y="2276906"/>
                      <a:pt x="617190" y="2309082"/>
                    </a:cubicBezTo>
                    <a:cubicBezTo>
                      <a:pt x="673489" y="2341710"/>
                      <a:pt x="698803" y="2248411"/>
                      <a:pt x="705227" y="2210650"/>
                    </a:cubicBezTo>
                    <a:cubicBezTo>
                      <a:pt x="716021" y="2147165"/>
                      <a:pt x="710861" y="2082124"/>
                      <a:pt x="720162" y="2018401"/>
                    </a:cubicBezTo>
                    <a:cubicBezTo>
                      <a:pt x="729595" y="1953834"/>
                      <a:pt x="752566" y="1895623"/>
                      <a:pt x="787328" y="1840566"/>
                    </a:cubicBezTo>
                    <a:cubicBezTo>
                      <a:pt x="911015" y="1644725"/>
                      <a:pt x="1142967" y="1496770"/>
                      <a:pt x="1376360" y="1487000"/>
                    </a:cubicBezTo>
                    <a:cubicBezTo>
                      <a:pt x="1363777" y="1535427"/>
                      <a:pt x="1291931" y="1660213"/>
                      <a:pt x="1385742" y="1662265"/>
                    </a:cubicBezTo>
                    <a:cubicBezTo>
                      <a:pt x="1406893" y="1662731"/>
                      <a:pt x="1426278" y="1658939"/>
                      <a:pt x="1447718" y="1661243"/>
                    </a:cubicBezTo>
                    <a:cubicBezTo>
                      <a:pt x="1474089" y="1664072"/>
                      <a:pt x="1505459" y="1677590"/>
                      <a:pt x="1531815" y="1675686"/>
                    </a:cubicBezTo>
                    <a:cubicBezTo>
                      <a:pt x="1547799" y="1674523"/>
                      <a:pt x="1547185" y="1667850"/>
                      <a:pt x="1563576" y="1677420"/>
                    </a:cubicBezTo>
                    <a:cubicBezTo>
                      <a:pt x="1580750" y="1687441"/>
                      <a:pt x="1583012" y="1702292"/>
                      <a:pt x="1601791" y="1678901"/>
                    </a:cubicBezTo>
                    <a:cubicBezTo>
                      <a:pt x="1615941" y="1705203"/>
                      <a:pt x="1648937" y="1712210"/>
                      <a:pt x="1673903" y="1723684"/>
                    </a:cubicBezTo>
                    <a:cubicBezTo>
                      <a:pt x="1674199" y="1716891"/>
                      <a:pt x="1674495" y="1710099"/>
                      <a:pt x="1674790" y="1703300"/>
                    </a:cubicBezTo>
                    <a:cubicBezTo>
                      <a:pt x="1690264" y="1725336"/>
                      <a:pt x="1707039" y="1729291"/>
                      <a:pt x="1730756" y="1740076"/>
                    </a:cubicBezTo>
                    <a:cubicBezTo>
                      <a:pt x="1745942" y="1746971"/>
                      <a:pt x="1756640" y="1744846"/>
                      <a:pt x="1770317" y="1748408"/>
                    </a:cubicBezTo>
                    <a:cubicBezTo>
                      <a:pt x="1786877" y="1752719"/>
                      <a:pt x="1795165" y="1761874"/>
                      <a:pt x="1810077" y="1770348"/>
                    </a:cubicBezTo>
                    <a:cubicBezTo>
                      <a:pt x="1826253" y="1779540"/>
                      <a:pt x="1854613" y="1778414"/>
                      <a:pt x="1867034" y="1792828"/>
                    </a:cubicBezTo>
                    <a:cubicBezTo>
                      <a:pt x="1889006" y="1818323"/>
                      <a:pt x="1855042" y="1861365"/>
                      <a:pt x="1842799" y="1883157"/>
                    </a:cubicBezTo>
                    <a:cubicBezTo>
                      <a:pt x="1808377" y="1944413"/>
                      <a:pt x="1785687" y="2015387"/>
                      <a:pt x="1770768" y="2083753"/>
                    </a:cubicBezTo>
                    <a:cubicBezTo>
                      <a:pt x="1766960" y="2101190"/>
                      <a:pt x="1763323" y="2113515"/>
                      <a:pt x="1766125" y="2130810"/>
                    </a:cubicBezTo>
                    <a:cubicBezTo>
                      <a:pt x="1768565" y="2145861"/>
                      <a:pt x="1773060" y="2134988"/>
                      <a:pt x="1770287" y="2149817"/>
                    </a:cubicBezTo>
                    <a:cubicBezTo>
                      <a:pt x="1769304" y="2155061"/>
                      <a:pt x="1759553" y="2166097"/>
                      <a:pt x="1757815" y="2169875"/>
                    </a:cubicBezTo>
                    <a:cubicBezTo>
                      <a:pt x="1743066" y="2201903"/>
                      <a:pt x="1745254" y="2244360"/>
                      <a:pt x="1744478" y="2278906"/>
                    </a:cubicBezTo>
                    <a:cubicBezTo>
                      <a:pt x="1742615" y="2361479"/>
                      <a:pt x="1753091" y="2439571"/>
                      <a:pt x="1775573" y="2518975"/>
                    </a:cubicBezTo>
                    <a:cubicBezTo>
                      <a:pt x="1785436" y="2553795"/>
                      <a:pt x="1794137" y="2590104"/>
                      <a:pt x="1806580" y="2624080"/>
                    </a:cubicBezTo>
                    <a:cubicBezTo>
                      <a:pt x="1818143" y="2655641"/>
                      <a:pt x="1835650" y="2674929"/>
                      <a:pt x="1829491" y="2709053"/>
                    </a:cubicBezTo>
                    <a:cubicBezTo>
                      <a:pt x="1816280" y="2782242"/>
                      <a:pt x="1892813" y="2802093"/>
                      <a:pt x="1934585" y="2847942"/>
                    </a:cubicBezTo>
                    <a:cubicBezTo>
                      <a:pt x="1953504" y="2868719"/>
                      <a:pt x="1956882" y="2895244"/>
                      <a:pt x="1961141" y="2921998"/>
                    </a:cubicBezTo>
                    <a:cubicBezTo>
                      <a:pt x="1967262" y="2960573"/>
                      <a:pt x="1979971" y="2996016"/>
                      <a:pt x="1995659" y="3031770"/>
                    </a:cubicBezTo>
                    <a:cubicBezTo>
                      <a:pt x="2023132" y="3094411"/>
                      <a:pt x="2060800" y="3176199"/>
                      <a:pt x="2112456" y="3222448"/>
                    </a:cubicBezTo>
                    <a:cubicBezTo>
                      <a:pt x="2135692" y="3243247"/>
                      <a:pt x="2157021" y="3266268"/>
                      <a:pt x="2183444" y="3281793"/>
                    </a:cubicBezTo>
                    <a:cubicBezTo>
                      <a:pt x="2195798" y="3289052"/>
                      <a:pt x="2211243" y="3306807"/>
                      <a:pt x="2225008" y="3310229"/>
                    </a:cubicBezTo>
                    <a:cubicBezTo>
                      <a:pt x="2238042" y="3313458"/>
                      <a:pt x="2233385" y="3299592"/>
                      <a:pt x="2247543" y="3311058"/>
                    </a:cubicBezTo>
                    <a:cubicBezTo>
                      <a:pt x="2258381" y="3319836"/>
                      <a:pt x="2257797" y="3332909"/>
                      <a:pt x="2272849" y="3342864"/>
                    </a:cubicBezTo>
                    <a:cubicBezTo>
                      <a:pt x="2287288" y="3352412"/>
                      <a:pt x="2302843" y="3360396"/>
                      <a:pt x="2318043" y="3368640"/>
                    </a:cubicBezTo>
                    <a:cubicBezTo>
                      <a:pt x="2348932" y="3385395"/>
                      <a:pt x="2382297" y="3401253"/>
                      <a:pt x="2410413" y="3422423"/>
                    </a:cubicBezTo>
                    <a:cubicBezTo>
                      <a:pt x="2437642" y="3442940"/>
                      <a:pt x="2464752" y="3464539"/>
                      <a:pt x="2492107" y="3485242"/>
                    </a:cubicBezTo>
                    <a:cubicBezTo>
                      <a:pt x="2517281" y="3504300"/>
                      <a:pt x="2534965" y="3528010"/>
                      <a:pt x="2543097" y="3558890"/>
                    </a:cubicBezTo>
                    <a:cubicBezTo>
                      <a:pt x="2578843" y="3694534"/>
                      <a:pt x="2453522" y="3809165"/>
                      <a:pt x="2346632" y="3865888"/>
                    </a:cubicBezTo>
                    <a:cubicBezTo>
                      <a:pt x="2208293" y="3939299"/>
                      <a:pt x="2051492" y="3923803"/>
                      <a:pt x="1909197" y="3870377"/>
                    </a:cubicBezTo>
                    <a:cubicBezTo>
                      <a:pt x="1761682" y="3814987"/>
                      <a:pt x="1616030" y="3713370"/>
                      <a:pt x="1528155" y="3580844"/>
                    </a:cubicBezTo>
                    <a:cubicBezTo>
                      <a:pt x="1506316" y="3547905"/>
                      <a:pt x="1484174" y="3512625"/>
                      <a:pt x="1467613" y="3476679"/>
                    </a:cubicBezTo>
                    <a:cubicBezTo>
                      <a:pt x="1456716" y="3453036"/>
                      <a:pt x="1453588" y="3423956"/>
                      <a:pt x="1438935" y="3402246"/>
                    </a:cubicBezTo>
                    <a:cubicBezTo>
                      <a:pt x="1406065" y="3353567"/>
                      <a:pt x="1335469" y="3423356"/>
                      <a:pt x="1301290" y="3441629"/>
                    </a:cubicBezTo>
                    <a:cubicBezTo>
                      <a:pt x="1250965" y="3228929"/>
                      <a:pt x="1154337" y="2988779"/>
                      <a:pt x="929683" y="2912650"/>
                    </a:cubicBezTo>
                    <a:cubicBezTo>
                      <a:pt x="716731" y="2840491"/>
                      <a:pt x="449906" y="2926227"/>
                      <a:pt x="311544" y="3101855"/>
                    </a:cubicBezTo>
                    <a:cubicBezTo>
                      <a:pt x="278933" y="3143245"/>
                      <a:pt x="232260" y="3210323"/>
                      <a:pt x="254225" y="3265750"/>
                    </a:cubicBezTo>
                    <a:cubicBezTo>
                      <a:pt x="273336" y="3313954"/>
                      <a:pt x="336237" y="3324858"/>
                      <a:pt x="381594" y="3329694"/>
                    </a:cubicBezTo>
                    <a:cubicBezTo>
                      <a:pt x="446254" y="3336598"/>
                      <a:pt x="514308" y="3328302"/>
                      <a:pt x="576713" y="3310747"/>
                    </a:cubicBezTo>
                    <a:cubicBezTo>
                      <a:pt x="592741" y="3306236"/>
                      <a:pt x="620199" y="3293385"/>
                      <a:pt x="637203" y="3298348"/>
                    </a:cubicBezTo>
                    <a:cubicBezTo>
                      <a:pt x="663619" y="3306066"/>
                      <a:pt x="662621" y="3344523"/>
                      <a:pt x="675958" y="3364552"/>
                    </a:cubicBezTo>
                    <a:cubicBezTo>
                      <a:pt x="689451" y="3384817"/>
                      <a:pt x="709028" y="3382684"/>
                      <a:pt x="713589" y="3356678"/>
                    </a:cubicBezTo>
                    <a:cubicBezTo>
                      <a:pt x="717936" y="3331843"/>
                      <a:pt x="695106" y="3308503"/>
                      <a:pt x="714425" y="3286445"/>
                    </a:cubicBezTo>
                    <a:cubicBezTo>
                      <a:pt x="725174" y="3274171"/>
                      <a:pt x="761460" y="3264024"/>
                      <a:pt x="776564" y="3273586"/>
                    </a:cubicBezTo>
                    <a:cubicBezTo>
                      <a:pt x="789199" y="3281586"/>
                      <a:pt x="790330" y="3306696"/>
                      <a:pt x="800369" y="3318251"/>
                    </a:cubicBezTo>
                    <a:cubicBezTo>
                      <a:pt x="828049" y="3350101"/>
                      <a:pt x="831058" y="3298474"/>
                      <a:pt x="836729" y="3276697"/>
                    </a:cubicBezTo>
                    <a:cubicBezTo>
                      <a:pt x="845246" y="3243951"/>
                      <a:pt x="882463" y="3218486"/>
                      <a:pt x="918585" y="3233136"/>
                    </a:cubicBezTo>
                    <a:cubicBezTo>
                      <a:pt x="941194" y="3242306"/>
                      <a:pt x="946842" y="3277053"/>
                      <a:pt x="952697" y="3298052"/>
                    </a:cubicBezTo>
                    <a:cubicBezTo>
                      <a:pt x="964659" y="3340938"/>
                      <a:pt x="972895" y="3382343"/>
                      <a:pt x="989094" y="3424134"/>
                    </a:cubicBezTo>
                    <a:cubicBezTo>
                      <a:pt x="1001455" y="3456021"/>
                      <a:pt x="1053843" y="3544816"/>
                      <a:pt x="1028721" y="3575918"/>
                    </a:cubicBezTo>
                    <a:cubicBezTo>
                      <a:pt x="1013203" y="3595132"/>
                      <a:pt x="974026" y="3605895"/>
                      <a:pt x="951507" y="3613302"/>
                    </a:cubicBezTo>
                    <a:cubicBezTo>
                      <a:pt x="920123" y="3623634"/>
                      <a:pt x="882470" y="3629812"/>
                      <a:pt x="853667" y="3646063"/>
                    </a:cubicBezTo>
                    <a:cubicBezTo>
                      <a:pt x="840122" y="3653707"/>
                      <a:pt x="810247" y="3674557"/>
                      <a:pt x="806062" y="3690357"/>
                    </a:cubicBezTo>
                    <a:cubicBezTo>
                      <a:pt x="798980" y="3717126"/>
                      <a:pt x="831517" y="3718326"/>
                      <a:pt x="846658" y="3704748"/>
                    </a:cubicBezTo>
                    <a:cubicBezTo>
                      <a:pt x="894018" y="3845370"/>
                      <a:pt x="949947" y="3983689"/>
                      <a:pt x="1036942" y="4104905"/>
                    </a:cubicBezTo>
                    <a:cubicBezTo>
                      <a:pt x="1124232" y="4226543"/>
                      <a:pt x="1237569" y="4327397"/>
                      <a:pt x="1357019" y="4416429"/>
                    </a:cubicBezTo>
                    <a:cubicBezTo>
                      <a:pt x="1590635" y="4590568"/>
                      <a:pt x="1865422" y="4706576"/>
                      <a:pt x="2156452" y="4734205"/>
                    </a:cubicBezTo>
                    <a:cubicBezTo>
                      <a:pt x="2305305" y="4748337"/>
                      <a:pt x="2459215" y="4735909"/>
                      <a:pt x="2600106" y="4684237"/>
                    </a:cubicBezTo>
                    <a:cubicBezTo>
                      <a:pt x="2616001" y="4678408"/>
                      <a:pt x="2632118" y="4671638"/>
                      <a:pt x="2648922" y="4668897"/>
                    </a:cubicBezTo>
                    <a:cubicBezTo>
                      <a:pt x="2664145" y="4666416"/>
                      <a:pt x="2679766" y="4671682"/>
                      <a:pt x="2694501" y="4669238"/>
                    </a:cubicBezTo>
                    <a:cubicBezTo>
                      <a:pt x="2713612" y="4666068"/>
                      <a:pt x="2708489" y="4658683"/>
                      <a:pt x="2720628" y="4648454"/>
                    </a:cubicBezTo>
                    <a:cubicBezTo>
                      <a:pt x="2731844" y="4639017"/>
                      <a:pt x="2749350" y="4635751"/>
                      <a:pt x="2761771" y="4627603"/>
                    </a:cubicBezTo>
                    <a:cubicBezTo>
                      <a:pt x="2823644" y="4586990"/>
                      <a:pt x="2879765" y="4529882"/>
                      <a:pt x="2928131" y="4474263"/>
                    </a:cubicBezTo>
                    <a:cubicBezTo>
                      <a:pt x="3018999" y="4369795"/>
                      <a:pt x="3109055" y="4239550"/>
                      <a:pt x="3151861" y="4106764"/>
                    </a:cubicBezTo>
                    <a:cubicBezTo>
                      <a:pt x="3194874" y="3973356"/>
                      <a:pt x="3196915" y="3831608"/>
                      <a:pt x="3209860" y="3693290"/>
                    </a:cubicBezTo>
                    <a:cubicBezTo>
                      <a:pt x="3217867" y="3607731"/>
                      <a:pt x="3192117" y="3528247"/>
                      <a:pt x="3178070" y="3444629"/>
                    </a:cubicBezTo>
                    <a:cubicBezTo>
                      <a:pt x="3163690" y="3358997"/>
                      <a:pt x="3146886" y="3274794"/>
                      <a:pt x="3127109" y="3190368"/>
                    </a:cubicBezTo>
                    <a:cubicBezTo>
                      <a:pt x="3119280" y="3156985"/>
                      <a:pt x="3119221" y="3132823"/>
                      <a:pt x="3145392" y="3108521"/>
                    </a:cubicBezTo>
                    <a:cubicBezTo>
                      <a:pt x="3165775" y="3089604"/>
                      <a:pt x="3191252" y="3074715"/>
                      <a:pt x="3218362" y="3087611"/>
                    </a:cubicBezTo>
                    <a:cubicBezTo>
                      <a:pt x="3246752" y="3101114"/>
                      <a:pt x="3272473" y="3130586"/>
                      <a:pt x="3298400" y="3148897"/>
                    </a:cubicBezTo>
                    <a:cubicBezTo>
                      <a:pt x="3325119" y="3167777"/>
                      <a:pt x="3337643" y="3192961"/>
                      <a:pt x="3364258" y="3161518"/>
                    </a:cubicBezTo>
                    <a:cubicBezTo>
                      <a:pt x="3364258" y="3188813"/>
                      <a:pt x="3377403" y="3197020"/>
                      <a:pt x="3400366" y="3205990"/>
                    </a:cubicBezTo>
                    <a:cubicBezTo>
                      <a:pt x="3431173" y="3218034"/>
                      <a:pt x="3459940" y="3230914"/>
                      <a:pt x="3487812" y="3249232"/>
                    </a:cubicBezTo>
                    <a:cubicBezTo>
                      <a:pt x="3548081" y="3288845"/>
                      <a:pt x="3593630" y="3348790"/>
                      <a:pt x="3627645" y="3411734"/>
                    </a:cubicBezTo>
                    <a:cubicBezTo>
                      <a:pt x="3663908" y="3478849"/>
                      <a:pt x="3705657" y="3547535"/>
                      <a:pt x="3730853" y="3619716"/>
                    </a:cubicBezTo>
                    <a:cubicBezTo>
                      <a:pt x="3758311" y="3698393"/>
                      <a:pt x="3761756" y="3787085"/>
                      <a:pt x="3764521" y="3869725"/>
                    </a:cubicBezTo>
                    <a:cubicBezTo>
                      <a:pt x="3767427" y="3956098"/>
                      <a:pt x="3768277" y="4043101"/>
                      <a:pt x="3763353" y="4129415"/>
                    </a:cubicBezTo>
                    <a:cubicBezTo>
                      <a:pt x="3758703" y="4211047"/>
                      <a:pt x="3754141" y="4302739"/>
                      <a:pt x="3730092" y="4381179"/>
                    </a:cubicBezTo>
                    <a:cubicBezTo>
                      <a:pt x="3703573" y="4467678"/>
                      <a:pt x="3617694" y="4565703"/>
                      <a:pt x="3733855" y="4623403"/>
                    </a:cubicBezTo>
                    <a:cubicBezTo>
                      <a:pt x="3815320" y="4663875"/>
                      <a:pt x="3914055" y="4654113"/>
                      <a:pt x="3994211" y="4695763"/>
                    </a:cubicBezTo>
                    <a:cubicBezTo>
                      <a:pt x="3983860" y="4712324"/>
                      <a:pt x="3976918" y="4731064"/>
                      <a:pt x="3965659" y="4747071"/>
                    </a:cubicBezTo>
                    <a:cubicBezTo>
                      <a:pt x="3951471" y="4767255"/>
                      <a:pt x="3938851" y="4767070"/>
                      <a:pt x="3916945" y="4775158"/>
                    </a:cubicBezTo>
                    <a:cubicBezTo>
                      <a:pt x="3876808" y="4789979"/>
                      <a:pt x="3896237" y="4814104"/>
                      <a:pt x="3892112" y="4845880"/>
                    </a:cubicBezTo>
                    <a:cubicBezTo>
                      <a:pt x="3888452" y="4874079"/>
                      <a:pt x="3850747" y="4906225"/>
                      <a:pt x="3832760" y="4926943"/>
                    </a:cubicBezTo>
                    <a:cubicBezTo>
                      <a:pt x="3805672" y="4958141"/>
                      <a:pt x="3777667" y="4989051"/>
                      <a:pt x="3755820" y="5024308"/>
                    </a:cubicBezTo>
                    <a:cubicBezTo>
                      <a:pt x="3708452" y="5100719"/>
                      <a:pt x="3708474" y="5183988"/>
                      <a:pt x="3751864" y="5262080"/>
                    </a:cubicBezTo>
                    <a:cubicBezTo>
                      <a:pt x="3790013" y="5330729"/>
                      <a:pt x="3844500" y="5408791"/>
                      <a:pt x="3911504" y="5451404"/>
                    </a:cubicBezTo>
                    <a:cubicBezTo>
                      <a:pt x="3984644" y="5497919"/>
                      <a:pt x="4070855" y="5538080"/>
                      <a:pt x="4151130" y="5570375"/>
                    </a:cubicBezTo>
                    <a:cubicBezTo>
                      <a:pt x="4223316" y="5599411"/>
                      <a:pt x="4299687" y="5617987"/>
                      <a:pt x="4376886" y="5627350"/>
                    </a:cubicBezTo>
                    <a:cubicBezTo>
                      <a:pt x="4434759" y="5634364"/>
                      <a:pt x="4514398" y="5641164"/>
                      <a:pt x="4560716" y="5597566"/>
                    </a:cubicBezTo>
                    <a:cubicBezTo>
                      <a:pt x="4603175" y="5557598"/>
                      <a:pt x="4613244" y="5494038"/>
                      <a:pt x="4593342" y="5440930"/>
                    </a:cubicBezTo>
                    <a:cubicBezTo>
                      <a:pt x="4546676" y="5316425"/>
                      <a:pt x="4404152" y="5241496"/>
                      <a:pt x="4300508" y="5170989"/>
                    </a:cubicBezTo>
                    <a:cubicBezTo>
                      <a:pt x="4333355" y="5159508"/>
                      <a:pt x="4376627" y="5155634"/>
                      <a:pt x="4402141" y="5129480"/>
                    </a:cubicBezTo>
                    <a:cubicBezTo>
                      <a:pt x="4434035" y="5096785"/>
                      <a:pt x="4404573" y="5068735"/>
                      <a:pt x="4367948" y="5069105"/>
                    </a:cubicBezTo>
                    <a:cubicBezTo>
                      <a:pt x="4336179" y="5069439"/>
                      <a:pt x="4303790" y="5079786"/>
                      <a:pt x="4273582" y="5088971"/>
                    </a:cubicBezTo>
                    <a:cubicBezTo>
                      <a:pt x="4246745" y="5097119"/>
                      <a:pt x="4197440" y="5119940"/>
                      <a:pt x="4170241" y="5103504"/>
                    </a:cubicBezTo>
                    <a:cubicBezTo>
                      <a:pt x="4134296" y="5081771"/>
                      <a:pt x="4173627" y="5059861"/>
                      <a:pt x="4193027" y="5050047"/>
                    </a:cubicBezTo>
                    <a:cubicBezTo>
                      <a:pt x="4229452" y="5031618"/>
                      <a:pt x="4227434" y="5008175"/>
                      <a:pt x="4192176" y="4988976"/>
                    </a:cubicBezTo>
                    <a:cubicBezTo>
                      <a:pt x="4135234" y="4957963"/>
                      <a:pt x="4216840" y="4956615"/>
                      <a:pt x="4225357" y="4928661"/>
                    </a:cubicBezTo>
                    <a:cubicBezTo>
                      <a:pt x="4236128" y="4893315"/>
                      <a:pt x="4191282" y="4859302"/>
                      <a:pt x="4194417" y="4820733"/>
                    </a:cubicBezTo>
                    <a:cubicBezTo>
                      <a:pt x="4197396" y="4783913"/>
                      <a:pt x="4208759" y="4719257"/>
                      <a:pt x="4237474" y="4692925"/>
                    </a:cubicBezTo>
                    <a:cubicBezTo>
                      <a:pt x="4257302" y="4674756"/>
                      <a:pt x="4291237" y="4676363"/>
                      <a:pt x="4316107" y="4672334"/>
                    </a:cubicBezTo>
                    <a:cubicBezTo>
                      <a:pt x="4356355" y="4665816"/>
                      <a:pt x="4395753" y="4653824"/>
                      <a:pt x="4434552" y="4641462"/>
                    </a:cubicBezTo>
                    <a:cubicBezTo>
                      <a:pt x="4446366" y="4710872"/>
                      <a:pt x="4501556" y="4648476"/>
                      <a:pt x="4523329" y="4620766"/>
                    </a:cubicBezTo>
                    <a:cubicBezTo>
                      <a:pt x="4564346" y="4568577"/>
                      <a:pt x="4581320" y="4505410"/>
                      <a:pt x="4602960" y="4443754"/>
                    </a:cubicBezTo>
                    <a:cubicBezTo>
                      <a:pt x="4627328" y="4374305"/>
                      <a:pt x="4648051" y="4306124"/>
                      <a:pt x="4660952" y="4233505"/>
                    </a:cubicBezTo>
                    <a:cubicBezTo>
                      <a:pt x="4675014" y="4154347"/>
                      <a:pt x="4668426" y="4078195"/>
                      <a:pt x="4656619" y="3999222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2ED303E5-7344-446F-90D9-0F2D79A42378}"/>
                  </a:ext>
                </a:extLst>
              </p:cNvPr>
              <p:cNvSpPr/>
              <p:nvPr/>
            </p:nvSpPr>
            <p:spPr>
              <a:xfrm>
                <a:off x="-448015" y="8414770"/>
                <a:ext cx="1564141" cy="845268"/>
              </a:xfrm>
              <a:custGeom>
                <a:avLst/>
                <a:gdLst>
                  <a:gd name="connsiteX0" fmla="*/ 1538932 w 1564141"/>
                  <a:gd name="connsiteY0" fmla="*/ 818028 h 845268"/>
                  <a:gd name="connsiteX1" fmla="*/ 1458801 w 1564141"/>
                  <a:gd name="connsiteY1" fmla="*/ 811301 h 845268"/>
                  <a:gd name="connsiteX2" fmla="*/ 1329965 w 1564141"/>
                  <a:gd name="connsiteY2" fmla="*/ 796211 h 845268"/>
                  <a:gd name="connsiteX3" fmla="*/ 1215210 w 1564141"/>
                  <a:gd name="connsiteY3" fmla="*/ 774157 h 845268"/>
                  <a:gd name="connsiteX4" fmla="*/ 1211016 w 1564141"/>
                  <a:gd name="connsiteY4" fmla="*/ 783594 h 845268"/>
                  <a:gd name="connsiteX5" fmla="*/ 1195702 w 1564141"/>
                  <a:gd name="connsiteY5" fmla="*/ 776749 h 845268"/>
                  <a:gd name="connsiteX6" fmla="*/ 1155023 w 1564141"/>
                  <a:gd name="connsiteY6" fmla="*/ 769652 h 845268"/>
                  <a:gd name="connsiteX7" fmla="*/ 1118731 w 1564141"/>
                  <a:gd name="connsiteY7" fmla="*/ 765244 h 845268"/>
                  <a:gd name="connsiteX8" fmla="*/ 1088759 w 1564141"/>
                  <a:gd name="connsiteY8" fmla="*/ 741019 h 845268"/>
                  <a:gd name="connsiteX9" fmla="*/ 1051337 w 1564141"/>
                  <a:gd name="connsiteY9" fmla="*/ 741716 h 845268"/>
                  <a:gd name="connsiteX10" fmla="*/ 987562 w 1564141"/>
                  <a:gd name="connsiteY10" fmla="*/ 714098 h 845268"/>
                  <a:gd name="connsiteX11" fmla="*/ 914748 w 1564141"/>
                  <a:gd name="connsiteY11" fmla="*/ 685798 h 845268"/>
                  <a:gd name="connsiteX12" fmla="*/ 843876 w 1564141"/>
                  <a:gd name="connsiteY12" fmla="*/ 663070 h 845268"/>
                  <a:gd name="connsiteX13" fmla="*/ 669437 w 1564141"/>
                  <a:gd name="connsiteY13" fmla="*/ 577512 h 845268"/>
                  <a:gd name="connsiteX14" fmla="*/ 358873 w 1564141"/>
                  <a:gd name="connsiteY14" fmla="*/ 388083 h 845268"/>
                  <a:gd name="connsiteX15" fmla="*/ 270457 w 1564141"/>
                  <a:gd name="connsiteY15" fmla="*/ 294651 h 845268"/>
                  <a:gd name="connsiteX16" fmla="*/ 183046 w 1564141"/>
                  <a:gd name="connsiteY16" fmla="*/ 233377 h 845268"/>
                  <a:gd name="connsiteX17" fmla="*/ 154543 w 1564141"/>
                  <a:gd name="connsiteY17" fmla="*/ 176015 h 845268"/>
                  <a:gd name="connsiteX18" fmla="*/ 94017 w 1564141"/>
                  <a:gd name="connsiteY18" fmla="*/ 105251 h 845268"/>
                  <a:gd name="connsiteX19" fmla="*/ 53183 w 1564141"/>
                  <a:gd name="connsiteY19" fmla="*/ 29458 h 845268"/>
                  <a:gd name="connsiteX20" fmla="*/ 16891 w 1564141"/>
                  <a:gd name="connsiteY20" fmla="*/ 8655 h 845268"/>
                  <a:gd name="connsiteX21" fmla="*/ 54778 w 1564141"/>
                  <a:gd name="connsiteY21" fmla="*/ 168569 h 845268"/>
                  <a:gd name="connsiteX22" fmla="*/ 186826 w 1564141"/>
                  <a:gd name="connsiteY22" fmla="*/ 344434 h 845268"/>
                  <a:gd name="connsiteX23" fmla="*/ 501672 w 1564141"/>
                  <a:gd name="connsiteY23" fmla="*/ 606760 h 845268"/>
                  <a:gd name="connsiteX24" fmla="*/ 693021 w 1564141"/>
                  <a:gd name="connsiteY24" fmla="*/ 699037 h 845268"/>
                  <a:gd name="connsiteX25" fmla="*/ 871101 w 1564141"/>
                  <a:gd name="connsiteY25" fmla="*/ 748894 h 845268"/>
                  <a:gd name="connsiteX26" fmla="*/ 978472 w 1564141"/>
                  <a:gd name="connsiteY26" fmla="*/ 777535 h 845268"/>
                  <a:gd name="connsiteX27" fmla="*/ 1021484 w 1564141"/>
                  <a:gd name="connsiteY27" fmla="*/ 784320 h 845268"/>
                  <a:gd name="connsiteX28" fmla="*/ 1033889 w 1564141"/>
                  <a:gd name="connsiteY28" fmla="*/ 779765 h 845268"/>
                  <a:gd name="connsiteX29" fmla="*/ 1052600 w 1564141"/>
                  <a:gd name="connsiteY29" fmla="*/ 787469 h 845268"/>
                  <a:gd name="connsiteX30" fmla="*/ 1080607 w 1564141"/>
                  <a:gd name="connsiteY30" fmla="*/ 792107 h 845268"/>
                  <a:gd name="connsiteX31" fmla="*/ 1100101 w 1564141"/>
                  <a:gd name="connsiteY31" fmla="*/ 806553 h 845268"/>
                  <a:gd name="connsiteX32" fmla="*/ 1138269 w 1564141"/>
                  <a:gd name="connsiteY32" fmla="*/ 809686 h 845268"/>
                  <a:gd name="connsiteX33" fmla="*/ 1173018 w 1564141"/>
                  <a:gd name="connsiteY33" fmla="*/ 794959 h 845268"/>
                  <a:gd name="connsiteX34" fmla="*/ 1167443 w 1564141"/>
                  <a:gd name="connsiteY34" fmla="*/ 818791 h 845268"/>
                  <a:gd name="connsiteX35" fmla="*/ 1199674 w 1564141"/>
                  <a:gd name="connsiteY35" fmla="*/ 815909 h 845268"/>
                  <a:gd name="connsiteX36" fmla="*/ 1222794 w 1564141"/>
                  <a:gd name="connsiteY36" fmla="*/ 809079 h 845268"/>
                  <a:gd name="connsiteX37" fmla="*/ 1239112 w 1564141"/>
                  <a:gd name="connsiteY37" fmla="*/ 826347 h 845268"/>
                  <a:gd name="connsiteX38" fmla="*/ 1334381 w 1564141"/>
                  <a:gd name="connsiteY38" fmla="*/ 832185 h 845268"/>
                  <a:gd name="connsiteX39" fmla="*/ 1428630 w 1564141"/>
                  <a:gd name="connsiteY39" fmla="*/ 841490 h 845268"/>
                  <a:gd name="connsiteX40" fmla="*/ 1564318 w 1564141"/>
                  <a:gd name="connsiteY40" fmla="*/ 817280 h 845268"/>
                  <a:gd name="connsiteX41" fmla="*/ 1538932 w 1564141"/>
                  <a:gd name="connsiteY41" fmla="*/ 818028 h 8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4141" h="845268">
                    <a:moveTo>
                      <a:pt x="1538932" y="818028"/>
                    </a:moveTo>
                    <a:cubicBezTo>
                      <a:pt x="1527649" y="830755"/>
                      <a:pt x="1473628" y="813154"/>
                      <a:pt x="1458801" y="811301"/>
                    </a:cubicBezTo>
                    <a:cubicBezTo>
                      <a:pt x="1414785" y="805805"/>
                      <a:pt x="1373523" y="807212"/>
                      <a:pt x="1329965" y="796211"/>
                    </a:cubicBezTo>
                    <a:cubicBezTo>
                      <a:pt x="1296604" y="787780"/>
                      <a:pt x="1247715" y="769186"/>
                      <a:pt x="1215210" y="774157"/>
                    </a:cubicBezTo>
                    <a:cubicBezTo>
                      <a:pt x="1212478" y="774579"/>
                      <a:pt x="1215668" y="783654"/>
                      <a:pt x="1211016" y="783594"/>
                    </a:cubicBezTo>
                    <a:cubicBezTo>
                      <a:pt x="1204976" y="783513"/>
                      <a:pt x="1201749" y="779076"/>
                      <a:pt x="1195702" y="776749"/>
                    </a:cubicBezTo>
                    <a:cubicBezTo>
                      <a:pt x="1181377" y="771238"/>
                      <a:pt x="1170079" y="758821"/>
                      <a:pt x="1155023" y="769652"/>
                    </a:cubicBezTo>
                    <a:cubicBezTo>
                      <a:pt x="1147905" y="736019"/>
                      <a:pt x="1135626" y="765489"/>
                      <a:pt x="1118731" y="765244"/>
                    </a:cubicBezTo>
                    <a:cubicBezTo>
                      <a:pt x="1100913" y="764978"/>
                      <a:pt x="1107433" y="743760"/>
                      <a:pt x="1088759" y="741019"/>
                    </a:cubicBezTo>
                    <a:cubicBezTo>
                      <a:pt x="1073925" y="738849"/>
                      <a:pt x="1067737" y="748057"/>
                      <a:pt x="1051337" y="741716"/>
                    </a:cubicBezTo>
                    <a:cubicBezTo>
                      <a:pt x="1028617" y="732952"/>
                      <a:pt x="1012505" y="720195"/>
                      <a:pt x="987562" y="714098"/>
                    </a:cubicBezTo>
                    <a:cubicBezTo>
                      <a:pt x="959355" y="707208"/>
                      <a:pt x="940710" y="697325"/>
                      <a:pt x="914748" y="685798"/>
                    </a:cubicBezTo>
                    <a:cubicBezTo>
                      <a:pt x="892050" y="675738"/>
                      <a:pt x="866892" y="672545"/>
                      <a:pt x="843876" y="663070"/>
                    </a:cubicBezTo>
                    <a:cubicBezTo>
                      <a:pt x="784325" y="638549"/>
                      <a:pt x="726006" y="608204"/>
                      <a:pt x="669437" y="577512"/>
                    </a:cubicBezTo>
                    <a:cubicBezTo>
                      <a:pt x="561830" y="519135"/>
                      <a:pt x="455589" y="464210"/>
                      <a:pt x="358873" y="388083"/>
                    </a:cubicBezTo>
                    <a:cubicBezTo>
                      <a:pt x="323474" y="360228"/>
                      <a:pt x="298509" y="329343"/>
                      <a:pt x="270457" y="294651"/>
                    </a:cubicBezTo>
                    <a:cubicBezTo>
                      <a:pt x="251414" y="271085"/>
                      <a:pt x="218644" y="225880"/>
                      <a:pt x="183046" y="233377"/>
                    </a:cubicBezTo>
                    <a:cubicBezTo>
                      <a:pt x="191375" y="210300"/>
                      <a:pt x="169164" y="190261"/>
                      <a:pt x="154543" y="176015"/>
                    </a:cubicBezTo>
                    <a:cubicBezTo>
                      <a:pt x="131963" y="154027"/>
                      <a:pt x="112698" y="130802"/>
                      <a:pt x="94017" y="105251"/>
                    </a:cubicBezTo>
                    <a:cubicBezTo>
                      <a:pt x="76435" y="81212"/>
                      <a:pt x="64089" y="56935"/>
                      <a:pt x="53183" y="29458"/>
                    </a:cubicBezTo>
                    <a:cubicBezTo>
                      <a:pt x="44913" y="8625"/>
                      <a:pt x="39575" y="-12184"/>
                      <a:pt x="16891" y="8655"/>
                    </a:cubicBezTo>
                    <a:cubicBezTo>
                      <a:pt x="-28292" y="50171"/>
                      <a:pt x="29717" y="132092"/>
                      <a:pt x="54778" y="168569"/>
                    </a:cubicBezTo>
                    <a:cubicBezTo>
                      <a:pt x="96232" y="228902"/>
                      <a:pt x="137486" y="290228"/>
                      <a:pt x="186826" y="344434"/>
                    </a:cubicBezTo>
                    <a:cubicBezTo>
                      <a:pt x="278831" y="445534"/>
                      <a:pt x="383684" y="537574"/>
                      <a:pt x="501672" y="606760"/>
                    </a:cubicBezTo>
                    <a:cubicBezTo>
                      <a:pt x="562642" y="642512"/>
                      <a:pt x="626876" y="674123"/>
                      <a:pt x="693021" y="699037"/>
                    </a:cubicBezTo>
                    <a:cubicBezTo>
                      <a:pt x="752108" y="721291"/>
                      <a:pt x="810464" y="732982"/>
                      <a:pt x="871101" y="748894"/>
                    </a:cubicBezTo>
                    <a:cubicBezTo>
                      <a:pt x="907231" y="758384"/>
                      <a:pt x="941604" y="770927"/>
                      <a:pt x="978472" y="777535"/>
                    </a:cubicBezTo>
                    <a:cubicBezTo>
                      <a:pt x="992804" y="780105"/>
                      <a:pt x="1006908" y="783580"/>
                      <a:pt x="1021484" y="784320"/>
                    </a:cubicBezTo>
                    <a:cubicBezTo>
                      <a:pt x="1025257" y="784521"/>
                      <a:pt x="1031489" y="779550"/>
                      <a:pt x="1033889" y="779765"/>
                    </a:cubicBezTo>
                    <a:cubicBezTo>
                      <a:pt x="1039693" y="780298"/>
                      <a:pt x="1044123" y="785610"/>
                      <a:pt x="1052600" y="787469"/>
                    </a:cubicBezTo>
                    <a:cubicBezTo>
                      <a:pt x="1062709" y="789684"/>
                      <a:pt x="1072729" y="788728"/>
                      <a:pt x="1080607" y="792107"/>
                    </a:cubicBezTo>
                    <a:cubicBezTo>
                      <a:pt x="1083812" y="793484"/>
                      <a:pt x="1091720" y="803456"/>
                      <a:pt x="1100101" y="806553"/>
                    </a:cubicBezTo>
                    <a:cubicBezTo>
                      <a:pt x="1113739" y="811598"/>
                      <a:pt x="1124291" y="813931"/>
                      <a:pt x="1138269" y="809686"/>
                    </a:cubicBezTo>
                    <a:cubicBezTo>
                      <a:pt x="1150113" y="806086"/>
                      <a:pt x="1159734" y="793707"/>
                      <a:pt x="1173018" y="794959"/>
                    </a:cubicBezTo>
                    <a:cubicBezTo>
                      <a:pt x="1171165" y="802901"/>
                      <a:pt x="1169304" y="810849"/>
                      <a:pt x="1167443" y="818791"/>
                    </a:cubicBezTo>
                    <a:cubicBezTo>
                      <a:pt x="1180963" y="813605"/>
                      <a:pt x="1187269" y="818317"/>
                      <a:pt x="1199674" y="815909"/>
                    </a:cubicBezTo>
                    <a:cubicBezTo>
                      <a:pt x="1197275" y="816376"/>
                      <a:pt x="1225644" y="809842"/>
                      <a:pt x="1222794" y="809079"/>
                    </a:cubicBezTo>
                    <a:cubicBezTo>
                      <a:pt x="1224758" y="809605"/>
                      <a:pt x="1232075" y="823007"/>
                      <a:pt x="1239112" y="826347"/>
                    </a:cubicBezTo>
                    <a:cubicBezTo>
                      <a:pt x="1268183" y="840134"/>
                      <a:pt x="1303663" y="829866"/>
                      <a:pt x="1334381" y="832185"/>
                    </a:cubicBezTo>
                    <a:cubicBezTo>
                      <a:pt x="1365910" y="834563"/>
                      <a:pt x="1396857" y="839201"/>
                      <a:pt x="1428630" y="841490"/>
                    </a:cubicBezTo>
                    <a:cubicBezTo>
                      <a:pt x="1452015" y="843171"/>
                      <a:pt x="1561911" y="857351"/>
                      <a:pt x="1564318" y="817280"/>
                    </a:cubicBezTo>
                    <a:cubicBezTo>
                      <a:pt x="1555790" y="815302"/>
                      <a:pt x="1547328" y="815554"/>
                      <a:pt x="1538932" y="81802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C2C41707-B75C-4644-B3C4-0E2044EFEDAA}"/>
                  </a:ext>
                </a:extLst>
              </p:cNvPr>
              <p:cNvSpPr/>
              <p:nvPr/>
            </p:nvSpPr>
            <p:spPr>
              <a:xfrm>
                <a:off x="3723027" y="5065296"/>
                <a:ext cx="331787" cy="750471"/>
              </a:xfrm>
              <a:custGeom>
                <a:avLst/>
                <a:gdLst>
                  <a:gd name="connsiteX0" fmla="*/ 330090 w 331787"/>
                  <a:gd name="connsiteY0" fmla="*/ 485328 h 750471"/>
                  <a:gd name="connsiteX1" fmla="*/ 293255 w 331787"/>
                  <a:gd name="connsiteY1" fmla="*/ 269770 h 750471"/>
                  <a:gd name="connsiteX2" fmla="*/ 214645 w 331787"/>
                  <a:gd name="connsiteY2" fmla="*/ 102363 h 750471"/>
                  <a:gd name="connsiteX3" fmla="*/ 57998 w 331787"/>
                  <a:gd name="connsiteY3" fmla="*/ 118 h 750471"/>
                  <a:gd name="connsiteX4" fmla="*/ 19284 w 331787"/>
                  <a:gd name="connsiteY4" fmla="*/ 69815 h 750471"/>
                  <a:gd name="connsiteX5" fmla="*/ 131475 w 331787"/>
                  <a:gd name="connsiteY5" fmla="*/ 171674 h 750471"/>
                  <a:gd name="connsiteX6" fmla="*/ 219065 w 331787"/>
                  <a:gd name="connsiteY6" fmla="*/ 342556 h 750471"/>
                  <a:gd name="connsiteX7" fmla="*/ 243064 w 331787"/>
                  <a:gd name="connsiteY7" fmla="*/ 695716 h 750471"/>
                  <a:gd name="connsiteX8" fmla="*/ 239462 w 331787"/>
                  <a:gd name="connsiteY8" fmla="*/ 748023 h 750471"/>
                  <a:gd name="connsiteX9" fmla="*/ 272962 w 331787"/>
                  <a:gd name="connsiteY9" fmla="*/ 723092 h 750471"/>
                  <a:gd name="connsiteX10" fmla="*/ 312546 w 331787"/>
                  <a:gd name="connsiteY10" fmla="*/ 632472 h 750471"/>
                  <a:gd name="connsiteX11" fmla="*/ 306759 w 331787"/>
                  <a:gd name="connsiteY11" fmla="*/ 600969 h 750471"/>
                  <a:gd name="connsiteX12" fmla="*/ 314113 w 331787"/>
                  <a:gd name="connsiteY12" fmla="*/ 573741 h 750471"/>
                  <a:gd name="connsiteX13" fmla="*/ 330090 w 331787"/>
                  <a:gd name="connsiteY13" fmla="*/ 485328 h 750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1787" h="750471">
                    <a:moveTo>
                      <a:pt x="330090" y="485328"/>
                    </a:moveTo>
                    <a:cubicBezTo>
                      <a:pt x="339174" y="407637"/>
                      <a:pt x="313347" y="342778"/>
                      <a:pt x="293255" y="269770"/>
                    </a:cubicBezTo>
                    <a:cubicBezTo>
                      <a:pt x="276780" y="209942"/>
                      <a:pt x="256368" y="150351"/>
                      <a:pt x="214645" y="102363"/>
                    </a:cubicBezTo>
                    <a:cubicBezTo>
                      <a:pt x="176755" y="58783"/>
                      <a:pt x="119412" y="3074"/>
                      <a:pt x="57998" y="118"/>
                    </a:cubicBezTo>
                    <a:cubicBezTo>
                      <a:pt x="10251" y="-2179"/>
                      <a:pt x="-22365" y="35207"/>
                      <a:pt x="19284" y="69815"/>
                    </a:cubicBezTo>
                    <a:cubicBezTo>
                      <a:pt x="60835" y="104333"/>
                      <a:pt x="98599" y="126649"/>
                      <a:pt x="131475" y="171674"/>
                    </a:cubicBezTo>
                    <a:cubicBezTo>
                      <a:pt x="169342" y="223545"/>
                      <a:pt x="197880" y="282098"/>
                      <a:pt x="219065" y="342556"/>
                    </a:cubicBezTo>
                    <a:cubicBezTo>
                      <a:pt x="257653" y="452692"/>
                      <a:pt x="279550" y="582572"/>
                      <a:pt x="243064" y="695716"/>
                    </a:cubicBezTo>
                    <a:cubicBezTo>
                      <a:pt x="239447" y="706933"/>
                      <a:pt x="225171" y="739014"/>
                      <a:pt x="239462" y="748023"/>
                    </a:cubicBezTo>
                    <a:cubicBezTo>
                      <a:pt x="255826" y="758329"/>
                      <a:pt x="268468" y="733657"/>
                      <a:pt x="272962" y="723092"/>
                    </a:cubicBezTo>
                    <a:cubicBezTo>
                      <a:pt x="277151" y="713238"/>
                      <a:pt x="295892" y="620032"/>
                      <a:pt x="312546" y="632472"/>
                    </a:cubicBezTo>
                    <a:cubicBezTo>
                      <a:pt x="311498" y="619647"/>
                      <a:pt x="305972" y="613646"/>
                      <a:pt x="306759" y="600969"/>
                    </a:cubicBezTo>
                    <a:cubicBezTo>
                      <a:pt x="307220" y="593641"/>
                      <a:pt x="313533" y="583232"/>
                      <a:pt x="314113" y="573741"/>
                    </a:cubicBezTo>
                    <a:cubicBezTo>
                      <a:pt x="316007" y="542637"/>
                      <a:pt x="326525" y="515839"/>
                      <a:pt x="330090" y="48532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5214AE30-DA3F-4C37-9418-0603D7A9E645}"/>
                  </a:ext>
                </a:extLst>
              </p:cNvPr>
              <p:cNvSpPr/>
              <p:nvPr/>
            </p:nvSpPr>
            <p:spPr>
              <a:xfrm>
                <a:off x="1147724" y="4354322"/>
                <a:ext cx="624076" cy="789978"/>
              </a:xfrm>
              <a:custGeom>
                <a:avLst/>
                <a:gdLst>
                  <a:gd name="connsiteX0" fmla="*/ 33653 w 624076"/>
                  <a:gd name="connsiteY0" fmla="*/ 789987 h 789978"/>
                  <a:gd name="connsiteX1" fmla="*/ 101111 w 624076"/>
                  <a:gd name="connsiteY1" fmla="*/ 648098 h 789978"/>
                  <a:gd name="connsiteX2" fmla="*/ 124174 w 624076"/>
                  <a:gd name="connsiteY2" fmla="*/ 603185 h 789978"/>
                  <a:gd name="connsiteX3" fmla="*/ 142810 w 624076"/>
                  <a:gd name="connsiteY3" fmla="*/ 583024 h 789978"/>
                  <a:gd name="connsiteX4" fmla="*/ 140593 w 624076"/>
                  <a:gd name="connsiteY4" fmla="*/ 507521 h 789978"/>
                  <a:gd name="connsiteX5" fmla="*/ 171511 w 624076"/>
                  <a:gd name="connsiteY5" fmla="*/ 486469 h 789978"/>
                  <a:gd name="connsiteX6" fmla="*/ 172656 w 624076"/>
                  <a:gd name="connsiteY6" fmla="*/ 467296 h 789978"/>
                  <a:gd name="connsiteX7" fmla="*/ 192201 w 624076"/>
                  <a:gd name="connsiteY7" fmla="*/ 460072 h 789978"/>
                  <a:gd name="connsiteX8" fmla="*/ 194773 w 624076"/>
                  <a:gd name="connsiteY8" fmla="*/ 442720 h 789978"/>
                  <a:gd name="connsiteX9" fmla="*/ 209034 w 624076"/>
                  <a:gd name="connsiteY9" fmla="*/ 421366 h 789978"/>
                  <a:gd name="connsiteX10" fmla="*/ 237018 w 624076"/>
                  <a:gd name="connsiteY10" fmla="*/ 387650 h 789978"/>
                  <a:gd name="connsiteX11" fmla="*/ 256105 w 624076"/>
                  <a:gd name="connsiteY11" fmla="*/ 382984 h 789978"/>
                  <a:gd name="connsiteX12" fmla="*/ 241334 w 624076"/>
                  <a:gd name="connsiteY12" fmla="*/ 372303 h 789978"/>
                  <a:gd name="connsiteX13" fmla="*/ 272407 w 624076"/>
                  <a:gd name="connsiteY13" fmla="*/ 344830 h 789978"/>
                  <a:gd name="connsiteX14" fmla="*/ 244696 w 624076"/>
                  <a:gd name="connsiteY14" fmla="*/ 330375 h 789978"/>
                  <a:gd name="connsiteX15" fmla="*/ 290887 w 624076"/>
                  <a:gd name="connsiteY15" fmla="*/ 327353 h 789978"/>
                  <a:gd name="connsiteX16" fmla="*/ 330983 w 624076"/>
                  <a:gd name="connsiteY16" fmla="*/ 271405 h 789978"/>
                  <a:gd name="connsiteX17" fmla="*/ 409245 w 624076"/>
                  <a:gd name="connsiteY17" fmla="*/ 198754 h 789978"/>
                  <a:gd name="connsiteX18" fmla="*/ 475927 w 624076"/>
                  <a:gd name="connsiteY18" fmla="*/ 133762 h 789978"/>
                  <a:gd name="connsiteX19" fmla="*/ 511183 w 624076"/>
                  <a:gd name="connsiteY19" fmla="*/ 101631 h 789978"/>
                  <a:gd name="connsiteX20" fmla="*/ 546497 w 624076"/>
                  <a:gd name="connsiteY20" fmla="*/ 87161 h 789978"/>
                  <a:gd name="connsiteX21" fmla="*/ 596612 w 624076"/>
                  <a:gd name="connsiteY21" fmla="*/ 44194 h 789978"/>
                  <a:gd name="connsiteX22" fmla="*/ 615352 w 624076"/>
                  <a:gd name="connsiteY22" fmla="*/ 38725 h 789978"/>
                  <a:gd name="connsiteX23" fmla="*/ 623170 w 624076"/>
                  <a:gd name="connsiteY23" fmla="*/ 6888 h 789978"/>
                  <a:gd name="connsiteX24" fmla="*/ 487640 w 624076"/>
                  <a:gd name="connsiteY24" fmla="*/ 68165 h 789978"/>
                  <a:gd name="connsiteX25" fmla="*/ 40104 w 624076"/>
                  <a:gd name="connsiteY25" fmla="*/ 596189 h 789978"/>
                  <a:gd name="connsiteX26" fmla="*/ 33653 w 624076"/>
                  <a:gd name="connsiteY26" fmla="*/ 789987 h 789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24076" h="789978">
                    <a:moveTo>
                      <a:pt x="33653" y="789987"/>
                    </a:moveTo>
                    <a:cubicBezTo>
                      <a:pt x="83768" y="791070"/>
                      <a:pt x="85505" y="678607"/>
                      <a:pt x="101111" y="648098"/>
                    </a:cubicBezTo>
                    <a:cubicBezTo>
                      <a:pt x="108441" y="633775"/>
                      <a:pt x="116060" y="616542"/>
                      <a:pt x="124174" y="603185"/>
                    </a:cubicBezTo>
                    <a:cubicBezTo>
                      <a:pt x="130477" y="592821"/>
                      <a:pt x="138184" y="591258"/>
                      <a:pt x="142810" y="583024"/>
                    </a:cubicBezTo>
                    <a:cubicBezTo>
                      <a:pt x="158210" y="555685"/>
                      <a:pt x="147495" y="533954"/>
                      <a:pt x="140593" y="507521"/>
                    </a:cubicBezTo>
                    <a:cubicBezTo>
                      <a:pt x="158793" y="504594"/>
                      <a:pt x="164971" y="504668"/>
                      <a:pt x="171511" y="486469"/>
                    </a:cubicBezTo>
                    <a:cubicBezTo>
                      <a:pt x="173447" y="481095"/>
                      <a:pt x="168828" y="471343"/>
                      <a:pt x="172656" y="467296"/>
                    </a:cubicBezTo>
                    <a:cubicBezTo>
                      <a:pt x="177925" y="461731"/>
                      <a:pt x="186836" y="464746"/>
                      <a:pt x="192201" y="460072"/>
                    </a:cubicBezTo>
                    <a:cubicBezTo>
                      <a:pt x="193605" y="458849"/>
                      <a:pt x="193073" y="447121"/>
                      <a:pt x="194773" y="442720"/>
                    </a:cubicBezTo>
                    <a:cubicBezTo>
                      <a:pt x="198600" y="432776"/>
                      <a:pt x="201660" y="428965"/>
                      <a:pt x="209034" y="421366"/>
                    </a:cubicBezTo>
                    <a:cubicBezTo>
                      <a:pt x="218958" y="411127"/>
                      <a:pt x="245967" y="405562"/>
                      <a:pt x="237018" y="387650"/>
                    </a:cubicBezTo>
                    <a:cubicBezTo>
                      <a:pt x="243691" y="387370"/>
                      <a:pt x="250053" y="385814"/>
                      <a:pt x="256105" y="382984"/>
                    </a:cubicBezTo>
                    <a:cubicBezTo>
                      <a:pt x="258049" y="374042"/>
                      <a:pt x="239856" y="377441"/>
                      <a:pt x="241334" y="372303"/>
                    </a:cubicBezTo>
                    <a:cubicBezTo>
                      <a:pt x="244474" y="361401"/>
                      <a:pt x="261581" y="347056"/>
                      <a:pt x="272407" y="344830"/>
                    </a:cubicBezTo>
                    <a:cubicBezTo>
                      <a:pt x="263170" y="340017"/>
                      <a:pt x="253933" y="335196"/>
                      <a:pt x="244696" y="330375"/>
                    </a:cubicBezTo>
                    <a:cubicBezTo>
                      <a:pt x="267906" y="325488"/>
                      <a:pt x="267256" y="311704"/>
                      <a:pt x="290887" y="327353"/>
                    </a:cubicBezTo>
                    <a:cubicBezTo>
                      <a:pt x="288294" y="305512"/>
                      <a:pt x="318073" y="285470"/>
                      <a:pt x="330983" y="271405"/>
                    </a:cubicBezTo>
                    <a:cubicBezTo>
                      <a:pt x="355250" y="244972"/>
                      <a:pt x="382414" y="222549"/>
                      <a:pt x="409245" y="198754"/>
                    </a:cubicBezTo>
                    <a:cubicBezTo>
                      <a:pt x="432573" y="178071"/>
                      <a:pt x="454151" y="156016"/>
                      <a:pt x="475927" y="133762"/>
                    </a:cubicBezTo>
                    <a:cubicBezTo>
                      <a:pt x="487063" y="122373"/>
                      <a:pt x="498384" y="111154"/>
                      <a:pt x="511183" y="101631"/>
                    </a:cubicBezTo>
                    <a:cubicBezTo>
                      <a:pt x="524262" y="91901"/>
                      <a:pt x="534474" y="93810"/>
                      <a:pt x="546497" y="87161"/>
                    </a:cubicBezTo>
                    <a:cubicBezTo>
                      <a:pt x="565695" y="76546"/>
                      <a:pt x="577311" y="55015"/>
                      <a:pt x="596612" y="44194"/>
                    </a:cubicBezTo>
                    <a:cubicBezTo>
                      <a:pt x="605302" y="39314"/>
                      <a:pt x="609026" y="44835"/>
                      <a:pt x="615352" y="38725"/>
                    </a:cubicBezTo>
                    <a:cubicBezTo>
                      <a:pt x="621263" y="33012"/>
                      <a:pt x="626614" y="14178"/>
                      <a:pt x="623170" y="6888"/>
                    </a:cubicBezTo>
                    <a:cubicBezTo>
                      <a:pt x="608701" y="-23791"/>
                      <a:pt x="504059" y="57588"/>
                      <a:pt x="487640" y="68165"/>
                    </a:cubicBezTo>
                    <a:cubicBezTo>
                      <a:pt x="288124" y="196705"/>
                      <a:pt x="127499" y="373880"/>
                      <a:pt x="40104" y="596189"/>
                    </a:cubicBezTo>
                    <a:cubicBezTo>
                      <a:pt x="28229" y="626397"/>
                      <a:pt x="-39466" y="788380"/>
                      <a:pt x="33653" y="78998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2E990481-4DD1-42B9-BC17-0E3A6221E3E7}"/>
                  </a:ext>
                </a:extLst>
              </p:cNvPr>
              <p:cNvSpPr/>
              <p:nvPr/>
            </p:nvSpPr>
            <p:spPr>
              <a:xfrm>
                <a:off x="1124025" y="9228439"/>
                <a:ext cx="47398" cy="23699"/>
              </a:xfrm>
              <a:custGeom>
                <a:avLst/>
                <a:gdLst>
                  <a:gd name="connsiteX0" fmla="*/ 177 w 47398"/>
                  <a:gd name="connsiteY0" fmla="*/ 23716 h 23699"/>
                  <a:gd name="connsiteX1" fmla="*/ 47575 w 47398"/>
                  <a:gd name="connsiteY1" fmla="*/ 13392 h 23699"/>
                  <a:gd name="connsiteX2" fmla="*/ 177 w 47398"/>
                  <a:gd name="connsiteY2" fmla="*/ 23716 h 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398" h="23699">
                    <a:moveTo>
                      <a:pt x="177" y="23716"/>
                    </a:moveTo>
                    <a:cubicBezTo>
                      <a:pt x="13783" y="20750"/>
                      <a:pt x="27458" y="17766"/>
                      <a:pt x="47575" y="13392"/>
                    </a:cubicBezTo>
                    <a:cubicBezTo>
                      <a:pt x="11615" y="-6330"/>
                      <a:pt x="8673" y="-5333"/>
                      <a:pt x="177" y="23716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9B97887D-D53D-424E-9359-9587BE5A0333}"/>
                  </a:ext>
                </a:extLst>
              </p:cNvPr>
              <p:cNvSpPr/>
              <p:nvPr/>
            </p:nvSpPr>
            <p:spPr>
              <a:xfrm>
                <a:off x="1787600" y="5602476"/>
                <a:ext cx="118495" cy="94796"/>
              </a:xfrm>
              <a:custGeom>
                <a:avLst/>
                <a:gdLst>
                  <a:gd name="connsiteX0" fmla="*/ 41469 w 118495"/>
                  <a:gd name="connsiteY0" fmla="*/ 94668 h 94796"/>
                  <a:gd name="connsiteX1" fmla="*/ 117772 w 118495"/>
                  <a:gd name="connsiteY1" fmla="*/ 26859 h 94796"/>
                  <a:gd name="connsiteX2" fmla="*/ 56520 w 118495"/>
                  <a:gd name="connsiteY2" fmla="*/ 25636 h 94796"/>
                  <a:gd name="connsiteX3" fmla="*/ 3397 w 118495"/>
                  <a:gd name="connsiteY3" fmla="*/ 22437 h 94796"/>
                  <a:gd name="connsiteX4" fmla="*/ 41469 w 118495"/>
                  <a:gd name="connsiteY4" fmla="*/ 94668 h 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95" h="94796">
                    <a:moveTo>
                      <a:pt x="41469" y="94668"/>
                    </a:moveTo>
                    <a:cubicBezTo>
                      <a:pt x="68222" y="92138"/>
                      <a:pt x="126603" y="64516"/>
                      <a:pt x="117772" y="26859"/>
                    </a:cubicBezTo>
                    <a:cubicBezTo>
                      <a:pt x="109628" y="-7897"/>
                      <a:pt x="78095" y="29556"/>
                      <a:pt x="56520" y="25636"/>
                    </a:cubicBezTo>
                    <a:cubicBezTo>
                      <a:pt x="33470" y="21457"/>
                      <a:pt x="22773" y="-27785"/>
                      <a:pt x="3397" y="22437"/>
                    </a:cubicBezTo>
                    <a:cubicBezTo>
                      <a:pt x="-7003" y="49406"/>
                      <a:pt x="8337" y="97806"/>
                      <a:pt x="41469" y="9466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6" name="弦形 45">
            <a:extLst>
              <a:ext uri="{FF2B5EF4-FFF2-40B4-BE49-F238E27FC236}">
                <a16:creationId xmlns:a16="http://schemas.microsoft.com/office/drawing/2014/main" id="{A7BC8C8E-BEB2-428B-885A-25769FD703F4}"/>
              </a:ext>
            </a:extLst>
          </p:cNvPr>
          <p:cNvSpPr/>
          <p:nvPr/>
        </p:nvSpPr>
        <p:spPr>
          <a:xfrm rot="7511128">
            <a:off x="5703343" y="2719213"/>
            <a:ext cx="837642" cy="837642"/>
          </a:xfrm>
          <a:prstGeom prst="chord">
            <a:avLst>
              <a:gd name="adj1" fmla="val 2700000"/>
              <a:gd name="adj2" fmla="val 146435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FC9F1BE-0877-4B10-9BD6-69A21B65C241}"/>
              </a:ext>
            </a:extLst>
          </p:cNvPr>
          <p:cNvSpPr txBox="1"/>
          <p:nvPr/>
        </p:nvSpPr>
        <p:spPr>
          <a:xfrm>
            <a:off x="5538530" y="2168475"/>
            <a:ext cx="1306699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599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03</a:t>
            </a:r>
            <a:endParaRPr lang="zh-CN" altLang="en-US" sz="6599" b="1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F1CFDD4-39B3-4FD3-A789-37B88E071C11}"/>
              </a:ext>
            </a:extLst>
          </p:cNvPr>
          <p:cNvSpPr txBox="1"/>
          <p:nvPr/>
        </p:nvSpPr>
        <p:spPr>
          <a:xfrm>
            <a:off x="4591128" y="3352385"/>
            <a:ext cx="300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演讲稿怎么写</a:t>
            </a:r>
          </a:p>
        </p:txBody>
      </p:sp>
    </p:spTree>
    <p:extLst>
      <p:ext uri="{BB962C8B-B14F-4D97-AF65-F5344CB8AC3E}">
        <p14:creationId xmlns:p14="http://schemas.microsoft.com/office/powerpoint/2010/main" val="300039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椭圆 56">
            <a:extLst>
              <a:ext uri="{FF2B5EF4-FFF2-40B4-BE49-F238E27FC236}">
                <a16:creationId xmlns:a16="http://schemas.microsoft.com/office/drawing/2014/main" id="{CFAB13E4-8AE9-4FCB-B3CE-DC9DB59DC4DC}"/>
              </a:ext>
            </a:extLst>
          </p:cNvPr>
          <p:cNvSpPr/>
          <p:nvPr/>
        </p:nvSpPr>
        <p:spPr>
          <a:xfrm>
            <a:off x="7232336" y="2582695"/>
            <a:ext cx="5551379" cy="55513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" name="图形 3">
            <a:extLst>
              <a:ext uri="{FF2B5EF4-FFF2-40B4-BE49-F238E27FC236}">
                <a16:creationId xmlns:a16="http://schemas.microsoft.com/office/drawing/2014/main" id="{D998EEFC-E44F-442F-9E02-4AF6DA76D048}"/>
              </a:ext>
            </a:extLst>
          </p:cNvPr>
          <p:cNvGrpSpPr/>
          <p:nvPr/>
        </p:nvGrpSpPr>
        <p:grpSpPr>
          <a:xfrm flipH="1">
            <a:off x="6462048" y="1499615"/>
            <a:ext cx="4726855" cy="4746882"/>
            <a:chOff x="5105855" y="285745"/>
            <a:chExt cx="6820482" cy="6291870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0B98E87D-43A3-4FD6-8626-31896B7EB4A5}"/>
                </a:ext>
              </a:extLst>
            </p:cNvPr>
            <p:cNvSpPr/>
            <p:nvPr/>
          </p:nvSpPr>
          <p:spPr>
            <a:xfrm>
              <a:off x="6405396" y="3142391"/>
              <a:ext cx="4397589" cy="2830641"/>
            </a:xfrm>
            <a:custGeom>
              <a:avLst/>
              <a:gdLst>
                <a:gd name="connsiteX0" fmla="*/ 0 w 4397589"/>
                <a:gd name="connsiteY0" fmla="*/ 2517409 h 2830641"/>
                <a:gd name="connsiteX1" fmla="*/ 20279 w 4397589"/>
                <a:gd name="connsiteY1" fmla="*/ 1429184 h 2830641"/>
                <a:gd name="connsiteX2" fmla="*/ 63544 w 4397589"/>
                <a:gd name="connsiteY2" fmla="*/ 623601 h 2830641"/>
                <a:gd name="connsiteX3" fmla="*/ 99173 w 4397589"/>
                <a:gd name="connsiteY3" fmla="*/ 305892 h 2830641"/>
                <a:gd name="connsiteX4" fmla="*/ 146099 w 4397589"/>
                <a:gd name="connsiteY4" fmla="*/ 108939 h 2830641"/>
                <a:gd name="connsiteX5" fmla="*/ 182969 w 4397589"/>
                <a:gd name="connsiteY5" fmla="*/ 65987 h 2830641"/>
                <a:gd name="connsiteX6" fmla="*/ 429054 w 4397589"/>
                <a:gd name="connsiteY6" fmla="*/ 14909 h 2830641"/>
                <a:gd name="connsiteX7" fmla="*/ 815504 w 4397589"/>
                <a:gd name="connsiteY7" fmla="*/ 800 h 2830641"/>
                <a:gd name="connsiteX8" fmla="*/ 792885 w 4397589"/>
                <a:gd name="connsiteY8" fmla="*/ 416129 h 2830641"/>
                <a:gd name="connsiteX9" fmla="*/ 775463 w 4397589"/>
                <a:gd name="connsiteY9" fmla="*/ 736008 h 2830641"/>
                <a:gd name="connsiteX10" fmla="*/ 764354 w 4397589"/>
                <a:gd name="connsiteY10" fmla="*/ 939936 h 2830641"/>
                <a:gd name="connsiteX11" fmla="*/ 862893 w 4397589"/>
                <a:gd name="connsiteY11" fmla="*/ 1090285 h 2830641"/>
                <a:gd name="connsiteX12" fmla="*/ 983694 w 4397589"/>
                <a:gd name="connsiteY12" fmla="*/ 720783 h 2830641"/>
                <a:gd name="connsiteX13" fmla="*/ 1052489 w 4397589"/>
                <a:gd name="connsiteY13" fmla="*/ 883741 h 2830641"/>
                <a:gd name="connsiteX14" fmla="*/ 1107103 w 4397589"/>
                <a:gd name="connsiteY14" fmla="*/ 987772 h 2830641"/>
                <a:gd name="connsiteX15" fmla="*/ 1167074 w 4397589"/>
                <a:gd name="connsiteY15" fmla="*/ 1016525 h 2830641"/>
                <a:gd name="connsiteX16" fmla="*/ 1264372 w 4397589"/>
                <a:gd name="connsiteY16" fmla="*/ 1028938 h 2830641"/>
                <a:gd name="connsiteX17" fmla="*/ 1329800 w 4397589"/>
                <a:gd name="connsiteY17" fmla="*/ 1109939 h 2830641"/>
                <a:gd name="connsiteX18" fmla="*/ 2361376 w 4397589"/>
                <a:gd name="connsiteY18" fmla="*/ 1653649 h 2830641"/>
                <a:gd name="connsiteX19" fmla="*/ 3018975 w 4397589"/>
                <a:gd name="connsiteY19" fmla="*/ 1787577 h 2830641"/>
                <a:gd name="connsiteX20" fmla="*/ 4013894 w 4397589"/>
                <a:gd name="connsiteY20" fmla="*/ 2059683 h 2830641"/>
                <a:gd name="connsiteX21" fmla="*/ 4159868 w 4397589"/>
                <a:gd name="connsiteY21" fmla="*/ 2129299 h 2830641"/>
                <a:gd name="connsiteX22" fmla="*/ 4280750 w 4397589"/>
                <a:gd name="connsiteY22" fmla="*/ 2256207 h 2830641"/>
                <a:gd name="connsiteX23" fmla="*/ 4334256 w 4397589"/>
                <a:gd name="connsiteY23" fmla="*/ 2682867 h 2830641"/>
                <a:gd name="connsiteX24" fmla="*/ 3946431 w 4397589"/>
                <a:gd name="connsiteY24" fmla="*/ 2795274 h 2830641"/>
                <a:gd name="connsiteX25" fmla="*/ 3541023 w 4397589"/>
                <a:gd name="connsiteY25" fmla="*/ 2815714 h 2830641"/>
                <a:gd name="connsiteX26" fmla="*/ 2435724 w 4397589"/>
                <a:gd name="connsiteY26" fmla="*/ 2830619 h 2830641"/>
                <a:gd name="connsiteX27" fmla="*/ 1425866 w 4397589"/>
                <a:gd name="connsiteY27" fmla="*/ 2822537 h 2830641"/>
                <a:gd name="connsiteX28" fmla="*/ 978301 w 4397589"/>
                <a:gd name="connsiteY28" fmla="*/ 2783978 h 2830641"/>
                <a:gd name="connsiteX29" fmla="*/ 72777 w 4397589"/>
                <a:gd name="connsiteY29" fmla="*/ 2537421 h 2830641"/>
                <a:gd name="connsiteX30" fmla="*/ 0 w 4397589"/>
                <a:gd name="connsiteY30" fmla="*/ 2517409 h 283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97589" h="2830641">
                  <a:moveTo>
                    <a:pt x="0" y="2517409"/>
                  </a:moveTo>
                  <a:cubicBezTo>
                    <a:pt x="1063" y="2154641"/>
                    <a:pt x="8037" y="1791747"/>
                    <a:pt x="20279" y="1429184"/>
                  </a:cubicBezTo>
                  <a:cubicBezTo>
                    <a:pt x="29370" y="1160472"/>
                    <a:pt x="41014" y="891563"/>
                    <a:pt x="63544" y="623601"/>
                  </a:cubicBezTo>
                  <a:cubicBezTo>
                    <a:pt x="72464" y="517445"/>
                    <a:pt x="82841" y="411200"/>
                    <a:pt x="99173" y="305892"/>
                  </a:cubicBezTo>
                  <a:cubicBezTo>
                    <a:pt x="109290" y="240687"/>
                    <a:pt x="118586" y="169652"/>
                    <a:pt x="146099" y="108939"/>
                  </a:cubicBezTo>
                  <a:cubicBezTo>
                    <a:pt x="155109" y="89070"/>
                    <a:pt x="163806" y="76149"/>
                    <a:pt x="182969" y="65987"/>
                  </a:cubicBezTo>
                  <a:cubicBezTo>
                    <a:pt x="253835" y="28375"/>
                    <a:pt x="350928" y="22848"/>
                    <a:pt x="429054" y="14909"/>
                  </a:cubicBezTo>
                  <a:cubicBezTo>
                    <a:pt x="557141" y="1898"/>
                    <a:pt x="686791" y="-1852"/>
                    <a:pt x="815504" y="800"/>
                  </a:cubicBezTo>
                  <a:cubicBezTo>
                    <a:pt x="807958" y="139246"/>
                    <a:pt x="800421" y="277692"/>
                    <a:pt x="792885" y="416129"/>
                  </a:cubicBezTo>
                  <a:cubicBezTo>
                    <a:pt x="787081" y="522758"/>
                    <a:pt x="781267" y="629388"/>
                    <a:pt x="775463" y="736008"/>
                  </a:cubicBezTo>
                  <a:cubicBezTo>
                    <a:pt x="771802" y="803311"/>
                    <a:pt x="762962" y="872525"/>
                    <a:pt x="764354" y="939936"/>
                  </a:cubicBezTo>
                  <a:cubicBezTo>
                    <a:pt x="765489" y="994853"/>
                    <a:pt x="830068" y="1047404"/>
                    <a:pt x="862893" y="1090285"/>
                  </a:cubicBezTo>
                  <a:cubicBezTo>
                    <a:pt x="903157" y="967117"/>
                    <a:pt x="943421" y="843950"/>
                    <a:pt x="983694" y="720783"/>
                  </a:cubicBezTo>
                  <a:cubicBezTo>
                    <a:pt x="1004983" y="775754"/>
                    <a:pt x="1027736" y="830252"/>
                    <a:pt x="1052489" y="883741"/>
                  </a:cubicBezTo>
                  <a:cubicBezTo>
                    <a:pt x="1068821" y="919022"/>
                    <a:pt x="1085448" y="955339"/>
                    <a:pt x="1107103" y="987772"/>
                  </a:cubicBezTo>
                  <a:cubicBezTo>
                    <a:pt x="1126891" y="1017400"/>
                    <a:pt x="1132686" y="1021579"/>
                    <a:pt x="1167074" y="1016525"/>
                  </a:cubicBezTo>
                  <a:cubicBezTo>
                    <a:pt x="1208473" y="1010444"/>
                    <a:pt x="1239905" y="998166"/>
                    <a:pt x="1264372" y="1028938"/>
                  </a:cubicBezTo>
                  <a:cubicBezTo>
                    <a:pt x="1286063" y="1056218"/>
                    <a:pt x="1306261" y="1084043"/>
                    <a:pt x="1329800" y="1109939"/>
                  </a:cubicBezTo>
                  <a:cubicBezTo>
                    <a:pt x="1589717" y="1395805"/>
                    <a:pt x="1990249" y="1573336"/>
                    <a:pt x="2361376" y="1653649"/>
                  </a:cubicBezTo>
                  <a:cubicBezTo>
                    <a:pt x="2579966" y="1700941"/>
                    <a:pt x="2800475" y="1739348"/>
                    <a:pt x="3018975" y="1787577"/>
                  </a:cubicBezTo>
                  <a:cubicBezTo>
                    <a:pt x="3352589" y="1861211"/>
                    <a:pt x="3695256" y="1933818"/>
                    <a:pt x="4013894" y="2059683"/>
                  </a:cubicBezTo>
                  <a:cubicBezTo>
                    <a:pt x="4063830" y="2079408"/>
                    <a:pt x="4114309" y="2100598"/>
                    <a:pt x="4159868" y="2129299"/>
                  </a:cubicBezTo>
                  <a:cubicBezTo>
                    <a:pt x="4210107" y="2160936"/>
                    <a:pt x="4245986" y="2208809"/>
                    <a:pt x="4280750" y="2256207"/>
                  </a:cubicBezTo>
                  <a:cubicBezTo>
                    <a:pt x="4365688" y="2372025"/>
                    <a:pt x="4465263" y="2561986"/>
                    <a:pt x="4334256" y="2682867"/>
                  </a:cubicBezTo>
                  <a:cubicBezTo>
                    <a:pt x="4233824" y="2775540"/>
                    <a:pt x="4076903" y="2784845"/>
                    <a:pt x="3946431" y="2795274"/>
                  </a:cubicBezTo>
                  <a:cubicBezTo>
                    <a:pt x="3811566" y="2806062"/>
                    <a:pt x="3676227" y="2811321"/>
                    <a:pt x="3541023" y="2815714"/>
                  </a:cubicBezTo>
                  <a:cubicBezTo>
                    <a:pt x="3172763" y="2827681"/>
                    <a:pt x="2804154" y="2830270"/>
                    <a:pt x="2435724" y="2830619"/>
                  </a:cubicBezTo>
                  <a:cubicBezTo>
                    <a:pt x="2099102" y="2830877"/>
                    <a:pt x="1762426" y="2828975"/>
                    <a:pt x="1425866" y="2822537"/>
                  </a:cubicBezTo>
                  <a:cubicBezTo>
                    <a:pt x="1273177" y="2819617"/>
                    <a:pt x="1126042" y="2823162"/>
                    <a:pt x="978301" y="2783978"/>
                  </a:cubicBezTo>
                  <a:cubicBezTo>
                    <a:pt x="675924" y="2703799"/>
                    <a:pt x="374413" y="2620324"/>
                    <a:pt x="72777" y="2537421"/>
                  </a:cubicBezTo>
                  <a:cubicBezTo>
                    <a:pt x="48524" y="2530759"/>
                    <a:pt x="24262" y="2524089"/>
                    <a:pt x="0" y="2517409"/>
                  </a:cubicBezTo>
                </a:path>
              </a:pathLst>
            </a:custGeom>
            <a:solidFill>
              <a:schemeClr val="accent3"/>
            </a:solidFill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7" name="图形 3">
              <a:extLst>
                <a:ext uri="{FF2B5EF4-FFF2-40B4-BE49-F238E27FC236}">
                  <a16:creationId xmlns:a16="http://schemas.microsoft.com/office/drawing/2014/main" id="{F902AFBB-67E0-4895-871A-A51837A4171D}"/>
                </a:ext>
              </a:extLst>
            </p:cNvPr>
            <p:cNvGrpSpPr/>
            <p:nvPr/>
          </p:nvGrpSpPr>
          <p:grpSpPr>
            <a:xfrm>
              <a:off x="5105855" y="285745"/>
              <a:ext cx="6820482" cy="6291870"/>
              <a:chOff x="5105855" y="285745"/>
              <a:chExt cx="6820482" cy="6291870"/>
            </a:xfrm>
            <a:solidFill>
              <a:srgbClr val="000000"/>
            </a:solidFill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8F9DA593-72D1-463A-A09A-4F4C6A1AAC32}"/>
                  </a:ext>
                </a:extLst>
              </p:cNvPr>
              <p:cNvSpPr/>
              <p:nvPr/>
            </p:nvSpPr>
            <p:spPr>
              <a:xfrm>
                <a:off x="5105855" y="285745"/>
                <a:ext cx="6820482" cy="6291870"/>
              </a:xfrm>
              <a:custGeom>
                <a:avLst/>
                <a:gdLst>
                  <a:gd name="connsiteX0" fmla="*/ 4372388 w 6820482"/>
                  <a:gd name="connsiteY0" fmla="*/ 2203639 h 6291870"/>
                  <a:gd name="connsiteX1" fmla="*/ 4391462 w 6820482"/>
                  <a:gd name="connsiteY1" fmla="*/ 2232830 h 6291870"/>
                  <a:gd name="connsiteX2" fmla="*/ 4372388 w 6820482"/>
                  <a:gd name="connsiteY2" fmla="*/ 2203639 h 6291870"/>
                  <a:gd name="connsiteX3" fmla="*/ 4372388 w 6820482"/>
                  <a:gd name="connsiteY3" fmla="*/ 2203639 h 6291870"/>
                  <a:gd name="connsiteX4" fmla="*/ 2436163 w 6820482"/>
                  <a:gd name="connsiteY4" fmla="*/ 4963359 h 6291870"/>
                  <a:gd name="connsiteX5" fmla="*/ 2407740 w 6820482"/>
                  <a:gd name="connsiteY5" fmla="*/ 4946018 h 6291870"/>
                  <a:gd name="connsiteX6" fmla="*/ 2436163 w 6820482"/>
                  <a:gd name="connsiteY6" fmla="*/ 4963359 h 6291870"/>
                  <a:gd name="connsiteX7" fmla="*/ 2436163 w 6820482"/>
                  <a:gd name="connsiteY7" fmla="*/ 4963359 h 6291870"/>
                  <a:gd name="connsiteX8" fmla="*/ 4571163 w 6820482"/>
                  <a:gd name="connsiteY8" fmla="*/ 2894243 h 6291870"/>
                  <a:gd name="connsiteX9" fmla="*/ 4609998 w 6820482"/>
                  <a:gd name="connsiteY9" fmla="*/ 2870312 h 6291870"/>
                  <a:gd name="connsiteX10" fmla="*/ 4571163 w 6820482"/>
                  <a:gd name="connsiteY10" fmla="*/ 2894243 h 6291870"/>
                  <a:gd name="connsiteX11" fmla="*/ 4571163 w 6820482"/>
                  <a:gd name="connsiteY11" fmla="*/ 2894243 h 6291870"/>
                  <a:gd name="connsiteX12" fmla="*/ 3826721 w 6820482"/>
                  <a:gd name="connsiteY12" fmla="*/ 2662616 h 6291870"/>
                  <a:gd name="connsiteX13" fmla="*/ 3868334 w 6820482"/>
                  <a:gd name="connsiteY13" fmla="*/ 2585589 h 6291870"/>
                  <a:gd name="connsiteX14" fmla="*/ 3826721 w 6820482"/>
                  <a:gd name="connsiteY14" fmla="*/ 2662616 h 6291870"/>
                  <a:gd name="connsiteX15" fmla="*/ 3826721 w 6820482"/>
                  <a:gd name="connsiteY15" fmla="*/ 2662616 h 6291870"/>
                  <a:gd name="connsiteX16" fmla="*/ 4350063 w 6820482"/>
                  <a:gd name="connsiteY16" fmla="*/ 2286998 h 6291870"/>
                  <a:gd name="connsiteX17" fmla="*/ 4351787 w 6820482"/>
                  <a:gd name="connsiteY17" fmla="*/ 2257226 h 6291870"/>
                  <a:gd name="connsiteX18" fmla="*/ 4360734 w 6820482"/>
                  <a:gd name="connsiteY18" fmla="*/ 2223919 h 6291870"/>
                  <a:gd name="connsiteX19" fmla="*/ 4337517 w 6820482"/>
                  <a:gd name="connsiteY19" fmla="*/ 2179761 h 6291870"/>
                  <a:gd name="connsiteX20" fmla="*/ 4303808 w 6820482"/>
                  <a:gd name="connsiteY20" fmla="*/ 2190012 h 6291870"/>
                  <a:gd name="connsiteX21" fmla="*/ 4257507 w 6820482"/>
                  <a:gd name="connsiteY21" fmla="*/ 2192629 h 6291870"/>
                  <a:gd name="connsiteX22" fmla="*/ 4208126 w 6820482"/>
                  <a:gd name="connsiteY22" fmla="*/ 2202612 h 6291870"/>
                  <a:gd name="connsiteX23" fmla="*/ 4194312 w 6820482"/>
                  <a:gd name="connsiteY23" fmla="*/ 2194111 h 6291870"/>
                  <a:gd name="connsiteX24" fmla="*/ 4180614 w 6820482"/>
                  <a:gd name="connsiteY24" fmla="*/ 2205059 h 6291870"/>
                  <a:gd name="connsiteX25" fmla="*/ 4143011 w 6820482"/>
                  <a:gd name="connsiteY25" fmla="*/ 2192191 h 6291870"/>
                  <a:gd name="connsiteX26" fmla="*/ 4093844 w 6820482"/>
                  <a:gd name="connsiteY26" fmla="*/ 2239938 h 6291870"/>
                  <a:gd name="connsiteX27" fmla="*/ 4173318 w 6820482"/>
                  <a:gd name="connsiteY27" fmla="*/ 2309849 h 6291870"/>
                  <a:gd name="connsiteX28" fmla="*/ 4286413 w 6820482"/>
                  <a:gd name="connsiteY28" fmla="*/ 2322145 h 6291870"/>
                  <a:gd name="connsiteX29" fmla="*/ 4322658 w 6820482"/>
                  <a:gd name="connsiteY29" fmla="*/ 2315037 h 6291870"/>
                  <a:gd name="connsiteX30" fmla="*/ 4344742 w 6820482"/>
                  <a:gd name="connsiteY30" fmla="*/ 2266093 h 6291870"/>
                  <a:gd name="connsiteX31" fmla="*/ 4350063 w 6820482"/>
                  <a:gd name="connsiteY31" fmla="*/ 2286998 h 6291870"/>
                  <a:gd name="connsiteX32" fmla="*/ 4350063 w 6820482"/>
                  <a:gd name="connsiteY32" fmla="*/ 2286998 h 6291870"/>
                  <a:gd name="connsiteX33" fmla="*/ 2802825 w 6820482"/>
                  <a:gd name="connsiteY33" fmla="*/ 3984540 h 6291870"/>
                  <a:gd name="connsiteX34" fmla="*/ 2825864 w 6820482"/>
                  <a:gd name="connsiteY34" fmla="*/ 4045459 h 6291870"/>
                  <a:gd name="connsiteX35" fmla="*/ 2878817 w 6820482"/>
                  <a:gd name="connsiteY35" fmla="*/ 4074811 h 6291870"/>
                  <a:gd name="connsiteX36" fmla="*/ 2961747 w 6820482"/>
                  <a:gd name="connsiteY36" fmla="*/ 4119522 h 6291870"/>
                  <a:gd name="connsiteX37" fmla="*/ 2997127 w 6820482"/>
                  <a:gd name="connsiteY37" fmla="*/ 4168313 h 6291870"/>
                  <a:gd name="connsiteX38" fmla="*/ 3038391 w 6820482"/>
                  <a:gd name="connsiteY38" fmla="*/ 4129058 h 6291870"/>
                  <a:gd name="connsiteX39" fmla="*/ 3042954 w 6820482"/>
                  <a:gd name="connsiteY39" fmla="*/ 4087651 h 6291870"/>
                  <a:gd name="connsiteX40" fmla="*/ 3050705 w 6820482"/>
                  <a:gd name="connsiteY40" fmla="*/ 4064220 h 6291870"/>
                  <a:gd name="connsiteX41" fmla="*/ 3032497 w 6820482"/>
                  <a:gd name="connsiteY41" fmla="*/ 4036083 h 6291870"/>
                  <a:gd name="connsiteX42" fmla="*/ 3022960 w 6820482"/>
                  <a:gd name="connsiteY42" fmla="*/ 4008436 h 6291870"/>
                  <a:gd name="connsiteX43" fmla="*/ 2979017 w 6820482"/>
                  <a:gd name="connsiteY43" fmla="*/ 3947813 h 6291870"/>
                  <a:gd name="connsiteX44" fmla="*/ 2934708 w 6820482"/>
                  <a:gd name="connsiteY44" fmla="*/ 3936463 h 6291870"/>
                  <a:gd name="connsiteX45" fmla="*/ 2912839 w 6820482"/>
                  <a:gd name="connsiteY45" fmla="*/ 3936275 h 6291870"/>
                  <a:gd name="connsiteX46" fmla="*/ 2901311 w 6820482"/>
                  <a:gd name="connsiteY46" fmla="*/ 3925703 h 6291870"/>
                  <a:gd name="connsiteX47" fmla="*/ 2869334 w 6820482"/>
                  <a:gd name="connsiteY47" fmla="*/ 3932186 h 6291870"/>
                  <a:gd name="connsiteX48" fmla="*/ 2855752 w 6820482"/>
                  <a:gd name="connsiteY48" fmla="*/ 3930400 h 6291870"/>
                  <a:gd name="connsiteX49" fmla="*/ 2848527 w 6820482"/>
                  <a:gd name="connsiteY49" fmla="*/ 3940571 h 6291870"/>
                  <a:gd name="connsiteX50" fmla="*/ 2835061 w 6820482"/>
                  <a:gd name="connsiteY50" fmla="*/ 3949241 h 6291870"/>
                  <a:gd name="connsiteX51" fmla="*/ 2773982 w 6820482"/>
                  <a:gd name="connsiteY51" fmla="*/ 4018830 h 6291870"/>
                  <a:gd name="connsiteX52" fmla="*/ 2802825 w 6820482"/>
                  <a:gd name="connsiteY52" fmla="*/ 3984540 h 6291870"/>
                  <a:gd name="connsiteX53" fmla="*/ 2802825 w 6820482"/>
                  <a:gd name="connsiteY53" fmla="*/ 3984540 h 6291870"/>
                  <a:gd name="connsiteX54" fmla="*/ 3029372 w 6820482"/>
                  <a:gd name="connsiteY54" fmla="*/ 2485657 h 6291870"/>
                  <a:gd name="connsiteX55" fmla="*/ 3011173 w 6820482"/>
                  <a:gd name="connsiteY55" fmla="*/ 2249993 h 6291870"/>
                  <a:gd name="connsiteX56" fmla="*/ 2995421 w 6820482"/>
                  <a:gd name="connsiteY56" fmla="*/ 2174653 h 6291870"/>
                  <a:gd name="connsiteX57" fmla="*/ 2934681 w 6820482"/>
                  <a:gd name="connsiteY57" fmla="*/ 2210631 h 6291870"/>
                  <a:gd name="connsiteX58" fmla="*/ 2867423 w 6820482"/>
                  <a:gd name="connsiteY58" fmla="*/ 2295204 h 6291870"/>
                  <a:gd name="connsiteX59" fmla="*/ 2875736 w 6820482"/>
                  <a:gd name="connsiteY59" fmla="*/ 2392091 h 6291870"/>
                  <a:gd name="connsiteX60" fmla="*/ 2924251 w 6820482"/>
                  <a:gd name="connsiteY60" fmla="*/ 2485264 h 6291870"/>
                  <a:gd name="connsiteX61" fmla="*/ 3029372 w 6820482"/>
                  <a:gd name="connsiteY61" fmla="*/ 2485657 h 6291870"/>
                  <a:gd name="connsiteX62" fmla="*/ 3029372 w 6820482"/>
                  <a:gd name="connsiteY62" fmla="*/ 2485657 h 6291870"/>
                  <a:gd name="connsiteX63" fmla="*/ 4124187 w 6820482"/>
                  <a:gd name="connsiteY63" fmla="*/ 4197531 h 6291870"/>
                  <a:gd name="connsiteX64" fmla="*/ 3995323 w 6820482"/>
                  <a:gd name="connsiteY64" fmla="*/ 4176475 h 6291870"/>
                  <a:gd name="connsiteX65" fmla="*/ 3932154 w 6820482"/>
                  <a:gd name="connsiteY65" fmla="*/ 4238179 h 6291870"/>
                  <a:gd name="connsiteX66" fmla="*/ 3906410 w 6820482"/>
                  <a:gd name="connsiteY66" fmla="*/ 4310447 h 6291870"/>
                  <a:gd name="connsiteX67" fmla="*/ 3914107 w 6820482"/>
                  <a:gd name="connsiteY67" fmla="*/ 4405736 h 6291870"/>
                  <a:gd name="connsiteX68" fmla="*/ 3929689 w 6820482"/>
                  <a:gd name="connsiteY68" fmla="*/ 4435651 h 6291870"/>
                  <a:gd name="connsiteX69" fmla="*/ 3942986 w 6820482"/>
                  <a:gd name="connsiteY69" fmla="*/ 4451072 h 6291870"/>
                  <a:gd name="connsiteX70" fmla="*/ 4030264 w 6820482"/>
                  <a:gd name="connsiteY70" fmla="*/ 4469047 h 6291870"/>
                  <a:gd name="connsiteX71" fmla="*/ 4096085 w 6820482"/>
                  <a:gd name="connsiteY71" fmla="*/ 4434597 h 6291870"/>
                  <a:gd name="connsiteX72" fmla="*/ 4105435 w 6820482"/>
                  <a:gd name="connsiteY72" fmla="*/ 4454439 h 6291870"/>
                  <a:gd name="connsiteX73" fmla="*/ 4114980 w 6820482"/>
                  <a:gd name="connsiteY73" fmla="*/ 4394806 h 6291870"/>
                  <a:gd name="connsiteX74" fmla="*/ 4103488 w 6820482"/>
                  <a:gd name="connsiteY74" fmla="*/ 4411969 h 6291870"/>
                  <a:gd name="connsiteX75" fmla="*/ 4131893 w 6820482"/>
                  <a:gd name="connsiteY75" fmla="*/ 4344496 h 6291870"/>
                  <a:gd name="connsiteX76" fmla="*/ 4149601 w 6820482"/>
                  <a:gd name="connsiteY76" fmla="*/ 4278122 h 6291870"/>
                  <a:gd name="connsiteX77" fmla="*/ 4156575 w 6820482"/>
                  <a:gd name="connsiteY77" fmla="*/ 4206166 h 6291870"/>
                  <a:gd name="connsiteX78" fmla="*/ 4124187 w 6820482"/>
                  <a:gd name="connsiteY78" fmla="*/ 4197531 h 6291870"/>
                  <a:gd name="connsiteX79" fmla="*/ 4124187 w 6820482"/>
                  <a:gd name="connsiteY79" fmla="*/ 4197531 h 6291870"/>
                  <a:gd name="connsiteX80" fmla="*/ 4642234 w 6820482"/>
                  <a:gd name="connsiteY80" fmla="*/ 2837576 h 6291870"/>
                  <a:gd name="connsiteX81" fmla="*/ 4645565 w 6820482"/>
                  <a:gd name="connsiteY81" fmla="*/ 2888225 h 6291870"/>
                  <a:gd name="connsiteX82" fmla="*/ 4665282 w 6820482"/>
                  <a:gd name="connsiteY82" fmla="*/ 2851479 h 6291870"/>
                  <a:gd name="connsiteX83" fmla="*/ 4696098 w 6820482"/>
                  <a:gd name="connsiteY83" fmla="*/ 2835968 h 6291870"/>
                  <a:gd name="connsiteX84" fmla="*/ 4695750 w 6820482"/>
                  <a:gd name="connsiteY84" fmla="*/ 2860802 h 6291870"/>
                  <a:gd name="connsiteX85" fmla="*/ 4723673 w 6820482"/>
                  <a:gd name="connsiteY85" fmla="*/ 2837611 h 6291870"/>
                  <a:gd name="connsiteX86" fmla="*/ 4762571 w 6820482"/>
                  <a:gd name="connsiteY86" fmla="*/ 2754824 h 6291870"/>
                  <a:gd name="connsiteX87" fmla="*/ 4759713 w 6820482"/>
                  <a:gd name="connsiteY87" fmla="*/ 2717686 h 6291870"/>
                  <a:gd name="connsiteX88" fmla="*/ 4727504 w 6820482"/>
                  <a:gd name="connsiteY88" fmla="*/ 2683851 h 6291870"/>
                  <a:gd name="connsiteX89" fmla="*/ 4757320 w 6820482"/>
                  <a:gd name="connsiteY89" fmla="*/ 2698683 h 6291870"/>
                  <a:gd name="connsiteX90" fmla="*/ 4712814 w 6820482"/>
                  <a:gd name="connsiteY90" fmla="*/ 2624495 h 6291870"/>
                  <a:gd name="connsiteX91" fmla="*/ 4660415 w 6820482"/>
                  <a:gd name="connsiteY91" fmla="*/ 2551728 h 6291870"/>
                  <a:gd name="connsiteX92" fmla="*/ 4613231 w 6820482"/>
                  <a:gd name="connsiteY92" fmla="*/ 2512169 h 6291870"/>
                  <a:gd name="connsiteX93" fmla="*/ 4583932 w 6820482"/>
                  <a:gd name="connsiteY93" fmla="*/ 2514276 h 6291870"/>
                  <a:gd name="connsiteX94" fmla="*/ 4557974 w 6820482"/>
                  <a:gd name="connsiteY94" fmla="*/ 2535993 h 6291870"/>
                  <a:gd name="connsiteX95" fmla="*/ 4533462 w 6820482"/>
                  <a:gd name="connsiteY95" fmla="*/ 2547611 h 6291870"/>
                  <a:gd name="connsiteX96" fmla="*/ 4521004 w 6820482"/>
                  <a:gd name="connsiteY96" fmla="*/ 2566872 h 6291870"/>
                  <a:gd name="connsiteX97" fmla="*/ 4485393 w 6820482"/>
                  <a:gd name="connsiteY97" fmla="*/ 2574811 h 6291870"/>
                  <a:gd name="connsiteX98" fmla="*/ 4482464 w 6820482"/>
                  <a:gd name="connsiteY98" fmla="*/ 2605118 h 6291870"/>
                  <a:gd name="connsiteX99" fmla="*/ 4460497 w 6820482"/>
                  <a:gd name="connsiteY99" fmla="*/ 2642712 h 6291870"/>
                  <a:gd name="connsiteX100" fmla="*/ 4502476 w 6820482"/>
                  <a:gd name="connsiteY100" fmla="*/ 2788060 h 6291870"/>
                  <a:gd name="connsiteX101" fmla="*/ 4556277 w 6820482"/>
                  <a:gd name="connsiteY101" fmla="*/ 2843201 h 6291870"/>
                  <a:gd name="connsiteX102" fmla="*/ 4559804 w 6820482"/>
                  <a:gd name="connsiteY102" fmla="*/ 2878465 h 6291870"/>
                  <a:gd name="connsiteX103" fmla="*/ 4574993 w 6820482"/>
                  <a:gd name="connsiteY103" fmla="*/ 2840031 h 6291870"/>
                  <a:gd name="connsiteX104" fmla="*/ 4603051 w 6820482"/>
                  <a:gd name="connsiteY104" fmla="*/ 2795320 h 6291870"/>
                  <a:gd name="connsiteX105" fmla="*/ 4583369 w 6820482"/>
                  <a:gd name="connsiteY105" fmla="*/ 2842916 h 6291870"/>
                  <a:gd name="connsiteX106" fmla="*/ 4642234 w 6820482"/>
                  <a:gd name="connsiteY106" fmla="*/ 2837576 h 6291870"/>
                  <a:gd name="connsiteX107" fmla="*/ 4642234 w 6820482"/>
                  <a:gd name="connsiteY107" fmla="*/ 2837576 h 6291870"/>
                  <a:gd name="connsiteX108" fmla="*/ 3112052 w 6820482"/>
                  <a:gd name="connsiteY108" fmla="*/ 3515000 h 6291870"/>
                  <a:gd name="connsiteX109" fmla="*/ 3143886 w 6820482"/>
                  <a:gd name="connsiteY109" fmla="*/ 3492506 h 6291870"/>
                  <a:gd name="connsiteX110" fmla="*/ 3158414 w 6820482"/>
                  <a:gd name="connsiteY110" fmla="*/ 3506311 h 6291870"/>
                  <a:gd name="connsiteX111" fmla="*/ 3181221 w 6820482"/>
                  <a:gd name="connsiteY111" fmla="*/ 3489746 h 6291870"/>
                  <a:gd name="connsiteX112" fmla="*/ 3202911 w 6820482"/>
                  <a:gd name="connsiteY112" fmla="*/ 3464332 h 6291870"/>
                  <a:gd name="connsiteX113" fmla="*/ 3214689 w 6820482"/>
                  <a:gd name="connsiteY113" fmla="*/ 3463440 h 6291870"/>
                  <a:gd name="connsiteX114" fmla="*/ 3245309 w 6820482"/>
                  <a:gd name="connsiteY114" fmla="*/ 3411647 h 6291870"/>
                  <a:gd name="connsiteX115" fmla="*/ 3226744 w 6820482"/>
                  <a:gd name="connsiteY115" fmla="*/ 3244725 h 6291870"/>
                  <a:gd name="connsiteX116" fmla="*/ 3182891 w 6820482"/>
                  <a:gd name="connsiteY116" fmla="*/ 3187816 h 6291870"/>
                  <a:gd name="connsiteX117" fmla="*/ 3080655 w 6820482"/>
                  <a:gd name="connsiteY117" fmla="*/ 3147873 h 6291870"/>
                  <a:gd name="connsiteX118" fmla="*/ 3090460 w 6820482"/>
                  <a:gd name="connsiteY118" fmla="*/ 3124022 h 6291870"/>
                  <a:gd name="connsiteX119" fmla="*/ 2942959 w 6820482"/>
                  <a:gd name="connsiteY119" fmla="*/ 3338477 h 6291870"/>
                  <a:gd name="connsiteX120" fmla="*/ 2950835 w 6820482"/>
                  <a:gd name="connsiteY120" fmla="*/ 3439687 h 6291870"/>
                  <a:gd name="connsiteX121" fmla="*/ 3050982 w 6820482"/>
                  <a:gd name="connsiteY121" fmla="*/ 3467592 h 6291870"/>
                  <a:gd name="connsiteX122" fmla="*/ 3078735 w 6820482"/>
                  <a:gd name="connsiteY122" fmla="*/ 3512642 h 6291870"/>
                  <a:gd name="connsiteX123" fmla="*/ 3096255 w 6820482"/>
                  <a:gd name="connsiteY123" fmla="*/ 3509570 h 6291870"/>
                  <a:gd name="connsiteX124" fmla="*/ 3112052 w 6820482"/>
                  <a:gd name="connsiteY124" fmla="*/ 3515000 h 6291870"/>
                  <a:gd name="connsiteX125" fmla="*/ 3112052 w 6820482"/>
                  <a:gd name="connsiteY125" fmla="*/ 3515000 h 6291870"/>
                  <a:gd name="connsiteX126" fmla="*/ 2348742 w 6820482"/>
                  <a:gd name="connsiteY126" fmla="*/ 1653963 h 6291870"/>
                  <a:gd name="connsiteX127" fmla="*/ 2312014 w 6820482"/>
                  <a:gd name="connsiteY127" fmla="*/ 1778541 h 6291870"/>
                  <a:gd name="connsiteX128" fmla="*/ 2366762 w 6820482"/>
                  <a:gd name="connsiteY128" fmla="*/ 1858310 h 6291870"/>
                  <a:gd name="connsiteX129" fmla="*/ 2438405 w 6820482"/>
                  <a:gd name="connsiteY129" fmla="*/ 1918809 h 6291870"/>
                  <a:gd name="connsiteX130" fmla="*/ 2462497 w 6820482"/>
                  <a:gd name="connsiteY130" fmla="*/ 1929230 h 6291870"/>
                  <a:gd name="connsiteX131" fmla="*/ 2472722 w 6820482"/>
                  <a:gd name="connsiteY131" fmla="*/ 1924801 h 6291870"/>
                  <a:gd name="connsiteX132" fmla="*/ 2487554 w 6820482"/>
                  <a:gd name="connsiteY132" fmla="*/ 1937865 h 6291870"/>
                  <a:gd name="connsiteX133" fmla="*/ 2561679 w 6820482"/>
                  <a:gd name="connsiteY133" fmla="*/ 1942374 h 6291870"/>
                  <a:gd name="connsiteX134" fmla="*/ 2664585 w 6820482"/>
                  <a:gd name="connsiteY134" fmla="*/ 1916032 h 6291870"/>
                  <a:gd name="connsiteX135" fmla="*/ 2701509 w 6820482"/>
                  <a:gd name="connsiteY135" fmla="*/ 1904075 h 6291870"/>
                  <a:gd name="connsiteX136" fmla="*/ 2723333 w 6820482"/>
                  <a:gd name="connsiteY136" fmla="*/ 1899574 h 6291870"/>
                  <a:gd name="connsiteX137" fmla="*/ 2735138 w 6820482"/>
                  <a:gd name="connsiteY137" fmla="*/ 1882233 h 6291870"/>
                  <a:gd name="connsiteX138" fmla="*/ 2766517 w 6820482"/>
                  <a:gd name="connsiteY138" fmla="*/ 1867285 h 6291870"/>
                  <a:gd name="connsiteX139" fmla="*/ 2795798 w 6820482"/>
                  <a:gd name="connsiteY139" fmla="*/ 1816073 h 6291870"/>
                  <a:gd name="connsiteX140" fmla="*/ 2808585 w 6820482"/>
                  <a:gd name="connsiteY140" fmla="*/ 1771460 h 6291870"/>
                  <a:gd name="connsiteX141" fmla="*/ 2781983 w 6820482"/>
                  <a:gd name="connsiteY141" fmla="*/ 1746243 h 6291870"/>
                  <a:gd name="connsiteX142" fmla="*/ 2750667 w 6820482"/>
                  <a:gd name="connsiteY142" fmla="*/ 1732152 h 6291870"/>
                  <a:gd name="connsiteX143" fmla="*/ 2743496 w 6820482"/>
                  <a:gd name="connsiteY143" fmla="*/ 1738411 h 6291870"/>
                  <a:gd name="connsiteX144" fmla="*/ 2734728 w 6820482"/>
                  <a:gd name="connsiteY144" fmla="*/ 1731589 h 6291870"/>
                  <a:gd name="connsiteX145" fmla="*/ 2658879 w 6820482"/>
                  <a:gd name="connsiteY145" fmla="*/ 1705122 h 6291870"/>
                  <a:gd name="connsiteX146" fmla="*/ 2629839 w 6820482"/>
                  <a:gd name="connsiteY146" fmla="*/ 1723151 h 6291870"/>
                  <a:gd name="connsiteX147" fmla="*/ 2618624 w 6820482"/>
                  <a:gd name="connsiteY147" fmla="*/ 1695549 h 6291870"/>
                  <a:gd name="connsiteX148" fmla="*/ 2524835 w 6820482"/>
                  <a:gd name="connsiteY148" fmla="*/ 1677609 h 6291870"/>
                  <a:gd name="connsiteX149" fmla="*/ 2348742 w 6820482"/>
                  <a:gd name="connsiteY149" fmla="*/ 1653963 h 6291870"/>
                  <a:gd name="connsiteX150" fmla="*/ 2348742 w 6820482"/>
                  <a:gd name="connsiteY150" fmla="*/ 1653963 h 6291870"/>
                  <a:gd name="connsiteX151" fmla="*/ 4305942 w 6820482"/>
                  <a:gd name="connsiteY151" fmla="*/ 3187968 h 6291870"/>
                  <a:gd name="connsiteX152" fmla="*/ 4271965 w 6820482"/>
                  <a:gd name="connsiteY152" fmla="*/ 3083901 h 6291870"/>
                  <a:gd name="connsiteX153" fmla="*/ 4222717 w 6820482"/>
                  <a:gd name="connsiteY153" fmla="*/ 3076864 h 6291870"/>
                  <a:gd name="connsiteX154" fmla="*/ 4186061 w 6820482"/>
                  <a:gd name="connsiteY154" fmla="*/ 3088884 h 6291870"/>
                  <a:gd name="connsiteX155" fmla="*/ 4167478 w 6820482"/>
                  <a:gd name="connsiteY155" fmla="*/ 3071417 h 6291870"/>
                  <a:gd name="connsiteX156" fmla="*/ 4126107 w 6820482"/>
                  <a:gd name="connsiteY156" fmla="*/ 3091858 h 6291870"/>
                  <a:gd name="connsiteX157" fmla="*/ 4034854 w 6820482"/>
                  <a:gd name="connsiteY157" fmla="*/ 3127916 h 6291870"/>
                  <a:gd name="connsiteX158" fmla="*/ 3985580 w 6820482"/>
                  <a:gd name="connsiteY158" fmla="*/ 3208300 h 6291870"/>
                  <a:gd name="connsiteX159" fmla="*/ 3971989 w 6820482"/>
                  <a:gd name="connsiteY159" fmla="*/ 3258423 h 6291870"/>
                  <a:gd name="connsiteX160" fmla="*/ 3946763 w 6820482"/>
                  <a:gd name="connsiteY160" fmla="*/ 3308894 h 6291870"/>
                  <a:gd name="connsiteX161" fmla="*/ 4069457 w 6820482"/>
                  <a:gd name="connsiteY161" fmla="*/ 3465261 h 6291870"/>
                  <a:gd name="connsiteX162" fmla="*/ 4091719 w 6820482"/>
                  <a:gd name="connsiteY162" fmla="*/ 3466717 h 6291870"/>
                  <a:gd name="connsiteX163" fmla="*/ 4105506 w 6820482"/>
                  <a:gd name="connsiteY163" fmla="*/ 3478691 h 6291870"/>
                  <a:gd name="connsiteX164" fmla="*/ 4147190 w 6820482"/>
                  <a:gd name="connsiteY164" fmla="*/ 3474093 h 6291870"/>
                  <a:gd name="connsiteX165" fmla="*/ 4237880 w 6820482"/>
                  <a:gd name="connsiteY165" fmla="*/ 3488059 h 6291870"/>
                  <a:gd name="connsiteX166" fmla="*/ 4284252 w 6820482"/>
                  <a:gd name="connsiteY166" fmla="*/ 3448134 h 6291870"/>
                  <a:gd name="connsiteX167" fmla="*/ 4284823 w 6820482"/>
                  <a:gd name="connsiteY167" fmla="*/ 3387421 h 6291870"/>
                  <a:gd name="connsiteX168" fmla="*/ 4345733 w 6820482"/>
                  <a:gd name="connsiteY168" fmla="*/ 3361650 h 6291870"/>
                  <a:gd name="connsiteX169" fmla="*/ 4323739 w 6820482"/>
                  <a:gd name="connsiteY169" fmla="*/ 3331780 h 6291870"/>
                  <a:gd name="connsiteX170" fmla="*/ 4333151 w 6820482"/>
                  <a:gd name="connsiteY170" fmla="*/ 3273103 h 6291870"/>
                  <a:gd name="connsiteX171" fmla="*/ 4346090 w 6820482"/>
                  <a:gd name="connsiteY171" fmla="*/ 3290766 h 6291870"/>
                  <a:gd name="connsiteX172" fmla="*/ 4328445 w 6820482"/>
                  <a:gd name="connsiteY172" fmla="*/ 3247100 h 6291870"/>
                  <a:gd name="connsiteX173" fmla="*/ 4310898 w 6820482"/>
                  <a:gd name="connsiteY173" fmla="*/ 3207345 h 6291870"/>
                  <a:gd name="connsiteX174" fmla="*/ 4329186 w 6820482"/>
                  <a:gd name="connsiteY174" fmla="*/ 3174529 h 6291870"/>
                  <a:gd name="connsiteX175" fmla="*/ 4305942 w 6820482"/>
                  <a:gd name="connsiteY175" fmla="*/ 3187968 h 6291870"/>
                  <a:gd name="connsiteX176" fmla="*/ 4305942 w 6820482"/>
                  <a:gd name="connsiteY176" fmla="*/ 3187968 h 6291870"/>
                  <a:gd name="connsiteX177" fmla="*/ 3488884 w 6820482"/>
                  <a:gd name="connsiteY177" fmla="*/ 3640033 h 6291870"/>
                  <a:gd name="connsiteX178" fmla="*/ 3458970 w 6820482"/>
                  <a:gd name="connsiteY178" fmla="*/ 3693406 h 6291870"/>
                  <a:gd name="connsiteX179" fmla="*/ 3450692 w 6820482"/>
                  <a:gd name="connsiteY179" fmla="*/ 3720141 h 6291870"/>
                  <a:gd name="connsiteX180" fmla="*/ 3433011 w 6820482"/>
                  <a:gd name="connsiteY180" fmla="*/ 3750922 h 6291870"/>
                  <a:gd name="connsiteX181" fmla="*/ 3437815 w 6820482"/>
                  <a:gd name="connsiteY181" fmla="*/ 3767361 h 6291870"/>
                  <a:gd name="connsiteX182" fmla="*/ 3428582 w 6820482"/>
                  <a:gd name="connsiteY182" fmla="*/ 3827423 h 6291870"/>
                  <a:gd name="connsiteX183" fmla="*/ 3475668 w 6820482"/>
                  <a:gd name="connsiteY183" fmla="*/ 3921818 h 6291870"/>
                  <a:gd name="connsiteX184" fmla="*/ 3643091 w 6820482"/>
                  <a:gd name="connsiteY184" fmla="*/ 4033047 h 6291870"/>
                  <a:gd name="connsiteX185" fmla="*/ 3820194 w 6820482"/>
                  <a:gd name="connsiteY185" fmla="*/ 3964136 h 6291870"/>
                  <a:gd name="connsiteX186" fmla="*/ 3813077 w 6820482"/>
                  <a:gd name="connsiteY186" fmla="*/ 3945544 h 6291870"/>
                  <a:gd name="connsiteX187" fmla="*/ 3823337 w 6820482"/>
                  <a:gd name="connsiteY187" fmla="*/ 3926658 h 6291870"/>
                  <a:gd name="connsiteX188" fmla="*/ 3837714 w 6820482"/>
                  <a:gd name="connsiteY188" fmla="*/ 3916434 h 6291870"/>
                  <a:gd name="connsiteX189" fmla="*/ 3829427 w 6820482"/>
                  <a:gd name="connsiteY189" fmla="*/ 3902512 h 6291870"/>
                  <a:gd name="connsiteX190" fmla="*/ 3842324 w 6820482"/>
                  <a:gd name="connsiteY190" fmla="*/ 3890743 h 6291870"/>
                  <a:gd name="connsiteX191" fmla="*/ 3832668 w 6820482"/>
                  <a:gd name="connsiteY191" fmla="*/ 3851988 h 6291870"/>
                  <a:gd name="connsiteX192" fmla="*/ 3824400 w 6820482"/>
                  <a:gd name="connsiteY192" fmla="*/ 3803375 h 6291870"/>
                  <a:gd name="connsiteX193" fmla="*/ 3811657 w 6820482"/>
                  <a:gd name="connsiteY193" fmla="*/ 3771121 h 6291870"/>
                  <a:gd name="connsiteX194" fmla="*/ 3817988 w 6820482"/>
                  <a:gd name="connsiteY194" fmla="*/ 3746287 h 6291870"/>
                  <a:gd name="connsiteX195" fmla="*/ 3804370 w 6820482"/>
                  <a:gd name="connsiteY195" fmla="*/ 3728767 h 6291870"/>
                  <a:gd name="connsiteX196" fmla="*/ 3809487 w 6820482"/>
                  <a:gd name="connsiteY196" fmla="*/ 3709488 h 6291870"/>
                  <a:gd name="connsiteX197" fmla="*/ 3659790 w 6820482"/>
                  <a:gd name="connsiteY197" fmla="*/ 3600742 h 6291870"/>
                  <a:gd name="connsiteX198" fmla="*/ 3545936 w 6820482"/>
                  <a:gd name="connsiteY198" fmla="*/ 3614244 h 6291870"/>
                  <a:gd name="connsiteX199" fmla="*/ 3488884 w 6820482"/>
                  <a:gd name="connsiteY199" fmla="*/ 3640033 h 6291870"/>
                  <a:gd name="connsiteX200" fmla="*/ 3488884 w 6820482"/>
                  <a:gd name="connsiteY200" fmla="*/ 3640033 h 6291870"/>
                  <a:gd name="connsiteX201" fmla="*/ 2221681 w 6820482"/>
                  <a:gd name="connsiteY201" fmla="*/ 5697567 h 6291870"/>
                  <a:gd name="connsiteX202" fmla="*/ 2098577 w 6820482"/>
                  <a:gd name="connsiteY202" fmla="*/ 5649847 h 6291870"/>
                  <a:gd name="connsiteX203" fmla="*/ 2006726 w 6820482"/>
                  <a:gd name="connsiteY203" fmla="*/ 5619388 h 6291870"/>
                  <a:gd name="connsiteX204" fmla="*/ 1789699 w 6820482"/>
                  <a:gd name="connsiteY204" fmla="*/ 5569319 h 6291870"/>
                  <a:gd name="connsiteX205" fmla="*/ 1561018 w 6820482"/>
                  <a:gd name="connsiteY205" fmla="*/ 5510517 h 6291870"/>
                  <a:gd name="connsiteX206" fmla="*/ 1453291 w 6820482"/>
                  <a:gd name="connsiteY206" fmla="*/ 5490193 h 6291870"/>
                  <a:gd name="connsiteX207" fmla="*/ 1340232 w 6820482"/>
                  <a:gd name="connsiteY207" fmla="*/ 5470825 h 6291870"/>
                  <a:gd name="connsiteX208" fmla="*/ 1262365 w 6820482"/>
                  <a:gd name="connsiteY208" fmla="*/ 5514821 h 6291870"/>
                  <a:gd name="connsiteX209" fmla="*/ 1162165 w 6820482"/>
                  <a:gd name="connsiteY209" fmla="*/ 5574373 h 6291870"/>
                  <a:gd name="connsiteX210" fmla="*/ 1050213 w 6820482"/>
                  <a:gd name="connsiteY210" fmla="*/ 5622469 h 6291870"/>
                  <a:gd name="connsiteX211" fmla="*/ 961068 w 6820482"/>
                  <a:gd name="connsiteY211" fmla="*/ 5667938 h 6291870"/>
                  <a:gd name="connsiteX212" fmla="*/ 496358 w 6820482"/>
                  <a:gd name="connsiteY212" fmla="*/ 5922604 h 6291870"/>
                  <a:gd name="connsiteX213" fmla="*/ 643939 w 6820482"/>
                  <a:gd name="connsiteY213" fmla="*/ 5917595 h 6291870"/>
                  <a:gd name="connsiteX214" fmla="*/ 842750 w 6820482"/>
                  <a:gd name="connsiteY214" fmla="*/ 5892663 h 6291870"/>
                  <a:gd name="connsiteX215" fmla="*/ 993421 w 6820482"/>
                  <a:gd name="connsiteY215" fmla="*/ 5879090 h 6291870"/>
                  <a:gd name="connsiteX216" fmla="*/ 1027943 w 6820482"/>
                  <a:gd name="connsiteY216" fmla="*/ 5977245 h 6291870"/>
                  <a:gd name="connsiteX217" fmla="*/ 1119722 w 6820482"/>
                  <a:gd name="connsiteY217" fmla="*/ 5942294 h 6291870"/>
                  <a:gd name="connsiteX218" fmla="*/ 1207983 w 6820482"/>
                  <a:gd name="connsiteY218" fmla="*/ 5908808 h 6291870"/>
                  <a:gd name="connsiteX219" fmla="*/ 1262570 w 6820482"/>
                  <a:gd name="connsiteY219" fmla="*/ 6047343 h 6291870"/>
                  <a:gd name="connsiteX220" fmla="*/ 1379969 w 6820482"/>
                  <a:gd name="connsiteY220" fmla="*/ 6007249 h 6291870"/>
                  <a:gd name="connsiteX221" fmla="*/ 1476043 w 6820482"/>
                  <a:gd name="connsiteY221" fmla="*/ 5974521 h 6291870"/>
                  <a:gd name="connsiteX222" fmla="*/ 1715814 w 6820482"/>
                  <a:gd name="connsiteY222" fmla="*/ 5880635 h 6291870"/>
                  <a:gd name="connsiteX223" fmla="*/ 1988063 w 6820482"/>
                  <a:gd name="connsiteY223" fmla="*/ 5781310 h 6291870"/>
                  <a:gd name="connsiteX224" fmla="*/ 2099746 w 6820482"/>
                  <a:gd name="connsiteY224" fmla="*/ 5737108 h 6291870"/>
                  <a:gd name="connsiteX225" fmla="*/ 2221681 w 6820482"/>
                  <a:gd name="connsiteY225" fmla="*/ 5697567 h 6291870"/>
                  <a:gd name="connsiteX226" fmla="*/ 2221681 w 6820482"/>
                  <a:gd name="connsiteY226" fmla="*/ 5697567 h 6291870"/>
                  <a:gd name="connsiteX227" fmla="*/ 3120285 w 6820482"/>
                  <a:gd name="connsiteY227" fmla="*/ 2015857 h 6291870"/>
                  <a:gd name="connsiteX228" fmla="*/ 3122124 w 6820482"/>
                  <a:gd name="connsiteY228" fmla="*/ 2179306 h 6291870"/>
                  <a:gd name="connsiteX229" fmla="*/ 3132393 w 6820482"/>
                  <a:gd name="connsiteY229" fmla="*/ 2369258 h 6291870"/>
                  <a:gd name="connsiteX230" fmla="*/ 3209091 w 6820482"/>
                  <a:gd name="connsiteY230" fmla="*/ 2705693 h 6291870"/>
                  <a:gd name="connsiteX231" fmla="*/ 3415491 w 6820482"/>
                  <a:gd name="connsiteY231" fmla="*/ 2894949 h 6291870"/>
                  <a:gd name="connsiteX232" fmla="*/ 3665014 w 6820482"/>
                  <a:gd name="connsiteY232" fmla="*/ 2804929 h 6291870"/>
                  <a:gd name="connsiteX233" fmla="*/ 3784421 w 6820482"/>
                  <a:gd name="connsiteY233" fmla="*/ 2533975 h 6291870"/>
                  <a:gd name="connsiteX234" fmla="*/ 3830927 w 6820482"/>
                  <a:gd name="connsiteY234" fmla="*/ 2398065 h 6291870"/>
                  <a:gd name="connsiteX235" fmla="*/ 3871941 w 6820482"/>
                  <a:gd name="connsiteY235" fmla="*/ 2263352 h 6291870"/>
                  <a:gd name="connsiteX236" fmla="*/ 3760052 w 6820482"/>
                  <a:gd name="connsiteY236" fmla="*/ 2211006 h 6291870"/>
                  <a:gd name="connsiteX237" fmla="*/ 3650914 w 6820482"/>
                  <a:gd name="connsiteY237" fmla="*/ 2102082 h 6291870"/>
                  <a:gd name="connsiteX238" fmla="*/ 3604024 w 6820482"/>
                  <a:gd name="connsiteY238" fmla="*/ 2098421 h 6291870"/>
                  <a:gd name="connsiteX239" fmla="*/ 3583682 w 6820482"/>
                  <a:gd name="connsiteY239" fmla="*/ 2240948 h 6291870"/>
                  <a:gd name="connsiteX240" fmla="*/ 3531024 w 6820482"/>
                  <a:gd name="connsiteY240" fmla="*/ 2213185 h 6291870"/>
                  <a:gd name="connsiteX241" fmla="*/ 3534944 w 6820482"/>
                  <a:gd name="connsiteY241" fmla="*/ 2042199 h 6291870"/>
                  <a:gd name="connsiteX242" fmla="*/ 3638367 w 6820482"/>
                  <a:gd name="connsiteY242" fmla="*/ 1759450 h 6291870"/>
                  <a:gd name="connsiteX243" fmla="*/ 3868459 w 6820482"/>
                  <a:gd name="connsiteY243" fmla="*/ 1578472 h 6291870"/>
                  <a:gd name="connsiteX244" fmla="*/ 3898534 w 6820482"/>
                  <a:gd name="connsiteY244" fmla="*/ 1447893 h 6291870"/>
                  <a:gd name="connsiteX245" fmla="*/ 3843420 w 6820482"/>
                  <a:gd name="connsiteY245" fmla="*/ 1287784 h 6291870"/>
                  <a:gd name="connsiteX246" fmla="*/ 3689293 w 6820482"/>
                  <a:gd name="connsiteY246" fmla="*/ 1013696 h 6291870"/>
                  <a:gd name="connsiteX247" fmla="*/ 3664710 w 6820482"/>
                  <a:gd name="connsiteY247" fmla="*/ 982486 h 6291870"/>
                  <a:gd name="connsiteX248" fmla="*/ 3587691 w 6820482"/>
                  <a:gd name="connsiteY248" fmla="*/ 1013946 h 6291870"/>
                  <a:gd name="connsiteX249" fmla="*/ 3456541 w 6820482"/>
                  <a:gd name="connsiteY249" fmla="*/ 1030957 h 6291870"/>
                  <a:gd name="connsiteX250" fmla="*/ 3349599 w 6820482"/>
                  <a:gd name="connsiteY250" fmla="*/ 1095010 h 6291870"/>
                  <a:gd name="connsiteX251" fmla="*/ 3287055 w 6820482"/>
                  <a:gd name="connsiteY251" fmla="*/ 1082937 h 6291870"/>
                  <a:gd name="connsiteX252" fmla="*/ 3251328 w 6820482"/>
                  <a:gd name="connsiteY252" fmla="*/ 1137935 h 6291870"/>
                  <a:gd name="connsiteX253" fmla="*/ 3180221 w 6820482"/>
                  <a:gd name="connsiteY253" fmla="*/ 1263950 h 6291870"/>
                  <a:gd name="connsiteX254" fmla="*/ 3141939 w 6820482"/>
                  <a:gd name="connsiteY254" fmla="*/ 1289454 h 6291870"/>
                  <a:gd name="connsiteX255" fmla="*/ 3122214 w 6820482"/>
                  <a:gd name="connsiteY255" fmla="*/ 1329012 h 6291870"/>
                  <a:gd name="connsiteX256" fmla="*/ 3099184 w 6820482"/>
                  <a:gd name="connsiteY256" fmla="*/ 1315653 h 6291870"/>
                  <a:gd name="connsiteX257" fmla="*/ 3061126 w 6820482"/>
                  <a:gd name="connsiteY257" fmla="*/ 1310322 h 6291870"/>
                  <a:gd name="connsiteX258" fmla="*/ 2989090 w 6820482"/>
                  <a:gd name="connsiteY258" fmla="*/ 1328833 h 6291870"/>
                  <a:gd name="connsiteX259" fmla="*/ 2980624 w 6820482"/>
                  <a:gd name="connsiteY259" fmla="*/ 1423256 h 6291870"/>
                  <a:gd name="connsiteX260" fmla="*/ 3057652 w 6820482"/>
                  <a:gd name="connsiteY260" fmla="*/ 1443178 h 6291870"/>
                  <a:gd name="connsiteX261" fmla="*/ 3144279 w 6820482"/>
                  <a:gd name="connsiteY261" fmla="*/ 1440249 h 6291870"/>
                  <a:gd name="connsiteX262" fmla="*/ 3230513 w 6820482"/>
                  <a:gd name="connsiteY262" fmla="*/ 1540378 h 6291870"/>
                  <a:gd name="connsiteX263" fmla="*/ 3287940 w 6820482"/>
                  <a:gd name="connsiteY263" fmla="*/ 1735750 h 6291870"/>
                  <a:gd name="connsiteX264" fmla="*/ 3348001 w 6820482"/>
                  <a:gd name="connsiteY264" fmla="*/ 1896806 h 6291870"/>
                  <a:gd name="connsiteX265" fmla="*/ 3323667 w 6820482"/>
                  <a:gd name="connsiteY265" fmla="*/ 1948929 h 6291870"/>
                  <a:gd name="connsiteX266" fmla="*/ 3277572 w 6820482"/>
                  <a:gd name="connsiteY266" fmla="*/ 2001641 h 6291870"/>
                  <a:gd name="connsiteX267" fmla="*/ 3120285 w 6820482"/>
                  <a:gd name="connsiteY267" fmla="*/ 2015857 h 6291870"/>
                  <a:gd name="connsiteX268" fmla="*/ 3120285 w 6820482"/>
                  <a:gd name="connsiteY268" fmla="*/ 2015857 h 6291870"/>
                  <a:gd name="connsiteX269" fmla="*/ 6467810 w 6820482"/>
                  <a:gd name="connsiteY269" fmla="*/ 5176814 h 6291870"/>
                  <a:gd name="connsiteX270" fmla="*/ 6192472 w 6820482"/>
                  <a:gd name="connsiteY270" fmla="*/ 5184521 h 6291870"/>
                  <a:gd name="connsiteX271" fmla="*/ 6044615 w 6820482"/>
                  <a:gd name="connsiteY271" fmla="*/ 5191004 h 6291870"/>
                  <a:gd name="connsiteX272" fmla="*/ 5902088 w 6820482"/>
                  <a:gd name="connsiteY272" fmla="*/ 5193754 h 6291870"/>
                  <a:gd name="connsiteX273" fmla="*/ 5867333 w 6820482"/>
                  <a:gd name="connsiteY273" fmla="*/ 5206872 h 6291870"/>
                  <a:gd name="connsiteX274" fmla="*/ 5812461 w 6820482"/>
                  <a:gd name="connsiteY274" fmla="*/ 5176484 h 6291870"/>
                  <a:gd name="connsiteX275" fmla="*/ 5720047 w 6820482"/>
                  <a:gd name="connsiteY275" fmla="*/ 5038315 h 6291870"/>
                  <a:gd name="connsiteX276" fmla="*/ 5576574 w 6820482"/>
                  <a:gd name="connsiteY276" fmla="*/ 4752217 h 6291870"/>
                  <a:gd name="connsiteX277" fmla="*/ 5306210 w 6820482"/>
                  <a:gd name="connsiteY277" fmla="*/ 4148945 h 6291870"/>
                  <a:gd name="connsiteX278" fmla="*/ 5168943 w 6820482"/>
                  <a:gd name="connsiteY278" fmla="*/ 3852738 h 6291870"/>
                  <a:gd name="connsiteX279" fmla="*/ 5109399 w 6820482"/>
                  <a:gd name="connsiteY279" fmla="*/ 3721954 h 6291870"/>
                  <a:gd name="connsiteX280" fmla="*/ 5053455 w 6820482"/>
                  <a:gd name="connsiteY280" fmla="*/ 3581124 h 6291870"/>
                  <a:gd name="connsiteX281" fmla="*/ 4955452 w 6820482"/>
                  <a:gd name="connsiteY281" fmla="*/ 3270237 h 6291870"/>
                  <a:gd name="connsiteX282" fmla="*/ 4938914 w 6820482"/>
                  <a:gd name="connsiteY282" fmla="*/ 3188771 h 6291870"/>
                  <a:gd name="connsiteX283" fmla="*/ 4903249 w 6820482"/>
                  <a:gd name="connsiteY283" fmla="*/ 3108931 h 6291870"/>
                  <a:gd name="connsiteX284" fmla="*/ 4887095 w 6820482"/>
                  <a:gd name="connsiteY284" fmla="*/ 3027626 h 6291870"/>
                  <a:gd name="connsiteX285" fmla="*/ 4859288 w 6820482"/>
                  <a:gd name="connsiteY285" fmla="*/ 2944294 h 6291870"/>
                  <a:gd name="connsiteX286" fmla="*/ 4711207 w 6820482"/>
                  <a:gd name="connsiteY286" fmla="*/ 3034743 h 6291870"/>
                  <a:gd name="connsiteX287" fmla="*/ 4621794 w 6820482"/>
                  <a:gd name="connsiteY287" fmla="*/ 3159187 h 6291870"/>
                  <a:gd name="connsiteX288" fmla="*/ 4685588 w 6820482"/>
                  <a:gd name="connsiteY288" fmla="*/ 3322993 h 6291870"/>
                  <a:gd name="connsiteX289" fmla="*/ 4748551 w 6820482"/>
                  <a:gd name="connsiteY289" fmla="*/ 3510401 h 6291870"/>
                  <a:gd name="connsiteX290" fmla="*/ 4861699 w 6820482"/>
                  <a:gd name="connsiteY290" fmla="*/ 3919193 h 6291870"/>
                  <a:gd name="connsiteX291" fmla="*/ 4912938 w 6820482"/>
                  <a:gd name="connsiteY291" fmla="*/ 4112869 h 6291870"/>
                  <a:gd name="connsiteX292" fmla="*/ 4930761 w 6820482"/>
                  <a:gd name="connsiteY292" fmla="*/ 4210042 h 6291870"/>
                  <a:gd name="connsiteX293" fmla="*/ 4964149 w 6820482"/>
                  <a:gd name="connsiteY293" fmla="*/ 4306527 h 6291870"/>
                  <a:gd name="connsiteX294" fmla="*/ 5018102 w 6820482"/>
                  <a:gd name="connsiteY294" fmla="*/ 4481754 h 6291870"/>
                  <a:gd name="connsiteX295" fmla="*/ 5044597 w 6820482"/>
                  <a:gd name="connsiteY295" fmla="*/ 4577070 h 6291870"/>
                  <a:gd name="connsiteX296" fmla="*/ 5060251 w 6820482"/>
                  <a:gd name="connsiteY296" fmla="*/ 4654169 h 6291870"/>
                  <a:gd name="connsiteX297" fmla="*/ 4952594 w 6820482"/>
                  <a:gd name="connsiteY297" fmla="*/ 4629371 h 6291870"/>
                  <a:gd name="connsiteX298" fmla="*/ 4847438 w 6820482"/>
                  <a:gd name="connsiteY298" fmla="*/ 4445598 h 6291870"/>
                  <a:gd name="connsiteX299" fmla="*/ 4590076 w 6820482"/>
                  <a:gd name="connsiteY299" fmla="*/ 3662813 h 6291870"/>
                  <a:gd name="connsiteX300" fmla="*/ 4536391 w 6820482"/>
                  <a:gd name="connsiteY300" fmla="*/ 3451983 h 6291870"/>
                  <a:gd name="connsiteX301" fmla="*/ 4485813 w 6820482"/>
                  <a:gd name="connsiteY301" fmla="*/ 3229008 h 6291870"/>
                  <a:gd name="connsiteX302" fmla="*/ 4417063 w 6820482"/>
                  <a:gd name="connsiteY302" fmla="*/ 3003489 h 6291870"/>
                  <a:gd name="connsiteX303" fmla="*/ 4392095 w 6820482"/>
                  <a:gd name="connsiteY303" fmla="*/ 2895610 h 6291870"/>
                  <a:gd name="connsiteX304" fmla="*/ 4362235 w 6820482"/>
                  <a:gd name="connsiteY304" fmla="*/ 2837031 h 6291870"/>
                  <a:gd name="connsiteX305" fmla="*/ 4433083 w 6820482"/>
                  <a:gd name="connsiteY305" fmla="*/ 3213203 h 6291870"/>
                  <a:gd name="connsiteX306" fmla="*/ 4467337 w 6820482"/>
                  <a:gd name="connsiteY306" fmla="*/ 3566354 h 6291870"/>
                  <a:gd name="connsiteX307" fmla="*/ 4387211 w 6820482"/>
                  <a:gd name="connsiteY307" fmla="*/ 3713819 h 6291870"/>
                  <a:gd name="connsiteX308" fmla="*/ 4321596 w 6820482"/>
                  <a:gd name="connsiteY308" fmla="*/ 3893663 h 6291870"/>
                  <a:gd name="connsiteX309" fmla="*/ 4244559 w 6820482"/>
                  <a:gd name="connsiteY309" fmla="*/ 4273318 h 6291870"/>
                  <a:gd name="connsiteX310" fmla="*/ 4242470 w 6820482"/>
                  <a:gd name="connsiteY310" fmla="*/ 4449947 h 6291870"/>
                  <a:gd name="connsiteX311" fmla="*/ 4257195 w 6820482"/>
                  <a:gd name="connsiteY311" fmla="*/ 4501043 h 6291870"/>
                  <a:gd name="connsiteX312" fmla="*/ 4338017 w 6820482"/>
                  <a:gd name="connsiteY312" fmla="*/ 4525063 h 6291870"/>
                  <a:gd name="connsiteX313" fmla="*/ 4532578 w 6820482"/>
                  <a:gd name="connsiteY313" fmla="*/ 4573641 h 6291870"/>
                  <a:gd name="connsiteX314" fmla="*/ 4725378 w 6820482"/>
                  <a:gd name="connsiteY314" fmla="*/ 4616030 h 6291870"/>
                  <a:gd name="connsiteX315" fmla="*/ 5071279 w 6820482"/>
                  <a:gd name="connsiteY315" fmla="*/ 4724249 h 6291870"/>
                  <a:gd name="connsiteX316" fmla="*/ 5251239 w 6820482"/>
                  <a:gd name="connsiteY316" fmla="*/ 4811858 h 6291870"/>
                  <a:gd name="connsiteX317" fmla="*/ 5435976 w 6820482"/>
                  <a:gd name="connsiteY317" fmla="*/ 4895101 h 6291870"/>
                  <a:gd name="connsiteX318" fmla="*/ 5619392 w 6820482"/>
                  <a:gd name="connsiteY318" fmla="*/ 5021670 h 6291870"/>
                  <a:gd name="connsiteX319" fmla="*/ 5723325 w 6820482"/>
                  <a:gd name="connsiteY319" fmla="*/ 5173797 h 6291870"/>
                  <a:gd name="connsiteX320" fmla="*/ 5775063 w 6820482"/>
                  <a:gd name="connsiteY320" fmla="*/ 5565524 h 6291870"/>
                  <a:gd name="connsiteX321" fmla="*/ 5884970 w 6820482"/>
                  <a:gd name="connsiteY321" fmla="*/ 5603493 h 6291870"/>
                  <a:gd name="connsiteX322" fmla="*/ 5913500 w 6820482"/>
                  <a:gd name="connsiteY322" fmla="*/ 5617995 h 6291870"/>
                  <a:gd name="connsiteX323" fmla="*/ 5971186 w 6820482"/>
                  <a:gd name="connsiteY323" fmla="*/ 5620013 h 6291870"/>
                  <a:gd name="connsiteX324" fmla="*/ 6076538 w 6820482"/>
                  <a:gd name="connsiteY324" fmla="*/ 5632755 h 6291870"/>
                  <a:gd name="connsiteX325" fmla="*/ 6117981 w 6820482"/>
                  <a:gd name="connsiteY325" fmla="*/ 5574775 h 6291870"/>
                  <a:gd name="connsiteX326" fmla="*/ 6197741 w 6820482"/>
                  <a:gd name="connsiteY326" fmla="*/ 5563131 h 6291870"/>
                  <a:gd name="connsiteX327" fmla="*/ 6333820 w 6820482"/>
                  <a:gd name="connsiteY327" fmla="*/ 5549093 h 6291870"/>
                  <a:gd name="connsiteX328" fmla="*/ 6608882 w 6820482"/>
                  <a:gd name="connsiteY328" fmla="*/ 5539431 h 6291870"/>
                  <a:gd name="connsiteX329" fmla="*/ 6380594 w 6820482"/>
                  <a:gd name="connsiteY329" fmla="*/ 5486746 h 6291870"/>
                  <a:gd name="connsiteX330" fmla="*/ 6577628 w 6820482"/>
                  <a:gd name="connsiteY330" fmla="*/ 5376643 h 6291870"/>
                  <a:gd name="connsiteX331" fmla="*/ 6397534 w 6820482"/>
                  <a:gd name="connsiteY331" fmla="*/ 5383751 h 6291870"/>
                  <a:gd name="connsiteX332" fmla="*/ 6270634 w 6820482"/>
                  <a:gd name="connsiteY332" fmla="*/ 5364079 h 6291870"/>
                  <a:gd name="connsiteX333" fmla="*/ 6317417 w 6820482"/>
                  <a:gd name="connsiteY333" fmla="*/ 5248922 h 6291870"/>
                  <a:gd name="connsiteX334" fmla="*/ 6467810 w 6820482"/>
                  <a:gd name="connsiteY334" fmla="*/ 5176814 h 6291870"/>
                  <a:gd name="connsiteX335" fmla="*/ 6467810 w 6820482"/>
                  <a:gd name="connsiteY335" fmla="*/ 5176814 h 6291870"/>
                  <a:gd name="connsiteX336" fmla="*/ 1457577 w 6820482"/>
                  <a:gd name="connsiteY336" fmla="*/ 3691584 h 6291870"/>
                  <a:gd name="connsiteX337" fmla="*/ 1471355 w 6820482"/>
                  <a:gd name="connsiteY337" fmla="*/ 3740108 h 6291870"/>
                  <a:gd name="connsiteX338" fmla="*/ 1469346 w 6820482"/>
                  <a:gd name="connsiteY338" fmla="*/ 3782729 h 6291870"/>
                  <a:gd name="connsiteX339" fmla="*/ 1471248 w 6820482"/>
                  <a:gd name="connsiteY339" fmla="*/ 3819913 h 6291870"/>
                  <a:gd name="connsiteX340" fmla="*/ 1461104 w 6820482"/>
                  <a:gd name="connsiteY340" fmla="*/ 3841237 h 6291870"/>
                  <a:gd name="connsiteX341" fmla="*/ 1465310 w 6820482"/>
                  <a:gd name="connsiteY341" fmla="*/ 3868713 h 6291870"/>
                  <a:gd name="connsiteX342" fmla="*/ 1469605 w 6820482"/>
                  <a:gd name="connsiteY342" fmla="*/ 3880608 h 6291870"/>
                  <a:gd name="connsiteX343" fmla="*/ 1454612 w 6820482"/>
                  <a:gd name="connsiteY343" fmla="*/ 3893958 h 6291870"/>
                  <a:gd name="connsiteX344" fmla="*/ 1464569 w 6820482"/>
                  <a:gd name="connsiteY344" fmla="*/ 3914273 h 6291870"/>
                  <a:gd name="connsiteX345" fmla="*/ 1453192 w 6820482"/>
                  <a:gd name="connsiteY345" fmla="*/ 3948804 h 6291870"/>
                  <a:gd name="connsiteX346" fmla="*/ 1458523 w 6820482"/>
                  <a:gd name="connsiteY346" fmla="*/ 4011758 h 6291870"/>
                  <a:gd name="connsiteX347" fmla="*/ 1453523 w 6820482"/>
                  <a:gd name="connsiteY347" fmla="*/ 4052388 h 6291870"/>
                  <a:gd name="connsiteX348" fmla="*/ 1455300 w 6820482"/>
                  <a:gd name="connsiteY348" fmla="*/ 4076998 h 6291870"/>
                  <a:gd name="connsiteX349" fmla="*/ 1446165 w 6820482"/>
                  <a:gd name="connsiteY349" fmla="*/ 4196397 h 6291870"/>
                  <a:gd name="connsiteX350" fmla="*/ 1435913 w 6820482"/>
                  <a:gd name="connsiteY350" fmla="*/ 4484567 h 6291870"/>
                  <a:gd name="connsiteX351" fmla="*/ 1423671 w 6820482"/>
                  <a:gd name="connsiteY351" fmla="*/ 4771005 h 6291870"/>
                  <a:gd name="connsiteX352" fmla="*/ 1414866 w 6820482"/>
                  <a:gd name="connsiteY352" fmla="*/ 4911094 h 6291870"/>
                  <a:gd name="connsiteX353" fmla="*/ 1413223 w 6820482"/>
                  <a:gd name="connsiteY353" fmla="*/ 5073498 h 6291870"/>
                  <a:gd name="connsiteX354" fmla="*/ 1409526 w 6820482"/>
                  <a:gd name="connsiteY354" fmla="*/ 5221267 h 6291870"/>
                  <a:gd name="connsiteX355" fmla="*/ 1411893 w 6820482"/>
                  <a:gd name="connsiteY355" fmla="*/ 5331146 h 6291870"/>
                  <a:gd name="connsiteX356" fmla="*/ 1538819 w 6820482"/>
                  <a:gd name="connsiteY356" fmla="*/ 5331262 h 6291870"/>
                  <a:gd name="connsiteX357" fmla="*/ 1687945 w 6820482"/>
                  <a:gd name="connsiteY357" fmla="*/ 5353988 h 6291870"/>
                  <a:gd name="connsiteX358" fmla="*/ 2030640 w 6820482"/>
                  <a:gd name="connsiteY358" fmla="*/ 5430203 h 6291870"/>
                  <a:gd name="connsiteX359" fmla="*/ 2303763 w 6820482"/>
                  <a:gd name="connsiteY359" fmla="*/ 5532609 h 6291870"/>
                  <a:gd name="connsiteX360" fmla="*/ 2278662 w 6820482"/>
                  <a:gd name="connsiteY360" fmla="*/ 5289748 h 6291870"/>
                  <a:gd name="connsiteX361" fmla="*/ 2281599 w 6820482"/>
                  <a:gd name="connsiteY361" fmla="*/ 5068997 h 6291870"/>
                  <a:gd name="connsiteX362" fmla="*/ 2272714 w 6820482"/>
                  <a:gd name="connsiteY362" fmla="*/ 4599332 h 6291870"/>
                  <a:gd name="connsiteX363" fmla="*/ 2311416 w 6820482"/>
                  <a:gd name="connsiteY363" fmla="*/ 4118173 h 6291870"/>
                  <a:gd name="connsiteX364" fmla="*/ 2355627 w 6820482"/>
                  <a:gd name="connsiteY364" fmla="*/ 3898905 h 6291870"/>
                  <a:gd name="connsiteX365" fmla="*/ 2378639 w 6820482"/>
                  <a:gd name="connsiteY365" fmla="*/ 3810224 h 6291870"/>
                  <a:gd name="connsiteX366" fmla="*/ 2340339 w 6820482"/>
                  <a:gd name="connsiteY366" fmla="*/ 3697781 h 6291870"/>
                  <a:gd name="connsiteX367" fmla="*/ 2164210 w 6820482"/>
                  <a:gd name="connsiteY367" fmla="*/ 4031180 h 6291870"/>
                  <a:gd name="connsiteX368" fmla="*/ 2075833 w 6820482"/>
                  <a:gd name="connsiteY368" fmla="*/ 3819904 h 6291870"/>
                  <a:gd name="connsiteX369" fmla="*/ 2066099 w 6820482"/>
                  <a:gd name="connsiteY369" fmla="*/ 3549102 h 6291870"/>
                  <a:gd name="connsiteX370" fmla="*/ 2105354 w 6820482"/>
                  <a:gd name="connsiteY370" fmla="*/ 2999578 h 6291870"/>
                  <a:gd name="connsiteX371" fmla="*/ 2080860 w 6820482"/>
                  <a:gd name="connsiteY371" fmla="*/ 2932721 h 6291870"/>
                  <a:gd name="connsiteX372" fmla="*/ 1949245 w 6820482"/>
                  <a:gd name="connsiteY372" fmla="*/ 2949750 h 6291870"/>
                  <a:gd name="connsiteX373" fmla="*/ 1838401 w 6820482"/>
                  <a:gd name="connsiteY373" fmla="*/ 2948232 h 6291870"/>
                  <a:gd name="connsiteX374" fmla="*/ 1791002 w 6820482"/>
                  <a:gd name="connsiteY374" fmla="*/ 2962582 h 6291870"/>
                  <a:gd name="connsiteX375" fmla="*/ 1727316 w 6820482"/>
                  <a:gd name="connsiteY375" fmla="*/ 2961171 h 6291870"/>
                  <a:gd name="connsiteX376" fmla="*/ 1621472 w 6820482"/>
                  <a:gd name="connsiteY376" fmla="*/ 2983058 h 6291870"/>
                  <a:gd name="connsiteX377" fmla="*/ 1553767 w 6820482"/>
                  <a:gd name="connsiteY377" fmla="*/ 3081508 h 6291870"/>
                  <a:gd name="connsiteX378" fmla="*/ 1539623 w 6820482"/>
                  <a:gd name="connsiteY378" fmla="*/ 3197201 h 6291870"/>
                  <a:gd name="connsiteX379" fmla="*/ 1527746 w 6820482"/>
                  <a:gd name="connsiteY379" fmla="*/ 3302250 h 6291870"/>
                  <a:gd name="connsiteX380" fmla="*/ 1506538 w 6820482"/>
                  <a:gd name="connsiteY380" fmla="*/ 3326672 h 6291870"/>
                  <a:gd name="connsiteX381" fmla="*/ 1494706 w 6820482"/>
                  <a:gd name="connsiteY381" fmla="*/ 3378893 h 6291870"/>
                  <a:gd name="connsiteX382" fmla="*/ 1516165 w 6820482"/>
                  <a:gd name="connsiteY382" fmla="*/ 3385760 h 6291870"/>
                  <a:gd name="connsiteX383" fmla="*/ 1508530 w 6820482"/>
                  <a:gd name="connsiteY383" fmla="*/ 3404941 h 6291870"/>
                  <a:gd name="connsiteX384" fmla="*/ 1509199 w 6820482"/>
                  <a:gd name="connsiteY384" fmla="*/ 3483281 h 6291870"/>
                  <a:gd name="connsiteX385" fmla="*/ 1490956 w 6820482"/>
                  <a:gd name="connsiteY385" fmla="*/ 3469342 h 6291870"/>
                  <a:gd name="connsiteX386" fmla="*/ 1483705 w 6820482"/>
                  <a:gd name="connsiteY386" fmla="*/ 3492372 h 6291870"/>
                  <a:gd name="connsiteX387" fmla="*/ 1468882 w 6820482"/>
                  <a:gd name="connsiteY387" fmla="*/ 3500971 h 6291870"/>
                  <a:gd name="connsiteX388" fmla="*/ 1489518 w 6820482"/>
                  <a:gd name="connsiteY388" fmla="*/ 3533948 h 6291870"/>
                  <a:gd name="connsiteX389" fmla="*/ 1489161 w 6820482"/>
                  <a:gd name="connsiteY389" fmla="*/ 3560916 h 6291870"/>
                  <a:gd name="connsiteX390" fmla="*/ 1460399 w 6820482"/>
                  <a:gd name="connsiteY390" fmla="*/ 3610815 h 6291870"/>
                  <a:gd name="connsiteX391" fmla="*/ 1477186 w 6820482"/>
                  <a:gd name="connsiteY391" fmla="*/ 3593679 h 6291870"/>
                  <a:gd name="connsiteX392" fmla="*/ 1471775 w 6820482"/>
                  <a:gd name="connsiteY392" fmla="*/ 3643319 h 6291870"/>
                  <a:gd name="connsiteX393" fmla="*/ 1474543 w 6820482"/>
                  <a:gd name="connsiteY393" fmla="*/ 3706890 h 6291870"/>
                  <a:gd name="connsiteX394" fmla="*/ 1457577 w 6820482"/>
                  <a:gd name="connsiteY394" fmla="*/ 3691584 h 6291870"/>
                  <a:gd name="connsiteX395" fmla="*/ 1457577 w 6820482"/>
                  <a:gd name="connsiteY395" fmla="*/ 3691584 h 6291870"/>
                  <a:gd name="connsiteX396" fmla="*/ 2362994 w 6820482"/>
                  <a:gd name="connsiteY396" fmla="*/ 2277050 h 6291870"/>
                  <a:gd name="connsiteX397" fmla="*/ 2288824 w 6820482"/>
                  <a:gd name="connsiteY397" fmla="*/ 2149329 h 6291870"/>
                  <a:gd name="connsiteX398" fmla="*/ 2187391 w 6820482"/>
                  <a:gd name="connsiteY398" fmla="*/ 2008392 h 6291870"/>
                  <a:gd name="connsiteX399" fmla="*/ 2069814 w 6820482"/>
                  <a:gd name="connsiteY399" fmla="*/ 1874920 h 6291870"/>
                  <a:gd name="connsiteX400" fmla="*/ 2026907 w 6820482"/>
                  <a:gd name="connsiteY400" fmla="*/ 1815251 h 6291870"/>
                  <a:gd name="connsiteX401" fmla="*/ 1978410 w 6820482"/>
                  <a:gd name="connsiteY401" fmla="*/ 1799812 h 6291870"/>
                  <a:gd name="connsiteX402" fmla="*/ 1930368 w 6820482"/>
                  <a:gd name="connsiteY402" fmla="*/ 1802652 h 6291870"/>
                  <a:gd name="connsiteX403" fmla="*/ 1905454 w 6820482"/>
                  <a:gd name="connsiteY403" fmla="*/ 1812662 h 6291870"/>
                  <a:gd name="connsiteX404" fmla="*/ 1882925 w 6820482"/>
                  <a:gd name="connsiteY404" fmla="*/ 1811278 h 6291870"/>
                  <a:gd name="connsiteX405" fmla="*/ 1830891 w 6820482"/>
                  <a:gd name="connsiteY405" fmla="*/ 1836236 h 6291870"/>
                  <a:gd name="connsiteX406" fmla="*/ 1817104 w 6820482"/>
                  <a:gd name="connsiteY406" fmla="*/ 1829575 h 6291870"/>
                  <a:gd name="connsiteX407" fmla="*/ 1808040 w 6820482"/>
                  <a:gd name="connsiteY407" fmla="*/ 1835843 h 6291870"/>
                  <a:gd name="connsiteX408" fmla="*/ 1802495 w 6820482"/>
                  <a:gd name="connsiteY408" fmla="*/ 1849827 h 6291870"/>
                  <a:gd name="connsiteX409" fmla="*/ 1782894 w 6820482"/>
                  <a:gd name="connsiteY409" fmla="*/ 1842469 h 6291870"/>
                  <a:gd name="connsiteX410" fmla="*/ 1733826 w 6820482"/>
                  <a:gd name="connsiteY410" fmla="*/ 1866436 h 6291870"/>
                  <a:gd name="connsiteX411" fmla="*/ 1664826 w 6820482"/>
                  <a:gd name="connsiteY411" fmla="*/ 1875286 h 6291870"/>
                  <a:gd name="connsiteX412" fmla="*/ 1621187 w 6820482"/>
                  <a:gd name="connsiteY412" fmla="*/ 1883680 h 6291870"/>
                  <a:gd name="connsiteX413" fmla="*/ 1555375 w 6820482"/>
                  <a:gd name="connsiteY413" fmla="*/ 1917077 h 6291870"/>
                  <a:gd name="connsiteX414" fmla="*/ 1441834 w 6820482"/>
                  <a:gd name="connsiteY414" fmla="*/ 1956769 h 6291870"/>
                  <a:gd name="connsiteX415" fmla="*/ 1206269 w 6820482"/>
                  <a:gd name="connsiteY415" fmla="*/ 2044780 h 6291870"/>
                  <a:gd name="connsiteX416" fmla="*/ 735656 w 6820482"/>
                  <a:gd name="connsiteY416" fmla="*/ 2261539 h 6291870"/>
                  <a:gd name="connsiteX417" fmla="*/ 304200 w 6820482"/>
                  <a:gd name="connsiteY417" fmla="*/ 2523581 h 6291870"/>
                  <a:gd name="connsiteX418" fmla="*/ 117240 w 6820482"/>
                  <a:gd name="connsiteY418" fmla="*/ 2683762 h 6291870"/>
                  <a:gd name="connsiteX419" fmla="*/ 85441 w 6820482"/>
                  <a:gd name="connsiteY419" fmla="*/ 2760718 h 6291870"/>
                  <a:gd name="connsiteX420" fmla="*/ 171952 w 6820482"/>
                  <a:gd name="connsiteY420" fmla="*/ 2813126 h 6291870"/>
                  <a:gd name="connsiteX421" fmla="*/ 282912 w 6820482"/>
                  <a:gd name="connsiteY421" fmla="*/ 2825271 h 6291870"/>
                  <a:gd name="connsiteX422" fmla="*/ 402775 w 6820482"/>
                  <a:gd name="connsiteY422" fmla="*/ 2828664 h 6291870"/>
                  <a:gd name="connsiteX423" fmla="*/ 630607 w 6820482"/>
                  <a:gd name="connsiteY423" fmla="*/ 2818484 h 6291870"/>
                  <a:gd name="connsiteX424" fmla="*/ 890363 w 6820482"/>
                  <a:gd name="connsiteY424" fmla="*/ 2797070 h 6291870"/>
                  <a:gd name="connsiteX425" fmla="*/ 1176461 w 6820482"/>
                  <a:gd name="connsiteY425" fmla="*/ 2787623 h 6291870"/>
                  <a:gd name="connsiteX426" fmla="*/ 1730950 w 6820482"/>
                  <a:gd name="connsiteY426" fmla="*/ 2801080 h 6291870"/>
                  <a:gd name="connsiteX427" fmla="*/ 1799236 w 6820482"/>
                  <a:gd name="connsiteY427" fmla="*/ 2802428 h 6291870"/>
                  <a:gd name="connsiteX428" fmla="*/ 1850572 w 6820482"/>
                  <a:gd name="connsiteY428" fmla="*/ 2810697 h 6291870"/>
                  <a:gd name="connsiteX429" fmla="*/ 1904633 w 6820482"/>
                  <a:gd name="connsiteY429" fmla="*/ 2800383 h 6291870"/>
                  <a:gd name="connsiteX430" fmla="*/ 1979026 w 6820482"/>
                  <a:gd name="connsiteY430" fmla="*/ 2802643 h 6291870"/>
                  <a:gd name="connsiteX431" fmla="*/ 2241523 w 6820482"/>
                  <a:gd name="connsiteY431" fmla="*/ 2819716 h 6291870"/>
                  <a:gd name="connsiteX432" fmla="*/ 2294092 w 6820482"/>
                  <a:gd name="connsiteY432" fmla="*/ 2900209 h 6291870"/>
                  <a:gd name="connsiteX433" fmla="*/ 2195312 w 6820482"/>
                  <a:gd name="connsiteY433" fmla="*/ 2925194 h 6291870"/>
                  <a:gd name="connsiteX434" fmla="*/ 2184695 w 6820482"/>
                  <a:gd name="connsiteY434" fmla="*/ 3013883 h 6291870"/>
                  <a:gd name="connsiteX435" fmla="*/ 2187811 w 6820482"/>
                  <a:gd name="connsiteY435" fmla="*/ 3167170 h 6291870"/>
                  <a:gd name="connsiteX436" fmla="*/ 2176622 w 6820482"/>
                  <a:gd name="connsiteY436" fmla="*/ 3506650 h 6291870"/>
                  <a:gd name="connsiteX437" fmla="*/ 2179676 w 6820482"/>
                  <a:gd name="connsiteY437" fmla="*/ 3671555 h 6291870"/>
                  <a:gd name="connsiteX438" fmla="*/ 2197107 w 6820482"/>
                  <a:gd name="connsiteY438" fmla="*/ 3819064 h 6291870"/>
                  <a:gd name="connsiteX439" fmla="*/ 2232156 w 6820482"/>
                  <a:gd name="connsiteY439" fmla="*/ 3636649 h 6291870"/>
                  <a:gd name="connsiteX440" fmla="*/ 2261177 w 6820482"/>
                  <a:gd name="connsiteY440" fmla="*/ 3438999 h 6291870"/>
                  <a:gd name="connsiteX441" fmla="*/ 2349233 w 6820482"/>
                  <a:gd name="connsiteY441" fmla="*/ 3195335 h 6291870"/>
                  <a:gd name="connsiteX442" fmla="*/ 2406079 w 6820482"/>
                  <a:gd name="connsiteY442" fmla="*/ 3474012 h 6291870"/>
                  <a:gd name="connsiteX443" fmla="*/ 2429761 w 6820482"/>
                  <a:gd name="connsiteY443" fmla="*/ 3656598 h 6291870"/>
                  <a:gd name="connsiteX444" fmla="*/ 2489777 w 6820482"/>
                  <a:gd name="connsiteY444" fmla="*/ 3810563 h 6291870"/>
                  <a:gd name="connsiteX445" fmla="*/ 2563010 w 6820482"/>
                  <a:gd name="connsiteY445" fmla="*/ 3437624 h 6291870"/>
                  <a:gd name="connsiteX446" fmla="*/ 2582423 w 6820482"/>
                  <a:gd name="connsiteY446" fmla="*/ 3270755 h 6291870"/>
                  <a:gd name="connsiteX447" fmla="*/ 2624071 w 6820482"/>
                  <a:gd name="connsiteY447" fmla="*/ 3168403 h 6291870"/>
                  <a:gd name="connsiteX448" fmla="*/ 2757061 w 6820482"/>
                  <a:gd name="connsiteY448" fmla="*/ 3744510 h 6291870"/>
                  <a:gd name="connsiteX449" fmla="*/ 2813827 w 6820482"/>
                  <a:gd name="connsiteY449" fmla="*/ 3530439 h 6291870"/>
                  <a:gd name="connsiteX450" fmla="*/ 2821730 w 6820482"/>
                  <a:gd name="connsiteY450" fmla="*/ 3423184 h 6291870"/>
                  <a:gd name="connsiteX451" fmla="*/ 2816541 w 6820482"/>
                  <a:gd name="connsiteY451" fmla="*/ 3304152 h 6291870"/>
                  <a:gd name="connsiteX452" fmla="*/ 2838625 w 6820482"/>
                  <a:gd name="connsiteY452" fmla="*/ 3189316 h 6291870"/>
                  <a:gd name="connsiteX453" fmla="*/ 2870548 w 6820482"/>
                  <a:gd name="connsiteY453" fmla="*/ 3124352 h 6291870"/>
                  <a:gd name="connsiteX454" fmla="*/ 2903686 w 6820482"/>
                  <a:gd name="connsiteY454" fmla="*/ 2895520 h 6291870"/>
                  <a:gd name="connsiteX455" fmla="*/ 2911285 w 6820482"/>
                  <a:gd name="connsiteY455" fmla="*/ 2675993 h 6291870"/>
                  <a:gd name="connsiteX456" fmla="*/ 2783832 w 6820482"/>
                  <a:gd name="connsiteY456" fmla="*/ 2549120 h 6291870"/>
                  <a:gd name="connsiteX457" fmla="*/ 2595684 w 6820482"/>
                  <a:gd name="connsiteY457" fmla="*/ 2471682 h 6291870"/>
                  <a:gd name="connsiteX458" fmla="*/ 2372905 w 6820482"/>
                  <a:gd name="connsiteY458" fmla="*/ 2437936 h 6291870"/>
                  <a:gd name="connsiteX459" fmla="*/ 1965792 w 6820482"/>
                  <a:gd name="connsiteY459" fmla="*/ 2445553 h 6291870"/>
                  <a:gd name="connsiteX460" fmla="*/ 1511378 w 6820482"/>
                  <a:gd name="connsiteY460" fmla="*/ 2441696 h 6291870"/>
                  <a:gd name="connsiteX461" fmla="*/ 1289377 w 6820482"/>
                  <a:gd name="connsiteY461" fmla="*/ 2440463 h 6291870"/>
                  <a:gd name="connsiteX462" fmla="*/ 1179810 w 6820482"/>
                  <a:gd name="connsiteY462" fmla="*/ 2446527 h 6291870"/>
                  <a:gd name="connsiteX463" fmla="*/ 1058911 w 6820482"/>
                  <a:gd name="connsiteY463" fmla="*/ 2438686 h 6291870"/>
                  <a:gd name="connsiteX464" fmla="*/ 1055562 w 6820482"/>
                  <a:gd name="connsiteY464" fmla="*/ 2380251 h 6291870"/>
                  <a:gd name="connsiteX465" fmla="*/ 1131911 w 6820482"/>
                  <a:gd name="connsiteY465" fmla="*/ 2358551 h 6291870"/>
                  <a:gd name="connsiteX466" fmla="*/ 1349322 w 6820482"/>
                  <a:gd name="connsiteY466" fmla="*/ 2321216 h 6291870"/>
                  <a:gd name="connsiteX467" fmla="*/ 1468587 w 6820482"/>
                  <a:gd name="connsiteY467" fmla="*/ 2313591 h 6291870"/>
                  <a:gd name="connsiteX468" fmla="*/ 1592415 w 6820482"/>
                  <a:gd name="connsiteY468" fmla="*/ 2301928 h 6291870"/>
                  <a:gd name="connsiteX469" fmla="*/ 1855582 w 6820482"/>
                  <a:gd name="connsiteY469" fmla="*/ 2292240 h 6291870"/>
                  <a:gd name="connsiteX470" fmla="*/ 2362994 w 6820482"/>
                  <a:gd name="connsiteY470" fmla="*/ 2277050 h 6291870"/>
                  <a:gd name="connsiteX471" fmla="*/ 2362994 w 6820482"/>
                  <a:gd name="connsiteY471" fmla="*/ 2277050 h 6291870"/>
                  <a:gd name="connsiteX472" fmla="*/ 2451567 w 6820482"/>
                  <a:gd name="connsiteY472" fmla="*/ 3937302 h 6291870"/>
                  <a:gd name="connsiteX473" fmla="*/ 2440146 w 6820482"/>
                  <a:gd name="connsiteY473" fmla="*/ 4020831 h 6291870"/>
                  <a:gd name="connsiteX474" fmla="*/ 2428939 w 6820482"/>
                  <a:gd name="connsiteY474" fmla="*/ 4137845 h 6291870"/>
                  <a:gd name="connsiteX475" fmla="*/ 2409955 w 6820482"/>
                  <a:gd name="connsiteY475" fmla="*/ 4408585 h 6291870"/>
                  <a:gd name="connsiteX476" fmla="*/ 2399489 w 6820482"/>
                  <a:gd name="connsiteY476" fmla="*/ 4680029 h 6291870"/>
                  <a:gd name="connsiteX477" fmla="*/ 2400570 w 6820482"/>
                  <a:gd name="connsiteY477" fmla="*/ 4795562 h 6291870"/>
                  <a:gd name="connsiteX478" fmla="*/ 2411893 w 6820482"/>
                  <a:gd name="connsiteY478" fmla="*/ 4898700 h 6291870"/>
                  <a:gd name="connsiteX479" fmla="*/ 2479928 w 6820482"/>
                  <a:gd name="connsiteY479" fmla="*/ 4904977 h 6291870"/>
                  <a:gd name="connsiteX480" fmla="*/ 2594299 w 6820482"/>
                  <a:gd name="connsiteY480" fmla="*/ 4899655 h 6291870"/>
                  <a:gd name="connsiteX481" fmla="*/ 2726253 w 6820482"/>
                  <a:gd name="connsiteY481" fmla="*/ 4902906 h 6291870"/>
                  <a:gd name="connsiteX482" fmla="*/ 2778822 w 6820482"/>
                  <a:gd name="connsiteY482" fmla="*/ 4902834 h 6291870"/>
                  <a:gd name="connsiteX483" fmla="*/ 2815586 w 6820482"/>
                  <a:gd name="connsiteY483" fmla="*/ 4916085 h 6291870"/>
                  <a:gd name="connsiteX484" fmla="*/ 2844054 w 6820482"/>
                  <a:gd name="connsiteY484" fmla="*/ 4906477 h 6291870"/>
                  <a:gd name="connsiteX485" fmla="*/ 2890042 w 6820482"/>
                  <a:gd name="connsiteY485" fmla="*/ 4906701 h 6291870"/>
                  <a:gd name="connsiteX486" fmla="*/ 2935208 w 6820482"/>
                  <a:gd name="connsiteY486" fmla="*/ 4908022 h 6291870"/>
                  <a:gd name="connsiteX487" fmla="*/ 2949504 w 6820482"/>
                  <a:gd name="connsiteY487" fmla="*/ 4930721 h 6291870"/>
                  <a:gd name="connsiteX488" fmla="*/ 2974490 w 6820482"/>
                  <a:gd name="connsiteY488" fmla="*/ 4908442 h 6291870"/>
                  <a:gd name="connsiteX489" fmla="*/ 3024389 w 6820482"/>
                  <a:gd name="connsiteY489" fmla="*/ 4907236 h 6291870"/>
                  <a:gd name="connsiteX490" fmla="*/ 3153771 w 6820482"/>
                  <a:gd name="connsiteY490" fmla="*/ 4905406 h 6291870"/>
                  <a:gd name="connsiteX491" fmla="*/ 3276715 w 6820482"/>
                  <a:gd name="connsiteY491" fmla="*/ 4915576 h 6291870"/>
                  <a:gd name="connsiteX492" fmla="*/ 3362360 w 6820482"/>
                  <a:gd name="connsiteY492" fmla="*/ 4908335 h 6291870"/>
                  <a:gd name="connsiteX493" fmla="*/ 3498519 w 6820482"/>
                  <a:gd name="connsiteY493" fmla="*/ 4906156 h 6291870"/>
                  <a:gd name="connsiteX494" fmla="*/ 3566903 w 6820482"/>
                  <a:gd name="connsiteY494" fmla="*/ 4907531 h 6291870"/>
                  <a:gd name="connsiteX495" fmla="*/ 3588183 w 6820482"/>
                  <a:gd name="connsiteY495" fmla="*/ 4907120 h 6291870"/>
                  <a:gd name="connsiteX496" fmla="*/ 3610605 w 6820482"/>
                  <a:gd name="connsiteY496" fmla="*/ 4923310 h 6291870"/>
                  <a:gd name="connsiteX497" fmla="*/ 3657602 w 6820482"/>
                  <a:gd name="connsiteY497" fmla="*/ 4902593 h 6291870"/>
                  <a:gd name="connsiteX498" fmla="*/ 3735897 w 6820482"/>
                  <a:gd name="connsiteY498" fmla="*/ 4913630 h 6291870"/>
                  <a:gd name="connsiteX499" fmla="*/ 3816050 w 6820482"/>
                  <a:gd name="connsiteY499" fmla="*/ 4899718 h 6291870"/>
                  <a:gd name="connsiteX500" fmla="*/ 3850037 w 6820482"/>
                  <a:gd name="connsiteY500" fmla="*/ 4918488 h 6291870"/>
                  <a:gd name="connsiteX501" fmla="*/ 3885863 w 6820482"/>
                  <a:gd name="connsiteY501" fmla="*/ 4904039 h 6291870"/>
                  <a:gd name="connsiteX502" fmla="*/ 3978856 w 6820482"/>
                  <a:gd name="connsiteY502" fmla="*/ 4900584 h 6291870"/>
                  <a:gd name="connsiteX503" fmla="*/ 4105033 w 6820482"/>
                  <a:gd name="connsiteY503" fmla="*/ 4897137 h 6291870"/>
                  <a:gd name="connsiteX504" fmla="*/ 4338714 w 6820482"/>
                  <a:gd name="connsiteY504" fmla="*/ 4895583 h 6291870"/>
                  <a:gd name="connsiteX505" fmla="*/ 4539418 w 6820482"/>
                  <a:gd name="connsiteY505" fmla="*/ 4923479 h 6291870"/>
                  <a:gd name="connsiteX506" fmla="*/ 4652244 w 6820482"/>
                  <a:gd name="connsiteY506" fmla="*/ 4920301 h 6291870"/>
                  <a:gd name="connsiteX507" fmla="*/ 4676462 w 6820482"/>
                  <a:gd name="connsiteY507" fmla="*/ 4973066 h 6291870"/>
                  <a:gd name="connsiteX508" fmla="*/ 4606837 w 6820482"/>
                  <a:gd name="connsiteY508" fmla="*/ 4997542 h 6291870"/>
                  <a:gd name="connsiteX509" fmla="*/ 4504619 w 6820482"/>
                  <a:gd name="connsiteY509" fmla="*/ 5015875 h 6291870"/>
                  <a:gd name="connsiteX510" fmla="*/ 4255918 w 6820482"/>
                  <a:gd name="connsiteY510" fmla="*/ 5031555 h 6291870"/>
                  <a:gd name="connsiteX511" fmla="*/ 3249203 w 6820482"/>
                  <a:gd name="connsiteY511" fmla="*/ 5074632 h 6291870"/>
                  <a:gd name="connsiteX512" fmla="*/ 2805906 w 6820482"/>
                  <a:gd name="connsiteY512" fmla="*/ 5082642 h 6291870"/>
                  <a:gd name="connsiteX513" fmla="*/ 2561215 w 6820482"/>
                  <a:gd name="connsiteY513" fmla="*/ 5084366 h 6291870"/>
                  <a:gd name="connsiteX514" fmla="*/ 2457041 w 6820482"/>
                  <a:gd name="connsiteY514" fmla="*/ 5073275 h 6291870"/>
                  <a:gd name="connsiteX515" fmla="*/ 2420590 w 6820482"/>
                  <a:gd name="connsiteY515" fmla="*/ 5070069 h 6291870"/>
                  <a:gd name="connsiteX516" fmla="*/ 2407704 w 6820482"/>
                  <a:gd name="connsiteY516" fmla="*/ 5087955 h 6291870"/>
                  <a:gd name="connsiteX517" fmla="*/ 2401757 w 6820482"/>
                  <a:gd name="connsiteY517" fmla="*/ 5191941 h 6291870"/>
                  <a:gd name="connsiteX518" fmla="*/ 2405829 w 6820482"/>
                  <a:gd name="connsiteY518" fmla="*/ 5336647 h 6291870"/>
                  <a:gd name="connsiteX519" fmla="*/ 2412705 w 6820482"/>
                  <a:gd name="connsiteY519" fmla="*/ 5475066 h 6291870"/>
                  <a:gd name="connsiteX520" fmla="*/ 2421046 w 6820482"/>
                  <a:gd name="connsiteY520" fmla="*/ 5580124 h 6291870"/>
                  <a:gd name="connsiteX521" fmla="*/ 2500109 w 6820482"/>
                  <a:gd name="connsiteY521" fmla="*/ 5582847 h 6291870"/>
                  <a:gd name="connsiteX522" fmla="*/ 2537730 w 6820482"/>
                  <a:gd name="connsiteY522" fmla="*/ 5580436 h 6291870"/>
                  <a:gd name="connsiteX523" fmla="*/ 2570270 w 6820482"/>
                  <a:gd name="connsiteY523" fmla="*/ 5580169 h 6291870"/>
                  <a:gd name="connsiteX524" fmla="*/ 2694937 w 6820482"/>
                  <a:gd name="connsiteY524" fmla="*/ 5582285 h 6291870"/>
                  <a:gd name="connsiteX525" fmla="*/ 2769982 w 6820482"/>
                  <a:gd name="connsiteY525" fmla="*/ 5605636 h 6291870"/>
                  <a:gd name="connsiteX526" fmla="*/ 2811416 w 6820482"/>
                  <a:gd name="connsiteY526" fmla="*/ 5600189 h 6291870"/>
                  <a:gd name="connsiteX527" fmla="*/ 2846233 w 6820482"/>
                  <a:gd name="connsiteY527" fmla="*/ 5588634 h 6291870"/>
                  <a:gd name="connsiteX528" fmla="*/ 2886354 w 6820482"/>
                  <a:gd name="connsiteY528" fmla="*/ 5597983 h 6291870"/>
                  <a:gd name="connsiteX529" fmla="*/ 2957907 w 6820482"/>
                  <a:gd name="connsiteY529" fmla="*/ 5594983 h 6291870"/>
                  <a:gd name="connsiteX530" fmla="*/ 3301816 w 6820482"/>
                  <a:gd name="connsiteY530" fmla="*/ 5622995 h 6291870"/>
                  <a:gd name="connsiteX531" fmla="*/ 3443807 w 6820482"/>
                  <a:gd name="connsiteY531" fmla="*/ 5625621 h 6291870"/>
                  <a:gd name="connsiteX532" fmla="*/ 3514557 w 6820482"/>
                  <a:gd name="connsiteY532" fmla="*/ 5631720 h 6291870"/>
                  <a:gd name="connsiteX533" fmla="*/ 3577806 w 6820482"/>
                  <a:gd name="connsiteY533" fmla="*/ 5627853 h 6291870"/>
                  <a:gd name="connsiteX534" fmla="*/ 3734727 w 6820482"/>
                  <a:gd name="connsiteY534" fmla="*/ 5635881 h 6291870"/>
                  <a:gd name="connsiteX535" fmla="*/ 3812443 w 6820482"/>
                  <a:gd name="connsiteY535" fmla="*/ 5636220 h 6291870"/>
                  <a:gd name="connsiteX536" fmla="*/ 3856073 w 6820482"/>
                  <a:gd name="connsiteY536" fmla="*/ 5667394 h 6291870"/>
                  <a:gd name="connsiteX537" fmla="*/ 4010494 w 6820482"/>
                  <a:gd name="connsiteY537" fmla="*/ 5646802 h 6291870"/>
                  <a:gd name="connsiteX538" fmla="*/ 4052624 w 6820482"/>
                  <a:gd name="connsiteY538" fmla="*/ 5642551 h 6291870"/>
                  <a:gd name="connsiteX539" fmla="*/ 4126473 w 6820482"/>
                  <a:gd name="connsiteY539" fmla="*/ 5645400 h 6291870"/>
                  <a:gd name="connsiteX540" fmla="*/ 4240800 w 6820482"/>
                  <a:gd name="connsiteY540" fmla="*/ 5644400 h 6291870"/>
                  <a:gd name="connsiteX541" fmla="*/ 4391426 w 6820482"/>
                  <a:gd name="connsiteY541" fmla="*/ 5644507 h 6291870"/>
                  <a:gd name="connsiteX542" fmla="*/ 4551928 w 6820482"/>
                  <a:gd name="connsiteY542" fmla="*/ 5641694 h 6291870"/>
                  <a:gd name="connsiteX543" fmla="*/ 4714377 w 6820482"/>
                  <a:gd name="connsiteY543" fmla="*/ 5634863 h 6291870"/>
                  <a:gd name="connsiteX544" fmla="*/ 4857752 w 6820482"/>
                  <a:gd name="connsiteY544" fmla="*/ 5633693 h 6291870"/>
                  <a:gd name="connsiteX545" fmla="*/ 4892033 w 6820482"/>
                  <a:gd name="connsiteY545" fmla="*/ 5623531 h 6291870"/>
                  <a:gd name="connsiteX546" fmla="*/ 4940825 w 6820482"/>
                  <a:gd name="connsiteY546" fmla="*/ 5627826 h 6291870"/>
                  <a:gd name="connsiteX547" fmla="*/ 5100345 w 6820482"/>
                  <a:gd name="connsiteY547" fmla="*/ 5622629 h 6291870"/>
                  <a:gd name="connsiteX548" fmla="*/ 5382112 w 6820482"/>
                  <a:gd name="connsiteY548" fmla="*/ 5580695 h 6291870"/>
                  <a:gd name="connsiteX549" fmla="*/ 5508074 w 6820482"/>
                  <a:gd name="connsiteY549" fmla="*/ 5556291 h 6291870"/>
                  <a:gd name="connsiteX550" fmla="*/ 5643109 w 6820482"/>
                  <a:gd name="connsiteY550" fmla="*/ 5494363 h 6291870"/>
                  <a:gd name="connsiteX551" fmla="*/ 5711698 w 6820482"/>
                  <a:gd name="connsiteY551" fmla="*/ 5422613 h 6291870"/>
                  <a:gd name="connsiteX552" fmla="*/ 5655218 w 6820482"/>
                  <a:gd name="connsiteY552" fmla="*/ 5279452 h 6291870"/>
                  <a:gd name="connsiteX553" fmla="*/ 5596496 w 6820482"/>
                  <a:gd name="connsiteY553" fmla="*/ 5166528 h 6291870"/>
                  <a:gd name="connsiteX554" fmla="*/ 5485991 w 6820482"/>
                  <a:gd name="connsiteY554" fmla="*/ 5086678 h 6291870"/>
                  <a:gd name="connsiteX555" fmla="*/ 5238210 w 6820482"/>
                  <a:gd name="connsiteY555" fmla="*/ 4951179 h 6291870"/>
                  <a:gd name="connsiteX556" fmla="*/ 4966766 w 6820482"/>
                  <a:gd name="connsiteY556" fmla="*/ 4835227 h 6291870"/>
                  <a:gd name="connsiteX557" fmla="*/ 4703733 w 6820482"/>
                  <a:gd name="connsiteY557" fmla="*/ 4758477 h 6291870"/>
                  <a:gd name="connsiteX558" fmla="*/ 4412500 w 6820482"/>
                  <a:gd name="connsiteY558" fmla="*/ 4700916 h 6291870"/>
                  <a:gd name="connsiteX559" fmla="*/ 4135135 w 6820482"/>
                  <a:gd name="connsiteY559" fmla="*/ 4630496 h 6291870"/>
                  <a:gd name="connsiteX560" fmla="*/ 3830007 w 6820482"/>
                  <a:gd name="connsiteY560" fmla="*/ 4581428 h 6291870"/>
                  <a:gd name="connsiteX561" fmla="*/ 3576244 w 6820482"/>
                  <a:gd name="connsiteY561" fmla="*/ 4512017 h 6291870"/>
                  <a:gd name="connsiteX562" fmla="*/ 3499466 w 6820482"/>
                  <a:gd name="connsiteY562" fmla="*/ 4497274 h 6291870"/>
                  <a:gd name="connsiteX563" fmla="*/ 3437333 w 6820482"/>
                  <a:gd name="connsiteY563" fmla="*/ 4468815 h 6291870"/>
                  <a:gd name="connsiteX564" fmla="*/ 3287574 w 6820482"/>
                  <a:gd name="connsiteY564" fmla="*/ 4412933 h 6291870"/>
                  <a:gd name="connsiteX565" fmla="*/ 3236317 w 6820482"/>
                  <a:gd name="connsiteY565" fmla="*/ 4379706 h 6291870"/>
                  <a:gd name="connsiteX566" fmla="*/ 3161835 w 6820482"/>
                  <a:gd name="connsiteY566" fmla="*/ 4352720 h 6291870"/>
                  <a:gd name="connsiteX567" fmla="*/ 3024933 w 6820482"/>
                  <a:gd name="connsiteY567" fmla="*/ 4296526 h 6291870"/>
                  <a:gd name="connsiteX568" fmla="*/ 2899998 w 6820482"/>
                  <a:gd name="connsiteY568" fmla="*/ 4206318 h 6291870"/>
                  <a:gd name="connsiteX569" fmla="*/ 2846920 w 6820482"/>
                  <a:gd name="connsiteY569" fmla="*/ 4166554 h 6291870"/>
                  <a:gd name="connsiteX570" fmla="*/ 2778751 w 6820482"/>
                  <a:gd name="connsiteY570" fmla="*/ 4137970 h 6291870"/>
                  <a:gd name="connsiteX571" fmla="*/ 2569966 w 6820482"/>
                  <a:gd name="connsiteY571" fmla="*/ 3899806 h 6291870"/>
                  <a:gd name="connsiteX572" fmla="*/ 2451567 w 6820482"/>
                  <a:gd name="connsiteY572" fmla="*/ 3937302 h 6291870"/>
                  <a:gd name="connsiteX573" fmla="*/ 2451567 w 6820482"/>
                  <a:gd name="connsiteY573" fmla="*/ 3937302 h 6291870"/>
                  <a:gd name="connsiteX574" fmla="*/ 3948210 w 6820482"/>
                  <a:gd name="connsiteY574" fmla="*/ 2657008 h 6291870"/>
                  <a:gd name="connsiteX575" fmla="*/ 3925019 w 6820482"/>
                  <a:gd name="connsiteY575" fmla="*/ 2575461 h 6291870"/>
                  <a:gd name="connsiteX576" fmla="*/ 3892578 w 6820482"/>
                  <a:gd name="connsiteY576" fmla="*/ 2583892 h 6291870"/>
                  <a:gd name="connsiteX577" fmla="*/ 3868110 w 6820482"/>
                  <a:gd name="connsiteY577" fmla="*/ 2637122 h 6291870"/>
                  <a:gd name="connsiteX578" fmla="*/ 3849822 w 6820482"/>
                  <a:gd name="connsiteY578" fmla="*/ 2676538 h 6291870"/>
                  <a:gd name="connsiteX579" fmla="*/ 3819345 w 6820482"/>
                  <a:gd name="connsiteY579" fmla="*/ 2697710 h 6291870"/>
                  <a:gd name="connsiteX580" fmla="*/ 3751042 w 6820482"/>
                  <a:gd name="connsiteY580" fmla="*/ 2834013 h 6291870"/>
                  <a:gd name="connsiteX581" fmla="*/ 3767705 w 6820482"/>
                  <a:gd name="connsiteY581" fmla="*/ 2853363 h 6291870"/>
                  <a:gd name="connsiteX582" fmla="*/ 3801147 w 6820482"/>
                  <a:gd name="connsiteY582" fmla="*/ 2867231 h 6291870"/>
                  <a:gd name="connsiteX583" fmla="*/ 3889006 w 6820482"/>
                  <a:gd name="connsiteY583" fmla="*/ 2836165 h 6291870"/>
                  <a:gd name="connsiteX584" fmla="*/ 3938378 w 6820482"/>
                  <a:gd name="connsiteY584" fmla="*/ 2771916 h 6291870"/>
                  <a:gd name="connsiteX585" fmla="*/ 3948165 w 6820482"/>
                  <a:gd name="connsiteY585" fmla="*/ 2656982 h 6291870"/>
                  <a:gd name="connsiteX586" fmla="*/ 3980392 w 6820482"/>
                  <a:gd name="connsiteY586" fmla="*/ 2686646 h 6291870"/>
                  <a:gd name="connsiteX587" fmla="*/ 3970391 w 6820482"/>
                  <a:gd name="connsiteY587" fmla="*/ 2647784 h 6291870"/>
                  <a:gd name="connsiteX588" fmla="*/ 3948210 w 6820482"/>
                  <a:gd name="connsiteY588" fmla="*/ 2657008 h 6291870"/>
                  <a:gd name="connsiteX589" fmla="*/ 2819033 w 6820482"/>
                  <a:gd name="connsiteY589" fmla="*/ 72096 h 6291870"/>
                  <a:gd name="connsiteX590" fmla="*/ 2931252 w 6820482"/>
                  <a:gd name="connsiteY590" fmla="*/ 46718 h 6291870"/>
                  <a:gd name="connsiteX591" fmla="*/ 2973543 w 6820482"/>
                  <a:gd name="connsiteY591" fmla="*/ 33 h 6291870"/>
                  <a:gd name="connsiteX592" fmla="*/ 3005172 w 6820482"/>
                  <a:gd name="connsiteY592" fmla="*/ 23331 h 6291870"/>
                  <a:gd name="connsiteX593" fmla="*/ 3047427 w 6820482"/>
                  <a:gd name="connsiteY593" fmla="*/ 41601 h 6291870"/>
                  <a:gd name="connsiteX594" fmla="*/ 3157620 w 6820482"/>
                  <a:gd name="connsiteY594" fmla="*/ 63077 h 6291870"/>
                  <a:gd name="connsiteX595" fmla="*/ 3231531 w 6820482"/>
                  <a:gd name="connsiteY595" fmla="*/ 124933 h 6291870"/>
                  <a:gd name="connsiteX596" fmla="*/ 3299602 w 6820482"/>
                  <a:gd name="connsiteY596" fmla="*/ 143730 h 6291870"/>
                  <a:gd name="connsiteX597" fmla="*/ 3348983 w 6820482"/>
                  <a:gd name="connsiteY597" fmla="*/ 222070 h 6291870"/>
                  <a:gd name="connsiteX598" fmla="*/ 3373816 w 6820482"/>
                  <a:gd name="connsiteY598" fmla="*/ 295981 h 6291870"/>
                  <a:gd name="connsiteX599" fmla="*/ 3412946 w 6820482"/>
                  <a:gd name="connsiteY599" fmla="*/ 386296 h 6291870"/>
                  <a:gd name="connsiteX600" fmla="*/ 3389961 w 6820482"/>
                  <a:gd name="connsiteY600" fmla="*/ 483781 h 6291870"/>
                  <a:gd name="connsiteX601" fmla="*/ 3374611 w 6820482"/>
                  <a:gd name="connsiteY601" fmla="*/ 542190 h 6291870"/>
                  <a:gd name="connsiteX602" fmla="*/ 3406329 w 6820482"/>
                  <a:gd name="connsiteY602" fmla="*/ 611092 h 6291870"/>
                  <a:gd name="connsiteX603" fmla="*/ 3497832 w 6820482"/>
                  <a:gd name="connsiteY603" fmla="*/ 590223 h 6291870"/>
                  <a:gd name="connsiteX604" fmla="*/ 3539882 w 6820482"/>
                  <a:gd name="connsiteY604" fmla="*/ 620611 h 6291870"/>
                  <a:gd name="connsiteX605" fmla="*/ 3606220 w 6820482"/>
                  <a:gd name="connsiteY605" fmla="*/ 626263 h 6291870"/>
                  <a:gd name="connsiteX606" fmla="*/ 3624714 w 6820482"/>
                  <a:gd name="connsiteY606" fmla="*/ 642328 h 6291870"/>
                  <a:gd name="connsiteX607" fmla="*/ 3639805 w 6820482"/>
                  <a:gd name="connsiteY607" fmla="*/ 639828 h 6291870"/>
                  <a:gd name="connsiteX608" fmla="*/ 3664514 w 6820482"/>
                  <a:gd name="connsiteY608" fmla="*/ 627174 h 6291870"/>
                  <a:gd name="connsiteX609" fmla="*/ 3674934 w 6820482"/>
                  <a:gd name="connsiteY609" fmla="*/ 660393 h 6291870"/>
                  <a:gd name="connsiteX610" fmla="*/ 3717690 w 6820482"/>
                  <a:gd name="connsiteY610" fmla="*/ 695710 h 6291870"/>
                  <a:gd name="connsiteX611" fmla="*/ 3746068 w 6820482"/>
                  <a:gd name="connsiteY611" fmla="*/ 786614 h 6291870"/>
                  <a:gd name="connsiteX612" fmla="*/ 3739434 w 6820482"/>
                  <a:gd name="connsiteY612" fmla="*/ 886055 h 6291870"/>
                  <a:gd name="connsiteX613" fmla="*/ 3797878 w 6820482"/>
                  <a:gd name="connsiteY613" fmla="*/ 968913 h 6291870"/>
                  <a:gd name="connsiteX614" fmla="*/ 3982375 w 6820482"/>
                  <a:gd name="connsiteY614" fmla="*/ 1398842 h 6291870"/>
                  <a:gd name="connsiteX615" fmla="*/ 3847581 w 6820482"/>
                  <a:gd name="connsiteY615" fmla="*/ 1796812 h 6291870"/>
                  <a:gd name="connsiteX616" fmla="*/ 3667791 w 6820482"/>
                  <a:gd name="connsiteY616" fmla="*/ 1919907 h 6291870"/>
                  <a:gd name="connsiteX617" fmla="*/ 3672675 w 6820482"/>
                  <a:gd name="connsiteY617" fmla="*/ 1970690 h 6291870"/>
                  <a:gd name="connsiteX618" fmla="*/ 3742059 w 6820482"/>
                  <a:gd name="connsiteY618" fmla="*/ 2019589 h 6291870"/>
                  <a:gd name="connsiteX619" fmla="*/ 3938333 w 6820482"/>
                  <a:gd name="connsiteY619" fmla="*/ 2088768 h 6291870"/>
                  <a:gd name="connsiteX620" fmla="*/ 4047490 w 6820482"/>
                  <a:gd name="connsiteY620" fmla="*/ 2091598 h 6291870"/>
                  <a:gd name="connsiteX621" fmla="*/ 4164460 w 6820482"/>
                  <a:gd name="connsiteY621" fmla="*/ 2091000 h 6291870"/>
                  <a:gd name="connsiteX622" fmla="*/ 4256730 w 6820482"/>
                  <a:gd name="connsiteY622" fmla="*/ 2063479 h 6291870"/>
                  <a:gd name="connsiteX623" fmla="*/ 4291833 w 6820482"/>
                  <a:gd name="connsiteY623" fmla="*/ 2068462 h 6291870"/>
                  <a:gd name="connsiteX624" fmla="*/ 4343634 w 6820482"/>
                  <a:gd name="connsiteY624" fmla="*/ 2057933 h 6291870"/>
                  <a:gd name="connsiteX625" fmla="*/ 4428877 w 6820482"/>
                  <a:gd name="connsiteY625" fmla="*/ 2060202 h 6291870"/>
                  <a:gd name="connsiteX626" fmla="*/ 4529273 w 6820482"/>
                  <a:gd name="connsiteY626" fmla="*/ 2058183 h 6291870"/>
                  <a:gd name="connsiteX627" fmla="*/ 4620758 w 6820482"/>
                  <a:gd name="connsiteY627" fmla="*/ 2105948 h 6291870"/>
                  <a:gd name="connsiteX628" fmla="*/ 4720029 w 6820482"/>
                  <a:gd name="connsiteY628" fmla="*/ 2171260 h 6291870"/>
                  <a:gd name="connsiteX629" fmla="*/ 4787431 w 6820482"/>
                  <a:gd name="connsiteY629" fmla="*/ 2256825 h 6291870"/>
                  <a:gd name="connsiteX630" fmla="*/ 4858181 w 6820482"/>
                  <a:gd name="connsiteY630" fmla="*/ 2341540 h 6291870"/>
                  <a:gd name="connsiteX631" fmla="*/ 5067725 w 6820482"/>
                  <a:gd name="connsiteY631" fmla="*/ 2742680 h 6291870"/>
                  <a:gd name="connsiteX632" fmla="*/ 5069073 w 6820482"/>
                  <a:gd name="connsiteY632" fmla="*/ 2852220 h 6291870"/>
                  <a:gd name="connsiteX633" fmla="*/ 5032595 w 6820482"/>
                  <a:gd name="connsiteY633" fmla="*/ 2932856 h 6291870"/>
                  <a:gd name="connsiteX634" fmla="*/ 5084807 w 6820482"/>
                  <a:gd name="connsiteY634" fmla="*/ 3154874 h 6291870"/>
                  <a:gd name="connsiteX635" fmla="*/ 5164451 w 6820482"/>
                  <a:gd name="connsiteY635" fmla="*/ 3362489 h 6291870"/>
                  <a:gd name="connsiteX636" fmla="*/ 5200875 w 6820482"/>
                  <a:gd name="connsiteY636" fmla="*/ 3436820 h 6291870"/>
                  <a:gd name="connsiteX637" fmla="*/ 5236014 w 6820482"/>
                  <a:gd name="connsiteY637" fmla="*/ 3533975 h 6291870"/>
                  <a:gd name="connsiteX638" fmla="*/ 5578637 w 6820482"/>
                  <a:gd name="connsiteY638" fmla="*/ 4369723 h 6291870"/>
                  <a:gd name="connsiteX639" fmla="*/ 5756596 w 6820482"/>
                  <a:gd name="connsiteY639" fmla="*/ 4821547 h 6291870"/>
                  <a:gd name="connsiteX640" fmla="*/ 5852769 w 6820482"/>
                  <a:gd name="connsiteY640" fmla="*/ 5039333 h 6291870"/>
                  <a:gd name="connsiteX641" fmla="*/ 5867744 w 6820482"/>
                  <a:gd name="connsiteY641" fmla="*/ 5073819 h 6291870"/>
                  <a:gd name="connsiteX642" fmla="*/ 5887122 w 6820482"/>
                  <a:gd name="connsiteY642" fmla="*/ 5076713 h 6291870"/>
                  <a:gd name="connsiteX643" fmla="*/ 5934092 w 6820482"/>
                  <a:gd name="connsiteY643" fmla="*/ 5065453 h 6291870"/>
                  <a:gd name="connsiteX644" fmla="*/ 6047945 w 6820482"/>
                  <a:gd name="connsiteY644" fmla="*/ 5054335 h 6291870"/>
                  <a:gd name="connsiteX645" fmla="*/ 6173283 w 6820482"/>
                  <a:gd name="connsiteY645" fmla="*/ 5049897 h 6291870"/>
                  <a:gd name="connsiteX646" fmla="*/ 6294003 w 6820482"/>
                  <a:gd name="connsiteY646" fmla="*/ 5037154 h 6291870"/>
                  <a:gd name="connsiteX647" fmla="*/ 6552089 w 6820482"/>
                  <a:gd name="connsiteY647" fmla="*/ 5036065 h 6291870"/>
                  <a:gd name="connsiteX648" fmla="*/ 6767875 w 6820482"/>
                  <a:gd name="connsiteY648" fmla="*/ 5060577 h 6291870"/>
                  <a:gd name="connsiteX649" fmla="*/ 6755829 w 6820482"/>
                  <a:gd name="connsiteY649" fmla="*/ 5191441 h 6291870"/>
                  <a:gd name="connsiteX650" fmla="*/ 6554768 w 6820482"/>
                  <a:gd name="connsiteY650" fmla="*/ 5262575 h 6291870"/>
                  <a:gd name="connsiteX651" fmla="*/ 6701330 w 6820482"/>
                  <a:gd name="connsiteY651" fmla="*/ 5284739 h 6291870"/>
                  <a:gd name="connsiteX652" fmla="*/ 6803781 w 6820482"/>
                  <a:gd name="connsiteY652" fmla="*/ 5320136 h 6291870"/>
                  <a:gd name="connsiteX653" fmla="*/ 6809192 w 6820482"/>
                  <a:gd name="connsiteY653" fmla="*/ 5405665 h 6291870"/>
                  <a:gd name="connsiteX654" fmla="*/ 6722494 w 6820482"/>
                  <a:gd name="connsiteY654" fmla="*/ 5454376 h 6291870"/>
                  <a:gd name="connsiteX655" fmla="*/ 6772679 w 6820482"/>
                  <a:gd name="connsiteY655" fmla="*/ 5497498 h 6291870"/>
                  <a:gd name="connsiteX656" fmla="*/ 6757918 w 6820482"/>
                  <a:gd name="connsiteY656" fmla="*/ 5596465 h 6291870"/>
                  <a:gd name="connsiteX657" fmla="*/ 6548999 w 6820482"/>
                  <a:gd name="connsiteY657" fmla="*/ 5674180 h 6291870"/>
                  <a:gd name="connsiteX658" fmla="*/ 6334660 w 6820482"/>
                  <a:gd name="connsiteY658" fmla="*/ 5680378 h 6291870"/>
                  <a:gd name="connsiteX659" fmla="*/ 6215037 w 6820482"/>
                  <a:gd name="connsiteY659" fmla="*/ 5669965 h 6291870"/>
                  <a:gd name="connsiteX660" fmla="*/ 6157459 w 6820482"/>
                  <a:gd name="connsiteY660" fmla="*/ 5728223 h 6291870"/>
                  <a:gd name="connsiteX661" fmla="*/ 6083789 w 6820482"/>
                  <a:gd name="connsiteY661" fmla="*/ 5771577 h 6291870"/>
                  <a:gd name="connsiteX662" fmla="*/ 5966051 w 6820482"/>
                  <a:gd name="connsiteY662" fmla="*/ 5760504 h 6291870"/>
                  <a:gd name="connsiteX663" fmla="*/ 5864262 w 6820482"/>
                  <a:gd name="connsiteY663" fmla="*/ 5728062 h 6291870"/>
                  <a:gd name="connsiteX664" fmla="*/ 5778867 w 6820482"/>
                  <a:gd name="connsiteY664" fmla="*/ 5694647 h 6291870"/>
                  <a:gd name="connsiteX665" fmla="*/ 5697187 w 6820482"/>
                  <a:gd name="connsiteY665" fmla="*/ 5628255 h 6291870"/>
                  <a:gd name="connsiteX666" fmla="*/ 5604828 w 6820482"/>
                  <a:gd name="connsiteY666" fmla="*/ 5655972 h 6291870"/>
                  <a:gd name="connsiteX667" fmla="*/ 5372325 w 6820482"/>
                  <a:gd name="connsiteY667" fmla="*/ 5731250 h 6291870"/>
                  <a:gd name="connsiteX668" fmla="*/ 5129286 w 6820482"/>
                  <a:gd name="connsiteY668" fmla="*/ 5789257 h 6291870"/>
                  <a:gd name="connsiteX669" fmla="*/ 5016013 w 6820482"/>
                  <a:gd name="connsiteY669" fmla="*/ 5798776 h 6291870"/>
                  <a:gd name="connsiteX670" fmla="*/ 4888613 w 6820482"/>
                  <a:gd name="connsiteY670" fmla="*/ 5820422 h 6291870"/>
                  <a:gd name="connsiteX671" fmla="*/ 4410241 w 6820482"/>
                  <a:gd name="connsiteY671" fmla="*/ 5854783 h 6291870"/>
                  <a:gd name="connsiteX672" fmla="*/ 3935163 w 6820482"/>
                  <a:gd name="connsiteY672" fmla="*/ 5857560 h 6291870"/>
                  <a:gd name="connsiteX673" fmla="*/ 3696776 w 6820482"/>
                  <a:gd name="connsiteY673" fmla="*/ 5856292 h 6291870"/>
                  <a:gd name="connsiteX674" fmla="*/ 3446361 w 6820482"/>
                  <a:gd name="connsiteY674" fmla="*/ 5849943 h 6291870"/>
                  <a:gd name="connsiteX675" fmla="*/ 2940566 w 6820482"/>
                  <a:gd name="connsiteY675" fmla="*/ 5831789 h 6291870"/>
                  <a:gd name="connsiteX676" fmla="*/ 2675943 w 6820482"/>
                  <a:gd name="connsiteY676" fmla="*/ 5805116 h 6291870"/>
                  <a:gd name="connsiteX677" fmla="*/ 2434074 w 6820482"/>
                  <a:gd name="connsiteY677" fmla="*/ 5733080 h 6291870"/>
                  <a:gd name="connsiteX678" fmla="*/ 2404401 w 6820482"/>
                  <a:gd name="connsiteY678" fmla="*/ 5815180 h 6291870"/>
                  <a:gd name="connsiteX679" fmla="*/ 2316193 w 6820482"/>
                  <a:gd name="connsiteY679" fmla="*/ 5859971 h 6291870"/>
                  <a:gd name="connsiteX680" fmla="*/ 2085816 w 6820482"/>
                  <a:gd name="connsiteY680" fmla="*/ 5941178 h 6291870"/>
                  <a:gd name="connsiteX681" fmla="*/ 1866190 w 6820482"/>
                  <a:gd name="connsiteY681" fmla="*/ 6016785 h 6291870"/>
                  <a:gd name="connsiteX682" fmla="*/ 1639689 w 6820482"/>
                  <a:gd name="connsiteY682" fmla="*/ 6099001 h 6291870"/>
                  <a:gd name="connsiteX683" fmla="*/ 1433431 w 6820482"/>
                  <a:gd name="connsiteY683" fmla="*/ 6176368 h 6291870"/>
                  <a:gd name="connsiteX684" fmla="*/ 1351340 w 6820482"/>
                  <a:gd name="connsiteY684" fmla="*/ 6202264 h 6291870"/>
                  <a:gd name="connsiteX685" fmla="*/ 1254516 w 6820482"/>
                  <a:gd name="connsiteY685" fmla="*/ 6241956 h 6291870"/>
                  <a:gd name="connsiteX686" fmla="*/ 1169032 w 6820482"/>
                  <a:gd name="connsiteY686" fmla="*/ 6269621 h 6291870"/>
                  <a:gd name="connsiteX687" fmla="*/ 1070627 w 6820482"/>
                  <a:gd name="connsiteY687" fmla="*/ 6286212 h 6291870"/>
                  <a:gd name="connsiteX688" fmla="*/ 1035086 w 6820482"/>
                  <a:gd name="connsiteY688" fmla="*/ 6228723 h 6291870"/>
                  <a:gd name="connsiteX689" fmla="*/ 1002591 w 6820482"/>
                  <a:gd name="connsiteY689" fmla="*/ 6157589 h 6291870"/>
                  <a:gd name="connsiteX690" fmla="*/ 897668 w 6820482"/>
                  <a:gd name="connsiteY690" fmla="*/ 6198630 h 6291870"/>
                  <a:gd name="connsiteX691" fmla="*/ 786877 w 6820482"/>
                  <a:gd name="connsiteY691" fmla="*/ 6237786 h 6291870"/>
                  <a:gd name="connsiteX692" fmla="*/ 700384 w 6820482"/>
                  <a:gd name="connsiteY692" fmla="*/ 6207792 h 6291870"/>
                  <a:gd name="connsiteX693" fmla="*/ 688579 w 6820482"/>
                  <a:gd name="connsiteY693" fmla="*/ 6084571 h 6291870"/>
                  <a:gd name="connsiteX694" fmla="*/ 501663 w 6820482"/>
                  <a:gd name="connsiteY694" fmla="*/ 6092581 h 6291870"/>
                  <a:gd name="connsiteX695" fmla="*/ 396569 w 6820482"/>
                  <a:gd name="connsiteY695" fmla="*/ 6091455 h 6291870"/>
                  <a:gd name="connsiteX696" fmla="*/ 289734 w 6820482"/>
                  <a:gd name="connsiteY696" fmla="*/ 6083356 h 6291870"/>
                  <a:gd name="connsiteX697" fmla="*/ 270259 w 6820482"/>
                  <a:gd name="connsiteY697" fmla="*/ 5924006 h 6291870"/>
                  <a:gd name="connsiteX698" fmla="*/ 335704 w 6820482"/>
                  <a:gd name="connsiteY698" fmla="*/ 5865936 h 6291870"/>
                  <a:gd name="connsiteX699" fmla="*/ 417688 w 6820482"/>
                  <a:gd name="connsiteY699" fmla="*/ 5799955 h 6291870"/>
                  <a:gd name="connsiteX700" fmla="*/ 358797 w 6820482"/>
                  <a:gd name="connsiteY700" fmla="*/ 5778863 h 6291870"/>
                  <a:gd name="connsiteX701" fmla="*/ 330373 w 6820482"/>
                  <a:gd name="connsiteY701" fmla="*/ 5732089 h 6291870"/>
                  <a:gd name="connsiteX702" fmla="*/ 307478 w 6820482"/>
                  <a:gd name="connsiteY702" fmla="*/ 5614977 h 6291870"/>
                  <a:gd name="connsiteX703" fmla="*/ 252605 w 6820482"/>
                  <a:gd name="connsiteY703" fmla="*/ 5602332 h 6291870"/>
                  <a:gd name="connsiteX704" fmla="*/ 205920 w 6820482"/>
                  <a:gd name="connsiteY704" fmla="*/ 5551710 h 6291870"/>
                  <a:gd name="connsiteX705" fmla="*/ 223601 w 6820482"/>
                  <a:gd name="connsiteY705" fmla="*/ 5403834 h 6291870"/>
                  <a:gd name="connsiteX706" fmla="*/ 7592 w 6820482"/>
                  <a:gd name="connsiteY706" fmla="*/ 5294231 h 6291870"/>
                  <a:gd name="connsiteX707" fmla="*/ 9306 w 6820482"/>
                  <a:gd name="connsiteY707" fmla="*/ 5203041 h 6291870"/>
                  <a:gd name="connsiteX708" fmla="*/ 95978 w 6820482"/>
                  <a:gd name="connsiteY708" fmla="*/ 5145971 h 6291870"/>
                  <a:gd name="connsiteX709" fmla="*/ 573082 w 6820482"/>
                  <a:gd name="connsiteY709" fmla="*/ 4997140 h 6291870"/>
                  <a:gd name="connsiteX710" fmla="*/ 847688 w 6820482"/>
                  <a:gd name="connsiteY710" fmla="*/ 4977441 h 6291870"/>
                  <a:gd name="connsiteX711" fmla="*/ 1119936 w 6820482"/>
                  <a:gd name="connsiteY711" fmla="*/ 4962529 h 6291870"/>
                  <a:gd name="connsiteX712" fmla="*/ 1242157 w 6820482"/>
                  <a:gd name="connsiteY712" fmla="*/ 4970155 h 6291870"/>
                  <a:gd name="connsiteX713" fmla="*/ 1255310 w 6820482"/>
                  <a:gd name="connsiteY713" fmla="*/ 5044539 h 6291870"/>
                  <a:gd name="connsiteX714" fmla="*/ 1157120 w 6820482"/>
                  <a:gd name="connsiteY714" fmla="*/ 5055889 h 6291870"/>
                  <a:gd name="connsiteX715" fmla="*/ 1030791 w 6820482"/>
                  <a:gd name="connsiteY715" fmla="*/ 5094786 h 6291870"/>
                  <a:gd name="connsiteX716" fmla="*/ 703581 w 6820482"/>
                  <a:gd name="connsiteY716" fmla="*/ 5163617 h 6291870"/>
                  <a:gd name="connsiteX717" fmla="*/ 532961 w 6820482"/>
                  <a:gd name="connsiteY717" fmla="*/ 5186450 h 6291870"/>
                  <a:gd name="connsiteX718" fmla="*/ 377620 w 6820482"/>
                  <a:gd name="connsiteY718" fmla="*/ 5230196 h 6291870"/>
                  <a:gd name="connsiteX719" fmla="*/ 563679 w 6820482"/>
                  <a:gd name="connsiteY719" fmla="*/ 5313037 h 6291870"/>
                  <a:gd name="connsiteX720" fmla="*/ 534024 w 6820482"/>
                  <a:gd name="connsiteY720" fmla="*/ 5410969 h 6291870"/>
                  <a:gd name="connsiteX721" fmla="*/ 470507 w 6820482"/>
                  <a:gd name="connsiteY721" fmla="*/ 5434838 h 6291870"/>
                  <a:gd name="connsiteX722" fmla="*/ 590995 w 6820482"/>
                  <a:gd name="connsiteY722" fmla="*/ 5455162 h 6291870"/>
                  <a:gd name="connsiteX723" fmla="*/ 555696 w 6820482"/>
                  <a:gd name="connsiteY723" fmla="*/ 5597572 h 6291870"/>
                  <a:gd name="connsiteX724" fmla="*/ 652083 w 6820482"/>
                  <a:gd name="connsiteY724" fmla="*/ 5594242 h 6291870"/>
                  <a:gd name="connsiteX725" fmla="*/ 723396 w 6820482"/>
                  <a:gd name="connsiteY725" fmla="*/ 5591402 h 6291870"/>
                  <a:gd name="connsiteX726" fmla="*/ 748515 w 6820482"/>
                  <a:gd name="connsiteY726" fmla="*/ 5605850 h 6291870"/>
                  <a:gd name="connsiteX727" fmla="*/ 784939 w 6820482"/>
                  <a:gd name="connsiteY727" fmla="*/ 5589589 h 6291870"/>
                  <a:gd name="connsiteX728" fmla="*/ 893765 w 6820482"/>
                  <a:gd name="connsiteY728" fmla="*/ 5543950 h 6291870"/>
                  <a:gd name="connsiteX729" fmla="*/ 1026139 w 6820482"/>
                  <a:gd name="connsiteY729" fmla="*/ 5502007 h 6291870"/>
                  <a:gd name="connsiteX730" fmla="*/ 1210483 w 6820482"/>
                  <a:gd name="connsiteY730" fmla="*/ 5425837 h 6291870"/>
                  <a:gd name="connsiteX731" fmla="*/ 1281644 w 6820482"/>
                  <a:gd name="connsiteY731" fmla="*/ 5380313 h 6291870"/>
                  <a:gd name="connsiteX732" fmla="*/ 1283903 w 6820482"/>
                  <a:gd name="connsiteY732" fmla="*/ 5283578 h 6291870"/>
                  <a:gd name="connsiteX733" fmla="*/ 1283100 w 6820482"/>
                  <a:gd name="connsiteY733" fmla="*/ 5038271 h 6291870"/>
                  <a:gd name="connsiteX734" fmla="*/ 1291288 w 6820482"/>
                  <a:gd name="connsiteY734" fmla="*/ 4833584 h 6291870"/>
                  <a:gd name="connsiteX735" fmla="*/ 1295191 w 6820482"/>
                  <a:gd name="connsiteY735" fmla="*/ 4587911 h 6291870"/>
                  <a:gd name="connsiteX736" fmla="*/ 1293369 w 6820482"/>
                  <a:gd name="connsiteY736" fmla="*/ 4362016 h 6291870"/>
                  <a:gd name="connsiteX737" fmla="*/ 1300727 w 6820482"/>
                  <a:gd name="connsiteY737" fmla="*/ 4110431 h 6291870"/>
                  <a:gd name="connsiteX738" fmla="*/ 1310273 w 6820482"/>
                  <a:gd name="connsiteY738" fmla="*/ 3657830 h 6291870"/>
                  <a:gd name="connsiteX739" fmla="*/ 1362833 w 6820482"/>
                  <a:gd name="connsiteY739" fmla="*/ 3196174 h 6291870"/>
                  <a:gd name="connsiteX740" fmla="*/ 1422885 w 6820482"/>
                  <a:gd name="connsiteY740" fmla="*/ 2994622 h 6291870"/>
                  <a:gd name="connsiteX741" fmla="*/ 1419974 w 6820482"/>
                  <a:gd name="connsiteY741" fmla="*/ 2961350 h 6291870"/>
                  <a:gd name="connsiteX742" fmla="*/ 1382469 w 6820482"/>
                  <a:gd name="connsiteY742" fmla="*/ 2963698 h 6291870"/>
                  <a:gd name="connsiteX743" fmla="*/ 1312452 w 6820482"/>
                  <a:gd name="connsiteY743" fmla="*/ 2966895 h 6291870"/>
                  <a:gd name="connsiteX744" fmla="*/ 886925 w 6820482"/>
                  <a:gd name="connsiteY744" fmla="*/ 2977941 h 6291870"/>
                  <a:gd name="connsiteX745" fmla="*/ 668041 w 6820482"/>
                  <a:gd name="connsiteY745" fmla="*/ 2993363 h 6291870"/>
                  <a:gd name="connsiteX746" fmla="*/ 449540 w 6820482"/>
                  <a:gd name="connsiteY746" fmla="*/ 3001909 h 6291870"/>
                  <a:gd name="connsiteX747" fmla="*/ 83709 w 6820482"/>
                  <a:gd name="connsiteY747" fmla="*/ 2928328 h 6291870"/>
                  <a:gd name="connsiteX748" fmla="*/ 54678 w 6820482"/>
                  <a:gd name="connsiteY748" fmla="*/ 2588500 h 6291870"/>
                  <a:gd name="connsiteX749" fmla="*/ 377995 w 6820482"/>
                  <a:gd name="connsiteY749" fmla="*/ 2319475 h 6291870"/>
                  <a:gd name="connsiteX750" fmla="*/ 733951 w 6820482"/>
                  <a:gd name="connsiteY750" fmla="*/ 2112378 h 6291870"/>
                  <a:gd name="connsiteX751" fmla="*/ 1535792 w 6820482"/>
                  <a:gd name="connsiteY751" fmla="*/ 1744341 h 6291870"/>
                  <a:gd name="connsiteX752" fmla="*/ 2397766 w 6820482"/>
                  <a:gd name="connsiteY752" fmla="*/ 1551111 h 6291870"/>
                  <a:gd name="connsiteX753" fmla="*/ 2859297 w 6820482"/>
                  <a:gd name="connsiteY753" fmla="*/ 1648329 h 6291870"/>
                  <a:gd name="connsiteX754" fmla="*/ 3064197 w 6820482"/>
                  <a:gd name="connsiteY754" fmla="*/ 1795195 h 6291870"/>
                  <a:gd name="connsiteX755" fmla="*/ 3150619 w 6820482"/>
                  <a:gd name="connsiteY755" fmla="*/ 1880679 h 6291870"/>
                  <a:gd name="connsiteX756" fmla="*/ 3241300 w 6820482"/>
                  <a:gd name="connsiteY756" fmla="*/ 1879474 h 6291870"/>
                  <a:gd name="connsiteX757" fmla="*/ 3170791 w 6820482"/>
                  <a:gd name="connsiteY757" fmla="*/ 1651945 h 6291870"/>
                  <a:gd name="connsiteX758" fmla="*/ 3051482 w 6820482"/>
                  <a:gd name="connsiteY758" fmla="*/ 1677797 h 6291870"/>
                  <a:gd name="connsiteX759" fmla="*/ 3008985 w 6820482"/>
                  <a:gd name="connsiteY759" fmla="*/ 1601260 h 6291870"/>
                  <a:gd name="connsiteX760" fmla="*/ 2999028 w 6820482"/>
                  <a:gd name="connsiteY760" fmla="*/ 1571560 h 6291870"/>
                  <a:gd name="connsiteX761" fmla="*/ 2941468 w 6820482"/>
                  <a:gd name="connsiteY761" fmla="*/ 1548450 h 6291870"/>
                  <a:gd name="connsiteX762" fmla="*/ 2848590 w 6820482"/>
                  <a:gd name="connsiteY762" fmla="*/ 1446375 h 6291870"/>
                  <a:gd name="connsiteX763" fmla="*/ 2854117 w 6820482"/>
                  <a:gd name="connsiteY763" fmla="*/ 1313126 h 6291870"/>
                  <a:gd name="connsiteX764" fmla="*/ 2802620 w 6820482"/>
                  <a:gd name="connsiteY764" fmla="*/ 1256110 h 6291870"/>
                  <a:gd name="connsiteX765" fmla="*/ 2784948 w 6820482"/>
                  <a:gd name="connsiteY765" fmla="*/ 1216882 h 6291870"/>
                  <a:gd name="connsiteX766" fmla="*/ 2815247 w 6820482"/>
                  <a:gd name="connsiteY766" fmla="*/ 1165724 h 6291870"/>
                  <a:gd name="connsiteX767" fmla="*/ 2789761 w 6820482"/>
                  <a:gd name="connsiteY767" fmla="*/ 1139292 h 6291870"/>
                  <a:gd name="connsiteX768" fmla="*/ 2756338 w 6820482"/>
                  <a:gd name="connsiteY768" fmla="*/ 1094465 h 6291870"/>
                  <a:gd name="connsiteX769" fmla="*/ 2783680 w 6820482"/>
                  <a:gd name="connsiteY769" fmla="*/ 994604 h 6291870"/>
                  <a:gd name="connsiteX770" fmla="*/ 2807299 w 6820482"/>
                  <a:gd name="connsiteY770" fmla="*/ 947214 h 6291870"/>
                  <a:gd name="connsiteX771" fmla="*/ 2865253 w 6820482"/>
                  <a:gd name="connsiteY771" fmla="*/ 921818 h 6291870"/>
                  <a:gd name="connsiteX772" fmla="*/ 2907767 w 6820482"/>
                  <a:gd name="connsiteY772" fmla="*/ 897887 h 6291870"/>
                  <a:gd name="connsiteX773" fmla="*/ 2928109 w 6820482"/>
                  <a:gd name="connsiteY773" fmla="*/ 871464 h 6291870"/>
                  <a:gd name="connsiteX774" fmla="*/ 2930306 w 6820482"/>
                  <a:gd name="connsiteY774" fmla="*/ 845148 h 6291870"/>
                  <a:gd name="connsiteX775" fmla="*/ 2849671 w 6820482"/>
                  <a:gd name="connsiteY775" fmla="*/ 862927 h 6291870"/>
                  <a:gd name="connsiteX776" fmla="*/ 2785841 w 6820482"/>
                  <a:gd name="connsiteY776" fmla="*/ 784024 h 6291870"/>
                  <a:gd name="connsiteX777" fmla="*/ 2735701 w 6820482"/>
                  <a:gd name="connsiteY777" fmla="*/ 767067 h 6291870"/>
                  <a:gd name="connsiteX778" fmla="*/ 2697348 w 6820482"/>
                  <a:gd name="connsiteY778" fmla="*/ 718355 h 6291870"/>
                  <a:gd name="connsiteX779" fmla="*/ 2629223 w 6820482"/>
                  <a:gd name="connsiteY779" fmla="*/ 649793 h 6291870"/>
                  <a:gd name="connsiteX780" fmla="*/ 2618142 w 6820482"/>
                  <a:gd name="connsiteY780" fmla="*/ 587410 h 6291870"/>
                  <a:gd name="connsiteX781" fmla="*/ 2598898 w 6820482"/>
                  <a:gd name="connsiteY781" fmla="*/ 503828 h 6291870"/>
                  <a:gd name="connsiteX782" fmla="*/ 2606783 w 6820482"/>
                  <a:gd name="connsiteY782" fmla="*/ 425622 h 6291870"/>
                  <a:gd name="connsiteX783" fmla="*/ 2619901 w 6820482"/>
                  <a:gd name="connsiteY783" fmla="*/ 356480 h 6291870"/>
                  <a:gd name="connsiteX784" fmla="*/ 2628679 w 6820482"/>
                  <a:gd name="connsiteY784" fmla="*/ 289507 h 6291870"/>
                  <a:gd name="connsiteX785" fmla="*/ 2649476 w 6820482"/>
                  <a:gd name="connsiteY785" fmla="*/ 227865 h 6291870"/>
                  <a:gd name="connsiteX786" fmla="*/ 2683043 w 6820482"/>
                  <a:gd name="connsiteY786" fmla="*/ 178466 h 6291870"/>
                  <a:gd name="connsiteX787" fmla="*/ 2725557 w 6820482"/>
                  <a:gd name="connsiteY787" fmla="*/ 164304 h 6291870"/>
                  <a:gd name="connsiteX788" fmla="*/ 2744470 w 6820482"/>
                  <a:gd name="connsiteY788" fmla="*/ 109154 h 6291870"/>
                  <a:gd name="connsiteX789" fmla="*/ 2819033 w 6820482"/>
                  <a:gd name="connsiteY789" fmla="*/ 72096 h 6291870"/>
                  <a:gd name="connsiteX790" fmla="*/ 2819033 w 6820482"/>
                  <a:gd name="connsiteY790" fmla="*/ 72096 h 629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</a:cxnLst>
                <a:rect l="l" t="t" r="r" b="b"/>
                <a:pathLst>
                  <a:path w="6820482" h="6291870">
                    <a:moveTo>
                      <a:pt x="4372388" y="2203639"/>
                    </a:moveTo>
                    <a:cubicBezTo>
                      <a:pt x="4358261" y="2218320"/>
                      <a:pt x="4381157" y="2229625"/>
                      <a:pt x="4391462" y="2232830"/>
                    </a:cubicBezTo>
                    <a:cubicBezTo>
                      <a:pt x="4389801" y="2218668"/>
                      <a:pt x="4382970" y="2212265"/>
                      <a:pt x="4372388" y="2203639"/>
                    </a:cubicBezTo>
                    <a:lnTo>
                      <a:pt x="4372388" y="2203639"/>
                    </a:lnTo>
                    <a:close/>
                    <a:moveTo>
                      <a:pt x="2436163" y="4963359"/>
                    </a:moveTo>
                    <a:cubicBezTo>
                      <a:pt x="2430717" y="4950518"/>
                      <a:pt x="2422590" y="4939955"/>
                      <a:pt x="2407740" y="4946018"/>
                    </a:cubicBezTo>
                    <a:cubicBezTo>
                      <a:pt x="2383184" y="4956028"/>
                      <a:pt x="2432860" y="4963226"/>
                      <a:pt x="2436163" y="4963359"/>
                    </a:cubicBezTo>
                    <a:lnTo>
                      <a:pt x="2436163" y="4963359"/>
                    </a:lnTo>
                    <a:close/>
                    <a:moveTo>
                      <a:pt x="4571163" y="2894243"/>
                    </a:moveTo>
                    <a:cubicBezTo>
                      <a:pt x="4581316" y="2895502"/>
                      <a:pt x="4622830" y="2892904"/>
                      <a:pt x="4609998" y="2870312"/>
                    </a:cubicBezTo>
                    <a:cubicBezTo>
                      <a:pt x="4595121" y="2844130"/>
                      <a:pt x="4574672" y="2886135"/>
                      <a:pt x="4571163" y="2894243"/>
                    </a:cubicBezTo>
                    <a:lnTo>
                      <a:pt x="4571163" y="2894243"/>
                    </a:lnTo>
                    <a:close/>
                    <a:moveTo>
                      <a:pt x="3826721" y="2662616"/>
                    </a:moveTo>
                    <a:cubicBezTo>
                      <a:pt x="3848545" y="2643909"/>
                      <a:pt x="3868101" y="2615307"/>
                      <a:pt x="3868334" y="2585589"/>
                    </a:cubicBezTo>
                    <a:cubicBezTo>
                      <a:pt x="3847760" y="2599242"/>
                      <a:pt x="3836767" y="2641497"/>
                      <a:pt x="3826721" y="2662616"/>
                    </a:cubicBezTo>
                    <a:lnTo>
                      <a:pt x="3826721" y="2662616"/>
                    </a:lnTo>
                    <a:close/>
                    <a:moveTo>
                      <a:pt x="4350063" y="2286998"/>
                    </a:moveTo>
                    <a:cubicBezTo>
                      <a:pt x="4368244" y="2287918"/>
                      <a:pt x="4351608" y="2262325"/>
                      <a:pt x="4351787" y="2257226"/>
                    </a:cubicBezTo>
                    <a:cubicBezTo>
                      <a:pt x="4352162" y="2246287"/>
                      <a:pt x="4362395" y="2236893"/>
                      <a:pt x="4360734" y="2223919"/>
                    </a:cubicBezTo>
                    <a:cubicBezTo>
                      <a:pt x="4360672" y="2223392"/>
                      <a:pt x="4342348" y="2182369"/>
                      <a:pt x="4337517" y="2179761"/>
                    </a:cubicBezTo>
                    <a:cubicBezTo>
                      <a:pt x="4323917" y="2172439"/>
                      <a:pt x="4316015" y="2185860"/>
                      <a:pt x="4303808" y="2190012"/>
                    </a:cubicBezTo>
                    <a:cubicBezTo>
                      <a:pt x="4285734" y="2196165"/>
                      <a:pt x="4276912" y="2190736"/>
                      <a:pt x="4257507" y="2192629"/>
                    </a:cubicBezTo>
                    <a:cubicBezTo>
                      <a:pt x="4240407" y="2194299"/>
                      <a:pt x="4226003" y="2202621"/>
                      <a:pt x="4208126" y="2202612"/>
                    </a:cubicBezTo>
                    <a:cubicBezTo>
                      <a:pt x="4203884" y="2202612"/>
                      <a:pt x="4199187" y="2193611"/>
                      <a:pt x="4194312" y="2194111"/>
                    </a:cubicBezTo>
                    <a:cubicBezTo>
                      <a:pt x="4186713" y="2194888"/>
                      <a:pt x="4185989" y="2204577"/>
                      <a:pt x="4180614" y="2205059"/>
                    </a:cubicBezTo>
                    <a:cubicBezTo>
                      <a:pt x="4161727" y="2206738"/>
                      <a:pt x="4160629" y="2199237"/>
                      <a:pt x="4143011" y="2192191"/>
                    </a:cubicBezTo>
                    <a:cubicBezTo>
                      <a:pt x="4113730" y="2180476"/>
                      <a:pt x="4093183" y="2207729"/>
                      <a:pt x="4093844" y="2239938"/>
                    </a:cubicBezTo>
                    <a:cubicBezTo>
                      <a:pt x="4094710" y="2282604"/>
                      <a:pt x="4139216" y="2300044"/>
                      <a:pt x="4173318" y="2309849"/>
                    </a:cubicBezTo>
                    <a:cubicBezTo>
                      <a:pt x="4217297" y="2322484"/>
                      <a:pt x="4241729" y="2330102"/>
                      <a:pt x="4286413" y="2322145"/>
                    </a:cubicBezTo>
                    <a:cubicBezTo>
                      <a:pt x="4299334" y="2319832"/>
                      <a:pt x="4312461" y="2323949"/>
                      <a:pt x="4322658" y="2315037"/>
                    </a:cubicBezTo>
                    <a:cubicBezTo>
                      <a:pt x="4336365" y="2303053"/>
                      <a:pt x="4329097" y="2277773"/>
                      <a:pt x="4344742" y="2266093"/>
                    </a:cubicBezTo>
                    <a:cubicBezTo>
                      <a:pt x="4346519" y="2273059"/>
                      <a:pt x="4348287" y="2280033"/>
                      <a:pt x="4350063" y="2286998"/>
                    </a:cubicBezTo>
                    <a:lnTo>
                      <a:pt x="4350063" y="2286998"/>
                    </a:lnTo>
                    <a:close/>
                    <a:moveTo>
                      <a:pt x="2802825" y="3984540"/>
                    </a:moveTo>
                    <a:cubicBezTo>
                      <a:pt x="2806478" y="4012419"/>
                      <a:pt x="2798816" y="4026778"/>
                      <a:pt x="2825864" y="4045459"/>
                    </a:cubicBezTo>
                    <a:cubicBezTo>
                      <a:pt x="2841830" y="4056496"/>
                      <a:pt x="2861904" y="4063756"/>
                      <a:pt x="2878817" y="4074811"/>
                    </a:cubicBezTo>
                    <a:cubicBezTo>
                      <a:pt x="2903311" y="4090822"/>
                      <a:pt x="2940021" y="4101108"/>
                      <a:pt x="2961747" y="4119522"/>
                    </a:cubicBezTo>
                    <a:cubicBezTo>
                      <a:pt x="2975543" y="4131210"/>
                      <a:pt x="2977999" y="4164304"/>
                      <a:pt x="2997127" y="4168313"/>
                    </a:cubicBezTo>
                    <a:cubicBezTo>
                      <a:pt x="3013405" y="4171716"/>
                      <a:pt x="3032810" y="4142301"/>
                      <a:pt x="3038391" y="4129058"/>
                    </a:cubicBezTo>
                    <a:cubicBezTo>
                      <a:pt x="3044570" y="4114387"/>
                      <a:pt x="3040444" y="4102305"/>
                      <a:pt x="3042954" y="4087651"/>
                    </a:cubicBezTo>
                    <a:cubicBezTo>
                      <a:pt x="3044641" y="4077820"/>
                      <a:pt x="3051999" y="4075775"/>
                      <a:pt x="3050705" y="4064220"/>
                    </a:cubicBezTo>
                    <a:cubicBezTo>
                      <a:pt x="3049356" y="4052103"/>
                      <a:pt x="3037605" y="4045700"/>
                      <a:pt x="3032497" y="4036083"/>
                    </a:cubicBezTo>
                    <a:cubicBezTo>
                      <a:pt x="3027925" y="4027465"/>
                      <a:pt x="3026541" y="4015241"/>
                      <a:pt x="3022960" y="4008436"/>
                    </a:cubicBezTo>
                    <a:cubicBezTo>
                      <a:pt x="3014504" y="3992425"/>
                      <a:pt x="2995742" y="3958412"/>
                      <a:pt x="2979017" y="3947813"/>
                    </a:cubicBezTo>
                    <a:cubicBezTo>
                      <a:pt x="2964926" y="3984799"/>
                      <a:pt x="2954246" y="3947321"/>
                      <a:pt x="2934708" y="3936463"/>
                    </a:cubicBezTo>
                    <a:cubicBezTo>
                      <a:pt x="2927421" y="3936266"/>
                      <a:pt x="2920126" y="3936195"/>
                      <a:pt x="2912839" y="3936275"/>
                    </a:cubicBezTo>
                    <a:cubicBezTo>
                      <a:pt x="2909062" y="3932677"/>
                      <a:pt x="2905213" y="3929150"/>
                      <a:pt x="2901311" y="3925703"/>
                    </a:cubicBezTo>
                    <a:cubicBezTo>
                      <a:pt x="2892301" y="3924863"/>
                      <a:pt x="2877460" y="3929676"/>
                      <a:pt x="2869334" y="3932186"/>
                    </a:cubicBezTo>
                    <a:cubicBezTo>
                      <a:pt x="2864869" y="3931168"/>
                      <a:pt x="2860342" y="3930569"/>
                      <a:pt x="2855752" y="3930400"/>
                    </a:cubicBezTo>
                    <a:cubicBezTo>
                      <a:pt x="2849662" y="3932177"/>
                      <a:pt x="2847242" y="3935570"/>
                      <a:pt x="2848527" y="3940571"/>
                    </a:cubicBezTo>
                    <a:cubicBezTo>
                      <a:pt x="2851180" y="3939356"/>
                      <a:pt x="2836464" y="3948286"/>
                      <a:pt x="2835061" y="3949241"/>
                    </a:cubicBezTo>
                    <a:cubicBezTo>
                      <a:pt x="2806013" y="3968976"/>
                      <a:pt x="2779367" y="3976852"/>
                      <a:pt x="2773982" y="4018830"/>
                    </a:cubicBezTo>
                    <a:cubicBezTo>
                      <a:pt x="2783600" y="4007409"/>
                      <a:pt x="2793217" y="3995970"/>
                      <a:pt x="2802825" y="3984540"/>
                    </a:cubicBezTo>
                    <a:lnTo>
                      <a:pt x="2802825" y="3984540"/>
                    </a:lnTo>
                    <a:close/>
                    <a:moveTo>
                      <a:pt x="3029372" y="2485657"/>
                    </a:moveTo>
                    <a:cubicBezTo>
                      <a:pt x="2998314" y="2405164"/>
                      <a:pt x="3008173" y="2334245"/>
                      <a:pt x="3011173" y="2249993"/>
                    </a:cubicBezTo>
                    <a:cubicBezTo>
                      <a:pt x="3011878" y="2230214"/>
                      <a:pt x="3016093" y="2187780"/>
                      <a:pt x="2995421" y="2174653"/>
                    </a:cubicBezTo>
                    <a:cubicBezTo>
                      <a:pt x="2969623" y="2158285"/>
                      <a:pt x="2948156" y="2195308"/>
                      <a:pt x="2934681" y="2210631"/>
                    </a:cubicBezTo>
                    <a:cubicBezTo>
                      <a:pt x="2911553" y="2236929"/>
                      <a:pt x="2879273" y="2261075"/>
                      <a:pt x="2867423" y="2295204"/>
                    </a:cubicBezTo>
                    <a:cubicBezTo>
                      <a:pt x="2856957" y="2325315"/>
                      <a:pt x="2867753" y="2362257"/>
                      <a:pt x="2875736" y="2392091"/>
                    </a:cubicBezTo>
                    <a:cubicBezTo>
                      <a:pt x="2884345" y="2424238"/>
                      <a:pt x="2894989" y="2467458"/>
                      <a:pt x="2924251" y="2485264"/>
                    </a:cubicBezTo>
                    <a:cubicBezTo>
                      <a:pt x="2955505" y="2504275"/>
                      <a:pt x="2997876" y="2502409"/>
                      <a:pt x="3029372" y="2485657"/>
                    </a:cubicBezTo>
                    <a:lnTo>
                      <a:pt x="3029372" y="2485657"/>
                    </a:lnTo>
                    <a:close/>
                    <a:moveTo>
                      <a:pt x="4124187" y="4197531"/>
                    </a:moveTo>
                    <a:cubicBezTo>
                      <a:pt x="4119713" y="4135836"/>
                      <a:pt x="4033908" y="4157455"/>
                      <a:pt x="3995323" y="4176475"/>
                    </a:cubicBezTo>
                    <a:cubicBezTo>
                      <a:pt x="3966471" y="4190700"/>
                      <a:pt x="3950326" y="4212390"/>
                      <a:pt x="3932154" y="4238179"/>
                    </a:cubicBezTo>
                    <a:cubicBezTo>
                      <a:pt x="3911526" y="4267460"/>
                      <a:pt x="3904767" y="4275639"/>
                      <a:pt x="3906410" y="4310447"/>
                    </a:cubicBezTo>
                    <a:cubicBezTo>
                      <a:pt x="3907919" y="4342201"/>
                      <a:pt x="3906151" y="4374143"/>
                      <a:pt x="3914107" y="4405736"/>
                    </a:cubicBezTo>
                    <a:cubicBezTo>
                      <a:pt x="3918143" y="4421774"/>
                      <a:pt x="3919045" y="4424605"/>
                      <a:pt x="3929689" y="4435651"/>
                    </a:cubicBezTo>
                    <a:cubicBezTo>
                      <a:pt x="3929663" y="4435624"/>
                      <a:pt x="3948120" y="4454010"/>
                      <a:pt x="3942986" y="4451072"/>
                    </a:cubicBezTo>
                    <a:cubicBezTo>
                      <a:pt x="3966792" y="4464663"/>
                      <a:pt x="4002297" y="4466940"/>
                      <a:pt x="4030264" y="4469047"/>
                    </a:cubicBezTo>
                    <a:cubicBezTo>
                      <a:pt x="4070243" y="4472048"/>
                      <a:pt x="4079860" y="4472593"/>
                      <a:pt x="4096085" y="4434597"/>
                    </a:cubicBezTo>
                    <a:cubicBezTo>
                      <a:pt x="4099202" y="4441214"/>
                      <a:pt x="4102327" y="4447822"/>
                      <a:pt x="4105435" y="4454439"/>
                    </a:cubicBezTo>
                    <a:cubicBezTo>
                      <a:pt x="4106435" y="4449759"/>
                      <a:pt x="4117543" y="4394261"/>
                      <a:pt x="4114980" y="4394806"/>
                    </a:cubicBezTo>
                    <a:cubicBezTo>
                      <a:pt x="4110498" y="4395771"/>
                      <a:pt x="4105685" y="4408683"/>
                      <a:pt x="4103488" y="4411969"/>
                    </a:cubicBezTo>
                    <a:cubicBezTo>
                      <a:pt x="4104881" y="4386403"/>
                      <a:pt x="4123080" y="4367294"/>
                      <a:pt x="4131893" y="4344496"/>
                    </a:cubicBezTo>
                    <a:cubicBezTo>
                      <a:pt x="4140010" y="4323538"/>
                      <a:pt x="4143341" y="4299803"/>
                      <a:pt x="4149601" y="4278122"/>
                    </a:cubicBezTo>
                    <a:cubicBezTo>
                      <a:pt x="4155655" y="4257137"/>
                      <a:pt x="4162433" y="4227946"/>
                      <a:pt x="4156575" y="4206166"/>
                    </a:cubicBezTo>
                    <a:cubicBezTo>
                      <a:pt x="4148788" y="4177243"/>
                      <a:pt x="4146333" y="4185476"/>
                      <a:pt x="4124187" y="4197531"/>
                    </a:cubicBezTo>
                    <a:lnTo>
                      <a:pt x="4124187" y="4197531"/>
                    </a:lnTo>
                    <a:close/>
                    <a:moveTo>
                      <a:pt x="4642234" y="2837576"/>
                    </a:moveTo>
                    <a:cubicBezTo>
                      <a:pt x="4656173" y="2850711"/>
                      <a:pt x="4643752" y="2871955"/>
                      <a:pt x="4645565" y="2888225"/>
                    </a:cubicBezTo>
                    <a:cubicBezTo>
                      <a:pt x="4664514" y="2876607"/>
                      <a:pt x="4657941" y="2870383"/>
                      <a:pt x="4665282" y="2851479"/>
                    </a:cubicBezTo>
                    <a:cubicBezTo>
                      <a:pt x="4670005" y="2839308"/>
                      <a:pt x="4683936" y="2816019"/>
                      <a:pt x="4696098" y="2835968"/>
                    </a:cubicBezTo>
                    <a:cubicBezTo>
                      <a:pt x="4701214" y="2844353"/>
                      <a:pt x="4684302" y="2855873"/>
                      <a:pt x="4695750" y="2860802"/>
                    </a:cubicBezTo>
                    <a:cubicBezTo>
                      <a:pt x="4702483" y="2863695"/>
                      <a:pt x="4720396" y="2841156"/>
                      <a:pt x="4723673" y="2837611"/>
                    </a:cubicBezTo>
                    <a:cubicBezTo>
                      <a:pt x="4746256" y="2813162"/>
                      <a:pt x="4760704" y="2788168"/>
                      <a:pt x="4762571" y="2754824"/>
                    </a:cubicBezTo>
                    <a:cubicBezTo>
                      <a:pt x="4763088" y="2745698"/>
                      <a:pt x="4762954" y="2722927"/>
                      <a:pt x="4759713" y="2717686"/>
                    </a:cubicBezTo>
                    <a:cubicBezTo>
                      <a:pt x="4750328" y="2702559"/>
                      <a:pt x="4725360" y="2711506"/>
                      <a:pt x="4727504" y="2683851"/>
                    </a:cubicBezTo>
                    <a:cubicBezTo>
                      <a:pt x="4737442" y="2688798"/>
                      <a:pt x="4747381" y="2693736"/>
                      <a:pt x="4757320" y="2698683"/>
                    </a:cubicBezTo>
                    <a:cubicBezTo>
                      <a:pt x="4760410" y="2667581"/>
                      <a:pt x="4726843" y="2649177"/>
                      <a:pt x="4712814" y="2624495"/>
                    </a:cubicBezTo>
                    <a:cubicBezTo>
                      <a:pt x="4696830" y="2596376"/>
                      <a:pt x="4686454" y="2575918"/>
                      <a:pt x="4660415" y="2551728"/>
                    </a:cubicBezTo>
                    <a:cubicBezTo>
                      <a:pt x="4648396" y="2540556"/>
                      <a:pt x="4628840" y="2517545"/>
                      <a:pt x="4613231" y="2512169"/>
                    </a:cubicBezTo>
                    <a:cubicBezTo>
                      <a:pt x="4601095" y="2507990"/>
                      <a:pt x="4596175" y="2514160"/>
                      <a:pt x="4583932" y="2514276"/>
                    </a:cubicBezTo>
                    <a:cubicBezTo>
                      <a:pt x="4558339" y="2514517"/>
                      <a:pt x="4519871" y="2507597"/>
                      <a:pt x="4557974" y="2535993"/>
                    </a:cubicBezTo>
                    <a:cubicBezTo>
                      <a:pt x="4550231" y="2539628"/>
                      <a:pt x="4540060" y="2541887"/>
                      <a:pt x="4533462" y="2547611"/>
                    </a:cubicBezTo>
                    <a:cubicBezTo>
                      <a:pt x="4528568" y="2551852"/>
                      <a:pt x="4526737" y="2563970"/>
                      <a:pt x="4521004" y="2566872"/>
                    </a:cubicBezTo>
                    <a:cubicBezTo>
                      <a:pt x="4508628" y="2573123"/>
                      <a:pt x="4499368" y="2560925"/>
                      <a:pt x="4485393" y="2574811"/>
                    </a:cubicBezTo>
                    <a:cubicBezTo>
                      <a:pt x="4470686" y="2589447"/>
                      <a:pt x="4485741" y="2598671"/>
                      <a:pt x="4482464" y="2605118"/>
                    </a:cubicBezTo>
                    <a:cubicBezTo>
                      <a:pt x="4473043" y="2623665"/>
                      <a:pt x="4460077" y="2614441"/>
                      <a:pt x="4460497" y="2642712"/>
                    </a:cubicBezTo>
                    <a:cubicBezTo>
                      <a:pt x="4461184" y="2689325"/>
                      <a:pt x="4488027" y="2744501"/>
                      <a:pt x="4502476" y="2788060"/>
                    </a:cubicBezTo>
                    <a:cubicBezTo>
                      <a:pt x="4510968" y="2813662"/>
                      <a:pt x="4520460" y="2853694"/>
                      <a:pt x="4556277" y="2843201"/>
                    </a:cubicBezTo>
                    <a:cubicBezTo>
                      <a:pt x="4554919" y="2855524"/>
                      <a:pt x="4551803" y="2867472"/>
                      <a:pt x="4559804" y="2878465"/>
                    </a:cubicBezTo>
                    <a:cubicBezTo>
                      <a:pt x="4567278" y="2869669"/>
                      <a:pt x="4569957" y="2850363"/>
                      <a:pt x="4574993" y="2840031"/>
                    </a:cubicBezTo>
                    <a:cubicBezTo>
                      <a:pt x="4582423" y="2824815"/>
                      <a:pt x="4594514" y="2810117"/>
                      <a:pt x="4603051" y="2795320"/>
                    </a:cubicBezTo>
                    <a:cubicBezTo>
                      <a:pt x="4601800" y="2818707"/>
                      <a:pt x="4599264" y="2825208"/>
                      <a:pt x="4583369" y="2842916"/>
                    </a:cubicBezTo>
                    <a:cubicBezTo>
                      <a:pt x="4604283" y="2845478"/>
                      <a:pt x="4630045" y="2862239"/>
                      <a:pt x="4642234" y="2837576"/>
                    </a:cubicBezTo>
                    <a:lnTo>
                      <a:pt x="4642234" y="2837576"/>
                    </a:lnTo>
                    <a:close/>
                    <a:moveTo>
                      <a:pt x="3112052" y="3515000"/>
                    </a:moveTo>
                    <a:cubicBezTo>
                      <a:pt x="3131233" y="3500471"/>
                      <a:pt x="3106042" y="3484264"/>
                      <a:pt x="3143886" y="3492506"/>
                    </a:cubicBezTo>
                    <a:cubicBezTo>
                      <a:pt x="3153539" y="3494613"/>
                      <a:pt x="3143841" y="3505900"/>
                      <a:pt x="3158414" y="3506311"/>
                    </a:cubicBezTo>
                    <a:cubicBezTo>
                      <a:pt x="3163915" y="3506463"/>
                      <a:pt x="3177408" y="3492926"/>
                      <a:pt x="3181221" y="3489746"/>
                    </a:cubicBezTo>
                    <a:cubicBezTo>
                      <a:pt x="3184712" y="3486835"/>
                      <a:pt x="3200393" y="3465699"/>
                      <a:pt x="3202911" y="3464332"/>
                    </a:cubicBezTo>
                    <a:cubicBezTo>
                      <a:pt x="3198696" y="3466601"/>
                      <a:pt x="3221949" y="3457591"/>
                      <a:pt x="3214689" y="3463440"/>
                    </a:cubicBezTo>
                    <a:cubicBezTo>
                      <a:pt x="3228539" y="3452286"/>
                      <a:pt x="3239085" y="3433945"/>
                      <a:pt x="3245309" y="3411647"/>
                    </a:cubicBezTo>
                    <a:cubicBezTo>
                      <a:pt x="3260579" y="3356989"/>
                      <a:pt x="3258400" y="3291677"/>
                      <a:pt x="3226744" y="3244725"/>
                    </a:cubicBezTo>
                    <a:cubicBezTo>
                      <a:pt x="3213475" y="3225044"/>
                      <a:pt x="3202884" y="3201023"/>
                      <a:pt x="3182891" y="3187816"/>
                    </a:cubicBezTo>
                    <a:cubicBezTo>
                      <a:pt x="3155771" y="3169903"/>
                      <a:pt x="3110944" y="3159250"/>
                      <a:pt x="3080655" y="3147873"/>
                    </a:cubicBezTo>
                    <a:lnTo>
                      <a:pt x="3090460" y="3124022"/>
                    </a:lnTo>
                    <a:cubicBezTo>
                      <a:pt x="3007306" y="3161607"/>
                      <a:pt x="2949960" y="3249341"/>
                      <a:pt x="2942959" y="3338477"/>
                    </a:cubicBezTo>
                    <a:cubicBezTo>
                      <a:pt x="2940441" y="3370544"/>
                      <a:pt x="2931306" y="3411263"/>
                      <a:pt x="2950835" y="3439687"/>
                    </a:cubicBezTo>
                    <a:cubicBezTo>
                      <a:pt x="2971212" y="3469360"/>
                      <a:pt x="3022603" y="3500551"/>
                      <a:pt x="3050982" y="3467592"/>
                    </a:cubicBezTo>
                    <a:cubicBezTo>
                      <a:pt x="3046668" y="3485960"/>
                      <a:pt x="3059322" y="3507927"/>
                      <a:pt x="3078735" y="3512642"/>
                    </a:cubicBezTo>
                    <a:cubicBezTo>
                      <a:pt x="3086075" y="3514428"/>
                      <a:pt x="3093005" y="3509097"/>
                      <a:pt x="3096255" y="3509570"/>
                    </a:cubicBezTo>
                    <a:cubicBezTo>
                      <a:pt x="3100389" y="3510160"/>
                      <a:pt x="3109114" y="3515589"/>
                      <a:pt x="3112052" y="3515000"/>
                    </a:cubicBezTo>
                    <a:lnTo>
                      <a:pt x="3112052" y="3515000"/>
                    </a:lnTo>
                    <a:close/>
                    <a:moveTo>
                      <a:pt x="2348742" y="1653963"/>
                    </a:moveTo>
                    <a:cubicBezTo>
                      <a:pt x="2292869" y="1647311"/>
                      <a:pt x="2301531" y="1748234"/>
                      <a:pt x="2312014" y="1778541"/>
                    </a:cubicBezTo>
                    <a:cubicBezTo>
                      <a:pt x="2320462" y="1802991"/>
                      <a:pt x="2350742" y="1837013"/>
                      <a:pt x="2366762" y="1858310"/>
                    </a:cubicBezTo>
                    <a:cubicBezTo>
                      <a:pt x="2385854" y="1883680"/>
                      <a:pt x="2411321" y="1902619"/>
                      <a:pt x="2438405" y="1918809"/>
                    </a:cubicBezTo>
                    <a:cubicBezTo>
                      <a:pt x="2447692" y="1924354"/>
                      <a:pt x="2454487" y="1926131"/>
                      <a:pt x="2462497" y="1929230"/>
                    </a:cubicBezTo>
                    <a:cubicBezTo>
                      <a:pt x="2465346" y="1926399"/>
                      <a:pt x="2468748" y="1924926"/>
                      <a:pt x="2472722" y="1924801"/>
                    </a:cubicBezTo>
                    <a:cubicBezTo>
                      <a:pt x="2476213" y="1930623"/>
                      <a:pt x="2481160" y="1934981"/>
                      <a:pt x="2487554" y="1937865"/>
                    </a:cubicBezTo>
                    <a:cubicBezTo>
                      <a:pt x="2507869" y="1944187"/>
                      <a:pt x="2541489" y="1943223"/>
                      <a:pt x="2561679" y="1942374"/>
                    </a:cubicBezTo>
                    <a:cubicBezTo>
                      <a:pt x="2594219" y="1940999"/>
                      <a:pt x="2632215" y="1922274"/>
                      <a:pt x="2664585" y="1916032"/>
                    </a:cubicBezTo>
                    <a:cubicBezTo>
                      <a:pt x="2679712" y="1913112"/>
                      <a:pt x="2688133" y="1911933"/>
                      <a:pt x="2701509" y="1904075"/>
                    </a:cubicBezTo>
                    <a:cubicBezTo>
                      <a:pt x="2708251" y="1900119"/>
                      <a:pt x="2721449" y="1869624"/>
                      <a:pt x="2723333" y="1899574"/>
                    </a:cubicBezTo>
                    <a:cubicBezTo>
                      <a:pt x="2731674" y="1894440"/>
                      <a:pt x="2729039" y="1885992"/>
                      <a:pt x="2735138" y="1882233"/>
                    </a:cubicBezTo>
                    <a:cubicBezTo>
                      <a:pt x="2740960" y="1878643"/>
                      <a:pt x="2759579" y="1875187"/>
                      <a:pt x="2766517" y="1867285"/>
                    </a:cubicBezTo>
                    <a:cubicBezTo>
                      <a:pt x="2776197" y="1856265"/>
                      <a:pt x="2789065" y="1831128"/>
                      <a:pt x="2795798" y="1816073"/>
                    </a:cubicBezTo>
                    <a:cubicBezTo>
                      <a:pt x="2800129" y="1806411"/>
                      <a:pt x="2809308" y="1781515"/>
                      <a:pt x="2808585" y="1771460"/>
                    </a:cubicBezTo>
                    <a:cubicBezTo>
                      <a:pt x="2807049" y="1750163"/>
                      <a:pt x="2800182" y="1755065"/>
                      <a:pt x="2781983" y="1746243"/>
                    </a:cubicBezTo>
                    <a:cubicBezTo>
                      <a:pt x="2769821" y="1740349"/>
                      <a:pt x="2762820" y="1735411"/>
                      <a:pt x="2750667" y="1732152"/>
                    </a:cubicBezTo>
                    <a:cubicBezTo>
                      <a:pt x="2749256" y="1731777"/>
                      <a:pt x="2745881" y="1739037"/>
                      <a:pt x="2743496" y="1738411"/>
                    </a:cubicBezTo>
                    <a:cubicBezTo>
                      <a:pt x="2739326" y="1737331"/>
                      <a:pt x="2737648" y="1732527"/>
                      <a:pt x="2734728" y="1731589"/>
                    </a:cubicBezTo>
                    <a:cubicBezTo>
                      <a:pt x="2712528" y="1724392"/>
                      <a:pt x="2686329" y="1703059"/>
                      <a:pt x="2658879" y="1705122"/>
                    </a:cubicBezTo>
                    <a:cubicBezTo>
                      <a:pt x="2647029" y="1706015"/>
                      <a:pt x="2635930" y="1724070"/>
                      <a:pt x="2629839" y="1723151"/>
                    </a:cubicBezTo>
                    <a:cubicBezTo>
                      <a:pt x="2620481" y="1721731"/>
                      <a:pt x="2625151" y="1702514"/>
                      <a:pt x="2618624" y="1695549"/>
                    </a:cubicBezTo>
                    <a:cubicBezTo>
                      <a:pt x="2601970" y="1677815"/>
                      <a:pt x="2546409" y="1680681"/>
                      <a:pt x="2524835" y="1677609"/>
                    </a:cubicBezTo>
                    <a:cubicBezTo>
                      <a:pt x="2466194" y="1669251"/>
                      <a:pt x="2407490" y="1661455"/>
                      <a:pt x="2348742" y="1653963"/>
                    </a:cubicBezTo>
                    <a:lnTo>
                      <a:pt x="2348742" y="1653963"/>
                    </a:lnTo>
                    <a:close/>
                    <a:moveTo>
                      <a:pt x="4305942" y="3187968"/>
                    </a:moveTo>
                    <a:cubicBezTo>
                      <a:pt x="4311291" y="3146096"/>
                      <a:pt x="4317881" y="3104511"/>
                      <a:pt x="4271965" y="3083901"/>
                    </a:cubicBezTo>
                    <a:cubicBezTo>
                      <a:pt x="4254730" y="3076168"/>
                      <a:pt x="4240389" y="3078963"/>
                      <a:pt x="4222717" y="3076864"/>
                    </a:cubicBezTo>
                    <a:cubicBezTo>
                      <a:pt x="4199759" y="3074132"/>
                      <a:pt x="4203099" y="3064247"/>
                      <a:pt x="4186061" y="3088884"/>
                    </a:cubicBezTo>
                    <a:cubicBezTo>
                      <a:pt x="4176640" y="3076784"/>
                      <a:pt x="4182900" y="3072855"/>
                      <a:pt x="4167478" y="3071417"/>
                    </a:cubicBezTo>
                    <a:cubicBezTo>
                      <a:pt x="4161111" y="3070828"/>
                      <a:pt x="4133331" y="3088902"/>
                      <a:pt x="4126107" y="3091858"/>
                    </a:cubicBezTo>
                    <a:cubicBezTo>
                      <a:pt x="4095969" y="3104189"/>
                      <a:pt x="4057589" y="3103046"/>
                      <a:pt x="4034854" y="3127916"/>
                    </a:cubicBezTo>
                    <a:cubicBezTo>
                      <a:pt x="4012762" y="3152088"/>
                      <a:pt x="3994894" y="3175323"/>
                      <a:pt x="3985580" y="3208300"/>
                    </a:cubicBezTo>
                    <a:cubicBezTo>
                      <a:pt x="3980883" y="3224910"/>
                      <a:pt x="3977794" y="3242117"/>
                      <a:pt x="3971989" y="3258423"/>
                    </a:cubicBezTo>
                    <a:cubicBezTo>
                      <a:pt x="3965712" y="3276059"/>
                      <a:pt x="3951594" y="3291257"/>
                      <a:pt x="3946763" y="3308894"/>
                    </a:cubicBezTo>
                    <a:cubicBezTo>
                      <a:pt x="3927091" y="3380688"/>
                      <a:pt x="4010717" y="3446214"/>
                      <a:pt x="4069457" y="3465261"/>
                    </a:cubicBezTo>
                    <a:cubicBezTo>
                      <a:pt x="4077020" y="3463708"/>
                      <a:pt x="4084441" y="3464199"/>
                      <a:pt x="4091719" y="3466717"/>
                    </a:cubicBezTo>
                    <a:cubicBezTo>
                      <a:pt x="4096844" y="3470101"/>
                      <a:pt x="4101434" y="3474093"/>
                      <a:pt x="4105506" y="3478691"/>
                    </a:cubicBezTo>
                    <a:cubicBezTo>
                      <a:pt x="4123991" y="3484487"/>
                      <a:pt x="4128384" y="3482576"/>
                      <a:pt x="4147190" y="3474093"/>
                    </a:cubicBezTo>
                    <a:cubicBezTo>
                      <a:pt x="4178194" y="3460118"/>
                      <a:pt x="4214413" y="3455358"/>
                      <a:pt x="4237880" y="3488059"/>
                    </a:cubicBezTo>
                    <a:cubicBezTo>
                      <a:pt x="4245122" y="3450000"/>
                      <a:pt x="4271545" y="3472646"/>
                      <a:pt x="4284252" y="3448134"/>
                    </a:cubicBezTo>
                    <a:cubicBezTo>
                      <a:pt x="4291270" y="3434614"/>
                      <a:pt x="4275938" y="3397163"/>
                      <a:pt x="4284823" y="3387421"/>
                    </a:cubicBezTo>
                    <a:cubicBezTo>
                      <a:pt x="4299906" y="3370875"/>
                      <a:pt x="4346947" y="3400298"/>
                      <a:pt x="4345733" y="3361650"/>
                    </a:cubicBezTo>
                    <a:cubicBezTo>
                      <a:pt x="4345286" y="3347568"/>
                      <a:pt x="4329284" y="3342907"/>
                      <a:pt x="4323739" y="3331780"/>
                    </a:cubicBezTo>
                    <a:cubicBezTo>
                      <a:pt x="4313782" y="3311804"/>
                      <a:pt x="4319310" y="3290659"/>
                      <a:pt x="4333151" y="3273103"/>
                    </a:cubicBezTo>
                    <a:cubicBezTo>
                      <a:pt x="4334445" y="3276130"/>
                      <a:pt x="4339455" y="3296035"/>
                      <a:pt x="4346090" y="3290766"/>
                    </a:cubicBezTo>
                    <a:cubicBezTo>
                      <a:pt x="4363681" y="3276773"/>
                      <a:pt x="4334758" y="3254735"/>
                      <a:pt x="4328445" y="3247100"/>
                    </a:cubicBezTo>
                    <a:cubicBezTo>
                      <a:pt x="4318042" y="3234518"/>
                      <a:pt x="4308576" y="3224910"/>
                      <a:pt x="4310898" y="3207345"/>
                    </a:cubicBezTo>
                    <a:cubicBezTo>
                      <a:pt x="4312336" y="3196451"/>
                      <a:pt x="4329811" y="3185119"/>
                      <a:pt x="4329186" y="3174529"/>
                    </a:cubicBezTo>
                    <a:cubicBezTo>
                      <a:pt x="4328704" y="3166465"/>
                      <a:pt x="4307112" y="3187030"/>
                      <a:pt x="4305942" y="3187968"/>
                    </a:cubicBezTo>
                    <a:lnTo>
                      <a:pt x="4305942" y="3187968"/>
                    </a:lnTo>
                    <a:close/>
                    <a:moveTo>
                      <a:pt x="3488884" y="3640033"/>
                    </a:moveTo>
                    <a:cubicBezTo>
                      <a:pt x="3490072" y="3669385"/>
                      <a:pt x="3471320" y="3673216"/>
                      <a:pt x="3458970" y="3693406"/>
                    </a:cubicBezTo>
                    <a:cubicBezTo>
                      <a:pt x="3455612" y="3698906"/>
                      <a:pt x="3455389" y="3712078"/>
                      <a:pt x="3450692" y="3720141"/>
                    </a:cubicBezTo>
                    <a:cubicBezTo>
                      <a:pt x="3441923" y="3735259"/>
                      <a:pt x="3435824" y="3736197"/>
                      <a:pt x="3433011" y="3750922"/>
                    </a:cubicBezTo>
                    <a:cubicBezTo>
                      <a:pt x="3433324" y="3749279"/>
                      <a:pt x="3437708" y="3765513"/>
                      <a:pt x="3437815" y="3767361"/>
                    </a:cubicBezTo>
                    <a:cubicBezTo>
                      <a:pt x="3439021" y="3788078"/>
                      <a:pt x="3424617" y="3804643"/>
                      <a:pt x="3428582" y="3827423"/>
                    </a:cubicBezTo>
                    <a:cubicBezTo>
                      <a:pt x="3434145" y="3859471"/>
                      <a:pt x="3458497" y="3895163"/>
                      <a:pt x="3475668" y="3921818"/>
                    </a:cubicBezTo>
                    <a:cubicBezTo>
                      <a:pt x="3514486" y="3982076"/>
                      <a:pt x="3568752" y="4028787"/>
                      <a:pt x="3643091" y="4033047"/>
                    </a:cubicBezTo>
                    <a:cubicBezTo>
                      <a:pt x="3692740" y="4035895"/>
                      <a:pt x="3809549" y="4016044"/>
                      <a:pt x="3820194" y="3964136"/>
                    </a:cubicBezTo>
                    <a:cubicBezTo>
                      <a:pt x="3817390" y="3958117"/>
                      <a:pt x="3815014" y="3951920"/>
                      <a:pt x="3813077" y="3945544"/>
                    </a:cubicBezTo>
                    <a:cubicBezTo>
                      <a:pt x="3811934" y="3936320"/>
                      <a:pt x="3815354" y="3930025"/>
                      <a:pt x="3823337" y="3926658"/>
                    </a:cubicBezTo>
                    <a:cubicBezTo>
                      <a:pt x="3829463" y="3925042"/>
                      <a:pt x="3834258" y="3921640"/>
                      <a:pt x="3837714" y="3916434"/>
                    </a:cubicBezTo>
                    <a:cubicBezTo>
                      <a:pt x="3836035" y="3911156"/>
                      <a:pt x="3833267" y="3906513"/>
                      <a:pt x="3829427" y="3902512"/>
                    </a:cubicBezTo>
                    <a:cubicBezTo>
                      <a:pt x="3830802" y="3895565"/>
                      <a:pt x="3842509" y="3895226"/>
                      <a:pt x="3842324" y="3890743"/>
                    </a:cubicBezTo>
                    <a:cubicBezTo>
                      <a:pt x="3841973" y="3882403"/>
                      <a:pt x="3834633" y="3861498"/>
                      <a:pt x="3832668" y="3851988"/>
                    </a:cubicBezTo>
                    <a:cubicBezTo>
                      <a:pt x="3829257" y="3835558"/>
                      <a:pt x="3827391" y="3819913"/>
                      <a:pt x="3824400" y="3803375"/>
                    </a:cubicBezTo>
                    <a:cubicBezTo>
                      <a:pt x="3821971" y="3789998"/>
                      <a:pt x="3813764" y="3783390"/>
                      <a:pt x="3811657" y="3771121"/>
                    </a:cubicBezTo>
                    <a:cubicBezTo>
                      <a:pt x="3810210" y="3762754"/>
                      <a:pt x="3818711" y="3755163"/>
                      <a:pt x="3817988" y="3746287"/>
                    </a:cubicBezTo>
                    <a:cubicBezTo>
                      <a:pt x="3812398" y="3741278"/>
                      <a:pt x="3807853" y="3735438"/>
                      <a:pt x="3804370" y="3728767"/>
                    </a:cubicBezTo>
                    <a:cubicBezTo>
                      <a:pt x="3803977" y="3721838"/>
                      <a:pt x="3805683" y="3715408"/>
                      <a:pt x="3809487" y="3709488"/>
                    </a:cubicBezTo>
                    <a:cubicBezTo>
                      <a:pt x="3801147" y="3651115"/>
                      <a:pt x="3718547" y="3602082"/>
                      <a:pt x="3659790" y="3600742"/>
                    </a:cubicBezTo>
                    <a:cubicBezTo>
                      <a:pt x="3628223" y="3600019"/>
                      <a:pt x="3574324" y="3597751"/>
                      <a:pt x="3545936" y="3614244"/>
                    </a:cubicBezTo>
                    <a:cubicBezTo>
                      <a:pt x="3526960" y="3625263"/>
                      <a:pt x="3514236" y="3664349"/>
                      <a:pt x="3488884" y="3640033"/>
                    </a:cubicBezTo>
                    <a:lnTo>
                      <a:pt x="3488884" y="3640033"/>
                    </a:lnTo>
                    <a:close/>
                    <a:moveTo>
                      <a:pt x="2221681" y="5697567"/>
                    </a:moveTo>
                    <a:cubicBezTo>
                      <a:pt x="2180185" y="5678860"/>
                      <a:pt x="2143020" y="5658929"/>
                      <a:pt x="2098577" y="5649847"/>
                    </a:cubicBezTo>
                    <a:cubicBezTo>
                      <a:pt x="2066501" y="5643284"/>
                      <a:pt x="2038962" y="5625264"/>
                      <a:pt x="2006726" y="5619388"/>
                    </a:cubicBezTo>
                    <a:cubicBezTo>
                      <a:pt x="1935315" y="5606368"/>
                      <a:pt x="1858189" y="5594358"/>
                      <a:pt x="1789699" y="5569319"/>
                    </a:cubicBezTo>
                    <a:cubicBezTo>
                      <a:pt x="1716261" y="5542458"/>
                      <a:pt x="1636287" y="5532841"/>
                      <a:pt x="1561018" y="5510517"/>
                    </a:cubicBezTo>
                    <a:cubicBezTo>
                      <a:pt x="1523960" y="5499525"/>
                      <a:pt x="1491617" y="5492318"/>
                      <a:pt x="1453291" y="5490193"/>
                    </a:cubicBezTo>
                    <a:cubicBezTo>
                      <a:pt x="1415947" y="5488130"/>
                      <a:pt x="1377558" y="5467306"/>
                      <a:pt x="1340232" y="5470825"/>
                    </a:cubicBezTo>
                    <a:cubicBezTo>
                      <a:pt x="1309031" y="5473771"/>
                      <a:pt x="1286779" y="5497739"/>
                      <a:pt x="1262365" y="5514821"/>
                    </a:cubicBezTo>
                    <a:cubicBezTo>
                      <a:pt x="1230709" y="5536975"/>
                      <a:pt x="1196187" y="5556076"/>
                      <a:pt x="1162165" y="5574373"/>
                    </a:cubicBezTo>
                    <a:cubicBezTo>
                      <a:pt x="1126062" y="5593795"/>
                      <a:pt x="1085843" y="5603528"/>
                      <a:pt x="1050213" y="5622469"/>
                    </a:cubicBezTo>
                    <a:cubicBezTo>
                      <a:pt x="1020629" y="5638185"/>
                      <a:pt x="991572" y="5653526"/>
                      <a:pt x="961068" y="5667938"/>
                    </a:cubicBezTo>
                    <a:cubicBezTo>
                      <a:pt x="799003" y="5744519"/>
                      <a:pt x="642511" y="5816055"/>
                      <a:pt x="496358" y="5922604"/>
                    </a:cubicBezTo>
                    <a:cubicBezTo>
                      <a:pt x="543489" y="5936945"/>
                      <a:pt x="597103" y="5922649"/>
                      <a:pt x="643939" y="5917595"/>
                    </a:cubicBezTo>
                    <a:cubicBezTo>
                      <a:pt x="710510" y="5910397"/>
                      <a:pt x="776840" y="5904995"/>
                      <a:pt x="842750" y="5892663"/>
                    </a:cubicBezTo>
                    <a:cubicBezTo>
                      <a:pt x="881317" y="5885457"/>
                      <a:pt x="956595" y="5857944"/>
                      <a:pt x="993421" y="5879090"/>
                    </a:cubicBezTo>
                    <a:cubicBezTo>
                      <a:pt x="1025782" y="5897664"/>
                      <a:pt x="1023299" y="5945348"/>
                      <a:pt x="1027943" y="5977245"/>
                    </a:cubicBezTo>
                    <a:cubicBezTo>
                      <a:pt x="1058491" y="5965458"/>
                      <a:pt x="1088906" y="5953367"/>
                      <a:pt x="1119722" y="5942294"/>
                    </a:cubicBezTo>
                    <a:cubicBezTo>
                      <a:pt x="1143957" y="5933588"/>
                      <a:pt x="1183284" y="5909647"/>
                      <a:pt x="1207983" y="5908808"/>
                    </a:cubicBezTo>
                    <a:cubicBezTo>
                      <a:pt x="1276786" y="5906477"/>
                      <a:pt x="1269268" y="6003034"/>
                      <a:pt x="1262570" y="6047343"/>
                    </a:cubicBezTo>
                    <a:cubicBezTo>
                      <a:pt x="1302772" y="6033689"/>
                      <a:pt x="1341000" y="6024162"/>
                      <a:pt x="1379969" y="6007249"/>
                    </a:cubicBezTo>
                    <a:cubicBezTo>
                      <a:pt x="1411205" y="5993685"/>
                      <a:pt x="1445700" y="5990693"/>
                      <a:pt x="1476043" y="5974521"/>
                    </a:cubicBezTo>
                    <a:cubicBezTo>
                      <a:pt x="1551437" y="5934338"/>
                      <a:pt x="1635090" y="5909156"/>
                      <a:pt x="1715814" y="5880635"/>
                    </a:cubicBezTo>
                    <a:cubicBezTo>
                      <a:pt x="1806888" y="5848443"/>
                      <a:pt x="1897766" y="5815653"/>
                      <a:pt x="1988063" y="5781310"/>
                    </a:cubicBezTo>
                    <a:cubicBezTo>
                      <a:pt x="2025175" y="5767192"/>
                      <a:pt x="2061777" y="5748556"/>
                      <a:pt x="2099746" y="5737108"/>
                    </a:cubicBezTo>
                    <a:cubicBezTo>
                      <a:pt x="2140627" y="5724776"/>
                      <a:pt x="2182480" y="5715507"/>
                      <a:pt x="2221681" y="5697567"/>
                    </a:cubicBezTo>
                    <a:lnTo>
                      <a:pt x="2221681" y="5697567"/>
                    </a:lnTo>
                    <a:close/>
                    <a:moveTo>
                      <a:pt x="3120285" y="2015857"/>
                    </a:moveTo>
                    <a:cubicBezTo>
                      <a:pt x="3114516" y="2070167"/>
                      <a:pt x="3120463" y="2124933"/>
                      <a:pt x="3122124" y="2179306"/>
                    </a:cubicBezTo>
                    <a:cubicBezTo>
                      <a:pt x="3124071" y="2242974"/>
                      <a:pt x="3124151" y="2305965"/>
                      <a:pt x="3132393" y="2369258"/>
                    </a:cubicBezTo>
                    <a:cubicBezTo>
                      <a:pt x="3147270" y="2483442"/>
                      <a:pt x="3168210" y="2597653"/>
                      <a:pt x="3209091" y="2705693"/>
                    </a:cubicBezTo>
                    <a:cubicBezTo>
                      <a:pt x="3246309" y="2804098"/>
                      <a:pt x="3309121" y="2873678"/>
                      <a:pt x="3415491" y="2894949"/>
                    </a:cubicBezTo>
                    <a:cubicBezTo>
                      <a:pt x="3511057" y="2914049"/>
                      <a:pt x="3604193" y="2881286"/>
                      <a:pt x="3665014" y="2804929"/>
                    </a:cubicBezTo>
                    <a:cubicBezTo>
                      <a:pt x="3728102" y="2725749"/>
                      <a:pt x="3747479" y="2625746"/>
                      <a:pt x="3784421" y="2533975"/>
                    </a:cubicBezTo>
                    <a:cubicBezTo>
                      <a:pt x="3802486" y="2489104"/>
                      <a:pt x="3815863" y="2443982"/>
                      <a:pt x="3830927" y="2398065"/>
                    </a:cubicBezTo>
                    <a:cubicBezTo>
                      <a:pt x="3839964" y="2370562"/>
                      <a:pt x="3884755" y="2291606"/>
                      <a:pt x="3871941" y="2263352"/>
                    </a:cubicBezTo>
                    <a:cubicBezTo>
                      <a:pt x="3859431" y="2235768"/>
                      <a:pt x="3785609" y="2226339"/>
                      <a:pt x="3760052" y="2211006"/>
                    </a:cubicBezTo>
                    <a:cubicBezTo>
                      <a:pt x="3719449" y="2186637"/>
                      <a:pt x="3681900" y="2137783"/>
                      <a:pt x="3650914" y="2102082"/>
                    </a:cubicBezTo>
                    <a:cubicBezTo>
                      <a:pt x="3630152" y="2078159"/>
                      <a:pt x="3618025" y="2060470"/>
                      <a:pt x="3604024" y="2098421"/>
                    </a:cubicBezTo>
                    <a:cubicBezTo>
                      <a:pt x="3587191" y="2144025"/>
                      <a:pt x="3599389" y="2196710"/>
                      <a:pt x="3583682" y="2240948"/>
                    </a:cubicBezTo>
                    <a:cubicBezTo>
                      <a:pt x="3568225" y="2284444"/>
                      <a:pt x="3534488" y="2241537"/>
                      <a:pt x="3531024" y="2213185"/>
                    </a:cubicBezTo>
                    <a:cubicBezTo>
                      <a:pt x="3524380" y="2158750"/>
                      <a:pt x="3532372" y="2096912"/>
                      <a:pt x="3534944" y="2042199"/>
                    </a:cubicBezTo>
                    <a:cubicBezTo>
                      <a:pt x="3539739" y="1940240"/>
                      <a:pt x="3546427" y="1822315"/>
                      <a:pt x="3638367" y="1759450"/>
                    </a:cubicBezTo>
                    <a:cubicBezTo>
                      <a:pt x="3725503" y="1699871"/>
                      <a:pt x="3820078" y="1681333"/>
                      <a:pt x="3868459" y="1578472"/>
                    </a:cubicBezTo>
                    <a:cubicBezTo>
                      <a:pt x="3887854" y="1537235"/>
                      <a:pt x="3910651" y="1494033"/>
                      <a:pt x="3898534" y="1447893"/>
                    </a:cubicBezTo>
                    <a:cubicBezTo>
                      <a:pt x="3884532" y="1394645"/>
                      <a:pt x="3863806" y="1338960"/>
                      <a:pt x="3843420" y="1287784"/>
                    </a:cubicBezTo>
                    <a:cubicBezTo>
                      <a:pt x="3804254" y="1189503"/>
                      <a:pt x="3742916" y="1103930"/>
                      <a:pt x="3689293" y="1013696"/>
                    </a:cubicBezTo>
                    <a:cubicBezTo>
                      <a:pt x="3682051" y="1001525"/>
                      <a:pt x="3680533" y="985924"/>
                      <a:pt x="3664710" y="982486"/>
                    </a:cubicBezTo>
                    <a:cubicBezTo>
                      <a:pt x="3646815" y="978593"/>
                      <a:pt x="3605042" y="1009035"/>
                      <a:pt x="3587691" y="1013946"/>
                    </a:cubicBezTo>
                    <a:cubicBezTo>
                      <a:pt x="3540444" y="1027305"/>
                      <a:pt x="3498225" y="999587"/>
                      <a:pt x="3456541" y="1030957"/>
                    </a:cubicBezTo>
                    <a:cubicBezTo>
                      <a:pt x="3423090" y="1056139"/>
                      <a:pt x="3394730" y="1092375"/>
                      <a:pt x="3349599" y="1095010"/>
                    </a:cubicBezTo>
                    <a:cubicBezTo>
                      <a:pt x="3330168" y="1096144"/>
                      <a:pt x="3303799" y="1078793"/>
                      <a:pt x="3287055" y="1082937"/>
                    </a:cubicBezTo>
                    <a:cubicBezTo>
                      <a:pt x="3265722" y="1088214"/>
                      <a:pt x="3259552" y="1120048"/>
                      <a:pt x="3251328" y="1137935"/>
                    </a:cubicBezTo>
                    <a:cubicBezTo>
                      <a:pt x="3232442" y="1178975"/>
                      <a:pt x="3211368" y="1230401"/>
                      <a:pt x="3180221" y="1263950"/>
                    </a:cubicBezTo>
                    <a:cubicBezTo>
                      <a:pt x="3169648" y="1275336"/>
                      <a:pt x="3150967" y="1278854"/>
                      <a:pt x="3141939" y="1289454"/>
                    </a:cubicBezTo>
                    <a:cubicBezTo>
                      <a:pt x="3131429" y="1301768"/>
                      <a:pt x="3137269" y="1326771"/>
                      <a:pt x="3122214" y="1329012"/>
                    </a:cubicBezTo>
                    <a:cubicBezTo>
                      <a:pt x="3113489" y="1330307"/>
                      <a:pt x="3106524" y="1318475"/>
                      <a:pt x="3099184" y="1315653"/>
                    </a:cubicBezTo>
                    <a:cubicBezTo>
                      <a:pt x="3086709" y="1310849"/>
                      <a:pt x="3074475" y="1309929"/>
                      <a:pt x="3061126" y="1310322"/>
                    </a:cubicBezTo>
                    <a:cubicBezTo>
                      <a:pt x="3036426" y="1311046"/>
                      <a:pt x="3010798" y="1317011"/>
                      <a:pt x="2989090" y="1328833"/>
                    </a:cubicBezTo>
                    <a:cubicBezTo>
                      <a:pt x="2938610" y="1356319"/>
                      <a:pt x="2919956" y="1398119"/>
                      <a:pt x="2980624" y="1423256"/>
                    </a:cubicBezTo>
                    <a:cubicBezTo>
                      <a:pt x="3004940" y="1433338"/>
                      <a:pt x="3031345" y="1440839"/>
                      <a:pt x="3057652" y="1443178"/>
                    </a:cubicBezTo>
                    <a:cubicBezTo>
                      <a:pt x="3086522" y="1445741"/>
                      <a:pt x="3115730" y="1436731"/>
                      <a:pt x="3144279" y="1440249"/>
                    </a:cubicBezTo>
                    <a:cubicBezTo>
                      <a:pt x="3199330" y="1447027"/>
                      <a:pt x="3216261" y="1493068"/>
                      <a:pt x="3230513" y="1540378"/>
                    </a:cubicBezTo>
                    <a:cubicBezTo>
                      <a:pt x="3250104" y="1605457"/>
                      <a:pt x="3265937" y="1671349"/>
                      <a:pt x="3287940" y="1735750"/>
                    </a:cubicBezTo>
                    <a:cubicBezTo>
                      <a:pt x="3305915" y="1788364"/>
                      <a:pt x="3338571" y="1841844"/>
                      <a:pt x="3348001" y="1896806"/>
                    </a:cubicBezTo>
                    <a:cubicBezTo>
                      <a:pt x="3353796" y="1930569"/>
                      <a:pt x="3346206" y="1928051"/>
                      <a:pt x="3323667" y="1948929"/>
                    </a:cubicBezTo>
                    <a:cubicBezTo>
                      <a:pt x="3306495" y="1964824"/>
                      <a:pt x="3296173" y="1985692"/>
                      <a:pt x="3277572" y="2001641"/>
                    </a:cubicBezTo>
                    <a:cubicBezTo>
                      <a:pt x="3225709" y="2046102"/>
                      <a:pt x="3180515" y="2034252"/>
                      <a:pt x="3120285" y="2015857"/>
                    </a:cubicBezTo>
                    <a:lnTo>
                      <a:pt x="3120285" y="2015857"/>
                    </a:lnTo>
                    <a:close/>
                    <a:moveTo>
                      <a:pt x="6467810" y="5176814"/>
                    </a:moveTo>
                    <a:cubicBezTo>
                      <a:pt x="6466230" y="5165215"/>
                      <a:pt x="6220404" y="5187396"/>
                      <a:pt x="6192472" y="5184521"/>
                    </a:cubicBezTo>
                    <a:cubicBezTo>
                      <a:pt x="6144752" y="5179610"/>
                      <a:pt x="6093951" y="5192673"/>
                      <a:pt x="6044615" y="5191004"/>
                    </a:cubicBezTo>
                    <a:cubicBezTo>
                      <a:pt x="6001002" y="5189522"/>
                      <a:pt x="5938092" y="5172582"/>
                      <a:pt x="5902088" y="5193754"/>
                    </a:cubicBezTo>
                    <a:cubicBezTo>
                      <a:pt x="5888738" y="5201603"/>
                      <a:pt x="5888408" y="5210872"/>
                      <a:pt x="5867333" y="5206872"/>
                    </a:cubicBezTo>
                    <a:cubicBezTo>
                      <a:pt x="5847751" y="5203157"/>
                      <a:pt x="5827123" y="5189316"/>
                      <a:pt x="5812461" y="5176484"/>
                    </a:cubicBezTo>
                    <a:cubicBezTo>
                      <a:pt x="5771661" y="5140783"/>
                      <a:pt x="5746729" y="5084616"/>
                      <a:pt x="5720047" y="5038315"/>
                    </a:cubicBezTo>
                    <a:cubicBezTo>
                      <a:pt x="5666639" y="4945661"/>
                      <a:pt x="5620901" y="4849658"/>
                      <a:pt x="5576574" y="4752217"/>
                    </a:cubicBezTo>
                    <a:cubicBezTo>
                      <a:pt x="5485268" y="4551522"/>
                      <a:pt x="5397418" y="4349684"/>
                      <a:pt x="5306210" y="4148945"/>
                    </a:cubicBezTo>
                    <a:cubicBezTo>
                      <a:pt x="5261097" y="4049656"/>
                      <a:pt x="5217600" y="3950188"/>
                      <a:pt x="5168943" y="3852738"/>
                    </a:cubicBezTo>
                    <a:cubicBezTo>
                      <a:pt x="5148181" y="3811144"/>
                      <a:pt x="5125384" y="3765522"/>
                      <a:pt x="5109399" y="3721954"/>
                    </a:cubicBezTo>
                    <a:cubicBezTo>
                      <a:pt x="5091978" y="3674439"/>
                      <a:pt x="5069073" y="3629835"/>
                      <a:pt x="5053455" y="3581124"/>
                    </a:cubicBezTo>
                    <a:cubicBezTo>
                      <a:pt x="5020353" y="3477959"/>
                      <a:pt x="4980794" y="3376331"/>
                      <a:pt x="4955452" y="3270237"/>
                    </a:cubicBezTo>
                    <a:cubicBezTo>
                      <a:pt x="4949031" y="3243376"/>
                      <a:pt x="4946647" y="3215248"/>
                      <a:pt x="4938914" y="3188771"/>
                    </a:cubicBezTo>
                    <a:cubicBezTo>
                      <a:pt x="4930663" y="3160491"/>
                      <a:pt x="4913812" y="3136309"/>
                      <a:pt x="4903249" y="3108931"/>
                    </a:cubicBezTo>
                    <a:cubicBezTo>
                      <a:pt x="4892480" y="3081035"/>
                      <a:pt x="4892453" y="3056139"/>
                      <a:pt x="4887095" y="3027626"/>
                    </a:cubicBezTo>
                    <a:cubicBezTo>
                      <a:pt x="4881746" y="2999212"/>
                      <a:pt x="4868691" y="2971512"/>
                      <a:pt x="4859288" y="2944294"/>
                    </a:cubicBezTo>
                    <a:cubicBezTo>
                      <a:pt x="4810880" y="2973485"/>
                      <a:pt x="4755757" y="3000051"/>
                      <a:pt x="4711207" y="3034743"/>
                    </a:cubicBezTo>
                    <a:cubicBezTo>
                      <a:pt x="4667389" y="3068881"/>
                      <a:pt x="4603452" y="3097474"/>
                      <a:pt x="4621794" y="3159187"/>
                    </a:cubicBezTo>
                    <a:cubicBezTo>
                      <a:pt x="4638474" y="3215319"/>
                      <a:pt x="4668014" y="3266933"/>
                      <a:pt x="4685588" y="3322993"/>
                    </a:cubicBezTo>
                    <a:cubicBezTo>
                      <a:pt x="4705304" y="3385885"/>
                      <a:pt x="4729521" y="3447366"/>
                      <a:pt x="4748551" y="3510401"/>
                    </a:cubicBezTo>
                    <a:cubicBezTo>
                      <a:pt x="4789386" y="3645730"/>
                      <a:pt x="4825132" y="3782649"/>
                      <a:pt x="4861699" y="3919193"/>
                    </a:cubicBezTo>
                    <a:cubicBezTo>
                      <a:pt x="4878880" y="3983344"/>
                      <a:pt x="4900346" y="4047620"/>
                      <a:pt x="4912938" y="4112869"/>
                    </a:cubicBezTo>
                    <a:cubicBezTo>
                      <a:pt x="4919492" y="4146811"/>
                      <a:pt x="4918421" y="4177163"/>
                      <a:pt x="4930761" y="4210042"/>
                    </a:cubicBezTo>
                    <a:cubicBezTo>
                      <a:pt x="4942816" y="4242180"/>
                      <a:pt x="4954246" y="4273621"/>
                      <a:pt x="4964149" y="4306527"/>
                    </a:cubicBezTo>
                    <a:cubicBezTo>
                      <a:pt x="4981776" y="4365097"/>
                      <a:pt x="4998600" y="4423792"/>
                      <a:pt x="5018102" y="4481754"/>
                    </a:cubicBezTo>
                    <a:cubicBezTo>
                      <a:pt x="5028657" y="4513124"/>
                      <a:pt x="5037096" y="4544843"/>
                      <a:pt x="5044597" y="4577070"/>
                    </a:cubicBezTo>
                    <a:cubicBezTo>
                      <a:pt x="5049142" y="4596545"/>
                      <a:pt x="5064599" y="4634006"/>
                      <a:pt x="5060251" y="4654169"/>
                    </a:cubicBezTo>
                    <a:cubicBezTo>
                      <a:pt x="5047767" y="4712230"/>
                      <a:pt x="4970971" y="4653070"/>
                      <a:pt x="4952594" y="4629371"/>
                    </a:cubicBezTo>
                    <a:cubicBezTo>
                      <a:pt x="4909955" y="4574400"/>
                      <a:pt x="4879371" y="4507150"/>
                      <a:pt x="4847438" y="4445598"/>
                    </a:cubicBezTo>
                    <a:cubicBezTo>
                      <a:pt x="4719226" y="4198442"/>
                      <a:pt x="4656182" y="3931864"/>
                      <a:pt x="4590076" y="3662813"/>
                    </a:cubicBezTo>
                    <a:cubicBezTo>
                      <a:pt x="4572699" y="3592081"/>
                      <a:pt x="4555920" y="3521983"/>
                      <a:pt x="4536391" y="3451983"/>
                    </a:cubicBezTo>
                    <a:cubicBezTo>
                      <a:pt x="4515923" y="3378634"/>
                      <a:pt x="4509967" y="3301946"/>
                      <a:pt x="4485813" y="3229008"/>
                    </a:cubicBezTo>
                    <a:cubicBezTo>
                      <a:pt x="4460854" y="3153651"/>
                      <a:pt x="4435396" y="3081026"/>
                      <a:pt x="4417063" y="3003489"/>
                    </a:cubicBezTo>
                    <a:cubicBezTo>
                      <a:pt x="4408589" y="2967592"/>
                      <a:pt x="4399623" y="2931712"/>
                      <a:pt x="4392095" y="2895610"/>
                    </a:cubicBezTo>
                    <a:cubicBezTo>
                      <a:pt x="4388077" y="2876330"/>
                      <a:pt x="4387907" y="2840871"/>
                      <a:pt x="4362235" y="2837031"/>
                    </a:cubicBezTo>
                    <a:cubicBezTo>
                      <a:pt x="4378764" y="2958010"/>
                      <a:pt x="4384871" y="3099742"/>
                      <a:pt x="4433083" y="3213203"/>
                    </a:cubicBezTo>
                    <a:cubicBezTo>
                      <a:pt x="4476785" y="3316109"/>
                      <a:pt x="4511521" y="3457099"/>
                      <a:pt x="4467337" y="3566354"/>
                    </a:cubicBezTo>
                    <a:cubicBezTo>
                      <a:pt x="4446094" y="3618897"/>
                      <a:pt x="4412482" y="3663768"/>
                      <a:pt x="4387211" y="3713819"/>
                    </a:cubicBezTo>
                    <a:cubicBezTo>
                      <a:pt x="4358949" y="3769782"/>
                      <a:pt x="4340536" y="3834030"/>
                      <a:pt x="4321596" y="3893663"/>
                    </a:cubicBezTo>
                    <a:cubicBezTo>
                      <a:pt x="4282377" y="4017143"/>
                      <a:pt x="4270804" y="4147007"/>
                      <a:pt x="4244559" y="4273318"/>
                    </a:cubicBezTo>
                    <a:cubicBezTo>
                      <a:pt x="4230799" y="4339522"/>
                      <a:pt x="4230531" y="4384805"/>
                      <a:pt x="4242470" y="4449947"/>
                    </a:cubicBezTo>
                    <a:cubicBezTo>
                      <a:pt x="4246309" y="4470923"/>
                      <a:pt x="4239532" y="4487594"/>
                      <a:pt x="4257195" y="4501043"/>
                    </a:cubicBezTo>
                    <a:cubicBezTo>
                      <a:pt x="4274965" y="4514571"/>
                      <a:pt x="4316059" y="4517303"/>
                      <a:pt x="4338017" y="4525063"/>
                    </a:cubicBezTo>
                    <a:cubicBezTo>
                      <a:pt x="4404678" y="4548629"/>
                      <a:pt x="4461988" y="4565917"/>
                      <a:pt x="4532578" y="4573641"/>
                    </a:cubicBezTo>
                    <a:cubicBezTo>
                      <a:pt x="4599256" y="4580945"/>
                      <a:pt x="4661870" y="4594188"/>
                      <a:pt x="4725378" y="4616030"/>
                    </a:cubicBezTo>
                    <a:cubicBezTo>
                      <a:pt x="4839821" y="4655384"/>
                      <a:pt x="4958827" y="4684797"/>
                      <a:pt x="5071279" y="4724249"/>
                    </a:cubicBezTo>
                    <a:cubicBezTo>
                      <a:pt x="5132786" y="4745832"/>
                      <a:pt x="5192106" y="4784284"/>
                      <a:pt x="5251239" y="4811858"/>
                    </a:cubicBezTo>
                    <a:cubicBezTo>
                      <a:pt x="5312747" y="4840549"/>
                      <a:pt x="5377995" y="4859293"/>
                      <a:pt x="5435976" y="4895101"/>
                    </a:cubicBezTo>
                    <a:cubicBezTo>
                      <a:pt x="5498439" y="4933659"/>
                      <a:pt x="5560206" y="4978442"/>
                      <a:pt x="5619392" y="5021670"/>
                    </a:cubicBezTo>
                    <a:cubicBezTo>
                      <a:pt x="5674220" y="5061711"/>
                      <a:pt x="5700500" y="5111485"/>
                      <a:pt x="5723325" y="5173797"/>
                    </a:cubicBezTo>
                    <a:cubicBezTo>
                      <a:pt x="5766714" y="5292258"/>
                      <a:pt x="5876112" y="5445991"/>
                      <a:pt x="5775063" y="5565524"/>
                    </a:cubicBezTo>
                    <a:cubicBezTo>
                      <a:pt x="5810487" y="5580919"/>
                      <a:pt x="5851028" y="5587035"/>
                      <a:pt x="5884970" y="5603493"/>
                    </a:cubicBezTo>
                    <a:cubicBezTo>
                      <a:pt x="5896686" y="5609181"/>
                      <a:pt x="5900177" y="5614727"/>
                      <a:pt x="5913500" y="5617995"/>
                    </a:cubicBezTo>
                    <a:cubicBezTo>
                      <a:pt x="5930922" y="5622272"/>
                      <a:pt x="5953344" y="5618852"/>
                      <a:pt x="5971186" y="5620013"/>
                    </a:cubicBezTo>
                    <a:cubicBezTo>
                      <a:pt x="5996993" y="5621691"/>
                      <a:pt x="6051375" y="5640257"/>
                      <a:pt x="6076538" y="5632755"/>
                    </a:cubicBezTo>
                    <a:cubicBezTo>
                      <a:pt x="6100059" y="5625737"/>
                      <a:pt x="6101086" y="5591616"/>
                      <a:pt x="6117981" y="5574775"/>
                    </a:cubicBezTo>
                    <a:cubicBezTo>
                      <a:pt x="6143037" y="5549808"/>
                      <a:pt x="6167085" y="5565908"/>
                      <a:pt x="6197741" y="5563131"/>
                    </a:cubicBezTo>
                    <a:cubicBezTo>
                      <a:pt x="6243148" y="5559014"/>
                      <a:pt x="6288386" y="5553058"/>
                      <a:pt x="6333820" y="5549093"/>
                    </a:cubicBezTo>
                    <a:cubicBezTo>
                      <a:pt x="6425493" y="5541101"/>
                      <a:pt x="6516906" y="5539217"/>
                      <a:pt x="6608882" y="5539431"/>
                    </a:cubicBezTo>
                    <a:cubicBezTo>
                      <a:pt x="6561001" y="5486291"/>
                      <a:pt x="6384916" y="5583008"/>
                      <a:pt x="6380594" y="5486746"/>
                    </a:cubicBezTo>
                    <a:cubicBezTo>
                      <a:pt x="6375584" y="5375357"/>
                      <a:pt x="6511539" y="5408772"/>
                      <a:pt x="6577628" y="5376643"/>
                    </a:cubicBezTo>
                    <a:cubicBezTo>
                      <a:pt x="6517558" y="5378411"/>
                      <a:pt x="6457487" y="5378992"/>
                      <a:pt x="6397534" y="5383751"/>
                    </a:cubicBezTo>
                    <a:cubicBezTo>
                      <a:pt x="6361154" y="5386645"/>
                      <a:pt x="6291208" y="5404057"/>
                      <a:pt x="6270634" y="5364079"/>
                    </a:cubicBezTo>
                    <a:cubicBezTo>
                      <a:pt x="6248524" y="5321092"/>
                      <a:pt x="6284100" y="5271371"/>
                      <a:pt x="6317417" y="5248922"/>
                    </a:cubicBezTo>
                    <a:cubicBezTo>
                      <a:pt x="6363521" y="5217865"/>
                      <a:pt x="6416804" y="5198058"/>
                      <a:pt x="6467810" y="5176814"/>
                    </a:cubicBezTo>
                    <a:lnTo>
                      <a:pt x="6467810" y="5176814"/>
                    </a:lnTo>
                    <a:close/>
                    <a:moveTo>
                      <a:pt x="1457577" y="3691584"/>
                    </a:moveTo>
                    <a:cubicBezTo>
                      <a:pt x="1446558" y="3713551"/>
                      <a:pt x="1463622" y="3722401"/>
                      <a:pt x="1471355" y="3740108"/>
                    </a:cubicBezTo>
                    <a:cubicBezTo>
                      <a:pt x="1482035" y="3764575"/>
                      <a:pt x="1471489" y="3759709"/>
                      <a:pt x="1469346" y="3782729"/>
                    </a:cubicBezTo>
                    <a:cubicBezTo>
                      <a:pt x="1467908" y="3798169"/>
                      <a:pt x="1472123" y="3805456"/>
                      <a:pt x="1471248" y="3819913"/>
                    </a:cubicBezTo>
                    <a:cubicBezTo>
                      <a:pt x="1470882" y="3826065"/>
                      <a:pt x="1462131" y="3834236"/>
                      <a:pt x="1461104" y="3841237"/>
                    </a:cubicBezTo>
                    <a:cubicBezTo>
                      <a:pt x="1459256" y="3853801"/>
                      <a:pt x="1466051" y="3859587"/>
                      <a:pt x="1465310" y="3868713"/>
                    </a:cubicBezTo>
                    <a:cubicBezTo>
                      <a:pt x="1464944" y="3873241"/>
                      <a:pt x="1470802" y="3874045"/>
                      <a:pt x="1469605" y="3880608"/>
                    </a:cubicBezTo>
                    <a:cubicBezTo>
                      <a:pt x="1468569" y="3886332"/>
                      <a:pt x="1455389" y="3890359"/>
                      <a:pt x="1454612" y="3893958"/>
                    </a:cubicBezTo>
                    <a:cubicBezTo>
                      <a:pt x="1450147" y="3914826"/>
                      <a:pt x="1462658" y="3904379"/>
                      <a:pt x="1464569" y="3914273"/>
                    </a:cubicBezTo>
                    <a:cubicBezTo>
                      <a:pt x="1467766" y="3930784"/>
                      <a:pt x="1458479" y="3933614"/>
                      <a:pt x="1453192" y="3948804"/>
                    </a:cubicBezTo>
                    <a:cubicBezTo>
                      <a:pt x="1444075" y="3974995"/>
                      <a:pt x="1452889" y="3987201"/>
                      <a:pt x="1458523" y="4011758"/>
                    </a:cubicBezTo>
                    <a:cubicBezTo>
                      <a:pt x="1463292" y="4032466"/>
                      <a:pt x="1456211" y="4032609"/>
                      <a:pt x="1453523" y="4052388"/>
                    </a:cubicBezTo>
                    <a:cubicBezTo>
                      <a:pt x="1451889" y="4064381"/>
                      <a:pt x="1455353" y="4065845"/>
                      <a:pt x="1455300" y="4076998"/>
                    </a:cubicBezTo>
                    <a:cubicBezTo>
                      <a:pt x="1455139" y="4115521"/>
                      <a:pt x="1446522" y="4155580"/>
                      <a:pt x="1446165" y="4196397"/>
                    </a:cubicBezTo>
                    <a:cubicBezTo>
                      <a:pt x="1445316" y="4292999"/>
                      <a:pt x="1437137" y="4388198"/>
                      <a:pt x="1435913" y="4484567"/>
                    </a:cubicBezTo>
                    <a:cubicBezTo>
                      <a:pt x="1434708" y="4579258"/>
                      <a:pt x="1427814" y="4675127"/>
                      <a:pt x="1423671" y="4771005"/>
                    </a:cubicBezTo>
                    <a:cubicBezTo>
                      <a:pt x="1421653" y="4817752"/>
                      <a:pt x="1416911" y="4864338"/>
                      <a:pt x="1414866" y="4911094"/>
                    </a:cubicBezTo>
                    <a:cubicBezTo>
                      <a:pt x="1412482" y="4965386"/>
                      <a:pt x="1417795" y="5019420"/>
                      <a:pt x="1413223" y="5073498"/>
                    </a:cubicBezTo>
                    <a:cubicBezTo>
                      <a:pt x="1409071" y="5122656"/>
                      <a:pt x="1411562" y="5171974"/>
                      <a:pt x="1409526" y="5221267"/>
                    </a:cubicBezTo>
                    <a:cubicBezTo>
                      <a:pt x="1408571" y="5244654"/>
                      <a:pt x="1396534" y="5315421"/>
                      <a:pt x="1411893" y="5331146"/>
                    </a:cubicBezTo>
                    <a:cubicBezTo>
                      <a:pt x="1431841" y="5351560"/>
                      <a:pt x="1512673" y="5329825"/>
                      <a:pt x="1538819" y="5331262"/>
                    </a:cubicBezTo>
                    <a:cubicBezTo>
                      <a:pt x="1587968" y="5333950"/>
                      <a:pt x="1639787" y="5343844"/>
                      <a:pt x="1687945" y="5353988"/>
                    </a:cubicBezTo>
                    <a:cubicBezTo>
                      <a:pt x="1802075" y="5378027"/>
                      <a:pt x="1916464" y="5408638"/>
                      <a:pt x="2030640" y="5430203"/>
                    </a:cubicBezTo>
                    <a:cubicBezTo>
                      <a:pt x="2125839" y="5448179"/>
                      <a:pt x="2215154" y="5493908"/>
                      <a:pt x="2303763" y="5532609"/>
                    </a:cubicBezTo>
                    <a:cubicBezTo>
                      <a:pt x="2295646" y="5451206"/>
                      <a:pt x="2281314" y="5371794"/>
                      <a:pt x="2278662" y="5289748"/>
                    </a:cubicBezTo>
                    <a:cubicBezTo>
                      <a:pt x="2276286" y="5216007"/>
                      <a:pt x="2283234" y="5142649"/>
                      <a:pt x="2281599" y="5068997"/>
                    </a:cubicBezTo>
                    <a:cubicBezTo>
                      <a:pt x="2278108" y="4911853"/>
                      <a:pt x="2269205" y="4756450"/>
                      <a:pt x="2272714" y="4599332"/>
                    </a:cubicBezTo>
                    <a:cubicBezTo>
                      <a:pt x="2276295" y="4439562"/>
                      <a:pt x="2289172" y="4276425"/>
                      <a:pt x="2311416" y="4118173"/>
                    </a:cubicBezTo>
                    <a:cubicBezTo>
                      <a:pt x="2321640" y="4045459"/>
                      <a:pt x="2329614" y="3967994"/>
                      <a:pt x="2355627" y="3898905"/>
                    </a:cubicBezTo>
                    <a:cubicBezTo>
                      <a:pt x="2367414" y="3867606"/>
                      <a:pt x="2386604" y="3844657"/>
                      <a:pt x="2378639" y="3810224"/>
                    </a:cubicBezTo>
                    <a:cubicBezTo>
                      <a:pt x="2370003" y="3772934"/>
                      <a:pt x="2352948" y="3733947"/>
                      <a:pt x="2340339" y="3697781"/>
                    </a:cubicBezTo>
                    <a:cubicBezTo>
                      <a:pt x="2331070" y="3756682"/>
                      <a:pt x="2298405" y="4149168"/>
                      <a:pt x="2164210" y="4031180"/>
                    </a:cubicBezTo>
                    <a:cubicBezTo>
                      <a:pt x="2111810" y="3985112"/>
                      <a:pt x="2087548" y="3885305"/>
                      <a:pt x="2075833" y="3819904"/>
                    </a:cubicBezTo>
                    <a:cubicBezTo>
                      <a:pt x="2060009" y="3731491"/>
                      <a:pt x="2065688" y="3638569"/>
                      <a:pt x="2066099" y="3549102"/>
                    </a:cubicBezTo>
                    <a:cubicBezTo>
                      <a:pt x="2066921" y="3366820"/>
                      <a:pt x="2086968" y="3180860"/>
                      <a:pt x="2105354" y="2999578"/>
                    </a:cubicBezTo>
                    <a:cubicBezTo>
                      <a:pt x="2109024" y="2963368"/>
                      <a:pt x="2127312" y="2930989"/>
                      <a:pt x="2080860" y="2932721"/>
                    </a:cubicBezTo>
                    <a:cubicBezTo>
                      <a:pt x="2037310" y="2934356"/>
                      <a:pt x="1992554" y="2944669"/>
                      <a:pt x="1949245" y="2949750"/>
                    </a:cubicBezTo>
                    <a:cubicBezTo>
                      <a:pt x="1911759" y="2954144"/>
                      <a:pt x="1874120" y="2943446"/>
                      <a:pt x="1838401" y="2948232"/>
                    </a:cubicBezTo>
                    <a:cubicBezTo>
                      <a:pt x="1822024" y="2950429"/>
                      <a:pt x="1807540" y="2960127"/>
                      <a:pt x="1791002" y="2962582"/>
                    </a:cubicBezTo>
                    <a:cubicBezTo>
                      <a:pt x="1770134" y="2965681"/>
                      <a:pt x="1748327" y="2961145"/>
                      <a:pt x="1727316" y="2961171"/>
                    </a:cubicBezTo>
                    <a:cubicBezTo>
                      <a:pt x="1691910" y="2961216"/>
                      <a:pt x="1650860" y="2961029"/>
                      <a:pt x="1621472" y="2983058"/>
                    </a:cubicBezTo>
                    <a:cubicBezTo>
                      <a:pt x="1590602" y="3006195"/>
                      <a:pt x="1564135" y="3044485"/>
                      <a:pt x="1553767" y="3081508"/>
                    </a:cubicBezTo>
                    <a:cubicBezTo>
                      <a:pt x="1543409" y="3118539"/>
                      <a:pt x="1546177" y="3160214"/>
                      <a:pt x="1539623" y="3197201"/>
                    </a:cubicBezTo>
                    <a:cubicBezTo>
                      <a:pt x="1534095" y="3228375"/>
                      <a:pt x="1532917" y="3266843"/>
                      <a:pt x="1527746" y="3302250"/>
                    </a:cubicBezTo>
                    <a:cubicBezTo>
                      <a:pt x="1505342" y="3274175"/>
                      <a:pt x="1506779" y="3314698"/>
                      <a:pt x="1506538" y="3326672"/>
                    </a:cubicBezTo>
                    <a:cubicBezTo>
                      <a:pt x="1506261" y="3341139"/>
                      <a:pt x="1490697" y="3370410"/>
                      <a:pt x="1494706" y="3378893"/>
                    </a:cubicBezTo>
                    <a:cubicBezTo>
                      <a:pt x="1497296" y="3384367"/>
                      <a:pt x="1514691" y="3381474"/>
                      <a:pt x="1516165" y="3385760"/>
                    </a:cubicBezTo>
                    <a:cubicBezTo>
                      <a:pt x="1519192" y="3394601"/>
                      <a:pt x="1508717" y="3398333"/>
                      <a:pt x="1508530" y="3404941"/>
                    </a:cubicBezTo>
                    <a:cubicBezTo>
                      <a:pt x="1507788" y="3430694"/>
                      <a:pt x="1509262" y="3457314"/>
                      <a:pt x="1509199" y="3483281"/>
                    </a:cubicBezTo>
                    <a:cubicBezTo>
                      <a:pt x="1503127" y="3478638"/>
                      <a:pt x="1497037" y="3473994"/>
                      <a:pt x="1490956" y="3469342"/>
                    </a:cubicBezTo>
                    <a:cubicBezTo>
                      <a:pt x="1487759" y="3476289"/>
                      <a:pt x="1486750" y="3485344"/>
                      <a:pt x="1483705" y="3492372"/>
                    </a:cubicBezTo>
                    <a:cubicBezTo>
                      <a:pt x="1482330" y="3495569"/>
                      <a:pt x="1469489" y="3494685"/>
                      <a:pt x="1468882" y="3500971"/>
                    </a:cubicBezTo>
                    <a:cubicBezTo>
                      <a:pt x="1468087" y="3509177"/>
                      <a:pt x="1486054" y="3524983"/>
                      <a:pt x="1489518" y="3533948"/>
                    </a:cubicBezTo>
                    <a:cubicBezTo>
                      <a:pt x="1495725" y="3549968"/>
                      <a:pt x="1499680" y="3543646"/>
                      <a:pt x="1489161" y="3560916"/>
                    </a:cubicBezTo>
                    <a:cubicBezTo>
                      <a:pt x="1477052" y="3580802"/>
                      <a:pt x="1457229" y="3581910"/>
                      <a:pt x="1460399" y="3610815"/>
                    </a:cubicBezTo>
                    <a:cubicBezTo>
                      <a:pt x="1466810" y="3605904"/>
                      <a:pt x="1472400" y="3600189"/>
                      <a:pt x="1477186" y="3593679"/>
                    </a:cubicBezTo>
                    <a:cubicBezTo>
                      <a:pt x="1480187" y="3610931"/>
                      <a:pt x="1472686" y="3626139"/>
                      <a:pt x="1471775" y="3643319"/>
                    </a:cubicBezTo>
                    <a:cubicBezTo>
                      <a:pt x="1471177" y="3654553"/>
                      <a:pt x="1484848" y="3699389"/>
                      <a:pt x="1474543" y="3706890"/>
                    </a:cubicBezTo>
                    <a:cubicBezTo>
                      <a:pt x="1470212" y="3710051"/>
                      <a:pt x="1458631" y="3692799"/>
                      <a:pt x="1457577" y="3691584"/>
                    </a:cubicBezTo>
                    <a:lnTo>
                      <a:pt x="1457577" y="3691584"/>
                    </a:lnTo>
                    <a:close/>
                    <a:moveTo>
                      <a:pt x="2362994" y="2277050"/>
                    </a:moveTo>
                    <a:cubicBezTo>
                      <a:pt x="2363074" y="2239206"/>
                      <a:pt x="2307826" y="2181003"/>
                      <a:pt x="2288824" y="2149329"/>
                    </a:cubicBezTo>
                    <a:cubicBezTo>
                      <a:pt x="2258516" y="2098796"/>
                      <a:pt x="2225923" y="2053049"/>
                      <a:pt x="2187391" y="2008392"/>
                    </a:cubicBezTo>
                    <a:cubicBezTo>
                      <a:pt x="2148681" y="1963529"/>
                      <a:pt x="2107354" y="1920765"/>
                      <a:pt x="2069814" y="1874920"/>
                    </a:cubicBezTo>
                    <a:cubicBezTo>
                      <a:pt x="2054276" y="1855962"/>
                      <a:pt x="2042748" y="1833816"/>
                      <a:pt x="2026907" y="1815251"/>
                    </a:cubicBezTo>
                    <a:cubicBezTo>
                      <a:pt x="2007110" y="1792070"/>
                      <a:pt x="2002931" y="1799196"/>
                      <a:pt x="1978410" y="1799812"/>
                    </a:cubicBezTo>
                    <a:cubicBezTo>
                      <a:pt x="1959765" y="1800285"/>
                      <a:pt x="1947602" y="1797115"/>
                      <a:pt x="1930368" y="1802652"/>
                    </a:cubicBezTo>
                    <a:cubicBezTo>
                      <a:pt x="1921215" y="1805589"/>
                      <a:pt x="1915286" y="1809956"/>
                      <a:pt x="1905454" y="1812662"/>
                    </a:cubicBezTo>
                    <a:cubicBezTo>
                      <a:pt x="1899302" y="1814367"/>
                      <a:pt x="1891185" y="1808393"/>
                      <a:pt x="1882925" y="1811278"/>
                    </a:cubicBezTo>
                    <a:cubicBezTo>
                      <a:pt x="1862494" y="1818395"/>
                      <a:pt x="1855546" y="1836611"/>
                      <a:pt x="1830891" y="1836236"/>
                    </a:cubicBezTo>
                    <a:cubicBezTo>
                      <a:pt x="1827936" y="1836191"/>
                      <a:pt x="1818470" y="1829182"/>
                      <a:pt x="1817104" y="1829575"/>
                    </a:cubicBezTo>
                    <a:cubicBezTo>
                      <a:pt x="1815434" y="1830057"/>
                      <a:pt x="1807772" y="1835906"/>
                      <a:pt x="1808040" y="1835843"/>
                    </a:cubicBezTo>
                    <a:cubicBezTo>
                      <a:pt x="1806397" y="1836218"/>
                      <a:pt x="1806870" y="1847818"/>
                      <a:pt x="1802495" y="1849827"/>
                    </a:cubicBezTo>
                    <a:cubicBezTo>
                      <a:pt x="1795012" y="1853274"/>
                      <a:pt x="1789708" y="1841719"/>
                      <a:pt x="1782894" y="1842469"/>
                    </a:cubicBezTo>
                    <a:cubicBezTo>
                      <a:pt x="1765678" y="1844362"/>
                      <a:pt x="1752873" y="1862132"/>
                      <a:pt x="1733826" y="1866436"/>
                    </a:cubicBezTo>
                    <a:cubicBezTo>
                      <a:pt x="1709358" y="1871964"/>
                      <a:pt x="1688195" y="1863900"/>
                      <a:pt x="1664826" y="1875286"/>
                    </a:cubicBezTo>
                    <a:cubicBezTo>
                      <a:pt x="1646154" y="1884376"/>
                      <a:pt x="1636715" y="1905057"/>
                      <a:pt x="1621187" y="1883680"/>
                    </a:cubicBezTo>
                    <a:cubicBezTo>
                      <a:pt x="1607122" y="1913540"/>
                      <a:pt x="1581235" y="1904495"/>
                      <a:pt x="1555375" y="1917077"/>
                    </a:cubicBezTo>
                    <a:cubicBezTo>
                      <a:pt x="1519317" y="1934623"/>
                      <a:pt x="1480231" y="1943517"/>
                      <a:pt x="1441834" y="1956769"/>
                    </a:cubicBezTo>
                    <a:cubicBezTo>
                      <a:pt x="1362833" y="1984031"/>
                      <a:pt x="1283278" y="2011963"/>
                      <a:pt x="1206269" y="2044780"/>
                    </a:cubicBezTo>
                    <a:cubicBezTo>
                      <a:pt x="1046525" y="2112860"/>
                      <a:pt x="891828" y="2188352"/>
                      <a:pt x="735656" y="2261539"/>
                    </a:cubicBezTo>
                    <a:cubicBezTo>
                      <a:pt x="582923" y="2333120"/>
                      <a:pt x="441655" y="2428033"/>
                      <a:pt x="304200" y="2523581"/>
                    </a:cubicBezTo>
                    <a:cubicBezTo>
                      <a:pt x="236808" y="2570417"/>
                      <a:pt x="169809" y="2619620"/>
                      <a:pt x="117240" y="2683762"/>
                    </a:cubicBezTo>
                    <a:cubicBezTo>
                      <a:pt x="101309" y="2703193"/>
                      <a:pt x="74708" y="2733375"/>
                      <a:pt x="85441" y="2760718"/>
                    </a:cubicBezTo>
                    <a:cubicBezTo>
                      <a:pt x="96800" y="2789632"/>
                      <a:pt x="144806" y="2807581"/>
                      <a:pt x="171952" y="2813126"/>
                    </a:cubicBezTo>
                    <a:cubicBezTo>
                      <a:pt x="207546" y="2820413"/>
                      <a:pt x="246675" y="2822851"/>
                      <a:pt x="282912" y="2825271"/>
                    </a:cubicBezTo>
                    <a:cubicBezTo>
                      <a:pt x="322033" y="2827896"/>
                      <a:pt x="364056" y="2829191"/>
                      <a:pt x="402775" y="2828664"/>
                    </a:cubicBezTo>
                    <a:cubicBezTo>
                      <a:pt x="479088" y="2827610"/>
                      <a:pt x="553937" y="2820172"/>
                      <a:pt x="630607" y="2818484"/>
                    </a:cubicBezTo>
                    <a:cubicBezTo>
                      <a:pt x="717824" y="2816555"/>
                      <a:pt x="803325" y="2798160"/>
                      <a:pt x="890363" y="2797070"/>
                    </a:cubicBezTo>
                    <a:cubicBezTo>
                      <a:pt x="986045" y="2795874"/>
                      <a:pt x="1080637" y="2783881"/>
                      <a:pt x="1176461" y="2787623"/>
                    </a:cubicBezTo>
                    <a:cubicBezTo>
                      <a:pt x="1361163" y="2794856"/>
                      <a:pt x="1545704" y="2800187"/>
                      <a:pt x="1730950" y="2801080"/>
                    </a:cubicBezTo>
                    <a:cubicBezTo>
                      <a:pt x="1753998" y="2801187"/>
                      <a:pt x="1776599" y="2798410"/>
                      <a:pt x="1799236" y="2802428"/>
                    </a:cubicBezTo>
                    <a:cubicBezTo>
                      <a:pt x="1817604" y="2805679"/>
                      <a:pt x="1830874" y="2812108"/>
                      <a:pt x="1850572" y="2810697"/>
                    </a:cubicBezTo>
                    <a:cubicBezTo>
                      <a:pt x="1868923" y="2809384"/>
                      <a:pt x="1885934" y="2801357"/>
                      <a:pt x="1904633" y="2800383"/>
                    </a:cubicBezTo>
                    <a:cubicBezTo>
                      <a:pt x="1929189" y="2799106"/>
                      <a:pt x="1954344" y="2803152"/>
                      <a:pt x="1979026" y="2802643"/>
                    </a:cubicBezTo>
                    <a:cubicBezTo>
                      <a:pt x="2062358" y="2800937"/>
                      <a:pt x="2161192" y="2793365"/>
                      <a:pt x="2241523" y="2819716"/>
                    </a:cubicBezTo>
                    <a:cubicBezTo>
                      <a:pt x="2273429" y="2830191"/>
                      <a:pt x="2313541" y="2860686"/>
                      <a:pt x="2294092" y="2900209"/>
                    </a:cubicBezTo>
                    <a:cubicBezTo>
                      <a:pt x="2274858" y="2939285"/>
                      <a:pt x="2225727" y="2907433"/>
                      <a:pt x="2195312" y="2925194"/>
                    </a:cubicBezTo>
                    <a:cubicBezTo>
                      <a:pt x="2166978" y="2941741"/>
                      <a:pt x="2182694" y="2986889"/>
                      <a:pt x="2184695" y="3013883"/>
                    </a:cubicBezTo>
                    <a:cubicBezTo>
                      <a:pt x="2188472" y="3065033"/>
                      <a:pt x="2189159" y="3115914"/>
                      <a:pt x="2187811" y="3167170"/>
                    </a:cubicBezTo>
                    <a:cubicBezTo>
                      <a:pt x="2184837" y="3280363"/>
                      <a:pt x="2177944" y="3393422"/>
                      <a:pt x="2176622" y="3506650"/>
                    </a:cubicBezTo>
                    <a:cubicBezTo>
                      <a:pt x="2175988" y="3561648"/>
                      <a:pt x="2176774" y="3616628"/>
                      <a:pt x="2179676" y="3671555"/>
                    </a:cubicBezTo>
                    <a:cubicBezTo>
                      <a:pt x="2182239" y="3720034"/>
                      <a:pt x="2180533" y="3772800"/>
                      <a:pt x="2197107" y="3819064"/>
                    </a:cubicBezTo>
                    <a:cubicBezTo>
                      <a:pt x="2220190" y="3761298"/>
                      <a:pt x="2223003" y="3697522"/>
                      <a:pt x="2232156" y="3636649"/>
                    </a:cubicBezTo>
                    <a:cubicBezTo>
                      <a:pt x="2242068" y="3570792"/>
                      <a:pt x="2251757" y="3504936"/>
                      <a:pt x="2261177" y="3438999"/>
                    </a:cubicBezTo>
                    <a:cubicBezTo>
                      <a:pt x="2266776" y="3399833"/>
                      <a:pt x="2272590" y="3164607"/>
                      <a:pt x="2349233" y="3195335"/>
                    </a:cubicBezTo>
                    <a:cubicBezTo>
                      <a:pt x="2430708" y="3227991"/>
                      <a:pt x="2402383" y="3408951"/>
                      <a:pt x="2406079" y="3474012"/>
                    </a:cubicBezTo>
                    <a:cubicBezTo>
                      <a:pt x="2409571" y="3535422"/>
                      <a:pt x="2415849" y="3596599"/>
                      <a:pt x="2429761" y="3656598"/>
                    </a:cubicBezTo>
                    <a:cubicBezTo>
                      <a:pt x="2436235" y="3684485"/>
                      <a:pt x="2454023" y="3802911"/>
                      <a:pt x="2489777" y="3810563"/>
                    </a:cubicBezTo>
                    <a:cubicBezTo>
                      <a:pt x="2516004" y="3686628"/>
                      <a:pt x="2543730" y="3562890"/>
                      <a:pt x="2563010" y="3437624"/>
                    </a:cubicBezTo>
                    <a:cubicBezTo>
                      <a:pt x="2571520" y="3382331"/>
                      <a:pt x="2579029" y="3326619"/>
                      <a:pt x="2582423" y="3270755"/>
                    </a:cubicBezTo>
                    <a:cubicBezTo>
                      <a:pt x="2584191" y="3241680"/>
                      <a:pt x="2582039" y="3171787"/>
                      <a:pt x="2624071" y="3168403"/>
                    </a:cubicBezTo>
                    <a:cubicBezTo>
                      <a:pt x="2747622" y="3158446"/>
                      <a:pt x="2664737" y="3679020"/>
                      <a:pt x="2757061" y="3744510"/>
                    </a:cubicBezTo>
                    <a:cubicBezTo>
                      <a:pt x="2791208" y="3676582"/>
                      <a:pt x="2804558" y="3605743"/>
                      <a:pt x="2813827" y="3530439"/>
                    </a:cubicBezTo>
                    <a:cubicBezTo>
                      <a:pt x="2818042" y="3496158"/>
                      <a:pt x="2827061" y="3457564"/>
                      <a:pt x="2821730" y="3423184"/>
                    </a:cubicBezTo>
                    <a:cubicBezTo>
                      <a:pt x="2814737" y="3378206"/>
                      <a:pt x="2807147" y="3350631"/>
                      <a:pt x="2816541" y="3304152"/>
                    </a:cubicBezTo>
                    <a:cubicBezTo>
                      <a:pt x="2824221" y="3266103"/>
                      <a:pt x="2829748" y="3227035"/>
                      <a:pt x="2838625" y="3189316"/>
                    </a:cubicBezTo>
                    <a:cubicBezTo>
                      <a:pt x="2845027" y="3162134"/>
                      <a:pt x="2861734" y="3148864"/>
                      <a:pt x="2870548" y="3124352"/>
                    </a:cubicBezTo>
                    <a:cubicBezTo>
                      <a:pt x="2895382" y="3055335"/>
                      <a:pt x="2893783" y="2967967"/>
                      <a:pt x="2903686" y="2895520"/>
                    </a:cubicBezTo>
                    <a:cubicBezTo>
                      <a:pt x="2913714" y="2822145"/>
                      <a:pt x="2924287" y="2750011"/>
                      <a:pt x="2911285" y="2675993"/>
                    </a:cubicBezTo>
                    <a:cubicBezTo>
                      <a:pt x="2898418" y="2602689"/>
                      <a:pt x="2844795" y="2579383"/>
                      <a:pt x="2783832" y="2549120"/>
                    </a:cubicBezTo>
                    <a:cubicBezTo>
                      <a:pt x="2722405" y="2518634"/>
                      <a:pt x="2663138" y="2485130"/>
                      <a:pt x="2595684" y="2471682"/>
                    </a:cubicBezTo>
                    <a:cubicBezTo>
                      <a:pt x="2519942" y="2456590"/>
                      <a:pt x="2450433" y="2441946"/>
                      <a:pt x="2372905" y="2437936"/>
                    </a:cubicBezTo>
                    <a:cubicBezTo>
                      <a:pt x="2236085" y="2430873"/>
                      <a:pt x="2101997" y="2439070"/>
                      <a:pt x="1965792" y="2445553"/>
                    </a:cubicBezTo>
                    <a:cubicBezTo>
                      <a:pt x="1814345" y="2452769"/>
                      <a:pt x="1662745" y="2443776"/>
                      <a:pt x="1511378" y="2441696"/>
                    </a:cubicBezTo>
                    <a:cubicBezTo>
                      <a:pt x="1437798" y="2440687"/>
                      <a:pt x="1362833" y="2439267"/>
                      <a:pt x="1289377" y="2440463"/>
                    </a:cubicBezTo>
                    <a:cubicBezTo>
                      <a:pt x="1252569" y="2441071"/>
                      <a:pt x="1216859" y="2447456"/>
                      <a:pt x="1179810" y="2446527"/>
                    </a:cubicBezTo>
                    <a:cubicBezTo>
                      <a:pt x="1148243" y="2445741"/>
                      <a:pt x="1086539" y="2455474"/>
                      <a:pt x="1058911" y="2438686"/>
                    </a:cubicBezTo>
                    <a:cubicBezTo>
                      <a:pt x="1037230" y="2425515"/>
                      <a:pt x="1037256" y="2396333"/>
                      <a:pt x="1055562" y="2380251"/>
                    </a:cubicBezTo>
                    <a:cubicBezTo>
                      <a:pt x="1073698" y="2364311"/>
                      <a:pt x="1109265" y="2363472"/>
                      <a:pt x="1131911" y="2358551"/>
                    </a:cubicBezTo>
                    <a:cubicBezTo>
                      <a:pt x="1204286" y="2342844"/>
                      <a:pt x="1276429" y="2333825"/>
                      <a:pt x="1349322" y="2321216"/>
                    </a:cubicBezTo>
                    <a:cubicBezTo>
                      <a:pt x="1391301" y="2313957"/>
                      <a:pt x="1426519" y="2311546"/>
                      <a:pt x="1468587" y="2313591"/>
                    </a:cubicBezTo>
                    <a:cubicBezTo>
                      <a:pt x="1509440" y="2315591"/>
                      <a:pt x="1551106" y="2303911"/>
                      <a:pt x="1592415" y="2301928"/>
                    </a:cubicBezTo>
                    <a:cubicBezTo>
                      <a:pt x="1679953" y="2297749"/>
                      <a:pt x="1768000" y="2293606"/>
                      <a:pt x="1855582" y="2292240"/>
                    </a:cubicBezTo>
                    <a:cubicBezTo>
                      <a:pt x="2025317" y="2289596"/>
                      <a:pt x="2193097" y="2276639"/>
                      <a:pt x="2362994" y="2277050"/>
                    </a:cubicBezTo>
                    <a:lnTo>
                      <a:pt x="2362994" y="2277050"/>
                    </a:lnTo>
                    <a:close/>
                    <a:moveTo>
                      <a:pt x="2451567" y="3937302"/>
                    </a:moveTo>
                    <a:cubicBezTo>
                      <a:pt x="2437914" y="3942571"/>
                      <a:pt x="2441387" y="4007802"/>
                      <a:pt x="2440146" y="4020831"/>
                    </a:cubicBezTo>
                    <a:cubicBezTo>
                      <a:pt x="2436458" y="4059845"/>
                      <a:pt x="2432413" y="4098814"/>
                      <a:pt x="2428939" y="4137845"/>
                    </a:cubicBezTo>
                    <a:cubicBezTo>
                      <a:pt x="2420921" y="4227955"/>
                      <a:pt x="2414884" y="4318261"/>
                      <a:pt x="2409955" y="4408585"/>
                    </a:cubicBezTo>
                    <a:cubicBezTo>
                      <a:pt x="2405035" y="4498917"/>
                      <a:pt x="2399194" y="4589536"/>
                      <a:pt x="2399489" y="4680029"/>
                    </a:cubicBezTo>
                    <a:cubicBezTo>
                      <a:pt x="2399623" y="4718552"/>
                      <a:pt x="2401347" y="4757039"/>
                      <a:pt x="2400570" y="4795562"/>
                    </a:cubicBezTo>
                    <a:cubicBezTo>
                      <a:pt x="2399989" y="4824360"/>
                      <a:pt x="2387318" y="4878242"/>
                      <a:pt x="2411893" y="4898700"/>
                    </a:cubicBezTo>
                    <a:cubicBezTo>
                      <a:pt x="2428377" y="4912424"/>
                      <a:pt x="2460666" y="4906245"/>
                      <a:pt x="2479928" y="4904977"/>
                    </a:cubicBezTo>
                    <a:cubicBezTo>
                      <a:pt x="2517986" y="4902486"/>
                      <a:pt x="2556143" y="4899941"/>
                      <a:pt x="2594299" y="4899655"/>
                    </a:cubicBezTo>
                    <a:cubicBezTo>
                      <a:pt x="2638376" y="4899315"/>
                      <a:pt x="2682150" y="4904057"/>
                      <a:pt x="2726253" y="4902906"/>
                    </a:cubicBezTo>
                    <a:cubicBezTo>
                      <a:pt x="2743175" y="4902468"/>
                      <a:pt x="2762070" y="4899646"/>
                      <a:pt x="2778822" y="4902834"/>
                    </a:cubicBezTo>
                    <a:cubicBezTo>
                      <a:pt x="2790958" y="4905165"/>
                      <a:pt x="2804201" y="4915630"/>
                      <a:pt x="2815586" y="4916085"/>
                    </a:cubicBezTo>
                    <a:cubicBezTo>
                      <a:pt x="2823962" y="4916425"/>
                      <a:pt x="2834794" y="4908111"/>
                      <a:pt x="2844054" y="4906477"/>
                    </a:cubicBezTo>
                    <a:cubicBezTo>
                      <a:pt x="2858466" y="4903932"/>
                      <a:pt x="2875379" y="4906879"/>
                      <a:pt x="2890042" y="4906701"/>
                    </a:cubicBezTo>
                    <a:cubicBezTo>
                      <a:pt x="2900472" y="4906575"/>
                      <a:pt x="2925618" y="4901861"/>
                      <a:pt x="2935208" y="4908022"/>
                    </a:cubicBezTo>
                    <a:cubicBezTo>
                      <a:pt x="2944558" y="4914023"/>
                      <a:pt x="2940959" y="4927694"/>
                      <a:pt x="2949504" y="4930721"/>
                    </a:cubicBezTo>
                    <a:cubicBezTo>
                      <a:pt x="2952755" y="4931873"/>
                      <a:pt x="2971311" y="4909835"/>
                      <a:pt x="2974490" y="4908442"/>
                    </a:cubicBezTo>
                    <a:cubicBezTo>
                      <a:pt x="2988697" y="4902244"/>
                      <a:pt x="3009414" y="4907067"/>
                      <a:pt x="3024389" y="4907236"/>
                    </a:cubicBezTo>
                    <a:cubicBezTo>
                      <a:pt x="3067501" y="4907719"/>
                      <a:pt x="3110641" y="4904995"/>
                      <a:pt x="3153771" y="4905406"/>
                    </a:cubicBezTo>
                    <a:cubicBezTo>
                      <a:pt x="3195812" y="4905799"/>
                      <a:pt x="3236362" y="4910692"/>
                      <a:pt x="3276715" y="4915576"/>
                    </a:cubicBezTo>
                    <a:cubicBezTo>
                      <a:pt x="3303397" y="4918809"/>
                      <a:pt x="3334035" y="4910710"/>
                      <a:pt x="3362360" y="4908335"/>
                    </a:cubicBezTo>
                    <a:cubicBezTo>
                      <a:pt x="3407642" y="4904540"/>
                      <a:pt x="3453121" y="4905245"/>
                      <a:pt x="3498519" y="4906156"/>
                    </a:cubicBezTo>
                    <a:cubicBezTo>
                      <a:pt x="3521308" y="4906611"/>
                      <a:pt x="3544115" y="4906968"/>
                      <a:pt x="3566903" y="4907531"/>
                    </a:cubicBezTo>
                    <a:cubicBezTo>
                      <a:pt x="3572296" y="4907665"/>
                      <a:pt x="3582976" y="4905566"/>
                      <a:pt x="3588183" y="4907120"/>
                    </a:cubicBezTo>
                    <a:cubicBezTo>
                      <a:pt x="3609096" y="4913398"/>
                      <a:pt x="3595826" y="4913764"/>
                      <a:pt x="3610605" y="4923310"/>
                    </a:cubicBezTo>
                    <a:cubicBezTo>
                      <a:pt x="3591219" y="4910781"/>
                      <a:pt x="3653985" y="4902619"/>
                      <a:pt x="3657602" y="4902593"/>
                    </a:cubicBezTo>
                    <a:cubicBezTo>
                      <a:pt x="3686088" y="4902378"/>
                      <a:pt x="3712189" y="4916371"/>
                      <a:pt x="3735897" y="4913630"/>
                    </a:cubicBezTo>
                    <a:cubicBezTo>
                      <a:pt x="3761579" y="4910665"/>
                      <a:pt x="3787797" y="4894797"/>
                      <a:pt x="3816050" y="4899718"/>
                    </a:cubicBezTo>
                    <a:cubicBezTo>
                      <a:pt x="3829257" y="4902021"/>
                      <a:pt x="3840223" y="4916791"/>
                      <a:pt x="3850037" y="4918488"/>
                    </a:cubicBezTo>
                    <a:cubicBezTo>
                      <a:pt x="3865896" y="4921229"/>
                      <a:pt x="3871316" y="4909772"/>
                      <a:pt x="3885863" y="4904039"/>
                    </a:cubicBezTo>
                    <a:cubicBezTo>
                      <a:pt x="3914884" y="4892591"/>
                      <a:pt x="3948558" y="4902566"/>
                      <a:pt x="3978856" y="4900584"/>
                    </a:cubicBezTo>
                    <a:cubicBezTo>
                      <a:pt x="4021388" y="4897806"/>
                      <a:pt x="4062340" y="4897708"/>
                      <a:pt x="4105033" y="4897137"/>
                    </a:cubicBezTo>
                    <a:cubicBezTo>
                      <a:pt x="4182927" y="4896110"/>
                      <a:pt x="4260811" y="4894824"/>
                      <a:pt x="4338714" y="4895583"/>
                    </a:cubicBezTo>
                    <a:cubicBezTo>
                      <a:pt x="4410446" y="4896280"/>
                      <a:pt x="4468078" y="4925042"/>
                      <a:pt x="4539418" y="4923479"/>
                    </a:cubicBezTo>
                    <a:cubicBezTo>
                      <a:pt x="4576833" y="4922666"/>
                      <a:pt x="4614883" y="4919399"/>
                      <a:pt x="4652244" y="4920301"/>
                    </a:cubicBezTo>
                    <a:cubicBezTo>
                      <a:pt x="4684329" y="4921059"/>
                      <a:pt x="4700715" y="4944973"/>
                      <a:pt x="4676462" y="4973066"/>
                    </a:cubicBezTo>
                    <a:cubicBezTo>
                      <a:pt x="4660067" y="4992059"/>
                      <a:pt x="4629956" y="4994069"/>
                      <a:pt x="4606837" y="4997542"/>
                    </a:cubicBezTo>
                    <a:cubicBezTo>
                      <a:pt x="4572520" y="5002713"/>
                      <a:pt x="4538819" y="5010142"/>
                      <a:pt x="4504619" y="5015875"/>
                    </a:cubicBezTo>
                    <a:cubicBezTo>
                      <a:pt x="4423296" y="5029502"/>
                      <a:pt x="4338178" y="5029082"/>
                      <a:pt x="4255918" y="5031555"/>
                    </a:cubicBezTo>
                    <a:cubicBezTo>
                      <a:pt x="3920438" y="5041655"/>
                      <a:pt x="3584887" y="5071480"/>
                      <a:pt x="3249203" y="5074632"/>
                    </a:cubicBezTo>
                    <a:cubicBezTo>
                      <a:pt x="3101809" y="5076016"/>
                      <a:pt x="2952835" y="5088429"/>
                      <a:pt x="2805906" y="5082642"/>
                    </a:cubicBezTo>
                    <a:cubicBezTo>
                      <a:pt x="2723940" y="5079410"/>
                      <a:pt x="2643814" y="5097028"/>
                      <a:pt x="2561215" y="5084366"/>
                    </a:cubicBezTo>
                    <a:cubicBezTo>
                      <a:pt x="2526389" y="5079025"/>
                      <a:pt x="2492153" y="5075784"/>
                      <a:pt x="2457041" y="5073275"/>
                    </a:cubicBezTo>
                    <a:cubicBezTo>
                      <a:pt x="2452469" y="5072953"/>
                      <a:pt x="2425653" y="5067765"/>
                      <a:pt x="2420590" y="5070069"/>
                    </a:cubicBezTo>
                    <a:cubicBezTo>
                      <a:pt x="2405633" y="5076882"/>
                      <a:pt x="2413982" y="5070658"/>
                      <a:pt x="2407704" y="5087955"/>
                    </a:cubicBezTo>
                    <a:cubicBezTo>
                      <a:pt x="2397409" y="5116369"/>
                      <a:pt x="2401704" y="5161688"/>
                      <a:pt x="2401757" y="5191941"/>
                    </a:cubicBezTo>
                    <a:cubicBezTo>
                      <a:pt x="2401865" y="5240153"/>
                      <a:pt x="2404213" y="5288463"/>
                      <a:pt x="2405829" y="5336647"/>
                    </a:cubicBezTo>
                    <a:cubicBezTo>
                      <a:pt x="2407392" y="5382814"/>
                      <a:pt x="2409955" y="5428944"/>
                      <a:pt x="2412705" y="5475066"/>
                    </a:cubicBezTo>
                    <a:cubicBezTo>
                      <a:pt x="2413839" y="5494149"/>
                      <a:pt x="2406329" y="5565899"/>
                      <a:pt x="2421046" y="5580124"/>
                    </a:cubicBezTo>
                    <a:cubicBezTo>
                      <a:pt x="2432431" y="5591143"/>
                      <a:pt x="2485696" y="5585928"/>
                      <a:pt x="2500109" y="5582847"/>
                    </a:cubicBezTo>
                    <a:cubicBezTo>
                      <a:pt x="2517397" y="5579151"/>
                      <a:pt x="2519013" y="5578240"/>
                      <a:pt x="2537730" y="5580436"/>
                    </a:cubicBezTo>
                    <a:cubicBezTo>
                      <a:pt x="2551535" y="5582062"/>
                      <a:pt x="2556446" y="5581660"/>
                      <a:pt x="2570270" y="5580169"/>
                    </a:cubicBezTo>
                    <a:cubicBezTo>
                      <a:pt x="2609855" y="5575891"/>
                      <a:pt x="2655191" y="5575132"/>
                      <a:pt x="2694937" y="5582285"/>
                    </a:cubicBezTo>
                    <a:cubicBezTo>
                      <a:pt x="2725780" y="5587830"/>
                      <a:pt x="2758177" y="5573195"/>
                      <a:pt x="2769982" y="5605636"/>
                    </a:cubicBezTo>
                    <a:cubicBezTo>
                      <a:pt x="2789940" y="5581204"/>
                      <a:pt x="2789484" y="5595277"/>
                      <a:pt x="2811416" y="5600189"/>
                    </a:cubicBezTo>
                    <a:cubicBezTo>
                      <a:pt x="2834008" y="5605234"/>
                      <a:pt x="2827087" y="5590643"/>
                      <a:pt x="2846233" y="5588634"/>
                    </a:cubicBezTo>
                    <a:cubicBezTo>
                      <a:pt x="2859725" y="5587223"/>
                      <a:pt x="2871763" y="5597885"/>
                      <a:pt x="2886354" y="5597983"/>
                    </a:cubicBezTo>
                    <a:cubicBezTo>
                      <a:pt x="2910455" y="5598135"/>
                      <a:pt x="2932136" y="5591768"/>
                      <a:pt x="2957907" y="5594983"/>
                    </a:cubicBezTo>
                    <a:cubicBezTo>
                      <a:pt x="3071689" y="5609181"/>
                      <a:pt x="3187079" y="5621942"/>
                      <a:pt x="3301816" y="5622995"/>
                    </a:cubicBezTo>
                    <a:cubicBezTo>
                      <a:pt x="3349421" y="5623442"/>
                      <a:pt x="3396462" y="5624174"/>
                      <a:pt x="3443807" y="5625621"/>
                    </a:cubicBezTo>
                    <a:cubicBezTo>
                      <a:pt x="3467962" y="5626353"/>
                      <a:pt x="3490804" y="5628871"/>
                      <a:pt x="3514557" y="5631720"/>
                    </a:cubicBezTo>
                    <a:cubicBezTo>
                      <a:pt x="3536944" y="5634416"/>
                      <a:pt x="3554535" y="5629032"/>
                      <a:pt x="3577806" y="5627853"/>
                    </a:cubicBezTo>
                    <a:cubicBezTo>
                      <a:pt x="3629268" y="5625228"/>
                      <a:pt x="3683257" y="5633068"/>
                      <a:pt x="3734727" y="5635881"/>
                    </a:cubicBezTo>
                    <a:cubicBezTo>
                      <a:pt x="3758927" y="5637202"/>
                      <a:pt x="3789234" y="5633041"/>
                      <a:pt x="3812443" y="5636220"/>
                    </a:cubicBezTo>
                    <a:cubicBezTo>
                      <a:pt x="3835767" y="5639408"/>
                      <a:pt x="3837526" y="5657125"/>
                      <a:pt x="3856073" y="5667394"/>
                    </a:cubicBezTo>
                    <a:cubicBezTo>
                      <a:pt x="3859002" y="5609913"/>
                      <a:pt x="3979205" y="5646730"/>
                      <a:pt x="4010494" y="5646802"/>
                    </a:cubicBezTo>
                    <a:cubicBezTo>
                      <a:pt x="4022781" y="5646838"/>
                      <a:pt x="4037792" y="5641605"/>
                      <a:pt x="4052624" y="5642551"/>
                    </a:cubicBezTo>
                    <a:cubicBezTo>
                      <a:pt x="4077172" y="5644132"/>
                      <a:pt x="4101889" y="5644534"/>
                      <a:pt x="4126473" y="5645400"/>
                    </a:cubicBezTo>
                    <a:cubicBezTo>
                      <a:pt x="4165674" y="5646775"/>
                      <a:pt x="4203563" y="5649150"/>
                      <a:pt x="4240800" y="5644400"/>
                    </a:cubicBezTo>
                    <a:cubicBezTo>
                      <a:pt x="4289449" y="5638202"/>
                      <a:pt x="4342286" y="5644810"/>
                      <a:pt x="4391426" y="5644507"/>
                    </a:cubicBezTo>
                    <a:cubicBezTo>
                      <a:pt x="4444933" y="5644168"/>
                      <a:pt x="4498448" y="5643444"/>
                      <a:pt x="4551928" y="5641694"/>
                    </a:cubicBezTo>
                    <a:cubicBezTo>
                      <a:pt x="4606114" y="5639917"/>
                      <a:pt x="4660200" y="5636604"/>
                      <a:pt x="4714377" y="5634863"/>
                    </a:cubicBezTo>
                    <a:cubicBezTo>
                      <a:pt x="4761436" y="5633345"/>
                      <a:pt x="4811362" y="5637140"/>
                      <a:pt x="4857752" y="5633693"/>
                    </a:cubicBezTo>
                    <a:cubicBezTo>
                      <a:pt x="4869780" y="5632800"/>
                      <a:pt x="4881281" y="5623987"/>
                      <a:pt x="4892033" y="5623531"/>
                    </a:cubicBezTo>
                    <a:cubicBezTo>
                      <a:pt x="4906937" y="5622897"/>
                      <a:pt x="4923626" y="5629299"/>
                      <a:pt x="4940825" y="5627826"/>
                    </a:cubicBezTo>
                    <a:cubicBezTo>
                      <a:pt x="4995037" y="5623201"/>
                      <a:pt x="5045552" y="5622442"/>
                      <a:pt x="5100345" y="5622629"/>
                    </a:cubicBezTo>
                    <a:cubicBezTo>
                      <a:pt x="5194339" y="5622950"/>
                      <a:pt x="5291994" y="5605591"/>
                      <a:pt x="5382112" y="5580695"/>
                    </a:cubicBezTo>
                    <a:cubicBezTo>
                      <a:pt x="5423653" y="5569221"/>
                      <a:pt x="5466828" y="5568596"/>
                      <a:pt x="5508074" y="5556291"/>
                    </a:cubicBezTo>
                    <a:cubicBezTo>
                      <a:pt x="5555688" y="5542075"/>
                      <a:pt x="5599291" y="5517295"/>
                      <a:pt x="5643109" y="5494363"/>
                    </a:cubicBezTo>
                    <a:cubicBezTo>
                      <a:pt x="5677426" y="5476397"/>
                      <a:pt x="5725673" y="5468039"/>
                      <a:pt x="5711698" y="5422613"/>
                    </a:cubicBezTo>
                    <a:cubicBezTo>
                      <a:pt x="5696785" y="5374116"/>
                      <a:pt x="5672970" y="5327092"/>
                      <a:pt x="5655218" y="5279452"/>
                    </a:cubicBezTo>
                    <a:cubicBezTo>
                      <a:pt x="5639787" y="5238036"/>
                      <a:pt x="5629947" y="5197683"/>
                      <a:pt x="5596496" y="5166528"/>
                    </a:cubicBezTo>
                    <a:cubicBezTo>
                      <a:pt x="5563438" y="5135738"/>
                      <a:pt x="5521210" y="5115066"/>
                      <a:pt x="5485991" y="5086678"/>
                    </a:cubicBezTo>
                    <a:cubicBezTo>
                      <a:pt x="5409232" y="5024813"/>
                      <a:pt x="5329105" y="4987818"/>
                      <a:pt x="5238210" y="4951179"/>
                    </a:cubicBezTo>
                    <a:cubicBezTo>
                      <a:pt x="5146592" y="4914246"/>
                      <a:pt x="5063010" y="4859784"/>
                      <a:pt x="4966766" y="4835227"/>
                    </a:cubicBezTo>
                    <a:cubicBezTo>
                      <a:pt x="4877397" y="4812421"/>
                      <a:pt x="4791297" y="4781846"/>
                      <a:pt x="4703733" y="4758477"/>
                    </a:cubicBezTo>
                    <a:cubicBezTo>
                      <a:pt x="4607926" y="4732911"/>
                      <a:pt x="4509128" y="4723642"/>
                      <a:pt x="4412500" y="4700916"/>
                    </a:cubicBezTo>
                    <a:cubicBezTo>
                      <a:pt x="4319890" y="4679128"/>
                      <a:pt x="4228968" y="4647088"/>
                      <a:pt x="4135135" y="4630496"/>
                    </a:cubicBezTo>
                    <a:cubicBezTo>
                      <a:pt x="4033613" y="4612557"/>
                      <a:pt x="3931154" y="4603323"/>
                      <a:pt x="3830007" y="4581428"/>
                    </a:cubicBezTo>
                    <a:cubicBezTo>
                      <a:pt x="3744256" y="4562872"/>
                      <a:pt x="3662442" y="4526519"/>
                      <a:pt x="3576244" y="4512017"/>
                    </a:cubicBezTo>
                    <a:cubicBezTo>
                      <a:pt x="3551062" y="4507776"/>
                      <a:pt x="3523835" y="4505186"/>
                      <a:pt x="3499466" y="4497274"/>
                    </a:cubicBezTo>
                    <a:cubicBezTo>
                      <a:pt x="3476678" y="4489872"/>
                      <a:pt x="3460372" y="4474887"/>
                      <a:pt x="3437333" y="4468815"/>
                    </a:cubicBezTo>
                    <a:cubicBezTo>
                      <a:pt x="3384148" y="4454805"/>
                      <a:pt x="3337928" y="4435704"/>
                      <a:pt x="3287574" y="4412933"/>
                    </a:cubicBezTo>
                    <a:cubicBezTo>
                      <a:pt x="3266401" y="4403352"/>
                      <a:pt x="3254668" y="4391583"/>
                      <a:pt x="3236317" y="4379706"/>
                    </a:cubicBezTo>
                    <a:cubicBezTo>
                      <a:pt x="3214430" y="4365552"/>
                      <a:pt x="3186400" y="4360525"/>
                      <a:pt x="3161835" y="4352720"/>
                    </a:cubicBezTo>
                    <a:cubicBezTo>
                      <a:pt x="3114516" y="4337692"/>
                      <a:pt x="3067385" y="4322913"/>
                      <a:pt x="3024933" y="4296526"/>
                    </a:cubicBezTo>
                    <a:cubicBezTo>
                      <a:pt x="2980928" y="4269183"/>
                      <a:pt x="2940503" y="4238269"/>
                      <a:pt x="2899998" y="4206318"/>
                    </a:cubicBezTo>
                    <a:cubicBezTo>
                      <a:pt x="2882844" y="4192790"/>
                      <a:pt x="2864503" y="4179207"/>
                      <a:pt x="2846920" y="4166554"/>
                    </a:cubicBezTo>
                    <a:cubicBezTo>
                      <a:pt x="2825257" y="4150972"/>
                      <a:pt x="2803031" y="4148150"/>
                      <a:pt x="2778751" y="4137970"/>
                    </a:cubicBezTo>
                    <a:cubicBezTo>
                      <a:pt x="2673443" y="4093786"/>
                      <a:pt x="2627330" y="3990059"/>
                      <a:pt x="2569966" y="3899806"/>
                    </a:cubicBezTo>
                    <a:cubicBezTo>
                      <a:pt x="2564581" y="3972896"/>
                      <a:pt x="2494653" y="4006811"/>
                      <a:pt x="2451567" y="3937302"/>
                    </a:cubicBezTo>
                    <a:lnTo>
                      <a:pt x="2451567" y="3937302"/>
                    </a:lnTo>
                    <a:close/>
                    <a:moveTo>
                      <a:pt x="3948210" y="2657008"/>
                    </a:moveTo>
                    <a:cubicBezTo>
                      <a:pt x="3955469" y="2624272"/>
                      <a:pt x="3965819" y="2577293"/>
                      <a:pt x="3925019" y="2575461"/>
                    </a:cubicBezTo>
                    <a:cubicBezTo>
                      <a:pt x="3922394" y="2575346"/>
                      <a:pt x="3895364" y="2582097"/>
                      <a:pt x="3892578" y="2583892"/>
                    </a:cubicBezTo>
                    <a:cubicBezTo>
                      <a:pt x="3878674" y="2592831"/>
                      <a:pt x="3873415" y="2622647"/>
                      <a:pt x="3868110" y="2637122"/>
                    </a:cubicBezTo>
                    <a:cubicBezTo>
                      <a:pt x="3863440" y="2649891"/>
                      <a:pt x="3860198" y="2666893"/>
                      <a:pt x="3849822" y="2676538"/>
                    </a:cubicBezTo>
                    <a:cubicBezTo>
                      <a:pt x="3839589" y="2686066"/>
                      <a:pt x="3828900" y="2686298"/>
                      <a:pt x="3819345" y="2697710"/>
                    </a:cubicBezTo>
                    <a:cubicBezTo>
                      <a:pt x="3790279" y="2732438"/>
                      <a:pt x="3768625" y="2792088"/>
                      <a:pt x="3751042" y="2834013"/>
                    </a:cubicBezTo>
                    <a:cubicBezTo>
                      <a:pt x="3774893" y="2828244"/>
                      <a:pt x="3757561" y="2844246"/>
                      <a:pt x="3767705" y="2853363"/>
                    </a:cubicBezTo>
                    <a:cubicBezTo>
                      <a:pt x="3783555" y="2867597"/>
                      <a:pt x="3778617" y="2865026"/>
                      <a:pt x="3801147" y="2867231"/>
                    </a:cubicBezTo>
                    <a:cubicBezTo>
                      <a:pt x="3840402" y="2871071"/>
                      <a:pt x="3858314" y="2860614"/>
                      <a:pt x="3889006" y="2836165"/>
                    </a:cubicBezTo>
                    <a:cubicBezTo>
                      <a:pt x="3915036" y="2815430"/>
                      <a:pt x="3923394" y="2801848"/>
                      <a:pt x="3938378" y="2771916"/>
                    </a:cubicBezTo>
                    <a:cubicBezTo>
                      <a:pt x="3959800" y="2729160"/>
                      <a:pt x="3949353" y="2701916"/>
                      <a:pt x="3948165" y="2656982"/>
                    </a:cubicBezTo>
                    <a:cubicBezTo>
                      <a:pt x="3958907" y="2666867"/>
                      <a:pt x="3969650" y="2676752"/>
                      <a:pt x="3980392" y="2686646"/>
                    </a:cubicBezTo>
                    <a:cubicBezTo>
                      <a:pt x="3977061" y="2673689"/>
                      <a:pt x="3973722" y="2660732"/>
                      <a:pt x="3970391" y="2647784"/>
                    </a:cubicBezTo>
                    <a:lnTo>
                      <a:pt x="3948210" y="2657008"/>
                    </a:lnTo>
                    <a:close/>
                    <a:moveTo>
                      <a:pt x="2819033" y="72096"/>
                    </a:moveTo>
                    <a:cubicBezTo>
                      <a:pt x="2839893" y="694"/>
                      <a:pt x="2878862" y="-4583"/>
                      <a:pt x="2931252" y="46718"/>
                    </a:cubicBezTo>
                    <a:cubicBezTo>
                      <a:pt x="2939557" y="28367"/>
                      <a:pt x="2949388" y="-127"/>
                      <a:pt x="2973543" y="33"/>
                    </a:cubicBezTo>
                    <a:cubicBezTo>
                      <a:pt x="2990661" y="149"/>
                      <a:pt x="2993689" y="13990"/>
                      <a:pt x="3005172" y="23331"/>
                    </a:cubicBezTo>
                    <a:cubicBezTo>
                      <a:pt x="3019031" y="34627"/>
                      <a:pt x="3029836" y="38592"/>
                      <a:pt x="3047427" y="41601"/>
                    </a:cubicBezTo>
                    <a:cubicBezTo>
                      <a:pt x="3085816" y="48164"/>
                      <a:pt x="3121490" y="45914"/>
                      <a:pt x="3157620" y="63077"/>
                    </a:cubicBezTo>
                    <a:cubicBezTo>
                      <a:pt x="3190535" y="78704"/>
                      <a:pt x="3206188" y="101528"/>
                      <a:pt x="3231531" y="124933"/>
                    </a:cubicBezTo>
                    <a:cubicBezTo>
                      <a:pt x="3255239" y="146828"/>
                      <a:pt x="3272536" y="132648"/>
                      <a:pt x="3299602" y="143730"/>
                    </a:cubicBezTo>
                    <a:cubicBezTo>
                      <a:pt x="3329695" y="156053"/>
                      <a:pt x="3343152" y="192522"/>
                      <a:pt x="3348983" y="222070"/>
                    </a:cubicBezTo>
                    <a:cubicBezTo>
                      <a:pt x="3356100" y="258217"/>
                      <a:pt x="3348688" y="269737"/>
                      <a:pt x="3373816" y="295981"/>
                    </a:cubicBezTo>
                    <a:cubicBezTo>
                      <a:pt x="3397516" y="320743"/>
                      <a:pt x="3410089" y="352274"/>
                      <a:pt x="3412946" y="386296"/>
                    </a:cubicBezTo>
                    <a:cubicBezTo>
                      <a:pt x="3415634" y="418470"/>
                      <a:pt x="3408535" y="456653"/>
                      <a:pt x="3389961" y="483781"/>
                    </a:cubicBezTo>
                    <a:cubicBezTo>
                      <a:pt x="3369057" y="514339"/>
                      <a:pt x="3347394" y="505891"/>
                      <a:pt x="3374611" y="542190"/>
                    </a:cubicBezTo>
                    <a:cubicBezTo>
                      <a:pt x="3388309" y="560469"/>
                      <a:pt x="3389854" y="599376"/>
                      <a:pt x="3406329" y="611092"/>
                    </a:cubicBezTo>
                    <a:cubicBezTo>
                      <a:pt x="3435154" y="631568"/>
                      <a:pt x="3472373" y="598537"/>
                      <a:pt x="3497832" y="590223"/>
                    </a:cubicBezTo>
                    <a:cubicBezTo>
                      <a:pt x="3532425" y="578927"/>
                      <a:pt x="3524710" y="597822"/>
                      <a:pt x="3539882" y="620611"/>
                    </a:cubicBezTo>
                    <a:cubicBezTo>
                      <a:pt x="3562304" y="654276"/>
                      <a:pt x="3575636" y="619539"/>
                      <a:pt x="3606220" y="626263"/>
                    </a:cubicBezTo>
                    <a:cubicBezTo>
                      <a:pt x="3617463" y="628737"/>
                      <a:pt x="3620758" y="640872"/>
                      <a:pt x="3624714" y="642328"/>
                    </a:cubicBezTo>
                    <a:cubicBezTo>
                      <a:pt x="3638680" y="647507"/>
                      <a:pt x="3623848" y="645587"/>
                      <a:pt x="3639805" y="639828"/>
                    </a:cubicBezTo>
                    <a:cubicBezTo>
                      <a:pt x="3650413" y="636006"/>
                      <a:pt x="3643145" y="615432"/>
                      <a:pt x="3664514" y="627174"/>
                    </a:cubicBezTo>
                    <a:cubicBezTo>
                      <a:pt x="3679364" y="635345"/>
                      <a:pt x="3668183" y="649874"/>
                      <a:pt x="3674934" y="660393"/>
                    </a:cubicBezTo>
                    <a:cubicBezTo>
                      <a:pt x="3688195" y="681074"/>
                      <a:pt x="3707885" y="669019"/>
                      <a:pt x="3717690" y="695710"/>
                    </a:cubicBezTo>
                    <a:cubicBezTo>
                      <a:pt x="3727441" y="722293"/>
                      <a:pt x="3740648" y="757548"/>
                      <a:pt x="3746068" y="786614"/>
                    </a:cubicBezTo>
                    <a:cubicBezTo>
                      <a:pt x="3752676" y="821922"/>
                      <a:pt x="3737165" y="852649"/>
                      <a:pt x="3739434" y="886055"/>
                    </a:cubicBezTo>
                    <a:cubicBezTo>
                      <a:pt x="3741809" y="920943"/>
                      <a:pt x="3776376" y="944455"/>
                      <a:pt x="3797878" y="968913"/>
                    </a:cubicBezTo>
                    <a:cubicBezTo>
                      <a:pt x="3903329" y="1088786"/>
                      <a:pt x="3947977" y="1246448"/>
                      <a:pt x="3982375" y="1398842"/>
                    </a:cubicBezTo>
                    <a:cubicBezTo>
                      <a:pt x="4014352" y="1540476"/>
                      <a:pt x="3958077" y="1700817"/>
                      <a:pt x="3847581" y="1796812"/>
                    </a:cubicBezTo>
                    <a:cubicBezTo>
                      <a:pt x="3791565" y="1845478"/>
                      <a:pt x="3721583" y="1866347"/>
                      <a:pt x="3667791" y="1919907"/>
                    </a:cubicBezTo>
                    <a:cubicBezTo>
                      <a:pt x="3643913" y="1943678"/>
                      <a:pt x="3644225" y="1951206"/>
                      <a:pt x="3672675" y="1970690"/>
                    </a:cubicBezTo>
                    <a:cubicBezTo>
                      <a:pt x="3695982" y="1986648"/>
                      <a:pt x="3717359" y="2006981"/>
                      <a:pt x="3742059" y="2019589"/>
                    </a:cubicBezTo>
                    <a:cubicBezTo>
                      <a:pt x="3805558" y="2052004"/>
                      <a:pt x="3867432" y="2075159"/>
                      <a:pt x="3938333" y="2088768"/>
                    </a:cubicBezTo>
                    <a:cubicBezTo>
                      <a:pt x="3974088" y="2095635"/>
                      <a:pt x="4011316" y="2092884"/>
                      <a:pt x="4047490" y="2091598"/>
                    </a:cubicBezTo>
                    <a:cubicBezTo>
                      <a:pt x="4085146" y="2090259"/>
                      <a:pt x="4127652" y="2095599"/>
                      <a:pt x="4164460" y="2091000"/>
                    </a:cubicBezTo>
                    <a:cubicBezTo>
                      <a:pt x="4196973" y="2086937"/>
                      <a:pt x="4222691" y="2060693"/>
                      <a:pt x="4256730" y="2063479"/>
                    </a:cubicBezTo>
                    <a:cubicBezTo>
                      <a:pt x="4270071" y="2064568"/>
                      <a:pt x="4278251" y="2069667"/>
                      <a:pt x="4291833" y="2068462"/>
                    </a:cubicBezTo>
                    <a:cubicBezTo>
                      <a:pt x="4309666" y="2066890"/>
                      <a:pt x="4324667" y="2057451"/>
                      <a:pt x="4343634" y="2057933"/>
                    </a:cubicBezTo>
                    <a:cubicBezTo>
                      <a:pt x="4372468" y="2058666"/>
                      <a:pt x="4400998" y="2059148"/>
                      <a:pt x="4428877" y="2060202"/>
                    </a:cubicBezTo>
                    <a:cubicBezTo>
                      <a:pt x="4460542" y="2061380"/>
                      <a:pt x="4497761" y="2052710"/>
                      <a:pt x="4529273" y="2058183"/>
                    </a:cubicBezTo>
                    <a:cubicBezTo>
                      <a:pt x="4559179" y="2063372"/>
                      <a:pt x="4594746" y="2090268"/>
                      <a:pt x="4620758" y="2105948"/>
                    </a:cubicBezTo>
                    <a:cubicBezTo>
                      <a:pt x="4652824" y="2125281"/>
                      <a:pt x="4691321" y="2147641"/>
                      <a:pt x="4720029" y="2171260"/>
                    </a:cubicBezTo>
                    <a:cubicBezTo>
                      <a:pt x="4747149" y="2193584"/>
                      <a:pt x="4766276" y="2229107"/>
                      <a:pt x="4787431" y="2256825"/>
                    </a:cubicBezTo>
                    <a:cubicBezTo>
                      <a:pt x="4809800" y="2286149"/>
                      <a:pt x="4835687" y="2312349"/>
                      <a:pt x="4858181" y="2341540"/>
                    </a:cubicBezTo>
                    <a:cubicBezTo>
                      <a:pt x="4946745" y="2456457"/>
                      <a:pt x="5040034" y="2598001"/>
                      <a:pt x="5067725" y="2742680"/>
                    </a:cubicBezTo>
                    <a:cubicBezTo>
                      <a:pt x="5074734" y="2779291"/>
                      <a:pt x="5074351" y="2815448"/>
                      <a:pt x="5069073" y="2852220"/>
                    </a:cubicBezTo>
                    <a:cubicBezTo>
                      <a:pt x="5064349" y="2885064"/>
                      <a:pt x="5033533" y="2897547"/>
                      <a:pt x="5032595" y="2932856"/>
                    </a:cubicBezTo>
                    <a:cubicBezTo>
                      <a:pt x="5030693" y="3004311"/>
                      <a:pt x="5064930" y="3087152"/>
                      <a:pt x="5084807" y="3154874"/>
                    </a:cubicBezTo>
                    <a:cubicBezTo>
                      <a:pt x="5105747" y="3226178"/>
                      <a:pt x="5131974" y="3295436"/>
                      <a:pt x="5164451" y="3362489"/>
                    </a:cubicBezTo>
                    <a:cubicBezTo>
                      <a:pt x="5177024" y="3388457"/>
                      <a:pt x="5192964" y="3409924"/>
                      <a:pt x="5200875" y="3436820"/>
                    </a:cubicBezTo>
                    <a:cubicBezTo>
                      <a:pt x="5210537" y="3469673"/>
                      <a:pt x="5225253" y="3500837"/>
                      <a:pt x="5236014" y="3533975"/>
                    </a:cubicBezTo>
                    <a:cubicBezTo>
                      <a:pt x="5329114" y="3820609"/>
                      <a:pt x="5473436" y="4087437"/>
                      <a:pt x="5578637" y="4369723"/>
                    </a:cubicBezTo>
                    <a:cubicBezTo>
                      <a:pt x="5635171" y="4521411"/>
                      <a:pt x="5694955" y="4671796"/>
                      <a:pt x="5756596" y="4821547"/>
                    </a:cubicBezTo>
                    <a:cubicBezTo>
                      <a:pt x="5786931" y="4895270"/>
                      <a:pt x="5819792" y="4966734"/>
                      <a:pt x="5852769" y="5039333"/>
                    </a:cubicBezTo>
                    <a:cubicBezTo>
                      <a:pt x="5857109" y="5048870"/>
                      <a:pt x="5860190" y="5067256"/>
                      <a:pt x="5867744" y="5073819"/>
                    </a:cubicBezTo>
                    <a:cubicBezTo>
                      <a:pt x="5880505" y="5084910"/>
                      <a:pt x="5869253" y="5078597"/>
                      <a:pt x="5887122" y="5076713"/>
                    </a:cubicBezTo>
                    <a:cubicBezTo>
                      <a:pt x="5902534" y="5075088"/>
                      <a:pt x="5918536" y="5068060"/>
                      <a:pt x="5934092" y="5065453"/>
                    </a:cubicBezTo>
                    <a:cubicBezTo>
                      <a:pt x="5971632" y="5059148"/>
                      <a:pt x="6010084" y="5058068"/>
                      <a:pt x="6047945" y="5054335"/>
                    </a:cubicBezTo>
                    <a:cubicBezTo>
                      <a:pt x="6091451" y="5050031"/>
                      <a:pt x="6129750" y="5047789"/>
                      <a:pt x="6173283" y="5049897"/>
                    </a:cubicBezTo>
                    <a:cubicBezTo>
                      <a:pt x="6213796" y="5051861"/>
                      <a:pt x="6253676" y="5039824"/>
                      <a:pt x="6294003" y="5037154"/>
                    </a:cubicBezTo>
                    <a:cubicBezTo>
                      <a:pt x="6380451" y="5031431"/>
                      <a:pt x="6465703" y="5034448"/>
                      <a:pt x="6552089" y="5036065"/>
                    </a:cubicBezTo>
                    <a:cubicBezTo>
                      <a:pt x="6619401" y="5037324"/>
                      <a:pt x="6705590" y="5029323"/>
                      <a:pt x="6767875" y="5060577"/>
                    </a:cubicBezTo>
                    <a:cubicBezTo>
                      <a:pt x="6830275" y="5091884"/>
                      <a:pt x="6808746" y="5163983"/>
                      <a:pt x="6755829" y="5191441"/>
                    </a:cubicBezTo>
                    <a:cubicBezTo>
                      <a:pt x="6692419" y="5224347"/>
                      <a:pt x="6617785" y="5229044"/>
                      <a:pt x="6554768" y="5262575"/>
                    </a:cubicBezTo>
                    <a:cubicBezTo>
                      <a:pt x="6602059" y="5277131"/>
                      <a:pt x="6653155" y="5273380"/>
                      <a:pt x="6701330" y="5284739"/>
                    </a:cubicBezTo>
                    <a:cubicBezTo>
                      <a:pt x="6732379" y="5292061"/>
                      <a:pt x="6780376" y="5297472"/>
                      <a:pt x="6803781" y="5320136"/>
                    </a:cubicBezTo>
                    <a:cubicBezTo>
                      <a:pt x="6826445" y="5342094"/>
                      <a:pt x="6824150" y="5379911"/>
                      <a:pt x="6809192" y="5405665"/>
                    </a:cubicBezTo>
                    <a:cubicBezTo>
                      <a:pt x="6790565" y="5437722"/>
                      <a:pt x="6754739" y="5443258"/>
                      <a:pt x="6722494" y="5454376"/>
                    </a:cubicBezTo>
                    <a:cubicBezTo>
                      <a:pt x="6737022" y="5473628"/>
                      <a:pt x="6759606" y="5472128"/>
                      <a:pt x="6772679" y="5497498"/>
                    </a:cubicBezTo>
                    <a:cubicBezTo>
                      <a:pt x="6790047" y="5531243"/>
                      <a:pt x="6779188" y="5567292"/>
                      <a:pt x="6757918" y="5596465"/>
                    </a:cubicBezTo>
                    <a:cubicBezTo>
                      <a:pt x="6711761" y="5659803"/>
                      <a:pt x="6620356" y="5665152"/>
                      <a:pt x="6548999" y="5674180"/>
                    </a:cubicBezTo>
                    <a:cubicBezTo>
                      <a:pt x="6478883" y="5683056"/>
                      <a:pt x="6405249" y="5685182"/>
                      <a:pt x="6334660" y="5680378"/>
                    </a:cubicBezTo>
                    <a:cubicBezTo>
                      <a:pt x="6294440" y="5677636"/>
                      <a:pt x="6254757" y="5675627"/>
                      <a:pt x="6215037" y="5669965"/>
                    </a:cubicBezTo>
                    <a:cubicBezTo>
                      <a:pt x="6169345" y="5663447"/>
                      <a:pt x="6173738" y="5695460"/>
                      <a:pt x="6157459" y="5728223"/>
                    </a:cubicBezTo>
                    <a:cubicBezTo>
                      <a:pt x="6141707" y="5759941"/>
                      <a:pt x="6118972" y="5773532"/>
                      <a:pt x="6083789" y="5771577"/>
                    </a:cubicBezTo>
                    <a:cubicBezTo>
                      <a:pt x="6045802" y="5769451"/>
                      <a:pt x="6003681" y="5766870"/>
                      <a:pt x="5966051" y="5760504"/>
                    </a:cubicBezTo>
                    <a:cubicBezTo>
                      <a:pt x="5930020" y="5754414"/>
                      <a:pt x="5898819" y="5735813"/>
                      <a:pt x="5864262" y="5728062"/>
                    </a:cubicBezTo>
                    <a:cubicBezTo>
                      <a:pt x="5833142" y="5721070"/>
                      <a:pt x="5808433" y="5709783"/>
                      <a:pt x="5778867" y="5694647"/>
                    </a:cubicBezTo>
                    <a:cubicBezTo>
                      <a:pt x="5744934" y="5677279"/>
                      <a:pt x="5726888" y="5648213"/>
                      <a:pt x="5697187" y="5628255"/>
                    </a:cubicBezTo>
                    <a:cubicBezTo>
                      <a:pt x="5666702" y="5607770"/>
                      <a:pt x="5634804" y="5639953"/>
                      <a:pt x="5604828" y="5655972"/>
                    </a:cubicBezTo>
                    <a:cubicBezTo>
                      <a:pt x="5531970" y="5694897"/>
                      <a:pt x="5452014" y="5712114"/>
                      <a:pt x="5372325" y="5731250"/>
                    </a:cubicBezTo>
                    <a:cubicBezTo>
                      <a:pt x="5291065" y="5750770"/>
                      <a:pt x="5211930" y="5775747"/>
                      <a:pt x="5129286" y="5789257"/>
                    </a:cubicBezTo>
                    <a:cubicBezTo>
                      <a:pt x="5090826" y="5795535"/>
                      <a:pt x="5054294" y="5794695"/>
                      <a:pt x="5016013" y="5798776"/>
                    </a:cubicBezTo>
                    <a:cubicBezTo>
                      <a:pt x="4971900" y="5803482"/>
                      <a:pt x="4933663" y="5820332"/>
                      <a:pt x="4888613" y="5820422"/>
                    </a:cubicBezTo>
                    <a:cubicBezTo>
                      <a:pt x="4729521" y="5820752"/>
                      <a:pt x="4569403" y="5849470"/>
                      <a:pt x="4410241" y="5854783"/>
                    </a:cubicBezTo>
                    <a:cubicBezTo>
                      <a:pt x="4252676" y="5860043"/>
                      <a:pt x="4092558" y="5847005"/>
                      <a:pt x="3935163" y="5857560"/>
                    </a:cubicBezTo>
                    <a:cubicBezTo>
                      <a:pt x="3854689" y="5862963"/>
                      <a:pt x="3776804" y="5852131"/>
                      <a:pt x="3696776" y="5856292"/>
                    </a:cubicBezTo>
                    <a:cubicBezTo>
                      <a:pt x="3614221" y="5860597"/>
                      <a:pt x="3528747" y="5856248"/>
                      <a:pt x="3446361" y="5849943"/>
                    </a:cubicBezTo>
                    <a:cubicBezTo>
                      <a:pt x="3275393" y="5836861"/>
                      <a:pt x="3109739" y="5840263"/>
                      <a:pt x="2940566" y="5831789"/>
                    </a:cubicBezTo>
                    <a:cubicBezTo>
                      <a:pt x="2852564" y="5827378"/>
                      <a:pt x="2762838" y="5819091"/>
                      <a:pt x="2675943" y="5805116"/>
                    </a:cubicBezTo>
                    <a:cubicBezTo>
                      <a:pt x="2590745" y="5791418"/>
                      <a:pt x="2494332" y="5807197"/>
                      <a:pt x="2434074" y="5733080"/>
                    </a:cubicBezTo>
                    <a:cubicBezTo>
                      <a:pt x="2427448" y="5762138"/>
                      <a:pt x="2425636" y="5792266"/>
                      <a:pt x="2404401" y="5815180"/>
                    </a:cubicBezTo>
                    <a:cubicBezTo>
                      <a:pt x="2382067" y="5839272"/>
                      <a:pt x="2346090" y="5848997"/>
                      <a:pt x="2316193" y="5859971"/>
                    </a:cubicBezTo>
                    <a:cubicBezTo>
                      <a:pt x="2239853" y="5887984"/>
                      <a:pt x="2162683" y="5914594"/>
                      <a:pt x="2085816" y="5941178"/>
                    </a:cubicBezTo>
                    <a:cubicBezTo>
                      <a:pt x="2012959" y="5966386"/>
                      <a:pt x="1939628" y="5993685"/>
                      <a:pt x="1866190" y="6016785"/>
                    </a:cubicBezTo>
                    <a:cubicBezTo>
                      <a:pt x="1789002" y="6041065"/>
                      <a:pt x="1715573" y="6070498"/>
                      <a:pt x="1639689" y="6099001"/>
                    </a:cubicBezTo>
                    <a:cubicBezTo>
                      <a:pt x="1570930" y="6124826"/>
                      <a:pt x="1499689" y="6145230"/>
                      <a:pt x="1433431" y="6176368"/>
                    </a:cubicBezTo>
                    <a:cubicBezTo>
                      <a:pt x="1406097" y="6189209"/>
                      <a:pt x="1377469" y="6190272"/>
                      <a:pt x="1351340" y="6202264"/>
                    </a:cubicBezTo>
                    <a:cubicBezTo>
                      <a:pt x="1319068" y="6217070"/>
                      <a:pt x="1289092" y="6231277"/>
                      <a:pt x="1254516" y="6241956"/>
                    </a:cubicBezTo>
                    <a:cubicBezTo>
                      <a:pt x="1224860" y="6251118"/>
                      <a:pt x="1197732" y="6257709"/>
                      <a:pt x="1169032" y="6269621"/>
                    </a:cubicBezTo>
                    <a:cubicBezTo>
                      <a:pt x="1140618" y="6281417"/>
                      <a:pt x="1100363" y="6301902"/>
                      <a:pt x="1070627" y="6286212"/>
                    </a:cubicBezTo>
                    <a:cubicBezTo>
                      <a:pt x="1049722" y="6275193"/>
                      <a:pt x="1041516" y="6249869"/>
                      <a:pt x="1035086" y="6228723"/>
                    </a:cubicBezTo>
                    <a:cubicBezTo>
                      <a:pt x="1027032" y="6202282"/>
                      <a:pt x="1033899" y="6156401"/>
                      <a:pt x="1002591" y="6157589"/>
                    </a:cubicBezTo>
                    <a:cubicBezTo>
                      <a:pt x="971659" y="6158759"/>
                      <a:pt x="927993" y="6188530"/>
                      <a:pt x="897668" y="6198630"/>
                    </a:cubicBezTo>
                    <a:cubicBezTo>
                      <a:pt x="861386" y="6210721"/>
                      <a:pt x="824248" y="6230937"/>
                      <a:pt x="786877" y="6237786"/>
                    </a:cubicBezTo>
                    <a:cubicBezTo>
                      <a:pt x="749462" y="6244636"/>
                      <a:pt x="720011" y="6242582"/>
                      <a:pt x="700384" y="6207792"/>
                    </a:cubicBezTo>
                    <a:cubicBezTo>
                      <a:pt x="678292" y="6168644"/>
                      <a:pt x="681971" y="6127157"/>
                      <a:pt x="688579" y="6084571"/>
                    </a:cubicBezTo>
                    <a:cubicBezTo>
                      <a:pt x="624892" y="6084419"/>
                      <a:pt x="565903" y="6090402"/>
                      <a:pt x="501663" y="6092581"/>
                    </a:cubicBezTo>
                    <a:cubicBezTo>
                      <a:pt x="466274" y="6093787"/>
                      <a:pt x="431859" y="6095358"/>
                      <a:pt x="396569" y="6091455"/>
                    </a:cubicBezTo>
                    <a:cubicBezTo>
                      <a:pt x="364717" y="6087946"/>
                      <a:pt x="317363" y="6097930"/>
                      <a:pt x="289734" y="6083356"/>
                    </a:cubicBezTo>
                    <a:cubicBezTo>
                      <a:pt x="233576" y="6053710"/>
                      <a:pt x="241934" y="5969860"/>
                      <a:pt x="270259" y="5924006"/>
                    </a:cubicBezTo>
                    <a:cubicBezTo>
                      <a:pt x="285993" y="5898548"/>
                      <a:pt x="310648" y="5881385"/>
                      <a:pt x="335704" y="5865936"/>
                    </a:cubicBezTo>
                    <a:cubicBezTo>
                      <a:pt x="367128" y="5846577"/>
                      <a:pt x="390167" y="5824619"/>
                      <a:pt x="417688" y="5799955"/>
                    </a:cubicBezTo>
                    <a:cubicBezTo>
                      <a:pt x="399739" y="5787587"/>
                      <a:pt x="376397" y="5793597"/>
                      <a:pt x="358797" y="5778863"/>
                    </a:cubicBezTo>
                    <a:cubicBezTo>
                      <a:pt x="345125" y="5767433"/>
                      <a:pt x="336615" y="5748359"/>
                      <a:pt x="330373" y="5732089"/>
                    </a:cubicBezTo>
                    <a:cubicBezTo>
                      <a:pt x="318738" y="5701755"/>
                      <a:pt x="333731" y="5632166"/>
                      <a:pt x="307478" y="5614977"/>
                    </a:cubicBezTo>
                    <a:cubicBezTo>
                      <a:pt x="293458" y="5605806"/>
                      <a:pt x="268625" y="5609690"/>
                      <a:pt x="252605" y="5602332"/>
                    </a:cubicBezTo>
                    <a:cubicBezTo>
                      <a:pt x="230718" y="5592286"/>
                      <a:pt x="215350" y="5573757"/>
                      <a:pt x="205920" y="5551710"/>
                    </a:cubicBezTo>
                    <a:cubicBezTo>
                      <a:pt x="184686" y="5502007"/>
                      <a:pt x="202884" y="5450269"/>
                      <a:pt x="223601" y="5403834"/>
                    </a:cubicBezTo>
                    <a:cubicBezTo>
                      <a:pt x="145109" y="5390448"/>
                      <a:pt x="30041" y="5385126"/>
                      <a:pt x="7592" y="5294231"/>
                    </a:cubicBezTo>
                    <a:cubicBezTo>
                      <a:pt x="413" y="5265200"/>
                      <a:pt x="-570" y="5231589"/>
                      <a:pt x="9306" y="5203041"/>
                    </a:cubicBezTo>
                    <a:cubicBezTo>
                      <a:pt x="23969" y="5160679"/>
                      <a:pt x="58116" y="5158392"/>
                      <a:pt x="95978" y="5145971"/>
                    </a:cubicBezTo>
                    <a:cubicBezTo>
                      <a:pt x="254275" y="5094019"/>
                      <a:pt x="402534" y="5009651"/>
                      <a:pt x="573082" y="4997140"/>
                    </a:cubicBezTo>
                    <a:cubicBezTo>
                      <a:pt x="664433" y="4990443"/>
                      <a:pt x="756444" y="4986916"/>
                      <a:pt x="847688" y="4977441"/>
                    </a:cubicBezTo>
                    <a:cubicBezTo>
                      <a:pt x="939333" y="4967923"/>
                      <a:pt x="1027684" y="4951126"/>
                      <a:pt x="1119936" y="4962529"/>
                    </a:cubicBezTo>
                    <a:cubicBezTo>
                      <a:pt x="1159182" y="4967378"/>
                      <a:pt x="1204617" y="4963056"/>
                      <a:pt x="1242157" y="4970155"/>
                    </a:cubicBezTo>
                    <a:cubicBezTo>
                      <a:pt x="1278456" y="4977004"/>
                      <a:pt x="1283055" y="5019822"/>
                      <a:pt x="1255310" y="5044539"/>
                    </a:cubicBezTo>
                    <a:cubicBezTo>
                      <a:pt x="1228343" y="5068551"/>
                      <a:pt x="1189231" y="5053192"/>
                      <a:pt x="1157120" y="5055889"/>
                    </a:cubicBezTo>
                    <a:cubicBezTo>
                      <a:pt x="1111614" y="5059702"/>
                      <a:pt x="1073279" y="5081231"/>
                      <a:pt x="1030791" y="5094786"/>
                    </a:cubicBezTo>
                    <a:cubicBezTo>
                      <a:pt x="926537" y="5128059"/>
                      <a:pt x="812300" y="5151669"/>
                      <a:pt x="703581" y="5163617"/>
                    </a:cubicBezTo>
                    <a:cubicBezTo>
                      <a:pt x="645216" y="5170028"/>
                      <a:pt x="590093" y="5170885"/>
                      <a:pt x="532961" y="5186450"/>
                    </a:cubicBezTo>
                    <a:cubicBezTo>
                      <a:pt x="481062" y="5200594"/>
                      <a:pt x="429698" y="5216659"/>
                      <a:pt x="377620" y="5230196"/>
                    </a:cubicBezTo>
                    <a:cubicBezTo>
                      <a:pt x="434520" y="5245412"/>
                      <a:pt x="544739" y="5243716"/>
                      <a:pt x="563679" y="5313037"/>
                    </a:cubicBezTo>
                    <a:cubicBezTo>
                      <a:pt x="572582" y="5345657"/>
                      <a:pt x="562706" y="5390797"/>
                      <a:pt x="534024" y="5410969"/>
                    </a:cubicBezTo>
                    <a:cubicBezTo>
                      <a:pt x="517370" y="5422684"/>
                      <a:pt x="480990" y="5417335"/>
                      <a:pt x="470507" y="5434838"/>
                    </a:cubicBezTo>
                    <a:cubicBezTo>
                      <a:pt x="515307" y="5440339"/>
                      <a:pt x="566403" y="5405870"/>
                      <a:pt x="590995" y="5455162"/>
                    </a:cubicBezTo>
                    <a:cubicBezTo>
                      <a:pt x="619061" y="5511410"/>
                      <a:pt x="591602" y="5555808"/>
                      <a:pt x="555696" y="5597572"/>
                    </a:cubicBezTo>
                    <a:cubicBezTo>
                      <a:pt x="587423" y="5592313"/>
                      <a:pt x="620044" y="5598305"/>
                      <a:pt x="652083" y="5594242"/>
                    </a:cubicBezTo>
                    <a:cubicBezTo>
                      <a:pt x="676810" y="5591099"/>
                      <a:pt x="699902" y="5583660"/>
                      <a:pt x="723396" y="5591402"/>
                    </a:cubicBezTo>
                    <a:cubicBezTo>
                      <a:pt x="735183" y="5595287"/>
                      <a:pt x="733629" y="5605788"/>
                      <a:pt x="748515" y="5605850"/>
                    </a:cubicBezTo>
                    <a:cubicBezTo>
                      <a:pt x="759338" y="5605895"/>
                      <a:pt x="775545" y="5594126"/>
                      <a:pt x="784939" y="5589589"/>
                    </a:cubicBezTo>
                    <a:cubicBezTo>
                      <a:pt x="820640" y="5572355"/>
                      <a:pt x="856868" y="5558336"/>
                      <a:pt x="893765" y="5543950"/>
                    </a:cubicBezTo>
                    <a:cubicBezTo>
                      <a:pt x="938664" y="5526448"/>
                      <a:pt x="981330" y="5512991"/>
                      <a:pt x="1026139" y="5502007"/>
                    </a:cubicBezTo>
                    <a:cubicBezTo>
                      <a:pt x="1088013" y="5486827"/>
                      <a:pt x="1150119" y="5447866"/>
                      <a:pt x="1210483" y="5425837"/>
                    </a:cubicBezTo>
                    <a:cubicBezTo>
                      <a:pt x="1236058" y="5416505"/>
                      <a:pt x="1268937" y="5406941"/>
                      <a:pt x="1281644" y="5380313"/>
                    </a:cubicBezTo>
                    <a:cubicBezTo>
                      <a:pt x="1294753" y="5352845"/>
                      <a:pt x="1284707" y="5312626"/>
                      <a:pt x="1283903" y="5283578"/>
                    </a:cubicBezTo>
                    <a:cubicBezTo>
                      <a:pt x="1281626" y="5201853"/>
                      <a:pt x="1282600" y="5120013"/>
                      <a:pt x="1283100" y="5038271"/>
                    </a:cubicBezTo>
                    <a:cubicBezTo>
                      <a:pt x="1283519" y="4969521"/>
                      <a:pt x="1285171" y="4902066"/>
                      <a:pt x="1291288" y="4833584"/>
                    </a:cubicBezTo>
                    <a:cubicBezTo>
                      <a:pt x="1298602" y="4751637"/>
                      <a:pt x="1292056" y="4669983"/>
                      <a:pt x="1295191" y="4587911"/>
                    </a:cubicBezTo>
                    <a:cubicBezTo>
                      <a:pt x="1298075" y="4512544"/>
                      <a:pt x="1291315" y="4437356"/>
                      <a:pt x="1293369" y="4362016"/>
                    </a:cubicBezTo>
                    <a:cubicBezTo>
                      <a:pt x="1295664" y="4278086"/>
                      <a:pt x="1299861" y="4194460"/>
                      <a:pt x="1300727" y="4110431"/>
                    </a:cubicBezTo>
                    <a:cubicBezTo>
                      <a:pt x="1302272" y="3959493"/>
                      <a:pt x="1307353" y="3808733"/>
                      <a:pt x="1310273" y="3657830"/>
                    </a:cubicBezTo>
                    <a:cubicBezTo>
                      <a:pt x="1313273" y="3502819"/>
                      <a:pt x="1329704" y="3347746"/>
                      <a:pt x="1362833" y="3196174"/>
                    </a:cubicBezTo>
                    <a:cubicBezTo>
                      <a:pt x="1377674" y="3128282"/>
                      <a:pt x="1397051" y="3059130"/>
                      <a:pt x="1422885" y="2994622"/>
                    </a:cubicBezTo>
                    <a:cubicBezTo>
                      <a:pt x="1431065" y="2974191"/>
                      <a:pt x="1439637" y="2973030"/>
                      <a:pt x="1419974" y="2961350"/>
                    </a:cubicBezTo>
                    <a:cubicBezTo>
                      <a:pt x="1408312" y="2954429"/>
                      <a:pt x="1393908" y="2962163"/>
                      <a:pt x="1382469" y="2963698"/>
                    </a:cubicBezTo>
                    <a:cubicBezTo>
                      <a:pt x="1358413" y="2966913"/>
                      <a:pt x="1336937" y="2968333"/>
                      <a:pt x="1312452" y="2966895"/>
                    </a:cubicBezTo>
                    <a:cubicBezTo>
                      <a:pt x="1172095" y="2958671"/>
                      <a:pt x="1026773" y="2965324"/>
                      <a:pt x="886925" y="2977941"/>
                    </a:cubicBezTo>
                    <a:cubicBezTo>
                      <a:pt x="814193" y="2984505"/>
                      <a:pt x="741068" y="2990755"/>
                      <a:pt x="668041" y="2993363"/>
                    </a:cubicBezTo>
                    <a:cubicBezTo>
                      <a:pt x="595210" y="2995952"/>
                      <a:pt x="522380" y="3007249"/>
                      <a:pt x="449540" y="3001909"/>
                    </a:cubicBezTo>
                    <a:cubicBezTo>
                      <a:pt x="327498" y="2992970"/>
                      <a:pt x="188302" y="3006936"/>
                      <a:pt x="83709" y="2928328"/>
                    </a:cubicBezTo>
                    <a:cubicBezTo>
                      <a:pt x="-27904" y="2844460"/>
                      <a:pt x="-17393" y="2695862"/>
                      <a:pt x="54678" y="2588500"/>
                    </a:cubicBezTo>
                    <a:cubicBezTo>
                      <a:pt x="134215" y="2470012"/>
                      <a:pt x="267062" y="2402504"/>
                      <a:pt x="377995" y="2319475"/>
                    </a:cubicBezTo>
                    <a:cubicBezTo>
                      <a:pt x="486982" y="2237902"/>
                      <a:pt x="615088" y="2178074"/>
                      <a:pt x="733951" y="2112378"/>
                    </a:cubicBezTo>
                    <a:cubicBezTo>
                      <a:pt x="988402" y="1971726"/>
                      <a:pt x="1261829" y="1841540"/>
                      <a:pt x="1535792" y="1744341"/>
                    </a:cubicBezTo>
                    <a:cubicBezTo>
                      <a:pt x="1814523" y="1645462"/>
                      <a:pt x="2094192" y="1531787"/>
                      <a:pt x="2397766" y="1551111"/>
                    </a:cubicBezTo>
                    <a:cubicBezTo>
                      <a:pt x="2551562" y="1560898"/>
                      <a:pt x="2723628" y="1566613"/>
                      <a:pt x="2859297" y="1648329"/>
                    </a:cubicBezTo>
                    <a:cubicBezTo>
                      <a:pt x="2931770" y="1691995"/>
                      <a:pt x="3001931" y="1737518"/>
                      <a:pt x="3064197" y="1795195"/>
                    </a:cubicBezTo>
                    <a:cubicBezTo>
                      <a:pt x="3093531" y="1822368"/>
                      <a:pt x="3119383" y="1855855"/>
                      <a:pt x="3150619" y="1880679"/>
                    </a:cubicBezTo>
                    <a:cubicBezTo>
                      <a:pt x="3179649" y="1903762"/>
                      <a:pt x="3208126" y="1887957"/>
                      <a:pt x="3241300" y="1879474"/>
                    </a:cubicBezTo>
                    <a:cubicBezTo>
                      <a:pt x="3217797" y="1803634"/>
                      <a:pt x="3194294" y="1727785"/>
                      <a:pt x="3170791" y="1651945"/>
                    </a:cubicBezTo>
                    <a:cubicBezTo>
                      <a:pt x="3138341" y="1677127"/>
                      <a:pt x="3093683" y="1686700"/>
                      <a:pt x="3051482" y="1677797"/>
                    </a:cubicBezTo>
                    <a:cubicBezTo>
                      <a:pt x="3000252" y="1666983"/>
                      <a:pt x="3004404" y="1645096"/>
                      <a:pt x="3008985" y="1601260"/>
                    </a:cubicBezTo>
                    <a:cubicBezTo>
                      <a:pt x="3011128" y="1580927"/>
                      <a:pt x="3016674" y="1584401"/>
                      <a:pt x="2999028" y="1571560"/>
                    </a:cubicBezTo>
                    <a:cubicBezTo>
                      <a:pt x="2984562" y="1561023"/>
                      <a:pt x="2958122" y="1557576"/>
                      <a:pt x="2941468" y="1548450"/>
                    </a:cubicBezTo>
                    <a:cubicBezTo>
                      <a:pt x="2899918" y="1525688"/>
                      <a:pt x="2863904" y="1492265"/>
                      <a:pt x="2848590" y="1446375"/>
                    </a:cubicBezTo>
                    <a:cubicBezTo>
                      <a:pt x="2833365" y="1400744"/>
                      <a:pt x="2844152" y="1358417"/>
                      <a:pt x="2854117" y="1313126"/>
                    </a:cubicBezTo>
                    <a:cubicBezTo>
                      <a:pt x="2866092" y="1258664"/>
                      <a:pt x="2836481" y="1281435"/>
                      <a:pt x="2802620" y="1256110"/>
                    </a:cubicBezTo>
                    <a:cubicBezTo>
                      <a:pt x="2787725" y="1244966"/>
                      <a:pt x="2782385" y="1235286"/>
                      <a:pt x="2784948" y="1216882"/>
                    </a:cubicBezTo>
                    <a:cubicBezTo>
                      <a:pt x="2787038" y="1201943"/>
                      <a:pt x="2816568" y="1180431"/>
                      <a:pt x="2815247" y="1165724"/>
                    </a:cubicBezTo>
                    <a:cubicBezTo>
                      <a:pt x="2813648" y="1147998"/>
                      <a:pt x="2803781" y="1149981"/>
                      <a:pt x="2789761" y="1139292"/>
                    </a:cubicBezTo>
                    <a:cubicBezTo>
                      <a:pt x="2774295" y="1127496"/>
                      <a:pt x="2763160" y="1113030"/>
                      <a:pt x="2756338" y="1094465"/>
                    </a:cubicBezTo>
                    <a:cubicBezTo>
                      <a:pt x="2741889" y="1055147"/>
                      <a:pt x="2771339" y="1030859"/>
                      <a:pt x="2783680" y="994604"/>
                    </a:cubicBezTo>
                    <a:cubicBezTo>
                      <a:pt x="2789663" y="977030"/>
                      <a:pt x="2795548" y="962002"/>
                      <a:pt x="2807299" y="947214"/>
                    </a:cubicBezTo>
                    <a:cubicBezTo>
                      <a:pt x="2828123" y="921015"/>
                      <a:pt x="2836205" y="921586"/>
                      <a:pt x="2865253" y="921818"/>
                    </a:cubicBezTo>
                    <a:cubicBezTo>
                      <a:pt x="2889711" y="922006"/>
                      <a:pt x="2889443" y="920006"/>
                      <a:pt x="2907767" y="897887"/>
                    </a:cubicBezTo>
                    <a:cubicBezTo>
                      <a:pt x="2914875" y="889305"/>
                      <a:pt x="2921965" y="880777"/>
                      <a:pt x="2928109" y="871464"/>
                    </a:cubicBezTo>
                    <a:cubicBezTo>
                      <a:pt x="2938664" y="855471"/>
                      <a:pt x="2941593" y="857641"/>
                      <a:pt x="2930306" y="845148"/>
                    </a:cubicBezTo>
                    <a:cubicBezTo>
                      <a:pt x="2895908" y="807072"/>
                      <a:pt x="2880219" y="866517"/>
                      <a:pt x="2849671" y="862927"/>
                    </a:cubicBezTo>
                    <a:cubicBezTo>
                      <a:pt x="2814336" y="858775"/>
                      <a:pt x="2807996" y="802741"/>
                      <a:pt x="2785841" y="784024"/>
                    </a:cubicBezTo>
                    <a:cubicBezTo>
                      <a:pt x="2770339" y="770924"/>
                      <a:pt x="2752649" y="775916"/>
                      <a:pt x="2735701" y="767067"/>
                    </a:cubicBezTo>
                    <a:cubicBezTo>
                      <a:pt x="2714966" y="756253"/>
                      <a:pt x="2710805" y="735634"/>
                      <a:pt x="2697348" y="718355"/>
                    </a:cubicBezTo>
                    <a:cubicBezTo>
                      <a:pt x="2675506" y="690316"/>
                      <a:pt x="2643797" y="685369"/>
                      <a:pt x="2629223" y="649793"/>
                    </a:cubicBezTo>
                    <a:cubicBezTo>
                      <a:pt x="2620954" y="629603"/>
                      <a:pt x="2619820" y="608815"/>
                      <a:pt x="2618142" y="587410"/>
                    </a:cubicBezTo>
                    <a:cubicBezTo>
                      <a:pt x="2615739" y="556933"/>
                      <a:pt x="2607765" y="532841"/>
                      <a:pt x="2598898" y="503828"/>
                    </a:cubicBezTo>
                    <a:cubicBezTo>
                      <a:pt x="2589861" y="474235"/>
                      <a:pt x="2592085" y="452849"/>
                      <a:pt x="2606783" y="425622"/>
                    </a:cubicBezTo>
                    <a:cubicBezTo>
                      <a:pt x="2621928" y="397565"/>
                      <a:pt x="2623714" y="388127"/>
                      <a:pt x="2619901" y="356480"/>
                    </a:cubicBezTo>
                    <a:cubicBezTo>
                      <a:pt x="2616999" y="332387"/>
                      <a:pt x="2616106" y="311001"/>
                      <a:pt x="2628679" y="289507"/>
                    </a:cubicBezTo>
                    <a:cubicBezTo>
                      <a:pt x="2642234" y="266343"/>
                      <a:pt x="2645056" y="254253"/>
                      <a:pt x="2649476" y="227865"/>
                    </a:cubicBezTo>
                    <a:cubicBezTo>
                      <a:pt x="2653325" y="204729"/>
                      <a:pt x="2660674" y="188066"/>
                      <a:pt x="2683043" y="178466"/>
                    </a:cubicBezTo>
                    <a:cubicBezTo>
                      <a:pt x="2698286" y="171921"/>
                      <a:pt x="2714788" y="179208"/>
                      <a:pt x="2725557" y="164304"/>
                    </a:cubicBezTo>
                    <a:cubicBezTo>
                      <a:pt x="2736299" y="149427"/>
                      <a:pt x="2733433" y="125594"/>
                      <a:pt x="2744470" y="109154"/>
                    </a:cubicBezTo>
                    <a:cubicBezTo>
                      <a:pt x="2762472" y="82338"/>
                      <a:pt x="2789547" y="78141"/>
                      <a:pt x="2819033" y="72096"/>
                    </a:cubicBezTo>
                    <a:lnTo>
                      <a:pt x="2819033" y="72096"/>
                    </a:lnTo>
                    <a:close/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5DDDD14-7078-4A6B-BFAC-5CEAB7117B89}"/>
                  </a:ext>
                </a:extLst>
              </p:cNvPr>
              <p:cNvSpPr/>
              <p:nvPr/>
            </p:nvSpPr>
            <p:spPr>
              <a:xfrm>
                <a:off x="8753362" y="1410884"/>
                <a:ext cx="182239" cy="401813"/>
              </a:xfrm>
              <a:custGeom>
                <a:avLst/>
                <a:gdLst>
                  <a:gd name="connsiteX0" fmla="*/ 62758 w 182239"/>
                  <a:gd name="connsiteY0" fmla="*/ 138588 h 401813"/>
                  <a:gd name="connsiteX1" fmla="*/ 74867 w 182239"/>
                  <a:gd name="connsiteY1" fmla="*/ 34 h 401813"/>
                  <a:gd name="connsiteX2" fmla="*/ 106683 w 182239"/>
                  <a:gd name="connsiteY2" fmla="*/ 122122 h 401813"/>
                  <a:gd name="connsiteX3" fmla="*/ 172718 w 182239"/>
                  <a:gd name="connsiteY3" fmla="*/ 214768 h 401813"/>
                  <a:gd name="connsiteX4" fmla="*/ 146947 w 182239"/>
                  <a:gd name="connsiteY4" fmla="*/ 358660 h 401813"/>
                  <a:gd name="connsiteX5" fmla="*/ 41362 w 182239"/>
                  <a:gd name="connsiteY5" fmla="*/ 386075 h 401813"/>
                  <a:gd name="connsiteX6" fmla="*/ 66169 w 182239"/>
                  <a:gd name="connsiteY6" fmla="*/ 297572 h 401813"/>
                  <a:gd name="connsiteX7" fmla="*/ 12511 w 182239"/>
                  <a:gd name="connsiteY7" fmla="*/ 220715 h 401813"/>
                  <a:gd name="connsiteX8" fmla="*/ 62758 w 182239"/>
                  <a:gd name="connsiteY8" fmla="*/ 138588 h 40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239" h="401813">
                    <a:moveTo>
                      <a:pt x="62758" y="138588"/>
                    </a:moveTo>
                    <a:cubicBezTo>
                      <a:pt x="52292" y="114005"/>
                      <a:pt x="17279" y="616"/>
                      <a:pt x="74867" y="34"/>
                    </a:cubicBezTo>
                    <a:cubicBezTo>
                      <a:pt x="120560" y="-429"/>
                      <a:pt x="106120" y="97967"/>
                      <a:pt x="106683" y="122122"/>
                    </a:cubicBezTo>
                    <a:cubicBezTo>
                      <a:pt x="107728" y="167333"/>
                      <a:pt x="155028" y="173753"/>
                      <a:pt x="172718" y="214768"/>
                    </a:cubicBezTo>
                    <a:cubicBezTo>
                      <a:pt x="193363" y="262586"/>
                      <a:pt x="179121" y="319682"/>
                      <a:pt x="146947" y="358660"/>
                    </a:cubicBezTo>
                    <a:cubicBezTo>
                      <a:pt x="122381" y="388405"/>
                      <a:pt x="75108" y="422490"/>
                      <a:pt x="41362" y="386075"/>
                    </a:cubicBezTo>
                    <a:cubicBezTo>
                      <a:pt x="3840" y="345552"/>
                      <a:pt x="39898" y="322808"/>
                      <a:pt x="66169" y="297572"/>
                    </a:cubicBezTo>
                    <a:cubicBezTo>
                      <a:pt x="104218" y="261005"/>
                      <a:pt x="31415" y="250379"/>
                      <a:pt x="12511" y="220715"/>
                    </a:cubicBezTo>
                    <a:cubicBezTo>
                      <a:pt x="-19610" y="170298"/>
                      <a:pt x="15654" y="144071"/>
                      <a:pt x="62758" y="138588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5737C4A3-D9DC-4450-B8BE-76F59074062A}"/>
                  </a:ext>
                </a:extLst>
              </p:cNvPr>
              <p:cNvSpPr/>
              <p:nvPr/>
            </p:nvSpPr>
            <p:spPr>
              <a:xfrm>
                <a:off x="8569958" y="1487421"/>
                <a:ext cx="81044" cy="179684"/>
              </a:xfrm>
              <a:custGeom>
                <a:avLst/>
                <a:gdLst>
                  <a:gd name="connsiteX0" fmla="*/ 81181 w 81044"/>
                  <a:gd name="connsiteY0" fmla="*/ 87629 h 179684"/>
                  <a:gd name="connsiteX1" fmla="*/ 52168 w 81044"/>
                  <a:gd name="connsiteY1" fmla="*/ 176854 h 179684"/>
                  <a:gd name="connsiteX2" fmla="*/ 144 w 81044"/>
                  <a:gd name="connsiteY2" fmla="*/ 73725 h 179684"/>
                  <a:gd name="connsiteX3" fmla="*/ 44007 w 81044"/>
                  <a:gd name="connsiteY3" fmla="*/ 680 h 179684"/>
                  <a:gd name="connsiteX4" fmla="*/ 81181 w 81044"/>
                  <a:gd name="connsiteY4" fmla="*/ 87629 h 17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044" h="179684">
                    <a:moveTo>
                      <a:pt x="81181" y="87629"/>
                    </a:moveTo>
                    <a:cubicBezTo>
                      <a:pt x="75930" y="110971"/>
                      <a:pt x="77529" y="164272"/>
                      <a:pt x="52168" y="176854"/>
                    </a:cubicBezTo>
                    <a:cubicBezTo>
                      <a:pt x="9636" y="197955"/>
                      <a:pt x="-186" y="96192"/>
                      <a:pt x="144" y="73725"/>
                    </a:cubicBezTo>
                    <a:cubicBezTo>
                      <a:pt x="501" y="49829"/>
                      <a:pt x="8770" y="-6633"/>
                      <a:pt x="44007" y="680"/>
                    </a:cubicBezTo>
                    <a:cubicBezTo>
                      <a:pt x="83547" y="8887"/>
                      <a:pt x="61116" y="82101"/>
                      <a:pt x="81181" y="8762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9B52E9A2-5D97-44D6-B6B2-118B8119FEB1}"/>
                  </a:ext>
                </a:extLst>
              </p:cNvPr>
              <p:cNvSpPr/>
              <p:nvPr/>
            </p:nvSpPr>
            <p:spPr>
              <a:xfrm>
                <a:off x="8767690" y="1870561"/>
                <a:ext cx="88139" cy="79642"/>
              </a:xfrm>
              <a:custGeom>
                <a:avLst/>
                <a:gdLst>
                  <a:gd name="connsiteX0" fmla="*/ 42543 w 88139"/>
                  <a:gd name="connsiteY0" fmla="*/ 58 h 79642"/>
                  <a:gd name="connsiteX1" fmla="*/ 41588 w 88139"/>
                  <a:gd name="connsiteY1" fmla="*/ 79622 h 79642"/>
                  <a:gd name="connsiteX2" fmla="*/ 42543 w 88139"/>
                  <a:gd name="connsiteY2" fmla="*/ 58 h 7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139" h="79642">
                    <a:moveTo>
                      <a:pt x="42543" y="58"/>
                    </a:moveTo>
                    <a:cubicBezTo>
                      <a:pt x="105426" y="2014"/>
                      <a:pt x="101890" y="77005"/>
                      <a:pt x="41588" y="79622"/>
                    </a:cubicBezTo>
                    <a:cubicBezTo>
                      <a:pt x="-14526" y="82060"/>
                      <a:pt x="-13142" y="-1665"/>
                      <a:pt x="42543" y="58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EB931A54-6B73-4580-8884-A0D9310AC01B}"/>
                  </a:ext>
                </a:extLst>
              </p:cNvPr>
              <p:cNvSpPr/>
              <p:nvPr/>
            </p:nvSpPr>
            <p:spPr>
              <a:xfrm>
                <a:off x="8903731" y="2988115"/>
                <a:ext cx="40103" cy="64524"/>
              </a:xfrm>
              <a:custGeom>
                <a:avLst/>
                <a:gdLst>
                  <a:gd name="connsiteX0" fmla="*/ 40239 w 40103"/>
                  <a:gd name="connsiteY0" fmla="*/ 271 h 64524"/>
                  <a:gd name="connsiteX1" fmla="*/ 136 w 40103"/>
                  <a:gd name="connsiteY1" fmla="*/ 64556 h 64524"/>
                  <a:gd name="connsiteX2" fmla="*/ 40239 w 40103"/>
                  <a:gd name="connsiteY2" fmla="*/ 271 h 6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103" h="64524">
                    <a:moveTo>
                      <a:pt x="40239" y="271"/>
                    </a:moveTo>
                    <a:cubicBezTo>
                      <a:pt x="34364" y="25256"/>
                      <a:pt x="20665" y="48813"/>
                      <a:pt x="136" y="64556"/>
                    </a:cubicBezTo>
                    <a:cubicBezTo>
                      <a:pt x="4976" y="54680"/>
                      <a:pt x="25987" y="-4176"/>
                      <a:pt x="40239" y="271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3" name="TextBox 9">
            <a:extLst>
              <a:ext uri="{FF2B5EF4-FFF2-40B4-BE49-F238E27FC236}">
                <a16:creationId xmlns:a16="http://schemas.microsoft.com/office/drawing/2014/main" id="{877625A3-46CC-4BDE-B23D-C28EBB926CA3}"/>
              </a:ext>
            </a:extLst>
          </p:cNvPr>
          <p:cNvSpPr txBox="1"/>
          <p:nvPr/>
        </p:nvSpPr>
        <p:spPr>
          <a:xfrm>
            <a:off x="652803" y="485466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演讲的目的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0EC9D68B-20DF-4B3A-B95D-A1826598ABDF}"/>
              </a:ext>
            </a:extLst>
          </p:cNvPr>
          <p:cNvSpPr txBox="1"/>
          <p:nvPr/>
        </p:nvSpPr>
        <p:spPr>
          <a:xfrm>
            <a:off x="652803" y="975221"/>
            <a:ext cx="5785575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你想讲什么，观众想听什么</a:t>
            </a:r>
          </a:p>
        </p:txBody>
      </p:sp>
      <p:pic>
        <p:nvPicPr>
          <p:cNvPr id="49" name="图形 48" descr="灯泡和齿轮">
            <a:extLst>
              <a:ext uri="{FF2B5EF4-FFF2-40B4-BE49-F238E27FC236}">
                <a16:creationId xmlns:a16="http://schemas.microsoft.com/office/drawing/2014/main" id="{A5E373A6-C8BC-4928-865A-CB895B102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81503">
            <a:off x="9544247" y="1278550"/>
            <a:ext cx="927558" cy="927558"/>
          </a:xfrm>
          <a:prstGeom prst="rect">
            <a:avLst/>
          </a:prstGeom>
        </p:spPr>
      </p:pic>
      <p:grpSp>
        <p:nvGrpSpPr>
          <p:cNvPr id="53" name="组合 52">
            <a:extLst>
              <a:ext uri="{FF2B5EF4-FFF2-40B4-BE49-F238E27FC236}">
                <a16:creationId xmlns:a16="http://schemas.microsoft.com/office/drawing/2014/main" id="{A025F92F-2A72-43E1-81F9-31AB3751CD39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54" name="箭头: 五边形 53">
              <a:extLst>
                <a:ext uri="{FF2B5EF4-FFF2-40B4-BE49-F238E27FC236}">
                  <a16:creationId xmlns:a16="http://schemas.microsoft.com/office/drawing/2014/main" id="{011F8694-709D-41B8-9A1F-8172BF91396D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箭头: 五边形 54">
              <a:extLst>
                <a:ext uri="{FF2B5EF4-FFF2-40B4-BE49-F238E27FC236}">
                  <a16:creationId xmlns:a16="http://schemas.microsoft.com/office/drawing/2014/main" id="{5165E502-7CB6-4DAE-BC4E-24497A5D1008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箭头: 五边形 55">
              <a:extLst>
                <a:ext uri="{FF2B5EF4-FFF2-40B4-BE49-F238E27FC236}">
                  <a16:creationId xmlns:a16="http://schemas.microsoft.com/office/drawing/2014/main" id="{51BCB44B-68D3-4821-898A-96E0A9F51931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49514D5B-2213-4343-A37E-B3021C322143}"/>
              </a:ext>
            </a:extLst>
          </p:cNvPr>
          <p:cNvGrpSpPr/>
          <p:nvPr/>
        </p:nvGrpSpPr>
        <p:grpSpPr>
          <a:xfrm>
            <a:off x="720858" y="2124177"/>
            <a:ext cx="2870596" cy="589224"/>
            <a:chOff x="720858" y="2124177"/>
            <a:chExt cx="2870596" cy="589224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F3F81C4C-EF4A-464C-8E33-1D879366A102}"/>
                </a:ext>
              </a:extLst>
            </p:cNvPr>
            <p:cNvSpPr/>
            <p:nvPr/>
          </p:nvSpPr>
          <p:spPr>
            <a:xfrm>
              <a:off x="720858" y="2124177"/>
              <a:ext cx="2749927" cy="58922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文本框 1">
              <a:extLst>
                <a:ext uri="{FF2B5EF4-FFF2-40B4-BE49-F238E27FC236}">
                  <a16:creationId xmlns:a16="http://schemas.microsoft.com/office/drawing/2014/main" id="{73868674-B49D-4E75-A2AD-A256B5D763D1}"/>
                </a:ext>
              </a:extLst>
            </p:cNvPr>
            <p:cNvSpPr txBox="1"/>
            <p:nvPr/>
          </p:nvSpPr>
          <p:spPr>
            <a:xfrm>
              <a:off x="841528" y="2187956"/>
              <a:ext cx="2749926" cy="461665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rtl="0"/>
              <a:r>
                <a:rPr lang="zh-CN" altLang="en-US" sz="2400" i="0" u="none" strike="noStrike" baseline="0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演讲是分享思想</a:t>
              </a: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EA9C148E-80CD-4CD4-8636-703382275FC9}"/>
              </a:ext>
            </a:extLst>
          </p:cNvPr>
          <p:cNvSpPr txBox="1"/>
          <p:nvPr/>
        </p:nvSpPr>
        <p:spPr>
          <a:xfrm>
            <a:off x="652803" y="2725318"/>
            <a:ext cx="3562661" cy="80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在公共演讲中，唯一真正重要的东西就是有价值的思想</a:t>
            </a: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25129D22-9502-441A-BA1B-F815E15D2BC9}"/>
              </a:ext>
            </a:extLst>
          </p:cNvPr>
          <p:cNvGrpSpPr/>
          <p:nvPr/>
        </p:nvGrpSpPr>
        <p:grpSpPr>
          <a:xfrm>
            <a:off x="720858" y="3677552"/>
            <a:ext cx="5375141" cy="589224"/>
            <a:chOff x="720858" y="3677552"/>
            <a:chExt cx="5375141" cy="589224"/>
          </a:xfrm>
        </p:grpSpPr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40DCC64B-4AD3-41AC-82DA-9A85CA822323}"/>
                </a:ext>
              </a:extLst>
            </p:cNvPr>
            <p:cNvSpPr/>
            <p:nvPr/>
          </p:nvSpPr>
          <p:spPr>
            <a:xfrm>
              <a:off x="720858" y="3677552"/>
              <a:ext cx="5375141" cy="58922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文本框 1">
              <a:extLst>
                <a:ext uri="{FF2B5EF4-FFF2-40B4-BE49-F238E27FC236}">
                  <a16:creationId xmlns:a16="http://schemas.microsoft.com/office/drawing/2014/main" id="{35C01243-D2D3-43AA-8269-D8FC1B132D39}"/>
                </a:ext>
              </a:extLst>
            </p:cNvPr>
            <p:cNvSpPr txBox="1"/>
            <p:nvPr/>
          </p:nvSpPr>
          <p:spPr>
            <a:xfrm>
              <a:off x="877758" y="3739844"/>
              <a:ext cx="5188326" cy="461665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rtl="0"/>
              <a:r>
                <a:rPr lang="zh-CN" altLang="en-US" sz="2400" i="0" u="none" strike="noStrike" baseline="0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演讲是你与观众共同经历的一场旅行</a:t>
              </a:r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AA4F62C4-3EF4-4115-B6DD-C87161CE1CDE}"/>
              </a:ext>
            </a:extLst>
          </p:cNvPr>
          <p:cNvSpPr txBox="1"/>
          <p:nvPr/>
        </p:nvSpPr>
        <p:spPr>
          <a:xfrm>
            <a:off x="652803" y="4346544"/>
            <a:ext cx="5413281" cy="1539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09252"/>
              </a:buClr>
            </a:pPr>
            <a:r>
              <a:rPr lang="zh-CN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精彩的演讲，会给我们讲解我们以前不知道的事情，引导我们爬出窗外，走进陌生的世界，给我们戴上全新的眼镜，让我们用一种特别的方式去观看寻常的事物</a:t>
            </a:r>
          </a:p>
        </p:txBody>
      </p:sp>
    </p:spTree>
    <p:extLst>
      <p:ext uri="{BB962C8B-B14F-4D97-AF65-F5344CB8AC3E}">
        <p14:creationId xmlns:p14="http://schemas.microsoft.com/office/powerpoint/2010/main" val="362440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00B9C7D-8140-4AAE-AFB1-40C6CD501D82}"/>
              </a:ext>
            </a:extLst>
          </p:cNvPr>
          <p:cNvSpPr txBox="1"/>
          <p:nvPr/>
        </p:nvSpPr>
        <p:spPr>
          <a:xfrm>
            <a:off x="652803" y="485466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构想演讲稿框架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14" name="矩形: 剪去单角 13">
            <a:extLst>
              <a:ext uri="{FF2B5EF4-FFF2-40B4-BE49-F238E27FC236}">
                <a16:creationId xmlns:a16="http://schemas.microsoft.com/office/drawing/2014/main" id="{C1D7DB71-E26E-4930-A191-2FD5F55F628A}"/>
              </a:ext>
            </a:extLst>
          </p:cNvPr>
          <p:cNvSpPr/>
          <p:nvPr/>
        </p:nvSpPr>
        <p:spPr>
          <a:xfrm>
            <a:off x="1122126" y="2314895"/>
            <a:ext cx="2806700" cy="2879832"/>
          </a:xfrm>
          <a:prstGeom prst="snip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3D81712B-378D-4941-9870-47ADEE34838B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42023" y="1925862"/>
            <a:ext cx="1129775" cy="916974"/>
          </a:xfrm>
          <a:prstGeom prst="rect">
            <a:avLst/>
          </a:prstGeom>
        </p:spPr>
      </p:pic>
      <p:sp>
        <p:nvSpPr>
          <p:cNvPr id="16" name="矩形: 剪去单角 15">
            <a:extLst>
              <a:ext uri="{FF2B5EF4-FFF2-40B4-BE49-F238E27FC236}">
                <a16:creationId xmlns:a16="http://schemas.microsoft.com/office/drawing/2014/main" id="{AB0AAD6F-E0D3-434F-8684-9A588BB5D933}"/>
              </a:ext>
            </a:extLst>
          </p:cNvPr>
          <p:cNvSpPr/>
          <p:nvPr/>
        </p:nvSpPr>
        <p:spPr>
          <a:xfrm>
            <a:off x="4692650" y="2314895"/>
            <a:ext cx="2806700" cy="2879832"/>
          </a:xfrm>
          <a:prstGeom prst="snip1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" name="Picture 32">
            <a:extLst>
              <a:ext uri="{FF2B5EF4-FFF2-40B4-BE49-F238E27FC236}">
                <a16:creationId xmlns:a16="http://schemas.microsoft.com/office/drawing/2014/main" id="{C334897A-75E7-46D1-A851-C5FEE77BC5EC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12547" y="1925862"/>
            <a:ext cx="1129775" cy="916974"/>
          </a:xfrm>
          <a:prstGeom prst="rect">
            <a:avLst/>
          </a:prstGeom>
        </p:spPr>
      </p:pic>
      <p:sp>
        <p:nvSpPr>
          <p:cNvPr id="18" name="矩形: 剪去单角 17">
            <a:extLst>
              <a:ext uri="{FF2B5EF4-FFF2-40B4-BE49-F238E27FC236}">
                <a16:creationId xmlns:a16="http://schemas.microsoft.com/office/drawing/2014/main" id="{D271F10E-872E-4928-B987-BCDA13118CEF}"/>
              </a:ext>
            </a:extLst>
          </p:cNvPr>
          <p:cNvSpPr/>
          <p:nvPr/>
        </p:nvSpPr>
        <p:spPr>
          <a:xfrm>
            <a:off x="8263174" y="2314895"/>
            <a:ext cx="2806700" cy="2879832"/>
          </a:xfrm>
          <a:prstGeom prst="snip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9" name="Picture 32">
            <a:extLst>
              <a:ext uri="{FF2B5EF4-FFF2-40B4-BE49-F238E27FC236}">
                <a16:creationId xmlns:a16="http://schemas.microsoft.com/office/drawing/2014/main" id="{2E9BB9E6-2AE6-49C8-B7FB-AAC397225FDF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83071" y="1925862"/>
            <a:ext cx="1129775" cy="916974"/>
          </a:xfrm>
          <a:prstGeom prst="rect">
            <a:avLst/>
          </a:prstGeom>
        </p:spPr>
      </p:pic>
      <p:sp>
        <p:nvSpPr>
          <p:cNvPr id="20" name="TextBox 9">
            <a:extLst>
              <a:ext uri="{FF2B5EF4-FFF2-40B4-BE49-F238E27FC236}">
                <a16:creationId xmlns:a16="http://schemas.microsoft.com/office/drawing/2014/main" id="{C9463A96-D746-4ACE-9F80-7D4CF7EEBBDE}"/>
              </a:ext>
            </a:extLst>
          </p:cNvPr>
          <p:cNvSpPr txBox="1"/>
          <p:nvPr/>
        </p:nvSpPr>
        <p:spPr>
          <a:xfrm>
            <a:off x="1419480" y="3185841"/>
            <a:ext cx="2147303" cy="113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lnSpc>
                <a:spcPct val="110000"/>
              </a:lnSpc>
            </a:pPr>
            <a:r>
              <a:rPr lang="zh-CN" altLang="en-US" sz="3200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要讲什么主题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A46CC1D1-2F68-4941-BA4C-4DFF86A5262E}"/>
              </a:ext>
            </a:extLst>
          </p:cNvPr>
          <p:cNvSpPr txBox="1"/>
          <p:nvPr/>
        </p:nvSpPr>
        <p:spPr>
          <a:xfrm>
            <a:off x="5033932" y="3185841"/>
            <a:ext cx="2147303" cy="113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lnSpc>
                <a:spcPct val="110000"/>
              </a:lnSpc>
            </a:pPr>
            <a:r>
              <a:rPr lang="zh-CN" altLang="en-US" sz="3200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要讲什么故事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16AF78A3-4461-4051-A4E6-B4BE8FA1E01D}"/>
              </a:ext>
            </a:extLst>
          </p:cNvPr>
          <p:cNvSpPr txBox="1"/>
          <p:nvPr/>
        </p:nvSpPr>
        <p:spPr>
          <a:xfrm>
            <a:off x="8592872" y="3160160"/>
            <a:ext cx="2147303" cy="113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lnSpc>
                <a:spcPct val="110000"/>
              </a:lnSpc>
            </a:pPr>
            <a:r>
              <a:rPr lang="zh-CN" altLang="en-US" sz="3200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想达到什么结果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C7EFD31-E9E4-4B4D-AC70-27E65A5FE6AD}"/>
              </a:ext>
            </a:extLst>
          </p:cNvPr>
          <p:cNvGrpSpPr/>
          <p:nvPr/>
        </p:nvGrpSpPr>
        <p:grpSpPr>
          <a:xfrm>
            <a:off x="1297222" y="4943883"/>
            <a:ext cx="703943" cy="127000"/>
            <a:chOff x="1297222" y="4943883"/>
            <a:chExt cx="703943" cy="12700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9750FBE-D63F-4C86-84E4-BCDCD88CE00B}"/>
                </a:ext>
              </a:extLst>
            </p:cNvPr>
            <p:cNvSpPr/>
            <p:nvPr/>
          </p:nvSpPr>
          <p:spPr>
            <a:xfrm>
              <a:off x="1297222" y="4943883"/>
              <a:ext cx="127000" cy="127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6CE63EB-2DEF-48F0-8165-7FBB7008CA51}"/>
                </a:ext>
              </a:extLst>
            </p:cNvPr>
            <p:cNvSpPr/>
            <p:nvPr/>
          </p:nvSpPr>
          <p:spPr>
            <a:xfrm>
              <a:off x="1441458" y="4943883"/>
              <a:ext cx="127000" cy="127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572D66A-1A33-4598-9D7E-CB390571BF7A}"/>
                </a:ext>
              </a:extLst>
            </p:cNvPr>
            <p:cNvSpPr/>
            <p:nvPr/>
          </p:nvSpPr>
          <p:spPr>
            <a:xfrm>
              <a:off x="1585694" y="4943883"/>
              <a:ext cx="127000" cy="127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3BD9E3C-FE6B-4B8E-9D3C-FE56EE2090F2}"/>
                </a:ext>
              </a:extLst>
            </p:cNvPr>
            <p:cNvSpPr/>
            <p:nvPr/>
          </p:nvSpPr>
          <p:spPr>
            <a:xfrm>
              <a:off x="1729929" y="4943883"/>
              <a:ext cx="127000" cy="127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F0EE383-42BA-45AB-B9C6-30AF324B856F}"/>
                </a:ext>
              </a:extLst>
            </p:cNvPr>
            <p:cNvSpPr/>
            <p:nvPr/>
          </p:nvSpPr>
          <p:spPr>
            <a:xfrm>
              <a:off x="1874165" y="4943883"/>
              <a:ext cx="127000" cy="127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596C43BB-608A-417E-ADEF-0CE6177B5EE7}"/>
              </a:ext>
            </a:extLst>
          </p:cNvPr>
          <p:cNvGrpSpPr/>
          <p:nvPr/>
        </p:nvGrpSpPr>
        <p:grpSpPr>
          <a:xfrm>
            <a:off x="8460022" y="4943883"/>
            <a:ext cx="703943" cy="127000"/>
            <a:chOff x="8460022" y="4943883"/>
            <a:chExt cx="703943" cy="127000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90D573DA-D0A9-413E-81EC-4B603E5032CE}"/>
                </a:ext>
              </a:extLst>
            </p:cNvPr>
            <p:cNvSpPr/>
            <p:nvPr/>
          </p:nvSpPr>
          <p:spPr>
            <a:xfrm>
              <a:off x="8460022" y="4943883"/>
              <a:ext cx="127000" cy="127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13163DD-C2EB-4CB5-8A4F-D82ADAB7320C}"/>
                </a:ext>
              </a:extLst>
            </p:cNvPr>
            <p:cNvSpPr/>
            <p:nvPr/>
          </p:nvSpPr>
          <p:spPr>
            <a:xfrm>
              <a:off x="8604258" y="4943883"/>
              <a:ext cx="127000" cy="127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424DB2F-3DB9-4999-8654-80710EEFBB3E}"/>
                </a:ext>
              </a:extLst>
            </p:cNvPr>
            <p:cNvSpPr/>
            <p:nvPr/>
          </p:nvSpPr>
          <p:spPr>
            <a:xfrm>
              <a:off x="8748494" y="4943883"/>
              <a:ext cx="127000" cy="127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5CB8FD44-F243-4CA2-8023-D732E0851E05}"/>
                </a:ext>
              </a:extLst>
            </p:cNvPr>
            <p:cNvSpPr/>
            <p:nvPr/>
          </p:nvSpPr>
          <p:spPr>
            <a:xfrm>
              <a:off x="8892729" y="4943883"/>
              <a:ext cx="127000" cy="127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0268EEB-452F-4008-87D5-EEEC3906F42E}"/>
                </a:ext>
              </a:extLst>
            </p:cNvPr>
            <p:cNvSpPr/>
            <p:nvPr/>
          </p:nvSpPr>
          <p:spPr>
            <a:xfrm>
              <a:off x="9036965" y="4943883"/>
              <a:ext cx="127000" cy="127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F9B0CE4-4D9B-42C3-A81F-6BC795DFE5E3}"/>
              </a:ext>
            </a:extLst>
          </p:cNvPr>
          <p:cNvGrpSpPr/>
          <p:nvPr/>
        </p:nvGrpSpPr>
        <p:grpSpPr>
          <a:xfrm>
            <a:off x="4889696" y="4943883"/>
            <a:ext cx="703943" cy="127000"/>
            <a:chOff x="1297222" y="4943883"/>
            <a:chExt cx="703943" cy="127000"/>
          </a:xfrm>
          <a:solidFill>
            <a:schemeClr val="accent3"/>
          </a:solidFill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7CE30507-3941-4A64-8F2E-FA0163FCA658}"/>
                </a:ext>
              </a:extLst>
            </p:cNvPr>
            <p:cNvSpPr/>
            <p:nvPr/>
          </p:nvSpPr>
          <p:spPr>
            <a:xfrm>
              <a:off x="1297222" y="4943883"/>
              <a:ext cx="127000" cy="12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3E53A9DE-E075-4144-8779-2B5553FF9953}"/>
                </a:ext>
              </a:extLst>
            </p:cNvPr>
            <p:cNvSpPr/>
            <p:nvPr/>
          </p:nvSpPr>
          <p:spPr>
            <a:xfrm>
              <a:off x="1441458" y="4943883"/>
              <a:ext cx="127000" cy="127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9ED231C-048B-4BA0-94B7-1E2B4DE872B2}"/>
                </a:ext>
              </a:extLst>
            </p:cNvPr>
            <p:cNvSpPr/>
            <p:nvPr/>
          </p:nvSpPr>
          <p:spPr>
            <a:xfrm>
              <a:off x="1585694" y="4943883"/>
              <a:ext cx="127000" cy="127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30F77FF-20C6-4C5D-AB67-822B9D5318EE}"/>
                </a:ext>
              </a:extLst>
            </p:cNvPr>
            <p:cNvSpPr/>
            <p:nvPr/>
          </p:nvSpPr>
          <p:spPr>
            <a:xfrm>
              <a:off x="1729929" y="4943883"/>
              <a:ext cx="127000" cy="127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E6480D9-D100-40CB-8CA1-67AA22F2EA27}"/>
                </a:ext>
              </a:extLst>
            </p:cNvPr>
            <p:cNvSpPr/>
            <p:nvPr/>
          </p:nvSpPr>
          <p:spPr>
            <a:xfrm>
              <a:off x="1874165" y="4943883"/>
              <a:ext cx="127000" cy="127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59" name="图形 58" descr="饼图演示文稿">
            <a:extLst>
              <a:ext uri="{FF2B5EF4-FFF2-40B4-BE49-F238E27FC236}">
                <a16:creationId xmlns:a16="http://schemas.microsoft.com/office/drawing/2014/main" id="{E8564741-DC95-4268-9629-9C0550D36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6978" y="4661515"/>
            <a:ext cx="486394" cy="486394"/>
          </a:xfrm>
          <a:prstGeom prst="rect">
            <a:avLst/>
          </a:prstGeom>
        </p:spPr>
      </p:pic>
      <p:pic>
        <p:nvPicPr>
          <p:cNvPr id="61" name="图形 60" descr="条形图演示文稿 RTL">
            <a:extLst>
              <a:ext uri="{FF2B5EF4-FFF2-40B4-BE49-F238E27FC236}">
                <a16:creationId xmlns:a16="http://schemas.microsoft.com/office/drawing/2014/main" id="{3F0BC409-F441-49E3-A429-CE3D9B0DA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3980" y="4648960"/>
            <a:ext cx="498949" cy="498949"/>
          </a:xfrm>
          <a:prstGeom prst="rect">
            <a:avLst/>
          </a:prstGeom>
        </p:spPr>
      </p:pic>
      <p:pic>
        <p:nvPicPr>
          <p:cNvPr id="63" name="图形 62" descr="条形图演示文稿">
            <a:extLst>
              <a:ext uri="{FF2B5EF4-FFF2-40B4-BE49-F238E27FC236}">
                <a16:creationId xmlns:a16="http://schemas.microsoft.com/office/drawing/2014/main" id="{6BC686DE-868E-48FD-BE66-0D695B7C4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6454" y="4661515"/>
            <a:ext cx="486394" cy="486394"/>
          </a:xfrm>
          <a:prstGeom prst="rect">
            <a:avLst/>
          </a:prstGeom>
        </p:spPr>
      </p:pic>
      <p:grpSp>
        <p:nvGrpSpPr>
          <p:cNvPr id="68" name="组合 67">
            <a:extLst>
              <a:ext uri="{FF2B5EF4-FFF2-40B4-BE49-F238E27FC236}">
                <a16:creationId xmlns:a16="http://schemas.microsoft.com/office/drawing/2014/main" id="{BE614871-9AE8-48F8-8D46-9B4376F46E4B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69" name="箭头: 五边形 68">
              <a:extLst>
                <a:ext uri="{FF2B5EF4-FFF2-40B4-BE49-F238E27FC236}">
                  <a16:creationId xmlns:a16="http://schemas.microsoft.com/office/drawing/2014/main" id="{6A416EF8-C575-4D51-B26E-355C6FF13FFB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箭头: 五边形 69">
              <a:extLst>
                <a:ext uri="{FF2B5EF4-FFF2-40B4-BE49-F238E27FC236}">
                  <a16:creationId xmlns:a16="http://schemas.microsoft.com/office/drawing/2014/main" id="{88C462A7-7ACC-4ADE-89AA-0FAE78A79844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箭头: 五边形 70">
              <a:extLst>
                <a:ext uri="{FF2B5EF4-FFF2-40B4-BE49-F238E27FC236}">
                  <a16:creationId xmlns:a16="http://schemas.microsoft.com/office/drawing/2014/main" id="{156805FF-983A-43A0-9254-59433B056B01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72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83D65C1-0CFB-4C30-8C68-B9098FFC58CB}"/>
              </a:ext>
            </a:extLst>
          </p:cNvPr>
          <p:cNvSpPr/>
          <p:nvPr/>
        </p:nvSpPr>
        <p:spPr>
          <a:xfrm>
            <a:off x="0" y="0"/>
            <a:ext cx="394208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9" name="图形 7">
            <a:extLst>
              <a:ext uri="{FF2B5EF4-FFF2-40B4-BE49-F238E27FC236}">
                <a16:creationId xmlns:a16="http://schemas.microsoft.com/office/drawing/2014/main" id="{B4BE1A23-94AD-42C4-9D0F-0FFE53E67B71}"/>
              </a:ext>
            </a:extLst>
          </p:cNvPr>
          <p:cNvGrpSpPr/>
          <p:nvPr/>
        </p:nvGrpSpPr>
        <p:grpSpPr>
          <a:xfrm>
            <a:off x="1029086" y="1587120"/>
            <a:ext cx="3845152" cy="4453149"/>
            <a:chOff x="1187648" y="1201206"/>
            <a:chExt cx="3845152" cy="4453149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091BF98-E33D-46F1-BA9E-F4EE1F6ECFC8}"/>
                </a:ext>
              </a:extLst>
            </p:cNvPr>
            <p:cNvSpPr/>
            <p:nvPr/>
          </p:nvSpPr>
          <p:spPr>
            <a:xfrm>
              <a:off x="2190353" y="2148125"/>
              <a:ext cx="1798399" cy="1080333"/>
            </a:xfrm>
            <a:custGeom>
              <a:avLst/>
              <a:gdLst>
                <a:gd name="connsiteX0" fmla="*/ 13692 w 1798399"/>
                <a:gd name="connsiteY0" fmla="*/ 54801 h 1080333"/>
                <a:gd name="connsiteX1" fmla="*/ 0 w 1798399"/>
                <a:gd name="connsiteY1" fmla="*/ 278590 h 1080333"/>
                <a:gd name="connsiteX2" fmla="*/ 204600 w 1798399"/>
                <a:gd name="connsiteY2" fmla="*/ 270900 h 1080333"/>
                <a:gd name="connsiteX3" fmla="*/ 117058 w 1798399"/>
                <a:gd name="connsiteY3" fmla="*/ 381921 h 1080333"/>
                <a:gd name="connsiteX4" fmla="*/ 41077 w 1798399"/>
                <a:gd name="connsiteY4" fmla="*/ 456708 h 1080333"/>
                <a:gd name="connsiteX5" fmla="*/ 185587 w 1798399"/>
                <a:gd name="connsiteY5" fmla="*/ 404884 h 1080333"/>
                <a:gd name="connsiteX6" fmla="*/ 296934 w 1798399"/>
                <a:gd name="connsiteY6" fmla="*/ 371461 h 1080333"/>
                <a:gd name="connsiteX7" fmla="*/ 361815 w 1798399"/>
                <a:gd name="connsiteY7" fmla="*/ 363616 h 1080333"/>
                <a:gd name="connsiteX8" fmla="*/ 182577 w 1798399"/>
                <a:gd name="connsiteY8" fmla="*/ 598282 h 1080333"/>
                <a:gd name="connsiteX9" fmla="*/ 294287 w 1798399"/>
                <a:gd name="connsiteY9" fmla="*/ 552731 h 1080333"/>
                <a:gd name="connsiteX10" fmla="*/ 430586 w 1798399"/>
                <a:gd name="connsiteY10" fmla="*/ 537867 h 1080333"/>
                <a:gd name="connsiteX11" fmla="*/ 374412 w 1798399"/>
                <a:gd name="connsiteY11" fmla="*/ 671892 h 1080333"/>
                <a:gd name="connsiteX12" fmla="*/ 292123 w 1798399"/>
                <a:gd name="connsiteY12" fmla="*/ 771834 h 1080333"/>
                <a:gd name="connsiteX13" fmla="*/ 705766 w 1798399"/>
                <a:gd name="connsiteY13" fmla="*/ 1036812 h 1080333"/>
                <a:gd name="connsiteX14" fmla="*/ 1042083 w 1798399"/>
                <a:gd name="connsiteY14" fmla="*/ 1067863 h 1080333"/>
                <a:gd name="connsiteX15" fmla="*/ 1386645 w 1798399"/>
                <a:gd name="connsiteY15" fmla="*/ 941105 h 1080333"/>
                <a:gd name="connsiteX16" fmla="*/ 1574738 w 1798399"/>
                <a:gd name="connsiteY16" fmla="*/ 835771 h 1080333"/>
                <a:gd name="connsiteX17" fmla="*/ 1502158 w 1798399"/>
                <a:gd name="connsiteY17" fmla="*/ 743150 h 1080333"/>
                <a:gd name="connsiteX18" fmla="*/ 1408293 w 1798399"/>
                <a:gd name="connsiteY18" fmla="*/ 595962 h 1080333"/>
                <a:gd name="connsiteX19" fmla="*/ 1493457 w 1798399"/>
                <a:gd name="connsiteY19" fmla="*/ 556764 h 1080333"/>
                <a:gd name="connsiteX20" fmla="*/ 1638639 w 1798399"/>
                <a:gd name="connsiteY20" fmla="*/ 580017 h 1080333"/>
                <a:gd name="connsiteX21" fmla="*/ 1539164 w 1798399"/>
                <a:gd name="connsiteY21" fmla="*/ 506837 h 1080333"/>
                <a:gd name="connsiteX22" fmla="*/ 1412539 w 1798399"/>
                <a:gd name="connsiteY22" fmla="*/ 389450 h 1080333"/>
                <a:gd name="connsiteX23" fmla="*/ 1466428 w 1798399"/>
                <a:gd name="connsiteY23" fmla="*/ 363804 h 1080333"/>
                <a:gd name="connsiteX24" fmla="*/ 1639136 w 1798399"/>
                <a:gd name="connsiteY24" fmla="*/ 420561 h 1080333"/>
                <a:gd name="connsiteX25" fmla="*/ 1761884 w 1798399"/>
                <a:gd name="connsiteY25" fmla="*/ 470408 h 1080333"/>
                <a:gd name="connsiteX26" fmla="*/ 1688981 w 1798399"/>
                <a:gd name="connsiteY26" fmla="*/ 401799 h 1080333"/>
                <a:gd name="connsiteX27" fmla="*/ 1601048 w 1798399"/>
                <a:gd name="connsiteY27" fmla="*/ 286778 h 1080333"/>
                <a:gd name="connsiteX28" fmla="*/ 1798399 w 1798399"/>
                <a:gd name="connsiteY28" fmla="*/ 278590 h 1080333"/>
                <a:gd name="connsiteX29" fmla="*/ 1780138 w 1798399"/>
                <a:gd name="connsiteY29" fmla="*/ 0 h 1080333"/>
                <a:gd name="connsiteX30" fmla="*/ 1013120 w 1798399"/>
                <a:gd name="connsiteY30" fmla="*/ 204106 h 1080333"/>
                <a:gd name="connsiteX31" fmla="*/ 922097 w 1798399"/>
                <a:gd name="connsiteY31" fmla="*/ 228327 h 1080333"/>
                <a:gd name="connsiteX32" fmla="*/ 839022 w 1798399"/>
                <a:gd name="connsiteY32" fmla="*/ 212496 h 1080333"/>
                <a:gd name="connsiteX33" fmla="*/ 376354 w 1798399"/>
                <a:gd name="connsiteY33" fmla="*/ 124096 h 1080333"/>
                <a:gd name="connsiteX34" fmla="*/ 13692 w 1798399"/>
                <a:gd name="connsiteY34" fmla="*/ 54801 h 108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98399" h="1080333">
                  <a:moveTo>
                    <a:pt x="13692" y="54801"/>
                  </a:moveTo>
                  <a:cubicBezTo>
                    <a:pt x="9130" y="129400"/>
                    <a:pt x="4562" y="203992"/>
                    <a:pt x="0" y="278590"/>
                  </a:cubicBezTo>
                  <a:cubicBezTo>
                    <a:pt x="29360" y="270134"/>
                    <a:pt x="216136" y="215178"/>
                    <a:pt x="204600" y="270900"/>
                  </a:cubicBezTo>
                  <a:cubicBezTo>
                    <a:pt x="196323" y="310865"/>
                    <a:pt x="143811" y="354097"/>
                    <a:pt x="117058" y="381921"/>
                  </a:cubicBezTo>
                  <a:cubicBezTo>
                    <a:pt x="92434" y="407540"/>
                    <a:pt x="67078" y="432487"/>
                    <a:pt x="41077" y="456708"/>
                  </a:cubicBezTo>
                  <a:cubicBezTo>
                    <a:pt x="88866" y="438416"/>
                    <a:pt x="137052" y="421092"/>
                    <a:pt x="185587" y="404884"/>
                  </a:cubicBezTo>
                  <a:cubicBezTo>
                    <a:pt x="222311" y="392623"/>
                    <a:pt x="259303" y="380650"/>
                    <a:pt x="296934" y="371461"/>
                  </a:cubicBezTo>
                  <a:cubicBezTo>
                    <a:pt x="310902" y="368046"/>
                    <a:pt x="348620" y="354117"/>
                    <a:pt x="361815" y="363616"/>
                  </a:cubicBezTo>
                  <a:cubicBezTo>
                    <a:pt x="396490" y="388569"/>
                    <a:pt x="208350" y="572373"/>
                    <a:pt x="182577" y="598282"/>
                  </a:cubicBezTo>
                  <a:cubicBezTo>
                    <a:pt x="219019" y="581334"/>
                    <a:pt x="256333" y="565940"/>
                    <a:pt x="294287" y="552731"/>
                  </a:cubicBezTo>
                  <a:cubicBezTo>
                    <a:pt x="321685" y="543191"/>
                    <a:pt x="406339" y="506743"/>
                    <a:pt x="430586" y="537867"/>
                  </a:cubicBezTo>
                  <a:cubicBezTo>
                    <a:pt x="456540" y="571170"/>
                    <a:pt x="392243" y="647644"/>
                    <a:pt x="374412" y="671892"/>
                  </a:cubicBezTo>
                  <a:cubicBezTo>
                    <a:pt x="348862" y="706634"/>
                    <a:pt x="321175" y="739963"/>
                    <a:pt x="292123" y="771834"/>
                  </a:cubicBezTo>
                  <a:cubicBezTo>
                    <a:pt x="412869" y="880287"/>
                    <a:pt x="554759" y="976814"/>
                    <a:pt x="705766" y="1036812"/>
                  </a:cubicBezTo>
                  <a:cubicBezTo>
                    <a:pt x="816487" y="1080803"/>
                    <a:pt x="925248" y="1092003"/>
                    <a:pt x="1042083" y="1067863"/>
                  </a:cubicBezTo>
                  <a:cubicBezTo>
                    <a:pt x="1162111" y="1043057"/>
                    <a:pt x="1277220" y="995489"/>
                    <a:pt x="1386645" y="941105"/>
                  </a:cubicBezTo>
                  <a:cubicBezTo>
                    <a:pt x="1450908" y="909160"/>
                    <a:pt x="1514325" y="874600"/>
                    <a:pt x="1574738" y="835771"/>
                  </a:cubicBezTo>
                  <a:cubicBezTo>
                    <a:pt x="1549833" y="805473"/>
                    <a:pt x="1525652" y="774550"/>
                    <a:pt x="1502158" y="743150"/>
                  </a:cubicBezTo>
                  <a:cubicBezTo>
                    <a:pt x="1468625" y="698318"/>
                    <a:pt x="1427413" y="649332"/>
                    <a:pt x="1408293" y="595962"/>
                  </a:cubicBezTo>
                  <a:cubicBezTo>
                    <a:pt x="1389581" y="543729"/>
                    <a:pt x="1459784" y="553927"/>
                    <a:pt x="1493457" y="556764"/>
                  </a:cubicBezTo>
                  <a:cubicBezTo>
                    <a:pt x="1542220" y="560871"/>
                    <a:pt x="1590849" y="569590"/>
                    <a:pt x="1638639" y="580017"/>
                  </a:cubicBezTo>
                  <a:cubicBezTo>
                    <a:pt x="1604851" y="556515"/>
                    <a:pt x="1571675" y="532073"/>
                    <a:pt x="1539164" y="506837"/>
                  </a:cubicBezTo>
                  <a:cubicBezTo>
                    <a:pt x="1496790" y="473950"/>
                    <a:pt x="1440273" y="436762"/>
                    <a:pt x="1412539" y="389450"/>
                  </a:cubicBezTo>
                  <a:cubicBezTo>
                    <a:pt x="1388150" y="347845"/>
                    <a:pt x="1441677" y="358352"/>
                    <a:pt x="1466428" y="363804"/>
                  </a:cubicBezTo>
                  <a:cubicBezTo>
                    <a:pt x="1525437" y="376805"/>
                    <a:pt x="1582854" y="398955"/>
                    <a:pt x="1639136" y="420561"/>
                  </a:cubicBezTo>
                  <a:cubicBezTo>
                    <a:pt x="1680354" y="436386"/>
                    <a:pt x="1721317" y="452956"/>
                    <a:pt x="1761884" y="470408"/>
                  </a:cubicBezTo>
                  <a:cubicBezTo>
                    <a:pt x="1736703" y="448520"/>
                    <a:pt x="1712368" y="425583"/>
                    <a:pt x="1688981" y="401799"/>
                  </a:cubicBezTo>
                  <a:cubicBezTo>
                    <a:pt x="1657538" y="369834"/>
                    <a:pt x="1615144" y="330797"/>
                    <a:pt x="1601048" y="286778"/>
                  </a:cubicBezTo>
                  <a:cubicBezTo>
                    <a:pt x="1572347" y="197135"/>
                    <a:pt x="1765431" y="264756"/>
                    <a:pt x="1798399" y="278590"/>
                  </a:cubicBezTo>
                  <a:cubicBezTo>
                    <a:pt x="1792306" y="185727"/>
                    <a:pt x="1786225" y="92863"/>
                    <a:pt x="1780138" y="0"/>
                  </a:cubicBezTo>
                  <a:cubicBezTo>
                    <a:pt x="1524470" y="68031"/>
                    <a:pt x="1268795" y="136068"/>
                    <a:pt x="1013120" y="204106"/>
                  </a:cubicBezTo>
                  <a:cubicBezTo>
                    <a:pt x="985493" y="211460"/>
                    <a:pt x="950913" y="227473"/>
                    <a:pt x="922097" y="228327"/>
                  </a:cubicBezTo>
                  <a:cubicBezTo>
                    <a:pt x="895995" y="229107"/>
                    <a:pt x="864471" y="217356"/>
                    <a:pt x="839022" y="212496"/>
                  </a:cubicBezTo>
                  <a:lnTo>
                    <a:pt x="376354" y="124096"/>
                  </a:lnTo>
                  <a:cubicBezTo>
                    <a:pt x="255467" y="100998"/>
                    <a:pt x="134580" y="77899"/>
                    <a:pt x="13692" y="54801"/>
                  </a:cubicBezTo>
                </a:path>
              </a:pathLst>
            </a:custGeom>
            <a:solidFill>
              <a:schemeClr val="accent3"/>
            </a:solidFill>
            <a:ln w="6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1" name="图形 7">
              <a:extLst>
                <a:ext uri="{FF2B5EF4-FFF2-40B4-BE49-F238E27FC236}">
                  <a16:creationId xmlns:a16="http://schemas.microsoft.com/office/drawing/2014/main" id="{A4A865D3-9F41-40B2-8E3F-7A6D58EABB05}"/>
                </a:ext>
              </a:extLst>
            </p:cNvPr>
            <p:cNvGrpSpPr/>
            <p:nvPr/>
          </p:nvGrpSpPr>
          <p:grpSpPr>
            <a:xfrm>
              <a:off x="1187648" y="1201206"/>
              <a:ext cx="3845152" cy="4453149"/>
              <a:chOff x="1187648" y="1201206"/>
              <a:chExt cx="3845152" cy="4453149"/>
            </a:xfrm>
            <a:solidFill>
              <a:srgbClr val="000000"/>
            </a:solidFill>
          </p:grpSpPr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6BDF3BA3-21FD-4FD8-AB8D-C35234F4286B}"/>
                  </a:ext>
                </a:extLst>
              </p:cNvPr>
              <p:cNvSpPr/>
              <p:nvPr/>
            </p:nvSpPr>
            <p:spPr>
              <a:xfrm>
                <a:off x="1187648" y="1201206"/>
                <a:ext cx="3845152" cy="4453149"/>
              </a:xfrm>
              <a:custGeom>
                <a:avLst/>
                <a:gdLst>
                  <a:gd name="connsiteX0" fmla="*/ 3764534 w 3845152"/>
                  <a:gd name="connsiteY0" fmla="*/ 4195822 h 4453149"/>
                  <a:gd name="connsiteX1" fmla="*/ 3673936 w 3845152"/>
                  <a:gd name="connsiteY1" fmla="*/ 4231990 h 4453149"/>
                  <a:gd name="connsiteX2" fmla="*/ 3610348 w 3845152"/>
                  <a:gd name="connsiteY2" fmla="*/ 4238041 h 4453149"/>
                  <a:gd name="connsiteX3" fmla="*/ 3596531 w 3845152"/>
                  <a:gd name="connsiteY3" fmla="*/ 4208071 h 4453149"/>
                  <a:gd name="connsiteX4" fmla="*/ 3569909 w 3845152"/>
                  <a:gd name="connsiteY4" fmla="*/ 4170665 h 4453149"/>
                  <a:gd name="connsiteX5" fmla="*/ 3498268 w 3845152"/>
                  <a:gd name="connsiteY5" fmla="*/ 4085945 h 4453149"/>
                  <a:gd name="connsiteX6" fmla="*/ 3444072 w 3845152"/>
                  <a:gd name="connsiteY6" fmla="*/ 4044594 h 4453149"/>
                  <a:gd name="connsiteX7" fmla="*/ 3425256 w 3845152"/>
                  <a:gd name="connsiteY7" fmla="*/ 4101334 h 4453149"/>
                  <a:gd name="connsiteX8" fmla="*/ 3549536 w 3845152"/>
                  <a:gd name="connsiteY8" fmla="*/ 4254646 h 4453149"/>
                  <a:gd name="connsiteX9" fmla="*/ 3466112 w 3845152"/>
                  <a:gd name="connsiteY9" fmla="*/ 4265006 h 4453149"/>
                  <a:gd name="connsiteX10" fmla="*/ 3428373 w 3845152"/>
                  <a:gd name="connsiteY10" fmla="*/ 4222296 h 4453149"/>
                  <a:gd name="connsiteX11" fmla="*/ 3306908 w 3845152"/>
                  <a:gd name="connsiteY11" fmla="*/ 4123263 h 4453149"/>
                  <a:gd name="connsiteX12" fmla="*/ 3237269 w 3845152"/>
                  <a:gd name="connsiteY12" fmla="*/ 4092863 h 4453149"/>
                  <a:gd name="connsiteX13" fmla="*/ 3224875 w 3845152"/>
                  <a:gd name="connsiteY13" fmla="*/ 4140406 h 4453149"/>
                  <a:gd name="connsiteX14" fmla="*/ 3280455 w 3845152"/>
                  <a:gd name="connsiteY14" fmla="*/ 4197348 h 4453149"/>
                  <a:gd name="connsiteX15" fmla="*/ 3352479 w 3845152"/>
                  <a:gd name="connsiteY15" fmla="*/ 4265672 h 4453149"/>
                  <a:gd name="connsiteX16" fmla="*/ 3258220 w 3845152"/>
                  <a:gd name="connsiteY16" fmla="*/ 4275265 h 4453149"/>
                  <a:gd name="connsiteX17" fmla="*/ 3153623 w 3845152"/>
                  <a:gd name="connsiteY17" fmla="*/ 4245745 h 4453149"/>
                  <a:gd name="connsiteX18" fmla="*/ 3056818 w 3845152"/>
                  <a:gd name="connsiteY18" fmla="*/ 4212837 h 4453149"/>
                  <a:gd name="connsiteX19" fmla="*/ 2947203 w 3845152"/>
                  <a:gd name="connsiteY19" fmla="*/ 4181227 h 4453149"/>
                  <a:gd name="connsiteX20" fmla="*/ 2529264 w 3845152"/>
                  <a:gd name="connsiteY20" fmla="*/ 4008822 h 4453149"/>
                  <a:gd name="connsiteX21" fmla="*/ 2332275 w 3845152"/>
                  <a:gd name="connsiteY21" fmla="*/ 3926596 h 4453149"/>
                  <a:gd name="connsiteX22" fmla="*/ 2193130 w 3845152"/>
                  <a:gd name="connsiteY22" fmla="*/ 3817183 h 4453149"/>
                  <a:gd name="connsiteX23" fmla="*/ 2213000 w 3845152"/>
                  <a:gd name="connsiteY23" fmla="*/ 3721384 h 4453149"/>
                  <a:gd name="connsiteX24" fmla="*/ 2202682 w 3845152"/>
                  <a:gd name="connsiteY24" fmla="*/ 3609322 h 4453149"/>
                  <a:gd name="connsiteX25" fmla="*/ 2163708 w 3845152"/>
                  <a:gd name="connsiteY25" fmla="*/ 3519977 h 4453149"/>
                  <a:gd name="connsiteX26" fmla="*/ 2191209 w 3845152"/>
                  <a:gd name="connsiteY26" fmla="*/ 3481960 h 4453149"/>
                  <a:gd name="connsiteX27" fmla="*/ 2299299 w 3845152"/>
                  <a:gd name="connsiteY27" fmla="*/ 3444904 h 4453149"/>
                  <a:gd name="connsiteX28" fmla="*/ 2408814 w 3845152"/>
                  <a:gd name="connsiteY28" fmla="*/ 3388547 h 4453149"/>
                  <a:gd name="connsiteX29" fmla="*/ 2492016 w 3845152"/>
                  <a:gd name="connsiteY29" fmla="*/ 3318093 h 4453149"/>
                  <a:gd name="connsiteX30" fmla="*/ 2558082 w 3845152"/>
                  <a:gd name="connsiteY30" fmla="*/ 3230798 h 4453149"/>
                  <a:gd name="connsiteX31" fmla="*/ 2829782 w 3845152"/>
                  <a:gd name="connsiteY31" fmla="*/ 3560388 h 4453149"/>
                  <a:gd name="connsiteX32" fmla="*/ 2979910 w 3845152"/>
                  <a:gd name="connsiteY32" fmla="*/ 3689962 h 4453149"/>
                  <a:gd name="connsiteX33" fmla="*/ 3051619 w 3845152"/>
                  <a:gd name="connsiteY33" fmla="*/ 3736604 h 4453149"/>
                  <a:gd name="connsiteX34" fmla="*/ 3151353 w 3845152"/>
                  <a:gd name="connsiteY34" fmla="*/ 3776464 h 4453149"/>
                  <a:gd name="connsiteX35" fmla="*/ 3512099 w 3845152"/>
                  <a:gd name="connsiteY35" fmla="*/ 3962731 h 4453149"/>
                  <a:gd name="connsiteX36" fmla="*/ 3665472 w 3845152"/>
                  <a:gd name="connsiteY36" fmla="*/ 4079592 h 4453149"/>
                  <a:gd name="connsiteX37" fmla="*/ 3764534 w 3845152"/>
                  <a:gd name="connsiteY37" fmla="*/ 4195822 h 4453149"/>
                  <a:gd name="connsiteX38" fmla="*/ 2298863 w 3845152"/>
                  <a:gd name="connsiteY38" fmla="*/ 3287303 h 4453149"/>
                  <a:gd name="connsiteX39" fmla="*/ 2237882 w 3845152"/>
                  <a:gd name="connsiteY39" fmla="*/ 3314200 h 4453149"/>
                  <a:gd name="connsiteX40" fmla="*/ 2323119 w 3845152"/>
                  <a:gd name="connsiteY40" fmla="*/ 3227161 h 4453149"/>
                  <a:gd name="connsiteX41" fmla="*/ 2345455 w 3845152"/>
                  <a:gd name="connsiteY41" fmla="*/ 3260889 h 4453149"/>
                  <a:gd name="connsiteX42" fmla="*/ 2298863 w 3845152"/>
                  <a:gd name="connsiteY42" fmla="*/ 3287303 h 4453149"/>
                  <a:gd name="connsiteX43" fmla="*/ 893440 w 3845152"/>
                  <a:gd name="connsiteY43" fmla="*/ 2279468 h 4453149"/>
                  <a:gd name="connsiteX44" fmla="*/ 835798 w 3845152"/>
                  <a:gd name="connsiteY44" fmla="*/ 2272342 h 4453149"/>
                  <a:gd name="connsiteX45" fmla="*/ 893440 w 3845152"/>
                  <a:gd name="connsiteY45" fmla="*/ 2279468 h 4453149"/>
                  <a:gd name="connsiteX46" fmla="*/ 855325 w 3845152"/>
                  <a:gd name="connsiteY46" fmla="*/ 2202782 h 4453149"/>
                  <a:gd name="connsiteX47" fmla="*/ 857871 w 3845152"/>
                  <a:gd name="connsiteY47" fmla="*/ 2185302 h 4453149"/>
                  <a:gd name="connsiteX48" fmla="*/ 883807 w 3845152"/>
                  <a:gd name="connsiteY48" fmla="*/ 2159675 h 4453149"/>
                  <a:gd name="connsiteX49" fmla="*/ 938427 w 3845152"/>
                  <a:gd name="connsiteY49" fmla="*/ 2210170 h 4453149"/>
                  <a:gd name="connsiteX50" fmla="*/ 855325 w 3845152"/>
                  <a:gd name="connsiteY50" fmla="*/ 2202782 h 4453149"/>
                  <a:gd name="connsiteX51" fmla="*/ 1044462 w 3845152"/>
                  <a:gd name="connsiteY51" fmla="*/ 2368376 h 4453149"/>
                  <a:gd name="connsiteX52" fmla="*/ 1015657 w 3845152"/>
                  <a:gd name="connsiteY52" fmla="*/ 2310857 h 4453149"/>
                  <a:gd name="connsiteX53" fmla="*/ 1044462 w 3845152"/>
                  <a:gd name="connsiteY53" fmla="*/ 2368376 h 4453149"/>
                  <a:gd name="connsiteX54" fmla="*/ 1155575 w 3845152"/>
                  <a:gd name="connsiteY54" fmla="*/ 2295919 h 4453149"/>
                  <a:gd name="connsiteX55" fmla="*/ 1095017 w 3845152"/>
                  <a:gd name="connsiteY55" fmla="*/ 2201303 h 4453149"/>
                  <a:gd name="connsiteX56" fmla="*/ 1158362 w 3845152"/>
                  <a:gd name="connsiteY56" fmla="*/ 2154882 h 4453149"/>
                  <a:gd name="connsiteX57" fmla="*/ 1224099 w 3845152"/>
                  <a:gd name="connsiteY57" fmla="*/ 2184489 h 4453149"/>
                  <a:gd name="connsiteX58" fmla="*/ 1155575 w 3845152"/>
                  <a:gd name="connsiteY58" fmla="*/ 2295919 h 4453149"/>
                  <a:gd name="connsiteX59" fmla="*/ 2123175 w 3845152"/>
                  <a:gd name="connsiteY59" fmla="*/ 3362039 h 4453149"/>
                  <a:gd name="connsiteX60" fmla="*/ 2035492 w 3845152"/>
                  <a:gd name="connsiteY60" fmla="*/ 3381065 h 4453149"/>
                  <a:gd name="connsiteX61" fmla="*/ 1937424 w 3845152"/>
                  <a:gd name="connsiteY61" fmla="*/ 3397072 h 4453149"/>
                  <a:gd name="connsiteX62" fmla="*/ 1873608 w 3845152"/>
                  <a:gd name="connsiteY62" fmla="*/ 3415304 h 4453149"/>
                  <a:gd name="connsiteX63" fmla="*/ 1833734 w 3845152"/>
                  <a:gd name="connsiteY63" fmla="*/ 3359303 h 4453149"/>
                  <a:gd name="connsiteX64" fmla="*/ 1982928 w 3845152"/>
                  <a:gd name="connsiteY64" fmla="*/ 3250731 h 4453149"/>
                  <a:gd name="connsiteX65" fmla="*/ 2027854 w 3845152"/>
                  <a:gd name="connsiteY65" fmla="*/ 3094010 h 4453149"/>
                  <a:gd name="connsiteX66" fmla="*/ 1878882 w 3845152"/>
                  <a:gd name="connsiteY66" fmla="*/ 3045895 h 4453149"/>
                  <a:gd name="connsiteX67" fmla="*/ 1811271 w 3845152"/>
                  <a:gd name="connsiteY67" fmla="*/ 3090682 h 4453149"/>
                  <a:gd name="connsiteX68" fmla="*/ 1765068 w 3845152"/>
                  <a:gd name="connsiteY68" fmla="*/ 3159557 h 4453149"/>
                  <a:gd name="connsiteX69" fmla="*/ 1725012 w 3845152"/>
                  <a:gd name="connsiteY69" fmla="*/ 3149083 h 4453149"/>
                  <a:gd name="connsiteX70" fmla="*/ 1698176 w 3845152"/>
                  <a:gd name="connsiteY70" fmla="*/ 3092881 h 4453149"/>
                  <a:gd name="connsiteX71" fmla="*/ 1673388 w 3845152"/>
                  <a:gd name="connsiteY71" fmla="*/ 3062138 h 4453149"/>
                  <a:gd name="connsiteX72" fmla="*/ 1671279 w 3845152"/>
                  <a:gd name="connsiteY72" fmla="*/ 3034608 h 4453149"/>
                  <a:gd name="connsiteX73" fmla="*/ 1649515 w 3845152"/>
                  <a:gd name="connsiteY73" fmla="*/ 3028470 h 4453149"/>
                  <a:gd name="connsiteX74" fmla="*/ 1642119 w 3845152"/>
                  <a:gd name="connsiteY74" fmla="*/ 3003340 h 4453149"/>
                  <a:gd name="connsiteX75" fmla="*/ 1629141 w 3845152"/>
                  <a:gd name="connsiteY75" fmla="*/ 2993229 h 4453149"/>
                  <a:gd name="connsiteX76" fmla="*/ 1625963 w 3845152"/>
                  <a:gd name="connsiteY76" fmla="*/ 2982480 h 4453149"/>
                  <a:gd name="connsiteX77" fmla="*/ 1615927 w 3845152"/>
                  <a:gd name="connsiteY77" fmla="*/ 2960691 h 4453149"/>
                  <a:gd name="connsiteX78" fmla="*/ 1575569 w 3845152"/>
                  <a:gd name="connsiteY78" fmla="*/ 2909921 h 4453149"/>
                  <a:gd name="connsiteX79" fmla="*/ 1564841 w 3845152"/>
                  <a:gd name="connsiteY79" fmla="*/ 2880657 h 4453149"/>
                  <a:gd name="connsiteX80" fmla="*/ 1534761 w 3845152"/>
                  <a:gd name="connsiteY80" fmla="*/ 2858976 h 4453149"/>
                  <a:gd name="connsiteX81" fmla="*/ 1521823 w 3845152"/>
                  <a:gd name="connsiteY81" fmla="*/ 2817086 h 4453149"/>
                  <a:gd name="connsiteX82" fmla="*/ 1504767 w 3845152"/>
                  <a:gd name="connsiteY82" fmla="*/ 2812300 h 4453149"/>
                  <a:gd name="connsiteX83" fmla="*/ 1497284 w 3845152"/>
                  <a:gd name="connsiteY83" fmla="*/ 2797167 h 4453149"/>
                  <a:gd name="connsiteX84" fmla="*/ 1482553 w 3845152"/>
                  <a:gd name="connsiteY84" fmla="*/ 2767392 h 4453149"/>
                  <a:gd name="connsiteX85" fmla="*/ 1435860 w 3845152"/>
                  <a:gd name="connsiteY85" fmla="*/ 2711943 h 4453149"/>
                  <a:gd name="connsiteX86" fmla="*/ 1452882 w 3845152"/>
                  <a:gd name="connsiteY86" fmla="*/ 2680453 h 4453149"/>
                  <a:gd name="connsiteX87" fmla="*/ 1512633 w 3845152"/>
                  <a:gd name="connsiteY87" fmla="*/ 2656251 h 4453149"/>
                  <a:gd name="connsiteX88" fmla="*/ 1545166 w 3845152"/>
                  <a:gd name="connsiteY88" fmla="*/ 2422078 h 4453149"/>
                  <a:gd name="connsiteX89" fmla="*/ 1389543 w 3845152"/>
                  <a:gd name="connsiteY89" fmla="*/ 2380545 h 4453149"/>
                  <a:gd name="connsiteX90" fmla="*/ 1320756 w 3845152"/>
                  <a:gd name="connsiteY90" fmla="*/ 2421439 h 4453149"/>
                  <a:gd name="connsiteX91" fmla="*/ 1279256 w 3845152"/>
                  <a:gd name="connsiteY91" fmla="*/ 2474320 h 4453149"/>
                  <a:gd name="connsiteX92" fmla="*/ 1254247 w 3845152"/>
                  <a:gd name="connsiteY92" fmla="*/ 2443537 h 4453149"/>
                  <a:gd name="connsiteX93" fmla="*/ 1228593 w 3845152"/>
                  <a:gd name="connsiteY93" fmla="*/ 2424021 h 4453149"/>
                  <a:gd name="connsiteX94" fmla="*/ 1210255 w 3845152"/>
                  <a:gd name="connsiteY94" fmla="*/ 2400229 h 4453149"/>
                  <a:gd name="connsiteX95" fmla="*/ 1183130 w 3845152"/>
                  <a:gd name="connsiteY95" fmla="*/ 2363207 h 4453149"/>
                  <a:gd name="connsiteX96" fmla="*/ 1175935 w 3845152"/>
                  <a:gd name="connsiteY96" fmla="*/ 2336854 h 4453149"/>
                  <a:gd name="connsiteX97" fmla="*/ 1197740 w 3845152"/>
                  <a:gd name="connsiteY97" fmla="*/ 2286372 h 4453149"/>
                  <a:gd name="connsiteX98" fmla="*/ 1240255 w 3845152"/>
                  <a:gd name="connsiteY98" fmla="*/ 2199091 h 4453149"/>
                  <a:gd name="connsiteX99" fmla="*/ 1121000 w 3845152"/>
                  <a:gd name="connsiteY99" fmla="*/ 2146163 h 4453149"/>
                  <a:gd name="connsiteX100" fmla="*/ 1067496 w 3845152"/>
                  <a:gd name="connsiteY100" fmla="*/ 2179810 h 4453149"/>
                  <a:gd name="connsiteX101" fmla="*/ 1156555 w 3845152"/>
                  <a:gd name="connsiteY101" fmla="*/ 2106902 h 4453149"/>
                  <a:gd name="connsiteX102" fmla="*/ 1043696 w 3845152"/>
                  <a:gd name="connsiteY102" fmla="*/ 2189497 h 4453149"/>
                  <a:gd name="connsiteX103" fmla="*/ 1007059 w 3845152"/>
                  <a:gd name="connsiteY103" fmla="*/ 2126230 h 4453149"/>
                  <a:gd name="connsiteX104" fmla="*/ 994524 w 3845152"/>
                  <a:gd name="connsiteY104" fmla="*/ 2117080 h 4453149"/>
                  <a:gd name="connsiteX105" fmla="*/ 985959 w 3845152"/>
                  <a:gd name="connsiteY105" fmla="*/ 2114135 h 4453149"/>
                  <a:gd name="connsiteX106" fmla="*/ 964773 w 3845152"/>
                  <a:gd name="connsiteY106" fmla="*/ 2094949 h 4453149"/>
                  <a:gd name="connsiteX107" fmla="*/ 955146 w 3845152"/>
                  <a:gd name="connsiteY107" fmla="*/ 2088475 h 4453149"/>
                  <a:gd name="connsiteX108" fmla="*/ 937453 w 3845152"/>
                  <a:gd name="connsiteY108" fmla="*/ 2057671 h 4453149"/>
                  <a:gd name="connsiteX109" fmla="*/ 896523 w 3845152"/>
                  <a:gd name="connsiteY109" fmla="*/ 2036239 h 4453149"/>
                  <a:gd name="connsiteX110" fmla="*/ 862735 w 3845152"/>
                  <a:gd name="connsiteY110" fmla="*/ 2036400 h 4453149"/>
                  <a:gd name="connsiteX111" fmla="*/ 828885 w 3845152"/>
                  <a:gd name="connsiteY111" fmla="*/ 2054854 h 4453149"/>
                  <a:gd name="connsiteX112" fmla="*/ 868821 w 3845152"/>
                  <a:gd name="connsiteY112" fmla="*/ 2114909 h 4453149"/>
                  <a:gd name="connsiteX113" fmla="*/ 839815 w 3845152"/>
                  <a:gd name="connsiteY113" fmla="*/ 2182338 h 4453149"/>
                  <a:gd name="connsiteX114" fmla="*/ 786498 w 3845152"/>
                  <a:gd name="connsiteY114" fmla="*/ 2211024 h 4453149"/>
                  <a:gd name="connsiteX115" fmla="*/ 761375 w 3845152"/>
                  <a:gd name="connsiteY115" fmla="*/ 2243004 h 4453149"/>
                  <a:gd name="connsiteX116" fmla="*/ 809956 w 3845152"/>
                  <a:gd name="connsiteY116" fmla="*/ 2263374 h 4453149"/>
                  <a:gd name="connsiteX117" fmla="*/ 853579 w 3845152"/>
                  <a:gd name="connsiteY117" fmla="*/ 2311052 h 4453149"/>
                  <a:gd name="connsiteX118" fmla="*/ 919067 w 3845152"/>
                  <a:gd name="connsiteY118" fmla="*/ 2279367 h 4453149"/>
                  <a:gd name="connsiteX119" fmla="*/ 998447 w 3845152"/>
                  <a:gd name="connsiteY119" fmla="*/ 2286964 h 4453149"/>
                  <a:gd name="connsiteX120" fmla="*/ 1005205 w 3845152"/>
                  <a:gd name="connsiteY120" fmla="*/ 2356007 h 4453149"/>
                  <a:gd name="connsiteX121" fmla="*/ 1058655 w 3845152"/>
                  <a:gd name="connsiteY121" fmla="*/ 2389486 h 4453149"/>
                  <a:gd name="connsiteX122" fmla="*/ 1119610 w 3845152"/>
                  <a:gd name="connsiteY122" fmla="*/ 2446239 h 4453149"/>
                  <a:gd name="connsiteX123" fmla="*/ 1237198 w 3845152"/>
                  <a:gd name="connsiteY123" fmla="*/ 2621932 h 4453149"/>
                  <a:gd name="connsiteX124" fmla="*/ 1297669 w 3845152"/>
                  <a:gd name="connsiteY124" fmla="*/ 2696729 h 4453149"/>
                  <a:gd name="connsiteX125" fmla="*/ 1268112 w 3845152"/>
                  <a:gd name="connsiteY125" fmla="*/ 2774054 h 4453149"/>
                  <a:gd name="connsiteX126" fmla="*/ 1191869 w 3845152"/>
                  <a:gd name="connsiteY126" fmla="*/ 2876179 h 4453149"/>
                  <a:gd name="connsiteX127" fmla="*/ 1105523 w 3845152"/>
                  <a:gd name="connsiteY127" fmla="*/ 2899239 h 4453149"/>
                  <a:gd name="connsiteX128" fmla="*/ 1142859 w 3845152"/>
                  <a:gd name="connsiteY128" fmla="*/ 2874445 h 4453149"/>
                  <a:gd name="connsiteX129" fmla="*/ 1092431 w 3845152"/>
                  <a:gd name="connsiteY129" fmla="*/ 2893995 h 4453149"/>
                  <a:gd name="connsiteX130" fmla="*/ 1023080 w 3845152"/>
                  <a:gd name="connsiteY130" fmla="*/ 2937753 h 4453149"/>
                  <a:gd name="connsiteX131" fmla="*/ 980988 w 3845152"/>
                  <a:gd name="connsiteY131" fmla="*/ 2989727 h 4453149"/>
                  <a:gd name="connsiteX132" fmla="*/ 1070854 w 3845152"/>
                  <a:gd name="connsiteY132" fmla="*/ 2934197 h 4453149"/>
                  <a:gd name="connsiteX133" fmla="*/ 1069343 w 3845152"/>
                  <a:gd name="connsiteY133" fmla="*/ 2992537 h 4453149"/>
                  <a:gd name="connsiteX134" fmla="*/ 1079077 w 3845152"/>
                  <a:gd name="connsiteY134" fmla="*/ 3035771 h 4453149"/>
                  <a:gd name="connsiteX135" fmla="*/ 1024256 w 3845152"/>
                  <a:gd name="connsiteY135" fmla="*/ 3106420 h 4453149"/>
                  <a:gd name="connsiteX136" fmla="*/ 1009685 w 3845152"/>
                  <a:gd name="connsiteY136" fmla="*/ 3152619 h 4453149"/>
                  <a:gd name="connsiteX137" fmla="*/ 993859 w 3845152"/>
                  <a:gd name="connsiteY137" fmla="*/ 3168525 h 4453149"/>
                  <a:gd name="connsiteX138" fmla="*/ 896718 w 3845152"/>
                  <a:gd name="connsiteY138" fmla="*/ 3158965 h 4453149"/>
                  <a:gd name="connsiteX139" fmla="*/ 857475 w 3845152"/>
                  <a:gd name="connsiteY139" fmla="*/ 3124101 h 4453149"/>
                  <a:gd name="connsiteX140" fmla="*/ 822161 w 3845152"/>
                  <a:gd name="connsiteY140" fmla="*/ 3086252 h 4453149"/>
                  <a:gd name="connsiteX141" fmla="*/ 870520 w 3845152"/>
                  <a:gd name="connsiteY141" fmla="*/ 2999905 h 4453149"/>
                  <a:gd name="connsiteX142" fmla="*/ 787170 w 3845152"/>
                  <a:gd name="connsiteY142" fmla="*/ 2881376 h 4453149"/>
                  <a:gd name="connsiteX143" fmla="*/ 853901 w 3845152"/>
                  <a:gd name="connsiteY143" fmla="*/ 2883487 h 4453149"/>
                  <a:gd name="connsiteX144" fmla="*/ 724073 w 3845152"/>
                  <a:gd name="connsiteY144" fmla="*/ 2908906 h 4453149"/>
                  <a:gd name="connsiteX145" fmla="*/ 679785 w 3845152"/>
                  <a:gd name="connsiteY145" fmla="*/ 2743210 h 4453149"/>
                  <a:gd name="connsiteX146" fmla="*/ 652412 w 3845152"/>
                  <a:gd name="connsiteY146" fmla="*/ 2598335 h 4453149"/>
                  <a:gd name="connsiteX147" fmla="*/ 694154 w 3845152"/>
                  <a:gd name="connsiteY147" fmla="*/ 2555780 h 4453149"/>
                  <a:gd name="connsiteX148" fmla="*/ 735641 w 3845152"/>
                  <a:gd name="connsiteY148" fmla="*/ 2504633 h 4453149"/>
                  <a:gd name="connsiteX149" fmla="*/ 741183 w 3845152"/>
                  <a:gd name="connsiteY149" fmla="*/ 2363563 h 4453149"/>
                  <a:gd name="connsiteX150" fmla="*/ 775851 w 3845152"/>
                  <a:gd name="connsiteY150" fmla="*/ 2357862 h 4453149"/>
                  <a:gd name="connsiteX151" fmla="*/ 703014 w 3845152"/>
                  <a:gd name="connsiteY151" fmla="*/ 2343570 h 4453149"/>
                  <a:gd name="connsiteX152" fmla="*/ 632676 w 3845152"/>
                  <a:gd name="connsiteY152" fmla="*/ 2333640 h 4453149"/>
                  <a:gd name="connsiteX153" fmla="*/ 628659 w 3845152"/>
                  <a:gd name="connsiteY153" fmla="*/ 2260315 h 4453149"/>
                  <a:gd name="connsiteX154" fmla="*/ 636182 w 3845152"/>
                  <a:gd name="connsiteY154" fmla="*/ 2161269 h 4453149"/>
                  <a:gd name="connsiteX155" fmla="*/ 645486 w 3845152"/>
                  <a:gd name="connsiteY155" fmla="*/ 2064885 h 4453149"/>
                  <a:gd name="connsiteX156" fmla="*/ 687101 w 3845152"/>
                  <a:gd name="connsiteY156" fmla="*/ 2017368 h 4453149"/>
                  <a:gd name="connsiteX157" fmla="*/ 755652 w 3845152"/>
                  <a:gd name="connsiteY157" fmla="*/ 1878093 h 4453149"/>
                  <a:gd name="connsiteX158" fmla="*/ 772540 w 3845152"/>
                  <a:gd name="connsiteY158" fmla="*/ 1875410 h 4453149"/>
                  <a:gd name="connsiteX159" fmla="*/ 710531 w 3845152"/>
                  <a:gd name="connsiteY159" fmla="*/ 1860076 h 4453149"/>
                  <a:gd name="connsiteX160" fmla="*/ 837020 w 3845152"/>
                  <a:gd name="connsiteY160" fmla="*/ 1710784 h 4453149"/>
                  <a:gd name="connsiteX161" fmla="*/ 853532 w 3845152"/>
                  <a:gd name="connsiteY161" fmla="*/ 1781373 h 4453149"/>
                  <a:gd name="connsiteX162" fmla="*/ 927390 w 3845152"/>
                  <a:gd name="connsiteY162" fmla="*/ 1793978 h 4453149"/>
                  <a:gd name="connsiteX163" fmla="*/ 980397 w 3845152"/>
                  <a:gd name="connsiteY163" fmla="*/ 1738757 h 4453149"/>
                  <a:gd name="connsiteX164" fmla="*/ 998131 w 3845152"/>
                  <a:gd name="connsiteY164" fmla="*/ 1686461 h 4453149"/>
                  <a:gd name="connsiteX165" fmla="*/ 1122713 w 3845152"/>
                  <a:gd name="connsiteY165" fmla="*/ 1707066 h 4453149"/>
                  <a:gd name="connsiteX166" fmla="*/ 1082449 w 3845152"/>
                  <a:gd name="connsiteY166" fmla="*/ 1763564 h 4453149"/>
                  <a:gd name="connsiteX167" fmla="*/ 1049305 w 3845152"/>
                  <a:gd name="connsiteY167" fmla="*/ 1846543 h 4453149"/>
                  <a:gd name="connsiteX168" fmla="*/ 1091215 w 3845152"/>
                  <a:gd name="connsiteY168" fmla="*/ 1974047 h 4453149"/>
                  <a:gd name="connsiteX169" fmla="*/ 1248457 w 3845152"/>
                  <a:gd name="connsiteY169" fmla="*/ 1937341 h 4453149"/>
                  <a:gd name="connsiteX170" fmla="*/ 1315618 w 3845152"/>
                  <a:gd name="connsiteY170" fmla="*/ 1884614 h 4453149"/>
                  <a:gd name="connsiteX171" fmla="*/ 1348345 w 3845152"/>
                  <a:gd name="connsiteY171" fmla="*/ 1853044 h 4453149"/>
                  <a:gd name="connsiteX172" fmla="*/ 1370701 w 3845152"/>
                  <a:gd name="connsiteY172" fmla="*/ 1824916 h 4453149"/>
                  <a:gd name="connsiteX173" fmla="*/ 1431346 w 3845152"/>
                  <a:gd name="connsiteY173" fmla="*/ 1847915 h 4453149"/>
                  <a:gd name="connsiteX174" fmla="*/ 1522098 w 3845152"/>
                  <a:gd name="connsiteY174" fmla="*/ 1905401 h 4453149"/>
                  <a:gd name="connsiteX175" fmla="*/ 1702381 w 3845152"/>
                  <a:gd name="connsiteY175" fmla="*/ 2032420 h 4453149"/>
                  <a:gd name="connsiteX176" fmla="*/ 1865158 w 3845152"/>
                  <a:gd name="connsiteY176" fmla="*/ 2183608 h 4453149"/>
                  <a:gd name="connsiteX177" fmla="*/ 1829556 w 3845152"/>
                  <a:gd name="connsiteY177" fmla="*/ 2236234 h 4453149"/>
                  <a:gd name="connsiteX178" fmla="*/ 1807045 w 3845152"/>
                  <a:gd name="connsiteY178" fmla="*/ 2301075 h 4453149"/>
                  <a:gd name="connsiteX179" fmla="*/ 1872446 w 3845152"/>
                  <a:gd name="connsiteY179" fmla="*/ 2388108 h 4453149"/>
                  <a:gd name="connsiteX180" fmla="*/ 1938297 w 3845152"/>
                  <a:gd name="connsiteY180" fmla="*/ 2379792 h 4453149"/>
                  <a:gd name="connsiteX181" fmla="*/ 1988383 w 3845152"/>
                  <a:gd name="connsiteY181" fmla="*/ 2350191 h 4453149"/>
                  <a:gd name="connsiteX182" fmla="*/ 2063886 w 3845152"/>
                  <a:gd name="connsiteY182" fmla="*/ 2423644 h 4453149"/>
                  <a:gd name="connsiteX183" fmla="*/ 2302644 w 3845152"/>
                  <a:gd name="connsiteY183" fmla="*/ 2707331 h 4453149"/>
                  <a:gd name="connsiteX184" fmla="*/ 2337615 w 3845152"/>
                  <a:gd name="connsiteY184" fmla="*/ 2753940 h 4453149"/>
                  <a:gd name="connsiteX185" fmla="*/ 2294389 w 3845152"/>
                  <a:gd name="connsiteY185" fmla="*/ 2806276 h 4453149"/>
                  <a:gd name="connsiteX186" fmla="*/ 2237290 w 3845152"/>
                  <a:gd name="connsiteY186" fmla="*/ 2894573 h 4453149"/>
                  <a:gd name="connsiteX187" fmla="*/ 2270858 w 3845152"/>
                  <a:gd name="connsiteY187" fmla="*/ 2850619 h 4453149"/>
                  <a:gd name="connsiteX188" fmla="*/ 2274492 w 3845152"/>
                  <a:gd name="connsiteY188" fmla="*/ 2877759 h 4453149"/>
                  <a:gd name="connsiteX189" fmla="*/ 2328157 w 3845152"/>
                  <a:gd name="connsiteY189" fmla="*/ 2926345 h 4453149"/>
                  <a:gd name="connsiteX190" fmla="*/ 2416727 w 3845152"/>
                  <a:gd name="connsiteY190" fmla="*/ 2867527 h 4453149"/>
                  <a:gd name="connsiteX191" fmla="*/ 2494804 w 3845152"/>
                  <a:gd name="connsiteY191" fmla="*/ 2989512 h 4453149"/>
                  <a:gd name="connsiteX192" fmla="*/ 2520155 w 3845152"/>
                  <a:gd name="connsiteY192" fmla="*/ 3088309 h 4453149"/>
                  <a:gd name="connsiteX193" fmla="*/ 2555469 w 3845152"/>
                  <a:gd name="connsiteY193" fmla="*/ 3081405 h 4453149"/>
                  <a:gd name="connsiteX194" fmla="*/ 2529358 w 3845152"/>
                  <a:gd name="connsiteY194" fmla="*/ 3107214 h 4453149"/>
                  <a:gd name="connsiteX195" fmla="*/ 2490578 w 3845152"/>
                  <a:gd name="connsiteY195" fmla="*/ 3146622 h 4453149"/>
                  <a:gd name="connsiteX196" fmla="*/ 2437356 w 3845152"/>
                  <a:gd name="connsiteY196" fmla="*/ 3194428 h 4453149"/>
                  <a:gd name="connsiteX197" fmla="*/ 2359709 w 3845152"/>
                  <a:gd name="connsiteY197" fmla="*/ 3235847 h 4453149"/>
                  <a:gd name="connsiteX198" fmla="*/ 2331684 w 3845152"/>
                  <a:gd name="connsiteY198" fmla="*/ 3202959 h 4453149"/>
                  <a:gd name="connsiteX199" fmla="*/ 2275822 w 3845152"/>
                  <a:gd name="connsiteY199" fmla="*/ 3211322 h 4453149"/>
                  <a:gd name="connsiteX200" fmla="*/ 2190631 w 3845152"/>
                  <a:gd name="connsiteY200" fmla="*/ 3269339 h 4453149"/>
                  <a:gd name="connsiteX201" fmla="*/ 2240038 w 3845152"/>
                  <a:gd name="connsiteY201" fmla="*/ 3257467 h 4453149"/>
                  <a:gd name="connsiteX202" fmla="*/ 2198665 w 3845152"/>
                  <a:gd name="connsiteY202" fmla="*/ 3335121 h 4453149"/>
                  <a:gd name="connsiteX203" fmla="*/ 2123175 w 3845152"/>
                  <a:gd name="connsiteY203" fmla="*/ 3362039 h 4453149"/>
                  <a:gd name="connsiteX204" fmla="*/ 1781808 w 3845152"/>
                  <a:gd name="connsiteY204" fmla="*/ 3168270 h 4453149"/>
                  <a:gd name="connsiteX205" fmla="*/ 1963387 w 3845152"/>
                  <a:gd name="connsiteY205" fmla="*/ 3046030 h 4453149"/>
                  <a:gd name="connsiteX206" fmla="*/ 1781808 w 3845152"/>
                  <a:gd name="connsiteY206" fmla="*/ 3168270 h 4453149"/>
                  <a:gd name="connsiteX207" fmla="*/ 1819500 w 3845152"/>
                  <a:gd name="connsiteY207" fmla="*/ 3325575 h 4453149"/>
                  <a:gd name="connsiteX208" fmla="*/ 1787323 w 3845152"/>
                  <a:gd name="connsiteY208" fmla="*/ 3247995 h 4453149"/>
                  <a:gd name="connsiteX209" fmla="*/ 1775319 w 3845152"/>
                  <a:gd name="connsiteY209" fmla="*/ 3209655 h 4453149"/>
                  <a:gd name="connsiteX210" fmla="*/ 1813064 w 3845152"/>
                  <a:gd name="connsiteY210" fmla="*/ 3159907 h 4453149"/>
                  <a:gd name="connsiteX211" fmla="*/ 1977017 w 3845152"/>
                  <a:gd name="connsiteY211" fmla="*/ 3074702 h 4453149"/>
                  <a:gd name="connsiteX212" fmla="*/ 1975599 w 3845152"/>
                  <a:gd name="connsiteY212" fmla="*/ 3225084 h 4453149"/>
                  <a:gd name="connsiteX213" fmla="*/ 1819500 w 3845152"/>
                  <a:gd name="connsiteY213" fmla="*/ 3325575 h 4453149"/>
                  <a:gd name="connsiteX214" fmla="*/ 1640164 w 3845152"/>
                  <a:gd name="connsiteY214" fmla="*/ 3258395 h 4453149"/>
                  <a:gd name="connsiteX215" fmla="*/ 1392176 w 3845152"/>
                  <a:gd name="connsiteY215" fmla="*/ 3230153 h 4453149"/>
                  <a:gd name="connsiteX216" fmla="*/ 1355378 w 3845152"/>
                  <a:gd name="connsiteY216" fmla="*/ 3192115 h 4453149"/>
                  <a:gd name="connsiteX217" fmla="*/ 1401467 w 3845152"/>
                  <a:gd name="connsiteY217" fmla="*/ 3113923 h 4453149"/>
                  <a:gd name="connsiteX218" fmla="*/ 1406189 w 3845152"/>
                  <a:gd name="connsiteY218" fmla="*/ 3168068 h 4453149"/>
                  <a:gd name="connsiteX219" fmla="*/ 1456335 w 3845152"/>
                  <a:gd name="connsiteY219" fmla="*/ 3213776 h 4453149"/>
                  <a:gd name="connsiteX220" fmla="*/ 1555054 w 3845152"/>
                  <a:gd name="connsiteY220" fmla="*/ 3120894 h 4453149"/>
                  <a:gd name="connsiteX221" fmla="*/ 1607396 w 3845152"/>
                  <a:gd name="connsiteY221" fmla="*/ 3200687 h 4453149"/>
                  <a:gd name="connsiteX222" fmla="*/ 1640164 w 3845152"/>
                  <a:gd name="connsiteY222" fmla="*/ 3258395 h 4453149"/>
                  <a:gd name="connsiteX223" fmla="*/ 1152767 w 3845152"/>
                  <a:gd name="connsiteY223" fmla="*/ 2932059 h 4453149"/>
                  <a:gd name="connsiteX224" fmla="*/ 1091262 w 3845152"/>
                  <a:gd name="connsiteY224" fmla="*/ 3023502 h 4453149"/>
                  <a:gd name="connsiteX225" fmla="*/ 1098638 w 3845152"/>
                  <a:gd name="connsiteY225" fmla="*/ 2929289 h 4453149"/>
                  <a:gd name="connsiteX226" fmla="*/ 1152767 w 3845152"/>
                  <a:gd name="connsiteY226" fmla="*/ 2932059 h 4453149"/>
                  <a:gd name="connsiteX227" fmla="*/ 1441099 w 3845152"/>
                  <a:gd name="connsiteY227" fmla="*/ 3027367 h 4453149"/>
                  <a:gd name="connsiteX228" fmla="*/ 1453930 w 3845152"/>
                  <a:gd name="connsiteY228" fmla="*/ 2990822 h 4453149"/>
                  <a:gd name="connsiteX229" fmla="*/ 1441099 w 3845152"/>
                  <a:gd name="connsiteY229" fmla="*/ 3027367 h 4453149"/>
                  <a:gd name="connsiteX230" fmla="*/ 1512264 w 3845152"/>
                  <a:gd name="connsiteY230" fmla="*/ 3053586 h 4453149"/>
                  <a:gd name="connsiteX231" fmla="*/ 1536534 w 3845152"/>
                  <a:gd name="connsiteY231" fmla="*/ 3108988 h 4453149"/>
                  <a:gd name="connsiteX232" fmla="*/ 1509315 w 3845152"/>
                  <a:gd name="connsiteY232" fmla="*/ 3153284 h 4453149"/>
                  <a:gd name="connsiteX233" fmla="*/ 1428222 w 3845152"/>
                  <a:gd name="connsiteY233" fmla="*/ 3183147 h 4453149"/>
                  <a:gd name="connsiteX234" fmla="*/ 1424292 w 3845152"/>
                  <a:gd name="connsiteY234" fmla="*/ 3081694 h 4453149"/>
                  <a:gd name="connsiteX235" fmla="*/ 1512264 w 3845152"/>
                  <a:gd name="connsiteY235" fmla="*/ 3053586 h 4453149"/>
                  <a:gd name="connsiteX236" fmla="*/ 1462891 w 3845152"/>
                  <a:gd name="connsiteY236" fmla="*/ 3018534 h 4453149"/>
                  <a:gd name="connsiteX237" fmla="*/ 1467801 w 3845152"/>
                  <a:gd name="connsiteY237" fmla="*/ 2975185 h 4453149"/>
                  <a:gd name="connsiteX238" fmla="*/ 1462891 w 3845152"/>
                  <a:gd name="connsiteY238" fmla="*/ 3018534 h 4453149"/>
                  <a:gd name="connsiteX239" fmla="*/ 1304037 w 3845152"/>
                  <a:gd name="connsiteY239" fmla="*/ 2516129 h 4453149"/>
                  <a:gd name="connsiteX240" fmla="*/ 1294794 w 3845152"/>
                  <a:gd name="connsiteY240" fmla="*/ 2485904 h 4453149"/>
                  <a:gd name="connsiteX241" fmla="*/ 1312407 w 3845152"/>
                  <a:gd name="connsiteY241" fmla="*/ 2453970 h 4453149"/>
                  <a:gd name="connsiteX242" fmla="*/ 1362586 w 3845152"/>
                  <a:gd name="connsiteY242" fmla="*/ 2410797 h 4453149"/>
                  <a:gd name="connsiteX243" fmla="*/ 1494456 w 3845152"/>
                  <a:gd name="connsiteY243" fmla="*/ 2414286 h 4453149"/>
                  <a:gd name="connsiteX244" fmla="*/ 1356507 w 3845152"/>
                  <a:gd name="connsiteY244" fmla="*/ 2499141 h 4453149"/>
                  <a:gd name="connsiteX245" fmla="*/ 1461252 w 3845152"/>
                  <a:gd name="connsiteY245" fmla="*/ 2442300 h 4453149"/>
                  <a:gd name="connsiteX246" fmla="*/ 1556445 w 3845152"/>
                  <a:gd name="connsiteY246" fmla="*/ 2443530 h 4453149"/>
                  <a:gd name="connsiteX247" fmla="*/ 1558110 w 3845152"/>
                  <a:gd name="connsiteY247" fmla="*/ 2591747 h 4453149"/>
                  <a:gd name="connsiteX248" fmla="*/ 1459109 w 3845152"/>
                  <a:gd name="connsiteY248" fmla="*/ 2655209 h 4453149"/>
                  <a:gd name="connsiteX249" fmla="*/ 1414680 w 3845152"/>
                  <a:gd name="connsiteY249" fmla="*/ 2659277 h 4453149"/>
                  <a:gd name="connsiteX250" fmla="*/ 1404073 w 3845152"/>
                  <a:gd name="connsiteY250" fmla="*/ 2651552 h 4453149"/>
                  <a:gd name="connsiteX251" fmla="*/ 1389677 w 3845152"/>
                  <a:gd name="connsiteY251" fmla="*/ 2654241 h 4453149"/>
                  <a:gd name="connsiteX252" fmla="*/ 1363956 w 3845152"/>
                  <a:gd name="connsiteY252" fmla="*/ 2615875 h 4453149"/>
                  <a:gd name="connsiteX253" fmla="*/ 1344288 w 3845152"/>
                  <a:gd name="connsiteY253" fmla="*/ 2580876 h 4453149"/>
                  <a:gd name="connsiteX254" fmla="*/ 1322644 w 3845152"/>
                  <a:gd name="connsiteY254" fmla="*/ 2544923 h 4453149"/>
                  <a:gd name="connsiteX255" fmla="*/ 1304803 w 3845152"/>
                  <a:gd name="connsiteY255" fmla="*/ 2535585 h 4453149"/>
                  <a:gd name="connsiteX256" fmla="*/ 1304037 w 3845152"/>
                  <a:gd name="connsiteY256" fmla="*/ 2516129 h 4453149"/>
                  <a:gd name="connsiteX257" fmla="*/ 1174753 w 3845152"/>
                  <a:gd name="connsiteY257" fmla="*/ 3058763 h 4453149"/>
                  <a:gd name="connsiteX258" fmla="*/ 1251943 w 3845152"/>
                  <a:gd name="connsiteY258" fmla="*/ 2968241 h 4453149"/>
                  <a:gd name="connsiteX259" fmla="*/ 1174753 w 3845152"/>
                  <a:gd name="connsiteY259" fmla="*/ 3058763 h 4453149"/>
                  <a:gd name="connsiteX260" fmla="*/ 1200608 w 3845152"/>
                  <a:gd name="connsiteY260" fmla="*/ 3074117 h 4453149"/>
                  <a:gd name="connsiteX261" fmla="*/ 1265922 w 3845152"/>
                  <a:gd name="connsiteY261" fmla="*/ 2986621 h 4453149"/>
                  <a:gd name="connsiteX262" fmla="*/ 1322422 w 3845152"/>
                  <a:gd name="connsiteY262" fmla="*/ 2862828 h 4453149"/>
                  <a:gd name="connsiteX263" fmla="*/ 1367161 w 3845152"/>
                  <a:gd name="connsiteY263" fmla="*/ 2803930 h 4453149"/>
                  <a:gd name="connsiteX264" fmla="*/ 1387978 w 3845152"/>
                  <a:gd name="connsiteY264" fmla="*/ 2840636 h 4453149"/>
                  <a:gd name="connsiteX265" fmla="*/ 1427671 w 3845152"/>
                  <a:gd name="connsiteY265" fmla="*/ 2909565 h 4453149"/>
                  <a:gd name="connsiteX266" fmla="*/ 1449731 w 3845152"/>
                  <a:gd name="connsiteY266" fmla="*/ 2969491 h 4453149"/>
                  <a:gd name="connsiteX267" fmla="*/ 1424561 w 3845152"/>
                  <a:gd name="connsiteY267" fmla="*/ 3028450 h 4453149"/>
                  <a:gd name="connsiteX268" fmla="*/ 1361955 w 3845152"/>
                  <a:gd name="connsiteY268" fmla="*/ 3154992 h 4453149"/>
                  <a:gd name="connsiteX269" fmla="*/ 1319393 w 3845152"/>
                  <a:gd name="connsiteY269" fmla="*/ 3212782 h 4453149"/>
                  <a:gd name="connsiteX270" fmla="*/ 1289017 w 3845152"/>
                  <a:gd name="connsiteY270" fmla="*/ 3183779 h 4453149"/>
                  <a:gd name="connsiteX271" fmla="*/ 1240725 w 3845152"/>
                  <a:gd name="connsiteY271" fmla="*/ 3199497 h 4453149"/>
                  <a:gd name="connsiteX272" fmla="*/ 1313502 w 3845152"/>
                  <a:gd name="connsiteY272" fmla="*/ 3163570 h 4453149"/>
                  <a:gd name="connsiteX273" fmla="*/ 1221439 w 3845152"/>
                  <a:gd name="connsiteY273" fmla="*/ 3187080 h 4453149"/>
                  <a:gd name="connsiteX274" fmla="*/ 1114605 w 3845152"/>
                  <a:gd name="connsiteY274" fmla="*/ 3135025 h 4453149"/>
                  <a:gd name="connsiteX275" fmla="*/ 1149086 w 3845152"/>
                  <a:gd name="connsiteY275" fmla="*/ 3088598 h 4453149"/>
                  <a:gd name="connsiteX276" fmla="*/ 1200608 w 3845152"/>
                  <a:gd name="connsiteY276" fmla="*/ 3074117 h 4453149"/>
                  <a:gd name="connsiteX277" fmla="*/ 879367 w 3845152"/>
                  <a:gd name="connsiteY277" fmla="*/ 3404769 h 4453149"/>
                  <a:gd name="connsiteX278" fmla="*/ 903671 w 3845152"/>
                  <a:gd name="connsiteY278" fmla="*/ 3352702 h 4453149"/>
                  <a:gd name="connsiteX279" fmla="*/ 879367 w 3845152"/>
                  <a:gd name="connsiteY279" fmla="*/ 3404769 h 4453149"/>
                  <a:gd name="connsiteX280" fmla="*/ 1507139 w 3845152"/>
                  <a:gd name="connsiteY280" fmla="*/ 3532609 h 4453149"/>
                  <a:gd name="connsiteX281" fmla="*/ 1497217 w 3845152"/>
                  <a:gd name="connsiteY281" fmla="*/ 3742917 h 4453149"/>
                  <a:gd name="connsiteX282" fmla="*/ 1486731 w 3845152"/>
                  <a:gd name="connsiteY282" fmla="*/ 3838138 h 4453149"/>
                  <a:gd name="connsiteX283" fmla="*/ 1468124 w 3845152"/>
                  <a:gd name="connsiteY283" fmla="*/ 3914871 h 4453149"/>
                  <a:gd name="connsiteX284" fmla="*/ 1348553 w 3845152"/>
                  <a:gd name="connsiteY284" fmla="*/ 3975282 h 4453149"/>
                  <a:gd name="connsiteX285" fmla="*/ 1259305 w 3845152"/>
                  <a:gd name="connsiteY285" fmla="*/ 4005198 h 4453149"/>
                  <a:gd name="connsiteX286" fmla="*/ 1186408 w 3845152"/>
                  <a:gd name="connsiteY286" fmla="*/ 4041898 h 4453149"/>
                  <a:gd name="connsiteX287" fmla="*/ 1117245 w 3845152"/>
                  <a:gd name="connsiteY287" fmla="*/ 4069912 h 4453149"/>
                  <a:gd name="connsiteX288" fmla="*/ 1051998 w 3845152"/>
                  <a:gd name="connsiteY288" fmla="*/ 4106019 h 4453149"/>
                  <a:gd name="connsiteX289" fmla="*/ 974735 w 3845152"/>
                  <a:gd name="connsiteY289" fmla="*/ 4157899 h 4453149"/>
                  <a:gd name="connsiteX290" fmla="*/ 909676 w 3845152"/>
                  <a:gd name="connsiteY290" fmla="*/ 4204521 h 4453149"/>
                  <a:gd name="connsiteX291" fmla="*/ 848547 w 3845152"/>
                  <a:gd name="connsiteY291" fmla="*/ 4246767 h 4453149"/>
                  <a:gd name="connsiteX292" fmla="*/ 780634 w 3845152"/>
                  <a:gd name="connsiteY292" fmla="*/ 4288280 h 4453149"/>
                  <a:gd name="connsiteX293" fmla="*/ 607378 w 3845152"/>
                  <a:gd name="connsiteY293" fmla="*/ 4335870 h 4453149"/>
                  <a:gd name="connsiteX294" fmla="*/ 661131 w 3845152"/>
                  <a:gd name="connsiteY294" fmla="*/ 4264286 h 4453149"/>
                  <a:gd name="connsiteX295" fmla="*/ 611644 w 3845152"/>
                  <a:gd name="connsiteY295" fmla="*/ 4252260 h 4453149"/>
                  <a:gd name="connsiteX296" fmla="*/ 543656 w 3845152"/>
                  <a:gd name="connsiteY296" fmla="*/ 4318143 h 4453149"/>
                  <a:gd name="connsiteX297" fmla="*/ 452501 w 3845152"/>
                  <a:gd name="connsiteY297" fmla="*/ 4319474 h 4453149"/>
                  <a:gd name="connsiteX298" fmla="*/ 517902 w 3845152"/>
                  <a:gd name="connsiteY298" fmla="*/ 4260186 h 4453149"/>
                  <a:gd name="connsiteX299" fmla="*/ 575759 w 3845152"/>
                  <a:gd name="connsiteY299" fmla="*/ 4202518 h 4453149"/>
                  <a:gd name="connsiteX300" fmla="*/ 564030 w 3845152"/>
                  <a:gd name="connsiteY300" fmla="*/ 4154948 h 4453149"/>
                  <a:gd name="connsiteX301" fmla="*/ 501840 w 3845152"/>
                  <a:gd name="connsiteY301" fmla="*/ 4177543 h 4453149"/>
                  <a:gd name="connsiteX302" fmla="*/ 403255 w 3845152"/>
                  <a:gd name="connsiteY302" fmla="*/ 4294142 h 4453149"/>
                  <a:gd name="connsiteX303" fmla="*/ 354171 w 3845152"/>
                  <a:gd name="connsiteY303" fmla="*/ 4311198 h 4453149"/>
                  <a:gd name="connsiteX304" fmla="*/ 266945 w 3845152"/>
                  <a:gd name="connsiteY304" fmla="*/ 4297376 h 4453149"/>
                  <a:gd name="connsiteX305" fmla="*/ 379536 w 3845152"/>
                  <a:gd name="connsiteY305" fmla="*/ 4167983 h 4453149"/>
                  <a:gd name="connsiteX306" fmla="*/ 372180 w 3845152"/>
                  <a:gd name="connsiteY306" fmla="*/ 4109509 h 4453149"/>
                  <a:gd name="connsiteX307" fmla="*/ 325373 w 3845152"/>
                  <a:gd name="connsiteY307" fmla="*/ 4140299 h 4453149"/>
                  <a:gd name="connsiteX308" fmla="*/ 215321 w 3845152"/>
                  <a:gd name="connsiteY308" fmla="*/ 4251849 h 4453149"/>
                  <a:gd name="connsiteX309" fmla="*/ 185496 w 3845152"/>
                  <a:gd name="connsiteY309" fmla="*/ 4283561 h 4453149"/>
                  <a:gd name="connsiteX310" fmla="*/ 96691 w 3845152"/>
                  <a:gd name="connsiteY310" fmla="*/ 4256112 h 4453149"/>
                  <a:gd name="connsiteX311" fmla="*/ 232088 w 3845152"/>
                  <a:gd name="connsiteY311" fmla="*/ 4100130 h 4453149"/>
                  <a:gd name="connsiteX312" fmla="*/ 377689 w 3845152"/>
                  <a:gd name="connsiteY312" fmla="*/ 3991040 h 4453149"/>
                  <a:gd name="connsiteX313" fmla="*/ 541903 w 3845152"/>
                  <a:gd name="connsiteY313" fmla="*/ 3871167 h 4453149"/>
                  <a:gd name="connsiteX314" fmla="*/ 692071 w 3845152"/>
                  <a:gd name="connsiteY314" fmla="*/ 3746702 h 4453149"/>
                  <a:gd name="connsiteX315" fmla="*/ 936815 w 3845152"/>
                  <a:gd name="connsiteY315" fmla="*/ 3441314 h 4453149"/>
                  <a:gd name="connsiteX316" fmla="*/ 981089 w 3845152"/>
                  <a:gd name="connsiteY316" fmla="*/ 3361542 h 4453149"/>
                  <a:gd name="connsiteX317" fmla="*/ 1015610 w 3845152"/>
                  <a:gd name="connsiteY317" fmla="*/ 3281434 h 4453149"/>
                  <a:gd name="connsiteX318" fmla="*/ 1034513 w 3845152"/>
                  <a:gd name="connsiteY318" fmla="*/ 3258845 h 4453149"/>
                  <a:gd name="connsiteX319" fmla="*/ 1045039 w 3845152"/>
                  <a:gd name="connsiteY319" fmla="*/ 3234200 h 4453149"/>
                  <a:gd name="connsiteX320" fmla="*/ 1108815 w 3845152"/>
                  <a:gd name="connsiteY320" fmla="*/ 3239154 h 4453149"/>
                  <a:gd name="connsiteX321" fmla="*/ 1183042 w 3845152"/>
                  <a:gd name="connsiteY321" fmla="*/ 3295215 h 4453149"/>
                  <a:gd name="connsiteX322" fmla="*/ 1273029 w 3845152"/>
                  <a:gd name="connsiteY322" fmla="*/ 3329535 h 4453149"/>
                  <a:gd name="connsiteX323" fmla="*/ 1492844 w 3845152"/>
                  <a:gd name="connsiteY323" fmla="*/ 3372648 h 4453149"/>
                  <a:gd name="connsiteX324" fmla="*/ 1510215 w 3845152"/>
                  <a:gd name="connsiteY324" fmla="*/ 3431055 h 4453149"/>
                  <a:gd name="connsiteX325" fmla="*/ 1507139 w 3845152"/>
                  <a:gd name="connsiteY325" fmla="*/ 3532609 h 4453149"/>
                  <a:gd name="connsiteX326" fmla="*/ 803991 w 3845152"/>
                  <a:gd name="connsiteY326" fmla="*/ 3059186 h 4453149"/>
                  <a:gd name="connsiteX327" fmla="*/ 756384 w 3845152"/>
                  <a:gd name="connsiteY327" fmla="*/ 2984106 h 4453149"/>
                  <a:gd name="connsiteX328" fmla="*/ 742660 w 3845152"/>
                  <a:gd name="connsiteY328" fmla="*/ 2934392 h 4453149"/>
                  <a:gd name="connsiteX329" fmla="*/ 834575 w 3845152"/>
                  <a:gd name="connsiteY329" fmla="*/ 2911319 h 4453149"/>
                  <a:gd name="connsiteX330" fmla="*/ 803991 w 3845152"/>
                  <a:gd name="connsiteY330" fmla="*/ 3059186 h 4453149"/>
                  <a:gd name="connsiteX331" fmla="*/ 639628 w 3845152"/>
                  <a:gd name="connsiteY331" fmla="*/ 2496586 h 4453149"/>
                  <a:gd name="connsiteX332" fmla="*/ 695793 w 3845152"/>
                  <a:gd name="connsiteY332" fmla="*/ 2389183 h 4453149"/>
                  <a:gd name="connsiteX333" fmla="*/ 747524 w 3845152"/>
                  <a:gd name="connsiteY333" fmla="*/ 2428525 h 4453149"/>
                  <a:gd name="connsiteX334" fmla="*/ 647065 w 3845152"/>
                  <a:gd name="connsiteY334" fmla="*/ 2559968 h 4453149"/>
                  <a:gd name="connsiteX335" fmla="*/ 639628 w 3845152"/>
                  <a:gd name="connsiteY335" fmla="*/ 2496586 h 4453149"/>
                  <a:gd name="connsiteX336" fmla="*/ 632998 w 3845152"/>
                  <a:gd name="connsiteY336" fmla="*/ 2359018 h 4453149"/>
                  <a:gd name="connsiteX337" fmla="*/ 695054 w 3845152"/>
                  <a:gd name="connsiteY337" fmla="*/ 2362716 h 4453149"/>
                  <a:gd name="connsiteX338" fmla="*/ 633717 w 3845152"/>
                  <a:gd name="connsiteY338" fmla="*/ 2416303 h 4453149"/>
                  <a:gd name="connsiteX339" fmla="*/ 632998 w 3845152"/>
                  <a:gd name="connsiteY339" fmla="*/ 2359018 h 4453149"/>
                  <a:gd name="connsiteX340" fmla="*/ 701986 w 3845152"/>
                  <a:gd name="connsiteY340" fmla="*/ 1894685 h 4453149"/>
                  <a:gd name="connsiteX341" fmla="*/ 656368 w 3845152"/>
                  <a:gd name="connsiteY341" fmla="*/ 2009657 h 4453149"/>
                  <a:gd name="connsiteX342" fmla="*/ 701986 w 3845152"/>
                  <a:gd name="connsiteY342" fmla="*/ 1894685 h 4453149"/>
                  <a:gd name="connsiteX343" fmla="*/ 977401 w 3845152"/>
                  <a:gd name="connsiteY343" fmla="*/ 1700310 h 4453149"/>
                  <a:gd name="connsiteX344" fmla="*/ 854385 w 3845152"/>
                  <a:gd name="connsiteY344" fmla="*/ 1726078 h 4453149"/>
                  <a:gd name="connsiteX345" fmla="*/ 901951 w 3845152"/>
                  <a:gd name="connsiteY345" fmla="*/ 1690824 h 4453149"/>
                  <a:gd name="connsiteX346" fmla="*/ 977401 w 3845152"/>
                  <a:gd name="connsiteY346" fmla="*/ 1700310 h 4453149"/>
                  <a:gd name="connsiteX347" fmla="*/ 604375 w 3845152"/>
                  <a:gd name="connsiteY347" fmla="*/ 1788431 h 4453149"/>
                  <a:gd name="connsiteX348" fmla="*/ 570647 w 3845152"/>
                  <a:gd name="connsiteY348" fmla="*/ 1884755 h 4453149"/>
                  <a:gd name="connsiteX349" fmla="*/ 549380 w 3845152"/>
                  <a:gd name="connsiteY349" fmla="*/ 1919734 h 4453149"/>
                  <a:gd name="connsiteX350" fmla="*/ 531726 w 3845152"/>
                  <a:gd name="connsiteY350" fmla="*/ 1946208 h 4453149"/>
                  <a:gd name="connsiteX351" fmla="*/ 558368 w 3845152"/>
                  <a:gd name="connsiteY351" fmla="*/ 1932184 h 4453149"/>
                  <a:gd name="connsiteX352" fmla="*/ 540990 w 3845152"/>
                  <a:gd name="connsiteY352" fmla="*/ 2022175 h 4453149"/>
                  <a:gd name="connsiteX353" fmla="*/ 528132 w 3845152"/>
                  <a:gd name="connsiteY353" fmla="*/ 2127695 h 4453149"/>
                  <a:gd name="connsiteX354" fmla="*/ 525768 w 3845152"/>
                  <a:gd name="connsiteY354" fmla="*/ 2359018 h 4453149"/>
                  <a:gd name="connsiteX355" fmla="*/ 529147 w 3845152"/>
                  <a:gd name="connsiteY355" fmla="*/ 2477056 h 4453149"/>
                  <a:gd name="connsiteX356" fmla="*/ 533822 w 3845152"/>
                  <a:gd name="connsiteY356" fmla="*/ 2535686 h 4453149"/>
                  <a:gd name="connsiteX357" fmla="*/ 536979 w 3845152"/>
                  <a:gd name="connsiteY357" fmla="*/ 2567592 h 4453149"/>
                  <a:gd name="connsiteX358" fmla="*/ 435371 w 3845152"/>
                  <a:gd name="connsiteY358" fmla="*/ 2528801 h 4453149"/>
                  <a:gd name="connsiteX359" fmla="*/ 415642 w 3845152"/>
                  <a:gd name="connsiteY359" fmla="*/ 2500835 h 4453149"/>
                  <a:gd name="connsiteX360" fmla="*/ 396424 w 3845152"/>
                  <a:gd name="connsiteY360" fmla="*/ 2482024 h 4453149"/>
                  <a:gd name="connsiteX361" fmla="*/ 388994 w 3845152"/>
                  <a:gd name="connsiteY361" fmla="*/ 2475544 h 4453149"/>
                  <a:gd name="connsiteX362" fmla="*/ 379260 w 3845152"/>
                  <a:gd name="connsiteY362" fmla="*/ 2476882 h 4453149"/>
                  <a:gd name="connsiteX363" fmla="*/ 325501 w 3845152"/>
                  <a:gd name="connsiteY363" fmla="*/ 2395160 h 4453149"/>
                  <a:gd name="connsiteX364" fmla="*/ 307834 w 3845152"/>
                  <a:gd name="connsiteY364" fmla="*/ 2361660 h 4453149"/>
                  <a:gd name="connsiteX365" fmla="*/ 308358 w 3845152"/>
                  <a:gd name="connsiteY365" fmla="*/ 2313593 h 4453149"/>
                  <a:gd name="connsiteX366" fmla="*/ 301520 w 3845152"/>
                  <a:gd name="connsiteY366" fmla="*/ 2258285 h 4453149"/>
                  <a:gd name="connsiteX367" fmla="*/ 271875 w 3845152"/>
                  <a:gd name="connsiteY367" fmla="*/ 2228899 h 4453149"/>
                  <a:gd name="connsiteX368" fmla="*/ 281455 w 3845152"/>
                  <a:gd name="connsiteY368" fmla="*/ 2218231 h 4453149"/>
                  <a:gd name="connsiteX369" fmla="*/ 257399 w 3845152"/>
                  <a:gd name="connsiteY369" fmla="*/ 2220873 h 4453149"/>
                  <a:gd name="connsiteX370" fmla="*/ 272151 w 3845152"/>
                  <a:gd name="connsiteY370" fmla="*/ 2207420 h 4453149"/>
                  <a:gd name="connsiteX371" fmla="*/ 263794 w 3845152"/>
                  <a:gd name="connsiteY371" fmla="*/ 2175434 h 4453149"/>
                  <a:gd name="connsiteX372" fmla="*/ 269444 w 3845152"/>
                  <a:gd name="connsiteY372" fmla="*/ 2160287 h 4453149"/>
                  <a:gd name="connsiteX373" fmla="*/ 276571 w 3845152"/>
                  <a:gd name="connsiteY373" fmla="*/ 2146835 h 4453149"/>
                  <a:gd name="connsiteX374" fmla="*/ 266381 w 3845152"/>
                  <a:gd name="connsiteY374" fmla="*/ 2106908 h 4453149"/>
                  <a:gd name="connsiteX375" fmla="*/ 263539 w 3845152"/>
                  <a:gd name="connsiteY375" fmla="*/ 2055473 h 4453149"/>
                  <a:gd name="connsiteX376" fmla="*/ 275778 w 3845152"/>
                  <a:gd name="connsiteY376" fmla="*/ 2011667 h 4453149"/>
                  <a:gd name="connsiteX377" fmla="*/ 269289 w 3845152"/>
                  <a:gd name="connsiteY377" fmla="*/ 2001765 h 4453149"/>
                  <a:gd name="connsiteX378" fmla="*/ 276316 w 3845152"/>
                  <a:gd name="connsiteY378" fmla="*/ 1987385 h 4453149"/>
                  <a:gd name="connsiteX379" fmla="*/ 284833 w 3845152"/>
                  <a:gd name="connsiteY379" fmla="*/ 1944130 h 4453149"/>
                  <a:gd name="connsiteX380" fmla="*/ 310655 w 3845152"/>
                  <a:gd name="connsiteY380" fmla="*/ 1905300 h 4453149"/>
                  <a:gd name="connsiteX381" fmla="*/ 332057 w 3845152"/>
                  <a:gd name="connsiteY381" fmla="*/ 1879740 h 4453149"/>
                  <a:gd name="connsiteX382" fmla="*/ 323432 w 3845152"/>
                  <a:gd name="connsiteY382" fmla="*/ 1869111 h 4453149"/>
                  <a:gd name="connsiteX383" fmla="*/ 331117 w 3845152"/>
                  <a:gd name="connsiteY383" fmla="*/ 1855437 h 4453149"/>
                  <a:gd name="connsiteX384" fmla="*/ 347218 w 3845152"/>
                  <a:gd name="connsiteY384" fmla="*/ 1818637 h 4453149"/>
                  <a:gd name="connsiteX385" fmla="*/ 367384 w 3845152"/>
                  <a:gd name="connsiteY385" fmla="*/ 1789608 h 4453149"/>
                  <a:gd name="connsiteX386" fmla="*/ 363770 w 3845152"/>
                  <a:gd name="connsiteY386" fmla="*/ 1765446 h 4453149"/>
                  <a:gd name="connsiteX387" fmla="*/ 378004 w 3845152"/>
                  <a:gd name="connsiteY387" fmla="*/ 1750374 h 4453149"/>
                  <a:gd name="connsiteX388" fmla="*/ 410604 w 3845152"/>
                  <a:gd name="connsiteY388" fmla="*/ 1707322 h 4453149"/>
                  <a:gd name="connsiteX389" fmla="*/ 441746 w 3845152"/>
                  <a:gd name="connsiteY389" fmla="*/ 1670528 h 4453149"/>
                  <a:gd name="connsiteX390" fmla="*/ 459359 w 3845152"/>
                  <a:gd name="connsiteY390" fmla="*/ 1640417 h 4453149"/>
                  <a:gd name="connsiteX391" fmla="*/ 461240 w 3845152"/>
                  <a:gd name="connsiteY391" fmla="*/ 1612504 h 4453149"/>
                  <a:gd name="connsiteX392" fmla="*/ 485544 w 3845152"/>
                  <a:gd name="connsiteY392" fmla="*/ 1603831 h 4453149"/>
                  <a:gd name="connsiteX393" fmla="*/ 491280 w 3845152"/>
                  <a:gd name="connsiteY393" fmla="*/ 1573868 h 4453149"/>
                  <a:gd name="connsiteX394" fmla="*/ 519077 w 3845152"/>
                  <a:gd name="connsiteY394" fmla="*/ 1576060 h 4453149"/>
                  <a:gd name="connsiteX395" fmla="*/ 536979 w 3845152"/>
                  <a:gd name="connsiteY395" fmla="*/ 1536967 h 4453149"/>
                  <a:gd name="connsiteX396" fmla="*/ 562982 w 3845152"/>
                  <a:gd name="connsiteY396" fmla="*/ 1525404 h 4453149"/>
                  <a:gd name="connsiteX397" fmla="*/ 574086 w 3845152"/>
                  <a:gd name="connsiteY397" fmla="*/ 1517767 h 4453149"/>
                  <a:gd name="connsiteX398" fmla="*/ 582732 w 3845152"/>
                  <a:gd name="connsiteY398" fmla="*/ 1498210 h 4453149"/>
                  <a:gd name="connsiteX399" fmla="*/ 617790 w 3845152"/>
                  <a:gd name="connsiteY399" fmla="*/ 1484590 h 4453149"/>
                  <a:gd name="connsiteX400" fmla="*/ 632676 w 3845152"/>
                  <a:gd name="connsiteY400" fmla="*/ 1467931 h 4453149"/>
                  <a:gd name="connsiteX401" fmla="*/ 653701 w 3845152"/>
                  <a:gd name="connsiteY401" fmla="*/ 1458028 h 4453149"/>
                  <a:gd name="connsiteX402" fmla="*/ 678744 w 3845152"/>
                  <a:gd name="connsiteY402" fmla="*/ 1431709 h 4453149"/>
                  <a:gd name="connsiteX403" fmla="*/ 724617 w 3845152"/>
                  <a:gd name="connsiteY403" fmla="*/ 1402492 h 4453149"/>
                  <a:gd name="connsiteX404" fmla="*/ 754974 w 3845152"/>
                  <a:gd name="connsiteY404" fmla="*/ 1375211 h 4453149"/>
                  <a:gd name="connsiteX405" fmla="*/ 798388 w 3845152"/>
                  <a:gd name="connsiteY405" fmla="*/ 1357100 h 4453149"/>
                  <a:gd name="connsiteX406" fmla="*/ 830975 w 3845152"/>
                  <a:gd name="connsiteY406" fmla="*/ 1330968 h 4453149"/>
                  <a:gd name="connsiteX407" fmla="*/ 855392 w 3845152"/>
                  <a:gd name="connsiteY407" fmla="*/ 1324300 h 4453149"/>
                  <a:gd name="connsiteX408" fmla="*/ 893904 w 3845152"/>
                  <a:gd name="connsiteY408" fmla="*/ 1294202 h 4453149"/>
                  <a:gd name="connsiteX409" fmla="*/ 931125 w 3845152"/>
                  <a:gd name="connsiteY409" fmla="*/ 1291197 h 4453149"/>
                  <a:gd name="connsiteX410" fmla="*/ 1038181 w 3845152"/>
                  <a:gd name="connsiteY410" fmla="*/ 1256232 h 4453149"/>
                  <a:gd name="connsiteX411" fmla="*/ 1170340 w 3845152"/>
                  <a:gd name="connsiteY411" fmla="*/ 1223909 h 4453149"/>
                  <a:gd name="connsiteX412" fmla="*/ 1025606 w 3845152"/>
                  <a:gd name="connsiteY412" fmla="*/ 1372266 h 4453149"/>
                  <a:gd name="connsiteX413" fmla="*/ 964914 w 3845152"/>
                  <a:gd name="connsiteY413" fmla="*/ 1479931 h 4453149"/>
                  <a:gd name="connsiteX414" fmla="*/ 1046134 w 3845152"/>
                  <a:gd name="connsiteY414" fmla="*/ 1446089 h 4453149"/>
                  <a:gd name="connsiteX415" fmla="*/ 1148427 w 3845152"/>
                  <a:gd name="connsiteY415" fmla="*/ 1399588 h 4453149"/>
                  <a:gd name="connsiteX416" fmla="*/ 1340244 w 3845152"/>
                  <a:gd name="connsiteY416" fmla="*/ 1338162 h 4453149"/>
                  <a:gd name="connsiteX417" fmla="*/ 1211303 w 3845152"/>
                  <a:gd name="connsiteY417" fmla="*/ 1463434 h 4453149"/>
                  <a:gd name="connsiteX418" fmla="*/ 1129988 w 3845152"/>
                  <a:gd name="connsiteY418" fmla="*/ 1598776 h 4453149"/>
                  <a:gd name="connsiteX419" fmla="*/ 965108 w 3845152"/>
                  <a:gd name="connsiteY419" fmla="*/ 1571361 h 4453149"/>
                  <a:gd name="connsiteX420" fmla="*/ 886803 w 3845152"/>
                  <a:gd name="connsiteY420" fmla="*/ 1573552 h 4453149"/>
                  <a:gd name="connsiteX421" fmla="*/ 804683 w 3845152"/>
                  <a:gd name="connsiteY421" fmla="*/ 1595327 h 4453149"/>
                  <a:gd name="connsiteX422" fmla="*/ 739617 w 3845152"/>
                  <a:gd name="connsiteY422" fmla="*/ 1613337 h 4453149"/>
                  <a:gd name="connsiteX423" fmla="*/ 709638 w 3845152"/>
                  <a:gd name="connsiteY423" fmla="*/ 1632719 h 4453149"/>
                  <a:gd name="connsiteX424" fmla="*/ 686583 w 3845152"/>
                  <a:gd name="connsiteY424" fmla="*/ 1658763 h 4453149"/>
                  <a:gd name="connsiteX425" fmla="*/ 604375 w 3845152"/>
                  <a:gd name="connsiteY425" fmla="*/ 1788431 h 4453149"/>
                  <a:gd name="connsiteX426" fmla="*/ 428849 w 3845152"/>
                  <a:gd name="connsiteY426" fmla="*/ 2566133 h 4453149"/>
                  <a:gd name="connsiteX427" fmla="*/ 423495 w 3845152"/>
                  <a:gd name="connsiteY427" fmla="*/ 2544412 h 4453149"/>
                  <a:gd name="connsiteX428" fmla="*/ 428849 w 3845152"/>
                  <a:gd name="connsiteY428" fmla="*/ 2566133 h 4453149"/>
                  <a:gd name="connsiteX429" fmla="*/ 293862 w 3845152"/>
                  <a:gd name="connsiteY429" fmla="*/ 2339630 h 4453149"/>
                  <a:gd name="connsiteX430" fmla="*/ 279721 w 3845152"/>
                  <a:gd name="connsiteY430" fmla="*/ 2341021 h 4453149"/>
                  <a:gd name="connsiteX431" fmla="*/ 286580 w 3845152"/>
                  <a:gd name="connsiteY431" fmla="*/ 2322332 h 4453149"/>
                  <a:gd name="connsiteX432" fmla="*/ 293862 w 3845152"/>
                  <a:gd name="connsiteY432" fmla="*/ 2339630 h 4453149"/>
                  <a:gd name="connsiteX433" fmla="*/ 255619 w 3845152"/>
                  <a:gd name="connsiteY433" fmla="*/ 2257196 h 4453149"/>
                  <a:gd name="connsiteX434" fmla="*/ 262720 w 3845152"/>
                  <a:gd name="connsiteY434" fmla="*/ 2231145 h 4453149"/>
                  <a:gd name="connsiteX435" fmla="*/ 279003 w 3845152"/>
                  <a:gd name="connsiteY435" fmla="*/ 2255764 h 4453149"/>
                  <a:gd name="connsiteX436" fmla="*/ 255619 w 3845152"/>
                  <a:gd name="connsiteY436" fmla="*/ 2257196 h 4453149"/>
                  <a:gd name="connsiteX437" fmla="*/ 263210 w 3845152"/>
                  <a:gd name="connsiteY437" fmla="*/ 2269108 h 4453149"/>
                  <a:gd name="connsiteX438" fmla="*/ 286459 w 3845152"/>
                  <a:gd name="connsiteY438" fmla="*/ 2321808 h 4453149"/>
                  <a:gd name="connsiteX439" fmla="*/ 263210 w 3845152"/>
                  <a:gd name="connsiteY439" fmla="*/ 2269108 h 4453149"/>
                  <a:gd name="connsiteX440" fmla="*/ 619624 w 3845152"/>
                  <a:gd name="connsiteY440" fmla="*/ 1350115 h 4453149"/>
                  <a:gd name="connsiteX441" fmla="*/ 602340 w 3845152"/>
                  <a:gd name="connsiteY441" fmla="*/ 1360959 h 4453149"/>
                  <a:gd name="connsiteX442" fmla="*/ 619624 w 3845152"/>
                  <a:gd name="connsiteY442" fmla="*/ 1350115 h 4453149"/>
                  <a:gd name="connsiteX443" fmla="*/ 613739 w 3845152"/>
                  <a:gd name="connsiteY443" fmla="*/ 1331096 h 4453149"/>
                  <a:gd name="connsiteX444" fmla="*/ 634745 w 3845152"/>
                  <a:gd name="connsiteY444" fmla="*/ 1328521 h 4453149"/>
                  <a:gd name="connsiteX445" fmla="*/ 639319 w 3845152"/>
                  <a:gd name="connsiteY445" fmla="*/ 1321778 h 4453149"/>
                  <a:gd name="connsiteX446" fmla="*/ 647394 w 3845152"/>
                  <a:gd name="connsiteY446" fmla="*/ 1307909 h 4453149"/>
                  <a:gd name="connsiteX447" fmla="*/ 664765 w 3845152"/>
                  <a:gd name="connsiteY447" fmla="*/ 1296770 h 4453149"/>
                  <a:gd name="connsiteX448" fmla="*/ 694208 w 3845152"/>
                  <a:gd name="connsiteY448" fmla="*/ 1256138 h 4453149"/>
                  <a:gd name="connsiteX449" fmla="*/ 723744 w 3845152"/>
                  <a:gd name="connsiteY449" fmla="*/ 1228178 h 4453149"/>
                  <a:gd name="connsiteX450" fmla="*/ 752750 w 3845152"/>
                  <a:gd name="connsiteY450" fmla="*/ 1206174 h 4453149"/>
                  <a:gd name="connsiteX451" fmla="*/ 771109 w 3845152"/>
                  <a:gd name="connsiteY451" fmla="*/ 1175337 h 4453149"/>
                  <a:gd name="connsiteX452" fmla="*/ 786465 w 3845152"/>
                  <a:gd name="connsiteY452" fmla="*/ 1163908 h 4453149"/>
                  <a:gd name="connsiteX453" fmla="*/ 800941 w 3845152"/>
                  <a:gd name="connsiteY453" fmla="*/ 1144432 h 4453149"/>
                  <a:gd name="connsiteX454" fmla="*/ 812387 w 3845152"/>
                  <a:gd name="connsiteY454" fmla="*/ 1139807 h 4453149"/>
                  <a:gd name="connsiteX455" fmla="*/ 817372 w 3845152"/>
                  <a:gd name="connsiteY455" fmla="*/ 1124304 h 4453149"/>
                  <a:gd name="connsiteX456" fmla="*/ 827226 w 3845152"/>
                  <a:gd name="connsiteY456" fmla="*/ 1137615 h 4453149"/>
                  <a:gd name="connsiteX457" fmla="*/ 871286 w 3845152"/>
                  <a:gd name="connsiteY457" fmla="*/ 1080862 h 4453149"/>
                  <a:gd name="connsiteX458" fmla="*/ 937177 w 3845152"/>
                  <a:gd name="connsiteY458" fmla="*/ 1027403 h 4453149"/>
                  <a:gd name="connsiteX459" fmla="*/ 957262 w 3845152"/>
                  <a:gd name="connsiteY459" fmla="*/ 1018132 h 4453149"/>
                  <a:gd name="connsiteX460" fmla="*/ 963154 w 3845152"/>
                  <a:gd name="connsiteY460" fmla="*/ 996256 h 4453149"/>
                  <a:gd name="connsiteX461" fmla="*/ 986927 w 3845152"/>
                  <a:gd name="connsiteY461" fmla="*/ 991476 h 4453149"/>
                  <a:gd name="connsiteX462" fmla="*/ 1010317 w 3845152"/>
                  <a:gd name="connsiteY462" fmla="*/ 976377 h 4453149"/>
                  <a:gd name="connsiteX463" fmla="*/ 970281 w 3845152"/>
                  <a:gd name="connsiteY463" fmla="*/ 1149575 h 4453149"/>
                  <a:gd name="connsiteX464" fmla="*/ 962045 w 3845152"/>
                  <a:gd name="connsiteY464" fmla="*/ 1204399 h 4453149"/>
                  <a:gd name="connsiteX465" fmla="*/ 892446 w 3845152"/>
                  <a:gd name="connsiteY465" fmla="*/ 1225220 h 4453149"/>
                  <a:gd name="connsiteX466" fmla="*/ 803567 w 3845152"/>
                  <a:gd name="connsiteY466" fmla="*/ 1255600 h 4453149"/>
                  <a:gd name="connsiteX467" fmla="*/ 719586 w 3845152"/>
                  <a:gd name="connsiteY467" fmla="*/ 1300131 h 4453149"/>
                  <a:gd name="connsiteX468" fmla="*/ 652667 w 3845152"/>
                  <a:gd name="connsiteY468" fmla="*/ 1342659 h 4453149"/>
                  <a:gd name="connsiteX469" fmla="*/ 619893 w 3845152"/>
                  <a:gd name="connsiteY469" fmla="*/ 1349369 h 4453149"/>
                  <a:gd name="connsiteX470" fmla="*/ 613739 w 3845152"/>
                  <a:gd name="connsiteY470" fmla="*/ 1331096 h 4453149"/>
                  <a:gd name="connsiteX471" fmla="*/ 1048297 w 3845152"/>
                  <a:gd name="connsiteY471" fmla="*/ 949425 h 4453149"/>
                  <a:gd name="connsiteX472" fmla="*/ 1090893 w 3845152"/>
                  <a:gd name="connsiteY472" fmla="*/ 920417 h 4453149"/>
                  <a:gd name="connsiteX473" fmla="*/ 1134502 w 3845152"/>
                  <a:gd name="connsiteY473" fmla="*/ 899811 h 4453149"/>
                  <a:gd name="connsiteX474" fmla="*/ 1173658 w 3845152"/>
                  <a:gd name="connsiteY474" fmla="*/ 856147 h 4453149"/>
                  <a:gd name="connsiteX475" fmla="*/ 1240013 w 3845152"/>
                  <a:gd name="connsiteY475" fmla="*/ 822917 h 4453149"/>
                  <a:gd name="connsiteX476" fmla="*/ 1252931 w 3845152"/>
                  <a:gd name="connsiteY476" fmla="*/ 809585 h 4453149"/>
                  <a:gd name="connsiteX477" fmla="*/ 1284140 w 3845152"/>
                  <a:gd name="connsiteY477" fmla="*/ 797942 h 4453149"/>
                  <a:gd name="connsiteX478" fmla="*/ 1300329 w 3845152"/>
                  <a:gd name="connsiteY478" fmla="*/ 773592 h 4453149"/>
                  <a:gd name="connsiteX479" fmla="*/ 1302277 w 3845152"/>
                  <a:gd name="connsiteY479" fmla="*/ 781141 h 4453149"/>
                  <a:gd name="connsiteX480" fmla="*/ 1329126 w 3845152"/>
                  <a:gd name="connsiteY480" fmla="*/ 762950 h 4453149"/>
                  <a:gd name="connsiteX481" fmla="*/ 1323941 w 3845152"/>
                  <a:gd name="connsiteY481" fmla="*/ 753383 h 4453149"/>
                  <a:gd name="connsiteX482" fmla="*/ 1339989 w 3845152"/>
                  <a:gd name="connsiteY482" fmla="*/ 749928 h 4453149"/>
                  <a:gd name="connsiteX483" fmla="*/ 1396832 w 3845152"/>
                  <a:gd name="connsiteY483" fmla="*/ 914850 h 4453149"/>
                  <a:gd name="connsiteX484" fmla="*/ 1183976 w 3845152"/>
                  <a:gd name="connsiteY484" fmla="*/ 914286 h 4453149"/>
                  <a:gd name="connsiteX485" fmla="*/ 1082999 w 3845152"/>
                  <a:gd name="connsiteY485" fmla="*/ 946790 h 4453149"/>
                  <a:gd name="connsiteX486" fmla="*/ 1020030 w 3845152"/>
                  <a:gd name="connsiteY486" fmla="*/ 974441 h 4453149"/>
                  <a:gd name="connsiteX487" fmla="*/ 1048297 w 3845152"/>
                  <a:gd name="connsiteY487" fmla="*/ 949425 h 4453149"/>
                  <a:gd name="connsiteX488" fmla="*/ 1393829 w 3845152"/>
                  <a:gd name="connsiteY488" fmla="*/ 779615 h 4453149"/>
                  <a:gd name="connsiteX489" fmla="*/ 1501530 w 3845152"/>
                  <a:gd name="connsiteY489" fmla="*/ 745820 h 4453149"/>
                  <a:gd name="connsiteX490" fmla="*/ 1521877 w 3845152"/>
                  <a:gd name="connsiteY490" fmla="*/ 829707 h 4453149"/>
                  <a:gd name="connsiteX491" fmla="*/ 1453009 w 3845152"/>
                  <a:gd name="connsiteY491" fmla="*/ 788967 h 4453149"/>
                  <a:gd name="connsiteX492" fmla="*/ 1452237 w 3845152"/>
                  <a:gd name="connsiteY492" fmla="*/ 828786 h 4453149"/>
                  <a:gd name="connsiteX493" fmla="*/ 1519552 w 3845152"/>
                  <a:gd name="connsiteY493" fmla="*/ 858977 h 4453149"/>
                  <a:gd name="connsiteX494" fmla="*/ 1530186 w 3845152"/>
                  <a:gd name="connsiteY494" fmla="*/ 924780 h 4453149"/>
                  <a:gd name="connsiteX495" fmla="*/ 1498298 w 3845152"/>
                  <a:gd name="connsiteY495" fmla="*/ 920040 h 4453149"/>
                  <a:gd name="connsiteX496" fmla="*/ 1431359 w 3845152"/>
                  <a:gd name="connsiteY496" fmla="*/ 856880 h 4453149"/>
                  <a:gd name="connsiteX497" fmla="*/ 1393829 w 3845152"/>
                  <a:gd name="connsiteY497" fmla="*/ 779615 h 4453149"/>
                  <a:gd name="connsiteX498" fmla="*/ 1513110 w 3845152"/>
                  <a:gd name="connsiteY498" fmla="*/ 662707 h 4453149"/>
                  <a:gd name="connsiteX499" fmla="*/ 1513110 w 3845152"/>
                  <a:gd name="connsiteY499" fmla="*/ 706768 h 4453149"/>
                  <a:gd name="connsiteX500" fmla="*/ 1468681 w 3845152"/>
                  <a:gd name="connsiteY500" fmla="*/ 681443 h 4453149"/>
                  <a:gd name="connsiteX501" fmla="*/ 1513110 w 3845152"/>
                  <a:gd name="connsiteY501" fmla="*/ 662707 h 4453149"/>
                  <a:gd name="connsiteX502" fmla="*/ 1632143 w 3845152"/>
                  <a:gd name="connsiteY502" fmla="*/ 1014771 h 4453149"/>
                  <a:gd name="connsiteX503" fmla="*/ 1778227 w 3845152"/>
                  <a:gd name="connsiteY503" fmla="*/ 1060835 h 4453149"/>
                  <a:gd name="connsiteX504" fmla="*/ 1831316 w 3845152"/>
                  <a:gd name="connsiteY504" fmla="*/ 1077507 h 4453149"/>
                  <a:gd name="connsiteX505" fmla="*/ 1844112 w 3845152"/>
                  <a:gd name="connsiteY505" fmla="*/ 1098086 h 4453149"/>
                  <a:gd name="connsiteX506" fmla="*/ 1756732 w 3845152"/>
                  <a:gd name="connsiteY506" fmla="*/ 1124755 h 4453149"/>
                  <a:gd name="connsiteX507" fmla="*/ 1602043 w 3845152"/>
                  <a:gd name="connsiteY507" fmla="*/ 1089796 h 4453149"/>
                  <a:gd name="connsiteX508" fmla="*/ 1450759 w 3845152"/>
                  <a:gd name="connsiteY508" fmla="*/ 1054690 h 4453149"/>
                  <a:gd name="connsiteX509" fmla="*/ 1298005 w 3845152"/>
                  <a:gd name="connsiteY509" fmla="*/ 1014233 h 4453149"/>
                  <a:gd name="connsiteX510" fmla="*/ 1162865 w 3845152"/>
                  <a:gd name="connsiteY510" fmla="*/ 987537 h 4453149"/>
                  <a:gd name="connsiteX511" fmla="*/ 1393668 w 3845152"/>
                  <a:gd name="connsiteY511" fmla="*/ 988417 h 4453149"/>
                  <a:gd name="connsiteX512" fmla="*/ 1632143 w 3845152"/>
                  <a:gd name="connsiteY512" fmla="*/ 1014771 h 4453149"/>
                  <a:gd name="connsiteX513" fmla="*/ 1565023 w 3845152"/>
                  <a:gd name="connsiteY513" fmla="*/ 861781 h 4453149"/>
                  <a:gd name="connsiteX514" fmla="*/ 1569725 w 3845152"/>
                  <a:gd name="connsiteY514" fmla="*/ 780274 h 4453149"/>
                  <a:gd name="connsiteX515" fmla="*/ 1641313 w 3845152"/>
                  <a:gd name="connsiteY515" fmla="*/ 790385 h 4453149"/>
                  <a:gd name="connsiteX516" fmla="*/ 1709347 w 3845152"/>
                  <a:gd name="connsiteY516" fmla="*/ 775817 h 4453149"/>
                  <a:gd name="connsiteX517" fmla="*/ 1799649 w 3845152"/>
                  <a:gd name="connsiteY517" fmla="*/ 777424 h 4453149"/>
                  <a:gd name="connsiteX518" fmla="*/ 1870787 w 3845152"/>
                  <a:gd name="connsiteY518" fmla="*/ 731104 h 4453149"/>
                  <a:gd name="connsiteX519" fmla="*/ 1897502 w 3845152"/>
                  <a:gd name="connsiteY519" fmla="*/ 759602 h 4453149"/>
                  <a:gd name="connsiteX520" fmla="*/ 1943201 w 3845152"/>
                  <a:gd name="connsiteY520" fmla="*/ 776523 h 4453149"/>
                  <a:gd name="connsiteX521" fmla="*/ 2018732 w 3845152"/>
                  <a:gd name="connsiteY521" fmla="*/ 738748 h 4453149"/>
                  <a:gd name="connsiteX522" fmla="*/ 2077415 w 3845152"/>
                  <a:gd name="connsiteY522" fmla="*/ 748039 h 4453149"/>
                  <a:gd name="connsiteX523" fmla="*/ 2165078 w 3845152"/>
                  <a:gd name="connsiteY523" fmla="*/ 739077 h 4453149"/>
                  <a:gd name="connsiteX524" fmla="*/ 2194299 w 3845152"/>
                  <a:gd name="connsiteY524" fmla="*/ 901371 h 4453149"/>
                  <a:gd name="connsiteX525" fmla="*/ 2185828 w 3845152"/>
                  <a:gd name="connsiteY525" fmla="*/ 958575 h 4453149"/>
                  <a:gd name="connsiteX526" fmla="*/ 2135716 w 3845152"/>
                  <a:gd name="connsiteY526" fmla="*/ 973096 h 4453149"/>
                  <a:gd name="connsiteX527" fmla="*/ 1996289 w 3845152"/>
                  <a:gd name="connsiteY527" fmla="*/ 1049420 h 4453149"/>
                  <a:gd name="connsiteX528" fmla="*/ 1943691 w 3845152"/>
                  <a:gd name="connsiteY528" fmla="*/ 1074885 h 4453149"/>
                  <a:gd name="connsiteX529" fmla="*/ 1884968 w 3845152"/>
                  <a:gd name="connsiteY529" fmla="*/ 1042717 h 4453149"/>
                  <a:gd name="connsiteX530" fmla="*/ 1826250 w 3845152"/>
                  <a:gd name="connsiteY530" fmla="*/ 1008572 h 4453149"/>
                  <a:gd name="connsiteX531" fmla="*/ 1782318 w 3845152"/>
                  <a:gd name="connsiteY531" fmla="*/ 998340 h 4453149"/>
                  <a:gd name="connsiteX532" fmla="*/ 1780834 w 3845152"/>
                  <a:gd name="connsiteY532" fmla="*/ 922366 h 4453149"/>
                  <a:gd name="connsiteX533" fmla="*/ 1740119 w 3845152"/>
                  <a:gd name="connsiteY533" fmla="*/ 875226 h 4453149"/>
                  <a:gd name="connsiteX534" fmla="*/ 1745218 w 3845152"/>
                  <a:gd name="connsiteY534" fmla="*/ 975947 h 4453149"/>
                  <a:gd name="connsiteX535" fmla="*/ 1611615 w 3845152"/>
                  <a:gd name="connsiteY535" fmla="*/ 942608 h 4453149"/>
                  <a:gd name="connsiteX536" fmla="*/ 1565023 w 3845152"/>
                  <a:gd name="connsiteY536" fmla="*/ 861781 h 4453149"/>
                  <a:gd name="connsiteX537" fmla="*/ 2294516 w 3845152"/>
                  <a:gd name="connsiteY537" fmla="*/ 994233 h 4453149"/>
                  <a:gd name="connsiteX538" fmla="*/ 2560278 w 3845152"/>
                  <a:gd name="connsiteY538" fmla="*/ 947691 h 4453149"/>
                  <a:gd name="connsiteX539" fmla="*/ 2681904 w 3845152"/>
                  <a:gd name="connsiteY539" fmla="*/ 947314 h 4453149"/>
                  <a:gd name="connsiteX540" fmla="*/ 2704455 w 3845152"/>
                  <a:gd name="connsiteY540" fmla="*/ 906924 h 4453149"/>
                  <a:gd name="connsiteX541" fmla="*/ 2564605 w 3845152"/>
                  <a:gd name="connsiteY541" fmla="*/ 886944 h 4453149"/>
                  <a:gd name="connsiteX542" fmla="*/ 2295994 w 3845152"/>
                  <a:gd name="connsiteY542" fmla="*/ 924901 h 4453149"/>
                  <a:gd name="connsiteX543" fmla="*/ 2343419 w 3845152"/>
                  <a:gd name="connsiteY543" fmla="*/ 896403 h 4453149"/>
                  <a:gd name="connsiteX544" fmla="*/ 2383395 w 3845152"/>
                  <a:gd name="connsiteY544" fmla="*/ 847246 h 4453149"/>
                  <a:gd name="connsiteX545" fmla="*/ 2361194 w 3845152"/>
                  <a:gd name="connsiteY545" fmla="*/ 698109 h 4453149"/>
                  <a:gd name="connsiteX546" fmla="*/ 2492916 w 3845152"/>
                  <a:gd name="connsiteY546" fmla="*/ 741773 h 4453149"/>
                  <a:gd name="connsiteX547" fmla="*/ 2515990 w 3845152"/>
                  <a:gd name="connsiteY547" fmla="*/ 745585 h 4453149"/>
                  <a:gd name="connsiteX548" fmla="*/ 2528659 w 3845152"/>
                  <a:gd name="connsiteY548" fmla="*/ 756214 h 4453149"/>
                  <a:gd name="connsiteX549" fmla="*/ 2542121 w 3845152"/>
                  <a:gd name="connsiteY549" fmla="*/ 751198 h 4453149"/>
                  <a:gd name="connsiteX550" fmla="*/ 2553286 w 3845152"/>
                  <a:gd name="connsiteY550" fmla="*/ 761377 h 4453149"/>
                  <a:gd name="connsiteX551" fmla="*/ 2571618 w 3845152"/>
                  <a:gd name="connsiteY551" fmla="*/ 769195 h 4453149"/>
                  <a:gd name="connsiteX552" fmla="*/ 2585758 w 3845152"/>
                  <a:gd name="connsiteY552" fmla="*/ 759696 h 4453149"/>
                  <a:gd name="connsiteX553" fmla="*/ 2594114 w 3845152"/>
                  <a:gd name="connsiteY553" fmla="*/ 756267 h 4453149"/>
                  <a:gd name="connsiteX554" fmla="*/ 2606709 w 3845152"/>
                  <a:gd name="connsiteY554" fmla="*/ 778069 h 4453149"/>
                  <a:gd name="connsiteX555" fmla="*/ 2616114 w 3845152"/>
                  <a:gd name="connsiteY555" fmla="*/ 797720 h 4453149"/>
                  <a:gd name="connsiteX556" fmla="*/ 2633263 w 3845152"/>
                  <a:gd name="connsiteY556" fmla="*/ 792516 h 4453149"/>
                  <a:gd name="connsiteX557" fmla="*/ 2649943 w 3845152"/>
                  <a:gd name="connsiteY557" fmla="*/ 802661 h 4453149"/>
                  <a:gd name="connsiteX558" fmla="*/ 2694473 w 3845152"/>
                  <a:gd name="connsiteY558" fmla="*/ 835482 h 4453149"/>
                  <a:gd name="connsiteX559" fmla="*/ 2699873 w 3845152"/>
                  <a:gd name="connsiteY559" fmla="*/ 829149 h 4453149"/>
                  <a:gd name="connsiteX560" fmla="*/ 2707894 w 3845152"/>
                  <a:gd name="connsiteY560" fmla="*/ 830843 h 4453149"/>
                  <a:gd name="connsiteX561" fmla="*/ 2726824 w 3845152"/>
                  <a:gd name="connsiteY561" fmla="*/ 852463 h 4453149"/>
                  <a:gd name="connsiteX562" fmla="*/ 2761043 w 3845152"/>
                  <a:gd name="connsiteY562" fmla="*/ 876316 h 4453149"/>
                  <a:gd name="connsiteX563" fmla="*/ 2789021 w 3845152"/>
                  <a:gd name="connsiteY563" fmla="*/ 899805 h 4453149"/>
                  <a:gd name="connsiteX564" fmla="*/ 2828130 w 3845152"/>
                  <a:gd name="connsiteY564" fmla="*/ 919939 h 4453149"/>
                  <a:gd name="connsiteX565" fmla="*/ 2845286 w 3845152"/>
                  <a:gd name="connsiteY565" fmla="*/ 923086 h 4453149"/>
                  <a:gd name="connsiteX566" fmla="*/ 2859742 w 3845152"/>
                  <a:gd name="connsiteY566" fmla="*/ 942118 h 4453149"/>
                  <a:gd name="connsiteX567" fmla="*/ 2865532 w 3845152"/>
                  <a:gd name="connsiteY567" fmla="*/ 920155 h 4453149"/>
                  <a:gd name="connsiteX568" fmla="*/ 2939102 w 3845152"/>
                  <a:gd name="connsiteY568" fmla="*/ 978145 h 4453149"/>
                  <a:gd name="connsiteX569" fmla="*/ 2941594 w 3845152"/>
                  <a:gd name="connsiteY569" fmla="*/ 999133 h 4453149"/>
                  <a:gd name="connsiteX570" fmla="*/ 2954256 w 3845152"/>
                  <a:gd name="connsiteY570" fmla="*/ 1000962 h 4453149"/>
                  <a:gd name="connsiteX571" fmla="*/ 2964823 w 3845152"/>
                  <a:gd name="connsiteY571" fmla="*/ 1012707 h 4453149"/>
                  <a:gd name="connsiteX572" fmla="*/ 2978956 w 3845152"/>
                  <a:gd name="connsiteY572" fmla="*/ 1020041 h 4453149"/>
                  <a:gd name="connsiteX573" fmla="*/ 2986601 w 3845152"/>
                  <a:gd name="connsiteY573" fmla="*/ 1037749 h 4453149"/>
                  <a:gd name="connsiteX574" fmla="*/ 3008305 w 3845152"/>
                  <a:gd name="connsiteY574" fmla="*/ 1056109 h 4453149"/>
                  <a:gd name="connsiteX575" fmla="*/ 3011724 w 3845152"/>
                  <a:gd name="connsiteY575" fmla="*/ 1028935 h 4453149"/>
                  <a:gd name="connsiteX576" fmla="*/ 3024944 w 3845152"/>
                  <a:gd name="connsiteY576" fmla="*/ 1053783 h 4453149"/>
                  <a:gd name="connsiteX577" fmla="*/ 3034832 w 3845152"/>
                  <a:gd name="connsiteY577" fmla="*/ 1072761 h 4453149"/>
                  <a:gd name="connsiteX578" fmla="*/ 3061238 w 3845152"/>
                  <a:gd name="connsiteY578" fmla="*/ 1090160 h 4453149"/>
                  <a:gd name="connsiteX579" fmla="*/ 3085105 w 3845152"/>
                  <a:gd name="connsiteY579" fmla="*/ 1096640 h 4453149"/>
                  <a:gd name="connsiteX580" fmla="*/ 3095531 w 3845152"/>
                  <a:gd name="connsiteY580" fmla="*/ 1123242 h 4453149"/>
                  <a:gd name="connsiteX581" fmla="*/ 3124691 w 3845152"/>
                  <a:gd name="connsiteY581" fmla="*/ 1140385 h 4453149"/>
                  <a:gd name="connsiteX582" fmla="*/ 3124711 w 3845152"/>
                  <a:gd name="connsiteY582" fmla="*/ 1140473 h 4453149"/>
                  <a:gd name="connsiteX583" fmla="*/ 3157627 w 3845152"/>
                  <a:gd name="connsiteY583" fmla="*/ 1179357 h 4453149"/>
                  <a:gd name="connsiteX584" fmla="*/ 3180043 w 3845152"/>
                  <a:gd name="connsiteY584" fmla="*/ 1212419 h 4453149"/>
                  <a:gd name="connsiteX585" fmla="*/ 3188077 w 3845152"/>
                  <a:gd name="connsiteY585" fmla="*/ 1217603 h 4453149"/>
                  <a:gd name="connsiteX586" fmla="*/ 3199866 w 3845152"/>
                  <a:gd name="connsiteY586" fmla="*/ 1238853 h 4453149"/>
                  <a:gd name="connsiteX587" fmla="*/ 3210862 w 3845152"/>
                  <a:gd name="connsiteY587" fmla="*/ 1239351 h 4453149"/>
                  <a:gd name="connsiteX588" fmla="*/ 3224720 w 3845152"/>
                  <a:gd name="connsiteY588" fmla="*/ 1257959 h 4453149"/>
                  <a:gd name="connsiteX589" fmla="*/ 3257192 w 3845152"/>
                  <a:gd name="connsiteY589" fmla="*/ 1297751 h 4453149"/>
                  <a:gd name="connsiteX590" fmla="*/ 3289503 w 3845152"/>
                  <a:gd name="connsiteY590" fmla="*/ 1342612 h 4453149"/>
                  <a:gd name="connsiteX591" fmla="*/ 3322943 w 3845152"/>
                  <a:gd name="connsiteY591" fmla="*/ 1397490 h 4453149"/>
                  <a:gd name="connsiteX592" fmla="*/ 3361931 w 3845152"/>
                  <a:gd name="connsiteY592" fmla="*/ 1445094 h 4453149"/>
                  <a:gd name="connsiteX593" fmla="*/ 3428078 w 3845152"/>
                  <a:gd name="connsiteY593" fmla="*/ 1528295 h 4453149"/>
                  <a:gd name="connsiteX594" fmla="*/ 3429327 w 3845152"/>
                  <a:gd name="connsiteY594" fmla="*/ 1551260 h 4453149"/>
                  <a:gd name="connsiteX595" fmla="*/ 3439296 w 3845152"/>
                  <a:gd name="connsiteY595" fmla="*/ 1596625 h 4453149"/>
                  <a:gd name="connsiteX596" fmla="*/ 3457419 w 3845152"/>
                  <a:gd name="connsiteY596" fmla="*/ 1595166 h 4453149"/>
                  <a:gd name="connsiteX597" fmla="*/ 3459576 w 3845152"/>
                  <a:gd name="connsiteY597" fmla="*/ 1620329 h 4453149"/>
                  <a:gd name="connsiteX598" fmla="*/ 3469047 w 3845152"/>
                  <a:gd name="connsiteY598" fmla="*/ 1639623 h 4453149"/>
                  <a:gd name="connsiteX599" fmla="*/ 3479956 w 3845152"/>
                  <a:gd name="connsiteY599" fmla="*/ 1672726 h 4453149"/>
                  <a:gd name="connsiteX600" fmla="*/ 3440229 w 3845152"/>
                  <a:gd name="connsiteY600" fmla="*/ 1639475 h 4453149"/>
                  <a:gd name="connsiteX601" fmla="*/ 3429763 w 3845152"/>
                  <a:gd name="connsiteY601" fmla="*/ 1614816 h 4453149"/>
                  <a:gd name="connsiteX602" fmla="*/ 3408241 w 3845152"/>
                  <a:gd name="connsiteY602" fmla="*/ 1601673 h 4453149"/>
                  <a:gd name="connsiteX603" fmla="*/ 3375641 w 3845152"/>
                  <a:gd name="connsiteY603" fmla="*/ 1556315 h 4453149"/>
                  <a:gd name="connsiteX604" fmla="*/ 3341604 w 3845152"/>
                  <a:gd name="connsiteY604" fmla="*/ 1518647 h 4453149"/>
                  <a:gd name="connsiteX605" fmla="*/ 3289483 w 3845152"/>
                  <a:gd name="connsiteY605" fmla="*/ 1468812 h 4453149"/>
                  <a:gd name="connsiteX606" fmla="*/ 3254754 w 3845152"/>
                  <a:gd name="connsiteY606" fmla="*/ 1454049 h 4453149"/>
                  <a:gd name="connsiteX607" fmla="*/ 3172069 w 3845152"/>
                  <a:gd name="connsiteY607" fmla="*/ 1405846 h 4453149"/>
                  <a:gd name="connsiteX608" fmla="*/ 3135036 w 3845152"/>
                  <a:gd name="connsiteY608" fmla="*/ 1366935 h 4453149"/>
                  <a:gd name="connsiteX609" fmla="*/ 3117537 w 3845152"/>
                  <a:gd name="connsiteY609" fmla="*/ 1362720 h 4453149"/>
                  <a:gd name="connsiteX610" fmla="*/ 3105056 w 3845152"/>
                  <a:gd name="connsiteY610" fmla="*/ 1344959 h 4453149"/>
                  <a:gd name="connsiteX611" fmla="*/ 3093898 w 3845152"/>
                  <a:gd name="connsiteY611" fmla="*/ 1346263 h 4453149"/>
                  <a:gd name="connsiteX612" fmla="*/ 3086650 w 3845152"/>
                  <a:gd name="connsiteY612" fmla="*/ 1335190 h 4453149"/>
                  <a:gd name="connsiteX613" fmla="*/ 3056187 w 3845152"/>
                  <a:gd name="connsiteY613" fmla="*/ 1317039 h 4453149"/>
                  <a:gd name="connsiteX614" fmla="*/ 2987373 w 3845152"/>
                  <a:gd name="connsiteY614" fmla="*/ 1272534 h 4453149"/>
                  <a:gd name="connsiteX615" fmla="*/ 2920158 w 3845152"/>
                  <a:gd name="connsiteY615" fmla="*/ 1227989 h 4453149"/>
                  <a:gd name="connsiteX616" fmla="*/ 2870819 w 3845152"/>
                  <a:gd name="connsiteY616" fmla="*/ 1212648 h 4453149"/>
                  <a:gd name="connsiteX617" fmla="*/ 2850022 w 3845152"/>
                  <a:gd name="connsiteY617" fmla="*/ 1199512 h 4453149"/>
                  <a:gd name="connsiteX618" fmla="*/ 2821251 w 3845152"/>
                  <a:gd name="connsiteY618" fmla="*/ 1182994 h 4453149"/>
                  <a:gd name="connsiteX619" fmla="*/ 2814083 w 3845152"/>
                  <a:gd name="connsiteY619" fmla="*/ 1079020 h 4453149"/>
                  <a:gd name="connsiteX620" fmla="*/ 2800434 w 3845152"/>
                  <a:gd name="connsiteY620" fmla="*/ 987967 h 4453149"/>
                  <a:gd name="connsiteX621" fmla="*/ 2741240 w 3845152"/>
                  <a:gd name="connsiteY621" fmla="*/ 943025 h 4453149"/>
                  <a:gd name="connsiteX622" fmla="*/ 2519201 w 3845152"/>
                  <a:gd name="connsiteY622" fmla="*/ 989170 h 4453149"/>
                  <a:gd name="connsiteX623" fmla="*/ 2079431 w 3845152"/>
                  <a:gd name="connsiteY623" fmla="*/ 1105602 h 4453149"/>
                  <a:gd name="connsiteX624" fmla="*/ 2019249 w 3845152"/>
                  <a:gd name="connsiteY624" fmla="*/ 1090966 h 4453149"/>
                  <a:gd name="connsiteX625" fmla="*/ 2077207 w 3845152"/>
                  <a:gd name="connsiteY625" fmla="*/ 1066132 h 4453149"/>
                  <a:gd name="connsiteX626" fmla="*/ 2294516 w 3845152"/>
                  <a:gd name="connsiteY626" fmla="*/ 994233 h 4453149"/>
                  <a:gd name="connsiteX627" fmla="*/ 2269561 w 3845152"/>
                  <a:gd name="connsiteY627" fmla="*/ 929264 h 4453149"/>
                  <a:gd name="connsiteX628" fmla="*/ 2237022 w 3845152"/>
                  <a:gd name="connsiteY628" fmla="*/ 941674 h 4453149"/>
                  <a:gd name="connsiteX629" fmla="*/ 2237022 w 3845152"/>
                  <a:gd name="connsiteY629" fmla="*/ 911509 h 4453149"/>
                  <a:gd name="connsiteX630" fmla="*/ 2269561 w 3845152"/>
                  <a:gd name="connsiteY630" fmla="*/ 929264 h 4453149"/>
                  <a:gd name="connsiteX631" fmla="*/ 2224480 w 3845152"/>
                  <a:gd name="connsiteY631" fmla="*/ 769767 h 4453149"/>
                  <a:gd name="connsiteX632" fmla="*/ 2261084 w 3845152"/>
                  <a:gd name="connsiteY632" fmla="*/ 755172 h 4453149"/>
                  <a:gd name="connsiteX633" fmla="*/ 2307501 w 3845152"/>
                  <a:gd name="connsiteY633" fmla="*/ 744570 h 4453149"/>
                  <a:gd name="connsiteX634" fmla="*/ 2351171 w 3845152"/>
                  <a:gd name="connsiteY634" fmla="*/ 802937 h 4453149"/>
                  <a:gd name="connsiteX635" fmla="*/ 2237129 w 3845152"/>
                  <a:gd name="connsiteY635" fmla="*/ 891724 h 4453149"/>
                  <a:gd name="connsiteX636" fmla="*/ 2242302 w 3845152"/>
                  <a:gd name="connsiteY636" fmla="*/ 839945 h 4453149"/>
                  <a:gd name="connsiteX637" fmla="*/ 2281995 w 3845152"/>
                  <a:gd name="connsiteY637" fmla="*/ 814701 h 4453149"/>
                  <a:gd name="connsiteX638" fmla="*/ 2226724 w 3845152"/>
                  <a:gd name="connsiteY638" fmla="*/ 804685 h 4453149"/>
                  <a:gd name="connsiteX639" fmla="*/ 2209615 w 3845152"/>
                  <a:gd name="connsiteY639" fmla="*/ 753014 h 4453149"/>
                  <a:gd name="connsiteX640" fmla="*/ 2224480 w 3845152"/>
                  <a:gd name="connsiteY640" fmla="*/ 769767 h 4453149"/>
                  <a:gd name="connsiteX641" fmla="*/ 2291238 w 3845152"/>
                  <a:gd name="connsiteY641" fmla="*/ 676522 h 4453149"/>
                  <a:gd name="connsiteX642" fmla="*/ 2250840 w 3845152"/>
                  <a:gd name="connsiteY642" fmla="*/ 702640 h 4453149"/>
                  <a:gd name="connsiteX643" fmla="*/ 2291238 w 3845152"/>
                  <a:gd name="connsiteY643" fmla="*/ 676522 h 4453149"/>
                  <a:gd name="connsiteX644" fmla="*/ 3518346 w 3845152"/>
                  <a:gd name="connsiteY644" fmla="*/ 1725486 h 4453149"/>
                  <a:gd name="connsiteX645" fmla="*/ 3483617 w 3845152"/>
                  <a:gd name="connsiteY645" fmla="*/ 1712935 h 4453149"/>
                  <a:gd name="connsiteX646" fmla="*/ 3518346 w 3845152"/>
                  <a:gd name="connsiteY646" fmla="*/ 1725486 h 4453149"/>
                  <a:gd name="connsiteX647" fmla="*/ 3590069 w 3845152"/>
                  <a:gd name="connsiteY647" fmla="*/ 2164374 h 4453149"/>
                  <a:gd name="connsiteX648" fmla="*/ 3594395 w 3845152"/>
                  <a:gd name="connsiteY648" fmla="*/ 2251259 h 4453149"/>
                  <a:gd name="connsiteX649" fmla="*/ 3607138 w 3845152"/>
                  <a:gd name="connsiteY649" fmla="*/ 2315657 h 4453149"/>
                  <a:gd name="connsiteX650" fmla="*/ 3559773 w 3845152"/>
                  <a:gd name="connsiteY650" fmla="*/ 2449056 h 4453149"/>
                  <a:gd name="connsiteX651" fmla="*/ 3441526 w 3845152"/>
                  <a:gd name="connsiteY651" fmla="*/ 2525749 h 4453149"/>
                  <a:gd name="connsiteX652" fmla="*/ 3384165 w 3845152"/>
                  <a:gd name="connsiteY652" fmla="*/ 2551437 h 4453149"/>
                  <a:gd name="connsiteX653" fmla="*/ 3327443 w 3845152"/>
                  <a:gd name="connsiteY653" fmla="*/ 2567182 h 4453149"/>
                  <a:gd name="connsiteX654" fmla="*/ 3323527 w 3845152"/>
                  <a:gd name="connsiteY654" fmla="*/ 2272248 h 4453149"/>
                  <a:gd name="connsiteX655" fmla="*/ 3307197 w 3845152"/>
                  <a:gd name="connsiteY655" fmla="*/ 1980823 h 4453149"/>
                  <a:gd name="connsiteX656" fmla="*/ 3210197 w 3845152"/>
                  <a:gd name="connsiteY656" fmla="*/ 1728081 h 4453149"/>
                  <a:gd name="connsiteX657" fmla="*/ 3133686 w 3845152"/>
                  <a:gd name="connsiteY657" fmla="*/ 1654306 h 4453149"/>
                  <a:gd name="connsiteX658" fmla="*/ 3088209 w 3845152"/>
                  <a:gd name="connsiteY658" fmla="*/ 1621862 h 4453149"/>
                  <a:gd name="connsiteX659" fmla="*/ 3014626 w 3845152"/>
                  <a:gd name="connsiteY659" fmla="*/ 1606043 h 4453149"/>
                  <a:gd name="connsiteX660" fmla="*/ 2900329 w 3845152"/>
                  <a:gd name="connsiteY660" fmla="*/ 1606635 h 4453149"/>
                  <a:gd name="connsiteX661" fmla="*/ 2791210 w 3845152"/>
                  <a:gd name="connsiteY661" fmla="*/ 1646239 h 4453149"/>
                  <a:gd name="connsiteX662" fmla="*/ 2687278 w 3845152"/>
                  <a:gd name="connsiteY662" fmla="*/ 1687052 h 4453149"/>
                  <a:gd name="connsiteX663" fmla="*/ 2591232 w 3845152"/>
                  <a:gd name="connsiteY663" fmla="*/ 1727349 h 4453149"/>
                  <a:gd name="connsiteX664" fmla="*/ 2514392 w 3845152"/>
                  <a:gd name="connsiteY664" fmla="*/ 1660525 h 4453149"/>
                  <a:gd name="connsiteX665" fmla="*/ 2459819 w 3845152"/>
                  <a:gd name="connsiteY665" fmla="*/ 1583085 h 4453149"/>
                  <a:gd name="connsiteX666" fmla="*/ 2439163 w 3845152"/>
                  <a:gd name="connsiteY666" fmla="*/ 1548456 h 4453149"/>
                  <a:gd name="connsiteX667" fmla="*/ 2463661 w 3845152"/>
                  <a:gd name="connsiteY667" fmla="*/ 1537142 h 4453149"/>
                  <a:gd name="connsiteX668" fmla="*/ 2607173 w 3845152"/>
                  <a:gd name="connsiteY668" fmla="*/ 1567717 h 4453149"/>
                  <a:gd name="connsiteX669" fmla="*/ 2700565 w 3845152"/>
                  <a:gd name="connsiteY669" fmla="*/ 1588040 h 4453149"/>
                  <a:gd name="connsiteX670" fmla="*/ 2661772 w 3845152"/>
                  <a:gd name="connsiteY670" fmla="*/ 1493444 h 4453149"/>
                  <a:gd name="connsiteX671" fmla="*/ 2551398 w 3845152"/>
                  <a:gd name="connsiteY671" fmla="*/ 1419151 h 4453149"/>
                  <a:gd name="connsiteX672" fmla="*/ 2436577 w 3845152"/>
                  <a:gd name="connsiteY672" fmla="*/ 1323049 h 4453149"/>
                  <a:gd name="connsiteX673" fmla="*/ 2652650 w 3845152"/>
                  <a:gd name="connsiteY673" fmla="*/ 1396818 h 4453149"/>
                  <a:gd name="connsiteX674" fmla="*/ 2747258 w 3845152"/>
                  <a:gd name="connsiteY674" fmla="*/ 1439716 h 4453149"/>
                  <a:gd name="connsiteX675" fmla="*/ 2819283 w 3845152"/>
                  <a:gd name="connsiteY675" fmla="*/ 1462506 h 4453149"/>
                  <a:gd name="connsiteX676" fmla="*/ 2746620 w 3845152"/>
                  <a:gd name="connsiteY676" fmla="*/ 1342680 h 4453149"/>
                  <a:gd name="connsiteX677" fmla="*/ 2675865 w 3845152"/>
                  <a:gd name="connsiteY677" fmla="*/ 1271479 h 4453149"/>
                  <a:gd name="connsiteX678" fmla="*/ 2624134 w 3845152"/>
                  <a:gd name="connsiteY678" fmla="*/ 1223680 h 4453149"/>
                  <a:gd name="connsiteX679" fmla="*/ 2701768 w 3845152"/>
                  <a:gd name="connsiteY679" fmla="*/ 1267600 h 4453149"/>
                  <a:gd name="connsiteX680" fmla="*/ 2743597 w 3845152"/>
                  <a:gd name="connsiteY680" fmla="*/ 1281032 h 4453149"/>
                  <a:gd name="connsiteX681" fmla="*/ 2774733 w 3845152"/>
                  <a:gd name="connsiteY681" fmla="*/ 1292461 h 4453149"/>
                  <a:gd name="connsiteX682" fmla="*/ 2806285 w 3845152"/>
                  <a:gd name="connsiteY682" fmla="*/ 1307728 h 4453149"/>
                  <a:gd name="connsiteX683" fmla="*/ 2835304 w 3845152"/>
                  <a:gd name="connsiteY683" fmla="*/ 1315150 h 4453149"/>
                  <a:gd name="connsiteX684" fmla="*/ 2846401 w 3845152"/>
                  <a:gd name="connsiteY684" fmla="*/ 1330215 h 4453149"/>
                  <a:gd name="connsiteX685" fmla="*/ 2859023 w 3845152"/>
                  <a:gd name="connsiteY685" fmla="*/ 1334565 h 4453149"/>
                  <a:gd name="connsiteX686" fmla="*/ 2874964 w 3845152"/>
                  <a:gd name="connsiteY686" fmla="*/ 1353456 h 4453149"/>
                  <a:gd name="connsiteX687" fmla="*/ 3026677 w 3845152"/>
                  <a:gd name="connsiteY687" fmla="*/ 1459373 h 4453149"/>
                  <a:gd name="connsiteX688" fmla="*/ 3167259 w 3845152"/>
                  <a:gd name="connsiteY688" fmla="*/ 1557868 h 4453149"/>
                  <a:gd name="connsiteX689" fmla="*/ 3315789 w 3845152"/>
                  <a:gd name="connsiteY689" fmla="*/ 1693069 h 4453149"/>
                  <a:gd name="connsiteX690" fmla="*/ 3381593 w 3845152"/>
                  <a:gd name="connsiteY690" fmla="*/ 1783732 h 4453149"/>
                  <a:gd name="connsiteX691" fmla="*/ 3431483 w 3845152"/>
                  <a:gd name="connsiteY691" fmla="*/ 1847834 h 4453149"/>
                  <a:gd name="connsiteX692" fmla="*/ 3513832 w 3845152"/>
                  <a:gd name="connsiteY692" fmla="*/ 2002222 h 4453149"/>
                  <a:gd name="connsiteX693" fmla="*/ 3590069 w 3845152"/>
                  <a:gd name="connsiteY693" fmla="*/ 2164374 h 4453149"/>
                  <a:gd name="connsiteX694" fmla="*/ 3172069 w 3845152"/>
                  <a:gd name="connsiteY694" fmla="*/ 2456653 h 4453149"/>
                  <a:gd name="connsiteX695" fmla="*/ 3258899 w 3845152"/>
                  <a:gd name="connsiteY695" fmla="*/ 2365459 h 4453149"/>
                  <a:gd name="connsiteX696" fmla="*/ 3172069 w 3845152"/>
                  <a:gd name="connsiteY696" fmla="*/ 2456653 h 4453149"/>
                  <a:gd name="connsiteX697" fmla="*/ 3250898 w 3845152"/>
                  <a:gd name="connsiteY697" fmla="*/ 2578604 h 4453149"/>
                  <a:gd name="connsiteX698" fmla="*/ 3125806 w 3845152"/>
                  <a:gd name="connsiteY698" fmla="*/ 2558845 h 4453149"/>
                  <a:gd name="connsiteX699" fmla="*/ 3193505 w 3845152"/>
                  <a:gd name="connsiteY699" fmla="*/ 2469937 h 4453149"/>
                  <a:gd name="connsiteX700" fmla="*/ 3257616 w 3845152"/>
                  <a:gd name="connsiteY700" fmla="*/ 2422508 h 4453149"/>
                  <a:gd name="connsiteX701" fmla="*/ 3254956 w 3845152"/>
                  <a:gd name="connsiteY701" fmla="*/ 2514112 h 4453149"/>
                  <a:gd name="connsiteX702" fmla="*/ 3250898 w 3845152"/>
                  <a:gd name="connsiteY702" fmla="*/ 2578604 h 4453149"/>
                  <a:gd name="connsiteX703" fmla="*/ 3217781 w 3845152"/>
                  <a:gd name="connsiteY703" fmla="*/ 1955472 h 4453149"/>
                  <a:gd name="connsiteX704" fmla="*/ 3219273 w 3845152"/>
                  <a:gd name="connsiteY704" fmla="*/ 2020232 h 4453149"/>
                  <a:gd name="connsiteX705" fmla="*/ 3168536 w 3845152"/>
                  <a:gd name="connsiteY705" fmla="*/ 2046135 h 4453149"/>
                  <a:gd name="connsiteX706" fmla="*/ 3217781 w 3845152"/>
                  <a:gd name="connsiteY706" fmla="*/ 1955472 h 4453149"/>
                  <a:gd name="connsiteX707" fmla="*/ 2964460 w 3845152"/>
                  <a:gd name="connsiteY707" fmla="*/ 1744203 h 4453149"/>
                  <a:gd name="connsiteX708" fmla="*/ 2994312 w 3845152"/>
                  <a:gd name="connsiteY708" fmla="*/ 1744539 h 4453149"/>
                  <a:gd name="connsiteX709" fmla="*/ 3014491 w 3845152"/>
                  <a:gd name="connsiteY709" fmla="*/ 1743416 h 4453149"/>
                  <a:gd name="connsiteX710" fmla="*/ 3017407 w 3845152"/>
                  <a:gd name="connsiteY710" fmla="*/ 1747651 h 4453149"/>
                  <a:gd name="connsiteX711" fmla="*/ 3032326 w 3845152"/>
                  <a:gd name="connsiteY711" fmla="*/ 1750744 h 4453149"/>
                  <a:gd name="connsiteX712" fmla="*/ 3063824 w 3845152"/>
                  <a:gd name="connsiteY712" fmla="*/ 1761756 h 4453149"/>
                  <a:gd name="connsiteX713" fmla="*/ 2956446 w 3845152"/>
                  <a:gd name="connsiteY713" fmla="*/ 1817938 h 4453149"/>
                  <a:gd name="connsiteX714" fmla="*/ 2964460 w 3845152"/>
                  <a:gd name="connsiteY714" fmla="*/ 1744203 h 4453149"/>
                  <a:gd name="connsiteX715" fmla="*/ 2038024 w 3845152"/>
                  <a:gd name="connsiteY715" fmla="*/ 2249901 h 4453149"/>
                  <a:gd name="connsiteX716" fmla="*/ 2009274 w 3845152"/>
                  <a:gd name="connsiteY716" fmla="*/ 2225141 h 4453149"/>
                  <a:gd name="connsiteX717" fmla="*/ 2038024 w 3845152"/>
                  <a:gd name="connsiteY717" fmla="*/ 2249901 h 4453149"/>
                  <a:gd name="connsiteX718" fmla="*/ 2523588 w 3845152"/>
                  <a:gd name="connsiteY718" fmla="*/ 1918073 h 4453149"/>
                  <a:gd name="connsiteX719" fmla="*/ 2676732 w 3845152"/>
                  <a:gd name="connsiteY719" fmla="*/ 1846220 h 4453149"/>
                  <a:gd name="connsiteX720" fmla="*/ 2615717 w 3845152"/>
                  <a:gd name="connsiteY720" fmla="*/ 1973327 h 4453149"/>
                  <a:gd name="connsiteX721" fmla="*/ 2539011 w 3845152"/>
                  <a:gd name="connsiteY721" fmla="*/ 2035096 h 4453149"/>
                  <a:gd name="connsiteX722" fmla="*/ 2474463 w 3845152"/>
                  <a:gd name="connsiteY722" fmla="*/ 2002067 h 4453149"/>
                  <a:gd name="connsiteX723" fmla="*/ 2484600 w 3845152"/>
                  <a:gd name="connsiteY723" fmla="*/ 1948924 h 4453149"/>
                  <a:gd name="connsiteX724" fmla="*/ 2523588 w 3845152"/>
                  <a:gd name="connsiteY724" fmla="*/ 1918073 h 4453149"/>
                  <a:gd name="connsiteX725" fmla="*/ 1888904 w 3845152"/>
                  <a:gd name="connsiteY725" fmla="*/ 1140950 h 4453149"/>
                  <a:gd name="connsiteX726" fmla="*/ 1971401 w 3845152"/>
                  <a:gd name="connsiteY726" fmla="*/ 1140170 h 4453149"/>
                  <a:gd name="connsiteX727" fmla="*/ 1888904 w 3845152"/>
                  <a:gd name="connsiteY727" fmla="*/ 1140950 h 4453149"/>
                  <a:gd name="connsiteX728" fmla="*/ 1352087 w 3845152"/>
                  <a:gd name="connsiteY728" fmla="*/ 1689123 h 4453149"/>
                  <a:gd name="connsiteX729" fmla="*/ 1457859 w 3845152"/>
                  <a:gd name="connsiteY729" fmla="*/ 1517108 h 4453149"/>
                  <a:gd name="connsiteX730" fmla="*/ 1289574 w 3845152"/>
                  <a:gd name="connsiteY730" fmla="*/ 1470358 h 4453149"/>
                  <a:gd name="connsiteX731" fmla="*/ 1381213 w 3845152"/>
                  <a:gd name="connsiteY731" fmla="*/ 1273186 h 4453149"/>
                  <a:gd name="connsiteX732" fmla="*/ 1293383 w 3845152"/>
                  <a:gd name="connsiteY732" fmla="*/ 1279512 h 4453149"/>
                  <a:gd name="connsiteX733" fmla="*/ 1160418 w 3845152"/>
                  <a:gd name="connsiteY733" fmla="*/ 1325745 h 4453149"/>
                  <a:gd name="connsiteX734" fmla="*/ 1246032 w 3845152"/>
                  <a:gd name="connsiteY734" fmla="*/ 1201179 h 4453149"/>
                  <a:gd name="connsiteX735" fmla="*/ 1147541 w 3845152"/>
                  <a:gd name="connsiteY735" fmla="*/ 1162718 h 4453149"/>
                  <a:gd name="connsiteX736" fmla="*/ 1039350 w 3845152"/>
                  <a:gd name="connsiteY736" fmla="*/ 1176056 h 4453149"/>
                  <a:gd name="connsiteX737" fmla="*/ 1044414 w 3845152"/>
                  <a:gd name="connsiteY737" fmla="*/ 1152090 h 4453149"/>
                  <a:gd name="connsiteX738" fmla="*/ 1046725 w 3845152"/>
                  <a:gd name="connsiteY738" fmla="*/ 1123773 h 4453149"/>
                  <a:gd name="connsiteX739" fmla="*/ 1049963 w 3845152"/>
                  <a:gd name="connsiteY739" fmla="*/ 1044646 h 4453149"/>
                  <a:gd name="connsiteX740" fmla="*/ 1042131 w 3845152"/>
                  <a:gd name="connsiteY740" fmla="*/ 1060889 h 4453149"/>
                  <a:gd name="connsiteX741" fmla="*/ 1036286 w 3845152"/>
                  <a:gd name="connsiteY741" fmla="*/ 1020108 h 4453149"/>
                  <a:gd name="connsiteX742" fmla="*/ 1373280 w 3845152"/>
                  <a:gd name="connsiteY742" fmla="*/ 1088546 h 4453149"/>
                  <a:gd name="connsiteX743" fmla="*/ 1541048 w 3845152"/>
                  <a:gd name="connsiteY743" fmla="*/ 1131619 h 4453149"/>
                  <a:gd name="connsiteX744" fmla="*/ 1714284 w 3845152"/>
                  <a:gd name="connsiteY744" fmla="*/ 1165145 h 4453149"/>
                  <a:gd name="connsiteX745" fmla="*/ 1870720 w 3845152"/>
                  <a:gd name="connsiteY745" fmla="*/ 1198140 h 4453149"/>
                  <a:gd name="connsiteX746" fmla="*/ 2024462 w 3845152"/>
                  <a:gd name="connsiteY746" fmla="*/ 1174160 h 4453149"/>
                  <a:gd name="connsiteX747" fmla="*/ 2360488 w 3845152"/>
                  <a:gd name="connsiteY747" fmla="*/ 1096607 h 4453149"/>
                  <a:gd name="connsiteX748" fmla="*/ 2748306 w 3845152"/>
                  <a:gd name="connsiteY748" fmla="*/ 994421 h 4453149"/>
                  <a:gd name="connsiteX749" fmla="*/ 2763743 w 3845152"/>
                  <a:gd name="connsiteY749" fmla="*/ 1187290 h 4453149"/>
                  <a:gd name="connsiteX750" fmla="*/ 2572592 w 3845152"/>
                  <a:gd name="connsiteY750" fmla="*/ 1173986 h 4453149"/>
                  <a:gd name="connsiteX751" fmla="*/ 2552392 w 3845152"/>
                  <a:gd name="connsiteY751" fmla="*/ 1251633 h 4453149"/>
                  <a:gd name="connsiteX752" fmla="*/ 2610310 w 3845152"/>
                  <a:gd name="connsiteY752" fmla="*/ 1317234 h 4453149"/>
                  <a:gd name="connsiteX753" fmla="*/ 2373809 w 3845152"/>
                  <a:gd name="connsiteY753" fmla="*/ 1303365 h 4453149"/>
                  <a:gd name="connsiteX754" fmla="*/ 2492748 w 3845152"/>
                  <a:gd name="connsiteY754" fmla="*/ 1470257 h 4453149"/>
                  <a:gd name="connsiteX755" fmla="*/ 2361120 w 3845152"/>
                  <a:gd name="connsiteY755" fmla="*/ 1483286 h 4453149"/>
                  <a:gd name="connsiteX756" fmla="*/ 2393948 w 3845152"/>
                  <a:gd name="connsiteY756" fmla="*/ 1628827 h 4453149"/>
                  <a:gd name="connsiteX757" fmla="*/ 2442596 w 3845152"/>
                  <a:gd name="connsiteY757" fmla="*/ 1693802 h 4453149"/>
                  <a:gd name="connsiteX758" fmla="*/ 2468565 w 3845152"/>
                  <a:gd name="connsiteY758" fmla="*/ 1727954 h 4453149"/>
                  <a:gd name="connsiteX759" fmla="*/ 2500997 w 3845152"/>
                  <a:gd name="connsiteY759" fmla="*/ 1762744 h 4453149"/>
                  <a:gd name="connsiteX760" fmla="*/ 2467994 w 3845152"/>
                  <a:gd name="connsiteY760" fmla="*/ 1797131 h 4453149"/>
                  <a:gd name="connsiteX761" fmla="*/ 2398677 w 3845152"/>
                  <a:gd name="connsiteY761" fmla="*/ 1840943 h 4453149"/>
                  <a:gd name="connsiteX762" fmla="*/ 2238735 w 3845152"/>
                  <a:gd name="connsiteY762" fmla="*/ 1916083 h 4453149"/>
                  <a:gd name="connsiteX763" fmla="*/ 2050895 w 3845152"/>
                  <a:gd name="connsiteY763" fmla="*/ 1953892 h 4453149"/>
                  <a:gd name="connsiteX764" fmla="*/ 1873071 w 3845152"/>
                  <a:gd name="connsiteY764" fmla="*/ 1964110 h 4453149"/>
                  <a:gd name="connsiteX765" fmla="*/ 1789130 w 3845152"/>
                  <a:gd name="connsiteY765" fmla="*/ 1948789 h 4453149"/>
                  <a:gd name="connsiteX766" fmla="*/ 1710845 w 3845152"/>
                  <a:gd name="connsiteY766" fmla="*/ 1928735 h 4453149"/>
                  <a:gd name="connsiteX767" fmla="*/ 1352087 w 3845152"/>
                  <a:gd name="connsiteY767" fmla="*/ 1689123 h 4453149"/>
                  <a:gd name="connsiteX768" fmla="*/ 1144625 w 3845152"/>
                  <a:gd name="connsiteY768" fmla="*/ 1602110 h 4453149"/>
                  <a:gd name="connsiteX769" fmla="*/ 1279814 w 3845152"/>
                  <a:gd name="connsiteY769" fmla="*/ 1538197 h 4453149"/>
                  <a:gd name="connsiteX770" fmla="*/ 1417212 w 3845152"/>
                  <a:gd name="connsiteY770" fmla="*/ 1510782 h 4453149"/>
                  <a:gd name="connsiteX771" fmla="*/ 1361095 w 3845152"/>
                  <a:gd name="connsiteY771" fmla="*/ 1587858 h 4453149"/>
                  <a:gd name="connsiteX772" fmla="*/ 1290824 w 3845152"/>
                  <a:gd name="connsiteY772" fmla="*/ 1650817 h 4453149"/>
                  <a:gd name="connsiteX773" fmla="*/ 1220519 w 3845152"/>
                  <a:gd name="connsiteY773" fmla="*/ 1635301 h 4453149"/>
                  <a:gd name="connsiteX774" fmla="*/ 1144625 w 3845152"/>
                  <a:gd name="connsiteY774" fmla="*/ 1602110 h 4453149"/>
                  <a:gd name="connsiteX775" fmla="*/ 1155803 w 3845152"/>
                  <a:gd name="connsiteY775" fmla="*/ 1714690 h 4453149"/>
                  <a:gd name="connsiteX776" fmla="*/ 1245756 w 3845152"/>
                  <a:gd name="connsiteY776" fmla="*/ 1744418 h 4453149"/>
                  <a:gd name="connsiteX777" fmla="*/ 1360114 w 3845152"/>
                  <a:gd name="connsiteY777" fmla="*/ 1801635 h 4453149"/>
                  <a:gd name="connsiteX778" fmla="*/ 1211840 w 3845152"/>
                  <a:gd name="connsiteY778" fmla="*/ 1927586 h 4453149"/>
                  <a:gd name="connsiteX779" fmla="*/ 1074878 w 3845152"/>
                  <a:gd name="connsiteY779" fmla="*/ 1934483 h 4453149"/>
                  <a:gd name="connsiteX780" fmla="*/ 1115586 w 3845152"/>
                  <a:gd name="connsiteY780" fmla="*/ 1749480 h 4453149"/>
                  <a:gd name="connsiteX781" fmla="*/ 1118743 w 3845152"/>
                  <a:gd name="connsiteY781" fmla="*/ 1770367 h 4453149"/>
                  <a:gd name="connsiteX782" fmla="*/ 1155803 w 3845152"/>
                  <a:gd name="connsiteY782" fmla="*/ 1714690 h 4453149"/>
                  <a:gd name="connsiteX783" fmla="*/ 1969453 w 3845152"/>
                  <a:gd name="connsiteY783" fmla="*/ 2136341 h 4453149"/>
                  <a:gd name="connsiteX784" fmla="*/ 1914155 w 3845152"/>
                  <a:gd name="connsiteY784" fmla="*/ 2115702 h 4453149"/>
                  <a:gd name="connsiteX785" fmla="*/ 1875778 w 3845152"/>
                  <a:gd name="connsiteY785" fmla="*/ 2073597 h 4453149"/>
                  <a:gd name="connsiteX786" fmla="*/ 1871190 w 3845152"/>
                  <a:gd name="connsiteY786" fmla="*/ 2046995 h 4453149"/>
                  <a:gd name="connsiteX787" fmla="*/ 1991600 w 3845152"/>
                  <a:gd name="connsiteY787" fmla="*/ 2065436 h 4453149"/>
                  <a:gd name="connsiteX788" fmla="*/ 2141097 w 3845152"/>
                  <a:gd name="connsiteY788" fmla="*/ 2025361 h 4453149"/>
                  <a:gd name="connsiteX789" fmla="*/ 2058177 w 3845152"/>
                  <a:gd name="connsiteY789" fmla="*/ 2098223 h 4453149"/>
                  <a:gd name="connsiteX790" fmla="*/ 1969453 w 3845152"/>
                  <a:gd name="connsiteY790" fmla="*/ 2136341 h 4453149"/>
                  <a:gd name="connsiteX791" fmla="*/ 1975774 w 3845152"/>
                  <a:gd name="connsiteY791" fmla="*/ 2331206 h 4453149"/>
                  <a:gd name="connsiteX792" fmla="*/ 1834251 w 3845152"/>
                  <a:gd name="connsiteY792" fmla="*/ 2271542 h 4453149"/>
                  <a:gd name="connsiteX793" fmla="*/ 1859314 w 3845152"/>
                  <a:gd name="connsiteY793" fmla="*/ 2228980 h 4453149"/>
                  <a:gd name="connsiteX794" fmla="*/ 1873467 w 3845152"/>
                  <a:gd name="connsiteY794" fmla="*/ 2212752 h 4453149"/>
                  <a:gd name="connsiteX795" fmla="*/ 1896038 w 3845152"/>
                  <a:gd name="connsiteY795" fmla="*/ 2217195 h 4453149"/>
                  <a:gd name="connsiteX796" fmla="*/ 1975774 w 3845152"/>
                  <a:gd name="connsiteY796" fmla="*/ 2331206 h 4453149"/>
                  <a:gd name="connsiteX797" fmla="*/ 1957811 w 3845152"/>
                  <a:gd name="connsiteY797" fmla="*/ 2156872 h 4453149"/>
                  <a:gd name="connsiteX798" fmla="*/ 1992077 w 3845152"/>
                  <a:gd name="connsiteY798" fmla="*/ 2149013 h 4453149"/>
                  <a:gd name="connsiteX799" fmla="*/ 1957811 w 3845152"/>
                  <a:gd name="connsiteY799" fmla="*/ 2156872 h 4453149"/>
                  <a:gd name="connsiteX800" fmla="*/ 2398932 w 3845152"/>
                  <a:gd name="connsiteY800" fmla="*/ 2852320 h 4453149"/>
                  <a:gd name="connsiteX801" fmla="*/ 2296585 w 3845152"/>
                  <a:gd name="connsiteY801" fmla="*/ 2866398 h 4453149"/>
                  <a:gd name="connsiteX802" fmla="*/ 2348007 w 3845152"/>
                  <a:gd name="connsiteY802" fmla="*/ 2813039 h 4453149"/>
                  <a:gd name="connsiteX803" fmla="*/ 2398932 w 3845152"/>
                  <a:gd name="connsiteY803" fmla="*/ 2852320 h 4453149"/>
                  <a:gd name="connsiteX804" fmla="*/ 2594524 w 3845152"/>
                  <a:gd name="connsiteY804" fmla="*/ 2410548 h 4453149"/>
                  <a:gd name="connsiteX805" fmla="*/ 2697059 w 3845152"/>
                  <a:gd name="connsiteY805" fmla="*/ 2388047 h 4453149"/>
                  <a:gd name="connsiteX806" fmla="*/ 2661765 w 3845152"/>
                  <a:gd name="connsiteY806" fmla="*/ 2411617 h 4453149"/>
                  <a:gd name="connsiteX807" fmla="*/ 2633855 w 3845152"/>
                  <a:gd name="connsiteY807" fmla="*/ 2402844 h 4453149"/>
                  <a:gd name="connsiteX808" fmla="*/ 2594524 w 3845152"/>
                  <a:gd name="connsiteY808" fmla="*/ 2410548 h 4453149"/>
                  <a:gd name="connsiteX809" fmla="*/ 2642110 w 3845152"/>
                  <a:gd name="connsiteY809" fmla="*/ 2436491 h 4453149"/>
                  <a:gd name="connsiteX810" fmla="*/ 2544365 w 3845152"/>
                  <a:gd name="connsiteY810" fmla="*/ 2501238 h 4453149"/>
                  <a:gd name="connsiteX811" fmla="*/ 2642110 w 3845152"/>
                  <a:gd name="connsiteY811" fmla="*/ 2436491 h 4453149"/>
                  <a:gd name="connsiteX812" fmla="*/ 2521882 w 3845152"/>
                  <a:gd name="connsiteY812" fmla="*/ 3063327 h 4453149"/>
                  <a:gd name="connsiteX813" fmla="*/ 2511557 w 3845152"/>
                  <a:gd name="connsiteY813" fmla="*/ 3010850 h 4453149"/>
                  <a:gd name="connsiteX814" fmla="*/ 2521882 w 3845152"/>
                  <a:gd name="connsiteY814" fmla="*/ 3063327 h 4453149"/>
                  <a:gd name="connsiteX815" fmla="*/ 2586832 w 3845152"/>
                  <a:gd name="connsiteY815" fmla="*/ 2994285 h 4453149"/>
                  <a:gd name="connsiteX816" fmla="*/ 2561320 w 3845152"/>
                  <a:gd name="connsiteY816" fmla="*/ 2938735 h 4453149"/>
                  <a:gd name="connsiteX817" fmla="*/ 2614515 w 3845152"/>
                  <a:gd name="connsiteY817" fmla="*/ 2913101 h 4453149"/>
                  <a:gd name="connsiteX818" fmla="*/ 2586832 w 3845152"/>
                  <a:gd name="connsiteY818" fmla="*/ 2994285 h 4453149"/>
                  <a:gd name="connsiteX819" fmla="*/ 3193384 w 3845152"/>
                  <a:gd name="connsiteY819" fmla="*/ 2839984 h 4453149"/>
                  <a:gd name="connsiteX820" fmla="*/ 3136830 w 3845152"/>
                  <a:gd name="connsiteY820" fmla="*/ 2875238 h 4453149"/>
                  <a:gd name="connsiteX821" fmla="*/ 3048368 w 3845152"/>
                  <a:gd name="connsiteY821" fmla="*/ 2927434 h 4453149"/>
                  <a:gd name="connsiteX822" fmla="*/ 3083023 w 3845152"/>
                  <a:gd name="connsiteY822" fmla="*/ 2860052 h 4453149"/>
                  <a:gd name="connsiteX823" fmla="*/ 3097835 w 3845152"/>
                  <a:gd name="connsiteY823" fmla="*/ 2838001 h 4453149"/>
                  <a:gd name="connsiteX824" fmla="*/ 3062192 w 3845152"/>
                  <a:gd name="connsiteY824" fmla="*/ 2864408 h 4453149"/>
                  <a:gd name="connsiteX825" fmla="*/ 3002467 w 3845152"/>
                  <a:gd name="connsiteY825" fmla="*/ 2988241 h 4453149"/>
                  <a:gd name="connsiteX826" fmla="*/ 2985526 w 3845152"/>
                  <a:gd name="connsiteY826" fmla="*/ 3051932 h 4453149"/>
                  <a:gd name="connsiteX827" fmla="*/ 2982570 w 3845152"/>
                  <a:gd name="connsiteY827" fmla="*/ 3110595 h 4453149"/>
                  <a:gd name="connsiteX828" fmla="*/ 2911144 w 3845152"/>
                  <a:gd name="connsiteY828" fmla="*/ 3149076 h 4453149"/>
                  <a:gd name="connsiteX829" fmla="*/ 2842801 w 3845152"/>
                  <a:gd name="connsiteY829" fmla="*/ 3167725 h 4453149"/>
                  <a:gd name="connsiteX830" fmla="*/ 2781840 w 3845152"/>
                  <a:gd name="connsiteY830" fmla="*/ 3168989 h 4453149"/>
                  <a:gd name="connsiteX831" fmla="*/ 2726824 w 3845152"/>
                  <a:gd name="connsiteY831" fmla="*/ 3183080 h 4453149"/>
                  <a:gd name="connsiteX832" fmla="*/ 2668678 w 3845152"/>
                  <a:gd name="connsiteY832" fmla="*/ 3170784 h 4453149"/>
                  <a:gd name="connsiteX833" fmla="*/ 2612735 w 3845152"/>
                  <a:gd name="connsiteY833" fmla="*/ 3171147 h 4453149"/>
                  <a:gd name="connsiteX834" fmla="*/ 2599146 w 3845152"/>
                  <a:gd name="connsiteY834" fmla="*/ 3145338 h 4453149"/>
                  <a:gd name="connsiteX835" fmla="*/ 2607159 w 3845152"/>
                  <a:gd name="connsiteY835" fmla="*/ 3160256 h 4453149"/>
                  <a:gd name="connsiteX836" fmla="*/ 2624390 w 3845152"/>
                  <a:gd name="connsiteY836" fmla="*/ 3128121 h 4453149"/>
                  <a:gd name="connsiteX837" fmla="*/ 2634654 w 3845152"/>
                  <a:gd name="connsiteY837" fmla="*/ 3094427 h 4453149"/>
                  <a:gd name="connsiteX838" fmla="*/ 2604318 w 3845152"/>
                  <a:gd name="connsiteY838" fmla="*/ 3030742 h 4453149"/>
                  <a:gd name="connsiteX839" fmla="*/ 2627137 w 3845152"/>
                  <a:gd name="connsiteY839" fmla="*/ 2967777 h 4453149"/>
                  <a:gd name="connsiteX840" fmla="*/ 2629246 w 3845152"/>
                  <a:gd name="connsiteY840" fmla="*/ 2892482 h 4453149"/>
                  <a:gd name="connsiteX841" fmla="*/ 2656136 w 3845152"/>
                  <a:gd name="connsiteY841" fmla="*/ 2899588 h 4453149"/>
                  <a:gd name="connsiteX842" fmla="*/ 2581297 w 3845152"/>
                  <a:gd name="connsiteY842" fmla="*/ 2891628 h 4453149"/>
                  <a:gd name="connsiteX843" fmla="*/ 2542860 w 3845152"/>
                  <a:gd name="connsiteY843" fmla="*/ 2910802 h 4453149"/>
                  <a:gd name="connsiteX844" fmla="*/ 2512571 w 3845152"/>
                  <a:gd name="connsiteY844" fmla="*/ 2878606 h 4453149"/>
                  <a:gd name="connsiteX845" fmla="*/ 2448386 w 3845152"/>
                  <a:gd name="connsiteY845" fmla="*/ 2783782 h 4453149"/>
                  <a:gd name="connsiteX846" fmla="*/ 2436046 w 3845152"/>
                  <a:gd name="connsiteY846" fmla="*/ 2760676 h 4453149"/>
                  <a:gd name="connsiteX847" fmla="*/ 2461740 w 3845152"/>
                  <a:gd name="connsiteY847" fmla="*/ 2736313 h 4453149"/>
                  <a:gd name="connsiteX848" fmla="*/ 2532099 w 3845152"/>
                  <a:gd name="connsiteY848" fmla="*/ 2688030 h 4453149"/>
                  <a:gd name="connsiteX849" fmla="*/ 2630838 w 3845152"/>
                  <a:gd name="connsiteY849" fmla="*/ 2608580 h 4453149"/>
                  <a:gd name="connsiteX850" fmla="*/ 2732601 w 3845152"/>
                  <a:gd name="connsiteY850" fmla="*/ 2522435 h 4453149"/>
                  <a:gd name="connsiteX851" fmla="*/ 2832543 w 3845152"/>
                  <a:gd name="connsiteY851" fmla="*/ 2430622 h 4453149"/>
                  <a:gd name="connsiteX852" fmla="*/ 2878880 w 3845152"/>
                  <a:gd name="connsiteY852" fmla="*/ 2509783 h 4453149"/>
                  <a:gd name="connsiteX853" fmla="*/ 2900261 w 3845152"/>
                  <a:gd name="connsiteY853" fmla="*/ 2471019 h 4453149"/>
                  <a:gd name="connsiteX854" fmla="*/ 2884072 w 3845152"/>
                  <a:gd name="connsiteY854" fmla="*/ 2402057 h 4453149"/>
                  <a:gd name="connsiteX855" fmla="*/ 2923128 w 3845152"/>
                  <a:gd name="connsiteY855" fmla="*/ 2353324 h 4453149"/>
                  <a:gd name="connsiteX856" fmla="*/ 2977734 w 3845152"/>
                  <a:gd name="connsiteY856" fmla="*/ 2242553 h 4453149"/>
                  <a:gd name="connsiteX857" fmla="*/ 2835358 w 3845152"/>
                  <a:gd name="connsiteY857" fmla="*/ 2294413 h 4453149"/>
                  <a:gd name="connsiteX858" fmla="*/ 2774296 w 3845152"/>
                  <a:gd name="connsiteY858" fmla="*/ 2340222 h 4453149"/>
                  <a:gd name="connsiteX859" fmla="*/ 2709869 w 3845152"/>
                  <a:gd name="connsiteY859" fmla="*/ 2382561 h 4453149"/>
                  <a:gd name="connsiteX860" fmla="*/ 2648398 w 3845152"/>
                  <a:gd name="connsiteY860" fmla="*/ 2353748 h 4453149"/>
                  <a:gd name="connsiteX861" fmla="*/ 2578973 w 3845152"/>
                  <a:gd name="connsiteY861" fmla="*/ 2395146 h 4453149"/>
                  <a:gd name="connsiteX862" fmla="*/ 2490108 w 3845152"/>
                  <a:gd name="connsiteY862" fmla="*/ 2550482 h 4453149"/>
                  <a:gd name="connsiteX863" fmla="*/ 2430229 w 3845152"/>
                  <a:gd name="connsiteY863" fmla="*/ 2615942 h 4453149"/>
                  <a:gd name="connsiteX864" fmla="*/ 2383858 w 3845152"/>
                  <a:gd name="connsiteY864" fmla="*/ 2692722 h 4453149"/>
                  <a:gd name="connsiteX865" fmla="*/ 2196737 w 3845152"/>
                  <a:gd name="connsiteY865" fmla="*/ 2461675 h 4453149"/>
                  <a:gd name="connsiteX866" fmla="*/ 2104030 w 3845152"/>
                  <a:gd name="connsiteY866" fmla="*/ 2345801 h 4453149"/>
                  <a:gd name="connsiteX867" fmla="*/ 2069046 w 3845152"/>
                  <a:gd name="connsiteY867" fmla="*/ 2302305 h 4453149"/>
                  <a:gd name="connsiteX868" fmla="*/ 2051560 w 3845152"/>
                  <a:gd name="connsiteY868" fmla="*/ 2241209 h 4453149"/>
                  <a:gd name="connsiteX869" fmla="*/ 2040449 w 3845152"/>
                  <a:gd name="connsiteY869" fmla="*/ 2208577 h 4453149"/>
                  <a:gd name="connsiteX870" fmla="*/ 2085107 w 3845152"/>
                  <a:gd name="connsiteY870" fmla="*/ 2179420 h 4453149"/>
                  <a:gd name="connsiteX871" fmla="*/ 2209339 w 3845152"/>
                  <a:gd name="connsiteY871" fmla="*/ 2102317 h 4453149"/>
                  <a:gd name="connsiteX872" fmla="*/ 2441662 w 3845152"/>
                  <a:gd name="connsiteY872" fmla="*/ 1962053 h 4453149"/>
                  <a:gd name="connsiteX873" fmla="*/ 2436328 w 3845152"/>
                  <a:gd name="connsiteY873" fmla="*/ 2018249 h 4453149"/>
                  <a:gd name="connsiteX874" fmla="*/ 2460296 w 3845152"/>
                  <a:gd name="connsiteY874" fmla="*/ 1958000 h 4453149"/>
                  <a:gd name="connsiteX875" fmla="*/ 2462016 w 3845152"/>
                  <a:gd name="connsiteY875" fmla="*/ 2027607 h 4453149"/>
                  <a:gd name="connsiteX876" fmla="*/ 2514969 w 3845152"/>
                  <a:gd name="connsiteY876" fmla="*/ 2070888 h 4453149"/>
                  <a:gd name="connsiteX877" fmla="*/ 2642413 w 3845152"/>
                  <a:gd name="connsiteY877" fmla="*/ 1976534 h 4453149"/>
                  <a:gd name="connsiteX878" fmla="*/ 2687594 w 3845152"/>
                  <a:gd name="connsiteY878" fmla="*/ 1889925 h 4453149"/>
                  <a:gd name="connsiteX879" fmla="*/ 2716607 w 3845152"/>
                  <a:gd name="connsiteY879" fmla="*/ 1827121 h 4453149"/>
                  <a:gd name="connsiteX880" fmla="*/ 2903714 w 3845152"/>
                  <a:gd name="connsiteY880" fmla="*/ 1757487 h 4453149"/>
                  <a:gd name="connsiteX881" fmla="*/ 2918143 w 3845152"/>
                  <a:gd name="connsiteY881" fmla="*/ 1840156 h 4453149"/>
                  <a:gd name="connsiteX882" fmla="*/ 3009507 w 3845152"/>
                  <a:gd name="connsiteY882" fmla="*/ 1827860 h 4453149"/>
                  <a:gd name="connsiteX883" fmla="*/ 3106943 w 3845152"/>
                  <a:gd name="connsiteY883" fmla="*/ 1784875 h 4453149"/>
                  <a:gd name="connsiteX884" fmla="*/ 3175267 w 3845152"/>
                  <a:gd name="connsiteY884" fmla="*/ 1859525 h 4453149"/>
                  <a:gd name="connsiteX885" fmla="*/ 3189165 w 3845152"/>
                  <a:gd name="connsiteY885" fmla="*/ 1922571 h 4453149"/>
                  <a:gd name="connsiteX886" fmla="*/ 3141612 w 3845152"/>
                  <a:gd name="connsiteY886" fmla="*/ 2007613 h 4453149"/>
                  <a:gd name="connsiteX887" fmla="*/ 3134163 w 3845152"/>
                  <a:gd name="connsiteY887" fmla="*/ 2038652 h 4453149"/>
                  <a:gd name="connsiteX888" fmla="*/ 3155329 w 3845152"/>
                  <a:gd name="connsiteY888" fmla="*/ 2068757 h 4453149"/>
                  <a:gd name="connsiteX889" fmla="*/ 3237994 w 3845152"/>
                  <a:gd name="connsiteY889" fmla="*/ 2034659 h 4453149"/>
                  <a:gd name="connsiteX890" fmla="*/ 3249044 w 3845152"/>
                  <a:gd name="connsiteY890" fmla="*/ 2230405 h 4453149"/>
                  <a:gd name="connsiteX891" fmla="*/ 3230262 w 3845152"/>
                  <a:gd name="connsiteY891" fmla="*/ 2360639 h 4453149"/>
                  <a:gd name="connsiteX892" fmla="*/ 3134095 w 3845152"/>
                  <a:gd name="connsiteY892" fmla="*/ 2479120 h 4453149"/>
                  <a:gd name="connsiteX893" fmla="*/ 3095940 w 3845152"/>
                  <a:gd name="connsiteY893" fmla="*/ 2555316 h 4453149"/>
                  <a:gd name="connsiteX894" fmla="*/ 3079106 w 3845152"/>
                  <a:gd name="connsiteY894" fmla="*/ 2615747 h 4453149"/>
                  <a:gd name="connsiteX895" fmla="*/ 3105976 w 3845152"/>
                  <a:gd name="connsiteY895" fmla="*/ 2572096 h 4453149"/>
                  <a:gd name="connsiteX896" fmla="*/ 3148222 w 3845152"/>
                  <a:gd name="connsiteY896" fmla="*/ 2643028 h 4453149"/>
                  <a:gd name="connsiteX897" fmla="*/ 3246351 w 3845152"/>
                  <a:gd name="connsiteY897" fmla="*/ 2619908 h 4453149"/>
                  <a:gd name="connsiteX898" fmla="*/ 3193384 w 3845152"/>
                  <a:gd name="connsiteY898" fmla="*/ 2839984 h 4453149"/>
                  <a:gd name="connsiteX899" fmla="*/ 3158547 w 3845152"/>
                  <a:gd name="connsiteY899" fmla="*/ 2926029 h 4453149"/>
                  <a:gd name="connsiteX900" fmla="*/ 3070851 w 3845152"/>
                  <a:gd name="connsiteY900" fmla="*/ 3073089 h 4453149"/>
                  <a:gd name="connsiteX901" fmla="*/ 3005739 w 3845152"/>
                  <a:gd name="connsiteY901" fmla="*/ 3107435 h 4453149"/>
                  <a:gd name="connsiteX902" fmla="*/ 3002158 w 3845152"/>
                  <a:gd name="connsiteY902" fmla="*/ 3065378 h 4453149"/>
                  <a:gd name="connsiteX903" fmla="*/ 3079953 w 3845152"/>
                  <a:gd name="connsiteY903" fmla="*/ 2935689 h 4453149"/>
                  <a:gd name="connsiteX904" fmla="*/ 3148551 w 3845152"/>
                  <a:gd name="connsiteY904" fmla="*/ 2897551 h 4453149"/>
                  <a:gd name="connsiteX905" fmla="*/ 3158547 w 3845152"/>
                  <a:gd name="connsiteY905" fmla="*/ 2926029 h 4453149"/>
                  <a:gd name="connsiteX906" fmla="*/ 3818226 w 3845152"/>
                  <a:gd name="connsiteY906" fmla="*/ 4112494 h 4453149"/>
                  <a:gd name="connsiteX907" fmla="*/ 3590895 w 3845152"/>
                  <a:gd name="connsiteY907" fmla="*/ 3904014 h 4453149"/>
                  <a:gd name="connsiteX908" fmla="*/ 3476718 w 3845152"/>
                  <a:gd name="connsiteY908" fmla="*/ 3826844 h 4453149"/>
                  <a:gd name="connsiteX909" fmla="*/ 3345319 w 3845152"/>
                  <a:gd name="connsiteY909" fmla="*/ 3740591 h 4453149"/>
                  <a:gd name="connsiteX910" fmla="*/ 3075264 w 3845152"/>
                  <a:gd name="connsiteY910" fmla="*/ 3610015 h 4453149"/>
                  <a:gd name="connsiteX911" fmla="*/ 2950998 w 3845152"/>
                  <a:gd name="connsiteY911" fmla="*/ 3529234 h 4453149"/>
                  <a:gd name="connsiteX912" fmla="*/ 2903862 w 3845152"/>
                  <a:gd name="connsiteY912" fmla="*/ 3485073 h 4453149"/>
                  <a:gd name="connsiteX913" fmla="*/ 2853522 w 3845152"/>
                  <a:gd name="connsiteY913" fmla="*/ 3431331 h 4453149"/>
                  <a:gd name="connsiteX914" fmla="*/ 2911688 w 3845152"/>
                  <a:gd name="connsiteY914" fmla="*/ 3402195 h 4453149"/>
                  <a:gd name="connsiteX915" fmla="*/ 2956218 w 3845152"/>
                  <a:gd name="connsiteY915" fmla="*/ 3391821 h 4453149"/>
                  <a:gd name="connsiteX916" fmla="*/ 2987084 w 3845152"/>
                  <a:gd name="connsiteY916" fmla="*/ 3387734 h 4453149"/>
                  <a:gd name="connsiteX917" fmla="*/ 3004603 w 3845152"/>
                  <a:gd name="connsiteY917" fmla="*/ 3386577 h 4453149"/>
                  <a:gd name="connsiteX918" fmla="*/ 3027416 w 3845152"/>
                  <a:gd name="connsiteY918" fmla="*/ 3371626 h 4453149"/>
                  <a:gd name="connsiteX919" fmla="*/ 3059532 w 3845152"/>
                  <a:gd name="connsiteY919" fmla="*/ 3368971 h 4453149"/>
                  <a:gd name="connsiteX920" fmla="*/ 3053365 w 3845152"/>
                  <a:gd name="connsiteY920" fmla="*/ 3351700 h 4453149"/>
                  <a:gd name="connsiteX921" fmla="*/ 3102268 w 3845152"/>
                  <a:gd name="connsiteY921" fmla="*/ 3350658 h 4453149"/>
                  <a:gd name="connsiteX922" fmla="*/ 3117893 w 3845152"/>
                  <a:gd name="connsiteY922" fmla="*/ 3337273 h 4453149"/>
                  <a:gd name="connsiteX923" fmla="*/ 3137414 w 3845152"/>
                  <a:gd name="connsiteY923" fmla="*/ 3327653 h 4453149"/>
                  <a:gd name="connsiteX924" fmla="*/ 3158097 w 3845152"/>
                  <a:gd name="connsiteY924" fmla="*/ 3335404 h 4453149"/>
                  <a:gd name="connsiteX925" fmla="*/ 3200094 w 3845152"/>
                  <a:gd name="connsiteY925" fmla="*/ 3324970 h 4453149"/>
                  <a:gd name="connsiteX926" fmla="*/ 3319866 w 3845152"/>
                  <a:gd name="connsiteY926" fmla="*/ 3323821 h 4453149"/>
                  <a:gd name="connsiteX927" fmla="*/ 3361286 w 3845152"/>
                  <a:gd name="connsiteY927" fmla="*/ 3321380 h 4453149"/>
                  <a:gd name="connsiteX928" fmla="*/ 3380753 w 3845152"/>
                  <a:gd name="connsiteY928" fmla="*/ 3319982 h 4453149"/>
                  <a:gd name="connsiteX929" fmla="*/ 3379074 w 3845152"/>
                  <a:gd name="connsiteY929" fmla="*/ 3305649 h 4453149"/>
                  <a:gd name="connsiteX930" fmla="*/ 3388303 w 3845152"/>
                  <a:gd name="connsiteY930" fmla="*/ 3304224 h 4453149"/>
                  <a:gd name="connsiteX931" fmla="*/ 3410269 w 3845152"/>
                  <a:gd name="connsiteY931" fmla="*/ 3322214 h 4453149"/>
                  <a:gd name="connsiteX932" fmla="*/ 3441761 w 3845152"/>
                  <a:gd name="connsiteY932" fmla="*/ 3310953 h 4453149"/>
                  <a:gd name="connsiteX933" fmla="*/ 3433593 w 3845152"/>
                  <a:gd name="connsiteY933" fmla="*/ 3294173 h 4453149"/>
                  <a:gd name="connsiteX934" fmla="*/ 3451730 w 3845152"/>
                  <a:gd name="connsiteY934" fmla="*/ 3314637 h 4453149"/>
                  <a:gd name="connsiteX935" fmla="*/ 3484712 w 3845152"/>
                  <a:gd name="connsiteY935" fmla="*/ 3311558 h 4453149"/>
                  <a:gd name="connsiteX936" fmla="*/ 3511844 w 3845152"/>
                  <a:gd name="connsiteY936" fmla="*/ 3309185 h 4453149"/>
                  <a:gd name="connsiteX937" fmla="*/ 3521470 w 3845152"/>
                  <a:gd name="connsiteY937" fmla="*/ 3287598 h 4453149"/>
                  <a:gd name="connsiteX938" fmla="*/ 3527879 w 3845152"/>
                  <a:gd name="connsiteY938" fmla="*/ 3294227 h 4453149"/>
                  <a:gd name="connsiteX939" fmla="*/ 3523788 w 3845152"/>
                  <a:gd name="connsiteY939" fmla="*/ 3303182 h 4453149"/>
                  <a:gd name="connsiteX940" fmla="*/ 3556508 w 3845152"/>
                  <a:gd name="connsiteY940" fmla="*/ 3284566 h 4453149"/>
                  <a:gd name="connsiteX941" fmla="*/ 3576647 w 3845152"/>
                  <a:gd name="connsiteY941" fmla="*/ 3274402 h 4453149"/>
                  <a:gd name="connsiteX942" fmla="*/ 3571643 w 3845152"/>
                  <a:gd name="connsiteY942" fmla="*/ 3294926 h 4453149"/>
                  <a:gd name="connsiteX943" fmla="*/ 3606600 w 3845152"/>
                  <a:gd name="connsiteY943" fmla="*/ 3282865 h 4453149"/>
                  <a:gd name="connsiteX944" fmla="*/ 3619269 w 3845152"/>
                  <a:gd name="connsiteY944" fmla="*/ 3261407 h 4453149"/>
                  <a:gd name="connsiteX945" fmla="*/ 3647422 w 3845152"/>
                  <a:gd name="connsiteY945" fmla="*/ 3263040 h 4453149"/>
                  <a:gd name="connsiteX946" fmla="*/ 3699388 w 3845152"/>
                  <a:gd name="connsiteY946" fmla="*/ 3157459 h 4453149"/>
                  <a:gd name="connsiteX947" fmla="*/ 3672552 w 3845152"/>
                  <a:gd name="connsiteY947" fmla="*/ 3142340 h 4453149"/>
                  <a:gd name="connsiteX948" fmla="*/ 3647959 w 3845152"/>
                  <a:gd name="connsiteY948" fmla="*/ 3114965 h 4453149"/>
                  <a:gd name="connsiteX949" fmla="*/ 3578897 w 3845152"/>
                  <a:gd name="connsiteY949" fmla="*/ 3067139 h 4453149"/>
                  <a:gd name="connsiteX950" fmla="*/ 3385529 w 3845152"/>
                  <a:gd name="connsiteY950" fmla="*/ 3013088 h 4453149"/>
                  <a:gd name="connsiteX951" fmla="*/ 3292667 w 3845152"/>
                  <a:gd name="connsiteY951" fmla="*/ 2998157 h 4453149"/>
                  <a:gd name="connsiteX952" fmla="*/ 3230262 w 3845152"/>
                  <a:gd name="connsiteY952" fmla="*/ 3005539 h 4453149"/>
                  <a:gd name="connsiteX953" fmla="*/ 3253679 w 3845152"/>
                  <a:gd name="connsiteY953" fmla="*/ 2903440 h 4453149"/>
                  <a:gd name="connsiteX954" fmla="*/ 3306445 w 3845152"/>
                  <a:gd name="connsiteY954" fmla="*/ 2704615 h 4453149"/>
                  <a:gd name="connsiteX955" fmla="*/ 3312564 w 3845152"/>
                  <a:gd name="connsiteY955" fmla="*/ 2662033 h 4453149"/>
                  <a:gd name="connsiteX956" fmla="*/ 3330749 w 3845152"/>
                  <a:gd name="connsiteY956" fmla="*/ 2648534 h 4453149"/>
                  <a:gd name="connsiteX957" fmla="*/ 3396452 w 3845152"/>
                  <a:gd name="connsiteY957" fmla="*/ 2653609 h 4453149"/>
                  <a:gd name="connsiteX958" fmla="*/ 3471204 w 3845152"/>
                  <a:gd name="connsiteY958" fmla="*/ 2643875 h 4453149"/>
                  <a:gd name="connsiteX959" fmla="*/ 3500223 w 3845152"/>
                  <a:gd name="connsiteY959" fmla="*/ 2627229 h 4453149"/>
                  <a:gd name="connsiteX960" fmla="*/ 3501432 w 3845152"/>
                  <a:gd name="connsiteY960" fmla="*/ 2619592 h 4453149"/>
                  <a:gd name="connsiteX961" fmla="*/ 3510507 w 3845152"/>
                  <a:gd name="connsiteY961" fmla="*/ 2609414 h 4453149"/>
                  <a:gd name="connsiteX962" fmla="*/ 3511723 w 3845152"/>
                  <a:gd name="connsiteY962" fmla="*/ 2595552 h 4453149"/>
                  <a:gd name="connsiteX963" fmla="*/ 3530276 w 3845152"/>
                  <a:gd name="connsiteY963" fmla="*/ 2617656 h 4453149"/>
                  <a:gd name="connsiteX964" fmla="*/ 3543160 w 3845152"/>
                  <a:gd name="connsiteY964" fmla="*/ 2589938 h 4453149"/>
                  <a:gd name="connsiteX965" fmla="*/ 3549831 w 3845152"/>
                  <a:gd name="connsiteY965" fmla="*/ 2584123 h 4453149"/>
                  <a:gd name="connsiteX966" fmla="*/ 3552907 w 3845152"/>
                  <a:gd name="connsiteY966" fmla="*/ 2576291 h 4453149"/>
                  <a:gd name="connsiteX967" fmla="*/ 3568183 w 3845152"/>
                  <a:gd name="connsiteY967" fmla="*/ 2572587 h 4453149"/>
                  <a:gd name="connsiteX968" fmla="*/ 3574699 w 3845152"/>
                  <a:gd name="connsiteY968" fmla="*/ 2539585 h 4453149"/>
                  <a:gd name="connsiteX969" fmla="*/ 3601683 w 3845152"/>
                  <a:gd name="connsiteY969" fmla="*/ 2553602 h 4453149"/>
                  <a:gd name="connsiteX970" fmla="*/ 3650183 w 3845152"/>
                  <a:gd name="connsiteY970" fmla="*/ 2445823 h 4453149"/>
                  <a:gd name="connsiteX971" fmla="*/ 3667971 w 3845152"/>
                  <a:gd name="connsiteY971" fmla="*/ 2398662 h 4453149"/>
                  <a:gd name="connsiteX972" fmla="*/ 3670772 w 3845152"/>
                  <a:gd name="connsiteY972" fmla="*/ 2367637 h 4453149"/>
                  <a:gd name="connsiteX973" fmla="*/ 3687982 w 3845152"/>
                  <a:gd name="connsiteY973" fmla="*/ 2342951 h 4453149"/>
                  <a:gd name="connsiteX974" fmla="*/ 3690326 w 3845152"/>
                  <a:gd name="connsiteY974" fmla="*/ 2276207 h 4453149"/>
                  <a:gd name="connsiteX975" fmla="*/ 3694746 w 3845152"/>
                  <a:gd name="connsiteY975" fmla="*/ 2189329 h 4453149"/>
                  <a:gd name="connsiteX976" fmla="*/ 3682373 w 3845152"/>
                  <a:gd name="connsiteY976" fmla="*/ 2017731 h 4453149"/>
                  <a:gd name="connsiteX977" fmla="*/ 3666143 w 3845152"/>
                  <a:gd name="connsiteY977" fmla="*/ 1938120 h 4453149"/>
                  <a:gd name="connsiteX978" fmla="*/ 3647456 w 3845152"/>
                  <a:gd name="connsiteY978" fmla="*/ 1875377 h 4453149"/>
                  <a:gd name="connsiteX979" fmla="*/ 3645756 w 3845152"/>
                  <a:gd name="connsiteY979" fmla="*/ 1849978 h 4453149"/>
                  <a:gd name="connsiteX980" fmla="*/ 3632603 w 3845152"/>
                  <a:gd name="connsiteY980" fmla="*/ 1813521 h 4453149"/>
                  <a:gd name="connsiteX981" fmla="*/ 3602234 w 3845152"/>
                  <a:gd name="connsiteY981" fmla="*/ 1729392 h 4453149"/>
                  <a:gd name="connsiteX982" fmla="*/ 3532440 w 3845152"/>
                  <a:gd name="connsiteY982" fmla="*/ 1570614 h 4453149"/>
                  <a:gd name="connsiteX983" fmla="*/ 3461396 w 3845152"/>
                  <a:gd name="connsiteY983" fmla="*/ 1420152 h 4453149"/>
                  <a:gd name="connsiteX984" fmla="*/ 3369152 w 3845152"/>
                  <a:gd name="connsiteY984" fmla="*/ 1282908 h 4453149"/>
                  <a:gd name="connsiteX985" fmla="*/ 3261418 w 3845152"/>
                  <a:gd name="connsiteY985" fmla="*/ 1149441 h 4453149"/>
                  <a:gd name="connsiteX986" fmla="*/ 3027637 w 3845152"/>
                  <a:gd name="connsiteY986" fmla="*/ 928625 h 4453149"/>
                  <a:gd name="connsiteX987" fmla="*/ 2428576 w 3845152"/>
                  <a:gd name="connsiteY987" fmla="*/ 638760 h 4453149"/>
                  <a:gd name="connsiteX988" fmla="*/ 2328493 w 3845152"/>
                  <a:gd name="connsiteY988" fmla="*/ 627103 h 4453149"/>
                  <a:gd name="connsiteX989" fmla="*/ 2253271 w 3845152"/>
                  <a:gd name="connsiteY989" fmla="*/ 629611 h 4453149"/>
                  <a:gd name="connsiteX990" fmla="*/ 2227624 w 3845152"/>
                  <a:gd name="connsiteY990" fmla="*/ 577335 h 4453149"/>
                  <a:gd name="connsiteX991" fmla="*/ 2186171 w 3845152"/>
                  <a:gd name="connsiteY991" fmla="*/ 518121 h 4453149"/>
                  <a:gd name="connsiteX992" fmla="*/ 2125559 w 3845152"/>
                  <a:gd name="connsiteY992" fmla="*/ 464991 h 4453149"/>
                  <a:gd name="connsiteX993" fmla="*/ 2045729 w 3845152"/>
                  <a:gd name="connsiteY993" fmla="*/ 443451 h 4453149"/>
                  <a:gd name="connsiteX994" fmla="*/ 1963871 w 3845152"/>
                  <a:gd name="connsiteY994" fmla="*/ 432755 h 4453149"/>
                  <a:gd name="connsiteX995" fmla="*/ 1972469 w 3845152"/>
                  <a:gd name="connsiteY995" fmla="*/ 421454 h 4453149"/>
                  <a:gd name="connsiteX996" fmla="*/ 1980241 w 3845152"/>
                  <a:gd name="connsiteY996" fmla="*/ 401488 h 4453149"/>
                  <a:gd name="connsiteX997" fmla="*/ 1995745 w 3845152"/>
                  <a:gd name="connsiteY997" fmla="*/ 390792 h 4453149"/>
                  <a:gd name="connsiteX998" fmla="*/ 1984070 w 3845152"/>
                  <a:gd name="connsiteY998" fmla="*/ 372795 h 4453149"/>
                  <a:gd name="connsiteX999" fmla="*/ 1986515 w 3845152"/>
                  <a:gd name="connsiteY999" fmla="*/ 340465 h 4453149"/>
                  <a:gd name="connsiteX1000" fmla="*/ 2031918 w 3845152"/>
                  <a:gd name="connsiteY1000" fmla="*/ 348633 h 4453149"/>
                  <a:gd name="connsiteX1001" fmla="*/ 2053851 w 3845152"/>
                  <a:gd name="connsiteY1001" fmla="*/ 335463 h 4453149"/>
                  <a:gd name="connsiteX1002" fmla="*/ 2065351 w 3845152"/>
                  <a:gd name="connsiteY1002" fmla="*/ 335793 h 4453149"/>
                  <a:gd name="connsiteX1003" fmla="*/ 2070523 w 3845152"/>
                  <a:gd name="connsiteY1003" fmla="*/ 323860 h 4453149"/>
                  <a:gd name="connsiteX1004" fmla="*/ 2076858 w 3845152"/>
                  <a:gd name="connsiteY1004" fmla="*/ 310455 h 4453149"/>
                  <a:gd name="connsiteX1005" fmla="*/ 2074648 w 3845152"/>
                  <a:gd name="connsiteY1005" fmla="*/ 290744 h 4453149"/>
                  <a:gd name="connsiteX1006" fmla="*/ 2047368 w 3845152"/>
                  <a:gd name="connsiteY1006" fmla="*/ 236935 h 4453149"/>
                  <a:gd name="connsiteX1007" fmla="*/ 2060763 w 3845152"/>
                  <a:gd name="connsiteY1007" fmla="*/ 210911 h 4453149"/>
                  <a:gd name="connsiteX1008" fmla="*/ 2060494 w 3845152"/>
                  <a:gd name="connsiteY1008" fmla="*/ 183603 h 4453149"/>
                  <a:gd name="connsiteX1009" fmla="*/ 2046972 w 3845152"/>
                  <a:gd name="connsiteY1009" fmla="*/ 143932 h 4453149"/>
                  <a:gd name="connsiteX1010" fmla="*/ 2009321 w 3845152"/>
                  <a:gd name="connsiteY1010" fmla="*/ 122977 h 4453149"/>
                  <a:gd name="connsiteX1011" fmla="*/ 1984580 w 3845152"/>
                  <a:gd name="connsiteY1011" fmla="*/ 55084 h 4453149"/>
                  <a:gd name="connsiteX1012" fmla="*/ 1920288 w 3845152"/>
                  <a:gd name="connsiteY1012" fmla="*/ 47824 h 4453149"/>
                  <a:gd name="connsiteX1013" fmla="*/ 1861423 w 3845152"/>
                  <a:gd name="connsiteY1013" fmla="*/ 37451 h 4453149"/>
                  <a:gd name="connsiteX1014" fmla="*/ 1812030 w 3845152"/>
                  <a:gd name="connsiteY1014" fmla="*/ 61296 h 4453149"/>
                  <a:gd name="connsiteX1015" fmla="*/ 1785200 w 3845152"/>
                  <a:gd name="connsiteY1015" fmla="*/ 19387 h 4453149"/>
                  <a:gd name="connsiteX1016" fmla="*/ 1743915 w 3845152"/>
                  <a:gd name="connsiteY1016" fmla="*/ 11581 h 4453149"/>
                  <a:gd name="connsiteX1017" fmla="*/ 1705961 w 3845152"/>
                  <a:gd name="connsiteY1017" fmla="*/ 69921 h 4453149"/>
                  <a:gd name="connsiteX1018" fmla="*/ 1700178 w 3845152"/>
                  <a:gd name="connsiteY1018" fmla="*/ 107098 h 4453149"/>
                  <a:gd name="connsiteX1019" fmla="*/ 1652343 w 3845152"/>
                  <a:gd name="connsiteY1019" fmla="*/ 132107 h 4453149"/>
                  <a:gd name="connsiteX1020" fmla="*/ 1629873 w 3845152"/>
                  <a:gd name="connsiteY1020" fmla="*/ 187133 h 4453149"/>
                  <a:gd name="connsiteX1021" fmla="*/ 1594190 w 3845152"/>
                  <a:gd name="connsiteY1021" fmla="*/ 260014 h 4453149"/>
                  <a:gd name="connsiteX1022" fmla="*/ 1585497 w 3845152"/>
                  <a:gd name="connsiteY1022" fmla="*/ 328176 h 4453149"/>
                  <a:gd name="connsiteX1023" fmla="*/ 1665126 w 3845152"/>
                  <a:gd name="connsiteY1023" fmla="*/ 375148 h 4453149"/>
                  <a:gd name="connsiteX1024" fmla="*/ 1655164 w 3845152"/>
                  <a:gd name="connsiteY1024" fmla="*/ 415955 h 4453149"/>
                  <a:gd name="connsiteX1025" fmla="*/ 1703953 w 3845152"/>
                  <a:gd name="connsiteY1025" fmla="*/ 430570 h 4453149"/>
                  <a:gd name="connsiteX1026" fmla="*/ 1722742 w 3845152"/>
                  <a:gd name="connsiteY1026" fmla="*/ 423148 h 4453149"/>
                  <a:gd name="connsiteX1027" fmla="*/ 1731709 w 3845152"/>
                  <a:gd name="connsiteY1027" fmla="*/ 409851 h 4453149"/>
                  <a:gd name="connsiteX1028" fmla="*/ 1769522 w 3845152"/>
                  <a:gd name="connsiteY1028" fmla="*/ 435579 h 4453149"/>
                  <a:gd name="connsiteX1029" fmla="*/ 1681637 w 3845152"/>
                  <a:gd name="connsiteY1029" fmla="*/ 472735 h 4453149"/>
                  <a:gd name="connsiteX1030" fmla="*/ 1637672 w 3845152"/>
                  <a:gd name="connsiteY1030" fmla="*/ 495613 h 4453149"/>
                  <a:gd name="connsiteX1031" fmla="*/ 1594485 w 3845152"/>
                  <a:gd name="connsiteY1031" fmla="*/ 508346 h 4453149"/>
                  <a:gd name="connsiteX1032" fmla="*/ 1550560 w 3845152"/>
                  <a:gd name="connsiteY1032" fmla="*/ 580857 h 4453149"/>
                  <a:gd name="connsiteX1033" fmla="*/ 1492159 w 3845152"/>
                  <a:gd name="connsiteY1033" fmla="*/ 621369 h 4453149"/>
                  <a:gd name="connsiteX1034" fmla="*/ 1393728 w 3845152"/>
                  <a:gd name="connsiteY1034" fmla="*/ 645819 h 4453149"/>
                  <a:gd name="connsiteX1035" fmla="*/ 1272216 w 3845152"/>
                  <a:gd name="connsiteY1035" fmla="*/ 705739 h 4453149"/>
                  <a:gd name="connsiteX1036" fmla="*/ 1086875 w 3845152"/>
                  <a:gd name="connsiteY1036" fmla="*/ 813317 h 4453149"/>
                  <a:gd name="connsiteX1037" fmla="*/ 901783 w 3845152"/>
                  <a:gd name="connsiteY1037" fmla="*/ 943261 h 4453149"/>
                  <a:gd name="connsiteX1038" fmla="*/ 738926 w 3845152"/>
                  <a:gd name="connsiteY1038" fmla="*/ 1092802 h 4453149"/>
                  <a:gd name="connsiteX1039" fmla="*/ 617582 w 3845152"/>
                  <a:gd name="connsiteY1039" fmla="*/ 1223667 h 4453149"/>
                  <a:gd name="connsiteX1040" fmla="*/ 485362 w 3845152"/>
                  <a:gd name="connsiteY1040" fmla="*/ 1390384 h 4453149"/>
                  <a:gd name="connsiteX1041" fmla="*/ 420264 w 3845152"/>
                  <a:gd name="connsiteY1041" fmla="*/ 1482432 h 4453149"/>
                  <a:gd name="connsiteX1042" fmla="*/ 370306 w 3845152"/>
                  <a:gd name="connsiteY1042" fmla="*/ 1566688 h 4453149"/>
                  <a:gd name="connsiteX1043" fmla="*/ 311985 w 3845152"/>
                  <a:gd name="connsiteY1043" fmla="*/ 1676747 h 4453149"/>
                  <a:gd name="connsiteX1044" fmla="*/ 283591 w 3845152"/>
                  <a:gd name="connsiteY1044" fmla="*/ 1718367 h 4453149"/>
                  <a:gd name="connsiteX1045" fmla="*/ 269269 w 3845152"/>
                  <a:gd name="connsiteY1045" fmla="*/ 1774784 h 4453149"/>
                  <a:gd name="connsiteX1046" fmla="*/ 259300 w 3845152"/>
                  <a:gd name="connsiteY1046" fmla="*/ 1759524 h 4453149"/>
                  <a:gd name="connsiteX1047" fmla="*/ 240767 w 3845152"/>
                  <a:gd name="connsiteY1047" fmla="*/ 1799114 h 4453149"/>
                  <a:gd name="connsiteX1048" fmla="*/ 234614 w 3845152"/>
                  <a:gd name="connsiteY1048" fmla="*/ 1827444 h 4453149"/>
                  <a:gd name="connsiteX1049" fmla="*/ 220071 w 3845152"/>
                  <a:gd name="connsiteY1049" fmla="*/ 1843498 h 4453149"/>
                  <a:gd name="connsiteX1050" fmla="*/ 206777 w 3845152"/>
                  <a:gd name="connsiteY1050" fmla="*/ 1872231 h 4453149"/>
                  <a:gd name="connsiteX1051" fmla="*/ 158378 w 3845152"/>
                  <a:gd name="connsiteY1051" fmla="*/ 2005193 h 4453149"/>
                  <a:gd name="connsiteX1052" fmla="*/ 144533 w 3845152"/>
                  <a:gd name="connsiteY1052" fmla="*/ 2195037 h 4453149"/>
                  <a:gd name="connsiteX1053" fmla="*/ 158875 w 3845152"/>
                  <a:gd name="connsiteY1053" fmla="*/ 2389378 h 4453149"/>
                  <a:gd name="connsiteX1054" fmla="*/ 216295 w 3845152"/>
                  <a:gd name="connsiteY1054" fmla="*/ 2554583 h 4453149"/>
                  <a:gd name="connsiteX1055" fmla="*/ 323338 w 3845152"/>
                  <a:gd name="connsiteY1055" fmla="*/ 2647821 h 4453149"/>
                  <a:gd name="connsiteX1056" fmla="*/ 385709 w 3845152"/>
                  <a:gd name="connsiteY1056" fmla="*/ 2656729 h 4453149"/>
                  <a:gd name="connsiteX1057" fmla="*/ 451695 w 3845152"/>
                  <a:gd name="connsiteY1057" fmla="*/ 2659344 h 4453149"/>
                  <a:gd name="connsiteX1058" fmla="*/ 479417 w 3845152"/>
                  <a:gd name="connsiteY1058" fmla="*/ 2644715 h 4453149"/>
                  <a:gd name="connsiteX1059" fmla="*/ 494438 w 3845152"/>
                  <a:gd name="connsiteY1059" fmla="*/ 2645179 h 4453149"/>
                  <a:gd name="connsiteX1060" fmla="*/ 528818 w 3845152"/>
                  <a:gd name="connsiteY1060" fmla="*/ 2641105 h 4453149"/>
                  <a:gd name="connsiteX1061" fmla="*/ 554740 w 3845152"/>
                  <a:gd name="connsiteY1061" fmla="*/ 2707761 h 4453149"/>
                  <a:gd name="connsiteX1062" fmla="*/ 567738 w 3845152"/>
                  <a:gd name="connsiteY1062" fmla="*/ 2807285 h 4453149"/>
                  <a:gd name="connsiteX1063" fmla="*/ 620793 w 3845152"/>
                  <a:gd name="connsiteY1063" fmla="*/ 3009223 h 4453149"/>
                  <a:gd name="connsiteX1064" fmla="*/ 423051 w 3845152"/>
                  <a:gd name="connsiteY1064" fmla="*/ 3057835 h 4453149"/>
                  <a:gd name="connsiteX1065" fmla="*/ 219265 w 3845152"/>
                  <a:gd name="connsiteY1065" fmla="*/ 3107160 h 4453149"/>
                  <a:gd name="connsiteX1066" fmla="*/ 38350 w 3845152"/>
                  <a:gd name="connsiteY1066" fmla="*/ 3185278 h 4453149"/>
                  <a:gd name="connsiteX1067" fmla="*/ 6295 w 3845152"/>
                  <a:gd name="connsiteY1067" fmla="*/ 3260902 h 4453149"/>
                  <a:gd name="connsiteX1068" fmla="*/ 56588 w 3845152"/>
                  <a:gd name="connsiteY1068" fmla="*/ 3299202 h 4453149"/>
                  <a:gd name="connsiteX1069" fmla="*/ 47802 w 3845152"/>
                  <a:gd name="connsiteY1069" fmla="*/ 3282187 h 4453149"/>
                  <a:gd name="connsiteX1070" fmla="*/ 73456 w 3845152"/>
                  <a:gd name="connsiteY1070" fmla="*/ 3298462 h 4453149"/>
                  <a:gd name="connsiteX1071" fmla="*/ 101521 w 3845152"/>
                  <a:gd name="connsiteY1071" fmla="*/ 3307417 h 4453149"/>
                  <a:gd name="connsiteX1072" fmla="*/ 165370 w 3845152"/>
                  <a:gd name="connsiteY1072" fmla="*/ 3346227 h 4453149"/>
                  <a:gd name="connsiteX1073" fmla="*/ 192039 w 3845152"/>
                  <a:gd name="connsiteY1073" fmla="*/ 3354523 h 4453149"/>
                  <a:gd name="connsiteX1074" fmla="*/ 219204 w 3845152"/>
                  <a:gd name="connsiteY1074" fmla="*/ 3353703 h 4453149"/>
                  <a:gd name="connsiteX1075" fmla="*/ 236656 w 3845152"/>
                  <a:gd name="connsiteY1075" fmla="*/ 3361300 h 4453149"/>
                  <a:gd name="connsiteX1076" fmla="*/ 248794 w 3845152"/>
                  <a:gd name="connsiteY1076" fmla="*/ 3355270 h 4453149"/>
                  <a:gd name="connsiteX1077" fmla="*/ 283597 w 3845152"/>
                  <a:gd name="connsiteY1077" fmla="*/ 3373165 h 4453149"/>
                  <a:gd name="connsiteX1078" fmla="*/ 292082 w 3845152"/>
                  <a:gd name="connsiteY1078" fmla="*/ 3348069 h 4453149"/>
                  <a:gd name="connsiteX1079" fmla="*/ 299363 w 3845152"/>
                  <a:gd name="connsiteY1079" fmla="*/ 3369118 h 4453149"/>
                  <a:gd name="connsiteX1080" fmla="*/ 337599 w 3845152"/>
                  <a:gd name="connsiteY1080" fmla="*/ 3362154 h 4453149"/>
                  <a:gd name="connsiteX1081" fmla="*/ 432516 w 3845152"/>
                  <a:gd name="connsiteY1081" fmla="*/ 3390087 h 4453149"/>
                  <a:gd name="connsiteX1082" fmla="*/ 524646 w 3845152"/>
                  <a:gd name="connsiteY1082" fmla="*/ 3384123 h 4453149"/>
                  <a:gd name="connsiteX1083" fmla="*/ 572931 w 3845152"/>
                  <a:gd name="connsiteY1083" fmla="*/ 3395680 h 4453149"/>
                  <a:gd name="connsiteX1084" fmla="*/ 633274 w 3845152"/>
                  <a:gd name="connsiteY1084" fmla="*/ 3412715 h 4453149"/>
                  <a:gd name="connsiteX1085" fmla="*/ 657604 w 3845152"/>
                  <a:gd name="connsiteY1085" fmla="*/ 3423519 h 4453149"/>
                  <a:gd name="connsiteX1086" fmla="*/ 672846 w 3845152"/>
                  <a:gd name="connsiteY1086" fmla="*/ 3414067 h 4453149"/>
                  <a:gd name="connsiteX1087" fmla="*/ 691024 w 3845152"/>
                  <a:gd name="connsiteY1087" fmla="*/ 3426336 h 4453149"/>
                  <a:gd name="connsiteX1088" fmla="*/ 721715 w 3845152"/>
                  <a:gd name="connsiteY1088" fmla="*/ 3426578 h 4453149"/>
                  <a:gd name="connsiteX1089" fmla="*/ 734996 w 3845152"/>
                  <a:gd name="connsiteY1089" fmla="*/ 3436124 h 4453149"/>
                  <a:gd name="connsiteX1090" fmla="*/ 764042 w 3845152"/>
                  <a:gd name="connsiteY1090" fmla="*/ 3440648 h 4453149"/>
                  <a:gd name="connsiteX1091" fmla="*/ 794862 w 3845152"/>
                  <a:gd name="connsiteY1091" fmla="*/ 3442013 h 4453149"/>
                  <a:gd name="connsiteX1092" fmla="*/ 806134 w 3845152"/>
                  <a:gd name="connsiteY1092" fmla="*/ 3448111 h 4453149"/>
                  <a:gd name="connsiteX1093" fmla="*/ 823478 w 3845152"/>
                  <a:gd name="connsiteY1093" fmla="*/ 3431754 h 4453149"/>
                  <a:gd name="connsiteX1094" fmla="*/ 855339 w 3845152"/>
                  <a:gd name="connsiteY1094" fmla="*/ 3437368 h 4453149"/>
                  <a:gd name="connsiteX1095" fmla="*/ 639716 w 3845152"/>
                  <a:gd name="connsiteY1095" fmla="*/ 3658506 h 4453149"/>
                  <a:gd name="connsiteX1096" fmla="*/ 371757 w 3845152"/>
                  <a:gd name="connsiteY1096" fmla="*/ 3858272 h 4453149"/>
                  <a:gd name="connsiteX1097" fmla="*/ 140610 w 3845152"/>
                  <a:gd name="connsiteY1097" fmla="*/ 4039531 h 4453149"/>
                  <a:gd name="connsiteX1098" fmla="*/ 11360 w 3845152"/>
                  <a:gd name="connsiteY1098" fmla="*/ 4271278 h 4453149"/>
                  <a:gd name="connsiteX1099" fmla="*/ 211392 w 3845152"/>
                  <a:gd name="connsiteY1099" fmla="*/ 4423656 h 4453149"/>
                  <a:gd name="connsiteX1100" fmla="*/ 527810 w 3845152"/>
                  <a:gd name="connsiteY1100" fmla="*/ 4450211 h 4453149"/>
                  <a:gd name="connsiteX1101" fmla="*/ 666935 w 3845152"/>
                  <a:gd name="connsiteY1101" fmla="*/ 4448093 h 4453149"/>
                  <a:gd name="connsiteX1102" fmla="*/ 811071 w 3845152"/>
                  <a:gd name="connsiteY1102" fmla="*/ 4382909 h 4453149"/>
                  <a:gd name="connsiteX1103" fmla="*/ 1044065 w 3845152"/>
                  <a:gd name="connsiteY1103" fmla="*/ 4231177 h 4453149"/>
                  <a:gd name="connsiteX1104" fmla="*/ 1356285 w 3845152"/>
                  <a:gd name="connsiteY1104" fmla="*/ 4072466 h 4453149"/>
                  <a:gd name="connsiteX1105" fmla="*/ 1502645 w 3845152"/>
                  <a:gd name="connsiteY1105" fmla="*/ 3996405 h 4453149"/>
                  <a:gd name="connsiteX1106" fmla="*/ 1520453 w 3845152"/>
                  <a:gd name="connsiteY1106" fmla="*/ 3977917 h 4453149"/>
                  <a:gd name="connsiteX1107" fmla="*/ 1542445 w 3845152"/>
                  <a:gd name="connsiteY1107" fmla="*/ 3975672 h 4453149"/>
                  <a:gd name="connsiteX1108" fmla="*/ 1557499 w 3845152"/>
                  <a:gd name="connsiteY1108" fmla="*/ 3966401 h 4453149"/>
                  <a:gd name="connsiteX1109" fmla="*/ 1587365 w 3845152"/>
                  <a:gd name="connsiteY1109" fmla="*/ 3963840 h 4453149"/>
                  <a:gd name="connsiteX1110" fmla="*/ 1577551 w 3845152"/>
                  <a:gd name="connsiteY1110" fmla="*/ 3927221 h 4453149"/>
                  <a:gd name="connsiteX1111" fmla="*/ 1608323 w 3845152"/>
                  <a:gd name="connsiteY1111" fmla="*/ 3949689 h 4453149"/>
                  <a:gd name="connsiteX1112" fmla="*/ 1610607 w 3845152"/>
                  <a:gd name="connsiteY1112" fmla="*/ 3925070 h 4453149"/>
                  <a:gd name="connsiteX1113" fmla="*/ 1626662 w 3845152"/>
                  <a:gd name="connsiteY1113" fmla="*/ 3935665 h 4453149"/>
                  <a:gd name="connsiteX1114" fmla="*/ 1635959 w 3845152"/>
                  <a:gd name="connsiteY1114" fmla="*/ 3885708 h 4453149"/>
                  <a:gd name="connsiteX1115" fmla="*/ 1649266 w 3845152"/>
                  <a:gd name="connsiteY1115" fmla="*/ 3853452 h 4453149"/>
                  <a:gd name="connsiteX1116" fmla="*/ 1684163 w 3845152"/>
                  <a:gd name="connsiteY1116" fmla="*/ 3796154 h 4453149"/>
                  <a:gd name="connsiteX1117" fmla="*/ 1698176 w 3845152"/>
                  <a:gd name="connsiteY1117" fmla="*/ 3741028 h 4453149"/>
                  <a:gd name="connsiteX1118" fmla="*/ 1755079 w 3845152"/>
                  <a:gd name="connsiteY1118" fmla="*/ 3692933 h 4453149"/>
                  <a:gd name="connsiteX1119" fmla="*/ 1859945 w 3845152"/>
                  <a:gd name="connsiteY1119" fmla="*/ 3660973 h 4453149"/>
                  <a:gd name="connsiteX1120" fmla="*/ 1941535 w 3845152"/>
                  <a:gd name="connsiteY1120" fmla="*/ 3748403 h 4453149"/>
                  <a:gd name="connsiteX1121" fmla="*/ 1991903 w 3845152"/>
                  <a:gd name="connsiteY1121" fmla="*/ 3786010 h 4453149"/>
                  <a:gd name="connsiteX1122" fmla="*/ 2013775 w 3845152"/>
                  <a:gd name="connsiteY1122" fmla="*/ 3843314 h 4453149"/>
                  <a:gd name="connsiteX1123" fmla="*/ 2103768 w 3845152"/>
                  <a:gd name="connsiteY1123" fmla="*/ 3972122 h 4453149"/>
                  <a:gd name="connsiteX1124" fmla="*/ 2220175 w 3845152"/>
                  <a:gd name="connsiteY1124" fmla="*/ 4023141 h 4453149"/>
                  <a:gd name="connsiteX1125" fmla="*/ 2341115 w 3845152"/>
                  <a:gd name="connsiteY1125" fmla="*/ 4077616 h 4453149"/>
                  <a:gd name="connsiteX1126" fmla="*/ 2478870 w 3845152"/>
                  <a:gd name="connsiteY1126" fmla="*/ 4118100 h 4453149"/>
                  <a:gd name="connsiteX1127" fmla="*/ 2544492 w 3845152"/>
                  <a:gd name="connsiteY1127" fmla="*/ 4151243 h 4453149"/>
                  <a:gd name="connsiteX1128" fmla="*/ 2619916 w 3845152"/>
                  <a:gd name="connsiteY1128" fmla="*/ 4177133 h 4453149"/>
                  <a:gd name="connsiteX1129" fmla="*/ 2919017 w 3845152"/>
                  <a:gd name="connsiteY1129" fmla="*/ 4276858 h 4453149"/>
                  <a:gd name="connsiteX1130" fmla="*/ 3053963 w 3845152"/>
                  <a:gd name="connsiteY1130" fmla="*/ 4314667 h 4453149"/>
                  <a:gd name="connsiteX1131" fmla="*/ 3109510 w 3845152"/>
                  <a:gd name="connsiteY1131" fmla="*/ 4324543 h 4453149"/>
                  <a:gd name="connsiteX1132" fmla="*/ 3144810 w 3845152"/>
                  <a:gd name="connsiteY1132" fmla="*/ 4361934 h 4453149"/>
                  <a:gd name="connsiteX1133" fmla="*/ 3243287 w 3845152"/>
                  <a:gd name="connsiteY1133" fmla="*/ 4380066 h 4453149"/>
                  <a:gd name="connsiteX1134" fmla="*/ 3409537 w 3845152"/>
                  <a:gd name="connsiteY1134" fmla="*/ 4372308 h 4453149"/>
                  <a:gd name="connsiteX1135" fmla="*/ 3694672 w 3845152"/>
                  <a:gd name="connsiteY1135" fmla="*/ 4328650 h 4453149"/>
                  <a:gd name="connsiteX1136" fmla="*/ 3818226 w 3845152"/>
                  <a:gd name="connsiteY1136" fmla="*/ 4112494 h 4453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</a:cxnLst>
                <a:rect l="l" t="t" r="r" b="b"/>
                <a:pathLst>
                  <a:path w="3845152" h="4453149">
                    <a:moveTo>
                      <a:pt x="3764534" y="4195822"/>
                    </a:moveTo>
                    <a:cubicBezTo>
                      <a:pt x="3736932" y="4211614"/>
                      <a:pt x="3704601" y="4223809"/>
                      <a:pt x="3673936" y="4231990"/>
                    </a:cubicBezTo>
                    <a:cubicBezTo>
                      <a:pt x="3655926" y="4236804"/>
                      <a:pt x="3626168" y="4251648"/>
                      <a:pt x="3610348" y="4238041"/>
                    </a:cubicBezTo>
                    <a:cubicBezTo>
                      <a:pt x="3602751" y="4231506"/>
                      <a:pt x="3601011" y="4216669"/>
                      <a:pt x="3596531" y="4208071"/>
                    </a:cubicBezTo>
                    <a:cubicBezTo>
                      <a:pt x="3589437" y="4194457"/>
                      <a:pt x="3579354" y="4182699"/>
                      <a:pt x="3569909" y="4170665"/>
                    </a:cubicBezTo>
                    <a:cubicBezTo>
                      <a:pt x="3547016" y="4141509"/>
                      <a:pt x="3523197" y="4113381"/>
                      <a:pt x="3498268" y="4085945"/>
                    </a:cubicBezTo>
                    <a:cubicBezTo>
                      <a:pt x="3486459" y="4072944"/>
                      <a:pt x="3464882" y="4042597"/>
                      <a:pt x="3444072" y="4044594"/>
                    </a:cubicBezTo>
                    <a:cubicBezTo>
                      <a:pt x="3418129" y="4047081"/>
                      <a:pt x="3418754" y="4082987"/>
                      <a:pt x="3425256" y="4101334"/>
                    </a:cubicBezTo>
                    <a:cubicBezTo>
                      <a:pt x="3445953" y="4159734"/>
                      <a:pt x="3508606" y="4210646"/>
                      <a:pt x="3549536" y="4254646"/>
                    </a:cubicBezTo>
                    <a:cubicBezTo>
                      <a:pt x="3539130" y="4270660"/>
                      <a:pt x="3481978" y="4268751"/>
                      <a:pt x="3466112" y="4265006"/>
                    </a:cubicBezTo>
                    <a:cubicBezTo>
                      <a:pt x="3441882" y="4259285"/>
                      <a:pt x="3439430" y="4242034"/>
                      <a:pt x="3428373" y="4222296"/>
                    </a:cubicBezTo>
                    <a:cubicBezTo>
                      <a:pt x="3402511" y="4176178"/>
                      <a:pt x="3350041" y="4150376"/>
                      <a:pt x="3306908" y="4123263"/>
                    </a:cubicBezTo>
                    <a:cubicBezTo>
                      <a:pt x="3291183" y="4113367"/>
                      <a:pt x="3257764" y="4085965"/>
                      <a:pt x="3237269" y="4092863"/>
                    </a:cubicBezTo>
                    <a:cubicBezTo>
                      <a:pt x="3217849" y="4099397"/>
                      <a:pt x="3218688" y="4124204"/>
                      <a:pt x="3224875" y="4140406"/>
                    </a:cubicBezTo>
                    <a:cubicBezTo>
                      <a:pt x="3234219" y="4164890"/>
                      <a:pt x="3260800" y="4181872"/>
                      <a:pt x="3280455" y="4197348"/>
                    </a:cubicBezTo>
                    <a:cubicBezTo>
                      <a:pt x="3306667" y="4217974"/>
                      <a:pt x="3330634" y="4240421"/>
                      <a:pt x="3352479" y="4265672"/>
                    </a:cubicBezTo>
                    <a:cubicBezTo>
                      <a:pt x="3320995" y="4268240"/>
                      <a:pt x="3289624" y="4272676"/>
                      <a:pt x="3258220" y="4275265"/>
                    </a:cubicBezTo>
                    <a:cubicBezTo>
                      <a:pt x="3220240" y="4278398"/>
                      <a:pt x="3188587" y="4257557"/>
                      <a:pt x="3153623" y="4245745"/>
                    </a:cubicBezTo>
                    <a:cubicBezTo>
                      <a:pt x="3121138" y="4234767"/>
                      <a:pt x="3088766" y="4225489"/>
                      <a:pt x="3056818" y="4212837"/>
                    </a:cubicBezTo>
                    <a:cubicBezTo>
                      <a:pt x="3020954" y="4198632"/>
                      <a:pt x="2983383" y="4193691"/>
                      <a:pt x="2947203" y="4181227"/>
                    </a:cubicBezTo>
                    <a:cubicBezTo>
                      <a:pt x="2805216" y="4132326"/>
                      <a:pt x="2666092" y="4070819"/>
                      <a:pt x="2529264" y="4008822"/>
                    </a:cubicBezTo>
                    <a:cubicBezTo>
                      <a:pt x="2464065" y="3979275"/>
                      <a:pt x="2400209" y="3949716"/>
                      <a:pt x="2332275" y="3926596"/>
                    </a:cubicBezTo>
                    <a:cubicBezTo>
                      <a:pt x="2282768" y="3909742"/>
                      <a:pt x="2204966" y="3876155"/>
                      <a:pt x="2193130" y="3817183"/>
                    </a:cubicBezTo>
                    <a:cubicBezTo>
                      <a:pt x="2186883" y="3786023"/>
                      <a:pt x="2209648" y="3752517"/>
                      <a:pt x="2213000" y="3721384"/>
                    </a:cubicBezTo>
                    <a:cubicBezTo>
                      <a:pt x="2216937" y="3684758"/>
                      <a:pt x="2213840" y="3644462"/>
                      <a:pt x="2202682" y="3609322"/>
                    </a:cubicBezTo>
                    <a:cubicBezTo>
                      <a:pt x="2192848" y="3578364"/>
                      <a:pt x="2176551" y="3549698"/>
                      <a:pt x="2163708" y="3519977"/>
                    </a:cubicBezTo>
                    <a:cubicBezTo>
                      <a:pt x="2148748" y="3485335"/>
                      <a:pt x="2162143" y="3485899"/>
                      <a:pt x="2191209" y="3481960"/>
                    </a:cubicBezTo>
                    <a:cubicBezTo>
                      <a:pt x="2225999" y="3477241"/>
                      <a:pt x="2266599" y="3457657"/>
                      <a:pt x="2299299" y="3444904"/>
                    </a:cubicBezTo>
                    <a:cubicBezTo>
                      <a:pt x="2336971" y="3430201"/>
                      <a:pt x="2374313" y="3409663"/>
                      <a:pt x="2408814" y="3388547"/>
                    </a:cubicBezTo>
                    <a:cubicBezTo>
                      <a:pt x="2440023" y="3369448"/>
                      <a:pt x="2467175" y="3344829"/>
                      <a:pt x="2492016" y="3318093"/>
                    </a:cubicBezTo>
                    <a:cubicBezTo>
                      <a:pt x="2517287" y="3290893"/>
                      <a:pt x="2533650" y="3258664"/>
                      <a:pt x="2558082" y="3230798"/>
                    </a:cubicBezTo>
                    <a:cubicBezTo>
                      <a:pt x="2648257" y="3341696"/>
                      <a:pt x="2733965" y="3454282"/>
                      <a:pt x="2829782" y="3560388"/>
                    </a:cubicBezTo>
                    <a:cubicBezTo>
                      <a:pt x="2875004" y="3610472"/>
                      <a:pt x="2924182" y="3651884"/>
                      <a:pt x="2979910" y="3689962"/>
                    </a:cubicBezTo>
                    <a:cubicBezTo>
                      <a:pt x="3003179" y="3705874"/>
                      <a:pt x="3026267" y="3724033"/>
                      <a:pt x="3051619" y="3736604"/>
                    </a:cubicBezTo>
                    <a:cubicBezTo>
                      <a:pt x="3083325" y="3752342"/>
                      <a:pt x="3118766" y="3762104"/>
                      <a:pt x="3151353" y="3776464"/>
                    </a:cubicBezTo>
                    <a:cubicBezTo>
                      <a:pt x="3276297" y="3831516"/>
                      <a:pt x="3395538" y="3891698"/>
                      <a:pt x="3512099" y="3962731"/>
                    </a:cubicBezTo>
                    <a:cubicBezTo>
                      <a:pt x="3568492" y="3997091"/>
                      <a:pt x="3615817" y="4036486"/>
                      <a:pt x="3665472" y="4079592"/>
                    </a:cubicBezTo>
                    <a:cubicBezTo>
                      <a:pt x="3680928" y="4093011"/>
                      <a:pt x="3807532" y="4171217"/>
                      <a:pt x="3764534" y="4195822"/>
                    </a:cubicBezTo>
                    <a:moveTo>
                      <a:pt x="2298863" y="3287303"/>
                    </a:moveTo>
                    <a:cubicBezTo>
                      <a:pt x="2278670" y="3296452"/>
                      <a:pt x="2259424" y="3308331"/>
                      <a:pt x="2237882" y="3314200"/>
                    </a:cubicBezTo>
                    <a:cubicBezTo>
                      <a:pt x="2243988" y="3277044"/>
                      <a:pt x="2278663" y="3220996"/>
                      <a:pt x="2323119" y="3227161"/>
                    </a:cubicBezTo>
                    <a:cubicBezTo>
                      <a:pt x="2340108" y="3229514"/>
                      <a:pt x="2352918" y="3242704"/>
                      <a:pt x="2345455" y="3260889"/>
                    </a:cubicBezTo>
                    <a:cubicBezTo>
                      <a:pt x="2338670" y="3277413"/>
                      <a:pt x="2313245" y="3280795"/>
                      <a:pt x="2298863" y="3287303"/>
                    </a:cubicBezTo>
                    <a:moveTo>
                      <a:pt x="893440" y="2279468"/>
                    </a:moveTo>
                    <a:cubicBezTo>
                      <a:pt x="870547" y="2292107"/>
                      <a:pt x="849219" y="2299468"/>
                      <a:pt x="835798" y="2272342"/>
                    </a:cubicBezTo>
                    <a:cubicBezTo>
                      <a:pt x="845740" y="2270345"/>
                      <a:pt x="890901" y="2264328"/>
                      <a:pt x="893440" y="2279468"/>
                    </a:cubicBezTo>
                    <a:moveTo>
                      <a:pt x="855325" y="2202782"/>
                    </a:moveTo>
                    <a:cubicBezTo>
                      <a:pt x="837638" y="2197417"/>
                      <a:pt x="851785" y="2191776"/>
                      <a:pt x="857871" y="2185302"/>
                    </a:cubicBezTo>
                    <a:cubicBezTo>
                      <a:pt x="862614" y="2180267"/>
                      <a:pt x="878312" y="2162593"/>
                      <a:pt x="883807" y="2159675"/>
                    </a:cubicBezTo>
                    <a:cubicBezTo>
                      <a:pt x="908071" y="2146821"/>
                      <a:pt x="926826" y="2194647"/>
                      <a:pt x="938427" y="2210170"/>
                    </a:cubicBezTo>
                    <a:cubicBezTo>
                      <a:pt x="910959" y="2207730"/>
                      <a:pt x="882067" y="2210889"/>
                      <a:pt x="855325" y="2202782"/>
                    </a:cubicBezTo>
                    <a:moveTo>
                      <a:pt x="1044462" y="2368376"/>
                    </a:moveTo>
                    <a:cubicBezTo>
                      <a:pt x="1010935" y="2374057"/>
                      <a:pt x="1014656" y="2332107"/>
                      <a:pt x="1015657" y="2310857"/>
                    </a:cubicBezTo>
                    <a:cubicBezTo>
                      <a:pt x="1022731" y="2319489"/>
                      <a:pt x="1070606" y="2363946"/>
                      <a:pt x="1044462" y="2368376"/>
                    </a:cubicBezTo>
                    <a:moveTo>
                      <a:pt x="1155575" y="2295919"/>
                    </a:moveTo>
                    <a:cubicBezTo>
                      <a:pt x="1114699" y="2302816"/>
                      <a:pt x="1087688" y="2232194"/>
                      <a:pt x="1095017" y="2201303"/>
                    </a:cubicBezTo>
                    <a:cubicBezTo>
                      <a:pt x="1101466" y="2174089"/>
                      <a:pt x="1133145" y="2158895"/>
                      <a:pt x="1158362" y="2154882"/>
                    </a:cubicBezTo>
                    <a:cubicBezTo>
                      <a:pt x="1182807" y="2150990"/>
                      <a:pt x="1216838" y="2156301"/>
                      <a:pt x="1224099" y="2184489"/>
                    </a:cubicBezTo>
                    <a:cubicBezTo>
                      <a:pt x="1230514" y="2209403"/>
                      <a:pt x="1182821" y="2291320"/>
                      <a:pt x="1155575" y="2295919"/>
                    </a:cubicBezTo>
                    <a:moveTo>
                      <a:pt x="2123175" y="3362039"/>
                    </a:moveTo>
                    <a:cubicBezTo>
                      <a:pt x="2093799" y="3371068"/>
                      <a:pt x="2065015" y="3372204"/>
                      <a:pt x="2035492" y="3381065"/>
                    </a:cubicBezTo>
                    <a:cubicBezTo>
                      <a:pt x="2001992" y="3391122"/>
                      <a:pt x="1970991" y="3390228"/>
                      <a:pt x="1937424" y="3397072"/>
                    </a:cubicBezTo>
                    <a:cubicBezTo>
                      <a:pt x="1923768" y="3399848"/>
                      <a:pt x="1886929" y="3419748"/>
                      <a:pt x="1873608" y="3415304"/>
                    </a:cubicBezTo>
                    <a:cubicBezTo>
                      <a:pt x="1860415" y="3410900"/>
                      <a:pt x="1841318" y="3369952"/>
                      <a:pt x="1833734" y="3359303"/>
                    </a:cubicBezTo>
                    <a:cubicBezTo>
                      <a:pt x="1893123" y="3334617"/>
                      <a:pt x="1943786" y="3302745"/>
                      <a:pt x="1982928" y="3250731"/>
                    </a:cubicBezTo>
                    <a:cubicBezTo>
                      <a:pt x="2014057" y="3209366"/>
                      <a:pt x="2047436" y="3147395"/>
                      <a:pt x="2027854" y="3094010"/>
                    </a:cubicBezTo>
                    <a:cubicBezTo>
                      <a:pt x="2005767" y="3033821"/>
                      <a:pt x="1929639" y="3020752"/>
                      <a:pt x="1878882" y="3045895"/>
                    </a:cubicBezTo>
                    <a:cubicBezTo>
                      <a:pt x="1854867" y="3057781"/>
                      <a:pt x="1831067" y="3072564"/>
                      <a:pt x="1811271" y="3090682"/>
                    </a:cubicBezTo>
                    <a:cubicBezTo>
                      <a:pt x="1788633" y="3111395"/>
                      <a:pt x="1779732" y="3134010"/>
                      <a:pt x="1765068" y="3159557"/>
                    </a:cubicBezTo>
                    <a:cubicBezTo>
                      <a:pt x="1750236" y="3185399"/>
                      <a:pt x="1739831" y="3171026"/>
                      <a:pt x="1725012" y="3149083"/>
                    </a:cubicBezTo>
                    <a:cubicBezTo>
                      <a:pt x="1712350" y="3130326"/>
                      <a:pt x="1714002" y="3111388"/>
                      <a:pt x="1698176" y="3092881"/>
                    </a:cubicBezTo>
                    <a:cubicBezTo>
                      <a:pt x="1690101" y="3083442"/>
                      <a:pt x="1677600" y="3074333"/>
                      <a:pt x="1673388" y="3062138"/>
                    </a:cubicBezTo>
                    <a:cubicBezTo>
                      <a:pt x="1670715" y="3054406"/>
                      <a:pt x="1676344" y="3040699"/>
                      <a:pt x="1671279" y="3034608"/>
                    </a:cubicBezTo>
                    <a:cubicBezTo>
                      <a:pt x="1664152" y="3026056"/>
                      <a:pt x="1655486" y="3036107"/>
                      <a:pt x="1649515" y="3028470"/>
                    </a:cubicBezTo>
                    <a:cubicBezTo>
                      <a:pt x="1645182" y="3022924"/>
                      <a:pt x="1646599" y="3010278"/>
                      <a:pt x="1642119" y="3003340"/>
                    </a:cubicBezTo>
                    <a:cubicBezTo>
                      <a:pt x="1638236" y="2999394"/>
                      <a:pt x="1633917" y="2996026"/>
                      <a:pt x="1629141" y="2993229"/>
                    </a:cubicBezTo>
                    <a:cubicBezTo>
                      <a:pt x="1623344" y="2990365"/>
                      <a:pt x="1622289" y="2986782"/>
                      <a:pt x="1625963" y="2982480"/>
                    </a:cubicBezTo>
                    <a:cubicBezTo>
                      <a:pt x="1621355" y="2973948"/>
                      <a:pt x="1625795" y="2971071"/>
                      <a:pt x="1615927" y="2960691"/>
                    </a:cubicBezTo>
                    <a:cubicBezTo>
                      <a:pt x="1600545" y="2944516"/>
                      <a:pt x="1586519" y="2929014"/>
                      <a:pt x="1575569" y="2909921"/>
                    </a:cubicBezTo>
                    <a:cubicBezTo>
                      <a:pt x="1570565" y="2901181"/>
                      <a:pt x="1571062" y="2888220"/>
                      <a:pt x="1564841" y="2880657"/>
                    </a:cubicBezTo>
                    <a:cubicBezTo>
                      <a:pt x="1556310" y="2870270"/>
                      <a:pt x="1542096" y="2871830"/>
                      <a:pt x="1534761" y="2858976"/>
                    </a:cubicBezTo>
                    <a:cubicBezTo>
                      <a:pt x="1528225" y="2847520"/>
                      <a:pt x="1532598" y="2827487"/>
                      <a:pt x="1521823" y="2817086"/>
                    </a:cubicBezTo>
                    <a:cubicBezTo>
                      <a:pt x="1516140" y="2815466"/>
                      <a:pt x="1510457" y="2813873"/>
                      <a:pt x="1504767" y="2812300"/>
                    </a:cubicBezTo>
                    <a:cubicBezTo>
                      <a:pt x="1500488" y="2808145"/>
                      <a:pt x="1497996" y="2803103"/>
                      <a:pt x="1497284" y="2797167"/>
                    </a:cubicBezTo>
                    <a:cubicBezTo>
                      <a:pt x="1491299" y="2787950"/>
                      <a:pt x="1490110" y="2777126"/>
                      <a:pt x="1482553" y="2767392"/>
                    </a:cubicBezTo>
                    <a:cubicBezTo>
                      <a:pt x="1468090" y="2748777"/>
                      <a:pt x="1448636" y="2731573"/>
                      <a:pt x="1435860" y="2711943"/>
                    </a:cubicBezTo>
                    <a:cubicBezTo>
                      <a:pt x="1422432" y="2691311"/>
                      <a:pt x="1429552" y="2687835"/>
                      <a:pt x="1452882" y="2680453"/>
                    </a:cubicBezTo>
                    <a:cubicBezTo>
                      <a:pt x="1473921" y="2673784"/>
                      <a:pt x="1493133" y="2667599"/>
                      <a:pt x="1512633" y="2656251"/>
                    </a:cubicBezTo>
                    <a:cubicBezTo>
                      <a:pt x="1602795" y="2603780"/>
                      <a:pt x="1688274" y="2464599"/>
                      <a:pt x="1545166" y="2422078"/>
                    </a:cubicBezTo>
                    <a:cubicBezTo>
                      <a:pt x="1492058" y="2406299"/>
                      <a:pt x="1448428" y="2363866"/>
                      <a:pt x="1389543" y="2380545"/>
                    </a:cubicBezTo>
                    <a:cubicBezTo>
                      <a:pt x="1364017" y="2387778"/>
                      <a:pt x="1339800" y="2403173"/>
                      <a:pt x="1320756" y="2421439"/>
                    </a:cubicBezTo>
                    <a:cubicBezTo>
                      <a:pt x="1307597" y="2434071"/>
                      <a:pt x="1295412" y="2467846"/>
                      <a:pt x="1279256" y="2474320"/>
                    </a:cubicBezTo>
                    <a:cubicBezTo>
                      <a:pt x="1250210" y="2485951"/>
                      <a:pt x="1262490" y="2456888"/>
                      <a:pt x="1254247" y="2443537"/>
                    </a:cubicBezTo>
                    <a:cubicBezTo>
                      <a:pt x="1250311" y="2437164"/>
                      <a:pt x="1234464" y="2429822"/>
                      <a:pt x="1228593" y="2424021"/>
                    </a:cubicBezTo>
                    <a:cubicBezTo>
                      <a:pt x="1221701" y="2417224"/>
                      <a:pt x="1215038" y="2408639"/>
                      <a:pt x="1210255" y="2400229"/>
                    </a:cubicBezTo>
                    <a:cubicBezTo>
                      <a:pt x="1201374" y="2384619"/>
                      <a:pt x="1195940" y="2375919"/>
                      <a:pt x="1183130" y="2363207"/>
                    </a:cubicBezTo>
                    <a:cubicBezTo>
                      <a:pt x="1178300" y="2358407"/>
                      <a:pt x="1154191" y="2333613"/>
                      <a:pt x="1175935" y="2336854"/>
                    </a:cubicBezTo>
                    <a:cubicBezTo>
                      <a:pt x="1167129" y="2310016"/>
                      <a:pt x="1179979" y="2305983"/>
                      <a:pt x="1197740" y="2286372"/>
                    </a:cubicBezTo>
                    <a:cubicBezTo>
                      <a:pt x="1218598" y="2263347"/>
                      <a:pt x="1240134" y="2231353"/>
                      <a:pt x="1240255" y="2199091"/>
                    </a:cubicBezTo>
                    <a:cubicBezTo>
                      <a:pt x="1240497" y="2137147"/>
                      <a:pt x="1167095" y="2109396"/>
                      <a:pt x="1121000" y="2146163"/>
                    </a:cubicBezTo>
                    <a:cubicBezTo>
                      <a:pt x="1111623" y="2153645"/>
                      <a:pt x="1056143" y="2225868"/>
                      <a:pt x="1067496" y="2179810"/>
                    </a:cubicBezTo>
                    <a:cubicBezTo>
                      <a:pt x="1073615" y="2154969"/>
                      <a:pt x="1130284" y="2090122"/>
                      <a:pt x="1156555" y="2106902"/>
                    </a:cubicBezTo>
                    <a:cubicBezTo>
                      <a:pt x="1127113" y="2063990"/>
                      <a:pt x="1059482" y="2168180"/>
                      <a:pt x="1043696" y="2189497"/>
                    </a:cubicBezTo>
                    <a:cubicBezTo>
                      <a:pt x="1030254" y="2164751"/>
                      <a:pt x="1029300" y="2145390"/>
                      <a:pt x="1007059" y="2126230"/>
                    </a:cubicBezTo>
                    <a:cubicBezTo>
                      <a:pt x="988955" y="2155272"/>
                      <a:pt x="998514" y="2123534"/>
                      <a:pt x="994524" y="2117080"/>
                    </a:cubicBezTo>
                    <a:cubicBezTo>
                      <a:pt x="985899" y="2103150"/>
                      <a:pt x="990635" y="2119083"/>
                      <a:pt x="985959" y="2114135"/>
                    </a:cubicBezTo>
                    <a:cubicBezTo>
                      <a:pt x="980135" y="2107971"/>
                      <a:pt x="970966" y="2103110"/>
                      <a:pt x="964773" y="2094949"/>
                    </a:cubicBezTo>
                    <a:cubicBezTo>
                      <a:pt x="954159" y="2109349"/>
                      <a:pt x="958398" y="2093853"/>
                      <a:pt x="955146" y="2088475"/>
                    </a:cubicBezTo>
                    <a:cubicBezTo>
                      <a:pt x="947542" y="2075896"/>
                      <a:pt x="950485" y="2068609"/>
                      <a:pt x="937453" y="2057671"/>
                    </a:cubicBezTo>
                    <a:cubicBezTo>
                      <a:pt x="927968" y="2049718"/>
                      <a:pt x="909287" y="2037368"/>
                      <a:pt x="896523" y="2036239"/>
                    </a:cubicBezTo>
                    <a:cubicBezTo>
                      <a:pt x="881805" y="2034935"/>
                      <a:pt x="877728" y="2040575"/>
                      <a:pt x="862735" y="2036400"/>
                    </a:cubicBezTo>
                    <a:cubicBezTo>
                      <a:pt x="843657" y="2031096"/>
                      <a:pt x="819649" y="2022948"/>
                      <a:pt x="828885" y="2054854"/>
                    </a:cubicBezTo>
                    <a:cubicBezTo>
                      <a:pt x="835589" y="2078041"/>
                      <a:pt x="862849" y="2091217"/>
                      <a:pt x="868821" y="2114909"/>
                    </a:cubicBezTo>
                    <a:cubicBezTo>
                      <a:pt x="874833" y="2138754"/>
                      <a:pt x="851255" y="2162788"/>
                      <a:pt x="839815" y="2182338"/>
                    </a:cubicBezTo>
                    <a:cubicBezTo>
                      <a:pt x="825124" y="2207420"/>
                      <a:pt x="813113" y="2205370"/>
                      <a:pt x="786498" y="2211024"/>
                    </a:cubicBezTo>
                    <a:cubicBezTo>
                      <a:pt x="769490" y="2214641"/>
                      <a:pt x="746792" y="2222372"/>
                      <a:pt x="761375" y="2243004"/>
                    </a:cubicBezTo>
                    <a:cubicBezTo>
                      <a:pt x="771794" y="2257747"/>
                      <a:pt x="796205" y="2254641"/>
                      <a:pt x="809956" y="2263374"/>
                    </a:cubicBezTo>
                    <a:cubicBezTo>
                      <a:pt x="829235" y="2275616"/>
                      <a:pt x="828966" y="2305801"/>
                      <a:pt x="853579" y="2311052"/>
                    </a:cubicBezTo>
                    <a:cubicBezTo>
                      <a:pt x="880684" y="2316833"/>
                      <a:pt x="896214" y="2286655"/>
                      <a:pt x="919067" y="2279367"/>
                    </a:cubicBezTo>
                    <a:cubicBezTo>
                      <a:pt x="935317" y="2274184"/>
                      <a:pt x="985657" y="2274762"/>
                      <a:pt x="998447" y="2286964"/>
                    </a:cubicBezTo>
                    <a:cubicBezTo>
                      <a:pt x="1015879" y="2303589"/>
                      <a:pt x="1000818" y="2335354"/>
                      <a:pt x="1005205" y="2356007"/>
                    </a:cubicBezTo>
                    <a:cubicBezTo>
                      <a:pt x="1011727" y="2386635"/>
                      <a:pt x="1032451" y="2388504"/>
                      <a:pt x="1058655" y="2389486"/>
                    </a:cubicBezTo>
                    <a:cubicBezTo>
                      <a:pt x="1090919" y="2390689"/>
                      <a:pt x="1102258" y="2421668"/>
                      <a:pt x="1119610" y="2446239"/>
                    </a:cubicBezTo>
                    <a:cubicBezTo>
                      <a:pt x="1160250" y="2503793"/>
                      <a:pt x="1195570" y="2565145"/>
                      <a:pt x="1237198" y="2621932"/>
                    </a:cubicBezTo>
                    <a:cubicBezTo>
                      <a:pt x="1255624" y="2647075"/>
                      <a:pt x="1282581" y="2669441"/>
                      <a:pt x="1297669" y="2696729"/>
                    </a:cubicBezTo>
                    <a:cubicBezTo>
                      <a:pt x="1316303" y="2730430"/>
                      <a:pt x="1290434" y="2749866"/>
                      <a:pt x="1268112" y="2774054"/>
                    </a:cubicBezTo>
                    <a:cubicBezTo>
                      <a:pt x="1238945" y="2805665"/>
                      <a:pt x="1217167" y="2841631"/>
                      <a:pt x="1191869" y="2876179"/>
                    </a:cubicBezTo>
                    <a:cubicBezTo>
                      <a:pt x="1169386" y="2906882"/>
                      <a:pt x="1141448" y="2899239"/>
                      <a:pt x="1105523" y="2899239"/>
                    </a:cubicBezTo>
                    <a:cubicBezTo>
                      <a:pt x="1113530" y="2882734"/>
                      <a:pt x="1123163" y="2872442"/>
                      <a:pt x="1142859" y="2874445"/>
                    </a:cubicBezTo>
                    <a:cubicBezTo>
                      <a:pt x="1122263" y="2849295"/>
                      <a:pt x="1105792" y="2878062"/>
                      <a:pt x="1092431" y="2893995"/>
                    </a:cubicBezTo>
                    <a:cubicBezTo>
                      <a:pt x="1073105" y="2917040"/>
                      <a:pt x="1047908" y="2922600"/>
                      <a:pt x="1023080" y="2937753"/>
                    </a:cubicBezTo>
                    <a:cubicBezTo>
                      <a:pt x="1014293" y="2943111"/>
                      <a:pt x="966452" y="2977861"/>
                      <a:pt x="980988" y="2989727"/>
                    </a:cubicBezTo>
                    <a:cubicBezTo>
                      <a:pt x="982641" y="2991071"/>
                      <a:pt x="1061833" y="2938977"/>
                      <a:pt x="1070854" y="2934197"/>
                    </a:cubicBezTo>
                    <a:cubicBezTo>
                      <a:pt x="1070854" y="2953431"/>
                      <a:pt x="1066649" y="2973411"/>
                      <a:pt x="1069343" y="2992537"/>
                    </a:cubicBezTo>
                    <a:cubicBezTo>
                      <a:pt x="1071318" y="3006560"/>
                      <a:pt x="1081179" y="3021189"/>
                      <a:pt x="1079077" y="3035771"/>
                    </a:cubicBezTo>
                    <a:cubicBezTo>
                      <a:pt x="1075093" y="3063294"/>
                      <a:pt x="1039524" y="3084975"/>
                      <a:pt x="1024256" y="3106420"/>
                    </a:cubicBezTo>
                    <a:cubicBezTo>
                      <a:pt x="1012762" y="3122562"/>
                      <a:pt x="1015536" y="3135295"/>
                      <a:pt x="1009685" y="3152619"/>
                    </a:cubicBezTo>
                    <a:cubicBezTo>
                      <a:pt x="1004352" y="3168424"/>
                      <a:pt x="1007153" y="3163644"/>
                      <a:pt x="993859" y="3168525"/>
                    </a:cubicBezTo>
                    <a:cubicBezTo>
                      <a:pt x="966788" y="3178468"/>
                      <a:pt x="921230" y="3173103"/>
                      <a:pt x="896718" y="3158965"/>
                    </a:cubicBezTo>
                    <a:cubicBezTo>
                      <a:pt x="881503" y="3150192"/>
                      <a:pt x="869835" y="3136323"/>
                      <a:pt x="857475" y="3124101"/>
                    </a:cubicBezTo>
                    <a:cubicBezTo>
                      <a:pt x="848165" y="3114884"/>
                      <a:pt x="824748" y="3099146"/>
                      <a:pt x="822161" y="3086252"/>
                    </a:cubicBezTo>
                    <a:cubicBezTo>
                      <a:pt x="817721" y="3064054"/>
                      <a:pt x="861794" y="3022803"/>
                      <a:pt x="870520" y="2999905"/>
                    </a:cubicBezTo>
                    <a:cubicBezTo>
                      <a:pt x="895153" y="2935279"/>
                      <a:pt x="852907" y="2885047"/>
                      <a:pt x="787170" y="2881376"/>
                    </a:cubicBezTo>
                    <a:cubicBezTo>
                      <a:pt x="807430" y="2865746"/>
                      <a:pt x="832546" y="2877524"/>
                      <a:pt x="853901" y="2883487"/>
                    </a:cubicBezTo>
                    <a:cubicBezTo>
                      <a:pt x="817392" y="2832898"/>
                      <a:pt x="755041" y="2874526"/>
                      <a:pt x="724073" y="2908906"/>
                    </a:cubicBezTo>
                    <a:cubicBezTo>
                      <a:pt x="702913" y="2855420"/>
                      <a:pt x="692710" y="2798995"/>
                      <a:pt x="679785" y="2743210"/>
                    </a:cubicBezTo>
                    <a:cubicBezTo>
                      <a:pt x="670979" y="2705233"/>
                      <a:pt x="637465" y="2637441"/>
                      <a:pt x="652412" y="2598335"/>
                    </a:cubicBezTo>
                    <a:cubicBezTo>
                      <a:pt x="659640" y="2579431"/>
                      <a:pt x="680040" y="2568889"/>
                      <a:pt x="694154" y="2555780"/>
                    </a:cubicBezTo>
                    <a:cubicBezTo>
                      <a:pt x="710188" y="2540882"/>
                      <a:pt x="723919" y="2523074"/>
                      <a:pt x="735641" y="2504633"/>
                    </a:cubicBezTo>
                    <a:cubicBezTo>
                      <a:pt x="763263" y="2461197"/>
                      <a:pt x="779210" y="2406367"/>
                      <a:pt x="741183" y="2363563"/>
                    </a:cubicBezTo>
                    <a:cubicBezTo>
                      <a:pt x="752737" y="2361660"/>
                      <a:pt x="764297" y="2359765"/>
                      <a:pt x="775851" y="2357862"/>
                    </a:cubicBezTo>
                    <a:cubicBezTo>
                      <a:pt x="757056" y="2340201"/>
                      <a:pt x="727405" y="2348807"/>
                      <a:pt x="703014" y="2343570"/>
                    </a:cubicBezTo>
                    <a:cubicBezTo>
                      <a:pt x="687537" y="2340248"/>
                      <a:pt x="643007" y="2342400"/>
                      <a:pt x="632676" y="2333640"/>
                    </a:cubicBezTo>
                    <a:cubicBezTo>
                      <a:pt x="620249" y="2323112"/>
                      <a:pt x="628215" y="2274655"/>
                      <a:pt x="628659" y="2260315"/>
                    </a:cubicBezTo>
                    <a:cubicBezTo>
                      <a:pt x="629680" y="2226802"/>
                      <a:pt x="632481" y="2194580"/>
                      <a:pt x="636182" y="2161269"/>
                    </a:cubicBezTo>
                    <a:cubicBezTo>
                      <a:pt x="639689" y="2129800"/>
                      <a:pt x="638984" y="2095802"/>
                      <a:pt x="645486" y="2064885"/>
                    </a:cubicBezTo>
                    <a:cubicBezTo>
                      <a:pt x="650766" y="2039795"/>
                      <a:pt x="667633" y="2032152"/>
                      <a:pt x="687101" y="2017368"/>
                    </a:cubicBezTo>
                    <a:cubicBezTo>
                      <a:pt x="733625" y="1982013"/>
                      <a:pt x="771539" y="1939014"/>
                      <a:pt x="755652" y="1878093"/>
                    </a:cubicBezTo>
                    <a:cubicBezTo>
                      <a:pt x="761281" y="1877199"/>
                      <a:pt x="766910" y="1876305"/>
                      <a:pt x="772540" y="1875410"/>
                    </a:cubicBezTo>
                    <a:cubicBezTo>
                      <a:pt x="754335" y="1862247"/>
                      <a:pt x="730777" y="1867034"/>
                      <a:pt x="710531" y="1860076"/>
                    </a:cubicBezTo>
                    <a:cubicBezTo>
                      <a:pt x="729125" y="1807739"/>
                      <a:pt x="770249" y="1715738"/>
                      <a:pt x="837020" y="1710784"/>
                    </a:cubicBezTo>
                    <a:cubicBezTo>
                      <a:pt x="839318" y="1734179"/>
                      <a:pt x="837746" y="1762004"/>
                      <a:pt x="853532" y="1781373"/>
                    </a:cubicBezTo>
                    <a:cubicBezTo>
                      <a:pt x="871501" y="1803417"/>
                      <a:pt x="903046" y="1805642"/>
                      <a:pt x="927390" y="1793978"/>
                    </a:cubicBezTo>
                    <a:cubicBezTo>
                      <a:pt x="949477" y="1783383"/>
                      <a:pt x="970214" y="1760936"/>
                      <a:pt x="980397" y="1738757"/>
                    </a:cubicBezTo>
                    <a:cubicBezTo>
                      <a:pt x="987283" y="1723745"/>
                      <a:pt x="986040" y="1698360"/>
                      <a:pt x="998131" y="1686461"/>
                    </a:cubicBezTo>
                    <a:cubicBezTo>
                      <a:pt x="1014347" y="1670501"/>
                      <a:pt x="1126139" y="1680128"/>
                      <a:pt x="1122713" y="1707066"/>
                    </a:cubicBezTo>
                    <a:cubicBezTo>
                      <a:pt x="1120698" y="1722905"/>
                      <a:pt x="1090805" y="1749527"/>
                      <a:pt x="1082449" y="1763564"/>
                    </a:cubicBezTo>
                    <a:cubicBezTo>
                      <a:pt x="1067160" y="1789252"/>
                      <a:pt x="1054921" y="1817037"/>
                      <a:pt x="1049305" y="1846543"/>
                    </a:cubicBezTo>
                    <a:cubicBezTo>
                      <a:pt x="1040780" y="1891343"/>
                      <a:pt x="1045718" y="1950490"/>
                      <a:pt x="1091215" y="1974047"/>
                    </a:cubicBezTo>
                    <a:cubicBezTo>
                      <a:pt x="1142959" y="2000844"/>
                      <a:pt x="1206023" y="1966773"/>
                      <a:pt x="1248457" y="1937341"/>
                    </a:cubicBezTo>
                    <a:cubicBezTo>
                      <a:pt x="1271760" y="1921179"/>
                      <a:pt x="1294330" y="1903344"/>
                      <a:pt x="1315618" y="1884614"/>
                    </a:cubicBezTo>
                    <a:cubicBezTo>
                      <a:pt x="1326957" y="1874651"/>
                      <a:pt x="1338349" y="1864378"/>
                      <a:pt x="1348345" y="1853044"/>
                    </a:cubicBezTo>
                    <a:cubicBezTo>
                      <a:pt x="1355721" y="1844674"/>
                      <a:pt x="1361619" y="1831182"/>
                      <a:pt x="1370701" y="1824916"/>
                    </a:cubicBezTo>
                    <a:cubicBezTo>
                      <a:pt x="1392156" y="1810112"/>
                      <a:pt x="1413188" y="1835228"/>
                      <a:pt x="1431346" y="1847915"/>
                    </a:cubicBezTo>
                    <a:cubicBezTo>
                      <a:pt x="1460923" y="1868580"/>
                      <a:pt x="1490352" y="1888204"/>
                      <a:pt x="1522098" y="1905401"/>
                    </a:cubicBezTo>
                    <a:cubicBezTo>
                      <a:pt x="1586519" y="1940298"/>
                      <a:pt x="1645424" y="1986524"/>
                      <a:pt x="1702381" y="2032420"/>
                    </a:cubicBezTo>
                    <a:cubicBezTo>
                      <a:pt x="1759674" y="2078592"/>
                      <a:pt x="1818747" y="2126088"/>
                      <a:pt x="1865158" y="2183608"/>
                    </a:cubicBezTo>
                    <a:cubicBezTo>
                      <a:pt x="1837045" y="2200899"/>
                      <a:pt x="1842063" y="2205390"/>
                      <a:pt x="1829556" y="2236234"/>
                    </a:cubicBezTo>
                    <a:cubicBezTo>
                      <a:pt x="1820682" y="2258123"/>
                      <a:pt x="1808456" y="2276752"/>
                      <a:pt x="1807045" y="2301075"/>
                    </a:cubicBezTo>
                    <a:cubicBezTo>
                      <a:pt x="1804607" y="2343045"/>
                      <a:pt x="1831551" y="2378817"/>
                      <a:pt x="1872446" y="2388108"/>
                    </a:cubicBezTo>
                    <a:cubicBezTo>
                      <a:pt x="1895319" y="2393304"/>
                      <a:pt x="1917111" y="2389143"/>
                      <a:pt x="1938297" y="2379792"/>
                    </a:cubicBezTo>
                    <a:cubicBezTo>
                      <a:pt x="1954762" y="2372524"/>
                      <a:pt x="1971179" y="2354635"/>
                      <a:pt x="1988383" y="2350191"/>
                    </a:cubicBezTo>
                    <a:cubicBezTo>
                      <a:pt x="2020364" y="2341943"/>
                      <a:pt x="2045958" y="2402360"/>
                      <a:pt x="2063886" y="2423644"/>
                    </a:cubicBezTo>
                    <a:cubicBezTo>
                      <a:pt x="2143508" y="2518166"/>
                      <a:pt x="2227671" y="2608950"/>
                      <a:pt x="2302644" y="2707331"/>
                    </a:cubicBezTo>
                    <a:cubicBezTo>
                      <a:pt x="2310947" y="2718228"/>
                      <a:pt x="2335614" y="2739513"/>
                      <a:pt x="2337615" y="2753940"/>
                    </a:cubicBezTo>
                    <a:cubicBezTo>
                      <a:pt x="2340497" y="2774659"/>
                      <a:pt x="2307904" y="2794397"/>
                      <a:pt x="2294389" y="2806276"/>
                    </a:cubicBezTo>
                    <a:cubicBezTo>
                      <a:pt x="2287289" y="2812508"/>
                      <a:pt x="2212013" y="2883319"/>
                      <a:pt x="2237290" y="2894573"/>
                    </a:cubicBezTo>
                    <a:cubicBezTo>
                      <a:pt x="2244492" y="2897780"/>
                      <a:pt x="2265584" y="2854337"/>
                      <a:pt x="2270858" y="2850619"/>
                    </a:cubicBezTo>
                    <a:cubicBezTo>
                      <a:pt x="2290600" y="2836710"/>
                      <a:pt x="2275667" y="2863978"/>
                      <a:pt x="2274492" y="2877759"/>
                    </a:cubicBezTo>
                    <a:cubicBezTo>
                      <a:pt x="2271550" y="2912019"/>
                      <a:pt x="2295081" y="2930688"/>
                      <a:pt x="2328157" y="2926345"/>
                    </a:cubicBezTo>
                    <a:cubicBezTo>
                      <a:pt x="2363458" y="2921713"/>
                      <a:pt x="2394882" y="2893847"/>
                      <a:pt x="2416727" y="2867527"/>
                    </a:cubicBezTo>
                    <a:cubicBezTo>
                      <a:pt x="2444100" y="2899232"/>
                      <a:pt x="2486891" y="2947158"/>
                      <a:pt x="2494804" y="2989512"/>
                    </a:cubicBezTo>
                    <a:cubicBezTo>
                      <a:pt x="2499862" y="3016571"/>
                      <a:pt x="2476452" y="3082790"/>
                      <a:pt x="2520155" y="3088309"/>
                    </a:cubicBezTo>
                    <a:cubicBezTo>
                      <a:pt x="2526826" y="3089150"/>
                      <a:pt x="2550968" y="3071240"/>
                      <a:pt x="2555469" y="3081405"/>
                    </a:cubicBezTo>
                    <a:cubicBezTo>
                      <a:pt x="2559224" y="3089896"/>
                      <a:pt x="2533127" y="3104403"/>
                      <a:pt x="2529358" y="3107214"/>
                    </a:cubicBezTo>
                    <a:cubicBezTo>
                      <a:pt x="2513277" y="3119220"/>
                      <a:pt x="2503563" y="3132081"/>
                      <a:pt x="2490578" y="3146622"/>
                    </a:cubicBezTo>
                    <a:cubicBezTo>
                      <a:pt x="2475337" y="3163691"/>
                      <a:pt x="2454506" y="3178071"/>
                      <a:pt x="2437356" y="3194428"/>
                    </a:cubicBezTo>
                    <a:cubicBezTo>
                      <a:pt x="2419286" y="3211658"/>
                      <a:pt x="2383549" y="3258455"/>
                      <a:pt x="2359709" y="3235847"/>
                    </a:cubicBezTo>
                    <a:cubicBezTo>
                      <a:pt x="2347725" y="3224485"/>
                      <a:pt x="2350876" y="3209628"/>
                      <a:pt x="2331684" y="3202959"/>
                    </a:cubicBezTo>
                    <a:cubicBezTo>
                      <a:pt x="2314205" y="3196888"/>
                      <a:pt x="2292065" y="3204586"/>
                      <a:pt x="2275822" y="3211322"/>
                    </a:cubicBezTo>
                    <a:cubicBezTo>
                      <a:pt x="2257537" y="3218899"/>
                      <a:pt x="2197315" y="3246563"/>
                      <a:pt x="2190631" y="3269339"/>
                    </a:cubicBezTo>
                    <a:cubicBezTo>
                      <a:pt x="2181415" y="3300748"/>
                      <a:pt x="2231191" y="3262986"/>
                      <a:pt x="2240038" y="3257467"/>
                    </a:cubicBezTo>
                    <a:cubicBezTo>
                      <a:pt x="2229948" y="3283087"/>
                      <a:pt x="2224366" y="3320177"/>
                      <a:pt x="2198665" y="3335121"/>
                    </a:cubicBezTo>
                    <a:cubicBezTo>
                      <a:pt x="2177311" y="3347538"/>
                      <a:pt x="2146598" y="3354839"/>
                      <a:pt x="2123175" y="3362039"/>
                    </a:cubicBezTo>
                    <a:moveTo>
                      <a:pt x="1781808" y="3168270"/>
                    </a:moveTo>
                    <a:cubicBezTo>
                      <a:pt x="1798897" y="3113338"/>
                      <a:pt x="1899685" y="3015394"/>
                      <a:pt x="1963387" y="3046030"/>
                    </a:cubicBezTo>
                    <a:cubicBezTo>
                      <a:pt x="1889146" y="3061586"/>
                      <a:pt x="1830234" y="3112397"/>
                      <a:pt x="1781808" y="3168270"/>
                    </a:cubicBezTo>
                    <a:moveTo>
                      <a:pt x="1819500" y="3325575"/>
                    </a:moveTo>
                    <a:cubicBezTo>
                      <a:pt x="1794658" y="3311733"/>
                      <a:pt x="1795995" y="3271518"/>
                      <a:pt x="1787323" y="3247995"/>
                    </a:cubicBezTo>
                    <a:cubicBezTo>
                      <a:pt x="1782345" y="3234495"/>
                      <a:pt x="1772390" y="3224633"/>
                      <a:pt x="1775319" y="3209655"/>
                    </a:cubicBezTo>
                    <a:cubicBezTo>
                      <a:pt x="1778745" y="3192095"/>
                      <a:pt x="1801141" y="3172572"/>
                      <a:pt x="1813064" y="3159907"/>
                    </a:cubicBezTo>
                    <a:cubicBezTo>
                      <a:pt x="1850588" y="3120040"/>
                      <a:pt x="1916620" y="3065566"/>
                      <a:pt x="1977017" y="3074702"/>
                    </a:cubicBezTo>
                    <a:cubicBezTo>
                      <a:pt x="2053891" y="3086339"/>
                      <a:pt x="2001777" y="3189547"/>
                      <a:pt x="1975599" y="3225084"/>
                    </a:cubicBezTo>
                    <a:cubicBezTo>
                      <a:pt x="1953291" y="3255383"/>
                      <a:pt x="1867321" y="3352231"/>
                      <a:pt x="1819500" y="3325575"/>
                    </a:cubicBezTo>
                    <a:moveTo>
                      <a:pt x="1640164" y="3258395"/>
                    </a:moveTo>
                    <a:cubicBezTo>
                      <a:pt x="1557029" y="3252842"/>
                      <a:pt x="1474176" y="3245413"/>
                      <a:pt x="1392176" y="3230153"/>
                    </a:cubicBezTo>
                    <a:cubicBezTo>
                      <a:pt x="1363103" y="3224741"/>
                      <a:pt x="1338746" y="3225541"/>
                      <a:pt x="1355378" y="3192115"/>
                    </a:cubicBezTo>
                    <a:cubicBezTo>
                      <a:pt x="1360873" y="3181083"/>
                      <a:pt x="1393990" y="3111940"/>
                      <a:pt x="1401467" y="3113923"/>
                    </a:cubicBezTo>
                    <a:cubicBezTo>
                      <a:pt x="1405900" y="3115099"/>
                      <a:pt x="1404886" y="3162622"/>
                      <a:pt x="1406189" y="3168068"/>
                    </a:cubicBezTo>
                    <a:cubicBezTo>
                      <a:pt x="1412060" y="3192532"/>
                      <a:pt x="1428544" y="3215329"/>
                      <a:pt x="1456335" y="3213776"/>
                    </a:cubicBezTo>
                    <a:cubicBezTo>
                      <a:pt x="1501805" y="3211241"/>
                      <a:pt x="1531113" y="3152451"/>
                      <a:pt x="1555054" y="3120894"/>
                    </a:cubicBezTo>
                    <a:cubicBezTo>
                      <a:pt x="1574232" y="3146683"/>
                      <a:pt x="1588117" y="3175328"/>
                      <a:pt x="1607396" y="3200687"/>
                    </a:cubicBezTo>
                    <a:cubicBezTo>
                      <a:pt x="1616613" y="3212808"/>
                      <a:pt x="1648695" y="3241003"/>
                      <a:pt x="1640164" y="3258395"/>
                    </a:cubicBezTo>
                    <a:moveTo>
                      <a:pt x="1152767" y="2932059"/>
                    </a:moveTo>
                    <a:cubicBezTo>
                      <a:pt x="1138821" y="2964066"/>
                      <a:pt x="1110769" y="2994507"/>
                      <a:pt x="1091262" y="3023502"/>
                    </a:cubicBezTo>
                    <a:cubicBezTo>
                      <a:pt x="1080232" y="3000154"/>
                      <a:pt x="1072473" y="2946553"/>
                      <a:pt x="1098638" y="2929289"/>
                    </a:cubicBezTo>
                    <a:cubicBezTo>
                      <a:pt x="1108539" y="2922761"/>
                      <a:pt x="1161587" y="2911823"/>
                      <a:pt x="1152767" y="2932059"/>
                    </a:cubicBezTo>
                    <a:moveTo>
                      <a:pt x="1441099" y="3027367"/>
                    </a:moveTo>
                    <a:cubicBezTo>
                      <a:pt x="1444935" y="3015045"/>
                      <a:pt x="1449187" y="3002823"/>
                      <a:pt x="1453930" y="2990822"/>
                    </a:cubicBezTo>
                    <a:cubicBezTo>
                      <a:pt x="1462065" y="3016423"/>
                      <a:pt x="1466223" y="3017182"/>
                      <a:pt x="1441099" y="3027367"/>
                    </a:cubicBezTo>
                    <a:moveTo>
                      <a:pt x="1512264" y="3053586"/>
                    </a:moveTo>
                    <a:cubicBezTo>
                      <a:pt x="1522354" y="3070689"/>
                      <a:pt x="1539174" y="3087509"/>
                      <a:pt x="1536534" y="3108988"/>
                    </a:cubicBezTo>
                    <a:cubicBezTo>
                      <a:pt x="1534532" y="3125264"/>
                      <a:pt x="1519821" y="3141943"/>
                      <a:pt x="1509315" y="3153284"/>
                    </a:cubicBezTo>
                    <a:cubicBezTo>
                      <a:pt x="1491930" y="3172048"/>
                      <a:pt x="1453413" y="3208061"/>
                      <a:pt x="1428222" y="3183147"/>
                    </a:cubicBezTo>
                    <a:cubicBezTo>
                      <a:pt x="1407176" y="3162333"/>
                      <a:pt x="1414505" y="3105109"/>
                      <a:pt x="1424292" y="3081694"/>
                    </a:cubicBezTo>
                    <a:cubicBezTo>
                      <a:pt x="1438271" y="3048235"/>
                      <a:pt x="1488209" y="3012840"/>
                      <a:pt x="1512264" y="3053586"/>
                    </a:cubicBezTo>
                    <a:moveTo>
                      <a:pt x="1462891" y="3018534"/>
                    </a:moveTo>
                    <a:cubicBezTo>
                      <a:pt x="1468674" y="3016235"/>
                      <a:pt x="1456523" y="2978903"/>
                      <a:pt x="1467801" y="2975185"/>
                    </a:cubicBezTo>
                    <a:cubicBezTo>
                      <a:pt x="1477636" y="2997613"/>
                      <a:pt x="1486906" y="3003683"/>
                      <a:pt x="1462891" y="3018534"/>
                    </a:cubicBezTo>
                    <a:moveTo>
                      <a:pt x="1304037" y="2516129"/>
                    </a:moveTo>
                    <a:cubicBezTo>
                      <a:pt x="1300288" y="2502354"/>
                      <a:pt x="1291697" y="2502932"/>
                      <a:pt x="1294794" y="2485904"/>
                    </a:cubicBezTo>
                    <a:cubicBezTo>
                      <a:pt x="1296822" y="2474737"/>
                      <a:pt x="1305683" y="2462818"/>
                      <a:pt x="1312407" y="2453970"/>
                    </a:cubicBezTo>
                    <a:cubicBezTo>
                      <a:pt x="1325801" y="2436337"/>
                      <a:pt x="1343475" y="2421802"/>
                      <a:pt x="1362586" y="2410797"/>
                    </a:cubicBezTo>
                    <a:cubicBezTo>
                      <a:pt x="1402931" y="2387577"/>
                      <a:pt x="1458336" y="2377930"/>
                      <a:pt x="1494456" y="2414286"/>
                    </a:cubicBezTo>
                    <a:cubicBezTo>
                      <a:pt x="1460687" y="2419617"/>
                      <a:pt x="1357165" y="2452949"/>
                      <a:pt x="1356507" y="2499141"/>
                    </a:cubicBezTo>
                    <a:cubicBezTo>
                      <a:pt x="1394057" y="2491907"/>
                      <a:pt x="1423587" y="2454186"/>
                      <a:pt x="1461252" y="2442300"/>
                    </a:cubicBezTo>
                    <a:cubicBezTo>
                      <a:pt x="1492165" y="2432538"/>
                      <a:pt x="1525692" y="2433224"/>
                      <a:pt x="1556445" y="2443530"/>
                    </a:cubicBezTo>
                    <a:cubicBezTo>
                      <a:pt x="1640628" y="2471725"/>
                      <a:pt x="1605623" y="2544486"/>
                      <a:pt x="1558110" y="2591747"/>
                    </a:cubicBezTo>
                    <a:cubicBezTo>
                      <a:pt x="1529904" y="2619807"/>
                      <a:pt x="1496082" y="2640755"/>
                      <a:pt x="1459109" y="2655209"/>
                    </a:cubicBezTo>
                    <a:cubicBezTo>
                      <a:pt x="1442000" y="2661898"/>
                      <a:pt x="1431500" y="2662638"/>
                      <a:pt x="1414680" y="2659277"/>
                    </a:cubicBezTo>
                    <a:cubicBezTo>
                      <a:pt x="1411529" y="2658645"/>
                      <a:pt x="1407848" y="2652803"/>
                      <a:pt x="1404073" y="2651552"/>
                    </a:cubicBezTo>
                    <a:cubicBezTo>
                      <a:pt x="1394689" y="2648440"/>
                      <a:pt x="1397409" y="2658974"/>
                      <a:pt x="1389677" y="2654241"/>
                    </a:cubicBezTo>
                    <a:cubicBezTo>
                      <a:pt x="1382933" y="2650120"/>
                      <a:pt x="1368544" y="2623498"/>
                      <a:pt x="1363956" y="2615875"/>
                    </a:cubicBezTo>
                    <a:cubicBezTo>
                      <a:pt x="1356654" y="2603747"/>
                      <a:pt x="1353249" y="2591948"/>
                      <a:pt x="1344288" y="2580876"/>
                    </a:cubicBezTo>
                    <a:cubicBezTo>
                      <a:pt x="1335313" y="2569797"/>
                      <a:pt x="1330947" y="2554946"/>
                      <a:pt x="1322644" y="2544923"/>
                    </a:cubicBezTo>
                    <a:cubicBezTo>
                      <a:pt x="1318661" y="2540096"/>
                      <a:pt x="1307738" y="2540291"/>
                      <a:pt x="1304803" y="2535585"/>
                    </a:cubicBezTo>
                    <a:cubicBezTo>
                      <a:pt x="1300403" y="2528512"/>
                      <a:pt x="1306005" y="2523363"/>
                      <a:pt x="1304037" y="2516129"/>
                    </a:cubicBezTo>
                    <a:moveTo>
                      <a:pt x="1174753" y="3058763"/>
                    </a:moveTo>
                    <a:cubicBezTo>
                      <a:pt x="1193884" y="3025519"/>
                      <a:pt x="1226618" y="2997296"/>
                      <a:pt x="1251943" y="2968241"/>
                    </a:cubicBezTo>
                    <a:cubicBezTo>
                      <a:pt x="1253502" y="3015999"/>
                      <a:pt x="1219256" y="3048699"/>
                      <a:pt x="1174753" y="3058763"/>
                    </a:cubicBezTo>
                    <a:moveTo>
                      <a:pt x="1200608" y="3074117"/>
                    </a:moveTo>
                    <a:cubicBezTo>
                      <a:pt x="1240120" y="3060215"/>
                      <a:pt x="1261892" y="3026951"/>
                      <a:pt x="1265922" y="2986621"/>
                    </a:cubicBezTo>
                    <a:cubicBezTo>
                      <a:pt x="1271034" y="2935535"/>
                      <a:pt x="1303110" y="2908724"/>
                      <a:pt x="1322422" y="2862828"/>
                    </a:cubicBezTo>
                    <a:cubicBezTo>
                      <a:pt x="1329825" y="2845241"/>
                      <a:pt x="1338457" y="2787365"/>
                      <a:pt x="1367161" y="2803930"/>
                    </a:cubicBezTo>
                    <a:cubicBezTo>
                      <a:pt x="1377008" y="2809611"/>
                      <a:pt x="1382846" y="2830982"/>
                      <a:pt x="1387978" y="2840636"/>
                    </a:cubicBezTo>
                    <a:cubicBezTo>
                      <a:pt x="1400392" y="2863991"/>
                      <a:pt x="1414505" y="2886633"/>
                      <a:pt x="1427671" y="2909565"/>
                    </a:cubicBezTo>
                    <a:cubicBezTo>
                      <a:pt x="1438392" y="2928241"/>
                      <a:pt x="1454460" y="2947010"/>
                      <a:pt x="1449731" y="2969491"/>
                    </a:cubicBezTo>
                    <a:cubicBezTo>
                      <a:pt x="1445607" y="2989088"/>
                      <a:pt x="1432333" y="3009969"/>
                      <a:pt x="1424561" y="3028450"/>
                    </a:cubicBezTo>
                    <a:cubicBezTo>
                      <a:pt x="1406209" y="3072101"/>
                      <a:pt x="1382100" y="3112303"/>
                      <a:pt x="1361955" y="3154992"/>
                    </a:cubicBezTo>
                    <a:cubicBezTo>
                      <a:pt x="1353827" y="3172216"/>
                      <a:pt x="1344207" y="3212989"/>
                      <a:pt x="1319393" y="3212782"/>
                    </a:cubicBezTo>
                    <a:cubicBezTo>
                      <a:pt x="1299751" y="3212613"/>
                      <a:pt x="1301948" y="3191140"/>
                      <a:pt x="1289017" y="3183779"/>
                    </a:cubicBezTo>
                    <a:cubicBezTo>
                      <a:pt x="1272693" y="3174488"/>
                      <a:pt x="1254133" y="3192169"/>
                      <a:pt x="1240725" y="3199497"/>
                    </a:cubicBezTo>
                    <a:cubicBezTo>
                      <a:pt x="1256162" y="3173426"/>
                      <a:pt x="1283159" y="3158663"/>
                      <a:pt x="1313502" y="3163570"/>
                    </a:cubicBezTo>
                    <a:cubicBezTo>
                      <a:pt x="1277167" y="3127388"/>
                      <a:pt x="1252622" y="3176209"/>
                      <a:pt x="1221439" y="3187080"/>
                    </a:cubicBezTo>
                    <a:cubicBezTo>
                      <a:pt x="1191896" y="3197386"/>
                      <a:pt x="1139480" y="3148794"/>
                      <a:pt x="1114605" y="3135025"/>
                    </a:cubicBezTo>
                    <a:cubicBezTo>
                      <a:pt x="1124124" y="3118911"/>
                      <a:pt x="1132722" y="3099200"/>
                      <a:pt x="1149086" y="3088598"/>
                    </a:cubicBezTo>
                    <a:cubicBezTo>
                      <a:pt x="1164610" y="3078534"/>
                      <a:pt x="1183660" y="3080080"/>
                      <a:pt x="1200608" y="3074117"/>
                    </a:cubicBezTo>
                    <a:moveTo>
                      <a:pt x="879367" y="3404769"/>
                    </a:moveTo>
                    <a:cubicBezTo>
                      <a:pt x="883693" y="3383936"/>
                      <a:pt x="895919" y="3371619"/>
                      <a:pt x="903671" y="3352702"/>
                    </a:cubicBezTo>
                    <a:cubicBezTo>
                      <a:pt x="912659" y="3375640"/>
                      <a:pt x="891613" y="3389172"/>
                      <a:pt x="879367" y="3404769"/>
                    </a:cubicBezTo>
                    <a:moveTo>
                      <a:pt x="1507139" y="3532609"/>
                    </a:moveTo>
                    <a:cubicBezTo>
                      <a:pt x="1505016" y="3602768"/>
                      <a:pt x="1499286" y="3672738"/>
                      <a:pt x="1497217" y="3742917"/>
                    </a:cubicBezTo>
                    <a:cubicBezTo>
                      <a:pt x="1496263" y="3775280"/>
                      <a:pt x="1490533" y="3806151"/>
                      <a:pt x="1486731" y="3838138"/>
                    </a:cubicBezTo>
                    <a:cubicBezTo>
                      <a:pt x="1483513" y="3865190"/>
                      <a:pt x="1485152" y="3891758"/>
                      <a:pt x="1468124" y="3914871"/>
                    </a:cubicBezTo>
                    <a:cubicBezTo>
                      <a:pt x="1441274" y="3951309"/>
                      <a:pt x="1389080" y="3961783"/>
                      <a:pt x="1348553" y="3975282"/>
                    </a:cubicBezTo>
                    <a:cubicBezTo>
                      <a:pt x="1318795" y="3985192"/>
                      <a:pt x="1288694" y="3994186"/>
                      <a:pt x="1259305" y="4005198"/>
                    </a:cubicBezTo>
                    <a:cubicBezTo>
                      <a:pt x="1232866" y="4015108"/>
                      <a:pt x="1211551" y="4030120"/>
                      <a:pt x="1186408" y="4041898"/>
                    </a:cubicBezTo>
                    <a:cubicBezTo>
                      <a:pt x="1163918" y="4052439"/>
                      <a:pt x="1139634" y="4058684"/>
                      <a:pt x="1117245" y="4069912"/>
                    </a:cubicBezTo>
                    <a:cubicBezTo>
                      <a:pt x="1094090" y="4081529"/>
                      <a:pt x="1075785" y="4095680"/>
                      <a:pt x="1051998" y="4106019"/>
                    </a:cubicBezTo>
                    <a:cubicBezTo>
                      <a:pt x="1023523" y="4118396"/>
                      <a:pt x="1000059" y="4140420"/>
                      <a:pt x="974735" y="4157899"/>
                    </a:cubicBezTo>
                    <a:cubicBezTo>
                      <a:pt x="952439" y="4173287"/>
                      <a:pt x="928854" y="4185173"/>
                      <a:pt x="909676" y="4204521"/>
                    </a:cubicBezTo>
                    <a:cubicBezTo>
                      <a:pt x="891694" y="4222679"/>
                      <a:pt x="868928" y="4230639"/>
                      <a:pt x="848547" y="4246767"/>
                    </a:cubicBezTo>
                    <a:cubicBezTo>
                      <a:pt x="826998" y="4263822"/>
                      <a:pt x="804441" y="4274908"/>
                      <a:pt x="780634" y="4288280"/>
                    </a:cubicBezTo>
                    <a:cubicBezTo>
                      <a:pt x="731866" y="4315689"/>
                      <a:pt x="666068" y="4362492"/>
                      <a:pt x="607378" y="4335870"/>
                    </a:cubicBezTo>
                    <a:cubicBezTo>
                      <a:pt x="624165" y="4314432"/>
                      <a:pt x="658518" y="4293826"/>
                      <a:pt x="661131" y="4264286"/>
                    </a:cubicBezTo>
                    <a:cubicBezTo>
                      <a:pt x="664530" y="4225805"/>
                      <a:pt x="631037" y="4239970"/>
                      <a:pt x="611644" y="4252260"/>
                    </a:cubicBezTo>
                    <a:cubicBezTo>
                      <a:pt x="582268" y="4270868"/>
                      <a:pt x="566019" y="4293336"/>
                      <a:pt x="543656" y="4318143"/>
                    </a:cubicBezTo>
                    <a:cubicBezTo>
                      <a:pt x="517512" y="4347138"/>
                      <a:pt x="484489" y="4327628"/>
                      <a:pt x="452501" y="4319474"/>
                    </a:cubicBezTo>
                    <a:cubicBezTo>
                      <a:pt x="474373" y="4299783"/>
                      <a:pt x="496070" y="4279910"/>
                      <a:pt x="517902" y="4260186"/>
                    </a:cubicBezTo>
                    <a:cubicBezTo>
                      <a:pt x="536334" y="4243540"/>
                      <a:pt x="564534" y="4225536"/>
                      <a:pt x="575759" y="4202518"/>
                    </a:cubicBezTo>
                    <a:cubicBezTo>
                      <a:pt x="583780" y="4186054"/>
                      <a:pt x="583390" y="4163492"/>
                      <a:pt x="564030" y="4154948"/>
                    </a:cubicBezTo>
                    <a:cubicBezTo>
                      <a:pt x="542373" y="4145394"/>
                      <a:pt x="517882" y="4165543"/>
                      <a:pt x="501840" y="4177543"/>
                    </a:cubicBezTo>
                    <a:cubicBezTo>
                      <a:pt x="459258" y="4209402"/>
                      <a:pt x="431213" y="4249806"/>
                      <a:pt x="403255" y="4294142"/>
                    </a:cubicBezTo>
                    <a:cubicBezTo>
                      <a:pt x="388383" y="4317719"/>
                      <a:pt x="381531" y="4315911"/>
                      <a:pt x="354171" y="4311198"/>
                    </a:cubicBezTo>
                    <a:cubicBezTo>
                      <a:pt x="325178" y="4306203"/>
                      <a:pt x="296179" y="4300879"/>
                      <a:pt x="266945" y="4297376"/>
                    </a:cubicBezTo>
                    <a:cubicBezTo>
                      <a:pt x="305671" y="4257604"/>
                      <a:pt x="348951" y="4214518"/>
                      <a:pt x="379536" y="4167983"/>
                    </a:cubicBezTo>
                    <a:cubicBezTo>
                      <a:pt x="389444" y="4152904"/>
                      <a:pt x="402368" y="4113166"/>
                      <a:pt x="372180" y="4109509"/>
                    </a:cubicBezTo>
                    <a:cubicBezTo>
                      <a:pt x="359740" y="4108003"/>
                      <a:pt x="334972" y="4133441"/>
                      <a:pt x="325373" y="4140299"/>
                    </a:cubicBezTo>
                    <a:cubicBezTo>
                      <a:pt x="283436" y="4170276"/>
                      <a:pt x="243118" y="4208084"/>
                      <a:pt x="215321" y="4251849"/>
                    </a:cubicBezTo>
                    <a:cubicBezTo>
                      <a:pt x="206145" y="4266297"/>
                      <a:pt x="203264" y="4282364"/>
                      <a:pt x="185496" y="4283561"/>
                    </a:cubicBezTo>
                    <a:cubicBezTo>
                      <a:pt x="162267" y="4285134"/>
                      <a:pt x="119101" y="4262962"/>
                      <a:pt x="96691" y="4256112"/>
                    </a:cubicBezTo>
                    <a:cubicBezTo>
                      <a:pt x="139522" y="4202121"/>
                      <a:pt x="182050" y="4147741"/>
                      <a:pt x="232088" y="4100130"/>
                    </a:cubicBezTo>
                    <a:cubicBezTo>
                      <a:pt x="278062" y="4056378"/>
                      <a:pt x="323922" y="4024593"/>
                      <a:pt x="377689" y="3991040"/>
                    </a:cubicBezTo>
                    <a:cubicBezTo>
                      <a:pt x="435317" y="3955067"/>
                      <a:pt x="488997" y="3913661"/>
                      <a:pt x="541903" y="3871167"/>
                    </a:cubicBezTo>
                    <a:cubicBezTo>
                      <a:pt x="592546" y="3830488"/>
                      <a:pt x="645452" y="3792121"/>
                      <a:pt x="692071" y="3746702"/>
                    </a:cubicBezTo>
                    <a:cubicBezTo>
                      <a:pt x="785189" y="3655978"/>
                      <a:pt x="868129" y="3551641"/>
                      <a:pt x="936815" y="3441314"/>
                    </a:cubicBezTo>
                    <a:cubicBezTo>
                      <a:pt x="952883" y="3415499"/>
                      <a:pt x="968010" y="3389011"/>
                      <a:pt x="981089" y="3361542"/>
                    </a:cubicBezTo>
                    <a:cubicBezTo>
                      <a:pt x="993369" y="3335747"/>
                      <a:pt x="999032" y="3304896"/>
                      <a:pt x="1015610" y="3281434"/>
                    </a:cubicBezTo>
                    <a:cubicBezTo>
                      <a:pt x="1021340" y="3273326"/>
                      <a:pt x="1029408" y="3267302"/>
                      <a:pt x="1034513" y="3258845"/>
                    </a:cubicBezTo>
                    <a:cubicBezTo>
                      <a:pt x="1039329" y="3250879"/>
                      <a:pt x="1037697" y="3241252"/>
                      <a:pt x="1045039" y="3234200"/>
                    </a:cubicBezTo>
                    <a:cubicBezTo>
                      <a:pt x="1062021" y="3217897"/>
                      <a:pt x="1092941" y="3227726"/>
                      <a:pt x="1108815" y="3239154"/>
                    </a:cubicBezTo>
                    <a:cubicBezTo>
                      <a:pt x="1134341" y="3257528"/>
                      <a:pt x="1154990" y="3279834"/>
                      <a:pt x="1183042" y="3295215"/>
                    </a:cubicBezTo>
                    <a:cubicBezTo>
                      <a:pt x="1211262" y="3310684"/>
                      <a:pt x="1241786" y="3321931"/>
                      <a:pt x="1273029" y="3329535"/>
                    </a:cubicBezTo>
                    <a:cubicBezTo>
                      <a:pt x="1346054" y="3347290"/>
                      <a:pt x="1418448" y="3361858"/>
                      <a:pt x="1492844" y="3372648"/>
                    </a:cubicBezTo>
                    <a:cubicBezTo>
                      <a:pt x="1485186" y="3401038"/>
                      <a:pt x="1503988" y="3405509"/>
                      <a:pt x="1510215" y="3431055"/>
                    </a:cubicBezTo>
                    <a:cubicBezTo>
                      <a:pt x="1517779" y="3462054"/>
                      <a:pt x="1508086" y="3501039"/>
                      <a:pt x="1507139" y="3532609"/>
                    </a:cubicBezTo>
                    <a:moveTo>
                      <a:pt x="803991" y="3059186"/>
                    </a:moveTo>
                    <a:cubicBezTo>
                      <a:pt x="787432" y="3034588"/>
                      <a:pt x="772661" y="3008866"/>
                      <a:pt x="756384" y="2984106"/>
                    </a:cubicBezTo>
                    <a:cubicBezTo>
                      <a:pt x="746476" y="2969027"/>
                      <a:pt x="734190" y="2952832"/>
                      <a:pt x="742660" y="2934392"/>
                    </a:cubicBezTo>
                    <a:cubicBezTo>
                      <a:pt x="756928" y="2903299"/>
                      <a:pt x="807262" y="2897766"/>
                      <a:pt x="834575" y="2911319"/>
                    </a:cubicBezTo>
                    <a:cubicBezTo>
                      <a:pt x="896671" y="2942136"/>
                      <a:pt x="838989" y="3030245"/>
                      <a:pt x="803991" y="3059186"/>
                    </a:cubicBezTo>
                    <a:moveTo>
                      <a:pt x="639628" y="2496586"/>
                    </a:moveTo>
                    <a:cubicBezTo>
                      <a:pt x="633912" y="2448505"/>
                      <a:pt x="652297" y="2414394"/>
                      <a:pt x="695793" y="2389183"/>
                    </a:cubicBezTo>
                    <a:cubicBezTo>
                      <a:pt x="726794" y="2371214"/>
                      <a:pt x="751756" y="2395772"/>
                      <a:pt x="747524" y="2428525"/>
                    </a:cubicBezTo>
                    <a:cubicBezTo>
                      <a:pt x="741082" y="2478428"/>
                      <a:pt x="687759" y="2533931"/>
                      <a:pt x="647065" y="2559968"/>
                    </a:cubicBezTo>
                    <a:cubicBezTo>
                      <a:pt x="644404" y="2538865"/>
                      <a:pt x="642147" y="2517709"/>
                      <a:pt x="639628" y="2496586"/>
                    </a:cubicBezTo>
                    <a:moveTo>
                      <a:pt x="632998" y="2359018"/>
                    </a:moveTo>
                    <a:cubicBezTo>
                      <a:pt x="645829" y="2348833"/>
                      <a:pt x="680188" y="2361829"/>
                      <a:pt x="695054" y="2362716"/>
                    </a:cubicBezTo>
                    <a:cubicBezTo>
                      <a:pt x="674613" y="2380578"/>
                      <a:pt x="654165" y="2398441"/>
                      <a:pt x="633717" y="2416303"/>
                    </a:cubicBezTo>
                    <a:cubicBezTo>
                      <a:pt x="632380" y="2404047"/>
                      <a:pt x="621162" y="2368417"/>
                      <a:pt x="632998" y="2359018"/>
                    </a:cubicBezTo>
                    <a:moveTo>
                      <a:pt x="701986" y="1894685"/>
                    </a:moveTo>
                    <a:cubicBezTo>
                      <a:pt x="805442" y="1881232"/>
                      <a:pt x="686348" y="1992259"/>
                      <a:pt x="656368" y="2009657"/>
                    </a:cubicBezTo>
                    <a:cubicBezTo>
                      <a:pt x="661245" y="1986033"/>
                      <a:pt x="673229" y="1898429"/>
                      <a:pt x="701986" y="1894685"/>
                    </a:cubicBezTo>
                    <a:moveTo>
                      <a:pt x="977401" y="1700310"/>
                    </a:moveTo>
                    <a:cubicBezTo>
                      <a:pt x="963510" y="1757211"/>
                      <a:pt x="855513" y="1819289"/>
                      <a:pt x="854385" y="1726078"/>
                    </a:cubicBezTo>
                    <a:cubicBezTo>
                      <a:pt x="853968" y="1691348"/>
                      <a:pt x="873476" y="1694158"/>
                      <a:pt x="901951" y="1690824"/>
                    </a:cubicBezTo>
                    <a:cubicBezTo>
                      <a:pt x="918194" y="1688928"/>
                      <a:pt x="985341" y="1667778"/>
                      <a:pt x="977401" y="1700310"/>
                    </a:cubicBezTo>
                    <a:moveTo>
                      <a:pt x="604375" y="1788431"/>
                    </a:moveTo>
                    <a:cubicBezTo>
                      <a:pt x="592250" y="1820250"/>
                      <a:pt x="582530" y="1852896"/>
                      <a:pt x="570647" y="1884755"/>
                    </a:cubicBezTo>
                    <a:cubicBezTo>
                      <a:pt x="565381" y="1898859"/>
                      <a:pt x="559187" y="1908554"/>
                      <a:pt x="549380" y="1919734"/>
                    </a:cubicBezTo>
                    <a:cubicBezTo>
                      <a:pt x="541171" y="1929078"/>
                      <a:pt x="531404" y="1931438"/>
                      <a:pt x="531726" y="1946208"/>
                    </a:cubicBezTo>
                    <a:cubicBezTo>
                      <a:pt x="542011" y="1944225"/>
                      <a:pt x="550058" y="1938093"/>
                      <a:pt x="558368" y="1932184"/>
                    </a:cubicBezTo>
                    <a:cubicBezTo>
                      <a:pt x="556352" y="1961468"/>
                      <a:pt x="546001" y="1992985"/>
                      <a:pt x="540990" y="2022175"/>
                    </a:cubicBezTo>
                    <a:cubicBezTo>
                      <a:pt x="534984" y="2057180"/>
                      <a:pt x="529986" y="2092199"/>
                      <a:pt x="528132" y="2127695"/>
                    </a:cubicBezTo>
                    <a:cubicBezTo>
                      <a:pt x="524109" y="2204879"/>
                      <a:pt x="524075" y="2281787"/>
                      <a:pt x="525768" y="2359018"/>
                    </a:cubicBezTo>
                    <a:cubicBezTo>
                      <a:pt x="526634" y="2398373"/>
                      <a:pt x="527024" y="2437748"/>
                      <a:pt x="529147" y="2477056"/>
                    </a:cubicBezTo>
                    <a:cubicBezTo>
                      <a:pt x="530208" y="2496613"/>
                      <a:pt x="531404" y="2516250"/>
                      <a:pt x="533822" y="2535686"/>
                    </a:cubicBezTo>
                    <a:cubicBezTo>
                      <a:pt x="534803" y="2543531"/>
                      <a:pt x="540499" y="2560237"/>
                      <a:pt x="536979" y="2567592"/>
                    </a:cubicBezTo>
                    <a:cubicBezTo>
                      <a:pt x="523161" y="2596459"/>
                      <a:pt x="461952" y="2517164"/>
                      <a:pt x="435371" y="2528801"/>
                    </a:cubicBezTo>
                    <a:cubicBezTo>
                      <a:pt x="439193" y="2506831"/>
                      <a:pt x="430373" y="2511638"/>
                      <a:pt x="415642" y="2500835"/>
                    </a:cubicBezTo>
                    <a:cubicBezTo>
                      <a:pt x="408508" y="2495598"/>
                      <a:pt x="403866" y="2486690"/>
                      <a:pt x="396424" y="2482024"/>
                    </a:cubicBezTo>
                    <a:cubicBezTo>
                      <a:pt x="394173" y="2479598"/>
                      <a:pt x="391694" y="2477440"/>
                      <a:pt x="388994" y="2475544"/>
                    </a:cubicBezTo>
                    <a:cubicBezTo>
                      <a:pt x="385917" y="2471349"/>
                      <a:pt x="382673" y="2471799"/>
                      <a:pt x="379260" y="2476882"/>
                    </a:cubicBezTo>
                    <a:cubicBezTo>
                      <a:pt x="349314" y="2458979"/>
                      <a:pt x="341576" y="2420827"/>
                      <a:pt x="325501" y="2395160"/>
                    </a:cubicBezTo>
                    <a:cubicBezTo>
                      <a:pt x="317232" y="2381963"/>
                      <a:pt x="309245" y="2379906"/>
                      <a:pt x="307834" y="2361660"/>
                    </a:cubicBezTo>
                    <a:cubicBezTo>
                      <a:pt x="306611" y="2345761"/>
                      <a:pt x="309003" y="2329559"/>
                      <a:pt x="308358" y="2313593"/>
                    </a:cubicBezTo>
                    <a:cubicBezTo>
                      <a:pt x="307626" y="2295582"/>
                      <a:pt x="306571" y="2275723"/>
                      <a:pt x="301520" y="2258285"/>
                    </a:cubicBezTo>
                    <a:cubicBezTo>
                      <a:pt x="295655" y="2238036"/>
                      <a:pt x="287588" y="2239689"/>
                      <a:pt x="271875" y="2228899"/>
                    </a:cubicBezTo>
                    <a:cubicBezTo>
                      <a:pt x="276719" y="2226782"/>
                      <a:pt x="279910" y="2223225"/>
                      <a:pt x="281455" y="2218231"/>
                    </a:cubicBezTo>
                    <a:cubicBezTo>
                      <a:pt x="276437" y="2219125"/>
                      <a:pt x="261188" y="2225343"/>
                      <a:pt x="257399" y="2220873"/>
                    </a:cubicBezTo>
                    <a:cubicBezTo>
                      <a:pt x="249950" y="2212093"/>
                      <a:pt x="267529" y="2210923"/>
                      <a:pt x="272151" y="2207420"/>
                    </a:cubicBezTo>
                    <a:cubicBezTo>
                      <a:pt x="252435" y="2198667"/>
                      <a:pt x="256681" y="2191474"/>
                      <a:pt x="263794" y="2175434"/>
                    </a:cubicBezTo>
                    <a:cubicBezTo>
                      <a:pt x="265810" y="2170896"/>
                      <a:pt x="267731" y="2164112"/>
                      <a:pt x="269444" y="2160287"/>
                    </a:cubicBezTo>
                    <a:cubicBezTo>
                      <a:pt x="273185" y="2151924"/>
                      <a:pt x="275335" y="2157222"/>
                      <a:pt x="276571" y="2146835"/>
                    </a:cubicBezTo>
                    <a:cubicBezTo>
                      <a:pt x="277747" y="2136932"/>
                      <a:pt x="268967" y="2117456"/>
                      <a:pt x="266381" y="2106908"/>
                    </a:cubicBezTo>
                    <a:cubicBezTo>
                      <a:pt x="262041" y="2089207"/>
                      <a:pt x="259643" y="2073913"/>
                      <a:pt x="263539" y="2055473"/>
                    </a:cubicBezTo>
                    <a:cubicBezTo>
                      <a:pt x="266696" y="2040541"/>
                      <a:pt x="275187" y="2027022"/>
                      <a:pt x="275778" y="2011667"/>
                    </a:cubicBezTo>
                    <a:cubicBezTo>
                      <a:pt x="275946" y="2007358"/>
                      <a:pt x="269377" y="2005926"/>
                      <a:pt x="269289" y="2001765"/>
                    </a:cubicBezTo>
                    <a:cubicBezTo>
                      <a:pt x="269162" y="1995681"/>
                      <a:pt x="274838" y="1993005"/>
                      <a:pt x="276316" y="1987385"/>
                    </a:cubicBezTo>
                    <a:cubicBezTo>
                      <a:pt x="280084" y="1972998"/>
                      <a:pt x="278385" y="1957784"/>
                      <a:pt x="284833" y="1944130"/>
                    </a:cubicBezTo>
                    <a:cubicBezTo>
                      <a:pt x="290637" y="1931868"/>
                      <a:pt x="302359" y="1916003"/>
                      <a:pt x="310655" y="1905300"/>
                    </a:cubicBezTo>
                    <a:cubicBezTo>
                      <a:pt x="316405" y="1897885"/>
                      <a:pt x="330512" y="1889528"/>
                      <a:pt x="332057" y="1879740"/>
                    </a:cubicBezTo>
                    <a:cubicBezTo>
                      <a:pt x="333078" y="1873252"/>
                      <a:pt x="322982" y="1873999"/>
                      <a:pt x="323432" y="1869111"/>
                    </a:cubicBezTo>
                    <a:cubicBezTo>
                      <a:pt x="324043" y="1862496"/>
                      <a:pt x="329592" y="1860352"/>
                      <a:pt x="331117" y="1855437"/>
                    </a:cubicBezTo>
                    <a:cubicBezTo>
                      <a:pt x="335315" y="1841945"/>
                      <a:pt x="336370" y="1828976"/>
                      <a:pt x="347218" y="1818637"/>
                    </a:cubicBezTo>
                    <a:cubicBezTo>
                      <a:pt x="360882" y="1805622"/>
                      <a:pt x="366820" y="1811074"/>
                      <a:pt x="367384" y="1789608"/>
                    </a:cubicBezTo>
                    <a:cubicBezTo>
                      <a:pt x="367659" y="1779134"/>
                      <a:pt x="359283" y="1777520"/>
                      <a:pt x="363770" y="1765446"/>
                    </a:cubicBezTo>
                    <a:cubicBezTo>
                      <a:pt x="366208" y="1758892"/>
                      <a:pt x="373403" y="1755019"/>
                      <a:pt x="378004" y="1750374"/>
                    </a:cubicBezTo>
                    <a:cubicBezTo>
                      <a:pt x="391668" y="1736592"/>
                      <a:pt x="400877" y="1724350"/>
                      <a:pt x="410604" y="1707322"/>
                    </a:cubicBezTo>
                    <a:cubicBezTo>
                      <a:pt x="419209" y="1692276"/>
                      <a:pt x="432933" y="1683523"/>
                      <a:pt x="441746" y="1670528"/>
                    </a:cubicBezTo>
                    <a:cubicBezTo>
                      <a:pt x="453226" y="1653593"/>
                      <a:pt x="436063" y="1645197"/>
                      <a:pt x="459359" y="1640417"/>
                    </a:cubicBezTo>
                    <a:cubicBezTo>
                      <a:pt x="456048" y="1629902"/>
                      <a:pt x="452528" y="1621405"/>
                      <a:pt x="461240" y="1612504"/>
                    </a:cubicBezTo>
                    <a:cubicBezTo>
                      <a:pt x="466735" y="1606890"/>
                      <a:pt x="480680" y="1610326"/>
                      <a:pt x="485544" y="1603831"/>
                    </a:cubicBezTo>
                    <a:cubicBezTo>
                      <a:pt x="491119" y="1596376"/>
                      <a:pt x="482877" y="1578709"/>
                      <a:pt x="491280" y="1573868"/>
                    </a:cubicBezTo>
                    <a:cubicBezTo>
                      <a:pt x="498112" y="1569942"/>
                      <a:pt x="508343" y="1582057"/>
                      <a:pt x="519077" y="1576060"/>
                    </a:cubicBezTo>
                    <a:cubicBezTo>
                      <a:pt x="527259" y="1571488"/>
                      <a:pt x="539612" y="1546244"/>
                      <a:pt x="536979" y="1536967"/>
                    </a:cubicBezTo>
                    <a:cubicBezTo>
                      <a:pt x="558132" y="1548866"/>
                      <a:pt x="552859" y="1540671"/>
                      <a:pt x="562982" y="1525404"/>
                    </a:cubicBezTo>
                    <a:cubicBezTo>
                      <a:pt x="565253" y="1521982"/>
                      <a:pt x="572132" y="1521222"/>
                      <a:pt x="574086" y="1517767"/>
                    </a:cubicBezTo>
                    <a:cubicBezTo>
                      <a:pt x="577996" y="1510863"/>
                      <a:pt x="577102" y="1503824"/>
                      <a:pt x="582732" y="1498210"/>
                    </a:cubicBezTo>
                    <a:cubicBezTo>
                      <a:pt x="592116" y="1488866"/>
                      <a:pt x="607465" y="1491266"/>
                      <a:pt x="617790" y="1484590"/>
                    </a:cubicBezTo>
                    <a:cubicBezTo>
                      <a:pt x="626321" y="1479077"/>
                      <a:pt x="625871" y="1473135"/>
                      <a:pt x="632676" y="1467931"/>
                    </a:cubicBezTo>
                    <a:cubicBezTo>
                      <a:pt x="638493" y="1463487"/>
                      <a:pt x="648045" y="1462634"/>
                      <a:pt x="653701" y="1458028"/>
                    </a:cubicBezTo>
                    <a:cubicBezTo>
                      <a:pt x="664778" y="1449007"/>
                      <a:pt x="664886" y="1439480"/>
                      <a:pt x="678744" y="1431709"/>
                    </a:cubicBezTo>
                    <a:cubicBezTo>
                      <a:pt x="695155" y="1422512"/>
                      <a:pt x="709691" y="1414687"/>
                      <a:pt x="724617" y="1402492"/>
                    </a:cubicBezTo>
                    <a:cubicBezTo>
                      <a:pt x="734351" y="1394546"/>
                      <a:pt x="743587" y="1380455"/>
                      <a:pt x="754974" y="1375211"/>
                    </a:cubicBezTo>
                    <a:cubicBezTo>
                      <a:pt x="770719" y="1367957"/>
                      <a:pt x="782985" y="1367446"/>
                      <a:pt x="798388" y="1357100"/>
                    </a:cubicBezTo>
                    <a:cubicBezTo>
                      <a:pt x="809519" y="1349617"/>
                      <a:pt x="820045" y="1337274"/>
                      <a:pt x="830975" y="1330968"/>
                    </a:cubicBezTo>
                    <a:cubicBezTo>
                      <a:pt x="839217" y="1326222"/>
                      <a:pt x="845001" y="1327244"/>
                      <a:pt x="855392" y="1324300"/>
                    </a:cubicBezTo>
                    <a:cubicBezTo>
                      <a:pt x="874094" y="1318995"/>
                      <a:pt x="878648" y="1301375"/>
                      <a:pt x="893904" y="1294202"/>
                    </a:cubicBezTo>
                    <a:cubicBezTo>
                      <a:pt x="904376" y="1289274"/>
                      <a:pt x="919625" y="1293785"/>
                      <a:pt x="931125" y="1291197"/>
                    </a:cubicBezTo>
                    <a:cubicBezTo>
                      <a:pt x="966915" y="1283163"/>
                      <a:pt x="1002269" y="1265832"/>
                      <a:pt x="1038181" y="1256232"/>
                    </a:cubicBezTo>
                    <a:cubicBezTo>
                      <a:pt x="1082019" y="1244521"/>
                      <a:pt x="1126166" y="1234262"/>
                      <a:pt x="1170340" y="1223909"/>
                    </a:cubicBezTo>
                    <a:cubicBezTo>
                      <a:pt x="1129746" y="1278928"/>
                      <a:pt x="1078042" y="1328568"/>
                      <a:pt x="1025606" y="1372266"/>
                    </a:cubicBezTo>
                    <a:cubicBezTo>
                      <a:pt x="1008396" y="1386613"/>
                      <a:pt x="914076" y="1452005"/>
                      <a:pt x="964914" y="1479931"/>
                    </a:cubicBezTo>
                    <a:cubicBezTo>
                      <a:pt x="985321" y="1491138"/>
                      <a:pt x="1029656" y="1454936"/>
                      <a:pt x="1046134" y="1446089"/>
                    </a:cubicBezTo>
                    <a:cubicBezTo>
                      <a:pt x="1079312" y="1428267"/>
                      <a:pt x="1113678" y="1414001"/>
                      <a:pt x="1148427" y="1399588"/>
                    </a:cubicBezTo>
                    <a:cubicBezTo>
                      <a:pt x="1204619" y="1376280"/>
                      <a:pt x="1277799" y="1334827"/>
                      <a:pt x="1340244" y="1338162"/>
                    </a:cubicBezTo>
                    <a:cubicBezTo>
                      <a:pt x="1302230" y="1384798"/>
                      <a:pt x="1254778" y="1422237"/>
                      <a:pt x="1211303" y="1463434"/>
                    </a:cubicBezTo>
                    <a:cubicBezTo>
                      <a:pt x="1171347" y="1501296"/>
                      <a:pt x="1111146" y="1536806"/>
                      <a:pt x="1129988" y="1598776"/>
                    </a:cubicBezTo>
                    <a:cubicBezTo>
                      <a:pt x="1073864" y="1584497"/>
                      <a:pt x="1023456" y="1567623"/>
                      <a:pt x="965108" y="1571361"/>
                    </a:cubicBezTo>
                    <a:cubicBezTo>
                      <a:pt x="938971" y="1573035"/>
                      <a:pt x="912820" y="1569888"/>
                      <a:pt x="886803" y="1573552"/>
                    </a:cubicBezTo>
                    <a:cubicBezTo>
                      <a:pt x="858509" y="1577552"/>
                      <a:pt x="831868" y="1587018"/>
                      <a:pt x="804683" y="1595327"/>
                    </a:cubicBezTo>
                    <a:cubicBezTo>
                      <a:pt x="783173" y="1601895"/>
                      <a:pt x="759407" y="1602413"/>
                      <a:pt x="739617" y="1613337"/>
                    </a:cubicBezTo>
                    <a:cubicBezTo>
                      <a:pt x="730052" y="1618622"/>
                      <a:pt x="718229" y="1626164"/>
                      <a:pt x="709638" y="1632719"/>
                    </a:cubicBezTo>
                    <a:cubicBezTo>
                      <a:pt x="698184" y="1641459"/>
                      <a:pt x="695578" y="1647247"/>
                      <a:pt x="686583" y="1658763"/>
                    </a:cubicBezTo>
                    <a:cubicBezTo>
                      <a:pt x="654494" y="1699853"/>
                      <a:pt x="623446" y="1738374"/>
                      <a:pt x="604375" y="1788431"/>
                    </a:cubicBezTo>
                    <a:moveTo>
                      <a:pt x="428849" y="2566133"/>
                    </a:moveTo>
                    <a:cubicBezTo>
                      <a:pt x="427095" y="2559020"/>
                      <a:pt x="425503" y="2552533"/>
                      <a:pt x="423495" y="2544412"/>
                    </a:cubicBezTo>
                    <a:cubicBezTo>
                      <a:pt x="441356" y="2555410"/>
                      <a:pt x="441356" y="2555410"/>
                      <a:pt x="428849" y="2566133"/>
                    </a:cubicBezTo>
                    <a:moveTo>
                      <a:pt x="293862" y="2339630"/>
                    </a:moveTo>
                    <a:cubicBezTo>
                      <a:pt x="291658" y="2342675"/>
                      <a:pt x="282408" y="2343650"/>
                      <a:pt x="279721" y="2341021"/>
                    </a:cubicBezTo>
                    <a:cubicBezTo>
                      <a:pt x="276376" y="2337754"/>
                      <a:pt x="285169" y="2325035"/>
                      <a:pt x="286580" y="2322332"/>
                    </a:cubicBezTo>
                    <a:cubicBezTo>
                      <a:pt x="290066" y="2325008"/>
                      <a:pt x="298087" y="2333768"/>
                      <a:pt x="293862" y="2339630"/>
                    </a:cubicBezTo>
                    <a:moveTo>
                      <a:pt x="255619" y="2257196"/>
                    </a:moveTo>
                    <a:cubicBezTo>
                      <a:pt x="257984" y="2248510"/>
                      <a:pt x="260355" y="2239831"/>
                      <a:pt x="262720" y="2231145"/>
                    </a:cubicBezTo>
                    <a:cubicBezTo>
                      <a:pt x="265622" y="2239192"/>
                      <a:pt x="278714" y="2248093"/>
                      <a:pt x="279003" y="2255764"/>
                    </a:cubicBezTo>
                    <a:cubicBezTo>
                      <a:pt x="279184" y="2260846"/>
                      <a:pt x="258205" y="2258318"/>
                      <a:pt x="255619" y="2257196"/>
                    </a:cubicBezTo>
                    <a:moveTo>
                      <a:pt x="263210" y="2269108"/>
                    </a:moveTo>
                    <a:cubicBezTo>
                      <a:pt x="283705" y="2282601"/>
                      <a:pt x="285848" y="2298520"/>
                      <a:pt x="286459" y="2321808"/>
                    </a:cubicBezTo>
                    <a:cubicBezTo>
                      <a:pt x="261934" y="2313687"/>
                      <a:pt x="265454" y="2289942"/>
                      <a:pt x="263210" y="2269108"/>
                    </a:cubicBezTo>
                    <a:moveTo>
                      <a:pt x="619624" y="1350115"/>
                    </a:moveTo>
                    <a:cubicBezTo>
                      <a:pt x="617555" y="1355715"/>
                      <a:pt x="608775" y="1373160"/>
                      <a:pt x="602340" y="1360959"/>
                    </a:cubicBezTo>
                    <a:cubicBezTo>
                      <a:pt x="600284" y="1357053"/>
                      <a:pt x="615345" y="1351722"/>
                      <a:pt x="619624" y="1350115"/>
                    </a:cubicBezTo>
                    <a:moveTo>
                      <a:pt x="613739" y="1331096"/>
                    </a:moveTo>
                    <a:cubicBezTo>
                      <a:pt x="618804" y="1326531"/>
                      <a:pt x="629015" y="1332212"/>
                      <a:pt x="634745" y="1328521"/>
                    </a:cubicBezTo>
                    <a:cubicBezTo>
                      <a:pt x="638762" y="1325933"/>
                      <a:pt x="637432" y="1323311"/>
                      <a:pt x="639319" y="1321778"/>
                    </a:cubicBezTo>
                    <a:cubicBezTo>
                      <a:pt x="639696" y="1321469"/>
                      <a:pt x="645157" y="1310417"/>
                      <a:pt x="647394" y="1307909"/>
                    </a:cubicBezTo>
                    <a:cubicBezTo>
                      <a:pt x="651344" y="1303499"/>
                      <a:pt x="659962" y="1300750"/>
                      <a:pt x="664765" y="1296770"/>
                    </a:cubicBezTo>
                    <a:cubicBezTo>
                      <a:pt x="678186" y="1285644"/>
                      <a:pt x="685764" y="1271015"/>
                      <a:pt x="694208" y="1256138"/>
                    </a:cubicBezTo>
                    <a:cubicBezTo>
                      <a:pt x="704284" y="1238369"/>
                      <a:pt x="707495" y="1236312"/>
                      <a:pt x="723744" y="1228178"/>
                    </a:cubicBezTo>
                    <a:cubicBezTo>
                      <a:pt x="734949" y="1222571"/>
                      <a:pt x="743634" y="1215707"/>
                      <a:pt x="752750" y="1206174"/>
                    </a:cubicBezTo>
                    <a:cubicBezTo>
                      <a:pt x="763256" y="1195196"/>
                      <a:pt x="762484" y="1187337"/>
                      <a:pt x="771109" y="1175337"/>
                    </a:cubicBezTo>
                    <a:cubicBezTo>
                      <a:pt x="775368" y="1169414"/>
                      <a:pt x="781501" y="1168681"/>
                      <a:pt x="786465" y="1163908"/>
                    </a:cubicBezTo>
                    <a:cubicBezTo>
                      <a:pt x="792417" y="1158194"/>
                      <a:pt x="795439" y="1150200"/>
                      <a:pt x="800941" y="1144432"/>
                    </a:cubicBezTo>
                    <a:cubicBezTo>
                      <a:pt x="803319" y="1141938"/>
                      <a:pt x="810950" y="1141945"/>
                      <a:pt x="812387" y="1139807"/>
                    </a:cubicBezTo>
                    <a:cubicBezTo>
                      <a:pt x="814221" y="1137104"/>
                      <a:pt x="815652" y="1126294"/>
                      <a:pt x="817372" y="1124304"/>
                    </a:cubicBezTo>
                    <a:cubicBezTo>
                      <a:pt x="820657" y="1128741"/>
                      <a:pt x="823948" y="1133178"/>
                      <a:pt x="827226" y="1137615"/>
                    </a:cubicBezTo>
                    <a:cubicBezTo>
                      <a:pt x="840178" y="1114839"/>
                      <a:pt x="849629" y="1096022"/>
                      <a:pt x="871286" y="1080862"/>
                    </a:cubicBezTo>
                    <a:cubicBezTo>
                      <a:pt x="894031" y="1064942"/>
                      <a:pt x="913666" y="1041655"/>
                      <a:pt x="937177" y="1027403"/>
                    </a:cubicBezTo>
                    <a:cubicBezTo>
                      <a:pt x="942457" y="1024203"/>
                      <a:pt x="953225" y="1022851"/>
                      <a:pt x="957262" y="1018132"/>
                    </a:cubicBezTo>
                    <a:cubicBezTo>
                      <a:pt x="964087" y="1010145"/>
                      <a:pt x="958176" y="1003039"/>
                      <a:pt x="963154" y="996256"/>
                    </a:cubicBezTo>
                    <a:cubicBezTo>
                      <a:pt x="968803" y="988565"/>
                      <a:pt x="979746" y="994791"/>
                      <a:pt x="986927" y="991476"/>
                    </a:cubicBezTo>
                    <a:cubicBezTo>
                      <a:pt x="996015" y="987281"/>
                      <a:pt x="998615" y="975026"/>
                      <a:pt x="1010317" y="976377"/>
                    </a:cubicBezTo>
                    <a:cubicBezTo>
                      <a:pt x="971839" y="1021897"/>
                      <a:pt x="972323" y="1092721"/>
                      <a:pt x="970281" y="1149575"/>
                    </a:cubicBezTo>
                    <a:cubicBezTo>
                      <a:pt x="969394" y="1174073"/>
                      <a:pt x="984824" y="1186423"/>
                      <a:pt x="962045" y="1204399"/>
                    </a:cubicBezTo>
                    <a:cubicBezTo>
                      <a:pt x="942672" y="1219693"/>
                      <a:pt x="915352" y="1215156"/>
                      <a:pt x="892446" y="1225220"/>
                    </a:cubicBezTo>
                    <a:cubicBezTo>
                      <a:pt x="863682" y="1237858"/>
                      <a:pt x="832916" y="1244581"/>
                      <a:pt x="803567" y="1255600"/>
                    </a:cubicBezTo>
                    <a:cubicBezTo>
                      <a:pt x="773211" y="1266988"/>
                      <a:pt x="748800" y="1286934"/>
                      <a:pt x="719586" y="1300131"/>
                    </a:cubicBezTo>
                    <a:cubicBezTo>
                      <a:pt x="693825" y="1311762"/>
                      <a:pt x="676232" y="1328300"/>
                      <a:pt x="652667" y="1342659"/>
                    </a:cubicBezTo>
                    <a:cubicBezTo>
                      <a:pt x="643907" y="1347997"/>
                      <a:pt x="630338" y="1355749"/>
                      <a:pt x="619893" y="1349369"/>
                    </a:cubicBezTo>
                    <a:cubicBezTo>
                      <a:pt x="613350" y="1345369"/>
                      <a:pt x="605201" y="1338801"/>
                      <a:pt x="613739" y="1331096"/>
                    </a:cubicBezTo>
                    <a:moveTo>
                      <a:pt x="1048297" y="949425"/>
                    </a:moveTo>
                    <a:cubicBezTo>
                      <a:pt x="1049970" y="942958"/>
                      <a:pt x="1082811" y="925963"/>
                      <a:pt x="1090893" y="920417"/>
                    </a:cubicBezTo>
                    <a:cubicBezTo>
                      <a:pt x="1103017" y="912081"/>
                      <a:pt x="1120966" y="891724"/>
                      <a:pt x="1134502" y="899811"/>
                    </a:cubicBezTo>
                    <a:cubicBezTo>
                      <a:pt x="1139191" y="881028"/>
                      <a:pt x="1157489" y="860127"/>
                      <a:pt x="1173658" y="856147"/>
                    </a:cubicBezTo>
                    <a:cubicBezTo>
                      <a:pt x="1191594" y="851724"/>
                      <a:pt x="1222366" y="836342"/>
                      <a:pt x="1240013" y="822917"/>
                    </a:cubicBezTo>
                    <a:cubicBezTo>
                      <a:pt x="1245165" y="818997"/>
                      <a:pt x="1246865" y="813263"/>
                      <a:pt x="1252931" y="809585"/>
                    </a:cubicBezTo>
                    <a:cubicBezTo>
                      <a:pt x="1263490" y="803179"/>
                      <a:pt x="1273970" y="806675"/>
                      <a:pt x="1284140" y="797942"/>
                    </a:cubicBezTo>
                    <a:cubicBezTo>
                      <a:pt x="1285698" y="796611"/>
                      <a:pt x="1299771" y="773370"/>
                      <a:pt x="1300329" y="773592"/>
                    </a:cubicBezTo>
                    <a:cubicBezTo>
                      <a:pt x="1301048" y="776086"/>
                      <a:pt x="1301706" y="778607"/>
                      <a:pt x="1302277" y="781141"/>
                    </a:cubicBezTo>
                    <a:cubicBezTo>
                      <a:pt x="1312958" y="775219"/>
                      <a:pt x="1322469" y="770506"/>
                      <a:pt x="1329126" y="762950"/>
                    </a:cubicBezTo>
                    <a:cubicBezTo>
                      <a:pt x="1330638" y="761235"/>
                      <a:pt x="1320851" y="756778"/>
                      <a:pt x="1323941" y="753383"/>
                    </a:cubicBezTo>
                    <a:cubicBezTo>
                      <a:pt x="1327723" y="749229"/>
                      <a:pt x="1336166" y="753874"/>
                      <a:pt x="1339989" y="749928"/>
                    </a:cubicBezTo>
                    <a:cubicBezTo>
                      <a:pt x="1328099" y="808954"/>
                      <a:pt x="1336952" y="884927"/>
                      <a:pt x="1396832" y="914850"/>
                    </a:cubicBezTo>
                    <a:cubicBezTo>
                      <a:pt x="1325620" y="922548"/>
                      <a:pt x="1256068" y="901136"/>
                      <a:pt x="1183976" y="914286"/>
                    </a:cubicBezTo>
                    <a:cubicBezTo>
                      <a:pt x="1149469" y="920585"/>
                      <a:pt x="1114390" y="930918"/>
                      <a:pt x="1082999" y="946790"/>
                    </a:cubicBezTo>
                    <a:cubicBezTo>
                      <a:pt x="1063767" y="956518"/>
                      <a:pt x="1039175" y="991355"/>
                      <a:pt x="1020030" y="974441"/>
                    </a:cubicBezTo>
                    <a:cubicBezTo>
                      <a:pt x="1027628" y="964310"/>
                      <a:pt x="1039215" y="958017"/>
                      <a:pt x="1048297" y="949425"/>
                    </a:cubicBezTo>
                    <a:moveTo>
                      <a:pt x="1393829" y="779615"/>
                    </a:moveTo>
                    <a:cubicBezTo>
                      <a:pt x="1420457" y="747044"/>
                      <a:pt x="1460849" y="734156"/>
                      <a:pt x="1501530" y="745820"/>
                    </a:cubicBezTo>
                    <a:cubicBezTo>
                      <a:pt x="1549156" y="759481"/>
                      <a:pt x="1529071" y="792758"/>
                      <a:pt x="1521877" y="829707"/>
                    </a:cubicBezTo>
                    <a:cubicBezTo>
                      <a:pt x="1508133" y="809559"/>
                      <a:pt x="1478361" y="789572"/>
                      <a:pt x="1453009" y="788967"/>
                    </a:cubicBezTo>
                    <a:cubicBezTo>
                      <a:pt x="1417071" y="788113"/>
                      <a:pt x="1430654" y="818056"/>
                      <a:pt x="1452237" y="828786"/>
                    </a:cubicBezTo>
                    <a:cubicBezTo>
                      <a:pt x="1471859" y="838534"/>
                      <a:pt x="1505506" y="841250"/>
                      <a:pt x="1519552" y="858977"/>
                    </a:cubicBezTo>
                    <a:cubicBezTo>
                      <a:pt x="1533222" y="876228"/>
                      <a:pt x="1527983" y="904437"/>
                      <a:pt x="1530186" y="924780"/>
                    </a:cubicBezTo>
                    <a:cubicBezTo>
                      <a:pt x="1519559" y="923200"/>
                      <a:pt x="1508932" y="921620"/>
                      <a:pt x="1498298" y="920040"/>
                    </a:cubicBezTo>
                    <a:cubicBezTo>
                      <a:pt x="1507219" y="872564"/>
                      <a:pt x="1467962" y="870265"/>
                      <a:pt x="1431359" y="856880"/>
                    </a:cubicBezTo>
                    <a:cubicBezTo>
                      <a:pt x="1394366" y="843361"/>
                      <a:pt x="1363526" y="816685"/>
                      <a:pt x="1393829" y="779615"/>
                    </a:cubicBezTo>
                    <a:moveTo>
                      <a:pt x="1513110" y="662707"/>
                    </a:moveTo>
                    <a:lnTo>
                      <a:pt x="1513110" y="706768"/>
                    </a:lnTo>
                    <a:cubicBezTo>
                      <a:pt x="1498305" y="698324"/>
                      <a:pt x="1483493" y="689887"/>
                      <a:pt x="1468681" y="681443"/>
                    </a:cubicBezTo>
                    <a:cubicBezTo>
                      <a:pt x="1483493" y="675198"/>
                      <a:pt x="1498305" y="668952"/>
                      <a:pt x="1513110" y="662707"/>
                    </a:cubicBezTo>
                    <a:moveTo>
                      <a:pt x="1632143" y="1014771"/>
                    </a:moveTo>
                    <a:cubicBezTo>
                      <a:pt x="1681591" y="1028169"/>
                      <a:pt x="1730695" y="1042347"/>
                      <a:pt x="1778227" y="1060835"/>
                    </a:cubicBezTo>
                    <a:cubicBezTo>
                      <a:pt x="1795491" y="1067551"/>
                      <a:pt x="1814401" y="1069924"/>
                      <a:pt x="1831316" y="1077507"/>
                    </a:cubicBezTo>
                    <a:cubicBezTo>
                      <a:pt x="1847424" y="1084721"/>
                      <a:pt x="1849842" y="1083968"/>
                      <a:pt x="1844112" y="1098086"/>
                    </a:cubicBezTo>
                    <a:cubicBezTo>
                      <a:pt x="1828064" y="1137636"/>
                      <a:pt x="1790043" y="1130805"/>
                      <a:pt x="1756732" y="1124755"/>
                    </a:cubicBezTo>
                    <a:cubicBezTo>
                      <a:pt x="1704591" y="1115282"/>
                      <a:pt x="1653532" y="1102153"/>
                      <a:pt x="1602043" y="1089796"/>
                    </a:cubicBezTo>
                    <a:cubicBezTo>
                      <a:pt x="1551716" y="1077729"/>
                      <a:pt x="1500327" y="1069816"/>
                      <a:pt x="1450759" y="1054690"/>
                    </a:cubicBezTo>
                    <a:cubicBezTo>
                      <a:pt x="1399895" y="1039174"/>
                      <a:pt x="1350327" y="1024478"/>
                      <a:pt x="1298005" y="1014233"/>
                    </a:cubicBezTo>
                    <a:cubicBezTo>
                      <a:pt x="1282736" y="1011241"/>
                      <a:pt x="1161950" y="1000162"/>
                      <a:pt x="1162865" y="987537"/>
                    </a:cubicBezTo>
                    <a:cubicBezTo>
                      <a:pt x="1238938" y="977654"/>
                      <a:pt x="1317257" y="987389"/>
                      <a:pt x="1393668" y="988417"/>
                    </a:cubicBezTo>
                    <a:cubicBezTo>
                      <a:pt x="1473081" y="989486"/>
                      <a:pt x="1555121" y="993890"/>
                      <a:pt x="1632143" y="1014771"/>
                    </a:cubicBezTo>
                    <a:moveTo>
                      <a:pt x="1565023" y="861781"/>
                    </a:moveTo>
                    <a:cubicBezTo>
                      <a:pt x="1565970" y="834587"/>
                      <a:pt x="1566346" y="807306"/>
                      <a:pt x="1569725" y="780274"/>
                    </a:cubicBezTo>
                    <a:cubicBezTo>
                      <a:pt x="1592356" y="808207"/>
                      <a:pt x="1612784" y="816570"/>
                      <a:pt x="1641313" y="790385"/>
                    </a:cubicBezTo>
                    <a:cubicBezTo>
                      <a:pt x="1668626" y="765323"/>
                      <a:pt x="1674719" y="752254"/>
                      <a:pt x="1709347" y="775817"/>
                    </a:cubicBezTo>
                    <a:cubicBezTo>
                      <a:pt x="1739367" y="796254"/>
                      <a:pt x="1767769" y="795313"/>
                      <a:pt x="1799649" y="777424"/>
                    </a:cubicBezTo>
                    <a:cubicBezTo>
                      <a:pt x="1819096" y="766513"/>
                      <a:pt x="1850346" y="721927"/>
                      <a:pt x="1870787" y="731104"/>
                    </a:cubicBezTo>
                    <a:cubicBezTo>
                      <a:pt x="1880527" y="735481"/>
                      <a:pt x="1887668" y="753114"/>
                      <a:pt x="1897502" y="759602"/>
                    </a:cubicBezTo>
                    <a:cubicBezTo>
                      <a:pt x="1909842" y="767730"/>
                      <a:pt x="1928819" y="773370"/>
                      <a:pt x="1943201" y="776523"/>
                    </a:cubicBezTo>
                    <a:cubicBezTo>
                      <a:pt x="1977171" y="783965"/>
                      <a:pt x="1997411" y="762116"/>
                      <a:pt x="2018732" y="738748"/>
                    </a:cubicBezTo>
                    <a:cubicBezTo>
                      <a:pt x="2049652" y="704858"/>
                      <a:pt x="2048746" y="724543"/>
                      <a:pt x="2077415" y="748039"/>
                    </a:cubicBezTo>
                    <a:cubicBezTo>
                      <a:pt x="2109390" y="774251"/>
                      <a:pt x="2136126" y="761444"/>
                      <a:pt x="2165078" y="739077"/>
                    </a:cubicBezTo>
                    <a:cubicBezTo>
                      <a:pt x="2182718" y="790755"/>
                      <a:pt x="2189315" y="847192"/>
                      <a:pt x="2194299" y="901371"/>
                    </a:cubicBezTo>
                    <a:cubicBezTo>
                      <a:pt x="2195978" y="919664"/>
                      <a:pt x="2202259" y="945640"/>
                      <a:pt x="2185828" y="958575"/>
                    </a:cubicBezTo>
                    <a:cubicBezTo>
                      <a:pt x="2174247" y="967698"/>
                      <a:pt x="2149668" y="968054"/>
                      <a:pt x="2135716" y="973096"/>
                    </a:cubicBezTo>
                    <a:cubicBezTo>
                      <a:pt x="2085873" y="991120"/>
                      <a:pt x="2037977" y="1016687"/>
                      <a:pt x="1996289" y="1049420"/>
                    </a:cubicBezTo>
                    <a:cubicBezTo>
                      <a:pt x="1980046" y="1062173"/>
                      <a:pt x="1965886" y="1077790"/>
                      <a:pt x="1943691" y="1074885"/>
                    </a:cubicBezTo>
                    <a:cubicBezTo>
                      <a:pt x="1922538" y="1072116"/>
                      <a:pt x="1901983" y="1054408"/>
                      <a:pt x="1884968" y="1042717"/>
                    </a:cubicBezTo>
                    <a:cubicBezTo>
                      <a:pt x="1866508" y="1030038"/>
                      <a:pt x="1847827" y="1015638"/>
                      <a:pt x="1826250" y="1008572"/>
                    </a:cubicBezTo>
                    <a:cubicBezTo>
                      <a:pt x="1813615" y="1004431"/>
                      <a:pt x="1793375" y="1005930"/>
                      <a:pt x="1782318" y="998340"/>
                    </a:cubicBezTo>
                    <a:cubicBezTo>
                      <a:pt x="1761763" y="984229"/>
                      <a:pt x="1785953" y="947214"/>
                      <a:pt x="1780834" y="922366"/>
                    </a:cubicBezTo>
                    <a:cubicBezTo>
                      <a:pt x="1776958" y="903502"/>
                      <a:pt x="1766103" y="864167"/>
                      <a:pt x="1740119" y="875226"/>
                    </a:cubicBezTo>
                    <a:cubicBezTo>
                      <a:pt x="1701454" y="891677"/>
                      <a:pt x="1723957" y="955899"/>
                      <a:pt x="1745218" y="975947"/>
                    </a:cubicBezTo>
                    <a:cubicBezTo>
                      <a:pt x="1701723" y="968222"/>
                      <a:pt x="1653565" y="956941"/>
                      <a:pt x="1611615" y="942608"/>
                    </a:cubicBezTo>
                    <a:cubicBezTo>
                      <a:pt x="1579210" y="931536"/>
                      <a:pt x="1563861" y="894951"/>
                      <a:pt x="1565023" y="861781"/>
                    </a:cubicBezTo>
                    <a:moveTo>
                      <a:pt x="2294516" y="994233"/>
                    </a:moveTo>
                    <a:cubicBezTo>
                      <a:pt x="2383805" y="969163"/>
                      <a:pt x="2467356" y="952256"/>
                      <a:pt x="2560278" y="947691"/>
                    </a:cubicBezTo>
                    <a:cubicBezTo>
                      <a:pt x="2601409" y="945667"/>
                      <a:pt x="2641230" y="946945"/>
                      <a:pt x="2681904" y="947314"/>
                    </a:cubicBezTo>
                    <a:cubicBezTo>
                      <a:pt x="2705321" y="947530"/>
                      <a:pt x="2723163" y="928645"/>
                      <a:pt x="2704455" y="906924"/>
                    </a:cubicBezTo>
                    <a:cubicBezTo>
                      <a:pt x="2678566" y="876847"/>
                      <a:pt x="2599596" y="888295"/>
                      <a:pt x="2564605" y="886944"/>
                    </a:cubicBezTo>
                    <a:cubicBezTo>
                      <a:pt x="2470816" y="883321"/>
                      <a:pt x="2384819" y="893983"/>
                      <a:pt x="2295994" y="924901"/>
                    </a:cubicBezTo>
                    <a:cubicBezTo>
                      <a:pt x="2305385" y="907596"/>
                      <a:pt x="2327949" y="905351"/>
                      <a:pt x="2343419" y="896403"/>
                    </a:cubicBezTo>
                    <a:cubicBezTo>
                      <a:pt x="2362390" y="885418"/>
                      <a:pt x="2375287" y="867327"/>
                      <a:pt x="2383395" y="847246"/>
                    </a:cubicBezTo>
                    <a:cubicBezTo>
                      <a:pt x="2404481" y="795024"/>
                      <a:pt x="2383254" y="745813"/>
                      <a:pt x="2361194" y="698109"/>
                    </a:cubicBezTo>
                    <a:cubicBezTo>
                      <a:pt x="2404528" y="709766"/>
                      <a:pt x="2449353" y="735292"/>
                      <a:pt x="2492916" y="741773"/>
                    </a:cubicBezTo>
                    <a:cubicBezTo>
                      <a:pt x="2502052" y="743131"/>
                      <a:pt x="2507909" y="742257"/>
                      <a:pt x="2515990" y="745585"/>
                    </a:cubicBezTo>
                    <a:cubicBezTo>
                      <a:pt x="2520948" y="747622"/>
                      <a:pt x="2522513" y="754674"/>
                      <a:pt x="2528659" y="756214"/>
                    </a:cubicBezTo>
                    <a:cubicBezTo>
                      <a:pt x="2531628" y="756960"/>
                      <a:pt x="2538762" y="750250"/>
                      <a:pt x="2542121" y="751198"/>
                    </a:cubicBezTo>
                    <a:cubicBezTo>
                      <a:pt x="2555388" y="754950"/>
                      <a:pt x="2544896" y="755945"/>
                      <a:pt x="2553286" y="761377"/>
                    </a:cubicBezTo>
                    <a:cubicBezTo>
                      <a:pt x="2559942" y="765686"/>
                      <a:pt x="2559405" y="771232"/>
                      <a:pt x="2571618" y="769195"/>
                    </a:cubicBezTo>
                    <a:cubicBezTo>
                      <a:pt x="2577032" y="768301"/>
                      <a:pt x="2582903" y="759925"/>
                      <a:pt x="2585758" y="759696"/>
                    </a:cubicBezTo>
                    <a:cubicBezTo>
                      <a:pt x="2589392" y="759400"/>
                      <a:pt x="2588552" y="754977"/>
                      <a:pt x="2594114" y="756267"/>
                    </a:cubicBezTo>
                    <a:cubicBezTo>
                      <a:pt x="2604231" y="758620"/>
                      <a:pt x="2603337" y="771656"/>
                      <a:pt x="2606709" y="778069"/>
                    </a:cubicBezTo>
                    <a:cubicBezTo>
                      <a:pt x="2610310" y="784900"/>
                      <a:pt x="2605198" y="793982"/>
                      <a:pt x="2616114" y="797720"/>
                    </a:cubicBezTo>
                    <a:cubicBezTo>
                      <a:pt x="2624276" y="800516"/>
                      <a:pt x="2626324" y="791898"/>
                      <a:pt x="2633263" y="792516"/>
                    </a:cubicBezTo>
                    <a:cubicBezTo>
                      <a:pt x="2637475" y="792893"/>
                      <a:pt x="2646221" y="798963"/>
                      <a:pt x="2649943" y="802661"/>
                    </a:cubicBezTo>
                    <a:cubicBezTo>
                      <a:pt x="2661933" y="814574"/>
                      <a:pt x="2678351" y="827730"/>
                      <a:pt x="2694473" y="835482"/>
                    </a:cubicBezTo>
                    <a:cubicBezTo>
                      <a:pt x="2692887" y="833888"/>
                      <a:pt x="2702070" y="830050"/>
                      <a:pt x="2699873" y="829149"/>
                    </a:cubicBezTo>
                    <a:cubicBezTo>
                      <a:pt x="2698396" y="828550"/>
                      <a:pt x="2708042" y="830876"/>
                      <a:pt x="2707894" y="830843"/>
                    </a:cubicBezTo>
                    <a:cubicBezTo>
                      <a:pt x="2717205" y="832960"/>
                      <a:pt x="2722122" y="847253"/>
                      <a:pt x="2726824" y="852463"/>
                    </a:cubicBezTo>
                    <a:cubicBezTo>
                      <a:pt x="2735476" y="862016"/>
                      <a:pt x="2748918" y="872100"/>
                      <a:pt x="2761043" y="876316"/>
                    </a:cubicBezTo>
                    <a:cubicBezTo>
                      <a:pt x="2782008" y="883610"/>
                      <a:pt x="2781369" y="874890"/>
                      <a:pt x="2789021" y="899805"/>
                    </a:cubicBezTo>
                    <a:cubicBezTo>
                      <a:pt x="2803927" y="876369"/>
                      <a:pt x="2809643" y="915617"/>
                      <a:pt x="2828130" y="919939"/>
                    </a:cubicBezTo>
                    <a:cubicBezTo>
                      <a:pt x="2837702" y="922178"/>
                      <a:pt x="2836587" y="918077"/>
                      <a:pt x="2845286" y="923086"/>
                    </a:cubicBezTo>
                    <a:cubicBezTo>
                      <a:pt x="2851258" y="926521"/>
                      <a:pt x="2855241" y="937042"/>
                      <a:pt x="2859742" y="942118"/>
                    </a:cubicBezTo>
                    <a:cubicBezTo>
                      <a:pt x="2861676" y="934797"/>
                      <a:pt x="2863604" y="927469"/>
                      <a:pt x="2865532" y="920155"/>
                    </a:cubicBezTo>
                    <a:cubicBezTo>
                      <a:pt x="2878846" y="945378"/>
                      <a:pt x="2907584" y="985379"/>
                      <a:pt x="2939102" y="978145"/>
                    </a:cubicBezTo>
                    <a:cubicBezTo>
                      <a:pt x="2939102" y="985029"/>
                      <a:pt x="2936267" y="993258"/>
                      <a:pt x="2941594" y="999133"/>
                    </a:cubicBezTo>
                    <a:cubicBezTo>
                      <a:pt x="2945315" y="1003241"/>
                      <a:pt x="2951341" y="998575"/>
                      <a:pt x="2954256" y="1000962"/>
                    </a:cubicBezTo>
                    <a:cubicBezTo>
                      <a:pt x="2956795" y="1003046"/>
                      <a:pt x="2962875" y="1011342"/>
                      <a:pt x="2964823" y="1012707"/>
                    </a:cubicBezTo>
                    <a:cubicBezTo>
                      <a:pt x="2968658" y="1015396"/>
                      <a:pt x="2975624" y="1017359"/>
                      <a:pt x="2978956" y="1020041"/>
                    </a:cubicBezTo>
                    <a:cubicBezTo>
                      <a:pt x="2981892" y="1022401"/>
                      <a:pt x="2983343" y="1033675"/>
                      <a:pt x="2986601" y="1037749"/>
                    </a:cubicBezTo>
                    <a:cubicBezTo>
                      <a:pt x="2992720" y="1045406"/>
                      <a:pt x="3003300" y="1046925"/>
                      <a:pt x="3008305" y="1056109"/>
                    </a:cubicBezTo>
                    <a:cubicBezTo>
                      <a:pt x="3009447" y="1047053"/>
                      <a:pt x="3010589" y="1037991"/>
                      <a:pt x="3011724" y="1028935"/>
                    </a:cubicBezTo>
                    <a:cubicBezTo>
                      <a:pt x="3021652" y="1036606"/>
                      <a:pt x="3022505" y="1042562"/>
                      <a:pt x="3024944" y="1053783"/>
                    </a:cubicBezTo>
                    <a:cubicBezTo>
                      <a:pt x="3028417" y="1069763"/>
                      <a:pt x="3023809" y="1066018"/>
                      <a:pt x="3034832" y="1072761"/>
                    </a:cubicBezTo>
                    <a:cubicBezTo>
                      <a:pt x="3045660" y="1079396"/>
                      <a:pt x="3051310" y="1078650"/>
                      <a:pt x="3061238" y="1090160"/>
                    </a:cubicBezTo>
                    <a:cubicBezTo>
                      <a:pt x="3070972" y="1101440"/>
                      <a:pt x="3071059" y="1108392"/>
                      <a:pt x="3085105" y="1096640"/>
                    </a:cubicBezTo>
                    <a:cubicBezTo>
                      <a:pt x="3087718" y="1105333"/>
                      <a:pt x="3088558" y="1116580"/>
                      <a:pt x="3095531" y="1123242"/>
                    </a:cubicBezTo>
                    <a:cubicBezTo>
                      <a:pt x="3100797" y="1128278"/>
                      <a:pt x="3122609" y="1128493"/>
                      <a:pt x="3124691" y="1140385"/>
                    </a:cubicBezTo>
                    <a:cubicBezTo>
                      <a:pt x="3083715" y="1105810"/>
                      <a:pt x="3110678" y="1158321"/>
                      <a:pt x="3124711" y="1140473"/>
                    </a:cubicBezTo>
                    <a:cubicBezTo>
                      <a:pt x="3127674" y="1159579"/>
                      <a:pt x="3141659" y="1165750"/>
                      <a:pt x="3157627" y="1179357"/>
                    </a:cubicBezTo>
                    <a:cubicBezTo>
                      <a:pt x="3172519" y="1192036"/>
                      <a:pt x="3174958" y="1191115"/>
                      <a:pt x="3180043" y="1212419"/>
                    </a:cubicBezTo>
                    <a:cubicBezTo>
                      <a:pt x="3179929" y="1211949"/>
                      <a:pt x="3187526" y="1216662"/>
                      <a:pt x="3188077" y="1217603"/>
                    </a:cubicBezTo>
                    <a:cubicBezTo>
                      <a:pt x="3173567" y="1219673"/>
                      <a:pt x="3196064" y="1235889"/>
                      <a:pt x="3199866" y="1238853"/>
                    </a:cubicBezTo>
                    <a:cubicBezTo>
                      <a:pt x="3202640" y="1241018"/>
                      <a:pt x="3206254" y="1235848"/>
                      <a:pt x="3210862" y="1239351"/>
                    </a:cubicBezTo>
                    <a:cubicBezTo>
                      <a:pt x="3216136" y="1243358"/>
                      <a:pt x="3220428" y="1252467"/>
                      <a:pt x="3224720" y="1257959"/>
                    </a:cubicBezTo>
                    <a:cubicBezTo>
                      <a:pt x="3236348" y="1272850"/>
                      <a:pt x="3244953" y="1285644"/>
                      <a:pt x="3257192" y="1297751"/>
                    </a:cubicBezTo>
                    <a:cubicBezTo>
                      <a:pt x="3270399" y="1310820"/>
                      <a:pt x="3276821" y="1327338"/>
                      <a:pt x="3289503" y="1342612"/>
                    </a:cubicBezTo>
                    <a:cubicBezTo>
                      <a:pt x="3303570" y="1359574"/>
                      <a:pt x="3311181" y="1379076"/>
                      <a:pt x="3322943" y="1397490"/>
                    </a:cubicBezTo>
                    <a:cubicBezTo>
                      <a:pt x="3334127" y="1415003"/>
                      <a:pt x="3348980" y="1429060"/>
                      <a:pt x="3361931" y="1445094"/>
                    </a:cubicBezTo>
                    <a:cubicBezTo>
                      <a:pt x="3382573" y="1470613"/>
                      <a:pt x="3389593" y="1526816"/>
                      <a:pt x="3428078" y="1528295"/>
                    </a:cubicBezTo>
                    <a:cubicBezTo>
                      <a:pt x="3425820" y="1530627"/>
                      <a:pt x="3428958" y="1548046"/>
                      <a:pt x="3429327" y="1551260"/>
                    </a:cubicBezTo>
                    <a:cubicBezTo>
                      <a:pt x="3431147" y="1567078"/>
                      <a:pt x="3429938" y="1582298"/>
                      <a:pt x="3439296" y="1596625"/>
                    </a:cubicBezTo>
                    <a:cubicBezTo>
                      <a:pt x="3441439" y="1580282"/>
                      <a:pt x="3449990" y="1586581"/>
                      <a:pt x="3457419" y="1595166"/>
                    </a:cubicBezTo>
                    <a:cubicBezTo>
                      <a:pt x="3469773" y="1609452"/>
                      <a:pt x="3458924" y="1605855"/>
                      <a:pt x="3459576" y="1620329"/>
                    </a:cubicBezTo>
                    <a:cubicBezTo>
                      <a:pt x="3460368" y="1637876"/>
                      <a:pt x="3462363" y="1624302"/>
                      <a:pt x="3469047" y="1639623"/>
                    </a:cubicBezTo>
                    <a:cubicBezTo>
                      <a:pt x="3474280" y="1651624"/>
                      <a:pt x="3477148" y="1659409"/>
                      <a:pt x="3479956" y="1672726"/>
                    </a:cubicBezTo>
                    <a:cubicBezTo>
                      <a:pt x="3458218" y="1674447"/>
                      <a:pt x="3448263" y="1656686"/>
                      <a:pt x="3440229" y="1639475"/>
                    </a:cubicBezTo>
                    <a:cubicBezTo>
                      <a:pt x="3436871" y="1632275"/>
                      <a:pt x="3435709" y="1620443"/>
                      <a:pt x="3429763" y="1614816"/>
                    </a:cubicBezTo>
                    <a:cubicBezTo>
                      <a:pt x="3423436" y="1608827"/>
                      <a:pt x="3414743" y="1608356"/>
                      <a:pt x="3408241" y="1601673"/>
                    </a:cubicBezTo>
                    <a:cubicBezTo>
                      <a:pt x="3395760" y="1588833"/>
                      <a:pt x="3390352" y="1568813"/>
                      <a:pt x="3375641" y="1556315"/>
                    </a:cubicBezTo>
                    <a:cubicBezTo>
                      <a:pt x="3359022" y="1542197"/>
                      <a:pt x="3355341" y="1535528"/>
                      <a:pt x="3341604" y="1518647"/>
                    </a:cubicBezTo>
                    <a:cubicBezTo>
                      <a:pt x="3326409" y="1499978"/>
                      <a:pt x="3305424" y="1486869"/>
                      <a:pt x="3289483" y="1468812"/>
                    </a:cubicBezTo>
                    <a:cubicBezTo>
                      <a:pt x="3273516" y="1450721"/>
                      <a:pt x="3274812" y="1460597"/>
                      <a:pt x="3254754" y="1454049"/>
                    </a:cubicBezTo>
                    <a:cubicBezTo>
                      <a:pt x="3233426" y="1447077"/>
                      <a:pt x="3198939" y="1380018"/>
                      <a:pt x="3172069" y="1405846"/>
                    </a:cubicBezTo>
                    <a:cubicBezTo>
                      <a:pt x="3173131" y="1388952"/>
                      <a:pt x="3147826" y="1373060"/>
                      <a:pt x="3135036" y="1366935"/>
                    </a:cubicBezTo>
                    <a:cubicBezTo>
                      <a:pt x="3129507" y="1364293"/>
                      <a:pt x="3123072" y="1366686"/>
                      <a:pt x="3117537" y="1362720"/>
                    </a:cubicBezTo>
                    <a:cubicBezTo>
                      <a:pt x="3111538" y="1358417"/>
                      <a:pt x="3111108" y="1350122"/>
                      <a:pt x="3105056" y="1344959"/>
                    </a:cubicBezTo>
                    <a:cubicBezTo>
                      <a:pt x="3105063" y="1344965"/>
                      <a:pt x="3095779" y="1347211"/>
                      <a:pt x="3093898" y="1346263"/>
                    </a:cubicBezTo>
                    <a:cubicBezTo>
                      <a:pt x="3090063" y="1344320"/>
                      <a:pt x="3090036" y="1337449"/>
                      <a:pt x="3086650" y="1335190"/>
                    </a:cubicBezTo>
                    <a:cubicBezTo>
                      <a:pt x="3077286" y="1328931"/>
                      <a:pt x="3066122" y="1322370"/>
                      <a:pt x="3056187" y="1317039"/>
                    </a:cubicBezTo>
                    <a:cubicBezTo>
                      <a:pt x="3032031" y="1304084"/>
                      <a:pt x="3010683" y="1288131"/>
                      <a:pt x="2987373" y="1272534"/>
                    </a:cubicBezTo>
                    <a:cubicBezTo>
                      <a:pt x="2967409" y="1259170"/>
                      <a:pt x="2943240" y="1235035"/>
                      <a:pt x="2920158" y="1227989"/>
                    </a:cubicBezTo>
                    <a:cubicBezTo>
                      <a:pt x="2899999" y="1221838"/>
                      <a:pt x="2887324" y="1224971"/>
                      <a:pt x="2870819" y="1212648"/>
                    </a:cubicBezTo>
                    <a:cubicBezTo>
                      <a:pt x="2861824" y="1205939"/>
                      <a:pt x="2864471" y="1203687"/>
                      <a:pt x="2850022" y="1199512"/>
                    </a:cubicBezTo>
                    <a:cubicBezTo>
                      <a:pt x="2836264" y="1195539"/>
                      <a:pt x="2828539" y="1197582"/>
                      <a:pt x="2821251" y="1182994"/>
                    </a:cubicBezTo>
                    <a:cubicBezTo>
                      <a:pt x="2808501" y="1157468"/>
                      <a:pt x="2816549" y="1107645"/>
                      <a:pt x="2814083" y="1079020"/>
                    </a:cubicBezTo>
                    <a:cubicBezTo>
                      <a:pt x="2811464" y="1048640"/>
                      <a:pt x="2808353" y="1017507"/>
                      <a:pt x="2800434" y="987967"/>
                    </a:cubicBezTo>
                    <a:cubicBezTo>
                      <a:pt x="2791063" y="953056"/>
                      <a:pt x="2778689" y="934803"/>
                      <a:pt x="2741240" y="943025"/>
                    </a:cubicBezTo>
                    <a:cubicBezTo>
                      <a:pt x="2667039" y="959335"/>
                      <a:pt x="2593738" y="974851"/>
                      <a:pt x="2519201" y="989170"/>
                    </a:cubicBezTo>
                    <a:cubicBezTo>
                      <a:pt x="2370672" y="1017702"/>
                      <a:pt x="2224695" y="1064263"/>
                      <a:pt x="2079431" y="1105602"/>
                    </a:cubicBezTo>
                    <a:cubicBezTo>
                      <a:pt x="2068367" y="1108755"/>
                      <a:pt x="2006641" y="1122886"/>
                      <a:pt x="2019249" y="1090966"/>
                    </a:cubicBezTo>
                    <a:cubicBezTo>
                      <a:pt x="2025060" y="1076243"/>
                      <a:pt x="2064128" y="1070758"/>
                      <a:pt x="2077207" y="1066132"/>
                    </a:cubicBezTo>
                    <a:cubicBezTo>
                      <a:pt x="2149003" y="1040720"/>
                      <a:pt x="2221129" y="1014831"/>
                      <a:pt x="2294516" y="994233"/>
                    </a:cubicBezTo>
                    <a:moveTo>
                      <a:pt x="2269561" y="929264"/>
                    </a:moveTo>
                    <a:cubicBezTo>
                      <a:pt x="2258713" y="933398"/>
                      <a:pt x="2247871" y="937533"/>
                      <a:pt x="2237022" y="941674"/>
                    </a:cubicBezTo>
                    <a:lnTo>
                      <a:pt x="2237022" y="911509"/>
                    </a:lnTo>
                    <a:cubicBezTo>
                      <a:pt x="2247871" y="917425"/>
                      <a:pt x="2258713" y="923341"/>
                      <a:pt x="2269561" y="929264"/>
                    </a:cubicBezTo>
                    <a:moveTo>
                      <a:pt x="2224480" y="769767"/>
                    </a:moveTo>
                    <a:cubicBezTo>
                      <a:pt x="2233905" y="777471"/>
                      <a:pt x="2253070" y="758930"/>
                      <a:pt x="2261084" y="755172"/>
                    </a:cubicBezTo>
                    <a:cubicBezTo>
                      <a:pt x="2274774" y="748758"/>
                      <a:pt x="2292206" y="743252"/>
                      <a:pt x="2307501" y="744570"/>
                    </a:cubicBezTo>
                    <a:cubicBezTo>
                      <a:pt x="2335708" y="747010"/>
                      <a:pt x="2356337" y="774782"/>
                      <a:pt x="2351171" y="802937"/>
                    </a:cubicBezTo>
                    <a:cubicBezTo>
                      <a:pt x="2342425" y="850574"/>
                      <a:pt x="2274552" y="873102"/>
                      <a:pt x="2237129" y="891724"/>
                    </a:cubicBezTo>
                    <a:cubicBezTo>
                      <a:pt x="2235927" y="874843"/>
                      <a:pt x="2230466" y="854547"/>
                      <a:pt x="2242302" y="839945"/>
                    </a:cubicBezTo>
                    <a:cubicBezTo>
                      <a:pt x="2252580" y="827266"/>
                      <a:pt x="2272510" y="828187"/>
                      <a:pt x="2281995" y="814701"/>
                    </a:cubicBezTo>
                    <a:cubicBezTo>
                      <a:pt x="2305862" y="780805"/>
                      <a:pt x="2241180" y="777733"/>
                      <a:pt x="2226724" y="804685"/>
                    </a:cubicBezTo>
                    <a:cubicBezTo>
                      <a:pt x="2221021" y="787461"/>
                      <a:pt x="2215318" y="770237"/>
                      <a:pt x="2209615" y="753014"/>
                    </a:cubicBezTo>
                    <a:cubicBezTo>
                      <a:pt x="2223379" y="750734"/>
                      <a:pt x="2217333" y="763931"/>
                      <a:pt x="2224480" y="769767"/>
                    </a:cubicBezTo>
                    <a:moveTo>
                      <a:pt x="2291238" y="676522"/>
                    </a:moveTo>
                    <a:cubicBezTo>
                      <a:pt x="2277770" y="685228"/>
                      <a:pt x="2264301" y="693934"/>
                      <a:pt x="2250840" y="702640"/>
                    </a:cubicBezTo>
                    <a:cubicBezTo>
                      <a:pt x="2244162" y="672502"/>
                      <a:pt x="2266915" y="668535"/>
                      <a:pt x="2291238" y="676522"/>
                    </a:cubicBezTo>
                    <a:moveTo>
                      <a:pt x="3518346" y="1725486"/>
                    </a:moveTo>
                    <a:cubicBezTo>
                      <a:pt x="3500706" y="1733903"/>
                      <a:pt x="3496300" y="1713802"/>
                      <a:pt x="3483617" y="1712935"/>
                    </a:cubicBezTo>
                    <a:cubicBezTo>
                      <a:pt x="3498597" y="1703725"/>
                      <a:pt x="3498597" y="1703725"/>
                      <a:pt x="3518346" y="1725486"/>
                    </a:cubicBezTo>
                    <a:moveTo>
                      <a:pt x="3590069" y="2164374"/>
                    </a:moveTo>
                    <a:cubicBezTo>
                      <a:pt x="3592265" y="2193262"/>
                      <a:pt x="3590546" y="2222486"/>
                      <a:pt x="3594395" y="2251259"/>
                    </a:cubicBezTo>
                    <a:cubicBezTo>
                      <a:pt x="3597323" y="2273149"/>
                      <a:pt x="3606190" y="2293519"/>
                      <a:pt x="3607138" y="2315657"/>
                    </a:cubicBezTo>
                    <a:cubicBezTo>
                      <a:pt x="3609207" y="2364141"/>
                      <a:pt x="3592836" y="2413513"/>
                      <a:pt x="3559773" y="2449056"/>
                    </a:cubicBezTo>
                    <a:cubicBezTo>
                      <a:pt x="3528496" y="2482677"/>
                      <a:pt x="3483745" y="2511611"/>
                      <a:pt x="3441526" y="2525749"/>
                    </a:cubicBezTo>
                    <a:cubicBezTo>
                      <a:pt x="3422502" y="2532109"/>
                      <a:pt x="3402645" y="2546220"/>
                      <a:pt x="3384165" y="2551437"/>
                    </a:cubicBezTo>
                    <a:cubicBezTo>
                      <a:pt x="3363724" y="2557212"/>
                      <a:pt x="3344304" y="2544647"/>
                      <a:pt x="3327443" y="2567182"/>
                    </a:cubicBezTo>
                    <a:cubicBezTo>
                      <a:pt x="3316198" y="2470522"/>
                      <a:pt x="3324414" y="2369519"/>
                      <a:pt x="3323527" y="2272248"/>
                    </a:cubicBezTo>
                    <a:cubicBezTo>
                      <a:pt x="3322641" y="2174768"/>
                      <a:pt x="3323688" y="2077254"/>
                      <a:pt x="3307197" y="1980823"/>
                    </a:cubicBezTo>
                    <a:cubicBezTo>
                      <a:pt x="3292513" y="1894940"/>
                      <a:pt x="3263561" y="1798341"/>
                      <a:pt x="3210197" y="1728081"/>
                    </a:cubicBezTo>
                    <a:cubicBezTo>
                      <a:pt x="3188520" y="1699550"/>
                      <a:pt x="3161832" y="1676182"/>
                      <a:pt x="3133686" y="1654306"/>
                    </a:cubicBezTo>
                    <a:cubicBezTo>
                      <a:pt x="3119082" y="1642958"/>
                      <a:pt x="3104472" y="1630823"/>
                      <a:pt x="3088209" y="1621862"/>
                    </a:cubicBezTo>
                    <a:cubicBezTo>
                      <a:pt x="3063173" y="1608067"/>
                      <a:pt x="3041852" y="1609976"/>
                      <a:pt x="3014626" y="1606043"/>
                    </a:cubicBezTo>
                    <a:cubicBezTo>
                      <a:pt x="2975658" y="1600416"/>
                      <a:pt x="2939437" y="1595663"/>
                      <a:pt x="2900329" y="1606635"/>
                    </a:cubicBezTo>
                    <a:cubicBezTo>
                      <a:pt x="2863920" y="1616853"/>
                      <a:pt x="2823824" y="1628491"/>
                      <a:pt x="2791210" y="1646239"/>
                    </a:cubicBezTo>
                    <a:cubicBezTo>
                      <a:pt x="2758725" y="1663926"/>
                      <a:pt x="2721000" y="1671214"/>
                      <a:pt x="2687278" y="1687052"/>
                    </a:cubicBezTo>
                    <a:cubicBezTo>
                      <a:pt x="2664338" y="1697829"/>
                      <a:pt x="2616685" y="1733829"/>
                      <a:pt x="2591232" y="1727349"/>
                    </a:cubicBezTo>
                    <a:cubicBezTo>
                      <a:pt x="2566593" y="1721070"/>
                      <a:pt x="2530124" y="1679254"/>
                      <a:pt x="2514392" y="1660525"/>
                    </a:cubicBezTo>
                    <a:cubicBezTo>
                      <a:pt x="2494286" y="1636585"/>
                      <a:pt x="2477654" y="1608840"/>
                      <a:pt x="2459819" y="1583085"/>
                    </a:cubicBezTo>
                    <a:cubicBezTo>
                      <a:pt x="2453559" y="1574043"/>
                      <a:pt x="2440789" y="1560066"/>
                      <a:pt x="2439163" y="1548456"/>
                    </a:cubicBezTo>
                    <a:cubicBezTo>
                      <a:pt x="2436335" y="1528301"/>
                      <a:pt x="2444409" y="1534890"/>
                      <a:pt x="2463661" y="1537142"/>
                    </a:cubicBezTo>
                    <a:cubicBezTo>
                      <a:pt x="2513169" y="1542950"/>
                      <a:pt x="2559728" y="1552134"/>
                      <a:pt x="2607173" y="1567717"/>
                    </a:cubicBezTo>
                    <a:cubicBezTo>
                      <a:pt x="2630785" y="1575468"/>
                      <a:pt x="2676954" y="1606837"/>
                      <a:pt x="2700565" y="1588040"/>
                    </a:cubicBezTo>
                    <a:cubicBezTo>
                      <a:pt x="2736618" y="1559340"/>
                      <a:pt x="2681837" y="1510015"/>
                      <a:pt x="2661772" y="1493444"/>
                    </a:cubicBezTo>
                    <a:cubicBezTo>
                      <a:pt x="2627587" y="1465208"/>
                      <a:pt x="2587840" y="1444240"/>
                      <a:pt x="2551398" y="1419151"/>
                    </a:cubicBezTo>
                    <a:cubicBezTo>
                      <a:pt x="2512685" y="1392488"/>
                      <a:pt x="2461492" y="1364105"/>
                      <a:pt x="2436577" y="1323049"/>
                    </a:cubicBezTo>
                    <a:cubicBezTo>
                      <a:pt x="2509333" y="1344528"/>
                      <a:pt x="2582016" y="1369127"/>
                      <a:pt x="2652650" y="1396818"/>
                    </a:cubicBezTo>
                    <a:cubicBezTo>
                      <a:pt x="2684967" y="1409484"/>
                      <a:pt x="2716909" y="1422869"/>
                      <a:pt x="2747258" y="1439716"/>
                    </a:cubicBezTo>
                    <a:cubicBezTo>
                      <a:pt x="2764307" y="1449175"/>
                      <a:pt x="2798754" y="1474761"/>
                      <a:pt x="2819283" y="1462506"/>
                    </a:cubicBezTo>
                    <a:cubicBezTo>
                      <a:pt x="2863913" y="1435864"/>
                      <a:pt x="2761412" y="1358491"/>
                      <a:pt x="2746620" y="1342680"/>
                    </a:cubicBezTo>
                    <a:cubicBezTo>
                      <a:pt x="2723640" y="1318108"/>
                      <a:pt x="2701123" y="1293771"/>
                      <a:pt x="2675865" y="1271479"/>
                    </a:cubicBezTo>
                    <a:cubicBezTo>
                      <a:pt x="2658823" y="1256440"/>
                      <a:pt x="2632054" y="1245865"/>
                      <a:pt x="2624134" y="1223680"/>
                    </a:cubicBezTo>
                    <a:cubicBezTo>
                      <a:pt x="2652415" y="1233919"/>
                      <a:pt x="2675281" y="1253973"/>
                      <a:pt x="2701768" y="1267600"/>
                    </a:cubicBezTo>
                    <a:cubicBezTo>
                      <a:pt x="2715633" y="1274739"/>
                      <a:pt x="2728282" y="1278847"/>
                      <a:pt x="2743597" y="1281032"/>
                    </a:cubicBezTo>
                    <a:cubicBezTo>
                      <a:pt x="2759921" y="1283371"/>
                      <a:pt x="2761869" y="1285973"/>
                      <a:pt x="2774733" y="1292461"/>
                    </a:cubicBezTo>
                    <a:cubicBezTo>
                      <a:pt x="2784748" y="1297523"/>
                      <a:pt x="2795039" y="1304286"/>
                      <a:pt x="2806285" y="1307728"/>
                    </a:cubicBezTo>
                    <a:cubicBezTo>
                      <a:pt x="2814298" y="1310182"/>
                      <a:pt x="2828297" y="1310605"/>
                      <a:pt x="2835304" y="1315150"/>
                    </a:cubicBezTo>
                    <a:cubicBezTo>
                      <a:pt x="2838884" y="1320259"/>
                      <a:pt x="2842579" y="1325281"/>
                      <a:pt x="2846401" y="1330215"/>
                    </a:cubicBezTo>
                    <a:cubicBezTo>
                      <a:pt x="2850673" y="1331473"/>
                      <a:pt x="2854878" y="1332918"/>
                      <a:pt x="2859023" y="1334565"/>
                    </a:cubicBezTo>
                    <a:cubicBezTo>
                      <a:pt x="2865237" y="1340105"/>
                      <a:pt x="2868918" y="1347742"/>
                      <a:pt x="2874964" y="1353456"/>
                    </a:cubicBezTo>
                    <a:cubicBezTo>
                      <a:pt x="2918828" y="1394935"/>
                      <a:pt x="2977498" y="1424623"/>
                      <a:pt x="3026677" y="1459373"/>
                    </a:cubicBezTo>
                    <a:cubicBezTo>
                      <a:pt x="3073202" y="1492247"/>
                      <a:pt x="3122575" y="1521989"/>
                      <a:pt x="3167259" y="1557868"/>
                    </a:cubicBezTo>
                    <a:cubicBezTo>
                      <a:pt x="3218682" y="1599166"/>
                      <a:pt x="3272051" y="1643549"/>
                      <a:pt x="3315789" y="1693069"/>
                    </a:cubicBezTo>
                    <a:cubicBezTo>
                      <a:pt x="3340509" y="1721056"/>
                      <a:pt x="3360829" y="1752787"/>
                      <a:pt x="3381593" y="1783732"/>
                    </a:cubicBezTo>
                    <a:cubicBezTo>
                      <a:pt x="3396627" y="1806139"/>
                      <a:pt x="3418492" y="1824728"/>
                      <a:pt x="3431483" y="1847834"/>
                    </a:cubicBezTo>
                    <a:cubicBezTo>
                      <a:pt x="3459817" y="1898207"/>
                      <a:pt x="3483335" y="1952662"/>
                      <a:pt x="3513832" y="2002222"/>
                    </a:cubicBezTo>
                    <a:cubicBezTo>
                      <a:pt x="3544914" y="2052723"/>
                      <a:pt x="3585400" y="2102902"/>
                      <a:pt x="3590069" y="2164374"/>
                    </a:cubicBezTo>
                    <a:moveTo>
                      <a:pt x="3172069" y="2456653"/>
                    </a:moveTo>
                    <a:cubicBezTo>
                      <a:pt x="3180540" y="2421695"/>
                      <a:pt x="3228348" y="2380874"/>
                      <a:pt x="3258899" y="2365459"/>
                    </a:cubicBezTo>
                    <a:cubicBezTo>
                      <a:pt x="3243502" y="2403550"/>
                      <a:pt x="3202479" y="2429526"/>
                      <a:pt x="3172069" y="2456653"/>
                    </a:cubicBezTo>
                    <a:moveTo>
                      <a:pt x="3250898" y="2578604"/>
                    </a:moveTo>
                    <a:cubicBezTo>
                      <a:pt x="3224841" y="2632668"/>
                      <a:pt x="3110262" y="2638853"/>
                      <a:pt x="3125806" y="2558845"/>
                    </a:cubicBezTo>
                    <a:cubicBezTo>
                      <a:pt x="3133424" y="2519645"/>
                      <a:pt x="3165755" y="2495591"/>
                      <a:pt x="3193505" y="2469937"/>
                    </a:cubicBezTo>
                    <a:cubicBezTo>
                      <a:pt x="3206335" y="2458085"/>
                      <a:pt x="3237752" y="2415678"/>
                      <a:pt x="3257616" y="2422508"/>
                    </a:cubicBezTo>
                    <a:cubicBezTo>
                      <a:pt x="3256682" y="2452996"/>
                      <a:pt x="3254888" y="2483618"/>
                      <a:pt x="3254956" y="2514112"/>
                    </a:cubicBezTo>
                    <a:cubicBezTo>
                      <a:pt x="3254996" y="2534469"/>
                      <a:pt x="3260121" y="2559471"/>
                      <a:pt x="3250898" y="2578604"/>
                    </a:cubicBezTo>
                    <a:moveTo>
                      <a:pt x="3217781" y="1955472"/>
                    </a:moveTo>
                    <a:cubicBezTo>
                      <a:pt x="3228355" y="1979216"/>
                      <a:pt x="3238887" y="1998988"/>
                      <a:pt x="3219273" y="2020232"/>
                    </a:cubicBezTo>
                    <a:cubicBezTo>
                      <a:pt x="3210426" y="2029819"/>
                      <a:pt x="3181581" y="2050794"/>
                      <a:pt x="3168536" y="2046135"/>
                    </a:cubicBezTo>
                    <a:cubicBezTo>
                      <a:pt x="3126653" y="2031197"/>
                      <a:pt x="3206503" y="1966154"/>
                      <a:pt x="3217781" y="1955472"/>
                    </a:cubicBezTo>
                    <a:moveTo>
                      <a:pt x="2964460" y="1744203"/>
                    </a:moveTo>
                    <a:cubicBezTo>
                      <a:pt x="2974550" y="1743651"/>
                      <a:pt x="2984344" y="1745150"/>
                      <a:pt x="2994312" y="1744539"/>
                    </a:cubicBezTo>
                    <a:cubicBezTo>
                      <a:pt x="3004241" y="1743920"/>
                      <a:pt x="3005289" y="1742159"/>
                      <a:pt x="3014491" y="1743416"/>
                    </a:cubicBezTo>
                    <a:cubicBezTo>
                      <a:pt x="3015466" y="1744828"/>
                      <a:pt x="3016433" y="1746240"/>
                      <a:pt x="3017407" y="1747651"/>
                    </a:cubicBezTo>
                    <a:cubicBezTo>
                      <a:pt x="3018663" y="1757124"/>
                      <a:pt x="3023641" y="1758152"/>
                      <a:pt x="3032326" y="1750744"/>
                    </a:cubicBezTo>
                    <a:cubicBezTo>
                      <a:pt x="3044411" y="1753433"/>
                      <a:pt x="3052270" y="1755228"/>
                      <a:pt x="3063824" y="1761756"/>
                    </a:cubicBezTo>
                    <a:cubicBezTo>
                      <a:pt x="3032642" y="1784243"/>
                      <a:pt x="2994682" y="1810388"/>
                      <a:pt x="2956446" y="1817938"/>
                    </a:cubicBezTo>
                    <a:cubicBezTo>
                      <a:pt x="2896016" y="1829864"/>
                      <a:pt x="2912709" y="1747053"/>
                      <a:pt x="2964460" y="1744203"/>
                    </a:cubicBezTo>
                    <a:moveTo>
                      <a:pt x="2038024" y="2249901"/>
                    </a:moveTo>
                    <a:cubicBezTo>
                      <a:pt x="2031757" y="2262507"/>
                      <a:pt x="2013734" y="2231010"/>
                      <a:pt x="2009274" y="2225141"/>
                    </a:cubicBezTo>
                    <a:cubicBezTo>
                      <a:pt x="2017590" y="2225115"/>
                      <a:pt x="2044359" y="2237182"/>
                      <a:pt x="2038024" y="2249901"/>
                    </a:cubicBezTo>
                    <a:moveTo>
                      <a:pt x="2523588" y="1918073"/>
                    </a:moveTo>
                    <a:cubicBezTo>
                      <a:pt x="2570543" y="1890678"/>
                      <a:pt x="2626304" y="1866617"/>
                      <a:pt x="2676732" y="1846220"/>
                    </a:cubicBezTo>
                    <a:cubicBezTo>
                      <a:pt x="2685599" y="1888943"/>
                      <a:pt x="2642352" y="1944097"/>
                      <a:pt x="2615717" y="1973327"/>
                    </a:cubicBezTo>
                    <a:cubicBezTo>
                      <a:pt x="2594181" y="1996971"/>
                      <a:pt x="2568212" y="2021489"/>
                      <a:pt x="2539011" y="2035096"/>
                    </a:cubicBezTo>
                    <a:cubicBezTo>
                      <a:pt x="2507439" y="2049805"/>
                      <a:pt x="2472932" y="2043345"/>
                      <a:pt x="2474463" y="2002067"/>
                    </a:cubicBezTo>
                    <a:cubicBezTo>
                      <a:pt x="2475027" y="1986981"/>
                      <a:pt x="2478460" y="1962712"/>
                      <a:pt x="2484600" y="1948924"/>
                    </a:cubicBezTo>
                    <a:cubicBezTo>
                      <a:pt x="2492520" y="1931149"/>
                      <a:pt x="2507486" y="1927458"/>
                      <a:pt x="2523588" y="1918073"/>
                    </a:cubicBezTo>
                    <a:moveTo>
                      <a:pt x="1888904" y="1140950"/>
                    </a:moveTo>
                    <a:cubicBezTo>
                      <a:pt x="1895890" y="1140540"/>
                      <a:pt x="1971804" y="1130725"/>
                      <a:pt x="1971401" y="1140170"/>
                    </a:cubicBezTo>
                    <a:cubicBezTo>
                      <a:pt x="1970205" y="1168560"/>
                      <a:pt x="1896522" y="1146268"/>
                      <a:pt x="1888904" y="1140950"/>
                    </a:cubicBezTo>
                    <a:moveTo>
                      <a:pt x="1352087" y="1689123"/>
                    </a:moveTo>
                    <a:cubicBezTo>
                      <a:pt x="1392183" y="1639650"/>
                      <a:pt x="1456912" y="1586252"/>
                      <a:pt x="1457859" y="1517108"/>
                    </a:cubicBezTo>
                    <a:cubicBezTo>
                      <a:pt x="1459257" y="1415366"/>
                      <a:pt x="1346343" y="1466129"/>
                      <a:pt x="1289574" y="1470358"/>
                    </a:cubicBezTo>
                    <a:cubicBezTo>
                      <a:pt x="1319594" y="1440865"/>
                      <a:pt x="1470434" y="1317133"/>
                      <a:pt x="1381213" y="1273186"/>
                    </a:cubicBezTo>
                    <a:cubicBezTo>
                      <a:pt x="1355566" y="1260554"/>
                      <a:pt x="1319117" y="1272897"/>
                      <a:pt x="1293383" y="1279512"/>
                    </a:cubicBezTo>
                    <a:cubicBezTo>
                      <a:pt x="1247725" y="1291257"/>
                      <a:pt x="1205270" y="1311593"/>
                      <a:pt x="1160418" y="1325745"/>
                    </a:cubicBezTo>
                    <a:cubicBezTo>
                      <a:pt x="1192467" y="1291627"/>
                      <a:pt x="1247845" y="1252850"/>
                      <a:pt x="1246032" y="1201179"/>
                    </a:cubicBezTo>
                    <a:cubicBezTo>
                      <a:pt x="1243815" y="1138281"/>
                      <a:pt x="1192185" y="1153488"/>
                      <a:pt x="1147541" y="1162718"/>
                    </a:cubicBezTo>
                    <a:cubicBezTo>
                      <a:pt x="1130384" y="1166268"/>
                      <a:pt x="1053745" y="1196755"/>
                      <a:pt x="1039350" y="1176056"/>
                    </a:cubicBezTo>
                    <a:cubicBezTo>
                      <a:pt x="1034076" y="1168473"/>
                      <a:pt x="1042607" y="1158839"/>
                      <a:pt x="1044414" y="1152090"/>
                    </a:cubicBezTo>
                    <a:cubicBezTo>
                      <a:pt x="1047605" y="1140143"/>
                      <a:pt x="1046618" y="1135975"/>
                      <a:pt x="1046725" y="1123773"/>
                    </a:cubicBezTo>
                    <a:cubicBezTo>
                      <a:pt x="1046947" y="1099155"/>
                      <a:pt x="1063304" y="1067544"/>
                      <a:pt x="1049963" y="1044646"/>
                    </a:cubicBezTo>
                    <a:cubicBezTo>
                      <a:pt x="1046913" y="1049850"/>
                      <a:pt x="1044300" y="1055262"/>
                      <a:pt x="1042131" y="1060889"/>
                    </a:cubicBezTo>
                    <a:cubicBezTo>
                      <a:pt x="1037731" y="1047564"/>
                      <a:pt x="1040686" y="1033433"/>
                      <a:pt x="1036286" y="1020108"/>
                    </a:cubicBezTo>
                    <a:cubicBezTo>
                      <a:pt x="1147742" y="1048613"/>
                      <a:pt x="1261126" y="1064216"/>
                      <a:pt x="1373280" y="1088546"/>
                    </a:cubicBezTo>
                    <a:cubicBezTo>
                      <a:pt x="1430056" y="1100862"/>
                      <a:pt x="1483493" y="1122072"/>
                      <a:pt x="1541048" y="1131619"/>
                    </a:cubicBezTo>
                    <a:cubicBezTo>
                      <a:pt x="1599094" y="1141239"/>
                      <a:pt x="1656131" y="1155969"/>
                      <a:pt x="1714284" y="1165145"/>
                    </a:cubicBezTo>
                    <a:cubicBezTo>
                      <a:pt x="1767345" y="1173515"/>
                      <a:pt x="1818176" y="1187451"/>
                      <a:pt x="1870720" y="1198140"/>
                    </a:cubicBezTo>
                    <a:cubicBezTo>
                      <a:pt x="1921940" y="1208561"/>
                      <a:pt x="1974471" y="1185723"/>
                      <a:pt x="2024462" y="1174160"/>
                    </a:cubicBezTo>
                    <a:cubicBezTo>
                      <a:pt x="2136435" y="1148264"/>
                      <a:pt x="2248368" y="1121736"/>
                      <a:pt x="2360488" y="1096607"/>
                    </a:cubicBezTo>
                    <a:cubicBezTo>
                      <a:pt x="2489873" y="1067598"/>
                      <a:pt x="2624464" y="1042798"/>
                      <a:pt x="2748306" y="994421"/>
                    </a:cubicBezTo>
                    <a:cubicBezTo>
                      <a:pt x="2750704" y="1058899"/>
                      <a:pt x="2755863" y="1123256"/>
                      <a:pt x="2763743" y="1187290"/>
                    </a:cubicBezTo>
                    <a:cubicBezTo>
                      <a:pt x="2709050" y="1161434"/>
                      <a:pt x="2627883" y="1127720"/>
                      <a:pt x="2572592" y="1173986"/>
                    </a:cubicBezTo>
                    <a:cubicBezTo>
                      <a:pt x="2550464" y="1192493"/>
                      <a:pt x="2543646" y="1224453"/>
                      <a:pt x="2552392" y="1251633"/>
                    </a:cubicBezTo>
                    <a:cubicBezTo>
                      <a:pt x="2561911" y="1281220"/>
                      <a:pt x="2591071" y="1294961"/>
                      <a:pt x="2610310" y="1317234"/>
                    </a:cubicBezTo>
                    <a:cubicBezTo>
                      <a:pt x="2551754" y="1302222"/>
                      <a:pt x="2400699" y="1196386"/>
                      <a:pt x="2373809" y="1303365"/>
                    </a:cubicBezTo>
                    <a:cubicBezTo>
                      <a:pt x="2354819" y="1378922"/>
                      <a:pt x="2447452" y="1427729"/>
                      <a:pt x="2492748" y="1470257"/>
                    </a:cubicBezTo>
                    <a:cubicBezTo>
                      <a:pt x="2447768" y="1461450"/>
                      <a:pt x="2387533" y="1425490"/>
                      <a:pt x="2361120" y="1483286"/>
                    </a:cubicBezTo>
                    <a:cubicBezTo>
                      <a:pt x="2338294" y="1533249"/>
                      <a:pt x="2365788" y="1587616"/>
                      <a:pt x="2393948" y="1628827"/>
                    </a:cubicBezTo>
                    <a:cubicBezTo>
                      <a:pt x="2409210" y="1651153"/>
                      <a:pt x="2426373" y="1672168"/>
                      <a:pt x="2442596" y="1693802"/>
                    </a:cubicBezTo>
                    <a:cubicBezTo>
                      <a:pt x="2451174" y="1705244"/>
                      <a:pt x="2459550" y="1716848"/>
                      <a:pt x="2468565" y="1727954"/>
                    </a:cubicBezTo>
                    <a:cubicBezTo>
                      <a:pt x="2477607" y="1739093"/>
                      <a:pt x="2494663" y="1750757"/>
                      <a:pt x="2500997" y="1762744"/>
                    </a:cubicBezTo>
                    <a:cubicBezTo>
                      <a:pt x="2513753" y="1786919"/>
                      <a:pt x="2488012" y="1788398"/>
                      <a:pt x="2467994" y="1797131"/>
                    </a:cubicBezTo>
                    <a:cubicBezTo>
                      <a:pt x="2442999" y="1808035"/>
                      <a:pt x="2421537" y="1826348"/>
                      <a:pt x="2398677" y="1840943"/>
                    </a:cubicBezTo>
                    <a:cubicBezTo>
                      <a:pt x="2346335" y="1874362"/>
                      <a:pt x="2300589" y="1905401"/>
                      <a:pt x="2238735" y="1916083"/>
                    </a:cubicBezTo>
                    <a:cubicBezTo>
                      <a:pt x="2175054" y="1927075"/>
                      <a:pt x="2113737" y="1938557"/>
                      <a:pt x="2050895" y="1953892"/>
                    </a:cubicBezTo>
                    <a:cubicBezTo>
                      <a:pt x="1988248" y="1969179"/>
                      <a:pt x="1937108" y="1983869"/>
                      <a:pt x="1873071" y="1964110"/>
                    </a:cubicBezTo>
                    <a:cubicBezTo>
                      <a:pt x="1843877" y="1955102"/>
                      <a:pt x="1820097" y="1947095"/>
                      <a:pt x="1789130" y="1948789"/>
                    </a:cubicBezTo>
                    <a:cubicBezTo>
                      <a:pt x="1756604" y="1950571"/>
                      <a:pt x="1737587" y="1948883"/>
                      <a:pt x="1710845" y="1928735"/>
                    </a:cubicBezTo>
                    <a:cubicBezTo>
                      <a:pt x="1595768" y="1842066"/>
                      <a:pt x="1470858" y="1770946"/>
                      <a:pt x="1352087" y="1689123"/>
                    </a:cubicBezTo>
                    <a:moveTo>
                      <a:pt x="1144625" y="1602110"/>
                    </a:moveTo>
                    <a:cubicBezTo>
                      <a:pt x="1189101" y="1579798"/>
                      <a:pt x="1233873" y="1557371"/>
                      <a:pt x="1279814" y="1538197"/>
                    </a:cubicBezTo>
                    <a:cubicBezTo>
                      <a:pt x="1317841" y="1522318"/>
                      <a:pt x="1375584" y="1503824"/>
                      <a:pt x="1417212" y="1510782"/>
                    </a:cubicBezTo>
                    <a:cubicBezTo>
                      <a:pt x="1405477" y="1540927"/>
                      <a:pt x="1384062" y="1565660"/>
                      <a:pt x="1361095" y="1587858"/>
                    </a:cubicBezTo>
                    <a:cubicBezTo>
                      <a:pt x="1340781" y="1607489"/>
                      <a:pt x="1315403" y="1637116"/>
                      <a:pt x="1290824" y="1650817"/>
                    </a:cubicBezTo>
                    <a:cubicBezTo>
                      <a:pt x="1268502" y="1663254"/>
                      <a:pt x="1242532" y="1643556"/>
                      <a:pt x="1220519" y="1635301"/>
                    </a:cubicBezTo>
                    <a:cubicBezTo>
                      <a:pt x="1196329" y="1626238"/>
                      <a:pt x="1163044" y="1622010"/>
                      <a:pt x="1144625" y="1602110"/>
                    </a:cubicBezTo>
                    <a:moveTo>
                      <a:pt x="1155803" y="1714690"/>
                    </a:moveTo>
                    <a:cubicBezTo>
                      <a:pt x="1177964" y="1705479"/>
                      <a:pt x="1225597" y="1736384"/>
                      <a:pt x="1245756" y="1744418"/>
                    </a:cubicBezTo>
                    <a:cubicBezTo>
                      <a:pt x="1285369" y="1760216"/>
                      <a:pt x="1325203" y="1776714"/>
                      <a:pt x="1360114" y="1801635"/>
                    </a:cubicBezTo>
                    <a:cubicBezTo>
                      <a:pt x="1317485" y="1850899"/>
                      <a:pt x="1269207" y="1895942"/>
                      <a:pt x="1211840" y="1927586"/>
                    </a:cubicBezTo>
                    <a:cubicBezTo>
                      <a:pt x="1174095" y="1948406"/>
                      <a:pt x="1110481" y="1972285"/>
                      <a:pt x="1074878" y="1934483"/>
                    </a:cubicBezTo>
                    <a:cubicBezTo>
                      <a:pt x="1030147" y="1886980"/>
                      <a:pt x="1083920" y="1790186"/>
                      <a:pt x="1115586" y="1749480"/>
                    </a:cubicBezTo>
                    <a:cubicBezTo>
                      <a:pt x="1116634" y="1756445"/>
                      <a:pt x="1117688" y="1763403"/>
                      <a:pt x="1118743" y="1770367"/>
                    </a:cubicBezTo>
                    <a:cubicBezTo>
                      <a:pt x="1128846" y="1754192"/>
                      <a:pt x="1136558" y="1722690"/>
                      <a:pt x="1155803" y="1714690"/>
                    </a:cubicBezTo>
                    <a:moveTo>
                      <a:pt x="1969453" y="2136341"/>
                    </a:moveTo>
                    <a:cubicBezTo>
                      <a:pt x="1941804" y="2142163"/>
                      <a:pt x="1932406" y="2136905"/>
                      <a:pt x="1914155" y="2115702"/>
                    </a:cubicBezTo>
                    <a:cubicBezTo>
                      <a:pt x="1901815" y="2101369"/>
                      <a:pt x="1889690" y="2086485"/>
                      <a:pt x="1875778" y="2073597"/>
                    </a:cubicBezTo>
                    <a:cubicBezTo>
                      <a:pt x="1861577" y="2060448"/>
                      <a:pt x="1826512" y="2028736"/>
                      <a:pt x="1871190" y="2046995"/>
                    </a:cubicBezTo>
                    <a:cubicBezTo>
                      <a:pt x="1911911" y="2063634"/>
                      <a:pt x="1946795" y="2071957"/>
                      <a:pt x="1991600" y="2065436"/>
                    </a:cubicBezTo>
                    <a:cubicBezTo>
                      <a:pt x="2042827" y="2057987"/>
                      <a:pt x="2090588" y="2036326"/>
                      <a:pt x="2141097" y="2025361"/>
                    </a:cubicBezTo>
                    <a:cubicBezTo>
                      <a:pt x="2113408" y="2049590"/>
                      <a:pt x="2085920" y="2074061"/>
                      <a:pt x="2058177" y="2098223"/>
                    </a:cubicBezTo>
                    <a:cubicBezTo>
                      <a:pt x="2028868" y="2123749"/>
                      <a:pt x="2006694" y="2128495"/>
                      <a:pt x="1969453" y="2136341"/>
                    </a:cubicBezTo>
                    <a:moveTo>
                      <a:pt x="1975774" y="2331206"/>
                    </a:moveTo>
                    <a:cubicBezTo>
                      <a:pt x="1915183" y="2376807"/>
                      <a:pt x="1793194" y="2371872"/>
                      <a:pt x="1834251" y="2271542"/>
                    </a:cubicBezTo>
                    <a:cubicBezTo>
                      <a:pt x="1840491" y="2256301"/>
                      <a:pt x="1849217" y="2241962"/>
                      <a:pt x="1859314" y="2228980"/>
                    </a:cubicBezTo>
                    <a:cubicBezTo>
                      <a:pt x="1862679" y="2224644"/>
                      <a:pt x="1868671" y="2215662"/>
                      <a:pt x="1873467" y="2212752"/>
                    </a:cubicBezTo>
                    <a:cubicBezTo>
                      <a:pt x="1886869" y="2204624"/>
                      <a:pt x="1883154" y="2203642"/>
                      <a:pt x="1896038" y="2217195"/>
                    </a:cubicBezTo>
                    <a:cubicBezTo>
                      <a:pt x="1907155" y="2228886"/>
                      <a:pt x="1994032" y="2324410"/>
                      <a:pt x="1975774" y="2331206"/>
                    </a:cubicBezTo>
                    <a:moveTo>
                      <a:pt x="1957811" y="2156872"/>
                    </a:moveTo>
                    <a:cubicBezTo>
                      <a:pt x="1963360" y="2155070"/>
                      <a:pt x="1986750" y="2141510"/>
                      <a:pt x="1992077" y="2149013"/>
                    </a:cubicBezTo>
                    <a:cubicBezTo>
                      <a:pt x="1997471" y="2156610"/>
                      <a:pt x="1951618" y="2182889"/>
                      <a:pt x="1957811" y="2156872"/>
                    </a:cubicBezTo>
                    <a:moveTo>
                      <a:pt x="2398932" y="2852320"/>
                    </a:moveTo>
                    <a:cubicBezTo>
                      <a:pt x="2385309" y="2884919"/>
                      <a:pt x="2276272" y="2932113"/>
                      <a:pt x="2296585" y="2866398"/>
                    </a:cubicBezTo>
                    <a:cubicBezTo>
                      <a:pt x="2305580" y="2837288"/>
                      <a:pt x="2314064" y="2815251"/>
                      <a:pt x="2348007" y="2813039"/>
                    </a:cubicBezTo>
                    <a:cubicBezTo>
                      <a:pt x="2367595" y="2811769"/>
                      <a:pt x="2410930" y="2823614"/>
                      <a:pt x="2398932" y="2852320"/>
                    </a:cubicBezTo>
                    <a:moveTo>
                      <a:pt x="2594524" y="2410548"/>
                    </a:moveTo>
                    <a:cubicBezTo>
                      <a:pt x="2612473" y="2384410"/>
                      <a:pt x="2671748" y="2349069"/>
                      <a:pt x="2697059" y="2388047"/>
                    </a:cubicBezTo>
                    <a:cubicBezTo>
                      <a:pt x="2709251" y="2406824"/>
                      <a:pt x="2679661" y="2416444"/>
                      <a:pt x="2661765" y="2411617"/>
                    </a:cubicBezTo>
                    <a:cubicBezTo>
                      <a:pt x="2652160" y="2409016"/>
                      <a:pt x="2644300" y="2403274"/>
                      <a:pt x="2633855" y="2402844"/>
                    </a:cubicBezTo>
                    <a:cubicBezTo>
                      <a:pt x="2620426" y="2402293"/>
                      <a:pt x="2607301" y="2412827"/>
                      <a:pt x="2594524" y="2410548"/>
                    </a:cubicBezTo>
                    <a:moveTo>
                      <a:pt x="2642110" y="2436491"/>
                    </a:moveTo>
                    <a:cubicBezTo>
                      <a:pt x="2629905" y="2448848"/>
                      <a:pt x="2556288" y="2510791"/>
                      <a:pt x="2544365" y="2501238"/>
                    </a:cubicBezTo>
                    <a:cubicBezTo>
                      <a:pt x="2568406" y="2466871"/>
                      <a:pt x="2596009" y="2428491"/>
                      <a:pt x="2642110" y="2436491"/>
                    </a:cubicBezTo>
                    <a:moveTo>
                      <a:pt x="2521882" y="3063327"/>
                    </a:moveTo>
                    <a:cubicBezTo>
                      <a:pt x="2496322" y="3064773"/>
                      <a:pt x="2509085" y="3026252"/>
                      <a:pt x="2511557" y="3010850"/>
                    </a:cubicBezTo>
                    <a:cubicBezTo>
                      <a:pt x="2517744" y="3021579"/>
                      <a:pt x="2550283" y="3061721"/>
                      <a:pt x="2521882" y="3063327"/>
                    </a:cubicBezTo>
                    <a:moveTo>
                      <a:pt x="2586832" y="2994285"/>
                    </a:moveTo>
                    <a:cubicBezTo>
                      <a:pt x="2578563" y="2979569"/>
                      <a:pt x="2556282" y="2957666"/>
                      <a:pt x="2561320" y="2938735"/>
                    </a:cubicBezTo>
                    <a:cubicBezTo>
                      <a:pt x="2565176" y="2924261"/>
                      <a:pt x="2599952" y="2904798"/>
                      <a:pt x="2614515" y="2913101"/>
                    </a:cubicBezTo>
                    <a:cubicBezTo>
                      <a:pt x="2633855" y="2924140"/>
                      <a:pt x="2605816" y="2996725"/>
                      <a:pt x="2586832" y="2994285"/>
                    </a:cubicBezTo>
                    <a:moveTo>
                      <a:pt x="3193384" y="2839984"/>
                    </a:moveTo>
                    <a:cubicBezTo>
                      <a:pt x="3182448" y="2877659"/>
                      <a:pt x="3171115" y="2867937"/>
                      <a:pt x="3136830" y="2875238"/>
                    </a:cubicBezTo>
                    <a:cubicBezTo>
                      <a:pt x="3102429" y="2882559"/>
                      <a:pt x="3078650" y="2911770"/>
                      <a:pt x="3048368" y="2927434"/>
                    </a:cubicBezTo>
                    <a:cubicBezTo>
                      <a:pt x="3058887" y="2905195"/>
                      <a:pt x="3065410" y="2878095"/>
                      <a:pt x="3083023" y="2860052"/>
                    </a:cubicBezTo>
                    <a:cubicBezTo>
                      <a:pt x="3087093" y="2855883"/>
                      <a:pt x="3112055" y="2847655"/>
                      <a:pt x="3097835" y="2838001"/>
                    </a:cubicBezTo>
                    <a:cubicBezTo>
                      <a:pt x="3085401" y="2829564"/>
                      <a:pt x="3067526" y="2856946"/>
                      <a:pt x="3062192" y="2864408"/>
                    </a:cubicBezTo>
                    <a:cubicBezTo>
                      <a:pt x="3035961" y="2901134"/>
                      <a:pt x="3017615" y="2945982"/>
                      <a:pt x="3002467" y="2988241"/>
                    </a:cubicBezTo>
                    <a:cubicBezTo>
                      <a:pt x="2995018" y="3008994"/>
                      <a:pt x="2989052" y="3030137"/>
                      <a:pt x="2985526" y="3051932"/>
                    </a:cubicBezTo>
                    <a:cubicBezTo>
                      <a:pt x="2982382" y="3071354"/>
                      <a:pt x="2985775" y="3091677"/>
                      <a:pt x="2982570" y="3110595"/>
                    </a:cubicBezTo>
                    <a:cubicBezTo>
                      <a:pt x="2977411" y="3141063"/>
                      <a:pt x="2936032" y="3141217"/>
                      <a:pt x="2911144" y="3149076"/>
                    </a:cubicBezTo>
                    <a:cubicBezTo>
                      <a:pt x="2888613" y="3156182"/>
                      <a:pt x="2866184" y="3163893"/>
                      <a:pt x="2842801" y="3167725"/>
                    </a:cubicBezTo>
                    <a:cubicBezTo>
                      <a:pt x="2822527" y="3171046"/>
                      <a:pt x="2801488" y="3164996"/>
                      <a:pt x="2781840" y="3168989"/>
                    </a:cubicBezTo>
                    <a:cubicBezTo>
                      <a:pt x="2760566" y="3173312"/>
                      <a:pt x="2751007" y="3185937"/>
                      <a:pt x="2726824" y="3183080"/>
                    </a:cubicBezTo>
                    <a:cubicBezTo>
                      <a:pt x="2707108" y="3180760"/>
                      <a:pt x="2688662" y="3171692"/>
                      <a:pt x="2668678" y="3170784"/>
                    </a:cubicBezTo>
                    <a:cubicBezTo>
                      <a:pt x="2649976" y="3169944"/>
                      <a:pt x="2631322" y="3176411"/>
                      <a:pt x="2612735" y="3171147"/>
                    </a:cubicBezTo>
                    <a:cubicBezTo>
                      <a:pt x="2593973" y="3165829"/>
                      <a:pt x="2594880" y="3163772"/>
                      <a:pt x="2599146" y="3145338"/>
                    </a:cubicBezTo>
                    <a:cubicBezTo>
                      <a:pt x="2601812" y="3150313"/>
                      <a:pt x="2604486" y="3155288"/>
                      <a:pt x="2607159" y="3160256"/>
                    </a:cubicBezTo>
                    <a:cubicBezTo>
                      <a:pt x="2614636" y="3154394"/>
                      <a:pt x="2619808" y="3136518"/>
                      <a:pt x="2624390" y="3128121"/>
                    </a:cubicBezTo>
                    <a:cubicBezTo>
                      <a:pt x="2631497" y="3115119"/>
                      <a:pt x="2637287" y="3110622"/>
                      <a:pt x="2634654" y="3094427"/>
                    </a:cubicBezTo>
                    <a:cubicBezTo>
                      <a:pt x="2630771" y="3070507"/>
                      <a:pt x="2609208" y="3053492"/>
                      <a:pt x="2604318" y="3030742"/>
                    </a:cubicBezTo>
                    <a:cubicBezTo>
                      <a:pt x="2599213" y="3007004"/>
                      <a:pt x="2616765" y="2987596"/>
                      <a:pt x="2627137" y="2967777"/>
                    </a:cubicBezTo>
                    <a:cubicBezTo>
                      <a:pt x="2641318" y="2940651"/>
                      <a:pt x="2641130" y="2920536"/>
                      <a:pt x="2629246" y="2892482"/>
                    </a:cubicBezTo>
                    <a:cubicBezTo>
                      <a:pt x="2638208" y="2894848"/>
                      <a:pt x="2647169" y="2897215"/>
                      <a:pt x="2656136" y="2899588"/>
                    </a:cubicBezTo>
                    <a:cubicBezTo>
                      <a:pt x="2643850" y="2872919"/>
                      <a:pt x="2602189" y="2883729"/>
                      <a:pt x="2581297" y="2891628"/>
                    </a:cubicBezTo>
                    <a:cubicBezTo>
                      <a:pt x="2570798" y="2895595"/>
                      <a:pt x="2554159" y="2911198"/>
                      <a:pt x="2542860" y="2910802"/>
                    </a:cubicBezTo>
                    <a:cubicBezTo>
                      <a:pt x="2527336" y="2910257"/>
                      <a:pt x="2519242" y="2889847"/>
                      <a:pt x="2512571" y="2878606"/>
                    </a:cubicBezTo>
                    <a:cubicBezTo>
                      <a:pt x="2493265" y="2846088"/>
                      <a:pt x="2471225" y="2813974"/>
                      <a:pt x="2448386" y="2783782"/>
                    </a:cubicBezTo>
                    <a:cubicBezTo>
                      <a:pt x="2442105" y="2775479"/>
                      <a:pt x="2433877" y="2770142"/>
                      <a:pt x="2436046" y="2760676"/>
                    </a:cubicBezTo>
                    <a:cubicBezTo>
                      <a:pt x="2437893" y="2752649"/>
                      <a:pt x="2455896" y="2741261"/>
                      <a:pt x="2461740" y="2736313"/>
                    </a:cubicBezTo>
                    <a:cubicBezTo>
                      <a:pt x="2483646" y="2717791"/>
                      <a:pt x="2511523" y="2707526"/>
                      <a:pt x="2532099" y="2688030"/>
                    </a:cubicBezTo>
                    <a:cubicBezTo>
                      <a:pt x="2563194" y="2658571"/>
                      <a:pt x="2599051" y="2637461"/>
                      <a:pt x="2630838" y="2608580"/>
                    </a:cubicBezTo>
                    <a:cubicBezTo>
                      <a:pt x="2663962" y="2578496"/>
                      <a:pt x="2698087" y="2550865"/>
                      <a:pt x="2732601" y="2522435"/>
                    </a:cubicBezTo>
                    <a:cubicBezTo>
                      <a:pt x="2767558" y="2493641"/>
                      <a:pt x="2797841" y="2459712"/>
                      <a:pt x="2832543" y="2430622"/>
                    </a:cubicBezTo>
                    <a:cubicBezTo>
                      <a:pt x="2841538" y="2446918"/>
                      <a:pt x="2858956" y="2505265"/>
                      <a:pt x="2878880" y="2509783"/>
                    </a:cubicBezTo>
                    <a:cubicBezTo>
                      <a:pt x="2902109" y="2515040"/>
                      <a:pt x="2901417" y="2487557"/>
                      <a:pt x="2900261" y="2471019"/>
                    </a:cubicBezTo>
                    <a:cubicBezTo>
                      <a:pt x="2898616" y="2447449"/>
                      <a:pt x="2885530" y="2424552"/>
                      <a:pt x="2884072" y="2402057"/>
                    </a:cubicBezTo>
                    <a:cubicBezTo>
                      <a:pt x="2882507" y="2377997"/>
                      <a:pt x="2905656" y="2367240"/>
                      <a:pt x="2923128" y="2353324"/>
                    </a:cubicBezTo>
                    <a:cubicBezTo>
                      <a:pt x="2950112" y="2331825"/>
                      <a:pt x="3009836" y="2282856"/>
                      <a:pt x="2977734" y="2242553"/>
                    </a:cubicBezTo>
                    <a:cubicBezTo>
                      <a:pt x="2950078" y="2207837"/>
                      <a:pt x="2860145" y="2274399"/>
                      <a:pt x="2835358" y="2294413"/>
                    </a:cubicBezTo>
                    <a:cubicBezTo>
                      <a:pt x="2814292" y="2311421"/>
                      <a:pt x="2798015" y="2326803"/>
                      <a:pt x="2774296" y="2340222"/>
                    </a:cubicBezTo>
                    <a:cubicBezTo>
                      <a:pt x="2757617" y="2349647"/>
                      <a:pt x="2729639" y="2385909"/>
                      <a:pt x="2709869" y="2382561"/>
                    </a:cubicBezTo>
                    <a:cubicBezTo>
                      <a:pt x="2686351" y="2378582"/>
                      <a:pt x="2677162" y="2352901"/>
                      <a:pt x="2648398" y="2353748"/>
                    </a:cubicBezTo>
                    <a:cubicBezTo>
                      <a:pt x="2620285" y="2354568"/>
                      <a:pt x="2596405" y="2374817"/>
                      <a:pt x="2578973" y="2395146"/>
                    </a:cubicBezTo>
                    <a:cubicBezTo>
                      <a:pt x="2539562" y="2441096"/>
                      <a:pt x="2526020" y="2502583"/>
                      <a:pt x="2490108" y="2550482"/>
                    </a:cubicBezTo>
                    <a:cubicBezTo>
                      <a:pt x="2472401" y="2574099"/>
                      <a:pt x="2449434" y="2593595"/>
                      <a:pt x="2430229" y="2615942"/>
                    </a:cubicBezTo>
                    <a:cubicBezTo>
                      <a:pt x="2409136" y="2640466"/>
                      <a:pt x="2404656" y="2668722"/>
                      <a:pt x="2383858" y="2692722"/>
                    </a:cubicBezTo>
                    <a:cubicBezTo>
                      <a:pt x="2324342" y="2613434"/>
                      <a:pt x="2259498" y="2538361"/>
                      <a:pt x="2196737" y="2461675"/>
                    </a:cubicBezTo>
                    <a:cubicBezTo>
                      <a:pt x="2165394" y="2423382"/>
                      <a:pt x="2134702" y="2384632"/>
                      <a:pt x="2104030" y="2345801"/>
                    </a:cubicBezTo>
                    <a:cubicBezTo>
                      <a:pt x="2092536" y="2331247"/>
                      <a:pt x="2079572" y="2317593"/>
                      <a:pt x="2069046" y="2302305"/>
                    </a:cubicBezTo>
                    <a:cubicBezTo>
                      <a:pt x="2054630" y="2281371"/>
                      <a:pt x="2057223" y="2264557"/>
                      <a:pt x="2051560" y="2241209"/>
                    </a:cubicBezTo>
                    <a:cubicBezTo>
                      <a:pt x="2049054" y="2230863"/>
                      <a:pt x="2037306" y="2218466"/>
                      <a:pt x="2040449" y="2208577"/>
                    </a:cubicBezTo>
                    <a:cubicBezTo>
                      <a:pt x="2044681" y="2195286"/>
                      <a:pt x="2074393" y="2184852"/>
                      <a:pt x="2085107" y="2179420"/>
                    </a:cubicBezTo>
                    <a:cubicBezTo>
                      <a:pt x="2128858" y="2157208"/>
                      <a:pt x="2168544" y="2129450"/>
                      <a:pt x="2209339" y="2102317"/>
                    </a:cubicBezTo>
                    <a:cubicBezTo>
                      <a:pt x="2284890" y="2052078"/>
                      <a:pt x="2361315" y="2004965"/>
                      <a:pt x="2441662" y="1962053"/>
                    </a:cubicBezTo>
                    <a:cubicBezTo>
                      <a:pt x="2440278" y="1980541"/>
                      <a:pt x="2428247" y="1999701"/>
                      <a:pt x="2436328" y="2018249"/>
                    </a:cubicBezTo>
                    <a:cubicBezTo>
                      <a:pt x="2440090" y="2007580"/>
                      <a:pt x="2446048" y="1960043"/>
                      <a:pt x="2460296" y="1958000"/>
                    </a:cubicBezTo>
                    <a:cubicBezTo>
                      <a:pt x="2457569" y="1958389"/>
                      <a:pt x="2459812" y="2018961"/>
                      <a:pt x="2462016" y="2027607"/>
                    </a:cubicBezTo>
                    <a:cubicBezTo>
                      <a:pt x="2468592" y="2053415"/>
                      <a:pt x="2487670" y="2071063"/>
                      <a:pt x="2514969" y="2070888"/>
                    </a:cubicBezTo>
                    <a:cubicBezTo>
                      <a:pt x="2566956" y="2070552"/>
                      <a:pt x="2613554" y="2014000"/>
                      <a:pt x="2642413" y="1976534"/>
                    </a:cubicBezTo>
                    <a:cubicBezTo>
                      <a:pt x="2661947" y="1951169"/>
                      <a:pt x="2680715" y="1921670"/>
                      <a:pt x="2687594" y="1889925"/>
                    </a:cubicBezTo>
                    <a:cubicBezTo>
                      <a:pt x="2693781" y="1861420"/>
                      <a:pt x="2686976" y="1841595"/>
                      <a:pt x="2716607" y="1827121"/>
                    </a:cubicBezTo>
                    <a:cubicBezTo>
                      <a:pt x="2777406" y="1797426"/>
                      <a:pt x="2838689" y="1773231"/>
                      <a:pt x="2903714" y="1757487"/>
                    </a:cubicBezTo>
                    <a:cubicBezTo>
                      <a:pt x="2900799" y="1785507"/>
                      <a:pt x="2892678" y="1820001"/>
                      <a:pt x="2918143" y="1840156"/>
                    </a:cubicBezTo>
                    <a:cubicBezTo>
                      <a:pt x="2946256" y="1862402"/>
                      <a:pt x="2983040" y="1842576"/>
                      <a:pt x="3009507" y="1827860"/>
                    </a:cubicBezTo>
                    <a:cubicBezTo>
                      <a:pt x="3035725" y="1813285"/>
                      <a:pt x="3076151" y="1773245"/>
                      <a:pt x="3106943" y="1784875"/>
                    </a:cubicBezTo>
                    <a:cubicBezTo>
                      <a:pt x="3137232" y="1796317"/>
                      <a:pt x="3158312" y="1834301"/>
                      <a:pt x="3175267" y="1859525"/>
                    </a:cubicBezTo>
                    <a:cubicBezTo>
                      <a:pt x="3190206" y="1881757"/>
                      <a:pt x="3206469" y="1897791"/>
                      <a:pt x="3189165" y="1922571"/>
                    </a:cubicBezTo>
                    <a:cubicBezTo>
                      <a:pt x="3169772" y="1950342"/>
                      <a:pt x="3157150" y="1977448"/>
                      <a:pt x="3141612" y="2007613"/>
                    </a:cubicBezTo>
                    <a:cubicBezTo>
                      <a:pt x="3135640" y="2019210"/>
                      <a:pt x="3129944" y="2026773"/>
                      <a:pt x="3134163" y="2038652"/>
                    </a:cubicBezTo>
                    <a:cubicBezTo>
                      <a:pt x="3135533" y="2042511"/>
                      <a:pt x="3151104" y="2065469"/>
                      <a:pt x="3155329" y="2068757"/>
                    </a:cubicBezTo>
                    <a:cubicBezTo>
                      <a:pt x="3182306" y="2089752"/>
                      <a:pt x="3218735" y="2049819"/>
                      <a:pt x="3237994" y="2034659"/>
                    </a:cubicBezTo>
                    <a:cubicBezTo>
                      <a:pt x="3244785" y="2099937"/>
                      <a:pt x="3246304" y="2164926"/>
                      <a:pt x="3249044" y="2230405"/>
                    </a:cubicBezTo>
                    <a:cubicBezTo>
                      <a:pt x="3251053" y="2278365"/>
                      <a:pt x="3269620" y="2325579"/>
                      <a:pt x="3230262" y="2360639"/>
                    </a:cubicBezTo>
                    <a:cubicBezTo>
                      <a:pt x="3190918" y="2395684"/>
                      <a:pt x="3158077" y="2431664"/>
                      <a:pt x="3134095" y="2479120"/>
                    </a:cubicBezTo>
                    <a:cubicBezTo>
                      <a:pt x="3121285" y="2504472"/>
                      <a:pt x="3109799" y="2530489"/>
                      <a:pt x="3095940" y="2555316"/>
                    </a:cubicBezTo>
                    <a:cubicBezTo>
                      <a:pt x="3086684" y="2571901"/>
                      <a:pt x="3067156" y="2596224"/>
                      <a:pt x="3079106" y="2615747"/>
                    </a:cubicBezTo>
                    <a:cubicBezTo>
                      <a:pt x="3091715" y="2603780"/>
                      <a:pt x="3095470" y="2585588"/>
                      <a:pt x="3105976" y="2572096"/>
                    </a:cubicBezTo>
                    <a:cubicBezTo>
                      <a:pt x="3112270" y="2600096"/>
                      <a:pt x="3118605" y="2631162"/>
                      <a:pt x="3148222" y="2643028"/>
                    </a:cubicBezTo>
                    <a:cubicBezTo>
                      <a:pt x="3182300" y="2656682"/>
                      <a:pt x="3216169" y="2633058"/>
                      <a:pt x="3246351" y="2619908"/>
                    </a:cubicBezTo>
                    <a:cubicBezTo>
                      <a:pt x="3235529" y="2694766"/>
                      <a:pt x="3214423" y="2767506"/>
                      <a:pt x="3193384" y="2839984"/>
                    </a:cubicBezTo>
                    <a:moveTo>
                      <a:pt x="3158547" y="2926029"/>
                    </a:moveTo>
                    <a:cubicBezTo>
                      <a:pt x="3135164" y="2976012"/>
                      <a:pt x="3114037" y="3036282"/>
                      <a:pt x="3070851" y="3073089"/>
                    </a:cubicBezTo>
                    <a:cubicBezTo>
                      <a:pt x="3061366" y="3081170"/>
                      <a:pt x="3021075" y="3112720"/>
                      <a:pt x="3005739" y="3107435"/>
                    </a:cubicBezTo>
                    <a:cubicBezTo>
                      <a:pt x="2992727" y="3102944"/>
                      <a:pt x="2999888" y="3076645"/>
                      <a:pt x="3002158" y="3065378"/>
                    </a:cubicBezTo>
                    <a:cubicBezTo>
                      <a:pt x="3013665" y="3008174"/>
                      <a:pt x="3033569" y="2972180"/>
                      <a:pt x="3079953" y="2935689"/>
                    </a:cubicBezTo>
                    <a:cubicBezTo>
                      <a:pt x="3099151" y="2920583"/>
                      <a:pt x="3123798" y="2901275"/>
                      <a:pt x="3148551" y="2897551"/>
                    </a:cubicBezTo>
                    <a:cubicBezTo>
                      <a:pt x="3175200" y="2893538"/>
                      <a:pt x="3167528" y="2906822"/>
                      <a:pt x="3158547" y="2926029"/>
                    </a:cubicBezTo>
                    <a:moveTo>
                      <a:pt x="3818226" y="4112494"/>
                    </a:moveTo>
                    <a:cubicBezTo>
                      <a:pt x="3757588" y="4030039"/>
                      <a:pt x="3671887" y="3965958"/>
                      <a:pt x="3590895" y="3904014"/>
                    </a:cubicBezTo>
                    <a:cubicBezTo>
                      <a:pt x="3554211" y="3875953"/>
                      <a:pt x="3513785" y="3854911"/>
                      <a:pt x="3476718" y="3826844"/>
                    </a:cubicBezTo>
                    <a:cubicBezTo>
                      <a:pt x="3434815" y="3795112"/>
                      <a:pt x="3392253" y="3764503"/>
                      <a:pt x="3345319" y="3740591"/>
                    </a:cubicBezTo>
                    <a:cubicBezTo>
                      <a:pt x="3256326" y="3695246"/>
                      <a:pt x="3159246" y="3663636"/>
                      <a:pt x="3075264" y="3610015"/>
                    </a:cubicBezTo>
                    <a:cubicBezTo>
                      <a:pt x="3034308" y="3583863"/>
                      <a:pt x="2989503" y="3558592"/>
                      <a:pt x="2950998" y="3529234"/>
                    </a:cubicBezTo>
                    <a:cubicBezTo>
                      <a:pt x="2934084" y="3516333"/>
                      <a:pt x="2919144" y="3499842"/>
                      <a:pt x="2903862" y="3485073"/>
                    </a:cubicBezTo>
                    <a:cubicBezTo>
                      <a:pt x="2889661" y="3471344"/>
                      <a:pt x="2859171" y="3451418"/>
                      <a:pt x="2853522" y="3431331"/>
                    </a:cubicBezTo>
                    <a:cubicBezTo>
                      <a:pt x="2877153" y="3427465"/>
                      <a:pt x="2890595" y="3404534"/>
                      <a:pt x="2911688" y="3402195"/>
                    </a:cubicBezTo>
                    <a:cubicBezTo>
                      <a:pt x="2918634" y="3401421"/>
                      <a:pt x="2962169" y="3412937"/>
                      <a:pt x="2956218" y="3391821"/>
                    </a:cubicBezTo>
                    <a:cubicBezTo>
                      <a:pt x="2972010" y="3391424"/>
                      <a:pt x="2973851" y="3391189"/>
                      <a:pt x="2987084" y="3387734"/>
                    </a:cubicBezTo>
                    <a:cubicBezTo>
                      <a:pt x="2992566" y="3386302"/>
                      <a:pt x="2999061" y="3388541"/>
                      <a:pt x="3004603" y="3386577"/>
                    </a:cubicBezTo>
                    <a:cubicBezTo>
                      <a:pt x="3013081" y="3383586"/>
                      <a:pt x="3018851" y="3374940"/>
                      <a:pt x="3027416" y="3371626"/>
                    </a:cubicBezTo>
                    <a:cubicBezTo>
                      <a:pt x="3033502" y="3369273"/>
                      <a:pt x="3056106" y="3371902"/>
                      <a:pt x="3059532" y="3368971"/>
                    </a:cubicBezTo>
                    <a:cubicBezTo>
                      <a:pt x="3068889" y="3360977"/>
                      <a:pt x="3058948" y="3361683"/>
                      <a:pt x="3053365" y="3351700"/>
                    </a:cubicBezTo>
                    <a:cubicBezTo>
                      <a:pt x="3071549" y="3351236"/>
                      <a:pt x="3084037" y="3360426"/>
                      <a:pt x="3102268" y="3350658"/>
                    </a:cubicBezTo>
                    <a:cubicBezTo>
                      <a:pt x="3107817" y="3347680"/>
                      <a:pt x="3112512" y="3340823"/>
                      <a:pt x="3117893" y="3337273"/>
                    </a:cubicBezTo>
                    <a:cubicBezTo>
                      <a:pt x="3127432" y="3330967"/>
                      <a:pt x="3130878" y="3340742"/>
                      <a:pt x="3137414" y="3327653"/>
                    </a:cubicBezTo>
                    <a:cubicBezTo>
                      <a:pt x="3143527" y="3345710"/>
                      <a:pt x="3143359" y="3340715"/>
                      <a:pt x="3158097" y="3335404"/>
                    </a:cubicBezTo>
                    <a:cubicBezTo>
                      <a:pt x="3172774" y="3330113"/>
                      <a:pt x="3183375" y="3326294"/>
                      <a:pt x="3200094" y="3324970"/>
                    </a:cubicBezTo>
                    <a:cubicBezTo>
                      <a:pt x="3240030" y="3321811"/>
                      <a:pt x="3280113" y="3326658"/>
                      <a:pt x="3319866" y="3323821"/>
                    </a:cubicBezTo>
                    <a:cubicBezTo>
                      <a:pt x="3334410" y="3322779"/>
                      <a:pt x="3346837" y="3319478"/>
                      <a:pt x="3361286" y="3321380"/>
                    </a:cubicBezTo>
                    <a:cubicBezTo>
                      <a:pt x="3374009" y="3323054"/>
                      <a:pt x="3370173" y="3331901"/>
                      <a:pt x="3380753" y="3319982"/>
                    </a:cubicBezTo>
                    <a:cubicBezTo>
                      <a:pt x="3383212" y="3317212"/>
                      <a:pt x="3375265" y="3309629"/>
                      <a:pt x="3379074" y="3305649"/>
                    </a:cubicBezTo>
                    <a:cubicBezTo>
                      <a:pt x="3380753" y="3303888"/>
                      <a:pt x="3386228" y="3305125"/>
                      <a:pt x="3388303" y="3304224"/>
                    </a:cubicBezTo>
                    <a:cubicBezTo>
                      <a:pt x="3406891" y="3296109"/>
                      <a:pt x="3406971" y="3307444"/>
                      <a:pt x="3410269" y="3322214"/>
                    </a:cubicBezTo>
                    <a:cubicBezTo>
                      <a:pt x="3421172" y="3319659"/>
                      <a:pt x="3432289" y="3317346"/>
                      <a:pt x="3441761" y="3310953"/>
                    </a:cubicBezTo>
                    <a:cubicBezTo>
                      <a:pt x="3436978" y="3306684"/>
                      <a:pt x="3428971" y="3301972"/>
                      <a:pt x="3433593" y="3294173"/>
                    </a:cubicBezTo>
                    <a:cubicBezTo>
                      <a:pt x="3449311" y="3300130"/>
                      <a:pt x="3459589" y="3297380"/>
                      <a:pt x="3451730" y="3314637"/>
                    </a:cubicBezTo>
                    <a:cubicBezTo>
                      <a:pt x="3467549" y="3319861"/>
                      <a:pt x="3470505" y="3313051"/>
                      <a:pt x="3484712" y="3311558"/>
                    </a:cubicBezTo>
                    <a:cubicBezTo>
                      <a:pt x="3493116" y="3310678"/>
                      <a:pt x="3504844" y="3315894"/>
                      <a:pt x="3511844" y="3309185"/>
                    </a:cubicBezTo>
                    <a:cubicBezTo>
                      <a:pt x="3519488" y="3301857"/>
                      <a:pt x="3507431" y="3293898"/>
                      <a:pt x="3521470" y="3287598"/>
                    </a:cubicBezTo>
                    <a:cubicBezTo>
                      <a:pt x="3524352" y="3289064"/>
                      <a:pt x="3526481" y="3291276"/>
                      <a:pt x="3527879" y="3294227"/>
                    </a:cubicBezTo>
                    <a:cubicBezTo>
                      <a:pt x="3535462" y="3296519"/>
                      <a:pt x="3534099" y="3299504"/>
                      <a:pt x="3523788" y="3303182"/>
                    </a:cubicBezTo>
                    <a:cubicBezTo>
                      <a:pt x="3551403" y="3317495"/>
                      <a:pt x="3544914" y="3301494"/>
                      <a:pt x="3556508" y="3284566"/>
                    </a:cubicBezTo>
                    <a:cubicBezTo>
                      <a:pt x="3559189" y="3280667"/>
                      <a:pt x="3571186" y="3268546"/>
                      <a:pt x="3576647" y="3274402"/>
                    </a:cubicBezTo>
                    <a:cubicBezTo>
                      <a:pt x="3584937" y="3283276"/>
                      <a:pt x="3568015" y="3286099"/>
                      <a:pt x="3571643" y="3294926"/>
                    </a:cubicBezTo>
                    <a:cubicBezTo>
                      <a:pt x="3577930" y="3310227"/>
                      <a:pt x="3599869" y="3290617"/>
                      <a:pt x="3606600" y="3282865"/>
                    </a:cubicBezTo>
                    <a:cubicBezTo>
                      <a:pt x="3611699" y="3277010"/>
                      <a:pt x="3613774" y="3265783"/>
                      <a:pt x="3619269" y="3261407"/>
                    </a:cubicBezTo>
                    <a:cubicBezTo>
                      <a:pt x="3626893" y="3255329"/>
                      <a:pt x="3637870" y="3264721"/>
                      <a:pt x="3647422" y="3263040"/>
                    </a:cubicBezTo>
                    <a:cubicBezTo>
                      <a:pt x="3691052" y="3255390"/>
                      <a:pt x="3732257" y="3196727"/>
                      <a:pt x="3699388" y="3157459"/>
                    </a:cubicBezTo>
                    <a:cubicBezTo>
                      <a:pt x="3690555" y="3146905"/>
                      <a:pt x="3683078" y="3149002"/>
                      <a:pt x="3672552" y="3142340"/>
                    </a:cubicBezTo>
                    <a:cubicBezTo>
                      <a:pt x="3662147" y="3135758"/>
                      <a:pt x="3656309" y="3124370"/>
                      <a:pt x="3647959" y="3114965"/>
                    </a:cubicBezTo>
                    <a:cubicBezTo>
                      <a:pt x="3628895" y="3093499"/>
                      <a:pt x="3605552" y="3077418"/>
                      <a:pt x="3578897" y="3067139"/>
                    </a:cubicBezTo>
                    <a:cubicBezTo>
                      <a:pt x="3517070" y="3043287"/>
                      <a:pt x="3450453" y="3025888"/>
                      <a:pt x="3385529" y="3013088"/>
                    </a:cubicBezTo>
                    <a:cubicBezTo>
                      <a:pt x="3355462" y="3007159"/>
                      <a:pt x="3323453" y="2998090"/>
                      <a:pt x="3292667" y="2998157"/>
                    </a:cubicBezTo>
                    <a:cubicBezTo>
                      <a:pt x="3274530" y="2998191"/>
                      <a:pt x="3247217" y="3012295"/>
                      <a:pt x="3230262" y="3005539"/>
                    </a:cubicBezTo>
                    <a:cubicBezTo>
                      <a:pt x="3197300" y="2992402"/>
                      <a:pt x="3245692" y="2925161"/>
                      <a:pt x="3253679" y="2903440"/>
                    </a:cubicBezTo>
                    <a:cubicBezTo>
                      <a:pt x="3277137" y="2839635"/>
                      <a:pt x="3294837" y="2771600"/>
                      <a:pt x="3306445" y="2704615"/>
                    </a:cubicBezTo>
                    <a:cubicBezTo>
                      <a:pt x="3308715" y="2691506"/>
                      <a:pt x="3307842" y="2674524"/>
                      <a:pt x="3312564" y="2662033"/>
                    </a:cubicBezTo>
                    <a:cubicBezTo>
                      <a:pt x="3317985" y="2647673"/>
                      <a:pt x="3319147" y="2649703"/>
                      <a:pt x="3330749" y="2648534"/>
                    </a:cubicBezTo>
                    <a:cubicBezTo>
                      <a:pt x="3351707" y="2646416"/>
                      <a:pt x="3374627" y="2657408"/>
                      <a:pt x="3396452" y="2653609"/>
                    </a:cubicBezTo>
                    <a:cubicBezTo>
                      <a:pt x="3420641" y="2649401"/>
                      <a:pt x="3446785" y="2651357"/>
                      <a:pt x="3471204" y="2643875"/>
                    </a:cubicBezTo>
                    <a:cubicBezTo>
                      <a:pt x="3482428" y="2640439"/>
                      <a:pt x="3492834" y="2636702"/>
                      <a:pt x="3500223" y="2627229"/>
                    </a:cubicBezTo>
                    <a:cubicBezTo>
                      <a:pt x="3502554" y="2624258"/>
                      <a:pt x="3499961" y="2621670"/>
                      <a:pt x="3501432" y="2619592"/>
                    </a:cubicBezTo>
                    <a:cubicBezTo>
                      <a:pt x="3501889" y="2618933"/>
                      <a:pt x="3510238" y="2609932"/>
                      <a:pt x="3510507" y="2609414"/>
                    </a:cubicBezTo>
                    <a:cubicBezTo>
                      <a:pt x="3510427" y="2604755"/>
                      <a:pt x="3510830" y="2600130"/>
                      <a:pt x="3511723" y="2595552"/>
                    </a:cubicBezTo>
                    <a:cubicBezTo>
                      <a:pt x="3520187" y="2602577"/>
                      <a:pt x="3516016" y="2617313"/>
                      <a:pt x="3530276" y="2617656"/>
                    </a:cubicBezTo>
                    <a:cubicBezTo>
                      <a:pt x="3532822" y="2601945"/>
                      <a:pt x="3532849" y="2598779"/>
                      <a:pt x="3543160" y="2589938"/>
                    </a:cubicBezTo>
                    <a:cubicBezTo>
                      <a:pt x="3542375" y="2590617"/>
                      <a:pt x="3550926" y="2583350"/>
                      <a:pt x="3549831" y="2584123"/>
                    </a:cubicBezTo>
                    <a:cubicBezTo>
                      <a:pt x="3550348" y="2581326"/>
                      <a:pt x="3551376" y="2578711"/>
                      <a:pt x="3552907" y="2576291"/>
                    </a:cubicBezTo>
                    <a:cubicBezTo>
                      <a:pt x="3557731" y="2573965"/>
                      <a:pt x="3562823" y="2572728"/>
                      <a:pt x="3568183" y="2572587"/>
                    </a:cubicBezTo>
                    <a:cubicBezTo>
                      <a:pt x="3579327" y="2561124"/>
                      <a:pt x="3574699" y="2555013"/>
                      <a:pt x="3574699" y="2539585"/>
                    </a:cubicBezTo>
                    <a:cubicBezTo>
                      <a:pt x="3583694" y="2544257"/>
                      <a:pt x="3592688" y="2548929"/>
                      <a:pt x="3601683" y="2553602"/>
                    </a:cubicBezTo>
                    <a:cubicBezTo>
                      <a:pt x="3603859" y="2507894"/>
                      <a:pt x="3631690" y="2482865"/>
                      <a:pt x="3650183" y="2445823"/>
                    </a:cubicBezTo>
                    <a:cubicBezTo>
                      <a:pt x="3658062" y="2430037"/>
                      <a:pt x="3666090" y="2417701"/>
                      <a:pt x="3667971" y="2398662"/>
                    </a:cubicBezTo>
                    <a:cubicBezTo>
                      <a:pt x="3669059" y="2387677"/>
                      <a:pt x="3666224" y="2377990"/>
                      <a:pt x="3670772" y="2367637"/>
                    </a:cubicBezTo>
                    <a:cubicBezTo>
                      <a:pt x="3674896" y="2358245"/>
                      <a:pt x="3684126" y="2353183"/>
                      <a:pt x="3687982" y="2342951"/>
                    </a:cubicBezTo>
                    <a:cubicBezTo>
                      <a:pt x="3695573" y="2322816"/>
                      <a:pt x="3689910" y="2297115"/>
                      <a:pt x="3690326" y="2276207"/>
                    </a:cubicBezTo>
                    <a:cubicBezTo>
                      <a:pt x="3690904" y="2247212"/>
                      <a:pt x="3693799" y="2218311"/>
                      <a:pt x="3694746" y="2189329"/>
                    </a:cubicBezTo>
                    <a:cubicBezTo>
                      <a:pt x="3696607" y="2132435"/>
                      <a:pt x="3690884" y="2073967"/>
                      <a:pt x="3682373" y="2017731"/>
                    </a:cubicBezTo>
                    <a:cubicBezTo>
                      <a:pt x="3678302" y="1990833"/>
                      <a:pt x="3671491" y="1964736"/>
                      <a:pt x="3666143" y="1938120"/>
                    </a:cubicBezTo>
                    <a:cubicBezTo>
                      <a:pt x="3661744" y="1916244"/>
                      <a:pt x="3651217" y="1895727"/>
                      <a:pt x="3647456" y="1875377"/>
                    </a:cubicBezTo>
                    <a:cubicBezTo>
                      <a:pt x="3645890" y="1866920"/>
                      <a:pt x="3648309" y="1859330"/>
                      <a:pt x="3645756" y="1849978"/>
                    </a:cubicBezTo>
                    <a:cubicBezTo>
                      <a:pt x="3642397" y="1837682"/>
                      <a:pt x="3636781" y="1825595"/>
                      <a:pt x="3632603" y="1813521"/>
                    </a:cubicBezTo>
                    <a:cubicBezTo>
                      <a:pt x="3622849" y="1785319"/>
                      <a:pt x="3613204" y="1757157"/>
                      <a:pt x="3602234" y="1729392"/>
                    </a:cubicBezTo>
                    <a:cubicBezTo>
                      <a:pt x="3580973" y="1675583"/>
                      <a:pt x="3556085" y="1623388"/>
                      <a:pt x="3532440" y="1570614"/>
                    </a:cubicBezTo>
                    <a:cubicBezTo>
                      <a:pt x="3509694" y="1519864"/>
                      <a:pt x="3490859" y="1467541"/>
                      <a:pt x="3461396" y="1420152"/>
                    </a:cubicBezTo>
                    <a:cubicBezTo>
                      <a:pt x="3432377" y="1373476"/>
                      <a:pt x="3401134" y="1327587"/>
                      <a:pt x="3369152" y="1282908"/>
                    </a:cubicBezTo>
                    <a:cubicBezTo>
                      <a:pt x="3335840" y="1236379"/>
                      <a:pt x="3293722" y="1196399"/>
                      <a:pt x="3261418" y="1149441"/>
                    </a:cubicBezTo>
                    <a:cubicBezTo>
                      <a:pt x="3200759" y="1061272"/>
                      <a:pt x="3116153" y="988619"/>
                      <a:pt x="3027637" y="928625"/>
                    </a:cubicBezTo>
                    <a:cubicBezTo>
                      <a:pt x="2844984" y="804819"/>
                      <a:pt x="2647598" y="681208"/>
                      <a:pt x="2428576" y="638760"/>
                    </a:cubicBezTo>
                    <a:cubicBezTo>
                      <a:pt x="2395567" y="632367"/>
                      <a:pt x="2362134" y="627930"/>
                      <a:pt x="2328493" y="627103"/>
                    </a:cubicBezTo>
                    <a:cubicBezTo>
                      <a:pt x="2307622" y="626585"/>
                      <a:pt x="2273034" y="636676"/>
                      <a:pt x="2253271" y="629611"/>
                    </a:cubicBezTo>
                    <a:cubicBezTo>
                      <a:pt x="2231138" y="621698"/>
                      <a:pt x="2233159" y="596837"/>
                      <a:pt x="2227624" y="577335"/>
                    </a:cubicBezTo>
                    <a:cubicBezTo>
                      <a:pt x="2220497" y="552265"/>
                      <a:pt x="2204422" y="535842"/>
                      <a:pt x="2186171" y="518121"/>
                    </a:cubicBezTo>
                    <a:cubicBezTo>
                      <a:pt x="2166959" y="499465"/>
                      <a:pt x="2149520" y="477676"/>
                      <a:pt x="2125559" y="464991"/>
                    </a:cubicBezTo>
                    <a:cubicBezTo>
                      <a:pt x="2101276" y="452143"/>
                      <a:pt x="2072633" y="447337"/>
                      <a:pt x="2045729" y="443451"/>
                    </a:cubicBezTo>
                    <a:cubicBezTo>
                      <a:pt x="2021708" y="439975"/>
                      <a:pt x="1985816" y="443222"/>
                      <a:pt x="1963871" y="432755"/>
                    </a:cubicBezTo>
                    <a:cubicBezTo>
                      <a:pt x="1943886" y="423215"/>
                      <a:pt x="1953754" y="413286"/>
                      <a:pt x="1972469" y="421454"/>
                    </a:cubicBezTo>
                    <a:cubicBezTo>
                      <a:pt x="1973839" y="413199"/>
                      <a:pt x="1974948" y="407867"/>
                      <a:pt x="1980241" y="401488"/>
                    </a:cubicBezTo>
                    <a:cubicBezTo>
                      <a:pt x="1982894" y="398281"/>
                      <a:pt x="1995442" y="393783"/>
                      <a:pt x="1995745" y="390792"/>
                    </a:cubicBezTo>
                    <a:cubicBezTo>
                      <a:pt x="1996101" y="387289"/>
                      <a:pt x="1985575" y="377313"/>
                      <a:pt x="1984070" y="372795"/>
                    </a:cubicBezTo>
                    <a:cubicBezTo>
                      <a:pt x="1980832" y="363067"/>
                      <a:pt x="1982673" y="349595"/>
                      <a:pt x="1986515" y="340465"/>
                    </a:cubicBezTo>
                    <a:cubicBezTo>
                      <a:pt x="2005384" y="357238"/>
                      <a:pt x="2010852" y="364667"/>
                      <a:pt x="2031918" y="348633"/>
                    </a:cubicBezTo>
                    <a:cubicBezTo>
                      <a:pt x="2040819" y="341863"/>
                      <a:pt x="2043546" y="338879"/>
                      <a:pt x="2053851" y="335463"/>
                    </a:cubicBezTo>
                    <a:cubicBezTo>
                      <a:pt x="2056645" y="334536"/>
                      <a:pt x="2062913" y="337400"/>
                      <a:pt x="2065351" y="335793"/>
                    </a:cubicBezTo>
                    <a:cubicBezTo>
                      <a:pt x="2074661" y="329662"/>
                      <a:pt x="2066097" y="331107"/>
                      <a:pt x="2070523" y="323860"/>
                    </a:cubicBezTo>
                    <a:cubicBezTo>
                      <a:pt x="2069408" y="325689"/>
                      <a:pt x="2077227" y="306428"/>
                      <a:pt x="2076858" y="310455"/>
                    </a:cubicBezTo>
                    <a:cubicBezTo>
                      <a:pt x="2077805" y="300196"/>
                      <a:pt x="2080841" y="303349"/>
                      <a:pt x="2074648" y="290744"/>
                    </a:cubicBezTo>
                    <a:cubicBezTo>
                      <a:pt x="2062516" y="266085"/>
                      <a:pt x="2031623" y="265076"/>
                      <a:pt x="2047368" y="236935"/>
                    </a:cubicBezTo>
                    <a:cubicBezTo>
                      <a:pt x="2053562" y="225862"/>
                      <a:pt x="2059017" y="226965"/>
                      <a:pt x="2060763" y="210911"/>
                    </a:cubicBezTo>
                    <a:cubicBezTo>
                      <a:pt x="2061697" y="202279"/>
                      <a:pt x="2060534" y="192383"/>
                      <a:pt x="2060494" y="183603"/>
                    </a:cubicBezTo>
                    <a:cubicBezTo>
                      <a:pt x="2060420" y="165647"/>
                      <a:pt x="2063799" y="153075"/>
                      <a:pt x="2046972" y="143932"/>
                    </a:cubicBezTo>
                    <a:cubicBezTo>
                      <a:pt x="2030803" y="135139"/>
                      <a:pt x="2015884" y="144786"/>
                      <a:pt x="2009321" y="122977"/>
                    </a:cubicBezTo>
                    <a:cubicBezTo>
                      <a:pt x="2002442" y="100093"/>
                      <a:pt x="2009368" y="70755"/>
                      <a:pt x="1984580" y="55084"/>
                    </a:cubicBezTo>
                    <a:cubicBezTo>
                      <a:pt x="1966464" y="43635"/>
                      <a:pt x="1940306" y="53424"/>
                      <a:pt x="1920288" y="47824"/>
                    </a:cubicBezTo>
                    <a:cubicBezTo>
                      <a:pt x="1900230" y="42217"/>
                      <a:pt x="1881784" y="21692"/>
                      <a:pt x="1861423" y="37451"/>
                    </a:cubicBezTo>
                    <a:cubicBezTo>
                      <a:pt x="1846960" y="48651"/>
                      <a:pt x="1839282" y="76187"/>
                      <a:pt x="1812030" y="61296"/>
                    </a:cubicBezTo>
                    <a:cubicBezTo>
                      <a:pt x="1799730" y="54580"/>
                      <a:pt x="1792959" y="32032"/>
                      <a:pt x="1785200" y="19387"/>
                    </a:cubicBezTo>
                    <a:cubicBezTo>
                      <a:pt x="1772840" y="-768"/>
                      <a:pt x="1762932" y="-8049"/>
                      <a:pt x="1743915" y="11581"/>
                    </a:cubicBezTo>
                    <a:cubicBezTo>
                      <a:pt x="1732193" y="23689"/>
                      <a:pt x="1707473" y="53162"/>
                      <a:pt x="1705961" y="69921"/>
                    </a:cubicBezTo>
                    <a:cubicBezTo>
                      <a:pt x="1704302" y="88422"/>
                      <a:pt x="1720444" y="96154"/>
                      <a:pt x="1700178" y="107098"/>
                    </a:cubicBezTo>
                    <a:cubicBezTo>
                      <a:pt x="1680019" y="117989"/>
                      <a:pt x="1668706" y="110002"/>
                      <a:pt x="1652343" y="132107"/>
                    </a:cubicBezTo>
                    <a:cubicBezTo>
                      <a:pt x="1636113" y="154037"/>
                      <a:pt x="1648675" y="166151"/>
                      <a:pt x="1629873" y="187133"/>
                    </a:cubicBezTo>
                    <a:cubicBezTo>
                      <a:pt x="1606369" y="213358"/>
                      <a:pt x="1593861" y="224679"/>
                      <a:pt x="1594190" y="260014"/>
                    </a:cubicBezTo>
                    <a:cubicBezTo>
                      <a:pt x="1594418" y="284249"/>
                      <a:pt x="1573003" y="305184"/>
                      <a:pt x="1585497" y="328176"/>
                    </a:cubicBezTo>
                    <a:cubicBezTo>
                      <a:pt x="1599497" y="353944"/>
                      <a:pt x="1640352" y="364660"/>
                      <a:pt x="1665126" y="375148"/>
                    </a:cubicBezTo>
                    <a:cubicBezTo>
                      <a:pt x="1656857" y="390429"/>
                      <a:pt x="1645511" y="400224"/>
                      <a:pt x="1655164" y="415955"/>
                    </a:cubicBezTo>
                    <a:cubicBezTo>
                      <a:pt x="1663910" y="430200"/>
                      <a:pt x="1688630" y="433158"/>
                      <a:pt x="1703953" y="430570"/>
                    </a:cubicBezTo>
                    <a:cubicBezTo>
                      <a:pt x="1714257" y="428836"/>
                      <a:pt x="1714627" y="430395"/>
                      <a:pt x="1722742" y="423148"/>
                    </a:cubicBezTo>
                    <a:cubicBezTo>
                      <a:pt x="1728055" y="418402"/>
                      <a:pt x="1720767" y="412479"/>
                      <a:pt x="1731709" y="409851"/>
                    </a:cubicBezTo>
                    <a:cubicBezTo>
                      <a:pt x="1743357" y="407041"/>
                      <a:pt x="1761958" y="429871"/>
                      <a:pt x="1769522" y="435579"/>
                    </a:cubicBezTo>
                    <a:cubicBezTo>
                      <a:pt x="1752621" y="457515"/>
                      <a:pt x="1706196" y="461616"/>
                      <a:pt x="1681637" y="472735"/>
                    </a:cubicBezTo>
                    <a:cubicBezTo>
                      <a:pt x="1666671" y="479519"/>
                      <a:pt x="1652914" y="489549"/>
                      <a:pt x="1637672" y="495613"/>
                    </a:cubicBezTo>
                    <a:cubicBezTo>
                      <a:pt x="1623847" y="501112"/>
                      <a:pt x="1607020" y="499835"/>
                      <a:pt x="1594485" y="508346"/>
                    </a:cubicBezTo>
                    <a:cubicBezTo>
                      <a:pt x="1572835" y="523042"/>
                      <a:pt x="1563827" y="559452"/>
                      <a:pt x="1550560" y="580857"/>
                    </a:cubicBezTo>
                    <a:cubicBezTo>
                      <a:pt x="1535540" y="605086"/>
                      <a:pt x="1520977" y="616340"/>
                      <a:pt x="1492159" y="621369"/>
                    </a:cubicBezTo>
                    <a:cubicBezTo>
                      <a:pt x="1456207" y="627641"/>
                      <a:pt x="1427255" y="630162"/>
                      <a:pt x="1393728" y="645819"/>
                    </a:cubicBezTo>
                    <a:cubicBezTo>
                      <a:pt x="1352785" y="664939"/>
                      <a:pt x="1312427" y="685127"/>
                      <a:pt x="1272216" y="705739"/>
                    </a:cubicBezTo>
                    <a:cubicBezTo>
                      <a:pt x="1207353" y="738983"/>
                      <a:pt x="1147104" y="773108"/>
                      <a:pt x="1086875" y="813317"/>
                    </a:cubicBezTo>
                    <a:cubicBezTo>
                      <a:pt x="1023866" y="855388"/>
                      <a:pt x="962576" y="899301"/>
                      <a:pt x="901783" y="943261"/>
                    </a:cubicBezTo>
                    <a:cubicBezTo>
                      <a:pt x="841649" y="986737"/>
                      <a:pt x="791160" y="1040223"/>
                      <a:pt x="738926" y="1092802"/>
                    </a:cubicBezTo>
                    <a:cubicBezTo>
                      <a:pt x="696700" y="1135303"/>
                      <a:pt x="659646" y="1181179"/>
                      <a:pt x="617582" y="1223667"/>
                    </a:cubicBezTo>
                    <a:cubicBezTo>
                      <a:pt x="567926" y="1273839"/>
                      <a:pt x="531404" y="1337160"/>
                      <a:pt x="485362" y="1390384"/>
                    </a:cubicBezTo>
                    <a:cubicBezTo>
                      <a:pt x="460172" y="1419500"/>
                      <a:pt x="436070" y="1448133"/>
                      <a:pt x="420264" y="1482432"/>
                    </a:cubicBezTo>
                    <a:cubicBezTo>
                      <a:pt x="407454" y="1510237"/>
                      <a:pt x="385179" y="1537518"/>
                      <a:pt x="370306" y="1566688"/>
                    </a:cubicBezTo>
                    <a:cubicBezTo>
                      <a:pt x="351302" y="1603986"/>
                      <a:pt x="333320" y="1640686"/>
                      <a:pt x="311985" y="1676747"/>
                    </a:cubicBezTo>
                    <a:cubicBezTo>
                      <a:pt x="303232" y="1691543"/>
                      <a:pt x="292827" y="1704242"/>
                      <a:pt x="283591" y="1718367"/>
                    </a:cubicBezTo>
                    <a:cubicBezTo>
                      <a:pt x="271755" y="1736458"/>
                      <a:pt x="272453" y="1753930"/>
                      <a:pt x="269269" y="1774784"/>
                    </a:cubicBezTo>
                    <a:cubicBezTo>
                      <a:pt x="265944" y="1769695"/>
                      <a:pt x="262626" y="1764606"/>
                      <a:pt x="259300" y="1759524"/>
                    </a:cubicBezTo>
                    <a:cubicBezTo>
                      <a:pt x="253275" y="1772687"/>
                      <a:pt x="245986" y="1785635"/>
                      <a:pt x="240767" y="1799114"/>
                    </a:cubicBezTo>
                    <a:cubicBezTo>
                      <a:pt x="237435" y="1807712"/>
                      <a:pt x="237959" y="1819921"/>
                      <a:pt x="234614" y="1827444"/>
                    </a:cubicBezTo>
                    <a:cubicBezTo>
                      <a:pt x="230415" y="1836889"/>
                      <a:pt x="225303" y="1835632"/>
                      <a:pt x="220071" y="1843498"/>
                    </a:cubicBezTo>
                    <a:cubicBezTo>
                      <a:pt x="214475" y="1851908"/>
                      <a:pt x="212675" y="1863209"/>
                      <a:pt x="206777" y="1872231"/>
                    </a:cubicBezTo>
                    <a:cubicBezTo>
                      <a:pt x="181284" y="1911223"/>
                      <a:pt x="171477" y="1960702"/>
                      <a:pt x="158378" y="2005193"/>
                    </a:cubicBezTo>
                    <a:cubicBezTo>
                      <a:pt x="140805" y="2064885"/>
                      <a:pt x="143579" y="2133490"/>
                      <a:pt x="144533" y="2195037"/>
                    </a:cubicBezTo>
                    <a:cubicBezTo>
                      <a:pt x="145547" y="2260046"/>
                      <a:pt x="149101" y="2325055"/>
                      <a:pt x="158875" y="2389378"/>
                    </a:cubicBezTo>
                    <a:cubicBezTo>
                      <a:pt x="167728" y="2447631"/>
                      <a:pt x="186658" y="2503504"/>
                      <a:pt x="216295" y="2554583"/>
                    </a:cubicBezTo>
                    <a:cubicBezTo>
                      <a:pt x="242117" y="2599088"/>
                      <a:pt x="277726" y="2625024"/>
                      <a:pt x="323338" y="2647821"/>
                    </a:cubicBezTo>
                    <a:cubicBezTo>
                      <a:pt x="344283" y="2658288"/>
                      <a:pt x="363723" y="2655055"/>
                      <a:pt x="385709" y="2656729"/>
                    </a:cubicBezTo>
                    <a:cubicBezTo>
                      <a:pt x="409791" y="2658557"/>
                      <a:pt x="426215" y="2665098"/>
                      <a:pt x="451695" y="2659344"/>
                    </a:cubicBezTo>
                    <a:cubicBezTo>
                      <a:pt x="463920" y="2656581"/>
                      <a:pt x="469704" y="2647680"/>
                      <a:pt x="479417" y="2644715"/>
                    </a:cubicBezTo>
                    <a:cubicBezTo>
                      <a:pt x="485430" y="2642880"/>
                      <a:pt x="488667" y="2645878"/>
                      <a:pt x="494438" y="2645179"/>
                    </a:cubicBezTo>
                    <a:cubicBezTo>
                      <a:pt x="502693" y="2644177"/>
                      <a:pt x="519863" y="2640130"/>
                      <a:pt x="528818" y="2641105"/>
                    </a:cubicBezTo>
                    <a:cubicBezTo>
                      <a:pt x="556675" y="2644144"/>
                      <a:pt x="551999" y="2686262"/>
                      <a:pt x="554740" y="2707761"/>
                    </a:cubicBezTo>
                    <a:cubicBezTo>
                      <a:pt x="558959" y="2740891"/>
                      <a:pt x="562049" y="2774370"/>
                      <a:pt x="567738" y="2807285"/>
                    </a:cubicBezTo>
                    <a:cubicBezTo>
                      <a:pt x="579702" y="2876516"/>
                      <a:pt x="605531" y="2941189"/>
                      <a:pt x="620793" y="3009223"/>
                    </a:cubicBezTo>
                    <a:cubicBezTo>
                      <a:pt x="550045" y="3017855"/>
                      <a:pt x="489359" y="3031058"/>
                      <a:pt x="423051" y="3057835"/>
                    </a:cubicBezTo>
                    <a:cubicBezTo>
                      <a:pt x="356529" y="3084692"/>
                      <a:pt x="289274" y="3093808"/>
                      <a:pt x="219265" y="3107160"/>
                    </a:cubicBezTo>
                    <a:cubicBezTo>
                      <a:pt x="153769" y="3119651"/>
                      <a:pt x="90773" y="3142992"/>
                      <a:pt x="38350" y="3185278"/>
                    </a:cubicBezTo>
                    <a:cubicBezTo>
                      <a:pt x="13778" y="3205090"/>
                      <a:pt x="-11748" y="3228277"/>
                      <a:pt x="6295" y="3260902"/>
                    </a:cubicBezTo>
                    <a:cubicBezTo>
                      <a:pt x="17835" y="3281770"/>
                      <a:pt x="38633" y="3287074"/>
                      <a:pt x="56588" y="3299202"/>
                    </a:cubicBezTo>
                    <a:cubicBezTo>
                      <a:pt x="60216" y="3294610"/>
                      <a:pt x="49723" y="3284882"/>
                      <a:pt x="47802" y="3282187"/>
                    </a:cubicBezTo>
                    <a:cubicBezTo>
                      <a:pt x="62896" y="3285286"/>
                      <a:pt x="62432" y="3292331"/>
                      <a:pt x="73456" y="3298462"/>
                    </a:cubicBezTo>
                    <a:cubicBezTo>
                      <a:pt x="83089" y="3303820"/>
                      <a:pt x="90975" y="3303632"/>
                      <a:pt x="101521" y="3307417"/>
                    </a:cubicBezTo>
                    <a:cubicBezTo>
                      <a:pt x="127269" y="3316667"/>
                      <a:pt x="139918" y="3339747"/>
                      <a:pt x="165370" y="3346227"/>
                    </a:cubicBezTo>
                    <a:cubicBezTo>
                      <a:pt x="173378" y="3348264"/>
                      <a:pt x="183850" y="3353138"/>
                      <a:pt x="192039" y="3354523"/>
                    </a:cubicBezTo>
                    <a:cubicBezTo>
                      <a:pt x="201873" y="3356184"/>
                      <a:pt x="209235" y="3351881"/>
                      <a:pt x="219204" y="3353703"/>
                    </a:cubicBezTo>
                    <a:cubicBezTo>
                      <a:pt x="224585" y="3357246"/>
                      <a:pt x="230402" y="3359780"/>
                      <a:pt x="236656" y="3361300"/>
                    </a:cubicBezTo>
                    <a:cubicBezTo>
                      <a:pt x="240754" y="3359397"/>
                      <a:pt x="244804" y="3357387"/>
                      <a:pt x="248794" y="3355270"/>
                    </a:cubicBezTo>
                    <a:cubicBezTo>
                      <a:pt x="263116" y="3356755"/>
                      <a:pt x="271963" y="3365764"/>
                      <a:pt x="283597" y="3373165"/>
                    </a:cubicBezTo>
                    <a:cubicBezTo>
                      <a:pt x="284377" y="3363841"/>
                      <a:pt x="283255" y="3354153"/>
                      <a:pt x="292082" y="3348069"/>
                    </a:cubicBezTo>
                    <a:cubicBezTo>
                      <a:pt x="295528" y="3357138"/>
                      <a:pt x="289959" y="3362880"/>
                      <a:pt x="299363" y="3369118"/>
                    </a:cubicBezTo>
                    <a:cubicBezTo>
                      <a:pt x="311280" y="3377031"/>
                      <a:pt x="326932" y="3367156"/>
                      <a:pt x="337599" y="3362154"/>
                    </a:cubicBezTo>
                    <a:cubicBezTo>
                      <a:pt x="340615" y="3392292"/>
                      <a:pt x="410396" y="3390517"/>
                      <a:pt x="432516" y="3390087"/>
                    </a:cubicBezTo>
                    <a:cubicBezTo>
                      <a:pt x="463148" y="3389495"/>
                      <a:pt x="493746" y="3377340"/>
                      <a:pt x="524646" y="3384123"/>
                    </a:cubicBezTo>
                    <a:cubicBezTo>
                      <a:pt x="540412" y="3387579"/>
                      <a:pt x="557239" y="3391189"/>
                      <a:pt x="572931" y="3395680"/>
                    </a:cubicBezTo>
                    <a:cubicBezTo>
                      <a:pt x="591827" y="3401078"/>
                      <a:pt x="614673" y="3405905"/>
                      <a:pt x="633274" y="3412715"/>
                    </a:cubicBezTo>
                    <a:cubicBezTo>
                      <a:pt x="640670" y="3415425"/>
                      <a:pt x="649731" y="3424104"/>
                      <a:pt x="657604" y="3423519"/>
                    </a:cubicBezTo>
                    <a:cubicBezTo>
                      <a:pt x="663872" y="3423048"/>
                      <a:pt x="665551" y="3413805"/>
                      <a:pt x="672846" y="3414067"/>
                    </a:cubicBezTo>
                    <a:cubicBezTo>
                      <a:pt x="681102" y="3414369"/>
                      <a:pt x="683876" y="3423566"/>
                      <a:pt x="691024" y="3426336"/>
                    </a:cubicBezTo>
                    <a:cubicBezTo>
                      <a:pt x="701718" y="3430470"/>
                      <a:pt x="711552" y="3422605"/>
                      <a:pt x="721715" y="3426578"/>
                    </a:cubicBezTo>
                    <a:cubicBezTo>
                      <a:pt x="725370" y="3428003"/>
                      <a:pt x="730321" y="3434128"/>
                      <a:pt x="734996" y="3436124"/>
                    </a:cubicBezTo>
                    <a:cubicBezTo>
                      <a:pt x="742096" y="3439149"/>
                      <a:pt x="756142" y="3439190"/>
                      <a:pt x="764042" y="3440648"/>
                    </a:cubicBezTo>
                    <a:cubicBezTo>
                      <a:pt x="775240" y="3442726"/>
                      <a:pt x="785269" y="3441328"/>
                      <a:pt x="794862" y="3442013"/>
                    </a:cubicBezTo>
                    <a:cubicBezTo>
                      <a:pt x="802600" y="3442571"/>
                      <a:pt x="802432" y="3447774"/>
                      <a:pt x="806134" y="3448111"/>
                    </a:cubicBezTo>
                    <a:cubicBezTo>
                      <a:pt x="810379" y="3448494"/>
                      <a:pt x="817775" y="3433892"/>
                      <a:pt x="823478" y="3431754"/>
                    </a:cubicBezTo>
                    <a:cubicBezTo>
                      <a:pt x="831787" y="3428635"/>
                      <a:pt x="846868" y="3436064"/>
                      <a:pt x="855339" y="3437368"/>
                    </a:cubicBezTo>
                    <a:cubicBezTo>
                      <a:pt x="793955" y="3520576"/>
                      <a:pt x="719942" y="3594116"/>
                      <a:pt x="639716" y="3658506"/>
                    </a:cubicBezTo>
                    <a:cubicBezTo>
                      <a:pt x="553175" y="3727972"/>
                      <a:pt x="464558" y="3797344"/>
                      <a:pt x="371757" y="3858272"/>
                    </a:cubicBezTo>
                    <a:cubicBezTo>
                      <a:pt x="287500" y="3913594"/>
                      <a:pt x="205937" y="3961440"/>
                      <a:pt x="140610" y="4039531"/>
                    </a:cubicBezTo>
                    <a:cubicBezTo>
                      <a:pt x="85527" y="4105381"/>
                      <a:pt x="-2156" y="4175835"/>
                      <a:pt x="11360" y="4271278"/>
                    </a:cubicBezTo>
                    <a:cubicBezTo>
                      <a:pt x="24869" y="4366640"/>
                      <a:pt x="128418" y="4405451"/>
                      <a:pt x="211392" y="4423656"/>
                    </a:cubicBezTo>
                    <a:cubicBezTo>
                      <a:pt x="315747" y="4446554"/>
                      <a:pt x="423172" y="4437337"/>
                      <a:pt x="527810" y="4450211"/>
                    </a:cubicBezTo>
                    <a:cubicBezTo>
                      <a:pt x="572434" y="4455703"/>
                      <a:pt x="622015" y="4452772"/>
                      <a:pt x="666935" y="4448093"/>
                    </a:cubicBezTo>
                    <a:cubicBezTo>
                      <a:pt x="719989" y="4442567"/>
                      <a:pt x="765459" y="4407945"/>
                      <a:pt x="811071" y="4382909"/>
                    </a:cubicBezTo>
                    <a:cubicBezTo>
                      <a:pt x="893111" y="4337874"/>
                      <a:pt x="963254" y="4277618"/>
                      <a:pt x="1044065" y="4231177"/>
                    </a:cubicBezTo>
                    <a:cubicBezTo>
                      <a:pt x="1145243" y="4173025"/>
                      <a:pt x="1245360" y="4111411"/>
                      <a:pt x="1356285" y="4072466"/>
                    </a:cubicBezTo>
                    <a:cubicBezTo>
                      <a:pt x="1407888" y="4054348"/>
                      <a:pt x="1461017" y="4033669"/>
                      <a:pt x="1502645" y="3996405"/>
                    </a:cubicBezTo>
                    <a:cubicBezTo>
                      <a:pt x="1508838" y="3990859"/>
                      <a:pt x="1513453" y="3982489"/>
                      <a:pt x="1520453" y="3977917"/>
                    </a:cubicBezTo>
                    <a:cubicBezTo>
                      <a:pt x="1532349" y="3970152"/>
                      <a:pt x="1535540" y="3978025"/>
                      <a:pt x="1542445" y="3975672"/>
                    </a:cubicBezTo>
                    <a:cubicBezTo>
                      <a:pt x="1547759" y="3973864"/>
                      <a:pt x="1552904" y="3968122"/>
                      <a:pt x="1557499" y="3966401"/>
                    </a:cubicBezTo>
                    <a:cubicBezTo>
                      <a:pt x="1569140" y="3962038"/>
                      <a:pt x="1574333" y="3963840"/>
                      <a:pt x="1587365" y="3963840"/>
                    </a:cubicBezTo>
                    <a:cubicBezTo>
                      <a:pt x="1576180" y="3957393"/>
                      <a:pt x="1565943" y="3940767"/>
                      <a:pt x="1577551" y="3927221"/>
                    </a:cubicBezTo>
                    <a:cubicBezTo>
                      <a:pt x="1597428" y="3904014"/>
                      <a:pt x="1600854" y="3941097"/>
                      <a:pt x="1608323" y="3949689"/>
                    </a:cubicBezTo>
                    <a:cubicBezTo>
                      <a:pt x="1614651" y="3941554"/>
                      <a:pt x="1612226" y="3934314"/>
                      <a:pt x="1610607" y="3925070"/>
                    </a:cubicBezTo>
                    <a:cubicBezTo>
                      <a:pt x="1615954" y="3928599"/>
                      <a:pt x="1621308" y="3932129"/>
                      <a:pt x="1626662" y="3935665"/>
                    </a:cubicBezTo>
                    <a:cubicBezTo>
                      <a:pt x="1622974" y="3917776"/>
                      <a:pt x="1626481" y="3901298"/>
                      <a:pt x="1635959" y="3885708"/>
                    </a:cubicBezTo>
                    <a:cubicBezTo>
                      <a:pt x="1644698" y="3871342"/>
                      <a:pt x="1646855" y="3873365"/>
                      <a:pt x="1649266" y="3853452"/>
                    </a:cubicBezTo>
                    <a:cubicBezTo>
                      <a:pt x="1676411" y="3878232"/>
                      <a:pt x="1681718" y="3818084"/>
                      <a:pt x="1684163" y="3796154"/>
                    </a:cubicBezTo>
                    <a:cubicBezTo>
                      <a:pt x="1686528" y="3774890"/>
                      <a:pt x="1684190" y="3759623"/>
                      <a:pt x="1698176" y="3741028"/>
                    </a:cubicBezTo>
                    <a:cubicBezTo>
                      <a:pt x="1713189" y="3721061"/>
                      <a:pt x="1736022" y="3708442"/>
                      <a:pt x="1755079" y="3692933"/>
                    </a:cubicBezTo>
                    <a:cubicBezTo>
                      <a:pt x="1785187" y="3668422"/>
                      <a:pt x="1818310" y="3637470"/>
                      <a:pt x="1859945" y="3660973"/>
                    </a:cubicBezTo>
                    <a:cubicBezTo>
                      <a:pt x="1892814" y="3679535"/>
                      <a:pt x="1910695" y="3725028"/>
                      <a:pt x="1941535" y="3748403"/>
                    </a:cubicBezTo>
                    <a:cubicBezTo>
                      <a:pt x="1960237" y="3762588"/>
                      <a:pt x="1979979" y="3764020"/>
                      <a:pt x="1991903" y="3786010"/>
                    </a:cubicBezTo>
                    <a:cubicBezTo>
                      <a:pt x="2001542" y="3803785"/>
                      <a:pt x="2004672" y="3825062"/>
                      <a:pt x="2013775" y="3843314"/>
                    </a:cubicBezTo>
                    <a:cubicBezTo>
                      <a:pt x="2035821" y="3887557"/>
                      <a:pt x="2067561" y="3938186"/>
                      <a:pt x="2103768" y="3972122"/>
                    </a:cubicBezTo>
                    <a:cubicBezTo>
                      <a:pt x="2137469" y="4003713"/>
                      <a:pt x="2180737" y="4003551"/>
                      <a:pt x="2220175" y="4023141"/>
                    </a:cubicBezTo>
                    <a:cubicBezTo>
                      <a:pt x="2259216" y="4042543"/>
                      <a:pt x="2299783" y="4063559"/>
                      <a:pt x="2341115" y="4077616"/>
                    </a:cubicBezTo>
                    <a:cubicBezTo>
                      <a:pt x="2386250" y="4092971"/>
                      <a:pt x="2434924" y="4099498"/>
                      <a:pt x="2478870" y="4118100"/>
                    </a:cubicBezTo>
                    <a:cubicBezTo>
                      <a:pt x="2501474" y="4127674"/>
                      <a:pt x="2521687" y="4142080"/>
                      <a:pt x="2544492" y="4151243"/>
                    </a:cubicBezTo>
                    <a:cubicBezTo>
                      <a:pt x="2569085" y="4161119"/>
                      <a:pt x="2594994" y="4168084"/>
                      <a:pt x="2619916" y="4177133"/>
                    </a:cubicBezTo>
                    <a:cubicBezTo>
                      <a:pt x="2718655" y="4212999"/>
                      <a:pt x="2815286" y="4256979"/>
                      <a:pt x="2919017" y="4276858"/>
                    </a:cubicBezTo>
                    <a:cubicBezTo>
                      <a:pt x="2965024" y="4285672"/>
                      <a:pt x="3007619" y="4309625"/>
                      <a:pt x="3053963" y="4314667"/>
                    </a:cubicBezTo>
                    <a:cubicBezTo>
                      <a:pt x="3073840" y="4316831"/>
                      <a:pt x="3090056" y="4319568"/>
                      <a:pt x="3109510" y="4324543"/>
                    </a:cubicBezTo>
                    <a:cubicBezTo>
                      <a:pt x="3140027" y="4332341"/>
                      <a:pt x="3133565" y="4336489"/>
                      <a:pt x="3144810" y="4361934"/>
                    </a:cubicBezTo>
                    <a:cubicBezTo>
                      <a:pt x="3163303" y="4403824"/>
                      <a:pt x="3208471" y="4379017"/>
                      <a:pt x="3243287" y="4380066"/>
                    </a:cubicBezTo>
                    <a:cubicBezTo>
                      <a:pt x="3299015" y="4381746"/>
                      <a:pt x="3353897" y="4372738"/>
                      <a:pt x="3409537" y="4372308"/>
                    </a:cubicBezTo>
                    <a:cubicBezTo>
                      <a:pt x="3506846" y="4371561"/>
                      <a:pt x="3600541" y="4360597"/>
                      <a:pt x="3694672" y="4328650"/>
                    </a:cubicBezTo>
                    <a:cubicBezTo>
                      <a:pt x="3789174" y="4296576"/>
                      <a:pt x="3896767" y="4219285"/>
                      <a:pt x="3818226" y="4112494"/>
                    </a:cubicBezTo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5552E3BC-D13A-4188-86DC-CD34204B3D83}"/>
                  </a:ext>
                </a:extLst>
              </p:cNvPr>
              <p:cNvSpPr/>
              <p:nvPr/>
            </p:nvSpPr>
            <p:spPr>
              <a:xfrm>
                <a:off x="3880857" y="2040726"/>
                <a:ext cx="2311" cy="1319"/>
              </a:xfrm>
              <a:custGeom>
                <a:avLst/>
                <a:gdLst>
                  <a:gd name="connsiteX0" fmla="*/ 215 w 2311"/>
                  <a:gd name="connsiteY0" fmla="*/ 40 h 1319"/>
                  <a:gd name="connsiteX1" fmla="*/ 215 w 2311"/>
                  <a:gd name="connsiteY1" fmla="*/ 40 h 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11" h="1319">
                    <a:moveTo>
                      <a:pt x="215" y="40"/>
                    </a:moveTo>
                    <a:cubicBezTo>
                      <a:pt x="1548" y="1372"/>
                      <a:pt x="4672" y="2181"/>
                      <a:pt x="215" y="40"/>
                    </a:cubicBezTo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60A9B16E-C3BA-4396-A95C-F012AC00BE88}"/>
                  </a:ext>
                </a:extLst>
              </p:cNvPr>
              <p:cNvSpPr/>
              <p:nvPr/>
            </p:nvSpPr>
            <p:spPr>
              <a:xfrm>
                <a:off x="2080379" y="3765391"/>
                <a:ext cx="219948" cy="252293"/>
              </a:xfrm>
              <a:custGeom>
                <a:avLst/>
                <a:gdLst>
                  <a:gd name="connsiteX0" fmla="*/ 86660 w 219948"/>
                  <a:gd name="connsiteY0" fmla="*/ 59527 h 252293"/>
                  <a:gd name="connsiteX1" fmla="*/ 204513 w 219948"/>
                  <a:gd name="connsiteY1" fmla="*/ 80752 h 252293"/>
                  <a:gd name="connsiteX2" fmla="*/ 102338 w 219948"/>
                  <a:gd name="connsiteY2" fmla="*/ 206217 h 252293"/>
                  <a:gd name="connsiteX3" fmla="*/ 25017 w 219948"/>
                  <a:gd name="connsiteY3" fmla="*/ 175374 h 252293"/>
                  <a:gd name="connsiteX4" fmla="*/ 86660 w 219948"/>
                  <a:gd name="connsiteY4" fmla="*/ 59527 h 252293"/>
                  <a:gd name="connsiteX5" fmla="*/ 160921 w 219948"/>
                  <a:gd name="connsiteY5" fmla="*/ 15439 h 252293"/>
                  <a:gd name="connsiteX6" fmla="*/ 137889 w 219948"/>
                  <a:gd name="connsiteY6" fmla="*/ 20444 h 252293"/>
                  <a:gd name="connsiteX7" fmla="*/ 160921 w 219948"/>
                  <a:gd name="connsiteY7" fmla="*/ 15439 h 252293"/>
                  <a:gd name="connsiteX8" fmla="*/ 5854 w 219948"/>
                  <a:gd name="connsiteY8" fmla="*/ 93861 h 252293"/>
                  <a:gd name="connsiteX9" fmla="*/ 57872 w 219948"/>
                  <a:gd name="connsiteY9" fmla="*/ 56898 h 252293"/>
                  <a:gd name="connsiteX10" fmla="*/ 20075 w 219948"/>
                  <a:gd name="connsiteY10" fmla="*/ 128549 h 252293"/>
                  <a:gd name="connsiteX11" fmla="*/ 17982 w 219948"/>
                  <a:gd name="connsiteY11" fmla="*/ 223014 h 252293"/>
                  <a:gd name="connsiteX12" fmla="*/ 199287 w 219948"/>
                  <a:gd name="connsiteY12" fmla="*/ 144755 h 252293"/>
                  <a:gd name="connsiteX13" fmla="*/ 204699 w 219948"/>
                  <a:gd name="connsiteY13" fmla="*/ 49902 h 252293"/>
                  <a:gd name="connsiteX14" fmla="*/ 169876 w 219948"/>
                  <a:gd name="connsiteY14" fmla="*/ 26992 h 252293"/>
                  <a:gd name="connsiteX15" fmla="*/ 143440 w 219948"/>
                  <a:gd name="connsiteY15" fmla="*/ 353 h 252293"/>
                  <a:gd name="connsiteX16" fmla="*/ 91104 w 219948"/>
                  <a:gd name="connsiteY16" fmla="*/ 22557 h 252293"/>
                  <a:gd name="connsiteX17" fmla="*/ 37530 w 219948"/>
                  <a:gd name="connsiteY17" fmla="*/ 47790 h 252293"/>
                  <a:gd name="connsiteX18" fmla="*/ 5854 w 219948"/>
                  <a:gd name="connsiteY18" fmla="*/ 93861 h 252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9948" h="252293">
                    <a:moveTo>
                      <a:pt x="86660" y="59527"/>
                    </a:moveTo>
                    <a:cubicBezTo>
                      <a:pt x="107797" y="38111"/>
                      <a:pt x="197717" y="42437"/>
                      <a:pt x="204513" y="80752"/>
                    </a:cubicBezTo>
                    <a:cubicBezTo>
                      <a:pt x="212091" y="123516"/>
                      <a:pt x="131742" y="188109"/>
                      <a:pt x="102338" y="206217"/>
                    </a:cubicBezTo>
                    <a:cubicBezTo>
                      <a:pt x="64496" y="229521"/>
                      <a:pt x="18307" y="233889"/>
                      <a:pt x="25017" y="175374"/>
                    </a:cubicBezTo>
                    <a:cubicBezTo>
                      <a:pt x="30091" y="131177"/>
                      <a:pt x="56567" y="90023"/>
                      <a:pt x="86660" y="59527"/>
                    </a:cubicBezTo>
                    <a:moveTo>
                      <a:pt x="160921" y="15439"/>
                    </a:moveTo>
                    <a:cubicBezTo>
                      <a:pt x="163663" y="27284"/>
                      <a:pt x="143453" y="23257"/>
                      <a:pt x="137889" y="20444"/>
                    </a:cubicBezTo>
                    <a:cubicBezTo>
                      <a:pt x="135266" y="15058"/>
                      <a:pt x="158178" y="3546"/>
                      <a:pt x="160921" y="15439"/>
                    </a:cubicBezTo>
                    <a:moveTo>
                      <a:pt x="5854" y="93861"/>
                    </a:moveTo>
                    <a:cubicBezTo>
                      <a:pt x="23791" y="95471"/>
                      <a:pt x="44339" y="66699"/>
                      <a:pt x="57872" y="56898"/>
                    </a:cubicBezTo>
                    <a:cubicBezTo>
                      <a:pt x="63853" y="66142"/>
                      <a:pt x="24414" y="116954"/>
                      <a:pt x="20075" y="128549"/>
                    </a:cubicBezTo>
                    <a:cubicBezTo>
                      <a:pt x="9239" y="157517"/>
                      <a:pt x="3211" y="194120"/>
                      <a:pt x="17982" y="223014"/>
                    </a:cubicBezTo>
                    <a:cubicBezTo>
                      <a:pt x="61157" y="307455"/>
                      <a:pt x="171652" y="186873"/>
                      <a:pt x="199287" y="144755"/>
                    </a:cubicBezTo>
                    <a:cubicBezTo>
                      <a:pt x="218622" y="115297"/>
                      <a:pt x="232009" y="78769"/>
                      <a:pt x="204699" y="49902"/>
                    </a:cubicBezTo>
                    <a:cubicBezTo>
                      <a:pt x="194975" y="39619"/>
                      <a:pt x="178911" y="36766"/>
                      <a:pt x="169876" y="26992"/>
                    </a:cubicBezTo>
                    <a:cubicBezTo>
                      <a:pt x="157986" y="14141"/>
                      <a:pt x="167346" y="-2452"/>
                      <a:pt x="143440" y="353"/>
                    </a:cubicBezTo>
                    <a:cubicBezTo>
                      <a:pt x="126946" y="2289"/>
                      <a:pt x="107141" y="17171"/>
                      <a:pt x="91104" y="22557"/>
                    </a:cubicBezTo>
                    <a:cubicBezTo>
                      <a:pt x="71775" y="29043"/>
                      <a:pt x="54401" y="35768"/>
                      <a:pt x="37530" y="47790"/>
                    </a:cubicBezTo>
                    <a:cubicBezTo>
                      <a:pt x="33727" y="50500"/>
                      <a:pt x="-16303" y="91871"/>
                      <a:pt x="5854" y="93861"/>
                    </a:cubicBezTo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C956CF94-04F4-4F53-8236-A8B036C1B869}"/>
                  </a:ext>
                </a:extLst>
              </p:cNvPr>
              <p:cNvSpPr/>
              <p:nvPr/>
            </p:nvSpPr>
            <p:spPr>
              <a:xfrm>
                <a:off x="3121898" y="3758922"/>
                <a:ext cx="245824" cy="271700"/>
              </a:xfrm>
              <a:custGeom>
                <a:avLst/>
                <a:gdLst>
                  <a:gd name="connsiteX0" fmla="*/ 231935 w 245824"/>
                  <a:gd name="connsiteY0" fmla="*/ 128672 h 271700"/>
                  <a:gd name="connsiteX1" fmla="*/ 102686 w 245824"/>
                  <a:gd name="connsiteY1" fmla="*/ 248510 h 271700"/>
                  <a:gd name="connsiteX2" fmla="*/ 33577 w 245824"/>
                  <a:gd name="connsiteY2" fmla="*/ 137391 h 271700"/>
                  <a:gd name="connsiteX3" fmla="*/ 132629 w 245824"/>
                  <a:gd name="connsiteY3" fmla="*/ 28165 h 271700"/>
                  <a:gd name="connsiteX4" fmla="*/ 231935 w 245824"/>
                  <a:gd name="connsiteY4" fmla="*/ 128672 h 271700"/>
                  <a:gd name="connsiteX5" fmla="*/ 193574 w 245824"/>
                  <a:gd name="connsiteY5" fmla="*/ 31707 h 271700"/>
                  <a:gd name="connsiteX6" fmla="*/ 58343 w 245824"/>
                  <a:gd name="connsiteY6" fmla="*/ 11929 h 271700"/>
                  <a:gd name="connsiteX7" fmla="*/ 3521 w 245824"/>
                  <a:gd name="connsiteY7" fmla="*/ 76482 h 271700"/>
                  <a:gd name="connsiteX8" fmla="*/ 78705 w 245824"/>
                  <a:gd name="connsiteY8" fmla="*/ 26367 h 271700"/>
                  <a:gd name="connsiteX9" fmla="*/ 33389 w 245824"/>
                  <a:gd name="connsiteY9" fmla="*/ 95178 h 271700"/>
                  <a:gd name="connsiteX10" fmla="*/ 16485 w 245824"/>
                  <a:gd name="connsiteY10" fmla="*/ 183538 h 271700"/>
                  <a:gd name="connsiteX11" fmla="*/ 110991 w 245824"/>
                  <a:gd name="connsiteY11" fmla="*/ 270898 h 271700"/>
                  <a:gd name="connsiteX12" fmla="*/ 229934 w 245824"/>
                  <a:gd name="connsiteY12" fmla="*/ 181835 h 271700"/>
                  <a:gd name="connsiteX13" fmla="*/ 193574 w 245824"/>
                  <a:gd name="connsiteY13" fmla="*/ 31707 h 2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5824" h="271700">
                    <a:moveTo>
                      <a:pt x="231935" y="128672"/>
                    </a:moveTo>
                    <a:cubicBezTo>
                      <a:pt x="220663" y="186688"/>
                      <a:pt x="163175" y="246199"/>
                      <a:pt x="102686" y="248510"/>
                    </a:cubicBezTo>
                    <a:cubicBezTo>
                      <a:pt x="42446" y="250808"/>
                      <a:pt x="22943" y="187695"/>
                      <a:pt x="33577" y="137391"/>
                    </a:cubicBezTo>
                    <a:cubicBezTo>
                      <a:pt x="42647" y="94489"/>
                      <a:pt x="79726" y="19952"/>
                      <a:pt x="132629" y="28165"/>
                    </a:cubicBezTo>
                    <a:cubicBezTo>
                      <a:pt x="174219" y="34614"/>
                      <a:pt x="241596" y="78942"/>
                      <a:pt x="231935" y="128672"/>
                    </a:cubicBezTo>
                    <a:moveTo>
                      <a:pt x="193574" y="31707"/>
                    </a:moveTo>
                    <a:cubicBezTo>
                      <a:pt x="155381" y="2155"/>
                      <a:pt x="102612" y="-11520"/>
                      <a:pt x="58343" y="11929"/>
                    </a:cubicBezTo>
                    <a:cubicBezTo>
                      <a:pt x="43829" y="19615"/>
                      <a:pt x="-14109" y="53527"/>
                      <a:pt x="3521" y="76482"/>
                    </a:cubicBezTo>
                    <a:cubicBezTo>
                      <a:pt x="27293" y="58062"/>
                      <a:pt x="47816" y="32498"/>
                      <a:pt x="78705" y="26367"/>
                    </a:cubicBezTo>
                    <a:cubicBezTo>
                      <a:pt x="73509" y="50316"/>
                      <a:pt x="43842" y="71858"/>
                      <a:pt x="33389" y="95178"/>
                    </a:cubicBezTo>
                    <a:cubicBezTo>
                      <a:pt x="21171" y="122419"/>
                      <a:pt x="14484" y="153601"/>
                      <a:pt x="16485" y="183538"/>
                    </a:cubicBezTo>
                    <a:cubicBezTo>
                      <a:pt x="20049" y="236823"/>
                      <a:pt x="55739" y="278225"/>
                      <a:pt x="110991" y="270898"/>
                    </a:cubicBezTo>
                    <a:cubicBezTo>
                      <a:pt x="161577" y="264192"/>
                      <a:pt x="205799" y="225420"/>
                      <a:pt x="229934" y="181835"/>
                    </a:cubicBezTo>
                    <a:cubicBezTo>
                      <a:pt x="262152" y="123629"/>
                      <a:pt x="243999" y="70723"/>
                      <a:pt x="193574" y="31707"/>
                    </a:cubicBezTo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5152DB69-3708-4AC3-9E6A-3FB294B820F4}"/>
                  </a:ext>
                </a:extLst>
              </p:cNvPr>
              <p:cNvSpPr/>
              <p:nvPr/>
            </p:nvSpPr>
            <p:spPr>
              <a:xfrm>
                <a:off x="2779037" y="3881834"/>
                <a:ext cx="213479" cy="258762"/>
              </a:xfrm>
              <a:custGeom>
                <a:avLst/>
                <a:gdLst>
                  <a:gd name="connsiteX0" fmla="*/ 181748 w 213479"/>
                  <a:gd name="connsiteY0" fmla="*/ 137635 h 258762"/>
                  <a:gd name="connsiteX1" fmla="*/ 65142 w 213479"/>
                  <a:gd name="connsiteY1" fmla="*/ 228214 h 258762"/>
                  <a:gd name="connsiteX2" fmla="*/ 39061 w 213479"/>
                  <a:gd name="connsiteY2" fmla="*/ 156210 h 258762"/>
                  <a:gd name="connsiteX3" fmla="*/ 126438 w 213479"/>
                  <a:gd name="connsiteY3" fmla="*/ 67982 h 258762"/>
                  <a:gd name="connsiteX4" fmla="*/ 180805 w 213479"/>
                  <a:gd name="connsiteY4" fmla="*/ 82885 h 258762"/>
                  <a:gd name="connsiteX5" fmla="*/ 181748 w 213479"/>
                  <a:gd name="connsiteY5" fmla="*/ 137635 h 258762"/>
                  <a:gd name="connsiteX6" fmla="*/ 123820 w 213479"/>
                  <a:gd name="connsiteY6" fmla="*/ 49142 h 258762"/>
                  <a:gd name="connsiteX7" fmla="*/ 182585 w 213479"/>
                  <a:gd name="connsiteY7" fmla="*/ 27995 h 258762"/>
                  <a:gd name="connsiteX8" fmla="*/ 169319 w 213479"/>
                  <a:gd name="connsiteY8" fmla="*/ 151 h 258762"/>
                  <a:gd name="connsiteX9" fmla="*/ 115370 w 213479"/>
                  <a:gd name="connsiteY9" fmla="*/ 30261 h 258762"/>
                  <a:gd name="connsiteX10" fmla="*/ 46130 w 213479"/>
                  <a:gd name="connsiteY10" fmla="*/ 104999 h 258762"/>
                  <a:gd name="connsiteX11" fmla="*/ 18714 w 213479"/>
                  <a:gd name="connsiteY11" fmla="*/ 248375 h 258762"/>
                  <a:gd name="connsiteX12" fmla="*/ 173298 w 213479"/>
                  <a:gd name="connsiteY12" fmla="*/ 183308 h 258762"/>
                  <a:gd name="connsiteX13" fmla="*/ 212353 w 213479"/>
                  <a:gd name="connsiteY13" fmla="*/ 96614 h 258762"/>
                  <a:gd name="connsiteX14" fmla="*/ 123820 w 213479"/>
                  <a:gd name="connsiteY14" fmla="*/ 49142 h 25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3479" h="258762">
                    <a:moveTo>
                      <a:pt x="181748" y="137635"/>
                    </a:moveTo>
                    <a:cubicBezTo>
                      <a:pt x="154551" y="177903"/>
                      <a:pt x="113085" y="215778"/>
                      <a:pt x="65142" y="228214"/>
                    </a:cubicBezTo>
                    <a:cubicBezTo>
                      <a:pt x="3076" y="244309"/>
                      <a:pt x="20514" y="193018"/>
                      <a:pt x="39061" y="156210"/>
                    </a:cubicBezTo>
                    <a:cubicBezTo>
                      <a:pt x="55463" y="123666"/>
                      <a:pt x="83597" y="67683"/>
                      <a:pt x="126438" y="67982"/>
                    </a:cubicBezTo>
                    <a:cubicBezTo>
                      <a:pt x="140980" y="68076"/>
                      <a:pt x="168063" y="75108"/>
                      <a:pt x="180805" y="82885"/>
                    </a:cubicBezTo>
                    <a:cubicBezTo>
                      <a:pt x="205922" y="98214"/>
                      <a:pt x="196064" y="116448"/>
                      <a:pt x="181748" y="137635"/>
                    </a:cubicBezTo>
                    <a:moveTo>
                      <a:pt x="123820" y="49142"/>
                    </a:moveTo>
                    <a:cubicBezTo>
                      <a:pt x="133579" y="38272"/>
                      <a:pt x="176792" y="-8333"/>
                      <a:pt x="182585" y="27995"/>
                    </a:cubicBezTo>
                    <a:cubicBezTo>
                      <a:pt x="194994" y="13606"/>
                      <a:pt x="185203" y="1670"/>
                      <a:pt x="169319" y="151"/>
                    </a:cubicBezTo>
                    <a:cubicBezTo>
                      <a:pt x="150154" y="-1682"/>
                      <a:pt x="129201" y="19658"/>
                      <a:pt x="115370" y="30261"/>
                    </a:cubicBezTo>
                    <a:cubicBezTo>
                      <a:pt x="86905" y="52075"/>
                      <a:pt x="64996" y="74415"/>
                      <a:pt x="46130" y="104999"/>
                    </a:cubicBezTo>
                    <a:cubicBezTo>
                      <a:pt x="25337" y="138715"/>
                      <a:pt x="-27695" y="214918"/>
                      <a:pt x="18714" y="248375"/>
                    </a:cubicBezTo>
                    <a:cubicBezTo>
                      <a:pt x="68875" y="284537"/>
                      <a:pt x="141890" y="217751"/>
                      <a:pt x="173298" y="183308"/>
                    </a:cubicBezTo>
                    <a:cubicBezTo>
                      <a:pt x="193387" y="161275"/>
                      <a:pt x="219992" y="128925"/>
                      <a:pt x="212353" y="96614"/>
                    </a:cubicBezTo>
                    <a:cubicBezTo>
                      <a:pt x="202973" y="56933"/>
                      <a:pt x="156817" y="52768"/>
                      <a:pt x="123820" y="49142"/>
                    </a:cubicBezTo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172F4B74-274C-464A-8FBE-F30176A1BD1D}"/>
                  </a:ext>
                </a:extLst>
              </p:cNvPr>
              <p:cNvSpPr/>
              <p:nvPr/>
            </p:nvSpPr>
            <p:spPr>
              <a:xfrm>
                <a:off x="2513806" y="3183175"/>
                <a:ext cx="213479" cy="194071"/>
              </a:xfrm>
              <a:custGeom>
                <a:avLst/>
                <a:gdLst>
                  <a:gd name="connsiteX0" fmla="*/ 175017 w 213479"/>
                  <a:gd name="connsiteY0" fmla="*/ 98880 h 194071"/>
                  <a:gd name="connsiteX1" fmla="*/ 42943 w 213479"/>
                  <a:gd name="connsiteY1" fmla="*/ 172073 h 194071"/>
                  <a:gd name="connsiteX2" fmla="*/ 31987 w 213479"/>
                  <a:gd name="connsiteY2" fmla="*/ 95685 h 194071"/>
                  <a:gd name="connsiteX3" fmla="*/ 129389 w 213479"/>
                  <a:gd name="connsiteY3" fmla="*/ 25945 h 194071"/>
                  <a:gd name="connsiteX4" fmla="*/ 187846 w 213479"/>
                  <a:gd name="connsiteY4" fmla="*/ 39923 h 194071"/>
                  <a:gd name="connsiteX5" fmla="*/ 175017 w 213479"/>
                  <a:gd name="connsiteY5" fmla="*/ 98880 h 194071"/>
                  <a:gd name="connsiteX6" fmla="*/ 172033 w 213479"/>
                  <a:gd name="connsiteY6" fmla="*/ 9901 h 194071"/>
                  <a:gd name="connsiteX7" fmla="*/ 94276 w 213479"/>
                  <a:gd name="connsiteY7" fmla="*/ 12272 h 194071"/>
                  <a:gd name="connsiteX8" fmla="*/ 28243 w 213479"/>
                  <a:gd name="connsiteY8" fmla="*/ 70550 h 194071"/>
                  <a:gd name="connsiteX9" fmla="*/ 42984 w 213479"/>
                  <a:gd name="connsiteY9" fmla="*/ 193569 h 194071"/>
                  <a:gd name="connsiteX10" fmla="*/ 172033 w 213479"/>
                  <a:gd name="connsiteY10" fmla="*/ 9901 h 194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479" h="194071">
                    <a:moveTo>
                      <a:pt x="175017" y="98880"/>
                    </a:moveTo>
                    <a:cubicBezTo>
                      <a:pt x="146946" y="130908"/>
                      <a:pt x="89928" y="177572"/>
                      <a:pt x="42943" y="172073"/>
                    </a:cubicBezTo>
                    <a:cubicBezTo>
                      <a:pt x="90" y="167059"/>
                      <a:pt x="16819" y="118961"/>
                      <a:pt x="31987" y="95685"/>
                    </a:cubicBezTo>
                    <a:cubicBezTo>
                      <a:pt x="54767" y="60702"/>
                      <a:pt x="85288" y="27857"/>
                      <a:pt x="129389" y="25945"/>
                    </a:cubicBezTo>
                    <a:cubicBezTo>
                      <a:pt x="148425" y="25121"/>
                      <a:pt x="173098" y="25506"/>
                      <a:pt x="187846" y="39923"/>
                    </a:cubicBezTo>
                    <a:cubicBezTo>
                      <a:pt x="207980" y="59613"/>
                      <a:pt x="189847" y="81966"/>
                      <a:pt x="175017" y="98880"/>
                    </a:cubicBezTo>
                    <a:moveTo>
                      <a:pt x="172033" y="9901"/>
                    </a:moveTo>
                    <a:cubicBezTo>
                      <a:pt x="139151" y="-1461"/>
                      <a:pt x="126235" y="-5791"/>
                      <a:pt x="94276" y="12272"/>
                    </a:cubicBezTo>
                    <a:cubicBezTo>
                      <a:pt x="68613" y="26775"/>
                      <a:pt x="45854" y="47275"/>
                      <a:pt x="28243" y="70550"/>
                    </a:cubicBezTo>
                    <a:cubicBezTo>
                      <a:pt x="1888" y="105394"/>
                      <a:pt x="-24691" y="183767"/>
                      <a:pt x="42984" y="193569"/>
                    </a:cubicBezTo>
                    <a:cubicBezTo>
                      <a:pt x="117213" y="204327"/>
                      <a:pt x="293789" y="51996"/>
                      <a:pt x="172033" y="9901"/>
                    </a:cubicBezTo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80CA6B8D-2F1B-4D3C-9AE0-DB89A434DCAD}"/>
                  </a:ext>
                </a:extLst>
              </p:cNvPr>
              <p:cNvSpPr/>
              <p:nvPr/>
            </p:nvSpPr>
            <p:spPr>
              <a:xfrm>
                <a:off x="2694940" y="3306087"/>
                <a:ext cx="142319" cy="155257"/>
              </a:xfrm>
              <a:custGeom>
                <a:avLst/>
                <a:gdLst>
                  <a:gd name="connsiteX0" fmla="*/ 92073 w 142319"/>
                  <a:gd name="connsiteY0" fmla="*/ 86947 h 155257"/>
                  <a:gd name="connsiteX1" fmla="*/ 13633 w 142319"/>
                  <a:gd name="connsiteY1" fmla="*/ 132630 h 155257"/>
                  <a:gd name="connsiteX2" fmla="*/ 89329 w 142319"/>
                  <a:gd name="connsiteY2" fmla="*/ 32415 h 155257"/>
                  <a:gd name="connsiteX3" fmla="*/ 121636 w 142319"/>
                  <a:gd name="connsiteY3" fmla="*/ 51553 h 155257"/>
                  <a:gd name="connsiteX4" fmla="*/ 92073 w 142319"/>
                  <a:gd name="connsiteY4" fmla="*/ 86947 h 155257"/>
                  <a:gd name="connsiteX5" fmla="*/ 119565 w 142319"/>
                  <a:gd name="connsiteY5" fmla="*/ 11024 h 155257"/>
                  <a:gd name="connsiteX6" fmla="*/ 86885 w 142319"/>
                  <a:gd name="connsiteY6" fmla="*/ 3061 h 155257"/>
                  <a:gd name="connsiteX7" fmla="*/ 36729 w 142319"/>
                  <a:gd name="connsiteY7" fmla="*/ 28985 h 155257"/>
                  <a:gd name="connsiteX8" fmla="*/ 9237 w 142319"/>
                  <a:gd name="connsiteY8" fmla="*/ 66917 h 155257"/>
                  <a:gd name="connsiteX9" fmla="*/ 35923 w 142319"/>
                  <a:gd name="connsiteY9" fmla="*/ 50720 h 155257"/>
                  <a:gd name="connsiteX10" fmla="*/ 1885 w 142319"/>
                  <a:gd name="connsiteY10" fmla="*/ 122658 h 155257"/>
                  <a:gd name="connsiteX11" fmla="*/ 46852 w 142319"/>
                  <a:gd name="connsiteY11" fmla="*/ 149561 h 155257"/>
                  <a:gd name="connsiteX12" fmla="*/ 119565 w 142319"/>
                  <a:gd name="connsiteY12" fmla="*/ 11024 h 15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319" h="155257">
                    <a:moveTo>
                      <a:pt x="92073" y="86947"/>
                    </a:moveTo>
                    <a:cubicBezTo>
                      <a:pt x="70721" y="108761"/>
                      <a:pt x="44062" y="126557"/>
                      <a:pt x="13633" y="132630"/>
                    </a:cubicBezTo>
                    <a:cubicBezTo>
                      <a:pt x="26506" y="103910"/>
                      <a:pt x="55250" y="41158"/>
                      <a:pt x="89329" y="32415"/>
                    </a:cubicBezTo>
                    <a:cubicBezTo>
                      <a:pt x="105026" y="28384"/>
                      <a:pt x="122928" y="33664"/>
                      <a:pt x="121636" y="51553"/>
                    </a:cubicBezTo>
                    <a:cubicBezTo>
                      <a:pt x="120704" y="64485"/>
                      <a:pt x="100498" y="78336"/>
                      <a:pt x="92073" y="86947"/>
                    </a:cubicBezTo>
                    <a:moveTo>
                      <a:pt x="119565" y="11024"/>
                    </a:moveTo>
                    <a:cubicBezTo>
                      <a:pt x="101883" y="2162"/>
                      <a:pt x="107457" y="-3891"/>
                      <a:pt x="86885" y="3061"/>
                    </a:cubicBezTo>
                    <a:cubicBezTo>
                      <a:pt x="70675" y="8532"/>
                      <a:pt x="50229" y="18035"/>
                      <a:pt x="36729" y="28985"/>
                    </a:cubicBezTo>
                    <a:cubicBezTo>
                      <a:pt x="29363" y="34959"/>
                      <a:pt x="6433" y="56139"/>
                      <a:pt x="9237" y="66917"/>
                    </a:cubicBezTo>
                    <a:cubicBezTo>
                      <a:pt x="14325" y="86504"/>
                      <a:pt x="31428" y="56489"/>
                      <a:pt x="35923" y="50720"/>
                    </a:cubicBezTo>
                    <a:cubicBezTo>
                      <a:pt x="43629" y="56998"/>
                      <a:pt x="4229" y="113380"/>
                      <a:pt x="1885" y="122658"/>
                    </a:cubicBezTo>
                    <a:cubicBezTo>
                      <a:pt x="-6853" y="157213"/>
                      <a:pt x="20266" y="160867"/>
                      <a:pt x="46852" y="149561"/>
                    </a:cubicBezTo>
                    <a:cubicBezTo>
                      <a:pt x="82696" y="134322"/>
                      <a:pt x="188848" y="45737"/>
                      <a:pt x="119565" y="11024"/>
                    </a:cubicBezTo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89047DA0-1BE8-4F87-AEB7-17E645957BA7}"/>
                  </a:ext>
                </a:extLst>
              </p:cNvPr>
              <p:cNvSpPr/>
              <p:nvPr/>
            </p:nvSpPr>
            <p:spPr>
              <a:xfrm>
                <a:off x="3328908" y="4166473"/>
                <a:ext cx="90566" cy="135850"/>
              </a:xfrm>
              <a:custGeom>
                <a:avLst/>
                <a:gdLst>
                  <a:gd name="connsiteX0" fmla="*/ 11165 w 90566"/>
                  <a:gd name="connsiteY0" fmla="*/ 80437 h 135850"/>
                  <a:gd name="connsiteX1" fmla="*/ 38596 w 90566"/>
                  <a:gd name="connsiteY1" fmla="*/ 20450 h 135850"/>
                  <a:gd name="connsiteX2" fmla="*/ 79962 w 90566"/>
                  <a:gd name="connsiteY2" fmla="*/ 34312 h 135850"/>
                  <a:gd name="connsiteX3" fmla="*/ 43430 w 90566"/>
                  <a:gd name="connsiteY3" fmla="*/ 107668 h 135850"/>
                  <a:gd name="connsiteX4" fmla="*/ 11165 w 90566"/>
                  <a:gd name="connsiteY4" fmla="*/ 80437 h 135850"/>
                  <a:gd name="connsiteX5" fmla="*/ 42478 w 90566"/>
                  <a:gd name="connsiteY5" fmla="*/ 132563 h 135850"/>
                  <a:gd name="connsiteX6" fmla="*/ 31818 w 90566"/>
                  <a:gd name="connsiteY6" fmla="*/ 6641 h 135850"/>
                  <a:gd name="connsiteX7" fmla="*/ 42478 w 90566"/>
                  <a:gd name="connsiteY7" fmla="*/ 132563 h 13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566" h="135850">
                    <a:moveTo>
                      <a:pt x="11165" y="80437"/>
                    </a:moveTo>
                    <a:cubicBezTo>
                      <a:pt x="13813" y="57532"/>
                      <a:pt x="17571" y="33311"/>
                      <a:pt x="38596" y="20450"/>
                    </a:cubicBezTo>
                    <a:cubicBezTo>
                      <a:pt x="57540" y="8850"/>
                      <a:pt x="77156" y="10532"/>
                      <a:pt x="79962" y="34312"/>
                    </a:cubicBezTo>
                    <a:cubicBezTo>
                      <a:pt x="82571" y="56397"/>
                      <a:pt x="60933" y="95621"/>
                      <a:pt x="43430" y="107668"/>
                    </a:cubicBezTo>
                    <a:cubicBezTo>
                      <a:pt x="19058" y="124447"/>
                      <a:pt x="14361" y="103530"/>
                      <a:pt x="11165" y="80437"/>
                    </a:cubicBezTo>
                    <a:moveTo>
                      <a:pt x="42478" y="132563"/>
                    </a:moveTo>
                    <a:cubicBezTo>
                      <a:pt x="92513" y="103283"/>
                      <a:pt x="124054" y="-30995"/>
                      <a:pt x="31818" y="6641"/>
                    </a:cubicBezTo>
                    <a:cubicBezTo>
                      <a:pt x="-20598" y="28025"/>
                      <a:pt x="-1321" y="158192"/>
                      <a:pt x="42478" y="132563"/>
                    </a:cubicBezTo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920A0205-4BE1-4C85-8F70-F0D7733B9A29}"/>
                  </a:ext>
                </a:extLst>
              </p:cNvPr>
              <p:cNvSpPr/>
              <p:nvPr/>
            </p:nvSpPr>
            <p:spPr>
              <a:xfrm>
                <a:off x="2921357" y="3681293"/>
                <a:ext cx="97035" cy="84097"/>
              </a:xfrm>
              <a:custGeom>
                <a:avLst/>
                <a:gdLst>
                  <a:gd name="connsiteX0" fmla="*/ 22684 w 97035"/>
                  <a:gd name="connsiteY0" fmla="*/ 60921 h 84097"/>
                  <a:gd name="connsiteX1" fmla="*/ 55602 w 97035"/>
                  <a:gd name="connsiteY1" fmla="*/ 32304 h 84097"/>
                  <a:gd name="connsiteX2" fmla="*/ 22684 w 97035"/>
                  <a:gd name="connsiteY2" fmla="*/ 60921 h 84097"/>
                  <a:gd name="connsiteX3" fmla="*/ 34227 w 97035"/>
                  <a:gd name="connsiteY3" fmla="*/ 21065 h 84097"/>
                  <a:gd name="connsiteX4" fmla="*/ 561 w 97035"/>
                  <a:gd name="connsiteY4" fmla="*/ 69305 h 84097"/>
                  <a:gd name="connsiteX5" fmla="*/ 29847 w 97035"/>
                  <a:gd name="connsiteY5" fmla="*/ 80552 h 84097"/>
                  <a:gd name="connsiteX6" fmla="*/ 97251 w 97035"/>
                  <a:gd name="connsiteY6" fmla="*/ 13164 h 84097"/>
                  <a:gd name="connsiteX7" fmla="*/ 34227 w 97035"/>
                  <a:gd name="connsiteY7" fmla="*/ 21065 h 8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35" h="84097">
                    <a:moveTo>
                      <a:pt x="22684" y="60921"/>
                    </a:moveTo>
                    <a:cubicBezTo>
                      <a:pt x="30575" y="44746"/>
                      <a:pt x="39600" y="39382"/>
                      <a:pt x="55602" y="32304"/>
                    </a:cubicBezTo>
                    <a:cubicBezTo>
                      <a:pt x="44934" y="42375"/>
                      <a:pt x="34033" y="51679"/>
                      <a:pt x="22684" y="60921"/>
                    </a:cubicBezTo>
                    <a:moveTo>
                      <a:pt x="34227" y="21065"/>
                    </a:moveTo>
                    <a:cubicBezTo>
                      <a:pt x="22898" y="32435"/>
                      <a:pt x="-3077" y="49771"/>
                      <a:pt x="561" y="69305"/>
                    </a:cubicBezTo>
                    <a:cubicBezTo>
                      <a:pt x="3886" y="87132"/>
                      <a:pt x="17497" y="86109"/>
                      <a:pt x="29847" y="80552"/>
                    </a:cubicBezTo>
                    <a:cubicBezTo>
                      <a:pt x="55749" y="68911"/>
                      <a:pt x="70161" y="17940"/>
                      <a:pt x="97251" y="13164"/>
                    </a:cubicBezTo>
                    <a:cubicBezTo>
                      <a:pt x="67204" y="-5880"/>
                      <a:pt x="60188" y="-4995"/>
                      <a:pt x="34227" y="21065"/>
                    </a:cubicBezTo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E4263EDA-CEF3-4392-9A08-E0B4D5C131F6}"/>
                  </a:ext>
                </a:extLst>
              </p:cNvPr>
              <p:cNvSpPr/>
              <p:nvPr/>
            </p:nvSpPr>
            <p:spPr>
              <a:xfrm>
                <a:off x="2953702" y="2419821"/>
                <a:ext cx="64690" cy="543405"/>
              </a:xfrm>
              <a:custGeom>
                <a:avLst/>
                <a:gdLst>
                  <a:gd name="connsiteX0" fmla="*/ 5863 w 64690"/>
                  <a:gd name="connsiteY0" fmla="*/ 270250 h 543405"/>
                  <a:gd name="connsiteX1" fmla="*/ 9770 w 64690"/>
                  <a:gd name="connsiteY1" fmla="*/ 433089 h 543405"/>
                  <a:gd name="connsiteX2" fmla="*/ 11363 w 64690"/>
                  <a:gd name="connsiteY2" fmla="*/ 497636 h 543405"/>
                  <a:gd name="connsiteX3" fmla="*/ 44863 w 64690"/>
                  <a:gd name="connsiteY3" fmla="*/ 542836 h 543405"/>
                  <a:gd name="connsiteX4" fmla="*/ 63302 w 64690"/>
                  <a:gd name="connsiteY4" fmla="*/ 462064 h 543405"/>
                  <a:gd name="connsiteX5" fmla="*/ 62886 w 64690"/>
                  <a:gd name="connsiteY5" fmla="*/ 284673 h 543405"/>
                  <a:gd name="connsiteX6" fmla="*/ 31832 w 64690"/>
                  <a:gd name="connsiteY6" fmla="*/ 44 h 543405"/>
                  <a:gd name="connsiteX7" fmla="*/ 5724 w 64690"/>
                  <a:gd name="connsiteY7" fmla="*/ 35319 h 543405"/>
                  <a:gd name="connsiteX8" fmla="*/ 891 w 64690"/>
                  <a:gd name="connsiteY8" fmla="*/ 100558 h 543405"/>
                  <a:gd name="connsiteX9" fmla="*/ 5863 w 64690"/>
                  <a:gd name="connsiteY9" fmla="*/ 270250 h 543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690" h="543405">
                    <a:moveTo>
                      <a:pt x="5863" y="270250"/>
                    </a:moveTo>
                    <a:cubicBezTo>
                      <a:pt x="7304" y="324532"/>
                      <a:pt x="8573" y="378807"/>
                      <a:pt x="9770" y="433089"/>
                    </a:cubicBezTo>
                    <a:cubicBezTo>
                      <a:pt x="10193" y="452168"/>
                      <a:pt x="5638" y="479363"/>
                      <a:pt x="11363" y="497636"/>
                    </a:cubicBezTo>
                    <a:cubicBezTo>
                      <a:pt x="13889" y="505685"/>
                      <a:pt x="36751" y="540578"/>
                      <a:pt x="44863" y="542836"/>
                    </a:cubicBezTo>
                    <a:cubicBezTo>
                      <a:pt x="73246" y="550736"/>
                      <a:pt x="63104" y="479585"/>
                      <a:pt x="63302" y="462064"/>
                    </a:cubicBezTo>
                    <a:cubicBezTo>
                      <a:pt x="63997" y="402959"/>
                      <a:pt x="63124" y="343786"/>
                      <a:pt x="62886" y="284673"/>
                    </a:cubicBezTo>
                    <a:cubicBezTo>
                      <a:pt x="62754" y="254214"/>
                      <a:pt x="71355" y="-1201"/>
                      <a:pt x="31832" y="44"/>
                    </a:cubicBezTo>
                    <a:cubicBezTo>
                      <a:pt x="25022" y="264"/>
                      <a:pt x="8249" y="29467"/>
                      <a:pt x="5724" y="35319"/>
                    </a:cubicBezTo>
                    <a:cubicBezTo>
                      <a:pt x="-2216" y="53706"/>
                      <a:pt x="706" y="80961"/>
                      <a:pt x="891" y="100558"/>
                    </a:cubicBezTo>
                    <a:cubicBezTo>
                      <a:pt x="1426" y="157097"/>
                      <a:pt x="4362" y="213717"/>
                      <a:pt x="5863" y="270250"/>
                    </a:cubicBezTo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DA8A429D-0D0C-49B7-B63E-B3870758BC3F}"/>
                  </a:ext>
                </a:extLst>
              </p:cNvPr>
              <p:cNvSpPr/>
              <p:nvPr/>
            </p:nvSpPr>
            <p:spPr>
              <a:xfrm>
                <a:off x="3186588" y="2465109"/>
                <a:ext cx="64690" cy="433427"/>
              </a:xfrm>
              <a:custGeom>
                <a:avLst/>
                <a:gdLst>
                  <a:gd name="connsiteX0" fmla="*/ 12286 w 64690"/>
                  <a:gd name="connsiteY0" fmla="*/ 383195 h 433427"/>
                  <a:gd name="connsiteX1" fmla="*/ 30237 w 64690"/>
                  <a:gd name="connsiteY1" fmla="*/ 431009 h 433427"/>
                  <a:gd name="connsiteX2" fmla="*/ 56070 w 64690"/>
                  <a:gd name="connsiteY2" fmla="*/ 417151 h 433427"/>
                  <a:gd name="connsiteX3" fmla="*/ 63915 w 64690"/>
                  <a:gd name="connsiteY3" fmla="*/ 314081 h 433427"/>
                  <a:gd name="connsiteX4" fmla="*/ 52161 w 64690"/>
                  <a:gd name="connsiteY4" fmla="*/ 136709 h 433427"/>
                  <a:gd name="connsiteX5" fmla="*/ 51105 w 64690"/>
                  <a:gd name="connsiteY5" fmla="*/ 57654 h 433427"/>
                  <a:gd name="connsiteX6" fmla="*/ 26209 w 64690"/>
                  <a:gd name="connsiteY6" fmla="*/ 115 h 433427"/>
                  <a:gd name="connsiteX7" fmla="*/ 6975 w 64690"/>
                  <a:gd name="connsiteY7" fmla="*/ 65225 h 433427"/>
                  <a:gd name="connsiteX8" fmla="*/ 12286 w 64690"/>
                  <a:gd name="connsiteY8" fmla="*/ 383195 h 43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90" h="433427">
                    <a:moveTo>
                      <a:pt x="12286" y="383195"/>
                    </a:moveTo>
                    <a:cubicBezTo>
                      <a:pt x="14511" y="398201"/>
                      <a:pt x="13342" y="423229"/>
                      <a:pt x="30237" y="431009"/>
                    </a:cubicBezTo>
                    <a:cubicBezTo>
                      <a:pt x="44935" y="437776"/>
                      <a:pt x="50569" y="429726"/>
                      <a:pt x="56070" y="417151"/>
                    </a:cubicBezTo>
                    <a:cubicBezTo>
                      <a:pt x="68712" y="388219"/>
                      <a:pt x="64148" y="343991"/>
                      <a:pt x="63915" y="314081"/>
                    </a:cubicBezTo>
                    <a:cubicBezTo>
                      <a:pt x="63451" y="254799"/>
                      <a:pt x="56774" y="195768"/>
                      <a:pt x="52161" y="136709"/>
                    </a:cubicBezTo>
                    <a:cubicBezTo>
                      <a:pt x="50133" y="110796"/>
                      <a:pt x="54345" y="84769"/>
                      <a:pt x="51105" y="57654"/>
                    </a:cubicBezTo>
                    <a:cubicBezTo>
                      <a:pt x="49682" y="45754"/>
                      <a:pt x="48267" y="-2114"/>
                      <a:pt x="26209" y="115"/>
                    </a:cubicBezTo>
                    <a:cubicBezTo>
                      <a:pt x="6264" y="2127"/>
                      <a:pt x="8060" y="52299"/>
                      <a:pt x="6975" y="65225"/>
                    </a:cubicBezTo>
                    <a:cubicBezTo>
                      <a:pt x="-2067" y="172826"/>
                      <a:pt x="-3638" y="275782"/>
                      <a:pt x="12286" y="383195"/>
                    </a:cubicBezTo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F2594940-CB7C-4C5B-8177-44A99DD0D6D9}"/>
                  </a:ext>
                </a:extLst>
              </p:cNvPr>
              <p:cNvSpPr/>
              <p:nvPr/>
            </p:nvSpPr>
            <p:spPr>
              <a:xfrm>
                <a:off x="3904654" y="3927117"/>
                <a:ext cx="252294" cy="316983"/>
              </a:xfrm>
              <a:custGeom>
                <a:avLst/>
                <a:gdLst>
                  <a:gd name="connsiteX0" fmla="*/ 235599 w 252294"/>
                  <a:gd name="connsiteY0" fmla="*/ 156842 h 316983"/>
                  <a:gd name="connsiteX1" fmla="*/ 54502 w 252294"/>
                  <a:gd name="connsiteY1" fmla="*/ 266381 h 316983"/>
                  <a:gd name="connsiteX2" fmla="*/ 113384 w 252294"/>
                  <a:gd name="connsiteY2" fmla="*/ 133176 h 316983"/>
                  <a:gd name="connsiteX3" fmla="*/ 191242 w 252294"/>
                  <a:gd name="connsiteY3" fmla="*/ 103151 h 316983"/>
                  <a:gd name="connsiteX4" fmla="*/ 235599 w 252294"/>
                  <a:gd name="connsiteY4" fmla="*/ 156842 h 316983"/>
                  <a:gd name="connsiteX5" fmla="*/ 164383 w 252294"/>
                  <a:gd name="connsiteY5" fmla="*/ 79326 h 316983"/>
                  <a:gd name="connsiteX6" fmla="*/ 72471 w 252294"/>
                  <a:gd name="connsiteY6" fmla="*/ 138051 h 316983"/>
                  <a:gd name="connsiteX7" fmla="*/ 122040 w 252294"/>
                  <a:gd name="connsiteY7" fmla="*/ 47710 h 316983"/>
                  <a:gd name="connsiteX8" fmla="*/ 221700 w 252294"/>
                  <a:gd name="connsiteY8" fmla="*/ 77675 h 316983"/>
                  <a:gd name="connsiteX9" fmla="*/ 173293 w 252294"/>
                  <a:gd name="connsiteY9" fmla="*/ 3228 h 316983"/>
                  <a:gd name="connsiteX10" fmla="*/ 97195 w 252294"/>
                  <a:gd name="connsiteY10" fmla="*/ 48069 h 316983"/>
                  <a:gd name="connsiteX11" fmla="*/ 48970 w 252294"/>
                  <a:gd name="connsiteY11" fmla="*/ 159539 h 316983"/>
                  <a:gd name="connsiteX12" fmla="*/ 25730 w 252294"/>
                  <a:gd name="connsiteY12" fmla="*/ 211951 h 316983"/>
                  <a:gd name="connsiteX13" fmla="*/ 476 w 252294"/>
                  <a:gd name="connsiteY13" fmla="*/ 267872 h 316983"/>
                  <a:gd name="connsiteX14" fmla="*/ 31619 w 252294"/>
                  <a:gd name="connsiteY14" fmla="*/ 231262 h 316983"/>
                  <a:gd name="connsiteX15" fmla="*/ 40321 w 252294"/>
                  <a:gd name="connsiteY15" fmla="*/ 275883 h 316983"/>
                  <a:gd name="connsiteX16" fmla="*/ 81435 w 252294"/>
                  <a:gd name="connsiteY16" fmla="*/ 316256 h 316983"/>
                  <a:gd name="connsiteX17" fmla="*/ 193236 w 252294"/>
                  <a:gd name="connsiteY17" fmla="*/ 259669 h 316983"/>
                  <a:gd name="connsiteX18" fmla="*/ 252508 w 252294"/>
                  <a:gd name="connsiteY18" fmla="*/ 154345 h 316983"/>
                  <a:gd name="connsiteX19" fmla="*/ 164383 w 252294"/>
                  <a:gd name="connsiteY19" fmla="*/ 79326 h 316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2294" h="316983">
                    <a:moveTo>
                      <a:pt x="235599" y="156842"/>
                    </a:moveTo>
                    <a:cubicBezTo>
                      <a:pt x="227145" y="200058"/>
                      <a:pt x="89231" y="350549"/>
                      <a:pt x="54502" y="266381"/>
                    </a:cubicBezTo>
                    <a:cubicBezTo>
                      <a:pt x="33902" y="216446"/>
                      <a:pt x="78561" y="162083"/>
                      <a:pt x="113384" y="133176"/>
                    </a:cubicBezTo>
                    <a:cubicBezTo>
                      <a:pt x="134939" y="115284"/>
                      <a:pt x="161865" y="97731"/>
                      <a:pt x="191242" y="103151"/>
                    </a:cubicBezTo>
                    <a:cubicBezTo>
                      <a:pt x="216180" y="107753"/>
                      <a:pt x="240964" y="129394"/>
                      <a:pt x="235599" y="156842"/>
                    </a:cubicBezTo>
                    <a:moveTo>
                      <a:pt x="164383" y="79326"/>
                    </a:moveTo>
                    <a:cubicBezTo>
                      <a:pt x="154640" y="81630"/>
                      <a:pt x="73217" y="138803"/>
                      <a:pt x="72471" y="138051"/>
                    </a:cubicBezTo>
                    <a:cubicBezTo>
                      <a:pt x="65400" y="130952"/>
                      <a:pt x="116755" y="54408"/>
                      <a:pt x="122040" y="47710"/>
                    </a:cubicBezTo>
                    <a:cubicBezTo>
                      <a:pt x="165578" y="-7453"/>
                      <a:pt x="194471" y="34319"/>
                      <a:pt x="221700" y="77675"/>
                    </a:cubicBezTo>
                    <a:cubicBezTo>
                      <a:pt x="215905" y="51778"/>
                      <a:pt x="199951" y="14182"/>
                      <a:pt x="173293" y="3228"/>
                    </a:cubicBezTo>
                    <a:cubicBezTo>
                      <a:pt x="139639" y="-10596"/>
                      <a:pt x="113384" y="23531"/>
                      <a:pt x="97195" y="48069"/>
                    </a:cubicBezTo>
                    <a:cubicBezTo>
                      <a:pt x="74304" y="82749"/>
                      <a:pt x="61687" y="120405"/>
                      <a:pt x="48970" y="159539"/>
                    </a:cubicBezTo>
                    <a:cubicBezTo>
                      <a:pt x="42906" y="178204"/>
                      <a:pt x="35997" y="195124"/>
                      <a:pt x="25730" y="211951"/>
                    </a:cubicBezTo>
                    <a:cubicBezTo>
                      <a:pt x="15591" y="228558"/>
                      <a:pt x="-2143" y="246864"/>
                      <a:pt x="476" y="267872"/>
                    </a:cubicBezTo>
                    <a:cubicBezTo>
                      <a:pt x="14886" y="259862"/>
                      <a:pt x="22540" y="244180"/>
                      <a:pt x="31619" y="231262"/>
                    </a:cubicBezTo>
                    <a:cubicBezTo>
                      <a:pt x="41745" y="235364"/>
                      <a:pt x="38266" y="267659"/>
                      <a:pt x="40321" y="275883"/>
                    </a:cubicBezTo>
                    <a:cubicBezTo>
                      <a:pt x="45491" y="296539"/>
                      <a:pt x="59606" y="312700"/>
                      <a:pt x="81435" y="316256"/>
                    </a:cubicBezTo>
                    <a:cubicBezTo>
                      <a:pt x="122120" y="322875"/>
                      <a:pt x="166034" y="285232"/>
                      <a:pt x="193236" y="259669"/>
                    </a:cubicBezTo>
                    <a:cubicBezTo>
                      <a:pt x="221901" y="232733"/>
                      <a:pt x="252755" y="195803"/>
                      <a:pt x="252508" y="154345"/>
                    </a:cubicBezTo>
                    <a:cubicBezTo>
                      <a:pt x="252245" y="111029"/>
                      <a:pt x="209647" y="68612"/>
                      <a:pt x="164383" y="79326"/>
                    </a:cubicBezTo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37BB411E-50BB-4147-903D-9B91CDA6EF9D}"/>
                  </a:ext>
                </a:extLst>
              </p:cNvPr>
              <p:cNvSpPr/>
              <p:nvPr/>
            </p:nvSpPr>
            <p:spPr>
              <a:xfrm>
                <a:off x="3936999" y="3196113"/>
                <a:ext cx="265231" cy="245824"/>
              </a:xfrm>
              <a:custGeom>
                <a:avLst/>
                <a:gdLst>
                  <a:gd name="connsiteX0" fmla="*/ 242332 w 265231"/>
                  <a:gd name="connsiteY0" fmla="*/ 115919 h 245824"/>
                  <a:gd name="connsiteX1" fmla="*/ 135889 w 265231"/>
                  <a:gd name="connsiteY1" fmla="*/ 201803 h 245824"/>
                  <a:gd name="connsiteX2" fmla="*/ 96316 w 265231"/>
                  <a:gd name="connsiteY2" fmla="*/ 153038 h 245824"/>
                  <a:gd name="connsiteX3" fmla="*/ 167201 w 265231"/>
                  <a:gd name="connsiteY3" fmla="*/ 97938 h 245824"/>
                  <a:gd name="connsiteX4" fmla="*/ 242332 w 265231"/>
                  <a:gd name="connsiteY4" fmla="*/ 115919 h 245824"/>
                  <a:gd name="connsiteX5" fmla="*/ 225351 w 265231"/>
                  <a:gd name="connsiteY5" fmla="*/ 58136 h 245824"/>
                  <a:gd name="connsiteX6" fmla="*/ 104671 w 265231"/>
                  <a:gd name="connsiteY6" fmla="*/ 117819 h 245824"/>
                  <a:gd name="connsiteX7" fmla="*/ 156008 w 265231"/>
                  <a:gd name="connsiteY7" fmla="*/ 31982 h 245824"/>
                  <a:gd name="connsiteX8" fmla="*/ 259580 w 265231"/>
                  <a:gd name="connsiteY8" fmla="*/ 35342 h 245824"/>
                  <a:gd name="connsiteX9" fmla="*/ 184741 w 265231"/>
                  <a:gd name="connsiteY9" fmla="*/ 874 h 245824"/>
                  <a:gd name="connsiteX10" fmla="*/ 112634 w 265231"/>
                  <a:gd name="connsiteY10" fmla="*/ 60367 h 245824"/>
                  <a:gd name="connsiteX11" fmla="*/ 63383 w 265231"/>
                  <a:gd name="connsiteY11" fmla="*/ 159885 h 245824"/>
                  <a:gd name="connsiteX12" fmla="*/ 2382 w 265231"/>
                  <a:gd name="connsiteY12" fmla="*/ 245864 h 245824"/>
                  <a:gd name="connsiteX13" fmla="*/ 75486 w 265231"/>
                  <a:gd name="connsiteY13" fmla="*/ 168261 h 245824"/>
                  <a:gd name="connsiteX14" fmla="*/ 127807 w 265231"/>
                  <a:gd name="connsiteY14" fmla="*/ 230675 h 245824"/>
                  <a:gd name="connsiteX15" fmla="*/ 217329 w 265231"/>
                  <a:gd name="connsiteY15" fmla="*/ 181544 h 245824"/>
                  <a:gd name="connsiteX16" fmla="*/ 225351 w 265231"/>
                  <a:gd name="connsiteY16" fmla="*/ 58136 h 24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5231" h="245824">
                    <a:moveTo>
                      <a:pt x="242332" y="115919"/>
                    </a:moveTo>
                    <a:cubicBezTo>
                      <a:pt x="219249" y="151246"/>
                      <a:pt x="178746" y="193597"/>
                      <a:pt x="135889" y="201803"/>
                    </a:cubicBezTo>
                    <a:cubicBezTo>
                      <a:pt x="104432" y="207826"/>
                      <a:pt x="83681" y="184512"/>
                      <a:pt x="96316" y="153038"/>
                    </a:cubicBezTo>
                    <a:cubicBezTo>
                      <a:pt x="106991" y="126438"/>
                      <a:pt x="143360" y="109640"/>
                      <a:pt x="167201" y="97938"/>
                    </a:cubicBezTo>
                    <a:cubicBezTo>
                      <a:pt x="186110" y="88650"/>
                      <a:pt x="274275" y="67032"/>
                      <a:pt x="242332" y="115919"/>
                    </a:cubicBezTo>
                    <a:moveTo>
                      <a:pt x="225351" y="58136"/>
                    </a:moveTo>
                    <a:cubicBezTo>
                      <a:pt x="178068" y="56352"/>
                      <a:pt x="139930" y="90536"/>
                      <a:pt x="104671" y="117819"/>
                    </a:cubicBezTo>
                    <a:cubicBezTo>
                      <a:pt x="112634" y="86480"/>
                      <a:pt x="130645" y="52384"/>
                      <a:pt x="156008" y="31982"/>
                    </a:cubicBezTo>
                    <a:cubicBezTo>
                      <a:pt x="190523" y="4220"/>
                      <a:pt x="223244" y="21457"/>
                      <a:pt x="259580" y="35342"/>
                    </a:cubicBezTo>
                    <a:cubicBezTo>
                      <a:pt x="250614" y="7052"/>
                      <a:pt x="210376" y="-3121"/>
                      <a:pt x="184741" y="874"/>
                    </a:cubicBezTo>
                    <a:cubicBezTo>
                      <a:pt x="152326" y="5930"/>
                      <a:pt x="129024" y="33598"/>
                      <a:pt x="112634" y="60367"/>
                    </a:cubicBezTo>
                    <a:cubicBezTo>
                      <a:pt x="93086" y="92301"/>
                      <a:pt x="86393" y="129933"/>
                      <a:pt x="63383" y="159885"/>
                    </a:cubicBezTo>
                    <a:cubicBezTo>
                      <a:pt x="52849" y="173594"/>
                      <a:pt x="-12393" y="224895"/>
                      <a:pt x="2382" y="245864"/>
                    </a:cubicBezTo>
                    <a:cubicBezTo>
                      <a:pt x="26748" y="219994"/>
                      <a:pt x="51120" y="194131"/>
                      <a:pt x="75486" y="168261"/>
                    </a:cubicBezTo>
                    <a:cubicBezTo>
                      <a:pt x="81807" y="198836"/>
                      <a:pt x="88773" y="233649"/>
                      <a:pt x="127807" y="230675"/>
                    </a:cubicBezTo>
                    <a:cubicBezTo>
                      <a:pt x="158979" y="228295"/>
                      <a:pt x="194531" y="201797"/>
                      <a:pt x="217329" y="181544"/>
                    </a:cubicBezTo>
                    <a:cubicBezTo>
                      <a:pt x="246766" y="155383"/>
                      <a:pt x="304703" y="61138"/>
                      <a:pt x="225351" y="58136"/>
                    </a:cubicBezTo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D25AF04B-763A-47CC-BE7C-94FA505974BD}"/>
                  </a:ext>
                </a:extLst>
              </p:cNvPr>
              <p:cNvSpPr/>
              <p:nvPr/>
            </p:nvSpPr>
            <p:spPr>
              <a:xfrm>
                <a:off x="3406536" y="3351371"/>
                <a:ext cx="187602" cy="245824"/>
              </a:xfrm>
              <a:custGeom>
                <a:avLst/>
                <a:gdLst>
                  <a:gd name="connsiteX0" fmla="*/ 93460 w 187602"/>
                  <a:gd name="connsiteY0" fmla="*/ 204530 h 245824"/>
                  <a:gd name="connsiteX1" fmla="*/ 18140 w 187602"/>
                  <a:gd name="connsiteY1" fmla="*/ 198587 h 245824"/>
                  <a:gd name="connsiteX2" fmla="*/ 76469 w 187602"/>
                  <a:gd name="connsiteY2" fmla="*/ 67139 h 245824"/>
                  <a:gd name="connsiteX3" fmla="*/ 121505 w 187602"/>
                  <a:gd name="connsiteY3" fmla="*/ 53428 h 245824"/>
                  <a:gd name="connsiteX4" fmla="*/ 168047 w 187602"/>
                  <a:gd name="connsiteY4" fmla="*/ 102498 h 245824"/>
                  <a:gd name="connsiteX5" fmla="*/ 93460 w 187602"/>
                  <a:gd name="connsiteY5" fmla="*/ 204530 h 245824"/>
                  <a:gd name="connsiteX6" fmla="*/ 139415 w 187602"/>
                  <a:gd name="connsiteY6" fmla="*/ 19954 h 245824"/>
                  <a:gd name="connsiteX7" fmla="*/ 137330 w 187602"/>
                  <a:gd name="connsiteY7" fmla="*/ 36389 h 245824"/>
                  <a:gd name="connsiteX8" fmla="*/ 139415 w 187602"/>
                  <a:gd name="connsiteY8" fmla="*/ 19954 h 245824"/>
                  <a:gd name="connsiteX9" fmla="*/ 159891 w 187602"/>
                  <a:gd name="connsiteY9" fmla="*/ 49128 h 245824"/>
                  <a:gd name="connsiteX10" fmla="*/ 136197 w 187602"/>
                  <a:gd name="connsiteY10" fmla="*/ 64 h 245824"/>
                  <a:gd name="connsiteX11" fmla="*/ 73224 w 187602"/>
                  <a:gd name="connsiteY11" fmla="*/ 23610 h 245824"/>
                  <a:gd name="connsiteX12" fmla="*/ 22557 w 187602"/>
                  <a:gd name="connsiteY12" fmla="*/ 69132 h 245824"/>
                  <a:gd name="connsiteX13" fmla="*/ 34877 w 187602"/>
                  <a:gd name="connsiteY13" fmla="*/ 77537 h 245824"/>
                  <a:gd name="connsiteX14" fmla="*/ 263 w 187602"/>
                  <a:gd name="connsiteY14" fmla="*/ 181387 h 245824"/>
                  <a:gd name="connsiteX15" fmla="*/ 71525 w 187602"/>
                  <a:gd name="connsiteY15" fmla="*/ 244632 h 245824"/>
                  <a:gd name="connsiteX16" fmla="*/ 167167 w 187602"/>
                  <a:gd name="connsiteY16" fmla="*/ 173572 h 245824"/>
                  <a:gd name="connsiteX17" fmla="*/ 187763 w 187602"/>
                  <a:gd name="connsiteY17" fmla="*/ 118652 h 245824"/>
                  <a:gd name="connsiteX18" fmla="*/ 159891 w 187602"/>
                  <a:gd name="connsiteY18" fmla="*/ 49128 h 24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7602" h="245824">
                    <a:moveTo>
                      <a:pt x="93460" y="204530"/>
                    </a:moveTo>
                    <a:cubicBezTo>
                      <a:pt x="73430" y="213741"/>
                      <a:pt x="29340" y="226258"/>
                      <a:pt x="18140" y="198587"/>
                    </a:cubicBezTo>
                    <a:cubicBezTo>
                      <a:pt x="2581" y="160156"/>
                      <a:pt x="52641" y="92745"/>
                      <a:pt x="76469" y="67139"/>
                    </a:cubicBezTo>
                    <a:cubicBezTo>
                      <a:pt x="91128" y="51382"/>
                      <a:pt x="101069" y="43231"/>
                      <a:pt x="121505" y="53428"/>
                    </a:cubicBezTo>
                    <a:cubicBezTo>
                      <a:pt x="137816" y="61571"/>
                      <a:pt x="161790" y="84708"/>
                      <a:pt x="168047" y="102498"/>
                    </a:cubicBezTo>
                    <a:cubicBezTo>
                      <a:pt x="181486" y="140682"/>
                      <a:pt x="124790" y="190121"/>
                      <a:pt x="93460" y="204530"/>
                    </a:cubicBezTo>
                    <a:moveTo>
                      <a:pt x="139415" y="19954"/>
                    </a:moveTo>
                    <a:cubicBezTo>
                      <a:pt x="155726" y="23630"/>
                      <a:pt x="157725" y="44345"/>
                      <a:pt x="137330" y="36389"/>
                    </a:cubicBezTo>
                    <a:cubicBezTo>
                      <a:pt x="122044" y="30432"/>
                      <a:pt x="118493" y="15238"/>
                      <a:pt x="139415" y="19954"/>
                    </a:cubicBezTo>
                    <a:moveTo>
                      <a:pt x="159891" y="49128"/>
                    </a:moveTo>
                    <a:cubicBezTo>
                      <a:pt x="153801" y="30546"/>
                      <a:pt x="166194" y="1405"/>
                      <a:pt x="136197" y="64"/>
                    </a:cubicBezTo>
                    <a:cubicBezTo>
                      <a:pt x="119199" y="-694"/>
                      <a:pt x="88062" y="16586"/>
                      <a:pt x="73224" y="23610"/>
                    </a:cubicBezTo>
                    <a:cubicBezTo>
                      <a:pt x="52655" y="33343"/>
                      <a:pt x="33298" y="48202"/>
                      <a:pt x="22557" y="69132"/>
                    </a:cubicBezTo>
                    <a:cubicBezTo>
                      <a:pt x="12609" y="88518"/>
                      <a:pt x="19712" y="93630"/>
                      <a:pt x="34877" y="77537"/>
                    </a:cubicBezTo>
                    <a:cubicBezTo>
                      <a:pt x="36730" y="78798"/>
                      <a:pt x="576" y="172043"/>
                      <a:pt x="263" y="181387"/>
                    </a:cubicBezTo>
                    <a:cubicBezTo>
                      <a:pt x="-1150" y="224085"/>
                      <a:pt x="29074" y="252206"/>
                      <a:pt x="71525" y="244632"/>
                    </a:cubicBezTo>
                    <a:cubicBezTo>
                      <a:pt x="110537" y="237676"/>
                      <a:pt x="145698" y="205772"/>
                      <a:pt x="167167" y="173572"/>
                    </a:cubicBezTo>
                    <a:cubicBezTo>
                      <a:pt x="178028" y="157271"/>
                      <a:pt x="186950" y="138615"/>
                      <a:pt x="187763" y="118652"/>
                    </a:cubicBezTo>
                    <a:cubicBezTo>
                      <a:pt x="189015" y="88029"/>
                      <a:pt x="168600" y="75719"/>
                      <a:pt x="159891" y="49128"/>
                    </a:cubicBezTo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81C7A1A1-4AEF-466A-B15F-E30F1A5E9085}"/>
                  </a:ext>
                </a:extLst>
              </p:cNvPr>
              <p:cNvSpPr/>
              <p:nvPr/>
            </p:nvSpPr>
            <p:spPr>
              <a:xfrm>
                <a:off x="3749397" y="3312556"/>
                <a:ext cx="84097" cy="84097"/>
              </a:xfrm>
              <a:custGeom>
                <a:avLst/>
                <a:gdLst>
                  <a:gd name="connsiteX0" fmla="*/ 4166 w 84097"/>
                  <a:gd name="connsiteY0" fmla="*/ 72279 h 84097"/>
                  <a:gd name="connsiteX1" fmla="*/ 59997 w 84097"/>
                  <a:gd name="connsiteY1" fmla="*/ 2837 h 84097"/>
                  <a:gd name="connsiteX2" fmla="*/ 4166 w 84097"/>
                  <a:gd name="connsiteY2" fmla="*/ 72279 h 84097"/>
                  <a:gd name="connsiteX3" fmla="*/ 68041 w 84097"/>
                  <a:gd name="connsiteY3" fmla="*/ 30899 h 84097"/>
                  <a:gd name="connsiteX4" fmla="*/ 19271 w 84097"/>
                  <a:gd name="connsiteY4" fmla="*/ 62470 h 84097"/>
                  <a:gd name="connsiteX5" fmla="*/ 68041 w 84097"/>
                  <a:gd name="connsiteY5" fmla="*/ 30899 h 8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097" h="84097">
                    <a:moveTo>
                      <a:pt x="4166" y="72279"/>
                    </a:moveTo>
                    <a:cubicBezTo>
                      <a:pt x="-12293" y="40579"/>
                      <a:pt x="25848" y="-12768"/>
                      <a:pt x="59997" y="2837"/>
                    </a:cubicBezTo>
                    <a:cubicBezTo>
                      <a:pt x="131103" y="35329"/>
                      <a:pt x="25762" y="113844"/>
                      <a:pt x="4166" y="72279"/>
                    </a:cubicBezTo>
                    <a:close/>
                    <a:moveTo>
                      <a:pt x="68041" y="30899"/>
                    </a:moveTo>
                    <a:cubicBezTo>
                      <a:pt x="60413" y="31206"/>
                      <a:pt x="12171" y="49842"/>
                      <a:pt x="19271" y="62470"/>
                    </a:cubicBezTo>
                    <a:cubicBezTo>
                      <a:pt x="29014" y="79802"/>
                      <a:pt x="64227" y="37869"/>
                      <a:pt x="68041" y="308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59DD0DFA-EFB5-4E14-8E75-E310BA69F6D4}"/>
                  </a:ext>
                </a:extLst>
              </p:cNvPr>
              <p:cNvSpPr/>
              <p:nvPr/>
            </p:nvSpPr>
            <p:spPr>
              <a:xfrm>
                <a:off x="1452879" y="3280211"/>
                <a:ext cx="32345" cy="19407"/>
              </a:xfrm>
              <a:custGeom>
                <a:avLst/>
                <a:gdLst>
                  <a:gd name="connsiteX0" fmla="*/ 32210 w 32345"/>
                  <a:gd name="connsiteY0" fmla="*/ 4650 h 19407"/>
                  <a:gd name="connsiteX1" fmla="*/ 216 w 32345"/>
                  <a:gd name="connsiteY1" fmla="*/ 19447 h 19407"/>
                  <a:gd name="connsiteX2" fmla="*/ 32210 w 32345"/>
                  <a:gd name="connsiteY2" fmla="*/ 4650 h 1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345" h="19407">
                    <a:moveTo>
                      <a:pt x="32210" y="4650"/>
                    </a:moveTo>
                    <a:cubicBezTo>
                      <a:pt x="30303" y="-8852"/>
                      <a:pt x="38" y="10750"/>
                      <a:pt x="216" y="19447"/>
                    </a:cubicBezTo>
                    <a:cubicBezTo>
                      <a:pt x="5220" y="9432"/>
                      <a:pt x="36181" y="32786"/>
                      <a:pt x="32210" y="4650"/>
                    </a:cubicBezTo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BF4FD98F-175F-44FD-BB9B-959565E16FB1}"/>
                  </a:ext>
                </a:extLst>
              </p:cNvPr>
              <p:cNvSpPr/>
              <p:nvPr/>
            </p:nvSpPr>
            <p:spPr>
              <a:xfrm>
                <a:off x="3089552" y="2083435"/>
                <a:ext cx="64690" cy="181133"/>
              </a:xfrm>
              <a:custGeom>
                <a:avLst/>
                <a:gdLst>
                  <a:gd name="connsiteX0" fmla="*/ 50711 w 64690"/>
                  <a:gd name="connsiteY0" fmla="*/ 181143 h 181133"/>
                  <a:gd name="connsiteX1" fmla="*/ 12070 w 64690"/>
                  <a:gd name="connsiteY1" fmla="*/ 1116 h 181133"/>
                  <a:gd name="connsiteX2" fmla="*/ 50711 w 64690"/>
                  <a:gd name="connsiteY2" fmla="*/ 181143 h 18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90" h="181133">
                    <a:moveTo>
                      <a:pt x="50711" y="181143"/>
                    </a:moveTo>
                    <a:cubicBezTo>
                      <a:pt x="89241" y="178311"/>
                      <a:pt x="40151" y="-16075"/>
                      <a:pt x="12070" y="1116"/>
                    </a:cubicBezTo>
                    <a:cubicBezTo>
                      <a:pt x="-18367" y="19747"/>
                      <a:pt x="15356" y="183738"/>
                      <a:pt x="50711" y="181143"/>
                    </a:cubicBezTo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0DFCA6F8-58BF-4F33-BDFC-AA7F9A9E8132}"/>
                  </a:ext>
                </a:extLst>
              </p:cNvPr>
              <p:cNvSpPr/>
              <p:nvPr/>
            </p:nvSpPr>
            <p:spPr>
              <a:xfrm>
                <a:off x="3186588" y="2076965"/>
                <a:ext cx="51752" cy="97035"/>
              </a:xfrm>
              <a:custGeom>
                <a:avLst/>
                <a:gdLst>
                  <a:gd name="connsiteX0" fmla="*/ 25631 w 51752"/>
                  <a:gd name="connsiteY0" fmla="*/ 96844 h 97035"/>
                  <a:gd name="connsiteX1" fmla="*/ 36576 w 51752"/>
                  <a:gd name="connsiteY1" fmla="*/ 4290 h 97035"/>
                  <a:gd name="connsiteX2" fmla="*/ 25631 w 51752"/>
                  <a:gd name="connsiteY2" fmla="*/ 96844 h 9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52" h="97035">
                    <a:moveTo>
                      <a:pt x="25631" y="96844"/>
                    </a:moveTo>
                    <a:cubicBezTo>
                      <a:pt x="61729" y="102014"/>
                      <a:pt x="55992" y="19124"/>
                      <a:pt x="36576" y="4290"/>
                    </a:cubicBezTo>
                    <a:cubicBezTo>
                      <a:pt x="738" y="-23094"/>
                      <a:pt x="-18193" y="90565"/>
                      <a:pt x="25631" y="96844"/>
                    </a:cubicBezTo>
                  </a:path>
                </a:pathLst>
              </a:custGeom>
              <a:solidFill>
                <a:srgbClr val="000000"/>
              </a:solidFill>
              <a:ln w="6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0" name="TextBox 9">
            <a:extLst>
              <a:ext uri="{FF2B5EF4-FFF2-40B4-BE49-F238E27FC236}">
                <a16:creationId xmlns:a16="http://schemas.microsoft.com/office/drawing/2014/main" id="{3F0C773A-438F-4E20-A04F-052812DD9725}"/>
              </a:ext>
            </a:extLst>
          </p:cNvPr>
          <p:cNvSpPr txBox="1"/>
          <p:nvPr/>
        </p:nvSpPr>
        <p:spPr>
          <a:xfrm>
            <a:off x="9146563" y="488315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如何积累想法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8A93207-C08B-4B5A-BB97-C5F3237E4543}"/>
              </a:ext>
            </a:extLst>
          </p:cNvPr>
          <p:cNvGrpSpPr/>
          <p:nvPr/>
        </p:nvGrpSpPr>
        <p:grpSpPr>
          <a:xfrm flipH="1">
            <a:off x="11672769" y="557299"/>
            <a:ext cx="1063099" cy="425946"/>
            <a:chOff x="-498911" y="554450"/>
            <a:chExt cx="1063099" cy="425946"/>
          </a:xfrm>
        </p:grpSpPr>
        <p:sp>
          <p:nvSpPr>
            <p:cNvPr id="32" name="箭头: 五边形 31">
              <a:extLst>
                <a:ext uri="{FF2B5EF4-FFF2-40B4-BE49-F238E27FC236}">
                  <a16:creationId xmlns:a16="http://schemas.microsoft.com/office/drawing/2014/main" id="{4C196FB1-DDF7-405F-88A1-EBD1F5F3A546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箭头: 五边形 32">
              <a:extLst>
                <a:ext uri="{FF2B5EF4-FFF2-40B4-BE49-F238E27FC236}">
                  <a16:creationId xmlns:a16="http://schemas.microsoft.com/office/drawing/2014/main" id="{E4463F8F-043D-4B48-A7ED-5E322574CD6A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箭头: 五边形 33">
              <a:extLst>
                <a:ext uri="{FF2B5EF4-FFF2-40B4-BE49-F238E27FC236}">
                  <a16:creationId xmlns:a16="http://schemas.microsoft.com/office/drawing/2014/main" id="{0C8332E6-7E09-4B88-9B20-CEDFBBEF1ACF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5" name="TextBox 9">
            <a:extLst>
              <a:ext uri="{FF2B5EF4-FFF2-40B4-BE49-F238E27FC236}">
                <a16:creationId xmlns:a16="http://schemas.microsoft.com/office/drawing/2014/main" id="{6F5233BE-55B1-41F6-8905-038883B9474B}"/>
              </a:ext>
            </a:extLst>
          </p:cNvPr>
          <p:cNvSpPr txBox="1"/>
          <p:nvPr/>
        </p:nvSpPr>
        <p:spPr>
          <a:xfrm>
            <a:off x="7317763" y="975221"/>
            <a:ext cx="5785575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日常学会记录和总结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F132D57-1EDC-410A-82E6-815759D0D542}"/>
              </a:ext>
            </a:extLst>
          </p:cNvPr>
          <p:cNvSpPr/>
          <p:nvPr/>
        </p:nvSpPr>
        <p:spPr>
          <a:xfrm>
            <a:off x="0" y="0"/>
            <a:ext cx="20751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0BA2FBB-4E33-4E71-A2AA-D6D865DA9E38}"/>
              </a:ext>
            </a:extLst>
          </p:cNvPr>
          <p:cNvSpPr/>
          <p:nvPr/>
        </p:nvSpPr>
        <p:spPr>
          <a:xfrm>
            <a:off x="264050" y="0"/>
            <a:ext cx="20751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矩形: 一个圆顶角，剪去另一个顶角 43">
            <a:extLst>
              <a:ext uri="{FF2B5EF4-FFF2-40B4-BE49-F238E27FC236}">
                <a16:creationId xmlns:a16="http://schemas.microsoft.com/office/drawing/2014/main" id="{B6D887A6-5D65-4EBA-B578-7C49D4A19168}"/>
              </a:ext>
            </a:extLst>
          </p:cNvPr>
          <p:cNvSpPr/>
          <p:nvPr/>
        </p:nvSpPr>
        <p:spPr>
          <a:xfrm flipH="1">
            <a:off x="5672816" y="2259322"/>
            <a:ext cx="5823859" cy="1510307"/>
          </a:xfrm>
          <a:prstGeom prst="snip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5A393AF-675D-4A96-9682-5A79FE36E38A}"/>
              </a:ext>
            </a:extLst>
          </p:cNvPr>
          <p:cNvSpPr txBox="1"/>
          <p:nvPr/>
        </p:nvSpPr>
        <p:spPr>
          <a:xfrm>
            <a:off x="9529653" y="2389358"/>
            <a:ext cx="1718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  <a:sym typeface="Arial" panose="020B0604020202020204" pitchFamily="34" charset="0"/>
              </a:rPr>
              <a:t>故事积累</a:t>
            </a:r>
            <a:endParaRPr lang="zh-CN" altLang="en-US" sz="2400" b="1" kern="100" dirty="0">
              <a:effectLst/>
              <a:latin typeface="Arial" panose="020B0604020202020204" pitchFamily="34" charset="0"/>
              <a:ea typeface="+mj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104FF1D-06FD-402A-BCDB-5C6306571CEA}"/>
              </a:ext>
            </a:extLst>
          </p:cNvPr>
          <p:cNvSpPr txBox="1"/>
          <p:nvPr/>
        </p:nvSpPr>
        <p:spPr>
          <a:xfrm>
            <a:off x="5776152" y="2893849"/>
            <a:ext cx="5423941" cy="80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演讲的故事需要我们经常在生活工作中积累起来，看看好的推文，记录周边所发生的事情</a:t>
            </a:r>
            <a:endParaRPr lang="zh-CN" altLang="en-US" sz="2000" kern="100" dirty="0">
              <a:effectLst/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BCA6389E-EE76-48E2-A74A-DE773CA499A2}"/>
              </a:ext>
            </a:extLst>
          </p:cNvPr>
          <p:cNvSpPr/>
          <p:nvPr/>
        </p:nvSpPr>
        <p:spPr>
          <a:xfrm>
            <a:off x="9212519" y="2485270"/>
            <a:ext cx="271757" cy="2717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矩形: 一个圆顶角，剪去另一个顶角 47">
            <a:extLst>
              <a:ext uri="{FF2B5EF4-FFF2-40B4-BE49-F238E27FC236}">
                <a16:creationId xmlns:a16="http://schemas.microsoft.com/office/drawing/2014/main" id="{C2F39353-8483-4F80-A0E2-8920CF83EB63}"/>
              </a:ext>
            </a:extLst>
          </p:cNvPr>
          <p:cNvSpPr/>
          <p:nvPr/>
        </p:nvSpPr>
        <p:spPr>
          <a:xfrm flipH="1">
            <a:off x="5745156" y="2320492"/>
            <a:ext cx="5684841" cy="1377117"/>
          </a:xfrm>
          <a:prstGeom prst="snip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矩形: 一个圆顶角，剪去另一个顶角 48">
            <a:extLst>
              <a:ext uri="{FF2B5EF4-FFF2-40B4-BE49-F238E27FC236}">
                <a16:creationId xmlns:a16="http://schemas.microsoft.com/office/drawing/2014/main" id="{736705EA-9930-4695-8FAE-6C955BACFDA7}"/>
              </a:ext>
            </a:extLst>
          </p:cNvPr>
          <p:cNvSpPr/>
          <p:nvPr/>
        </p:nvSpPr>
        <p:spPr>
          <a:xfrm flipH="1">
            <a:off x="5672816" y="4444492"/>
            <a:ext cx="5823859" cy="1510307"/>
          </a:xfrm>
          <a:prstGeom prst="snip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7FA78E3-DC61-49FB-9D21-EB9205682BD6}"/>
              </a:ext>
            </a:extLst>
          </p:cNvPr>
          <p:cNvSpPr txBox="1"/>
          <p:nvPr/>
        </p:nvSpPr>
        <p:spPr>
          <a:xfrm>
            <a:off x="9529653" y="4614428"/>
            <a:ext cx="1718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  <a:sym typeface="Arial" panose="020B0604020202020204" pitchFamily="34" charset="0"/>
              </a:rPr>
              <a:t>总结记录</a:t>
            </a:r>
            <a:endParaRPr lang="zh-CN" altLang="en-US" sz="2400" b="1" kern="100" dirty="0">
              <a:effectLst/>
              <a:latin typeface="Arial" panose="020B0604020202020204" pitchFamily="34" charset="0"/>
              <a:ea typeface="+mj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ED83FFF-3146-4BEB-962F-7C17ACF9ADF4}"/>
              </a:ext>
            </a:extLst>
          </p:cNvPr>
          <p:cNvSpPr txBox="1"/>
          <p:nvPr/>
        </p:nvSpPr>
        <p:spPr>
          <a:xfrm>
            <a:off x="5776152" y="5079019"/>
            <a:ext cx="5423941" cy="80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kern="100" dirty="0">
                <a:effectLst/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学会总结并记录自己的“高光”时刻及心情感受，可以通过日记、照片或者朋友圈等平台记录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2CE77ADA-0506-4EAC-8AED-389B02E689D4}"/>
              </a:ext>
            </a:extLst>
          </p:cNvPr>
          <p:cNvSpPr/>
          <p:nvPr/>
        </p:nvSpPr>
        <p:spPr>
          <a:xfrm>
            <a:off x="9209097" y="4692094"/>
            <a:ext cx="271757" cy="2717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矩形: 一个圆顶角，剪去另一个顶角 52">
            <a:extLst>
              <a:ext uri="{FF2B5EF4-FFF2-40B4-BE49-F238E27FC236}">
                <a16:creationId xmlns:a16="http://schemas.microsoft.com/office/drawing/2014/main" id="{90D99CE0-B015-45CC-8F5F-7769CC140AF6}"/>
              </a:ext>
            </a:extLst>
          </p:cNvPr>
          <p:cNvSpPr/>
          <p:nvPr/>
        </p:nvSpPr>
        <p:spPr>
          <a:xfrm flipH="1">
            <a:off x="5745156" y="4505662"/>
            <a:ext cx="5684841" cy="1377117"/>
          </a:xfrm>
          <a:prstGeom prst="snip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7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图形 3">
            <a:extLst>
              <a:ext uri="{FF2B5EF4-FFF2-40B4-BE49-F238E27FC236}">
                <a16:creationId xmlns:a16="http://schemas.microsoft.com/office/drawing/2014/main" id="{5E680B33-D965-45F6-BF9C-38C2B860047B}"/>
              </a:ext>
            </a:extLst>
          </p:cNvPr>
          <p:cNvGrpSpPr/>
          <p:nvPr/>
        </p:nvGrpSpPr>
        <p:grpSpPr>
          <a:xfrm>
            <a:off x="5152768" y="581211"/>
            <a:ext cx="9111858" cy="6922893"/>
            <a:chOff x="-6250145" y="2158205"/>
            <a:chExt cx="9157623" cy="651063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047BD566-A992-417E-81A3-FA4A5FDF5951}"/>
                </a:ext>
              </a:extLst>
            </p:cNvPr>
            <p:cNvSpPr/>
            <p:nvPr/>
          </p:nvSpPr>
          <p:spPr>
            <a:xfrm>
              <a:off x="-2126239" y="2985678"/>
              <a:ext cx="3141972" cy="2199849"/>
            </a:xfrm>
            <a:custGeom>
              <a:avLst/>
              <a:gdLst>
                <a:gd name="connsiteX0" fmla="*/ 2984154 w 3141972"/>
                <a:gd name="connsiteY0" fmla="*/ 0 h 2199849"/>
                <a:gd name="connsiteX1" fmla="*/ 3025293 w 3141972"/>
                <a:gd name="connsiteY1" fmla="*/ 21735 h 2199849"/>
                <a:gd name="connsiteX2" fmla="*/ 2983957 w 3141972"/>
                <a:gd name="connsiteY2" fmla="*/ 61347 h 2199849"/>
                <a:gd name="connsiteX3" fmla="*/ 3059190 w 3141972"/>
                <a:gd name="connsiteY3" fmla="*/ 27343 h 2199849"/>
                <a:gd name="connsiteX4" fmla="*/ 3063217 w 3141972"/>
                <a:gd name="connsiteY4" fmla="*/ 55159 h 2199849"/>
                <a:gd name="connsiteX5" fmla="*/ 3029865 w 3141972"/>
                <a:gd name="connsiteY5" fmla="*/ 62963 h 2199849"/>
                <a:gd name="connsiteX6" fmla="*/ 3054127 w 3141972"/>
                <a:gd name="connsiteY6" fmla="*/ 65008 h 2199849"/>
                <a:gd name="connsiteX7" fmla="*/ 3066888 w 3141972"/>
                <a:gd name="connsiteY7" fmla="*/ 89931 h 2199849"/>
                <a:gd name="connsiteX8" fmla="*/ 3074031 w 3141972"/>
                <a:gd name="connsiteY8" fmla="*/ 126578 h 2199849"/>
                <a:gd name="connsiteX9" fmla="*/ 3047680 w 3141972"/>
                <a:gd name="connsiteY9" fmla="*/ 187131 h 2199849"/>
                <a:gd name="connsiteX10" fmla="*/ 3014416 w 3141972"/>
                <a:gd name="connsiteY10" fmla="*/ 211098 h 2199849"/>
                <a:gd name="connsiteX11" fmla="*/ 3035089 w 3141972"/>
                <a:gd name="connsiteY11" fmla="*/ 175379 h 2199849"/>
                <a:gd name="connsiteX12" fmla="*/ 2999879 w 3141972"/>
                <a:gd name="connsiteY12" fmla="*/ 153073 h 2199849"/>
                <a:gd name="connsiteX13" fmla="*/ 2979885 w 3141972"/>
                <a:gd name="connsiteY13" fmla="*/ 123096 h 2199849"/>
                <a:gd name="connsiteX14" fmla="*/ 2972608 w 3141972"/>
                <a:gd name="connsiteY14" fmla="*/ 108790 h 2199849"/>
                <a:gd name="connsiteX15" fmla="*/ 2963803 w 3141972"/>
                <a:gd name="connsiteY15" fmla="*/ 132463 h 2199849"/>
                <a:gd name="connsiteX16" fmla="*/ 2987092 w 3141972"/>
                <a:gd name="connsiteY16" fmla="*/ 163735 h 2199849"/>
                <a:gd name="connsiteX17" fmla="*/ 2982261 w 3141972"/>
                <a:gd name="connsiteY17" fmla="*/ 193560 h 2199849"/>
                <a:gd name="connsiteX18" fmla="*/ 2953909 w 3141972"/>
                <a:gd name="connsiteY18" fmla="*/ 247513 h 2199849"/>
                <a:gd name="connsiteX19" fmla="*/ 2981172 w 3141972"/>
                <a:gd name="connsiteY19" fmla="*/ 259479 h 2199849"/>
                <a:gd name="connsiteX20" fmla="*/ 3011381 w 3141972"/>
                <a:gd name="connsiteY20" fmla="*/ 269168 h 2199849"/>
                <a:gd name="connsiteX21" fmla="*/ 2988994 w 3141972"/>
                <a:gd name="connsiteY21" fmla="*/ 316718 h 2199849"/>
                <a:gd name="connsiteX22" fmla="*/ 2940693 w 3141972"/>
                <a:gd name="connsiteY22" fmla="*/ 260863 h 2199849"/>
                <a:gd name="connsiteX23" fmla="*/ 2906671 w 3141972"/>
                <a:gd name="connsiteY23" fmla="*/ 324103 h 2199849"/>
                <a:gd name="connsiteX24" fmla="*/ 2940514 w 3141972"/>
                <a:gd name="connsiteY24" fmla="*/ 320978 h 2199849"/>
                <a:gd name="connsiteX25" fmla="*/ 2925727 w 3141972"/>
                <a:gd name="connsiteY25" fmla="*/ 348883 h 2199849"/>
                <a:gd name="connsiteX26" fmla="*/ 2964928 w 3141972"/>
                <a:gd name="connsiteY26" fmla="*/ 381137 h 2199849"/>
                <a:gd name="connsiteX27" fmla="*/ 2924057 w 3141972"/>
                <a:gd name="connsiteY27" fmla="*/ 422294 h 2199849"/>
                <a:gd name="connsiteX28" fmla="*/ 2942979 w 3141972"/>
                <a:gd name="connsiteY28" fmla="*/ 447243 h 2199849"/>
                <a:gd name="connsiteX29" fmla="*/ 2918887 w 3141972"/>
                <a:gd name="connsiteY29" fmla="*/ 432679 h 2199849"/>
                <a:gd name="connsiteX30" fmla="*/ 2899768 w 3141972"/>
                <a:gd name="connsiteY30" fmla="*/ 470398 h 2199849"/>
                <a:gd name="connsiteX31" fmla="*/ 2895053 w 3141972"/>
                <a:gd name="connsiteY31" fmla="*/ 495401 h 2199849"/>
                <a:gd name="connsiteX32" fmla="*/ 2879060 w 3141972"/>
                <a:gd name="connsiteY32" fmla="*/ 515109 h 2199849"/>
                <a:gd name="connsiteX33" fmla="*/ 2878516 w 3141972"/>
                <a:gd name="connsiteY33" fmla="*/ 605995 h 2199849"/>
                <a:gd name="connsiteX34" fmla="*/ 2871729 w 3141972"/>
                <a:gd name="connsiteY34" fmla="*/ 618479 h 2199849"/>
                <a:gd name="connsiteX35" fmla="*/ 2844297 w 3141972"/>
                <a:gd name="connsiteY35" fmla="*/ 632463 h 2199849"/>
                <a:gd name="connsiteX36" fmla="*/ 2852414 w 3141972"/>
                <a:gd name="connsiteY36" fmla="*/ 660851 h 2199849"/>
                <a:gd name="connsiteX37" fmla="*/ 2840699 w 3141972"/>
                <a:gd name="connsiteY37" fmla="*/ 735538 h 2199849"/>
                <a:gd name="connsiteX38" fmla="*/ 2828616 w 3141972"/>
                <a:gd name="connsiteY38" fmla="*/ 803181 h 2199849"/>
                <a:gd name="connsiteX39" fmla="*/ 2841314 w 3141972"/>
                <a:gd name="connsiteY39" fmla="*/ 784946 h 2199849"/>
                <a:gd name="connsiteX40" fmla="*/ 2838609 w 3141972"/>
                <a:gd name="connsiteY40" fmla="*/ 855786 h 2199849"/>
                <a:gd name="connsiteX41" fmla="*/ 2815195 w 3141972"/>
                <a:gd name="connsiteY41" fmla="*/ 865162 h 2199849"/>
                <a:gd name="connsiteX42" fmla="*/ 2801613 w 3141972"/>
                <a:gd name="connsiteY42" fmla="*/ 841382 h 2199849"/>
                <a:gd name="connsiteX43" fmla="*/ 2781646 w 3141972"/>
                <a:gd name="connsiteY43" fmla="*/ 819111 h 2199849"/>
                <a:gd name="connsiteX44" fmla="*/ 2712352 w 3141972"/>
                <a:gd name="connsiteY44" fmla="*/ 805886 h 2199849"/>
                <a:gd name="connsiteX45" fmla="*/ 2610116 w 3141972"/>
                <a:gd name="connsiteY45" fmla="*/ 797314 h 2199849"/>
                <a:gd name="connsiteX46" fmla="*/ 2225086 w 3141972"/>
                <a:gd name="connsiteY46" fmla="*/ 797377 h 2199849"/>
                <a:gd name="connsiteX47" fmla="*/ 1869907 w 3141972"/>
                <a:gd name="connsiteY47" fmla="*/ 842900 h 2199849"/>
                <a:gd name="connsiteX48" fmla="*/ 1506299 w 3141972"/>
                <a:gd name="connsiteY48" fmla="*/ 929259 h 2199849"/>
                <a:gd name="connsiteX49" fmla="*/ 1437005 w 3141972"/>
                <a:gd name="connsiteY49" fmla="*/ 959093 h 2199849"/>
                <a:gd name="connsiteX50" fmla="*/ 1370318 w 3141972"/>
                <a:gd name="connsiteY50" fmla="*/ 972389 h 2199849"/>
                <a:gd name="connsiteX51" fmla="*/ 1203976 w 3141972"/>
                <a:gd name="connsiteY51" fmla="*/ 1023887 h 2199849"/>
                <a:gd name="connsiteX52" fmla="*/ 1023837 w 3141972"/>
                <a:gd name="connsiteY52" fmla="*/ 1086734 h 2199849"/>
                <a:gd name="connsiteX53" fmla="*/ 952480 w 3141972"/>
                <a:gd name="connsiteY53" fmla="*/ 1126293 h 2199849"/>
                <a:gd name="connsiteX54" fmla="*/ 878302 w 3141972"/>
                <a:gd name="connsiteY54" fmla="*/ 1173602 h 2199849"/>
                <a:gd name="connsiteX55" fmla="*/ 877310 w 3141972"/>
                <a:gd name="connsiteY55" fmla="*/ 1201463 h 2199849"/>
                <a:gd name="connsiteX56" fmla="*/ 904028 w 3141972"/>
                <a:gd name="connsiteY56" fmla="*/ 1218760 h 2199849"/>
                <a:gd name="connsiteX57" fmla="*/ 977207 w 3141972"/>
                <a:gd name="connsiteY57" fmla="*/ 1192480 h 2199849"/>
                <a:gd name="connsiteX58" fmla="*/ 1157667 w 3141972"/>
                <a:gd name="connsiteY58" fmla="*/ 1143643 h 2199849"/>
                <a:gd name="connsiteX59" fmla="*/ 1483082 w 3141972"/>
                <a:gd name="connsiteY59" fmla="*/ 1050096 h 2199849"/>
                <a:gd name="connsiteX60" fmla="*/ 1671115 w 3141972"/>
                <a:gd name="connsiteY60" fmla="*/ 997446 h 2199849"/>
                <a:gd name="connsiteX61" fmla="*/ 1737355 w 3141972"/>
                <a:gd name="connsiteY61" fmla="*/ 981837 h 2199849"/>
                <a:gd name="connsiteX62" fmla="*/ 1750527 w 3141972"/>
                <a:gd name="connsiteY62" fmla="*/ 1010930 h 2199849"/>
                <a:gd name="connsiteX63" fmla="*/ 1783521 w 3141972"/>
                <a:gd name="connsiteY63" fmla="*/ 1064990 h 2199849"/>
                <a:gd name="connsiteX64" fmla="*/ 1918949 w 3141972"/>
                <a:gd name="connsiteY64" fmla="*/ 1201079 h 2199849"/>
                <a:gd name="connsiteX65" fmla="*/ 2065066 w 3141972"/>
                <a:gd name="connsiteY65" fmla="*/ 1360634 h 2199849"/>
                <a:gd name="connsiteX66" fmla="*/ 2077639 w 3141972"/>
                <a:gd name="connsiteY66" fmla="*/ 1346043 h 2199849"/>
                <a:gd name="connsiteX67" fmla="*/ 2119573 w 3141972"/>
                <a:gd name="connsiteY67" fmla="*/ 1427768 h 2199849"/>
                <a:gd name="connsiteX68" fmla="*/ 2183733 w 3141972"/>
                <a:gd name="connsiteY68" fmla="*/ 1512368 h 2199849"/>
                <a:gd name="connsiteX69" fmla="*/ 2238320 w 3141972"/>
                <a:gd name="connsiteY69" fmla="*/ 1583930 h 2199849"/>
                <a:gd name="connsiteX70" fmla="*/ 2284316 w 3141972"/>
                <a:gd name="connsiteY70" fmla="*/ 1659538 h 2199849"/>
                <a:gd name="connsiteX71" fmla="*/ 2396768 w 3141972"/>
                <a:gd name="connsiteY71" fmla="*/ 1830809 h 2199849"/>
                <a:gd name="connsiteX72" fmla="*/ 2442818 w 3141972"/>
                <a:gd name="connsiteY72" fmla="*/ 1917159 h 2199849"/>
                <a:gd name="connsiteX73" fmla="*/ 2487744 w 3141972"/>
                <a:gd name="connsiteY73" fmla="*/ 2013135 h 2199849"/>
                <a:gd name="connsiteX74" fmla="*/ 2483627 w 3141972"/>
                <a:gd name="connsiteY74" fmla="*/ 2060624 h 2199849"/>
                <a:gd name="connsiteX75" fmla="*/ 2471009 w 3141972"/>
                <a:gd name="connsiteY75" fmla="*/ 2080126 h 2199849"/>
                <a:gd name="connsiteX76" fmla="*/ 2492610 w 3141972"/>
                <a:gd name="connsiteY76" fmla="*/ 2071071 h 2199849"/>
                <a:gd name="connsiteX77" fmla="*/ 2512479 w 3141972"/>
                <a:gd name="connsiteY77" fmla="*/ 2104477 h 2199849"/>
                <a:gd name="connsiteX78" fmla="*/ 2501567 w 3141972"/>
                <a:gd name="connsiteY78" fmla="*/ 2115006 h 2199849"/>
                <a:gd name="connsiteX79" fmla="*/ 2477323 w 3141972"/>
                <a:gd name="connsiteY79" fmla="*/ 2119988 h 2199849"/>
                <a:gd name="connsiteX80" fmla="*/ 2451962 w 3141972"/>
                <a:gd name="connsiteY80" fmla="*/ 2118613 h 2199849"/>
                <a:gd name="connsiteX81" fmla="*/ 2484565 w 3141972"/>
                <a:gd name="connsiteY81" fmla="*/ 2150474 h 2199849"/>
                <a:gd name="connsiteX82" fmla="*/ 2455886 w 3141972"/>
                <a:gd name="connsiteY82" fmla="*/ 2190514 h 2199849"/>
                <a:gd name="connsiteX83" fmla="*/ 2454798 w 3141972"/>
                <a:gd name="connsiteY83" fmla="*/ 2191337 h 2199849"/>
                <a:gd name="connsiteX84" fmla="*/ 2454418 w 3141972"/>
                <a:gd name="connsiteY84" fmla="*/ 2192646 h 2199849"/>
                <a:gd name="connsiteX85" fmla="*/ 2427879 w 3141972"/>
                <a:gd name="connsiteY85" fmla="*/ 2196685 h 2199849"/>
                <a:gd name="connsiteX86" fmla="*/ 2339627 w 3141972"/>
                <a:gd name="connsiteY86" fmla="*/ 2170762 h 2199849"/>
                <a:gd name="connsiteX87" fmla="*/ 2156104 w 3141972"/>
                <a:gd name="connsiteY87" fmla="*/ 2123221 h 2199849"/>
                <a:gd name="connsiteX88" fmla="*/ 1728934 w 3141972"/>
                <a:gd name="connsiteY88" fmla="*/ 2085948 h 2199849"/>
                <a:gd name="connsiteX89" fmla="*/ 1728256 w 3141972"/>
                <a:gd name="connsiteY89" fmla="*/ 2061847 h 2199849"/>
                <a:gd name="connsiteX90" fmla="*/ 1725461 w 3141972"/>
                <a:gd name="connsiteY90" fmla="*/ 2085645 h 2199849"/>
                <a:gd name="connsiteX91" fmla="*/ 1518944 w 3141972"/>
                <a:gd name="connsiteY91" fmla="*/ 2091985 h 2199849"/>
                <a:gd name="connsiteX92" fmla="*/ 1522569 w 3141972"/>
                <a:gd name="connsiteY92" fmla="*/ 2071813 h 2199849"/>
                <a:gd name="connsiteX93" fmla="*/ 1330500 w 3141972"/>
                <a:gd name="connsiteY93" fmla="*/ 2104915 h 2199849"/>
                <a:gd name="connsiteX94" fmla="*/ 1237739 w 3141972"/>
                <a:gd name="connsiteY94" fmla="*/ 2121212 h 2199849"/>
                <a:gd name="connsiteX95" fmla="*/ 1224699 w 3141972"/>
                <a:gd name="connsiteY95" fmla="*/ 2123256 h 2199849"/>
                <a:gd name="connsiteX96" fmla="*/ 1192323 w 3141972"/>
                <a:gd name="connsiteY96" fmla="*/ 2129758 h 2199849"/>
                <a:gd name="connsiteX97" fmla="*/ 1142852 w 3141972"/>
                <a:gd name="connsiteY97" fmla="*/ 2145081 h 2199849"/>
                <a:gd name="connsiteX98" fmla="*/ 1136959 w 3141972"/>
                <a:gd name="connsiteY98" fmla="*/ 2140375 h 2199849"/>
                <a:gd name="connsiteX99" fmla="*/ 1099454 w 3141972"/>
                <a:gd name="connsiteY99" fmla="*/ 2144741 h 2199849"/>
                <a:gd name="connsiteX100" fmla="*/ 1149764 w 3141972"/>
                <a:gd name="connsiteY100" fmla="*/ 1969719 h 2199849"/>
                <a:gd name="connsiteX101" fmla="*/ 1135967 w 3141972"/>
                <a:gd name="connsiteY101" fmla="*/ 1843329 h 2199849"/>
                <a:gd name="connsiteX102" fmla="*/ 1057645 w 3141972"/>
                <a:gd name="connsiteY102" fmla="*/ 1820308 h 2199849"/>
                <a:gd name="connsiteX103" fmla="*/ 962937 w 3141972"/>
                <a:gd name="connsiteY103" fmla="*/ 1800225 h 2199849"/>
                <a:gd name="connsiteX104" fmla="*/ 918092 w 3141972"/>
                <a:gd name="connsiteY104" fmla="*/ 1769194 h 2199849"/>
                <a:gd name="connsiteX105" fmla="*/ 851664 w 3141972"/>
                <a:gd name="connsiteY105" fmla="*/ 1757112 h 2199849"/>
                <a:gd name="connsiteX106" fmla="*/ 856504 w 3141972"/>
                <a:gd name="connsiteY106" fmla="*/ 1719054 h 2199849"/>
                <a:gd name="connsiteX107" fmla="*/ 827089 w 3141972"/>
                <a:gd name="connsiteY107" fmla="*/ 1708410 h 2199849"/>
                <a:gd name="connsiteX108" fmla="*/ 810507 w 3141972"/>
                <a:gd name="connsiteY108" fmla="*/ 1744540 h 2199849"/>
                <a:gd name="connsiteX109" fmla="*/ 815722 w 3141972"/>
                <a:gd name="connsiteY109" fmla="*/ 1763381 h 2199849"/>
                <a:gd name="connsiteX110" fmla="*/ 790174 w 3141972"/>
                <a:gd name="connsiteY110" fmla="*/ 1773668 h 2199849"/>
                <a:gd name="connsiteX111" fmla="*/ 776530 w 3141972"/>
                <a:gd name="connsiteY111" fmla="*/ 1760640 h 2199849"/>
                <a:gd name="connsiteX112" fmla="*/ 774610 w 3141972"/>
                <a:gd name="connsiteY112" fmla="*/ 1722037 h 2199849"/>
                <a:gd name="connsiteX113" fmla="*/ 731015 w 3141972"/>
                <a:gd name="connsiteY113" fmla="*/ 1752710 h 2199849"/>
                <a:gd name="connsiteX114" fmla="*/ 729078 w 3141972"/>
                <a:gd name="connsiteY114" fmla="*/ 1719795 h 2199849"/>
                <a:gd name="connsiteX115" fmla="*/ 704467 w 3141972"/>
                <a:gd name="connsiteY115" fmla="*/ 1739762 h 2199849"/>
                <a:gd name="connsiteX116" fmla="*/ 675892 w 3141972"/>
                <a:gd name="connsiteY116" fmla="*/ 1730940 h 2199849"/>
                <a:gd name="connsiteX117" fmla="*/ 703020 w 3141972"/>
                <a:gd name="connsiteY117" fmla="*/ 1695801 h 2199849"/>
                <a:gd name="connsiteX118" fmla="*/ 677964 w 3141972"/>
                <a:gd name="connsiteY118" fmla="*/ 1703954 h 2199849"/>
                <a:gd name="connsiteX119" fmla="*/ 672820 w 3141972"/>
                <a:gd name="connsiteY119" fmla="*/ 1730395 h 2199849"/>
                <a:gd name="connsiteX120" fmla="*/ 614349 w 3141972"/>
                <a:gd name="connsiteY120" fmla="*/ 1715652 h 2199849"/>
                <a:gd name="connsiteX121" fmla="*/ 566941 w 3141972"/>
                <a:gd name="connsiteY121" fmla="*/ 1644188 h 2199849"/>
                <a:gd name="connsiteX122" fmla="*/ 583845 w 3141972"/>
                <a:gd name="connsiteY122" fmla="*/ 1529147 h 2199849"/>
                <a:gd name="connsiteX123" fmla="*/ 577612 w 3141972"/>
                <a:gd name="connsiteY123" fmla="*/ 1398291 h 2199849"/>
                <a:gd name="connsiteX124" fmla="*/ 554600 w 3141972"/>
                <a:gd name="connsiteY124" fmla="*/ 1152180 h 2199849"/>
                <a:gd name="connsiteX125" fmla="*/ 548171 w 3141972"/>
                <a:gd name="connsiteY125" fmla="*/ 1017877 h 2199849"/>
                <a:gd name="connsiteX126" fmla="*/ 578898 w 3141972"/>
                <a:gd name="connsiteY126" fmla="*/ 939957 h 2199849"/>
                <a:gd name="connsiteX127" fmla="*/ 606508 w 3141972"/>
                <a:gd name="connsiteY127" fmla="*/ 893353 h 2199849"/>
                <a:gd name="connsiteX128" fmla="*/ 625761 w 3141972"/>
                <a:gd name="connsiteY128" fmla="*/ 889781 h 2199849"/>
                <a:gd name="connsiteX129" fmla="*/ 642647 w 3141972"/>
                <a:gd name="connsiteY129" fmla="*/ 887084 h 2199849"/>
                <a:gd name="connsiteX130" fmla="*/ 718370 w 3141972"/>
                <a:gd name="connsiteY130" fmla="*/ 834336 h 2199849"/>
                <a:gd name="connsiteX131" fmla="*/ 802184 w 3141972"/>
                <a:gd name="connsiteY131" fmla="*/ 783607 h 2199849"/>
                <a:gd name="connsiteX132" fmla="*/ 799113 w 3141972"/>
                <a:gd name="connsiteY132" fmla="*/ 747576 h 2199849"/>
                <a:gd name="connsiteX133" fmla="*/ 831358 w 3141972"/>
                <a:gd name="connsiteY133" fmla="*/ 763488 h 2199849"/>
                <a:gd name="connsiteX134" fmla="*/ 867389 w 3141972"/>
                <a:gd name="connsiteY134" fmla="*/ 730672 h 2199849"/>
                <a:gd name="connsiteX135" fmla="*/ 846208 w 3141972"/>
                <a:gd name="connsiteY135" fmla="*/ 726894 h 2199849"/>
                <a:gd name="connsiteX136" fmla="*/ 880016 w 3141972"/>
                <a:gd name="connsiteY136" fmla="*/ 707374 h 2199849"/>
                <a:gd name="connsiteX137" fmla="*/ 901769 w 3141972"/>
                <a:gd name="connsiteY137" fmla="*/ 717331 h 2199849"/>
                <a:gd name="connsiteX138" fmla="*/ 922834 w 3141972"/>
                <a:gd name="connsiteY138" fmla="*/ 684702 h 2199849"/>
                <a:gd name="connsiteX139" fmla="*/ 948131 w 3141972"/>
                <a:gd name="connsiteY139" fmla="*/ 679853 h 2199849"/>
                <a:gd name="connsiteX140" fmla="*/ 980787 w 3141972"/>
                <a:gd name="connsiteY140" fmla="*/ 649849 h 2199849"/>
                <a:gd name="connsiteX141" fmla="*/ 1002665 w 3141972"/>
                <a:gd name="connsiteY141" fmla="*/ 649162 h 2199849"/>
                <a:gd name="connsiteX142" fmla="*/ 1020917 w 3141972"/>
                <a:gd name="connsiteY142" fmla="*/ 625551 h 2199849"/>
                <a:gd name="connsiteX143" fmla="*/ 1056395 w 3141972"/>
                <a:gd name="connsiteY143" fmla="*/ 621533 h 2199849"/>
                <a:gd name="connsiteX144" fmla="*/ 1081657 w 3141972"/>
                <a:gd name="connsiteY144" fmla="*/ 601173 h 2199849"/>
                <a:gd name="connsiteX145" fmla="*/ 1128779 w 3141972"/>
                <a:gd name="connsiteY145" fmla="*/ 578805 h 2199849"/>
                <a:gd name="connsiteX146" fmla="*/ 1160229 w 3141972"/>
                <a:gd name="connsiteY146" fmla="*/ 538701 h 2199849"/>
                <a:gd name="connsiteX147" fmla="*/ 1199333 w 3141972"/>
                <a:gd name="connsiteY147" fmla="*/ 532709 h 2199849"/>
                <a:gd name="connsiteX148" fmla="*/ 1197502 w 3141972"/>
                <a:gd name="connsiteY148" fmla="*/ 514002 h 2199849"/>
                <a:gd name="connsiteX149" fmla="*/ 1214960 w 3141972"/>
                <a:gd name="connsiteY149" fmla="*/ 522753 h 2199849"/>
                <a:gd name="connsiteX150" fmla="*/ 1229711 w 3141972"/>
                <a:gd name="connsiteY150" fmla="*/ 494919 h 2199849"/>
                <a:gd name="connsiteX151" fmla="*/ 1261474 w 3141972"/>
                <a:gd name="connsiteY151" fmla="*/ 482275 h 2199849"/>
                <a:gd name="connsiteX152" fmla="*/ 1284861 w 3141972"/>
                <a:gd name="connsiteY152" fmla="*/ 481355 h 2199849"/>
                <a:gd name="connsiteX153" fmla="*/ 1297068 w 3141972"/>
                <a:gd name="connsiteY153" fmla="*/ 465505 h 2199849"/>
                <a:gd name="connsiteX154" fmla="*/ 1324715 w 3141972"/>
                <a:gd name="connsiteY154" fmla="*/ 439635 h 2199849"/>
                <a:gd name="connsiteX155" fmla="*/ 1356969 w 3141972"/>
                <a:gd name="connsiteY155" fmla="*/ 438260 h 2199849"/>
                <a:gd name="connsiteX156" fmla="*/ 1345029 w 3141972"/>
                <a:gd name="connsiteY156" fmla="*/ 420740 h 2199849"/>
                <a:gd name="connsiteX157" fmla="*/ 1405832 w 3141972"/>
                <a:gd name="connsiteY157" fmla="*/ 416436 h 2199849"/>
                <a:gd name="connsiteX158" fmla="*/ 1430719 w 3141972"/>
                <a:gd name="connsiteY158" fmla="*/ 406006 h 2199849"/>
                <a:gd name="connsiteX159" fmla="*/ 1443702 w 3141972"/>
                <a:gd name="connsiteY159" fmla="*/ 372779 h 2199849"/>
                <a:gd name="connsiteX160" fmla="*/ 1519069 w 3141972"/>
                <a:gd name="connsiteY160" fmla="*/ 365287 h 2199849"/>
                <a:gd name="connsiteX161" fmla="*/ 1551680 w 3141972"/>
                <a:gd name="connsiteY161" fmla="*/ 337658 h 2199849"/>
                <a:gd name="connsiteX162" fmla="*/ 1568780 w 3141972"/>
                <a:gd name="connsiteY162" fmla="*/ 329523 h 2199849"/>
                <a:gd name="connsiteX163" fmla="*/ 1590569 w 3141972"/>
                <a:gd name="connsiteY163" fmla="*/ 329318 h 2199849"/>
                <a:gd name="connsiteX164" fmla="*/ 1608714 w 3141972"/>
                <a:gd name="connsiteY164" fmla="*/ 319665 h 2199849"/>
                <a:gd name="connsiteX165" fmla="*/ 1616036 w 3141972"/>
                <a:gd name="connsiteY165" fmla="*/ 306360 h 2199849"/>
                <a:gd name="connsiteX166" fmla="*/ 1641343 w 3141972"/>
                <a:gd name="connsiteY166" fmla="*/ 301725 h 2199849"/>
                <a:gd name="connsiteX167" fmla="*/ 1723121 w 3141972"/>
                <a:gd name="connsiteY167" fmla="*/ 290581 h 2199849"/>
                <a:gd name="connsiteX168" fmla="*/ 1734614 w 3141972"/>
                <a:gd name="connsiteY168" fmla="*/ 267123 h 2199849"/>
                <a:gd name="connsiteX169" fmla="*/ 1773029 w 3141972"/>
                <a:gd name="connsiteY169" fmla="*/ 259943 h 2199849"/>
                <a:gd name="connsiteX170" fmla="*/ 1795756 w 3141972"/>
                <a:gd name="connsiteY170" fmla="*/ 252630 h 2199849"/>
                <a:gd name="connsiteX171" fmla="*/ 1806596 w 3141972"/>
                <a:gd name="connsiteY171" fmla="*/ 255193 h 2199849"/>
                <a:gd name="connsiteX172" fmla="*/ 1815767 w 3141972"/>
                <a:gd name="connsiteY172" fmla="*/ 226796 h 2199849"/>
                <a:gd name="connsiteX173" fmla="*/ 1853745 w 3141972"/>
                <a:gd name="connsiteY173" fmla="*/ 241637 h 2199849"/>
                <a:gd name="connsiteX174" fmla="*/ 1887079 w 3141972"/>
                <a:gd name="connsiteY174" fmla="*/ 219447 h 2199849"/>
                <a:gd name="connsiteX175" fmla="*/ 1912368 w 3141972"/>
                <a:gd name="connsiteY175" fmla="*/ 221206 h 2199849"/>
                <a:gd name="connsiteX176" fmla="*/ 1939836 w 3141972"/>
                <a:gd name="connsiteY176" fmla="*/ 213080 h 2199849"/>
                <a:gd name="connsiteX177" fmla="*/ 1963294 w 3141972"/>
                <a:gd name="connsiteY177" fmla="*/ 196935 h 2199849"/>
                <a:gd name="connsiteX178" fmla="*/ 2013122 w 3141972"/>
                <a:gd name="connsiteY178" fmla="*/ 179442 h 2199849"/>
                <a:gd name="connsiteX179" fmla="*/ 1996861 w 3141972"/>
                <a:gd name="connsiteY179" fmla="*/ 179442 h 2199849"/>
                <a:gd name="connsiteX180" fmla="*/ 2024400 w 3141972"/>
                <a:gd name="connsiteY180" fmla="*/ 171423 h 2199849"/>
                <a:gd name="connsiteX181" fmla="*/ 2052912 w 3141972"/>
                <a:gd name="connsiteY181" fmla="*/ 167619 h 2199849"/>
                <a:gd name="connsiteX182" fmla="*/ 2097498 w 3141972"/>
                <a:gd name="connsiteY182" fmla="*/ 174709 h 2199849"/>
                <a:gd name="connsiteX183" fmla="*/ 2126904 w 3141972"/>
                <a:gd name="connsiteY183" fmla="*/ 163574 h 2199849"/>
                <a:gd name="connsiteX184" fmla="*/ 2154791 w 3141972"/>
                <a:gd name="connsiteY184" fmla="*/ 167182 h 2199849"/>
                <a:gd name="connsiteX185" fmla="*/ 2187224 w 3141972"/>
                <a:gd name="connsiteY185" fmla="*/ 156627 h 2199849"/>
                <a:gd name="connsiteX186" fmla="*/ 2215227 w 3141972"/>
                <a:gd name="connsiteY186" fmla="*/ 141169 h 2199849"/>
                <a:gd name="connsiteX187" fmla="*/ 2252678 w 3141972"/>
                <a:gd name="connsiteY187" fmla="*/ 139241 h 2199849"/>
                <a:gd name="connsiteX188" fmla="*/ 2346672 w 3141972"/>
                <a:gd name="connsiteY188" fmla="*/ 121828 h 2199849"/>
                <a:gd name="connsiteX189" fmla="*/ 2416154 w 3141972"/>
                <a:gd name="connsiteY189" fmla="*/ 98816 h 2199849"/>
                <a:gd name="connsiteX190" fmla="*/ 2456695 w 3141972"/>
                <a:gd name="connsiteY190" fmla="*/ 99914 h 2199849"/>
                <a:gd name="connsiteX191" fmla="*/ 2492726 w 3141972"/>
                <a:gd name="connsiteY191" fmla="*/ 78420 h 2199849"/>
                <a:gd name="connsiteX192" fmla="*/ 2531615 w 3141972"/>
                <a:gd name="connsiteY192" fmla="*/ 69214 h 2199849"/>
                <a:gd name="connsiteX193" fmla="*/ 2554305 w 3141972"/>
                <a:gd name="connsiteY193" fmla="*/ 66973 h 2199849"/>
                <a:gd name="connsiteX194" fmla="*/ 2573819 w 3141972"/>
                <a:gd name="connsiteY194" fmla="*/ 77091 h 2199849"/>
                <a:gd name="connsiteX195" fmla="*/ 2574786 w 3141972"/>
                <a:gd name="connsiteY195" fmla="*/ 78206 h 2199849"/>
                <a:gd name="connsiteX196" fmla="*/ 2591944 w 3141972"/>
                <a:gd name="connsiteY196" fmla="*/ 63678 h 2199849"/>
                <a:gd name="connsiteX197" fmla="*/ 2620001 w 3141972"/>
                <a:gd name="connsiteY197" fmla="*/ 36031 h 2199849"/>
                <a:gd name="connsiteX198" fmla="*/ 2591140 w 3141972"/>
                <a:gd name="connsiteY198" fmla="*/ 29941 h 2199849"/>
                <a:gd name="connsiteX199" fmla="*/ 2630377 w 3141972"/>
                <a:gd name="connsiteY199" fmla="*/ 33004 h 2199849"/>
                <a:gd name="connsiteX200" fmla="*/ 2664016 w 3141972"/>
                <a:gd name="connsiteY200" fmla="*/ 58168 h 2199849"/>
                <a:gd name="connsiteX201" fmla="*/ 2684706 w 3141972"/>
                <a:gd name="connsiteY201" fmla="*/ 22735 h 2199849"/>
                <a:gd name="connsiteX202" fmla="*/ 2741623 w 3141972"/>
                <a:gd name="connsiteY202" fmla="*/ 43925 h 2199849"/>
                <a:gd name="connsiteX203" fmla="*/ 2752616 w 3141972"/>
                <a:gd name="connsiteY203" fmla="*/ 38094 h 2199849"/>
                <a:gd name="connsiteX204" fmla="*/ 2774753 w 3141972"/>
                <a:gd name="connsiteY204" fmla="*/ 38532 h 2199849"/>
                <a:gd name="connsiteX205" fmla="*/ 2787826 w 3141972"/>
                <a:gd name="connsiteY205" fmla="*/ 45649 h 2199849"/>
                <a:gd name="connsiteX206" fmla="*/ 2803551 w 3141972"/>
                <a:gd name="connsiteY206" fmla="*/ 19485 h 2199849"/>
                <a:gd name="connsiteX207" fmla="*/ 2843395 w 3141972"/>
                <a:gd name="connsiteY207" fmla="*/ 31977 h 2199849"/>
                <a:gd name="connsiteX208" fmla="*/ 2890812 w 3141972"/>
                <a:gd name="connsiteY208" fmla="*/ 6840 h 2199849"/>
                <a:gd name="connsiteX209" fmla="*/ 2911913 w 3141972"/>
                <a:gd name="connsiteY209" fmla="*/ 22422 h 2199849"/>
                <a:gd name="connsiteX210" fmla="*/ 2954874 w 3141972"/>
                <a:gd name="connsiteY210" fmla="*/ 1884 h 2199849"/>
                <a:gd name="connsiteX211" fmla="*/ 2963250 w 3141972"/>
                <a:gd name="connsiteY211" fmla="*/ 19583 h 2199849"/>
                <a:gd name="connsiteX212" fmla="*/ 2984154 w 3141972"/>
                <a:gd name="connsiteY212" fmla="*/ 0 h 2199849"/>
                <a:gd name="connsiteX213" fmla="*/ 2454325 w 3141972"/>
                <a:gd name="connsiteY213" fmla="*/ 2191229 h 2199849"/>
                <a:gd name="connsiteX214" fmla="*/ 2454302 w 3141972"/>
                <a:gd name="connsiteY214" fmla="*/ 2191729 h 2199849"/>
                <a:gd name="connsiteX215" fmla="*/ 2454798 w 3141972"/>
                <a:gd name="connsiteY215" fmla="*/ 2191337 h 2199849"/>
                <a:gd name="connsiteX216" fmla="*/ 2454811 w 3141972"/>
                <a:gd name="connsiteY216" fmla="*/ 2191319 h 2199849"/>
                <a:gd name="connsiteX217" fmla="*/ 2454325 w 3141972"/>
                <a:gd name="connsiteY217" fmla="*/ 2191229 h 2199849"/>
                <a:gd name="connsiteX218" fmla="*/ 2436210 w 3141972"/>
                <a:gd name="connsiteY218" fmla="*/ 2160467 h 2199849"/>
                <a:gd name="connsiteX219" fmla="*/ 2436210 w 3141972"/>
                <a:gd name="connsiteY219" fmla="*/ 2187925 h 2199849"/>
                <a:gd name="connsiteX220" fmla="*/ 2445508 w 3141972"/>
                <a:gd name="connsiteY220" fmla="*/ 2189622 h 2199849"/>
                <a:gd name="connsiteX221" fmla="*/ 2454325 w 3141972"/>
                <a:gd name="connsiteY221" fmla="*/ 2191229 h 2199849"/>
                <a:gd name="connsiteX222" fmla="*/ 2454415 w 3141972"/>
                <a:gd name="connsiteY222" fmla="*/ 2189723 h 2199849"/>
                <a:gd name="connsiteX223" fmla="*/ 2436210 w 3141972"/>
                <a:gd name="connsiteY223" fmla="*/ 2160467 h 2199849"/>
                <a:gd name="connsiteX224" fmla="*/ 1614500 w 3141972"/>
                <a:gd name="connsiteY224" fmla="*/ 2051221 h 2199849"/>
                <a:gd name="connsiteX225" fmla="*/ 1605812 w 3141972"/>
                <a:gd name="connsiteY225" fmla="*/ 2077912 h 2199849"/>
                <a:gd name="connsiteX226" fmla="*/ 1635110 w 3141972"/>
                <a:gd name="connsiteY226" fmla="*/ 2080305 h 2199849"/>
                <a:gd name="connsiteX227" fmla="*/ 1614500 w 3141972"/>
                <a:gd name="connsiteY227" fmla="*/ 2051221 h 2199849"/>
                <a:gd name="connsiteX228" fmla="*/ 467684 w 3141972"/>
                <a:gd name="connsiteY228" fmla="*/ 1347616 h 2199849"/>
                <a:gd name="connsiteX229" fmla="*/ 493026 w 3141972"/>
                <a:gd name="connsiteY229" fmla="*/ 1372842 h 2199849"/>
                <a:gd name="connsiteX230" fmla="*/ 497357 w 3141972"/>
                <a:gd name="connsiteY230" fmla="*/ 1721082 h 2199849"/>
                <a:gd name="connsiteX231" fmla="*/ 12127 w 3141972"/>
                <a:gd name="connsiteY231" fmla="*/ 1741978 h 2199849"/>
                <a:gd name="connsiteX232" fmla="*/ 9511 w 3141972"/>
                <a:gd name="connsiteY232" fmla="*/ 1558544 h 2199849"/>
                <a:gd name="connsiteX233" fmla="*/ 1447 w 3141972"/>
                <a:gd name="connsiteY233" fmla="*/ 1475480 h 2199849"/>
                <a:gd name="connsiteX234" fmla="*/ 27745 w 3141972"/>
                <a:gd name="connsiteY234" fmla="*/ 1436368 h 2199849"/>
                <a:gd name="connsiteX235" fmla="*/ 62678 w 3141972"/>
                <a:gd name="connsiteY235" fmla="*/ 1417785 h 2199849"/>
                <a:gd name="connsiteX236" fmla="*/ 89047 w 3141972"/>
                <a:gd name="connsiteY236" fmla="*/ 1420294 h 2199849"/>
                <a:gd name="connsiteX237" fmla="*/ 125882 w 3141972"/>
                <a:gd name="connsiteY237" fmla="*/ 1416053 h 2199849"/>
                <a:gd name="connsiteX238" fmla="*/ 225037 w 3141972"/>
                <a:gd name="connsiteY238" fmla="*/ 1382852 h 2199849"/>
                <a:gd name="connsiteX239" fmla="*/ 246165 w 3141972"/>
                <a:gd name="connsiteY239" fmla="*/ 1394381 h 2199849"/>
                <a:gd name="connsiteX240" fmla="*/ 266882 w 3141972"/>
                <a:gd name="connsiteY240" fmla="*/ 1375333 h 2199849"/>
                <a:gd name="connsiteX241" fmla="*/ 359894 w 3141972"/>
                <a:gd name="connsiteY241" fmla="*/ 1363761 h 2199849"/>
                <a:gd name="connsiteX242" fmla="*/ 438502 w 3141972"/>
                <a:gd name="connsiteY242" fmla="*/ 1344142 h 2199849"/>
                <a:gd name="connsiteX243" fmla="*/ 467684 w 3141972"/>
                <a:gd name="connsiteY243" fmla="*/ 1347616 h 2199849"/>
                <a:gd name="connsiteX244" fmla="*/ 780084 w 3141972"/>
                <a:gd name="connsiteY244" fmla="*/ 1672084 h 2199849"/>
                <a:gd name="connsiteX245" fmla="*/ 751572 w 3141972"/>
                <a:gd name="connsiteY245" fmla="*/ 1681463 h 2199849"/>
                <a:gd name="connsiteX246" fmla="*/ 751594 w 3141972"/>
                <a:gd name="connsiteY246" fmla="*/ 1682817 h 2199849"/>
                <a:gd name="connsiteX247" fmla="*/ 751641 w 3141972"/>
                <a:gd name="connsiteY247" fmla="*/ 1682472 h 2199849"/>
                <a:gd name="connsiteX248" fmla="*/ 774672 w 3141972"/>
                <a:gd name="connsiteY248" fmla="*/ 1709571 h 2199849"/>
                <a:gd name="connsiteX249" fmla="*/ 808507 w 3141972"/>
                <a:gd name="connsiteY249" fmla="*/ 1707303 h 2199849"/>
                <a:gd name="connsiteX250" fmla="*/ 780084 w 3141972"/>
                <a:gd name="connsiteY250" fmla="*/ 1672084 h 2199849"/>
                <a:gd name="connsiteX251" fmla="*/ 850503 w 3141972"/>
                <a:gd name="connsiteY251" fmla="*/ 1699552 h 2199849"/>
                <a:gd name="connsiteX252" fmla="*/ 867327 w 3141972"/>
                <a:gd name="connsiteY252" fmla="*/ 1683728 h 2199849"/>
                <a:gd name="connsiteX253" fmla="*/ 850503 w 3141972"/>
                <a:gd name="connsiteY253" fmla="*/ 1699552 h 2199849"/>
                <a:gd name="connsiteX254" fmla="*/ 821955 w 3141972"/>
                <a:gd name="connsiteY254" fmla="*/ 1614979 h 2199849"/>
                <a:gd name="connsiteX255" fmla="*/ 825286 w 3141972"/>
                <a:gd name="connsiteY255" fmla="*/ 1650322 h 2199849"/>
                <a:gd name="connsiteX256" fmla="*/ 853718 w 3141972"/>
                <a:gd name="connsiteY256" fmla="*/ 1623060 h 2199849"/>
                <a:gd name="connsiteX257" fmla="*/ 842315 w 3141972"/>
                <a:gd name="connsiteY257" fmla="*/ 1630231 h 2199849"/>
                <a:gd name="connsiteX258" fmla="*/ 821955 w 3141972"/>
                <a:gd name="connsiteY258" fmla="*/ 1614979 h 2199849"/>
                <a:gd name="connsiteX259" fmla="*/ 656863 w 3141972"/>
                <a:gd name="connsiteY259" fmla="*/ 1636115 h 2199849"/>
                <a:gd name="connsiteX260" fmla="*/ 671356 w 3141972"/>
                <a:gd name="connsiteY260" fmla="*/ 1626775 h 2199849"/>
                <a:gd name="connsiteX261" fmla="*/ 656863 w 3141972"/>
                <a:gd name="connsiteY261" fmla="*/ 1636115 h 2199849"/>
                <a:gd name="connsiteX262" fmla="*/ 710816 w 3141972"/>
                <a:gd name="connsiteY262" fmla="*/ 1447467 h 2199849"/>
                <a:gd name="connsiteX263" fmla="*/ 729318 w 3141972"/>
                <a:gd name="connsiteY263" fmla="*/ 1437769 h 2199849"/>
                <a:gd name="connsiteX264" fmla="*/ 710816 w 3141972"/>
                <a:gd name="connsiteY264" fmla="*/ 1447467 h 2199849"/>
                <a:gd name="connsiteX265" fmla="*/ 688518 w 3141972"/>
                <a:gd name="connsiteY265" fmla="*/ 1285625 h 2199849"/>
                <a:gd name="connsiteX266" fmla="*/ 664266 w 3141972"/>
                <a:gd name="connsiteY266" fmla="*/ 1285625 h 2199849"/>
                <a:gd name="connsiteX267" fmla="*/ 688518 w 3141972"/>
                <a:gd name="connsiteY267" fmla="*/ 1285625 h 2199849"/>
                <a:gd name="connsiteX268" fmla="*/ 3064731 w 3141972"/>
                <a:gd name="connsiteY268" fmla="*/ 378529 h 2199849"/>
                <a:gd name="connsiteX269" fmla="*/ 3081349 w 3141972"/>
                <a:gd name="connsiteY269" fmla="*/ 388217 h 2199849"/>
                <a:gd name="connsiteX270" fmla="*/ 3063275 w 3141972"/>
                <a:gd name="connsiteY270" fmla="*/ 429937 h 2199849"/>
                <a:gd name="connsiteX271" fmla="*/ 3141972 w 3141972"/>
                <a:gd name="connsiteY271" fmla="*/ 452413 h 2199849"/>
                <a:gd name="connsiteX272" fmla="*/ 3118068 w 3141972"/>
                <a:gd name="connsiteY272" fmla="*/ 479889 h 2199849"/>
                <a:gd name="connsiteX273" fmla="*/ 3095128 w 3141972"/>
                <a:gd name="connsiteY273" fmla="*/ 483220 h 2199849"/>
                <a:gd name="connsiteX274" fmla="*/ 3104343 w 3141972"/>
                <a:gd name="connsiteY274" fmla="*/ 507152 h 2199849"/>
                <a:gd name="connsiteX275" fmla="*/ 3084617 w 3141972"/>
                <a:gd name="connsiteY275" fmla="*/ 544799 h 2199849"/>
                <a:gd name="connsiteX276" fmla="*/ 3039496 w 3141972"/>
                <a:gd name="connsiteY276" fmla="*/ 627194 h 2199849"/>
                <a:gd name="connsiteX277" fmla="*/ 2939662 w 3141972"/>
                <a:gd name="connsiteY277" fmla="*/ 791964 h 2199849"/>
                <a:gd name="connsiteX278" fmla="*/ 2959370 w 3141972"/>
                <a:gd name="connsiteY278" fmla="*/ 698069 h 2199849"/>
                <a:gd name="connsiteX279" fmla="*/ 2992463 w 3141972"/>
                <a:gd name="connsiteY279" fmla="*/ 587260 h 2199849"/>
                <a:gd name="connsiteX280" fmla="*/ 3064731 w 3141972"/>
                <a:gd name="connsiteY280" fmla="*/ 378529 h 2199849"/>
                <a:gd name="connsiteX281" fmla="*/ 2216531 w 3141972"/>
                <a:gd name="connsiteY281" fmla="*/ 471371 h 2199849"/>
                <a:gd name="connsiteX282" fmla="*/ 2174052 w 3141972"/>
                <a:gd name="connsiteY282" fmla="*/ 482185 h 2199849"/>
                <a:gd name="connsiteX283" fmla="*/ 2216531 w 3141972"/>
                <a:gd name="connsiteY283" fmla="*/ 471371 h 2199849"/>
                <a:gd name="connsiteX284" fmla="*/ 2915949 w 3141972"/>
                <a:gd name="connsiteY284" fmla="*/ 334220 h 2199849"/>
                <a:gd name="connsiteX285" fmla="*/ 2909948 w 3141972"/>
                <a:gd name="connsiteY285" fmla="*/ 362036 h 2199849"/>
                <a:gd name="connsiteX286" fmla="*/ 2915949 w 3141972"/>
                <a:gd name="connsiteY286" fmla="*/ 334220 h 2199849"/>
                <a:gd name="connsiteX287" fmla="*/ 2913502 w 3141972"/>
                <a:gd name="connsiteY287" fmla="*/ 111076 h 2199849"/>
                <a:gd name="connsiteX288" fmla="*/ 2890079 w 3141972"/>
                <a:gd name="connsiteY288" fmla="*/ 120283 h 2199849"/>
                <a:gd name="connsiteX289" fmla="*/ 2918637 w 3141972"/>
                <a:gd name="connsiteY289" fmla="*/ 136383 h 2199849"/>
                <a:gd name="connsiteX290" fmla="*/ 2913502 w 3141972"/>
                <a:gd name="connsiteY290" fmla="*/ 111076 h 2199849"/>
                <a:gd name="connsiteX291" fmla="*/ 3027659 w 3141972"/>
                <a:gd name="connsiteY291" fmla="*/ 95878 h 2199849"/>
                <a:gd name="connsiteX292" fmla="*/ 3047233 w 3141972"/>
                <a:gd name="connsiteY292" fmla="*/ 125328 h 2199849"/>
                <a:gd name="connsiteX293" fmla="*/ 3027659 w 3141972"/>
                <a:gd name="connsiteY293" fmla="*/ 95878 h 2199849"/>
                <a:gd name="connsiteX294" fmla="*/ 2574786 w 3141972"/>
                <a:gd name="connsiteY294" fmla="*/ 78206 h 2199849"/>
                <a:gd name="connsiteX295" fmla="*/ 2574742 w 3141972"/>
                <a:gd name="connsiteY295" fmla="*/ 78478 h 2199849"/>
                <a:gd name="connsiteX296" fmla="*/ 2574967 w 3141972"/>
                <a:gd name="connsiteY296" fmla="*/ 78678 h 2199849"/>
                <a:gd name="connsiteX297" fmla="*/ 2575219 w 3141972"/>
                <a:gd name="connsiteY297" fmla="*/ 78688 h 2199849"/>
                <a:gd name="connsiteX298" fmla="*/ 2574786 w 3141972"/>
                <a:gd name="connsiteY298" fmla="*/ 78206 h 219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3141972" h="2199849">
                  <a:moveTo>
                    <a:pt x="2984154" y="0"/>
                  </a:moveTo>
                  <a:cubicBezTo>
                    <a:pt x="2987387" y="27923"/>
                    <a:pt x="3022051" y="6599"/>
                    <a:pt x="3025293" y="21735"/>
                  </a:cubicBezTo>
                  <a:cubicBezTo>
                    <a:pt x="3027338" y="31245"/>
                    <a:pt x="2991655" y="54846"/>
                    <a:pt x="2983957" y="61347"/>
                  </a:cubicBezTo>
                  <a:cubicBezTo>
                    <a:pt x="3008817" y="76331"/>
                    <a:pt x="3040554" y="41809"/>
                    <a:pt x="3059190" y="27343"/>
                  </a:cubicBezTo>
                  <a:cubicBezTo>
                    <a:pt x="3068789" y="37764"/>
                    <a:pt x="3072040" y="43238"/>
                    <a:pt x="3063217" y="55159"/>
                  </a:cubicBezTo>
                  <a:cubicBezTo>
                    <a:pt x="3047662" y="76206"/>
                    <a:pt x="3048367" y="48319"/>
                    <a:pt x="3029865" y="62963"/>
                  </a:cubicBezTo>
                  <a:cubicBezTo>
                    <a:pt x="3037571" y="75911"/>
                    <a:pt x="3044340" y="68491"/>
                    <a:pt x="3054127" y="65008"/>
                  </a:cubicBezTo>
                  <a:cubicBezTo>
                    <a:pt x="3049868" y="89922"/>
                    <a:pt x="3059413" y="74152"/>
                    <a:pt x="3066888" y="89931"/>
                  </a:cubicBezTo>
                  <a:cubicBezTo>
                    <a:pt x="3072960" y="102763"/>
                    <a:pt x="3072219" y="112246"/>
                    <a:pt x="3074031" y="126578"/>
                  </a:cubicBezTo>
                  <a:cubicBezTo>
                    <a:pt x="3065244" y="146759"/>
                    <a:pt x="3056466" y="166950"/>
                    <a:pt x="3047680" y="187131"/>
                  </a:cubicBezTo>
                  <a:cubicBezTo>
                    <a:pt x="3037116" y="211410"/>
                    <a:pt x="3040259" y="219215"/>
                    <a:pt x="3014416" y="211098"/>
                  </a:cubicBezTo>
                  <a:cubicBezTo>
                    <a:pt x="3017327" y="206061"/>
                    <a:pt x="3036661" y="181433"/>
                    <a:pt x="3035089" y="175379"/>
                  </a:cubicBezTo>
                  <a:cubicBezTo>
                    <a:pt x="3033303" y="168459"/>
                    <a:pt x="3006862" y="158886"/>
                    <a:pt x="2999879" y="153073"/>
                  </a:cubicBezTo>
                  <a:cubicBezTo>
                    <a:pt x="2987592" y="142848"/>
                    <a:pt x="2987726" y="134079"/>
                    <a:pt x="2979885" y="123096"/>
                  </a:cubicBezTo>
                  <a:cubicBezTo>
                    <a:pt x="2983002" y="112880"/>
                    <a:pt x="2980582" y="108103"/>
                    <a:pt x="2972608" y="108790"/>
                  </a:cubicBezTo>
                  <a:lnTo>
                    <a:pt x="2963803" y="132463"/>
                  </a:lnTo>
                  <a:cubicBezTo>
                    <a:pt x="2964535" y="149260"/>
                    <a:pt x="2978724" y="147688"/>
                    <a:pt x="2987092" y="163735"/>
                  </a:cubicBezTo>
                  <a:cubicBezTo>
                    <a:pt x="2999915" y="188291"/>
                    <a:pt x="2992735" y="173799"/>
                    <a:pt x="2982261" y="193560"/>
                  </a:cubicBezTo>
                  <a:cubicBezTo>
                    <a:pt x="2971974" y="212973"/>
                    <a:pt x="2970822" y="237753"/>
                    <a:pt x="2953909" y="247513"/>
                  </a:cubicBezTo>
                  <a:cubicBezTo>
                    <a:pt x="2962999" y="251505"/>
                    <a:pt x="2972081" y="255496"/>
                    <a:pt x="2981172" y="259479"/>
                  </a:cubicBezTo>
                  <a:cubicBezTo>
                    <a:pt x="2959954" y="282768"/>
                    <a:pt x="3004085" y="271427"/>
                    <a:pt x="3011381" y="269168"/>
                  </a:cubicBezTo>
                  <a:cubicBezTo>
                    <a:pt x="3003915" y="285018"/>
                    <a:pt x="2996450" y="300868"/>
                    <a:pt x="2988994" y="316718"/>
                  </a:cubicBezTo>
                  <a:cubicBezTo>
                    <a:pt x="2966625" y="304199"/>
                    <a:pt x="2955588" y="280464"/>
                    <a:pt x="2940693" y="260863"/>
                  </a:cubicBezTo>
                  <a:lnTo>
                    <a:pt x="2906671" y="324103"/>
                  </a:lnTo>
                  <a:cubicBezTo>
                    <a:pt x="2917958" y="323058"/>
                    <a:pt x="2929245" y="322022"/>
                    <a:pt x="2940514" y="320978"/>
                  </a:cubicBezTo>
                  <a:cubicBezTo>
                    <a:pt x="2938943" y="323951"/>
                    <a:pt x="2924494" y="344347"/>
                    <a:pt x="2925727" y="348883"/>
                  </a:cubicBezTo>
                  <a:cubicBezTo>
                    <a:pt x="2930772" y="367376"/>
                    <a:pt x="2969170" y="356946"/>
                    <a:pt x="2964928" y="381137"/>
                  </a:cubicBezTo>
                  <a:cubicBezTo>
                    <a:pt x="2964374" y="384236"/>
                    <a:pt x="2929959" y="418945"/>
                    <a:pt x="2924057" y="422294"/>
                  </a:cubicBezTo>
                  <a:cubicBezTo>
                    <a:pt x="2941354" y="430063"/>
                    <a:pt x="2949176" y="426839"/>
                    <a:pt x="2942979" y="447243"/>
                  </a:cubicBezTo>
                  <a:lnTo>
                    <a:pt x="2918887" y="432679"/>
                  </a:lnTo>
                  <a:cubicBezTo>
                    <a:pt x="2912047" y="444957"/>
                    <a:pt x="2904126" y="456950"/>
                    <a:pt x="2899768" y="470398"/>
                  </a:cubicBezTo>
                  <a:cubicBezTo>
                    <a:pt x="2900599" y="479194"/>
                    <a:pt x="2899036" y="487525"/>
                    <a:pt x="2895053" y="495401"/>
                  </a:cubicBezTo>
                  <a:cubicBezTo>
                    <a:pt x="2890321" y="502447"/>
                    <a:pt x="2884989" y="509019"/>
                    <a:pt x="2879060" y="515109"/>
                  </a:cubicBezTo>
                  <a:cubicBezTo>
                    <a:pt x="2874364" y="527477"/>
                    <a:pt x="2872854" y="594985"/>
                    <a:pt x="2878516" y="605995"/>
                  </a:cubicBezTo>
                  <a:cubicBezTo>
                    <a:pt x="2891142" y="589681"/>
                    <a:pt x="2919369" y="618479"/>
                    <a:pt x="2871729" y="618479"/>
                  </a:cubicBezTo>
                  <a:cubicBezTo>
                    <a:pt x="2850869" y="618479"/>
                    <a:pt x="2852271" y="614139"/>
                    <a:pt x="2844297" y="632463"/>
                  </a:cubicBezTo>
                  <a:cubicBezTo>
                    <a:pt x="2838028" y="646884"/>
                    <a:pt x="2834635" y="659466"/>
                    <a:pt x="2852414" y="660851"/>
                  </a:cubicBezTo>
                  <a:cubicBezTo>
                    <a:pt x="2839047" y="687184"/>
                    <a:pt x="2841904" y="707472"/>
                    <a:pt x="2840699" y="735538"/>
                  </a:cubicBezTo>
                  <a:cubicBezTo>
                    <a:pt x="2839716" y="758273"/>
                    <a:pt x="2833340" y="780874"/>
                    <a:pt x="2828616" y="803181"/>
                  </a:cubicBezTo>
                  <a:cubicBezTo>
                    <a:pt x="2832849" y="797100"/>
                    <a:pt x="2837082" y="791028"/>
                    <a:pt x="2841314" y="784946"/>
                  </a:cubicBezTo>
                  <a:cubicBezTo>
                    <a:pt x="2852718" y="809271"/>
                    <a:pt x="2844029" y="829756"/>
                    <a:pt x="2838609" y="855786"/>
                  </a:cubicBezTo>
                  <a:cubicBezTo>
                    <a:pt x="2826768" y="840150"/>
                    <a:pt x="2825322" y="868046"/>
                    <a:pt x="2815195" y="865162"/>
                  </a:cubicBezTo>
                  <a:cubicBezTo>
                    <a:pt x="2794541" y="859268"/>
                    <a:pt x="2810007" y="854928"/>
                    <a:pt x="2801613" y="841382"/>
                  </a:cubicBezTo>
                  <a:cubicBezTo>
                    <a:pt x="2794335" y="829648"/>
                    <a:pt x="2795095" y="826282"/>
                    <a:pt x="2781646" y="819111"/>
                  </a:cubicBezTo>
                  <a:cubicBezTo>
                    <a:pt x="2763805" y="809601"/>
                    <a:pt x="2732533" y="809244"/>
                    <a:pt x="2712352" y="805886"/>
                  </a:cubicBezTo>
                  <a:cubicBezTo>
                    <a:pt x="2678419" y="800225"/>
                    <a:pt x="2644442" y="798805"/>
                    <a:pt x="2610116" y="797314"/>
                  </a:cubicBezTo>
                  <a:cubicBezTo>
                    <a:pt x="2481618" y="791742"/>
                    <a:pt x="2353566" y="790313"/>
                    <a:pt x="2225086" y="797377"/>
                  </a:cubicBezTo>
                  <a:cubicBezTo>
                    <a:pt x="2106884" y="803877"/>
                    <a:pt x="1985815" y="820451"/>
                    <a:pt x="1869907" y="842900"/>
                  </a:cubicBezTo>
                  <a:cubicBezTo>
                    <a:pt x="1746508" y="866796"/>
                    <a:pt x="1625815" y="888834"/>
                    <a:pt x="1506299" y="929259"/>
                  </a:cubicBezTo>
                  <a:cubicBezTo>
                    <a:pt x="1483207" y="937073"/>
                    <a:pt x="1460088" y="953369"/>
                    <a:pt x="1437005" y="959093"/>
                  </a:cubicBezTo>
                  <a:cubicBezTo>
                    <a:pt x="1415100" y="964531"/>
                    <a:pt x="1393152" y="964460"/>
                    <a:pt x="1370318" y="972389"/>
                  </a:cubicBezTo>
                  <a:cubicBezTo>
                    <a:pt x="1315641" y="991374"/>
                    <a:pt x="1259072" y="1005769"/>
                    <a:pt x="1203976" y="1023887"/>
                  </a:cubicBezTo>
                  <a:cubicBezTo>
                    <a:pt x="1144602" y="1043416"/>
                    <a:pt x="1080344" y="1059704"/>
                    <a:pt x="1023837" y="1086734"/>
                  </a:cubicBezTo>
                  <a:cubicBezTo>
                    <a:pt x="999299" y="1098477"/>
                    <a:pt x="977019" y="1114398"/>
                    <a:pt x="952480" y="1126293"/>
                  </a:cubicBezTo>
                  <a:cubicBezTo>
                    <a:pt x="929370" y="1137499"/>
                    <a:pt x="890508" y="1147724"/>
                    <a:pt x="878302" y="1173602"/>
                  </a:cubicBezTo>
                  <a:cubicBezTo>
                    <a:pt x="873542" y="1183693"/>
                    <a:pt x="874354" y="1191006"/>
                    <a:pt x="877310" y="1201463"/>
                  </a:cubicBezTo>
                  <a:cubicBezTo>
                    <a:pt x="883239" y="1222447"/>
                    <a:pt x="887918" y="1220179"/>
                    <a:pt x="904028" y="1218760"/>
                  </a:cubicBezTo>
                  <a:cubicBezTo>
                    <a:pt x="926441" y="1216777"/>
                    <a:pt x="955445" y="1199337"/>
                    <a:pt x="977207" y="1192480"/>
                  </a:cubicBezTo>
                  <a:cubicBezTo>
                    <a:pt x="1036785" y="1173709"/>
                    <a:pt x="1097079" y="1158681"/>
                    <a:pt x="1157667" y="1143643"/>
                  </a:cubicBezTo>
                  <a:cubicBezTo>
                    <a:pt x="1266475" y="1116631"/>
                    <a:pt x="1375712" y="1068803"/>
                    <a:pt x="1483082" y="1050096"/>
                  </a:cubicBezTo>
                  <a:cubicBezTo>
                    <a:pt x="1546760" y="1039005"/>
                    <a:pt x="1607089" y="1008840"/>
                    <a:pt x="1671115" y="997446"/>
                  </a:cubicBezTo>
                  <a:cubicBezTo>
                    <a:pt x="1685161" y="994955"/>
                    <a:pt x="1725827" y="974908"/>
                    <a:pt x="1737355" y="981837"/>
                  </a:cubicBezTo>
                  <a:cubicBezTo>
                    <a:pt x="1740409" y="983668"/>
                    <a:pt x="1747892" y="1005670"/>
                    <a:pt x="1750527" y="1010930"/>
                  </a:cubicBezTo>
                  <a:cubicBezTo>
                    <a:pt x="1759983" y="1029825"/>
                    <a:pt x="1770823" y="1048068"/>
                    <a:pt x="1783521" y="1064990"/>
                  </a:cubicBezTo>
                  <a:cubicBezTo>
                    <a:pt x="1821794" y="1116015"/>
                    <a:pt x="1873131" y="1157109"/>
                    <a:pt x="1918949" y="1201079"/>
                  </a:cubicBezTo>
                  <a:cubicBezTo>
                    <a:pt x="1971286" y="1251308"/>
                    <a:pt x="2016765" y="1306717"/>
                    <a:pt x="2065066" y="1360634"/>
                  </a:cubicBezTo>
                  <a:cubicBezTo>
                    <a:pt x="2069263" y="1355768"/>
                    <a:pt x="2073451" y="1350901"/>
                    <a:pt x="2077639" y="1346043"/>
                  </a:cubicBezTo>
                  <a:cubicBezTo>
                    <a:pt x="2073218" y="1380092"/>
                    <a:pt x="2098722" y="1404649"/>
                    <a:pt x="2119573" y="1427768"/>
                  </a:cubicBezTo>
                  <a:cubicBezTo>
                    <a:pt x="2144317" y="1455235"/>
                    <a:pt x="2164221" y="1481051"/>
                    <a:pt x="2183733" y="1512368"/>
                  </a:cubicBezTo>
                  <a:cubicBezTo>
                    <a:pt x="2199743" y="1538050"/>
                    <a:pt x="2220228" y="1560534"/>
                    <a:pt x="2238320" y="1583930"/>
                  </a:cubicBezTo>
                  <a:cubicBezTo>
                    <a:pt x="2256108" y="1606951"/>
                    <a:pt x="2267948" y="1634731"/>
                    <a:pt x="2284316" y="1659538"/>
                  </a:cubicBezTo>
                  <a:cubicBezTo>
                    <a:pt x="2321893" y="1716518"/>
                    <a:pt x="2358870" y="1774597"/>
                    <a:pt x="2396768" y="1830809"/>
                  </a:cubicBezTo>
                  <a:cubicBezTo>
                    <a:pt x="2414610" y="1857268"/>
                    <a:pt x="2428701" y="1887040"/>
                    <a:pt x="2442818" y="1917159"/>
                  </a:cubicBezTo>
                  <a:cubicBezTo>
                    <a:pt x="2454025" y="1941064"/>
                    <a:pt x="2487744" y="1989945"/>
                    <a:pt x="2487744" y="2013135"/>
                  </a:cubicBezTo>
                  <a:cubicBezTo>
                    <a:pt x="2485324" y="2024494"/>
                    <a:pt x="2509952" y="2092824"/>
                    <a:pt x="2483627" y="2060624"/>
                  </a:cubicBezTo>
                  <a:cubicBezTo>
                    <a:pt x="2479430" y="2067125"/>
                    <a:pt x="2475224" y="2073625"/>
                    <a:pt x="2471009" y="2080126"/>
                  </a:cubicBezTo>
                  <a:cubicBezTo>
                    <a:pt x="2478216" y="2077108"/>
                    <a:pt x="2485404" y="2074090"/>
                    <a:pt x="2492610" y="2071071"/>
                  </a:cubicBezTo>
                  <a:cubicBezTo>
                    <a:pt x="2470750" y="2090869"/>
                    <a:pt x="2511577" y="2093414"/>
                    <a:pt x="2512479" y="2104477"/>
                  </a:cubicBezTo>
                  <a:cubicBezTo>
                    <a:pt x="2508836" y="2107987"/>
                    <a:pt x="2505201" y="2111496"/>
                    <a:pt x="2501567" y="2115006"/>
                  </a:cubicBezTo>
                  <a:cubicBezTo>
                    <a:pt x="2495352" y="2127811"/>
                    <a:pt x="2487261" y="2129472"/>
                    <a:pt x="2477323" y="2119988"/>
                  </a:cubicBezTo>
                  <a:cubicBezTo>
                    <a:pt x="2466366" y="2120658"/>
                    <a:pt x="2464178" y="2114532"/>
                    <a:pt x="2451962" y="2118613"/>
                  </a:cubicBezTo>
                  <a:cubicBezTo>
                    <a:pt x="2463625" y="2136821"/>
                    <a:pt x="2478653" y="2125310"/>
                    <a:pt x="2484565" y="2150474"/>
                  </a:cubicBezTo>
                  <a:cubicBezTo>
                    <a:pt x="2489765" y="2172645"/>
                    <a:pt x="2473287" y="2177402"/>
                    <a:pt x="2455886" y="2190514"/>
                  </a:cubicBezTo>
                  <a:lnTo>
                    <a:pt x="2454798" y="2191337"/>
                  </a:lnTo>
                  <a:lnTo>
                    <a:pt x="2454418" y="2192646"/>
                  </a:lnTo>
                  <a:cubicBezTo>
                    <a:pt x="2450623" y="2203986"/>
                    <a:pt x="2439865" y="2199157"/>
                    <a:pt x="2427879" y="2196685"/>
                  </a:cubicBezTo>
                  <a:cubicBezTo>
                    <a:pt x="2399215" y="2190783"/>
                    <a:pt x="2367541" y="2179469"/>
                    <a:pt x="2339627" y="2170762"/>
                  </a:cubicBezTo>
                  <a:cubicBezTo>
                    <a:pt x="2279289" y="2151948"/>
                    <a:pt x="2218487" y="2136089"/>
                    <a:pt x="2156104" y="2123221"/>
                  </a:cubicBezTo>
                  <a:cubicBezTo>
                    <a:pt x="2013765" y="2093851"/>
                    <a:pt x="1872569" y="2095235"/>
                    <a:pt x="1728934" y="2085948"/>
                  </a:cubicBezTo>
                  <a:cubicBezTo>
                    <a:pt x="1732711" y="2070214"/>
                    <a:pt x="1732739" y="2071598"/>
                    <a:pt x="1728256" y="2061847"/>
                  </a:cubicBezTo>
                  <a:cubicBezTo>
                    <a:pt x="1734006" y="2074349"/>
                    <a:pt x="1699314" y="2058025"/>
                    <a:pt x="1725461" y="2085645"/>
                  </a:cubicBezTo>
                  <a:cubicBezTo>
                    <a:pt x="1658720" y="2096557"/>
                    <a:pt x="1586631" y="2088350"/>
                    <a:pt x="1518944" y="2091985"/>
                  </a:cubicBezTo>
                  <a:cubicBezTo>
                    <a:pt x="1522096" y="2084966"/>
                    <a:pt x="1529338" y="2076894"/>
                    <a:pt x="1522569" y="2071813"/>
                  </a:cubicBezTo>
                  <a:cubicBezTo>
                    <a:pt x="1490521" y="2118149"/>
                    <a:pt x="1383436" y="2098280"/>
                    <a:pt x="1330500" y="2104915"/>
                  </a:cubicBezTo>
                  <a:cubicBezTo>
                    <a:pt x="1299425" y="2108817"/>
                    <a:pt x="1268716" y="2116291"/>
                    <a:pt x="1237739" y="2121212"/>
                  </a:cubicBezTo>
                  <a:lnTo>
                    <a:pt x="1224699" y="2123256"/>
                  </a:lnTo>
                  <a:cubicBezTo>
                    <a:pt x="1213822" y="2124984"/>
                    <a:pt x="1202949" y="2126881"/>
                    <a:pt x="1192323" y="2129758"/>
                  </a:cubicBezTo>
                  <a:cubicBezTo>
                    <a:pt x="1178634" y="2133445"/>
                    <a:pt x="1155827" y="2148599"/>
                    <a:pt x="1142852" y="2145081"/>
                  </a:cubicBezTo>
                  <a:cubicBezTo>
                    <a:pt x="1161846" y="2106790"/>
                    <a:pt x="1139941" y="2139937"/>
                    <a:pt x="1136959" y="2140375"/>
                  </a:cubicBezTo>
                  <a:cubicBezTo>
                    <a:pt x="1127940" y="2141705"/>
                    <a:pt x="1112411" y="2144741"/>
                    <a:pt x="1099454" y="2144741"/>
                  </a:cubicBezTo>
                  <a:cubicBezTo>
                    <a:pt x="1114224" y="2085439"/>
                    <a:pt x="1139557" y="2030799"/>
                    <a:pt x="1149764" y="1969719"/>
                  </a:cubicBezTo>
                  <a:cubicBezTo>
                    <a:pt x="1156131" y="1931643"/>
                    <a:pt x="1173615" y="1870314"/>
                    <a:pt x="1135967" y="1843329"/>
                  </a:cubicBezTo>
                  <a:cubicBezTo>
                    <a:pt x="1115340" y="1828541"/>
                    <a:pt x="1081532" y="1825335"/>
                    <a:pt x="1057645" y="1820308"/>
                  </a:cubicBezTo>
                  <a:cubicBezTo>
                    <a:pt x="1031463" y="1814798"/>
                    <a:pt x="985717" y="1815022"/>
                    <a:pt x="962937" y="1800225"/>
                  </a:cubicBezTo>
                  <a:cubicBezTo>
                    <a:pt x="945149" y="1788661"/>
                    <a:pt x="941390" y="1778035"/>
                    <a:pt x="918092" y="1769194"/>
                  </a:cubicBezTo>
                  <a:cubicBezTo>
                    <a:pt x="891214" y="1758997"/>
                    <a:pt x="878819" y="1748870"/>
                    <a:pt x="851664" y="1757112"/>
                  </a:cubicBezTo>
                  <a:cubicBezTo>
                    <a:pt x="862710" y="1743281"/>
                    <a:pt x="878185" y="1733190"/>
                    <a:pt x="856504" y="1719054"/>
                  </a:cubicBezTo>
                  <a:cubicBezTo>
                    <a:pt x="847619" y="1713277"/>
                    <a:pt x="830206" y="1721054"/>
                    <a:pt x="827089" y="1708410"/>
                  </a:cubicBezTo>
                  <a:cubicBezTo>
                    <a:pt x="810998" y="1719777"/>
                    <a:pt x="814811" y="1728957"/>
                    <a:pt x="810507" y="1744540"/>
                  </a:cubicBezTo>
                  <a:cubicBezTo>
                    <a:pt x="810900" y="1751130"/>
                    <a:pt x="812633" y="1757416"/>
                    <a:pt x="815722" y="1763381"/>
                  </a:cubicBezTo>
                  <a:cubicBezTo>
                    <a:pt x="807203" y="1766810"/>
                    <a:pt x="798693" y="1770239"/>
                    <a:pt x="790174" y="1773668"/>
                  </a:cubicBezTo>
                  <a:cubicBezTo>
                    <a:pt x="795586" y="1759122"/>
                    <a:pt x="779699" y="1767793"/>
                    <a:pt x="776530" y="1760640"/>
                  </a:cubicBezTo>
                  <a:cubicBezTo>
                    <a:pt x="771806" y="1749951"/>
                    <a:pt x="774610" y="1733636"/>
                    <a:pt x="774610" y="1722037"/>
                  </a:cubicBezTo>
                  <a:cubicBezTo>
                    <a:pt x="757054" y="1727582"/>
                    <a:pt x="738694" y="1734440"/>
                    <a:pt x="731015" y="1752710"/>
                  </a:cubicBezTo>
                  <a:cubicBezTo>
                    <a:pt x="709521" y="1739896"/>
                    <a:pt x="718058" y="1739021"/>
                    <a:pt x="729078" y="1719795"/>
                  </a:cubicBezTo>
                  <a:cubicBezTo>
                    <a:pt x="711031" y="1715527"/>
                    <a:pt x="707208" y="1724814"/>
                    <a:pt x="704467" y="1739762"/>
                  </a:cubicBezTo>
                  <a:cubicBezTo>
                    <a:pt x="694948" y="1736815"/>
                    <a:pt x="685411" y="1733878"/>
                    <a:pt x="675892" y="1730940"/>
                  </a:cubicBezTo>
                  <a:cubicBezTo>
                    <a:pt x="697359" y="1730788"/>
                    <a:pt x="702511" y="1714018"/>
                    <a:pt x="703020" y="1695801"/>
                  </a:cubicBezTo>
                  <a:cubicBezTo>
                    <a:pt x="694671" y="1698516"/>
                    <a:pt x="686322" y="1701240"/>
                    <a:pt x="677964" y="1703954"/>
                  </a:cubicBezTo>
                  <a:cubicBezTo>
                    <a:pt x="676249" y="1712768"/>
                    <a:pt x="674535" y="1721581"/>
                    <a:pt x="672820" y="1730395"/>
                  </a:cubicBezTo>
                  <a:cubicBezTo>
                    <a:pt x="659667" y="1741539"/>
                    <a:pt x="625448" y="1721412"/>
                    <a:pt x="614349" y="1715652"/>
                  </a:cubicBezTo>
                  <a:cubicBezTo>
                    <a:pt x="575648" y="1695587"/>
                    <a:pt x="561485" y="1689783"/>
                    <a:pt x="566941" y="1644188"/>
                  </a:cubicBezTo>
                  <a:cubicBezTo>
                    <a:pt x="571504" y="1605969"/>
                    <a:pt x="581604" y="1567562"/>
                    <a:pt x="583845" y="1529147"/>
                  </a:cubicBezTo>
                  <a:cubicBezTo>
                    <a:pt x="586336" y="1486472"/>
                    <a:pt x="581353" y="1440832"/>
                    <a:pt x="577612" y="1398291"/>
                  </a:cubicBezTo>
                  <a:cubicBezTo>
                    <a:pt x="570361" y="1315968"/>
                    <a:pt x="558690" y="1234842"/>
                    <a:pt x="554600" y="1152180"/>
                  </a:cubicBezTo>
                  <a:cubicBezTo>
                    <a:pt x="552395" y="1107424"/>
                    <a:pt x="549930" y="1062660"/>
                    <a:pt x="548171" y="1017877"/>
                  </a:cubicBezTo>
                  <a:cubicBezTo>
                    <a:pt x="546778" y="982284"/>
                    <a:pt x="534491" y="943118"/>
                    <a:pt x="578898" y="939957"/>
                  </a:cubicBezTo>
                  <a:cubicBezTo>
                    <a:pt x="573469" y="922722"/>
                    <a:pt x="589729" y="902791"/>
                    <a:pt x="606508" y="893353"/>
                  </a:cubicBezTo>
                  <a:cubicBezTo>
                    <a:pt x="612375" y="879985"/>
                    <a:pt x="618787" y="878788"/>
                    <a:pt x="625761" y="889781"/>
                  </a:cubicBezTo>
                  <a:cubicBezTo>
                    <a:pt x="631815" y="891683"/>
                    <a:pt x="637441" y="890790"/>
                    <a:pt x="642647" y="887084"/>
                  </a:cubicBezTo>
                  <a:cubicBezTo>
                    <a:pt x="667096" y="881539"/>
                    <a:pt x="696421" y="846847"/>
                    <a:pt x="718370" y="834336"/>
                  </a:cubicBezTo>
                  <a:cubicBezTo>
                    <a:pt x="739891" y="822076"/>
                    <a:pt x="786817" y="804252"/>
                    <a:pt x="802184" y="783607"/>
                  </a:cubicBezTo>
                  <a:cubicBezTo>
                    <a:pt x="817043" y="763631"/>
                    <a:pt x="794568" y="765881"/>
                    <a:pt x="799113" y="747576"/>
                  </a:cubicBezTo>
                  <a:cubicBezTo>
                    <a:pt x="805310" y="722555"/>
                    <a:pt x="827893" y="758488"/>
                    <a:pt x="831358" y="763488"/>
                  </a:cubicBezTo>
                  <a:cubicBezTo>
                    <a:pt x="838903" y="755907"/>
                    <a:pt x="867729" y="741691"/>
                    <a:pt x="867389" y="730672"/>
                  </a:cubicBezTo>
                  <a:cubicBezTo>
                    <a:pt x="860326" y="729413"/>
                    <a:pt x="853271" y="728154"/>
                    <a:pt x="846208" y="726894"/>
                  </a:cubicBezTo>
                  <a:cubicBezTo>
                    <a:pt x="853923" y="722439"/>
                    <a:pt x="871041" y="709133"/>
                    <a:pt x="880016" y="707374"/>
                  </a:cubicBezTo>
                  <a:cubicBezTo>
                    <a:pt x="895268" y="704383"/>
                    <a:pt x="889544" y="700516"/>
                    <a:pt x="901769" y="717331"/>
                  </a:cubicBezTo>
                  <a:cubicBezTo>
                    <a:pt x="906019" y="710741"/>
                    <a:pt x="916359" y="689086"/>
                    <a:pt x="922834" y="684702"/>
                  </a:cubicBezTo>
                  <a:cubicBezTo>
                    <a:pt x="925923" y="682603"/>
                    <a:pt x="944283" y="681210"/>
                    <a:pt x="948131" y="679853"/>
                  </a:cubicBezTo>
                  <a:cubicBezTo>
                    <a:pt x="968116" y="672789"/>
                    <a:pt x="966098" y="657243"/>
                    <a:pt x="980787" y="649849"/>
                  </a:cubicBezTo>
                  <a:cubicBezTo>
                    <a:pt x="987913" y="646268"/>
                    <a:pt x="996682" y="651769"/>
                    <a:pt x="1002665" y="649162"/>
                  </a:cubicBezTo>
                  <a:cubicBezTo>
                    <a:pt x="1012220" y="644982"/>
                    <a:pt x="1012247" y="630722"/>
                    <a:pt x="1020917" y="625551"/>
                  </a:cubicBezTo>
                  <a:cubicBezTo>
                    <a:pt x="1028418" y="621069"/>
                    <a:pt x="1047439" y="624792"/>
                    <a:pt x="1056395" y="621533"/>
                  </a:cubicBezTo>
                  <a:cubicBezTo>
                    <a:pt x="1071236" y="616113"/>
                    <a:pt x="1070584" y="611068"/>
                    <a:pt x="1081657" y="601173"/>
                  </a:cubicBezTo>
                  <a:cubicBezTo>
                    <a:pt x="1097186" y="587306"/>
                    <a:pt x="1111482" y="589315"/>
                    <a:pt x="1128779" y="578805"/>
                  </a:cubicBezTo>
                  <a:cubicBezTo>
                    <a:pt x="1146710" y="567910"/>
                    <a:pt x="1143960" y="543380"/>
                    <a:pt x="1160229" y="538701"/>
                  </a:cubicBezTo>
                  <a:cubicBezTo>
                    <a:pt x="1181956" y="532459"/>
                    <a:pt x="1187519" y="553033"/>
                    <a:pt x="1199333" y="532709"/>
                  </a:cubicBezTo>
                  <a:cubicBezTo>
                    <a:pt x="1201993" y="528146"/>
                    <a:pt x="1189939" y="521324"/>
                    <a:pt x="1197502" y="514002"/>
                  </a:cubicBezTo>
                  <a:cubicBezTo>
                    <a:pt x="1206825" y="504983"/>
                    <a:pt x="1210682" y="515743"/>
                    <a:pt x="1214960" y="522753"/>
                  </a:cubicBezTo>
                  <a:lnTo>
                    <a:pt x="1229711" y="494919"/>
                  </a:lnTo>
                  <a:cubicBezTo>
                    <a:pt x="1253357" y="507867"/>
                    <a:pt x="1243427" y="491169"/>
                    <a:pt x="1261474" y="482275"/>
                  </a:cubicBezTo>
                  <a:cubicBezTo>
                    <a:pt x="1269484" y="478328"/>
                    <a:pt x="1276083" y="486123"/>
                    <a:pt x="1284861" y="481355"/>
                  </a:cubicBezTo>
                  <a:cubicBezTo>
                    <a:pt x="1291317" y="477854"/>
                    <a:pt x="1292433" y="470228"/>
                    <a:pt x="1297068" y="465505"/>
                  </a:cubicBezTo>
                  <a:cubicBezTo>
                    <a:pt x="1305980" y="456423"/>
                    <a:pt x="1310909" y="443957"/>
                    <a:pt x="1324715" y="439635"/>
                  </a:cubicBezTo>
                  <a:cubicBezTo>
                    <a:pt x="1319723" y="441189"/>
                    <a:pt x="1360621" y="440010"/>
                    <a:pt x="1356969" y="438260"/>
                  </a:cubicBezTo>
                  <a:cubicBezTo>
                    <a:pt x="1352995" y="432420"/>
                    <a:pt x="1349012" y="426580"/>
                    <a:pt x="1345029" y="420740"/>
                  </a:cubicBezTo>
                  <a:cubicBezTo>
                    <a:pt x="1366434" y="420740"/>
                    <a:pt x="1385123" y="422865"/>
                    <a:pt x="1405832" y="416436"/>
                  </a:cubicBezTo>
                  <a:cubicBezTo>
                    <a:pt x="1413163" y="414168"/>
                    <a:pt x="1424620" y="410667"/>
                    <a:pt x="1430719" y="406006"/>
                  </a:cubicBezTo>
                  <a:cubicBezTo>
                    <a:pt x="1447480" y="393192"/>
                    <a:pt x="1443702" y="396317"/>
                    <a:pt x="1443702" y="372779"/>
                  </a:cubicBezTo>
                  <a:cubicBezTo>
                    <a:pt x="1466822" y="387495"/>
                    <a:pt x="1496253" y="382351"/>
                    <a:pt x="1519069" y="365287"/>
                  </a:cubicBezTo>
                  <a:cubicBezTo>
                    <a:pt x="1530981" y="356375"/>
                    <a:pt x="1538616" y="345713"/>
                    <a:pt x="1551680" y="337658"/>
                  </a:cubicBezTo>
                  <a:cubicBezTo>
                    <a:pt x="1557288" y="334756"/>
                    <a:pt x="1562994" y="332041"/>
                    <a:pt x="1568780" y="329523"/>
                  </a:cubicBezTo>
                  <a:cubicBezTo>
                    <a:pt x="1576031" y="322022"/>
                    <a:pt x="1583291" y="321951"/>
                    <a:pt x="1590569" y="329318"/>
                  </a:cubicBezTo>
                  <a:cubicBezTo>
                    <a:pt x="1600856" y="326559"/>
                    <a:pt x="1600740" y="324657"/>
                    <a:pt x="1608714" y="319665"/>
                  </a:cubicBezTo>
                  <a:cubicBezTo>
                    <a:pt x="1611000" y="315147"/>
                    <a:pt x="1613429" y="310709"/>
                    <a:pt x="1616036" y="306360"/>
                  </a:cubicBezTo>
                  <a:cubicBezTo>
                    <a:pt x="1624591" y="305467"/>
                    <a:pt x="1633021" y="303922"/>
                    <a:pt x="1641343" y="301725"/>
                  </a:cubicBezTo>
                  <a:cubicBezTo>
                    <a:pt x="1673642" y="293037"/>
                    <a:pt x="1693144" y="271480"/>
                    <a:pt x="1723121" y="290581"/>
                  </a:cubicBezTo>
                  <a:cubicBezTo>
                    <a:pt x="1726952" y="282768"/>
                    <a:pt x="1730792" y="274945"/>
                    <a:pt x="1734614" y="267123"/>
                  </a:cubicBezTo>
                  <a:cubicBezTo>
                    <a:pt x="1747374" y="287054"/>
                    <a:pt x="1756098" y="268016"/>
                    <a:pt x="1773029" y="259943"/>
                  </a:cubicBezTo>
                  <a:cubicBezTo>
                    <a:pt x="1780129" y="256559"/>
                    <a:pt x="1789344" y="255719"/>
                    <a:pt x="1795756" y="252630"/>
                  </a:cubicBezTo>
                  <a:lnTo>
                    <a:pt x="1806596" y="255193"/>
                  </a:lnTo>
                  <a:cubicBezTo>
                    <a:pt x="1809659" y="245727"/>
                    <a:pt x="1812713" y="236262"/>
                    <a:pt x="1815767" y="226796"/>
                  </a:cubicBezTo>
                  <a:cubicBezTo>
                    <a:pt x="1821937" y="229198"/>
                    <a:pt x="1846395" y="242334"/>
                    <a:pt x="1853745" y="241637"/>
                  </a:cubicBezTo>
                  <a:cubicBezTo>
                    <a:pt x="1864282" y="240646"/>
                    <a:pt x="1876873" y="222814"/>
                    <a:pt x="1887079" y="219447"/>
                  </a:cubicBezTo>
                  <a:cubicBezTo>
                    <a:pt x="1902652" y="214313"/>
                    <a:pt x="1897071" y="221099"/>
                    <a:pt x="1912368" y="221206"/>
                  </a:cubicBezTo>
                  <a:cubicBezTo>
                    <a:pt x="1924129" y="221287"/>
                    <a:pt x="1929674" y="222956"/>
                    <a:pt x="1939836" y="213080"/>
                  </a:cubicBezTo>
                  <a:cubicBezTo>
                    <a:pt x="1905492" y="204159"/>
                    <a:pt x="1948819" y="199954"/>
                    <a:pt x="1963294" y="196935"/>
                  </a:cubicBezTo>
                  <a:cubicBezTo>
                    <a:pt x="1985842" y="192238"/>
                    <a:pt x="1997459" y="197257"/>
                    <a:pt x="2013122" y="179442"/>
                  </a:cubicBezTo>
                  <a:lnTo>
                    <a:pt x="1996861" y="179442"/>
                  </a:lnTo>
                  <a:cubicBezTo>
                    <a:pt x="2012908" y="164842"/>
                    <a:pt x="2007505" y="169994"/>
                    <a:pt x="2024400" y="171423"/>
                  </a:cubicBezTo>
                  <a:cubicBezTo>
                    <a:pt x="2029722" y="171861"/>
                    <a:pt x="2052868" y="184568"/>
                    <a:pt x="2052912" y="167619"/>
                  </a:cubicBezTo>
                  <a:cubicBezTo>
                    <a:pt x="2074746" y="180487"/>
                    <a:pt x="2074986" y="180514"/>
                    <a:pt x="2097498" y="174709"/>
                  </a:cubicBezTo>
                  <a:cubicBezTo>
                    <a:pt x="2107464" y="172138"/>
                    <a:pt x="2115947" y="163771"/>
                    <a:pt x="2126904" y="163574"/>
                  </a:cubicBezTo>
                  <a:cubicBezTo>
                    <a:pt x="2137592" y="163387"/>
                    <a:pt x="2145254" y="168218"/>
                    <a:pt x="2154791" y="167182"/>
                  </a:cubicBezTo>
                  <a:cubicBezTo>
                    <a:pt x="2160497" y="166574"/>
                    <a:pt x="2180473" y="159082"/>
                    <a:pt x="2187224" y="156627"/>
                  </a:cubicBezTo>
                  <a:cubicBezTo>
                    <a:pt x="2197931" y="152724"/>
                    <a:pt x="2204985" y="144393"/>
                    <a:pt x="2215227" y="141169"/>
                  </a:cubicBezTo>
                  <a:cubicBezTo>
                    <a:pt x="2226497" y="137606"/>
                    <a:pt x="2240838" y="141839"/>
                    <a:pt x="2252678" y="139241"/>
                  </a:cubicBezTo>
                  <a:cubicBezTo>
                    <a:pt x="2287889" y="131490"/>
                    <a:pt x="2308552" y="110416"/>
                    <a:pt x="2346672" y="121828"/>
                  </a:cubicBezTo>
                  <a:cubicBezTo>
                    <a:pt x="2350745" y="87707"/>
                    <a:pt x="2393267" y="95298"/>
                    <a:pt x="2416154" y="98816"/>
                  </a:cubicBezTo>
                  <a:cubicBezTo>
                    <a:pt x="2432085" y="101272"/>
                    <a:pt x="2440202" y="107719"/>
                    <a:pt x="2456695" y="99914"/>
                  </a:cubicBezTo>
                  <a:cubicBezTo>
                    <a:pt x="2470125" y="93565"/>
                    <a:pt x="2477778" y="83493"/>
                    <a:pt x="2492726" y="78420"/>
                  </a:cubicBezTo>
                  <a:cubicBezTo>
                    <a:pt x="2504192" y="74527"/>
                    <a:pt x="2519640" y="71696"/>
                    <a:pt x="2531615" y="69214"/>
                  </a:cubicBezTo>
                  <a:cubicBezTo>
                    <a:pt x="2539018" y="66874"/>
                    <a:pt x="2546581" y="66124"/>
                    <a:pt x="2554305" y="66973"/>
                  </a:cubicBezTo>
                  <a:cubicBezTo>
                    <a:pt x="2562065" y="68061"/>
                    <a:pt x="2568572" y="71439"/>
                    <a:pt x="2573819" y="77091"/>
                  </a:cubicBezTo>
                  <a:lnTo>
                    <a:pt x="2574786" y="78206"/>
                  </a:lnTo>
                  <a:cubicBezTo>
                    <a:pt x="2575979" y="75390"/>
                    <a:pt x="2594016" y="62027"/>
                    <a:pt x="2591944" y="63678"/>
                  </a:cubicBezTo>
                  <a:cubicBezTo>
                    <a:pt x="2605410" y="52900"/>
                    <a:pt x="2611723" y="57016"/>
                    <a:pt x="2620001" y="36031"/>
                  </a:cubicBezTo>
                  <a:lnTo>
                    <a:pt x="2591140" y="29941"/>
                  </a:lnTo>
                  <a:cubicBezTo>
                    <a:pt x="2605999" y="28941"/>
                    <a:pt x="2617161" y="27227"/>
                    <a:pt x="2630377" y="33004"/>
                  </a:cubicBezTo>
                  <a:cubicBezTo>
                    <a:pt x="2639512" y="36996"/>
                    <a:pt x="2654862" y="58150"/>
                    <a:pt x="2664016" y="58168"/>
                  </a:cubicBezTo>
                  <a:cubicBezTo>
                    <a:pt x="2680563" y="58186"/>
                    <a:pt x="2686349" y="34870"/>
                    <a:pt x="2684706" y="22735"/>
                  </a:cubicBezTo>
                  <a:cubicBezTo>
                    <a:pt x="2698591" y="55069"/>
                    <a:pt x="2710441" y="60454"/>
                    <a:pt x="2741623" y="43925"/>
                  </a:cubicBezTo>
                  <a:cubicBezTo>
                    <a:pt x="2745285" y="41978"/>
                    <a:pt x="2748955" y="40041"/>
                    <a:pt x="2752616" y="38094"/>
                  </a:cubicBezTo>
                  <a:cubicBezTo>
                    <a:pt x="2760036" y="30316"/>
                    <a:pt x="2767412" y="30459"/>
                    <a:pt x="2774753" y="38532"/>
                  </a:cubicBezTo>
                  <a:lnTo>
                    <a:pt x="2787826" y="45649"/>
                  </a:lnTo>
                  <a:cubicBezTo>
                    <a:pt x="2793068" y="36924"/>
                    <a:pt x="2798300" y="28209"/>
                    <a:pt x="2803551" y="19485"/>
                  </a:cubicBezTo>
                  <a:cubicBezTo>
                    <a:pt x="2814677" y="34808"/>
                    <a:pt x="2825250" y="35558"/>
                    <a:pt x="2843395" y="31977"/>
                  </a:cubicBezTo>
                  <a:cubicBezTo>
                    <a:pt x="2855906" y="29504"/>
                    <a:pt x="2881587" y="6831"/>
                    <a:pt x="2890812" y="6840"/>
                  </a:cubicBezTo>
                  <a:cubicBezTo>
                    <a:pt x="2896161" y="6840"/>
                    <a:pt x="2902992" y="19877"/>
                    <a:pt x="2911913" y="22422"/>
                  </a:cubicBezTo>
                  <a:cubicBezTo>
                    <a:pt x="2926673" y="26655"/>
                    <a:pt x="2949614" y="16011"/>
                    <a:pt x="2954874" y="1884"/>
                  </a:cubicBezTo>
                  <a:cubicBezTo>
                    <a:pt x="2957668" y="7778"/>
                    <a:pt x="2960463" y="13680"/>
                    <a:pt x="2963250" y="19583"/>
                  </a:cubicBezTo>
                  <a:cubicBezTo>
                    <a:pt x="2970224" y="13064"/>
                    <a:pt x="2977225" y="6563"/>
                    <a:pt x="2984154" y="0"/>
                  </a:cubicBezTo>
                  <a:close/>
                  <a:moveTo>
                    <a:pt x="2454325" y="2191229"/>
                  </a:moveTo>
                  <a:lnTo>
                    <a:pt x="2454302" y="2191729"/>
                  </a:lnTo>
                  <a:lnTo>
                    <a:pt x="2454798" y="2191337"/>
                  </a:lnTo>
                  <a:lnTo>
                    <a:pt x="2454811" y="2191319"/>
                  </a:lnTo>
                  <a:lnTo>
                    <a:pt x="2454325" y="2191229"/>
                  </a:lnTo>
                  <a:close/>
                  <a:moveTo>
                    <a:pt x="2436210" y="2160467"/>
                  </a:moveTo>
                  <a:lnTo>
                    <a:pt x="2436210" y="2187925"/>
                  </a:lnTo>
                  <a:lnTo>
                    <a:pt x="2445508" y="2189622"/>
                  </a:lnTo>
                  <a:lnTo>
                    <a:pt x="2454325" y="2191229"/>
                  </a:lnTo>
                  <a:lnTo>
                    <a:pt x="2454415" y="2189723"/>
                  </a:lnTo>
                  <a:cubicBezTo>
                    <a:pt x="2454808" y="2176517"/>
                    <a:pt x="2448040" y="2166734"/>
                    <a:pt x="2436210" y="2160467"/>
                  </a:cubicBezTo>
                  <a:close/>
                  <a:moveTo>
                    <a:pt x="1614500" y="2051221"/>
                  </a:moveTo>
                  <a:cubicBezTo>
                    <a:pt x="1611598" y="2060115"/>
                    <a:pt x="1608705" y="2069018"/>
                    <a:pt x="1605812" y="2077912"/>
                  </a:cubicBezTo>
                  <a:cubicBezTo>
                    <a:pt x="1615572" y="2078706"/>
                    <a:pt x="1625341" y="2079501"/>
                    <a:pt x="1635110" y="2080305"/>
                  </a:cubicBezTo>
                  <a:cubicBezTo>
                    <a:pt x="1628235" y="2070607"/>
                    <a:pt x="1621367" y="2060918"/>
                    <a:pt x="1614500" y="2051221"/>
                  </a:cubicBezTo>
                  <a:close/>
                  <a:moveTo>
                    <a:pt x="467684" y="1347616"/>
                  </a:moveTo>
                  <a:cubicBezTo>
                    <a:pt x="489035" y="1353849"/>
                    <a:pt x="488740" y="1353090"/>
                    <a:pt x="493026" y="1372842"/>
                  </a:cubicBezTo>
                  <a:cubicBezTo>
                    <a:pt x="517413" y="1485267"/>
                    <a:pt x="441958" y="1614212"/>
                    <a:pt x="497357" y="1721082"/>
                  </a:cubicBezTo>
                  <a:cubicBezTo>
                    <a:pt x="335408" y="1719770"/>
                    <a:pt x="173129" y="1723002"/>
                    <a:pt x="12127" y="1741978"/>
                  </a:cubicBezTo>
                  <a:cubicBezTo>
                    <a:pt x="12127" y="1680756"/>
                    <a:pt x="14136" y="1619668"/>
                    <a:pt x="9511" y="1558544"/>
                  </a:cubicBezTo>
                  <a:cubicBezTo>
                    <a:pt x="7412" y="1530799"/>
                    <a:pt x="4278" y="1503153"/>
                    <a:pt x="1447" y="1475480"/>
                  </a:cubicBezTo>
                  <a:cubicBezTo>
                    <a:pt x="-2134" y="1440360"/>
                    <a:pt x="-1000" y="1442413"/>
                    <a:pt x="27745" y="1436368"/>
                  </a:cubicBezTo>
                  <a:cubicBezTo>
                    <a:pt x="42845" y="1433189"/>
                    <a:pt x="48247" y="1423616"/>
                    <a:pt x="62678" y="1417785"/>
                  </a:cubicBezTo>
                  <a:cubicBezTo>
                    <a:pt x="73510" y="1413401"/>
                    <a:pt x="78367" y="1418794"/>
                    <a:pt x="89047" y="1420294"/>
                  </a:cubicBezTo>
                  <a:cubicBezTo>
                    <a:pt x="108148" y="1422991"/>
                    <a:pt x="108380" y="1419785"/>
                    <a:pt x="125882" y="1416053"/>
                  </a:cubicBezTo>
                  <a:cubicBezTo>
                    <a:pt x="163449" y="1408043"/>
                    <a:pt x="195355" y="1410900"/>
                    <a:pt x="225037" y="1382852"/>
                  </a:cubicBezTo>
                  <a:cubicBezTo>
                    <a:pt x="240423" y="1381522"/>
                    <a:pt x="235441" y="1395774"/>
                    <a:pt x="246165" y="1394381"/>
                  </a:cubicBezTo>
                  <a:cubicBezTo>
                    <a:pt x="253961" y="1393363"/>
                    <a:pt x="258926" y="1378807"/>
                    <a:pt x="266882" y="1375333"/>
                  </a:cubicBezTo>
                  <a:cubicBezTo>
                    <a:pt x="291626" y="1364502"/>
                    <a:pt x="332819" y="1367145"/>
                    <a:pt x="359894" y="1363761"/>
                  </a:cubicBezTo>
                  <a:cubicBezTo>
                    <a:pt x="387549" y="1360314"/>
                    <a:pt x="412025" y="1347839"/>
                    <a:pt x="438502" y="1344142"/>
                  </a:cubicBezTo>
                  <a:cubicBezTo>
                    <a:pt x="449405" y="1342624"/>
                    <a:pt x="457352" y="1344598"/>
                    <a:pt x="467684" y="1347616"/>
                  </a:cubicBezTo>
                  <a:close/>
                  <a:moveTo>
                    <a:pt x="780084" y="1672084"/>
                  </a:moveTo>
                  <a:cubicBezTo>
                    <a:pt x="774857" y="1691522"/>
                    <a:pt x="751931" y="1666217"/>
                    <a:pt x="751572" y="1681463"/>
                  </a:cubicBezTo>
                  <a:lnTo>
                    <a:pt x="751594" y="1682817"/>
                  </a:lnTo>
                  <a:lnTo>
                    <a:pt x="751641" y="1682472"/>
                  </a:lnTo>
                  <a:cubicBezTo>
                    <a:pt x="752851" y="1679901"/>
                    <a:pt x="776039" y="1710592"/>
                    <a:pt x="774672" y="1709571"/>
                  </a:cubicBezTo>
                  <a:cubicBezTo>
                    <a:pt x="787129" y="1718956"/>
                    <a:pt x="794389" y="1718072"/>
                    <a:pt x="808507" y="1707303"/>
                  </a:cubicBezTo>
                  <a:cubicBezTo>
                    <a:pt x="783236" y="1706347"/>
                    <a:pt x="786022" y="1690756"/>
                    <a:pt x="780084" y="1672084"/>
                  </a:cubicBezTo>
                  <a:close/>
                  <a:moveTo>
                    <a:pt x="850503" y="1699552"/>
                  </a:moveTo>
                  <a:cubicBezTo>
                    <a:pt x="859728" y="1704624"/>
                    <a:pt x="862549" y="1691649"/>
                    <a:pt x="867327" y="1683728"/>
                  </a:cubicBezTo>
                  <a:cubicBezTo>
                    <a:pt x="857022" y="1678594"/>
                    <a:pt x="855504" y="1690542"/>
                    <a:pt x="850503" y="1699552"/>
                  </a:cubicBezTo>
                  <a:close/>
                  <a:moveTo>
                    <a:pt x="821955" y="1614979"/>
                  </a:moveTo>
                  <a:cubicBezTo>
                    <a:pt x="825545" y="1627605"/>
                    <a:pt x="825286" y="1637285"/>
                    <a:pt x="825286" y="1650322"/>
                  </a:cubicBezTo>
                  <a:cubicBezTo>
                    <a:pt x="846619" y="1647304"/>
                    <a:pt x="853325" y="1645750"/>
                    <a:pt x="853718" y="1623060"/>
                  </a:cubicBezTo>
                  <a:lnTo>
                    <a:pt x="842315" y="1630231"/>
                  </a:lnTo>
                  <a:cubicBezTo>
                    <a:pt x="836332" y="1618381"/>
                    <a:pt x="835010" y="1617461"/>
                    <a:pt x="821955" y="1614979"/>
                  </a:cubicBezTo>
                  <a:close/>
                  <a:moveTo>
                    <a:pt x="656863" y="1636115"/>
                  </a:moveTo>
                  <a:cubicBezTo>
                    <a:pt x="661694" y="1633008"/>
                    <a:pt x="666525" y="1629891"/>
                    <a:pt x="671356" y="1626775"/>
                  </a:cubicBezTo>
                  <a:cubicBezTo>
                    <a:pt x="664230" y="1616524"/>
                    <a:pt x="651559" y="1628713"/>
                    <a:pt x="656863" y="1636115"/>
                  </a:cubicBezTo>
                  <a:close/>
                  <a:moveTo>
                    <a:pt x="710816" y="1447467"/>
                  </a:moveTo>
                  <a:cubicBezTo>
                    <a:pt x="716977" y="1444234"/>
                    <a:pt x="723157" y="1441002"/>
                    <a:pt x="729318" y="1437769"/>
                  </a:cubicBezTo>
                  <a:cubicBezTo>
                    <a:pt x="713316" y="1417365"/>
                    <a:pt x="712147" y="1424214"/>
                    <a:pt x="710816" y="1447467"/>
                  </a:cubicBezTo>
                  <a:close/>
                  <a:moveTo>
                    <a:pt x="688518" y="1285625"/>
                  </a:moveTo>
                  <a:lnTo>
                    <a:pt x="664266" y="1285625"/>
                  </a:lnTo>
                  <a:cubicBezTo>
                    <a:pt x="669016" y="1301216"/>
                    <a:pt x="688518" y="1304574"/>
                    <a:pt x="688518" y="1285625"/>
                  </a:cubicBezTo>
                  <a:close/>
                  <a:moveTo>
                    <a:pt x="3064731" y="378529"/>
                  </a:moveTo>
                  <a:cubicBezTo>
                    <a:pt x="3070267" y="381761"/>
                    <a:pt x="3075812" y="384994"/>
                    <a:pt x="3081349" y="388217"/>
                  </a:cubicBezTo>
                  <a:cubicBezTo>
                    <a:pt x="3066954" y="401335"/>
                    <a:pt x="3049256" y="414560"/>
                    <a:pt x="3063275" y="429937"/>
                  </a:cubicBezTo>
                  <a:cubicBezTo>
                    <a:pt x="3074411" y="442144"/>
                    <a:pt x="3126399" y="447966"/>
                    <a:pt x="3141972" y="452413"/>
                  </a:cubicBezTo>
                  <a:cubicBezTo>
                    <a:pt x="3136570" y="458628"/>
                    <a:pt x="3125435" y="475612"/>
                    <a:pt x="3118068" y="479889"/>
                  </a:cubicBezTo>
                  <a:cubicBezTo>
                    <a:pt x="3112228" y="483274"/>
                    <a:pt x="3106897" y="469870"/>
                    <a:pt x="3095128" y="483220"/>
                  </a:cubicBezTo>
                  <a:cubicBezTo>
                    <a:pt x="3114648" y="493347"/>
                    <a:pt x="3109415" y="485676"/>
                    <a:pt x="3104343" y="507152"/>
                  </a:cubicBezTo>
                  <a:cubicBezTo>
                    <a:pt x="3101352" y="519823"/>
                    <a:pt x="3090645" y="533432"/>
                    <a:pt x="3084617" y="544799"/>
                  </a:cubicBezTo>
                  <a:cubicBezTo>
                    <a:pt x="3069928" y="572455"/>
                    <a:pt x="3054899" y="599931"/>
                    <a:pt x="3039496" y="627194"/>
                  </a:cubicBezTo>
                  <a:cubicBezTo>
                    <a:pt x="3007894" y="683102"/>
                    <a:pt x="2974621" y="738082"/>
                    <a:pt x="2939662" y="791964"/>
                  </a:cubicBezTo>
                  <a:cubicBezTo>
                    <a:pt x="2933768" y="761532"/>
                    <a:pt x="2950627" y="727429"/>
                    <a:pt x="2959370" y="698069"/>
                  </a:cubicBezTo>
                  <a:cubicBezTo>
                    <a:pt x="2970371" y="661117"/>
                    <a:pt x="2981390" y="624184"/>
                    <a:pt x="2992463" y="587260"/>
                  </a:cubicBezTo>
                  <a:cubicBezTo>
                    <a:pt x="3013832" y="516108"/>
                    <a:pt x="3033013" y="445698"/>
                    <a:pt x="3064731" y="378529"/>
                  </a:cubicBezTo>
                  <a:close/>
                  <a:moveTo>
                    <a:pt x="2216531" y="471371"/>
                  </a:moveTo>
                  <a:cubicBezTo>
                    <a:pt x="2200735" y="475399"/>
                    <a:pt x="2190385" y="478024"/>
                    <a:pt x="2174052" y="482185"/>
                  </a:cubicBezTo>
                  <a:cubicBezTo>
                    <a:pt x="2197779" y="489740"/>
                    <a:pt x="2197779" y="489740"/>
                    <a:pt x="2216531" y="471371"/>
                  </a:cubicBezTo>
                  <a:close/>
                  <a:moveTo>
                    <a:pt x="2915949" y="334220"/>
                  </a:moveTo>
                  <a:cubicBezTo>
                    <a:pt x="2895803" y="343650"/>
                    <a:pt x="2893652" y="350499"/>
                    <a:pt x="2909948" y="362036"/>
                  </a:cubicBezTo>
                  <a:cubicBezTo>
                    <a:pt x="2911886" y="353062"/>
                    <a:pt x="2913306" y="346481"/>
                    <a:pt x="2915949" y="334220"/>
                  </a:cubicBezTo>
                  <a:close/>
                  <a:moveTo>
                    <a:pt x="2913502" y="111076"/>
                  </a:moveTo>
                  <a:cubicBezTo>
                    <a:pt x="2910770" y="123051"/>
                    <a:pt x="2893830" y="111532"/>
                    <a:pt x="2890079" y="120283"/>
                  </a:cubicBezTo>
                  <a:cubicBezTo>
                    <a:pt x="2881489" y="140303"/>
                    <a:pt x="2908796" y="137589"/>
                    <a:pt x="2918637" y="136383"/>
                  </a:cubicBezTo>
                  <a:cubicBezTo>
                    <a:pt x="2916931" y="127945"/>
                    <a:pt x="2915208" y="119515"/>
                    <a:pt x="2913502" y="111076"/>
                  </a:cubicBezTo>
                  <a:close/>
                  <a:moveTo>
                    <a:pt x="3027659" y="95878"/>
                  </a:moveTo>
                  <a:cubicBezTo>
                    <a:pt x="3022266" y="121480"/>
                    <a:pt x="3022266" y="121480"/>
                    <a:pt x="3047233" y="125328"/>
                  </a:cubicBezTo>
                  <a:cubicBezTo>
                    <a:pt x="3040679" y="115470"/>
                    <a:pt x="3035187" y="107201"/>
                    <a:pt x="3027659" y="95878"/>
                  </a:cubicBezTo>
                  <a:close/>
                  <a:moveTo>
                    <a:pt x="2574786" y="78206"/>
                  </a:moveTo>
                  <a:lnTo>
                    <a:pt x="2574742" y="78478"/>
                  </a:lnTo>
                  <a:cubicBezTo>
                    <a:pt x="2574758" y="78582"/>
                    <a:pt x="2574831" y="78650"/>
                    <a:pt x="2574967" y="78678"/>
                  </a:cubicBezTo>
                  <a:lnTo>
                    <a:pt x="2575219" y="78688"/>
                  </a:lnTo>
                  <a:lnTo>
                    <a:pt x="2574786" y="78206"/>
                  </a:lnTo>
                  <a:close/>
                </a:path>
              </a:pathLst>
            </a:custGeom>
            <a:solidFill>
              <a:schemeClr val="accent3"/>
            </a:solidFill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7" name="图形 3">
              <a:extLst>
                <a:ext uri="{FF2B5EF4-FFF2-40B4-BE49-F238E27FC236}">
                  <a16:creationId xmlns:a16="http://schemas.microsoft.com/office/drawing/2014/main" id="{8E631E43-DF56-44B9-807D-5EA6E5540BB9}"/>
                </a:ext>
              </a:extLst>
            </p:cNvPr>
            <p:cNvGrpSpPr/>
            <p:nvPr/>
          </p:nvGrpSpPr>
          <p:grpSpPr>
            <a:xfrm>
              <a:off x="-6250145" y="2158205"/>
              <a:ext cx="9157623" cy="6510635"/>
              <a:chOff x="-6250145" y="2158205"/>
              <a:chExt cx="9157623" cy="6510635"/>
            </a:xfrm>
            <a:solidFill>
              <a:srgbClr val="000000"/>
            </a:solidFill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707A8AAD-6346-497D-8480-5CF89646D3A8}"/>
                  </a:ext>
                </a:extLst>
              </p:cNvPr>
              <p:cNvSpPr/>
              <p:nvPr/>
            </p:nvSpPr>
            <p:spPr>
              <a:xfrm>
                <a:off x="-6194099" y="2420649"/>
                <a:ext cx="9101578" cy="6175121"/>
              </a:xfrm>
              <a:custGeom>
                <a:avLst/>
                <a:gdLst>
                  <a:gd name="connsiteX0" fmla="*/ 3485483 w 9101578"/>
                  <a:gd name="connsiteY0" fmla="*/ 3324767 h 6175121"/>
                  <a:gd name="connsiteX1" fmla="*/ 3482152 w 9101578"/>
                  <a:gd name="connsiteY1" fmla="*/ 3371345 h 6175121"/>
                  <a:gd name="connsiteX2" fmla="*/ 3530926 w 9101578"/>
                  <a:gd name="connsiteY2" fmla="*/ 3392660 h 6175121"/>
                  <a:gd name="connsiteX3" fmla="*/ 3485483 w 9101578"/>
                  <a:gd name="connsiteY3" fmla="*/ 3324767 h 6175121"/>
                  <a:gd name="connsiteX4" fmla="*/ 3046374 w 9101578"/>
                  <a:gd name="connsiteY4" fmla="*/ 2631413 h 6175121"/>
                  <a:gd name="connsiteX5" fmla="*/ 2966427 w 9101578"/>
                  <a:gd name="connsiteY5" fmla="*/ 2658818 h 6175121"/>
                  <a:gd name="connsiteX6" fmla="*/ 3033194 w 9101578"/>
                  <a:gd name="connsiteY6" fmla="*/ 2721835 h 6175121"/>
                  <a:gd name="connsiteX7" fmla="*/ 3046374 w 9101578"/>
                  <a:gd name="connsiteY7" fmla="*/ 2631413 h 6175121"/>
                  <a:gd name="connsiteX8" fmla="*/ 4365102 w 9101578"/>
                  <a:gd name="connsiteY8" fmla="*/ 2701600 h 6175121"/>
                  <a:gd name="connsiteX9" fmla="*/ 4242461 w 9101578"/>
                  <a:gd name="connsiteY9" fmla="*/ 2677749 h 6175121"/>
                  <a:gd name="connsiteX10" fmla="*/ 4261544 w 9101578"/>
                  <a:gd name="connsiteY10" fmla="*/ 2780708 h 6175121"/>
                  <a:gd name="connsiteX11" fmla="*/ 4365102 w 9101578"/>
                  <a:gd name="connsiteY11" fmla="*/ 2701600 h 6175121"/>
                  <a:gd name="connsiteX12" fmla="*/ 4365102 w 9101578"/>
                  <a:gd name="connsiteY12" fmla="*/ 2701600 h 6175121"/>
                  <a:gd name="connsiteX13" fmla="*/ 3449514 w 9101578"/>
                  <a:gd name="connsiteY13" fmla="*/ 5358138 h 6175121"/>
                  <a:gd name="connsiteX14" fmla="*/ 3379220 w 9101578"/>
                  <a:gd name="connsiteY14" fmla="*/ 5245901 h 6175121"/>
                  <a:gd name="connsiteX15" fmla="*/ 3372210 w 9101578"/>
                  <a:gd name="connsiteY15" fmla="*/ 5314936 h 6175121"/>
                  <a:gd name="connsiteX16" fmla="*/ 3363280 w 9101578"/>
                  <a:gd name="connsiteY16" fmla="*/ 5402902 h 6175121"/>
                  <a:gd name="connsiteX17" fmla="*/ 3449514 w 9101578"/>
                  <a:gd name="connsiteY17" fmla="*/ 5358138 h 6175121"/>
                  <a:gd name="connsiteX18" fmla="*/ 3449514 w 9101578"/>
                  <a:gd name="connsiteY18" fmla="*/ 5358138 h 6175121"/>
                  <a:gd name="connsiteX19" fmla="*/ 3086897 w 9101578"/>
                  <a:gd name="connsiteY19" fmla="*/ 4516479 h 6175121"/>
                  <a:gd name="connsiteX20" fmla="*/ 3110454 w 9101578"/>
                  <a:gd name="connsiteY20" fmla="*/ 4585505 h 6175121"/>
                  <a:gd name="connsiteX21" fmla="*/ 3122982 w 9101578"/>
                  <a:gd name="connsiteY21" fmla="*/ 4622233 h 6175121"/>
                  <a:gd name="connsiteX22" fmla="*/ 3136546 w 9101578"/>
                  <a:gd name="connsiteY22" fmla="*/ 4628413 h 6175121"/>
                  <a:gd name="connsiteX23" fmla="*/ 3157871 w 9101578"/>
                  <a:gd name="connsiteY23" fmla="*/ 4556377 h 6175121"/>
                  <a:gd name="connsiteX24" fmla="*/ 3182204 w 9101578"/>
                  <a:gd name="connsiteY24" fmla="*/ 4474188 h 6175121"/>
                  <a:gd name="connsiteX25" fmla="*/ 3086897 w 9101578"/>
                  <a:gd name="connsiteY25" fmla="*/ 4516479 h 6175121"/>
                  <a:gd name="connsiteX26" fmla="*/ 3086897 w 9101578"/>
                  <a:gd name="connsiteY26" fmla="*/ 4516479 h 6175121"/>
                  <a:gd name="connsiteX27" fmla="*/ 2283565 w 9101578"/>
                  <a:gd name="connsiteY27" fmla="*/ 3161488 h 6175121"/>
                  <a:gd name="connsiteX28" fmla="*/ 2148075 w 9101578"/>
                  <a:gd name="connsiteY28" fmla="*/ 3265421 h 6175121"/>
                  <a:gd name="connsiteX29" fmla="*/ 2268036 w 9101578"/>
                  <a:gd name="connsiteY29" fmla="*/ 3276306 h 6175121"/>
                  <a:gd name="connsiteX30" fmla="*/ 2283565 w 9101578"/>
                  <a:gd name="connsiteY30" fmla="*/ 3258473 h 6175121"/>
                  <a:gd name="connsiteX31" fmla="*/ 2283565 w 9101578"/>
                  <a:gd name="connsiteY31" fmla="*/ 3226826 h 6175121"/>
                  <a:gd name="connsiteX32" fmla="*/ 2283565 w 9101578"/>
                  <a:gd name="connsiteY32" fmla="*/ 3161488 h 6175121"/>
                  <a:gd name="connsiteX33" fmla="*/ 2980545 w 9101578"/>
                  <a:gd name="connsiteY33" fmla="*/ 3388766 h 6175121"/>
                  <a:gd name="connsiteX34" fmla="*/ 2980545 w 9101578"/>
                  <a:gd name="connsiteY34" fmla="*/ 3576352 h 6175121"/>
                  <a:gd name="connsiteX35" fmla="*/ 3112856 w 9101578"/>
                  <a:gd name="connsiteY35" fmla="*/ 3464892 h 6175121"/>
                  <a:gd name="connsiteX36" fmla="*/ 2980545 w 9101578"/>
                  <a:gd name="connsiteY36" fmla="*/ 3388766 h 6175121"/>
                  <a:gd name="connsiteX37" fmla="*/ 2980545 w 9101578"/>
                  <a:gd name="connsiteY37" fmla="*/ 3388766 h 6175121"/>
                  <a:gd name="connsiteX38" fmla="*/ 4549500 w 9101578"/>
                  <a:gd name="connsiteY38" fmla="*/ 3874818 h 6175121"/>
                  <a:gd name="connsiteX39" fmla="*/ 4531087 w 9101578"/>
                  <a:gd name="connsiteY39" fmla="*/ 4128779 h 6175121"/>
                  <a:gd name="connsiteX40" fmla="*/ 4534632 w 9101578"/>
                  <a:gd name="connsiteY40" fmla="*/ 4179499 h 6175121"/>
                  <a:gd name="connsiteX41" fmla="*/ 4587746 w 9101578"/>
                  <a:gd name="connsiteY41" fmla="*/ 4207003 h 6175121"/>
                  <a:gd name="connsiteX42" fmla="*/ 4709913 w 9101578"/>
                  <a:gd name="connsiteY42" fmla="*/ 4267225 h 6175121"/>
                  <a:gd name="connsiteX43" fmla="*/ 4549500 w 9101578"/>
                  <a:gd name="connsiteY43" fmla="*/ 3874818 h 6175121"/>
                  <a:gd name="connsiteX44" fmla="*/ 4549500 w 9101578"/>
                  <a:gd name="connsiteY44" fmla="*/ 3874818 h 6175121"/>
                  <a:gd name="connsiteX45" fmla="*/ 5586692 w 9101578"/>
                  <a:gd name="connsiteY45" fmla="*/ 3361245 h 6175121"/>
                  <a:gd name="connsiteX46" fmla="*/ 5889051 w 9101578"/>
                  <a:gd name="connsiteY46" fmla="*/ 3212611 h 6175121"/>
                  <a:gd name="connsiteX47" fmla="*/ 5592604 w 9101578"/>
                  <a:gd name="connsiteY47" fmla="*/ 3087113 h 6175121"/>
                  <a:gd name="connsiteX48" fmla="*/ 5586692 w 9101578"/>
                  <a:gd name="connsiteY48" fmla="*/ 3361245 h 6175121"/>
                  <a:gd name="connsiteX49" fmla="*/ 5586692 w 9101578"/>
                  <a:gd name="connsiteY49" fmla="*/ 3361245 h 6175121"/>
                  <a:gd name="connsiteX50" fmla="*/ 4549285 w 9101578"/>
                  <a:gd name="connsiteY50" fmla="*/ 3594498 h 6175121"/>
                  <a:gd name="connsiteX51" fmla="*/ 4573664 w 9101578"/>
                  <a:gd name="connsiteY51" fmla="*/ 3507103 h 6175121"/>
                  <a:gd name="connsiteX52" fmla="*/ 4591514 w 9101578"/>
                  <a:gd name="connsiteY52" fmla="*/ 3401518 h 6175121"/>
                  <a:gd name="connsiteX53" fmla="*/ 4630046 w 9101578"/>
                  <a:gd name="connsiteY53" fmla="*/ 3190929 h 6175121"/>
                  <a:gd name="connsiteX54" fmla="*/ 4719834 w 9101578"/>
                  <a:gd name="connsiteY54" fmla="*/ 2772377 h 6175121"/>
                  <a:gd name="connsiteX55" fmla="*/ 4617142 w 9101578"/>
                  <a:gd name="connsiteY55" fmla="*/ 2751062 h 6175121"/>
                  <a:gd name="connsiteX56" fmla="*/ 4530872 w 9101578"/>
                  <a:gd name="connsiteY56" fmla="*/ 2729916 h 6175121"/>
                  <a:gd name="connsiteX57" fmla="*/ 4549884 w 9101578"/>
                  <a:gd name="connsiteY57" fmla="*/ 2929182 h 6175121"/>
                  <a:gd name="connsiteX58" fmla="*/ 4559974 w 9101578"/>
                  <a:gd name="connsiteY58" fmla="*/ 3154934 h 6175121"/>
                  <a:gd name="connsiteX59" fmla="*/ 4549285 w 9101578"/>
                  <a:gd name="connsiteY59" fmla="*/ 3594498 h 6175121"/>
                  <a:gd name="connsiteX60" fmla="*/ 4549285 w 9101578"/>
                  <a:gd name="connsiteY60" fmla="*/ 3594498 h 6175121"/>
                  <a:gd name="connsiteX61" fmla="*/ 2229513 w 9101578"/>
                  <a:gd name="connsiteY61" fmla="*/ 5579737 h 6175121"/>
                  <a:gd name="connsiteX62" fmla="*/ 2222137 w 9101578"/>
                  <a:gd name="connsiteY62" fmla="*/ 5301121 h 6175121"/>
                  <a:gd name="connsiteX63" fmla="*/ 2220298 w 9101578"/>
                  <a:gd name="connsiteY63" fmla="*/ 5001120 h 6175121"/>
                  <a:gd name="connsiteX64" fmla="*/ 1930503 w 9101578"/>
                  <a:gd name="connsiteY64" fmla="*/ 5163489 h 6175121"/>
                  <a:gd name="connsiteX65" fmla="*/ 2008263 w 9101578"/>
                  <a:gd name="connsiteY65" fmla="*/ 5263206 h 6175121"/>
                  <a:gd name="connsiteX66" fmla="*/ 2097800 w 9101578"/>
                  <a:gd name="connsiteY66" fmla="*/ 5355209 h 6175121"/>
                  <a:gd name="connsiteX67" fmla="*/ 2229513 w 9101578"/>
                  <a:gd name="connsiteY67" fmla="*/ 5579737 h 6175121"/>
                  <a:gd name="connsiteX68" fmla="*/ 2229513 w 9101578"/>
                  <a:gd name="connsiteY68" fmla="*/ 5579737 h 6175121"/>
                  <a:gd name="connsiteX69" fmla="*/ 4493966 w 9101578"/>
                  <a:gd name="connsiteY69" fmla="*/ 4163327 h 6175121"/>
                  <a:gd name="connsiteX70" fmla="*/ 4509665 w 9101578"/>
                  <a:gd name="connsiteY70" fmla="*/ 3947640 h 6175121"/>
                  <a:gd name="connsiteX71" fmla="*/ 4495011 w 9101578"/>
                  <a:gd name="connsiteY71" fmla="*/ 3758527 h 6175121"/>
                  <a:gd name="connsiteX72" fmla="*/ 4396275 w 9101578"/>
                  <a:gd name="connsiteY72" fmla="*/ 3813855 h 6175121"/>
                  <a:gd name="connsiteX73" fmla="*/ 4298343 w 9101578"/>
                  <a:gd name="connsiteY73" fmla="*/ 3868175 h 6175121"/>
                  <a:gd name="connsiteX74" fmla="*/ 4103890 w 9101578"/>
                  <a:gd name="connsiteY74" fmla="*/ 3973161 h 6175121"/>
                  <a:gd name="connsiteX75" fmla="*/ 4493966 w 9101578"/>
                  <a:gd name="connsiteY75" fmla="*/ 4163327 h 6175121"/>
                  <a:gd name="connsiteX76" fmla="*/ 4493966 w 9101578"/>
                  <a:gd name="connsiteY76" fmla="*/ 4163327 h 6175121"/>
                  <a:gd name="connsiteX77" fmla="*/ 4213235 w 9101578"/>
                  <a:gd name="connsiteY77" fmla="*/ 2665828 h 6175121"/>
                  <a:gd name="connsiteX78" fmla="*/ 4054197 w 9101578"/>
                  <a:gd name="connsiteY78" fmla="*/ 2647781 h 6175121"/>
                  <a:gd name="connsiteX79" fmla="*/ 3968106 w 9101578"/>
                  <a:gd name="connsiteY79" fmla="*/ 2639467 h 6175121"/>
                  <a:gd name="connsiteX80" fmla="*/ 3887944 w 9101578"/>
                  <a:gd name="connsiteY80" fmla="*/ 2625457 h 6175121"/>
                  <a:gd name="connsiteX81" fmla="*/ 3851707 w 9101578"/>
                  <a:gd name="connsiteY81" fmla="*/ 2783798 h 6175121"/>
                  <a:gd name="connsiteX82" fmla="*/ 3864602 w 9101578"/>
                  <a:gd name="connsiteY82" fmla="*/ 2938014 h 6175121"/>
                  <a:gd name="connsiteX83" fmla="*/ 4075387 w 9101578"/>
                  <a:gd name="connsiteY83" fmla="*/ 2920297 h 6175121"/>
                  <a:gd name="connsiteX84" fmla="*/ 4218280 w 9101578"/>
                  <a:gd name="connsiteY84" fmla="*/ 2817499 h 6175121"/>
                  <a:gd name="connsiteX85" fmla="*/ 4213235 w 9101578"/>
                  <a:gd name="connsiteY85" fmla="*/ 2665828 h 6175121"/>
                  <a:gd name="connsiteX86" fmla="*/ 4213235 w 9101578"/>
                  <a:gd name="connsiteY86" fmla="*/ 2665828 h 6175121"/>
                  <a:gd name="connsiteX87" fmla="*/ 4492528 w 9101578"/>
                  <a:gd name="connsiteY87" fmla="*/ 3629118 h 6175121"/>
                  <a:gd name="connsiteX88" fmla="*/ 4534230 w 9101578"/>
                  <a:gd name="connsiteY88" fmla="*/ 3549644 h 6175121"/>
                  <a:gd name="connsiteX89" fmla="*/ 4539097 w 9101578"/>
                  <a:gd name="connsiteY89" fmla="*/ 3394821 h 6175121"/>
                  <a:gd name="connsiteX90" fmla="*/ 4543383 w 9101578"/>
                  <a:gd name="connsiteY90" fmla="*/ 3118849 h 6175121"/>
                  <a:gd name="connsiteX91" fmla="*/ 4527899 w 9101578"/>
                  <a:gd name="connsiteY91" fmla="*/ 2849913 h 6175121"/>
                  <a:gd name="connsiteX92" fmla="*/ 4511236 w 9101578"/>
                  <a:gd name="connsiteY92" fmla="*/ 2737444 h 6175121"/>
                  <a:gd name="connsiteX93" fmla="*/ 4423172 w 9101578"/>
                  <a:gd name="connsiteY93" fmla="*/ 2714129 h 6175121"/>
                  <a:gd name="connsiteX94" fmla="*/ 4349269 w 9101578"/>
                  <a:gd name="connsiteY94" fmla="*/ 2760795 h 6175121"/>
                  <a:gd name="connsiteX95" fmla="*/ 4272965 w 9101578"/>
                  <a:gd name="connsiteY95" fmla="*/ 2836028 h 6175121"/>
                  <a:gd name="connsiteX96" fmla="*/ 4293102 w 9101578"/>
                  <a:gd name="connsiteY96" fmla="*/ 2945166 h 6175121"/>
                  <a:gd name="connsiteX97" fmla="*/ 4380604 w 9101578"/>
                  <a:gd name="connsiteY97" fmla="*/ 3283450 h 6175121"/>
                  <a:gd name="connsiteX98" fmla="*/ 4492528 w 9101578"/>
                  <a:gd name="connsiteY98" fmla="*/ 3629118 h 6175121"/>
                  <a:gd name="connsiteX99" fmla="*/ 4492528 w 9101578"/>
                  <a:gd name="connsiteY99" fmla="*/ 3629118 h 6175121"/>
                  <a:gd name="connsiteX100" fmla="*/ 3461614 w 9101578"/>
                  <a:gd name="connsiteY100" fmla="*/ 3356870 h 6175121"/>
                  <a:gd name="connsiteX101" fmla="*/ 3460882 w 9101578"/>
                  <a:gd name="connsiteY101" fmla="*/ 3285629 h 6175121"/>
                  <a:gd name="connsiteX102" fmla="*/ 3418340 w 9101578"/>
                  <a:gd name="connsiteY102" fmla="*/ 3223853 h 6175121"/>
                  <a:gd name="connsiteX103" fmla="*/ 3294191 w 9101578"/>
                  <a:gd name="connsiteY103" fmla="*/ 3058511 h 6175121"/>
                  <a:gd name="connsiteX104" fmla="*/ 3175658 w 9101578"/>
                  <a:gd name="connsiteY104" fmla="*/ 2911564 h 6175121"/>
                  <a:gd name="connsiteX105" fmla="*/ 3106846 w 9101578"/>
                  <a:gd name="connsiteY105" fmla="*/ 2832170 h 6175121"/>
                  <a:gd name="connsiteX106" fmla="*/ 3050018 w 9101578"/>
                  <a:gd name="connsiteY106" fmla="*/ 2775708 h 6175121"/>
                  <a:gd name="connsiteX107" fmla="*/ 3006486 w 9101578"/>
                  <a:gd name="connsiteY107" fmla="*/ 3109116 h 6175121"/>
                  <a:gd name="connsiteX108" fmla="*/ 2992296 w 9101578"/>
                  <a:gd name="connsiteY108" fmla="*/ 3271055 h 6175121"/>
                  <a:gd name="connsiteX109" fmla="*/ 2986903 w 9101578"/>
                  <a:gd name="connsiteY109" fmla="*/ 3352030 h 6175121"/>
                  <a:gd name="connsiteX110" fmla="*/ 3058367 w 9101578"/>
                  <a:gd name="connsiteY110" fmla="*/ 3396062 h 6175121"/>
                  <a:gd name="connsiteX111" fmla="*/ 3171890 w 9101578"/>
                  <a:gd name="connsiteY111" fmla="*/ 3418127 h 6175121"/>
                  <a:gd name="connsiteX112" fmla="*/ 3251525 w 9101578"/>
                  <a:gd name="connsiteY112" fmla="*/ 3323106 h 6175121"/>
                  <a:gd name="connsiteX113" fmla="*/ 3300129 w 9101578"/>
                  <a:gd name="connsiteY113" fmla="*/ 3302747 h 6175121"/>
                  <a:gd name="connsiteX114" fmla="*/ 3346198 w 9101578"/>
                  <a:gd name="connsiteY114" fmla="*/ 3297282 h 6175121"/>
                  <a:gd name="connsiteX115" fmla="*/ 3461614 w 9101578"/>
                  <a:gd name="connsiteY115" fmla="*/ 3356870 h 6175121"/>
                  <a:gd name="connsiteX116" fmla="*/ 3461614 w 9101578"/>
                  <a:gd name="connsiteY116" fmla="*/ 3356870 h 6175121"/>
                  <a:gd name="connsiteX117" fmla="*/ 1376094 w 9101578"/>
                  <a:gd name="connsiteY117" fmla="*/ 3926450 h 6175121"/>
                  <a:gd name="connsiteX118" fmla="*/ 1422805 w 9101578"/>
                  <a:gd name="connsiteY118" fmla="*/ 4128144 h 6175121"/>
                  <a:gd name="connsiteX119" fmla="*/ 1579236 w 9101578"/>
                  <a:gd name="connsiteY119" fmla="*/ 4216308 h 6175121"/>
                  <a:gd name="connsiteX120" fmla="*/ 1649932 w 9101578"/>
                  <a:gd name="connsiteY120" fmla="*/ 4196019 h 6175121"/>
                  <a:gd name="connsiteX121" fmla="*/ 1738979 w 9101578"/>
                  <a:gd name="connsiteY121" fmla="*/ 4138771 h 6175121"/>
                  <a:gd name="connsiteX122" fmla="*/ 1921859 w 9101578"/>
                  <a:gd name="connsiteY122" fmla="*/ 4000280 h 6175121"/>
                  <a:gd name="connsiteX123" fmla="*/ 1935950 w 9101578"/>
                  <a:gd name="connsiteY123" fmla="*/ 3970750 h 6175121"/>
                  <a:gd name="connsiteX124" fmla="*/ 1913876 w 9101578"/>
                  <a:gd name="connsiteY124" fmla="*/ 3914752 h 6175121"/>
                  <a:gd name="connsiteX125" fmla="*/ 1872504 w 9101578"/>
                  <a:gd name="connsiteY125" fmla="*/ 3827071 h 6175121"/>
                  <a:gd name="connsiteX126" fmla="*/ 1821159 w 9101578"/>
                  <a:gd name="connsiteY126" fmla="*/ 3728202 h 6175121"/>
                  <a:gd name="connsiteX127" fmla="*/ 1792646 w 9101578"/>
                  <a:gd name="connsiteY127" fmla="*/ 3692510 h 6175121"/>
                  <a:gd name="connsiteX128" fmla="*/ 1747525 w 9101578"/>
                  <a:gd name="connsiteY128" fmla="*/ 3688965 h 6175121"/>
                  <a:gd name="connsiteX129" fmla="*/ 1586388 w 9101578"/>
                  <a:gd name="connsiteY129" fmla="*/ 3809256 h 6175121"/>
                  <a:gd name="connsiteX130" fmla="*/ 1376094 w 9101578"/>
                  <a:gd name="connsiteY130" fmla="*/ 3926450 h 6175121"/>
                  <a:gd name="connsiteX131" fmla="*/ 1376094 w 9101578"/>
                  <a:gd name="connsiteY131" fmla="*/ 3926450 h 6175121"/>
                  <a:gd name="connsiteX132" fmla="*/ 2966016 w 9101578"/>
                  <a:gd name="connsiteY132" fmla="*/ 3332759 h 6175121"/>
                  <a:gd name="connsiteX133" fmla="*/ 2995413 w 9101578"/>
                  <a:gd name="connsiteY133" fmla="*/ 3003772 h 6175121"/>
                  <a:gd name="connsiteX134" fmla="*/ 3017746 w 9101578"/>
                  <a:gd name="connsiteY134" fmla="*/ 2835322 h 6175121"/>
                  <a:gd name="connsiteX135" fmla="*/ 3026211 w 9101578"/>
                  <a:gd name="connsiteY135" fmla="*/ 2751919 h 6175121"/>
                  <a:gd name="connsiteX136" fmla="*/ 2974499 w 9101578"/>
                  <a:gd name="connsiteY136" fmla="*/ 2693465 h 6175121"/>
                  <a:gd name="connsiteX137" fmla="*/ 2951318 w 9101578"/>
                  <a:gd name="connsiteY137" fmla="*/ 2670578 h 6175121"/>
                  <a:gd name="connsiteX138" fmla="*/ 2915751 w 9101578"/>
                  <a:gd name="connsiteY138" fmla="*/ 2690269 h 6175121"/>
                  <a:gd name="connsiteX139" fmla="*/ 2846912 w 9101578"/>
                  <a:gd name="connsiteY139" fmla="*/ 2732372 h 6175121"/>
                  <a:gd name="connsiteX140" fmla="*/ 2722816 w 9101578"/>
                  <a:gd name="connsiteY140" fmla="*/ 2820320 h 6175121"/>
                  <a:gd name="connsiteX141" fmla="*/ 2474785 w 9101578"/>
                  <a:gd name="connsiteY141" fmla="*/ 3020765 h 6175121"/>
                  <a:gd name="connsiteX142" fmla="*/ 2728799 w 9101578"/>
                  <a:gd name="connsiteY142" fmla="*/ 3192697 h 6175121"/>
                  <a:gd name="connsiteX143" fmla="*/ 2880389 w 9101578"/>
                  <a:gd name="connsiteY143" fmla="*/ 3286370 h 6175121"/>
                  <a:gd name="connsiteX144" fmla="*/ 2966016 w 9101578"/>
                  <a:gd name="connsiteY144" fmla="*/ 3332759 h 6175121"/>
                  <a:gd name="connsiteX145" fmla="*/ 2966016 w 9101578"/>
                  <a:gd name="connsiteY145" fmla="*/ 3332759 h 6175121"/>
                  <a:gd name="connsiteX146" fmla="*/ 1929154 w 9101578"/>
                  <a:gd name="connsiteY146" fmla="*/ 5300345 h 6175121"/>
                  <a:gd name="connsiteX147" fmla="*/ 1740149 w 9101578"/>
                  <a:gd name="connsiteY147" fmla="*/ 5409573 h 6175121"/>
                  <a:gd name="connsiteX148" fmla="*/ 1531774 w 9101578"/>
                  <a:gd name="connsiteY148" fmla="*/ 5460784 h 6175121"/>
                  <a:gd name="connsiteX149" fmla="*/ 1425368 w 9101578"/>
                  <a:gd name="connsiteY149" fmla="*/ 5482457 h 6175121"/>
                  <a:gd name="connsiteX150" fmla="*/ 1354252 w 9101578"/>
                  <a:gd name="connsiteY150" fmla="*/ 5493003 h 6175121"/>
                  <a:gd name="connsiteX151" fmla="*/ 1336428 w 9101578"/>
                  <a:gd name="connsiteY151" fmla="*/ 5510076 h 6175121"/>
                  <a:gd name="connsiteX152" fmla="*/ 1336964 w 9101578"/>
                  <a:gd name="connsiteY152" fmla="*/ 5524007 h 6175121"/>
                  <a:gd name="connsiteX153" fmla="*/ 1419412 w 9101578"/>
                  <a:gd name="connsiteY153" fmla="*/ 5718826 h 6175121"/>
                  <a:gd name="connsiteX154" fmla="*/ 1494243 w 9101578"/>
                  <a:gd name="connsiteY154" fmla="*/ 5803791 h 6175121"/>
                  <a:gd name="connsiteX155" fmla="*/ 1584004 w 9101578"/>
                  <a:gd name="connsiteY155" fmla="*/ 5841225 h 6175121"/>
                  <a:gd name="connsiteX156" fmla="*/ 1789628 w 9101578"/>
                  <a:gd name="connsiteY156" fmla="*/ 5761054 h 6175121"/>
                  <a:gd name="connsiteX157" fmla="*/ 1949353 w 9101578"/>
                  <a:gd name="connsiteY157" fmla="*/ 5700725 h 6175121"/>
                  <a:gd name="connsiteX158" fmla="*/ 2154977 w 9101578"/>
                  <a:gd name="connsiteY158" fmla="*/ 5643289 h 6175121"/>
                  <a:gd name="connsiteX159" fmla="*/ 2056554 w 9101578"/>
                  <a:gd name="connsiteY159" fmla="*/ 5466312 h 6175121"/>
                  <a:gd name="connsiteX160" fmla="*/ 1929154 w 9101578"/>
                  <a:gd name="connsiteY160" fmla="*/ 5300345 h 6175121"/>
                  <a:gd name="connsiteX161" fmla="*/ 1929154 w 9101578"/>
                  <a:gd name="connsiteY161" fmla="*/ 5300345 h 6175121"/>
                  <a:gd name="connsiteX162" fmla="*/ 2304800 w 9101578"/>
                  <a:gd name="connsiteY162" fmla="*/ 3286539 h 6175121"/>
                  <a:gd name="connsiteX163" fmla="*/ 2686356 w 9101578"/>
                  <a:gd name="connsiteY163" fmla="*/ 3401759 h 6175121"/>
                  <a:gd name="connsiteX164" fmla="*/ 2800906 w 9101578"/>
                  <a:gd name="connsiteY164" fmla="*/ 3520828 h 6175121"/>
                  <a:gd name="connsiteX165" fmla="*/ 2703555 w 9101578"/>
                  <a:gd name="connsiteY165" fmla="*/ 3644048 h 6175121"/>
                  <a:gd name="connsiteX166" fmla="*/ 2509138 w 9101578"/>
                  <a:gd name="connsiteY166" fmla="*/ 3684652 h 6175121"/>
                  <a:gd name="connsiteX167" fmla="*/ 2404901 w 9101578"/>
                  <a:gd name="connsiteY167" fmla="*/ 3692795 h 6175121"/>
                  <a:gd name="connsiteX168" fmla="*/ 2303228 w 9101578"/>
                  <a:gd name="connsiteY168" fmla="*/ 3699377 h 6175121"/>
                  <a:gd name="connsiteX169" fmla="*/ 2286458 w 9101578"/>
                  <a:gd name="connsiteY169" fmla="*/ 3718995 h 6175121"/>
                  <a:gd name="connsiteX170" fmla="*/ 2285565 w 9101578"/>
                  <a:gd name="connsiteY170" fmla="*/ 3736551 h 6175121"/>
                  <a:gd name="connsiteX171" fmla="*/ 2282895 w 9101578"/>
                  <a:gd name="connsiteY171" fmla="*/ 3789147 h 6175121"/>
                  <a:gd name="connsiteX172" fmla="*/ 2277555 w 9101578"/>
                  <a:gd name="connsiteY172" fmla="*/ 3894223 h 6175121"/>
                  <a:gd name="connsiteX173" fmla="*/ 2265946 w 9101578"/>
                  <a:gd name="connsiteY173" fmla="*/ 4123117 h 6175121"/>
                  <a:gd name="connsiteX174" fmla="*/ 2452675 w 9101578"/>
                  <a:gd name="connsiteY174" fmla="*/ 3977688 h 6175121"/>
                  <a:gd name="connsiteX175" fmla="*/ 2545847 w 9101578"/>
                  <a:gd name="connsiteY175" fmla="*/ 3914466 h 6175121"/>
                  <a:gd name="connsiteX176" fmla="*/ 2579638 w 9101578"/>
                  <a:gd name="connsiteY176" fmla="*/ 3885105 h 6175121"/>
                  <a:gd name="connsiteX177" fmla="*/ 2627635 w 9101578"/>
                  <a:gd name="connsiteY177" fmla="*/ 3853414 h 6175121"/>
                  <a:gd name="connsiteX178" fmla="*/ 2834169 w 9101578"/>
                  <a:gd name="connsiteY178" fmla="*/ 3691420 h 6175121"/>
                  <a:gd name="connsiteX179" fmla="*/ 2929708 w 9101578"/>
                  <a:gd name="connsiteY179" fmla="*/ 3618760 h 6175121"/>
                  <a:gd name="connsiteX180" fmla="*/ 2955872 w 9101578"/>
                  <a:gd name="connsiteY180" fmla="*/ 3529775 h 6175121"/>
                  <a:gd name="connsiteX181" fmla="*/ 2963239 w 9101578"/>
                  <a:gd name="connsiteY181" fmla="*/ 3396625 h 6175121"/>
                  <a:gd name="connsiteX182" fmla="*/ 2949568 w 9101578"/>
                  <a:gd name="connsiteY182" fmla="*/ 3371255 h 6175121"/>
                  <a:gd name="connsiteX183" fmla="*/ 2919412 w 9101578"/>
                  <a:gd name="connsiteY183" fmla="*/ 3351967 h 6175121"/>
                  <a:gd name="connsiteX184" fmla="*/ 2859271 w 9101578"/>
                  <a:gd name="connsiteY184" fmla="*/ 3313507 h 6175121"/>
                  <a:gd name="connsiteX185" fmla="*/ 2620026 w 9101578"/>
                  <a:gd name="connsiteY185" fmla="*/ 3160506 h 6175121"/>
                  <a:gd name="connsiteX186" fmla="*/ 2500511 w 9101578"/>
                  <a:gd name="connsiteY186" fmla="*/ 3084077 h 6175121"/>
                  <a:gd name="connsiteX187" fmla="*/ 2440611 w 9101578"/>
                  <a:gd name="connsiteY187" fmla="*/ 3045768 h 6175121"/>
                  <a:gd name="connsiteX188" fmla="*/ 2396239 w 9101578"/>
                  <a:gd name="connsiteY188" fmla="*/ 3079505 h 6175121"/>
                  <a:gd name="connsiteX189" fmla="*/ 2351555 w 9101578"/>
                  <a:gd name="connsiteY189" fmla="*/ 3115009 h 6175121"/>
                  <a:gd name="connsiteX190" fmla="*/ 2326865 w 9101578"/>
                  <a:gd name="connsiteY190" fmla="*/ 3129645 h 6175121"/>
                  <a:gd name="connsiteX191" fmla="*/ 2312568 w 9101578"/>
                  <a:gd name="connsiteY191" fmla="*/ 3152219 h 6175121"/>
                  <a:gd name="connsiteX192" fmla="*/ 2304800 w 9101578"/>
                  <a:gd name="connsiteY192" fmla="*/ 3286539 h 6175121"/>
                  <a:gd name="connsiteX193" fmla="*/ 2304800 w 9101578"/>
                  <a:gd name="connsiteY193" fmla="*/ 3286539 h 6175121"/>
                  <a:gd name="connsiteX194" fmla="*/ 4081021 w 9101578"/>
                  <a:gd name="connsiteY194" fmla="*/ 5106821 h 6175121"/>
                  <a:gd name="connsiteX195" fmla="*/ 3901481 w 9101578"/>
                  <a:gd name="connsiteY195" fmla="*/ 4718424 h 6175121"/>
                  <a:gd name="connsiteX196" fmla="*/ 3529247 w 9101578"/>
                  <a:gd name="connsiteY196" fmla="*/ 4770877 h 6175121"/>
                  <a:gd name="connsiteX197" fmla="*/ 3435727 w 9101578"/>
                  <a:gd name="connsiteY197" fmla="*/ 4958365 h 6175121"/>
                  <a:gd name="connsiteX198" fmla="*/ 3388891 w 9101578"/>
                  <a:gd name="connsiteY198" fmla="*/ 5190867 h 6175121"/>
                  <a:gd name="connsiteX199" fmla="*/ 3434593 w 9101578"/>
                  <a:gd name="connsiteY199" fmla="*/ 5285405 h 6175121"/>
                  <a:gd name="connsiteX200" fmla="*/ 3499761 w 9101578"/>
                  <a:gd name="connsiteY200" fmla="*/ 5345743 h 6175121"/>
                  <a:gd name="connsiteX201" fmla="*/ 3674658 w 9101578"/>
                  <a:gd name="connsiteY201" fmla="*/ 5269055 h 6175121"/>
                  <a:gd name="connsiteX202" fmla="*/ 3847876 w 9101578"/>
                  <a:gd name="connsiteY202" fmla="*/ 5197073 h 6175121"/>
                  <a:gd name="connsiteX203" fmla="*/ 3965034 w 9101578"/>
                  <a:gd name="connsiteY203" fmla="*/ 5151148 h 6175121"/>
                  <a:gd name="connsiteX204" fmla="*/ 4081021 w 9101578"/>
                  <a:gd name="connsiteY204" fmla="*/ 5106821 h 6175121"/>
                  <a:gd name="connsiteX205" fmla="*/ 4081021 w 9101578"/>
                  <a:gd name="connsiteY205" fmla="*/ 5106821 h 6175121"/>
                  <a:gd name="connsiteX206" fmla="*/ 5794905 w 9101578"/>
                  <a:gd name="connsiteY206" fmla="*/ 4299193 h 6175121"/>
                  <a:gd name="connsiteX207" fmla="*/ 5974785 w 9101578"/>
                  <a:gd name="connsiteY207" fmla="*/ 4229613 h 6175121"/>
                  <a:gd name="connsiteX208" fmla="*/ 6136796 w 9101578"/>
                  <a:gd name="connsiteY208" fmla="*/ 4078906 h 6175121"/>
                  <a:gd name="connsiteX209" fmla="*/ 6267885 w 9101578"/>
                  <a:gd name="connsiteY209" fmla="*/ 3894044 h 6175121"/>
                  <a:gd name="connsiteX210" fmla="*/ 6386015 w 9101578"/>
                  <a:gd name="connsiteY210" fmla="*/ 3687500 h 6175121"/>
                  <a:gd name="connsiteX211" fmla="*/ 6411661 w 9101578"/>
                  <a:gd name="connsiteY211" fmla="*/ 3572396 h 6175121"/>
                  <a:gd name="connsiteX212" fmla="*/ 6422216 w 9101578"/>
                  <a:gd name="connsiteY212" fmla="*/ 3521685 h 6175121"/>
                  <a:gd name="connsiteX213" fmla="*/ 6371638 w 9101578"/>
                  <a:gd name="connsiteY213" fmla="*/ 3508487 h 6175121"/>
                  <a:gd name="connsiteX214" fmla="*/ 6135207 w 9101578"/>
                  <a:gd name="connsiteY214" fmla="*/ 3506585 h 6175121"/>
                  <a:gd name="connsiteX215" fmla="*/ 5812747 w 9101578"/>
                  <a:gd name="connsiteY215" fmla="*/ 3758625 h 6175121"/>
                  <a:gd name="connsiteX216" fmla="*/ 5794905 w 9101578"/>
                  <a:gd name="connsiteY216" fmla="*/ 4299193 h 6175121"/>
                  <a:gd name="connsiteX217" fmla="*/ 5794905 w 9101578"/>
                  <a:gd name="connsiteY217" fmla="*/ 4299193 h 6175121"/>
                  <a:gd name="connsiteX218" fmla="*/ 5270349 w 9101578"/>
                  <a:gd name="connsiteY218" fmla="*/ 2805417 h 6175121"/>
                  <a:gd name="connsiteX219" fmla="*/ 5359101 w 9101578"/>
                  <a:gd name="connsiteY219" fmla="*/ 2850476 h 6175121"/>
                  <a:gd name="connsiteX220" fmla="*/ 5486045 w 9101578"/>
                  <a:gd name="connsiteY220" fmla="*/ 2902491 h 6175121"/>
                  <a:gd name="connsiteX221" fmla="*/ 5744917 w 9101578"/>
                  <a:gd name="connsiteY221" fmla="*/ 3014425 h 6175121"/>
                  <a:gd name="connsiteX222" fmla="*/ 6291986 w 9101578"/>
                  <a:gd name="connsiteY222" fmla="*/ 3285852 h 6175121"/>
                  <a:gd name="connsiteX223" fmla="*/ 6405928 w 9101578"/>
                  <a:gd name="connsiteY223" fmla="*/ 3334581 h 6175121"/>
                  <a:gd name="connsiteX224" fmla="*/ 6421189 w 9101578"/>
                  <a:gd name="connsiteY224" fmla="*/ 3319686 h 6175121"/>
                  <a:gd name="connsiteX225" fmla="*/ 6428646 w 9101578"/>
                  <a:gd name="connsiteY225" fmla="*/ 3287111 h 6175121"/>
                  <a:gd name="connsiteX226" fmla="*/ 6447809 w 9101578"/>
                  <a:gd name="connsiteY226" fmla="*/ 3193956 h 6175121"/>
                  <a:gd name="connsiteX227" fmla="*/ 6477670 w 9101578"/>
                  <a:gd name="connsiteY227" fmla="*/ 3043920 h 6175121"/>
                  <a:gd name="connsiteX228" fmla="*/ 6482509 w 9101578"/>
                  <a:gd name="connsiteY228" fmla="*/ 2977492 h 6175121"/>
                  <a:gd name="connsiteX229" fmla="*/ 6477794 w 9101578"/>
                  <a:gd name="connsiteY229" fmla="*/ 2878971 h 6175121"/>
                  <a:gd name="connsiteX230" fmla="*/ 6452836 w 9101578"/>
                  <a:gd name="connsiteY230" fmla="*/ 2866817 h 6175121"/>
                  <a:gd name="connsiteX231" fmla="*/ 6423725 w 9101578"/>
                  <a:gd name="connsiteY231" fmla="*/ 2857477 h 6175121"/>
                  <a:gd name="connsiteX232" fmla="*/ 6357038 w 9101578"/>
                  <a:gd name="connsiteY232" fmla="*/ 2842136 h 6175121"/>
                  <a:gd name="connsiteX233" fmla="*/ 6298683 w 9101578"/>
                  <a:gd name="connsiteY233" fmla="*/ 2829259 h 6175121"/>
                  <a:gd name="connsiteX234" fmla="*/ 6230790 w 9101578"/>
                  <a:gd name="connsiteY234" fmla="*/ 2824294 h 6175121"/>
                  <a:gd name="connsiteX235" fmla="*/ 6168970 w 9101578"/>
                  <a:gd name="connsiteY235" fmla="*/ 2814605 h 6175121"/>
                  <a:gd name="connsiteX236" fmla="*/ 6112677 w 9101578"/>
                  <a:gd name="connsiteY236" fmla="*/ 2804676 h 6175121"/>
                  <a:gd name="connsiteX237" fmla="*/ 6047044 w 9101578"/>
                  <a:gd name="connsiteY237" fmla="*/ 2801265 h 6175121"/>
                  <a:gd name="connsiteX238" fmla="*/ 5970303 w 9101578"/>
                  <a:gd name="connsiteY238" fmla="*/ 2793951 h 6175121"/>
                  <a:gd name="connsiteX239" fmla="*/ 5623090 w 9101578"/>
                  <a:gd name="connsiteY239" fmla="*/ 2797282 h 6175121"/>
                  <a:gd name="connsiteX240" fmla="*/ 5436173 w 9101578"/>
                  <a:gd name="connsiteY240" fmla="*/ 2803104 h 6175121"/>
                  <a:gd name="connsiteX241" fmla="*/ 5270349 w 9101578"/>
                  <a:gd name="connsiteY241" fmla="*/ 2805417 h 6175121"/>
                  <a:gd name="connsiteX242" fmla="*/ 5270349 w 9101578"/>
                  <a:gd name="connsiteY242" fmla="*/ 2805417 h 6175121"/>
                  <a:gd name="connsiteX243" fmla="*/ 5570021 w 9101578"/>
                  <a:gd name="connsiteY243" fmla="*/ 3412537 h 6175121"/>
                  <a:gd name="connsiteX244" fmla="*/ 5410072 w 9101578"/>
                  <a:gd name="connsiteY244" fmla="*/ 3498396 h 6175121"/>
                  <a:gd name="connsiteX245" fmla="*/ 5237380 w 9101578"/>
                  <a:gd name="connsiteY245" fmla="*/ 3610678 h 6175121"/>
                  <a:gd name="connsiteX246" fmla="*/ 5010843 w 9101578"/>
                  <a:gd name="connsiteY246" fmla="*/ 3884462 h 6175121"/>
                  <a:gd name="connsiteX247" fmla="*/ 5194848 w 9101578"/>
                  <a:gd name="connsiteY247" fmla="*/ 4161506 h 6175121"/>
                  <a:gd name="connsiteX248" fmla="*/ 5571021 w 9101578"/>
                  <a:gd name="connsiteY248" fmla="*/ 4271654 h 6175121"/>
                  <a:gd name="connsiteX249" fmla="*/ 5570021 w 9101578"/>
                  <a:gd name="connsiteY249" fmla="*/ 3412537 h 6175121"/>
                  <a:gd name="connsiteX250" fmla="*/ 5570021 w 9101578"/>
                  <a:gd name="connsiteY250" fmla="*/ 3412537 h 6175121"/>
                  <a:gd name="connsiteX251" fmla="*/ 3893632 w 9101578"/>
                  <a:gd name="connsiteY251" fmla="*/ 4086300 h 6175121"/>
                  <a:gd name="connsiteX252" fmla="*/ 3799317 w 9101578"/>
                  <a:gd name="connsiteY252" fmla="*/ 4130698 h 6175121"/>
                  <a:gd name="connsiteX253" fmla="*/ 3717351 w 9101578"/>
                  <a:gd name="connsiteY253" fmla="*/ 4171248 h 6175121"/>
                  <a:gd name="connsiteX254" fmla="*/ 3579557 w 9101578"/>
                  <a:gd name="connsiteY254" fmla="*/ 4244811 h 6175121"/>
                  <a:gd name="connsiteX255" fmla="*/ 3250221 w 9101578"/>
                  <a:gd name="connsiteY255" fmla="*/ 4424101 h 6175121"/>
                  <a:gd name="connsiteX256" fmla="*/ 3201590 w 9101578"/>
                  <a:gd name="connsiteY256" fmla="*/ 4482118 h 6175121"/>
                  <a:gd name="connsiteX257" fmla="*/ 3170399 w 9101578"/>
                  <a:gd name="connsiteY257" fmla="*/ 4587925 h 6175121"/>
                  <a:gd name="connsiteX258" fmla="*/ 3149414 w 9101578"/>
                  <a:gd name="connsiteY258" fmla="*/ 4690724 h 6175121"/>
                  <a:gd name="connsiteX259" fmla="*/ 3180355 w 9101578"/>
                  <a:gd name="connsiteY259" fmla="*/ 4776985 h 6175121"/>
                  <a:gd name="connsiteX260" fmla="*/ 3275403 w 9101578"/>
                  <a:gd name="connsiteY260" fmla="*/ 4982269 h 6175121"/>
                  <a:gd name="connsiteX261" fmla="*/ 3370701 w 9101578"/>
                  <a:gd name="connsiteY261" fmla="*/ 5163390 h 6175121"/>
                  <a:gd name="connsiteX262" fmla="*/ 3542445 w 9101578"/>
                  <a:gd name="connsiteY262" fmla="*/ 4716192 h 6175121"/>
                  <a:gd name="connsiteX263" fmla="*/ 3952514 w 9101578"/>
                  <a:gd name="connsiteY263" fmla="*/ 4718335 h 6175121"/>
                  <a:gd name="connsiteX264" fmla="*/ 4062600 w 9101578"/>
                  <a:gd name="connsiteY264" fmla="*/ 4922521 h 6175121"/>
                  <a:gd name="connsiteX265" fmla="*/ 4093282 w 9101578"/>
                  <a:gd name="connsiteY265" fmla="*/ 5040053 h 6175121"/>
                  <a:gd name="connsiteX266" fmla="*/ 4147030 w 9101578"/>
                  <a:gd name="connsiteY266" fmla="*/ 5092212 h 6175121"/>
                  <a:gd name="connsiteX267" fmla="*/ 4260223 w 9101578"/>
                  <a:gd name="connsiteY267" fmla="*/ 5062163 h 6175121"/>
                  <a:gd name="connsiteX268" fmla="*/ 4298478 w 9101578"/>
                  <a:gd name="connsiteY268" fmla="*/ 5034365 h 6175121"/>
                  <a:gd name="connsiteX269" fmla="*/ 4266625 w 9101578"/>
                  <a:gd name="connsiteY269" fmla="*/ 4959034 h 6175121"/>
                  <a:gd name="connsiteX270" fmla="*/ 4150262 w 9101578"/>
                  <a:gd name="connsiteY270" fmla="*/ 4683875 h 6175121"/>
                  <a:gd name="connsiteX271" fmla="*/ 4023872 w 9101578"/>
                  <a:gd name="connsiteY271" fmla="*/ 4385105 h 6175121"/>
                  <a:gd name="connsiteX272" fmla="*/ 3960792 w 9101578"/>
                  <a:gd name="connsiteY272" fmla="*/ 4236042 h 6175121"/>
                  <a:gd name="connsiteX273" fmla="*/ 3893632 w 9101578"/>
                  <a:gd name="connsiteY273" fmla="*/ 4086300 h 6175121"/>
                  <a:gd name="connsiteX274" fmla="*/ 3893632 w 9101578"/>
                  <a:gd name="connsiteY274" fmla="*/ 4086300 h 6175121"/>
                  <a:gd name="connsiteX275" fmla="*/ 5573172 w 9101578"/>
                  <a:gd name="connsiteY275" fmla="*/ 3311802 h 6175121"/>
                  <a:gd name="connsiteX276" fmla="*/ 5575137 w 9101578"/>
                  <a:gd name="connsiteY276" fmla="*/ 3175945 h 6175121"/>
                  <a:gd name="connsiteX277" fmla="*/ 5564020 w 9101578"/>
                  <a:gd name="connsiteY277" fmla="*/ 3077495 h 6175121"/>
                  <a:gd name="connsiteX278" fmla="*/ 5487787 w 9101578"/>
                  <a:gd name="connsiteY278" fmla="*/ 3048206 h 6175121"/>
                  <a:gd name="connsiteX279" fmla="*/ 5375452 w 9101578"/>
                  <a:gd name="connsiteY279" fmla="*/ 3008862 h 6175121"/>
                  <a:gd name="connsiteX280" fmla="*/ 4935521 w 9101578"/>
                  <a:gd name="connsiteY280" fmla="*/ 2843234 h 6175121"/>
                  <a:gd name="connsiteX281" fmla="*/ 4839179 w 9101578"/>
                  <a:gd name="connsiteY281" fmla="*/ 2812650 h 6175121"/>
                  <a:gd name="connsiteX282" fmla="*/ 4741863 w 9101578"/>
                  <a:gd name="connsiteY282" fmla="*/ 2781708 h 6175121"/>
                  <a:gd name="connsiteX283" fmla="*/ 4712806 w 9101578"/>
                  <a:gd name="connsiteY283" fmla="*/ 2901652 h 6175121"/>
                  <a:gd name="connsiteX284" fmla="*/ 4682285 w 9101578"/>
                  <a:gd name="connsiteY284" fmla="*/ 3038910 h 6175121"/>
                  <a:gd name="connsiteX285" fmla="*/ 4583111 w 9101578"/>
                  <a:gd name="connsiteY285" fmla="*/ 3575674 h 6175121"/>
                  <a:gd name="connsiteX286" fmla="*/ 4810943 w 9101578"/>
                  <a:gd name="connsiteY286" fmla="*/ 3454328 h 6175121"/>
                  <a:gd name="connsiteX287" fmla="*/ 5042258 w 9101578"/>
                  <a:gd name="connsiteY287" fmla="*/ 3331000 h 6175121"/>
                  <a:gd name="connsiteX288" fmla="*/ 5159166 w 9101578"/>
                  <a:gd name="connsiteY288" fmla="*/ 3287629 h 6175121"/>
                  <a:gd name="connsiteX289" fmla="*/ 5101113 w 9101578"/>
                  <a:gd name="connsiteY289" fmla="*/ 3373738 h 6175121"/>
                  <a:gd name="connsiteX290" fmla="*/ 4882497 w 9101578"/>
                  <a:gd name="connsiteY290" fmla="*/ 3524257 h 6175121"/>
                  <a:gd name="connsiteX291" fmla="*/ 4646440 w 9101578"/>
                  <a:gd name="connsiteY291" fmla="*/ 3666346 h 6175121"/>
                  <a:gd name="connsiteX292" fmla="*/ 4562376 w 9101578"/>
                  <a:gd name="connsiteY292" fmla="*/ 3734997 h 6175121"/>
                  <a:gd name="connsiteX293" fmla="*/ 4571369 w 9101578"/>
                  <a:gd name="connsiteY293" fmla="*/ 3856066 h 6175121"/>
                  <a:gd name="connsiteX294" fmla="*/ 4674792 w 9101578"/>
                  <a:gd name="connsiteY294" fmla="*/ 4121939 h 6175121"/>
                  <a:gd name="connsiteX295" fmla="*/ 4726200 w 9101578"/>
                  <a:gd name="connsiteY295" fmla="*/ 4241043 h 6175121"/>
                  <a:gd name="connsiteX296" fmla="*/ 4819757 w 9101578"/>
                  <a:gd name="connsiteY296" fmla="*/ 4319767 h 6175121"/>
                  <a:gd name="connsiteX297" fmla="*/ 5399695 w 9101578"/>
                  <a:gd name="connsiteY297" fmla="*/ 4606571 h 6175121"/>
                  <a:gd name="connsiteX298" fmla="*/ 5262178 w 9101578"/>
                  <a:gd name="connsiteY298" fmla="*/ 4568673 h 6175121"/>
                  <a:gd name="connsiteX299" fmla="*/ 5091737 w 9101578"/>
                  <a:gd name="connsiteY299" fmla="*/ 4485904 h 6175121"/>
                  <a:gd name="connsiteX300" fmla="*/ 4774412 w 9101578"/>
                  <a:gd name="connsiteY300" fmla="*/ 4331465 h 6175121"/>
                  <a:gd name="connsiteX301" fmla="*/ 5012201 w 9101578"/>
                  <a:gd name="connsiteY301" fmla="*/ 4779762 h 6175121"/>
                  <a:gd name="connsiteX302" fmla="*/ 4981036 w 9101578"/>
                  <a:gd name="connsiteY302" fmla="*/ 4774243 h 6175121"/>
                  <a:gd name="connsiteX303" fmla="*/ 4953077 w 9101578"/>
                  <a:gd name="connsiteY303" fmla="*/ 4726175 h 6175121"/>
                  <a:gd name="connsiteX304" fmla="*/ 4903160 w 9101578"/>
                  <a:gd name="connsiteY304" fmla="*/ 4637378 h 6175121"/>
                  <a:gd name="connsiteX305" fmla="*/ 4800388 w 9101578"/>
                  <a:gd name="connsiteY305" fmla="*/ 4452891 h 6175121"/>
                  <a:gd name="connsiteX306" fmla="*/ 4708734 w 9101578"/>
                  <a:gd name="connsiteY306" fmla="*/ 4299023 h 6175121"/>
                  <a:gd name="connsiteX307" fmla="*/ 4524068 w 9101578"/>
                  <a:gd name="connsiteY307" fmla="*/ 4210191 h 6175121"/>
                  <a:gd name="connsiteX308" fmla="*/ 4565868 w 9101578"/>
                  <a:gd name="connsiteY308" fmla="*/ 4910600 h 6175121"/>
                  <a:gd name="connsiteX309" fmla="*/ 4555617 w 9101578"/>
                  <a:gd name="connsiteY309" fmla="*/ 4953864 h 6175121"/>
                  <a:gd name="connsiteX310" fmla="*/ 4540043 w 9101578"/>
                  <a:gd name="connsiteY310" fmla="*/ 4874193 h 6175121"/>
                  <a:gd name="connsiteX311" fmla="*/ 4518934 w 9101578"/>
                  <a:gd name="connsiteY311" fmla="*/ 4688143 h 6175121"/>
                  <a:gd name="connsiteX312" fmla="*/ 4500413 w 9101578"/>
                  <a:gd name="connsiteY312" fmla="*/ 4315043 h 6175121"/>
                  <a:gd name="connsiteX313" fmla="*/ 4456292 w 9101578"/>
                  <a:gd name="connsiteY313" fmla="*/ 4678330 h 6175121"/>
                  <a:gd name="connsiteX314" fmla="*/ 4435387 w 9101578"/>
                  <a:gd name="connsiteY314" fmla="*/ 4850467 h 6175121"/>
                  <a:gd name="connsiteX315" fmla="*/ 4424404 w 9101578"/>
                  <a:gd name="connsiteY315" fmla="*/ 4940880 h 6175121"/>
                  <a:gd name="connsiteX316" fmla="*/ 4418921 w 9101578"/>
                  <a:gd name="connsiteY316" fmla="*/ 4986038 h 6175121"/>
                  <a:gd name="connsiteX317" fmla="*/ 4389846 w 9101578"/>
                  <a:gd name="connsiteY317" fmla="*/ 5014702 h 6175121"/>
                  <a:gd name="connsiteX318" fmla="*/ 4452720 w 9101578"/>
                  <a:gd name="connsiteY318" fmla="*/ 4540812 h 6175121"/>
                  <a:gd name="connsiteX319" fmla="*/ 4478348 w 9101578"/>
                  <a:gd name="connsiteY319" fmla="*/ 4308971 h 6175121"/>
                  <a:gd name="connsiteX320" fmla="*/ 4484590 w 9101578"/>
                  <a:gd name="connsiteY320" fmla="*/ 4246552 h 6175121"/>
                  <a:gd name="connsiteX321" fmla="*/ 4489689 w 9101578"/>
                  <a:gd name="connsiteY321" fmla="*/ 4193019 h 6175121"/>
                  <a:gd name="connsiteX322" fmla="*/ 4441727 w 9101578"/>
                  <a:gd name="connsiteY322" fmla="*/ 4170721 h 6175121"/>
                  <a:gd name="connsiteX323" fmla="*/ 4378711 w 9101578"/>
                  <a:gd name="connsiteY323" fmla="*/ 4141423 h 6175121"/>
                  <a:gd name="connsiteX324" fmla="*/ 4175060 w 9101578"/>
                  <a:gd name="connsiteY324" fmla="*/ 4044054 h 6175121"/>
                  <a:gd name="connsiteX325" fmla="*/ 4082584 w 9101578"/>
                  <a:gd name="connsiteY325" fmla="*/ 3999057 h 6175121"/>
                  <a:gd name="connsiteX326" fmla="*/ 4000145 w 9101578"/>
                  <a:gd name="connsiteY326" fmla="*/ 4027641 h 6175121"/>
                  <a:gd name="connsiteX327" fmla="*/ 3914662 w 9101578"/>
                  <a:gd name="connsiteY327" fmla="*/ 4071941 h 6175121"/>
                  <a:gd name="connsiteX328" fmla="*/ 3953247 w 9101578"/>
                  <a:gd name="connsiteY328" fmla="*/ 4184500 h 6175121"/>
                  <a:gd name="connsiteX329" fmla="*/ 4044428 w 9101578"/>
                  <a:gd name="connsiteY329" fmla="*/ 4401500 h 6175121"/>
                  <a:gd name="connsiteX330" fmla="*/ 4229317 w 9101578"/>
                  <a:gd name="connsiteY330" fmla="*/ 4841493 h 6175121"/>
                  <a:gd name="connsiteX331" fmla="*/ 4274510 w 9101578"/>
                  <a:gd name="connsiteY331" fmla="*/ 4949042 h 6175121"/>
                  <a:gd name="connsiteX332" fmla="*/ 4323704 w 9101578"/>
                  <a:gd name="connsiteY332" fmla="*/ 5040053 h 6175121"/>
                  <a:gd name="connsiteX333" fmla="*/ 4361110 w 9101578"/>
                  <a:gd name="connsiteY333" fmla="*/ 5026668 h 6175121"/>
                  <a:gd name="connsiteX334" fmla="*/ 4404866 w 9101578"/>
                  <a:gd name="connsiteY334" fmla="*/ 5019363 h 6175121"/>
                  <a:gd name="connsiteX335" fmla="*/ 4487885 w 9101578"/>
                  <a:gd name="connsiteY335" fmla="*/ 4990574 h 6175121"/>
                  <a:gd name="connsiteX336" fmla="*/ 4699117 w 9101578"/>
                  <a:gd name="connsiteY336" fmla="*/ 4924601 h 6175121"/>
                  <a:gd name="connsiteX337" fmla="*/ 4908473 w 9101578"/>
                  <a:gd name="connsiteY337" fmla="*/ 4849646 h 6175121"/>
                  <a:gd name="connsiteX338" fmla="*/ 5097229 w 9101578"/>
                  <a:gd name="connsiteY338" fmla="*/ 4774645 h 6175121"/>
                  <a:gd name="connsiteX339" fmla="*/ 5290673 w 9101578"/>
                  <a:gd name="connsiteY339" fmla="*/ 4685000 h 6175121"/>
                  <a:gd name="connsiteX340" fmla="*/ 5619437 w 9101578"/>
                  <a:gd name="connsiteY340" fmla="*/ 4493691 h 6175121"/>
                  <a:gd name="connsiteX341" fmla="*/ 5692053 w 9101578"/>
                  <a:gd name="connsiteY341" fmla="*/ 4440014 h 6175121"/>
                  <a:gd name="connsiteX342" fmla="*/ 5766054 w 9101578"/>
                  <a:gd name="connsiteY342" fmla="*/ 4381793 h 6175121"/>
                  <a:gd name="connsiteX343" fmla="*/ 5769750 w 9101578"/>
                  <a:gd name="connsiteY343" fmla="*/ 4347681 h 6175121"/>
                  <a:gd name="connsiteX344" fmla="*/ 5719467 w 9101578"/>
                  <a:gd name="connsiteY344" fmla="*/ 4336287 h 6175121"/>
                  <a:gd name="connsiteX345" fmla="*/ 5588192 w 9101578"/>
                  <a:gd name="connsiteY345" fmla="*/ 4318651 h 6175121"/>
                  <a:gd name="connsiteX346" fmla="*/ 5597381 w 9101578"/>
                  <a:gd name="connsiteY346" fmla="*/ 4405072 h 6175121"/>
                  <a:gd name="connsiteX347" fmla="*/ 5594889 w 9101578"/>
                  <a:gd name="connsiteY347" fmla="*/ 4495316 h 6175121"/>
                  <a:gd name="connsiteX348" fmla="*/ 5577727 w 9101578"/>
                  <a:gd name="connsiteY348" fmla="*/ 4382292 h 6175121"/>
                  <a:gd name="connsiteX349" fmla="*/ 5573735 w 9101578"/>
                  <a:gd name="connsiteY349" fmla="*/ 4324169 h 6175121"/>
                  <a:gd name="connsiteX350" fmla="*/ 5527229 w 9101578"/>
                  <a:gd name="connsiteY350" fmla="*/ 4305649 h 6175121"/>
                  <a:gd name="connsiteX351" fmla="*/ 5294102 w 9101578"/>
                  <a:gd name="connsiteY351" fmla="*/ 4247285 h 6175121"/>
                  <a:gd name="connsiteX352" fmla="*/ 4982545 w 9101578"/>
                  <a:gd name="connsiteY352" fmla="*/ 3976036 h 6175121"/>
                  <a:gd name="connsiteX353" fmla="*/ 5195322 w 9101578"/>
                  <a:gd name="connsiteY353" fmla="*/ 3600525 h 6175121"/>
                  <a:gd name="connsiteX354" fmla="*/ 5405562 w 9101578"/>
                  <a:gd name="connsiteY354" fmla="*/ 3462445 h 6175121"/>
                  <a:gd name="connsiteX355" fmla="*/ 5508271 w 9101578"/>
                  <a:gd name="connsiteY355" fmla="*/ 3404581 h 6175121"/>
                  <a:gd name="connsiteX356" fmla="*/ 5568449 w 9101578"/>
                  <a:gd name="connsiteY356" fmla="*/ 3371336 h 6175121"/>
                  <a:gd name="connsiteX357" fmla="*/ 5573172 w 9101578"/>
                  <a:gd name="connsiteY357" fmla="*/ 3311802 h 6175121"/>
                  <a:gd name="connsiteX358" fmla="*/ 5573172 w 9101578"/>
                  <a:gd name="connsiteY358" fmla="*/ 3311802 h 6175121"/>
                  <a:gd name="connsiteX359" fmla="*/ 2817301 w 9101578"/>
                  <a:gd name="connsiteY359" fmla="*/ 5690715 h 6175121"/>
                  <a:gd name="connsiteX360" fmla="*/ 2798549 w 9101578"/>
                  <a:gd name="connsiteY360" fmla="*/ 5699877 h 6175121"/>
                  <a:gd name="connsiteX361" fmla="*/ 2995064 w 9101578"/>
                  <a:gd name="connsiteY361" fmla="*/ 5102731 h 6175121"/>
                  <a:gd name="connsiteX362" fmla="*/ 3080557 w 9101578"/>
                  <a:gd name="connsiteY362" fmla="*/ 4810864 h 6175121"/>
                  <a:gd name="connsiteX363" fmla="*/ 3115303 w 9101578"/>
                  <a:gd name="connsiteY363" fmla="*/ 4667855 h 6175121"/>
                  <a:gd name="connsiteX364" fmla="*/ 3066707 w 9101578"/>
                  <a:gd name="connsiteY364" fmla="*/ 4526230 h 6175121"/>
                  <a:gd name="connsiteX365" fmla="*/ 2732987 w 9101578"/>
                  <a:gd name="connsiteY365" fmla="*/ 4726737 h 6175121"/>
                  <a:gd name="connsiteX366" fmla="*/ 2430199 w 9101578"/>
                  <a:gd name="connsiteY366" fmla="*/ 4896937 h 6175121"/>
                  <a:gd name="connsiteX367" fmla="*/ 2271304 w 9101578"/>
                  <a:gd name="connsiteY367" fmla="*/ 4971634 h 6175121"/>
                  <a:gd name="connsiteX368" fmla="*/ 2245131 w 9101578"/>
                  <a:gd name="connsiteY368" fmla="*/ 5093015 h 6175121"/>
                  <a:gd name="connsiteX369" fmla="*/ 2255945 w 9101578"/>
                  <a:gd name="connsiteY369" fmla="*/ 5523766 h 6175121"/>
                  <a:gd name="connsiteX370" fmla="*/ 2288253 w 9101578"/>
                  <a:gd name="connsiteY370" fmla="*/ 5679330 h 6175121"/>
                  <a:gd name="connsiteX371" fmla="*/ 2408920 w 9101578"/>
                  <a:gd name="connsiteY371" fmla="*/ 5849967 h 6175121"/>
                  <a:gd name="connsiteX372" fmla="*/ 2507182 w 9101578"/>
                  <a:gd name="connsiteY372" fmla="*/ 5987868 h 6175121"/>
                  <a:gd name="connsiteX373" fmla="*/ 2543133 w 9101578"/>
                  <a:gd name="connsiteY373" fmla="*/ 5926771 h 6175121"/>
                  <a:gd name="connsiteX374" fmla="*/ 2603855 w 9101578"/>
                  <a:gd name="connsiteY374" fmla="*/ 5861343 h 6175121"/>
                  <a:gd name="connsiteX375" fmla="*/ 2904080 w 9101578"/>
                  <a:gd name="connsiteY375" fmla="*/ 5653451 h 6175121"/>
                  <a:gd name="connsiteX376" fmla="*/ 3232058 w 9101578"/>
                  <a:gd name="connsiteY376" fmla="*/ 5470964 h 6175121"/>
                  <a:gd name="connsiteX377" fmla="*/ 3308255 w 9101578"/>
                  <a:gd name="connsiteY377" fmla="*/ 5433710 h 6175121"/>
                  <a:gd name="connsiteX378" fmla="*/ 3343447 w 9101578"/>
                  <a:gd name="connsiteY378" fmla="*/ 5409725 h 6175121"/>
                  <a:gd name="connsiteX379" fmla="*/ 3351421 w 9101578"/>
                  <a:gd name="connsiteY379" fmla="*/ 5336912 h 6175121"/>
                  <a:gd name="connsiteX380" fmla="*/ 3362740 w 9101578"/>
                  <a:gd name="connsiteY380" fmla="*/ 5227827 h 6175121"/>
                  <a:gd name="connsiteX381" fmla="*/ 3326151 w 9101578"/>
                  <a:gd name="connsiteY381" fmla="*/ 5130511 h 6175121"/>
                  <a:gd name="connsiteX382" fmla="*/ 3132439 w 9101578"/>
                  <a:gd name="connsiteY382" fmla="*/ 4716763 h 6175121"/>
                  <a:gd name="connsiteX383" fmla="*/ 2990707 w 9101578"/>
                  <a:gd name="connsiteY383" fmla="*/ 5205887 h 6175121"/>
                  <a:gd name="connsiteX384" fmla="*/ 2909777 w 9101578"/>
                  <a:gd name="connsiteY384" fmla="*/ 5459230 h 6175121"/>
                  <a:gd name="connsiteX385" fmla="*/ 2866656 w 9101578"/>
                  <a:gd name="connsiteY385" fmla="*/ 5587979 h 6175121"/>
                  <a:gd name="connsiteX386" fmla="*/ 2817301 w 9101578"/>
                  <a:gd name="connsiteY386" fmla="*/ 5690715 h 6175121"/>
                  <a:gd name="connsiteX387" fmla="*/ 2817301 w 9101578"/>
                  <a:gd name="connsiteY387" fmla="*/ 5690715 h 6175121"/>
                  <a:gd name="connsiteX388" fmla="*/ 3796361 w 9101578"/>
                  <a:gd name="connsiteY388" fmla="*/ 2614732 h 6175121"/>
                  <a:gd name="connsiteX389" fmla="*/ 3692125 w 9101578"/>
                  <a:gd name="connsiteY389" fmla="*/ 2602275 h 6175121"/>
                  <a:gd name="connsiteX390" fmla="*/ 3654620 w 9101578"/>
                  <a:gd name="connsiteY390" fmla="*/ 2597185 h 6175121"/>
                  <a:gd name="connsiteX391" fmla="*/ 3613115 w 9101578"/>
                  <a:gd name="connsiteY391" fmla="*/ 2586220 h 6175121"/>
                  <a:gd name="connsiteX392" fmla="*/ 3576566 w 9101578"/>
                  <a:gd name="connsiteY392" fmla="*/ 2592337 h 6175121"/>
                  <a:gd name="connsiteX393" fmla="*/ 3554491 w 9101578"/>
                  <a:gd name="connsiteY393" fmla="*/ 2621340 h 6175121"/>
                  <a:gd name="connsiteX394" fmla="*/ 3549839 w 9101578"/>
                  <a:gd name="connsiteY394" fmla="*/ 2738944 h 6175121"/>
                  <a:gd name="connsiteX395" fmla="*/ 3502548 w 9101578"/>
                  <a:gd name="connsiteY395" fmla="*/ 3198573 h 6175121"/>
                  <a:gd name="connsiteX396" fmla="*/ 3492278 w 9101578"/>
                  <a:gd name="connsiteY396" fmla="*/ 3300586 h 6175121"/>
                  <a:gd name="connsiteX397" fmla="*/ 3538231 w 9101578"/>
                  <a:gd name="connsiteY397" fmla="*/ 3380926 h 6175121"/>
                  <a:gd name="connsiteX398" fmla="*/ 3700822 w 9101578"/>
                  <a:gd name="connsiteY398" fmla="*/ 3465678 h 6175121"/>
                  <a:gd name="connsiteX399" fmla="*/ 3870192 w 9101578"/>
                  <a:gd name="connsiteY399" fmla="*/ 3497905 h 6175121"/>
                  <a:gd name="connsiteX400" fmla="*/ 3918144 w 9101578"/>
                  <a:gd name="connsiteY400" fmla="*/ 3498754 h 6175121"/>
                  <a:gd name="connsiteX401" fmla="*/ 3957863 w 9101578"/>
                  <a:gd name="connsiteY401" fmla="*/ 3515934 h 6175121"/>
                  <a:gd name="connsiteX402" fmla="*/ 4062751 w 9101578"/>
                  <a:gd name="connsiteY402" fmla="*/ 3543902 h 6175121"/>
                  <a:gd name="connsiteX403" fmla="*/ 4272197 w 9101578"/>
                  <a:gd name="connsiteY403" fmla="*/ 3585496 h 6175121"/>
                  <a:gd name="connsiteX404" fmla="*/ 4321507 w 9101578"/>
                  <a:gd name="connsiteY404" fmla="*/ 3609035 h 6175121"/>
                  <a:gd name="connsiteX405" fmla="*/ 4368727 w 9101578"/>
                  <a:gd name="connsiteY405" fmla="*/ 3610651 h 6175121"/>
                  <a:gd name="connsiteX406" fmla="*/ 4442353 w 9101578"/>
                  <a:gd name="connsiteY406" fmla="*/ 3663837 h 6175121"/>
                  <a:gd name="connsiteX407" fmla="*/ 4462462 w 9101578"/>
                  <a:gd name="connsiteY407" fmla="*/ 3626207 h 6175121"/>
                  <a:gd name="connsiteX408" fmla="*/ 4446076 w 9101578"/>
                  <a:gd name="connsiteY408" fmla="*/ 3574218 h 6175121"/>
                  <a:gd name="connsiteX409" fmla="*/ 4407920 w 9101578"/>
                  <a:gd name="connsiteY409" fmla="*/ 3453748 h 6175121"/>
                  <a:gd name="connsiteX410" fmla="*/ 4334732 w 9101578"/>
                  <a:gd name="connsiteY410" fmla="*/ 3214647 h 6175121"/>
                  <a:gd name="connsiteX411" fmla="*/ 4278752 w 9101578"/>
                  <a:gd name="connsiteY411" fmla="*/ 2998128 h 6175121"/>
                  <a:gd name="connsiteX412" fmla="*/ 4256222 w 9101578"/>
                  <a:gd name="connsiteY412" fmla="*/ 2886838 h 6175121"/>
                  <a:gd name="connsiteX413" fmla="*/ 4245364 w 9101578"/>
                  <a:gd name="connsiteY413" fmla="*/ 2851726 h 6175121"/>
                  <a:gd name="connsiteX414" fmla="*/ 4202197 w 9101578"/>
                  <a:gd name="connsiteY414" fmla="*/ 2876104 h 6175121"/>
                  <a:gd name="connsiteX415" fmla="*/ 3872603 w 9101578"/>
                  <a:gd name="connsiteY415" fmla="*/ 2992378 h 6175121"/>
                  <a:gd name="connsiteX416" fmla="*/ 3831928 w 9101578"/>
                  <a:gd name="connsiteY416" fmla="*/ 2792451 h 6175121"/>
                  <a:gd name="connsiteX417" fmla="*/ 3849761 w 9101578"/>
                  <a:gd name="connsiteY417" fmla="*/ 2676017 h 6175121"/>
                  <a:gd name="connsiteX418" fmla="*/ 3859137 w 9101578"/>
                  <a:gd name="connsiteY418" fmla="*/ 2628653 h 6175121"/>
                  <a:gd name="connsiteX419" fmla="*/ 3796361 w 9101578"/>
                  <a:gd name="connsiteY419" fmla="*/ 2614732 h 6175121"/>
                  <a:gd name="connsiteX420" fmla="*/ 3796361 w 9101578"/>
                  <a:gd name="connsiteY420" fmla="*/ 2614732 h 6175121"/>
                  <a:gd name="connsiteX421" fmla="*/ 6345063 w 9101578"/>
                  <a:gd name="connsiteY421" fmla="*/ 3472473 h 6175121"/>
                  <a:gd name="connsiteX422" fmla="*/ 6402981 w 9101578"/>
                  <a:gd name="connsiteY422" fmla="*/ 3478974 h 6175121"/>
                  <a:gd name="connsiteX423" fmla="*/ 6396901 w 9101578"/>
                  <a:gd name="connsiteY423" fmla="*/ 3425387 h 6175121"/>
                  <a:gd name="connsiteX424" fmla="*/ 6346743 w 9101578"/>
                  <a:gd name="connsiteY424" fmla="*/ 3394740 h 6175121"/>
                  <a:gd name="connsiteX425" fmla="*/ 6242068 w 9101578"/>
                  <a:gd name="connsiteY425" fmla="*/ 3355986 h 6175121"/>
                  <a:gd name="connsiteX426" fmla="*/ 6018362 w 9101578"/>
                  <a:gd name="connsiteY426" fmla="*/ 3263367 h 6175121"/>
                  <a:gd name="connsiteX427" fmla="*/ 5911581 w 9101578"/>
                  <a:gd name="connsiteY427" fmla="*/ 3238846 h 6175121"/>
                  <a:gd name="connsiteX428" fmla="*/ 5799549 w 9101578"/>
                  <a:gd name="connsiteY428" fmla="*/ 3292612 h 6175121"/>
                  <a:gd name="connsiteX429" fmla="*/ 5677837 w 9101578"/>
                  <a:gd name="connsiteY429" fmla="*/ 3352869 h 6175121"/>
                  <a:gd name="connsiteX430" fmla="*/ 5620768 w 9101578"/>
                  <a:gd name="connsiteY430" fmla="*/ 3381149 h 6175121"/>
                  <a:gd name="connsiteX431" fmla="*/ 5584549 w 9101578"/>
                  <a:gd name="connsiteY431" fmla="*/ 3431272 h 6175121"/>
                  <a:gd name="connsiteX432" fmla="*/ 5578664 w 9101578"/>
                  <a:gd name="connsiteY432" fmla="*/ 3957177 h 6175121"/>
                  <a:gd name="connsiteX433" fmla="*/ 5584683 w 9101578"/>
                  <a:gd name="connsiteY433" fmla="*/ 4222692 h 6175121"/>
                  <a:gd name="connsiteX434" fmla="*/ 5588915 w 9101578"/>
                  <a:gd name="connsiteY434" fmla="*/ 4273002 h 6175121"/>
                  <a:gd name="connsiteX435" fmla="*/ 5647083 w 9101578"/>
                  <a:gd name="connsiteY435" fmla="*/ 4284691 h 6175121"/>
                  <a:gd name="connsiteX436" fmla="*/ 5765482 w 9101578"/>
                  <a:gd name="connsiteY436" fmla="*/ 4297791 h 6175121"/>
                  <a:gd name="connsiteX437" fmla="*/ 5825159 w 9101578"/>
                  <a:gd name="connsiteY437" fmla="*/ 3674686 h 6175121"/>
                  <a:gd name="connsiteX438" fmla="*/ 6345063 w 9101578"/>
                  <a:gd name="connsiteY438" fmla="*/ 3472473 h 6175121"/>
                  <a:gd name="connsiteX439" fmla="*/ 6345063 w 9101578"/>
                  <a:gd name="connsiteY439" fmla="*/ 3472473 h 6175121"/>
                  <a:gd name="connsiteX440" fmla="*/ 4540767 w 9101578"/>
                  <a:gd name="connsiteY440" fmla="*/ 1493030 h 6175121"/>
                  <a:gd name="connsiteX441" fmla="*/ 4589568 w 9101578"/>
                  <a:gd name="connsiteY441" fmla="*/ 1420895 h 6175121"/>
                  <a:gd name="connsiteX442" fmla="*/ 4620777 w 9101578"/>
                  <a:gd name="connsiteY442" fmla="*/ 1378587 h 6175121"/>
                  <a:gd name="connsiteX443" fmla="*/ 4616562 w 9101578"/>
                  <a:gd name="connsiteY443" fmla="*/ 1343805 h 6175121"/>
                  <a:gd name="connsiteX444" fmla="*/ 4586451 w 9101578"/>
                  <a:gd name="connsiteY444" fmla="*/ 1322079 h 6175121"/>
                  <a:gd name="connsiteX445" fmla="*/ 4538552 w 9101578"/>
                  <a:gd name="connsiteY445" fmla="*/ 1321062 h 6175121"/>
                  <a:gd name="connsiteX446" fmla="*/ 4488573 w 9101578"/>
                  <a:gd name="connsiteY446" fmla="*/ 1279181 h 6175121"/>
                  <a:gd name="connsiteX447" fmla="*/ 4515603 w 9101578"/>
                  <a:gd name="connsiteY447" fmla="*/ 1265555 h 6175121"/>
                  <a:gd name="connsiteX448" fmla="*/ 4527193 w 9101578"/>
                  <a:gd name="connsiteY448" fmla="*/ 1235283 h 6175121"/>
                  <a:gd name="connsiteX449" fmla="*/ 4529605 w 9101578"/>
                  <a:gd name="connsiteY449" fmla="*/ 1161997 h 6175121"/>
                  <a:gd name="connsiteX450" fmla="*/ 4403964 w 9101578"/>
                  <a:gd name="connsiteY450" fmla="*/ 1120778 h 6175121"/>
                  <a:gd name="connsiteX451" fmla="*/ 4361860 w 9101578"/>
                  <a:gd name="connsiteY451" fmla="*/ 1162533 h 6175121"/>
                  <a:gd name="connsiteX452" fmla="*/ 4346823 w 9101578"/>
                  <a:gd name="connsiteY452" fmla="*/ 1203038 h 6175121"/>
                  <a:gd name="connsiteX453" fmla="*/ 4310434 w 9101578"/>
                  <a:gd name="connsiteY453" fmla="*/ 1214441 h 6175121"/>
                  <a:gd name="connsiteX454" fmla="*/ 4225638 w 9101578"/>
                  <a:gd name="connsiteY454" fmla="*/ 1190867 h 6175121"/>
                  <a:gd name="connsiteX455" fmla="*/ 4145824 w 9101578"/>
                  <a:gd name="connsiteY455" fmla="*/ 1214789 h 6175121"/>
                  <a:gd name="connsiteX456" fmla="*/ 3991894 w 9101578"/>
                  <a:gd name="connsiteY456" fmla="*/ 1254696 h 6175121"/>
                  <a:gd name="connsiteX457" fmla="*/ 3810398 w 9101578"/>
                  <a:gd name="connsiteY457" fmla="*/ 1240516 h 6175121"/>
                  <a:gd name="connsiteX458" fmla="*/ 3900758 w 9101578"/>
                  <a:gd name="connsiteY458" fmla="*/ 1440585 h 6175121"/>
                  <a:gd name="connsiteX459" fmla="*/ 3916171 w 9101578"/>
                  <a:gd name="connsiteY459" fmla="*/ 1477858 h 6175121"/>
                  <a:gd name="connsiteX460" fmla="*/ 3899981 w 9101578"/>
                  <a:gd name="connsiteY460" fmla="*/ 1518595 h 6175121"/>
                  <a:gd name="connsiteX461" fmla="*/ 3972883 w 9101578"/>
                  <a:gd name="connsiteY461" fmla="*/ 1565556 h 6175121"/>
                  <a:gd name="connsiteX462" fmla="*/ 4145190 w 9101578"/>
                  <a:gd name="connsiteY462" fmla="*/ 1604508 h 6175121"/>
                  <a:gd name="connsiteX463" fmla="*/ 4224772 w 9101578"/>
                  <a:gd name="connsiteY463" fmla="*/ 1542366 h 6175121"/>
                  <a:gd name="connsiteX464" fmla="*/ 4227451 w 9101578"/>
                  <a:gd name="connsiteY464" fmla="*/ 1607481 h 6175121"/>
                  <a:gd name="connsiteX465" fmla="*/ 4412920 w 9101578"/>
                  <a:gd name="connsiteY465" fmla="*/ 1589309 h 6175121"/>
                  <a:gd name="connsiteX466" fmla="*/ 4489073 w 9101578"/>
                  <a:gd name="connsiteY466" fmla="*/ 1550501 h 6175121"/>
                  <a:gd name="connsiteX467" fmla="*/ 4540767 w 9101578"/>
                  <a:gd name="connsiteY467" fmla="*/ 1493030 h 6175121"/>
                  <a:gd name="connsiteX468" fmla="*/ 4540767 w 9101578"/>
                  <a:gd name="connsiteY468" fmla="*/ 1493030 h 6175121"/>
                  <a:gd name="connsiteX469" fmla="*/ 3534257 w 9101578"/>
                  <a:gd name="connsiteY469" fmla="*/ 2588791 h 6175121"/>
                  <a:gd name="connsiteX470" fmla="*/ 3224906 w 9101578"/>
                  <a:gd name="connsiteY470" fmla="*/ 2589301 h 6175121"/>
                  <a:gd name="connsiteX471" fmla="*/ 3154209 w 9101578"/>
                  <a:gd name="connsiteY471" fmla="*/ 2602865 h 6175121"/>
                  <a:gd name="connsiteX472" fmla="*/ 3072771 w 9101578"/>
                  <a:gd name="connsiteY472" fmla="*/ 2622501 h 6175121"/>
                  <a:gd name="connsiteX473" fmla="*/ 3060376 w 9101578"/>
                  <a:gd name="connsiteY473" fmla="*/ 2701198 h 6175121"/>
                  <a:gd name="connsiteX474" fmla="*/ 3077950 w 9101578"/>
                  <a:gd name="connsiteY474" fmla="*/ 2771002 h 6175121"/>
                  <a:gd name="connsiteX475" fmla="*/ 3287208 w 9101578"/>
                  <a:gd name="connsiteY475" fmla="*/ 3020926 h 6175121"/>
                  <a:gd name="connsiteX476" fmla="*/ 3472499 w 9101578"/>
                  <a:gd name="connsiteY476" fmla="*/ 3273591 h 6175121"/>
                  <a:gd name="connsiteX477" fmla="*/ 3519639 w 9101578"/>
                  <a:gd name="connsiteY477" fmla="*/ 2939550 h 6175121"/>
                  <a:gd name="connsiteX478" fmla="*/ 3533935 w 9101578"/>
                  <a:gd name="connsiteY478" fmla="*/ 2766983 h 6175121"/>
                  <a:gd name="connsiteX479" fmla="*/ 3534257 w 9101578"/>
                  <a:gd name="connsiteY479" fmla="*/ 2588791 h 6175121"/>
                  <a:gd name="connsiteX480" fmla="*/ 3534257 w 9101578"/>
                  <a:gd name="connsiteY480" fmla="*/ 2588791 h 6175121"/>
                  <a:gd name="connsiteX481" fmla="*/ 2207046 w 9101578"/>
                  <a:gd name="connsiteY481" fmla="*/ 3672472 h 6175121"/>
                  <a:gd name="connsiteX482" fmla="*/ 2249346 w 9101578"/>
                  <a:gd name="connsiteY482" fmla="*/ 3672472 h 6175121"/>
                  <a:gd name="connsiteX483" fmla="*/ 2265250 w 9101578"/>
                  <a:gd name="connsiteY483" fmla="*/ 3654639 h 6175121"/>
                  <a:gd name="connsiteX484" fmla="*/ 2266009 w 9101578"/>
                  <a:gd name="connsiteY484" fmla="*/ 3636860 h 6175121"/>
                  <a:gd name="connsiteX485" fmla="*/ 2271251 w 9101578"/>
                  <a:gd name="connsiteY485" fmla="*/ 3522292 h 6175121"/>
                  <a:gd name="connsiteX486" fmla="*/ 2275832 w 9101578"/>
                  <a:gd name="connsiteY486" fmla="*/ 3417529 h 6175121"/>
                  <a:gd name="connsiteX487" fmla="*/ 2279189 w 9101578"/>
                  <a:gd name="connsiteY487" fmla="*/ 3313052 h 6175121"/>
                  <a:gd name="connsiteX488" fmla="*/ 2238729 w 9101578"/>
                  <a:gd name="connsiteY488" fmla="*/ 3299746 h 6175121"/>
                  <a:gd name="connsiteX489" fmla="*/ 2185544 w 9101578"/>
                  <a:gd name="connsiteY489" fmla="*/ 3293130 h 6175121"/>
                  <a:gd name="connsiteX490" fmla="*/ 2115535 w 9101578"/>
                  <a:gd name="connsiteY490" fmla="*/ 3286637 h 6175121"/>
                  <a:gd name="connsiteX491" fmla="*/ 2058028 w 9101578"/>
                  <a:gd name="connsiteY491" fmla="*/ 3326268 h 6175121"/>
                  <a:gd name="connsiteX492" fmla="*/ 1971874 w 9101578"/>
                  <a:gd name="connsiteY492" fmla="*/ 3388936 h 6175121"/>
                  <a:gd name="connsiteX493" fmla="*/ 1816497 w 9101578"/>
                  <a:gd name="connsiteY493" fmla="*/ 3504388 h 6175121"/>
                  <a:gd name="connsiteX494" fmla="*/ 1801460 w 9101578"/>
                  <a:gd name="connsiteY494" fmla="*/ 3537732 h 6175121"/>
                  <a:gd name="connsiteX495" fmla="*/ 1831446 w 9101578"/>
                  <a:gd name="connsiteY495" fmla="*/ 3580719 h 6175121"/>
                  <a:gd name="connsiteX496" fmla="*/ 1889623 w 9101578"/>
                  <a:gd name="connsiteY496" fmla="*/ 3665515 h 6175121"/>
                  <a:gd name="connsiteX497" fmla="*/ 2058635 w 9101578"/>
                  <a:gd name="connsiteY497" fmla="*/ 3676284 h 6175121"/>
                  <a:gd name="connsiteX498" fmla="*/ 2207046 w 9101578"/>
                  <a:gd name="connsiteY498" fmla="*/ 3672472 h 6175121"/>
                  <a:gd name="connsiteX499" fmla="*/ 2207046 w 9101578"/>
                  <a:gd name="connsiteY499" fmla="*/ 3672472 h 6175121"/>
                  <a:gd name="connsiteX500" fmla="*/ 2336902 w 9101578"/>
                  <a:gd name="connsiteY500" fmla="*/ 3669980 h 6175121"/>
                  <a:gd name="connsiteX501" fmla="*/ 2467597 w 9101578"/>
                  <a:gd name="connsiteY501" fmla="*/ 3661711 h 6175121"/>
                  <a:gd name="connsiteX502" fmla="*/ 2608186 w 9101578"/>
                  <a:gd name="connsiteY502" fmla="*/ 3638860 h 6175121"/>
                  <a:gd name="connsiteX503" fmla="*/ 2783208 w 9101578"/>
                  <a:gd name="connsiteY503" fmla="*/ 3533579 h 6175121"/>
                  <a:gd name="connsiteX504" fmla="*/ 2599158 w 9101578"/>
                  <a:gd name="connsiteY504" fmla="*/ 3390776 h 6175121"/>
                  <a:gd name="connsiteX505" fmla="*/ 2307720 w 9101578"/>
                  <a:gd name="connsiteY505" fmla="*/ 3309382 h 6175121"/>
                  <a:gd name="connsiteX506" fmla="*/ 2294816 w 9101578"/>
                  <a:gd name="connsiteY506" fmla="*/ 3513586 h 6175121"/>
                  <a:gd name="connsiteX507" fmla="*/ 2292521 w 9101578"/>
                  <a:gd name="connsiteY507" fmla="*/ 3622885 h 6175121"/>
                  <a:gd name="connsiteX508" fmla="*/ 2293093 w 9101578"/>
                  <a:gd name="connsiteY508" fmla="*/ 3658005 h 6175121"/>
                  <a:gd name="connsiteX509" fmla="*/ 2336902 w 9101578"/>
                  <a:gd name="connsiteY509" fmla="*/ 3669980 h 6175121"/>
                  <a:gd name="connsiteX510" fmla="*/ 2336902 w 9101578"/>
                  <a:gd name="connsiteY510" fmla="*/ 3669980 h 6175121"/>
                  <a:gd name="connsiteX511" fmla="*/ 2193830 w 9101578"/>
                  <a:gd name="connsiteY511" fmla="*/ 3701680 h 6175121"/>
                  <a:gd name="connsiteX512" fmla="*/ 1916153 w 9101578"/>
                  <a:gd name="connsiteY512" fmla="*/ 3701680 h 6175121"/>
                  <a:gd name="connsiteX513" fmla="*/ 2040391 w 9101578"/>
                  <a:gd name="connsiteY513" fmla="*/ 3956855 h 6175121"/>
                  <a:gd name="connsiteX514" fmla="*/ 2191384 w 9101578"/>
                  <a:gd name="connsiteY514" fmla="*/ 4198118 h 6175121"/>
                  <a:gd name="connsiteX515" fmla="*/ 2232907 w 9101578"/>
                  <a:gd name="connsiteY515" fmla="*/ 4152933 h 6175121"/>
                  <a:gd name="connsiteX516" fmla="*/ 2243747 w 9101578"/>
                  <a:gd name="connsiteY516" fmla="*/ 4087014 h 6175121"/>
                  <a:gd name="connsiteX517" fmla="*/ 2251025 w 9101578"/>
                  <a:gd name="connsiteY517" fmla="*/ 3922673 h 6175121"/>
                  <a:gd name="connsiteX518" fmla="*/ 2258017 w 9101578"/>
                  <a:gd name="connsiteY518" fmla="*/ 3779387 h 6175121"/>
                  <a:gd name="connsiteX519" fmla="*/ 2263768 w 9101578"/>
                  <a:gd name="connsiteY519" fmla="*/ 3705511 h 6175121"/>
                  <a:gd name="connsiteX520" fmla="*/ 2193830 w 9101578"/>
                  <a:gd name="connsiteY520" fmla="*/ 3701680 h 6175121"/>
                  <a:gd name="connsiteX521" fmla="*/ 2193830 w 9101578"/>
                  <a:gd name="connsiteY521" fmla="*/ 3701680 h 6175121"/>
                  <a:gd name="connsiteX522" fmla="*/ 3337411 w 9101578"/>
                  <a:gd name="connsiteY522" fmla="*/ 2031490 h 6175121"/>
                  <a:gd name="connsiteX523" fmla="*/ 3477991 w 9101578"/>
                  <a:gd name="connsiteY523" fmla="*/ 2031677 h 6175121"/>
                  <a:gd name="connsiteX524" fmla="*/ 3614812 w 9101578"/>
                  <a:gd name="connsiteY524" fmla="*/ 2046884 h 6175121"/>
                  <a:gd name="connsiteX525" fmla="*/ 3503414 w 9101578"/>
                  <a:gd name="connsiteY525" fmla="*/ 2234765 h 6175121"/>
                  <a:gd name="connsiteX526" fmla="*/ 3687446 w 9101578"/>
                  <a:gd name="connsiteY526" fmla="*/ 2199073 h 6175121"/>
                  <a:gd name="connsiteX527" fmla="*/ 3878755 w 9101578"/>
                  <a:gd name="connsiteY527" fmla="*/ 2147076 h 6175121"/>
                  <a:gd name="connsiteX528" fmla="*/ 3972338 w 9101578"/>
                  <a:gd name="connsiteY528" fmla="*/ 2122528 h 6175121"/>
                  <a:gd name="connsiteX529" fmla="*/ 3959703 w 9101578"/>
                  <a:gd name="connsiteY529" fmla="*/ 2021292 h 6175121"/>
                  <a:gd name="connsiteX530" fmla="*/ 3953345 w 9101578"/>
                  <a:gd name="connsiteY530" fmla="*/ 1970259 h 6175121"/>
                  <a:gd name="connsiteX531" fmla="*/ 3935986 w 9101578"/>
                  <a:gd name="connsiteY531" fmla="*/ 1952953 h 6175121"/>
                  <a:gd name="connsiteX532" fmla="*/ 3920144 w 9101578"/>
                  <a:gd name="connsiteY532" fmla="*/ 1952890 h 6175121"/>
                  <a:gd name="connsiteX533" fmla="*/ 3802960 w 9101578"/>
                  <a:gd name="connsiteY533" fmla="*/ 1956311 h 6175121"/>
                  <a:gd name="connsiteX534" fmla="*/ 3404883 w 9101578"/>
                  <a:gd name="connsiteY534" fmla="*/ 1987672 h 6175121"/>
                  <a:gd name="connsiteX535" fmla="*/ 3219146 w 9101578"/>
                  <a:gd name="connsiteY535" fmla="*/ 2021328 h 6175121"/>
                  <a:gd name="connsiteX536" fmla="*/ 3224441 w 9101578"/>
                  <a:gd name="connsiteY536" fmla="*/ 2039946 h 6175121"/>
                  <a:gd name="connsiteX537" fmla="*/ 3337411 w 9101578"/>
                  <a:gd name="connsiteY537" fmla="*/ 2031490 h 6175121"/>
                  <a:gd name="connsiteX538" fmla="*/ 3337411 w 9101578"/>
                  <a:gd name="connsiteY538" fmla="*/ 2031490 h 6175121"/>
                  <a:gd name="connsiteX539" fmla="*/ 7185918 w 9101578"/>
                  <a:gd name="connsiteY539" fmla="*/ 1044938 h 6175121"/>
                  <a:gd name="connsiteX540" fmla="*/ 7209833 w 9101578"/>
                  <a:gd name="connsiteY540" fmla="*/ 1017461 h 6175121"/>
                  <a:gd name="connsiteX541" fmla="*/ 7151566 w 9101578"/>
                  <a:gd name="connsiteY541" fmla="*/ 1000816 h 6175121"/>
                  <a:gd name="connsiteX542" fmla="*/ 7128983 w 9101578"/>
                  <a:gd name="connsiteY542" fmla="*/ 973197 h 6175121"/>
                  <a:gd name="connsiteX543" fmla="*/ 7218280 w 9101578"/>
                  <a:gd name="connsiteY543" fmla="*/ 939889 h 6175121"/>
                  <a:gd name="connsiteX544" fmla="*/ 7479161 w 9101578"/>
                  <a:gd name="connsiteY544" fmla="*/ 988163 h 6175121"/>
                  <a:gd name="connsiteX545" fmla="*/ 7585156 w 9101578"/>
                  <a:gd name="connsiteY545" fmla="*/ 1042937 h 6175121"/>
                  <a:gd name="connsiteX546" fmla="*/ 7630260 w 9101578"/>
                  <a:gd name="connsiteY546" fmla="*/ 1076504 h 6175121"/>
                  <a:gd name="connsiteX547" fmla="*/ 7662666 w 9101578"/>
                  <a:gd name="connsiteY547" fmla="*/ 1120313 h 6175121"/>
                  <a:gd name="connsiteX548" fmla="*/ 7722798 w 9101578"/>
                  <a:gd name="connsiteY548" fmla="*/ 1184821 h 6175121"/>
                  <a:gd name="connsiteX549" fmla="*/ 7702349 w 9101578"/>
                  <a:gd name="connsiteY549" fmla="*/ 1294433 h 6175121"/>
                  <a:gd name="connsiteX550" fmla="*/ 7634635 w 9101578"/>
                  <a:gd name="connsiteY550" fmla="*/ 1380122 h 6175121"/>
                  <a:gd name="connsiteX551" fmla="*/ 7637708 w 9101578"/>
                  <a:gd name="connsiteY551" fmla="*/ 1459302 h 6175121"/>
                  <a:gd name="connsiteX552" fmla="*/ 7729138 w 9101578"/>
                  <a:gd name="connsiteY552" fmla="*/ 1383141 h 6175121"/>
                  <a:gd name="connsiteX553" fmla="*/ 7824266 w 9101578"/>
                  <a:gd name="connsiteY553" fmla="*/ 1295898 h 6175121"/>
                  <a:gd name="connsiteX554" fmla="*/ 7926717 w 9101578"/>
                  <a:gd name="connsiteY554" fmla="*/ 1242221 h 6175121"/>
                  <a:gd name="connsiteX555" fmla="*/ 8008941 w 9101578"/>
                  <a:gd name="connsiteY555" fmla="*/ 1296398 h 6175121"/>
                  <a:gd name="connsiteX556" fmla="*/ 8044392 w 9101578"/>
                  <a:gd name="connsiteY556" fmla="*/ 1387525 h 6175121"/>
                  <a:gd name="connsiteX557" fmla="*/ 8062859 w 9101578"/>
                  <a:gd name="connsiteY557" fmla="*/ 1427218 h 6175121"/>
                  <a:gd name="connsiteX558" fmla="*/ 8072271 w 9101578"/>
                  <a:gd name="connsiteY558" fmla="*/ 1505406 h 6175121"/>
                  <a:gd name="connsiteX559" fmla="*/ 8073556 w 9101578"/>
                  <a:gd name="connsiteY559" fmla="*/ 1616732 h 6175121"/>
                  <a:gd name="connsiteX560" fmla="*/ 8058108 w 9101578"/>
                  <a:gd name="connsiteY560" fmla="*/ 1730389 h 6175121"/>
                  <a:gd name="connsiteX561" fmla="*/ 8038481 w 9101578"/>
                  <a:gd name="connsiteY561" fmla="*/ 1858173 h 6175121"/>
                  <a:gd name="connsiteX562" fmla="*/ 8032248 w 9101578"/>
                  <a:gd name="connsiteY562" fmla="*/ 1979055 h 6175121"/>
                  <a:gd name="connsiteX563" fmla="*/ 8163389 w 9101578"/>
                  <a:gd name="connsiteY563" fmla="*/ 1896741 h 6175121"/>
                  <a:gd name="connsiteX564" fmla="*/ 8232621 w 9101578"/>
                  <a:gd name="connsiteY564" fmla="*/ 1654398 h 6175121"/>
                  <a:gd name="connsiteX565" fmla="*/ 8266080 w 9101578"/>
                  <a:gd name="connsiteY565" fmla="*/ 1525060 h 6175121"/>
                  <a:gd name="connsiteX566" fmla="*/ 8289307 w 9101578"/>
                  <a:gd name="connsiteY566" fmla="*/ 1411984 h 6175121"/>
                  <a:gd name="connsiteX567" fmla="*/ 8362602 w 9101578"/>
                  <a:gd name="connsiteY567" fmla="*/ 1375390 h 6175121"/>
                  <a:gd name="connsiteX568" fmla="*/ 8426118 w 9101578"/>
                  <a:gd name="connsiteY568" fmla="*/ 1472964 h 6175121"/>
                  <a:gd name="connsiteX569" fmla="*/ 8432726 w 9101578"/>
                  <a:gd name="connsiteY569" fmla="*/ 1729113 h 6175121"/>
                  <a:gd name="connsiteX570" fmla="*/ 8412393 w 9101578"/>
                  <a:gd name="connsiteY570" fmla="*/ 1852735 h 6175121"/>
                  <a:gd name="connsiteX571" fmla="*/ 8418912 w 9101578"/>
                  <a:gd name="connsiteY571" fmla="*/ 1950765 h 6175121"/>
                  <a:gd name="connsiteX572" fmla="*/ 8550303 w 9101578"/>
                  <a:gd name="connsiteY572" fmla="*/ 1774913 h 6175121"/>
                  <a:gd name="connsiteX573" fmla="*/ 8625357 w 9101578"/>
                  <a:gd name="connsiteY573" fmla="*/ 1483680 h 6175121"/>
                  <a:gd name="connsiteX574" fmla="*/ 8638261 w 9101578"/>
                  <a:gd name="connsiteY574" fmla="*/ 1413314 h 6175121"/>
                  <a:gd name="connsiteX575" fmla="*/ 8660192 w 9101578"/>
                  <a:gd name="connsiteY575" fmla="*/ 1352985 h 6175121"/>
                  <a:gd name="connsiteX576" fmla="*/ 8661907 w 9101578"/>
                  <a:gd name="connsiteY576" fmla="*/ 1299246 h 6175121"/>
                  <a:gd name="connsiteX577" fmla="*/ 8712172 w 9101578"/>
                  <a:gd name="connsiteY577" fmla="*/ 1281726 h 6175121"/>
                  <a:gd name="connsiteX578" fmla="*/ 8837509 w 9101578"/>
                  <a:gd name="connsiteY578" fmla="*/ 1314284 h 6175121"/>
                  <a:gd name="connsiteX579" fmla="*/ 8971222 w 9101578"/>
                  <a:gd name="connsiteY579" fmla="*/ 1346297 h 6175121"/>
                  <a:gd name="connsiteX580" fmla="*/ 8565591 w 9101578"/>
                  <a:gd name="connsiteY580" fmla="*/ 989029 h 6175121"/>
                  <a:gd name="connsiteX581" fmla="*/ 8348582 w 9101578"/>
                  <a:gd name="connsiteY581" fmla="*/ 859388 h 6175121"/>
                  <a:gd name="connsiteX582" fmla="*/ 8100560 w 9101578"/>
                  <a:gd name="connsiteY582" fmla="*/ 771439 h 6175121"/>
                  <a:gd name="connsiteX583" fmla="*/ 7966650 w 9101578"/>
                  <a:gd name="connsiteY583" fmla="*/ 729791 h 6175121"/>
                  <a:gd name="connsiteX584" fmla="*/ 7848778 w 9101578"/>
                  <a:gd name="connsiteY584" fmla="*/ 699662 h 6175121"/>
                  <a:gd name="connsiteX585" fmla="*/ 7583995 w 9101578"/>
                  <a:gd name="connsiteY585" fmla="*/ 632699 h 6175121"/>
                  <a:gd name="connsiteX586" fmla="*/ 7468293 w 9101578"/>
                  <a:gd name="connsiteY586" fmla="*/ 604874 h 6175121"/>
                  <a:gd name="connsiteX587" fmla="*/ 7329803 w 9101578"/>
                  <a:gd name="connsiteY587" fmla="*/ 579880 h 6175121"/>
                  <a:gd name="connsiteX588" fmla="*/ 7265795 w 9101578"/>
                  <a:gd name="connsiteY588" fmla="*/ 649674 h 6175121"/>
                  <a:gd name="connsiteX589" fmla="*/ 7200921 w 9101578"/>
                  <a:gd name="connsiteY589" fmla="*/ 776163 h 6175121"/>
                  <a:gd name="connsiteX590" fmla="*/ 7091201 w 9101578"/>
                  <a:gd name="connsiteY590" fmla="*/ 1050126 h 6175121"/>
                  <a:gd name="connsiteX591" fmla="*/ 7045017 w 9101578"/>
                  <a:gd name="connsiteY591" fmla="*/ 1203440 h 6175121"/>
                  <a:gd name="connsiteX592" fmla="*/ 7007521 w 9101578"/>
                  <a:gd name="connsiteY592" fmla="*/ 1357012 h 6175121"/>
                  <a:gd name="connsiteX593" fmla="*/ 7185918 w 9101578"/>
                  <a:gd name="connsiteY593" fmla="*/ 1044938 h 6175121"/>
                  <a:gd name="connsiteX594" fmla="*/ 7185918 w 9101578"/>
                  <a:gd name="connsiteY594" fmla="*/ 1044938 h 6175121"/>
                  <a:gd name="connsiteX595" fmla="*/ 4153995 w 9101578"/>
                  <a:gd name="connsiteY595" fmla="*/ 1951158 h 6175121"/>
                  <a:gd name="connsiteX596" fmla="*/ 4050339 w 9101578"/>
                  <a:gd name="connsiteY596" fmla="*/ 1955864 h 6175121"/>
                  <a:gd name="connsiteX597" fmla="*/ 4079986 w 9101578"/>
                  <a:gd name="connsiteY597" fmla="*/ 2307024 h 6175121"/>
                  <a:gd name="connsiteX598" fmla="*/ 4565216 w 9101578"/>
                  <a:gd name="connsiteY598" fmla="*/ 2286129 h 6175121"/>
                  <a:gd name="connsiteX599" fmla="*/ 4555474 w 9101578"/>
                  <a:gd name="connsiteY599" fmla="*/ 2092801 h 6175121"/>
                  <a:gd name="connsiteX600" fmla="*/ 4562484 w 9101578"/>
                  <a:gd name="connsiteY600" fmla="*/ 1985868 h 6175121"/>
                  <a:gd name="connsiteX601" fmla="*/ 4535543 w 9101578"/>
                  <a:gd name="connsiteY601" fmla="*/ 1912662 h 6175121"/>
                  <a:gd name="connsiteX602" fmla="*/ 4461569 w 9101578"/>
                  <a:gd name="connsiteY602" fmla="*/ 1924574 h 6175121"/>
                  <a:gd name="connsiteX603" fmla="*/ 4360101 w 9101578"/>
                  <a:gd name="connsiteY603" fmla="*/ 1937228 h 6175121"/>
                  <a:gd name="connsiteX604" fmla="*/ 4153995 w 9101578"/>
                  <a:gd name="connsiteY604" fmla="*/ 1951158 h 6175121"/>
                  <a:gd name="connsiteX605" fmla="*/ 4153995 w 9101578"/>
                  <a:gd name="connsiteY605" fmla="*/ 1951158 h 6175121"/>
                  <a:gd name="connsiteX606" fmla="*/ 3226299 w 9101578"/>
                  <a:gd name="connsiteY606" fmla="*/ 2171668 h 6175121"/>
                  <a:gd name="connsiteX607" fmla="*/ 3544580 w 9101578"/>
                  <a:gd name="connsiteY607" fmla="*/ 2131618 h 6175121"/>
                  <a:gd name="connsiteX608" fmla="*/ 3444683 w 9101578"/>
                  <a:gd name="connsiteY608" fmla="*/ 2124600 h 6175121"/>
                  <a:gd name="connsiteX609" fmla="*/ 3337286 w 9101578"/>
                  <a:gd name="connsiteY609" fmla="*/ 2129868 h 6175121"/>
                  <a:gd name="connsiteX610" fmla="*/ 3192893 w 9101578"/>
                  <a:gd name="connsiteY610" fmla="*/ 2173365 h 6175121"/>
                  <a:gd name="connsiteX611" fmla="*/ 3226299 w 9101578"/>
                  <a:gd name="connsiteY611" fmla="*/ 2171668 h 6175121"/>
                  <a:gd name="connsiteX612" fmla="*/ 3226299 w 9101578"/>
                  <a:gd name="connsiteY612" fmla="*/ 2171668 h 6175121"/>
                  <a:gd name="connsiteX613" fmla="*/ 7022666 w 9101578"/>
                  <a:gd name="connsiteY613" fmla="*/ 567182 h 6175121"/>
                  <a:gd name="connsiteX614" fmla="*/ 6609927 w 9101578"/>
                  <a:gd name="connsiteY614" fmla="*/ 600936 h 6175121"/>
                  <a:gd name="connsiteX615" fmla="*/ 6144976 w 9101578"/>
                  <a:gd name="connsiteY615" fmla="*/ 692894 h 6175121"/>
                  <a:gd name="connsiteX616" fmla="*/ 5703698 w 9101578"/>
                  <a:gd name="connsiteY616" fmla="*/ 827714 h 6175121"/>
                  <a:gd name="connsiteX617" fmla="*/ 5294986 w 9101578"/>
                  <a:gd name="connsiteY617" fmla="*/ 1009835 h 6175121"/>
                  <a:gd name="connsiteX618" fmla="*/ 5105212 w 9101578"/>
                  <a:gd name="connsiteY618" fmla="*/ 1122296 h 6175121"/>
                  <a:gd name="connsiteX619" fmla="*/ 4920242 w 9101578"/>
                  <a:gd name="connsiteY619" fmla="*/ 1235471 h 6175121"/>
                  <a:gd name="connsiteX620" fmla="*/ 4777876 w 9101578"/>
                  <a:gd name="connsiteY620" fmla="*/ 1352003 h 6175121"/>
                  <a:gd name="connsiteX621" fmla="*/ 4633573 w 9101578"/>
                  <a:gd name="connsiteY621" fmla="*/ 1498968 h 6175121"/>
                  <a:gd name="connsiteX622" fmla="*/ 4621268 w 9101578"/>
                  <a:gd name="connsiteY622" fmla="*/ 1692197 h 6175121"/>
                  <a:gd name="connsiteX623" fmla="*/ 4640136 w 9101578"/>
                  <a:gd name="connsiteY623" fmla="*/ 1914609 h 6175121"/>
                  <a:gd name="connsiteX624" fmla="*/ 4646298 w 9101578"/>
                  <a:gd name="connsiteY624" fmla="*/ 2131752 h 6175121"/>
                  <a:gd name="connsiteX625" fmla="*/ 4632752 w 9101578"/>
                  <a:gd name="connsiteY625" fmla="*/ 2242204 h 6175121"/>
                  <a:gd name="connsiteX626" fmla="*/ 4702957 w 9101578"/>
                  <a:gd name="connsiteY626" fmla="*/ 2291004 h 6175121"/>
                  <a:gd name="connsiteX627" fmla="*/ 4783341 w 9101578"/>
                  <a:gd name="connsiteY627" fmla="*/ 2308489 h 6175121"/>
                  <a:gd name="connsiteX628" fmla="*/ 4871156 w 9101578"/>
                  <a:gd name="connsiteY628" fmla="*/ 2345743 h 6175121"/>
                  <a:gd name="connsiteX629" fmla="*/ 4995877 w 9101578"/>
                  <a:gd name="connsiteY629" fmla="*/ 2362040 h 6175121"/>
                  <a:gd name="connsiteX630" fmla="*/ 5108704 w 9101578"/>
                  <a:gd name="connsiteY630" fmla="*/ 2381962 h 6175121"/>
                  <a:gd name="connsiteX631" fmla="*/ 5225432 w 9101578"/>
                  <a:gd name="connsiteY631" fmla="*/ 2471536 h 6175121"/>
                  <a:gd name="connsiteX632" fmla="*/ 5167318 w 9101578"/>
                  <a:gd name="connsiteY632" fmla="*/ 2709789 h 6175121"/>
                  <a:gd name="connsiteX633" fmla="*/ 5238166 w 9101578"/>
                  <a:gd name="connsiteY633" fmla="*/ 2701904 h 6175121"/>
                  <a:gd name="connsiteX634" fmla="*/ 5328535 w 9101578"/>
                  <a:gd name="connsiteY634" fmla="*/ 2682866 h 6175121"/>
                  <a:gd name="connsiteX635" fmla="*/ 5529176 w 9101578"/>
                  <a:gd name="connsiteY635" fmla="*/ 2661899 h 6175121"/>
                  <a:gd name="connsiteX636" fmla="*/ 5903687 w 9101578"/>
                  <a:gd name="connsiteY636" fmla="*/ 2652201 h 6175121"/>
                  <a:gd name="connsiteX637" fmla="*/ 6096773 w 9101578"/>
                  <a:gd name="connsiteY637" fmla="*/ 2667507 h 6175121"/>
                  <a:gd name="connsiteX638" fmla="*/ 6287922 w 9101578"/>
                  <a:gd name="connsiteY638" fmla="*/ 2703091 h 6175121"/>
                  <a:gd name="connsiteX639" fmla="*/ 6446683 w 9101578"/>
                  <a:gd name="connsiteY639" fmla="*/ 2744775 h 6175121"/>
                  <a:gd name="connsiteX640" fmla="*/ 6521827 w 9101578"/>
                  <a:gd name="connsiteY640" fmla="*/ 2763724 h 6175121"/>
                  <a:gd name="connsiteX641" fmla="*/ 6609855 w 9101578"/>
                  <a:gd name="connsiteY641" fmla="*/ 2796085 h 6175121"/>
                  <a:gd name="connsiteX642" fmla="*/ 6559162 w 9101578"/>
                  <a:gd name="connsiteY642" fmla="*/ 2591694 h 6175121"/>
                  <a:gd name="connsiteX643" fmla="*/ 6477384 w 9101578"/>
                  <a:gd name="connsiteY643" fmla="*/ 2386632 h 6175121"/>
                  <a:gd name="connsiteX644" fmla="*/ 6435584 w 9101578"/>
                  <a:gd name="connsiteY644" fmla="*/ 2292969 h 6175121"/>
                  <a:gd name="connsiteX645" fmla="*/ 6375701 w 9101578"/>
                  <a:gd name="connsiteY645" fmla="*/ 2198386 h 6175121"/>
                  <a:gd name="connsiteX646" fmla="*/ 6250837 w 9101578"/>
                  <a:gd name="connsiteY646" fmla="*/ 2004022 h 6175121"/>
                  <a:gd name="connsiteX647" fmla="*/ 6137172 w 9101578"/>
                  <a:gd name="connsiteY647" fmla="*/ 1835724 h 6175121"/>
                  <a:gd name="connsiteX648" fmla="*/ 5988233 w 9101578"/>
                  <a:gd name="connsiteY648" fmla="*/ 1672489 h 6175121"/>
                  <a:gd name="connsiteX649" fmla="*/ 5926038 w 9101578"/>
                  <a:gd name="connsiteY649" fmla="*/ 1605097 h 6175121"/>
                  <a:gd name="connsiteX650" fmla="*/ 5843546 w 9101578"/>
                  <a:gd name="connsiteY650" fmla="*/ 1538749 h 6175121"/>
                  <a:gd name="connsiteX651" fmla="*/ 5775787 w 9101578"/>
                  <a:gd name="connsiteY651" fmla="*/ 1553439 h 6175121"/>
                  <a:gd name="connsiteX652" fmla="*/ 5675399 w 9101578"/>
                  <a:gd name="connsiteY652" fmla="*/ 1579460 h 6175121"/>
                  <a:gd name="connsiteX653" fmla="*/ 5565948 w 9101578"/>
                  <a:gd name="connsiteY653" fmla="*/ 1611660 h 6175121"/>
                  <a:gd name="connsiteX654" fmla="*/ 5519853 w 9101578"/>
                  <a:gd name="connsiteY654" fmla="*/ 1617893 h 6175121"/>
                  <a:gd name="connsiteX655" fmla="*/ 5477705 w 9101578"/>
                  <a:gd name="connsiteY655" fmla="*/ 1636699 h 6175121"/>
                  <a:gd name="connsiteX656" fmla="*/ 5241694 w 9101578"/>
                  <a:gd name="connsiteY656" fmla="*/ 1704636 h 6175121"/>
                  <a:gd name="connsiteX657" fmla="*/ 4998297 w 9101578"/>
                  <a:gd name="connsiteY657" fmla="*/ 1772975 h 6175121"/>
                  <a:gd name="connsiteX658" fmla="*/ 4954872 w 9101578"/>
                  <a:gd name="connsiteY658" fmla="*/ 1783209 h 6175121"/>
                  <a:gd name="connsiteX659" fmla="*/ 4942942 w 9101578"/>
                  <a:gd name="connsiteY659" fmla="*/ 1747338 h 6175121"/>
                  <a:gd name="connsiteX660" fmla="*/ 5035757 w 9101578"/>
                  <a:gd name="connsiteY660" fmla="*/ 1683937 h 6175121"/>
                  <a:gd name="connsiteX661" fmla="*/ 5263518 w 9101578"/>
                  <a:gd name="connsiteY661" fmla="*/ 1591667 h 6175121"/>
                  <a:gd name="connsiteX662" fmla="*/ 5381818 w 9101578"/>
                  <a:gd name="connsiteY662" fmla="*/ 1553760 h 6175121"/>
                  <a:gd name="connsiteX663" fmla="*/ 5483849 w 9101578"/>
                  <a:gd name="connsiteY663" fmla="*/ 1523864 h 6175121"/>
                  <a:gd name="connsiteX664" fmla="*/ 5565716 w 9101578"/>
                  <a:gd name="connsiteY664" fmla="*/ 1497119 h 6175121"/>
                  <a:gd name="connsiteX665" fmla="*/ 5700573 w 9101578"/>
                  <a:gd name="connsiteY665" fmla="*/ 1455480 h 6175121"/>
                  <a:gd name="connsiteX666" fmla="*/ 5937762 w 9101578"/>
                  <a:gd name="connsiteY666" fmla="*/ 1407947 h 6175121"/>
                  <a:gd name="connsiteX667" fmla="*/ 6495547 w 9101578"/>
                  <a:gd name="connsiteY667" fmla="*/ 1357138 h 6175121"/>
                  <a:gd name="connsiteX668" fmla="*/ 6780216 w 9101578"/>
                  <a:gd name="connsiteY668" fmla="*/ 1370934 h 6175121"/>
                  <a:gd name="connsiteX669" fmla="*/ 6864985 w 9101578"/>
                  <a:gd name="connsiteY669" fmla="*/ 1393999 h 6175121"/>
                  <a:gd name="connsiteX670" fmla="*/ 6870906 w 9101578"/>
                  <a:gd name="connsiteY670" fmla="*/ 1432468 h 6175121"/>
                  <a:gd name="connsiteX671" fmla="*/ 6894552 w 9101578"/>
                  <a:gd name="connsiteY671" fmla="*/ 1479296 h 6175121"/>
                  <a:gd name="connsiteX672" fmla="*/ 6962650 w 9101578"/>
                  <a:gd name="connsiteY672" fmla="*/ 1191420 h 6175121"/>
                  <a:gd name="connsiteX673" fmla="*/ 7038025 w 9101578"/>
                  <a:gd name="connsiteY673" fmla="*/ 931236 h 6175121"/>
                  <a:gd name="connsiteX674" fmla="*/ 7159147 w 9101578"/>
                  <a:gd name="connsiteY674" fmla="*/ 662399 h 6175121"/>
                  <a:gd name="connsiteX675" fmla="*/ 7196420 w 9101578"/>
                  <a:gd name="connsiteY675" fmla="*/ 599302 h 6175121"/>
                  <a:gd name="connsiteX676" fmla="*/ 7152209 w 9101578"/>
                  <a:gd name="connsiteY676" fmla="*/ 562252 h 6175121"/>
                  <a:gd name="connsiteX677" fmla="*/ 7022666 w 9101578"/>
                  <a:gd name="connsiteY677" fmla="*/ 567182 h 6175121"/>
                  <a:gd name="connsiteX678" fmla="*/ 7022666 w 9101578"/>
                  <a:gd name="connsiteY678" fmla="*/ 567182 h 6175121"/>
                  <a:gd name="connsiteX679" fmla="*/ 7934718 w 9101578"/>
                  <a:gd name="connsiteY679" fmla="*/ 1954900 h 6175121"/>
                  <a:gd name="connsiteX680" fmla="*/ 7966355 w 9101578"/>
                  <a:gd name="connsiteY680" fmla="*/ 1544000 h 6175121"/>
                  <a:gd name="connsiteX681" fmla="*/ 7920716 w 9101578"/>
                  <a:gd name="connsiteY681" fmla="*/ 1380399 h 6175121"/>
                  <a:gd name="connsiteX682" fmla="*/ 7872781 w 9101578"/>
                  <a:gd name="connsiteY682" fmla="*/ 1350476 h 6175121"/>
                  <a:gd name="connsiteX683" fmla="*/ 7795834 w 9101578"/>
                  <a:gd name="connsiteY683" fmla="*/ 1426941 h 6175121"/>
                  <a:gd name="connsiteX684" fmla="*/ 7657478 w 9101578"/>
                  <a:gd name="connsiteY684" fmla="*/ 1540750 h 6175121"/>
                  <a:gd name="connsiteX685" fmla="*/ 7507138 w 9101578"/>
                  <a:gd name="connsiteY685" fmla="*/ 1535579 h 6175121"/>
                  <a:gd name="connsiteX686" fmla="*/ 7544338 w 9101578"/>
                  <a:gd name="connsiteY686" fmla="*/ 1376202 h 6175121"/>
                  <a:gd name="connsiteX687" fmla="*/ 7602140 w 9101578"/>
                  <a:gd name="connsiteY687" fmla="*/ 1228595 h 6175121"/>
                  <a:gd name="connsiteX688" fmla="*/ 7545079 w 9101578"/>
                  <a:gd name="connsiteY688" fmla="*/ 1181008 h 6175121"/>
                  <a:gd name="connsiteX689" fmla="*/ 7491421 w 9101578"/>
                  <a:gd name="connsiteY689" fmla="*/ 1134324 h 6175121"/>
                  <a:gd name="connsiteX690" fmla="*/ 7313265 w 9101578"/>
                  <a:gd name="connsiteY690" fmla="*/ 1051197 h 6175121"/>
                  <a:gd name="connsiteX691" fmla="*/ 7263339 w 9101578"/>
                  <a:gd name="connsiteY691" fmla="*/ 1054984 h 6175121"/>
                  <a:gd name="connsiteX692" fmla="*/ 7221727 w 9101578"/>
                  <a:gd name="connsiteY692" fmla="*/ 1150540 h 6175121"/>
                  <a:gd name="connsiteX693" fmla="*/ 7132662 w 9101578"/>
                  <a:gd name="connsiteY693" fmla="*/ 1324357 h 6175121"/>
                  <a:gd name="connsiteX694" fmla="*/ 7034891 w 9101578"/>
                  <a:gd name="connsiteY694" fmla="*/ 1498396 h 6175121"/>
                  <a:gd name="connsiteX695" fmla="*/ 6996439 w 9101578"/>
                  <a:gd name="connsiteY695" fmla="*/ 1562967 h 6175121"/>
                  <a:gd name="connsiteX696" fmla="*/ 6972258 w 9101578"/>
                  <a:gd name="connsiteY696" fmla="*/ 1596292 h 6175121"/>
                  <a:gd name="connsiteX697" fmla="*/ 6961042 w 9101578"/>
                  <a:gd name="connsiteY697" fmla="*/ 1648808 h 6175121"/>
                  <a:gd name="connsiteX698" fmla="*/ 6890989 w 9101578"/>
                  <a:gd name="connsiteY698" fmla="*/ 1592756 h 6175121"/>
                  <a:gd name="connsiteX699" fmla="*/ 6850635 w 9101578"/>
                  <a:gd name="connsiteY699" fmla="*/ 1514622 h 6175121"/>
                  <a:gd name="connsiteX700" fmla="*/ 6807728 w 9101578"/>
                  <a:gd name="connsiteY700" fmla="*/ 1449006 h 6175121"/>
                  <a:gd name="connsiteX701" fmla="*/ 6739175 w 9101578"/>
                  <a:gd name="connsiteY701" fmla="*/ 1453337 h 6175121"/>
                  <a:gd name="connsiteX702" fmla="*/ 6622188 w 9101578"/>
                  <a:gd name="connsiteY702" fmla="*/ 1454730 h 6175121"/>
                  <a:gd name="connsiteX703" fmla="*/ 6512843 w 9101578"/>
                  <a:gd name="connsiteY703" fmla="*/ 1462731 h 6175121"/>
                  <a:gd name="connsiteX704" fmla="*/ 6403857 w 9101578"/>
                  <a:gd name="connsiteY704" fmla="*/ 1462642 h 6175121"/>
                  <a:gd name="connsiteX705" fmla="*/ 6208627 w 9101578"/>
                  <a:gd name="connsiteY705" fmla="*/ 1477983 h 6175121"/>
                  <a:gd name="connsiteX706" fmla="*/ 5982125 w 9101578"/>
                  <a:gd name="connsiteY706" fmla="*/ 1510451 h 6175121"/>
                  <a:gd name="connsiteX707" fmla="*/ 6065225 w 9101578"/>
                  <a:gd name="connsiteY707" fmla="*/ 1582067 h 6175121"/>
                  <a:gd name="connsiteX708" fmla="*/ 6137537 w 9101578"/>
                  <a:gd name="connsiteY708" fmla="*/ 1648120 h 6175121"/>
                  <a:gd name="connsiteX709" fmla="*/ 6201483 w 9101578"/>
                  <a:gd name="connsiteY709" fmla="*/ 1723719 h 6175121"/>
                  <a:gd name="connsiteX710" fmla="*/ 6261482 w 9101578"/>
                  <a:gd name="connsiteY710" fmla="*/ 1795210 h 6175121"/>
                  <a:gd name="connsiteX711" fmla="*/ 6520086 w 9101578"/>
                  <a:gd name="connsiteY711" fmla="*/ 2192760 h 6175121"/>
                  <a:gd name="connsiteX712" fmla="*/ 6619803 w 9101578"/>
                  <a:gd name="connsiteY712" fmla="*/ 2417297 h 6175121"/>
                  <a:gd name="connsiteX713" fmla="*/ 6677551 w 9101578"/>
                  <a:gd name="connsiteY713" fmla="*/ 2672695 h 6175121"/>
                  <a:gd name="connsiteX714" fmla="*/ 6681061 w 9101578"/>
                  <a:gd name="connsiteY714" fmla="*/ 2793442 h 6175121"/>
                  <a:gd name="connsiteX715" fmla="*/ 6673703 w 9101578"/>
                  <a:gd name="connsiteY715" fmla="*/ 2823812 h 6175121"/>
                  <a:gd name="connsiteX716" fmla="*/ 6682454 w 9101578"/>
                  <a:gd name="connsiteY716" fmla="*/ 2847342 h 6175121"/>
                  <a:gd name="connsiteX717" fmla="*/ 6702117 w 9101578"/>
                  <a:gd name="connsiteY717" fmla="*/ 2879399 h 6175121"/>
                  <a:gd name="connsiteX718" fmla="*/ 6685436 w 9101578"/>
                  <a:gd name="connsiteY718" fmla="*/ 2912466 h 6175121"/>
                  <a:gd name="connsiteX719" fmla="*/ 6644431 w 9101578"/>
                  <a:gd name="connsiteY719" fmla="*/ 2911787 h 6175121"/>
                  <a:gd name="connsiteX720" fmla="*/ 6621027 w 9101578"/>
                  <a:gd name="connsiteY720" fmla="*/ 2924441 h 6175121"/>
                  <a:gd name="connsiteX721" fmla="*/ 6608320 w 9101578"/>
                  <a:gd name="connsiteY721" fmla="*/ 2905867 h 6175121"/>
                  <a:gd name="connsiteX722" fmla="*/ 6567154 w 9101578"/>
                  <a:gd name="connsiteY722" fmla="*/ 2891329 h 6175121"/>
                  <a:gd name="connsiteX723" fmla="*/ 6539570 w 9101578"/>
                  <a:gd name="connsiteY723" fmla="*/ 3182473 h 6175121"/>
                  <a:gd name="connsiteX724" fmla="*/ 6501110 w 9101578"/>
                  <a:gd name="connsiteY724" fmla="*/ 3324383 h 6175121"/>
                  <a:gd name="connsiteX725" fmla="*/ 6548464 w 9101578"/>
                  <a:gd name="connsiteY725" fmla="*/ 3437478 h 6175121"/>
                  <a:gd name="connsiteX726" fmla="*/ 6516639 w 9101578"/>
                  <a:gd name="connsiteY726" fmla="*/ 3454105 h 6175121"/>
                  <a:gd name="connsiteX727" fmla="*/ 6507950 w 9101578"/>
                  <a:gd name="connsiteY727" fmla="*/ 3483841 h 6175121"/>
                  <a:gd name="connsiteX728" fmla="*/ 6496904 w 9101578"/>
                  <a:gd name="connsiteY728" fmla="*/ 3577960 h 6175121"/>
                  <a:gd name="connsiteX729" fmla="*/ 6459390 w 9101578"/>
                  <a:gd name="connsiteY729" fmla="*/ 3750705 h 6175121"/>
                  <a:gd name="connsiteX730" fmla="*/ 6305478 w 9101578"/>
                  <a:gd name="connsiteY730" fmla="*/ 4043795 h 6175121"/>
                  <a:gd name="connsiteX731" fmla="*/ 6197152 w 9101578"/>
                  <a:gd name="connsiteY731" fmla="*/ 4192206 h 6175121"/>
                  <a:gd name="connsiteX732" fmla="*/ 6072056 w 9101578"/>
                  <a:gd name="connsiteY732" fmla="*/ 4321267 h 6175121"/>
                  <a:gd name="connsiteX733" fmla="*/ 5801621 w 9101578"/>
                  <a:gd name="connsiteY733" fmla="*/ 4527650 h 6175121"/>
                  <a:gd name="connsiteX734" fmla="*/ 5688035 w 9101578"/>
                  <a:gd name="connsiteY734" fmla="*/ 4611464 h 6175121"/>
                  <a:gd name="connsiteX735" fmla="*/ 5567913 w 9101578"/>
                  <a:gd name="connsiteY735" fmla="*/ 4688474 h 6175121"/>
                  <a:gd name="connsiteX736" fmla="*/ 5517192 w 9101578"/>
                  <a:gd name="connsiteY736" fmla="*/ 4721978 h 6175121"/>
                  <a:gd name="connsiteX737" fmla="*/ 5470428 w 9101578"/>
                  <a:gd name="connsiteY737" fmla="*/ 4742882 h 6175121"/>
                  <a:gd name="connsiteX738" fmla="*/ 5348421 w 9101578"/>
                  <a:gd name="connsiteY738" fmla="*/ 4810167 h 6175121"/>
                  <a:gd name="connsiteX739" fmla="*/ 5193330 w 9101578"/>
                  <a:gd name="connsiteY739" fmla="*/ 4881721 h 6175121"/>
                  <a:gd name="connsiteX740" fmla="*/ 5123215 w 9101578"/>
                  <a:gd name="connsiteY740" fmla="*/ 4911787 h 6175121"/>
                  <a:gd name="connsiteX741" fmla="*/ 5044785 w 9101578"/>
                  <a:gd name="connsiteY741" fmla="*/ 4943559 h 6175121"/>
                  <a:gd name="connsiteX742" fmla="*/ 4978429 w 9101578"/>
                  <a:gd name="connsiteY742" fmla="*/ 4968768 h 6175121"/>
                  <a:gd name="connsiteX743" fmla="*/ 4927377 w 9101578"/>
                  <a:gd name="connsiteY743" fmla="*/ 4994485 h 6175121"/>
                  <a:gd name="connsiteX744" fmla="*/ 4816292 w 9101578"/>
                  <a:gd name="connsiteY744" fmla="*/ 5035856 h 6175121"/>
                  <a:gd name="connsiteX745" fmla="*/ 4655138 w 9101578"/>
                  <a:gd name="connsiteY745" fmla="*/ 5087997 h 6175121"/>
                  <a:gd name="connsiteX746" fmla="*/ 4475839 w 9101578"/>
                  <a:gd name="connsiteY746" fmla="*/ 5139834 h 6175121"/>
                  <a:gd name="connsiteX747" fmla="*/ 4403830 w 9101578"/>
                  <a:gd name="connsiteY747" fmla="*/ 5161943 h 6175121"/>
                  <a:gd name="connsiteX748" fmla="*/ 4351493 w 9101578"/>
                  <a:gd name="connsiteY748" fmla="*/ 5176195 h 6175121"/>
                  <a:gd name="connsiteX749" fmla="*/ 4203573 w 9101578"/>
                  <a:gd name="connsiteY749" fmla="*/ 5218432 h 6175121"/>
                  <a:gd name="connsiteX750" fmla="*/ 3914331 w 9101578"/>
                  <a:gd name="connsiteY750" fmla="*/ 5307167 h 6175121"/>
                  <a:gd name="connsiteX751" fmla="*/ 3768125 w 9101578"/>
                  <a:gd name="connsiteY751" fmla="*/ 5368880 h 6175121"/>
                  <a:gd name="connsiteX752" fmla="*/ 3603837 w 9101578"/>
                  <a:gd name="connsiteY752" fmla="*/ 5434451 h 6175121"/>
                  <a:gd name="connsiteX753" fmla="*/ 3295245 w 9101578"/>
                  <a:gd name="connsiteY753" fmla="*/ 5584836 h 6175121"/>
                  <a:gd name="connsiteX754" fmla="*/ 3136287 w 9101578"/>
                  <a:gd name="connsiteY754" fmla="*/ 5668802 h 6175121"/>
                  <a:gd name="connsiteX755" fmla="*/ 3077602 w 9101578"/>
                  <a:gd name="connsiteY755" fmla="*/ 5694233 h 6175121"/>
                  <a:gd name="connsiteX756" fmla="*/ 3007334 w 9101578"/>
                  <a:gd name="connsiteY756" fmla="*/ 5741391 h 6175121"/>
                  <a:gd name="connsiteX757" fmla="*/ 2720736 w 9101578"/>
                  <a:gd name="connsiteY757" fmla="*/ 5908421 h 6175121"/>
                  <a:gd name="connsiteX758" fmla="*/ 2582995 w 9101578"/>
                  <a:gd name="connsiteY758" fmla="*/ 6020212 h 6175121"/>
                  <a:gd name="connsiteX759" fmla="*/ 2544044 w 9101578"/>
                  <a:gd name="connsiteY759" fmla="*/ 6075611 h 6175121"/>
                  <a:gd name="connsiteX760" fmla="*/ 2554117 w 9101578"/>
                  <a:gd name="connsiteY760" fmla="*/ 6096328 h 6175121"/>
                  <a:gd name="connsiteX761" fmla="*/ 2563823 w 9101578"/>
                  <a:gd name="connsiteY761" fmla="*/ 6112759 h 6175121"/>
                  <a:gd name="connsiteX762" fmla="*/ 2550036 w 9101578"/>
                  <a:gd name="connsiteY762" fmla="*/ 6119376 h 6175121"/>
                  <a:gd name="connsiteX763" fmla="*/ 2483858 w 9101578"/>
                  <a:gd name="connsiteY763" fmla="*/ 6095953 h 6175121"/>
                  <a:gd name="connsiteX764" fmla="*/ 2429351 w 9101578"/>
                  <a:gd name="connsiteY764" fmla="*/ 6041446 h 6175121"/>
                  <a:gd name="connsiteX765" fmla="*/ 2324195 w 9101578"/>
                  <a:gd name="connsiteY765" fmla="*/ 5890660 h 6175121"/>
                  <a:gd name="connsiteX766" fmla="*/ 2223200 w 9101578"/>
                  <a:gd name="connsiteY766" fmla="*/ 5755875 h 6175121"/>
                  <a:gd name="connsiteX767" fmla="*/ 2168515 w 9101578"/>
                  <a:gd name="connsiteY767" fmla="*/ 5755893 h 6175121"/>
                  <a:gd name="connsiteX768" fmla="*/ 2102355 w 9101578"/>
                  <a:gd name="connsiteY768" fmla="*/ 5783495 h 6175121"/>
                  <a:gd name="connsiteX769" fmla="*/ 1847055 w 9101578"/>
                  <a:gd name="connsiteY769" fmla="*/ 5885418 h 6175121"/>
                  <a:gd name="connsiteX770" fmla="*/ 1801031 w 9101578"/>
                  <a:gd name="connsiteY770" fmla="*/ 5911770 h 6175121"/>
                  <a:gd name="connsiteX771" fmla="*/ 1729772 w 9101578"/>
                  <a:gd name="connsiteY771" fmla="*/ 5937478 h 6175121"/>
                  <a:gd name="connsiteX772" fmla="*/ 1541749 w 9101578"/>
                  <a:gd name="connsiteY772" fmla="*/ 6008183 h 6175121"/>
                  <a:gd name="connsiteX773" fmla="*/ 1409393 w 9101578"/>
                  <a:gd name="connsiteY773" fmla="*/ 6075754 h 6175121"/>
                  <a:gd name="connsiteX774" fmla="*/ 1360655 w 9101578"/>
                  <a:gd name="connsiteY774" fmla="*/ 6113018 h 6175121"/>
                  <a:gd name="connsiteX775" fmla="*/ 1295388 w 9101578"/>
                  <a:gd name="connsiteY775" fmla="*/ 6164319 h 6175121"/>
                  <a:gd name="connsiteX776" fmla="*/ 1281529 w 9101578"/>
                  <a:gd name="connsiteY776" fmla="*/ 6175141 h 6175121"/>
                  <a:gd name="connsiteX777" fmla="*/ 1253364 w 9101578"/>
                  <a:gd name="connsiteY777" fmla="*/ 6155621 h 6175121"/>
                  <a:gd name="connsiteX778" fmla="*/ 1225406 w 9101578"/>
                  <a:gd name="connsiteY778" fmla="*/ 6136262 h 6175121"/>
                  <a:gd name="connsiteX779" fmla="*/ 1155611 w 9101578"/>
                  <a:gd name="connsiteY779" fmla="*/ 6087095 h 6175121"/>
                  <a:gd name="connsiteX780" fmla="*/ 1000922 w 9101578"/>
                  <a:gd name="connsiteY780" fmla="*/ 5970643 h 6175121"/>
                  <a:gd name="connsiteX781" fmla="*/ 732558 w 9101578"/>
                  <a:gd name="connsiteY781" fmla="*/ 5754875 h 6175121"/>
                  <a:gd name="connsiteX782" fmla="*/ 445112 w 9101578"/>
                  <a:gd name="connsiteY782" fmla="*/ 5535160 h 6175121"/>
                  <a:gd name="connsiteX783" fmla="*/ 171042 w 9101578"/>
                  <a:gd name="connsiteY783" fmla="*/ 5353396 h 6175121"/>
                  <a:gd name="connsiteX784" fmla="*/ 39123 w 9101578"/>
                  <a:gd name="connsiteY784" fmla="*/ 5254330 h 6175121"/>
                  <a:gd name="connsiteX785" fmla="*/ 22 w 9101578"/>
                  <a:gd name="connsiteY785" fmla="*/ 5227827 h 6175121"/>
                  <a:gd name="connsiteX786" fmla="*/ 14879 w 9101578"/>
                  <a:gd name="connsiteY786" fmla="*/ 5207565 h 6175121"/>
                  <a:gd name="connsiteX787" fmla="*/ 66716 w 9101578"/>
                  <a:gd name="connsiteY787" fmla="*/ 5154898 h 6175121"/>
                  <a:gd name="connsiteX788" fmla="*/ 352493 w 9101578"/>
                  <a:gd name="connsiteY788" fmla="*/ 5068342 h 6175121"/>
                  <a:gd name="connsiteX789" fmla="*/ 499726 w 9101578"/>
                  <a:gd name="connsiteY789" fmla="*/ 5104124 h 6175121"/>
                  <a:gd name="connsiteX790" fmla="*/ 664880 w 9101578"/>
                  <a:gd name="connsiteY790" fmla="*/ 5173704 h 6175121"/>
                  <a:gd name="connsiteX791" fmla="*/ 1006164 w 9101578"/>
                  <a:gd name="connsiteY791" fmla="*/ 5309006 h 6175121"/>
                  <a:gd name="connsiteX792" fmla="*/ 1140413 w 9101578"/>
                  <a:gd name="connsiteY792" fmla="*/ 5347547 h 6175121"/>
                  <a:gd name="connsiteX793" fmla="*/ 1282877 w 9101578"/>
                  <a:gd name="connsiteY793" fmla="*/ 5349012 h 6175121"/>
                  <a:gd name="connsiteX794" fmla="*/ 1358199 w 9101578"/>
                  <a:gd name="connsiteY794" fmla="*/ 5349512 h 6175121"/>
                  <a:gd name="connsiteX795" fmla="*/ 1406089 w 9101578"/>
                  <a:gd name="connsiteY795" fmla="*/ 5346020 h 6175121"/>
                  <a:gd name="connsiteX796" fmla="*/ 1442201 w 9101578"/>
                  <a:gd name="connsiteY796" fmla="*/ 5349994 h 6175121"/>
                  <a:gd name="connsiteX797" fmla="*/ 1594041 w 9101578"/>
                  <a:gd name="connsiteY797" fmla="*/ 5330214 h 6175121"/>
                  <a:gd name="connsiteX798" fmla="*/ 1746051 w 9101578"/>
                  <a:gd name="connsiteY798" fmla="*/ 5310774 h 6175121"/>
                  <a:gd name="connsiteX799" fmla="*/ 1819837 w 9101578"/>
                  <a:gd name="connsiteY799" fmla="*/ 5290218 h 6175121"/>
                  <a:gd name="connsiteX800" fmla="*/ 1895864 w 9101578"/>
                  <a:gd name="connsiteY800" fmla="*/ 5259563 h 6175121"/>
                  <a:gd name="connsiteX801" fmla="*/ 1895945 w 9101578"/>
                  <a:gd name="connsiteY801" fmla="*/ 5224255 h 6175121"/>
                  <a:gd name="connsiteX802" fmla="*/ 1884042 w 9101578"/>
                  <a:gd name="connsiteY802" fmla="*/ 5194296 h 6175121"/>
                  <a:gd name="connsiteX803" fmla="*/ 1865262 w 9101578"/>
                  <a:gd name="connsiteY803" fmla="*/ 5136789 h 6175121"/>
                  <a:gd name="connsiteX804" fmla="*/ 1967123 w 9101578"/>
                  <a:gd name="connsiteY804" fmla="*/ 5031445 h 6175121"/>
                  <a:gd name="connsiteX805" fmla="*/ 2238318 w 9101578"/>
                  <a:gd name="connsiteY805" fmla="*/ 4859772 h 6175121"/>
                  <a:gd name="connsiteX806" fmla="*/ 2810657 w 9101578"/>
                  <a:gd name="connsiteY806" fmla="*/ 4534204 h 6175121"/>
                  <a:gd name="connsiteX807" fmla="*/ 3439763 w 9101578"/>
                  <a:gd name="connsiteY807" fmla="*/ 4171972 h 6175121"/>
                  <a:gd name="connsiteX808" fmla="*/ 4042294 w 9101578"/>
                  <a:gd name="connsiteY808" fmla="*/ 3865219 h 6175121"/>
                  <a:gd name="connsiteX809" fmla="*/ 4342367 w 9101578"/>
                  <a:gd name="connsiteY809" fmla="*/ 3707913 h 6175121"/>
                  <a:gd name="connsiteX810" fmla="*/ 4193107 w 9101578"/>
                  <a:gd name="connsiteY810" fmla="*/ 3689384 h 6175121"/>
                  <a:gd name="connsiteX811" fmla="*/ 4123634 w 9101578"/>
                  <a:gd name="connsiteY811" fmla="*/ 3685562 h 6175121"/>
                  <a:gd name="connsiteX812" fmla="*/ 4047991 w 9101578"/>
                  <a:gd name="connsiteY812" fmla="*/ 3666739 h 6175121"/>
                  <a:gd name="connsiteX813" fmla="*/ 3920091 w 9101578"/>
                  <a:gd name="connsiteY813" fmla="*/ 3638601 h 6175121"/>
                  <a:gd name="connsiteX814" fmla="*/ 3778859 w 9101578"/>
                  <a:gd name="connsiteY814" fmla="*/ 3614813 h 6175121"/>
                  <a:gd name="connsiteX815" fmla="*/ 3502423 w 9101578"/>
                  <a:gd name="connsiteY815" fmla="*/ 3523748 h 6175121"/>
                  <a:gd name="connsiteX816" fmla="*/ 3442424 w 9101578"/>
                  <a:gd name="connsiteY816" fmla="*/ 3511059 h 6175121"/>
                  <a:gd name="connsiteX817" fmla="*/ 3406134 w 9101578"/>
                  <a:gd name="connsiteY817" fmla="*/ 3480483 h 6175121"/>
                  <a:gd name="connsiteX818" fmla="*/ 3307139 w 9101578"/>
                  <a:gd name="connsiteY818" fmla="*/ 3397651 h 6175121"/>
                  <a:gd name="connsiteX819" fmla="*/ 2966489 w 9101578"/>
                  <a:gd name="connsiteY819" fmla="*/ 3769189 h 6175121"/>
                  <a:gd name="connsiteX820" fmla="*/ 2759579 w 9101578"/>
                  <a:gd name="connsiteY820" fmla="*/ 3921065 h 6175121"/>
                  <a:gd name="connsiteX821" fmla="*/ 2603810 w 9101578"/>
                  <a:gd name="connsiteY821" fmla="*/ 4030945 h 6175121"/>
                  <a:gd name="connsiteX822" fmla="*/ 2448585 w 9101578"/>
                  <a:gd name="connsiteY822" fmla="*/ 4141646 h 6175121"/>
                  <a:gd name="connsiteX823" fmla="*/ 2336402 w 9101578"/>
                  <a:gd name="connsiteY823" fmla="*/ 4208217 h 6175121"/>
                  <a:gd name="connsiteX824" fmla="*/ 2239238 w 9101578"/>
                  <a:gd name="connsiteY824" fmla="*/ 4285727 h 6175121"/>
                  <a:gd name="connsiteX825" fmla="*/ 2204912 w 9101578"/>
                  <a:gd name="connsiteY825" fmla="*/ 4331893 h 6175121"/>
                  <a:gd name="connsiteX826" fmla="*/ 2120786 w 9101578"/>
                  <a:gd name="connsiteY826" fmla="*/ 4251928 h 6175121"/>
                  <a:gd name="connsiteX827" fmla="*/ 1963650 w 9101578"/>
                  <a:gd name="connsiteY827" fmla="*/ 4025382 h 6175121"/>
                  <a:gd name="connsiteX828" fmla="*/ 1845358 w 9101578"/>
                  <a:gd name="connsiteY828" fmla="*/ 4156961 h 6175121"/>
                  <a:gd name="connsiteX829" fmla="*/ 1762634 w 9101578"/>
                  <a:gd name="connsiteY829" fmla="*/ 4224880 h 6175121"/>
                  <a:gd name="connsiteX830" fmla="*/ 1720762 w 9101578"/>
                  <a:gd name="connsiteY830" fmla="*/ 4255937 h 6175121"/>
                  <a:gd name="connsiteX831" fmla="*/ 1699295 w 9101578"/>
                  <a:gd name="connsiteY831" fmla="*/ 4272145 h 6175121"/>
                  <a:gd name="connsiteX832" fmla="*/ 1697331 w 9101578"/>
                  <a:gd name="connsiteY832" fmla="*/ 4295916 h 6175121"/>
                  <a:gd name="connsiteX833" fmla="*/ 1693393 w 9101578"/>
                  <a:gd name="connsiteY833" fmla="*/ 4366290 h 6175121"/>
                  <a:gd name="connsiteX834" fmla="*/ 1629233 w 9101578"/>
                  <a:gd name="connsiteY834" fmla="*/ 4414957 h 6175121"/>
                  <a:gd name="connsiteX835" fmla="*/ 1472633 w 9101578"/>
                  <a:gd name="connsiteY835" fmla="*/ 4521587 h 6175121"/>
                  <a:gd name="connsiteX836" fmla="*/ 1436745 w 9101578"/>
                  <a:gd name="connsiteY836" fmla="*/ 4542125 h 6175121"/>
                  <a:gd name="connsiteX837" fmla="*/ 1401347 w 9101578"/>
                  <a:gd name="connsiteY837" fmla="*/ 4547608 h 6175121"/>
                  <a:gd name="connsiteX838" fmla="*/ 1316792 w 9101578"/>
                  <a:gd name="connsiteY838" fmla="*/ 4468937 h 6175121"/>
                  <a:gd name="connsiteX839" fmla="*/ 1141377 w 9101578"/>
                  <a:gd name="connsiteY839" fmla="*/ 4316954 h 6175121"/>
                  <a:gd name="connsiteX840" fmla="*/ 801076 w 9101578"/>
                  <a:gd name="connsiteY840" fmla="*/ 4035213 h 6175121"/>
                  <a:gd name="connsiteX841" fmla="*/ 472463 w 9101578"/>
                  <a:gd name="connsiteY841" fmla="*/ 3777074 h 6175121"/>
                  <a:gd name="connsiteX842" fmla="*/ 383291 w 9101578"/>
                  <a:gd name="connsiteY842" fmla="*/ 3704270 h 6175121"/>
                  <a:gd name="connsiteX843" fmla="*/ 294718 w 9101578"/>
                  <a:gd name="connsiteY843" fmla="*/ 3630734 h 6175121"/>
                  <a:gd name="connsiteX844" fmla="*/ 410509 w 9101578"/>
                  <a:gd name="connsiteY844" fmla="*/ 3526864 h 6175121"/>
                  <a:gd name="connsiteX845" fmla="*/ 600238 w 9101578"/>
                  <a:gd name="connsiteY845" fmla="*/ 3532418 h 6175121"/>
                  <a:gd name="connsiteX846" fmla="*/ 778966 w 9101578"/>
                  <a:gd name="connsiteY846" fmla="*/ 3610776 h 6175121"/>
                  <a:gd name="connsiteX847" fmla="*/ 971785 w 9101578"/>
                  <a:gd name="connsiteY847" fmla="*/ 3691161 h 6175121"/>
                  <a:gd name="connsiteX848" fmla="*/ 1057340 w 9101578"/>
                  <a:gd name="connsiteY848" fmla="*/ 3729059 h 6175121"/>
                  <a:gd name="connsiteX849" fmla="*/ 1140699 w 9101578"/>
                  <a:gd name="connsiteY849" fmla="*/ 3780369 h 6175121"/>
                  <a:gd name="connsiteX850" fmla="*/ 1247507 w 9101578"/>
                  <a:gd name="connsiteY850" fmla="*/ 3824821 h 6175121"/>
                  <a:gd name="connsiteX851" fmla="*/ 1299004 w 9101578"/>
                  <a:gd name="connsiteY851" fmla="*/ 3838242 h 6175121"/>
                  <a:gd name="connsiteX852" fmla="*/ 1340536 w 9101578"/>
                  <a:gd name="connsiteY852" fmla="*/ 3823839 h 6175121"/>
                  <a:gd name="connsiteX853" fmla="*/ 1377496 w 9101578"/>
                  <a:gd name="connsiteY853" fmla="*/ 3836572 h 6175121"/>
                  <a:gd name="connsiteX854" fmla="*/ 1415769 w 9101578"/>
                  <a:gd name="connsiteY854" fmla="*/ 3828652 h 6175121"/>
                  <a:gd name="connsiteX855" fmla="*/ 1497484 w 9101578"/>
                  <a:gd name="connsiteY855" fmla="*/ 3768635 h 6175121"/>
                  <a:gd name="connsiteX856" fmla="*/ 1577235 w 9101578"/>
                  <a:gd name="connsiteY856" fmla="*/ 3716638 h 6175121"/>
                  <a:gd name="connsiteX857" fmla="*/ 1607114 w 9101578"/>
                  <a:gd name="connsiteY857" fmla="*/ 3687670 h 6175121"/>
                  <a:gd name="connsiteX858" fmla="*/ 1651513 w 9101578"/>
                  <a:gd name="connsiteY858" fmla="*/ 3669677 h 6175121"/>
                  <a:gd name="connsiteX859" fmla="*/ 1698760 w 9101578"/>
                  <a:gd name="connsiteY859" fmla="*/ 3637539 h 6175121"/>
                  <a:gd name="connsiteX860" fmla="*/ 1738488 w 9101578"/>
                  <a:gd name="connsiteY860" fmla="*/ 3614214 h 6175121"/>
                  <a:gd name="connsiteX861" fmla="*/ 1701519 w 9101578"/>
                  <a:gd name="connsiteY861" fmla="*/ 3578478 h 6175121"/>
                  <a:gd name="connsiteX862" fmla="*/ 1686687 w 9101578"/>
                  <a:gd name="connsiteY862" fmla="*/ 3483412 h 6175121"/>
                  <a:gd name="connsiteX863" fmla="*/ 1730022 w 9101578"/>
                  <a:gd name="connsiteY863" fmla="*/ 3458865 h 6175121"/>
                  <a:gd name="connsiteX864" fmla="*/ 1894847 w 9101578"/>
                  <a:gd name="connsiteY864" fmla="*/ 3313570 h 6175121"/>
                  <a:gd name="connsiteX865" fmla="*/ 2051053 w 9101578"/>
                  <a:gd name="connsiteY865" fmla="*/ 3184062 h 6175121"/>
                  <a:gd name="connsiteX866" fmla="*/ 2189633 w 9101578"/>
                  <a:gd name="connsiteY866" fmla="*/ 3076611 h 6175121"/>
                  <a:gd name="connsiteX867" fmla="*/ 2356913 w 9101578"/>
                  <a:gd name="connsiteY867" fmla="*/ 2956846 h 6175121"/>
                  <a:gd name="connsiteX868" fmla="*/ 2519746 w 9101578"/>
                  <a:gd name="connsiteY868" fmla="*/ 2827679 h 6175121"/>
                  <a:gd name="connsiteX869" fmla="*/ 2679579 w 9101578"/>
                  <a:gd name="connsiteY869" fmla="*/ 2707128 h 6175121"/>
                  <a:gd name="connsiteX870" fmla="*/ 2828053 w 9101578"/>
                  <a:gd name="connsiteY870" fmla="*/ 2606374 h 6175121"/>
                  <a:gd name="connsiteX871" fmla="*/ 2913153 w 9101578"/>
                  <a:gd name="connsiteY871" fmla="*/ 2557931 h 6175121"/>
                  <a:gd name="connsiteX872" fmla="*/ 2998288 w 9101578"/>
                  <a:gd name="connsiteY872" fmla="*/ 2517372 h 6175121"/>
                  <a:gd name="connsiteX873" fmla="*/ 3194697 w 9101578"/>
                  <a:gd name="connsiteY873" fmla="*/ 2464553 h 6175121"/>
                  <a:gd name="connsiteX874" fmla="*/ 3403473 w 9101578"/>
                  <a:gd name="connsiteY874" fmla="*/ 2448533 h 6175121"/>
                  <a:gd name="connsiteX875" fmla="*/ 3513942 w 9101578"/>
                  <a:gd name="connsiteY875" fmla="*/ 2457847 h 6175121"/>
                  <a:gd name="connsiteX876" fmla="*/ 3618535 w 9101578"/>
                  <a:gd name="connsiteY876" fmla="*/ 2467375 h 6175121"/>
                  <a:gd name="connsiteX877" fmla="*/ 3661942 w 9101578"/>
                  <a:gd name="connsiteY877" fmla="*/ 2462481 h 6175121"/>
                  <a:gd name="connsiteX878" fmla="*/ 3698340 w 9101578"/>
                  <a:gd name="connsiteY878" fmla="*/ 2472991 h 6175121"/>
                  <a:gd name="connsiteX879" fmla="*/ 3787476 w 9101578"/>
                  <a:gd name="connsiteY879" fmla="*/ 2476822 h 6175121"/>
                  <a:gd name="connsiteX880" fmla="*/ 3993636 w 9101578"/>
                  <a:gd name="connsiteY880" fmla="*/ 2505058 h 6175121"/>
                  <a:gd name="connsiteX881" fmla="*/ 4212476 w 9101578"/>
                  <a:gd name="connsiteY881" fmla="*/ 2526382 h 6175121"/>
                  <a:gd name="connsiteX882" fmla="*/ 4426235 w 9101578"/>
                  <a:gd name="connsiteY882" fmla="*/ 2565360 h 6175121"/>
                  <a:gd name="connsiteX883" fmla="*/ 4877005 w 9101578"/>
                  <a:gd name="connsiteY883" fmla="*/ 2669212 h 6175121"/>
                  <a:gd name="connsiteX884" fmla="*/ 4979759 w 9101578"/>
                  <a:gd name="connsiteY884" fmla="*/ 2703806 h 6175121"/>
                  <a:gd name="connsiteX885" fmla="*/ 5028283 w 9101578"/>
                  <a:gd name="connsiteY885" fmla="*/ 2724299 h 6175121"/>
                  <a:gd name="connsiteX886" fmla="*/ 5069592 w 9101578"/>
                  <a:gd name="connsiteY886" fmla="*/ 2714280 h 6175121"/>
                  <a:gd name="connsiteX887" fmla="*/ 5118303 w 9101578"/>
                  <a:gd name="connsiteY887" fmla="*/ 2595444 h 6175121"/>
                  <a:gd name="connsiteX888" fmla="*/ 5161201 w 9101578"/>
                  <a:gd name="connsiteY888" fmla="*/ 2480948 h 6175121"/>
                  <a:gd name="connsiteX889" fmla="*/ 5075949 w 9101578"/>
                  <a:gd name="connsiteY889" fmla="*/ 2485725 h 6175121"/>
                  <a:gd name="connsiteX890" fmla="*/ 4978375 w 9101578"/>
                  <a:gd name="connsiteY890" fmla="*/ 2485948 h 6175121"/>
                  <a:gd name="connsiteX891" fmla="*/ 4799004 w 9101578"/>
                  <a:gd name="connsiteY891" fmla="*/ 2445747 h 6175121"/>
                  <a:gd name="connsiteX892" fmla="*/ 4636761 w 9101578"/>
                  <a:gd name="connsiteY892" fmla="*/ 2379337 h 6175121"/>
                  <a:gd name="connsiteX893" fmla="*/ 4575941 w 9101578"/>
                  <a:gd name="connsiteY893" fmla="*/ 2358307 h 6175121"/>
                  <a:gd name="connsiteX894" fmla="*/ 4478464 w 9101578"/>
                  <a:gd name="connsiteY894" fmla="*/ 2369782 h 6175121"/>
                  <a:gd name="connsiteX895" fmla="*/ 4107221 w 9101578"/>
                  <a:gd name="connsiteY895" fmla="*/ 2399750 h 6175121"/>
                  <a:gd name="connsiteX896" fmla="*/ 3994993 w 9101578"/>
                  <a:gd name="connsiteY896" fmla="*/ 2359807 h 6175121"/>
                  <a:gd name="connsiteX897" fmla="*/ 4006977 w 9101578"/>
                  <a:gd name="connsiteY897" fmla="*/ 2325508 h 6175121"/>
                  <a:gd name="connsiteX898" fmla="*/ 4003557 w 9101578"/>
                  <a:gd name="connsiteY898" fmla="*/ 2286414 h 6175121"/>
                  <a:gd name="connsiteX899" fmla="*/ 3988760 w 9101578"/>
                  <a:gd name="connsiteY899" fmla="*/ 2195796 h 6175121"/>
                  <a:gd name="connsiteX900" fmla="*/ 3645110 w 9101578"/>
                  <a:gd name="connsiteY900" fmla="*/ 2290469 h 6175121"/>
                  <a:gd name="connsiteX901" fmla="*/ 3470758 w 9101578"/>
                  <a:gd name="connsiteY901" fmla="*/ 2314829 h 6175121"/>
                  <a:gd name="connsiteX902" fmla="*/ 3465525 w 9101578"/>
                  <a:gd name="connsiteY902" fmla="*/ 2200573 h 6175121"/>
                  <a:gd name="connsiteX903" fmla="*/ 3172095 w 9101578"/>
                  <a:gd name="connsiteY903" fmla="*/ 2265903 h 6175121"/>
                  <a:gd name="connsiteX904" fmla="*/ 3107025 w 9101578"/>
                  <a:gd name="connsiteY904" fmla="*/ 2239257 h 6175121"/>
                  <a:gd name="connsiteX905" fmla="*/ 3132546 w 9101578"/>
                  <a:gd name="connsiteY905" fmla="*/ 2151139 h 6175121"/>
                  <a:gd name="connsiteX906" fmla="*/ 2995100 w 9101578"/>
                  <a:gd name="connsiteY906" fmla="*/ 2049760 h 6175121"/>
                  <a:gd name="connsiteX907" fmla="*/ 3158013 w 9101578"/>
                  <a:gd name="connsiteY907" fmla="*/ 1928852 h 6175121"/>
                  <a:gd name="connsiteX908" fmla="*/ 3447237 w 9101578"/>
                  <a:gd name="connsiteY908" fmla="*/ 1886552 h 6175121"/>
                  <a:gd name="connsiteX909" fmla="*/ 3707591 w 9101578"/>
                  <a:gd name="connsiteY909" fmla="*/ 1864165 h 6175121"/>
                  <a:gd name="connsiteX910" fmla="*/ 3843528 w 9101578"/>
                  <a:gd name="connsiteY910" fmla="*/ 1872907 h 6175121"/>
                  <a:gd name="connsiteX911" fmla="*/ 3906018 w 9101578"/>
                  <a:gd name="connsiteY911" fmla="*/ 1884007 h 6175121"/>
                  <a:gd name="connsiteX912" fmla="*/ 3971222 w 9101578"/>
                  <a:gd name="connsiteY912" fmla="*/ 1906278 h 6175121"/>
                  <a:gd name="connsiteX913" fmla="*/ 4067904 w 9101578"/>
                  <a:gd name="connsiteY913" fmla="*/ 1857691 h 6175121"/>
                  <a:gd name="connsiteX914" fmla="*/ 4190017 w 9101578"/>
                  <a:gd name="connsiteY914" fmla="*/ 1841412 h 6175121"/>
                  <a:gd name="connsiteX915" fmla="*/ 4327963 w 9101578"/>
                  <a:gd name="connsiteY915" fmla="*/ 1832777 h 6175121"/>
                  <a:gd name="connsiteX916" fmla="*/ 4386292 w 9101578"/>
                  <a:gd name="connsiteY916" fmla="*/ 1828384 h 6175121"/>
                  <a:gd name="connsiteX917" fmla="*/ 4389480 w 9101578"/>
                  <a:gd name="connsiteY917" fmla="*/ 1754768 h 6175121"/>
                  <a:gd name="connsiteX918" fmla="*/ 4379979 w 9101578"/>
                  <a:gd name="connsiteY918" fmla="*/ 1697885 h 6175121"/>
                  <a:gd name="connsiteX919" fmla="*/ 4324418 w 9101578"/>
                  <a:gd name="connsiteY919" fmla="*/ 1702056 h 6175121"/>
                  <a:gd name="connsiteX920" fmla="*/ 4188098 w 9101578"/>
                  <a:gd name="connsiteY920" fmla="*/ 1706735 h 6175121"/>
                  <a:gd name="connsiteX921" fmla="*/ 4125277 w 9101578"/>
                  <a:gd name="connsiteY921" fmla="*/ 1708744 h 6175121"/>
                  <a:gd name="connsiteX922" fmla="*/ 4057358 w 9101578"/>
                  <a:gd name="connsiteY922" fmla="*/ 1693912 h 6175121"/>
                  <a:gd name="connsiteX923" fmla="*/ 3922046 w 9101578"/>
                  <a:gd name="connsiteY923" fmla="*/ 1645986 h 6175121"/>
                  <a:gd name="connsiteX924" fmla="*/ 3820819 w 9101578"/>
                  <a:gd name="connsiteY924" fmla="*/ 1563726 h 6175121"/>
                  <a:gd name="connsiteX925" fmla="*/ 3843992 w 9101578"/>
                  <a:gd name="connsiteY925" fmla="*/ 1464821 h 6175121"/>
                  <a:gd name="connsiteX926" fmla="*/ 3776823 w 9101578"/>
                  <a:gd name="connsiteY926" fmla="*/ 1321731 h 6175121"/>
                  <a:gd name="connsiteX927" fmla="*/ 3767634 w 9101578"/>
                  <a:gd name="connsiteY927" fmla="*/ 1290843 h 6175121"/>
                  <a:gd name="connsiteX928" fmla="*/ 3744614 w 9101578"/>
                  <a:gd name="connsiteY928" fmla="*/ 1276377 h 6175121"/>
                  <a:gd name="connsiteX929" fmla="*/ 3690428 w 9101578"/>
                  <a:gd name="connsiteY929" fmla="*/ 1237060 h 6175121"/>
                  <a:gd name="connsiteX930" fmla="*/ 3648682 w 9101578"/>
                  <a:gd name="connsiteY930" fmla="*/ 1127912 h 6175121"/>
                  <a:gd name="connsiteX931" fmla="*/ 3643395 w 9101578"/>
                  <a:gd name="connsiteY931" fmla="*/ 957239 h 6175121"/>
                  <a:gd name="connsiteX932" fmla="*/ 3796013 w 9101578"/>
                  <a:gd name="connsiteY932" fmla="*/ 735292 h 6175121"/>
                  <a:gd name="connsiteX933" fmla="*/ 3928529 w 9101578"/>
                  <a:gd name="connsiteY933" fmla="*/ 674070 h 6175121"/>
                  <a:gd name="connsiteX934" fmla="*/ 4064859 w 9101578"/>
                  <a:gd name="connsiteY934" fmla="*/ 632690 h 6175121"/>
                  <a:gd name="connsiteX935" fmla="*/ 4186544 w 9101578"/>
                  <a:gd name="connsiteY935" fmla="*/ 610116 h 6175121"/>
                  <a:gd name="connsiteX936" fmla="*/ 4355654 w 9101578"/>
                  <a:gd name="connsiteY936" fmla="*/ 603222 h 6175121"/>
                  <a:gd name="connsiteX937" fmla="*/ 4433539 w 9101578"/>
                  <a:gd name="connsiteY937" fmla="*/ 595721 h 6175121"/>
                  <a:gd name="connsiteX938" fmla="*/ 4486296 w 9101578"/>
                  <a:gd name="connsiteY938" fmla="*/ 590033 h 6175121"/>
                  <a:gd name="connsiteX939" fmla="*/ 4504209 w 9101578"/>
                  <a:gd name="connsiteY939" fmla="*/ 571423 h 6175121"/>
                  <a:gd name="connsiteX940" fmla="*/ 4553831 w 9101578"/>
                  <a:gd name="connsiteY940" fmla="*/ 410599 h 6175121"/>
                  <a:gd name="connsiteX941" fmla="*/ 4634127 w 9101578"/>
                  <a:gd name="connsiteY941" fmla="*/ 269930 h 6175121"/>
                  <a:gd name="connsiteX942" fmla="*/ 4744096 w 9101578"/>
                  <a:gd name="connsiteY942" fmla="*/ 166167 h 6175121"/>
                  <a:gd name="connsiteX943" fmla="*/ 4834571 w 9101578"/>
                  <a:gd name="connsiteY943" fmla="*/ 97292 h 6175121"/>
                  <a:gd name="connsiteX944" fmla="*/ 4890266 w 9101578"/>
                  <a:gd name="connsiteY944" fmla="*/ 68834 h 6175121"/>
                  <a:gd name="connsiteX945" fmla="*/ 4956006 w 9101578"/>
                  <a:gd name="connsiteY945" fmla="*/ 38348 h 6175121"/>
                  <a:gd name="connsiteX946" fmla="*/ 5117205 w 9101578"/>
                  <a:gd name="connsiteY946" fmla="*/ 4397 h 6175121"/>
                  <a:gd name="connsiteX947" fmla="*/ 5297040 w 9101578"/>
                  <a:gd name="connsiteY947" fmla="*/ 9112 h 6175121"/>
                  <a:gd name="connsiteX948" fmla="*/ 5457971 w 9101578"/>
                  <a:gd name="connsiteY948" fmla="*/ 269341 h 6175121"/>
                  <a:gd name="connsiteX949" fmla="*/ 5567565 w 9101578"/>
                  <a:gd name="connsiteY949" fmla="*/ 240534 h 6175121"/>
                  <a:gd name="connsiteX950" fmla="*/ 5683133 w 9101578"/>
                  <a:gd name="connsiteY950" fmla="*/ 249053 h 6175121"/>
                  <a:gd name="connsiteX951" fmla="*/ 5865530 w 9101578"/>
                  <a:gd name="connsiteY951" fmla="*/ 359361 h 6175121"/>
                  <a:gd name="connsiteX952" fmla="*/ 5886676 w 9101578"/>
                  <a:gd name="connsiteY952" fmla="*/ 552680 h 6175121"/>
                  <a:gd name="connsiteX953" fmla="*/ 5836964 w 9101578"/>
                  <a:gd name="connsiteY953" fmla="*/ 635601 h 6175121"/>
                  <a:gd name="connsiteX954" fmla="*/ 5788923 w 9101578"/>
                  <a:gd name="connsiteY954" fmla="*/ 700359 h 6175121"/>
                  <a:gd name="connsiteX955" fmla="*/ 6606203 w 9101578"/>
                  <a:gd name="connsiteY955" fmla="*/ 524649 h 6175121"/>
                  <a:gd name="connsiteX956" fmla="*/ 7029712 w 9101578"/>
                  <a:gd name="connsiteY956" fmla="*/ 504522 h 6175121"/>
                  <a:gd name="connsiteX957" fmla="*/ 7217914 w 9101578"/>
                  <a:gd name="connsiteY957" fmla="*/ 506594 h 6175121"/>
                  <a:gd name="connsiteX958" fmla="*/ 7283806 w 9101578"/>
                  <a:gd name="connsiteY958" fmla="*/ 486002 h 6175121"/>
                  <a:gd name="connsiteX959" fmla="*/ 7341090 w 9101578"/>
                  <a:gd name="connsiteY959" fmla="*/ 472536 h 6175121"/>
                  <a:gd name="connsiteX960" fmla="*/ 7355779 w 9101578"/>
                  <a:gd name="connsiteY960" fmla="*/ 499021 h 6175121"/>
                  <a:gd name="connsiteX961" fmla="*/ 7403634 w 9101578"/>
                  <a:gd name="connsiteY961" fmla="*/ 501522 h 6175121"/>
                  <a:gd name="connsiteX962" fmla="*/ 7519603 w 9101578"/>
                  <a:gd name="connsiteY962" fmla="*/ 518229 h 6175121"/>
                  <a:gd name="connsiteX963" fmla="*/ 7730210 w 9101578"/>
                  <a:gd name="connsiteY963" fmla="*/ 564360 h 6175121"/>
                  <a:gd name="connsiteX964" fmla="*/ 8125206 w 9101578"/>
                  <a:gd name="connsiteY964" fmla="*/ 671587 h 6175121"/>
                  <a:gd name="connsiteX965" fmla="*/ 8517121 w 9101578"/>
                  <a:gd name="connsiteY965" fmla="*/ 830214 h 6175121"/>
                  <a:gd name="connsiteX966" fmla="*/ 8691294 w 9101578"/>
                  <a:gd name="connsiteY966" fmla="*/ 942729 h 6175121"/>
                  <a:gd name="connsiteX967" fmla="*/ 8761857 w 9101578"/>
                  <a:gd name="connsiteY967" fmla="*/ 1003790 h 6175121"/>
                  <a:gd name="connsiteX968" fmla="*/ 8838089 w 9101578"/>
                  <a:gd name="connsiteY968" fmla="*/ 1068003 h 6175121"/>
                  <a:gd name="connsiteX969" fmla="*/ 8986447 w 9101578"/>
                  <a:gd name="connsiteY969" fmla="*/ 1232952 h 6175121"/>
                  <a:gd name="connsiteX970" fmla="*/ 9054411 w 9101578"/>
                  <a:gd name="connsiteY970" fmla="*/ 1325553 h 6175121"/>
                  <a:gd name="connsiteX971" fmla="*/ 9100221 w 9101578"/>
                  <a:gd name="connsiteY971" fmla="*/ 1417038 h 6175121"/>
                  <a:gd name="connsiteX972" fmla="*/ 9062582 w 9101578"/>
                  <a:gd name="connsiteY972" fmla="*/ 1439299 h 6175121"/>
                  <a:gd name="connsiteX973" fmla="*/ 9048544 w 9101578"/>
                  <a:gd name="connsiteY973" fmla="*/ 1430620 h 6175121"/>
                  <a:gd name="connsiteX974" fmla="*/ 9029533 w 9101578"/>
                  <a:gd name="connsiteY974" fmla="*/ 1430307 h 6175121"/>
                  <a:gd name="connsiteX975" fmla="*/ 8938754 w 9101578"/>
                  <a:gd name="connsiteY975" fmla="*/ 1466571 h 6175121"/>
                  <a:gd name="connsiteX976" fmla="*/ 8722968 w 9101578"/>
                  <a:gd name="connsiteY976" fmla="*/ 1388597 h 6175121"/>
                  <a:gd name="connsiteX977" fmla="*/ 8683302 w 9101578"/>
                  <a:gd name="connsiteY977" fmla="*/ 1617822 h 6175121"/>
                  <a:gd name="connsiteX978" fmla="*/ 8604721 w 9101578"/>
                  <a:gd name="connsiteY978" fmla="*/ 1830938 h 6175121"/>
                  <a:gd name="connsiteX979" fmla="*/ 8484527 w 9101578"/>
                  <a:gd name="connsiteY979" fmla="*/ 1997039 h 6175121"/>
                  <a:gd name="connsiteX980" fmla="*/ 8316248 w 9101578"/>
                  <a:gd name="connsiteY980" fmla="*/ 2000727 h 6175121"/>
                  <a:gd name="connsiteX981" fmla="*/ 8327597 w 9101578"/>
                  <a:gd name="connsiteY981" fmla="*/ 1895178 h 6175121"/>
                  <a:gd name="connsiteX982" fmla="*/ 8346698 w 9101578"/>
                  <a:gd name="connsiteY982" fmla="*/ 1772600 h 6175121"/>
                  <a:gd name="connsiteX983" fmla="*/ 8355100 w 9101578"/>
                  <a:gd name="connsiteY983" fmla="*/ 1672204 h 6175121"/>
                  <a:gd name="connsiteX984" fmla="*/ 8349386 w 9101578"/>
                  <a:gd name="connsiteY984" fmla="*/ 1556323 h 6175121"/>
                  <a:gd name="connsiteX985" fmla="*/ 8333124 w 9101578"/>
                  <a:gd name="connsiteY985" fmla="*/ 1571316 h 6175121"/>
                  <a:gd name="connsiteX986" fmla="*/ 8315506 w 9101578"/>
                  <a:gd name="connsiteY986" fmla="*/ 1627305 h 6175121"/>
                  <a:gd name="connsiteX987" fmla="*/ 8285047 w 9101578"/>
                  <a:gd name="connsiteY987" fmla="*/ 1749374 h 6175121"/>
                  <a:gd name="connsiteX988" fmla="*/ 8209404 w 9101578"/>
                  <a:gd name="connsiteY988" fmla="*/ 1958570 h 6175121"/>
                  <a:gd name="connsiteX989" fmla="*/ 8057331 w 9101578"/>
                  <a:gd name="connsiteY989" fmla="*/ 2089818 h 6175121"/>
                  <a:gd name="connsiteX990" fmla="*/ 7954604 w 9101578"/>
                  <a:gd name="connsiteY990" fmla="*/ 2056385 h 6175121"/>
                  <a:gd name="connsiteX991" fmla="*/ 7934718 w 9101578"/>
                  <a:gd name="connsiteY991" fmla="*/ 1954900 h 6175121"/>
                  <a:gd name="connsiteX992" fmla="*/ 7934718 w 9101578"/>
                  <a:gd name="connsiteY992" fmla="*/ 1954900 h 617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</a:cxnLst>
                <a:rect l="l" t="t" r="r" b="b"/>
                <a:pathLst>
                  <a:path w="9101578" h="6175121">
                    <a:moveTo>
                      <a:pt x="3485483" y="3324767"/>
                    </a:moveTo>
                    <a:cubicBezTo>
                      <a:pt x="3481697" y="3344261"/>
                      <a:pt x="3472231" y="3353441"/>
                      <a:pt x="3482152" y="3371345"/>
                    </a:cubicBezTo>
                    <a:cubicBezTo>
                      <a:pt x="3490573" y="3386552"/>
                      <a:pt x="3514719" y="3396509"/>
                      <a:pt x="3530926" y="3392660"/>
                    </a:cubicBezTo>
                    <a:lnTo>
                      <a:pt x="3485483" y="3324767"/>
                    </a:lnTo>
                    <a:close/>
                    <a:moveTo>
                      <a:pt x="3046374" y="2631413"/>
                    </a:moveTo>
                    <a:lnTo>
                      <a:pt x="2966427" y="2658818"/>
                    </a:lnTo>
                    <a:cubicBezTo>
                      <a:pt x="2988278" y="2680258"/>
                      <a:pt x="3009102" y="2702797"/>
                      <a:pt x="3033194" y="2721835"/>
                    </a:cubicBezTo>
                    <a:lnTo>
                      <a:pt x="3046374" y="2631413"/>
                    </a:lnTo>
                    <a:close/>
                    <a:moveTo>
                      <a:pt x="4365102" y="2701600"/>
                    </a:moveTo>
                    <a:cubicBezTo>
                      <a:pt x="4326972" y="2682383"/>
                      <a:pt x="4284261" y="2680214"/>
                      <a:pt x="4242461" y="2677749"/>
                    </a:cubicBezTo>
                    <a:cubicBezTo>
                      <a:pt x="4248810" y="2712066"/>
                      <a:pt x="4255177" y="2746391"/>
                      <a:pt x="4261544" y="2780708"/>
                    </a:cubicBezTo>
                    <a:cubicBezTo>
                      <a:pt x="4296058" y="2754339"/>
                      <a:pt x="4330589" y="2727970"/>
                      <a:pt x="4365102" y="2701600"/>
                    </a:cubicBezTo>
                    <a:lnTo>
                      <a:pt x="4365102" y="2701600"/>
                    </a:lnTo>
                    <a:close/>
                    <a:moveTo>
                      <a:pt x="3449514" y="5358138"/>
                    </a:moveTo>
                    <a:cubicBezTo>
                      <a:pt x="3441906" y="5344663"/>
                      <a:pt x="3390007" y="5240552"/>
                      <a:pt x="3379220" y="5245901"/>
                    </a:cubicBezTo>
                    <a:cubicBezTo>
                      <a:pt x="3373496" y="5248731"/>
                      <a:pt x="3373049" y="5306694"/>
                      <a:pt x="3372210" y="5314936"/>
                    </a:cubicBezTo>
                    <a:cubicBezTo>
                      <a:pt x="3369236" y="5344261"/>
                      <a:pt x="3366254" y="5373577"/>
                      <a:pt x="3363280" y="5402902"/>
                    </a:cubicBezTo>
                    <a:cubicBezTo>
                      <a:pt x="3393980" y="5392062"/>
                      <a:pt x="3426770" y="5383069"/>
                      <a:pt x="3449514" y="5358138"/>
                    </a:cubicBezTo>
                    <a:lnTo>
                      <a:pt x="3449514" y="5358138"/>
                    </a:lnTo>
                    <a:close/>
                    <a:moveTo>
                      <a:pt x="3086897" y="4516479"/>
                    </a:moveTo>
                    <a:cubicBezTo>
                      <a:pt x="3094747" y="4539482"/>
                      <a:pt x="3102605" y="4562493"/>
                      <a:pt x="3110454" y="4585505"/>
                    </a:cubicBezTo>
                    <a:cubicBezTo>
                      <a:pt x="3114187" y="4596444"/>
                      <a:pt x="3116374" y="4612580"/>
                      <a:pt x="3122982" y="4622233"/>
                    </a:cubicBezTo>
                    <a:cubicBezTo>
                      <a:pt x="3131564" y="4634753"/>
                      <a:pt x="3125090" y="4642120"/>
                      <a:pt x="3136546" y="4628413"/>
                    </a:cubicBezTo>
                    <a:cubicBezTo>
                      <a:pt x="3148852" y="4613688"/>
                      <a:pt x="3152530" y="4574415"/>
                      <a:pt x="3157871" y="4556377"/>
                    </a:cubicBezTo>
                    <a:cubicBezTo>
                      <a:pt x="3165988" y="4528972"/>
                      <a:pt x="3174096" y="4501584"/>
                      <a:pt x="3182204" y="4474188"/>
                    </a:cubicBezTo>
                    <a:cubicBezTo>
                      <a:pt x="3143976" y="4473866"/>
                      <a:pt x="3120803" y="4505344"/>
                      <a:pt x="3086897" y="4516479"/>
                    </a:cubicBezTo>
                    <a:lnTo>
                      <a:pt x="3086897" y="4516479"/>
                    </a:lnTo>
                    <a:close/>
                    <a:moveTo>
                      <a:pt x="2283565" y="3161488"/>
                    </a:moveTo>
                    <a:cubicBezTo>
                      <a:pt x="2236559" y="3193617"/>
                      <a:pt x="2188973" y="3225487"/>
                      <a:pt x="2148075" y="3265421"/>
                    </a:cubicBezTo>
                    <a:cubicBezTo>
                      <a:pt x="2184052" y="3263179"/>
                      <a:pt x="2234148" y="3287932"/>
                      <a:pt x="2268036" y="3276306"/>
                    </a:cubicBezTo>
                    <a:cubicBezTo>
                      <a:pt x="2283681" y="3279646"/>
                      <a:pt x="2288851" y="3273707"/>
                      <a:pt x="2283565" y="3258473"/>
                    </a:cubicBezTo>
                    <a:lnTo>
                      <a:pt x="2283565" y="3226826"/>
                    </a:lnTo>
                    <a:lnTo>
                      <a:pt x="2283565" y="3161488"/>
                    </a:lnTo>
                    <a:close/>
                    <a:moveTo>
                      <a:pt x="2980545" y="3388766"/>
                    </a:moveTo>
                    <a:lnTo>
                      <a:pt x="2980545" y="3576352"/>
                    </a:lnTo>
                    <a:cubicBezTo>
                      <a:pt x="3024434" y="3538955"/>
                      <a:pt x="3070627" y="3504219"/>
                      <a:pt x="3112856" y="3464892"/>
                    </a:cubicBezTo>
                    <a:cubicBezTo>
                      <a:pt x="3068752" y="3439514"/>
                      <a:pt x="3024658" y="3414145"/>
                      <a:pt x="2980545" y="3388766"/>
                    </a:cubicBezTo>
                    <a:lnTo>
                      <a:pt x="2980545" y="3388766"/>
                    </a:lnTo>
                    <a:close/>
                    <a:moveTo>
                      <a:pt x="4549500" y="3874818"/>
                    </a:moveTo>
                    <a:cubicBezTo>
                      <a:pt x="4535650" y="3958329"/>
                      <a:pt x="4534882" y="4044268"/>
                      <a:pt x="4531087" y="4128779"/>
                    </a:cubicBezTo>
                    <a:cubicBezTo>
                      <a:pt x="4530417" y="4143780"/>
                      <a:pt x="4524639" y="4166364"/>
                      <a:pt x="4534632" y="4179499"/>
                    </a:cubicBezTo>
                    <a:cubicBezTo>
                      <a:pt x="4544660" y="4192670"/>
                      <a:pt x="4573226" y="4199966"/>
                      <a:pt x="4587746" y="4207003"/>
                    </a:cubicBezTo>
                    <a:cubicBezTo>
                      <a:pt x="4628599" y="4226809"/>
                      <a:pt x="4669176" y="4247177"/>
                      <a:pt x="4709913" y="4267225"/>
                    </a:cubicBezTo>
                    <a:cubicBezTo>
                      <a:pt x="4656442" y="4136422"/>
                      <a:pt x="4602971" y="4005620"/>
                      <a:pt x="4549500" y="3874818"/>
                    </a:cubicBezTo>
                    <a:lnTo>
                      <a:pt x="4549500" y="3874818"/>
                    </a:lnTo>
                    <a:close/>
                    <a:moveTo>
                      <a:pt x="5586692" y="3361245"/>
                    </a:moveTo>
                    <a:cubicBezTo>
                      <a:pt x="5687472" y="3311703"/>
                      <a:pt x="5788262" y="3262161"/>
                      <a:pt x="5889051" y="3212611"/>
                    </a:cubicBezTo>
                    <a:cubicBezTo>
                      <a:pt x="5790235" y="3170775"/>
                      <a:pt x="5691411" y="3128948"/>
                      <a:pt x="5592604" y="3087113"/>
                    </a:cubicBezTo>
                    <a:cubicBezTo>
                      <a:pt x="5590630" y="3178490"/>
                      <a:pt x="5588657" y="3269877"/>
                      <a:pt x="5586692" y="3361245"/>
                    </a:cubicBezTo>
                    <a:lnTo>
                      <a:pt x="5586692" y="3361245"/>
                    </a:lnTo>
                    <a:close/>
                    <a:moveTo>
                      <a:pt x="4549285" y="3594498"/>
                    </a:moveTo>
                    <a:cubicBezTo>
                      <a:pt x="4567707" y="3595819"/>
                      <a:pt x="4570619" y="3525659"/>
                      <a:pt x="4573664" y="3507103"/>
                    </a:cubicBezTo>
                    <a:cubicBezTo>
                      <a:pt x="4579468" y="3471884"/>
                      <a:pt x="4585415" y="3436692"/>
                      <a:pt x="4591514" y="3401518"/>
                    </a:cubicBezTo>
                    <a:cubicBezTo>
                      <a:pt x="4603721" y="3331206"/>
                      <a:pt x="4616544" y="3261001"/>
                      <a:pt x="4630046" y="3190929"/>
                    </a:cubicBezTo>
                    <a:cubicBezTo>
                      <a:pt x="4657049" y="3050805"/>
                      <a:pt x="4686830" y="2911207"/>
                      <a:pt x="4719834" y="2772377"/>
                    </a:cubicBezTo>
                    <a:cubicBezTo>
                      <a:pt x="4684365" y="2765983"/>
                      <a:pt x="4651781" y="2761384"/>
                      <a:pt x="4617142" y="2751062"/>
                    </a:cubicBezTo>
                    <a:cubicBezTo>
                      <a:pt x="4589165" y="2742721"/>
                      <a:pt x="4555849" y="2747258"/>
                      <a:pt x="4530872" y="2729916"/>
                    </a:cubicBezTo>
                    <a:cubicBezTo>
                      <a:pt x="4527631" y="2794969"/>
                      <a:pt x="4543874" y="2864130"/>
                      <a:pt x="4549884" y="2929182"/>
                    </a:cubicBezTo>
                    <a:cubicBezTo>
                      <a:pt x="4556849" y="3004451"/>
                      <a:pt x="4560590" y="3079326"/>
                      <a:pt x="4559974" y="3154934"/>
                    </a:cubicBezTo>
                    <a:cubicBezTo>
                      <a:pt x="4558760" y="3301461"/>
                      <a:pt x="4553197" y="3448024"/>
                      <a:pt x="4549285" y="3594498"/>
                    </a:cubicBezTo>
                    <a:lnTo>
                      <a:pt x="4549285" y="3594498"/>
                    </a:lnTo>
                    <a:close/>
                    <a:moveTo>
                      <a:pt x="2229513" y="5579737"/>
                    </a:moveTo>
                    <a:cubicBezTo>
                      <a:pt x="2246980" y="5575084"/>
                      <a:pt x="2223200" y="5335653"/>
                      <a:pt x="2222137" y="5301121"/>
                    </a:cubicBezTo>
                    <a:cubicBezTo>
                      <a:pt x="2219101" y="5201154"/>
                      <a:pt x="2218512" y="5101115"/>
                      <a:pt x="2220298" y="5001120"/>
                    </a:cubicBezTo>
                    <a:cubicBezTo>
                      <a:pt x="2126197" y="5060127"/>
                      <a:pt x="2029908" y="5114473"/>
                      <a:pt x="1930503" y="5163489"/>
                    </a:cubicBezTo>
                    <a:cubicBezTo>
                      <a:pt x="1956051" y="5196627"/>
                      <a:pt x="1979991" y="5232363"/>
                      <a:pt x="2008263" y="5263206"/>
                    </a:cubicBezTo>
                    <a:cubicBezTo>
                      <a:pt x="2037391" y="5294969"/>
                      <a:pt x="2070806" y="5320999"/>
                      <a:pt x="2097800" y="5355209"/>
                    </a:cubicBezTo>
                    <a:cubicBezTo>
                      <a:pt x="2152147" y="5424101"/>
                      <a:pt x="2189374" y="5502308"/>
                      <a:pt x="2229513" y="5579737"/>
                    </a:cubicBezTo>
                    <a:lnTo>
                      <a:pt x="2229513" y="5579737"/>
                    </a:lnTo>
                    <a:close/>
                    <a:moveTo>
                      <a:pt x="4493966" y="4163327"/>
                    </a:moveTo>
                    <a:cubicBezTo>
                      <a:pt x="4498342" y="4091309"/>
                      <a:pt x="4502396" y="4019444"/>
                      <a:pt x="4509665" y="3947640"/>
                    </a:cubicBezTo>
                    <a:cubicBezTo>
                      <a:pt x="4512763" y="3917082"/>
                      <a:pt x="4542294" y="3754714"/>
                      <a:pt x="4495011" y="3758527"/>
                    </a:cubicBezTo>
                    <a:cubicBezTo>
                      <a:pt x="4468115" y="3760697"/>
                      <a:pt x="4420939" y="3800059"/>
                      <a:pt x="4396275" y="3813855"/>
                    </a:cubicBezTo>
                    <a:cubicBezTo>
                      <a:pt x="4363700" y="3832072"/>
                      <a:pt x="4331080" y="3850235"/>
                      <a:pt x="4298343" y="3868175"/>
                    </a:cubicBezTo>
                    <a:cubicBezTo>
                      <a:pt x="4233746" y="3903572"/>
                      <a:pt x="4168720" y="3938183"/>
                      <a:pt x="4103890" y="3973161"/>
                    </a:cubicBezTo>
                    <a:cubicBezTo>
                      <a:pt x="4233916" y="4036553"/>
                      <a:pt x="4363941" y="4099945"/>
                      <a:pt x="4493966" y="4163327"/>
                    </a:cubicBezTo>
                    <a:lnTo>
                      <a:pt x="4493966" y="4163327"/>
                    </a:lnTo>
                    <a:close/>
                    <a:moveTo>
                      <a:pt x="4213235" y="2665828"/>
                    </a:moveTo>
                    <a:cubicBezTo>
                      <a:pt x="4159380" y="2661810"/>
                      <a:pt x="4107319" y="2657809"/>
                      <a:pt x="4054197" y="2647781"/>
                    </a:cubicBezTo>
                    <a:cubicBezTo>
                      <a:pt x="4025550" y="2642370"/>
                      <a:pt x="3996904" y="2643120"/>
                      <a:pt x="3968106" y="2639467"/>
                    </a:cubicBezTo>
                    <a:cubicBezTo>
                      <a:pt x="3947478" y="2636851"/>
                      <a:pt x="3907160" y="2619912"/>
                      <a:pt x="3887944" y="2625457"/>
                    </a:cubicBezTo>
                    <a:cubicBezTo>
                      <a:pt x="3863798" y="2632422"/>
                      <a:pt x="3855029" y="2753428"/>
                      <a:pt x="3851707" y="2783798"/>
                    </a:cubicBezTo>
                    <a:cubicBezTo>
                      <a:pt x="3846358" y="2832715"/>
                      <a:pt x="3842751" y="2892062"/>
                      <a:pt x="3864602" y="2938014"/>
                    </a:cubicBezTo>
                    <a:cubicBezTo>
                      <a:pt x="3906714" y="3026596"/>
                      <a:pt x="4020184" y="2957454"/>
                      <a:pt x="4075387" y="2920297"/>
                    </a:cubicBezTo>
                    <a:cubicBezTo>
                      <a:pt x="4122705" y="2888436"/>
                      <a:pt x="4176310" y="2856173"/>
                      <a:pt x="4218280" y="2817499"/>
                    </a:cubicBezTo>
                    <a:cubicBezTo>
                      <a:pt x="4255454" y="2783235"/>
                      <a:pt x="4222084" y="2710101"/>
                      <a:pt x="4213235" y="2665828"/>
                    </a:cubicBezTo>
                    <a:lnTo>
                      <a:pt x="4213235" y="2665828"/>
                    </a:lnTo>
                    <a:close/>
                    <a:moveTo>
                      <a:pt x="4492528" y="3629118"/>
                    </a:moveTo>
                    <a:cubicBezTo>
                      <a:pt x="4533105" y="3612705"/>
                      <a:pt x="4532462" y="3592095"/>
                      <a:pt x="4534230" y="3549644"/>
                    </a:cubicBezTo>
                    <a:cubicBezTo>
                      <a:pt x="4536373" y="3498066"/>
                      <a:pt x="4537624" y="3446425"/>
                      <a:pt x="4539097" y="3394821"/>
                    </a:cubicBezTo>
                    <a:cubicBezTo>
                      <a:pt x="4541722" y="3302863"/>
                      <a:pt x="4544205" y="3210860"/>
                      <a:pt x="4543383" y="3118849"/>
                    </a:cubicBezTo>
                    <a:cubicBezTo>
                      <a:pt x="4542588" y="3028972"/>
                      <a:pt x="4538186" y="2939237"/>
                      <a:pt x="4527899" y="2849913"/>
                    </a:cubicBezTo>
                    <a:cubicBezTo>
                      <a:pt x="4524264" y="2818329"/>
                      <a:pt x="4527881" y="2764385"/>
                      <a:pt x="4511236" y="2737444"/>
                    </a:cubicBezTo>
                    <a:cubicBezTo>
                      <a:pt x="4496047" y="2712869"/>
                      <a:pt x="4448898" y="2712610"/>
                      <a:pt x="4423172" y="2714129"/>
                    </a:cubicBezTo>
                    <a:cubicBezTo>
                      <a:pt x="4394168" y="2715834"/>
                      <a:pt x="4370674" y="2743382"/>
                      <a:pt x="4349269" y="2760795"/>
                    </a:cubicBezTo>
                    <a:cubicBezTo>
                      <a:pt x="4325561" y="2780092"/>
                      <a:pt x="4276850" y="2807256"/>
                      <a:pt x="4272965" y="2836028"/>
                    </a:cubicBezTo>
                    <a:cubicBezTo>
                      <a:pt x="4268608" y="2868157"/>
                      <a:pt x="4286262" y="2914002"/>
                      <a:pt x="4293102" y="2945166"/>
                    </a:cubicBezTo>
                    <a:cubicBezTo>
                      <a:pt x="4318114" y="3058904"/>
                      <a:pt x="4348546" y="3171525"/>
                      <a:pt x="4380604" y="3283450"/>
                    </a:cubicBezTo>
                    <a:cubicBezTo>
                      <a:pt x="4413858" y="3399571"/>
                      <a:pt x="4447559" y="3516863"/>
                      <a:pt x="4492528" y="3629118"/>
                    </a:cubicBezTo>
                    <a:lnTo>
                      <a:pt x="4492528" y="3629118"/>
                    </a:lnTo>
                    <a:close/>
                    <a:moveTo>
                      <a:pt x="3461614" y="3356870"/>
                    </a:moveTo>
                    <a:cubicBezTo>
                      <a:pt x="3464230" y="3331313"/>
                      <a:pt x="3473740" y="3309971"/>
                      <a:pt x="3460882" y="3285629"/>
                    </a:cubicBezTo>
                    <a:cubicBezTo>
                      <a:pt x="3449836" y="3264697"/>
                      <a:pt x="3431851" y="3243668"/>
                      <a:pt x="3418340" y="3223853"/>
                    </a:cubicBezTo>
                    <a:cubicBezTo>
                      <a:pt x="3379675" y="3167096"/>
                      <a:pt x="3336313" y="3112732"/>
                      <a:pt x="3294191" y="3058511"/>
                    </a:cubicBezTo>
                    <a:cubicBezTo>
                      <a:pt x="3255615" y="3008853"/>
                      <a:pt x="3216092" y="2959722"/>
                      <a:pt x="3175658" y="2911564"/>
                    </a:cubicBezTo>
                    <a:cubicBezTo>
                      <a:pt x="3153138" y="2884748"/>
                      <a:pt x="3129921" y="2858513"/>
                      <a:pt x="3106846" y="2832170"/>
                    </a:cubicBezTo>
                    <a:cubicBezTo>
                      <a:pt x="3089942" y="2812891"/>
                      <a:pt x="3073923" y="2785798"/>
                      <a:pt x="3050018" y="2775708"/>
                    </a:cubicBezTo>
                    <a:cubicBezTo>
                      <a:pt x="3032399" y="2886409"/>
                      <a:pt x="3017844" y="2997593"/>
                      <a:pt x="3006486" y="3109116"/>
                    </a:cubicBezTo>
                    <a:cubicBezTo>
                      <a:pt x="3001003" y="3163024"/>
                      <a:pt x="2996270" y="3217013"/>
                      <a:pt x="2992296" y="3271055"/>
                    </a:cubicBezTo>
                    <a:cubicBezTo>
                      <a:pt x="2991171" y="3286307"/>
                      <a:pt x="2979339" y="3337823"/>
                      <a:pt x="2986903" y="3352030"/>
                    </a:cubicBezTo>
                    <a:cubicBezTo>
                      <a:pt x="2994859" y="3366951"/>
                      <a:pt x="3043481" y="3386918"/>
                      <a:pt x="3058367" y="3396062"/>
                    </a:cubicBezTo>
                    <a:cubicBezTo>
                      <a:pt x="3099979" y="3421637"/>
                      <a:pt x="3132314" y="3460168"/>
                      <a:pt x="3171890" y="3418127"/>
                    </a:cubicBezTo>
                    <a:cubicBezTo>
                      <a:pt x="3199135" y="3389177"/>
                      <a:pt x="3221075" y="3348369"/>
                      <a:pt x="3251525" y="3323106"/>
                    </a:cubicBezTo>
                    <a:cubicBezTo>
                      <a:pt x="3267393" y="3309944"/>
                      <a:pt x="3282332" y="3310560"/>
                      <a:pt x="3300129" y="3302747"/>
                    </a:cubicBezTo>
                    <a:cubicBezTo>
                      <a:pt x="3320819" y="3293674"/>
                      <a:pt x="3321471" y="3284932"/>
                      <a:pt x="3346198" y="3297282"/>
                    </a:cubicBezTo>
                    <a:cubicBezTo>
                      <a:pt x="3387854" y="3318079"/>
                      <a:pt x="3413161" y="3348815"/>
                      <a:pt x="3461614" y="3356870"/>
                    </a:cubicBezTo>
                    <a:lnTo>
                      <a:pt x="3461614" y="3356870"/>
                    </a:lnTo>
                    <a:close/>
                    <a:moveTo>
                      <a:pt x="1376094" y="3926450"/>
                    </a:moveTo>
                    <a:cubicBezTo>
                      <a:pt x="1376094" y="4003093"/>
                      <a:pt x="1370852" y="4066101"/>
                      <a:pt x="1422805" y="4128144"/>
                    </a:cubicBezTo>
                    <a:cubicBezTo>
                      <a:pt x="1468204" y="4182366"/>
                      <a:pt x="1515379" y="4194912"/>
                      <a:pt x="1579236" y="4216308"/>
                    </a:cubicBezTo>
                    <a:cubicBezTo>
                      <a:pt x="1616839" y="4228898"/>
                      <a:pt x="1619464" y="4217290"/>
                      <a:pt x="1649932" y="4196019"/>
                    </a:cubicBezTo>
                    <a:cubicBezTo>
                      <a:pt x="1678891" y="4175820"/>
                      <a:pt x="1710422" y="4159613"/>
                      <a:pt x="1738979" y="4138771"/>
                    </a:cubicBezTo>
                    <a:cubicBezTo>
                      <a:pt x="1800531" y="4093854"/>
                      <a:pt x="1862039" y="4047527"/>
                      <a:pt x="1921859" y="4000280"/>
                    </a:cubicBezTo>
                    <a:cubicBezTo>
                      <a:pt x="1941968" y="3984394"/>
                      <a:pt x="1939004" y="3989815"/>
                      <a:pt x="1935950" y="3970750"/>
                    </a:cubicBezTo>
                    <a:cubicBezTo>
                      <a:pt x="1933155" y="3953382"/>
                      <a:pt x="1920689" y="3931272"/>
                      <a:pt x="1913876" y="3914752"/>
                    </a:cubicBezTo>
                    <a:cubicBezTo>
                      <a:pt x="1901553" y="3884864"/>
                      <a:pt x="1887033" y="3855941"/>
                      <a:pt x="1872504" y="3827071"/>
                    </a:cubicBezTo>
                    <a:cubicBezTo>
                      <a:pt x="1856011" y="3794317"/>
                      <a:pt x="1841643" y="3758741"/>
                      <a:pt x="1821159" y="3728202"/>
                    </a:cubicBezTo>
                    <a:cubicBezTo>
                      <a:pt x="1812658" y="3715531"/>
                      <a:pt x="1802567" y="3704065"/>
                      <a:pt x="1792646" y="3692510"/>
                    </a:cubicBezTo>
                    <a:cubicBezTo>
                      <a:pt x="1771760" y="3668176"/>
                      <a:pt x="1772501" y="3669078"/>
                      <a:pt x="1747525" y="3688965"/>
                    </a:cubicBezTo>
                    <a:cubicBezTo>
                      <a:pt x="1694795" y="3730961"/>
                      <a:pt x="1645735" y="3776422"/>
                      <a:pt x="1586388" y="3809256"/>
                    </a:cubicBezTo>
                    <a:cubicBezTo>
                      <a:pt x="1516174" y="3848119"/>
                      <a:pt x="1446130" y="3887239"/>
                      <a:pt x="1376094" y="3926450"/>
                    </a:cubicBezTo>
                    <a:lnTo>
                      <a:pt x="1376094" y="3926450"/>
                    </a:lnTo>
                    <a:close/>
                    <a:moveTo>
                      <a:pt x="2966016" y="3332759"/>
                    </a:moveTo>
                    <a:cubicBezTo>
                      <a:pt x="2973633" y="3222728"/>
                      <a:pt x="2982224" y="3113304"/>
                      <a:pt x="2995413" y="3003772"/>
                    </a:cubicBezTo>
                    <a:cubicBezTo>
                      <a:pt x="3002190" y="2947533"/>
                      <a:pt x="3010075" y="2891445"/>
                      <a:pt x="3017746" y="2835322"/>
                    </a:cubicBezTo>
                    <a:cubicBezTo>
                      <a:pt x="3020871" y="2812471"/>
                      <a:pt x="3032926" y="2774118"/>
                      <a:pt x="3026211" y="2751919"/>
                    </a:cubicBezTo>
                    <a:cubicBezTo>
                      <a:pt x="3019612" y="2730068"/>
                      <a:pt x="2990483" y="2709271"/>
                      <a:pt x="2974499" y="2693465"/>
                    </a:cubicBezTo>
                    <a:cubicBezTo>
                      <a:pt x="2970204" y="2689215"/>
                      <a:pt x="2956997" y="2671382"/>
                      <a:pt x="2951318" y="2670578"/>
                    </a:cubicBezTo>
                    <a:cubicBezTo>
                      <a:pt x="2945237" y="2669730"/>
                      <a:pt x="2922350" y="2686491"/>
                      <a:pt x="2915751" y="2690269"/>
                    </a:cubicBezTo>
                    <a:cubicBezTo>
                      <a:pt x="2892409" y="2703654"/>
                      <a:pt x="2869486" y="2717727"/>
                      <a:pt x="2846912" y="2732372"/>
                    </a:cubicBezTo>
                    <a:cubicBezTo>
                      <a:pt x="2804371" y="2759974"/>
                      <a:pt x="2763152" y="2789593"/>
                      <a:pt x="2722816" y="2820320"/>
                    </a:cubicBezTo>
                    <a:cubicBezTo>
                      <a:pt x="2638234" y="2884748"/>
                      <a:pt x="2557572" y="2954078"/>
                      <a:pt x="2474785" y="3020765"/>
                    </a:cubicBezTo>
                    <a:cubicBezTo>
                      <a:pt x="2550634" y="3087238"/>
                      <a:pt x="2643994" y="3138860"/>
                      <a:pt x="2728799" y="3192697"/>
                    </a:cubicBezTo>
                    <a:cubicBezTo>
                      <a:pt x="2778939" y="3224532"/>
                      <a:pt x="2829338" y="3256018"/>
                      <a:pt x="2880389" y="3286370"/>
                    </a:cubicBezTo>
                    <a:cubicBezTo>
                      <a:pt x="2906276" y="3301747"/>
                      <a:pt x="2936298" y="3325259"/>
                      <a:pt x="2966016" y="3332759"/>
                    </a:cubicBezTo>
                    <a:lnTo>
                      <a:pt x="2966016" y="3332759"/>
                    </a:lnTo>
                    <a:close/>
                    <a:moveTo>
                      <a:pt x="1929154" y="5300345"/>
                    </a:moveTo>
                    <a:cubicBezTo>
                      <a:pt x="1867906" y="5340841"/>
                      <a:pt x="1809416" y="5383588"/>
                      <a:pt x="1740149" y="5409573"/>
                    </a:cubicBezTo>
                    <a:cubicBezTo>
                      <a:pt x="1671194" y="5435451"/>
                      <a:pt x="1603042" y="5445408"/>
                      <a:pt x="1531774" y="5460784"/>
                    </a:cubicBezTo>
                    <a:cubicBezTo>
                      <a:pt x="1495832" y="5468544"/>
                      <a:pt x="1462051" y="5477028"/>
                      <a:pt x="1425368" y="5482457"/>
                    </a:cubicBezTo>
                    <a:cubicBezTo>
                      <a:pt x="1404812" y="5485493"/>
                      <a:pt x="1372996" y="5484323"/>
                      <a:pt x="1354252" y="5493003"/>
                    </a:cubicBezTo>
                    <a:cubicBezTo>
                      <a:pt x="1337563" y="5489449"/>
                      <a:pt x="1331615" y="5495137"/>
                      <a:pt x="1336428" y="5510076"/>
                    </a:cubicBezTo>
                    <a:cubicBezTo>
                      <a:pt x="1336607" y="5514720"/>
                      <a:pt x="1336786" y="5519363"/>
                      <a:pt x="1336964" y="5524007"/>
                    </a:cubicBezTo>
                    <a:cubicBezTo>
                      <a:pt x="1341688" y="5588595"/>
                      <a:pt x="1383202" y="5666319"/>
                      <a:pt x="1419412" y="5718826"/>
                    </a:cubicBezTo>
                    <a:cubicBezTo>
                      <a:pt x="1440549" y="5749490"/>
                      <a:pt x="1467481" y="5778020"/>
                      <a:pt x="1494243" y="5803791"/>
                    </a:cubicBezTo>
                    <a:cubicBezTo>
                      <a:pt x="1524461" y="5832894"/>
                      <a:pt x="1541883" y="5853414"/>
                      <a:pt x="1584004" y="5841225"/>
                    </a:cubicBezTo>
                    <a:cubicBezTo>
                      <a:pt x="1655004" y="5820669"/>
                      <a:pt x="1717664" y="5779297"/>
                      <a:pt x="1789628" y="5761054"/>
                    </a:cubicBezTo>
                    <a:cubicBezTo>
                      <a:pt x="1846555" y="5746624"/>
                      <a:pt x="1893837" y="5716379"/>
                      <a:pt x="1949353" y="5700725"/>
                    </a:cubicBezTo>
                    <a:cubicBezTo>
                      <a:pt x="2017817" y="5681419"/>
                      <a:pt x="2085567" y="5659416"/>
                      <a:pt x="2154977" y="5643289"/>
                    </a:cubicBezTo>
                    <a:cubicBezTo>
                      <a:pt x="2123973" y="5583443"/>
                      <a:pt x="2096247" y="5521131"/>
                      <a:pt x="2056554" y="5466312"/>
                    </a:cubicBezTo>
                    <a:cubicBezTo>
                      <a:pt x="2015844" y="5410055"/>
                      <a:pt x="1970954" y="5355995"/>
                      <a:pt x="1929154" y="5300345"/>
                    </a:cubicBezTo>
                    <a:lnTo>
                      <a:pt x="1929154" y="5300345"/>
                    </a:lnTo>
                    <a:close/>
                    <a:moveTo>
                      <a:pt x="2304800" y="3286539"/>
                    </a:moveTo>
                    <a:cubicBezTo>
                      <a:pt x="2432887" y="3312034"/>
                      <a:pt x="2571717" y="3335635"/>
                      <a:pt x="2686356" y="3401759"/>
                    </a:cubicBezTo>
                    <a:cubicBezTo>
                      <a:pt x="2731094" y="3427566"/>
                      <a:pt x="2787806" y="3467455"/>
                      <a:pt x="2800906" y="3520828"/>
                    </a:cubicBezTo>
                    <a:cubicBezTo>
                      <a:pt x="2816569" y="3584621"/>
                      <a:pt x="2754990" y="3624135"/>
                      <a:pt x="2703555" y="3644048"/>
                    </a:cubicBezTo>
                    <a:cubicBezTo>
                      <a:pt x="2641797" y="3667953"/>
                      <a:pt x="2574574" y="3677115"/>
                      <a:pt x="2509138" y="3684652"/>
                    </a:cubicBezTo>
                    <a:cubicBezTo>
                      <a:pt x="2474499" y="3688643"/>
                      <a:pt x="2439700" y="3690822"/>
                      <a:pt x="2404901" y="3692795"/>
                    </a:cubicBezTo>
                    <a:cubicBezTo>
                      <a:pt x="2376737" y="3694403"/>
                      <a:pt x="2328972" y="3688215"/>
                      <a:pt x="2303228" y="3699377"/>
                    </a:cubicBezTo>
                    <a:cubicBezTo>
                      <a:pt x="2287101" y="3696162"/>
                      <a:pt x="2281511" y="3702699"/>
                      <a:pt x="2286458" y="3718995"/>
                    </a:cubicBezTo>
                    <a:cubicBezTo>
                      <a:pt x="2286154" y="3724844"/>
                      <a:pt x="2285860" y="3730702"/>
                      <a:pt x="2285565" y="3736551"/>
                    </a:cubicBezTo>
                    <a:lnTo>
                      <a:pt x="2282895" y="3789147"/>
                    </a:lnTo>
                    <a:cubicBezTo>
                      <a:pt x="2281118" y="3824169"/>
                      <a:pt x="2279341" y="3859200"/>
                      <a:pt x="2277555" y="3894223"/>
                    </a:cubicBezTo>
                    <a:cubicBezTo>
                      <a:pt x="2273688" y="3970518"/>
                      <a:pt x="2269813" y="4046822"/>
                      <a:pt x="2265946" y="4123117"/>
                    </a:cubicBezTo>
                    <a:cubicBezTo>
                      <a:pt x="2333035" y="4081549"/>
                      <a:pt x="2387105" y="4022033"/>
                      <a:pt x="2452675" y="3977688"/>
                    </a:cubicBezTo>
                    <a:cubicBezTo>
                      <a:pt x="2483849" y="3956605"/>
                      <a:pt x="2514799" y="3935478"/>
                      <a:pt x="2545847" y="3914466"/>
                    </a:cubicBezTo>
                    <a:cubicBezTo>
                      <a:pt x="2558867" y="3905661"/>
                      <a:pt x="2566823" y="3893312"/>
                      <a:pt x="2579638" y="3885105"/>
                    </a:cubicBezTo>
                    <a:cubicBezTo>
                      <a:pt x="2596631" y="3874220"/>
                      <a:pt x="2611695" y="3867675"/>
                      <a:pt x="2627635" y="3853414"/>
                    </a:cubicBezTo>
                    <a:cubicBezTo>
                      <a:pt x="2692732" y="3795192"/>
                      <a:pt x="2765125" y="3744864"/>
                      <a:pt x="2834169" y="3691420"/>
                    </a:cubicBezTo>
                    <a:cubicBezTo>
                      <a:pt x="2865530" y="3667132"/>
                      <a:pt x="2899865" y="3644807"/>
                      <a:pt x="2929708" y="3618760"/>
                    </a:cubicBezTo>
                    <a:cubicBezTo>
                      <a:pt x="2960962" y="3591470"/>
                      <a:pt x="2956640" y="3569003"/>
                      <a:pt x="2955872" y="3529775"/>
                    </a:cubicBezTo>
                    <a:cubicBezTo>
                      <a:pt x="2955068" y="3488243"/>
                      <a:pt x="2970311" y="3436674"/>
                      <a:pt x="2963239" y="3396625"/>
                    </a:cubicBezTo>
                    <a:cubicBezTo>
                      <a:pt x="2969177" y="3383034"/>
                      <a:pt x="2964614" y="3374577"/>
                      <a:pt x="2949568" y="3371255"/>
                    </a:cubicBezTo>
                    <a:cubicBezTo>
                      <a:pt x="2939513" y="3364826"/>
                      <a:pt x="2929467" y="3358397"/>
                      <a:pt x="2919412" y="3351967"/>
                    </a:cubicBezTo>
                    <a:cubicBezTo>
                      <a:pt x="2899365" y="3339144"/>
                      <a:pt x="2879318" y="3326321"/>
                      <a:pt x="2859271" y="3313507"/>
                    </a:cubicBezTo>
                    <a:cubicBezTo>
                      <a:pt x="2779519" y="3262510"/>
                      <a:pt x="2699777" y="3211503"/>
                      <a:pt x="2620026" y="3160506"/>
                    </a:cubicBezTo>
                    <a:cubicBezTo>
                      <a:pt x="2580191" y="3135029"/>
                      <a:pt x="2540356" y="3109553"/>
                      <a:pt x="2500511" y="3084077"/>
                    </a:cubicBezTo>
                    <a:cubicBezTo>
                      <a:pt x="2489385" y="3076969"/>
                      <a:pt x="2453095" y="3044822"/>
                      <a:pt x="2440611" y="3045768"/>
                    </a:cubicBezTo>
                    <a:cubicBezTo>
                      <a:pt x="2427877" y="3046733"/>
                      <a:pt x="2405785" y="3071593"/>
                      <a:pt x="2396239" y="3079505"/>
                    </a:cubicBezTo>
                    <a:cubicBezTo>
                      <a:pt x="2381595" y="3091631"/>
                      <a:pt x="2367379" y="3104392"/>
                      <a:pt x="2351555" y="3115009"/>
                    </a:cubicBezTo>
                    <a:cubicBezTo>
                      <a:pt x="2343670" y="3120474"/>
                      <a:pt x="2335437" y="3125350"/>
                      <a:pt x="2326865" y="3129645"/>
                    </a:cubicBezTo>
                    <a:cubicBezTo>
                      <a:pt x="2313158" y="3130966"/>
                      <a:pt x="2308398" y="3138494"/>
                      <a:pt x="2312568" y="3152219"/>
                    </a:cubicBezTo>
                    <a:cubicBezTo>
                      <a:pt x="2300531" y="3190831"/>
                      <a:pt x="2307148" y="3245981"/>
                      <a:pt x="2304800" y="3286539"/>
                    </a:cubicBezTo>
                    <a:lnTo>
                      <a:pt x="2304800" y="3286539"/>
                    </a:lnTo>
                    <a:close/>
                    <a:moveTo>
                      <a:pt x="4081021" y="5106821"/>
                    </a:moveTo>
                    <a:cubicBezTo>
                      <a:pt x="4052018" y="4971223"/>
                      <a:pt x="4014612" y="4810659"/>
                      <a:pt x="3901481" y="4718424"/>
                    </a:cubicBezTo>
                    <a:cubicBezTo>
                      <a:pt x="3786744" y="4624876"/>
                      <a:pt x="3619000" y="4661024"/>
                      <a:pt x="3529247" y="4770877"/>
                    </a:cubicBezTo>
                    <a:cubicBezTo>
                      <a:pt x="3484295" y="4825902"/>
                      <a:pt x="3456426" y="4890954"/>
                      <a:pt x="3435727" y="4958365"/>
                    </a:cubicBezTo>
                    <a:cubicBezTo>
                      <a:pt x="3414474" y="5027552"/>
                      <a:pt x="3383157" y="5117697"/>
                      <a:pt x="3388891" y="5190867"/>
                    </a:cubicBezTo>
                    <a:cubicBezTo>
                      <a:pt x="3391400" y="5222942"/>
                      <a:pt x="3418885" y="5257420"/>
                      <a:pt x="3434593" y="5285405"/>
                    </a:cubicBezTo>
                    <a:cubicBezTo>
                      <a:pt x="3450800" y="5314311"/>
                      <a:pt x="3461560" y="5355754"/>
                      <a:pt x="3499761" y="5345743"/>
                    </a:cubicBezTo>
                    <a:cubicBezTo>
                      <a:pt x="3558992" y="5330214"/>
                      <a:pt x="3619232" y="5294567"/>
                      <a:pt x="3674658" y="5269055"/>
                    </a:cubicBezTo>
                    <a:cubicBezTo>
                      <a:pt x="3730719" y="5243239"/>
                      <a:pt x="3789744" y="5222005"/>
                      <a:pt x="3847876" y="5197073"/>
                    </a:cubicBezTo>
                    <a:cubicBezTo>
                      <a:pt x="3886470" y="5180526"/>
                      <a:pt x="3926538" y="5167935"/>
                      <a:pt x="3965034" y="5151148"/>
                    </a:cubicBezTo>
                    <a:cubicBezTo>
                      <a:pt x="4001538" y="5135244"/>
                      <a:pt x="4049705" y="5131404"/>
                      <a:pt x="4081021" y="5106821"/>
                    </a:cubicBezTo>
                    <a:lnTo>
                      <a:pt x="4081021" y="5106821"/>
                    </a:lnTo>
                    <a:close/>
                    <a:moveTo>
                      <a:pt x="5794905" y="4299193"/>
                    </a:moveTo>
                    <a:cubicBezTo>
                      <a:pt x="5875808" y="4328152"/>
                      <a:pt x="5917859" y="4281798"/>
                      <a:pt x="5974785" y="4229613"/>
                    </a:cubicBezTo>
                    <a:cubicBezTo>
                      <a:pt x="6028711" y="4180178"/>
                      <a:pt x="6087138" y="4132636"/>
                      <a:pt x="6136796" y="4078906"/>
                    </a:cubicBezTo>
                    <a:cubicBezTo>
                      <a:pt x="6188017" y="4023506"/>
                      <a:pt x="6228504" y="3958034"/>
                      <a:pt x="6267885" y="3894044"/>
                    </a:cubicBezTo>
                    <a:cubicBezTo>
                      <a:pt x="6307693" y="3829375"/>
                      <a:pt x="6361503" y="3759527"/>
                      <a:pt x="6386015" y="3687500"/>
                    </a:cubicBezTo>
                    <a:cubicBezTo>
                      <a:pt x="6398481" y="3650862"/>
                      <a:pt x="6403803" y="3610267"/>
                      <a:pt x="6411661" y="3572396"/>
                    </a:cubicBezTo>
                    <a:cubicBezTo>
                      <a:pt x="6413554" y="3563279"/>
                      <a:pt x="6426243" y="3529355"/>
                      <a:pt x="6422216" y="3521685"/>
                    </a:cubicBezTo>
                    <a:cubicBezTo>
                      <a:pt x="6416662" y="3511139"/>
                      <a:pt x="6381336" y="3510023"/>
                      <a:pt x="6371638" y="3508487"/>
                    </a:cubicBezTo>
                    <a:cubicBezTo>
                      <a:pt x="6294441" y="3496280"/>
                      <a:pt x="6212636" y="3495673"/>
                      <a:pt x="6135207" y="3506585"/>
                    </a:cubicBezTo>
                    <a:cubicBezTo>
                      <a:pt x="5985394" y="3527695"/>
                      <a:pt x="5860101" y="3611714"/>
                      <a:pt x="5812747" y="3758625"/>
                    </a:cubicBezTo>
                    <a:cubicBezTo>
                      <a:pt x="5757240" y="3930843"/>
                      <a:pt x="5783913" y="4122260"/>
                      <a:pt x="5794905" y="4299193"/>
                    </a:cubicBezTo>
                    <a:lnTo>
                      <a:pt x="5794905" y="4299193"/>
                    </a:lnTo>
                    <a:close/>
                    <a:moveTo>
                      <a:pt x="5270349" y="2805417"/>
                    </a:moveTo>
                    <a:cubicBezTo>
                      <a:pt x="5269099" y="2835233"/>
                      <a:pt x="5340572" y="2843520"/>
                      <a:pt x="5359101" y="2850476"/>
                    </a:cubicBezTo>
                    <a:cubicBezTo>
                      <a:pt x="5401910" y="2866532"/>
                      <a:pt x="5444478" y="2883489"/>
                      <a:pt x="5486045" y="2902491"/>
                    </a:cubicBezTo>
                    <a:cubicBezTo>
                      <a:pt x="5571655" y="2941621"/>
                      <a:pt x="5662942" y="2967116"/>
                      <a:pt x="5744917" y="3014425"/>
                    </a:cubicBezTo>
                    <a:cubicBezTo>
                      <a:pt x="5921627" y="3116411"/>
                      <a:pt x="6113463" y="3188304"/>
                      <a:pt x="6291986" y="3285852"/>
                    </a:cubicBezTo>
                    <a:cubicBezTo>
                      <a:pt x="6319801" y="3301059"/>
                      <a:pt x="6374157" y="3337680"/>
                      <a:pt x="6405928" y="3334581"/>
                    </a:cubicBezTo>
                    <a:cubicBezTo>
                      <a:pt x="6422814" y="3332938"/>
                      <a:pt x="6410233" y="3346529"/>
                      <a:pt x="6421189" y="3319686"/>
                    </a:cubicBezTo>
                    <a:cubicBezTo>
                      <a:pt x="6425127" y="3310025"/>
                      <a:pt x="6426440" y="3297460"/>
                      <a:pt x="6428646" y="3287111"/>
                    </a:cubicBezTo>
                    <a:cubicBezTo>
                      <a:pt x="6435262" y="3256098"/>
                      <a:pt x="6440379" y="3224800"/>
                      <a:pt x="6447809" y="3193956"/>
                    </a:cubicBezTo>
                    <a:cubicBezTo>
                      <a:pt x="6460033" y="3143191"/>
                      <a:pt x="6472517" y="3096096"/>
                      <a:pt x="6477670" y="3043920"/>
                    </a:cubicBezTo>
                    <a:cubicBezTo>
                      <a:pt x="6479857" y="3021810"/>
                      <a:pt x="6482250" y="2999727"/>
                      <a:pt x="6482509" y="2977492"/>
                    </a:cubicBezTo>
                    <a:cubicBezTo>
                      <a:pt x="6482777" y="2954953"/>
                      <a:pt x="6487966" y="2898482"/>
                      <a:pt x="6477794" y="2878971"/>
                    </a:cubicBezTo>
                    <a:cubicBezTo>
                      <a:pt x="6471044" y="2866031"/>
                      <a:pt x="6469695" y="2870470"/>
                      <a:pt x="6452836" y="2866817"/>
                    </a:cubicBezTo>
                    <a:cubicBezTo>
                      <a:pt x="6443174" y="2864728"/>
                      <a:pt x="6433039" y="2860379"/>
                      <a:pt x="6423725" y="2857477"/>
                    </a:cubicBezTo>
                    <a:cubicBezTo>
                      <a:pt x="6401857" y="2850672"/>
                      <a:pt x="6379970" y="2844136"/>
                      <a:pt x="6357038" y="2842136"/>
                    </a:cubicBezTo>
                    <a:cubicBezTo>
                      <a:pt x="6334384" y="2840153"/>
                      <a:pt x="6319927" y="2833260"/>
                      <a:pt x="6298683" y="2829259"/>
                    </a:cubicBezTo>
                    <a:cubicBezTo>
                      <a:pt x="6276395" y="2825062"/>
                      <a:pt x="6253499" y="2830152"/>
                      <a:pt x="6230790" y="2824294"/>
                    </a:cubicBezTo>
                    <a:cubicBezTo>
                      <a:pt x="6206278" y="2817963"/>
                      <a:pt x="6194580" y="2812185"/>
                      <a:pt x="6168970" y="2814605"/>
                    </a:cubicBezTo>
                    <a:cubicBezTo>
                      <a:pt x="6144137" y="2816945"/>
                      <a:pt x="6136993" y="2811444"/>
                      <a:pt x="6112677" y="2804676"/>
                    </a:cubicBezTo>
                    <a:cubicBezTo>
                      <a:pt x="6092380" y="2799032"/>
                      <a:pt x="6068199" y="2802979"/>
                      <a:pt x="6047044" y="2801265"/>
                    </a:cubicBezTo>
                    <a:cubicBezTo>
                      <a:pt x="6021443" y="2799175"/>
                      <a:pt x="5995921" y="2795978"/>
                      <a:pt x="5970303" y="2793951"/>
                    </a:cubicBezTo>
                    <a:cubicBezTo>
                      <a:pt x="5855109" y="2784834"/>
                      <a:pt x="5738550" y="2798353"/>
                      <a:pt x="5623090" y="2797282"/>
                    </a:cubicBezTo>
                    <a:cubicBezTo>
                      <a:pt x="5560305" y="2796701"/>
                      <a:pt x="5498869" y="2805971"/>
                      <a:pt x="5436173" y="2803104"/>
                    </a:cubicBezTo>
                    <a:cubicBezTo>
                      <a:pt x="5381381" y="2800604"/>
                      <a:pt x="5324740" y="2801193"/>
                      <a:pt x="5270349" y="2805417"/>
                    </a:cubicBezTo>
                    <a:lnTo>
                      <a:pt x="5270349" y="2805417"/>
                    </a:lnTo>
                    <a:close/>
                    <a:moveTo>
                      <a:pt x="5570021" y="3412537"/>
                    </a:moveTo>
                    <a:cubicBezTo>
                      <a:pt x="5513987" y="3433879"/>
                      <a:pt x="5462024" y="3468544"/>
                      <a:pt x="5410072" y="3498396"/>
                    </a:cubicBezTo>
                    <a:cubicBezTo>
                      <a:pt x="5350162" y="3532820"/>
                      <a:pt x="5292825" y="3569396"/>
                      <a:pt x="5237380" y="3610678"/>
                    </a:cubicBezTo>
                    <a:cubicBezTo>
                      <a:pt x="5144164" y="3680097"/>
                      <a:pt x="5035382" y="3763331"/>
                      <a:pt x="5010843" y="3884462"/>
                    </a:cubicBezTo>
                    <a:cubicBezTo>
                      <a:pt x="4985670" y="4008782"/>
                      <a:pt x="5093631" y="4110642"/>
                      <a:pt x="5194848" y="4161506"/>
                    </a:cubicBezTo>
                    <a:cubicBezTo>
                      <a:pt x="5310282" y="4219504"/>
                      <a:pt x="5444576" y="4249499"/>
                      <a:pt x="5571021" y="4271654"/>
                    </a:cubicBezTo>
                    <a:cubicBezTo>
                      <a:pt x="5557501" y="3985466"/>
                      <a:pt x="5560680" y="3698805"/>
                      <a:pt x="5570021" y="3412537"/>
                    </a:cubicBezTo>
                    <a:lnTo>
                      <a:pt x="5570021" y="3412537"/>
                    </a:lnTo>
                    <a:close/>
                    <a:moveTo>
                      <a:pt x="3893632" y="4086300"/>
                    </a:moveTo>
                    <a:cubicBezTo>
                      <a:pt x="3859637" y="4095694"/>
                      <a:pt x="3830856" y="4115813"/>
                      <a:pt x="3799317" y="4130698"/>
                    </a:cubicBezTo>
                    <a:cubicBezTo>
                      <a:pt x="3771072" y="4144031"/>
                      <a:pt x="3743738" y="4154085"/>
                      <a:pt x="3717351" y="4171248"/>
                    </a:cubicBezTo>
                    <a:cubicBezTo>
                      <a:pt x="3674355" y="4199225"/>
                      <a:pt x="3624509" y="4223175"/>
                      <a:pt x="3579557" y="4244811"/>
                    </a:cubicBezTo>
                    <a:cubicBezTo>
                      <a:pt x="3468329" y="4298327"/>
                      <a:pt x="3360342" y="4364791"/>
                      <a:pt x="3250221" y="4424101"/>
                    </a:cubicBezTo>
                    <a:cubicBezTo>
                      <a:pt x="3221039" y="4439826"/>
                      <a:pt x="3211475" y="4449756"/>
                      <a:pt x="3201590" y="4482118"/>
                    </a:cubicBezTo>
                    <a:cubicBezTo>
                      <a:pt x="3190857" y="4517265"/>
                      <a:pt x="3180739" y="4552653"/>
                      <a:pt x="3170399" y="4587925"/>
                    </a:cubicBezTo>
                    <a:cubicBezTo>
                      <a:pt x="3160755" y="4620823"/>
                      <a:pt x="3145360" y="4655996"/>
                      <a:pt x="3149414" y="4690724"/>
                    </a:cubicBezTo>
                    <a:cubicBezTo>
                      <a:pt x="3152950" y="4720933"/>
                      <a:pt x="3168577" y="4749428"/>
                      <a:pt x="3180355" y="4776985"/>
                    </a:cubicBezTo>
                    <a:cubicBezTo>
                      <a:pt x="3210020" y="4846333"/>
                      <a:pt x="3242176" y="4914574"/>
                      <a:pt x="3275403" y="4982269"/>
                    </a:cubicBezTo>
                    <a:cubicBezTo>
                      <a:pt x="3305219" y="5043045"/>
                      <a:pt x="3332428" y="5107526"/>
                      <a:pt x="3370701" y="5163390"/>
                    </a:cubicBezTo>
                    <a:cubicBezTo>
                      <a:pt x="3400445" y="5008246"/>
                      <a:pt x="3427136" y="4834412"/>
                      <a:pt x="3542445" y="4716192"/>
                    </a:cubicBezTo>
                    <a:cubicBezTo>
                      <a:pt x="3657665" y="4598061"/>
                      <a:pt x="3841483" y="4596391"/>
                      <a:pt x="3952514" y="4718335"/>
                    </a:cubicBezTo>
                    <a:cubicBezTo>
                      <a:pt x="4005262" y="4776261"/>
                      <a:pt x="4037364" y="4849217"/>
                      <a:pt x="4062600" y="4922521"/>
                    </a:cubicBezTo>
                    <a:cubicBezTo>
                      <a:pt x="4075851" y="4961035"/>
                      <a:pt x="4084754" y="5000280"/>
                      <a:pt x="4093282" y="5040053"/>
                    </a:cubicBezTo>
                    <a:cubicBezTo>
                      <a:pt x="4102390" y="5082541"/>
                      <a:pt x="4100149" y="5105088"/>
                      <a:pt x="4147030" y="5092212"/>
                    </a:cubicBezTo>
                    <a:cubicBezTo>
                      <a:pt x="4184258" y="5081987"/>
                      <a:pt x="4223727" y="5073825"/>
                      <a:pt x="4260223" y="5062163"/>
                    </a:cubicBezTo>
                    <a:cubicBezTo>
                      <a:pt x="4279154" y="5056118"/>
                      <a:pt x="4297620" y="5049322"/>
                      <a:pt x="4298478" y="5034365"/>
                    </a:cubicBezTo>
                    <a:cubicBezTo>
                      <a:pt x="4299567" y="5015479"/>
                      <a:pt x="4274135" y="4976804"/>
                      <a:pt x="4266625" y="4959034"/>
                    </a:cubicBezTo>
                    <a:cubicBezTo>
                      <a:pt x="4227844" y="4867318"/>
                      <a:pt x="4189053" y="4775592"/>
                      <a:pt x="4150262" y="4683875"/>
                    </a:cubicBezTo>
                    <a:cubicBezTo>
                      <a:pt x="4108141" y="4584282"/>
                      <a:pt x="4066011" y="4484689"/>
                      <a:pt x="4023872" y="4385105"/>
                    </a:cubicBezTo>
                    <a:cubicBezTo>
                      <a:pt x="4002851" y="4335412"/>
                      <a:pt x="3981822" y="4285727"/>
                      <a:pt x="3960792" y="4236042"/>
                    </a:cubicBezTo>
                    <a:cubicBezTo>
                      <a:pt x="3941611" y="4190751"/>
                      <a:pt x="3925636" y="4123492"/>
                      <a:pt x="3893632" y="4086300"/>
                    </a:cubicBezTo>
                    <a:lnTo>
                      <a:pt x="3893632" y="4086300"/>
                    </a:lnTo>
                    <a:close/>
                    <a:moveTo>
                      <a:pt x="5573172" y="3311802"/>
                    </a:moveTo>
                    <a:cubicBezTo>
                      <a:pt x="5573798" y="3266519"/>
                      <a:pt x="5574548" y="3221237"/>
                      <a:pt x="5575137" y="3175945"/>
                    </a:cubicBezTo>
                    <a:cubicBezTo>
                      <a:pt x="5575494" y="3148960"/>
                      <a:pt x="5587522" y="3096775"/>
                      <a:pt x="5564020" y="3077495"/>
                    </a:cubicBezTo>
                    <a:cubicBezTo>
                      <a:pt x="5549446" y="3065548"/>
                      <a:pt x="5506218" y="3056386"/>
                      <a:pt x="5487787" y="3048206"/>
                    </a:cubicBezTo>
                    <a:cubicBezTo>
                      <a:pt x="5451416" y="3032079"/>
                      <a:pt x="5412036" y="3024882"/>
                      <a:pt x="5375452" y="3008862"/>
                    </a:cubicBezTo>
                    <a:cubicBezTo>
                      <a:pt x="5232166" y="2946095"/>
                      <a:pt x="5083049" y="2893821"/>
                      <a:pt x="4935521" y="2843234"/>
                    </a:cubicBezTo>
                    <a:cubicBezTo>
                      <a:pt x="4903714" y="2832322"/>
                      <a:pt x="4871201" y="2823392"/>
                      <a:pt x="4839179" y="2812650"/>
                    </a:cubicBezTo>
                    <a:cubicBezTo>
                      <a:pt x="4821891" y="2806855"/>
                      <a:pt x="4757856" y="2772796"/>
                      <a:pt x="4741863" y="2781708"/>
                    </a:cubicBezTo>
                    <a:cubicBezTo>
                      <a:pt x="4727852" y="2789504"/>
                      <a:pt x="4717289" y="2882373"/>
                      <a:pt x="4712806" y="2901652"/>
                    </a:cubicBezTo>
                    <a:cubicBezTo>
                      <a:pt x="4702189" y="2947301"/>
                      <a:pt x="4692036" y="2993065"/>
                      <a:pt x="4682285" y="3038910"/>
                    </a:cubicBezTo>
                    <a:cubicBezTo>
                      <a:pt x="4644414" y="3216897"/>
                      <a:pt x="4612651" y="3396134"/>
                      <a:pt x="4583111" y="3575674"/>
                    </a:cubicBezTo>
                    <a:cubicBezTo>
                      <a:pt x="4661585" y="3545875"/>
                      <a:pt x="4736800" y="3494244"/>
                      <a:pt x="4810943" y="3454328"/>
                    </a:cubicBezTo>
                    <a:cubicBezTo>
                      <a:pt x="4887962" y="3412868"/>
                      <a:pt x="4964713" y="3371506"/>
                      <a:pt x="5042258" y="3331000"/>
                    </a:cubicBezTo>
                    <a:cubicBezTo>
                      <a:pt x="5064145" y="3319561"/>
                      <a:pt x="5141145" y="3267001"/>
                      <a:pt x="5159166" y="3287629"/>
                    </a:cubicBezTo>
                    <a:cubicBezTo>
                      <a:pt x="5188071" y="3320731"/>
                      <a:pt x="5119196" y="3359557"/>
                      <a:pt x="5101113" y="3373738"/>
                    </a:cubicBezTo>
                    <a:cubicBezTo>
                      <a:pt x="5031176" y="3428593"/>
                      <a:pt x="4957292" y="3476411"/>
                      <a:pt x="4882497" y="3524257"/>
                    </a:cubicBezTo>
                    <a:cubicBezTo>
                      <a:pt x="4804996" y="3573852"/>
                      <a:pt x="4724343" y="3617661"/>
                      <a:pt x="4646440" y="3666346"/>
                    </a:cubicBezTo>
                    <a:cubicBezTo>
                      <a:pt x="4618321" y="3683919"/>
                      <a:pt x="4573432" y="3705315"/>
                      <a:pt x="4562376" y="3734997"/>
                    </a:cubicBezTo>
                    <a:cubicBezTo>
                      <a:pt x="4548160" y="3773181"/>
                      <a:pt x="4558421" y="3819588"/>
                      <a:pt x="4571369" y="3856066"/>
                    </a:cubicBezTo>
                    <a:cubicBezTo>
                      <a:pt x="4603158" y="3945711"/>
                      <a:pt x="4637975" y="4034249"/>
                      <a:pt x="4674792" y="4121939"/>
                    </a:cubicBezTo>
                    <a:cubicBezTo>
                      <a:pt x="4691535" y="4161810"/>
                      <a:pt x="4708707" y="4201502"/>
                      <a:pt x="4726200" y="4241043"/>
                    </a:cubicBezTo>
                    <a:cubicBezTo>
                      <a:pt x="4747034" y="4288138"/>
                      <a:pt x="4774367" y="4298095"/>
                      <a:pt x="4819757" y="4319767"/>
                    </a:cubicBezTo>
                    <a:cubicBezTo>
                      <a:pt x="5013120" y="4412100"/>
                      <a:pt x="5213967" y="4499727"/>
                      <a:pt x="5399695" y="4606571"/>
                    </a:cubicBezTo>
                    <a:cubicBezTo>
                      <a:pt x="5368611" y="4642396"/>
                      <a:pt x="5292852" y="4583568"/>
                      <a:pt x="5262178" y="4568673"/>
                    </a:cubicBezTo>
                    <a:cubicBezTo>
                      <a:pt x="5205368" y="4541080"/>
                      <a:pt x="5148503" y="4513577"/>
                      <a:pt x="5091737" y="4485904"/>
                    </a:cubicBezTo>
                    <a:cubicBezTo>
                      <a:pt x="4985983" y="4434353"/>
                      <a:pt x="4880765" y="4381775"/>
                      <a:pt x="4774412" y="4331465"/>
                    </a:cubicBezTo>
                    <a:cubicBezTo>
                      <a:pt x="4842572" y="4486493"/>
                      <a:pt x="4923011" y="4635860"/>
                      <a:pt x="5012201" y="4779762"/>
                    </a:cubicBezTo>
                    <a:cubicBezTo>
                      <a:pt x="4989680" y="4787388"/>
                      <a:pt x="4995172" y="4787790"/>
                      <a:pt x="4981036" y="4774243"/>
                    </a:cubicBezTo>
                    <a:cubicBezTo>
                      <a:pt x="4969133" y="4762840"/>
                      <a:pt x="4961141" y="4740498"/>
                      <a:pt x="4953077" y="4726175"/>
                    </a:cubicBezTo>
                    <a:cubicBezTo>
                      <a:pt x="4936405" y="4696591"/>
                      <a:pt x="4919957" y="4666891"/>
                      <a:pt x="4903160" y="4637378"/>
                    </a:cubicBezTo>
                    <a:cubicBezTo>
                      <a:pt x="4868316" y="4576129"/>
                      <a:pt x="4832205" y="4515809"/>
                      <a:pt x="4800388" y="4452891"/>
                    </a:cubicBezTo>
                    <a:cubicBezTo>
                      <a:pt x="4776457" y="4405581"/>
                      <a:pt x="4757919" y="4322874"/>
                      <a:pt x="4708734" y="4299023"/>
                    </a:cubicBezTo>
                    <a:cubicBezTo>
                      <a:pt x="4647450" y="4269287"/>
                      <a:pt x="4585352" y="4240346"/>
                      <a:pt x="4524068" y="4210191"/>
                    </a:cubicBezTo>
                    <a:cubicBezTo>
                      <a:pt x="4524068" y="4445890"/>
                      <a:pt x="4541008" y="4676356"/>
                      <a:pt x="4565868" y="4910600"/>
                    </a:cubicBezTo>
                    <a:cubicBezTo>
                      <a:pt x="4567127" y="4922414"/>
                      <a:pt x="4578450" y="4957275"/>
                      <a:pt x="4555617" y="4953864"/>
                    </a:cubicBezTo>
                    <a:cubicBezTo>
                      <a:pt x="4545321" y="4952319"/>
                      <a:pt x="4541847" y="4887686"/>
                      <a:pt x="4540043" y="4874193"/>
                    </a:cubicBezTo>
                    <a:cubicBezTo>
                      <a:pt x="4531739" y="4812320"/>
                      <a:pt x="4524693" y="4750294"/>
                      <a:pt x="4518934" y="4688143"/>
                    </a:cubicBezTo>
                    <a:cubicBezTo>
                      <a:pt x="4507459" y="4564119"/>
                      <a:pt x="4501217" y="4439594"/>
                      <a:pt x="4500413" y="4315043"/>
                    </a:cubicBezTo>
                    <a:cubicBezTo>
                      <a:pt x="4485706" y="4436139"/>
                      <a:pt x="4470999" y="4557234"/>
                      <a:pt x="4456292" y="4678330"/>
                    </a:cubicBezTo>
                    <a:lnTo>
                      <a:pt x="4435387" y="4850467"/>
                    </a:lnTo>
                    <a:cubicBezTo>
                      <a:pt x="4431726" y="4880605"/>
                      <a:pt x="4428065" y="4910743"/>
                      <a:pt x="4424404" y="4940880"/>
                    </a:cubicBezTo>
                    <a:cubicBezTo>
                      <a:pt x="4422725" y="4954730"/>
                      <a:pt x="4423788" y="4972831"/>
                      <a:pt x="4418921" y="4986038"/>
                    </a:cubicBezTo>
                    <a:cubicBezTo>
                      <a:pt x="4411268" y="5006817"/>
                      <a:pt x="4413840" y="5005227"/>
                      <a:pt x="4389846" y="5014702"/>
                    </a:cubicBezTo>
                    <a:cubicBezTo>
                      <a:pt x="4412786" y="4857012"/>
                      <a:pt x="4433976" y="4699055"/>
                      <a:pt x="4452720" y="4540812"/>
                    </a:cubicBezTo>
                    <a:cubicBezTo>
                      <a:pt x="4461873" y="4463598"/>
                      <a:pt x="4470445" y="4386320"/>
                      <a:pt x="4478348" y="4308971"/>
                    </a:cubicBezTo>
                    <a:cubicBezTo>
                      <a:pt x="4480473" y="4288174"/>
                      <a:pt x="4482554" y="4267359"/>
                      <a:pt x="4484590" y="4246552"/>
                    </a:cubicBezTo>
                    <a:cubicBezTo>
                      <a:pt x="4485617" y="4235944"/>
                      <a:pt x="4494770" y="4201832"/>
                      <a:pt x="4489689" y="4193019"/>
                    </a:cubicBezTo>
                    <a:cubicBezTo>
                      <a:pt x="4484662" y="4184286"/>
                      <a:pt x="4451327" y="4175177"/>
                      <a:pt x="4441727" y="4170721"/>
                    </a:cubicBezTo>
                    <a:cubicBezTo>
                      <a:pt x="4420716" y="4160970"/>
                      <a:pt x="4399704" y="4151228"/>
                      <a:pt x="4378711" y="4141423"/>
                    </a:cubicBezTo>
                    <a:cubicBezTo>
                      <a:pt x="4310559" y="4109571"/>
                      <a:pt x="4242461" y="4077460"/>
                      <a:pt x="4175060" y="4044054"/>
                    </a:cubicBezTo>
                    <a:cubicBezTo>
                      <a:pt x="4145574" y="4029436"/>
                      <a:pt x="4114651" y="4006853"/>
                      <a:pt x="4082584" y="3999057"/>
                    </a:cubicBezTo>
                    <a:cubicBezTo>
                      <a:pt x="4050661" y="3991297"/>
                      <a:pt x="4027443" y="4013514"/>
                      <a:pt x="4000145" y="4027641"/>
                    </a:cubicBezTo>
                    <a:cubicBezTo>
                      <a:pt x="3978902" y="4038633"/>
                      <a:pt x="3928851" y="4053269"/>
                      <a:pt x="3914662" y="4071941"/>
                    </a:cubicBezTo>
                    <a:cubicBezTo>
                      <a:pt x="3901455" y="4089318"/>
                      <a:pt x="3942468" y="4158863"/>
                      <a:pt x="3953247" y="4184500"/>
                    </a:cubicBezTo>
                    <a:cubicBezTo>
                      <a:pt x="3983634" y="4256830"/>
                      <a:pt x="4014031" y="4329170"/>
                      <a:pt x="4044428" y="4401500"/>
                    </a:cubicBezTo>
                    <a:cubicBezTo>
                      <a:pt x="4106051" y="4548161"/>
                      <a:pt x="4167684" y="4694823"/>
                      <a:pt x="4229317" y="4841493"/>
                    </a:cubicBezTo>
                    <a:cubicBezTo>
                      <a:pt x="4244381" y="4877336"/>
                      <a:pt x="4259446" y="4913189"/>
                      <a:pt x="4274510" y="4949042"/>
                    </a:cubicBezTo>
                    <a:cubicBezTo>
                      <a:pt x="4284163" y="4972018"/>
                      <a:pt x="4300281" y="5037491"/>
                      <a:pt x="4323704" y="5040053"/>
                    </a:cubicBezTo>
                    <a:cubicBezTo>
                      <a:pt x="4334071" y="5041187"/>
                      <a:pt x="4351091" y="5029909"/>
                      <a:pt x="4361110" y="5026668"/>
                    </a:cubicBezTo>
                    <a:cubicBezTo>
                      <a:pt x="4376059" y="5021837"/>
                      <a:pt x="4389864" y="5021908"/>
                      <a:pt x="4404866" y="5019363"/>
                    </a:cubicBezTo>
                    <a:cubicBezTo>
                      <a:pt x="4432351" y="5014702"/>
                      <a:pt x="4460891" y="5000522"/>
                      <a:pt x="4487885" y="4990574"/>
                    </a:cubicBezTo>
                    <a:cubicBezTo>
                      <a:pt x="4557260" y="4964999"/>
                      <a:pt x="4629180" y="4948488"/>
                      <a:pt x="4699117" y="4924601"/>
                    </a:cubicBezTo>
                    <a:cubicBezTo>
                      <a:pt x="4769376" y="4900607"/>
                      <a:pt x="4838491" y="4873649"/>
                      <a:pt x="4908473" y="4849646"/>
                    </a:cubicBezTo>
                    <a:cubicBezTo>
                      <a:pt x="4972035" y="4827857"/>
                      <a:pt x="5036168" y="4803024"/>
                      <a:pt x="5097229" y="4774645"/>
                    </a:cubicBezTo>
                    <a:cubicBezTo>
                      <a:pt x="5161710" y="4744668"/>
                      <a:pt x="5227844" y="4718236"/>
                      <a:pt x="5290673" y="4685000"/>
                    </a:cubicBezTo>
                    <a:cubicBezTo>
                      <a:pt x="5405116" y="4624465"/>
                      <a:pt x="5518317" y="4567932"/>
                      <a:pt x="5619437" y="4493691"/>
                    </a:cubicBezTo>
                    <a:cubicBezTo>
                      <a:pt x="5643208" y="4476233"/>
                      <a:pt x="5668533" y="4458704"/>
                      <a:pt x="5692053" y="4440014"/>
                    </a:cubicBezTo>
                    <a:cubicBezTo>
                      <a:pt x="5712672" y="4423610"/>
                      <a:pt x="5752016" y="4403358"/>
                      <a:pt x="5766054" y="4381793"/>
                    </a:cubicBezTo>
                    <a:cubicBezTo>
                      <a:pt x="5771403" y="4373568"/>
                      <a:pt x="5776001" y="4357441"/>
                      <a:pt x="5769750" y="4347681"/>
                    </a:cubicBezTo>
                    <a:cubicBezTo>
                      <a:pt x="5763044" y="4337198"/>
                      <a:pt x="5733344" y="4338153"/>
                      <a:pt x="5719467" y="4336287"/>
                    </a:cubicBezTo>
                    <a:cubicBezTo>
                      <a:pt x="5675703" y="4330411"/>
                      <a:pt x="5631948" y="4324526"/>
                      <a:pt x="5588192" y="4318651"/>
                    </a:cubicBezTo>
                    <a:cubicBezTo>
                      <a:pt x="5591550" y="4347431"/>
                      <a:pt x="5594943" y="4376185"/>
                      <a:pt x="5597381" y="4405072"/>
                    </a:cubicBezTo>
                    <a:cubicBezTo>
                      <a:pt x="5599086" y="4425459"/>
                      <a:pt x="5611142" y="4479341"/>
                      <a:pt x="5594889" y="4495316"/>
                    </a:cubicBezTo>
                    <a:cubicBezTo>
                      <a:pt x="5572547" y="4474081"/>
                      <a:pt x="5579727" y="4410582"/>
                      <a:pt x="5577727" y="4382292"/>
                    </a:cubicBezTo>
                    <a:cubicBezTo>
                      <a:pt x="5576655" y="4367175"/>
                      <a:pt x="5580504" y="4337582"/>
                      <a:pt x="5573735" y="4324169"/>
                    </a:cubicBezTo>
                    <a:cubicBezTo>
                      <a:pt x="5566314" y="4309471"/>
                      <a:pt x="5545812" y="4309667"/>
                      <a:pt x="5527229" y="4305649"/>
                    </a:cubicBezTo>
                    <a:cubicBezTo>
                      <a:pt x="5448434" y="4288602"/>
                      <a:pt x="5370352" y="4274297"/>
                      <a:pt x="5294102" y="4247285"/>
                    </a:cubicBezTo>
                    <a:cubicBezTo>
                      <a:pt x="5165291" y="4201663"/>
                      <a:pt x="5011317" y="4124626"/>
                      <a:pt x="4982545" y="3976036"/>
                    </a:cubicBezTo>
                    <a:cubicBezTo>
                      <a:pt x="4952550" y="3821133"/>
                      <a:pt x="5084353" y="3686920"/>
                      <a:pt x="5195322" y="3600525"/>
                    </a:cubicBezTo>
                    <a:cubicBezTo>
                      <a:pt x="5261768" y="3548804"/>
                      <a:pt x="5332455" y="3504022"/>
                      <a:pt x="5405562" y="3462445"/>
                    </a:cubicBezTo>
                    <a:cubicBezTo>
                      <a:pt x="5439736" y="3443023"/>
                      <a:pt x="5473883" y="3423592"/>
                      <a:pt x="5508271" y="3404581"/>
                    </a:cubicBezTo>
                    <a:cubicBezTo>
                      <a:pt x="5520782" y="3397669"/>
                      <a:pt x="5561850" y="3383427"/>
                      <a:pt x="5568449" y="3371336"/>
                    </a:cubicBezTo>
                    <a:cubicBezTo>
                      <a:pt x="5575199" y="3358968"/>
                      <a:pt x="5571744" y="3325893"/>
                      <a:pt x="5573172" y="3311802"/>
                    </a:cubicBezTo>
                    <a:lnTo>
                      <a:pt x="5573172" y="3311802"/>
                    </a:lnTo>
                    <a:close/>
                    <a:moveTo>
                      <a:pt x="2817301" y="5690715"/>
                    </a:moveTo>
                    <a:cubicBezTo>
                      <a:pt x="2811050" y="5693769"/>
                      <a:pt x="2804791" y="5696823"/>
                      <a:pt x="2798549" y="5699877"/>
                    </a:cubicBezTo>
                    <a:cubicBezTo>
                      <a:pt x="2868066" y="5501772"/>
                      <a:pt x="2936941" y="5304560"/>
                      <a:pt x="2995064" y="5102731"/>
                    </a:cubicBezTo>
                    <a:cubicBezTo>
                      <a:pt x="3023121" y="5005317"/>
                      <a:pt x="3051545" y="4908001"/>
                      <a:pt x="3080557" y="4810864"/>
                    </a:cubicBezTo>
                    <a:cubicBezTo>
                      <a:pt x="3093086" y="4768966"/>
                      <a:pt x="3123848" y="4711262"/>
                      <a:pt x="3115303" y="4667855"/>
                    </a:cubicBezTo>
                    <a:cubicBezTo>
                      <a:pt x="3106052" y="4620876"/>
                      <a:pt x="3083870" y="4570905"/>
                      <a:pt x="3066707" y="4526230"/>
                    </a:cubicBezTo>
                    <a:cubicBezTo>
                      <a:pt x="2956845" y="4595292"/>
                      <a:pt x="2844680" y="4660809"/>
                      <a:pt x="2732987" y="4726737"/>
                    </a:cubicBezTo>
                    <a:cubicBezTo>
                      <a:pt x="2632858" y="4785861"/>
                      <a:pt x="2531033" y="4838439"/>
                      <a:pt x="2430199" y="4896937"/>
                    </a:cubicBezTo>
                    <a:cubicBezTo>
                      <a:pt x="2378532" y="4926905"/>
                      <a:pt x="2325231" y="4947149"/>
                      <a:pt x="2271304" y="4971634"/>
                    </a:cubicBezTo>
                    <a:cubicBezTo>
                      <a:pt x="2227486" y="4991538"/>
                      <a:pt x="2244497" y="5052377"/>
                      <a:pt x="2245131" y="5093015"/>
                    </a:cubicBezTo>
                    <a:cubicBezTo>
                      <a:pt x="2247346" y="5236497"/>
                      <a:pt x="2247239" y="5380489"/>
                      <a:pt x="2255945" y="5523766"/>
                    </a:cubicBezTo>
                    <a:cubicBezTo>
                      <a:pt x="2259115" y="5575960"/>
                      <a:pt x="2255025" y="5635887"/>
                      <a:pt x="2288253" y="5679330"/>
                    </a:cubicBezTo>
                    <a:cubicBezTo>
                      <a:pt x="2330749" y="5734872"/>
                      <a:pt x="2370165" y="5791496"/>
                      <a:pt x="2408920" y="5849967"/>
                    </a:cubicBezTo>
                    <a:cubicBezTo>
                      <a:pt x="2423439" y="5871872"/>
                      <a:pt x="2484438" y="5990467"/>
                      <a:pt x="2507182" y="5987868"/>
                    </a:cubicBezTo>
                    <a:cubicBezTo>
                      <a:pt x="2522032" y="5986181"/>
                      <a:pt x="2535703" y="5938157"/>
                      <a:pt x="2543133" y="5926771"/>
                    </a:cubicBezTo>
                    <a:cubicBezTo>
                      <a:pt x="2559144" y="5902223"/>
                      <a:pt x="2582549" y="5881105"/>
                      <a:pt x="2603855" y="5861343"/>
                    </a:cubicBezTo>
                    <a:cubicBezTo>
                      <a:pt x="2695866" y="5775976"/>
                      <a:pt x="2797968" y="5715843"/>
                      <a:pt x="2904080" y="5653451"/>
                    </a:cubicBezTo>
                    <a:cubicBezTo>
                      <a:pt x="3011888" y="5590069"/>
                      <a:pt x="3122214" y="5531070"/>
                      <a:pt x="3232058" y="5470964"/>
                    </a:cubicBezTo>
                    <a:cubicBezTo>
                      <a:pt x="3256874" y="5457382"/>
                      <a:pt x="3283600" y="5447587"/>
                      <a:pt x="3308255" y="5433710"/>
                    </a:cubicBezTo>
                    <a:cubicBezTo>
                      <a:pt x="3317998" y="5428227"/>
                      <a:pt x="3337313" y="5419521"/>
                      <a:pt x="3343447" y="5409725"/>
                    </a:cubicBezTo>
                    <a:cubicBezTo>
                      <a:pt x="3352618" y="5395062"/>
                      <a:pt x="3349511" y="5354441"/>
                      <a:pt x="3351421" y="5336912"/>
                    </a:cubicBezTo>
                    <a:cubicBezTo>
                      <a:pt x="3355333" y="5301104"/>
                      <a:pt x="3362360" y="5263903"/>
                      <a:pt x="3362740" y="5227827"/>
                    </a:cubicBezTo>
                    <a:cubicBezTo>
                      <a:pt x="3363102" y="5192197"/>
                      <a:pt x="3341679" y="5161578"/>
                      <a:pt x="3326151" y="5130511"/>
                    </a:cubicBezTo>
                    <a:cubicBezTo>
                      <a:pt x="3257981" y="4994083"/>
                      <a:pt x="3191750" y="4857325"/>
                      <a:pt x="3132439" y="4716763"/>
                    </a:cubicBezTo>
                    <a:cubicBezTo>
                      <a:pt x="3085674" y="4879980"/>
                      <a:pt x="3036579" y="5042429"/>
                      <a:pt x="2990707" y="5205887"/>
                    </a:cubicBezTo>
                    <a:cubicBezTo>
                      <a:pt x="2966757" y="5291236"/>
                      <a:pt x="2937888" y="5375194"/>
                      <a:pt x="2909777" y="5459230"/>
                    </a:cubicBezTo>
                    <a:cubicBezTo>
                      <a:pt x="2895427" y="5502156"/>
                      <a:pt x="2880988" y="5545045"/>
                      <a:pt x="2866656" y="5587979"/>
                    </a:cubicBezTo>
                    <a:cubicBezTo>
                      <a:pt x="2855494" y="5621412"/>
                      <a:pt x="2849698" y="5670364"/>
                      <a:pt x="2817301" y="5690715"/>
                    </a:cubicBezTo>
                    <a:lnTo>
                      <a:pt x="2817301" y="5690715"/>
                    </a:lnTo>
                    <a:close/>
                    <a:moveTo>
                      <a:pt x="3796361" y="2614732"/>
                    </a:moveTo>
                    <a:cubicBezTo>
                      <a:pt x="3760223" y="2615134"/>
                      <a:pt x="3727468" y="2609821"/>
                      <a:pt x="3692125" y="2602275"/>
                    </a:cubicBezTo>
                    <a:cubicBezTo>
                      <a:pt x="3679159" y="2599516"/>
                      <a:pt x="3667765" y="2598346"/>
                      <a:pt x="3654620" y="2597185"/>
                    </a:cubicBezTo>
                    <a:cubicBezTo>
                      <a:pt x="3639716" y="2595873"/>
                      <a:pt x="3626179" y="2587800"/>
                      <a:pt x="3613115" y="2586220"/>
                    </a:cubicBezTo>
                    <a:cubicBezTo>
                      <a:pt x="3603239" y="2585032"/>
                      <a:pt x="3585996" y="2589175"/>
                      <a:pt x="3576566" y="2592337"/>
                    </a:cubicBezTo>
                    <a:cubicBezTo>
                      <a:pt x="3554706" y="2599659"/>
                      <a:pt x="3555402" y="2595962"/>
                      <a:pt x="3554491" y="2621340"/>
                    </a:cubicBezTo>
                    <a:cubicBezTo>
                      <a:pt x="3553063" y="2660551"/>
                      <a:pt x="3551991" y="2699770"/>
                      <a:pt x="3549839" y="2738944"/>
                    </a:cubicBezTo>
                    <a:cubicBezTo>
                      <a:pt x="3541365" y="2893151"/>
                      <a:pt x="3524988" y="3045858"/>
                      <a:pt x="3502548" y="3198573"/>
                    </a:cubicBezTo>
                    <a:cubicBezTo>
                      <a:pt x="3498002" y="3229443"/>
                      <a:pt x="3485286" y="3269930"/>
                      <a:pt x="3492278" y="3300586"/>
                    </a:cubicBezTo>
                    <a:cubicBezTo>
                      <a:pt x="3498583" y="3328223"/>
                      <a:pt x="3522461" y="3357745"/>
                      <a:pt x="3538231" y="3380926"/>
                    </a:cubicBezTo>
                    <a:cubicBezTo>
                      <a:pt x="3570672" y="3428602"/>
                      <a:pt x="3647075" y="3452158"/>
                      <a:pt x="3700822" y="3465678"/>
                    </a:cubicBezTo>
                    <a:cubicBezTo>
                      <a:pt x="3757499" y="3479938"/>
                      <a:pt x="3816346" y="3485189"/>
                      <a:pt x="3870192" y="3497905"/>
                    </a:cubicBezTo>
                    <a:cubicBezTo>
                      <a:pt x="3885113" y="3501432"/>
                      <a:pt x="3902240" y="3495217"/>
                      <a:pt x="3918144" y="3498754"/>
                    </a:cubicBezTo>
                    <a:cubicBezTo>
                      <a:pt x="3932851" y="3502022"/>
                      <a:pt x="3944272" y="3510094"/>
                      <a:pt x="3957863" y="3515934"/>
                    </a:cubicBezTo>
                    <a:cubicBezTo>
                      <a:pt x="3991162" y="3530231"/>
                      <a:pt x="4028363" y="3532865"/>
                      <a:pt x="4062751" y="3543902"/>
                    </a:cubicBezTo>
                    <a:cubicBezTo>
                      <a:pt x="4130939" y="3565789"/>
                      <a:pt x="4203948" y="3564476"/>
                      <a:pt x="4272197" y="3585496"/>
                    </a:cubicBezTo>
                    <a:cubicBezTo>
                      <a:pt x="4289646" y="3590863"/>
                      <a:pt x="4304719" y="3604401"/>
                      <a:pt x="4321507" y="3609035"/>
                    </a:cubicBezTo>
                    <a:cubicBezTo>
                      <a:pt x="4336857" y="3613268"/>
                      <a:pt x="4352663" y="3608285"/>
                      <a:pt x="4368727" y="3610651"/>
                    </a:cubicBezTo>
                    <a:cubicBezTo>
                      <a:pt x="4402767" y="3615661"/>
                      <a:pt x="4434503" y="3627296"/>
                      <a:pt x="4442353" y="3663837"/>
                    </a:cubicBezTo>
                    <a:cubicBezTo>
                      <a:pt x="4463168" y="3647361"/>
                      <a:pt x="4466061" y="3651692"/>
                      <a:pt x="4462462" y="3626207"/>
                    </a:cubicBezTo>
                    <a:cubicBezTo>
                      <a:pt x="4460158" y="3609866"/>
                      <a:pt x="4451059" y="3589970"/>
                      <a:pt x="4446076" y="3574218"/>
                    </a:cubicBezTo>
                    <a:cubicBezTo>
                      <a:pt x="4433378" y="3534052"/>
                      <a:pt x="4420609" y="3493913"/>
                      <a:pt x="4407920" y="3453748"/>
                    </a:cubicBezTo>
                    <a:cubicBezTo>
                      <a:pt x="4382818" y="3374265"/>
                      <a:pt x="4357869" y="3294719"/>
                      <a:pt x="4334732" y="3214647"/>
                    </a:cubicBezTo>
                    <a:cubicBezTo>
                      <a:pt x="4314024" y="3143022"/>
                      <a:pt x="4295200" y="3070852"/>
                      <a:pt x="4278752" y="2998128"/>
                    </a:cubicBezTo>
                    <a:cubicBezTo>
                      <a:pt x="4270385" y="2961151"/>
                      <a:pt x="4263393" y="2924012"/>
                      <a:pt x="4256222" y="2886838"/>
                    </a:cubicBezTo>
                    <a:cubicBezTo>
                      <a:pt x="4254133" y="2876051"/>
                      <a:pt x="4256204" y="2858906"/>
                      <a:pt x="4245364" y="2851726"/>
                    </a:cubicBezTo>
                    <a:cubicBezTo>
                      <a:pt x="4235532" y="2845216"/>
                      <a:pt x="4212583" y="2868576"/>
                      <a:pt x="4202197" y="2876104"/>
                    </a:cubicBezTo>
                    <a:cubicBezTo>
                      <a:pt x="4129662" y="2928646"/>
                      <a:pt x="3963293" y="3084050"/>
                      <a:pt x="3872603" y="2992378"/>
                    </a:cubicBezTo>
                    <a:cubicBezTo>
                      <a:pt x="3823766" y="2943014"/>
                      <a:pt x="3826624" y="2856227"/>
                      <a:pt x="3831928" y="2792451"/>
                    </a:cubicBezTo>
                    <a:cubicBezTo>
                      <a:pt x="3835178" y="2753249"/>
                      <a:pt x="3842063" y="2714557"/>
                      <a:pt x="3849761" y="2676017"/>
                    </a:cubicBezTo>
                    <a:cubicBezTo>
                      <a:pt x="3851680" y="2666399"/>
                      <a:pt x="3863441" y="2635503"/>
                      <a:pt x="3859137" y="2628653"/>
                    </a:cubicBezTo>
                    <a:cubicBezTo>
                      <a:pt x="3854484" y="2621287"/>
                      <a:pt x="3806068" y="2616893"/>
                      <a:pt x="3796361" y="2614732"/>
                    </a:cubicBezTo>
                    <a:lnTo>
                      <a:pt x="3796361" y="2614732"/>
                    </a:lnTo>
                    <a:close/>
                    <a:moveTo>
                      <a:pt x="6345063" y="3472473"/>
                    </a:moveTo>
                    <a:cubicBezTo>
                      <a:pt x="6364378" y="3474634"/>
                      <a:pt x="6383676" y="3476804"/>
                      <a:pt x="6402981" y="3478974"/>
                    </a:cubicBezTo>
                    <a:cubicBezTo>
                      <a:pt x="6401213" y="3463374"/>
                      <a:pt x="6402803" y="3439916"/>
                      <a:pt x="6396901" y="3425387"/>
                    </a:cubicBezTo>
                    <a:cubicBezTo>
                      <a:pt x="6388730" y="3405304"/>
                      <a:pt x="6368736" y="3403063"/>
                      <a:pt x="6346743" y="3394740"/>
                    </a:cubicBezTo>
                    <a:cubicBezTo>
                      <a:pt x="6311953" y="3381587"/>
                      <a:pt x="6276475" y="3370148"/>
                      <a:pt x="6242068" y="3355986"/>
                    </a:cubicBezTo>
                    <a:cubicBezTo>
                      <a:pt x="6167398" y="3325259"/>
                      <a:pt x="6093077" y="3294094"/>
                      <a:pt x="6018362" y="3263367"/>
                    </a:cubicBezTo>
                    <a:cubicBezTo>
                      <a:pt x="5985617" y="3249892"/>
                      <a:pt x="5947139" y="3227845"/>
                      <a:pt x="5911581" y="3238846"/>
                    </a:cubicBezTo>
                    <a:cubicBezTo>
                      <a:pt x="5873237" y="3250723"/>
                      <a:pt x="5835393" y="3274904"/>
                      <a:pt x="5799549" y="3292612"/>
                    </a:cubicBezTo>
                    <a:cubicBezTo>
                      <a:pt x="5758964" y="3312668"/>
                      <a:pt x="5718396" y="3332768"/>
                      <a:pt x="5677837" y="3352869"/>
                    </a:cubicBezTo>
                    <a:cubicBezTo>
                      <a:pt x="5658817" y="3362299"/>
                      <a:pt x="5639788" y="3371720"/>
                      <a:pt x="5620768" y="3381149"/>
                    </a:cubicBezTo>
                    <a:cubicBezTo>
                      <a:pt x="5590880" y="3395955"/>
                      <a:pt x="5586906" y="3397455"/>
                      <a:pt x="5584549" y="3431272"/>
                    </a:cubicBezTo>
                    <a:cubicBezTo>
                      <a:pt x="5572539" y="3604258"/>
                      <a:pt x="5573431" y="3783959"/>
                      <a:pt x="5578664" y="3957177"/>
                    </a:cubicBezTo>
                    <a:cubicBezTo>
                      <a:pt x="5581343" y="4045572"/>
                      <a:pt x="5578343" y="4134449"/>
                      <a:pt x="5584683" y="4222692"/>
                    </a:cubicBezTo>
                    <a:cubicBezTo>
                      <a:pt x="5585174" y="4229479"/>
                      <a:pt x="5584665" y="4267778"/>
                      <a:pt x="5588915" y="4273002"/>
                    </a:cubicBezTo>
                    <a:cubicBezTo>
                      <a:pt x="5594898" y="4280360"/>
                      <a:pt x="5637020" y="4282843"/>
                      <a:pt x="5647083" y="4284691"/>
                    </a:cubicBezTo>
                    <a:cubicBezTo>
                      <a:pt x="5686321" y="4291862"/>
                      <a:pt x="5725834" y="4294246"/>
                      <a:pt x="5765482" y="4297791"/>
                    </a:cubicBezTo>
                    <a:cubicBezTo>
                      <a:pt x="5756142" y="4096587"/>
                      <a:pt x="5721834" y="3858727"/>
                      <a:pt x="5825159" y="3674686"/>
                    </a:cubicBezTo>
                    <a:cubicBezTo>
                      <a:pt x="5928949" y="3489788"/>
                      <a:pt x="6150798" y="3449738"/>
                      <a:pt x="6345063" y="3472473"/>
                    </a:cubicBezTo>
                    <a:lnTo>
                      <a:pt x="6345063" y="3472473"/>
                    </a:lnTo>
                    <a:close/>
                    <a:moveTo>
                      <a:pt x="4540767" y="1493030"/>
                    </a:moveTo>
                    <a:cubicBezTo>
                      <a:pt x="4552402" y="1466526"/>
                      <a:pt x="4572440" y="1444148"/>
                      <a:pt x="4589568" y="1420895"/>
                    </a:cubicBezTo>
                    <a:cubicBezTo>
                      <a:pt x="4598828" y="1408322"/>
                      <a:pt x="4614848" y="1393294"/>
                      <a:pt x="4620777" y="1378587"/>
                    </a:cubicBezTo>
                    <a:cubicBezTo>
                      <a:pt x="4629215" y="1357655"/>
                      <a:pt x="4629171" y="1362138"/>
                      <a:pt x="4616562" y="1343805"/>
                    </a:cubicBezTo>
                    <a:cubicBezTo>
                      <a:pt x="4604641" y="1326482"/>
                      <a:pt x="4604882" y="1325178"/>
                      <a:pt x="4586451" y="1322079"/>
                    </a:cubicBezTo>
                    <a:cubicBezTo>
                      <a:pt x="4570931" y="1319472"/>
                      <a:pt x="4554402" y="1323901"/>
                      <a:pt x="4538552" y="1321062"/>
                    </a:cubicBezTo>
                    <a:cubicBezTo>
                      <a:pt x="4522523" y="1318186"/>
                      <a:pt x="4478473" y="1304684"/>
                      <a:pt x="4488573" y="1279181"/>
                    </a:cubicBezTo>
                    <a:cubicBezTo>
                      <a:pt x="4488135" y="1280297"/>
                      <a:pt x="4513620" y="1267733"/>
                      <a:pt x="4515603" y="1265555"/>
                    </a:cubicBezTo>
                    <a:cubicBezTo>
                      <a:pt x="4522005" y="1258581"/>
                      <a:pt x="4524032" y="1243713"/>
                      <a:pt x="4527193" y="1235283"/>
                    </a:cubicBezTo>
                    <a:cubicBezTo>
                      <a:pt x="4537373" y="1208262"/>
                      <a:pt x="4540945" y="1190768"/>
                      <a:pt x="4529605" y="1161997"/>
                    </a:cubicBezTo>
                    <a:cubicBezTo>
                      <a:pt x="4512656" y="1119036"/>
                      <a:pt x="4445666" y="1106320"/>
                      <a:pt x="4403964" y="1120778"/>
                    </a:cubicBezTo>
                    <a:cubicBezTo>
                      <a:pt x="4383113" y="1127993"/>
                      <a:pt x="4371228" y="1143298"/>
                      <a:pt x="4361860" y="1162533"/>
                    </a:cubicBezTo>
                    <a:cubicBezTo>
                      <a:pt x="4355904" y="1174749"/>
                      <a:pt x="4354520" y="1192403"/>
                      <a:pt x="4346823" y="1203038"/>
                    </a:cubicBezTo>
                    <a:cubicBezTo>
                      <a:pt x="4335214" y="1219049"/>
                      <a:pt x="4334500" y="1217272"/>
                      <a:pt x="4310434" y="1214441"/>
                    </a:cubicBezTo>
                    <a:cubicBezTo>
                      <a:pt x="4279797" y="1210842"/>
                      <a:pt x="4254668" y="1199073"/>
                      <a:pt x="4225638" y="1190867"/>
                    </a:cubicBezTo>
                    <a:cubicBezTo>
                      <a:pt x="4194018" y="1181919"/>
                      <a:pt x="4173453" y="1200118"/>
                      <a:pt x="4145824" y="1214789"/>
                    </a:cubicBezTo>
                    <a:cubicBezTo>
                      <a:pt x="4095943" y="1241293"/>
                      <a:pt x="4047767" y="1250490"/>
                      <a:pt x="3991894" y="1254696"/>
                    </a:cubicBezTo>
                    <a:cubicBezTo>
                      <a:pt x="3929672" y="1259384"/>
                      <a:pt x="3872004" y="1244382"/>
                      <a:pt x="3810398" y="1240516"/>
                    </a:cubicBezTo>
                    <a:cubicBezTo>
                      <a:pt x="3826383" y="1314141"/>
                      <a:pt x="3867718" y="1373916"/>
                      <a:pt x="3900758" y="1440585"/>
                    </a:cubicBezTo>
                    <a:cubicBezTo>
                      <a:pt x="3906562" y="1452310"/>
                      <a:pt x="3915947" y="1464294"/>
                      <a:pt x="3916171" y="1477858"/>
                    </a:cubicBezTo>
                    <a:cubicBezTo>
                      <a:pt x="3916403" y="1490636"/>
                      <a:pt x="3897900" y="1508022"/>
                      <a:pt x="3899981" y="1518595"/>
                    </a:cubicBezTo>
                    <a:cubicBezTo>
                      <a:pt x="3904437" y="1541152"/>
                      <a:pt x="3954077" y="1559207"/>
                      <a:pt x="3972883" y="1565556"/>
                    </a:cubicBezTo>
                    <a:cubicBezTo>
                      <a:pt x="4026077" y="1583496"/>
                      <a:pt x="4086647" y="1618617"/>
                      <a:pt x="4145190" y="1604508"/>
                    </a:cubicBezTo>
                    <a:cubicBezTo>
                      <a:pt x="4177292" y="1596775"/>
                      <a:pt x="4194563" y="1546090"/>
                      <a:pt x="4224772" y="1542366"/>
                    </a:cubicBezTo>
                    <a:cubicBezTo>
                      <a:pt x="4265295" y="1537348"/>
                      <a:pt x="4234979" y="1589533"/>
                      <a:pt x="4227451" y="1607481"/>
                    </a:cubicBezTo>
                    <a:cubicBezTo>
                      <a:pt x="4284967" y="1616223"/>
                      <a:pt x="4357869" y="1608812"/>
                      <a:pt x="4412920" y="1589309"/>
                    </a:cubicBezTo>
                    <a:cubicBezTo>
                      <a:pt x="4440513" y="1579540"/>
                      <a:pt x="4463891" y="1564958"/>
                      <a:pt x="4489073" y="1550501"/>
                    </a:cubicBezTo>
                    <a:cubicBezTo>
                      <a:pt x="4520434" y="1532499"/>
                      <a:pt x="4526952" y="1527552"/>
                      <a:pt x="4540767" y="1493030"/>
                    </a:cubicBezTo>
                    <a:lnTo>
                      <a:pt x="4540767" y="1493030"/>
                    </a:lnTo>
                    <a:close/>
                    <a:moveTo>
                      <a:pt x="3534257" y="2588791"/>
                    </a:moveTo>
                    <a:cubicBezTo>
                      <a:pt x="3431717" y="2590497"/>
                      <a:pt x="3327677" y="2575736"/>
                      <a:pt x="3224906" y="2589301"/>
                    </a:cubicBezTo>
                    <a:cubicBezTo>
                      <a:pt x="3201099" y="2592435"/>
                      <a:pt x="3177605" y="2597489"/>
                      <a:pt x="3154209" y="2602865"/>
                    </a:cubicBezTo>
                    <a:cubicBezTo>
                      <a:pt x="3137395" y="2606731"/>
                      <a:pt x="3083986" y="2609999"/>
                      <a:pt x="3072771" y="2622501"/>
                    </a:cubicBezTo>
                    <a:cubicBezTo>
                      <a:pt x="3062555" y="2633904"/>
                      <a:pt x="3062484" y="2686402"/>
                      <a:pt x="3060376" y="2701198"/>
                    </a:cubicBezTo>
                    <a:cubicBezTo>
                      <a:pt x="3055688" y="2734149"/>
                      <a:pt x="3056938" y="2745525"/>
                      <a:pt x="3077950" y="2771002"/>
                    </a:cubicBezTo>
                    <a:cubicBezTo>
                      <a:pt x="3147083" y="2854834"/>
                      <a:pt x="3219083" y="2936165"/>
                      <a:pt x="3287208" y="3020926"/>
                    </a:cubicBezTo>
                    <a:cubicBezTo>
                      <a:pt x="3352645" y="3102347"/>
                      <a:pt x="3406357" y="3193322"/>
                      <a:pt x="3472499" y="3273591"/>
                    </a:cubicBezTo>
                    <a:cubicBezTo>
                      <a:pt x="3507825" y="3170766"/>
                      <a:pt x="3509941" y="3047367"/>
                      <a:pt x="3519639" y="2939550"/>
                    </a:cubicBezTo>
                    <a:cubicBezTo>
                      <a:pt x="3524809" y="2882060"/>
                      <a:pt x="3529515" y="2824526"/>
                      <a:pt x="3533935" y="2766983"/>
                    </a:cubicBezTo>
                    <a:cubicBezTo>
                      <a:pt x="3538141" y="2712173"/>
                      <a:pt x="3552447" y="2641048"/>
                      <a:pt x="3534257" y="2588791"/>
                    </a:cubicBezTo>
                    <a:lnTo>
                      <a:pt x="3534257" y="2588791"/>
                    </a:lnTo>
                    <a:close/>
                    <a:moveTo>
                      <a:pt x="2207046" y="3672472"/>
                    </a:moveTo>
                    <a:cubicBezTo>
                      <a:pt x="2218905" y="3672472"/>
                      <a:pt x="2237818" y="3676186"/>
                      <a:pt x="2249346" y="3672472"/>
                    </a:cubicBezTo>
                    <a:cubicBezTo>
                      <a:pt x="2265196" y="3677517"/>
                      <a:pt x="2270492" y="3671570"/>
                      <a:pt x="2265250" y="3654639"/>
                    </a:cubicBezTo>
                    <a:cubicBezTo>
                      <a:pt x="2265500" y="3648719"/>
                      <a:pt x="2265750" y="3642789"/>
                      <a:pt x="2266009" y="3636860"/>
                    </a:cubicBezTo>
                    <a:cubicBezTo>
                      <a:pt x="2267661" y="3598668"/>
                      <a:pt x="2269483" y="3560484"/>
                      <a:pt x="2271251" y="3522292"/>
                    </a:cubicBezTo>
                    <a:cubicBezTo>
                      <a:pt x="2272876" y="3487377"/>
                      <a:pt x="2274456" y="3452453"/>
                      <a:pt x="2275832" y="3417529"/>
                    </a:cubicBezTo>
                    <a:cubicBezTo>
                      <a:pt x="2276778" y="3393687"/>
                      <a:pt x="2288824" y="3334581"/>
                      <a:pt x="2279189" y="3313052"/>
                    </a:cubicBezTo>
                    <a:cubicBezTo>
                      <a:pt x="2272715" y="3298577"/>
                      <a:pt x="2257383" y="3301863"/>
                      <a:pt x="2238729" y="3299746"/>
                    </a:cubicBezTo>
                    <a:cubicBezTo>
                      <a:pt x="2220986" y="3297737"/>
                      <a:pt x="2203189" y="3295880"/>
                      <a:pt x="2185544" y="3293130"/>
                    </a:cubicBezTo>
                    <a:cubicBezTo>
                      <a:pt x="2163148" y="3289638"/>
                      <a:pt x="2138323" y="3281619"/>
                      <a:pt x="2115535" y="3286637"/>
                    </a:cubicBezTo>
                    <a:cubicBezTo>
                      <a:pt x="2092639" y="3291683"/>
                      <a:pt x="2075994" y="3312819"/>
                      <a:pt x="2058028" y="3326268"/>
                    </a:cubicBezTo>
                    <a:cubicBezTo>
                      <a:pt x="2029595" y="3347529"/>
                      <a:pt x="2000547" y="3368005"/>
                      <a:pt x="1971874" y="3388936"/>
                    </a:cubicBezTo>
                    <a:cubicBezTo>
                      <a:pt x="1919760" y="3426994"/>
                      <a:pt x="1868174" y="3465749"/>
                      <a:pt x="1816497" y="3504388"/>
                    </a:cubicBezTo>
                    <a:cubicBezTo>
                      <a:pt x="1795155" y="3520337"/>
                      <a:pt x="1791057" y="3514800"/>
                      <a:pt x="1801460" y="3537732"/>
                    </a:cubicBezTo>
                    <a:cubicBezTo>
                      <a:pt x="1807898" y="3551894"/>
                      <a:pt x="1822534" y="3567923"/>
                      <a:pt x="1831446" y="3580719"/>
                    </a:cubicBezTo>
                    <a:cubicBezTo>
                      <a:pt x="1849189" y="3606204"/>
                      <a:pt x="1866861" y="3644834"/>
                      <a:pt x="1889623" y="3665515"/>
                    </a:cubicBezTo>
                    <a:cubicBezTo>
                      <a:pt x="1922743" y="3695608"/>
                      <a:pt x="2014638" y="3676499"/>
                      <a:pt x="2058635" y="3676284"/>
                    </a:cubicBezTo>
                    <a:cubicBezTo>
                      <a:pt x="2108802" y="3676035"/>
                      <a:pt x="2157165" y="3676811"/>
                      <a:pt x="2207046" y="3672472"/>
                    </a:cubicBezTo>
                    <a:lnTo>
                      <a:pt x="2207046" y="3672472"/>
                    </a:lnTo>
                    <a:close/>
                    <a:moveTo>
                      <a:pt x="2336902" y="3669980"/>
                    </a:moveTo>
                    <a:cubicBezTo>
                      <a:pt x="2380407" y="3665721"/>
                      <a:pt x="2424359" y="3667560"/>
                      <a:pt x="2467597" y="3661711"/>
                    </a:cubicBezTo>
                    <a:cubicBezTo>
                      <a:pt x="2514603" y="3655344"/>
                      <a:pt x="2561269" y="3645924"/>
                      <a:pt x="2608186" y="3638860"/>
                    </a:cubicBezTo>
                    <a:cubicBezTo>
                      <a:pt x="2654960" y="3631833"/>
                      <a:pt x="2797254" y="3603392"/>
                      <a:pt x="2783208" y="3533579"/>
                    </a:cubicBezTo>
                    <a:cubicBezTo>
                      <a:pt x="2768366" y="3459784"/>
                      <a:pt x="2659433" y="3415582"/>
                      <a:pt x="2599158" y="3390776"/>
                    </a:cubicBezTo>
                    <a:cubicBezTo>
                      <a:pt x="2505021" y="3352030"/>
                      <a:pt x="2406741" y="3331286"/>
                      <a:pt x="2307720" y="3309382"/>
                    </a:cubicBezTo>
                    <a:cubicBezTo>
                      <a:pt x="2295298" y="3375533"/>
                      <a:pt x="2297084" y="3446551"/>
                      <a:pt x="2294816" y="3513586"/>
                    </a:cubicBezTo>
                    <a:cubicBezTo>
                      <a:pt x="2293584" y="3549992"/>
                      <a:pt x="2292503" y="3586443"/>
                      <a:pt x="2292521" y="3622885"/>
                    </a:cubicBezTo>
                    <a:cubicBezTo>
                      <a:pt x="2292521" y="3631654"/>
                      <a:pt x="2289512" y="3649853"/>
                      <a:pt x="2293093" y="3658005"/>
                    </a:cubicBezTo>
                    <a:cubicBezTo>
                      <a:pt x="2301505" y="3677195"/>
                      <a:pt x="2311291" y="3669980"/>
                      <a:pt x="2336902" y="3669980"/>
                    </a:cubicBezTo>
                    <a:lnTo>
                      <a:pt x="2336902" y="3669980"/>
                    </a:lnTo>
                    <a:close/>
                    <a:moveTo>
                      <a:pt x="2193830" y="3701680"/>
                    </a:moveTo>
                    <a:lnTo>
                      <a:pt x="1916153" y="3701680"/>
                    </a:lnTo>
                    <a:cubicBezTo>
                      <a:pt x="1957247" y="3786745"/>
                      <a:pt x="1996091" y="3873398"/>
                      <a:pt x="2040391" y="3956855"/>
                    </a:cubicBezTo>
                    <a:cubicBezTo>
                      <a:pt x="2084513" y="4039991"/>
                      <a:pt x="2141324" y="4118322"/>
                      <a:pt x="2191384" y="4198118"/>
                    </a:cubicBezTo>
                    <a:cubicBezTo>
                      <a:pt x="2204064" y="4184321"/>
                      <a:pt x="2224289" y="4169355"/>
                      <a:pt x="2232907" y="4152933"/>
                    </a:cubicBezTo>
                    <a:cubicBezTo>
                      <a:pt x="2242453" y="4134770"/>
                      <a:pt x="2242185" y="4108044"/>
                      <a:pt x="2243747" y="4087014"/>
                    </a:cubicBezTo>
                    <a:cubicBezTo>
                      <a:pt x="2247801" y="4032436"/>
                      <a:pt x="2249650" y="3977376"/>
                      <a:pt x="2251025" y="3922673"/>
                    </a:cubicBezTo>
                    <a:cubicBezTo>
                      <a:pt x="2252231" y="3874765"/>
                      <a:pt x="2254338" y="3827178"/>
                      <a:pt x="2258017" y="3779387"/>
                    </a:cubicBezTo>
                    <a:cubicBezTo>
                      <a:pt x="2258821" y="3768903"/>
                      <a:pt x="2270385" y="3714459"/>
                      <a:pt x="2263768" y="3705511"/>
                    </a:cubicBezTo>
                    <a:cubicBezTo>
                      <a:pt x="2257865" y="3697546"/>
                      <a:pt x="2205975" y="3701761"/>
                      <a:pt x="2193830" y="3701680"/>
                    </a:cubicBezTo>
                    <a:lnTo>
                      <a:pt x="2193830" y="3701680"/>
                    </a:lnTo>
                    <a:close/>
                    <a:moveTo>
                      <a:pt x="3337411" y="2031490"/>
                    </a:moveTo>
                    <a:cubicBezTo>
                      <a:pt x="3384256" y="2031481"/>
                      <a:pt x="3431155" y="2030891"/>
                      <a:pt x="3477991" y="2031677"/>
                    </a:cubicBezTo>
                    <a:cubicBezTo>
                      <a:pt x="3520496" y="2032400"/>
                      <a:pt x="3575878" y="2024998"/>
                      <a:pt x="3614812" y="2046884"/>
                    </a:cubicBezTo>
                    <a:cubicBezTo>
                      <a:pt x="3694134" y="2091461"/>
                      <a:pt x="3535570" y="2205949"/>
                      <a:pt x="3503414" y="2234765"/>
                    </a:cubicBezTo>
                    <a:cubicBezTo>
                      <a:pt x="3555402" y="2253607"/>
                      <a:pt x="3636546" y="2216209"/>
                      <a:pt x="3687446" y="2199073"/>
                    </a:cubicBezTo>
                    <a:cubicBezTo>
                      <a:pt x="3750382" y="2177892"/>
                      <a:pt x="3814560" y="2163667"/>
                      <a:pt x="3878755" y="2147076"/>
                    </a:cubicBezTo>
                    <a:cubicBezTo>
                      <a:pt x="3894793" y="2142932"/>
                      <a:pt x="3963641" y="2134815"/>
                      <a:pt x="3972338" y="2122528"/>
                    </a:cubicBezTo>
                    <a:cubicBezTo>
                      <a:pt x="3980964" y="2110339"/>
                      <a:pt x="3961641" y="2036803"/>
                      <a:pt x="3959703" y="2021292"/>
                    </a:cubicBezTo>
                    <a:cubicBezTo>
                      <a:pt x="3957890" y="2006710"/>
                      <a:pt x="3959417" y="1983975"/>
                      <a:pt x="3953345" y="1970259"/>
                    </a:cubicBezTo>
                    <a:cubicBezTo>
                      <a:pt x="3957069" y="1953783"/>
                      <a:pt x="3951282" y="1948006"/>
                      <a:pt x="3935986" y="1952953"/>
                    </a:cubicBezTo>
                    <a:cubicBezTo>
                      <a:pt x="3930699" y="1952935"/>
                      <a:pt x="3925431" y="1952908"/>
                      <a:pt x="3920144" y="1952890"/>
                    </a:cubicBezTo>
                    <a:cubicBezTo>
                      <a:pt x="3881086" y="1953203"/>
                      <a:pt x="3841992" y="1955016"/>
                      <a:pt x="3802960" y="1956311"/>
                    </a:cubicBezTo>
                    <a:cubicBezTo>
                      <a:pt x="3668800" y="1960775"/>
                      <a:pt x="3537900" y="1966731"/>
                      <a:pt x="3404883" y="1987672"/>
                    </a:cubicBezTo>
                    <a:cubicBezTo>
                      <a:pt x="3343046" y="1997405"/>
                      <a:pt x="3280663" y="2009380"/>
                      <a:pt x="3219146" y="2021328"/>
                    </a:cubicBezTo>
                    <a:cubicBezTo>
                      <a:pt x="3167363" y="2031382"/>
                      <a:pt x="3176078" y="2039821"/>
                      <a:pt x="3224441" y="2039946"/>
                    </a:cubicBezTo>
                    <a:cubicBezTo>
                      <a:pt x="3262267" y="2040044"/>
                      <a:pt x="3299772" y="2034428"/>
                      <a:pt x="3337411" y="2031490"/>
                    </a:cubicBezTo>
                    <a:lnTo>
                      <a:pt x="3337411" y="2031490"/>
                    </a:lnTo>
                    <a:close/>
                    <a:moveTo>
                      <a:pt x="7185918" y="1044938"/>
                    </a:moveTo>
                    <a:cubicBezTo>
                      <a:pt x="7193884" y="1035785"/>
                      <a:pt x="7201867" y="1026623"/>
                      <a:pt x="7209833" y="1017461"/>
                    </a:cubicBezTo>
                    <a:cubicBezTo>
                      <a:pt x="7190411" y="1011916"/>
                      <a:pt x="7170988" y="1006362"/>
                      <a:pt x="7151566" y="1000816"/>
                    </a:cubicBezTo>
                    <a:cubicBezTo>
                      <a:pt x="7130912" y="994923"/>
                      <a:pt x="7119794" y="996271"/>
                      <a:pt x="7128983" y="973197"/>
                    </a:cubicBezTo>
                    <a:cubicBezTo>
                      <a:pt x="7140485" y="944291"/>
                      <a:pt x="7193027" y="940978"/>
                      <a:pt x="7218280" y="939889"/>
                    </a:cubicBezTo>
                    <a:cubicBezTo>
                      <a:pt x="7305228" y="936129"/>
                      <a:pt x="7396561" y="963794"/>
                      <a:pt x="7479161" y="988163"/>
                    </a:cubicBezTo>
                    <a:cubicBezTo>
                      <a:pt x="7519461" y="1000057"/>
                      <a:pt x="7551053" y="1018461"/>
                      <a:pt x="7585156" y="1042937"/>
                    </a:cubicBezTo>
                    <a:cubicBezTo>
                      <a:pt x="7600042" y="1053626"/>
                      <a:pt x="7617232" y="1063663"/>
                      <a:pt x="7630260" y="1076504"/>
                    </a:cubicBezTo>
                    <a:cubicBezTo>
                      <a:pt x="7643797" y="1089845"/>
                      <a:pt x="7649432" y="1106936"/>
                      <a:pt x="7662666" y="1120313"/>
                    </a:cubicBezTo>
                    <a:cubicBezTo>
                      <a:pt x="7684374" y="1142245"/>
                      <a:pt x="7712154" y="1153166"/>
                      <a:pt x="7722798" y="1184821"/>
                    </a:cubicBezTo>
                    <a:cubicBezTo>
                      <a:pt x="7735014" y="1221156"/>
                      <a:pt x="7720432" y="1262751"/>
                      <a:pt x="7702349" y="1294433"/>
                    </a:cubicBezTo>
                    <a:cubicBezTo>
                      <a:pt x="7684008" y="1326589"/>
                      <a:pt x="7656763" y="1350905"/>
                      <a:pt x="7634635" y="1380122"/>
                    </a:cubicBezTo>
                    <a:cubicBezTo>
                      <a:pt x="7617071" y="1403304"/>
                      <a:pt x="7580397" y="1466642"/>
                      <a:pt x="7637708" y="1459302"/>
                    </a:cubicBezTo>
                    <a:cubicBezTo>
                      <a:pt x="7668015" y="1455418"/>
                      <a:pt x="7707323" y="1403733"/>
                      <a:pt x="7729138" y="1383141"/>
                    </a:cubicBezTo>
                    <a:cubicBezTo>
                      <a:pt x="7760401" y="1353610"/>
                      <a:pt x="7791155" y="1323401"/>
                      <a:pt x="7824266" y="1295898"/>
                    </a:cubicBezTo>
                    <a:cubicBezTo>
                      <a:pt x="7853627" y="1271511"/>
                      <a:pt x="7887453" y="1246508"/>
                      <a:pt x="7926717" y="1242221"/>
                    </a:cubicBezTo>
                    <a:cubicBezTo>
                      <a:pt x="7968097" y="1237703"/>
                      <a:pt x="7988769" y="1264188"/>
                      <a:pt x="8008941" y="1296398"/>
                    </a:cubicBezTo>
                    <a:cubicBezTo>
                      <a:pt x="8027961" y="1326777"/>
                      <a:pt x="8031015" y="1356432"/>
                      <a:pt x="8044392" y="1387525"/>
                    </a:cubicBezTo>
                    <a:cubicBezTo>
                      <a:pt x="8050848" y="1402518"/>
                      <a:pt x="8059064" y="1410876"/>
                      <a:pt x="8062859" y="1427218"/>
                    </a:cubicBezTo>
                    <a:cubicBezTo>
                      <a:pt x="8068690" y="1452355"/>
                      <a:pt x="8069297" y="1479778"/>
                      <a:pt x="8072271" y="1505406"/>
                    </a:cubicBezTo>
                    <a:cubicBezTo>
                      <a:pt x="8076950" y="1545652"/>
                      <a:pt x="8081352" y="1577299"/>
                      <a:pt x="8073556" y="1616732"/>
                    </a:cubicBezTo>
                    <a:cubicBezTo>
                      <a:pt x="8066252" y="1653639"/>
                      <a:pt x="8064260" y="1692840"/>
                      <a:pt x="8058108" y="1730389"/>
                    </a:cubicBezTo>
                    <a:cubicBezTo>
                      <a:pt x="8051143" y="1772913"/>
                      <a:pt x="8045347" y="1815632"/>
                      <a:pt x="8038481" y="1858173"/>
                    </a:cubicBezTo>
                    <a:cubicBezTo>
                      <a:pt x="8032667" y="1894213"/>
                      <a:pt x="8010549" y="1945541"/>
                      <a:pt x="8032248" y="1979055"/>
                    </a:cubicBezTo>
                    <a:cubicBezTo>
                      <a:pt x="8084379" y="2059591"/>
                      <a:pt x="8146923" y="1941032"/>
                      <a:pt x="8163389" y="1896741"/>
                    </a:cubicBezTo>
                    <a:cubicBezTo>
                      <a:pt x="8192339" y="1818909"/>
                      <a:pt x="8207073" y="1733827"/>
                      <a:pt x="8232621" y="1654398"/>
                    </a:cubicBezTo>
                    <a:cubicBezTo>
                      <a:pt x="8246301" y="1611919"/>
                      <a:pt x="8258240" y="1569039"/>
                      <a:pt x="8266080" y="1525060"/>
                    </a:cubicBezTo>
                    <a:cubicBezTo>
                      <a:pt x="8272572" y="1488690"/>
                      <a:pt x="8269376" y="1444380"/>
                      <a:pt x="8289307" y="1411984"/>
                    </a:cubicBezTo>
                    <a:cubicBezTo>
                      <a:pt x="8304799" y="1386820"/>
                      <a:pt x="8332356" y="1367710"/>
                      <a:pt x="8362602" y="1375390"/>
                    </a:cubicBezTo>
                    <a:cubicBezTo>
                      <a:pt x="8400445" y="1385007"/>
                      <a:pt x="8414983" y="1439710"/>
                      <a:pt x="8426118" y="1472964"/>
                    </a:cubicBezTo>
                    <a:cubicBezTo>
                      <a:pt x="8455506" y="1560672"/>
                      <a:pt x="8444692" y="1639664"/>
                      <a:pt x="8432726" y="1729113"/>
                    </a:cubicBezTo>
                    <a:cubicBezTo>
                      <a:pt x="8427189" y="1770528"/>
                      <a:pt x="8421903" y="1812007"/>
                      <a:pt x="8412393" y="1852735"/>
                    </a:cubicBezTo>
                    <a:cubicBezTo>
                      <a:pt x="8405973" y="1880212"/>
                      <a:pt x="8379389" y="1935826"/>
                      <a:pt x="8418912" y="1950765"/>
                    </a:cubicBezTo>
                    <a:cubicBezTo>
                      <a:pt x="8474946" y="1971964"/>
                      <a:pt x="8534337" y="1811212"/>
                      <a:pt x="8550303" y="1774913"/>
                    </a:cubicBezTo>
                    <a:cubicBezTo>
                      <a:pt x="8592112" y="1679839"/>
                      <a:pt x="8608123" y="1585550"/>
                      <a:pt x="8625357" y="1483680"/>
                    </a:cubicBezTo>
                    <a:cubicBezTo>
                      <a:pt x="8629313" y="1460257"/>
                      <a:pt x="8632340" y="1436335"/>
                      <a:pt x="8638261" y="1413314"/>
                    </a:cubicBezTo>
                    <a:cubicBezTo>
                      <a:pt x="8643413" y="1393276"/>
                      <a:pt x="8658808" y="1373023"/>
                      <a:pt x="8660192" y="1352985"/>
                    </a:cubicBezTo>
                    <a:cubicBezTo>
                      <a:pt x="8661576" y="1332929"/>
                      <a:pt x="8648298" y="1318936"/>
                      <a:pt x="8661907" y="1299246"/>
                    </a:cubicBezTo>
                    <a:cubicBezTo>
                      <a:pt x="8673229" y="1282860"/>
                      <a:pt x="8693687" y="1281869"/>
                      <a:pt x="8712172" y="1281726"/>
                    </a:cubicBezTo>
                    <a:cubicBezTo>
                      <a:pt x="8755588" y="1281387"/>
                      <a:pt x="8797120" y="1300452"/>
                      <a:pt x="8837509" y="1314284"/>
                    </a:cubicBezTo>
                    <a:cubicBezTo>
                      <a:pt x="8875103" y="1327152"/>
                      <a:pt x="8930708" y="1355387"/>
                      <a:pt x="8971222" y="1346297"/>
                    </a:cubicBezTo>
                    <a:cubicBezTo>
                      <a:pt x="8844072" y="1217200"/>
                      <a:pt x="8717244" y="1089568"/>
                      <a:pt x="8565591" y="989029"/>
                    </a:cubicBezTo>
                    <a:cubicBezTo>
                      <a:pt x="8495171" y="942336"/>
                      <a:pt x="8424698" y="897464"/>
                      <a:pt x="8348582" y="859388"/>
                    </a:cubicBezTo>
                    <a:cubicBezTo>
                      <a:pt x="8271483" y="820820"/>
                      <a:pt x="8183132" y="794773"/>
                      <a:pt x="8100560" y="771439"/>
                    </a:cubicBezTo>
                    <a:cubicBezTo>
                      <a:pt x="8055652" y="758741"/>
                      <a:pt x="8010995" y="744355"/>
                      <a:pt x="7966650" y="729791"/>
                    </a:cubicBezTo>
                    <a:cubicBezTo>
                      <a:pt x="7927172" y="716825"/>
                      <a:pt x="7887435" y="714370"/>
                      <a:pt x="7848778" y="699662"/>
                    </a:cubicBezTo>
                    <a:cubicBezTo>
                      <a:pt x="7764795" y="667721"/>
                      <a:pt x="7670952" y="655344"/>
                      <a:pt x="7583995" y="632699"/>
                    </a:cubicBezTo>
                    <a:cubicBezTo>
                      <a:pt x="7545598" y="622706"/>
                      <a:pt x="7506780" y="614134"/>
                      <a:pt x="7468293" y="604874"/>
                    </a:cubicBezTo>
                    <a:cubicBezTo>
                      <a:pt x="7427842" y="595140"/>
                      <a:pt x="7371013" y="578237"/>
                      <a:pt x="7329803" y="579880"/>
                    </a:cubicBezTo>
                    <a:cubicBezTo>
                      <a:pt x="7294602" y="581282"/>
                      <a:pt x="7282725" y="621617"/>
                      <a:pt x="7265795" y="649674"/>
                    </a:cubicBezTo>
                    <a:cubicBezTo>
                      <a:pt x="7241211" y="690402"/>
                      <a:pt x="7220253" y="732720"/>
                      <a:pt x="7200921" y="776163"/>
                    </a:cubicBezTo>
                    <a:cubicBezTo>
                      <a:pt x="7161326" y="865174"/>
                      <a:pt x="7119526" y="957132"/>
                      <a:pt x="7091201" y="1050126"/>
                    </a:cubicBezTo>
                    <a:cubicBezTo>
                      <a:pt x="7075655" y="1101186"/>
                      <a:pt x="7060296" y="1152299"/>
                      <a:pt x="7045017" y="1203440"/>
                    </a:cubicBezTo>
                    <a:cubicBezTo>
                      <a:pt x="7031801" y="1247713"/>
                      <a:pt x="6998735" y="1311578"/>
                      <a:pt x="7007521" y="1357012"/>
                    </a:cubicBezTo>
                    <a:cubicBezTo>
                      <a:pt x="7072645" y="1256652"/>
                      <a:pt x="7133287" y="1152424"/>
                      <a:pt x="7185918" y="1044938"/>
                    </a:cubicBezTo>
                    <a:lnTo>
                      <a:pt x="7185918" y="1044938"/>
                    </a:lnTo>
                    <a:close/>
                    <a:moveTo>
                      <a:pt x="4153995" y="1951158"/>
                    </a:moveTo>
                    <a:cubicBezTo>
                      <a:pt x="4119446" y="1952730"/>
                      <a:pt x="4084888" y="1954293"/>
                      <a:pt x="4050339" y="1955864"/>
                    </a:cubicBezTo>
                    <a:cubicBezTo>
                      <a:pt x="4084790" y="2069092"/>
                      <a:pt x="4079986" y="2189661"/>
                      <a:pt x="4079986" y="2307024"/>
                    </a:cubicBezTo>
                    <a:cubicBezTo>
                      <a:pt x="4240979" y="2288049"/>
                      <a:pt x="4403267" y="2284816"/>
                      <a:pt x="4565216" y="2286129"/>
                    </a:cubicBezTo>
                    <a:cubicBezTo>
                      <a:pt x="4535462" y="2228729"/>
                      <a:pt x="4547000" y="2154264"/>
                      <a:pt x="4555474" y="2092801"/>
                    </a:cubicBezTo>
                    <a:cubicBezTo>
                      <a:pt x="4560439" y="2056823"/>
                      <a:pt x="4563207" y="2022167"/>
                      <a:pt x="4562484" y="1985868"/>
                    </a:cubicBezTo>
                    <a:cubicBezTo>
                      <a:pt x="4561805" y="1951819"/>
                      <a:pt x="4571619" y="1923190"/>
                      <a:pt x="4535543" y="1912662"/>
                    </a:cubicBezTo>
                    <a:cubicBezTo>
                      <a:pt x="4506923" y="1904313"/>
                      <a:pt x="4488832" y="1918226"/>
                      <a:pt x="4461569" y="1924574"/>
                    </a:cubicBezTo>
                    <a:cubicBezTo>
                      <a:pt x="4428913" y="1932174"/>
                      <a:pt x="4393346" y="1933093"/>
                      <a:pt x="4360101" y="1937228"/>
                    </a:cubicBezTo>
                    <a:cubicBezTo>
                      <a:pt x="4290905" y="1945827"/>
                      <a:pt x="4224182" y="1950872"/>
                      <a:pt x="4153995" y="1951158"/>
                    </a:cubicBezTo>
                    <a:lnTo>
                      <a:pt x="4153995" y="1951158"/>
                    </a:lnTo>
                    <a:close/>
                    <a:moveTo>
                      <a:pt x="3226299" y="2171668"/>
                    </a:moveTo>
                    <a:cubicBezTo>
                      <a:pt x="3330053" y="2142888"/>
                      <a:pt x="3440308" y="2153496"/>
                      <a:pt x="3544580" y="2131618"/>
                    </a:cubicBezTo>
                    <a:cubicBezTo>
                      <a:pt x="3520862" y="2109973"/>
                      <a:pt x="3476178" y="2122796"/>
                      <a:pt x="3444683" y="2124600"/>
                    </a:cubicBezTo>
                    <a:cubicBezTo>
                      <a:pt x="3408875" y="2126635"/>
                      <a:pt x="3373094" y="2128127"/>
                      <a:pt x="3337286" y="2129868"/>
                    </a:cubicBezTo>
                    <a:cubicBezTo>
                      <a:pt x="3302362" y="2131574"/>
                      <a:pt x="3205492" y="2128931"/>
                      <a:pt x="3192893" y="2173365"/>
                    </a:cubicBezTo>
                    <a:cubicBezTo>
                      <a:pt x="3204019" y="2172802"/>
                      <a:pt x="3215163" y="2172231"/>
                      <a:pt x="3226299" y="2171668"/>
                    </a:cubicBezTo>
                    <a:lnTo>
                      <a:pt x="3226299" y="2171668"/>
                    </a:lnTo>
                    <a:close/>
                    <a:moveTo>
                      <a:pt x="7022666" y="567182"/>
                    </a:moveTo>
                    <a:cubicBezTo>
                      <a:pt x="6886899" y="579094"/>
                      <a:pt x="6744712" y="577245"/>
                      <a:pt x="6609927" y="600936"/>
                    </a:cubicBezTo>
                    <a:cubicBezTo>
                      <a:pt x="6455560" y="628064"/>
                      <a:pt x="6294646" y="645084"/>
                      <a:pt x="6144976" y="692894"/>
                    </a:cubicBezTo>
                    <a:cubicBezTo>
                      <a:pt x="5998163" y="739801"/>
                      <a:pt x="5848430" y="772636"/>
                      <a:pt x="5703698" y="827714"/>
                    </a:cubicBezTo>
                    <a:cubicBezTo>
                      <a:pt x="5563002" y="881257"/>
                      <a:pt x="5427485" y="938219"/>
                      <a:pt x="5294986" y="1009835"/>
                    </a:cubicBezTo>
                    <a:cubicBezTo>
                      <a:pt x="5230139" y="1044884"/>
                      <a:pt x="5167032" y="1082041"/>
                      <a:pt x="5105212" y="1122296"/>
                    </a:cubicBezTo>
                    <a:cubicBezTo>
                      <a:pt x="5044856" y="1161595"/>
                      <a:pt x="4978723" y="1193813"/>
                      <a:pt x="4920242" y="1235471"/>
                    </a:cubicBezTo>
                    <a:cubicBezTo>
                      <a:pt x="4868183" y="1272556"/>
                      <a:pt x="4823275" y="1306569"/>
                      <a:pt x="4777876" y="1352003"/>
                    </a:cubicBezTo>
                    <a:cubicBezTo>
                      <a:pt x="4729353" y="1400580"/>
                      <a:pt x="4682141" y="1450471"/>
                      <a:pt x="4633573" y="1498968"/>
                    </a:cubicBezTo>
                    <a:cubicBezTo>
                      <a:pt x="4593032" y="1539428"/>
                      <a:pt x="4618696" y="1638351"/>
                      <a:pt x="4621268" y="1692197"/>
                    </a:cubicBezTo>
                    <a:cubicBezTo>
                      <a:pt x="4624831" y="1766849"/>
                      <a:pt x="4630984" y="1840448"/>
                      <a:pt x="4640136" y="1914609"/>
                    </a:cubicBezTo>
                    <a:cubicBezTo>
                      <a:pt x="4648843" y="1985279"/>
                      <a:pt x="4657808" y="2061234"/>
                      <a:pt x="4646298" y="2131752"/>
                    </a:cubicBezTo>
                    <a:cubicBezTo>
                      <a:pt x="4641467" y="2161399"/>
                      <a:pt x="4624786" y="2212611"/>
                      <a:pt x="4632752" y="2242204"/>
                    </a:cubicBezTo>
                    <a:cubicBezTo>
                      <a:pt x="4639118" y="2265903"/>
                      <a:pt x="4681391" y="2283280"/>
                      <a:pt x="4702957" y="2291004"/>
                    </a:cubicBezTo>
                    <a:cubicBezTo>
                      <a:pt x="4729335" y="2300452"/>
                      <a:pt x="4756276" y="2296469"/>
                      <a:pt x="4783341" y="2308489"/>
                    </a:cubicBezTo>
                    <a:cubicBezTo>
                      <a:pt x="4813569" y="2321928"/>
                      <a:pt x="4839054" y="2338680"/>
                      <a:pt x="4871156" y="2345743"/>
                    </a:cubicBezTo>
                    <a:cubicBezTo>
                      <a:pt x="4910724" y="2354450"/>
                      <a:pt x="4955211" y="2361772"/>
                      <a:pt x="4995877" y="2362040"/>
                    </a:cubicBezTo>
                    <a:cubicBezTo>
                      <a:pt x="5033480" y="2362281"/>
                      <a:pt x="5071208" y="2374461"/>
                      <a:pt x="5108704" y="2381962"/>
                    </a:cubicBezTo>
                    <a:cubicBezTo>
                      <a:pt x="5169693" y="2394178"/>
                      <a:pt x="5229228" y="2397982"/>
                      <a:pt x="5225432" y="2471536"/>
                    </a:cubicBezTo>
                    <a:cubicBezTo>
                      <a:pt x="5221048" y="2556404"/>
                      <a:pt x="5187374" y="2629225"/>
                      <a:pt x="5167318" y="2709789"/>
                    </a:cubicBezTo>
                    <a:cubicBezTo>
                      <a:pt x="5194438" y="2709789"/>
                      <a:pt x="5213342" y="2711521"/>
                      <a:pt x="5238166" y="2701904"/>
                    </a:cubicBezTo>
                    <a:cubicBezTo>
                      <a:pt x="5267152" y="2690688"/>
                      <a:pt x="5298075" y="2687706"/>
                      <a:pt x="5328535" y="2682866"/>
                    </a:cubicBezTo>
                    <a:cubicBezTo>
                      <a:pt x="5395829" y="2672159"/>
                      <a:pt x="5461435" y="2668730"/>
                      <a:pt x="5529176" y="2661899"/>
                    </a:cubicBezTo>
                    <a:cubicBezTo>
                      <a:pt x="5653263" y="2649379"/>
                      <a:pt x="5779502" y="2650880"/>
                      <a:pt x="5903687" y="2652201"/>
                    </a:cubicBezTo>
                    <a:cubicBezTo>
                      <a:pt x="5966561" y="2652862"/>
                      <a:pt x="6034766" y="2657720"/>
                      <a:pt x="6096773" y="2667507"/>
                    </a:cubicBezTo>
                    <a:cubicBezTo>
                      <a:pt x="6160389" y="2677553"/>
                      <a:pt x="6226272" y="2683830"/>
                      <a:pt x="6287922" y="2703091"/>
                    </a:cubicBezTo>
                    <a:cubicBezTo>
                      <a:pt x="6339929" y="2719343"/>
                      <a:pt x="6393632" y="2730416"/>
                      <a:pt x="6446683" y="2744775"/>
                    </a:cubicBezTo>
                    <a:cubicBezTo>
                      <a:pt x="6470597" y="2751240"/>
                      <a:pt x="6499235" y="2756491"/>
                      <a:pt x="6521827" y="2763724"/>
                    </a:cubicBezTo>
                    <a:cubicBezTo>
                      <a:pt x="6554563" y="2774217"/>
                      <a:pt x="6572056" y="2796585"/>
                      <a:pt x="6609855" y="2796085"/>
                    </a:cubicBezTo>
                    <a:cubicBezTo>
                      <a:pt x="6599220" y="2726068"/>
                      <a:pt x="6574235" y="2661122"/>
                      <a:pt x="6559162" y="2591694"/>
                    </a:cubicBezTo>
                    <a:cubicBezTo>
                      <a:pt x="6543428" y="2519184"/>
                      <a:pt x="6512031" y="2455034"/>
                      <a:pt x="6477384" y="2386632"/>
                    </a:cubicBezTo>
                    <a:cubicBezTo>
                      <a:pt x="6461926" y="2356120"/>
                      <a:pt x="6450488" y="2323740"/>
                      <a:pt x="6435584" y="2292969"/>
                    </a:cubicBezTo>
                    <a:cubicBezTo>
                      <a:pt x="6419010" y="2258741"/>
                      <a:pt x="6395713" y="2230390"/>
                      <a:pt x="6375701" y="2198386"/>
                    </a:cubicBezTo>
                    <a:cubicBezTo>
                      <a:pt x="6334759" y="2132922"/>
                      <a:pt x="6291057" y="2069950"/>
                      <a:pt x="6250837" y="2004022"/>
                    </a:cubicBezTo>
                    <a:cubicBezTo>
                      <a:pt x="6215726" y="1946461"/>
                      <a:pt x="6175614" y="1891285"/>
                      <a:pt x="6137172" y="1835724"/>
                    </a:cubicBezTo>
                    <a:cubicBezTo>
                      <a:pt x="6094916" y="1774636"/>
                      <a:pt x="6036194" y="1728532"/>
                      <a:pt x="5988233" y="1672489"/>
                    </a:cubicBezTo>
                    <a:cubicBezTo>
                      <a:pt x="5967990" y="1648817"/>
                      <a:pt x="5948720" y="1626823"/>
                      <a:pt x="5926038" y="1605097"/>
                    </a:cubicBezTo>
                    <a:cubicBezTo>
                      <a:pt x="5905151" y="1585095"/>
                      <a:pt x="5875523" y="1540821"/>
                      <a:pt x="5843546" y="1538749"/>
                    </a:cubicBezTo>
                    <a:cubicBezTo>
                      <a:pt x="5825168" y="1537553"/>
                      <a:pt x="5793325" y="1547894"/>
                      <a:pt x="5775787" y="1553439"/>
                    </a:cubicBezTo>
                    <a:cubicBezTo>
                      <a:pt x="5743337" y="1563717"/>
                      <a:pt x="5708912" y="1570414"/>
                      <a:pt x="5675399" y="1579460"/>
                    </a:cubicBezTo>
                    <a:cubicBezTo>
                      <a:pt x="5638725" y="1589363"/>
                      <a:pt x="5602685" y="1602248"/>
                      <a:pt x="5565948" y="1611660"/>
                    </a:cubicBezTo>
                    <a:cubicBezTo>
                      <a:pt x="5551250" y="1615420"/>
                      <a:pt x="5533793" y="1613634"/>
                      <a:pt x="5519853" y="1617893"/>
                    </a:cubicBezTo>
                    <a:cubicBezTo>
                      <a:pt x="5505280" y="1622358"/>
                      <a:pt x="5493645" y="1632190"/>
                      <a:pt x="5477705" y="1636699"/>
                    </a:cubicBezTo>
                    <a:cubicBezTo>
                      <a:pt x="5399070" y="1659006"/>
                      <a:pt x="5320909" y="1684330"/>
                      <a:pt x="5241694" y="1704636"/>
                    </a:cubicBezTo>
                    <a:cubicBezTo>
                      <a:pt x="5160139" y="1725550"/>
                      <a:pt x="5077334" y="1743355"/>
                      <a:pt x="4998297" y="1772975"/>
                    </a:cubicBezTo>
                    <a:cubicBezTo>
                      <a:pt x="4983224" y="1778628"/>
                      <a:pt x="4966454" y="1791986"/>
                      <a:pt x="4954872" y="1783209"/>
                    </a:cubicBezTo>
                    <a:cubicBezTo>
                      <a:pt x="4946237" y="1776654"/>
                      <a:pt x="4940665" y="1758143"/>
                      <a:pt x="4942942" y="1747338"/>
                    </a:cubicBezTo>
                    <a:cubicBezTo>
                      <a:pt x="4950523" y="1711369"/>
                      <a:pt x="5008057" y="1698377"/>
                      <a:pt x="5035757" y="1683937"/>
                    </a:cubicBezTo>
                    <a:cubicBezTo>
                      <a:pt x="5109990" y="1645236"/>
                      <a:pt x="5183740" y="1617947"/>
                      <a:pt x="5263518" y="1591667"/>
                    </a:cubicBezTo>
                    <a:cubicBezTo>
                      <a:pt x="5302817" y="1578737"/>
                      <a:pt x="5341974" y="1564931"/>
                      <a:pt x="5381818" y="1553760"/>
                    </a:cubicBezTo>
                    <a:cubicBezTo>
                      <a:pt x="5415126" y="1544429"/>
                      <a:pt x="5449791" y="1528641"/>
                      <a:pt x="5483849" y="1523864"/>
                    </a:cubicBezTo>
                    <a:cubicBezTo>
                      <a:pt x="5514138" y="1519613"/>
                      <a:pt x="5535650" y="1507683"/>
                      <a:pt x="5565716" y="1497119"/>
                    </a:cubicBezTo>
                    <a:cubicBezTo>
                      <a:pt x="5610007" y="1481555"/>
                      <a:pt x="5655558" y="1468776"/>
                      <a:pt x="5700573" y="1455480"/>
                    </a:cubicBezTo>
                    <a:cubicBezTo>
                      <a:pt x="5777502" y="1432745"/>
                      <a:pt x="5859047" y="1423190"/>
                      <a:pt x="5937762" y="1407947"/>
                    </a:cubicBezTo>
                    <a:cubicBezTo>
                      <a:pt x="6120125" y="1372631"/>
                      <a:pt x="6309461" y="1354950"/>
                      <a:pt x="6495547" y="1357138"/>
                    </a:cubicBezTo>
                    <a:cubicBezTo>
                      <a:pt x="6589362" y="1358245"/>
                      <a:pt x="6687499" y="1355503"/>
                      <a:pt x="6780216" y="1370934"/>
                    </a:cubicBezTo>
                    <a:cubicBezTo>
                      <a:pt x="6802576" y="1374649"/>
                      <a:pt x="6849573" y="1373934"/>
                      <a:pt x="6864985" y="1393999"/>
                    </a:cubicBezTo>
                    <a:cubicBezTo>
                      <a:pt x="6873263" y="1404768"/>
                      <a:pt x="6868781" y="1420797"/>
                      <a:pt x="6870906" y="1432468"/>
                    </a:cubicBezTo>
                    <a:cubicBezTo>
                      <a:pt x="6874496" y="1452167"/>
                      <a:pt x="6885238" y="1461347"/>
                      <a:pt x="6894552" y="1479296"/>
                    </a:cubicBezTo>
                    <a:cubicBezTo>
                      <a:pt x="6914349" y="1382176"/>
                      <a:pt x="6937093" y="1287120"/>
                      <a:pt x="6962650" y="1191420"/>
                    </a:cubicBezTo>
                    <a:cubicBezTo>
                      <a:pt x="6985760" y="1104811"/>
                      <a:pt x="7007146" y="1016631"/>
                      <a:pt x="7038025" y="931236"/>
                    </a:cubicBezTo>
                    <a:cubicBezTo>
                      <a:pt x="7070699" y="840885"/>
                      <a:pt x="7110311" y="745088"/>
                      <a:pt x="7159147" y="662399"/>
                    </a:cubicBezTo>
                    <a:cubicBezTo>
                      <a:pt x="7169203" y="645379"/>
                      <a:pt x="7194268" y="618340"/>
                      <a:pt x="7196420" y="599302"/>
                    </a:cubicBezTo>
                    <a:cubicBezTo>
                      <a:pt x="7198652" y="579656"/>
                      <a:pt x="7171122" y="564440"/>
                      <a:pt x="7152209" y="562252"/>
                    </a:cubicBezTo>
                    <a:cubicBezTo>
                      <a:pt x="7109775" y="557350"/>
                      <a:pt x="7064341" y="565744"/>
                      <a:pt x="7022666" y="567182"/>
                    </a:cubicBezTo>
                    <a:lnTo>
                      <a:pt x="7022666" y="567182"/>
                    </a:lnTo>
                    <a:close/>
                    <a:moveTo>
                      <a:pt x="7934718" y="1954900"/>
                    </a:moveTo>
                    <a:cubicBezTo>
                      <a:pt x="7948532" y="1820177"/>
                      <a:pt x="7988912" y="1679258"/>
                      <a:pt x="7966355" y="1544000"/>
                    </a:cubicBezTo>
                    <a:cubicBezTo>
                      <a:pt x="7956810" y="1486743"/>
                      <a:pt x="7949353" y="1432084"/>
                      <a:pt x="7920716" y="1380399"/>
                    </a:cubicBezTo>
                    <a:cubicBezTo>
                      <a:pt x="7906232" y="1354262"/>
                      <a:pt x="7900428" y="1335063"/>
                      <a:pt x="7872781" y="1350476"/>
                    </a:cubicBezTo>
                    <a:cubicBezTo>
                      <a:pt x="7844796" y="1366076"/>
                      <a:pt x="7819034" y="1404608"/>
                      <a:pt x="7795834" y="1426941"/>
                    </a:cubicBezTo>
                    <a:cubicBezTo>
                      <a:pt x="7753195" y="1467991"/>
                      <a:pt x="7708537" y="1510264"/>
                      <a:pt x="7657478" y="1540750"/>
                    </a:cubicBezTo>
                    <a:cubicBezTo>
                      <a:pt x="7617258" y="1564753"/>
                      <a:pt x="7537373" y="1587506"/>
                      <a:pt x="7507138" y="1535579"/>
                    </a:cubicBezTo>
                    <a:cubicBezTo>
                      <a:pt x="7478330" y="1486091"/>
                      <a:pt x="7516755" y="1417029"/>
                      <a:pt x="7544338" y="1376202"/>
                    </a:cubicBezTo>
                    <a:cubicBezTo>
                      <a:pt x="7575905" y="1329491"/>
                      <a:pt x="7635698" y="1286227"/>
                      <a:pt x="7602140" y="1228595"/>
                    </a:cubicBezTo>
                    <a:cubicBezTo>
                      <a:pt x="7587701" y="1203788"/>
                      <a:pt x="7566922" y="1197287"/>
                      <a:pt x="7545079" y="1181008"/>
                    </a:cubicBezTo>
                    <a:cubicBezTo>
                      <a:pt x="7526175" y="1166917"/>
                      <a:pt x="7510334" y="1148665"/>
                      <a:pt x="7491421" y="1134324"/>
                    </a:cubicBezTo>
                    <a:cubicBezTo>
                      <a:pt x="7436629" y="1092756"/>
                      <a:pt x="7376532" y="1074950"/>
                      <a:pt x="7313265" y="1051197"/>
                    </a:cubicBezTo>
                    <a:cubicBezTo>
                      <a:pt x="7284056" y="1040223"/>
                      <a:pt x="7280216" y="1029900"/>
                      <a:pt x="7263339" y="1054984"/>
                    </a:cubicBezTo>
                    <a:cubicBezTo>
                      <a:pt x="7245015" y="1082228"/>
                      <a:pt x="7234978" y="1120411"/>
                      <a:pt x="7221727" y="1150540"/>
                    </a:cubicBezTo>
                    <a:cubicBezTo>
                      <a:pt x="7195188" y="1210896"/>
                      <a:pt x="7166881" y="1268082"/>
                      <a:pt x="7132662" y="1324357"/>
                    </a:cubicBezTo>
                    <a:cubicBezTo>
                      <a:pt x="7098131" y="1381149"/>
                      <a:pt x="7067529" y="1440478"/>
                      <a:pt x="7034891" y="1498396"/>
                    </a:cubicBezTo>
                    <a:cubicBezTo>
                      <a:pt x="7022577" y="1520247"/>
                      <a:pt x="7010995" y="1542455"/>
                      <a:pt x="6996439" y="1562967"/>
                    </a:cubicBezTo>
                    <a:cubicBezTo>
                      <a:pt x="6988510" y="1574129"/>
                      <a:pt x="6978696" y="1584077"/>
                      <a:pt x="6972258" y="1596292"/>
                    </a:cubicBezTo>
                    <a:cubicBezTo>
                      <a:pt x="6962730" y="1614357"/>
                      <a:pt x="6966972" y="1630824"/>
                      <a:pt x="6961042" y="1648808"/>
                    </a:cubicBezTo>
                    <a:cubicBezTo>
                      <a:pt x="6935450" y="1726407"/>
                      <a:pt x="6898124" y="1618081"/>
                      <a:pt x="6890989" y="1592756"/>
                    </a:cubicBezTo>
                    <a:cubicBezTo>
                      <a:pt x="6882881" y="1563949"/>
                      <a:pt x="6863316" y="1541491"/>
                      <a:pt x="6850635" y="1514622"/>
                    </a:cubicBezTo>
                    <a:cubicBezTo>
                      <a:pt x="6840161" y="1492431"/>
                      <a:pt x="6833018" y="1459454"/>
                      <a:pt x="6807728" y="1449006"/>
                    </a:cubicBezTo>
                    <a:cubicBezTo>
                      <a:pt x="6787011" y="1440452"/>
                      <a:pt x="6760312" y="1452194"/>
                      <a:pt x="6739175" y="1453337"/>
                    </a:cubicBezTo>
                    <a:cubicBezTo>
                      <a:pt x="6700331" y="1455444"/>
                      <a:pt x="6661201" y="1452301"/>
                      <a:pt x="6622188" y="1454730"/>
                    </a:cubicBezTo>
                    <a:cubicBezTo>
                      <a:pt x="6585710" y="1456998"/>
                      <a:pt x="6549313" y="1460499"/>
                      <a:pt x="6512843" y="1462731"/>
                    </a:cubicBezTo>
                    <a:cubicBezTo>
                      <a:pt x="6476339" y="1464972"/>
                      <a:pt x="6439879" y="1458802"/>
                      <a:pt x="6403857" y="1462642"/>
                    </a:cubicBezTo>
                    <a:cubicBezTo>
                      <a:pt x="6339215" y="1469535"/>
                      <a:pt x="6273126" y="1468428"/>
                      <a:pt x="6208627" y="1477983"/>
                    </a:cubicBezTo>
                    <a:cubicBezTo>
                      <a:pt x="6132939" y="1489181"/>
                      <a:pt x="6058028" y="1501129"/>
                      <a:pt x="5982125" y="1510451"/>
                    </a:cubicBezTo>
                    <a:cubicBezTo>
                      <a:pt x="5999762" y="1543804"/>
                      <a:pt x="6036320" y="1558270"/>
                      <a:pt x="6065225" y="1582067"/>
                    </a:cubicBezTo>
                    <a:cubicBezTo>
                      <a:pt x="6091059" y="1603338"/>
                      <a:pt x="6111516" y="1627886"/>
                      <a:pt x="6137537" y="1648120"/>
                    </a:cubicBezTo>
                    <a:cubicBezTo>
                      <a:pt x="6163943" y="1668659"/>
                      <a:pt x="6179632" y="1699037"/>
                      <a:pt x="6201483" y="1723719"/>
                    </a:cubicBezTo>
                    <a:cubicBezTo>
                      <a:pt x="6222897" y="1747892"/>
                      <a:pt x="6242720" y="1768162"/>
                      <a:pt x="6261482" y="1795210"/>
                    </a:cubicBezTo>
                    <a:cubicBezTo>
                      <a:pt x="6352020" y="1925816"/>
                      <a:pt x="6445406" y="2051599"/>
                      <a:pt x="6520086" y="2192760"/>
                    </a:cubicBezTo>
                    <a:cubicBezTo>
                      <a:pt x="6557885" y="2264206"/>
                      <a:pt x="6593978" y="2340644"/>
                      <a:pt x="6619803" y="2417297"/>
                    </a:cubicBezTo>
                    <a:cubicBezTo>
                      <a:pt x="6647503" y="2499513"/>
                      <a:pt x="6661094" y="2587684"/>
                      <a:pt x="6677551" y="2672695"/>
                    </a:cubicBezTo>
                    <a:cubicBezTo>
                      <a:pt x="6685749" y="2715066"/>
                      <a:pt x="6690044" y="2750830"/>
                      <a:pt x="6681061" y="2793442"/>
                    </a:cubicBezTo>
                    <a:cubicBezTo>
                      <a:pt x="6678704" y="2803586"/>
                      <a:pt x="6676248" y="2813712"/>
                      <a:pt x="6673703" y="2823812"/>
                    </a:cubicBezTo>
                    <a:cubicBezTo>
                      <a:pt x="6665827" y="2835903"/>
                      <a:pt x="6668738" y="2843743"/>
                      <a:pt x="6682454" y="2847342"/>
                    </a:cubicBezTo>
                    <a:cubicBezTo>
                      <a:pt x="6690473" y="2859031"/>
                      <a:pt x="6701421" y="2863415"/>
                      <a:pt x="6702117" y="2879399"/>
                    </a:cubicBezTo>
                    <a:cubicBezTo>
                      <a:pt x="6702653" y="2891544"/>
                      <a:pt x="6695893" y="2905617"/>
                      <a:pt x="6685436" y="2912466"/>
                    </a:cubicBezTo>
                    <a:cubicBezTo>
                      <a:pt x="6665246" y="2925682"/>
                      <a:pt x="6665246" y="2907831"/>
                      <a:pt x="6644431" y="2911787"/>
                    </a:cubicBezTo>
                    <a:cubicBezTo>
                      <a:pt x="6636627" y="2916011"/>
                      <a:pt x="6628822" y="2920226"/>
                      <a:pt x="6621027" y="2924441"/>
                    </a:cubicBezTo>
                    <a:cubicBezTo>
                      <a:pt x="6616910" y="2918172"/>
                      <a:pt x="6612668" y="2911975"/>
                      <a:pt x="6608320" y="2905867"/>
                    </a:cubicBezTo>
                    <a:cubicBezTo>
                      <a:pt x="6595050" y="2893249"/>
                      <a:pt x="6584495" y="2894401"/>
                      <a:pt x="6567154" y="2891329"/>
                    </a:cubicBezTo>
                    <a:cubicBezTo>
                      <a:pt x="6575967" y="2992833"/>
                      <a:pt x="6561912" y="3083460"/>
                      <a:pt x="6539570" y="3182473"/>
                    </a:cubicBezTo>
                    <a:cubicBezTo>
                      <a:pt x="6528818" y="3230086"/>
                      <a:pt x="6510397" y="3276690"/>
                      <a:pt x="6501110" y="3324383"/>
                    </a:cubicBezTo>
                    <a:cubicBezTo>
                      <a:pt x="6490742" y="3377667"/>
                      <a:pt x="6513406" y="3401938"/>
                      <a:pt x="6548464" y="3437478"/>
                    </a:cubicBezTo>
                    <a:cubicBezTo>
                      <a:pt x="6539570" y="3442121"/>
                      <a:pt x="6523979" y="3447167"/>
                      <a:pt x="6516639" y="3454105"/>
                    </a:cubicBezTo>
                    <a:cubicBezTo>
                      <a:pt x="6504958" y="3465169"/>
                      <a:pt x="6507941" y="3466526"/>
                      <a:pt x="6507950" y="3483841"/>
                    </a:cubicBezTo>
                    <a:cubicBezTo>
                      <a:pt x="6507968" y="3515541"/>
                      <a:pt x="6501887" y="3546786"/>
                      <a:pt x="6496904" y="3577960"/>
                    </a:cubicBezTo>
                    <a:cubicBezTo>
                      <a:pt x="6487689" y="3635690"/>
                      <a:pt x="6479268" y="3695430"/>
                      <a:pt x="6459390" y="3750705"/>
                    </a:cubicBezTo>
                    <a:cubicBezTo>
                      <a:pt x="6423287" y="3851101"/>
                      <a:pt x="6364932" y="3955364"/>
                      <a:pt x="6305478" y="4043795"/>
                    </a:cubicBezTo>
                    <a:cubicBezTo>
                      <a:pt x="6272206" y="4093283"/>
                      <a:pt x="6238854" y="4149505"/>
                      <a:pt x="6197152" y="4192206"/>
                    </a:cubicBezTo>
                    <a:cubicBezTo>
                      <a:pt x="6155299" y="4235051"/>
                      <a:pt x="6113811" y="4278289"/>
                      <a:pt x="6072056" y="4321267"/>
                    </a:cubicBezTo>
                    <a:cubicBezTo>
                      <a:pt x="5989876" y="4405867"/>
                      <a:pt x="5900071" y="4464312"/>
                      <a:pt x="5801621" y="4527650"/>
                    </a:cubicBezTo>
                    <a:cubicBezTo>
                      <a:pt x="5762633" y="4552742"/>
                      <a:pt x="5721566" y="4580228"/>
                      <a:pt x="5688035" y="4611464"/>
                    </a:cubicBezTo>
                    <a:cubicBezTo>
                      <a:pt x="5653959" y="4643200"/>
                      <a:pt x="5608641" y="4665417"/>
                      <a:pt x="5567913" y="4688474"/>
                    </a:cubicBezTo>
                    <a:cubicBezTo>
                      <a:pt x="5549741" y="4698761"/>
                      <a:pt x="5536811" y="4713539"/>
                      <a:pt x="5517192" y="4721978"/>
                    </a:cubicBezTo>
                    <a:cubicBezTo>
                      <a:pt x="5498761" y="4729898"/>
                      <a:pt x="5485885" y="4732488"/>
                      <a:pt x="5470428" y="4742882"/>
                    </a:cubicBezTo>
                    <a:cubicBezTo>
                      <a:pt x="5432075" y="4768671"/>
                      <a:pt x="5390650" y="4790719"/>
                      <a:pt x="5348421" y="4810167"/>
                    </a:cubicBezTo>
                    <a:cubicBezTo>
                      <a:pt x="5296915" y="4833885"/>
                      <a:pt x="5246230" y="4861477"/>
                      <a:pt x="5193330" y="4881721"/>
                    </a:cubicBezTo>
                    <a:cubicBezTo>
                      <a:pt x="5169229" y="4890946"/>
                      <a:pt x="5146557" y="4901000"/>
                      <a:pt x="5123215" y="4911787"/>
                    </a:cubicBezTo>
                    <a:cubicBezTo>
                      <a:pt x="5097952" y="4923458"/>
                      <a:pt x="5070699" y="4931120"/>
                      <a:pt x="5044785" y="4943559"/>
                    </a:cubicBezTo>
                    <a:cubicBezTo>
                      <a:pt x="5022890" y="4954069"/>
                      <a:pt x="5000717" y="4960177"/>
                      <a:pt x="4978429" y="4968768"/>
                    </a:cubicBezTo>
                    <a:cubicBezTo>
                      <a:pt x="4960230" y="4975786"/>
                      <a:pt x="4945943" y="4987145"/>
                      <a:pt x="4927377" y="4994485"/>
                    </a:cubicBezTo>
                    <a:cubicBezTo>
                      <a:pt x="4888828" y="5009710"/>
                      <a:pt x="4853743" y="5017907"/>
                      <a:pt x="4816292" y="5035856"/>
                    </a:cubicBezTo>
                    <a:cubicBezTo>
                      <a:pt x="4766527" y="5059708"/>
                      <a:pt x="4707555" y="5070834"/>
                      <a:pt x="4655138" y="5087997"/>
                    </a:cubicBezTo>
                    <a:cubicBezTo>
                      <a:pt x="4596613" y="5107169"/>
                      <a:pt x="4535900" y="5126243"/>
                      <a:pt x="4475839" y="5139834"/>
                    </a:cubicBezTo>
                    <a:cubicBezTo>
                      <a:pt x="4450282" y="5145620"/>
                      <a:pt x="4428511" y="5153184"/>
                      <a:pt x="4403830" y="5161943"/>
                    </a:cubicBezTo>
                    <a:cubicBezTo>
                      <a:pt x="4387747" y="5167650"/>
                      <a:pt x="4369308" y="5170775"/>
                      <a:pt x="4351493" y="5176195"/>
                    </a:cubicBezTo>
                    <a:cubicBezTo>
                      <a:pt x="4302264" y="5191206"/>
                      <a:pt x="4253061" y="5205672"/>
                      <a:pt x="4203573" y="5218432"/>
                    </a:cubicBezTo>
                    <a:cubicBezTo>
                      <a:pt x="4106882" y="5243373"/>
                      <a:pt x="4008102" y="5273315"/>
                      <a:pt x="3914331" y="5307167"/>
                    </a:cubicBezTo>
                    <a:cubicBezTo>
                      <a:pt x="3865164" y="5324919"/>
                      <a:pt x="3815292" y="5346279"/>
                      <a:pt x="3768125" y="5368880"/>
                    </a:cubicBezTo>
                    <a:cubicBezTo>
                      <a:pt x="3714806" y="5394419"/>
                      <a:pt x="3657353" y="5409162"/>
                      <a:pt x="3603837" y="5434451"/>
                    </a:cubicBezTo>
                    <a:cubicBezTo>
                      <a:pt x="3500458" y="5483287"/>
                      <a:pt x="3397427" y="5533562"/>
                      <a:pt x="3295245" y="5584836"/>
                    </a:cubicBezTo>
                    <a:cubicBezTo>
                      <a:pt x="3241586" y="5611768"/>
                      <a:pt x="3188678" y="5639512"/>
                      <a:pt x="3136287" y="5668802"/>
                    </a:cubicBezTo>
                    <a:cubicBezTo>
                      <a:pt x="3117276" y="5679428"/>
                      <a:pt x="3096488" y="5683812"/>
                      <a:pt x="3077602" y="5694233"/>
                    </a:cubicBezTo>
                    <a:cubicBezTo>
                      <a:pt x="3052902" y="5707869"/>
                      <a:pt x="3032631" y="5727880"/>
                      <a:pt x="3007334" y="5741391"/>
                    </a:cubicBezTo>
                    <a:cubicBezTo>
                      <a:pt x="2909822" y="5793469"/>
                      <a:pt x="2810300" y="5842528"/>
                      <a:pt x="2720736" y="5908421"/>
                    </a:cubicBezTo>
                    <a:cubicBezTo>
                      <a:pt x="2673863" y="5942907"/>
                      <a:pt x="2623500" y="5978224"/>
                      <a:pt x="2582995" y="6020212"/>
                    </a:cubicBezTo>
                    <a:cubicBezTo>
                      <a:pt x="2569627" y="6034062"/>
                      <a:pt x="2546464" y="6055511"/>
                      <a:pt x="2544044" y="6075611"/>
                    </a:cubicBezTo>
                    <a:cubicBezTo>
                      <a:pt x="2540481" y="6105347"/>
                      <a:pt x="2543820" y="6077987"/>
                      <a:pt x="2554117" y="6096328"/>
                    </a:cubicBezTo>
                    <a:cubicBezTo>
                      <a:pt x="2568377" y="6098061"/>
                      <a:pt x="2571601" y="6103544"/>
                      <a:pt x="2563823" y="6112759"/>
                    </a:cubicBezTo>
                    <a:cubicBezTo>
                      <a:pt x="2560233" y="6117081"/>
                      <a:pt x="2555634" y="6119287"/>
                      <a:pt x="2550036" y="6119376"/>
                    </a:cubicBezTo>
                    <a:cubicBezTo>
                      <a:pt x="2532025" y="6123019"/>
                      <a:pt x="2498333" y="6103936"/>
                      <a:pt x="2483858" y="6095953"/>
                    </a:cubicBezTo>
                    <a:cubicBezTo>
                      <a:pt x="2458774" y="6082130"/>
                      <a:pt x="2445460" y="6064654"/>
                      <a:pt x="2429351" y="6041446"/>
                    </a:cubicBezTo>
                    <a:cubicBezTo>
                      <a:pt x="2394364" y="5991101"/>
                      <a:pt x="2360226" y="5940300"/>
                      <a:pt x="2324195" y="5890660"/>
                    </a:cubicBezTo>
                    <a:cubicBezTo>
                      <a:pt x="2291789" y="5846020"/>
                      <a:pt x="2260071" y="5796871"/>
                      <a:pt x="2223200" y="5755875"/>
                    </a:cubicBezTo>
                    <a:cubicBezTo>
                      <a:pt x="2198197" y="5728086"/>
                      <a:pt x="2196322" y="5740221"/>
                      <a:pt x="2168515" y="5755893"/>
                    </a:cubicBezTo>
                    <a:cubicBezTo>
                      <a:pt x="2147825" y="5767546"/>
                      <a:pt x="2123795" y="5772520"/>
                      <a:pt x="2102355" y="5783495"/>
                    </a:cubicBezTo>
                    <a:cubicBezTo>
                      <a:pt x="2020657" y="5825348"/>
                      <a:pt x="1930851" y="5856253"/>
                      <a:pt x="1847055" y="5885418"/>
                    </a:cubicBezTo>
                    <a:cubicBezTo>
                      <a:pt x="1827972" y="5892061"/>
                      <a:pt x="1817801" y="5902598"/>
                      <a:pt x="1801031" y="5911770"/>
                    </a:cubicBezTo>
                    <a:cubicBezTo>
                      <a:pt x="1779671" y="5923458"/>
                      <a:pt x="1752614" y="5929173"/>
                      <a:pt x="1729772" y="5937478"/>
                    </a:cubicBezTo>
                    <a:cubicBezTo>
                      <a:pt x="1666845" y="5960356"/>
                      <a:pt x="1604230" y="5984109"/>
                      <a:pt x="1541749" y="6008183"/>
                    </a:cubicBezTo>
                    <a:cubicBezTo>
                      <a:pt x="1493511" y="6026784"/>
                      <a:pt x="1447157" y="6041437"/>
                      <a:pt x="1409393" y="6075754"/>
                    </a:cubicBezTo>
                    <a:cubicBezTo>
                      <a:pt x="1394364" y="6089417"/>
                      <a:pt x="1376175" y="6099204"/>
                      <a:pt x="1360655" y="6113018"/>
                    </a:cubicBezTo>
                    <a:cubicBezTo>
                      <a:pt x="1342581" y="6129082"/>
                      <a:pt x="1318140" y="6155228"/>
                      <a:pt x="1295388" y="6164319"/>
                    </a:cubicBezTo>
                    <a:lnTo>
                      <a:pt x="1281529" y="6175141"/>
                    </a:lnTo>
                    <a:cubicBezTo>
                      <a:pt x="1272153" y="6168623"/>
                      <a:pt x="1262768" y="6162113"/>
                      <a:pt x="1253364" y="6155621"/>
                    </a:cubicBezTo>
                    <a:cubicBezTo>
                      <a:pt x="1244042" y="6149165"/>
                      <a:pt x="1234710" y="6142736"/>
                      <a:pt x="1225406" y="6136262"/>
                    </a:cubicBezTo>
                    <a:cubicBezTo>
                      <a:pt x="1202037" y="6120019"/>
                      <a:pt x="1178837" y="6103544"/>
                      <a:pt x="1155611" y="6087095"/>
                    </a:cubicBezTo>
                    <a:cubicBezTo>
                      <a:pt x="1102935" y="6049760"/>
                      <a:pt x="1049919" y="6012791"/>
                      <a:pt x="1000922" y="5970643"/>
                    </a:cubicBezTo>
                    <a:cubicBezTo>
                      <a:pt x="913885" y="5895803"/>
                      <a:pt x="823570" y="5824973"/>
                      <a:pt x="732558" y="5754875"/>
                    </a:cubicBezTo>
                    <a:cubicBezTo>
                      <a:pt x="637037" y="5681303"/>
                      <a:pt x="543910" y="5604311"/>
                      <a:pt x="445112" y="5535160"/>
                    </a:cubicBezTo>
                    <a:cubicBezTo>
                      <a:pt x="355565" y="5472482"/>
                      <a:pt x="257865" y="5419547"/>
                      <a:pt x="171042" y="5353396"/>
                    </a:cubicBezTo>
                    <a:cubicBezTo>
                      <a:pt x="127340" y="5320097"/>
                      <a:pt x="83745" y="5286584"/>
                      <a:pt x="39123" y="5254330"/>
                    </a:cubicBezTo>
                    <a:cubicBezTo>
                      <a:pt x="36695" y="5252580"/>
                      <a:pt x="386" y="5230300"/>
                      <a:pt x="22" y="5227827"/>
                    </a:cubicBezTo>
                    <a:cubicBezTo>
                      <a:pt x="-596" y="5223273"/>
                      <a:pt x="11352" y="5211388"/>
                      <a:pt x="14879" y="5207565"/>
                    </a:cubicBezTo>
                    <a:cubicBezTo>
                      <a:pt x="31578" y="5189411"/>
                      <a:pt x="50080" y="5173248"/>
                      <a:pt x="66716" y="5154898"/>
                    </a:cubicBezTo>
                    <a:cubicBezTo>
                      <a:pt x="144253" y="5069397"/>
                      <a:pt x="245489" y="5072379"/>
                      <a:pt x="352493" y="5068342"/>
                    </a:cubicBezTo>
                    <a:cubicBezTo>
                      <a:pt x="401017" y="5066512"/>
                      <a:pt x="453640" y="5088890"/>
                      <a:pt x="499726" y="5104124"/>
                    </a:cubicBezTo>
                    <a:cubicBezTo>
                      <a:pt x="556081" y="5122751"/>
                      <a:pt x="610445" y="5150094"/>
                      <a:pt x="664880" y="5173704"/>
                    </a:cubicBezTo>
                    <a:cubicBezTo>
                      <a:pt x="777064" y="5222362"/>
                      <a:pt x="892846" y="5263938"/>
                      <a:pt x="1006164" y="5309006"/>
                    </a:cubicBezTo>
                    <a:cubicBezTo>
                      <a:pt x="1050723" y="5326723"/>
                      <a:pt x="1095113" y="5335367"/>
                      <a:pt x="1140413" y="5347547"/>
                    </a:cubicBezTo>
                    <a:cubicBezTo>
                      <a:pt x="1186374" y="5359915"/>
                      <a:pt x="1233719" y="5348128"/>
                      <a:pt x="1282877" y="5349012"/>
                    </a:cubicBezTo>
                    <a:cubicBezTo>
                      <a:pt x="1308389" y="5349467"/>
                      <a:pt x="1332508" y="5350958"/>
                      <a:pt x="1358199" y="5349512"/>
                    </a:cubicBezTo>
                    <a:cubicBezTo>
                      <a:pt x="1373451" y="5348654"/>
                      <a:pt x="1391025" y="5345761"/>
                      <a:pt x="1406089" y="5346020"/>
                    </a:cubicBezTo>
                    <a:cubicBezTo>
                      <a:pt x="1418296" y="5346234"/>
                      <a:pt x="1430967" y="5351271"/>
                      <a:pt x="1442201" y="5349994"/>
                    </a:cubicBezTo>
                    <a:cubicBezTo>
                      <a:pt x="1491376" y="5344422"/>
                      <a:pt x="1543320" y="5336608"/>
                      <a:pt x="1594041" y="5330214"/>
                    </a:cubicBezTo>
                    <a:cubicBezTo>
                      <a:pt x="1644396" y="5323865"/>
                      <a:pt x="1696357" y="5320714"/>
                      <a:pt x="1746051" y="5310774"/>
                    </a:cubicBezTo>
                    <a:cubicBezTo>
                      <a:pt x="1771072" y="5305774"/>
                      <a:pt x="1795763" y="5298702"/>
                      <a:pt x="1819837" y="5290218"/>
                    </a:cubicBezTo>
                    <a:cubicBezTo>
                      <a:pt x="1840733" y="5282852"/>
                      <a:pt x="1878719" y="5274484"/>
                      <a:pt x="1895864" y="5259563"/>
                    </a:cubicBezTo>
                    <a:cubicBezTo>
                      <a:pt x="1911206" y="5246213"/>
                      <a:pt x="1904499" y="5246034"/>
                      <a:pt x="1895945" y="5224255"/>
                    </a:cubicBezTo>
                    <a:cubicBezTo>
                      <a:pt x="1892561" y="5215647"/>
                      <a:pt x="1889060" y="5202591"/>
                      <a:pt x="1884042" y="5194296"/>
                    </a:cubicBezTo>
                    <a:cubicBezTo>
                      <a:pt x="1870477" y="5171882"/>
                      <a:pt x="1857369" y="5164837"/>
                      <a:pt x="1865262" y="5136789"/>
                    </a:cubicBezTo>
                    <a:cubicBezTo>
                      <a:pt x="1879166" y="5087354"/>
                      <a:pt x="1926556" y="5055797"/>
                      <a:pt x="1967123" y="5031445"/>
                    </a:cubicBezTo>
                    <a:cubicBezTo>
                      <a:pt x="2058510" y="4976617"/>
                      <a:pt x="2142092" y="4906286"/>
                      <a:pt x="2238318" y="4859772"/>
                    </a:cubicBezTo>
                    <a:cubicBezTo>
                      <a:pt x="2436593" y="4763938"/>
                      <a:pt x="2617294" y="4639450"/>
                      <a:pt x="2810657" y="4534204"/>
                    </a:cubicBezTo>
                    <a:cubicBezTo>
                      <a:pt x="3023202" y="4418520"/>
                      <a:pt x="3224263" y="4282771"/>
                      <a:pt x="3439763" y="4171972"/>
                    </a:cubicBezTo>
                    <a:cubicBezTo>
                      <a:pt x="3640359" y="4068842"/>
                      <a:pt x="3840036" y="3965106"/>
                      <a:pt x="4042294" y="3865219"/>
                    </a:cubicBezTo>
                    <a:cubicBezTo>
                      <a:pt x="4141056" y="3816463"/>
                      <a:pt x="4252758" y="3771841"/>
                      <a:pt x="4342367" y="3707913"/>
                    </a:cubicBezTo>
                    <a:cubicBezTo>
                      <a:pt x="4292718" y="3701752"/>
                      <a:pt x="4242926" y="3693796"/>
                      <a:pt x="4193107" y="3689384"/>
                    </a:cubicBezTo>
                    <a:cubicBezTo>
                      <a:pt x="4169997" y="3687340"/>
                      <a:pt x="4146610" y="3689233"/>
                      <a:pt x="4123634" y="3685562"/>
                    </a:cubicBezTo>
                    <a:cubicBezTo>
                      <a:pt x="4097934" y="3681455"/>
                      <a:pt x="4073637" y="3671061"/>
                      <a:pt x="4047991" y="3666739"/>
                    </a:cubicBezTo>
                    <a:cubicBezTo>
                      <a:pt x="4003887" y="3659291"/>
                      <a:pt x="3964230" y="3644173"/>
                      <a:pt x="3920091" y="3638601"/>
                    </a:cubicBezTo>
                    <a:cubicBezTo>
                      <a:pt x="3872763" y="3632618"/>
                      <a:pt x="3826409" y="3618706"/>
                      <a:pt x="3778859" y="3614813"/>
                    </a:cubicBezTo>
                    <a:cubicBezTo>
                      <a:pt x="3679391" y="3606660"/>
                      <a:pt x="3589621" y="3569977"/>
                      <a:pt x="3502423" y="3523748"/>
                    </a:cubicBezTo>
                    <a:cubicBezTo>
                      <a:pt x="3480840" y="3512300"/>
                      <a:pt x="3463105" y="3518845"/>
                      <a:pt x="3442424" y="3511059"/>
                    </a:cubicBezTo>
                    <a:cubicBezTo>
                      <a:pt x="3431030" y="3506781"/>
                      <a:pt x="3418930" y="3489672"/>
                      <a:pt x="3406134" y="3480483"/>
                    </a:cubicBezTo>
                    <a:cubicBezTo>
                      <a:pt x="3370888" y="3455177"/>
                      <a:pt x="3340634" y="3425298"/>
                      <a:pt x="3307139" y="3397651"/>
                    </a:cubicBezTo>
                    <a:cubicBezTo>
                      <a:pt x="3236720" y="3555689"/>
                      <a:pt x="3098444" y="3663176"/>
                      <a:pt x="2966489" y="3769189"/>
                    </a:cubicBezTo>
                    <a:cubicBezTo>
                      <a:pt x="2899651" y="3822874"/>
                      <a:pt x="2827106" y="3868389"/>
                      <a:pt x="2759579" y="3921065"/>
                    </a:cubicBezTo>
                    <a:cubicBezTo>
                      <a:pt x="2707234" y="3961909"/>
                      <a:pt x="2659692" y="3998468"/>
                      <a:pt x="2603810" y="4030945"/>
                    </a:cubicBezTo>
                    <a:cubicBezTo>
                      <a:pt x="2550152" y="4062110"/>
                      <a:pt x="2499744" y="4104204"/>
                      <a:pt x="2448585" y="4141646"/>
                    </a:cubicBezTo>
                    <a:cubicBezTo>
                      <a:pt x="2413911" y="4167024"/>
                      <a:pt x="2373272" y="4186179"/>
                      <a:pt x="2336402" y="4208217"/>
                    </a:cubicBezTo>
                    <a:cubicBezTo>
                      <a:pt x="2306273" y="4226219"/>
                      <a:pt x="2247453" y="4253071"/>
                      <a:pt x="2239238" y="4285727"/>
                    </a:cubicBezTo>
                    <a:cubicBezTo>
                      <a:pt x="2232514" y="4312409"/>
                      <a:pt x="2245631" y="4344163"/>
                      <a:pt x="2204912" y="4331893"/>
                    </a:cubicBezTo>
                    <a:cubicBezTo>
                      <a:pt x="2168452" y="4320919"/>
                      <a:pt x="2142020" y="4280441"/>
                      <a:pt x="2120786" y="4251928"/>
                    </a:cubicBezTo>
                    <a:cubicBezTo>
                      <a:pt x="2065868" y="4178151"/>
                      <a:pt x="2014638" y="4101873"/>
                      <a:pt x="1963650" y="4025382"/>
                    </a:cubicBezTo>
                    <a:cubicBezTo>
                      <a:pt x="1936262" y="4078835"/>
                      <a:pt x="1889024" y="4117331"/>
                      <a:pt x="1845358" y="4156961"/>
                    </a:cubicBezTo>
                    <a:cubicBezTo>
                      <a:pt x="1818828" y="4181044"/>
                      <a:pt x="1791289" y="4203386"/>
                      <a:pt x="1762634" y="4224880"/>
                    </a:cubicBezTo>
                    <a:cubicBezTo>
                      <a:pt x="1748739" y="4235310"/>
                      <a:pt x="1734684" y="4245534"/>
                      <a:pt x="1720762" y="4255937"/>
                    </a:cubicBezTo>
                    <a:cubicBezTo>
                      <a:pt x="1715279" y="4260045"/>
                      <a:pt x="1702849" y="4266359"/>
                      <a:pt x="1699295" y="4272145"/>
                    </a:cubicBezTo>
                    <a:cubicBezTo>
                      <a:pt x="1690991" y="4285682"/>
                      <a:pt x="1696036" y="4279548"/>
                      <a:pt x="1697331" y="4295916"/>
                    </a:cubicBezTo>
                    <a:cubicBezTo>
                      <a:pt x="1699349" y="4321553"/>
                      <a:pt x="1707904" y="4341725"/>
                      <a:pt x="1693393" y="4366290"/>
                    </a:cubicBezTo>
                    <a:cubicBezTo>
                      <a:pt x="1679766" y="4389356"/>
                      <a:pt x="1650057" y="4399206"/>
                      <a:pt x="1629233" y="4414957"/>
                    </a:cubicBezTo>
                    <a:cubicBezTo>
                      <a:pt x="1579691" y="4452453"/>
                      <a:pt x="1527595" y="4492306"/>
                      <a:pt x="1472633" y="4521587"/>
                    </a:cubicBezTo>
                    <a:cubicBezTo>
                      <a:pt x="1460158" y="4528230"/>
                      <a:pt x="1448362" y="4533990"/>
                      <a:pt x="1436745" y="4542125"/>
                    </a:cubicBezTo>
                    <a:cubicBezTo>
                      <a:pt x="1417349" y="4555689"/>
                      <a:pt x="1420894" y="4560609"/>
                      <a:pt x="1401347" y="4547608"/>
                    </a:cubicBezTo>
                    <a:cubicBezTo>
                      <a:pt x="1370781" y="4527257"/>
                      <a:pt x="1344376" y="4493476"/>
                      <a:pt x="1316792" y="4468937"/>
                    </a:cubicBezTo>
                    <a:cubicBezTo>
                      <a:pt x="1258999" y="4417520"/>
                      <a:pt x="1200563" y="4366755"/>
                      <a:pt x="1141377" y="4316954"/>
                    </a:cubicBezTo>
                    <a:cubicBezTo>
                      <a:pt x="1028586" y="4222031"/>
                      <a:pt x="912465" y="4131833"/>
                      <a:pt x="801076" y="4035213"/>
                    </a:cubicBezTo>
                    <a:cubicBezTo>
                      <a:pt x="695223" y="3943398"/>
                      <a:pt x="581745" y="3864362"/>
                      <a:pt x="472463" y="3777074"/>
                    </a:cubicBezTo>
                    <a:cubicBezTo>
                      <a:pt x="442486" y="3753134"/>
                      <a:pt x="412875" y="3728702"/>
                      <a:pt x="383291" y="3704270"/>
                    </a:cubicBezTo>
                    <a:cubicBezTo>
                      <a:pt x="356949" y="3682526"/>
                      <a:pt x="314202" y="3658559"/>
                      <a:pt x="294718" y="3630734"/>
                    </a:cubicBezTo>
                    <a:cubicBezTo>
                      <a:pt x="266420" y="3590319"/>
                      <a:pt x="377112" y="3535088"/>
                      <a:pt x="410509" y="3526864"/>
                    </a:cubicBezTo>
                    <a:cubicBezTo>
                      <a:pt x="468097" y="3512693"/>
                      <a:pt x="542561" y="3520801"/>
                      <a:pt x="600238" y="3532418"/>
                    </a:cubicBezTo>
                    <a:cubicBezTo>
                      <a:pt x="660781" y="3544607"/>
                      <a:pt x="722432" y="3585380"/>
                      <a:pt x="778966" y="3610776"/>
                    </a:cubicBezTo>
                    <a:cubicBezTo>
                      <a:pt x="842688" y="3639396"/>
                      <a:pt x="907589" y="3664140"/>
                      <a:pt x="971785" y="3691161"/>
                    </a:cubicBezTo>
                    <a:cubicBezTo>
                      <a:pt x="1000413" y="3703208"/>
                      <a:pt x="1030765" y="3712825"/>
                      <a:pt x="1057340" y="3729059"/>
                    </a:cubicBezTo>
                    <a:cubicBezTo>
                      <a:pt x="1085540" y="3746284"/>
                      <a:pt x="1110713" y="3765921"/>
                      <a:pt x="1140699" y="3780369"/>
                    </a:cubicBezTo>
                    <a:cubicBezTo>
                      <a:pt x="1175257" y="3796996"/>
                      <a:pt x="1211163" y="3812516"/>
                      <a:pt x="1247507" y="3824821"/>
                    </a:cubicBezTo>
                    <a:cubicBezTo>
                      <a:pt x="1263973" y="3830393"/>
                      <a:pt x="1281698" y="3835992"/>
                      <a:pt x="1299004" y="3838242"/>
                    </a:cubicBezTo>
                    <a:cubicBezTo>
                      <a:pt x="1323507" y="3841430"/>
                      <a:pt x="1320185" y="3830143"/>
                      <a:pt x="1340536" y="3823839"/>
                    </a:cubicBezTo>
                    <a:cubicBezTo>
                      <a:pt x="1357833" y="3818481"/>
                      <a:pt x="1361941" y="3832634"/>
                      <a:pt x="1377496" y="3836572"/>
                    </a:cubicBezTo>
                    <a:cubicBezTo>
                      <a:pt x="1392141" y="3840287"/>
                      <a:pt x="1403089" y="3836528"/>
                      <a:pt x="1415769" y="3828652"/>
                    </a:cubicBezTo>
                    <a:cubicBezTo>
                      <a:pt x="1444040" y="3811105"/>
                      <a:pt x="1469204" y="3786905"/>
                      <a:pt x="1497484" y="3768635"/>
                    </a:cubicBezTo>
                    <a:cubicBezTo>
                      <a:pt x="1523720" y="3751678"/>
                      <a:pt x="1552643" y="3735837"/>
                      <a:pt x="1577235" y="3716638"/>
                    </a:cubicBezTo>
                    <a:cubicBezTo>
                      <a:pt x="1588201" y="3708083"/>
                      <a:pt x="1596309" y="3696359"/>
                      <a:pt x="1607114" y="3687670"/>
                    </a:cubicBezTo>
                    <a:cubicBezTo>
                      <a:pt x="1624429" y="3673740"/>
                      <a:pt x="1631296" y="3679267"/>
                      <a:pt x="1651513" y="3669677"/>
                    </a:cubicBezTo>
                    <a:cubicBezTo>
                      <a:pt x="1668041" y="3661827"/>
                      <a:pt x="1683034" y="3647218"/>
                      <a:pt x="1698760" y="3637539"/>
                    </a:cubicBezTo>
                    <a:cubicBezTo>
                      <a:pt x="1708520" y="3631529"/>
                      <a:pt x="1732192" y="3623939"/>
                      <a:pt x="1738488" y="3614214"/>
                    </a:cubicBezTo>
                    <a:cubicBezTo>
                      <a:pt x="1755025" y="3588684"/>
                      <a:pt x="1726799" y="3570950"/>
                      <a:pt x="1701519" y="3578478"/>
                    </a:cubicBezTo>
                    <a:cubicBezTo>
                      <a:pt x="1697733" y="3556430"/>
                      <a:pt x="1678293" y="3504084"/>
                      <a:pt x="1686687" y="3483412"/>
                    </a:cubicBezTo>
                    <a:cubicBezTo>
                      <a:pt x="1694116" y="3465124"/>
                      <a:pt x="1713619" y="3468544"/>
                      <a:pt x="1730022" y="3458865"/>
                    </a:cubicBezTo>
                    <a:cubicBezTo>
                      <a:pt x="1791673" y="3422467"/>
                      <a:pt x="1837170" y="3356334"/>
                      <a:pt x="1894847" y="3313570"/>
                    </a:cubicBezTo>
                    <a:cubicBezTo>
                      <a:pt x="1949219" y="3273252"/>
                      <a:pt x="1997190" y="3225121"/>
                      <a:pt x="2051053" y="3184062"/>
                    </a:cubicBezTo>
                    <a:cubicBezTo>
                      <a:pt x="2097193" y="3148888"/>
                      <a:pt x="2147619" y="3114545"/>
                      <a:pt x="2189633" y="3076611"/>
                    </a:cubicBezTo>
                    <a:cubicBezTo>
                      <a:pt x="2239309" y="3031766"/>
                      <a:pt x="2302906" y="2996878"/>
                      <a:pt x="2356913" y="2956846"/>
                    </a:cubicBezTo>
                    <a:cubicBezTo>
                      <a:pt x="2412706" y="2915502"/>
                      <a:pt x="2464552" y="2869496"/>
                      <a:pt x="2519746" y="2827679"/>
                    </a:cubicBezTo>
                    <a:cubicBezTo>
                      <a:pt x="2572851" y="2787450"/>
                      <a:pt x="2625009" y="2745427"/>
                      <a:pt x="2679579" y="2707128"/>
                    </a:cubicBezTo>
                    <a:cubicBezTo>
                      <a:pt x="2728620" y="2672704"/>
                      <a:pt x="2780029" y="2641271"/>
                      <a:pt x="2828053" y="2606374"/>
                    </a:cubicBezTo>
                    <a:cubicBezTo>
                      <a:pt x="2854359" y="2587265"/>
                      <a:pt x="2883122" y="2570477"/>
                      <a:pt x="2913153" y="2557931"/>
                    </a:cubicBezTo>
                    <a:cubicBezTo>
                      <a:pt x="2943013" y="2545447"/>
                      <a:pt x="2969133" y="2530811"/>
                      <a:pt x="2998288" y="2517372"/>
                    </a:cubicBezTo>
                    <a:cubicBezTo>
                      <a:pt x="3056233" y="2490663"/>
                      <a:pt x="3131689" y="2472205"/>
                      <a:pt x="3194697" y="2464553"/>
                    </a:cubicBezTo>
                    <a:cubicBezTo>
                      <a:pt x="3263973" y="2456141"/>
                      <a:pt x="3333535" y="2448595"/>
                      <a:pt x="3403473" y="2448533"/>
                    </a:cubicBezTo>
                    <a:cubicBezTo>
                      <a:pt x="3440727" y="2448506"/>
                      <a:pt x="3476910" y="2455596"/>
                      <a:pt x="3513942" y="2457847"/>
                    </a:cubicBezTo>
                    <a:cubicBezTo>
                      <a:pt x="3547964" y="2459900"/>
                      <a:pt x="3584754" y="2468509"/>
                      <a:pt x="3618535" y="2467375"/>
                    </a:cubicBezTo>
                    <a:cubicBezTo>
                      <a:pt x="3633832" y="2466866"/>
                      <a:pt x="3647128" y="2460392"/>
                      <a:pt x="3661942" y="2462481"/>
                    </a:cubicBezTo>
                    <a:cubicBezTo>
                      <a:pt x="3674310" y="2464222"/>
                      <a:pt x="3685070" y="2471687"/>
                      <a:pt x="3698340" y="2472991"/>
                    </a:cubicBezTo>
                    <a:cubicBezTo>
                      <a:pt x="3727888" y="2475902"/>
                      <a:pt x="3757597" y="2473000"/>
                      <a:pt x="3787476" y="2476822"/>
                    </a:cubicBezTo>
                    <a:cubicBezTo>
                      <a:pt x="3856119" y="2485591"/>
                      <a:pt x="3924850" y="2498093"/>
                      <a:pt x="3993636" y="2505058"/>
                    </a:cubicBezTo>
                    <a:cubicBezTo>
                      <a:pt x="4066922" y="2512478"/>
                      <a:pt x="4139573" y="2513880"/>
                      <a:pt x="4212476" y="2526382"/>
                    </a:cubicBezTo>
                    <a:cubicBezTo>
                      <a:pt x="4283717" y="2538589"/>
                      <a:pt x="4355404" y="2551242"/>
                      <a:pt x="4426235" y="2565360"/>
                    </a:cubicBezTo>
                    <a:cubicBezTo>
                      <a:pt x="4576762" y="2595364"/>
                      <a:pt x="4728862" y="2624662"/>
                      <a:pt x="4877005" y="2669212"/>
                    </a:cubicBezTo>
                    <a:cubicBezTo>
                      <a:pt x="4911634" y="2679624"/>
                      <a:pt x="4946469" y="2689527"/>
                      <a:pt x="4979759" y="2703806"/>
                    </a:cubicBezTo>
                    <a:cubicBezTo>
                      <a:pt x="4995913" y="2710726"/>
                      <a:pt x="5011433" y="2719120"/>
                      <a:pt x="5028283" y="2724299"/>
                    </a:cubicBezTo>
                    <a:cubicBezTo>
                      <a:pt x="5052411" y="2731711"/>
                      <a:pt x="5057161" y="2734524"/>
                      <a:pt x="5069592" y="2714280"/>
                    </a:cubicBezTo>
                    <a:cubicBezTo>
                      <a:pt x="5090987" y="2679437"/>
                      <a:pt x="5102775" y="2633351"/>
                      <a:pt x="5118303" y="2595444"/>
                    </a:cubicBezTo>
                    <a:cubicBezTo>
                      <a:pt x="5133653" y="2557931"/>
                      <a:pt x="5152298" y="2520122"/>
                      <a:pt x="5161201" y="2480948"/>
                    </a:cubicBezTo>
                    <a:cubicBezTo>
                      <a:pt x="5135314" y="2476849"/>
                      <a:pt x="5102658" y="2484814"/>
                      <a:pt x="5075949" y="2485725"/>
                    </a:cubicBezTo>
                    <a:cubicBezTo>
                      <a:pt x="5043294" y="2486850"/>
                      <a:pt x="5010995" y="2486145"/>
                      <a:pt x="4978375" y="2485948"/>
                    </a:cubicBezTo>
                    <a:cubicBezTo>
                      <a:pt x="4912626" y="2485555"/>
                      <a:pt x="4861217" y="2466133"/>
                      <a:pt x="4799004" y="2445747"/>
                    </a:cubicBezTo>
                    <a:cubicBezTo>
                      <a:pt x="4746569" y="2428557"/>
                      <a:pt x="4676757" y="2418699"/>
                      <a:pt x="4636761" y="2379337"/>
                    </a:cubicBezTo>
                    <a:cubicBezTo>
                      <a:pt x="4615312" y="2358236"/>
                      <a:pt x="4608177" y="2354521"/>
                      <a:pt x="4575941" y="2358307"/>
                    </a:cubicBezTo>
                    <a:cubicBezTo>
                      <a:pt x="4543419" y="2362120"/>
                      <a:pt x="4511299" y="2368692"/>
                      <a:pt x="4478464" y="2369782"/>
                    </a:cubicBezTo>
                    <a:cubicBezTo>
                      <a:pt x="4354717" y="2373890"/>
                      <a:pt x="4231532" y="2395482"/>
                      <a:pt x="4107221" y="2399750"/>
                    </a:cubicBezTo>
                    <a:cubicBezTo>
                      <a:pt x="4073592" y="2400902"/>
                      <a:pt x="3989483" y="2416841"/>
                      <a:pt x="3994993" y="2359807"/>
                    </a:cubicBezTo>
                    <a:cubicBezTo>
                      <a:pt x="3996136" y="2347967"/>
                      <a:pt x="4005208" y="2337698"/>
                      <a:pt x="4006977" y="2325508"/>
                    </a:cubicBezTo>
                    <a:cubicBezTo>
                      <a:pt x="4008870" y="2312445"/>
                      <a:pt x="4005601" y="2299184"/>
                      <a:pt x="4003557" y="2286414"/>
                    </a:cubicBezTo>
                    <a:cubicBezTo>
                      <a:pt x="3998690" y="2256205"/>
                      <a:pt x="3993609" y="2226014"/>
                      <a:pt x="3988760" y="2195796"/>
                    </a:cubicBezTo>
                    <a:cubicBezTo>
                      <a:pt x="3875406" y="2232175"/>
                      <a:pt x="3760624" y="2261652"/>
                      <a:pt x="3645110" y="2290469"/>
                    </a:cubicBezTo>
                    <a:cubicBezTo>
                      <a:pt x="3597211" y="2302416"/>
                      <a:pt x="3520255" y="2329893"/>
                      <a:pt x="3470758" y="2314829"/>
                    </a:cubicBezTo>
                    <a:cubicBezTo>
                      <a:pt x="3422904" y="2300264"/>
                      <a:pt x="3450621" y="2232845"/>
                      <a:pt x="3465525" y="2200573"/>
                    </a:cubicBezTo>
                    <a:cubicBezTo>
                      <a:pt x="3370451" y="2222272"/>
                      <a:pt x="3269045" y="2257759"/>
                      <a:pt x="3172095" y="2265903"/>
                    </a:cubicBezTo>
                    <a:cubicBezTo>
                      <a:pt x="3142601" y="2268385"/>
                      <a:pt x="3113892" y="2274913"/>
                      <a:pt x="3107025" y="2239257"/>
                    </a:cubicBezTo>
                    <a:cubicBezTo>
                      <a:pt x="3101560" y="2210842"/>
                      <a:pt x="3122080" y="2176097"/>
                      <a:pt x="3132546" y="2151139"/>
                    </a:cubicBezTo>
                    <a:cubicBezTo>
                      <a:pt x="3058144" y="2144495"/>
                      <a:pt x="2981098" y="2145129"/>
                      <a:pt x="2995100" y="2049760"/>
                    </a:cubicBezTo>
                    <a:cubicBezTo>
                      <a:pt x="3007932" y="1962258"/>
                      <a:pt x="3080620" y="1944836"/>
                      <a:pt x="3158013" y="1928852"/>
                    </a:cubicBezTo>
                    <a:cubicBezTo>
                      <a:pt x="3253534" y="1909108"/>
                      <a:pt x="3351091" y="1902527"/>
                      <a:pt x="3447237" y="1886552"/>
                    </a:cubicBezTo>
                    <a:cubicBezTo>
                      <a:pt x="3530890" y="1872648"/>
                      <a:pt x="3622161" y="1857146"/>
                      <a:pt x="3707591" y="1864165"/>
                    </a:cubicBezTo>
                    <a:cubicBezTo>
                      <a:pt x="3752820" y="1867871"/>
                      <a:pt x="3798317" y="1868719"/>
                      <a:pt x="3843528" y="1872907"/>
                    </a:cubicBezTo>
                    <a:cubicBezTo>
                      <a:pt x="3864860" y="1874881"/>
                      <a:pt x="3885372" y="1878185"/>
                      <a:pt x="3906018" y="1884007"/>
                    </a:cubicBezTo>
                    <a:cubicBezTo>
                      <a:pt x="3925064" y="1889365"/>
                      <a:pt x="3951702" y="1905983"/>
                      <a:pt x="3971222" y="1906278"/>
                    </a:cubicBezTo>
                    <a:cubicBezTo>
                      <a:pt x="4000690" y="1906742"/>
                      <a:pt x="4036213" y="1866898"/>
                      <a:pt x="4067904" y="1857691"/>
                    </a:cubicBezTo>
                    <a:cubicBezTo>
                      <a:pt x="4107159" y="1846279"/>
                      <a:pt x="4149459" y="1844207"/>
                      <a:pt x="4190017" y="1841412"/>
                    </a:cubicBezTo>
                    <a:cubicBezTo>
                      <a:pt x="4235987" y="1838260"/>
                      <a:pt x="4282029" y="1836501"/>
                      <a:pt x="4327963" y="1832777"/>
                    </a:cubicBezTo>
                    <a:cubicBezTo>
                      <a:pt x="4338438" y="1831929"/>
                      <a:pt x="4378023" y="1834519"/>
                      <a:pt x="4386292" y="1828384"/>
                    </a:cubicBezTo>
                    <a:cubicBezTo>
                      <a:pt x="4398329" y="1819445"/>
                      <a:pt x="4390319" y="1773600"/>
                      <a:pt x="4389480" y="1754768"/>
                    </a:cubicBezTo>
                    <a:cubicBezTo>
                      <a:pt x="4388694" y="1737346"/>
                      <a:pt x="4392052" y="1704717"/>
                      <a:pt x="4379979" y="1697885"/>
                    </a:cubicBezTo>
                    <a:cubicBezTo>
                      <a:pt x="4368638" y="1691474"/>
                      <a:pt x="4335580" y="1700270"/>
                      <a:pt x="4324418" y="1702056"/>
                    </a:cubicBezTo>
                    <a:cubicBezTo>
                      <a:pt x="4278154" y="1709467"/>
                      <a:pt x="4234193" y="1708619"/>
                      <a:pt x="4188098" y="1706735"/>
                    </a:cubicBezTo>
                    <a:cubicBezTo>
                      <a:pt x="4166809" y="1705869"/>
                      <a:pt x="4146360" y="1711539"/>
                      <a:pt x="4125277" y="1708744"/>
                    </a:cubicBezTo>
                    <a:cubicBezTo>
                      <a:pt x="4102658" y="1705752"/>
                      <a:pt x="4079888" y="1698144"/>
                      <a:pt x="4057358" y="1693912"/>
                    </a:cubicBezTo>
                    <a:cubicBezTo>
                      <a:pt x="4008557" y="1684741"/>
                      <a:pt x="3964096" y="1673329"/>
                      <a:pt x="3922046" y="1645986"/>
                    </a:cubicBezTo>
                    <a:cubicBezTo>
                      <a:pt x="3885131" y="1621992"/>
                      <a:pt x="3841447" y="1605749"/>
                      <a:pt x="3820819" y="1563726"/>
                    </a:cubicBezTo>
                    <a:cubicBezTo>
                      <a:pt x="3805710" y="1532954"/>
                      <a:pt x="3799567" y="1473572"/>
                      <a:pt x="3843992" y="1464821"/>
                    </a:cubicBezTo>
                    <a:cubicBezTo>
                      <a:pt x="3813738" y="1421181"/>
                      <a:pt x="3792861" y="1372157"/>
                      <a:pt x="3776823" y="1321731"/>
                    </a:cubicBezTo>
                    <a:cubicBezTo>
                      <a:pt x="3773912" y="1312587"/>
                      <a:pt x="3771983" y="1298818"/>
                      <a:pt x="3767634" y="1290843"/>
                    </a:cubicBezTo>
                    <a:cubicBezTo>
                      <a:pt x="3752275" y="1262644"/>
                      <a:pt x="3766527" y="1287656"/>
                      <a:pt x="3744614" y="1276377"/>
                    </a:cubicBezTo>
                    <a:cubicBezTo>
                      <a:pt x="3722959" y="1265242"/>
                      <a:pt x="3707350" y="1256429"/>
                      <a:pt x="3690428" y="1237060"/>
                    </a:cubicBezTo>
                    <a:cubicBezTo>
                      <a:pt x="3663451" y="1206172"/>
                      <a:pt x="3652093" y="1168158"/>
                      <a:pt x="3648682" y="1127912"/>
                    </a:cubicBezTo>
                    <a:cubicBezTo>
                      <a:pt x="3644056" y="1073254"/>
                      <a:pt x="3635412" y="1011621"/>
                      <a:pt x="3643395" y="957239"/>
                    </a:cubicBezTo>
                    <a:cubicBezTo>
                      <a:pt x="3657210" y="863040"/>
                      <a:pt x="3726058" y="792263"/>
                      <a:pt x="3796013" y="735292"/>
                    </a:cubicBezTo>
                    <a:cubicBezTo>
                      <a:pt x="3833991" y="704359"/>
                      <a:pt x="3883988" y="692840"/>
                      <a:pt x="3928529" y="674070"/>
                    </a:cubicBezTo>
                    <a:cubicBezTo>
                      <a:pt x="3971526" y="655943"/>
                      <a:pt x="4019558" y="636940"/>
                      <a:pt x="4064859" y="632690"/>
                    </a:cubicBezTo>
                    <a:cubicBezTo>
                      <a:pt x="4105748" y="628850"/>
                      <a:pt x="4145610" y="615500"/>
                      <a:pt x="4186544" y="610116"/>
                    </a:cubicBezTo>
                    <a:cubicBezTo>
                      <a:pt x="4242801" y="602704"/>
                      <a:pt x="4299120" y="605472"/>
                      <a:pt x="4355654" y="603222"/>
                    </a:cubicBezTo>
                    <a:cubicBezTo>
                      <a:pt x="4381675" y="602186"/>
                      <a:pt x="4407634" y="598516"/>
                      <a:pt x="4433539" y="595721"/>
                    </a:cubicBezTo>
                    <a:cubicBezTo>
                      <a:pt x="4448166" y="594140"/>
                      <a:pt x="4472901" y="595828"/>
                      <a:pt x="4486296" y="590033"/>
                    </a:cubicBezTo>
                    <a:cubicBezTo>
                      <a:pt x="4508218" y="580531"/>
                      <a:pt x="4496377" y="600480"/>
                      <a:pt x="4504209" y="571423"/>
                    </a:cubicBezTo>
                    <a:cubicBezTo>
                      <a:pt x="4519103" y="516148"/>
                      <a:pt x="4531265" y="464312"/>
                      <a:pt x="4553831" y="410599"/>
                    </a:cubicBezTo>
                    <a:cubicBezTo>
                      <a:pt x="4574851" y="360558"/>
                      <a:pt x="4600381" y="312712"/>
                      <a:pt x="4634127" y="269930"/>
                    </a:cubicBezTo>
                    <a:cubicBezTo>
                      <a:pt x="4665774" y="229800"/>
                      <a:pt x="4706814" y="200448"/>
                      <a:pt x="4744096" y="166167"/>
                    </a:cubicBezTo>
                    <a:cubicBezTo>
                      <a:pt x="4771724" y="140771"/>
                      <a:pt x="4803058" y="117831"/>
                      <a:pt x="4834571" y="97292"/>
                    </a:cubicBezTo>
                    <a:cubicBezTo>
                      <a:pt x="4852591" y="85550"/>
                      <a:pt x="4872665" y="79201"/>
                      <a:pt x="4890266" y="68834"/>
                    </a:cubicBezTo>
                    <a:cubicBezTo>
                      <a:pt x="4912125" y="55975"/>
                      <a:pt x="4931414" y="46224"/>
                      <a:pt x="4956006" y="38348"/>
                    </a:cubicBezTo>
                    <a:cubicBezTo>
                      <a:pt x="5008781" y="21453"/>
                      <a:pt x="5061153" y="3513"/>
                      <a:pt x="5117205" y="4397"/>
                    </a:cubicBezTo>
                    <a:cubicBezTo>
                      <a:pt x="5177632" y="5343"/>
                      <a:pt x="5238211" y="-8721"/>
                      <a:pt x="5297040" y="9112"/>
                    </a:cubicBezTo>
                    <a:cubicBezTo>
                      <a:pt x="5406277" y="42232"/>
                      <a:pt x="5459801" y="160622"/>
                      <a:pt x="5457971" y="269341"/>
                    </a:cubicBezTo>
                    <a:cubicBezTo>
                      <a:pt x="5495333" y="260018"/>
                      <a:pt x="5527988" y="242069"/>
                      <a:pt x="5567565" y="240534"/>
                    </a:cubicBezTo>
                    <a:cubicBezTo>
                      <a:pt x="5604015" y="239123"/>
                      <a:pt x="5647325" y="242284"/>
                      <a:pt x="5683133" y="249053"/>
                    </a:cubicBezTo>
                    <a:cubicBezTo>
                      <a:pt x="5752623" y="262188"/>
                      <a:pt x="5824097" y="300818"/>
                      <a:pt x="5865530" y="359361"/>
                    </a:cubicBezTo>
                    <a:cubicBezTo>
                      <a:pt x="5905053" y="415198"/>
                      <a:pt x="5910965" y="489333"/>
                      <a:pt x="5886676" y="552680"/>
                    </a:cubicBezTo>
                    <a:cubicBezTo>
                      <a:pt x="5875050" y="583005"/>
                      <a:pt x="5856610" y="609982"/>
                      <a:pt x="5836964" y="635601"/>
                    </a:cubicBezTo>
                    <a:cubicBezTo>
                      <a:pt x="5822570" y="654389"/>
                      <a:pt x="5790441" y="675186"/>
                      <a:pt x="5788923" y="700359"/>
                    </a:cubicBezTo>
                    <a:cubicBezTo>
                      <a:pt x="6057894" y="619054"/>
                      <a:pt x="6327963" y="561743"/>
                      <a:pt x="6606203" y="524649"/>
                    </a:cubicBezTo>
                    <a:cubicBezTo>
                      <a:pt x="6747248" y="505852"/>
                      <a:pt x="6888525" y="515264"/>
                      <a:pt x="7029712" y="504522"/>
                    </a:cubicBezTo>
                    <a:cubicBezTo>
                      <a:pt x="7090023" y="499932"/>
                      <a:pt x="7155567" y="506352"/>
                      <a:pt x="7217914" y="506594"/>
                    </a:cubicBezTo>
                    <a:cubicBezTo>
                      <a:pt x="7244238" y="506701"/>
                      <a:pt x="7264723" y="503040"/>
                      <a:pt x="7283806" y="486002"/>
                    </a:cubicBezTo>
                    <a:cubicBezTo>
                      <a:pt x="7303130" y="468767"/>
                      <a:pt x="7318569" y="447658"/>
                      <a:pt x="7341090" y="472536"/>
                    </a:cubicBezTo>
                    <a:cubicBezTo>
                      <a:pt x="7346841" y="478885"/>
                      <a:pt x="7348046" y="494244"/>
                      <a:pt x="7355779" y="499021"/>
                    </a:cubicBezTo>
                    <a:cubicBezTo>
                      <a:pt x="7365155" y="504808"/>
                      <a:pt x="7392417" y="500834"/>
                      <a:pt x="7403634" y="501522"/>
                    </a:cubicBezTo>
                    <a:cubicBezTo>
                      <a:pt x="7442844" y="503915"/>
                      <a:pt x="7481107" y="510567"/>
                      <a:pt x="7519603" y="518229"/>
                    </a:cubicBezTo>
                    <a:cubicBezTo>
                      <a:pt x="7590237" y="532293"/>
                      <a:pt x="7660415" y="546509"/>
                      <a:pt x="7730210" y="564360"/>
                    </a:cubicBezTo>
                    <a:cubicBezTo>
                      <a:pt x="7863101" y="598355"/>
                      <a:pt x="7994234" y="631234"/>
                      <a:pt x="8125206" y="671587"/>
                    </a:cubicBezTo>
                    <a:cubicBezTo>
                      <a:pt x="8258847" y="712762"/>
                      <a:pt x="8393900" y="763563"/>
                      <a:pt x="8517121" y="830214"/>
                    </a:cubicBezTo>
                    <a:cubicBezTo>
                      <a:pt x="8576806" y="862495"/>
                      <a:pt x="8636421" y="902795"/>
                      <a:pt x="8691294" y="942729"/>
                    </a:cubicBezTo>
                    <a:cubicBezTo>
                      <a:pt x="8716806" y="961302"/>
                      <a:pt x="8739675" y="981394"/>
                      <a:pt x="8761857" y="1003790"/>
                    </a:cubicBezTo>
                    <a:cubicBezTo>
                      <a:pt x="8785583" y="1027730"/>
                      <a:pt x="8814595" y="1043884"/>
                      <a:pt x="8838089" y="1068003"/>
                    </a:cubicBezTo>
                    <a:cubicBezTo>
                      <a:pt x="8889194" y="1120465"/>
                      <a:pt x="8940084" y="1176115"/>
                      <a:pt x="8986447" y="1232952"/>
                    </a:cubicBezTo>
                    <a:cubicBezTo>
                      <a:pt x="9010655" y="1262626"/>
                      <a:pt x="9032854" y="1293924"/>
                      <a:pt x="9054411" y="1325553"/>
                    </a:cubicBezTo>
                    <a:cubicBezTo>
                      <a:pt x="9069538" y="1347743"/>
                      <a:pt x="9109400" y="1388374"/>
                      <a:pt x="9100221" y="1417038"/>
                    </a:cubicBezTo>
                    <a:cubicBezTo>
                      <a:pt x="9095326" y="1432343"/>
                      <a:pt x="9078235" y="1443050"/>
                      <a:pt x="9062582" y="1439299"/>
                    </a:cubicBezTo>
                    <a:cubicBezTo>
                      <a:pt x="9057358" y="1438049"/>
                      <a:pt x="9053000" y="1431263"/>
                      <a:pt x="9048544" y="1430620"/>
                    </a:cubicBezTo>
                    <a:cubicBezTo>
                      <a:pt x="9033426" y="1428477"/>
                      <a:pt x="9047178" y="1423155"/>
                      <a:pt x="9029533" y="1430307"/>
                    </a:cubicBezTo>
                    <a:cubicBezTo>
                      <a:pt x="8994475" y="1444532"/>
                      <a:pt x="8983295" y="1473063"/>
                      <a:pt x="8938754" y="1466571"/>
                    </a:cubicBezTo>
                    <a:cubicBezTo>
                      <a:pt x="8863039" y="1455525"/>
                      <a:pt x="8791825" y="1419770"/>
                      <a:pt x="8722968" y="1388597"/>
                    </a:cubicBezTo>
                    <a:cubicBezTo>
                      <a:pt x="8703305" y="1463785"/>
                      <a:pt x="8700518" y="1541732"/>
                      <a:pt x="8683302" y="1617822"/>
                    </a:cubicBezTo>
                    <a:cubicBezTo>
                      <a:pt x="8666514" y="1692054"/>
                      <a:pt x="8638520" y="1762849"/>
                      <a:pt x="8604721" y="1830938"/>
                    </a:cubicBezTo>
                    <a:cubicBezTo>
                      <a:pt x="8575074" y="1890677"/>
                      <a:pt x="8537007" y="1954346"/>
                      <a:pt x="8484527" y="1997039"/>
                    </a:cubicBezTo>
                    <a:cubicBezTo>
                      <a:pt x="8444486" y="2029614"/>
                      <a:pt x="8345662" y="2070084"/>
                      <a:pt x="8316248" y="2000727"/>
                    </a:cubicBezTo>
                    <a:cubicBezTo>
                      <a:pt x="8303755" y="1971268"/>
                      <a:pt x="8322337" y="1925494"/>
                      <a:pt x="8327597" y="1895178"/>
                    </a:cubicBezTo>
                    <a:cubicBezTo>
                      <a:pt x="8334660" y="1854494"/>
                      <a:pt x="8342447" y="1813695"/>
                      <a:pt x="8346698" y="1772600"/>
                    </a:cubicBezTo>
                    <a:cubicBezTo>
                      <a:pt x="8350144" y="1739212"/>
                      <a:pt x="8351886" y="1705628"/>
                      <a:pt x="8355100" y="1672204"/>
                    </a:cubicBezTo>
                    <a:cubicBezTo>
                      <a:pt x="8357878" y="1643450"/>
                      <a:pt x="8365557" y="1581719"/>
                      <a:pt x="8349386" y="1556323"/>
                    </a:cubicBezTo>
                    <a:cubicBezTo>
                      <a:pt x="8339643" y="1541018"/>
                      <a:pt x="8338795" y="1556037"/>
                      <a:pt x="8333124" y="1571316"/>
                    </a:cubicBezTo>
                    <a:cubicBezTo>
                      <a:pt x="8326249" y="1589845"/>
                      <a:pt x="8320534" y="1608222"/>
                      <a:pt x="8315506" y="1627305"/>
                    </a:cubicBezTo>
                    <a:cubicBezTo>
                      <a:pt x="8304809" y="1667855"/>
                      <a:pt x="8295165" y="1708681"/>
                      <a:pt x="8285047" y="1749374"/>
                    </a:cubicBezTo>
                    <a:cubicBezTo>
                      <a:pt x="8266974" y="1822080"/>
                      <a:pt x="8247069" y="1893196"/>
                      <a:pt x="8209404" y="1958570"/>
                    </a:cubicBezTo>
                    <a:cubicBezTo>
                      <a:pt x="8175953" y="2016622"/>
                      <a:pt x="8128876" y="2080308"/>
                      <a:pt x="8057331" y="2089818"/>
                    </a:cubicBezTo>
                    <a:cubicBezTo>
                      <a:pt x="8023836" y="2094265"/>
                      <a:pt x="7980170" y="2078951"/>
                      <a:pt x="7954604" y="2056385"/>
                    </a:cubicBezTo>
                    <a:cubicBezTo>
                      <a:pt x="7925913" y="2031070"/>
                      <a:pt x="7934486" y="1989315"/>
                      <a:pt x="7934718" y="1954900"/>
                    </a:cubicBezTo>
                    <a:lnTo>
                      <a:pt x="7934718" y="1954900"/>
                    </a:lnTo>
                    <a:close/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C21B3FD2-C7BF-4FD3-A74B-F7E4A5BE3120}"/>
                  </a:ext>
                </a:extLst>
              </p:cNvPr>
              <p:cNvSpPr/>
              <p:nvPr/>
            </p:nvSpPr>
            <p:spPr>
              <a:xfrm>
                <a:off x="-179036" y="6065377"/>
                <a:ext cx="1066776" cy="1514402"/>
              </a:xfrm>
              <a:custGeom>
                <a:avLst/>
                <a:gdLst>
                  <a:gd name="connsiteX0" fmla="*/ 285992 w 1066776"/>
                  <a:gd name="connsiteY0" fmla="*/ 1279117 h 1514402"/>
                  <a:gd name="connsiteX1" fmla="*/ 390515 w 1066776"/>
                  <a:gd name="connsiteY1" fmla="*/ 1216404 h 1514402"/>
                  <a:gd name="connsiteX2" fmla="*/ 510083 w 1066776"/>
                  <a:gd name="connsiteY2" fmla="*/ 1121990 h 1514402"/>
                  <a:gd name="connsiteX3" fmla="*/ 717654 w 1066776"/>
                  <a:gd name="connsiteY3" fmla="*/ 926207 h 1514402"/>
                  <a:gd name="connsiteX4" fmla="*/ 984901 w 1066776"/>
                  <a:gd name="connsiteY4" fmla="*/ 421679 h 1514402"/>
                  <a:gd name="connsiteX5" fmla="*/ 1021763 w 1066776"/>
                  <a:gd name="connsiteY5" fmla="*/ 122963 h 1514402"/>
                  <a:gd name="connsiteX6" fmla="*/ 977954 w 1066776"/>
                  <a:gd name="connsiteY6" fmla="*/ 79565 h 1514402"/>
                  <a:gd name="connsiteX7" fmla="*/ 912196 w 1066776"/>
                  <a:gd name="connsiteY7" fmla="*/ 79413 h 1514402"/>
                  <a:gd name="connsiteX8" fmla="*/ 848706 w 1066776"/>
                  <a:gd name="connsiteY8" fmla="*/ 191114 h 1514402"/>
                  <a:gd name="connsiteX9" fmla="*/ 773223 w 1066776"/>
                  <a:gd name="connsiteY9" fmla="*/ 481463 h 1514402"/>
                  <a:gd name="connsiteX10" fmla="*/ 660405 w 1066776"/>
                  <a:gd name="connsiteY10" fmla="*/ 759516 h 1514402"/>
                  <a:gd name="connsiteX11" fmla="*/ 285992 w 1066776"/>
                  <a:gd name="connsiteY11" fmla="*/ 1279117 h 1514402"/>
                  <a:gd name="connsiteX12" fmla="*/ 1065938 w 1066776"/>
                  <a:gd name="connsiteY12" fmla="*/ 196276 h 1514402"/>
                  <a:gd name="connsiteX13" fmla="*/ 802012 w 1066776"/>
                  <a:gd name="connsiteY13" fmla="*/ 932895 h 1514402"/>
                  <a:gd name="connsiteX14" fmla="*/ 529308 w 1066776"/>
                  <a:gd name="connsiteY14" fmla="*/ 1204875 h 1514402"/>
                  <a:gd name="connsiteX15" fmla="*/ 201044 w 1066776"/>
                  <a:gd name="connsiteY15" fmla="*/ 1429100 h 1514402"/>
                  <a:gd name="connsiteX16" fmla="*/ 106390 w 1066776"/>
                  <a:gd name="connsiteY16" fmla="*/ 1477963 h 1514402"/>
                  <a:gd name="connsiteX17" fmla="*/ 23933 w 1066776"/>
                  <a:gd name="connsiteY17" fmla="*/ 1513878 h 1514402"/>
                  <a:gd name="connsiteX18" fmla="*/ 850 w 1066776"/>
                  <a:gd name="connsiteY18" fmla="*/ 1480785 h 1514402"/>
                  <a:gd name="connsiteX19" fmla="*/ 43230 w 1066776"/>
                  <a:gd name="connsiteY19" fmla="*/ 1401989 h 1514402"/>
                  <a:gd name="connsiteX20" fmla="*/ 328551 w 1066776"/>
                  <a:gd name="connsiteY20" fmla="*/ 1110774 h 1514402"/>
                  <a:gd name="connsiteX21" fmla="*/ 717448 w 1066776"/>
                  <a:gd name="connsiteY21" fmla="*/ 414768 h 1514402"/>
                  <a:gd name="connsiteX22" fmla="*/ 785993 w 1066776"/>
                  <a:gd name="connsiteY22" fmla="*/ 176399 h 1514402"/>
                  <a:gd name="connsiteX23" fmla="*/ 873057 w 1066776"/>
                  <a:gd name="connsiteY23" fmla="*/ 19031 h 1514402"/>
                  <a:gd name="connsiteX24" fmla="*/ 959988 w 1066776"/>
                  <a:gd name="connsiteY24" fmla="*/ 10994 h 1514402"/>
                  <a:gd name="connsiteX25" fmla="*/ 1027022 w 1066776"/>
                  <a:gd name="connsiteY25" fmla="*/ 13744 h 1514402"/>
                  <a:gd name="connsiteX26" fmla="*/ 1065938 w 1066776"/>
                  <a:gd name="connsiteY26" fmla="*/ 196276 h 15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66776" h="1514402">
                    <a:moveTo>
                      <a:pt x="285992" y="1279117"/>
                    </a:moveTo>
                    <a:cubicBezTo>
                      <a:pt x="325310" y="1271357"/>
                      <a:pt x="358403" y="1239978"/>
                      <a:pt x="390515" y="1216404"/>
                    </a:cubicBezTo>
                    <a:cubicBezTo>
                      <a:pt x="431466" y="1186337"/>
                      <a:pt x="470319" y="1153574"/>
                      <a:pt x="510083" y="1121990"/>
                    </a:cubicBezTo>
                    <a:cubicBezTo>
                      <a:pt x="585012" y="1062473"/>
                      <a:pt x="653003" y="997197"/>
                      <a:pt x="717654" y="926207"/>
                    </a:cubicBezTo>
                    <a:cubicBezTo>
                      <a:pt x="845214" y="786153"/>
                      <a:pt x="941244" y="605872"/>
                      <a:pt x="984901" y="421679"/>
                    </a:cubicBezTo>
                    <a:cubicBezTo>
                      <a:pt x="1006985" y="328480"/>
                      <a:pt x="1034300" y="219279"/>
                      <a:pt x="1021763" y="122963"/>
                    </a:cubicBezTo>
                    <a:cubicBezTo>
                      <a:pt x="1017405" y="89504"/>
                      <a:pt x="1010762" y="83369"/>
                      <a:pt x="977954" y="79565"/>
                    </a:cubicBezTo>
                    <a:cubicBezTo>
                      <a:pt x="963140" y="77850"/>
                      <a:pt x="925537" y="73591"/>
                      <a:pt x="912196" y="79413"/>
                    </a:cubicBezTo>
                    <a:cubicBezTo>
                      <a:pt x="877620" y="94522"/>
                      <a:pt x="858957" y="158807"/>
                      <a:pt x="848706" y="191114"/>
                    </a:cubicBezTo>
                    <a:cubicBezTo>
                      <a:pt x="818416" y="286501"/>
                      <a:pt x="800592" y="385291"/>
                      <a:pt x="773223" y="481463"/>
                    </a:cubicBezTo>
                    <a:cubicBezTo>
                      <a:pt x="746398" y="575725"/>
                      <a:pt x="703161" y="671371"/>
                      <a:pt x="660405" y="759516"/>
                    </a:cubicBezTo>
                    <a:cubicBezTo>
                      <a:pt x="565269" y="955648"/>
                      <a:pt x="433038" y="1119731"/>
                      <a:pt x="285992" y="1279117"/>
                    </a:cubicBezTo>
                    <a:moveTo>
                      <a:pt x="1065938" y="196276"/>
                    </a:moveTo>
                    <a:cubicBezTo>
                      <a:pt x="1042426" y="463354"/>
                      <a:pt x="968274" y="717814"/>
                      <a:pt x="802012" y="932895"/>
                    </a:cubicBezTo>
                    <a:cubicBezTo>
                      <a:pt x="722985" y="1035131"/>
                      <a:pt x="630044" y="1124080"/>
                      <a:pt x="529308" y="1204875"/>
                    </a:cubicBezTo>
                    <a:cubicBezTo>
                      <a:pt x="425296" y="1288305"/>
                      <a:pt x="319068" y="1366878"/>
                      <a:pt x="201044" y="1429100"/>
                    </a:cubicBezTo>
                    <a:cubicBezTo>
                      <a:pt x="169639" y="1445665"/>
                      <a:pt x="138188" y="1462166"/>
                      <a:pt x="106390" y="1477963"/>
                    </a:cubicBezTo>
                    <a:cubicBezTo>
                      <a:pt x="88763" y="1486723"/>
                      <a:pt x="44266" y="1518977"/>
                      <a:pt x="23933" y="1513878"/>
                    </a:cubicBezTo>
                    <a:cubicBezTo>
                      <a:pt x="7645" y="1509780"/>
                      <a:pt x="3395" y="1497180"/>
                      <a:pt x="850" y="1480785"/>
                    </a:cubicBezTo>
                    <a:cubicBezTo>
                      <a:pt x="-4848" y="1443985"/>
                      <a:pt x="19057" y="1425617"/>
                      <a:pt x="43230" y="1401989"/>
                    </a:cubicBezTo>
                    <a:cubicBezTo>
                      <a:pt x="140341" y="1307049"/>
                      <a:pt x="237754" y="1211769"/>
                      <a:pt x="328551" y="1110774"/>
                    </a:cubicBezTo>
                    <a:cubicBezTo>
                      <a:pt x="507868" y="911320"/>
                      <a:pt x="642573" y="672479"/>
                      <a:pt x="717448" y="414768"/>
                    </a:cubicBezTo>
                    <a:cubicBezTo>
                      <a:pt x="740514" y="335418"/>
                      <a:pt x="761097" y="255185"/>
                      <a:pt x="785993" y="176399"/>
                    </a:cubicBezTo>
                    <a:cubicBezTo>
                      <a:pt x="801155" y="128401"/>
                      <a:pt x="822658" y="42962"/>
                      <a:pt x="873057" y="19031"/>
                    </a:cubicBezTo>
                    <a:cubicBezTo>
                      <a:pt x="900078" y="6199"/>
                      <a:pt x="931573" y="18682"/>
                      <a:pt x="959988" y="10994"/>
                    </a:cubicBezTo>
                    <a:cubicBezTo>
                      <a:pt x="986643" y="3779"/>
                      <a:pt x="1004306" y="-10937"/>
                      <a:pt x="1027022" y="13744"/>
                    </a:cubicBezTo>
                    <a:cubicBezTo>
                      <a:pt x="1066885" y="57053"/>
                      <a:pt x="1068662" y="142001"/>
                      <a:pt x="1065938" y="196276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0386669F-0B83-413D-A93B-39B1FA4C1743}"/>
                  </a:ext>
                </a:extLst>
              </p:cNvPr>
              <p:cNvSpPr/>
              <p:nvPr/>
            </p:nvSpPr>
            <p:spPr>
              <a:xfrm>
                <a:off x="-6250145" y="7688853"/>
                <a:ext cx="1286447" cy="979988"/>
              </a:xfrm>
              <a:custGeom>
                <a:avLst/>
                <a:gdLst>
                  <a:gd name="connsiteX0" fmla="*/ 33129 w 1286447"/>
                  <a:gd name="connsiteY0" fmla="*/ 113811 h 979988"/>
                  <a:gd name="connsiteX1" fmla="*/ 3277 w 1286447"/>
                  <a:gd name="connsiteY1" fmla="*/ 107381 h 979988"/>
                  <a:gd name="connsiteX2" fmla="*/ 1009 w 1286447"/>
                  <a:gd name="connsiteY2" fmla="*/ 72198 h 979988"/>
                  <a:gd name="connsiteX3" fmla="*/ 28227 w 1286447"/>
                  <a:gd name="connsiteY3" fmla="*/ 19 h 979988"/>
                  <a:gd name="connsiteX4" fmla="*/ 353437 w 1286447"/>
                  <a:gd name="connsiteY4" fmla="*/ 240183 h 979988"/>
                  <a:gd name="connsiteX5" fmla="*/ 701186 w 1286447"/>
                  <a:gd name="connsiteY5" fmla="*/ 502529 h 979988"/>
                  <a:gd name="connsiteX6" fmla="*/ 1005965 w 1286447"/>
                  <a:gd name="connsiteY6" fmla="*/ 743666 h 979988"/>
                  <a:gd name="connsiteX7" fmla="*/ 1155743 w 1286447"/>
                  <a:gd name="connsiteY7" fmla="*/ 854421 h 979988"/>
                  <a:gd name="connsiteX8" fmla="*/ 1286447 w 1286447"/>
                  <a:gd name="connsiteY8" fmla="*/ 940708 h 979988"/>
                  <a:gd name="connsiteX9" fmla="*/ 1113282 w 1286447"/>
                  <a:gd name="connsiteY9" fmla="*/ 968962 h 979988"/>
                  <a:gd name="connsiteX10" fmla="*/ 949932 w 1286447"/>
                  <a:gd name="connsiteY10" fmla="*/ 864021 h 979988"/>
                  <a:gd name="connsiteX11" fmla="*/ 863787 w 1286447"/>
                  <a:gd name="connsiteY11" fmla="*/ 806433 h 979988"/>
                  <a:gd name="connsiteX12" fmla="*/ 795350 w 1286447"/>
                  <a:gd name="connsiteY12" fmla="*/ 748524 h 979988"/>
                  <a:gd name="connsiteX13" fmla="*/ 636026 w 1286447"/>
                  <a:gd name="connsiteY13" fmla="*/ 639528 h 979988"/>
                  <a:gd name="connsiteX14" fmla="*/ 475756 w 1286447"/>
                  <a:gd name="connsiteY14" fmla="*/ 526889 h 979988"/>
                  <a:gd name="connsiteX15" fmla="*/ 312423 w 1286447"/>
                  <a:gd name="connsiteY15" fmla="*/ 416402 h 979988"/>
                  <a:gd name="connsiteX16" fmla="*/ 33129 w 1286447"/>
                  <a:gd name="connsiteY16" fmla="*/ 113811 h 97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6447" h="979988">
                    <a:moveTo>
                      <a:pt x="33129" y="113811"/>
                    </a:moveTo>
                    <a:cubicBezTo>
                      <a:pt x="13225" y="120865"/>
                      <a:pt x="12395" y="127857"/>
                      <a:pt x="3277" y="107381"/>
                    </a:cubicBezTo>
                    <a:cubicBezTo>
                      <a:pt x="-1312" y="97058"/>
                      <a:pt x="-71" y="82922"/>
                      <a:pt x="1009" y="72198"/>
                    </a:cubicBezTo>
                    <a:cubicBezTo>
                      <a:pt x="3599" y="46516"/>
                      <a:pt x="17119" y="22790"/>
                      <a:pt x="28227" y="19"/>
                    </a:cubicBezTo>
                    <a:cubicBezTo>
                      <a:pt x="132776" y="86262"/>
                      <a:pt x="241334" y="163986"/>
                      <a:pt x="353437" y="240183"/>
                    </a:cubicBezTo>
                    <a:cubicBezTo>
                      <a:pt x="473327" y="321667"/>
                      <a:pt x="587797" y="412267"/>
                      <a:pt x="701186" y="502529"/>
                    </a:cubicBezTo>
                    <a:cubicBezTo>
                      <a:pt x="802726" y="583369"/>
                      <a:pt x="905489" y="661816"/>
                      <a:pt x="1005965" y="743666"/>
                    </a:cubicBezTo>
                    <a:cubicBezTo>
                      <a:pt x="1054427" y="783144"/>
                      <a:pt x="1109675" y="813737"/>
                      <a:pt x="1155743" y="854421"/>
                    </a:cubicBezTo>
                    <a:cubicBezTo>
                      <a:pt x="1192971" y="887300"/>
                      <a:pt x="1254711" y="902034"/>
                      <a:pt x="1286447" y="940708"/>
                    </a:cubicBezTo>
                    <a:cubicBezTo>
                      <a:pt x="1236155" y="970766"/>
                      <a:pt x="1169013" y="994965"/>
                      <a:pt x="1113282" y="968962"/>
                    </a:cubicBezTo>
                    <a:cubicBezTo>
                      <a:pt x="1051801" y="940280"/>
                      <a:pt x="1004644" y="902891"/>
                      <a:pt x="949932" y="864021"/>
                    </a:cubicBezTo>
                    <a:cubicBezTo>
                      <a:pt x="921741" y="843991"/>
                      <a:pt x="892424" y="825810"/>
                      <a:pt x="863787" y="806433"/>
                    </a:cubicBezTo>
                    <a:cubicBezTo>
                      <a:pt x="838614" y="789386"/>
                      <a:pt x="820835" y="764508"/>
                      <a:pt x="795350" y="748524"/>
                    </a:cubicBezTo>
                    <a:cubicBezTo>
                      <a:pt x="741789" y="714921"/>
                      <a:pt x="686845" y="677899"/>
                      <a:pt x="636026" y="639528"/>
                    </a:cubicBezTo>
                    <a:cubicBezTo>
                      <a:pt x="583823" y="600121"/>
                      <a:pt x="526120" y="568769"/>
                      <a:pt x="475756" y="526889"/>
                    </a:cubicBezTo>
                    <a:cubicBezTo>
                      <a:pt x="424125" y="483946"/>
                      <a:pt x="366332" y="455496"/>
                      <a:pt x="312423" y="416402"/>
                    </a:cubicBezTo>
                    <a:cubicBezTo>
                      <a:pt x="198177" y="333561"/>
                      <a:pt x="97575" y="240380"/>
                      <a:pt x="33129" y="113811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CD4424C5-4994-43B1-9E8A-EE7E21BDBF49}"/>
                  </a:ext>
                </a:extLst>
              </p:cNvPr>
              <p:cNvSpPr/>
              <p:nvPr/>
            </p:nvSpPr>
            <p:spPr>
              <a:xfrm>
                <a:off x="-3194594" y="2612481"/>
                <a:ext cx="714093" cy="1081632"/>
              </a:xfrm>
              <a:custGeom>
                <a:avLst/>
                <a:gdLst>
                  <a:gd name="connsiteX0" fmla="*/ 59951 w 714093"/>
                  <a:gd name="connsiteY0" fmla="*/ 791195 h 1081632"/>
                  <a:gd name="connsiteX1" fmla="*/ 55692 w 714093"/>
                  <a:gd name="connsiteY1" fmla="*/ 814082 h 1081632"/>
                  <a:gd name="connsiteX2" fmla="*/ 136247 w 714093"/>
                  <a:gd name="connsiteY2" fmla="*/ 666260 h 1081632"/>
                  <a:gd name="connsiteX3" fmla="*/ 272844 w 714093"/>
                  <a:gd name="connsiteY3" fmla="*/ 522046 h 1081632"/>
                  <a:gd name="connsiteX4" fmla="*/ 594447 w 714093"/>
                  <a:gd name="connsiteY4" fmla="*/ 251824 h 1081632"/>
                  <a:gd name="connsiteX5" fmla="*/ 673314 w 714093"/>
                  <a:gd name="connsiteY5" fmla="*/ 117102 h 1081632"/>
                  <a:gd name="connsiteX6" fmla="*/ 513740 w 714093"/>
                  <a:gd name="connsiteY6" fmla="*/ 89786 h 1081632"/>
                  <a:gd name="connsiteX7" fmla="*/ 363766 w 714093"/>
                  <a:gd name="connsiteY7" fmla="*/ 209792 h 1081632"/>
                  <a:gd name="connsiteX8" fmla="*/ 227651 w 714093"/>
                  <a:gd name="connsiteY8" fmla="*/ 361293 h 1081632"/>
                  <a:gd name="connsiteX9" fmla="*/ 116048 w 714093"/>
                  <a:gd name="connsiteY9" fmla="*/ 553469 h 1081632"/>
                  <a:gd name="connsiteX10" fmla="*/ 59951 w 714093"/>
                  <a:gd name="connsiteY10" fmla="*/ 791195 h 1081632"/>
                  <a:gd name="connsiteX11" fmla="*/ 82401 w 714093"/>
                  <a:gd name="connsiteY11" fmla="*/ 1027511 h 1081632"/>
                  <a:gd name="connsiteX12" fmla="*/ 75998 w 714093"/>
                  <a:gd name="connsiteY12" fmla="*/ 1076267 h 1081632"/>
                  <a:gd name="connsiteX13" fmla="*/ 17553 w 714093"/>
                  <a:gd name="connsiteY13" fmla="*/ 1003883 h 1081632"/>
                  <a:gd name="connsiteX14" fmla="*/ 17357 w 714093"/>
                  <a:gd name="connsiteY14" fmla="*/ 702086 h 1081632"/>
                  <a:gd name="connsiteX15" fmla="*/ 41744 w 714093"/>
                  <a:gd name="connsiteY15" fmla="*/ 558256 h 1081632"/>
                  <a:gd name="connsiteX16" fmla="*/ 97349 w 714093"/>
                  <a:gd name="connsiteY16" fmla="*/ 426248 h 1081632"/>
                  <a:gd name="connsiteX17" fmla="*/ 262512 w 714093"/>
                  <a:gd name="connsiteY17" fmla="*/ 195469 h 1081632"/>
                  <a:gd name="connsiteX18" fmla="*/ 485915 w 714093"/>
                  <a:gd name="connsiteY18" fmla="*/ 15679 h 1081632"/>
                  <a:gd name="connsiteX19" fmla="*/ 702469 w 714093"/>
                  <a:gd name="connsiteY19" fmla="*/ 81303 h 1081632"/>
                  <a:gd name="connsiteX20" fmla="*/ 636256 w 714093"/>
                  <a:gd name="connsiteY20" fmla="*/ 299089 h 1081632"/>
                  <a:gd name="connsiteX21" fmla="*/ 408861 w 714093"/>
                  <a:gd name="connsiteY21" fmla="*/ 503311 h 1081632"/>
                  <a:gd name="connsiteX22" fmla="*/ 294070 w 714093"/>
                  <a:gd name="connsiteY22" fmla="*/ 606422 h 1081632"/>
                  <a:gd name="connsiteX23" fmla="*/ 184038 w 714093"/>
                  <a:gd name="connsiteY23" fmla="*/ 722580 h 1081632"/>
                  <a:gd name="connsiteX24" fmla="*/ 102983 w 714093"/>
                  <a:gd name="connsiteY24" fmla="*/ 860874 h 1081632"/>
                  <a:gd name="connsiteX25" fmla="*/ 82401 w 714093"/>
                  <a:gd name="connsiteY25" fmla="*/ 1027511 h 1081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14093" h="1081632">
                    <a:moveTo>
                      <a:pt x="59951" y="791195"/>
                    </a:moveTo>
                    <a:cubicBezTo>
                      <a:pt x="58531" y="798821"/>
                      <a:pt x="57112" y="806447"/>
                      <a:pt x="55692" y="814082"/>
                    </a:cubicBezTo>
                    <a:cubicBezTo>
                      <a:pt x="56558" y="814278"/>
                      <a:pt x="124924" y="682208"/>
                      <a:pt x="136247" y="666260"/>
                    </a:cubicBezTo>
                    <a:cubicBezTo>
                      <a:pt x="174662" y="612191"/>
                      <a:pt x="224650" y="567203"/>
                      <a:pt x="272844" y="522046"/>
                    </a:cubicBezTo>
                    <a:cubicBezTo>
                      <a:pt x="374928" y="426391"/>
                      <a:pt x="494407" y="349185"/>
                      <a:pt x="594447" y="251824"/>
                    </a:cubicBezTo>
                    <a:cubicBezTo>
                      <a:pt x="627362" y="219793"/>
                      <a:pt x="686333" y="171261"/>
                      <a:pt x="673314" y="117102"/>
                    </a:cubicBezTo>
                    <a:cubicBezTo>
                      <a:pt x="660375" y="63274"/>
                      <a:pt x="551147" y="74213"/>
                      <a:pt x="513740" y="89786"/>
                    </a:cubicBezTo>
                    <a:cubicBezTo>
                      <a:pt x="455099" y="114209"/>
                      <a:pt x="407468" y="165287"/>
                      <a:pt x="363766" y="209792"/>
                    </a:cubicBezTo>
                    <a:cubicBezTo>
                      <a:pt x="316100" y="258343"/>
                      <a:pt x="268049" y="306349"/>
                      <a:pt x="227651" y="361293"/>
                    </a:cubicBezTo>
                    <a:cubicBezTo>
                      <a:pt x="184092" y="420542"/>
                      <a:pt x="142739" y="484711"/>
                      <a:pt x="116048" y="553469"/>
                    </a:cubicBezTo>
                    <a:cubicBezTo>
                      <a:pt x="86142" y="630497"/>
                      <a:pt x="74462" y="710212"/>
                      <a:pt x="59951" y="791195"/>
                    </a:cubicBezTo>
                    <a:moveTo>
                      <a:pt x="82401" y="1027511"/>
                    </a:moveTo>
                    <a:cubicBezTo>
                      <a:pt x="36011" y="1041816"/>
                      <a:pt x="94170" y="1051478"/>
                      <a:pt x="75998" y="1076267"/>
                    </a:cubicBezTo>
                    <a:cubicBezTo>
                      <a:pt x="56067" y="1103449"/>
                      <a:pt x="22563" y="1019697"/>
                      <a:pt x="17553" y="1003883"/>
                    </a:cubicBezTo>
                    <a:cubicBezTo>
                      <a:pt x="-11977" y="910451"/>
                      <a:pt x="1230" y="796946"/>
                      <a:pt x="17357" y="702086"/>
                    </a:cubicBezTo>
                    <a:cubicBezTo>
                      <a:pt x="25501" y="654232"/>
                      <a:pt x="30760" y="605592"/>
                      <a:pt x="41744" y="558256"/>
                    </a:cubicBezTo>
                    <a:cubicBezTo>
                      <a:pt x="52459" y="512098"/>
                      <a:pt x="75793" y="468235"/>
                      <a:pt x="97349" y="426248"/>
                    </a:cubicBezTo>
                    <a:cubicBezTo>
                      <a:pt x="140506" y="342237"/>
                      <a:pt x="197656" y="263969"/>
                      <a:pt x="262512" y="195469"/>
                    </a:cubicBezTo>
                    <a:cubicBezTo>
                      <a:pt x="327565" y="126746"/>
                      <a:pt x="400074" y="57988"/>
                      <a:pt x="485915" y="15679"/>
                    </a:cubicBezTo>
                    <a:cubicBezTo>
                      <a:pt x="556844" y="-19263"/>
                      <a:pt x="669269" y="4981"/>
                      <a:pt x="702469" y="81303"/>
                    </a:cubicBezTo>
                    <a:cubicBezTo>
                      <a:pt x="736393" y="159295"/>
                      <a:pt x="690512" y="244252"/>
                      <a:pt x="636256" y="299089"/>
                    </a:cubicBezTo>
                    <a:cubicBezTo>
                      <a:pt x="565479" y="370607"/>
                      <a:pt x="488362" y="441643"/>
                      <a:pt x="408861" y="503311"/>
                    </a:cubicBezTo>
                    <a:cubicBezTo>
                      <a:pt x="368008" y="535011"/>
                      <a:pt x="333762" y="573347"/>
                      <a:pt x="294070" y="606422"/>
                    </a:cubicBezTo>
                    <a:cubicBezTo>
                      <a:pt x="251823" y="641632"/>
                      <a:pt x="215274" y="677047"/>
                      <a:pt x="184038" y="722580"/>
                    </a:cubicBezTo>
                    <a:cubicBezTo>
                      <a:pt x="153785" y="766701"/>
                      <a:pt x="122647" y="810787"/>
                      <a:pt x="102983" y="860874"/>
                    </a:cubicBezTo>
                    <a:cubicBezTo>
                      <a:pt x="81454" y="915720"/>
                      <a:pt x="82401" y="969486"/>
                      <a:pt x="82401" y="1027511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116B4D84-A74F-4E98-B6DD-9F9D143F45E1}"/>
                  </a:ext>
                </a:extLst>
              </p:cNvPr>
              <p:cNvSpPr/>
              <p:nvPr/>
            </p:nvSpPr>
            <p:spPr>
              <a:xfrm>
                <a:off x="-5962017" y="6064297"/>
                <a:ext cx="1136716" cy="968502"/>
              </a:xfrm>
              <a:custGeom>
                <a:avLst/>
                <a:gdLst>
                  <a:gd name="connsiteX0" fmla="*/ 994269 w 1136716"/>
                  <a:gd name="connsiteY0" fmla="*/ 939003 h 968502"/>
                  <a:gd name="connsiteX1" fmla="*/ 687874 w 1136716"/>
                  <a:gd name="connsiteY1" fmla="*/ 722556 h 968502"/>
                  <a:gd name="connsiteX2" fmla="*/ 414125 w 1136716"/>
                  <a:gd name="connsiteY2" fmla="*/ 463667 h 968502"/>
                  <a:gd name="connsiteX3" fmla="*/ 260695 w 1136716"/>
                  <a:gd name="connsiteY3" fmla="*/ 352492 h 968502"/>
                  <a:gd name="connsiteX4" fmla="*/ 115811 w 1136716"/>
                  <a:gd name="connsiteY4" fmla="*/ 242577 h 968502"/>
                  <a:gd name="connsiteX5" fmla="*/ 24648 w 1136716"/>
                  <a:gd name="connsiteY5" fmla="*/ 19 h 968502"/>
                  <a:gd name="connsiteX6" fmla="*/ 353082 w 1136716"/>
                  <a:gd name="connsiteY6" fmla="*/ 274670 h 968502"/>
                  <a:gd name="connsiteX7" fmla="*/ 695812 w 1136716"/>
                  <a:gd name="connsiteY7" fmla="*/ 555687 h 968502"/>
                  <a:gd name="connsiteX8" fmla="*/ 1020567 w 1136716"/>
                  <a:gd name="connsiteY8" fmla="*/ 830650 h 968502"/>
                  <a:gd name="connsiteX9" fmla="*/ 1103890 w 1136716"/>
                  <a:gd name="connsiteY9" fmla="*/ 904757 h 968502"/>
                  <a:gd name="connsiteX10" fmla="*/ 1136716 w 1136716"/>
                  <a:gd name="connsiteY10" fmla="*/ 931243 h 968502"/>
                  <a:gd name="connsiteX11" fmla="*/ 1105855 w 1136716"/>
                  <a:gd name="connsiteY11" fmla="*/ 953835 h 968502"/>
                  <a:gd name="connsiteX12" fmla="*/ 1043936 w 1136716"/>
                  <a:gd name="connsiteY12" fmla="*/ 967631 h 968502"/>
                  <a:gd name="connsiteX13" fmla="*/ 1030711 w 1136716"/>
                  <a:gd name="connsiteY13" fmla="*/ 955451 h 968502"/>
                  <a:gd name="connsiteX14" fmla="*/ 1019701 w 1136716"/>
                  <a:gd name="connsiteY14" fmla="*/ 938637 h 968502"/>
                  <a:gd name="connsiteX15" fmla="*/ 994269 w 1136716"/>
                  <a:gd name="connsiteY15" fmla="*/ 939003 h 96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36716" h="968502">
                    <a:moveTo>
                      <a:pt x="994269" y="939003"/>
                    </a:moveTo>
                    <a:cubicBezTo>
                      <a:pt x="887667" y="870360"/>
                      <a:pt x="780707" y="810094"/>
                      <a:pt x="687874" y="722556"/>
                    </a:cubicBezTo>
                    <a:cubicBezTo>
                      <a:pt x="596219" y="636126"/>
                      <a:pt x="516138" y="538658"/>
                      <a:pt x="414125" y="463667"/>
                    </a:cubicBezTo>
                    <a:cubicBezTo>
                      <a:pt x="363226" y="426251"/>
                      <a:pt x="310693" y="391131"/>
                      <a:pt x="260695" y="352492"/>
                    </a:cubicBezTo>
                    <a:cubicBezTo>
                      <a:pt x="213243" y="315818"/>
                      <a:pt x="158700" y="284403"/>
                      <a:pt x="115811" y="242577"/>
                    </a:cubicBezTo>
                    <a:cubicBezTo>
                      <a:pt x="58643" y="186802"/>
                      <a:pt x="-48388" y="83173"/>
                      <a:pt x="24648" y="19"/>
                    </a:cubicBezTo>
                    <a:cubicBezTo>
                      <a:pt x="115302" y="107836"/>
                      <a:pt x="239684" y="192820"/>
                      <a:pt x="353082" y="274670"/>
                    </a:cubicBezTo>
                    <a:cubicBezTo>
                      <a:pt x="472650" y="360975"/>
                      <a:pt x="582396" y="461658"/>
                      <a:pt x="695812" y="555687"/>
                    </a:cubicBezTo>
                    <a:cubicBezTo>
                      <a:pt x="805067" y="646261"/>
                      <a:pt x="913956" y="737674"/>
                      <a:pt x="1020567" y="830650"/>
                    </a:cubicBezTo>
                    <a:cubicBezTo>
                      <a:pt x="1048562" y="855073"/>
                      <a:pt x="1075565" y="880728"/>
                      <a:pt x="1103890" y="904757"/>
                    </a:cubicBezTo>
                    <a:cubicBezTo>
                      <a:pt x="1107355" y="907696"/>
                      <a:pt x="1136716" y="926296"/>
                      <a:pt x="1136716" y="931243"/>
                    </a:cubicBezTo>
                    <a:cubicBezTo>
                      <a:pt x="1136716" y="943119"/>
                      <a:pt x="1113963" y="950531"/>
                      <a:pt x="1105855" y="953835"/>
                    </a:cubicBezTo>
                    <a:cubicBezTo>
                      <a:pt x="1093058" y="959050"/>
                      <a:pt x="1058447" y="972016"/>
                      <a:pt x="1043936" y="967631"/>
                    </a:cubicBezTo>
                    <a:cubicBezTo>
                      <a:pt x="1036328" y="965328"/>
                      <a:pt x="1036194" y="959131"/>
                      <a:pt x="1030711" y="955451"/>
                    </a:cubicBezTo>
                    <a:cubicBezTo>
                      <a:pt x="1027559" y="949504"/>
                      <a:pt x="1023880" y="943905"/>
                      <a:pt x="1019701" y="938637"/>
                    </a:cubicBezTo>
                    <a:cubicBezTo>
                      <a:pt x="1011218" y="938771"/>
                      <a:pt x="1002743" y="938895"/>
                      <a:pt x="994269" y="939003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1420BF46-CF80-456F-B1F9-3AD9FCFDA21D}"/>
                  </a:ext>
                </a:extLst>
              </p:cNvPr>
              <p:cNvSpPr/>
              <p:nvPr/>
            </p:nvSpPr>
            <p:spPr>
              <a:xfrm>
                <a:off x="1026802" y="5703241"/>
                <a:ext cx="467126" cy="1211569"/>
              </a:xfrm>
              <a:custGeom>
                <a:avLst/>
                <a:gdLst>
                  <a:gd name="connsiteX0" fmla="*/ 281075 w 467126"/>
                  <a:gd name="connsiteY0" fmla="*/ 103236 h 1211569"/>
                  <a:gd name="connsiteX1" fmla="*/ 93668 w 467126"/>
                  <a:gd name="connsiteY1" fmla="*/ 204829 h 1211569"/>
                  <a:gd name="connsiteX2" fmla="*/ 146523 w 467126"/>
                  <a:gd name="connsiteY2" fmla="*/ 337899 h 1211569"/>
                  <a:gd name="connsiteX3" fmla="*/ 195422 w 467126"/>
                  <a:gd name="connsiteY3" fmla="*/ 483570 h 1211569"/>
                  <a:gd name="connsiteX4" fmla="*/ 78175 w 467126"/>
                  <a:gd name="connsiteY4" fmla="*/ 1091565 h 1211569"/>
                  <a:gd name="connsiteX5" fmla="*/ 390625 w 467126"/>
                  <a:gd name="connsiteY5" fmla="*/ 621542 h 1211569"/>
                  <a:gd name="connsiteX6" fmla="*/ 419762 w 467126"/>
                  <a:gd name="connsiteY6" fmla="*/ 326273 h 1211569"/>
                  <a:gd name="connsiteX7" fmla="*/ 377748 w 467126"/>
                  <a:gd name="connsiteY7" fmla="*/ 197364 h 1211569"/>
                  <a:gd name="connsiteX8" fmla="*/ 340672 w 467126"/>
                  <a:gd name="connsiteY8" fmla="*/ 136276 h 1211569"/>
                  <a:gd name="connsiteX9" fmla="*/ 281075 w 467126"/>
                  <a:gd name="connsiteY9" fmla="*/ 103236 h 1211569"/>
                  <a:gd name="connsiteX10" fmla="*/ 15989 w 467126"/>
                  <a:gd name="connsiteY10" fmla="*/ 1211589 h 1211569"/>
                  <a:gd name="connsiteX11" fmla="*/ 69459 w 467126"/>
                  <a:gd name="connsiteY11" fmla="*/ 933260 h 1211569"/>
                  <a:gd name="connsiteX12" fmla="*/ 140469 w 467126"/>
                  <a:gd name="connsiteY12" fmla="*/ 642982 h 1211569"/>
                  <a:gd name="connsiteX13" fmla="*/ 88873 w 467126"/>
                  <a:gd name="connsiteY13" fmla="*/ 369385 h 1211569"/>
                  <a:gd name="connsiteX14" fmla="*/ 68335 w 467126"/>
                  <a:gd name="connsiteY14" fmla="*/ 94137 h 1211569"/>
                  <a:gd name="connsiteX15" fmla="*/ 149085 w 467126"/>
                  <a:gd name="connsiteY15" fmla="*/ 41514 h 1211569"/>
                  <a:gd name="connsiteX16" fmla="*/ 251974 w 467126"/>
                  <a:gd name="connsiteY16" fmla="*/ 500 h 1211569"/>
                  <a:gd name="connsiteX17" fmla="*/ 417128 w 467126"/>
                  <a:gd name="connsiteY17" fmla="*/ 166699 h 1211569"/>
                  <a:gd name="connsiteX18" fmla="*/ 407395 w 467126"/>
                  <a:gd name="connsiteY18" fmla="*/ 725394 h 1211569"/>
                  <a:gd name="connsiteX19" fmla="*/ 260287 w 467126"/>
                  <a:gd name="connsiteY19" fmla="*/ 1008537 h 1211569"/>
                  <a:gd name="connsiteX20" fmla="*/ 151961 w 467126"/>
                  <a:gd name="connsiteY20" fmla="*/ 1119033 h 1211569"/>
                  <a:gd name="connsiteX21" fmla="*/ 15989 w 467126"/>
                  <a:gd name="connsiteY21" fmla="*/ 1211589 h 1211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7126" h="1211569">
                    <a:moveTo>
                      <a:pt x="281075" y="103236"/>
                    </a:moveTo>
                    <a:cubicBezTo>
                      <a:pt x="205084" y="101281"/>
                      <a:pt x="89408" y="101057"/>
                      <a:pt x="93668" y="204829"/>
                    </a:cubicBezTo>
                    <a:cubicBezTo>
                      <a:pt x="95775" y="256211"/>
                      <a:pt x="123636" y="293947"/>
                      <a:pt x="146523" y="337899"/>
                    </a:cubicBezTo>
                    <a:cubicBezTo>
                      <a:pt x="170553" y="384084"/>
                      <a:pt x="188368" y="431795"/>
                      <a:pt x="195422" y="483570"/>
                    </a:cubicBezTo>
                    <a:cubicBezTo>
                      <a:pt x="223952" y="693122"/>
                      <a:pt x="147407" y="897845"/>
                      <a:pt x="78175" y="1091565"/>
                    </a:cubicBezTo>
                    <a:cubicBezTo>
                      <a:pt x="226863" y="971559"/>
                      <a:pt x="334243" y="804574"/>
                      <a:pt x="390625" y="621542"/>
                    </a:cubicBezTo>
                    <a:cubicBezTo>
                      <a:pt x="417959" y="532781"/>
                      <a:pt x="428594" y="418695"/>
                      <a:pt x="419762" y="326273"/>
                    </a:cubicBezTo>
                    <a:cubicBezTo>
                      <a:pt x="415342" y="280026"/>
                      <a:pt x="398287" y="238566"/>
                      <a:pt x="377748" y="197364"/>
                    </a:cubicBezTo>
                    <a:cubicBezTo>
                      <a:pt x="367434" y="176665"/>
                      <a:pt x="357121" y="153028"/>
                      <a:pt x="340672" y="136276"/>
                    </a:cubicBezTo>
                    <a:cubicBezTo>
                      <a:pt x="324197" y="119488"/>
                      <a:pt x="301354" y="113898"/>
                      <a:pt x="281075" y="103236"/>
                    </a:cubicBezTo>
                    <a:moveTo>
                      <a:pt x="15989" y="1211589"/>
                    </a:moveTo>
                    <a:cubicBezTo>
                      <a:pt x="-33107" y="1130856"/>
                      <a:pt x="44189" y="1011984"/>
                      <a:pt x="69459" y="933260"/>
                    </a:cubicBezTo>
                    <a:cubicBezTo>
                      <a:pt x="99678" y="839141"/>
                      <a:pt x="127556" y="741146"/>
                      <a:pt x="140469" y="642982"/>
                    </a:cubicBezTo>
                    <a:cubicBezTo>
                      <a:pt x="153997" y="540157"/>
                      <a:pt x="136531" y="460209"/>
                      <a:pt x="88873" y="369385"/>
                    </a:cubicBezTo>
                    <a:cubicBezTo>
                      <a:pt x="46251" y="288188"/>
                      <a:pt x="20953" y="180049"/>
                      <a:pt x="68335" y="94137"/>
                    </a:cubicBezTo>
                    <a:cubicBezTo>
                      <a:pt x="87417" y="59561"/>
                      <a:pt x="115590" y="55310"/>
                      <a:pt x="149085" y="41514"/>
                    </a:cubicBezTo>
                    <a:cubicBezTo>
                      <a:pt x="190198" y="24592"/>
                      <a:pt x="201521" y="-4036"/>
                      <a:pt x="251974" y="500"/>
                    </a:cubicBezTo>
                    <a:cubicBezTo>
                      <a:pt x="341994" y="8581"/>
                      <a:pt x="383642" y="93958"/>
                      <a:pt x="417128" y="166699"/>
                    </a:cubicBezTo>
                    <a:cubicBezTo>
                      <a:pt x="495209" y="336274"/>
                      <a:pt x="473983" y="555114"/>
                      <a:pt x="407395" y="725394"/>
                    </a:cubicBezTo>
                    <a:cubicBezTo>
                      <a:pt x="369068" y="823371"/>
                      <a:pt x="325358" y="925107"/>
                      <a:pt x="260287" y="1008537"/>
                    </a:cubicBezTo>
                    <a:cubicBezTo>
                      <a:pt x="228381" y="1049444"/>
                      <a:pt x="190877" y="1084903"/>
                      <a:pt x="151961" y="1119033"/>
                    </a:cubicBezTo>
                    <a:cubicBezTo>
                      <a:pt x="109858" y="1155939"/>
                      <a:pt x="72139" y="1200427"/>
                      <a:pt x="15989" y="121158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6BF98764-56AC-4D12-BE9F-67D85A150742}"/>
                  </a:ext>
                </a:extLst>
              </p:cNvPr>
              <p:cNvSpPr/>
              <p:nvPr/>
            </p:nvSpPr>
            <p:spPr>
              <a:xfrm>
                <a:off x="-4385044" y="3912516"/>
                <a:ext cx="702956" cy="672764"/>
              </a:xfrm>
              <a:custGeom>
                <a:avLst/>
                <a:gdLst>
                  <a:gd name="connsiteX0" fmla="*/ 287225 w 702956"/>
                  <a:gd name="connsiteY0" fmla="*/ 58195 h 672764"/>
                  <a:gd name="connsiteX1" fmla="*/ 41239 w 702956"/>
                  <a:gd name="connsiteY1" fmla="*/ 268908 h 672764"/>
                  <a:gd name="connsiteX2" fmla="*/ 207911 w 702956"/>
                  <a:gd name="connsiteY2" fmla="*/ 558998 h 672764"/>
                  <a:gd name="connsiteX3" fmla="*/ 564233 w 702956"/>
                  <a:gd name="connsiteY3" fmla="*/ 562552 h 672764"/>
                  <a:gd name="connsiteX4" fmla="*/ 635340 w 702956"/>
                  <a:gd name="connsiteY4" fmla="*/ 234824 h 672764"/>
                  <a:gd name="connsiteX5" fmla="*/ 287225 w 702956"/>
                  <a:gd name="connsiteY5" fmla="*/ 58195 h 672764"/>
                  <a:gd name="connsiteX6" fmla="*/ 363493 w 702956"/>
                  <a:gd name="connsiteY6" fmla="*/ 44 h 672764"/>
                  <a:gd name="connsiteX7" fmla="*/ 683605 w 702956"/>
                  <a:gd name="connsiteY7" fmla="*/ 256782 h 672764"/>
                  <a:gd name="connsiteX8" fmla="*/ 557661 w 702956"/>
                  <a:gd name="connsiteY8" fmla="*/ 626444 h 672764"/>
                  <a:gd name="connsiteX9" fmla="*/ 7511 w 702956"/>
                  <a:gd name="connsiteY9" fmla="*/ 227180 h 672764"/>
                  <a:gd name="connsiteX10" fmla="*/ 131375 w 702956"/>
                  <a:gd name="connsiteY10" fmla="*/ 49702 h 672764"/>
                  <a:gd name="connsiteX11" fmla="*/ 363493 w 702956"/>
                  <a:gd name="connsiteY11" fmla="*/ 44 h 67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2956" h="672764">
                    <a:moveTo>
                      <a:pt x="287225" y="58195"/>
                    </a:moveTo>
                    <a:cubicBezTo>
                      <a:pt x="168549" y="82046"/>
                      <a:pt x="60250" y="135535"/>
                      <a:pt x="41239" y="268908"/>
                    </a:cubicBezTo>
                    <a:cubicBezTo>
                      <a:pt x="23960" y="390120"/>
                      <a:pt x="106524" y="502259"/>
                      <a:pt x="207911" y="558998"/>
                    </a:cubicBezTo>
                    <a:cubicBezTo>
                      <a:pt x="317568" y="620381"/>
                      <a:pt x="454969" y="630578"/>
                      <a:pt x="564233" y="562552"/>
                    </a:cubicBezTo>
                    <a:cubicBezTo>
                      <a:pt x="679256" y="490936"/>
                      <a:pt x="705348" y="347418"/>
                      <a:pt x="635340" y="234824"/>
                    </a:cubicBezTo>
                    <a:cubicBezTo>
                      <a:pt x="557223" y="109174"/>
                      <a:pt x="426358" y="72089"/>
                      <a:pt x="287225" y="58195"/>
                    </a:cubicBezTo>
                    <a:moveTo>
                      <a:pt x="363493" y="44"/>
                    </a:moveTo>
                    <a:cubicBezTo>
                      <a:pt x="504814" y="20752"/>
                      <a:pt x="636001" y="121327"/>
                      <a:pt x="683605" y="256782"/>
                    </a:cubicBezTo>
                    <a:cubicBezTo>
                      <a:pt x="732682" y="396415"/>
                      <a:pt x="687587" y="549935"/>
                      <a:pt x="557661" y="626444"/>
                    </a:cubicBezTo>
                    <a:cubicBezTo>
                      <a:pt x="295083" y="781079"/>
                      <a:pt x="-55863" y="523378"/>
                      <a:pt x="7511" y="227180"/>
                    </a:cubicBezTo>
                    <a:cubicBezTo>
                      <a:pt x="23603" y="151974"/>
                      <a:pt x="69296" y="93735"/>
                      <a:pt x="131375" y="49702"/>
                    </a:cubicBezTo>
                    <a:cubicBezTo>
                      <a:pt x="199910" y="1080"/>
                      <a:pt x="282787" y="-241"/>
                      <a:pt x="363493" y="44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80D71EC0-F488-47C5-920B-4FA3DBD2770E}"/>
                  </a:ext>
                </a:extLst>
              </p:cNvPr>
              <p:cNvSpPr/>
              <p:nvPr/>
            </p:nvSpPr>
            <p:spPr>
              <a:xfrm>
                <a:off x="427003" y="2158205"/>
                <a:ext cx="687105" cy="485551"/>
              </a:xfrm>
              <a:custGeom>
                <a:avLst/>
                <a:gdLst>
                  <a:gd name="connsiteX0" fmla="*/ 576018 w 687105"/>
                  <a:gd name="connsiteY0" fmla="*/ 336356 h 485551"/>
                  <a:gd name="connsiteX1" fmla="*/ 65168 w 687105"/>
                  <a:gd name="connsiteY1" fmla="*/ 105381 h 485551"/>
                  <a:gd name="connsiteX2" fmla="*/ 44210 w 687105"/>
                  <a:gd name="connsiteY2" fmla="*/ 336936 h 485551"/>
                  <a:gd name="connsiteX3" fmla="*/ 37879 w 687105"/>
                  <a:gd name="connsiteY3" fmla="*/ 406847 h 485551"/>
                  <a:gd name="connsiteX4" fmla="*/ 62552 w 687105"/>
                  <a:gd name="connsiteY4" fmla="*/ 423367 h 485551"/>
                  <a:gd name="connsiteX5" fmla="*/ 172298 w 687105"/>
                  <a:gd name="connsiteY5" fmla="*/ 403829 h 485551"/>
                  <a:gd name="connsiteX6" fmla="*/ 370778 w 687105"/>
                  <a:gd name="connsiteY6" fmla="*/ 371735 h 485551"/>
                  <a:gd name="connsiteX7" fmla="*/ 467647 w 687105"/>
                  <a:gd name="connsiteY7" fmla="*/ 356608 h 485551"/>
                  <a:gd name="connsiteX8" fmla="*/ 576018 w 687105"/>
                  <a:gd name="connsiteY8" fmla="*/ 336356 h 485551"/>
                  <a:gd name="connsiteX9" fmla="*/ -1 w 687105"/>
                  <a:gd name="connsiteY9" fmla="*/ 485571 h 485551"/>
                  <a:gd name="connsiteX10" fmla="*/ 17617 w 687105"/>
                  <a:gd name="connsiteY10" fmla="*/ 226298 h 485551"/>
                  <a:gd name="connsiteX11" fmla="*/ 52952 w 687105"/>
                  <a:gd name="connsiteY11" fmla="*/ 19 h 485551"/>
                  <a:gd name="connsiteX12" fmla="*/ 183129 w 687105"/>
                  <a:gd name="connsiteY12" fmla="*/ 82565 h 485551"/>
                  <a:gd name="connsiteX13" fmla="*/ 356276 w 687105"/>
                  <a:gd name="connsiteY13" fmla="*/ 163504 h 485551"/>
                  <a:gd name="connsiteX14" fmla="*/ 523359 w 687105"/>
                  <a:gd name="connsiteY14" fmla="*/ 249550 h 485551"/>
                  <a:gd name="connsiteX15" fmla="*/ 609576 w 687105"/>
                  <a:gd name="connsiteY15" fmla="*/ 290252 h 485551"/>
                  <a:gd name="connsiteX16" fmla="*/ 680968 w 687105"/>
                  <a:gd name="connsiteY16" fmla="*/ 329257 h 485551"/>
                  <a:gd name="connsiteX17" fmla="*/ 576866 w 687105"/>
                  <a:gd name="connsiteY17" fmla="*/ 387577 h 485551"/>
                  <a:gd name="connsiteX18" fmla="*/ 375537 w 687105"/>
                  <a:gd name="connsiteY18" fmla="*/ 421384 h 485551"/>
                  <a:gd name="connsiteX19" fmla="*/ 188451 w 687105"/>
                  <a:gd name="connsiteY19" fmla="*/ 456871 h 485551"/>
                  <a:gd name="connsiteX20" fmla="*/ -1 w 687105"/>
                  <a:gd name="connsiteY20" fmla="*/ 485571 h 48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87105" h="485551">
                    <a:moveTo>
                      <a:pt x="576018" y="336356"/>
                    </a:moveTo>
                    <a:cubicBezTo>
                      <a:pt x="405737" y="259364"/>
                      <a:pt x="235448" y="182372"/>
                      <a:pt x="65168" y="105381"/>
                    </a:cubicBezTo>
                    <a:cubicBezTo>
                      <a:pt x="58185" y="182569"/>
                      <a:pt x="51202" y="259748"/>
                      <a:pt x="44210" y="336936"/>
                    </a:cubicBezTo>
                    <a:cubicBezTo>
                      <a:pt x="42317" y="357823"/>
                      <a:pt x="34584" y="386237"/>
                      <a:pt x="37879" y="406847"/>
                    </a:cubicBezTo>
                    <a:cubicBezTo>
                      <a:pt x="41406" y="428841"/>
                      <a:pt x="33878" y="426492"/>
                      <a:pt x="62552" y="423367"/>
                    </a:cubicBezTo>
                    <a:cubicBezTo>
                      <a:pt x="99217" y="419357"/>
                      <a:pt x="136007" y="410303"/>
                      <a:pt x="172298" y="403829"/>
                    </a:cubicBezTo>
                    <a:cubicBezTo>
                      <a:pt x="237538" y="392184"/>
                      <a:pt x="306922" y="388863"/>
                      <a:pt x="370778" y="371735"/>
                    </a:cubicBezTo>
                    <a:cubicBezTo>
                      <a:pt x="403362" y="362993"/>
                      <a:pt x="434571" y="361895"/>
                      <a:pt x="467647" y="356608"/>
                    </a:cubicBezTo>
                    <a:cubicBezTo>
                      <a:pt x="503973" y="350804"/>
                      <a:pt x="539326" y="340053"/>
                      <a:pt x="576018" y="336356"/>
                    </a:cubicBezTo>
                    <a:moveTo>
                      <a:pt x="-1" y="485571"/>
                    </a:moveTo>
                    <a:cubicBezTo>
                      <a:pt x="-1" y="398623"/>
                      <a:pt x="9661" y="312844"/>
                      <a:pt x="17617" y="226298"/>
                    </a:cubicBezTo>
                    <a:cubicBezTo>
                      <a:pt x="24779" y="148431"/>
                      <a:pt x="27538" y="74207"/>
                      <a:pt x="52952" y="19"/>
                    </a:cubicBezTo>
                    <a:cubicBezTo>
                      <a:pt x="76696" y="43141"/>
                      <a:pt x="142446" y="60375"/>
                      <a:pt x="183129" y="82565"/>
                    </a:cubicBezTo>
                    <a:cubicBezTo>
                      <a:pt x="239190" y="113141"/>
                      <a:pt x="298893" y="135652"/>
                      <a:pt x="356276" y="163504"/>
                    </a:cubicBezTo>
                    <a:cubicBezTo>
                      <a:pt x="412640" y="190856"/>
                      <a:pt x="466933" y="222261"/>
                      <a:pt x="523359" y="249550"/>
                    </a:cubicBezTo>
                    <a:cubicBezTo>
                      <a:pt x="551970" y="263391"/>
                      <a:pt x="581018" y="276304"/>
                      <a:pt x="609576" y="290252"/>
                    </a:cubicBezTo>
                    <a:cubicBezTo>
                      <a:pt x="627452" y="298985"/>
                      <a:pt x="669851" y="313041"/>
                      <a:pt x="680968" y="329257"/>
                    </a:cubicBezTo>
                    <a:cubicBezTo>
                      <a:pt x="714732" y="378477"/>
                      <a:pt x="599172" y="383237"/>
                      <a:pt x="576866" y="387577"/>
                    </a:cubicBezTo>
                    <a:cubicBezTo>
                      <a:pt x="509973" y="400623"/>
                      <a:pt x="442305" y="407972"/>
                      <a:pt x="375537" y="421384"/>
                    </a:cubicBezTo>
                    <a:cubicBezTo>
                      <a:pt x="313288" y="433904"/>
                      <a:pt x="250924" y="445521"/>
                      <a:pt x="188451" y="456871"/>
                    </a:cubicBezTo>
                    <a:cubicBezTo>
                      <a:pt x="126622" y="468105"/>
                      <a:pt x="62918" y="485571"/>
                      <a:pt x="-1" y="485571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EDF07B33-FBB4-4698-A767-B36B3F72BFD1}"/>
                  </a:ext>
                </a:extLst>
              </p:cNvPr>
              <p:cNvSpPr/>
              <p:nvPr/>
            </p:nvSpPr>
            <p:spPr>
              <a:xfrm>
                <a:off x="-4977949" y="4552528"/>
                <a:ext cx="610047" cy="327798"/>
              </a:xfrm>
              <a:custGeom>
                <a:avLst/>
                <a:gdLst>
                  <a:gd name="connsiteX0" fmla="*/ 154462 w 610047"/>
                  <a:gd name="connsiteY0" fmla="*/ 243743 h 327798"/>
                  <a:gd name="connsiteX1" fmla="*/ 355246 w 610047"/>
                  <a:gd name="connsiteY1" fmla="*/ 220107 h 327798"/>
                  <a:gd name="connsiteX2" fmla="*/ 532697 w 610047"/>
                  <a:gd name="connsiteY2" fmla="*/ 178092 h 327798"/>
                  <a:gd name="connsiteX3" fmla="*/ 294471 w 610047"/>
                  <a:gd name="connsiteY3" fmla="*/ 110084 h 327798"/>
                  <a:gd name="connsiteX4" fmla="*/ 175644 w 610047"/>
                  <a:gd name="connsiteY4" fmla="*/ 78098 h 327798"/>
                  <a:gd name="connsiteX5" fmla="*/ 106260 w 610047"/>
                  <a:gd name="connsiteY5" fmla="*/ 32351 h 327798"/>
                  <a:gd name="connsiteX6" fmla="*/ 154614 w 610047"/>
                  <a:gd name="connsiteY6" fmla="*/ 9125 h 327798"/>
                  <a:gd name="connsiteX7" fmla="*/ 257440 w 610047"/>
                  <a:gd name="connsiteY7" fmla="*/ 42709 h 327798"/>
                  <a:gd name="connsiteX8" fmla="*/ 486915 w 610047"/>
                  <a:gd name="connsiteY8" fmla="*/ 114585 h 327798"/>
                  <a:gd name="connsiteX9" fmla="*/ 599295 w 610047"/>
                  <a:gd name="connsiteY9" fmla="*/ 194478 h 327798"/>
                  <a:gd name="connsiteX10" fmla="*/ 504274 w 610047"/>
                  <a:gd name="connsiteY10" fmla="*/ 239279 h 327798"/>
                  <a:gd name="connsiteX11" fmla="*/ 397171 w 610047"/>
                  <a:gd name="connsiteY11" fmla="*/ 271970 h 327798"/>
                  <a:gd name="connsiteX12" fmla="*/ 160570 w 610047"/>
                  <a:gd name="connsiteY12" fmla="*/ 305948 h 327798"/>
                  <a:gd name="connsiteX13" fmla="*/ 40278 w 610047"/>
                  <a:gd name="connsiteY13" fmla="*/ 326013 h 327798"/>
                  <a:gd name="connsiteX14" fmla="*/ 1604 w 610047"/>
                  <a:gd name="connsiteY14" fmla="*/ 303340 h 327798"/>
                  <a:gd name="connsiteX15" fmla="*/ 7248 w 610047"/>
                  <a:gd name="connsiteY15" fmla="*/ 246816 h 327798"/>
                  <a:gd name="connsiteX16" fmla="*/ 42198 w 610047"/>
                  <a:gd name="connsiteY16" fmla="*/ 106771 h 327798"/>
                  <a:gd name="connsiteX17" fmla="*/ 70666 w 610047"/>
                  <a:gd name="connsiteY17" fmla="*/ 2338 h 327798"/>
                  <a:gd name="connsiteX18" fmla="*/ 76211 w 610047"/>
                  <a:gd name="connsiteY18" fmla="*/ 104342 h 327798"/>
                  <a:gd name="connsiteX19" fmla="*/ 48744 w 610047"/>
                  <a:gd name="connsiteY19" fmla="*/ 254593 h 327798"/>
                  <a:gd name="connsiteX20" fmla="*/ 154462 w 610047"/>
                  <a:gd name="connsiteY20" fmla="*/ 243743 h 327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10047" h="327798">
                    <a:moveTo>
                      <a:pt x="154462" y="243743"/>
                    </a:moveTo>
                    <a:cubicBezTo>
                      <a:pt x="221506" y="236770"/>
                      <a:pt x="288274" y="226732"/>
                      <a:pt x="355246" y="220107"/>
                    </a:cubicBezTo>
                    <a:cubicBezTo>
                      <a:pt x="418665" y="213829"/>
                      <a:pt x="474761" y="207150"/>
                      <a:pt x="532697" y="178092"/>
                    </a:cubicBezTo>
                    <a:cubicBezTo>
                      <a:pt x="453571" y="154232"/>
                      <a:pt x="374267" y="131640"/>
                      <a:pt x="294471" y="110084"/>
                    </a:cubicBezTo>
                    <a:cubicBezTo>
                      <a:pt x="254895" y="99395"/>
                      <a:pt x="215399" y="88081"/>
                      <a:pt x="175644" y="78098"/>
                    </a:cubicBezTo>
                    <a:cubicBezTo>
                      <a:pt x="144890" y="70365"/>
                      <a:pt x="118083" y="65918"/>
                      <a:pt x="106260" y="32351"/>
                    </a:cubicBezTo>
                    <a:cubicBezTo>
                      <a:pt x="92499" y="-6725"/>
                      <a:pt x="130763" y="-805"/>
                      <a:pt x="154614" y="9125"/>
                    </a:cubicBezTo>
                    <a:cubicBezTo>
                      <a:pt x="187511" y="22814"/>
                      <a:pt x="223346" y="31324"/>
                      <a:pt x="257440" y="42709"/>
                    </a:cubicBezTo>
                    <a:cubicBezTo>
                      <a:pt x="333538" y="68114"/>
                      <a:pt x="410101" y="91483"/>
                      <a:pt x="486915" y="114585"/>
                    </a:cubicBezTo>
                    <a:cubicBezTo>
                      <a:pt x="510793" y="121764"/>
                      <a:pt x="649149" y="148321"/>
                      <a:pt x="599295" y="194478"/>
                    </a:cubicBezTo>
                    <a:cubicBezTo>
                      <a:pt x="577962" y="214240"/>
                      <a:pt x="530358" y="225089"/>
                      <a:pt x="504274" y="239279"/>
                    </a:cubicBezTo>
                    <a:cubicBezTo>
                      <a:pt x="470814" y="257478"/>
                      <a:pt x="434390" y="264728"/>
                      <a:pt x="397171" y="271970"/>
                    </a:cubicBezTo>
                    <a:cubicBezTo>
                      <a:pt x="319599" y="287062"/>
                      <a:pt x="239098" y="292857"/>
                      <a:pt x="160570" y="305948"/>
                    </a:cubicBezTo>
                    <a:cubicBezTo>
                      <a:pt x="120467" y="312636"/>
                      <a:pt x="80373" y="319325"/>
                      <a:pt x="40278" y="326013"/>
                    </a:cubicBezTo>
                    <a:cubicBezTo>
                      <a:pt x="16784" y="329924"/>
                      <a:pt x="7739" y="329540"/>
                      <a:pt x="1604" y="303340"/>
                    </a:cubicBezTo>
                    <a:cubicBezTo>
                      <a:pt x="-2861" y="284302"/>
                      <a:pt x="2961" y="265255"/>
                      <a:pt x="7248" y="246816"/>
                    </a:cubicBezTo>
                    <a:cubicBezTo>
                      <a:pt x="18124" y="199961"/>
                      <a:pt x="30224" y="153348"/>
                      <a:pt x="42198" y="106771"/>
                    </a:cubicBezTo>
                    <a:cubicBezTo>
                      <a:pt x="46752" y="89001"/>
                      <a:pt x="54816" y="10884"/>
                      <a:pt x="70666" y="2338"/>
                    </a:cubicBezTo>
                    <a:cubicBezTo>
                      <a:pt x="106626" y="-17048"/>
                      <a:pt x="78881" y="91099"/>
                      <a:pt x="76211" y="104342"/>
                    </a:cubicBezTo>
                    <a:cubicBezTo>
                      <a:pt x="66121" y="154295"/>
                      <a:pt x="54137" y="203899"/>
                      <a:pt x="48744" y="254593"/>
                    </a:cubicBezTo>
                    <a:cubicBezTo>
                      <a:pt x="84061" y="251396"/>
                      <a:pt x="119279" y="248084"/>
                      <a:pt x="154462" y="243743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79E46B1C-2986-4FEC-BEF0-0281729DEC96}"/>
                  </a:ext>
                </a:extLst>
              </p:cNvPr>
              <p:cNvSpPr/>
              <p:nvPr/>
            </p:nvSpPr>
            <p:spPr>
              <a:xfrm>
                <a:off x="-4895646" y="5193947"/>
                <a:ext cx="1026781" cy="479815"/>
              </a:xfrm>
              <a:custGeom>
                <a:avLst/>
                <a:gdLst>
                  <a:gd name="connsiteX0" fmla="*/ 1022796 w 1026781"/>
                  <a:gd name="connsiteY0" fmla="*/ 19 h 479815"/>
                  <a:gd name="connsiteX1" fmla="*/ 987202 w 1026781"/>
                  <a:gd name="connsiteY1" fmla="*/ 52472 h 479815"/>
                  <a:gd name="connsiteX2" fmla="*/ 882823 w 1026781"/>
                  <a:gd name="connsiteY2" fmla="*/ 96844 h 479815"/>
                  <a:gd name="connsiteX3" fmla="*/ 660617 w 1026781"/>
                  <a:gd name="connsiteY3" fmla="*/ 184551 h 479815"/>
                  <a:gd name="connsiteX4" fmla="*/ 244886 w 1026781"/>
                  <a:gd name="connsiteY4" fmla="*/ 374637 h 479815"/>
                  <a:gd name="connsiteX5" fmla="*/ 142784 w 1026781"/>
                  <a:gd name="connsiteY5" fmla="*/ 424027 h 479815"/>
                  <a:gd name="connsiteX6" fmla="*/ 28922 w 1026781"/>
                  <a:gd name="connsiteY6" fmla="*/ 478133 h 479815"/>
                  <a:gd name="connsiteX7" fmla="*/ 12018 w 1026781"/>
                  <a:gd name="connsiteY7" fmla="*/ 441235 h 479815"/>
                  <a:gd name="connsiteX8" fmla="*/ 107959 w 1026781"/>
                  <a:gd name="connsiteY8" fmla="*/ 373012 h 479815"/>
                  <a:gd name="connsiteX9" fmla="*/ 523189 w 1026781"/>
                  <a:gd name="connsiteY9" fmla="*/ 172987 h 479815"/>
                  <a:gd name="connsiteX10" fmla="*/ 1022796 w 1026781"/>
                  <a:gd name="connsiteY10" fmla="*/ 19 h 479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6781" h="479815">
                    <a:moveTo>
                      <a:pt x="1022796" y="19"/>
                    </a:moveTo>
                    <a:cubicBezTo>
                      <a:pt x="1036101" y="33425"/>
                      <a:pt x="1014009" y="40899"/>
                      <a:pt x="987202" y="52472"/>
                    </a:cubicBezTo>
                    <a:cubicBezTo>
                      <a:pt x="952430" y="67483"/>
                      <a:pt x="918229" y="83324"/>
                      <a:pt x="882823" y="96844"/>
                    </a:cubicBezTo>
                    <a:cubicBezTo>
                      <a:pt x="808341" y="125267"/>
                      <a:pt x="733322" y="151663"/>
                      <a:pt x="660617" y="184551"/>
                    </a:cubicBezTo>
                    <a:cubicBezTo>
                      <a:pt x="521948" y="247264"/>
                      <a:pt x="381404" y="307486"/>
                      <a:pt x="244886" y="374637"/>
                    </a:cubicBezTo>
                    <a:cubicBezTo>
                      <a:pt x="210963" y="391327"/>
                      <a:pt x="177012" y="407954"/>
                      <a:pt x="142784" y="424027"/>
                    </a:cubicBezTo>
                    <a:cubicBezTo>
                      <a:pt x="107387" y="440655"/>
                      <a:pt x="66793" y="468631"/>
                      <a:pt x="28922" y="478133"/>
                    </a:cubicBezTo>
                    <a:cubicBezTo>
                      <a:pt x="-4109" y="486419"/>
                      <a:pt x="-7556" y="462899"/>
                      <a:pt x="12018" y="441235"/>
                    </a:cubicBezTo>
                    <a:cubicBezTo>
                      <a:pt x="37253" y="413294"/>
                      <a:pt x="76267" y="392434"/>
                      <a:pt x="107959" y="373012"/>
                    </a:cubicBezTo>
                    <a:cubicBezTo>
                      <a:pt x="238386" y="293065"/>
                      <a:pt x="380734" y="227985"/>
                      <a:pt x="523189" y="172987"/>
                    </a:cubicBezTo>
                    <a:cubicBezTo>
                      <a:pt x="687844" y="109408"/>
                      <a:pt x="852945" y="48409"/>
                      <a:pt x="1022796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9409A479-DD0B-4FD3-9A63-1102F8898BE4}"/>
                  </a:ext>
                </a:extLst>
              </p:cNvPr>
              <p:cNvSpPr/>
              <p:nvPr/>
            </p:nvSpPr>
            <p:spPr>
              <a:xfrm>
                <a:off x="-3652182" y="2926480"/>
                <a:ext cx="251471" cy="638481"/>
              </a:xfrm>
              <a:custGeom>
                <a:avLst/>
                <a:gdLst>
                  <a:gd name="connsiteX0" fmla="*/ 141386 w 251471"/>
                  <a:gd name="connsiteY0" fmla="*/ 372359 h 638481"/>
                  <a:gd name="connsiteX1" fmla="*/ 142100 w 251471"/>
                  <a:gd name="connsiteY1" fmla="*/ 67652 h 638481"/>
                  <a:gd name="connsiteX2" fmla="*/ 151566 w 251471"/>
                  <a:gd name="connsiteY2" fmla="*/ 515877 h 638481"/>
                  <a:gd name="connsiteX3" fmla="*/ 141386 w 251471"/>
                  <a:gd name="connsiteY3" fmla="*/ 372359 h 638481"/>
                  <a:gd name="connsiteX4" fmla="*/ 201670 w 251471"/>
                  <a:gd name="connsiteY4" fmla="*/ 366555 h 638481"/>
                  <a:gd name="connsiteX5" fmla="*/ 200545 w 251471"/>
                  <a:gd name="connsiteY5" fmla="*/ 515118 h 638481"/>
                  <a:gd name="connsiteX6" fmla="*/ 251471 w 251471"/>
                  <a:gd name="connsiteY6" fmla="*/ 631794 h 638481"/>
                  <a:gd name="connsiteX7" fmla="*/ 145779 w 251471"/>
                  <a:gd name="connsiteY7" fmla="*/ 576662 h 638481"/>
                  <a:gd name="connsiteX8" fmla="*/ 61313 w 251471"/>
                  <a:gd name="connsiteY8" fmla="*/ 440261 h 638481"/>
                  <a:gd name="connsiteX9" fmla="*/ 17335 w 251471"/>
                  <a:gd name="connsiteY9" fmla="*/ 127016 h 638481"/>
                  <a:gd name="connsiteX10" fmla="*/ 88879 w 251471"/>
                  <a:gd name="connsiteY10" fmla="*/ 8671 h 638481"/>
                  <a:gd name="connsiteX11" fmla="*/ 181962 w 251471"/>
                  <a:gd name="connsiteY11" fmla="*/ 56534 h 638481"/>
                  <a:gd name="connsiteX12" fmla="*/ 201670 w 251471"/>
                  <a:gd name="connsiteY12" fmla="*/ 366555 h 638481"/>
                  <a:gd name="connsiteX13" fmla="*/ 201670 w 251471"/>
                  <a:gd name="connsiteY13" fmla="*/ 366555 h 63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1471" h="638481">
                    <a:moveTo>
                      <a:pt x="141386" y="372359"/>
                    </a:moveTo>
                    <a:cubicBezTo>
                      <a:pt x="136617" y="270793"/>
                      <a:pt x="150199" y="168950"/>
                      <a:pt x="142100" y="67652"/>
                    </a:cubicBezTo>
                    <a:cubicBezTo>
                      <a:pt x="2833" y="191113"/>
                      <a:pt x="71448" y="381914"/>
                      <a:pt x="151566" y="515877"/>
                    </a:cubicBezTo>
                    <a:lnTo>
                      <a:pt x="141386" y="372359"/>
                    </a:lnTo>
                    <a:close/>
                    <a:moveTo>
                      <a:pt x="201670" y="366555"/>
                    </a:moveTo>
                    <a:cubicBezTo>
                      <a:pt x="202554" y="416168"/>
                      <a:pt x="205367" y="465755"/>
                      <a:pt x="200545" y="515118"/>
                    </a:cubicBezTo>
                    <a:cubicBezTo>
                      <a:pt x="195482" y="566937"/>
                      <a:pt x="219788" y="593628"/>
                      <a:pt x="251471" y="631794"/>
                    </a:cubicBezTo>
                    <a:cubicBezTo>
                      <a:pt x="224566" y="659101"/>
                      <a:pt x="162826" y="595432"/>
                      <a:pt x="145779" y="576662"/>
                    </a:cubicBezTo>
                    <a:cubicBezTo>
                      <a:pt x="110677" y="538014"/>
                      <a:pt x="84557" y="486668"/>
                      <a:pt x="61313" y="440261"/>
                    </a:cubicBezTo>
                    <a:cubicBezTo>
                      <a:pt x="11807" y="341400"/>
                      <a:pt x="-22286" y="235557"/>
                      <a:pt x="17335" y="127016"/>
                    </a:cubicBezTo>
                    <a:cubicBezTo>
                      <a:pt x="32024" y="86788"/>
                      <a:pt x="49990" y="32094"/>
                      <a:pt x="88879" y="8671"/>
                    </a:cubicBezTo>
                    <a:cubicBezTo>
                      <a:pt x="131581" y="-17047"/>
                      <a:pt x="164246" y="19226"/>
                      <a:pt x="181962" y="56534"/>
                    </a:cubicBezTo>
                    <a:cubicBezTo>
                      <a:pt x="225218" y="147563"/>
                      <a:pt x="192240" y="268846"/>
                      <a:pt x="201670" y="366555"/>
                    </a:cubicBezTo>
                    <a:lnTo>
                      <a:pt x="201670" y="366555"/>
                    </a:lnTo>
                    <a:close/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D80FBEC2-3B72-46D0-A60E-F8A087CC7810}"/>
                  </a:ext>
                </a:extLst>
              </p:cNvPr>
              <p:cNvSpPr/>
              <p:nvPr/>
            </p:nvSpPr>
            <p:spPr>
              <a:xfrm>
                <a:off x="-2057627" y="8039962"/>
                <a:ext cx="320307" cy="383725"/>
              </a:xfrm>
              <a:custGeom>
                <a:avLst/>
                <a:gdLst>
                  <a:gd name="connsiteX0" fmla="*/ 82484 w 320307"/>
                  <a:gd name="connsiteY0" fmla="*/ 301735 h 383725"/>
                  <a:gd name="connsiteX1" fmla="*/ 274177 w 320307"/>
                  <a:gd name="connsiteY1" fmla="*/ 315907 h 383725"/>
                  <a:gd name="connsiteX2" fmla="*/ 240923 w 320307"/>
                  <a:gd name="connsiteY2" fmla="*/ 51803 h 383725"/>
                  <a:gd name="connsiteX3" fmla="*/ 129454 w 320307"/>
                  <a:gd name="connsiteY3" fmla="*/ 77600 h 383725"/>
                  <a:gd name="connsiteX4" fmla="*/ 69402 w 320307"/>
                  <a:gd name="connsiteY4" fmla="*/ 91504 h 383725"/>
                  <a:gd name="connsiteX5" fmla="*/ 51962 w 320307"/>
                  <a:gd name="connsiteY5" fmla="*/ 95540 h 383725"/>
                  <a:gd name="connsiteX6" fmla="*/ 51569 w 320307"/>
                  <a:gd name="connsiteY6" fmla="*/ 129821 h 383725"/>
                  <a:gd name="connsiteX7" fmla="*/ 48756 w 320307"/>
                  <a:gd name="connsiteY7" fmla="*/ 231182 h 383725"/>
                  <a:gd name="connsiteX8" fmla="*/ 46613 w 320307"/>
                  <a:gd name="connsiteY8" fmla="*/ 280081 h 383725"/>
                  <a:gd name="connsiteX9" fmla="*/ 58114 w 320307"/>
                  <a:gd name="connsiteY9" fmla="*/ 298164 h 383725"/>
                  <a:gd name="connsiteX10" fmla="*/ 82484 w 320307"/>
                  <a:gd name="connsiteY10" fmla="*/ 301735 h 383725"/>
                  <a:gd name="connsiteX11" fmla="*/ 38273 w 320307"/>
                  <a:gd name="connsiteY11" fmla="*/ 365377 h 383725"/>
                  <a:gd name="connsiteX12" fmla="*/ 1777 w 320307"/>
                  <a:gd name="connsiteY12" fmla="*/ 214984 h 383725"/>
                  <a:gd name="connsiteX13" fmla="*/ 4840 w 320307"/>
                  <a:gd name="connsiteY13" fmla="*/ 122195 h 383725"/>
                  <a:gd name="connsiteX14" fmla="*/ 7858 w 320307"/>
                  <a:gd name="connsiteY14" fmla="*/ 53999 h 383725"/>
                  <a:gd name="connsiteX15" fmla="*/ 117416 w 320307"/>
                  <a:gd name="connsiteY15" fmla="*/ 20968 h 383725"/>
                  <a:gd name="connsiteX16" fmla="*/ 186979 w 320307"/>
                  <a:gd name="connsiteY16" fmla="*/ 20040 h 383725"/>
                  <a:gd name="connsiteX17" fmla="*/ 225019 w 320307"/>
                  <a:gd name="connsiteY17" fmla="*/ 17968 h 383725"/>
                  <a:gd name="connsiteX18" fmla="*/ 251085 w 320307"/>
                  <a:gd name="connsiteY18" fmla="*/ 19 h 383725"/>
                  <a:gd name="connsiteX19" fmla="*/ 298564 w 320307"/>
                  <a:gd name="connsiteY19" fmla="*/ 134071 h 383725"/>
                  <a:gd name="connsiteX20" fmla="*/ 317772 w 320307"/>
                  <a:gd name="connsiteY20" fmla="*/ 332427 h 383725"/>
                  <a:gd name="connsiteX21" fmla="*/ 309173 w 320307"/>
                  <a:gd name="connsiteY21" fmla="*/ 379727 h 383725"/>
                  <a:gd name="connsiteX22" fmla="*/ 237815 w 320307"/>
                  <a:gd name="connsiteY22" fmla="*/ 379326 h 383725"/>
                  <a:gd name="connsiteX23" fmla="*/ 38273 w 320307"/>
                  <a:gd name="connsiteY23" fmla="*/ 365377 h 38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20307" h="383725">
                    <a:moveTo>
                      <a:pt x="82484" y="301735"/>
                    </a:moveTo>
                    <a:cubicBezTo>
                      <a:pt x="146697" y="306825"/>
                      <a:pt x="209955" y="311835"/>
                      <a:pt x="274177" y="315907"/>
                    </a:cubicBezTo>
                    <a:cubicBezTo>
                      <a:pt x="263095" y="227878"/>
                      <a:pt x="252005" y="139840"/>
                      <a:pt x="240923" y="51803"/>
                    </a:cubicBezTo>
                    <a:cubicBezTo>
                      <a:pt x="203767" y="60411"/>
                      <a:pt x="166610" y="69010"/>
                      <a:pt x="129454" y="77600"/>
                    </a:cubicBezTo>
                    <a:cubicBezTo>
                      <a:pt x="111889" y="81663"/>
                      <a:pt x="84948" y="82735"/>
                      <a:pt x="69402" y="91504"/>
                    </a:cubicBezTo>
                    <a:cubicBezTo>
                      <a:pt x="63588" y="92843"/>
                      <a:pt x="57766" y="94191"/>
                      <a:pt x="51962" y="95540"/>
                    </a:cubicBezTo>
                    <a:cubicBezTo>
                      <a:pt x="51801" y="106961"/>
                      <a:pt x="51676" y="118391"/>
                      <a:pt x="51569" y="129821"/>
                    </a:cubicBezTo>
                    <a:cubicBezTo>
                      <a:pt x="51131" y="163629"/>
                      <a:pt x="50158" y="197401"/>
                      <a:pt x="48756" y="231182"/>
                    </a:cubicBezTo>
                    <a:cubicBezTo>
                      <a:pt x="48167" y="245336"/>
                      <a:pt x="43229" y="266061"/>
                      <a:pt x="46613" y="280081"/>
                    </a:cubicBezTo>
                    <a:cubicBezTo>
                      <a:pt x="40603" y="294261"/>
                      <a:pt x="44425" y="300289"/>
                      <a:pt x="58114" y="298164"/>
                    </a:cubicBezTo>
                    <a:cubicBezTo>
                      <a:pt x="66240" y="299351"/>
                      <a:pt x="74358" y="300548"/>
                      <a:pt x="82484" y="301735"/>
                    </a:cubicBezTo>
                    <a:moveTo>
                      <a:pt x="38273" y="365377"/>
                    </a:moveTo>
                    <a:cubicBezTo>
                      <a:pt x="-12064" y="340312"/>
                      <a:pt x="1697" y="263731"/>
                      <a:pt x="1777" y="214984"/>
                    </a:cubicBezTo>
                    <a:cubicBezTo>
                      <a:pt x="1840" y="183971"/>
                      <a:pt x="4027" y="153163"/>
                      <a:pt x="4840" y="122195"/>
                    </a:cubicBezTo>
                    <a:cubicBezTo>
                      <a:pt x="5403" y="100907"/>
                      <a:pt x="536" y="74564"/>
                      <a:pt x="7858" y="53999"/>
                    </a:cubicBezTo>
                    <a:cubicBezTo>
                      <a:pt x="20887" y="17414"/>
                      <a:pt x="84636" y="18405"/>
                      <a:pt x="117416" y="20968"/>
                    </a:cubicBezTo>
                    <a:cubicBezTo>
                      <a:pt x="141723" y="22861"/>
                      <a:pt x="162065" y="21638"/>
                      <a:pt x="186979" y="20040"/>
                    </a:cubicBezTo>
                    <a:cubicBezTo>
                      <a:pt x="199257" y="19254"/>
                      <a:pt x="212955" y="21594"/>
                      <a:pt x="225019" y="17968"/>
                    </a:cubicBezTo>
                    <a:cubicBezTo>
                      <a:pt x="227627" y="17182"/>
                      <a:pt x="252174" y="64"/>
                      <a:pt x="251085" y="19"/>
                    </a:cubicBezTo>
                    <a:cubicBezTo>
                      <a:pt x="295117" y="1707"/>
                      <a:pt x="295707" y="107282"/>
                      <a:pt x="298564" y="134071"/>
                    </a:cubicBezTo>
                    <a:cubicBezTo>
                      <a:pt x="305627" y="200107"/>
                      <a:pt x="312021" y="266258"/>
                      <a:pt x="317772" y="332427"/>
                    </a:cubicBezTo>
                    <a:cubicBezTo>
                      <a:pt x="319299" y="349938"/>
                      <a:pt x="325809" y="369735"/>
                      <a:pt x="309173" y="379727"/>
                    </a:cubicBezTo>
                    <a:cubicBezTo>
                      <a:pt x="294171" y="388746"/>
                      <a:pt x="254407" y="379835"/>
                      <a:pt x="237815" y="379326"/>
                    </a:cubicBezTo>
                    <a:cubicBezTo>
                      <a:pt x="170932" y="377307"/>
                      <a:pt x="104424" y="366878"/>
                      <a:pt x="38273" y="365377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8F9622D8-622C-4CA9-8267-8C535F5989C4}"/>
                  </a:ext>
                </a:extLst>
              </p:cNvPr>
              <p:cNvSpPr/>
              <p:nvPr/>
            </p:nvSpPr>
            <p:spPr>
              <a:xfrm>
                <a:off x="819877" y="4482370"/>
                <a:ext cx="544807" cy="457529"/>
              </a:xfrm>
              <a:custGeom>
                <a:avLst/>
                <a:gdLst>
                  <a:gd name="connsiteX0" fmla="*/ 302970 w 544807"/>
                  <a:gd name="connsiteY0" fmla="*/ 19 h 457529"/>
                  <a:gd name="connsiteX1" fmla="*/ 308561 w 544807"/>
                  <a:gd name="connsiteY1" fmla="*/ 85950 h 457529"/>
                  <a:gd name="connsiteX2" fmla="*/ 280030 w 544807"/>
                  <a:gd name="connsiteY2" fmla="*/ 188427 h 457529"/>
                  <a:gd name="connsiteX3" fmla="*/ 357415 w 544807"/>
                  <a:gd name="connsiteY3" fmla="*/ 221591 h 457529"/>
                  <a:gd name="connsiteX4" fmla="*/ 461080 w 544807"/>
                  <a:gd name="connsiteY4" fmla="*/ 261472 h 457529"/>
                  <a:gd name="connsiteX5" fmla="*/ 539018 w 544807"/>
                  <a:gd name="connsiteY5" fmla="*/ 299235 h 457529"/>
                  <a:gd name="connsiteX6" fmla="*/ 542519 w 544807"/>
                  <a:gd name="connsiteY6" fmla="*/ 323265 h 457529"/>
                  <a:gd name="connsiteX7" fmla="*/ 505826 w 544807"/>
                  <a:gd name="connsiteY7" fmla="*/ 327801 h 457529"/>
                  <a:gd name="connsiteX8" fmla="*/ 260582 w 544807"/>
                  <a:gd name="connsiteY8" fmla="*/ 251631 h 457529"/>
                  <a:gd name="connsiteX9" fmla="*/ 202083 w 544807"/>
                  <a:gd name="connsiteY9" fmla="*/ 405293 h 457529"/>
                  <a:gd name="connsiteX10" fmla="*/ 171097 w 544807"/>
                  <a:gd name="connsiteY10" fmla="*/ 457362 h 457529"/>
                  <a:gd name="connsiteX11" fmla="*/ 147469 w 544807"/>
                  <a:gd name="connsiteY11" fmla="*/ 408901 h 457529"/>
                  <a:gd name="connsiteX12" fmla="*/ 171758 w 544807"/>
                  <a:gd name="connsiteY12" fmla="*/ 329587 h 457529"/>
                  <a:gd name="connsiteX13" fmla="*/ 199449 w 544807"/>
                  <a:gd name="connsiteY13" fmla="*/ 244979 h 457529"/>
                  <a:gd name="connsiteX14" fmla="*/ 172695 w 544807"/>
                  <a:gd name="connsiteY14" fmla="*/ 225672 h 457529"/>
                  <a:gd name="connsiteX15" fmla="*/ 127770 w 544807"/>
                  <a:gd name="connsiteY15" fmla="*/ 209403 h 457529"/>
                  <a:gd name="connsiteX16" fmla="*/ 56529 w 544807"/>
                  <a:gd name="connsiteY16" fmla="*/ 181408 h 457529"/>
                  <a:gd name="connsiteX17" fmla="*/ 7621 w 544807"/>
                  <a:gd name="connsiteY17" fmla="*/ 157155 h 457529"/>
                  <a:gd name="connsiteX18" fmla="*/ 3031 w 544807"/>
                  <a:gd name="connsiteY18" fmla="*/ 118641 h 457529"/>
                  <a:gd name="connsiteX19" fmla="*/ 146299 w 544807"/>
                  <a:gd name="connsiteY19" fmla="*/ 151717 h 457529"/>
                  <a:gd name="connsiteX20" fmla="*/ 189179 w 544807"/>
                  <a:gd name="connsiteY20" fmla="*/ 163763 h 457529"/>
                  <a:gd name="connsiteX21" fmla="*/ 206468 w 544807"/>
                  <a:gd name="connsiteY21" fmla="*/ 173943 h 457529"/>
                  <a:gd name="connsiteX22" fmla="*/ 240240 w 544807"/>
                  <a:gd name="connsiteY22" fmla="*/ 136438 h 457529"/>
                  <a:gd name="connsiteX23" fmla="*/ 302970 w 544807"/>
                  <a:gd name="connsiteY23" fmla="*/ 19 h 45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44807" h="457529">
                    <a:moveTo>
                      <a:pt x="302970" y="19"/>
                    </a:moveTo>
                    <a:cubicBezTo>
                      <a:pt x="332072" y="26210"/>
                      <a:pt x="318089" y="53231"/>
                      <a:pt x="308561" y="85950"/>
                    </a:cubicBezTo>
                    <a:cubicBezTo>
                      <a:pt x="302828" y="105586"/>
                      <a:pt x="271341" y="170058"/>
                      <a:pt x="280030" y="188427"/>
                    </a:cubicBezTo>
                    <a:cubicBezTo>
                      <a:pt x="290076" y="209661"/>
                      <a:pt x="337243" y="214886"/>
                      <a:pt x="357415" y="221591"/>
                    </a:cubicBezTo>
                    <a:cubicBezTo>
                      <a:pt x="392544" y="233272"/>
                      <a:pt x="427834" y="245005"/>
                      <a:pt x="461080" y="261472"/>
                    </a:cubicBezTo>
                    <a:cubicBezTo>
                      <a:pt x="475831" y="268785"/>
                      <a:pt x="529043" y="285591"/>
                      <a:pt x="539018" y="299235"/>
                    </a:cubicBezTo>
                    <a:cubicBezTo>
                      <a:pt x="544733" y="307058"/>
                      <a:pt x="546813" y="313183"/>
                      <a:pt x="542519" y="323265"/>
                    </a:cubicBezTo>
                    <a:cubicBezTo>
                      <a:pt x="534973" y="340964"/>
                      <a:pt x="524212" y="331596"/>
                      <a:pt x="505826" y="327801"/>
                    </a:cubicBezTo>
                    <a:cubicBezTo>
                      <a:pt x="421807" y="310442"/>
                      <a:pt x="338502" y="288243"/>
                      <a:pt x="260582" y="251631"/>
                    </a:cubicBezTo>
                    <a:cubicBezTo>
                      <a:pt x="238855" y="302057"/>
                      <a:pt x="220460" y="353555"/>
                      <a:pt x="202083" y="405293"/>
                    </a:cubicBezTo>
                    <a:cubicBezTo>
                      <a:pt x="196698" y="420456"/>
                      <a:pt x="191555" y="454907"/>
                      <a:pt x="171097" y="457362"/>
                    </a:cubicBezTo>
                    <a:cubicBezTo>
                      <a:pt x="146148" y="460345"/>
                      <a:pt x="145808" y="426930"/>
                      <a:pt x="147469" y="408901"/>
                    </a:cubicBezTo>
                    <a:cubicBezTo>
                      <a:pt x="149880" y="382576"/>
                      <a:pt x="163525" y="354510"/>
                      <a:pt x="171758" y="329587"/>
                    </a:cubicBezTo>
                    <a:cubicBezTo>
                      <a:pt x="178553" y="309013"/>
                      <a:pt x="202387" y="266178"/>
                      <a:pt x="199449" y="244979"/>
                    </a:cubicBezTo>
                    <a:cubicBezTo>
                      <a:pt x="197439" y="230387"/>
                      <a:pt x="188546" y="231405"/>
                      <a:pt x="172695" y="225672"/>
                    </a:cubicBezTo>
                    <a:cubicBezTo>
                      <a:pt x="157720" y="220261"/>
                      <a:pt x="142736" y="214877"/>
                      <a:pt x="127770" y="209403"/>
                    </a:cubicBezTo>
                    <a:cubicBezTo>
                      <a:pt x="103776" y="200625"/>
                      <a:pt x="79880" y="191820"/>
                      <a:pt x="56529" y="181408"/>
                    </a:cubicBezTo>
                    <a:cubicBezTo>
                      <a:pt x="43715" y="175693"/>
                      <a:pt x="16899" y="169013"/>
                      <a:pt x="7621" y="157155"/>
                    </a:cubicBezTo>
                    <a:cubicBezTo>
                      <a:pt x="2236" y="150279"/>
                      <a:pt x="-3764" y="125499"/>
                      <a:pt x="3031" y="118641"/>
                    </a:cubicBezTo>
                    <a:cubicBezTo>
                      <a:pt x="18917" y="102577"/>
                      <a:pt x="124573" y="145814"/>
                      <a:pt x="146299" y="151717"/>
                    </a:cubicBezTo>
                    <a:cubicBezTo>
                      <a:pt x="160712" y="155637"/>
                      <a:pt x="175196" y="158628"/>
                      <a:pt x="189179" y="163763"/>
                    </a:cubicBezTo>
                    <a:cubicBezTo>
                      <a:pt x="194475" y="165719"/>
                      <a:pt x="200743" y="173648"/>
                      <a:pt x="206468" y="173943"/>
                    </a:cubicBezTo>
                    <a:cubicBezTo>
                      <a:pt x="230774" y="175175"/>
                      <a:pt x="232703" y="156485"/>
                      <a:pt x="240240" y="136438"/>
                    </a:cubicBezTo>
                    <a:cubicBezTo>
                      <a:pt x="257751" y="89852"/>
                      <a:pt x="276762" y="42328"/>
                      <a:pt x="302970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8EFCBA1C-FCA6-4F0E-80A1-5D9C8C024DD3}"/>
                  </a:ext>
                </a:extLst>
              </p:cNvPr>
              <p:cNvSpPr/>
              <p:nvPr/>
            </p:nvSpPr>
            <p:spPr>
              <a:xfrm>
                <a:off x="-4935739" y="5137487"/>
                <a:ext cx="700500" cy="271743"/>
              </a:xfrm>
              <a:custGeom>
                <a:avLst/>
                <a:gdLst>
                  <a:gd name="connsiteX0" fmla="*/ 858 w 700500"/>
                  <a:gd name="connsiteY0" fmla="*/ 271762 h 271743"/>
                  <a:gd name="connsiteX1" fmla="*/ 150957 w 700500"/>
                  <a:gd name="connsiteY1" fmla="*/ 190931 h 271743"/>
                  <a:gd name="connsiteX2" fmla="*/ 344544 w 700500"/>
                  <a:gd name="connsiteY2" fmla="*/ 129146 h 271743"/>
                  <a:gd name="connsiteX3" fmla="*/ 533558 w 700500"/>
                  <a:gd name="connsiteY3" fmla="*/ 65790 h 271743"/>
                  <a:gd name="connsiteX4" fmla="*/ 699088 w 700500"/>
                  <a:gd name="connsiteY4" fmla="*/ 1005 h 271743"/>
                  <a:gd name="connsiteX5" fmla="*/ 403149 w 700500"/>
                  <a:gd name="connsiteY5" fmla="*/ 146809 h 271743"/>
                  <a:gd name="connsiteX6" fmla="*/ 858 w 700500"/>
                  <a:gd name="connsiteY6" fmla="*/ 271762 h 27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500" h="271743">
                    <a:moveTo>
                      <a:pt x="858" y="271762"/>
                    </a:moveTo>
                    <a:cubicBezTo>
                      <a:pt x="-12099" y="240000"/>
                      <a:pt x="125427" y="201629"/>
                      <a:pt x="150957" y="190931"/>
                    </a:cubicBezTo>
                    <a:cubicBezTo>
                      <a:pt x="213268" y="164847"/>
                      <a:pt x="280027" y="149068"/>
                      <a:pt x="344544" y="129146"/>
                    </a:cubicBezTo>
                    <a:cubicBezTo>
                      <a:pt x="407989" y="109555"/>
                      <a:pt x="471158" y="88463"/>
                      <a:pt x="533558" y="65790"/>
                    </a:cubicBezTo>
                    <a:cubicBezTo>
                      <a:pt x="552855" y="58771"/>
                      <a:pt x="691819" y="-8889"/>
                      <a:pt x="699088" y="1005"/>
                    </a:cubicBezTo>
                    <a:cubicBezTo>
                      <a:pt x="723172" y="33742"/>
                      <a:pt x="431564" y="136576"/>
                      <a:pt x="403149" y="146809"/>
                    </a:cubicBezTo>
                    <a:cubicBezTo>
                      <a:pt x="271204" y="194315"/>
                      <a:pt x="134964" y="230793"/>
                      <a:pt x="858" y="271762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8646BA53-239E-4B31-97E7-C5F593C5A051}"/>
                  </a:ext>
                </a:extLst>
              </p:cNvPr>
              <p:cNvSpPr/>
              <p:nvPr/>
            </p:nvSpPr>
            <p:spPr>
              <a:xfrm>
                <a:off x="860348" y="2921295"/>
                <a:ext cx="119773" cy="7766"/>
              </a:xfrm>
              <a:custGeom>
                <a:avLst/>
                <a:gdLst>
                  <a:gd name="connsiteX0" fmla="*/ 119773 w 119773"/>
                  <a:gd name="connsiteY0" fmla="*/ 4020 h 7766"/>
                  <a:gd name="connsiteX1" fmla="*/ -1 w 119773"/>
                  <a:gd name="connsiteY1" fmla="*/ 19 h 7766"/>
                  <a:gd name="connsiteX2" fmla="*/ 119773 w 119773"/>
                  <a:gd name="connsiteY2" fmla="*/ 4020 h 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73" h="7766">
                    <a:moveTo>
                      <a:pt x="119773" y="4020"/>
                    </a:moveTo>
                    <a:cubicBezTo>
                      <a:pt x="84125" y="4377"/>
                      <a:pt x="32708" y="14485"/>
                      <a:pt x="-1" y="19"/>
                    </a:cubicBezTo>
                    <a:cubicBezTo>
                      <a:pt x="39924" y="1350"/>
                      <a:pt x="79848" y="2689"/>
                      <a:pt x="119773" y="4020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850257AC-71B6-4F57-B4EA-3D97B827854D}"/>
                  </a:ext>
                </a:extLst>
              </p:cNvPr>
              <p:cNvSpPr/>
              <p:nvPr/>
            </p:nvSpPr>
            <p:spPr>
              <a:xfrm>
                <a:off x="-4100818" y="3906238"/>
                <a:ext cx="79268" cy="6306"/>
              </a:xfrm>
              <a:custGeom>
                <a:avLst/>
                <a:gdLst>
                  <a:gd name="connsiteX0" fmla="*/ 79268 w 79268"/>
                  <a:gd name="connsiteY0" fmla="*/ 6326 h 6306"/>
                  <a:gd name="connsiteX1" fmla="*/ -1 w 79268"/>
                  <a:gd name="connsiteY1" fmla="*/ 6040 h 6306"/>
                  <a:gd name="connsiteX2" fmla="*/ 79268 w 79268"/>
                  <a:gd name="connsiteY2" fmla="*/ 6326 h 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68" h="6306">
                    <a:moveTo>
                      <a:pt x="79268" y="6326"/>
                    </a:moveTo>
                    <a:lnTo>
                      <a:pt x="-1" y="6040"/>
                    </a:lnTo>
                    <a:cubicBezTo>
                      <a:pt x="26449" y="-95"/>
                      <a:pt x="52881" y="-3800"/>
                      <a:pt x="79268" y="6326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DA8E36EF-C021-40EA-83B2-CAB10739CA31}"/>
                  </a:ext>
                </a:extLst>
              </p:cNvPr>
              <p:cNvSpPr/>
              <p:nvPr/>
            </p:nvSpPr>
            <p:spPr>
              <a:xfrm>
                <a:off x="106408" y="3891063"/>
                <a:ext cx="55953" cy="303"/>
              </a:xfrm>
              <a:custGeom>
                <a:avLst/>
                <a:gdLst>
                  <a:gd name="connsiteX0" fmla="*/ -1 w 55953"/>
                  <a:gd name="connsiteY0" fmla="*/ 323 h 303"/>
                  <a:gd name="connsiteX1" fmla="*/ 55952 w 55953"/>
                  <a:gd name="connsiteY1" fmla="*/ 19 h 303"/>
                  <a:gd name="connsiteX2" fmla="*/ -1 w 55953"/>
                  <a:gd name="connsiteY2" fmla="*/ 323 h 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953" h="303">
                    <a:moveTo>
                      <a:pt x="-1" y="323"/>
                    </a:moveTo>
                    <a:cubicBezTo>
                      <a:pt x="18688" y="225"/>
                      <a:pt x="37387" y="126"/>
                      <a:pt x="55952" y="19"/>
                    </a:cubicBezTo>
                    <a:cubicBezTo>
                      <a:pt x="37218" y="126"/>
                      <a:pt x="18608" y="225"/>
                      <a:pt x="-1" y="323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5CB70E92-5D04-439B-AA94-C00DD8F8DB20}"/>
                  </a:ext>
                </a:extLst>
              </p:cNvPr>
              <p:cNvSpPr/>
              <p:nvPr/>
            </p:nvSpPr>
            <p:spPr>
              <a:xfrm>
                <a:off x="1740181" y="4375533"/>
                <a:ext cx="437" cy="59900"/>
              </a:xfrm>
              <a:custGeom>
                <a:avLst/>
                <a:gdLst>
                  <a:gd name="connsiteX0" fmla="*/ 437 w 437"/>
                  <a:gd name="connsiteY0" fmla="*/ 19 h 59900"/>
                  <a:gd name="connsiteX1" fmla="*/ -1 w 437"/>
                  <a:gd name="connsiteY1" fmla="*/ 59920 h 59900"/>
                  <a:gd name="connsiteX2" fmla="*/ 437 w 437"/>
                  <a:gd name="connsiteY2" fmla="*/ 19 h 5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" h="59900">
                    <a:moveTo>
                      <a:pt x="437" y="19"/>
                    </a:moveTo>
                    <a:cubicBezTo>
                      <a:pt x="294" y="20013"/>
                      <a:pt x="169" y="40006"/>
                      <a:pt x="-1" y="59920"/>
                    </a:cubicBezTo>
                    <a:cubicBezTo>
                      <a:pt x="124" y="39899"/>
                      <a:pt x="276" y="19959"/>
                      <a:pt x="437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2F339180-3145-406A-95A0-B681C5A1D8EE}"/>
                  </a:ext>
                </a:extLst>
              </p:cNvPr>
              <p:cNvSpPr/>
              <p:nvPr/>
            </p:nvSpPr>
            <p:spPr>
              <a:xfrm>
                <a:off x="-1999743" y="8060907"/>
                <a:ext cx="59534" cy="4295"/>
              </a:xfrm>
              <a:custGeom>
                <a:avLst/>
                <a:gdLst>
                  <a:gd name="connsiteX0" fmla="*/ 59533 w 59534"/>
                  <a:gd name="connsiteY0" fmla="*/ 19 h 4295"/>
                  <a:gd name="connsiteX1" fmla="*/ -1 w 59534"/>
                  <a:gd name="connsiteY1" fmla="*/ 4315 h 4295"/>
                  <a:gd name="connsiteX2" fmla="*/ 59533 w 59534"/>
                  <a:gd name="connsiteY2" fmla="*/ 19 h 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534" h="4295">
                    <a:moveTo>
                      <a:pt x="59533" y="19"/>
                    </a:moveTo>
                    <a:cubicBezTo>
                      <a:pt x="39683" y="1457"/>
                      <a:pt x="19832" y="2886"/>
                      <a:pt x="-1" y="4315"/>
                    </a:cubicBezTo>
                    <a:cubicBezTo>
                      <a:pt x="19859" y="2886"/>
                      <a:pt x="39692" y="1448"/>
                      <a:pt x="59533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33E9E12C-4230-4621-9720-44EB857FD983}"/>
                  </a:ext>
                </a:extLst>
              </p:cNvPr>
              <p:cNvSpPr/>
              <p:nvPr/>
            </p:nvSpPr>
            <p:spPr>
              <a:xfrm>
                <a:off x="-1888806" y="4250338"/>
                <a:ext cx="60462" cy="4911"/>
              </a:xfrm>
              <a:custGeom>
                <a:avLst/>
                <a:gdLst>
                  <a:gd name="connsiteX0" fmla="*/ 60462 w 60462"/>
                  <a:gd name="connsiteY0" fmla="*/ 19 h 4911"/>
                  <a:gd name="connsiteX1" fmla="*/ -1 w 60462"/>
                  <a:gd name="connsiteY1" fmla="*/ 4931 h 4911"/>
                  <a:gd name="connsiteX2" fmla="*/ 60462 w 60462"/>
                  <a:gd name="connsiteY2" fmla="*/ 19 h 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62" h="4911">
                    <a:moveTo>
                      <a:pt x="60462" y="19"/>
                    </a:moveTo>
                    <a:cubicBezTo>
                      <a:pt x="40299" y="1653"/>
                      <a:pt x="20135" y="3296"/>
                      <a:pt x="-1" y="4931"/>
                    </a:cubicBezTo>
                    <a:cubicBezTo>
                      <a:pt x="20153" y="3287"/>
                      <a:pt x="40308" y="1653"/>
                      <a:pt x="60462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5F11042A-C0D3-407B-8F36-001B48051400}"/>
                  </a:ext>
                </a:extLst>
              </p:cNvPr>
              <p:cNvSpPr/>
              <p:nvPr/>
            </p:nvSpPr>
            <p:spPr>
              <a:xfrm>
                <a:off x="257863" y="3884707"/>
                <a:ext cx="42683" cy="80"/>
              </a:xfrm>
              <a:custGeom>
                <a:avLst/>
                <a:gdLst>
                  <a:gd name="connsiteX0" fmla="*/ -1 w 42683"/>
                  <a:gd name="connsiteY0" fmla="*/ 100 h 80"/>
                  <a:gd name="connsiteX1" fmla="*/ 42683 w 42683"/>
                  <a:gd name="connsiteY1" fmla="*/ 19 h 80"/>
                  <a:gd name="connsiteX2" fmla="*/ -1 w 42683"/>
                  <a:gd name="connsiteY2" fmla="*/ 100 h 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683" h="80">
                    <a:moveTo>
                      <a:pt x="-1" y="100"/>
                    </a:moveTo>
                    <a:cubicBezTo>
                      <a:pt x="14269" y="73"/>
                      <a:pt x="28529" y="46"/>
                      <a:pt x="42683" y="19"/>
                    </a:cubicBezTo>
                    <a:cubicBezTo>
                      <a:pt x="28377" y="55"/>
                      <a:pt x="14188" y="82"/>
                      <a:pt x="-1" y="100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5BF18AFA-0736-4322-ACC5-4F44E8765EF6}"/>
                  </a:ext>
                </a:extLst>
              </p:cNvPr>
              <p:cNvSpPr/>
              <p:nvPr/>
            </p:nvSpPr>
            <p:spPr>
              <a:xfrm>
                <a:off x="-2665850" y="4289349"/>
                <a:ext cx="53185" cy="4795"/>
              </a:xfrm>
              <a:custGeom>
                <a:avLst/>
                <a:gdLst>
                  <a:gd name="connsiteX0" fmla="*/ 53184 w 53185"/>
                  <a:gd name="connsiteY0" fmla="*/ 19 h 4795"/>
                  <a:gd name="connsiteX1" fmla="*/ -1 w 53185"/>
                  <a:gd name="connsiteY1" fmla="*/ 4814 h 4795"/>
                  <a:gd name="connsiteX2" fmla="*/ 53184 w 53185"/>
                  <a:gd name="connsiteY2" fmla="*/ 19 h 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185" h="4795">
                    <a:moveTo>
                      <a:pt x="53184" y="19"/>
                    </a:moveTo>
                    <a:cubicBezTo>
                      <a:pt x="35459" y="1618"/>
                      <a:pt x="17716" y="3216"/>
                      <a:pt x="-1" y="4814"/>
                    </a:cubicBezTo>
                    <a:cubicBezTo>
                      <a:pt x="17725" y="3216"/>
                      <a:pt x="35459" y="1618"/>
                      <a:pt x="53184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337CDA8C-5F65-4830-935C-72E9F9D7DBA3}"/>
                  </a:ext>
                </a:extLst>
              </p:cNvPr>
              <p:cNvSpPr/>
              <p:nvPr/>
            </p:nvSpPr>
            <p:spPr>
              <a:xfrm>
                <a:off x="-1882767" y="3017928"/>
                <a:ext cx="53194" cy="6190"/>
              </a:xfrm>
              <a:custGeom>
                <a:avLst/>
                <a:gdLst>
                  <a:gd name="connsiteX0" fmla="*/ 53193 w 53194"/>
                  <a:gd name="connsiteY0" fmla="*/ 5888 h 6190"/>
                  <a:gd name="connsiteX1" fmla="*/ -1 w 53194"/>
                  <a:gd name="connsiteY1" fmla="*/ 6210 h 6190"/>
                  <a:gd name="connsiteX2" fmla="*/ 53193 w 53194"/>
                  <a:gd name="connsiteY2" fmla="*/ 5888 h 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194" h="6190">
                    <a:moveTo>
                      <a:pt x="53193" y="5888"/>
                    </a:moveTo>
                    <a:cubicBezTo>
                      <a:pt x="35459" y="5995"/>
                      <a:pt x="17725" y="6102"/>
                      <a:pt x="-1" y="6210"/>
                    </a:cubicBezTo>
                    <a:cubicBezTo>
                      <a:pt x="17680" y="-3167"/>
                      <a:pt x="35423" y="-747"/>
                      <a:pt x="53193" y="5888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A1B9B353-48B8-4672-9F46-078DDE926033}"/>
                  </a:ext>
                </a:extLst>
              </p:cNvPr>
              <p:cNvSpPr/>
              <p:nvPr/>
            </p:nvSpPr>
            <p:spPr>
              <a:xfrm>
                <a:off x="-5101408" y="6078812"/>
                <a:ext cx="35093" cy="13014"/>
              </a:xfrm>
              <a:custGeom>
                <a:avLst/>
                <a:gdLst>
                  <a:gd name="connsiteX0" fmla="*/ 35093 w 35093"/>
                  <a:gd name="connsiteY0" fmla="*/ 11898 h 13014"/>
                  <a:gd name="connsiteX1" fmla="*/ -1 w 35093"/>
                  <a:gd name="connsiteY1" fmla="*/ 4200 h 13014"/>
                  <a:gd name="connsiteX2" fmla="*/ 35093 w 35093"/>
                  <a:gd name="connsiteY2" fmla="*/ 11898 h 1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093" h="13014">
                    <a:moveTo>
                      <a:pt x="35093" y="11898"/>
                    </a:moveTo>
                    <a:cubicBezTo>
                      <a:pt x="20341" y="11112"/>
                      <a:pt x="8322" y="18274"/>
                      <a:pt x="-1" y="4200"/>
                    </a:cubicBezTo>
                    <a:cubicBezTo>
                      <a:pt x="13617" y="-6417"/>
                      <a:pt x="21475" y="5817"/>
                      <a:pt x="35093" y="11898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60FB76B7-7342-467E-89EC-EC16FA36BC8E}"/>
                  </a:ext>
                </a:extLst>
              </p:cNvPr>
              <p:cNvSpPr/>
              <p:nvPr/>
            </p:nvSpPr>
            <p:spPr>
              <a:xfrm>
                <a:off x="-2376435" y="4901307"/>
                <a:ext cx="46041" cy="5179"/>
              </a:xfrm>
              <a:custGeom>
                <a:avLst/>
                <a:gdLst>
                  <a:gd name="connsiteX0" fmla="*/ 46041 w 46041"/>
                  <a:gd name="connsiteY0" fmla="*/ 5198 h 5179"/>
                  <a:gd name="connsiteX1" fmla="*/ -1 w 46041"/>
                  <a:gd name="connsiteY1" fmla="*/ 19 h 5179"/>
                  <a:gd name="connsiteX2" fmla="*/ 46041 w 46041"/>
                  <a:gd name="connsiteY2" fmla="*/ 5198 h 5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041" h="5179">
                    <a:moveTo>
                      <a:pt x="46041" y="5198"/>
                    </a:moveTo>
                    <a:lnTo>
                      <a:pt x="-1" y="19"/>
                    </a:lnTo>
                    <a:lnTo>
                      <a:pt x="46041" y="5198"/>
                    </a:lnTo>
                    <a:close/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9A18FB92-EFE8-42A0-B432-0D7E95587522}"/>
                  </a:ext>
                </a:extLst>
              </p:cNvPr>
              <p:cNvSpPr/>
              <p:nvPr/>
            </p:nvSpPr>
            <p:spPr>
              <a:xfrm>
                <a:off x="-2019355" y="8405324"/>
                <a:ext cx="30387" cy="687"/>
              </a:xfrm>
              <a:custGeom>
                <a:avLst/>
                <a:gdLst>
                  <a:gd name="connsiteX0" fmla="*/ -1 w 30387"/>
                  <a:gd name="connsiteY0" fmla="*/ 19 h 687"/>
                  <a:gd name="connsiteX1" fmla="*/ 30387 w 30387"/>
                  <a:gd name="connsiteY1" fmla="*/ 707 h 687"/>
                  <a:gd name="connsiteX2" fmla="*/ -1 w 30387"/>
                  <a:gd name="connsiteY2" fmla="*/ 19 h 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87" h="687">
                    <a:moveTo>
                      <a:pt x="-1" y="19"/>
                    </a:moveTo>
                    <a:cubicBezTo>
                      <a:pt x="10170" y="251"/>
                      <a:pt x="20332" y="474"/>
                      <a:pt x="30387" y="707"/>
                    </a:cubicBezTo>
                    <a:cubicBezTo>
                      <a:pt x="20180" y="466"/>
                      <a:pt x="10090" y="242"/>
                      <a:pt x="-1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8C026672-4B20-4609-8BA7-53E7EC1EEE59}"/>
                  </a:ext>
                </a:extLst>
              </p:cNvPr>
              <p:cNvSpPr/>
              <p:nvPr/>
            </p:nvSpPr>
            <p:spPr>
              <a:xfrm>
                <a:off x="295703" y="2954242"/>
                <a:ext cx="47541" cy="4259"/>
              </a:xfrm>
              <a:custGeom>
                <a:avLst/>
                <a:gdLst>
                  <a:gd name="connsiteX0" fmla="*/ 47540 w 47541"/>
                  <a:gd name="connsiteY0" fmla="*/ 19 h 4259"/>
                  <a:gd name="connsiteX1" fmla="*/ -1 w 47541"/>
                  <a:gd name="connsiteY1" fmla="*/ 4279 h 4259"/>
                  <a:gd name="connsiteX2" fmla="*/ 47540 w 47541"/>
                  <a:gd name="connsiteY2" fmla="*/ 19 h 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541" h="4259">
                    <a:moveTo>
                      <a:pt x="47540" y="19"/>
                    </a:moveTo>
                    <a:cubicBezTo>
                      <a:pt x="31699" y="1439"/>
                      <a:pt x="15840" y="2859"/>
                      <a:pt x="-1" y="4279"/>
                    </a:cubicBezTo>
                    <a:cubicBezTo>
                      <a:pt x="15849" y="2850"/>
                      <a:pt x="31699" y="1439"/>
                      <a:pt x="47540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093716D2-CA2F-4EB0-B0B2-161F34D94C4D}"/>
                  </a:ext>
                </a:extLst>
              </p:cNvPr>
              <p:cNvSpPr/>
              <p:nvPr/>
            </p:nvSpPr>
            <p:spPr>
              <a:xfrm>
                <a:off x="-4725344" y="7762351"/>
                <a:ext cx="45657" cy="187"/>
              </a:xfrm>
              <a:custGeom>
                <a:avLst/>
                <a:gdLst>
                  <a:gd name="connsiteX0" fmla="*/ 45656 w 45657"/>
                  <a:gd name="connsiteY0" fmla="*/ 19 h 187"/>
                  <a:gd name="connsiteX1" fmla="*/ -1 w 45657"/>
                  <a:gd name="connsiteY1" fmla="*/ 207 h 187"/>
                  <a:gd name="connsiteX2" fmla="*/ 45656 w 45657"/>
                  <a:gd name="connsiteY2" fmla="*/ 19 h 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657" h="187">
                    <a:moveTo>
                      <a:pt x="45656" y="19"/>
                    </a:moveTo>
                    <a:cubicBezTo>
                      <a:pt x="30431" y="82"/>
                      <a:pt x="15215" y="153"/>
                      <a:pt x="-1" y="207"/>
                    </a:cubicBezTo>
                    <a:cubicBezTo>
                      <a:pt x="15224" y="144"/>
                      <a:pt x="30440" y="82"/>
                      <a:pt x="45656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6DC47456-1F99-4D10-B320-31025D01A778}"/>
                  </a:ext>
                </a:extLst>
              </p:cNvPr>
              <p:cNvSpPr/>
              <p:nvPr/>
            </p:nvSpPr>
            <p:spPr>
              <a:xfrm>
                <a:off x="-5949497" y="7492490"/>
                <a:ext cx="46086" cy="80"/>
              </a:xfrm>
              <a:custGeom>
                <a:avLst/>
                <a:gdLst>
                  <a:gd name="connsiteX0" fmla="*/ 46085 w 46086"/>
                  <a:gd name="connsiteY0" fmla="*/ 19 h 80"/>
                  <a:gd name="connsiteX1" fmla="*/ -1 w 46086"/>
                  <a:gd name="connsiteY1" fmla="*/ 99 h 80"/>
                  <a:gd name="connsiteX2" fmla="*/ 46085 w 46086"/>
                  <a:gd name="connsiteY2" fmla="*/ 19 h 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086" h="80">
                    <a:moveTo>
                      <a:pt x="46085" y="19"/>
                    </a:moveTo>
                    <a:cubicBezTo>
                      <a:pt x="30717" y="46"/>
                      <a:pt x="15358" y="73"/>
                      <a:pt x="-1" y="99"/>
                    </a:cubicBezTo>
                    <a:cubicBezTo>
                      <a:pt x="15367" y="73"/>
                      <a:pt x="30717" y="46"/>
                      <a:pt x="46085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AC0CA202-1320-4A3E-AA87-8F2067A3343C}"/>
                  </a:ext>
                </a:extLst>
              </p:cNvPr>
              <p:cNvSpPr/>
              <p:nvPr/>
            </p:nvSpPr>
            <p:spPr>
              <a:xfrm>
                <a:off x="-2067350" y="4263018"/>
                <a:ext cx="46800" cy="4598"/>
              </a:xfrm>
              <a:custGeom>
                <a:avLst/>
                <a:gdLst>
                  <a:gd name="connsiteX0" fmla="*/ 46799 w 46800"/>
                  <a:gd name="connsiteY0" fmla="*/ 19 h 4598"/>
                  <a:gd name="connsiteX1" fmla="*/ -1 w 46800"/>
                  <a:gd name="connsiteY1" fmla="*/ 4618 h 4598"/>
                  <a:gd name="connsiteX2" fmla="*/ 46799 w 46800"/>
                  <a:gd name="connsiteY2" fmla="*/ 19 h 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800" h="4598">
                    <a:moveTo>
                      <a:pt x="46799" y="19"/>
                    </a:moveTo>
                    <a:cubicBezTo>
                      <a:pt x="31199" y="1555"/>
                      <a:pt x="15599" y="3082"/>
                      <a:pt x="-1" y="4618"/>
                    </a:cubicBezTo>
                    <a:cubicBezTo>
                      <a:pt x="15608" y="3082"/>
                      <a:pt x="31199" y="1555"/>
                      <a:pt x="46799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CC827BA4-54FC-4D07-A5AE-6F75765749F6}"/>
                  </a:ext>
                </a:extLst>
              </p:cNvPr>
              <p:cNvSpPr/>
              <p:nvPr/>
            </p:nvSpPr>
            <p:spPr>
              <a:xfrm>
                <a:off x="-2501852" y="4281237"/>
                <a:ext cx="46032" cy="7091"/>
              </a:xfrm>
              <a:custGeom>
                <a:avLst/>
                <a:gdLst>
                  <a:gd name="connsiteX0" fmla="*/ 46032 w 46032"/>
                  <a:gd name="connsiteY0" fmla="*/ 7110 h 7091"/>
                  <a:gd name="connsiteX1" fmla="*/ -1 w 46032"/>
                  <a:gd name="connsiteY1" fmla="*/ 1806 h 7091"/>
                  <a:gd name="connsiteX2" fmla="*/ 46032 w 46032"/>
                  <a:gd name="connsiteY2" fmla="*/ 7110 h 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032" h="7091">
                    <a:moveTo>
                      <a:pt x="46032" y="7110"/>
                    </a:moveTo>
                    <a:cubicBezTo>
                      <a:pt x="30681" y="5342"/>
                      <a:pt x="15340" y="3574"/>
                      <a:pt x="-1" y="1806"/>
                    </a:cubicBezTo>
                    <a:cubicBezTo>
                      <a:pt x="15206" y="4780"/>
                      <a:pt x="32101" y="-6963"/>
                      <a:pt x="46032" y="7110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52B94B26-1B57-48B1-B002-8227CFC78324}"/>
                  </a:ext>
                </a:extLst>
              </p:cNvPr>
              <p:cNvSpPr/>
              <p:nvPr/>
            </p:nvSpPr>
            <p:spPr>
              <a:xfrm>
                <a:off x="-1065709" y="4901175"/>
                <a:ext cx="32816" cy="3944"/>
              </a:xfrm>
              <a:custGeom>
                <a:avLst/>
                <a:gdLst>
                  <a:gd name="connsiteX0" fmla="*/ -1 w 32816"/>
                  <a:gd name="connsiteY0" fmla="*/ 3294 h 3944"/>
                  <a:gd name="connsiteX1" fmla="*/ 32815 w 32816"/>
                  <a:gd name="connsiteY1" fmla="*/ 428 h 3944"/>
                  <a:gd name="connsiteX2" fmla="*/ -1 w 32816"/>
                  <a:gd name="connsiteY2" fmla="*/ 3294 h 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816" h="3944">
                    <a:moveTo>
                      <a:pt x="-1" y="3294"/>
                    </a:moveTo>
                    <a:cubicBezTo>
                      <a:pt x="9554" y="2214"/>
                      <a:pt x="22966" y="-1135"/>
                      <a:pt x="32815" y="428"/>
                    </a:cubicBezTo>
                    <a:cubicBezTo>
                      <a:pt x="31530" y="6054"/>
                      <a:pt x="3669" y="3276"/>
                      <a:pt x="-1" y="3294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7A198599-EDEB-4164-90D2-1396EA99BBCB}"/>
                  </a:ext>
                </a:extLst>
              </p:cNvPr>
              <p:cNvSpPr/>
              <p:nvPr/>
            </p:nvSpPr>
            <p:spPr>
              <a:xfrm>
                <a:off x="-2039350" y="6108506"/>
                <a:ext cx="30789" cy="562"/>
              </a:xfrm>
              <a:custGeom>
                <a:avLst/>
                <a:gdLst>
                  <a:gd name="connsiteX0" fmla="*/ -1 w 30789"/>
                  <a:gd name="connsiteY0" fmla="*/ 19 h 562"/>
                  <a:gd name="connsiteX1" fmla="*/ 30789 w 30789"/>
                  <a:gd name="connsiteY1" fmla="*/ 582 h 562"/>
                  <a:gd name="connsiteX2" fmla="*/ -1 w 30789"/>
                  <a:gd name="connsiteY2" fmla="*/ 19 h 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89" h="562">
                    <a:moveTo>
                      <a:pt x="-1" y="19"/>
                    </a:moveTo>
                    <a:cubicBezTo>
                      <a:pt x="10295" y="216"/>
                      <a:pt x="20600" y="412"/>
                      <a:pt x="30789" y="582"/>
                    </a:cubicBezTo>
                    <a:cubicBezTo>
                      <a:pt x="20457" y="395"/>
                      <a:pt x="10232" y="207"/>
                      <a:pt x="-1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F318087B-0470-44D9-A500-CB88A805CD35}"/>
                  </a:ext>
                </a:extLst>
              </p:cNvPr>
              <p:cNvSpPr/>
              <p:nvPr/>
            </p:nvSpPr>
            <p:spPr>
              <a:xfrm>
                <a:off x="-3014441" y="4882274"/>
                <a:ext cx="45103" cy="4357"/>
              </a:xfrm>
              <a:custGeom>
                <a:avLst/>
                <a:gdLst>
                  <a:gd name="connsiteX0" fmla="*/ 45103 w 45103"/>
                  <a:gd name="connsiteY0" fmla="*/ 19 h 4357"/>
                  <a:gd name="connsiteX1" fmla="*/ -1 w 45103"/>
                  <a:gd name="connsiteY1" fmla="*/ 4377 h 4357"/>
                  <a:gd name="connsiteX2" fmla="*/ 45103 w 45103"/>
                  <a:gd name="connsiteY2" fmla="*/ 19 h 4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103" h="4357">
                    <a:moveTo>
                      <a:pt x="45103" y="19"/>
                    </a:moveTo>
                    <a:cubicBezTo>
                      <a:pt x="30065" y="1475"/>
                      <a:pt x="15037" y="2931"/>
                      <a:pt x="-1" y="4377"/>
                    </a:cubicBezTo>
                    <a:cubicBezTo>
                      <a:pt x="15046" y="2922"/>
                      <a:pt x="30065" y="1475"/>
                      <a:pt x="45103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A6D110FB-1FD1-4923-885E-F55AB43DDF57}"/>
                  </a:ext>
                </a:extLst>
              </p:cNvPr>
              <p:cNvSpPr/>
              <p:nvPr/>
            </p:nvSpPr>
            <p:spPr>
              <a:xfrm>
                <a:off x="-4652897" y="4831025"/>
                <a:ext cx="24485" cy="669"/>
              </a:xfrm>
              <a:custGeom>
                <a:avLst/>
                <a:gdLst>
                  <a:gd name="connsiteX0" fmla="*/ -1 w 24485"/>
                  <a:gd name="connsiteY0" fmla="*/ 19 h 669"/>
                  <a:gd name="connsiteX1" fmla="*/ 24484 w 24485"/>
                  <a:gd name="connsiteY1" fmla="*/ 689 h 669"/>
                  <a:gd name="connsiteX2" fmla="*/ -1 w 24485"/>
                  <a:gd name="connsiteY2" fmla="*/ 19 h 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85" h="669">
                    <a:moveTo>
                      <a:pt x="-1" y="19"/>
                    </a:moveTo>
                    <a:cubicBezTo>
                      <a:pt x="8196" y="242"/>
                      <a:pt x="16394" y="466"/>
                      <a:pt x="24484" y="689"/>
                    </a:cubicBezTo>
                    <a:cubicBezTo>
                      <a:pt x="16251" y="466"/>
                      <a:pt x="8125" y="242"/>
                      <a:pt x="-1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11369D5C-7739-4D8C-8CC2-F3F1CF0BC89C}"/>
                  </a:ext>
                </a:extLst>
              </p:cNvPr>
              <p:cNvSpPr/>
              <p:nvPr/>
            </p:nvSpPr>
            <p:spPr>
              <a:xfrm>
                <a:off x="-2475385" y="4892826"/>
                <a:ext cx="38576" cy="767"/>
              </a:xfrm>
              <a:custGeom>
                <a:avLst/>
                <a:gdLst>
                  <a:gd name="connsiteX0" fmla="*/ 38575 w 38576"/>
                  <a:gd name="connsiteY0" fmla="*/ 787 h 767"/>
                  <a:gd name="connsiteX1" fmla="*/ -1 w 38576"/>
                  <a:gd name="connsiteY1" fmla="*/ 19 h 767"/>
                  <a:gd name="connsiteX2" fmla="*/ 38575 w 38576"/>
                  <a:gd name="connsiteY2" fmla="*/ 787 h 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576" h="767">
                    <a:moveTo>
                      <a:pt x="38575" y="787"/>
                    </a:moveTo>
                    <a:cubicBezTo>
                      <a:pt x="25717" y="528"/>
                      <a:pt x="12849" y="269"/>
                      <a:pt x="-1" y="19"/>
                    </a:cubicBezTo>
                    <a:cubicBezTo>
                      <a:pt x="12858" y="269"/>
                      <a:pt x="25717" y="528"/>
                      <a:pt x="38575" y="787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297A5048-FABB-4EE7-9888-F8966328019E}"/>
                  </a:ext>
                </a:extLst>
              </p:cNvPr>
              <p:cNvSpPr/>
              <p:nvPr/>
            </p:nvSpPr>
            <p:spPr>
              <a:xfrm>
                <a:off x="-4862473" y="4796252"/>
                <a:ext cx="38986" cy="4804"/>
              </a:xfrm>
              <a:custGeom>
                <a:avLst/>
                <a:gdLst>
                  <a:gd name="connsiteX0" fmla="*/ 38986 w 38986"/>
                  <a:gd name="connsiteY0" fmla="*/ 19 h 4804"/>
                  <a:gd name="connsiteX1" fmla="*/ -1 w 38986"/>
                  <a:gd name="connsiteY1" fmla="*/ 4824 h 4804"/>
                  <a:gd name="connsiteX2" fmla="*/ 38986 w 38986"/>
                  <a:gd name="connsiteY2" fmla="*/ 19 h 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986" h="4804">
                    <a:moveTo>
                      <a:pt x="38986" y="19"/>
                    </a:moveTo>
                    <a:cubicBezTo>
                      <a:pt x="25984" y="1627"/>
                      <a:pt x="12983" y="3225"/>
                      <a:pt x="-1" y="4824"/>
                    </a:cubicBezTo>
                    <a:cubicBezTo>
                      <a:pt x="13010" y="3216"/>
                      <a:pt x="25993" y="1618"/>
                      <a:pt x="38986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A971C2CD-9D98-449D-B253-12F1F5261A37}"/>
                  </a:ext>
                </a:extLst>
              </p:cNvPr>
              <p:cNvSpPr/>
              <p:nvPr/>
            </p:nvSpPr>
            <p:spPr>
              <a:xfrm>
                <a:off x="-3039998" y="4685800"/>
                <a:ext cx="23985" cy="991"/>
              </a:xfrm>
              <a:custGeom>
                <a:avLst/>
                <a:gdLst>
                  <a:gd name="connsiteX0" fmla="*/ -1 w 23985"/>
                  <a:gd name="connsiteY0" fmla="*/ 19 h 991"/>
                  <a:gd name="connsiteX1" fmla="*/ 23984 w 23985"/>
                  <a:gd name="connsiteY1" fmla="*/ 1010 h 991"/>
                  <a:gd name="connsiteX2" fmla="*/ -1 w 23985"/>
                  <a:gd name="connsiteY2" fmla="*/ 19 h 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85" h="991">
                    <a:moveTo>
                      <a:pt x="-1" y="19"/>
                    </a:moveTo>
                    <a:cubicBezTo>
                      <a:pt x="8027" y="341"/>
                      <a:pt x="16055" y="662"/>
                      <a:pt x="23984" y="1010"/>
                    </a:cubicBezTo>
                    <a:cubicBezTo>
                      <a:pt x="15912" y="707"/>
                      <a:pt x="7955" y="368"/>
                      <a:pt x="-1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8285D955-C7A0-46A2-854C-6060458777D9}"/>
                  </a:ext>
                </a:extLst>
              </p:cNvPr>
              <p:cNvSpPr/>
              <p:nvPr/>
            </p:nvSpPr>
            <p:spPr>
              <a:xfrm>
                <a:off x="-2427443" y="6034633"/>
                <a:ext cx="24342" cy="1607"/>
              </a:xfrm>
              <a:custGeom>
                <a:avLst/>
                <a:gdLst>
                  <a:gd name="connsiteX0" fmla="*/ -1 w 24342"/>
                  <a:gd name="connsiteY0" fmla="*/ 1627 h 1607"/>
                  <a:gd name="connsiteX1" fmla="*/ 24341 w 24342"/>
                  <a:gd name="connsiteY1" fmla="*/ 19 h 1607"/>
                  <a:gd name="connsiteX2" fmla="*/ -1 w 24342"/>
                  <a:gd name="connsiteY2" fmla="*/ 1627 h 1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42" h="1607">
                    <a:moveTo>
                      <a:pt x="-1" y="1627"/>
                    </a:moveTo>
                    <a:cubicBezTo>
                      <a:pt x="8152" y="1091"/>
                      <a:pt x="16296" y="564"/>
                      <a:pt x="24341" y="19"/>
                    </a:cubicBezTo>
                    <a:cubicBezTo>
                      <a:pt x="16162" y="546"/>
                      <a:pt x="8080" y="1091"/>
                      <a:pt x="-1" y="1627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74648E86-946D-4480-8B0A-43135C623083}"/>
                  </a:ext>
                </a:extLst>
              </p:cNvPr>
              <p:cNvSpPr/>
              <p:nvPr/>
            </p:nvSpPr>
            <p:spPr>
              <a:xfrm>
                <a:off x="-1843095" y="4973868"/>
                <a:ext cx="39317" cy="4902"/>
              </a:xfrm>
              <a:custGeom>
                <a:avLst/>
                <a:gdLst>
                  <a:gd name="connsiteX0" fmla="*/ 39317 w 39317"/>
                  <a:gd name="connsiteY0" fmla="*/ 4922 h 4902"/>
                  <a:gd name="connsiteX1" fmla="*/ -1 w 39317"/>
                  <a:gd name="connsiteY1" fmla="*/ 19 h 4902"/>
                  <a:gd name="connsiteX2" fmla="*/ 39317 w 39317"/>
                  <a:gd name="connsiteY2" fmla="*/ 4922 h 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317" h="4902">
                    <a:moveTo>
                      <a:pt x="39317" y="4922"/>
                    </a:moveTo>
                    <a:cubicBezTo>
                      <a:pt x="26208" y="3287"/>
                      <a:pt x="13090" y="1654"/>
                      <a:pt x="-1" y="19"/>
                    </a:cubicBezTo>
                    <a:cubicBezTo>
                      <a:pt x="13099" y="1654"/>
                      <a:pt x="26208" y="3287"/>
                      <a:pt x="39317" y="4922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949F1E33-A477-467C-9ECA-4EA2FE6EB9C6}"/>
                  </a:ext>
                </a:extLst>
              </p:cNvPr>
              <p:cNvSpPr/>
              <p:nvPr/>
            </p:nvSpPr>
            <p:spPr>
              <a:xfrm>
                <a:off x="-4967747" y="7002914"/>
                <a:ext cx="25431" cy="366"/>
              </a:xfrm>
              <a:custGeom>
                <a:avLst/>
                <a:gdLst>
                  <a:gd name="connsiteX0" fmla="*/ -1 w 25431"/>
                  <a:gd name="connsiteY0" fmla="*/ 386 h 366"/>
                  <a:gd name="connsiteX1" fmla="*/ 25431 w 25431"/>
                  <a:gd name="connsiteY1" fmla="*/ 19 h 366"/>
                  <a:gd name="connsiteX2" fmla="*/ -1 w 25431"/>
                  <a:gd name="connsiteY2" fmla="*/ 386 h 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31" h="366">
                    <a:moveTo>
                      <a:pt x="-1" y="386"/>
                    </a:moveTo>
                    <a:cubicBezTo>
                      <a:pt x="8509" y="269"/>
                      <a:pt x="17019" y="162"/>
                      <a:pt x="25431" y="19"/>
                    </a:cubicBezTo>
                    <a:cubicBezTo>
                      <a:pt x="16894" y="135"/>
                      <a:pt x="8437" y="261"/>
                      <a:pt x="-1" y="386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F3EAAB51-5F73-4FAA-9B3C-177FF0A82D85}"/>
                  </a:ext>
                </a:extLst>
              </p:cNvPr>
              <p:cNvSpPr/>
              <p:nvPr/>
            </p:nvSpPr>
            <p:spPr>
              <a:xfrm>
                <a:off x="-5707135" y="5941728"/>
                <a:ext cx="40674" cy="4107"/>
              </a:xfrm>
              <a:custGeom>
                <a:avLst/>
                <a:gdLst>
                  <a:gd name="connsiteX0" fmla="*/ 40674 w 40674"/>
                  <a:gd name="connsiteY0" fmla="*/ 4127 h 4107"/>
                  <a:gd name="connsiteX1" fmla="*/ -1 w 40674"/>
                  <a:gd name="connsiteY1" fmla="*/ 19 h 4107"/>
                  <a:gd name="connsiteX2" fmla="*/ 40674 w 40674"/>
                  <a:gd name="connsiteY2" fmla="*/ 4127 h 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74" h="4107">
                    <a:moveTo>
                      <a:pt x="40674" y="4127"/>
                    </a:moveTo>
                    <a:cubicBezTo>
                      <a:pt x="27118" y="2761"/>
                      <a:pt x="13563" y="1385"/>
                      <a:pt x="-1" y="19"/>
                    </a:cubicBezTo>
                    <a:cubicBezTo>
                      <a:pt x="13554" y="1385"/>
                      <a:pt x="27110" y="2761"/>
                      <a:pt x="40674" y="4127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0B38545F-F58B-408C-87E5-06EF43140483}"/>
                  </a:ext>
                </a:extLst>
              </p:cNvPr>
              <p:cNvSpPr/>
              <p:nvPr/>
            </p:nvSpPr>
            <p:spPr>
              <a:xfrm>
                <a:off x="-5995677" y="7494343"/>
                <a:ext cx="39978" cy="4616"/>
              </a:xfrm>
              <a:custGeom>
                <a:avLst/>
                <a:gdLst>
                  <a:gd name="connsiteX0" fmla="*/ 39977 w 39978"/>
                  <a:gd name="connsiteY0" fmla="*/ 19 h 4616"/>
                  <a:gd name="connsiteX1" fmla="*/ -1 w 39978"/>
                  <a:gd name="connsiteY1" fmla="*/ 4636 h 4616"/>
                  <a:gd name="connsiteX2" fmla="*/ 39977 w 39978"/>
                  <a:gd name="connsiteY2" fmla="*/ 19 h 4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978" h="4616">
                    <a:moveTo>
                      <a:pt x="39977" y="19"/>
                    </a:moveTo>
                    <a:cubicBezTo>
                      <a:pt x="26654" y="1555"/>
                      <a:pt x="13331" y="3100"/>
                      <a:pt x="-1" y="4636"/>
                    </a:cubicBezTo>
                    <a:cubicBezTo>
                      <a:pt x="13340" y="3091"/>
                      <a:pt x="26654" y="1555"/>
                      <a:pt x="39977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D078DCE5-C371-4B0F-B324-399924C1967F}"/>
                  </a:ext>
                </a:extLst>
              </p:cNvPr>
              <p:cNvSpPr/>
              <p:nvPr/>
            </p:nvSpPr>
            <p:spPr>
              <a:xfrm>
                <a:off x="1304036" y="3889205"/>
                <a:ext cx="3161" cy="34513"/>
              </a:xfrm>
              <a:custGeom>
                <a:avLst/>
                <a:gdLst>
                  <a:gd name="connsiteX0" fmla="*/ 3160 w 3161"/>
                  <a:gd name="connsiteY0" fmla="*/ 19 h 34513"/>
                  <a:gd name="connsiteX1" fmla="*/ -1 w 3161"/>
                  <a:gd name="connsiteY1" fmla="*/ 34532 h 34513"/>
                  <a:gd name="connsiteX2" fmla="*/ 3160 w 3161"/>
                  <a:gd name="connsiteY2" fmla="*/ 19 h 3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61" h="34513">
                    <a:moveTo>
                      <a:pt x="3160" y="19"/>
                    </a:moveTo>
                    <a:cubicBezTo>
                      <a:pt x="2115" y="11538"/>
                      <a:pt x="1071" y="23058"/>
                      <a:pt x="-1" y="34532"/>
                    </a:cubicBezTo>
                    <a:cubicBezTo>
                      <a:pt x="1044" y="22995"/>
                      <a:pt x="2097" y="11512"/>
                      <a:pt x="3160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7359B402-E442-43C2-8C0D-75B38B6FA946}"/>
                  </a:ext>
                </a:extLst>
              </p:cNvPr>
              <p:cNvSpPr/>
              <p:nvPr/>
            </p:nvSpPr>
            <p:spPr>
              <a:xfrm>
                <a:off x="-4640262" y="7750841"/>
                <a:ext cx="40201" cy="4616"/>
              </a:xfrm>
              <a:custGeom>
                <a:avLst/>
                <a:gdLst>
                  <a:gd name="connsiteX0" fmla="*/ 40200 w 40201"/>
                  <a:gd name="connsiteY0" fmla="*/ 19 h 4616"/>
                  <a:gd name="connsiteX1" fmla="*/ -1 w 40201"/>
                  <a:gd name="connsiteY1" fmla="*/ 4636 h 4616"/>
                  <a:gd name="connsiteX2" fmla="*/ 40200 w 40201"/>
                  <a:gd name="connsiteY2" fmla="*/ 19 h 4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01" h="4616">
                    <a:moveTo>
                      <a:pt x="40200" y="19"/>
                    </a:moveTo>
                    <a:cubicBezTo>
                      <a:pt x="26797" y="1555"/>
                      <a:pt x="13394" y="3100"/>
                      <a:pt x="-1" y="4636"/>
                    </a:cubicBezTo>
                    <a:cubicBezTo>
                      <a:pt x="13402" y="3091"/>
                      <a:pt x="26806" y="1555"/>
                      <a:pt x="40200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275DD9B7-A312-4F6A-9E45-9D2B4978484B}"/>
                  </a:ext>
                </a:extLst>
              </p:cNvPr>
              <p:cNvSpPr/>
              <p:nvPr/>
            </p:nvSpPr>
            <p:spPr>
              <a:xfrm>
                <a:off x="-4772257" y="7764130"/>
                <a:ext cx="40692" cy="7312"/>
              </a:xfrm>
              <a:custGeom>
                <a:avLst/>
                <a:gdLst>
                  <a:gd name="connsiteX0" fmla="*/ 40692 w 40692"/>
                  <a:gd name="connsiteY0" fmla="*/ 19 h 7312"/>
                  <a:gd name="connsiteX1" fmla="*/ -1 w 40692"/>
                  <a:gd name="connsiteY1" fmla="*/ 55 h 7312"/>
                  <a:gd name="connsiteX2" fmla="*/ 40692 w 40692"/>
                  <a:gd name="connsiteY2" fmla="*/ 19 h 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92" h="7312">
                    <a:moveTo>
                      <a:pt x="40692" y="19"/>
                    </a:moveTo>
                    <a:cubicBezTo>
                      <a:pt x="27127" y="9493"/>
                      <a:pt x="13572" y="10029"/>
                      <a:pt x="-1" y="55"/>
                    </a:cubicBezTo>
                    <a:cubicBezTo>
                      <a:pt x="13563" y="37"/>
                      <a:pt x="27127" y="28"/>
                      <a:pt x="40692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5E13D60F-6D9C-409A-8FF6-616CDA7577D9}"/>
                  </a:ext>
                </a:extLst>
              </p:cNvPr>
              <p:cNvSpPr/>
              <p:nvPr/>
            </p:nvSpPr>
            <p:spPr>
              <a:xfrm>
                <a:off x="-5028180" y="7775463"/>
                <a:ext cx="39442" cy="27"/>
              </a:xfrm>
              <a:custGeom>
                <a:avLst/>
                <a:gdLst>
                  <a:gd name="connsiteX0" fmla="*/ 39441 w 39442"/>
                  <a:gd name="connsiteY0" fmla="*/ 19 h 27"/>
                  <a:gd name="connsiteX1" fmla="*/ -1 w 39442"/>
                  <a:gd name="connsiteY1" fmla="*/ 47 h 27"/>
                  <a:gd name="connsiteX2" fmla="*/ 39441 w 39442"/>
                  <a:gd name="connsiteY2" fmla="*/ 19 h 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442" h="27">
                    <a:moveTo>
                      <a:pt x="39441" y="19"/>
                    </a:moveTo>
                    <a:cubicBezTo>
                      <a:pt x="26288" y="29"/>
                      <a:pt x="13144" y="37"/>
                      <a:pt x="-1" y="47"/>
                    </a:cubicBezTo>
                    <a:cubicBezTo>
                      <a:pt x="13152" y="37"/>
                      <a:pt x="26297" y="29"/>
                      <a:pt x="39441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0054D632-7746-4A39-8707-E04629E228A0}"/>
                  </a:ext>
                </a:extLst>
              </p:cNvPr>
              <p:cNvSpPr/>
              <p:nvPr/>
            </p:nvSpPr>
            <p:spPr>
              <a:xfrm>
                <a:off x="-3453887" y="3258057"/>
                <a:ext cx="3375" cy="34959"/>
              </a:xfrm>
              <a:custGeom>
                <a:avLst/>
                <a:gdLst>
                  <a:gd name="connsiteX0" fmla="*/ 3374 w 3375"/>
                  <a:gd name="connsiteY0" fmla="*/ 34979 h 34959"/>
                  <a:gd name="connsiteX1" fmla="*/ -1 w 3375"/>
                  <a:gd name="connsiteY1" fmla="*/ 19 h 34959"/>
                  <a:gd name="connsiteX2" fmla="*/ 3374 w 3375"/>
                  <a:gd name="connsiteY2" fmla="*/ 34979 h 3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75" h="34959">
                    <a:moveTo>
                      <a:pt x="3374" y="34979"/>
                    </a:moveTo>
                    <a:cubicBezTo>
                      <a:pt x="2249" y="23308"/>
                      <a:pt x="1124" y="11646"/>
                      <a:pt x="-1" y="19"/>
                    </a:cubicBezTo>
                    <a:cubicBezTo>
                      <a:pt x="1124" y="11708"/>
                      <a:pt x="2249" y="23344"/>
                      <a:pt x="3374" y="3497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E6C3B607-DBA1-457D-9854-F75A353A1C69}"/>
                  </a:ext>
                </a:extLst>
              </p:cNvPr>
              <p:cNvSpPr/>
              <p:nvPr/>
            </p:nvSpPr>
            <p:spPr>
              <a:xfrm>
                <a:off x="-2053744" y="3032408"/>
                <a:ext cx="39638" cy="4884"/>
              </a:xfrm>
              <a:custGeom>
                <a:avLst/>
                <a:gdLst>
                  <a:gd name="connsiteX0" fmla="*/ 39638 w 39638"/>
                  <a:gd name="connsiteY0" fmla="*/ 19 h 4884"/>
                  <a:gd name="connsiteX1" fmla="*/ -1 w 39638"/>
                  <a:gd name="connsiteY1" fmla="*/ 4904 h 4884"/>
                  <a:gd name="connsiteX2" fmla="*/ 39638 w 39638"/>
                  <a:gd name="connsiteY2" fmla="*/ 19 h 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638" h="4884">
                    <a:moveTo>
                      <a:pt x="39638" y="19"/>
                    </a:moveTo>
                    <a:cubicBezTo>
                      <a:pt x="26422" y="1653"/>
                      <a:pt x="13206" y="3279"/>
                      <a:pt x="-1" y="4904"/>
                    </a:cubicBezTo>
                    <a:cubicBezTo>
                      <a:pt x="13215" y="3279"/>
                      <a:pt x="26431" y="1653"/>
                      <a:pt x="39638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2E6CC352-4742-44FB-97DD-A742CCD1AF55}"/>
                  </a:ext>
                </a:extLst>
              </p:cNvPr>
              <p:cNvSpPr/>
              <p:nvPr/>
            </p:nvSpPr>
            <p:spPr>
              <a:xfrm>
                <a:off x="-2007558" y="3026225"/>
                <a:ext cx="40290" cy="4518"/>
              </a:xfrm>
              <a:custGeom>
                <a:avLst/>
                <a:gdLst>
                  <a:gd name="connsiteX0" fmla="*/ 40290 w 40290"/>
                  <a:gd name="connsiteY0" fmla="*/ 19 h 4518"/>
                  <a:gd name="connsiteX1" fmla="*/ -1 w 40290"/>
                  <a:gd name="connsiteY1" fmla="*/ 4538 h 4518"/>
                  <a:gd name="connsiteX2" fmla="*/ 40290 w 40290"/>
                  <a:gd name="connsiteY2" fmla="*/ 19 h 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90" h="4518">
                    <a:moveTo>
                      <a:pt x="40290" y="19"/>
                    </a:moveTo>
                    <a:cubicBezTo>
                      <a:pt x="26859" y="1520"/>
                      <a:pt x="13420" y="3029"/>
                      <a:pt x="-1" y="4538"/>
                    </a:cubicBezTo>
                    <a:cubicBezTo>
                      <a:pt x="13429" y="3029"/>
                      <a:pt x="26859" y="1520"/>
                      <a:pt x="40290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0007C283-FA50-48B5-A3AA-0153818662C4}"/>
                  </a:ext>
                </a:extLst>
              </p:cNvPr>
              <p:cNvSpPr/>
              <p:nvPr/>
            </p:nvSpPr>
            <p:spPr>
              <a:xfrm>
                <a:off x="-4053239" y="4580997"/>
                <a:ext cx="24690" cy="375"/>
              </a:xfrm>
              <a:custGeom>
                <a:avLst/>
                <a:gdLst>
                  <a:gd name="connsiteX0" fmla="*/ -1 w 24690"/>
                  <a:gd name="connsiteY0" fmla="*/ 395 h 375"/>
                  <a:gd name="connsiteX1" fmla="*/ 24690 w 24690"/>
                  <a:gd name="connsiteY1" fmla="*/ 19 h 375"/>
                  <a:gd name="connsiteX2" fmla="*/ -1 w 24690"/>
                  <a:gd name="connsiteY2" fmla="*/ 395 h 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690" h="375">
                    <a:moveTo>
                      <a:pt x="-1" y="395"/>
                    </a:moveTo>
                    <a:cubicBezTo>
                      <a:pt x="8268" y="269"/>
                      <a:pt x="16537" y="144"/>
                      <a:pt x="24690" y="19"/>
                    </a:cubicBezTo>
                    <a:cubicBezTo>
                      <a:pt x="16385" y="144"/>
                      <a:pt x="8196" y="269"/>
                      <a:pt x="-1" y="395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826A5C8A-9631-4939-8B71-B1B554A2B2AC}"/>
                  </a:ext>
                </a:extLst>
              </p:cNvPr>
              <p:cNvSpPr/>
              <p:nvPr/>
            </p:nvSpPr>
            <p:spPr>
              <a:xfrm>
                <a:off x="-2856687" y="4445758"/>
                <a:ext cx="131561" cy="6364"/>
              </a:xfrm>
              <a:custGeom>
                <a:avLst/>
                <a:gdLst>
                  <a:gd name="connsiteX0" fmla="*/ -1 w 131561"/>
                  <a:gd name="connsiteY0" fmla="*/ 6384 h 6364"/>
                  <a:gd name="connsiteX1" fmla="*/ 131560 w 131561"/>
                  <a:gd name="connsiteY1" fmla="*/ 6357 h 6364"/>
                  <a:gd name="connsiteX2" fmla="*/ -1 w 131561"/>
                  <a:gd name="connsiteY2" fmla="*/ 6384 h 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561" h="6364">
                    <a:moveTo>
                      <a:pt x="-1" y="6384"/>
                    </a:moveTo>
                    <a:cubicBezTo>
                      <a:pt x="43862" y="-849"/>
                      <a:pt x="87715" y="-3260"/>
                      <a:pt x="131560" y="6357"/>
                    </a:cubicBezTo>
                    <a:lnTo>
                      <a:pt x="-1" y="6384"/>
                    </a:lnTo>
                    <a:close/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75BEF35C-D751-442F-B87F-0015197D8D91}"/>
                  </a:ext>
                </a:extLst>
              </p:cNvPr>
              <p:cNvSpPr/>
              <p:nvPr/>
            </p:nvSpPr>
            <p:spPr>
              <a:xfrm>
                <a:off x="-1687011" y="3913654"/>
                <a:ext cx="33682" cy="45130"/>
              </a:xfrm>
              <a:custGeom>
                <a:avLst/>
                <a:gdLst>
                  <a:gd name="connsiteX0" fmla="*/ -1 w 33682"/>
                  <a:gd name="connsiteY0" fmla="*/ 45150 h 45130"/>
                  <a:gd name="connsiteX1" fmla="*/ 33682 w 33682"/>
                  <a:gd name="connsiteY1" fmla="*/ 19 h 45130"/>
                  <a:gd name="connsiteX2" fmla="*/ -1 w 33682"/>
                  <a:gd name="connsiteY2" fmla="*/ 45150 h 4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82" h="45130">
                    <a:moveTo>
                      <a:pt x="-1" y="45150"/>
                    </a:moveTo>
                    <a:cubicBezTo>
                      <a:pt x="9125" y="21308"/>
                      <a:pt x="11393" y="12360"/>
                      <a:pt x="33682" y="19"/>
                    </a:cubicBezTo>
                    <a:cubicBezTo>
                      <a:pt x="24404" y="23192"/>
                      <a:pt x="22948" y="35586"/>
                      <a:pt x="-1" y="45150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60E2E2E2-61FA-4FDE-810B-CB470AF2B8F6}"/>
                  </a:ext>
                </a:extLst>
              </p:cNvPr>
              <p:cNvSpPr/>
              <p:nvPr/>
            </p:nvSpPr>
            <p:spPr>
              <a:xfrm>
                <a:off x="-617533" y="6318358"/>
                <a:ext cx="2634" cy="74339"/>
              </a:xfrm>
              <a:custGeom>
                <a:avLst/>
                <a:gdLst>
                  <a:gd name="connsiteX0" fmla="*/ -1 w 2634"/>
                  <a:gd name="connsiteY0" fmla="*/ 19 h 74339"/>
                  <a:gd name="connsiteX1" fmla="*/ 2634 w 2634"/>
                  <a:gd name="connsiteY1" fmla="*/ 74359 h 74339"/>
                  <a:gd name="connsiteX2" fmla="*/ -1 w 2634"/>
                  <a:gd name="connsiteY2" fmla="*/ 19 h 7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34" h="74339">
                    <a:moveTo>
                      <a:pt x="-1" y="19"/>
                    </a:moveTo>
                    <a:cubicBezTo>
                      <a:pt x="883" y="24808"/>
                      <a:pt x="1758" y="49597"/>
                      <a:pt x="2634" y="74359"/>
                    </a:cubicBezTo>
                    <a:cubicBezTo>
                      <a:pt x="1750" y="49561"/>
                      <a:pt x="874" y="24790"/>
                      <a:pt x="-1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7D9D1468-EF97-4C1F-87A7-2FD96129D290}"/>
                  </a:ext>
                </a:extLst>
              </p:cNvPr>
              <p:cNvSpPr/>
              <p:nvPr/>
            </p:nvSpPr>
            <p:spPr>
              <a:xfrm>
                <a:off x="913517" y="2982549"/>
                <a:ext cx="59427" cy="1348"/>
              </a:xfrm>
              <a:custGeom>
                <a:avLst/>
                <a:gdLst>
                  <a:gd name="connsiteX0" fmla="*/ 59426 w 59427"/>
                  <a:gd name="connsiteY0" fmla="*/ 19 h 1348"/>
                  <a:gd name="connsiteX1" fmla="*/ -1 w 59427"/>
                  <a:gd name="connsiteY1" fmla="*/ 1368 h 1348"/>
                  <a:gd name="connsiteX2" fmla="*/ 59426 w 59427"/>
                  <a:gd name="connsiteY2" fmla="*/ 19 h 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427" h="1348">
                    <a:moveTo>
                      <a:pt x="59426" y="19"/>
                    </a:moveTo>
                    <a:cubicBezTo>
                      <a:pt x="39585" y="466"/>
                      <a:pt x="19752" y="921"/>
                      <a:pt x="-1" y="1368"/>
                    </a:cubicBezTo>
                    <a:cubicBezTo>
                      <a:pt x="19868" y="921"/>
                      <a:pt x="39647" y="466"/>
                      <a:pt x="59426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56D566C6-F11D-43D2-9294-3051A6033F94}"/>
                  </a:ext>
                </a:extLst>
              </p:cNvPr>
              <p:cNvSpPr/>
              <p:nvPr/>
            </p:nvSpPr>
            <p:spPr>
              <a:xfrm>
                <a:off x="-1670032" y="6758939"/>
                <a:ext cx="2071" cy="61980"/>
              </a:xfrm>
              <a:custGeom>
                <a:avLst/>
                <a:gdLst>
                  <a:gd name="connsiteX0" fmla="*/ -1 w 2071"/>
                  <a:gd name="connsiteY0" fmla="*/ 19 h 61980"/>
                  <a:gd name="connsiteX1" fmla="*/ 2071 w 2071"/>
                  <a:gd name="connsiteY1" fmla="*/ 62000 h 61980"/>
                  <a:gd name="connsiteX2" fmla="*/ -1 w 2071"/>
                  <a:gd name="connsiteY2" fmla="*/ 19 h 61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1" h="61980">
                    <a:moveTo>
                      <a:pt x="-1" y="19"/>
                    </a:moveTo>
                    <a:cubicBezTo>
                      <a:pt x="696" y="20682"/>
                      <a:pt x="1383" y="41354"/>
                      <a:pt x="2071" y="62000"/>
                    </a:cubicBezTo>
                    <a:cubicBezTo>
                      <a:pt x="1374" y="41319"/>
                      <a:pt x="687" y="20674"/>
                      <a:pt x="-1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F4830C30-E2B3-4865-B09B-B3AF5E685A06}"/>
                  </a:ext>
                </a:extLst>
              </p:cNvPr>
              <p:cNvSpPr/>
              <p:nvPr/>
            </p:nvSpPr>
            <p:spPr>
              <a:xfrm>
                <a:off x="-4101236" y="6096860"/>
                <a:ext cx="60123" cy="428"/>
              </a:xfrm>
              <a:custGeom>
                <a:avLst/>
                <a:gdLst>
                  <a:gd name="connsiteX0" fmla="*/ -1 w 60123"/>
                  <a:gd name="connsiteY0" fmla="*/ 19 h 428"/>
                  <a:gd name="connsiteX1" fmla="*/ 60123 w 60123"/>
                  <a:gd name="connsiteY1" fmla="*/ 448 h 428"/>
                  <a:gd name="connsiteX2" fmla="*/ -1 w 60123"/>
                  <a:gd name="connsiteY2" fmla="*/ 19 h 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" h="428">
                    <a:moveTo>
                      <a:pt x="-1" y="19"/>
                    </a:moveTo>
                    <a:cubicBezTo>
                      <a:pt x="20037" y="162"/>
                      <a:pt x="40084" y="305"/>
                      <a:pt x="60123" y="448"/>
                    </a:cubicBezTo>
                    <a:cubicBezTo>
                      <a:pt x="40075" y="305"/>
                      <a:pt x="20037" y="162"/>
                      <a:pt x="-1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958C00E2-ED3B-4A98-B1E4-E3EDB8A02E22}"/>
                  </a:ext>
                </a:extLst>
              </p:cNvPr>
              <p:cNvSpPr/>
              <p:nvPr/>
            </p:nvSpPr>
            <p:spPr>
              <a:xfrm>
                <a:off x="-2433835" y="5035361"/>
                <a:ext cx="36102" cy="374"/>
              </a:xfrm>
              <a:custGeom>
                <a:avLst/>
                <a:gdLst>
                  <a:gd name="connsiteX0" fmla="*/ 36102 w 36102"/>
                  <a:gd name="connsiteY0" fmla="*/ 19 h 374"/>
                  <a:gd name="connsiteX1" fmla="*/ -1 w 36102"/>
                  <a:gd name="connsiteY1" fmla="*/ 394 h 374"/>
                  <a:gd name="connsiteX2" fmla="*/ 36102 w 36102"/>
                  <a:gd name="connsiteY2" fmla="*/ 19 h 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02" h="374">
                    <a:moveTo>
                      <a:pt x="36102" y="19"/>
                    </a:moveTo>
                    <a:cubicBezTo>
                      <a:pt x="24020" y="135"/>
                      <a:pt x="11956" y="242"/>
                      <a:pt x="-1" y="394"/>
                    </a:cubicBezTo>
                    <a:cubicBezTo>
                      <a:pt x="12108" y="287"/>
                      <a:pt x="24100" y="153"/>
                      <a:pt x="36102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4F72B33D-261F-4CF5-BDA0-842F78FEFC87}"/>
                  </a:ext>
                </a:extLst>
              </p:cNvPr>
              <p:cNvSpPr/>
              <p:nvPr/>
            </p:nvSpPr>
            <p:spPr>
              <a:xfrm>
                <a:off x="-2466762" y="4377489"/>
                <a:ext cx="29691" cy="982"/>
              </a:xfrm>
              <a:custGeom>
                <a:avLst/>
                <a:gdLst>
                  <a:gd name="connsiteX0" fmla="*/ 29690 w 29691"/>
                  <a:gd name="connsiteY0" fmla="*/ 1002 h 982"/>
                  <a:gd name="connsiteX1" fmla="*/ -1 w 29691"/>
                  <a:gd name="connsiteY1" fmla="*/ 19 h 982"/>
                  <a:gd name="connsiteX2" fmla="*/ 29690 w 29691"/>
                  <a:gd name="connsiteY2" fmla="*/ 1002 h 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91" h="982">
                    <a:moveTo>
                      <a:pt x="29690" y="1002"/>
                    </a:moveTo>
                    <a:cubicBezTo>
                      <a:pt x="19761" y="662"/>
                      <a:pt x="9822" y="323"/>
                      <a:pt x="-1" y="19"/>
                    </a:cubicBezTo>
                    <a:cubicBezTo>
                      <a:pt x="9974" y="368"/>
                      <a:pt x="19832" y="680"/>
                      <a:pt x="29690" y="1002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DD08B45A-3788-4729-9629-13DA88323C6B}"/>
                  </a:ext>
                </a:extLst>
              </p:cNvPr>
              <p:cNvSpPr/>
              <p:nvPr/>
            </p:nvSpPr>
            <p:spPr>
              <a:xfrm>
                <a:off x="-3857196" y="6086009"/>
                <a:ext cx="47005" cy="4598"/>
              </a:xfrm>
              <a:custGeom>
                <a:avLst/>
                <a:gdLst>
                  <a:gd name="connsiteX0" fmla="*/ -1 w 47005"/>
                  <a:gd name="connsiteY0" fmla="*/ 4618 h 4598"/>
                  <a:gd name="connsiteX1" fmla="*/ 47005 w 47005"/>
                  <a:gd name="connsiteY1" fmla="*/ 19 h 4598"/>
                  <a:gd name="connsiteX2" fmla="*/ -1 w 47005"/>
                  <a:gd name="connsiteY2" fmla="*/ 4618 h 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005" h="4598">
                    <a:moveTo>
                      <a:pt x="-1" y="4618"/>
                    </a:moveTo>
                    <a:cubicBezTo>
                      <a:pt x="15671" y="3091"/>
                      <a:pt x="31333" y="1555"/>
                      <a:pt x="47005" y="19"/>
                    </a:cubicBezTo>
                    <a:cubicBezTo>
                      <a:pt x="31333" y="1555"/>
                      <a:pt x="15671" y="3091"/>
                      <a:pt x="-1" y="4618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6B378A25-E447-487F-BC23-F02A8BB1E1ED}"/>
                  </a:ext>
                </a:extLst>
              </p:cNvPr>
              <p:cNvSpPr/>
              <p:nvPr/>
            </p:nvSpPr>
            <p:spPr>
              <a:xfrm>
                <a:off x="-4198617" y="6096935"/>
                <a:ext cx="46041" cy="714"/>
              </a:xfrm>
              <a:custGeom>
                <a:avLst/>
                <a:gdLst>
                  <a:gd name="connsiteX0" fmla="*/ -1 w 46041"/>
                  <a:gd name="connsiteY0" fmla="*/ 734 h 714"/>
                  <a:gd name="connsiteX1" fmla="*/ 46041 w 46041"/>
                  <a:gd name="connsiteY1" fmla="*/ 19 h 714"/>
                  <a:gd name="connsiteX2" fmla="*/ -1 w 46041"/>
                  <a:gd name="connsiteY2" fmla="*/ 734 h 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041" h="714">
                    <a:moveTo>
                      <a:pt x="-1" y="734"/>
                    </a:moveTo>
                    <a:cubicBezTo>
                      <a:pt x="15349" y="501"/>
                      <a:pt x="30699" y="260"/>
                      <a:pt x="46041" y="19"/>
                    </a:cubicBezTo>
                    <a:cubicBezTo>
                      <a:pt x="30699" y="260"/>
                      <a:pt x="15349" y="501"/>
                      <a:pt x="-1" y="734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7EBC022D-BC2E-47CF-8899-E1282338820E}"/>
                  </a:ext>
                </a:extLst>
              </p:cNvPr>
              <p:cNvSpPr/>
              <p:nvPr/>
            </p:nvSpPr>
            <p:spPr>
              <a:xfrm>
                <a:off x="-4034743" y="6093101"/>
                <a:ext cx="47693" cy="4152"/>
              </a:xfrm>
              <a:custGeom>
                <a:avLst/>
                <a:gdLst>
                  <a:gd name="connsiteX0" fmla="*/ -1 w 47693"/>
                  <a:gd name="connsiteY0" fmla="*/ 4172 h 4152"/>
                  <a:gd name="connsiteX1" fmla="*/ 47692 w 47693"/>
                  <a:gd name="connsiteY1" fmla="*/ 19 h 4152"/>
                  <a:gd name="connsiteX2" fmla="*/ -1 w 47693"/>
                  <a:gd name="connsiteY2" fmla="*/ 4172 h 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93" h="4152">
                    <a:moveTo>
                      <a:pt x="-1" y="4172"/>
                    </a:moveTo>
                    <a:cubicBezTo>
                      <a:pt x="15894" y="2787"/>
                      <a:pt x="31789" y="1403"/>
                      <a:pt x="47692" y="19"/>
                    </a:cubicBezTo>
                    <a:cubicBezTo>
                      <a:pt x="31798" y="1394"/>
                      <a:pt x="15894" y="2787"/>
                      <a:pt x="-1" y="4172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7BAC6679-850B-4F59-A8DF-91330A8E8685}"/>
                  </a:ext>
                </a:extLst>
              </p:cNvPr>
              <p:cNvSpPr/>
              <p:nvPr/>
            </p:nvSpPr>
            <p:spPr>
              <a:xfrm>
                <a:off x="-4000380" y="6122312"/>
                <a:ext cx="23601" cy="142"/>
              </a:xfrm>
              <a:custGeom>
                <a:avLst/>
                <a:gdLst>
                  <a:gd name="connsiteX0" fmla="*/ 23600 w 23601"/>
                  <a:gd name="connsiteY0" fmla="*/ 162 h 142"/>
                  <a:gd name="connsiteX1" fmla="*/ -1 w 23601"/>
                  <a:gd name="connsiteY1" fmla="*/ 19 h 142"/>
                  <a:gd name="connsiteX2" fmla="*/ 23600 w 23601"/>
                  <a:gd name="connsiteY2" fmla="*/ 162 h 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601" h="142">
                    <a:moveTo>
                      <a:pt x="23600" y="162"/>
                    </a:moveTo>
                    <a:cubicBezTo>
                      <a:pt x="15697" y="117"/>
                      <a:pt x="7795" y="64"/>
                      <a:pt x="-1" y="19"/>
                    </a:cubicBezTo>
                    <a:cubicBezTo>
                      <a:pt x="7938" y="73"/>
                      <a:pt x="15769" y="117"/>
                      <a:pt x="23600" y="162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5EDE6D8B-9F38-478C-8711-FAC6A5910E93}"/>
                  </a:ext>
                </a:extLst>
              </p:cNvPr>
              <p:cNvSpPr/>
              <p:nvPr/>
            </p:nvSpPr>
            <p:spPr>
              <a:xfrm>
                <a:off x="-624465" y="5732393"/>
                <a:ext cx="3536" cy="34906"/>
              </a:xfrm>
              <a:custGeom>
                <a:avLst/>
                <a:gdLst>
                  <a:gd name="connsiteX0" fmla="*/ -1 w 3536"/>
                  <a:gd name="connsiteY0" fmla="*/ 34925 h 34906"/>
                  <a:gd name="connsiteX1" fmla="*/ 3535 w 3536"/>
                  <a:gd name="connsiteY1" fmla="*/ 19 h 34906"/>
                  <a:gd name="connsiteX2" fmla="*/ -1 w 3536"/>
                  <a:gd name="connsiteY2" fmla="*/ 34925 h 3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36" h="34906">
                    <a:moveTo>
                      <a:pt x="-1" y="34925"/>
                    </a:moveTo>
                    <a:cubicBezTo>
                      <a:pt x="1177" y="23272"/>
                      <a:pt x="2365" y="11628"/>
                      <a:pt x="3535" y="19"/>
                    </a:cubicBezTo>
                    <a:cubicBezTo>
                      <a:pt x="2365" y="11681"/>
                      <a:pt x="1177" y="23299"/>
                      <a:pt x="-1" y="34925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89D57DDF-E1FF-43CB-AC50-6014A6B22C01}"/>
                  </a:ext>
                </a:extLst>
              </p:cNvPr>
              <p:cNvSpPr/>
              <p:nvPr/>
            </p:nvSpPr>
            <p:spPr>
              <a:xfrm>
                <a:off x="-3001205" y="4589740"/>
                <a:ext cx="33405" cy="4259"/>
              </a:xfrm>
              <a:custGeom>
                <a:avLst/>
                <a:gdLst>
                  <a:gd name="connsiteX0" fmla="*/ 3481 w 33405"/>
                  <a:gd name="connsiteY0" fmla="*/ 19 h 4259"/>
                  <a:gd name="connsiteX1" fmla="*/ 33405 w 33405"/>
                  <a:gd name="connsiteY1" fmla="*/ 2573 h 4259"/>
                  <a:gd name="connsiteX2" fmla="*/ -1 w 33405"/>
                  <a:gd name="connsiteY2" fmla="*/ 4279 h 4259"/>
                  <a:gd name="connsiteX3" fmla="*/ 3481 w 33405"/>
                  <a:gd name="connsiteY3" fmla="*/ 19 h 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05" h="4259">
                    <a:moveTo>
                      <a:pt x="3481" y="19"/>
                    </a:moveTo>
                    <a:cubicBezTo>
                      <a:pt x="13447" y="868"/>
                      <a:pt x="23421" y="1716"/>
                      <a:pt x="33405" y="2573"/>
                    </a:cubicBezTo>
                    <a:cubicBezTo>
                      <a:pt x="22270" y="3145"/>
                      <a:pt x="11125" y="3707"/>
                      <a:pt x="-1" y="4279"/>
                    </a:cubicBezTo>
                    <a:cubicBezTo>
                      <a:pt x="61" y="1993"/>
                      <a:pt x="1222" y="573"/>
                      <a:pt x="3481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7AA4D31C-EF7E-42B8-8E43-CE9F824DFB4B}"/>
                  </a:ext>
                </a:extLst>
              </p:cNvPr>
              <p:cNvSpPr/>
              <p:nvPr/>
            </p:nvSpPr>
            <p:spPr>
              <a:xfrm>
                <a:off x="-438364" y="6517297"/>
                <a:ext cx="1892" cy="31771"/>
              </a:xfrm>
              <a:custGeom>
                <a:avLst/>
                <a:gdLst>
                  <a:gd name="connsiteX0" fmla="*/ 1892 w 1892"/>
                  <a:gd name="connsiteY0" fmla="*/ 31791 h 31771"/>
                  <a:gd name="connsiteX1" fmla="*/ -1 w 1892"/>
                  <a:gd name="connsiteY1" fmla="*/ 19 h 31771"/>
                  <a:gd name="connsiteX2" fmla="*/ 1892 w 1892"/>
                  <a:gd name="connsiteY2" fmla="*/ 31791 h 3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2" h="31771">
                    <a:moveTo>
                      <a:pt x="1892" y="31791"/>
                    </a:moveTo>
                    <a:cubicBezTo>
                      <a:pt x="1258" y="21183"/>
                      <a:pt x="615" y="10565"/>
                      <a:pt x="-1" y="19"/>
                    </a:cubicBezTo>
                    <a:cubicBezTo>
                      <a:pt x="633" y="10655"/>
                      <a:pt x="1267" y="21227"/>
                      <a:pt x="1892" y="31791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D365DFB2-FC91-487C-9E5F-4EBFACF6E73D}"/>
                  </a:ext>
                </a:extLst>
              </p:cNvPr>
              <p:cNvSpPr/>
              <p:nvPr/>
            </p:nvSpPr>
            <p:spPr>
              <a:xfrm>
                <a:off x="-2842693" y="4549264"/>
                <a:ext cx="23913" cy="464"/>
              </a:xfrm>
              <a:custGeom>
                <a:avLst/>
                <a:gdLst>
                  <a:gd name="connsiteX0" fmla="*/ 23913 w 23913"/>
                  <a:gd name="connsiteY0" fmla="*/ 19 h 464"/>
                  <a:gd name="connsiteX1" fmla="*/ -1 w 23913"/>
                  <a:gd name="connsiteY1" fmla="*/ 484 h 464"/>
                  <a:gd name="connsiteX2" fmla="*/ 23913 w 23913"/>
                  <a:gd name="connsiteY2" fmla="*/ 19 h 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13" h="464">
                    <a:moveTo>
                      <a:pt x="23913" y="19"/>
                    </a:moveTo>
                    <a:cubicBezTo>
                      <a:pt x="15912" y="180"/>
                      <a:pt x="7902" y="332"/>
                      <a:pt x="-1" y="484"/>
                    </a:cubicBezTo>
                    <a:cubicBezTo>
                      <a:pt x="8045" y="323"/>
                      <a:pt x="15974" y="171"/>
                      <a:pt x="23913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310BF696-093D-4CB7-995B-C1C8F36A4377}"/>
                  </a:ext>
                </a:extLst>
              </p:cNvPr>
              <p:cNvSpPr/>
              <p:nvPr/>
            </p:nvSpPr>
            <p:spPr>
              <a:xfrm>
                <a:off x="110951" y="5888421"/>
                <a:ext cx="40013" cy="4679"/>
              </a:xfrm>
              <a:custGeom>
                <a:avLst/>
                <a:gdLst>
                  <a:gd name="connsiteX0" fmla="*/ -1 w 40013"/>
                  <a:gd name="connsiteY0" fmla="*/ 19 h 4679"/>
                  <a:gd name="connsiteX1" fmla="*/ 40013 w 40013"/>
                  <a:gd name="connsiteY1" fmla="*/ 4698 h 4679"/>
                  <a:gd name="connsiteX2" fmla="*/ -1 w 40013"/>
                  <a:gd name="connsiteY2" fmla="*/ 19 h 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13" h="4679">
                    <a:moveTo>
                      <a:pt x="-1" y="19"/>
                    </a:moveTo>
                    <a:cubicBezTo>
                      <a:pt x="13340" y="1582"/>
                      <a:pt x="26681" y="3145"/>
                      <a:pt x="40013" y="4698"/>
                    </a:cubicBezTo>
                    <a:cubicBezTo>
                      <a:pt x="26672" y="3145"/>
                      <a:pt x="13340" y="1582"/>
                      <a:pt x="-1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BD57FC07-7E06-4C86-B078-F0AC458FDBE3}"/>
                  </a:ext>
                </a:extLst>
              </p:cNvPr>
              <p:cNvSpPr/>
              <p:nvPr/>
            </p:nvSpPr>
            <p:spPr>
              <a:xfrm>
                <a:off x="-2684372" y="5009418"/>
                <a:ext cx="24529" cy="383"/>
              </a:xfrm>
              <a:custGeom>
                <a:avLst/>
                <a:gdLst>
                  <a:gd name="connsiteX0" fmla="*/ 24529 w 24529"/>
                  <a:gd name="connsiteY0" fmla="*/ 19 h 383"/>
                  <a:gd name="connsiteX1" fmla="*/ -1 w 24529"/>
                  <a:gd name="connsiteY1" fmla="*/ 403 h 383"/>
                  <a:gd name="connsiteX2" fmla="*/ 24529 w 24529"/>
                  <a:gd name="connsiteY2" fmla="*/ 19 h 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529" h="383">
                    <a:moveTo>
                      <a:pt x="24529" y="19"/>
                    </a:moveTo>
                    <a:cubicBezTo>
                      <a:pt x="16314" y="144"/>
                      <a:pt x="8107" y="260"/>
                      <a:pt x="-1" y="403"/>
                    </a:cubicBezTo>
                    <a:cubicBezTo>
                      <a:pt x="8241" y="287"/>
                      <a:pt x="16385" y="153"/>
                      <a:pt x="24529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9D7B8D8F-16F1-482B-9A4E-52C3AA21B22B}"/>
                  </a:ext>
                </a:extLst>
              </p:cNvPr>
              <p:cNvSpPr/>
              <p:nvPr/>
            </p:nvSpPr>
            <p:spPr>
              <a:xfrm>
                <a:off x="-3138901" y="3403657"/>
                <a:ext cx="8914" cy="23016"/>
              </a:xfrm>
              <a:custGeom>
                <a:avLst/>
                <a:gdLst>
                  <a:gd name="connsiteX0" fmla="*/ 4258 w 8914"/>
                  <a:gd name="connsiteY0" fmla="*/ 19 h 23016"/>
                  <a:gd name="connsiteX1" fmla="*/ -1 w 8914"/>
                  <a:gd name="connsiteY1" fmla="*/ 22906 h 23016"/>
                  <a:gd name="connsiteX2" fmla="*/ 4258 w 8914"/>
                  <a:gd name="connsiteY2" fmla="*/ 19 h 2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14" h="23016">
                    <a:moveTo>
                      <a:pt x="4258" y="19"/>
                    </a:moveTo>
                    <a:cubicBezTo>
                      <a:pt x="12876" y="4618"/>
                      <a:pt x="8402" y="24835"/>
                      <a:pt x="-1" y="22906"/>
                    </a:cubicBezTo>
                    <a:cubicBezTo>
                      <a:pt x="1419" y="15271"/>
                      <a:pt x="2839" y="7645"/>
                      <a:pt x="4258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523A9E1D-7186-4516-8F0F-9C0C01F0ABFF}"/>
                  </a:ext>
                </a:extLst>
              </p:cNvPr>
              <p:cNvSpPr/>
              <p:nvPr/>
            </p:nvSpPr>
            <p:spPr>
              <a:xfrm>
                <a:off x="1284241" y="5805842"/>
                <a:ext cx="23636" cy="616"/>
              </a:xfrm>
              <a:custGeom>
                <a:avLst/>
                <a:gdLst>
                  <a:gd name="connsiteX0" fmla="*/ 23636 w 23636"/>
                  <a:gd name="connsiteY0" fmla="*/ 635 h 616"/>
                  <a:gd name="connsiteX1" fmla="*/ -1 w 23636"/>
                  <a:gd name="connsiteY1" fmla="*/ 19 h 616"/>
                  <a:gd name="connsiteX2" fmla="*/ 23636 w 23636"/>
                  <a:gd name="connsiteY2" fmla="*/ 635 h 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636" h="616">
                    <a:moveTo>
                      <a:pt x="23636" y="635"/>
                    </a:moveTo>
                    <a:cubicBezTo>
                      <a:pt x="15715" y="430"/>
                      <a:pt x="7804" y="225"/>
                      <a:pt x="-1" y="19"/>
                    </a:cubicBezTo>
                    <a:cubicBezTo>
                      <a:pt x="7937" y="234"/>
                      <a:pt x="15787" y="439"/>
                      <a:pt x="23636" y="635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B9ACB339-D587-4AA1-BE71-4327CEE419D1}"/>
                  </a:ext>
                </a:extLst>
              </p:cNvPr>
              <p:cNvSpPr/>
              <p:nvPr/>
            </p:nvSpPr>
            <p:spPr>
              <a:xfrm>
                <a:off x="-3513296" y="3245439"/>
                <a:ext cx="2500" cy="53381"/>
              </a:xfrm>
              <a:custGeom>
                <a:avLst/>
                <a:gdLst>
                  <a:gd name="connsiteX0" fmla="*/ 2499 w 2500"/>
                  <a:gd name="connsiteY0" fmla="*/ 53401 h 53381"/>
                  <a:gd name="connsiteX1" fmla="*/ -1 w 2500"/>
                  <a:gd name="connsiteY1" fmla="*/ 19 h 53381"/>
                  <a:gd name="connsiteX2" fmla="*/ 2499 w 2500"/>
                  <a:gd name="connsiteY2" fmla="*/ 53401 h 53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0" h="53381">
                    <a:moveTo>
                      <a:pt x="2499" y="53401"/>
                    </a:moveTo>
                    <a:cubicBezTo>
                      <a:pt x="1660" y="35586"/>
                      <a:pt x="830" y="17780"/>
                      <a:pt x="-1" y="19"/>
                    </a:cubicBezTo>
                    <a:cubicBezTo>
                      <a:pt x="830" y="17852"/>
                      <a:pt x="1669" y="35622"/>
                      <a:pt x="2499" y="53401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044CAAB7-D305-4163-9978-28A89545CE97}"/>
                  </a:ext>
                </a:extLst>
              </p:cNvPr>
              <p:cNvSpPr/>
              <p:nvPr/>
            </p:nvSpPr>
            <p:spPr>
              <a:xfrm>
                <a:off x="-2011706" y="8336319"/>
                <a:ext cx="36576" cy="5358"/>
              </a:xfrm>
              <a:custGeom>
                <a:avLst/>
                <a:gdLst>
                  <a:gd name="connsiteX0" fmla="*/ -1 w 36576"/>
                  <a:gd name="connsiteY0" fmla="*/ 19 h 5358"/>
                  <a:gd name="connsiteX1" fmla="*/ 36575 w 36576"/>
                  <a:gd name="connsiteY1" fmla="*/ 5377 h 5358"/>
                  <a:gd name="connsiteX2" fmla="*/ -1 w 36576"/>
                  <a:gd name="connsiteY2" fmla="*/ 19 h 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576" h="5358">
                    <a:moveTo>
                      <a:pt x="-1" y="19"/>
                    </a:moveTo>
                    <a:cubicBezTo>
                      <a:pt x="12197" y="1805"/>
                      <a:pt x="24386" y="3591"/>
                      <a:pt x="36575" y="5377"/>
                    </a:cubicBezTo>
                    <a:cubicBezTo>
                      <a:pt x="24368" y="3591"/>
                      <a:pt x="12188" y="1805"/>
                      <a:pt x="-1" y="19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7B176EC7-5995-4374-AC4D-1C7A2DAB6A5D}"/>
                  </a:ext>
                </a:extLst>
              </p:cNvPr>
              <p:cNvSpPr/>
              <p:nvPr/>
            </p:nvSpPr>
            <p:spPr>
              <a:xfrm>
                <a:off x="-2289931" y="3709713"/>
                <a:ext cx="197621" cy="85795"/>
              </a:xfrm>
              <a:custGeom>
                <a:avLst/>
                <a:gdLst>
                  <a:gd name="connsiteX0" fmla="*/ 197620 w 197621"/>
                  <a:gd name="connsiteY0" fmla="*/ 40477 h 85795"/>
                  <a:gd name="connsiteX1" fmla="*/ 68479 w 197621"/>
                  <a:gd name="connsiteY1" fmla="*/ 66980 h 85795"/>
                  <a:gd name="connsiteX2" fmla="*/ 11079 w 197621"/>
                  <a:gd name="connsiteY2" fmla="*/ 84938 h 85795"/>
                  <a:gd name="connsiteX3" fmla="*/ 9686 w 197621"/>
                  <a:gd name="connsiteY3" fmla="*/ 45415 h 85795"/>
                  <a:gd name="connsiteX4" fmla="*/ 104850 w 197621"/>
                  <a:gd name="connsiteY4" fmla="*/ 25 h 85795"/>
                  <a:gd name="connsiteX5" fmla="*/ 197620 w 197621"/>
                  <a:gd name="connsiteY5" fmla="*/ 40477 h 8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621" h="85795">
                    <a:moveTo>
                      <a:pt x="197620" y="40477"/>
                    </a:moveTo>
                    <a:cubicBezTo>
                      <a:pt x="154624" y="49326"/>
                      <a:pt x="110466" y="53952"/>
                      <a:pt x="68479" y="66980"/>
                    </a:cubicBezTo>
                    <a:cubicBezTo>
                      <a:pt x="58005" y="70230"/>
                      <a:pt x="23625" y="90197"/>
                      <a:pt x="11079" y="84938"/>
                    </a:cubicBezTo>
                    <a:cubicBezTo>
                      <a:pt x="-7986" y="76928"/>
                      <a:pt x="1658" y="56380"/>
                      <a:pt x="9686" y="45415"/>
                    </a:cubicBezTo>
                    <a:cubicBezTo>
                      <a:pt x="31171" y="16090"/>
                      <a:pt x="69604" y="-341"/>
                      <a:pt x="104850" y="25"/>
                    </a:cubicBezTo>
                    <a:cubicBezTo>
                      <a:pt x="140024" y="400"/>
                      <a:pt x="188315" y="-886"/>
                      <a:pt x="197620" y="40477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EE7CA4B2-25E2-46F8-8A8E-872885C02FC9}"/>
                  </a:ext>
                </a:extLst>
              </p:cNvPr>
              <p:cNvSpPr/>
              <p:nvPr/>
            </p:nvSpPr>
            <p:spPr>
              <a:xfrm>
                <a:off x="-2211770" y="3803821"/>
                <a:ext cx="117190" cy="96583"/>
              </a:xfrm>
              <a:custGeom>
                <a:avLst/>
                <a:gdLst>
                  <a:gd name="connsiteX0" fmla="*/ -1 w 117190"/>
                  <a:gd name="connsiteY0" fmla="*/ 25040 h 96583"/>
                  <a:gd name="connsiteX1" fmla="*/ 87519 w 117190"/>
                  <a:gd name="connsiteY1" fmla="*/ 19 h 96583"/>
                  <a:gd name="connsiteX2" fmla="*/ 77009 w 117190"/>
                  <a:gd name="connsiteY2" fmla="*/ 95879 h 96583"/>
                  <a:gd name="connsiteX3" fmla="*/ -1 w 117190"/>
                  <a:gd name="connsiteY3" fmla="*/ 25040 h 9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190" h="96583">
                    <a:moveTo>
                      <a:pt x="-1" y="25040"/>
                    </a:moveTo>
                    <a:cubicBezTo>
                      <a:pt x="47344" y="58178"/>
                      <a:pt x="83509" y="74502"/>
                      <a:pt x="87519" y="19"/>
                    </a:cubicBezTo>
                    <a:cubicBezTo>
                      <a:pt x="138829" y="7011"/>
                      <a:pt x="115835" y="89646"/>
                      <a:pt x="77009" y="95879"/>
                    </a:cubicBezTo>
                    <a:cubicBezTo>
                      <a:pt x="34753" y="102657"/>
                      <a:pt x="6562" y="60446"/>
                      <a:pt x="-1" y="25040"/>
                    </a:cubicBezTo>
                  </a:path>
                </a:pathLst>
              </a:custGeom>
              <a:solidFill>
                <a:srgbClr val="000000"/>
              </a:solidFill>
              <a:ln w="89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圆角矩形 20">
            <a:extLst>
              <a:ext uri="{FF2B5EF4-FFF2-40B4-BE49-F238E27FC236}">
                <a16:creationId xmlns:a16="http://schemas.microsoft.com/office/drawing/2014/main" id="{29B41677-728C-4953-9538-6D1EF168483F}"/>
              </a:ext>
            </a:extLst>
          </p:cNvPr>
          <p:cNvSpPr/>
          <p:nvPr/>
        </p:nvSpPr>
        <p:spPr>
          <a:xfrm flipH="1">
            <a:off x="695325" y="1679714"/>
            <a:ext cx="5869248" cy="4237924"/>
          </a:xfrm>
          <a:prstGeom prst="foldedCorner">
            <a:avLst/>
          </a:prstGeom>
          <a:solidFill>
            <a:schemeClr val="accent4"/>
          </a:solidFill>
          <a:ln w="25400" cap="flat" cmpd="sng" algn="ctr">
            <a:noFill/>
            <a:prstDash val="solid"/>
            <a:miter lim="800000"/>
          </a:ln>
          <a:effectLst>
            <a:outerShdw blurRad="228600" dist="38100" dir="2700000" sx="101000" sy="101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2" name="TextBox 9">
            <a:extLst>
              <a:ext uri="{FF2B5EF4-FFF2-40B4-BE49-F238E27FC236}">
                <a16:creationId xmlns:a16="http://schemas.microsoft.com/office/drawing/2014/main" id="{A4A825BB-D72E-4F41-AE5A-D5862F5DDE74}"/>
              </a:ext>
            </a:extLst>
          </p:cNvPr>
          <p:cNvSpPr txBox="1"/>
          <p:nvPr/>
        </p:nvSpPr>
        <p:spPr>
          <a:xfrm>
            <a:off x="652803" y="485466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演讲的核心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F8EB6487-E00C-444E-B72E-3B650E9FAF48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124" name="箭头: 五边形 123">
              <a:extLst>
                <a:ext uri="{FF2B5EF4-FFF2-40B4-BE49-F238E27FC236}">
                  <a16:creationId xmlns:a16="http://schemas.microsoft.com/office/drawing/2014/main" id="{0A544B43-F04B-4FCB-801B-412EF97EEE10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箭头: 五边形 124">
              <a:extLst>
                <a:ext uri="{FF2B5EF4-FFF2-40B4-BE49-F238E27FC236}">
                  <a16:creationId xmlns:a16="http://schemas.microsoft.com/office/drawing/2014/main" id="{4BC6D976-F5A5-45D0-A575-9C8483D6DA75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箭头: 五边形 125">
              <a:extLst>
                <a:ext uri="{FF2B5EF4-FFF2-40B4-BE49-F238E27FC236}">
                  <a16:creationId xmlns:a16="http://schemas.microsoft.com/office/drawing/2014/main" id="{EAD6882E-817F-4230-B473-D418C310C95D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29" name="文本框 128">
            <a:extLst>
              <a:ext uri="{FF2B5EF4-FFF2-40B4-BE49-F238E27FC236}">
                <a16:creationId xmlns:a16="http://schemas.microsoft.com/office/drawing/2014/main" id="{E2C00FC2-D56C-41AB-BD02-959B6904C735}"/>
              </a:ext>
            </a:extLst>
          </p:cNvPr>
          <p:cNvSpPr txBox="1"/>
          <p:nvPr/>
        </p:nvSpPr>
        <p:spPr>
          <a:xfrm>
            <a:off x="1846104" y="2531717"/>
            <a:ext cx="282481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演讲是馈赠礼物</a:t>
            </a:r>
            <a:r>
              <a:rPr kumimoji="0" lang="en-US" altLang="zh-CN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---</a:t>
            </a:r>
            <a:r>
              <a:rPr kumimoji="0" lang="zh-CN" altLang="en-US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思想</a:t>
            </a:r>
            <a:endParaRPr lang="zh-CN" altLang="en-US" sz="2000" kern="100" dirty="0">
              <a:effectLst/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B01B8F18-C9CC-4A56-A74E-78128E5997FA}"/>
              </a:ext>
            </a:extLst>
          </p:cNvPr>
          <p:cNvSpPr txBox="1"/>
          <p:nvPr/>
        </p:nvSpPr>
        <p:spPr>
          <a:xfrm>
            <a:off x="1807647" y="3497962"/>
            <a:ext cx="428835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切记自我推销，王婆卖瓜，自卖自夸</a:t>
            </a:r>
            <a:endParaRPr lang="zh-CN" altLang="en-US" sz="2000" kern="100" dirty="0">
              <a:effectLst/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7E34AC41-3F2A-4526-8455-35DBC8FD116E}"/>
              </a:ext>
            </a:extLst>
          </p:cNvPr>
          <p:cNvSpPr txBox="1"/>
          <p:nvPr/>
        </p:nvSpPr>
        <p:spPr>
          <a:xfrm>
            <a:off x="1846119" y="4518531"/>
            <a:ext cx="351891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不要传递问题，而要传递思想</a:t>
            </a:r>
            <a:endParaRPr lang="zh-CN" altLang="en-US" sz="2000" kern="100" dirty="0">
              <a:effectLst/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32" name="Picture 32">
            <a:extLst>
              <a:ext uri="{FF2B5EF4-FFF2-40B4-BE49-F238E27FC236}">
                <a16:creationId xmlns:a16="http://schemas.microsoft.com/office/drawing/2014/main" id="{B34D69F0-A816-4F3A-93F5-79AE3F4DF1E7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5020" y="2531717"/>
            <a:ext cx="599638" cy="486692"/>
          </a:xfrm>
          <a:prstGeom prst="rect">
            <a:avLst/>
          </a:prstGeom>
        </p:spPr>
      </p:pic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4B9528FF-5576-4D43-9CB6-09CD00677288}"/>
              </a:ext>
            </a:extLst>
          </p:cNvPr>
          <p:cNvCxnSpPr/>
          <p:nvPr/>
        </p:nvCxnSpPr>
        <p:spPr>
          <a:xfrm>
            <a:off x="1946366" y="3018409"/>
            <a:ext cx="4149634" cy="0"/>
          </a:xfrm>
          <a:prstGeom prst="line">
            <a:avLst/>
          </a:prstGeom>
          <a:ln w="1270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32">
            <a:extLst>
              <a:ext uri="{FF2B5EF4-FFF2-40B4-BE49-F238E27FC236}">
                <a16:creationId xmlns:a16="http://schemas.microsoft.com/office/drawing/2014/main" id="{34576120-40E7-4130-BFDB-FCEFDF8A1F9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5020" y="3488224"/>
            <a:ext cx="599638" cy="486692"/>
          </a:xfrm>
          <a:prstGeom prst="rect">
            <a:avLst/>
          </a:prstGeom>
        </p:spPr>
      </p:pic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235959F2-A1E4-49DD-87D5-01AE82ACEAE2}"/>
              </a:ext>
            </a:extLst>
          </p:cNvPr>
          <p:cNvCxnSpPr/>
          <p:nvPr/>
        </p:nvCxnSpPr>
        <p:spPr>
          <a:xfrm>
            <a:off x="1946366" y="3974916"/>
            <a:ext cx="4149634" cy="0"/>
          </a:xfrm>
          <a:prstGeom prst="line">
            <a:avLst/>
          </a:prstGeom>
          <a:ln w="1270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32">
            <a:extLst>
              <a:ext uri="{FF2B5EF4-FFF2-40B4-BE49-F238E27FC236}">
                <a16:creationId xmlns:a16="http://schemas.microsoft.com/office/drawing/2014/main" id="{6BA7C67B-8244-482E-9BC6-5C2448A52DD9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5020" y="4509277"/>
            <a:ext cx="599638" cy="486692"/>
          </a:xfrm>
          <a:prstGeom prst="rect">
            <a:avLst/>
          </a:prstGeom>
        </p:spPr>
      </p:pic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DBAD3FFC-67A4-450C-8863-FD3E01FAF6CC}"/>
              </a:ext>
            </a:extLst>
          </p:cNvPr>
          <p:cNvCxnSpPr/>
          <p:nvPr/>
        </p:nvCxnSpPr>
        <p:spPr>
          <a:xfrm>
            <a:off x="1946366" y="4995969"/>
            <a:ext cx="4149634" cy="0"/>
          </a:xfrm>
          <a:prstGeom prst="line">
            <a:avLst/>
          </a:prstGeom>
          <a:ln w="1270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18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F810552E-B3F8-48AB-9FD4-F3D19CCFD18A}"/>
              </a:ext>
            </a:extLst>
          </p:cNvPr>
          <p:cNvSpPr txBox="1"/>
          <p:nvPr/>
        </p:nvSpPr>
        <p:spPr>
          <a:xfrm>
            <a:off x="652803" y="485466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如何正确写演讲稿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CC3B65B-DF5D-4E9A-86DF-E79360EC50F9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5D866A0A-A153-4B1D-AF87-2E22D0B70C00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箭头: 五边形 5">
              <a:extLst>
                <a:ext uri="{FF2B5EF4-FFF2-40B4-BE49-F238E27FC236}">
                  <a16:creationId xmlns:a16="http://schemas.microsoft.com/office/drawing/2014/main" id="{ED824373-A691-40B2-BA05-A9788D2A82F1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箭头: 五边形 6">
              <a:extLst>
                <a:ext uri="{FF2B5EF4-FFF2-40B4-BE49-F238E27FC236}">
                  <a16:creationId xmlns:a16="http://schemas.microsoft.com/office/drawing/2014/main" id="{138912D9-62CC-4539-96F5-42A6B816DAA9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8" name="TextBox 9">
            <a:extLst>
              <a:ext uri="{FF2B5EF4-FFF2-40B4-BE49-F238E27FC236}">
                <a16:creationId xmlns:a16="http://schemas.microsoft.com/office/drawing/2014/main" id="{1EE9E9A6-8407-4032-BF91-A73B89B69F14}"/>
              </a:ext>
            </a:extLst>
          </p:cNvPr>
          <p:cNvSpPr txBox="1"/>
          <p:nvPr/>
        </p:nvSpPr>
        <p:spPr>
          <a:xfrm>
            <a:off x="652803" y="975221"/>
            <a:ext cx="5785575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演讲的结构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D932D69-8C2B-48A2-9FD2-3E130685CD06}"/>
              </a:ext>
            </a:extLst>
          </p:cNvPr>
          <p:cNvSpPr/>
          <p:nvPr/>
        </p:nvSpPr>
        <p:spPr>
          <a:xfrm>
            <a:off x="4415790" y="2411925"/>
            <a:ext cx="3360420" cy="2894861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6CBCA0D0-9741-46EE-A521-D5E6EB7FBCA0}"/>
              </a:ext>
            </a:extLst>
          </p:cNvPr>
          <p:cNvSpPr/>
          <p:nvPr/>
        </p:nvSpPr>
        <p:spPr>
          <a:xfrm>
            <a:off x="829054" y="2406231"/>
            <a:ext cx="3585210" cy="2889424"/>
          </a:xfrm>
          <a:custGeom>
            <a:avLst/>
            <a:gdLst>
              <a:gd name="connsiteX0" fmla="*/ 3585210 w 3585210"/>
              <a:gd name="connsiteY0" fmla="*/ 0 h 4154697"/>
              <a:gd name="connsiteX1" fmla="*/ 3585210 w 3585210"/>
              <a:gd name="connsiteY1" fmla="*/ 4139007 h 4154697"/>
              <a:gd name="connsiteX2" fmla="*/ 0 w 3585210"/>
              <a:gd name="connsiteY2" fmla="*/ 4154697 h 4154697"/>
              <a:gd name="connsiteX3" fmla="*/ 22860 w 3585210"/>
              <a:gd name="connsiteY3" fmla="*/ 1411497 h 4154697"/>
              <a:gd name="connsiteX4" fmla="*/ 3585210 w 3585210"/>
              <a:gd name="connsiteY4" fmla="*/ 0 h 415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5210" h="4154697">
                <a:moveTo>
                  <a:pt x="3585210" y="0"/>
                </a:moveTo>
                <a:lnTo>
                  <a:pt x="3585210" y="4139007"/>
                </a:lnTo>
                <a:lnTo>
                  <a:pt x="0" y="4154697"/>
                </a:lnTo>
                <a:lnTo>
                  <a:pt x="22860" y="1411497"/>
                </a:lnTo>
                <a:lnTo>
                  <a:pt x="358521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7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9FD55377-63E3-4C63-BD5B-9FAAB393E3F2}"/>
              </a:ext>
            </a:extLst>
          </p:cNvPr>
          <p:cNvSpPr/>
          <p:nvPr/>
        </p:nvSpPr>
        <p:spPr>
          <a:xfrm>
            <a:off x="7764666" y="1594964"/>
            <a:ext cx="3501390" cy="3700729"/>
          </a:xfrm>
          <a:custGeom>
            <a:avLst/>
            <a:gdLst>
              <a:gd name="connsiteX0" fmla="*/ 3501390 w 3501390"/>
              <a:gd name="connsiteY0" fmla="*/ 0 h 3901524"/>
              <a:gd name="connsiteX1" fmla="*/ 3501390 w 3501390"/>
              <a:gd name="connsiteY1" fmla="*/ 3886200 h 3901524"/>
              <a:gd name="connsiteX2" fmla="*/ 0 w 3501390"/>
              <a:gd name="connsiteY2" fmla="*/ 3901524 h 3901524"/>
              <a:gd name="connsiteX3" fmla="*/ 0 w 3501390"/>
              <a:gd name="connsiteY3" fmla="*/ 863979 h 3901524"/>
              <a:gd name="connsiteX4" fmla="*/ 3501390 w 3501390"/>
              <a:gd name="connsiteY4" fmla="*/ 0 h 390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1390" h="3901524">
                <a:moveTo>
                  <a:pt x="3501390" y="0"/>
                </a:moveTo>
                <a:lnTo>
                  <a:pt x="3501390" y="3886200"/>
                </a:lnTo>
                <a:lnTo>
                  <a:pt x="0" y="3901524"/>
                </a:lnTo>
                <a:lnTo>
                  <a:pt x="0" y="863979"/>
                </a:lnTo>
                <a:lnTo>
                  <a:pt x="350139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0361A720-5393-4B4B-981D-5D24A6630701}"/>
              </a:ext>
            </a:extLst>
          </p:cNvPr>
          <p:cNvCxnSpPr>
            <a:cxnSpLocks/>
            <a:stCxn id="20" idx="3"/>
            <a:endCxn id="20" idx="0"/>
          </p:cNvCxnSpPr>
          <p:nvPr/>
        </p:nvCxnSpPr>
        <p:spPr>
          <a:xfrm flipV="1">
            <a:off x="851914" y="2406231"/>
            <a:ext cx="3562350" cy="9816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057594A-95C3-4A3D-903A-86531F061014}"/>
              </a:ext>
            </a:extLst>
          </p:cNvPr>
          <p:cNvCxnSpPr>
            <a:cxnSpLocks/>
            <a:endCxn id="19" idx="3"/>
          </p:cNvCxnSpPr>
          <p:nvPr/>
        </p:nvCxnSpPr>
        <p:spPr>
          <a:xfrm>
            <a:off x="4415028" y="2411926"/>
            <a:ext cx="3349638" cy="25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A479536A-FBEB-46A1-8A36-AEE6DABAF077}"/>
              </a:ext>
            </a:extLst>
          </p:cNvPr>
          <p:cNvCxnSpPr>
            <a:cxnSpLocks/>
            <a:stCxn id="19" idx="3"/>
            <a:endCxn id="19" idx="0"/>
          </p:cNvCxnSpPr>
          <p:nvPr/>
        </p:nvCxnSpPr>
        <p:spPr>
          <a:xfrm flipV="1">
            <a:off x="7764666" y="1594964"/>
            <a:ext cx="3501390" cy="8195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483B1FF4-D46D-47A5-84B9-9D032644C6FE}"/>
              </a:ext>
            </a:extLst>
          </p:cNvPr>
          <p:cNvCxnSpPr>
            <a:cxnSpLocks/>
          </p:cNvCxnSpPr>
          <p:nvPr/>
        </p:nvCxnSpPr>
        <p:spPr>
          <a:xfrm>
            <a:off x="1027003" y="5176535"/>
            <a:ext cx="3157730" cy="1219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E1E9FECA-A063-4AFD-8EE6-FB94CA7E5B8A}"/>
              </a:ext>
            </a:extLst>
          </p:cNvPr>
          <p:cNvCxnSpPr>
            <a:cxnSpLocks/>
          </p:cNvCxnSpPr>
          <p:nvPr/>
        </p:nvCxnSpPr>
        <p:spPr>
          <a:xfrm>
            <a:off x="4489914" y="5176535"/>
            <a:ext cx="3157730" cy="1219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5EF58E7F-5A1B-4546-BA72-E9C9DD541EB4}"/>
              </a:ext>
            </a:extLst>
          </p:cNvPr>
          <p:cNvCxnSpPr>
            <a:cxnSpLocks/>
          </p:cNvCxnSpPr>
          <p:nvPr/>
        </p:nvCxnSpPr>
        <p:spPr>
          <a:xfrm>
            <a:off x="7952825" y="5176535"/>
            <a:ext cx="3157730" cy="1219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图形 34">
            <a:extLst>
              <a:ext uri="{FF2B5EF4-FFF2-40B4-BE49-F238E27FC236}">
                <a16:creationId xmlns:a16="http://schemas.microsoft.com/office/drawing/2014/main" id="{AA45EFF4-6BB2-4F46-853F-3240E0F1AC76}"/>
              </a:ext>
            </a:extLst>
          </p:cNvPr>
          <p:cNvGrpSpPr/>
          <p:nvPr/>
        </p:nvGrpSpPr>
        <p:grpSpPr>
          <a:xfrm rot="20038390">
            <a:off x="713715" y="2083698"/>
            <a:ext cx="1628665" cy="1057951"/>
            <a:chOff x="725544" y="1764780"/>
            <a:chExt cx="4081805" cy="2651466"/>
          </a:xfrm>
        </p:grpSpPr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4B120BEF-881F-4889-86E5-A54F7B9F99B0}"/>
                </a:ext>
              </a:extLst>
            </p:cNvPr>
            <p:cNvSpPr/>
            <p:nvPr/>
          </p:nvSpPr>
          <p:spPr>
            <a:xfrm>
              <a:off x="1980827" y="2311297"/>
              <a:ext cx="2433712" cy="973485"/>
            </a:xfrm>
            <a:custGeom>
              <a:avLst/>
              <a:gdLst>
                <a:gd name="connsiteX0" fmla="*/ 0 w 2433712"/>
                <a:gd name="connsiteY0" fmla="*/ 475923 h 973485"/>
                <a:gd name="connsiteX1" fmla="*/ 73482 w 2433712"/>
                <a:gd name="connsiteY1" fmla="*/ 227186 h 973485"/>
                <a:gd name="connsiteX2" fmla="*/ 135642 w 2433712"/>
                <a:gd name="connsiteY2" fmla="*/ 77695 h 973485"/>
                <a:gd name="connsiteX3" fmla="*/ 145517 w 2433712"/>
                <a:gd name="connsiteY3" fmla="*/ 60729 h 973485"/>
                <a:gd name="connsiteX4" fmla="*/ 177490 w 2433712"/>
                <a:gd name="connsiteY4" fmla="*/ 54670 h 973485"/>
                <a:gd name="connsiteX5" fmla="*/ 546731 w 2433712"/>
                <a:gd name="connsiteY5" fmla="*/ 5568 h 973485"/>
                <a:gd name="connsiteX6" fmla="*/ 965450 w 2433712"/>
                <a:gd name="connsiteY6" fmla="*/ 22632 h 973485"/>
                <a:gd name="connsiteX7" fmla="*/ 1320381 w 2433712"/>
                <a:gd name="connsiteY7" fmla="*/ 100512 h 973485"/>
                <a:gd name="connsiteX8" fmla="*/ 1371920 w 2433712"/>
                <a:gd name="connsiteY8" fmla="*/ 114534 h 973485"/>
                <a:gd name="connsiteX9" fmla="*/ 1400139 w 2433712"/>
                <a:gd name="connsiteY9" fmla="*/ 122570 h 973485"/>
                <a:gd name="connsiteX10" fmla="*/ 1425656 w 2433712"/>
                <a:gd name="connsiteY10" fmla="*/ 190663 h 973485"/>
                <a:gd name="connsiteX11" fmla="*/ 1451899 w 2433712"/>
                <a:gd name="connsiteY11" fmla="*/ 265427 h 973485"/>
                <a:gd name="connsiteX12" fmla="*/ 1532620 w 2433712"/>
                <a:gd name="connsiteY12" fmla="*/ 344665 h 973485"/>
                <a:gd name="connsiteX13" fmla="*/ 1847100 w 2433712"/>
                <a:gd name="connsiteY13" fmla="*/ 549674 h 973485"/>
                <a:gd name="connsiteX14" fmla="*/ 2420296 w 2433712"/>
                <a:gd name="connsiteY14" fmla="*/ 696037 h 973485"/>
                <a:gd name="connsiteX15" fmla="*/ 2433713 w 2433712"/>
                <a:gd name="connsiteY15" fmla="*/ 698837 h 973485"/>
                <a:gd name="connsiteX16" fmla="*/ 2284495 w 2433712"/>
                <a:gd name="connsiteY16" fmla="*/ 864077 h 973485"/>
                <a:gd name="connsiteX17" fmla="*/ 2200375 w 2433712"/>
                <a:gd name="connsiteY17" fmla="*/ 957225 h 973485"/>
                <a:gd name="connsiteX18" fmla="*/ 2167147 w 2433712"/>
                <a:gd name="connsiteY18" fmla="*/ 971592 h 973485"/>
                <a:gd name="connsiteX19" fmla="*/ 1862677 w 2433712"/>
                <a:gd name="connsiteY19" fmla="*/ 895376 h 973485"/>
                <a:gd name="connsiteX20" fmla="*/ 1717722 w 2433712"/>
                <a:gd name="connsiteY20" fmla="*/ 842265 h 973485"/>
                <a:gd name="connsiteX21" fmla="*/ 1538104 w 2433712"/>
                <a:gd name="connsiteY21" fmla="*/ 728784 h 973485"/>
                <a:gd name="connsiteX22" fmla="*/ 1387144 w 2433712"/>
                <a:gd name="connsiteY22" fmla="*/ 614086 h 973485"/>
                <a:gd name="connsiteX23" fmla="*/ 1330965 w 2433712"/>
                <a:gd name="connsiteY23" fmla="*/ 571183 h 973485"/>
                <a:gd name="connsiteX24" fmla="*/ 1296979 w 2433712"/>
                <a:gd name="connsiteY24" fmla="*/ 602126 h 973485"/>
                <a:gd name="connsiteX25" fmla="*/ 1239693 w 2433712"/>
                <a:gd name="connsiteY25" fmla="*/ 653434 h 973485"/>
                <a:gd name="connsiteX26" fmla="*/ 1142239 w 2433712"/>
                <a:gd name="connsiteY26" fmla="*/ 733885 h 973485"/>
                <a:gd name="connsiteX27" fmla="*/ 1021826 w 2433712"/>
                <a:gd name="connsiteY27" fmla="*/ 786988 h 973485"/>
                <a:gd name="connsiteX28" fmla="*/ 955349 w 2433712"/>
                <a:gd name="connsiteY28" fmla="*/ 815446 h 973485"/>
                <a:gd name="connsiteX29" fmla="*/ 935235 w 2433712"/>
                <a:gd name="connsiteY29" fmla="*/ 823421 h 973485"/>
                <a:gd name="connsiteX30" fmla="*/ 872784 w 2433712"/>
                <a:gd name="connsiteY30" fmla="*/ 802941 h 973485"/>
                <a:gd name="connsiteX31" fmla="*/ 741795 w 2433712"/>
                <a:gd name="connsiteY31" fmla="*/ 754791 h 973485"/>
                <a:gd name="connsiteX32" fmla="*/ 471930 w 2433712"/>
                <a:gd name="connsiteY32" fmla="*/ 612589 h 973485"/>
                <a:gd name="connsiteX33" fmla="*/ 436935 w 2433712"/>
                <a:gd name="connsiteY33" fmla="*/ 572901 h 973485"/>
                <a:gd name="connsiteX34" fmla="*/ 429056 w 2433712"/>
                <a:gd name="connsiteY34" fmla="*/ 553889 h 973485"/>
                <a:gd name="connsiteX35" fmla="*/ 442567 w 2433712"/>
                <a:gd name="connsiteY35" fmla="*/ 535644 h 973485"/>
                <a:gd name="connsiteX36" fmla="*/ 578262 w 2433712"/>
                <a:gd name="connsiteY36" fmla="*/ 446772 h 973485"/>
                <a:gd name="connsiteX37" fmla="*/ 610658 w 2433712"/>
                <a:gd name="connsiteY37" fmla="*/ 426883 h 973485"/>
                <a:gd name="connsiteX38" fmla="*/ 74978 w 2433712"/>
                <a:gd name="connsiteY38" fmla="*/ 469900 h 973485"/>
                <a:gd name="connsiteX39" fmla="*/ 0 w 2433712"/>
                <a:gd name="connsiteY39" fmla="*/ 475923 h 97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33712" h="973485">
                  <a:moveTo>
                    <a:pt x="0" y="475923"/>
                  </a:moveTo>
                  <a:cubicBezTo>
                    <a:pt x="21447" y="392532"/>
                    <a:pt x="41660" y="307326"/>
                    <a:pt x="73482" y="227186"/>
                  </a:cubicBezTo>
                  <a:cubicBezTo>
                    <a:pt x="93400" y="177035"/>
                    <a:pt x="114502" y="127338"/>
                    <a:pt x="135642" y="77695"/>
                  </a:cubicBezTo>
                  <a:cubicBezTo>
                    <a:pt x="138573" y="70803"/>
                    <a:pt x="139810" y="64161"/>
                    <a:pt x="145517" y="60729"/>
                  </a:cubicBezTo>
                  <a:cubicBezTo>
                    <a:pt x="153133" y="56146"/>
                    <a:pt x="168894" y="56244"/>
                    <a:pt x="177490" y="54670"/>
                  </a:cubicBezTo>
                  <a:cubicBezTo>
                    <a:pt x="299588" y="32275"/>
                    <a:pt x="422957" y="15182"/>
                    <a:pt x="546731" y="5568"/>
                  </a:cubicBezTo>
                  <a:cubicBezTo>
                    <a:pt x="687981" y="-5404"/>
                    <a:pt x="825684" y="-386"/>
                    <a:pt x="965450" y="22632"/>
                  </a:cubicBezTo>
                  <a:cubicBezTo>
                    <a:pt x="1084978" y="42316"/>
                    <a:pt x="1203325" y="69446"/>
                    <a:pt x="1320381" y="100512"/>
                  </a:cubicBezTo>
                  <a:cubicBezTo>
                    <a:pt x="1337589" y="105075"/>
                    <a:pt x="1354773" y="109741"/>
                    <a:pt x="1371920" y="114534"/>
                  </a:cubicBezTo>
                  <a:cubicBezTo>
                    <a:pt x="1379909" y="116769"/>
                    <a:pt x="1393174" y="117908"/>
                    <a:pt x="1400139" y="122570"/>
                  </a:cubicBezTo>
                  <a:cubicBezTo>
                    <a:pt x="1415027" y="132533"/>
                    <a:pt x="1420077" y="173365"/>
                    <a:pt x="1425656" y="190663"/>
                  </a:cubicBezTo>
                  <a:cubicBezTo>
                    <a:pt x="1433133" y="213849"/>
                    <a:pt x="1437486" y="245702"/>
                    <a:pt x="1451899" y="265427"/>
                  </a:cubicBezTo>
                  <a:cubicBezTo>
                    <a:pt x="1473358" y="294788"/>
                    <a:pt x="1506020" y="320257"/>
                    <a:pt x="1532620" y="344665"/>
                  </a:cubicBezTo>
                  <a:cubicBezTo>
                    <a:pt x="1625450" y="429851"/>
                    <a:pt x="1727212" y="507559"/>
                    <a:pt x="1847100" y="549674"/>
                  </a:cubicBezTo>
                  <a:cubicBezTo>
                    <a:pt x="2032576" y="614828"/>
                    <a:pt x="2228160" y="655664"/>
                    <a:pt x="2420296" y="696037"/>
                  </a:cubicBezTo>
                  <a:cubicBezTo>
                    <a:pt x="2424768" y="696976"/>
                    <a:pt x="2429240" y="697911"/>
                    <a:pt x="2433713" y="698837"/>
                  </a:cubicBezTo>
                  <a:cubicBezTo>
                    <a:pt x="2383973" y="753917"/>
                    <a:pt x="2334234" y="808997"/>
                    <a:pt x="2284495" y="864077"/>
                  </a:cubicBezTo>
                  <a:cubicBezTo>
                    <a:pt x="2256452" y="895126"/>
                    <a:pt x="2228414" y="926176"/>
                    <a:pt x="2200375" y="957225"/>
                  </a:cubicBezTo>
                  <a:cubicBezTo>
                    <a:pt x="2185959" y="973191"/>
                    <a:pt x="2187537" y="976040"/>
                    <a:pt x="2167147" y="971592"/>
                  </a:cubicBezTo>
                  <a:cubicBezTo>
                    <a:pt x="2064980" y="949300"/>
                    <a:pt x="1962992" y="924999"/>
                    <a:pt x="1862677" y="895376"/>
                  </a:cubicBezTo>
                  <a:cubicBezTo>
                    <a:pt x="1813499" y="880858"/>
                    <a:pt x="1763477" y="865782"/>
                    <a:pt x="1717722" y="842265"/>
                  </a:cubicBezTo>
                  <a:cubicBezTo>
                    <a:pt x="1654746" y="809895"/>
                    <a:pt x="1595636" y="769883"/>
                    <a:pt x="1538104" y="728784"/>
                  </a:cubicBezTo>
                  <a:cubicBezTo>
                    <a:pt x="1486676" y="692044"/>
                    <a:pt x="1436457" y="653610"/>
                    <a:pt x="1387144" y="614086"/>
                  </a:cubicBezTo>
                  <a:cubicBezTo>
                    <a:pt x="1377421" y="606296"/>
                    <a:pt x="1342340" y="568735"/>
                    <a:pt x="1330965" y="571183"/>
                  </a:cubicBezTo>
                  <a:cubicBezTo>
                    <a:pt x="1321152" y="573295"/>
                    <a:pt x="1304165" y="595623"/>
                    <a:pt x="1296979" y="602126"/>
                  </a:cubicBezTo>
                  <a:cubicBezTo>
                    <a:pt x="1277975" y="619330"/>
                    <a:pt x="1258893" y="636451"/>
                    <a:pt x="1239693" y="653434"/>
                  </a:cubicBezTo>
                  <a:cubicBezTo>
                    <a:pt x="1209138" y="680453"/>
                    <a:pt x="1177930" y="713548"/>
                    <a:pt x="1142239" y="733885"/>
                  </a:cubicBezTo>
                  <a:cubicBezTo>
                    <a:pt x="1104629" y="755319"/>
                    <a:pt x="1061522" y="769920"/>
                    <a:pt x="1021826" y="786988"/>
                  </a:cubicBezTo>
                  <a:cubicBezTo>
                    <a:pt x="999682" y="796504"/>
                    <a:pt x="977518" y="805988"/>
                    <a:pt x="955349" y="815446"/>
                  </a:cubicBezTo>
                  <a:cubicBezTo>
                    <a:pt x="949557" y="817915"/>
                    <a:pt x="941478" y="823286"/>
                    <a:pt x="935235" y="823421"/>
                  </a:cubicBezTo>
                  <a:cubicBezTo>
                    <a:pt x="916756" y="823810"/>
                    <a:pt x="889923" y="808792"/>
                    <a:pt x="872784" y="802941"/>
                  </a:cubicBezTo>
                  <a:cubicBezTo>
                    <a:pt x="828755" y="787911"/>
                    <a:pt x="785049" y="771929"/>
                    <a:pt x="741795" y="754791"/>
                  </a:cubicBezTo>
                  <a:cubicBezTo>
                    <a:pt x="649440" y="718198"/>
                    <a:pt x="547941" y="678440"/>
                    <a:pt x="471930" y="612589"/>
                  </a:cubicBezTo>
                  <a:cubicBezTo>
                    <a:pt x="458669" y="601105"/>
                    <a:pt x="445711" y="588247"/>
                    <a:pt x="436935" y="572901"/>
                  </a:cubicBezTo>
                  <a:cubicBezTo>
                    <a:pt x="433893" y="567579"/>
                    <a:pt x="429368" y="560170"/>
                    <a:pt x="429056" y="553889"/>
                  </a:cubicBezTo>
                  <a:cubicBezTo>
                    <a:pt x="428560" y="543873"/>
                    <a:pt x="434193" y="541905"/>
                    <a:pt x="442567" y="535644"/>
                  </a:cubicBezTo>
                  <a:cubicBezTo>
                    <a:pt x="485801" y="503332"/>
                    <a:pt x="532417" y="475169"/>
                    <a:pt x="578262" y="446772"/>
                  </a:cubicBezTo>
                  <a:cubicBezTo>
                    <a:pt x="589035" y="440101"/>
                    <a:pt x="599828" y="433459"/>
                    <a:pt x="610658" y="426883"/>
                  </a:cubicBezTo>
                  <a:lnTo>
                    <a:pt x="74978" y="469900"/>
                  </a:lnTo>
                  <a:cubicBezTo>
                    <a:pt x="49985" y="471909"/>
                    <a:pt x="24993" y="473914"/>
                    <a:pt x="0" y="475923"/>
                  </a:cubicBezTo>
                </a:path>
              </a:pathLst>
            </a:custGeom>
            <a:solidFill>
              <a:schemeClr val="accent3"/>
            </a:solidFill>
            <a:ln w="4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1EB40889-AF77-487F-8926-ACD0D09BF235}"/>
                </a:ext>
              </a:extLst>
            </p:cNvPr>
            <p:cNvSpPr/>
            <p:nvPr/>
          </p:nvSpPr>
          <p:spPr>
            <a:xfrm>
              <a:off x="725544" y="1764780"/>
              <a:ext cx="4081805" cy="2651466"/>
            </a:xfrm>
            <a:custGeom>
              <a:avLst/>
              <a:gdLst>
                <a:gd name="connsiteX0" fmla="*/ 2052948 w 4081805"/>
                <a:gd name="connsiteY0" fmla="*/ 2486 h 2651466"/>
                <a:gd name="connsiteX1" fmla="*/ 2223666 w 4081805"/>
                <a:gd name="connsiteY1" fmla="*/ 15663 h 2651466"/>
                <a:gd name="connsiteX2" fmla="*/ 2382321 w 4081805"/>
                <a:gd name="connsiteY2" fmla="*/ 68484 h 2651466"/>
                <a:gd name="connsiteX3" fmla="*/ 2625216 w 4081805"/>
                <a:gd name="connsiteY3" fmla="*/ 251933 h 2651466"/>
                <a:gd name="connsiteX4" fmla="*/ 2712806 w 4081805"/>
                <a:gd name="connsiteY4" fmla="*/ 364907 h 2651466"/>
                <a:gd name="connsiteX5" fmla="*/ 2743045 w 4081805"/>
                <a:gd name="connsiteY5" fmla="*/ 383308 h 2651466"/>
                <a:gd name="connsiteX6" fmla="*/ 2769767 w 4081805"/>
                <a:gd name="connsiteY6" fmla="*/ 380862 h 2651466"/>
                <a:gd name="connsiteX7" fmla="*/ 2793833 w 4081805"/>
                <a:gd name="connsiteY7" fmla="*/ 406536 h 2651466"/>
                <a:gd name="connsiteX8" fmla="*/ 2835487 w 4081805"/>
                <a:gd name="connsiteY8" fmla="*/ 398496 h 2651466"/>
                <a:gd name="connsiteX9" fmla="*/ 2868399 w 4081805"/>
                <a:gd name="connsiteY9" fmla="*/ 410336 h 2651466"/>
                <a:gd name="connsiteX10" fmla="*/ 2929033 w 4081805"/>
                <a:gd name="connsiteY10" fmla="*/ 401537 h 2651466"/>
                <a:gd name="connsiteX11" fmla="*/ 3085582 w 4081805"/>
                <a:gd name="connsiteY11" fmla="*/ 379996 h 2651466"/>
                <a:gd name="connsiteX12" fmla="*/ 3143856 w 4081805"/>
                <a:gd name="connsiteY12" fmla="*/ 442842 h 2651466"/>
                <a:gd name="connsiteX13" fmla="*/ 3038945 w 4081805"/>
                <a:gd name="connsiteY13" fmla="*/ 507350 h 2651466"/>
                <a:gd name="connsiteX14" fmla="*/ 2971866 w 4081805"/>
                <a:gd name="connsiteY14" fmla="*/ 549139 h 2651466"/>
                <a:gd name="connsiteX15" fmla="*/ 3008324 w 4081805"/>
                <a:gd name="connsiteY15" fmla="*/ 617661 h 2651466"/>
                <a:gd name="connsiteX16" fmla="*/ 3049535 w 4081805"/>
                <a:gd name="connsiteY16" fmla="*/ 656114 h 2651466"/>
                <a:gd name="connsiteX17" fmla="*/ 2995841 w 4081805"/>
                <a:gd name="connsiteY17" fmla="*/ 733861 h 2651466"/>
                <a:gd name="connsiteX18" fmla="*/ 2898617 w 4081805"/>
                <a:gd name="connsiteY18" fmla="*/ 803609 h 2651466"/>
                <a:gd name="connsiteX19" fmla="*/ 2763626 w 4081805"/>
                <a:gd name="connsiteY19" fmla="*/ 819286 h 2651466"/>
                <a:gd name="connsiteX20" fmla="*/ 2882584 w 4081805"/>
                <a:gd name="connsiteY20" fmla="*/ 926227 h 2651466"/>
                <a:gd name="connsiteX21" fmla="*/ 3019148 w 4081805"/>
                <a:gd name="connsiteY21" fmla="*/ 1024222 h 2651466"/>
                <a:gd name="connsiteX22" fmla="*/ 3160406 w 4081805"/>
                <a:gd name="connsiteY22" fmla="*/ 1080958 h 2651466"/>
                <a:gd name="connsiteX23" fmla="*/ 3309998 w 4081805"/>
                <a:gd name="connsiteY23" fmla="*/ 1135961 h 2651466"/>
                <a:gd name="connsiteX24" fmla="*/ 3625637 w 4081805"/>
                <a:gd name="connsiteY24" fmla="*/ 1208164 h 2651466"/>
                <a:gd name="connsiteX25" fmla="*/ 3781130 w 4081805"/>
                <a:gd name="connsiteY25" fmla="*/ 1217073 h 2651466"/>
                <a:gd name="connsiteX26" fmla="*/ 3941731 w 4081805"/>
                <a:gd name="connsiteY26" fmla="*/ 1237087 h 2651466"/>
                <a:gd name="connsiteX27" fmla="*/ 4018887 w 4081805"/>
                <a:gd name="connsiteY27" fmla="*/ 1249448 h 2651466"/>
                <a:gd name="connsiteX28" fmla="*/ 4081627 w 4081805"/>
                <a:gd name="connsiteY28" fmla="*/ 1274670 h 2651466"/>
                <a:gd name="connsiteX29" fmla="*/ 4029493 w 4081805"/>
                <a:gd name="connsiteY29" fmla="*/ 1328644 h 2651466"/>
                <a:gd name="connsiteX30" fmla="*/ 3994989 w 4081805"/>
                <a:gd name="connsiteY30" fmla="*/ 1336437 h 2651466"/>
                <a:gd name="connsiteX31" fmla="*/ 3988257 w 4081805"/>
                <a:gd name="connsiteY31" fmla="*/ 1359357 h 2651466"/>
                <a:gd name="connsiteX32" fmla="*/ 3966876 w 4081805"/>
                <a:gd name="connsiteY32" fmla="*/ 1392630 h 2651466"/>
                <a:gd name="connsiteX33" fmla="*/ 3951910 w 4081805"/>
                <a:gd name="connsiteY33" fmla="*/ 1411689 h 2651466"/>
                <a:gd name="connsiteX34" fmla="*/ 3966519 w 4081805"/>
                <a:gd name="connsiteY34" fmla="*/ 1427345 h 2651466"/>
                <a:gd name="connsiteX35" fmla="*/ 3971720 w 4081805"/>
                <a:gd name="connsiteY35" fmla="*/ 1450125 h 2651466"/>
                <a:gd name="connsiteX36" fmla="*/ 3947888 w 4081805"/>
                <a:gd name="connsiteY36" fmla="*/ 1480042 h 2651466"/>
                <a:gd name="connsiteX37" fmla="*/ 3881314 w 4081805"/>
                <a:gd name="connsiteY37" fmla="*/ 1479783 h 2651466"/>
                <a:gd name="connsiteX38" fmla="*/ 3774222 w 4081805"/>
                <a:gd name="connsiteY38" fmla="*/ 1467205 h 2651466"/>
                <a:gd name="connsiteX39" fmla="*/ 3665054 w 4081805"/>
                <a:gd name="connsiteY39" fmla="*/ 1438191 h 2651466"/>
                <a:gd name="connsiteX40" fmla="*/ 3608914 w 4081805"/>
                <a:gd name="connsiteY40" fmla="*/ 1424410 h 2651466"/>
                <a:gd name="connsiteX41" fmla="*/ 3566853 w 4081805"/>
                <a:gd name="connsiteY41" fmla="*/ 1413683 h 2651466"/>
                <a:gd name="connsiteX42" fmla="*/ 3537743 w 4081805"/>
                <a:gd name="connsiteY42" fmla="*/ 1439426 h 2651466"/>
                <a:gd name="connsiteX43" fmla="*/ 3505554 w 4081805"/>
                <a:gd name="connsiteY43" fmla="*/ 1474247 h 2651466"/>
                <a:gd name="connsiteX44" fmla="*/ 3482912 w 4081805"/>
                <a:gd name="connsiteY44" fmla="*/ 1496034 h 2651466"/>
                <a:gd name="connsiteX45" fmla="*/ 3464191 w 4081805"/>
                <a:gd name="connsiteY45" fmla="*/ 1510607 h 2651466"/>
                <a:gd name="connsiteX46" fmla="*/ 3484673 w 4081805"/>
                <a:gd name="connsiteY46" fmla="*/ 1520797 h 2651466"/>
                <a:gd name="connsiteX47" fmla="*/ 3459774 w 4081805"/>
                <a:gd name="connsiteY47" fmla="*/ 1547853 h 2651466"/>
                <a:gd name="connsiteX48" fmla="*/ 3362932 w 4081805"/>
                <a:gd name="connsiteY48" fmla="*/ 1537167 h 2651466"/>
                <a:gd name="connsiteX49" fmla="*/ 3137773 w 4081805"/>
                <a:gd name="connsiteY49" fmla="*/ 1488114 h 2651466"/>
                <a:gd name="connsiteX50" fmla="*/ 2928623 w 4081805"/>
                <a:gd name="connsiteY50" fmla="*/ 1398339 h 2651466"/>
                <a:gd name="connsiteX51" fmla="*/ 2742229 w 4081805"/>
                <a:gd name="connsiteY51" fmla="*/ 1279595 h 2651466"/>
                <a:gd name="connsiteX52" fmla="*/ 2658571 w 4081805"/>
                <a:gd name="connsiteY52" fmla="*/ 1212522 h 2651466"/>
                <a:gd name="connsiteX53" fmla="*/ 2594501 w 4081805"/>
                <a:gd name="connsiteY53" fmla="*/ 1129764 h 2651466"/>
                <a:gd name="connsiteX54" fmla="*/ 2448394 w 4081805"/>
                <a:gd name="connsiteY54" fmla="*/ 1267694 h 2651466"/>
                <a:gd name="connsiteX55" fmla="*/ 2282934 w 4081805"/>
                <a:gd name="connsiteY55" fmla="*/ 1356180 h 2651466"/>
                <a:gd name="connsiteX56" fmla="*/ 2350891 w 4081805"/>
                <a:gd name="connsiteY56" fmla="*/ 1378406 h 2651466"/>
                <a:gd name="connsiteX57" fmla="*/ 2487606 w 4081805"/>
                <a:gd name="connsiteY57" fmla="*/ 1433209 h 2651466"/>
                <a:gd name="connsiteX58" fmla="*/ 2659753 w 4081805"/>
                <a:gd name="connsiteY58" fmla="*/ 1584041 h 2651466"/>
                <a:gd name="connsiteX59" fmla="*/ 2620861 w 4081805"/>
                <a:gd name="connsiteY59" fmla="*/ 1820031 h 2651466"/>
                <a:gd name="connsiteX60" fmla="*/ 2471409 w 4081805"/>
                <a:gd name="connsiteY60" fmla="*/ 2062013 h 2651466"/>
                <a:gd name="connsiteX61" fmla="*/ 2391437 w 4081805"/>
                <a:gd name="connsiteY61" fmla="*/ 2153483 h 2651466"/>
                <a:gd name="connsiteX62" fmla="*/ 2357516 w 4081805"/>
                <a:gd name="connsiteY62" fmla="*/ 2245375 h 2651466"/>
                <a:gd name="connsiteX63" fmla="*/ 2367564 w 4081805"/>
                <a:gd name="connsiteY63" fmla="*/ 2266789 h 2651466"/>
                <a:gd name="connsiteX64" fmla="*/ 2322741 w 4081805"/>
                <a:gd name="connsiteY64" fmla="*/ 2281941 h 2651466"/>
                <a:gd name="connsiteX65" fmla="*/ 2187270 w 4081805"/>
                <a:gd name="connsiteY65" fmla="*/ 2281399 h 2651466"/>
                <a:gd name="connsiteX66" fmla="*/ 1950630 w 4081805"/>
                <a:gd name="connsiteY66" fmla="*/ 2217937 h 2651466"/>
                <a:gd name="connsiteX67" fmla="*/ 1875494 w 4081805"/>
                <a:gd name="connsiteY67" fmla="*/ 2250665 h 2651466"/>
                <a:gd name="connsiteX68" fmla="*/ 1813267 w 4081805"/>
                <a:gd name="connsiteY68" fmla="*/ 2301491 h 2651466"/>
                <a:gd name="connsiteX69" fmla="*/ 1834722 w 4081805"/>
                <a:gd name="connsiteY69" fmla="*/ 2342045 h 2651466"/>
                <a:gd name="connsiteX70" fmla="*/ 1892097 w 4081805"/>
                <a:gd name="connsiteY70" fmla="*/ 2313462 h 2651466"/>
                <a:gd name="connsiteX71" fmla="*/ 1849589 w 4081805"/>
                <a:gd name="connsiteY71" fmla="*/ 2372249 h 2651466"/>
                <a:gd name="connsiteX72" fmla="*/ 1906172 w 4081805"/>
                <a:gd name="connsiteY72" fmla="*/ 2362585 h 2651466"/>
                <a:gd name="connsiteX73" fmla="*/ 1919172 w 4081805"/>
                <a:gd name="connsiteY73" fmla="*/ 2382578 h 2651466"/>
                <a:gd name="connsiteX74" fmla="*/ 1904321 w 4081805"/>
                <a:gd name="connsiteY74" fmla="*/ 2415680 h 2651466"/>
                <a:gd name="connsiteX75" fmla="*/ 1960001 w 4081805"/>
                <a:gd name="connsiteY75" fmla="*/ 2438087 h 2651466"/>
                <a:gd name="connsiteX76" fmla="*/ 2105665 w 4081805"/>
                <a:gd name="connsiteY76" fmla="*/ 2471906 h 2651466"/>
                <a:gd name="connsiteX77" fmla="*/ 2160733 w 4081805"/>
                <a:gd name="connsiteY77" fmla="*/ 2484169 h 2651466"/>
                <a:gd name="connsiteX78" fmla="*/ 2160934 w 4081805"/>
                <a:gd name="connsiteY78" fmla="*/ 2541519 h 2651466"/>
                <a:gd name="connsiteX79" fmla="*/ 1988480 w 4081805"/>
                <a:gd name="connsiteY79" fmla="*/ 2643844 h 2651466"/>
                <a:gd name="connsiteX80" fmla="*/ 1857458 w 4081805"/>
                <a:gd name="connsiteY80" fmla="*/ 2646282 h 2651466"/>
                <a:gd name="connsiteX81" fmla="*/ 1713810 w 4081805"/>
                <a:gd name="connsiteY81" fmla="*/ 2651095 h 2651466"/>
                <a:gd name="connsiteX82" fmla="*/ 1549351 w 4081805"/>
                <a:gd name="connsiteY82" fmla="*/ 2531658 h 2651466"/>
                <a:gd name="connsiteX83" fmla="*/ 1481341 w 4081805"/>
                <a:gd name="connsiteY83" fmla="*/ 2411970 h 2651466"/>
                <a:gd name="connsiteX84" fmla="*/ 1452871 w 4081805"/>
                <a:gd name="connsiteY84" fmla="*/ 2361657 h 2651466"/>
                <a:gd name="connsiteX85" fmla="*/ 1470484 w 4081805"/>
                <a:gd name="connsiteY85" fmla="*/ 2321235 h 2651466"/>
                <a:gd name="connsiteX86" fmla="*/ 1559272 w 4081805"/>
                <a:gd name="connsiteY86" fmla="*/ 2243570 h 2651466"/>
                <a:gd name="connsiteX87" fmla="*/ 1591543 w 4081805"/>
                <a:gd name="connsiteY87" fmla="*/ 2197114 h 2651466"/>
                <a:gd name="connsiteX88" fmla="*/ 1622062 w 4081805"/>
                <a:gd name="connsiteY88" fmla="*/ 2158539 h 2651466"/>
                <a:gd name="connsiteX89" fmla="*/ 1620904 w 4081805"/>
                <a:gd name="connsiteY89" fmla="*/ 2128195 h 2651466"/>
                <a:gd name="connsiteX90" fmla="*/ 1619024 w 4081805"/>
                <a:gd name="connsiteY90" fmla="*/ 2081255 h 2651466"/>
                <a:gd name="connsiteX91" fmla="*/ 1657444 w 4081805"/>
                <a:gd name="connsiteY91" fmla="*/ 2048651 h 2651466"/>
                <a:gd name="connsiteX92" fmla="*/ 1705785 w 4081805"/>
                <a:gd name="connsiteY92" fmla="*/ 2021442 h 2651466"/>
                <a:gd name="connsiteX93" fmla="*/ 1934548 w 4081805"/>
                <a:gd name="connsiteY93" fmla="*/ 1866498 h 2651466"/>
                <a:gd name="connsiteX94" fmla="*/ 2166508 w 4081805"/>
                <a:gd name="connsiteY94" fmla="*/ 1722898 h 2651466"/>
                <a:gd name="connsiteX95" fmla="*/ 1997198 w 4081805"/>
                <a:gd name="connsiteY95" fmla="*/ 1663322 h 2651466"/>
                <a:gd name="connsiteX96" fmla="*/ 1911377 w 4081805"/>
                <a:gd name="connsiteY96" fmla="*/ 1630681 h 2651466"/>
                <a:gd name="connsiteX97" fmla="*/ 1878601 w 4081805"/>
                <a:gd name="connsiteY97" fmla="*/ 1614893 h 2651466"/>
                <a:gd name="connsiteX98" fmla="*/ 1851535 w 4081805"/>
                <a:gd name="connsiteY98" fmla="*/ 1592244 h 2651466"/>
                <a:gd name="connsiteX99" fmla="*/ 1773513 w 4081805"/>
                <a:gd name="connsiteY99" fmla="*/ 1555618 h 2651466"/>
                <a:gd name="connsiteX100" fmla="*/ 1692560 w 4081805"/>
                <a:gd name="connsiteY100" fmla="*/ 1511436 h 2651466"/>
                <a:gd name="connsiteX101" fmla="*/ 1625333 w 4081805"/>
                <a:gd name="connsiteY101" fmla="*/ 1457409 h 2651466"/>
                <a:gd name="connsiteX102" fmla="*/ 1571287 w 4081805"/>
                <a:gd name="connsiteY102" fmla="*/ 1412070 h 2651466"/>
                <a:gd name="connsiteX103" fmla="*/ 1633970 w 4081805"/>
                <a:gd name="connsiteY103" fmla="*/ 1488483 h 2651466"/>
                <a:gd name="connsiteX104" fmla="*/ 1743368 w 4081805"/>
                <a:gd name="connsiteY104" fmla="*/ 1570650 h 2651466"/>
                <a:gd name="connsiteX105" fmla="*/ 1596108 w 4081805"/>
                <a:gd name="connsiteY105" fmla="*/ 1657232 h 2651466"/>
                <a:gd name="connsiteX106" fmla="*/ 1426342 w 4081805"/>
                <a:gd name="connsiteY106" fmla="*/ 1745518 h 2651466"/>
                <a:gd name="connsiteX107" fmla="*/ 1278261 w 4081805"/>
                <a:gd name="connsiteY107" fmla="*/ 1811150 h 2651466"/>
                <a:gd name="connsiteX108" fmla="*/ 1115654 w 4081805"/>
                <a:gd name="connsiteY108" fmla="*/ 1874501 h 2651466"/>
                <a:gd name="connsiteX109" fmla="*/ 971488 w 4081805"/>
                <a:gd name="connsiteY109" fmla="*/ 1932726 h 2651466"/>
                <a:gd name="connsiteX110" fmla="*/ 827574 w 4081805"/>
                <a:gd name="connsiteY110" fmla="*/ 1987832 h 2651466"/>
                <a:gd name="connsiteX111" fmla="*/ 666933 w 4081805"/>
                <a:gd name="connsiteY111" fmla="*/ 2042684 h 2651466"/>
                <a:gd name="connsiteX112" fmla="*/ 520612 w 4081805"/>
                <a:gd name="connsiteY112" fmla="*/ 2087235 h 2651466"/>
                <a:gd name="connsiteX113" fmla="*/ 470765 w 4081805"/>
                <a:gd name="connsiteY113" fmla="*/ 2081456 h 2651466"/>
                <a:gd name="connsiteX114" fmla="*/ 458020 w 4081805"/>
                <a:gd name="connsiteY114" fmla="*/ 2035896 h 2651466"/>
                <a:gd name="connsiteX115" fmla="*/ 438732 w 4081805"/>
                <a:gd name="connsiteY115" fmla="*/ 1869486 h 2651466"/>
                <a:gd name="connsiteX116" fmla="*/ 338807 w 4081805"/>
                <a:gd name="connsiteY116" fmla="*/ 1893477 h 2651466"/>
                <a:gd name="connsiteX117" fmla="*/ 297818 w 4081805"/>
                <a:gd name="connsiteY117" fmla="*/ 1920854 h 2651466"/>
                <a:gd name="connsiteX118" fmla="*/ 357447 w 4081805"/>
                <a:gd name="connsiteY118" fmla="*/ 1941011 h 2651466"/>
                <a:gd name="connsiteX119" fmla="*/ 321165 w 4081805"/>
                <a:gd name="connsiteY119" fmla="*/ 1957940 h 2651466"/>
                <a:gd name="connsiteX120" fmla="*/ 278419 w 4081805"/>
                <a:gd name="connsiteY120" fmla="*/ 1973009 h 2651466"/>
                <a:gd name="connsiteX121" fmla="*/ 328837 w 4081805"/>
                <a:gd name="connsiteY121" fmla="*/ 1987348 h 2651466"/>
                <a:gd name="connsiteX122" fmla="*/ 288160 w 4081805"/>
                <a:gd name="connsiteY122" fmla="*/ 2013111 h 2651466"/>
                <a:gd name="connsiteX123" fmla="*/ 269590 w 4081805"/>
                <a:gd name="connsiteY123" fmla="*/ 2052869 h 2651466"/>
                <a:gd name="connsiteX124" fmla="*/ 276482 w 4081805"/>
                <a:gd name="connsiteY124" fmla="*/ 2127013 h 2651466"/>
                <a:gd name="connsiteX125" fmla="*/ 301648 w 4081805"/>
                <a:gd name="connsiteY125" fmla="*/ 2284230 h 2651466"/>
                <a:gd name="connsiteX126" fmla="*/ 276827 w 4081805"/>
                <a:gd name="connsiteY126" fmla="*/ 2410115 h 2651466"/>
                <a:gd name="connsiteX127" fmla="*/ 224841 w 4081805"/>
                <a:gd name="connsiteY127" fmla="*/ 2443323 h 2651466"/>
                <a:gd name="connsiteX128" fmla="*/ 191264 w 4081805"/>
                <a:gd name="connsiteY128" fmla="*/ 2419644 h 2651466"/>
                <a:gd name="connsiteX129" fmla="*/ 163303 w 4081805"/>
                <a:gd name="connsiteY129" fmla="*/ 2408121 h 2651466"/>
                <a:gd name="connsiteX130" fmla="*/ 130486 w 4081805"/>
                <a:gd name="connsiteY130" fmla="*/ 2390860 h 2651466"/>
                <a:gd name="connsiteX131" fmla="*/ 81591 w 4081805"/>
                <a:gd name="connsiteY131" fmla="*/ 2345603 h 2651466"/>
                <a:gd name="connsiteX132" fmla="*/ 5297 w 4081805"/>
                <a:gd name="connsiteY132" fmla="*/ 2083311 h 2651466"/>
                <a:gd name="connsiteX133" fmla="*/ 10297 w 4081805"/>
                <a:gd name="connsiteY133" fmla="*/ 1919770 h 2651466"/>
                <a:gd name="connsiteX134" fmla="*/ 19249 w 4081805"/>
                <a:gd name="connsiteY134" fmla="*/ 1832030 h 2651466"/>
                <a:gd name="connsiteX135" fmla="*/ 22861 w 4081805"/>
                <a:gd name="connsiteY135" fmla="*/ 1804863 h 2651466"/>
                <a:gd name="connsiteX136" fmla="*/ 23399 w 4081805"/>
                <a:gd name="connsiteY136" fmla="*/ 1784200 h 2651466"/>
                <a:gd name="connsiteX137" fmla="*/ 8059 w 4081805"/>
                <a:gd name="connsiteY137" fmla="*/ 1780856 h 2651466"/>
                <a:gd name="connsiteX138" fmla="*/ 6126 w 4081805"/>
                <a:gd name="connsiteY138" fmla="*/ 1737134 h 2651466"/>
                <a:gd name="connsiteX139" fmla="*/ 123947 w 4081805"/>
                <a:gd name="connsiteY139" fmla="*/ 1691450 h 2651466"/>
                <a:gd name="connsiteX140" fmla="*/ 425839 w 4081805"/>
                <a:gd name="connsiteY140" fmla="*/ 1625325 h 2651466"/>
                <a:gd name="connsiteX141" fmla="*/ 450980 w 4081805"/>
                <a:gd name="connsiteY141" fmla="*/ 1583236 h 2651466"/>
                <a:gd name="connsiteX142" fmla="*/ 531219 w 4081805"/>
                <a:gd name="connsiteY142" fmla="*/ 1551690 h 2651466"/>
                <a:gd name="connsiteX143" fmla="*/ 713168 w 4081805"/>
                <a:gd name="connsiteY143" fmla="*/ 1489981 h 2651466"/>
                <a:gd name="connsiteX144" fmla="*/ 881637 w 4081805"/>
                <a:gd name="connsiteY144" fmla="*/ 1436197 h 2651466"/>
                <a:gd name="connsiteX145" fmla="*/ 1054026 w 4081805"/>
                <a:gd name="connsiteY145" fmla="*/ 1378497 h 2651466"/>
                <a:gd name="connsiteX146" fmla="*/ 1390516 w 4081805"/>
                <a:gd name="connsiteY146" fmla="*/ 1248324 h 2651466"/>
                <a:gd name="connsiteX147" fmla="*/ 1471641 w 4081805"/>
                <a:gd name="connsiteY147" fmla="*/ 1207404 h 2651466"/>
                <a:gd name="connsiteX148" fmla="*/ 1537444 w 4081805"/>
                <a:gd name="connsiteY148" fmla="*/ 1170560 h 2651466"/>
                <a:gd name="connsiteX149" fmla="*/ 1584795 w 4081805"/>
                <a:gd name="connsiteY149" fmla="*/ 1117806 h 2651466"/>
                <a:gd name="connsiteX150" fmla="*/ 1639958 w 4081805"/>
                <a:gd name="connsiteY150" fmla="*/ 1088299 h 2651466"/>
                <a:gd name="connsiteX151" fmla="*/ 1708622 w 4081805"/>
                <a:gd name="connsiteY151" fmla="*/ 1043802 h 2651466"/>
                <a:gd name="connsiteX152" fmla="*/ 1771432 w 4081805"/>
                <a:gd name="connsiteY152" fmla="*/ 1006896 h 2651466"/>
                <a:gd name="connsiteX153" fmla="*/ 1651817 w 4081805"/>
                <a:gd name="connsiteY153" fmla="*/ 1024189 h 2651466"/>
                <a:gd name="connsiteX154" fmla="*/ 1527075 w 4081805"/>
                <a:gd name="connsiteY154" fmla="*/ 1039677 h 2651466"/>
                <a:gd name="connsiteX155" fmla="*/ 1324225 w 4081805"/>
                <a:gd name="connsiteY155" fmla="*/ 1036136 h 2651466"/>
                <a:gd name="connsiteX156" fmla="*/ 1266751 w 4081805"/>
                <a:gd name="connsiteY156" fmla="*/ 1037547 h 2651466"/>
                <a:gd name="connsiteX157" fmla="*/ 1274776 w 4081805"/>
                <a:gd name="connsiteY157" fmla="*/ 1064436 h 2651466"/>
                <a:gd name="connsiteX158" fmla="*/ 1252652 w 4081805"/>
                <a:gd name="connsiteY158" fmla="*/ 1079874 h 2651466"/>
                <a:gd name="connsiteX159" fmla="*/ 1235112 w 4081805"/>
                <a:gd name="connsiteY159" fmla="*/ 1015050 h 2651466"/>
                <a:gd name="connsiteX160" fmla="*/ 1256436 w 4081805"/>
                <a:gd name="connsiteY160" fmla="*/ 907834 h 2651466"/>
                <a:gd name="connsiteX161" fmla="*/ 1122619 w 4081805"/>
                <a:gd name="connsiteY161" fmla="*/ 997359 h 2651466"/>
                <a:gd name="connsiteX162" fmla="*/ 1024919 w 4081805"/>
                <a:gd name="connsiteY162" fmla="*/ 1078618 h 2651466"/>
                <a:gd name="connsiteX163" fmla="*/ 969329 w 4081805"/>
                <a:gd name="connsiteY163" fmla="*/ 1041368 h 2651466"/>
                <a:gd name="connsiteX164" fmla="*/ 980043 w 4081805"/>
                <a:gd name="connsiteY164" fmla="*/ 988695 h 2651466"/>
                <a:gd name="connsiteX165" fmla="*/ 989570 w 4081805"/>
                <a:gd name="connsiteY165" fmla="*/ 949299 h 2651466"/>
                <a:gd name="connsiteX166" fmla="*/ 890055 w 4081805"/>
                <a:gd name="connsiteY166" fmla="*/ 1025445 h 2651466"/>
                <a:gd name="connsiteX167" fmla="*/ 798923 w 4081805"/>
                <a:gd name="connsiteY167" fmla="*/ 1062039 h 2651466"/>
                <a:gd name="connsiteX168" fmla="*/ 782549 w 4081805"/>
                <a:gd name="connsiteY168" fmla="*/ 1004581 h 2651466"/>
                <a:gd name="connsiteX169" fmla="*/ 817768 w 4081805"/>
                <a:gd name="connsiteY169" fmla="*/ 956866 h 2651466"/>
                <a:gd name="connsiteX170" fmla="*/ 850876 w 4081805"/>
                <a:gd name="connsiteY170" fmla="*/ 919591 h 2651466"/>
                <a:gd name="connsiteX171" fmla="*/ 735226 w 4081805"/>
                <a:gd name="connsiteY171" fmla="*/ 961126 h 2651466"/>
                <a:gd name="connsiteX172" fmla="*/ 655099 w 4081805"/>
                <a:gd name="connsiteY172" fmla="*/ 999431 h 2651466"/>
                <a:gd name="connsiteX173" fmla="*/ 648494 w 4081805"/>
                <a:gd name="connsiteY173" fmla="*/ 936466 h 2651466"/>
                <a:gd name="connsiteX174" fmla="*/ 682407 w 4081805"/>
                <a:gd name="connsiteY174" fmla="*/ 904374 h 2651466"/>
                <a:gd name="connsiteX175" fmla="*/ 718303 w 4081805"/>
                <a:gd name="connsiteY175" fmla="*/ 873152 h 2651466"/>
                <a:gd name="connsiteX176" fmla="*/ 602768 w 4081805"/>
                <a:gd name="connsiteY176" fmla="*/ 890430 h 2651466"/>
                <a:gd name="connsiteX177" fmla="*/ 545257 w 4081805"/>
                <a:gd name="connsiteY177" fmla="*/ 847639 h 2651466"/>
                <a:gd name="connsiteX178" fmla="*/ 615792 w 4081805"/>
                <a:gd name="connsiteY178" fmla="*/ 807643 h 2651466"/>
                <a:gd name="connsiteX179" fmla="*/ 710266 w 4081805"/>
                <a:gd name="connsiteY179" fmla="*/ 772933 h 2651466"/>
                <a:gd name="connsiteX180" fmla="*/ 901763 w 4081805"/>
                <a:gd name="connsiteY180" fmla="*/ 712453 h 2651466"/>
                <a:gd name="connsiteX181" fmla="*/ 922105 w 4081805"/>
                <a:gd name="connsiteY181" fmla="*/ 706595 h 2651466"/>
                <a:gd name="connsiteX182" fmla="*/ 1141476 w 4081805"/>
                <a:gd name="connsiteY182" fmla="*/ 650409 h 2651466"/>
                <a:gd name="connsiteX183" fmla="*/ 1250751 w 4081805"/>
                <a:gd name="connsiteY183" fmla="*/ 625089 h 2651466"/>
                <a:gd name="connsiteX184" fmla="*/ 1357445 w 4081805"/>
                <a:gd name="connsiteY184" fmla="*/ 605390 h 2651466"/>
                <a:gd name="connsiteX185" fmla="*/ 1402485 w 4081805"/>
                <a:gd name="connsiteY185" fmla="*/ 502536 h 2651466"/>
                <a:gd name="connsiteX186" fmla="*/ 1328486 w 4081805"/>
                <a:gd name="connsiteY186" fmla="*/ 488542 h 2651466"/>
                <a:gd name="connsiteX187" fmla="*/ 1266608 w 4081805"/>
                <a:gd name="connsiteY187" fmla="*/ 470933 h 2651466"/>
                <a:gd name="connsiteX188" fmla="*/ 1163765 w 4081805"/>
                <a:gd name="connsiteY188" fmla="*/ 436666 h 2651466"/>
                <a:gd name="connsiteX189" fmla="*/ 1149661 w 4081805"/>
                <a:gd name="connsiteY189" fmla="*/ 276543 h 2651466"/>
                <a:gd name="connsiteX190" fmla="*/ 1341584 w 4081805"/>
                <a:gd name="connsiteY190" fmla="*/ 198878 h 2651466"/>
                <a:gd name="connsiteX191" fmla="*/ 1581930 w 4081805"/>
                <a:gd name="connsiteY191" fmla="*/ 239051 h 2651466"/>
                <a:gd name="connsiteX192" fmla="*/ 1686116 w 4081805"/>
                <a:gd name="connsiteY192" fmla="*/ 293102 h 2651466"/>
                <a:gd name="connsiteX193" fmla="*/ 1768353 w 4081805"/>
                <a:gd name="connsiteY193" fmla="*/ 339044 h 2651466"/>
                <a:gd name="connsiteX194" fmla="*/ 1687224 w 4081805"/>
                <a:gd name="connsiteY194" fmla="*/ 200988 h 2651466"/>
                <a:gd name="connsiteX195" fmla="*/ 1744932 w 4081805"/>
                <a:gd name="connsiteY195" fmla="*/ 59427 h 2651466"/>
                <a:gd name="connsiteX196" fmla="*/ 2052948 w 4081805"/>
                <a:gd name="connsiteY196" fmla="*/ 2486 h 2651466"/>
                <a:gd name="connsiteX197" fmla="*/ 1599916 w 4081805"/>
                <a:gd name="connsiteY197" fmla="*/ 2241578 h 2651466"/>
                <a:gd name="connsiteX198" fmla="*/ 1523408 w 4081805"/>
                <a:gd name="connsiteY198" fmla="*/ 2326786 h 2651466"/>
                <a:gd name="connsiteX199" fmla="*/ 1494412 w 4081805"/>
                <a:gd name="connsiteY199" fmla="*/ 2362227 h 2651466"/>
                <a:gd name="connsiteX200" fmla="*/ 1514496 w 4081805"/>
                <a:gd name="connsiteY200" fmla="*/ 2396594 h 2651466"/>
                <a:gd name="connsiteX201" fmla="*/ 1616370 w 4081805"/>
                <a:gd name="connsiteY201" fmla="*/ 2543447 h 2651466"/>
                <a:gd name="connsiteX202" fmla="*/ 1780696 w 4081805"/>
                <a:gd name="connsiteY202" fmla="*/ 2602414 h 2651466"/>
                <a:gd name="connsiteX203" fmla="*/ 1999420 w 4081805"/>
                <a:gd name="connsiteY203" fmla="*/ 2607828 h 2651466"/>
                <a:gd name="connsiteX204" fmla="*/ 2151914 w 4081805"/>
                <a:gd name="connsiteY204" fmla="*/ 2521657 h 2651466"/>
                <a:gd name="connsiteX205" fmla="*/ 2082145 w 4081805"/>
                <a:gd name="connsiteY205" fmla="*/ 2516523 h 2651466"/>
                <a:gd name="connsiteX206" fmla="*/ 1994997 w 4081805"/>
                <a:gd name="connsiteY206" fmla="*/ 2511190 h 2651466"/>
                <a:gd name="connsiteX207" fmla="*/ 1917889 w 4081805"/>
                <a:gd name="connsiteY207" fmla="*/ 2489455 h 2651466"/>
                <a:gd name="connsiteX208" fmla="*/ 1880607 w 4081805"/>
                <a:gd name="connsiteY208" fmla="*/ 2470895 h 2651466"/>
                <a:gd name="connsiteX209" fmla="*/ 1856986 w 4081805"/>
                <a:gd name="connsiteY209" fmla="*/ 2452133 h 2651466"/>
                <a:gd name="connsiteX210" fmla="*/ 1756085 w 4081805"/>
                <a:gd name="connsiteY210" fmla="*/ 2493071 h 2651466"/>
                <a:gd name="connsiteX211" fmla="*/ 1751540 w 4081805"/>
                <a:gd name="connsiteY211" fmla="*/ 2460926 h 2651466"/>
                <a:gd name="connsiteX212" fmla="*/ 1814053 w 4081805"/>
                <a:gd name="connsiteY212" fmla="*/ 2413162 h 2651466"/>
                <a:gd name="connsiteX213" fmla="*/ 1755884 w 4081805"/>
                <a:gd name="connsiteY213" fmla="*/ 2423086 h 2651466"/>
                <a:gd name="connsiteX214" fmla="*/ 1684973 w 4081805"/>
                <a:gd name="connsiteY214" fmla="*/ 2452627 h 2651466"/>
                <a:gd name="connsiteX215" fmla="*/ 1755137 w 4081805"/>
                <a:gd name="connsiteY215" fmla="*/ 2389785 h 2651466"/>
                <a:gd name="connsiteX216" fmla="*/ 1782141 w 4081805"/>
                <a:gd name="connsiteY216" fmla="*/ 2365621 h 2651466"/>
                <a:gd name="connsiteX217" fmla="*/ 1779702 w 4081805"/>
                <a:gd name="connsiteY217" fmla="*/ 2332385 h 2651466"/>
                <a:gd name="connsiteX218" fmla="*/ 1764224 w 4081805"/>
                <a:gd name="connsiteY218" fmla="*/ 2312476 h 2651466"/>
                <a:gd name="connsiteX219" fmla="*/ 1715912 w 4081805"/>
                <a:gd name="connsiteY219" fmla="*/ 2304145 h 2651466"/>
                <a:gd name="connsiteX220" fmla="*/ 1599916 w 4081805"/>
                <a:gd name="connsiteY220" fmla="*/ 2241578 h 2651466"/>
                <a:gd name="connsiteX221" fmla="*/ 169227 w 4081805"/>
                <a:gd name="connsiteY221" fmla="*/ 1731838 h 2651466"/>
                <a:gd name="connsiteX222" fmla="*/ 136697 w 4081805"/>
                <a:gd name="connsiteY222" fmla="*/ 1739701 h 2651466"/>
                <a:gd name="connsiteX223" fmla="*/ 71761 w 4081805"/>
                <a:gd name="connsiteY223" fmla="*/ 1753131 h 2651466"/>
                <a:gd name="connsiteX224" fmla="*/ 45601 w 4081805"/>
                <a:gd name="connsiteY224" fmla="*/ 1764270 h 2651466"/>
                <a:gd name="connsiteX225" fmla="*/ 48810 w 4081805"/>
                <a:gd name="connsiteY225" fmla="*/ 1784682 h 2651466"/>
                <a:gd name="connsiteX226" fmla="*/ 50289 w 4081805"/>
                <a:gd name="connsiteY226" fmla="*/ 1814793 h 2651466"/>
                <a:gd name="connsiteX227" fmla="*/ 40600 w 4081805"/>
                <a:gd name="connsiteY227" fmla="*/ 2091710 h 2651466"/>
                <a:gd name="connsiteX228" fmla="*/ 122043 w 4081805"/>
                <a:gd name="connsiteY228" fmla="*/ 2326910 h 2651466"/>
                <a:gd name="connsiteX229" fmla="*/ 208525 w 4081805"/>
                <a:gd name="connsiteY229" fmla="*/ 2396488 h 2651466"/>
                <a:gd name="connsiteX230" fmla="*/ 272159 w 4081805"/>
                <a:gd name="connsiteY230" fmla="*/ 2352791 h 2651466"/>
                <a:gd name="connsiteX231" fmla="*/ 265880 w 4081805"/>
                <a:gd name="connsiteY231" fmla="*/ 2302202 h 2651466"/>
                <a:gd name="connsiteX232" fmla="*/ 250909 w 4081805"/>
                <a:gd name="connsiteY232" fmla="*/ 2240114 h 2651466"/>
                <a:gd name="connsiteX233" fmla="*/ 227757 w 4081805"/>
                <a:gd name="connsiteY233" fmla="*/ 2105870 h 2651466"/>
                <a:gd name="connsiteX234" fmla="*/ 227819 w 4081805"/>
                <a:gd name="connsiteY234" fmla="*/ 2061701 h 2651466"/>
                <a:gd name="connsiteX235" fmla="*/ 226430 w 4081805"/>
                <a:gd name="connsiteY235" fmla="*/ 2027269 h 2651466"/>
                <a:gd name="connsiteX236" fmla="*/ 192564 w 4081805"/>
                <a:gd name="connsiteY236" fmla="*/ 2024932 h 2651466"/>
                <a:gd name="connsiteX237" fmla="*/ 160577 w 4081805"/>
                <a:gd name="connsiteY237" fmla="*/ 2022362 h 2651466"/>
                <a:gd name="connsiteX238" fmla="*/ 158477 w 4081805"/>
                <a:gd name="connsiteY238" fmla="*/ 1986486 h 2651466"/>
                <a:gd name="connsiteX239" fmla="*/ 228916 w 4081805"/>
                <a:gd name="connsiteY239" fmla="*/ 1976935 h 2651466"/>
                <a:gd name="connsiteX240" fmla="*/ 200615 w 4081805"/>
                <a:gd name="connsiteY240" fmla="*/ 1959905 h 2651466"/>
                <a:gd name="connsiteX241" fmla="*/ 151208 w 4081805"/>
                <a:gd name="connsiteY241" fmla="*/ 1940313 h 2651466"/>
                <a:gd name="connsiteX242" fmla="*/ 198613 w 4081805"/>
                <a:gd name="connsiteY242" fmla="*/ 1922062 h 2651466"/>
                <a:gd name="connsiteX243" fmla="*/ 267195 w 4081805"/>
                <a:gd name="connsiteY243" fmla="*/ 1899441 h 2651466"/>
                <a:gd name="connsiteX244" fmla="*/ 238429 w 4081805"/>
                <a:gd name="connsiteY244" fmla="*/ 1874839 h 2651466"/>
                <a:gd name="connsiteX245" fmla="*/ 215569 w 4081805"/>
                <a:gd name="connsiteY245" fmla="*/ 1813878 h 2651466"/>
                <a:gd name="connsiteX246" fmla="*/ 203664 w 4081805"/>
                <a:gd name="connsiteY246" fmla="*/ 1720704 h 2651466"/>
                <a:gd name="connsiteX247" fmla="*/ 169227 w 4081805"/>
                <a:gd name="connsiteY247" fmla="*/ 1731838 h 2651466"/>
                <a:gd name="connsiteX248" fmla="*/ 1677192 w 4081805"/>
                <a:gd name="connsiteY248" fmla="*/ 2140785 h 2651466"/>
                <a:gd name="connsiteX249" fmla="*/ 1626745 w 4081805"/>
                <a:gd name="connsiteY249" fmla="*/ 2208252 h 2651466"/>
                <a:gd name="connsiteX250" fmla="*/ 1747238 w 4081805"/>
                <a:gd name="connsiteY250" fmla="*/ 2266190 h 2651466"/>
                <a:gd name="connsiteX251" fmla="*/ 1796704 w 4081805"/>
                <a:gd name="connsiteY251" fmla="*/ 2268543 h 2651466"/>
                <a:gd name="connsiteX252" fmla="*/ 1831780 w 4081805"/>
                <a:gd name="connsiteY252" fmla="*/ 2236527 h 2651466"/>
                <a:gd name="connsiteX253" fmla="*/ 1887195 w 4081805"/>
                <a:gd name="connsiteY253" fmla="*/ 2196873 h 2651466"/>
                <a:gd name="connsiteX254" fmla="*/ 1722586 w 4081805"/>
                <a:gd name="connsiteY254" fmla="*/ 2139517 h 2651466"/>
                <a:gd name="connsiteX255" fmla="*/ 1677192 w 4081805"/>
                <a:gd name="connsiteY255" fmla="*/ 2140785 h 2651466"/>
                <a:gd name="connsiteX256" fmla="*/ 1227641 w 4081805"/>
                <a:gd name="connsiteY256" fmla="*/ 2072549 h 2651466"/>
                <a:gd name="connsiteX257" fmla="*/ 1212413 w 4081805"/>
                <a:gd name="connsiteY257" fmla="*/ 2128402 h 2651466"/>
                <a:gd name="connsiteX258" fmla="*/ 1320062 w 4081805"/>
                <a:gd name="connsiteY258" fmla="*/ 2112479 h 2651466"/>
                <a:gd name="connsiteX259" fmla="*/ 1323176 w 4081805"/>
                <a:gd name="connsiteY259" fmla="*/ 2129574 h 2651466"/>
                <a:gd name="connsiteX260" fmla="*/ 1298881 w 4081805"/>
                <a:gd name="connsiteY260" fmla="*/ 2139555 h 2651466"/>
                <a:gd name="connsiteX261" fmla="*/ 1214788 w 4081805"/>
                <a:gd name="connsiteY261" fmla="*/ 2155467 h 2651466"/>
                <a:gd name="connsiteX262" fmla="*/ 1248839 w 4081805"/>
                <a:gd name="connsiteY262" fmla="*/ 2220229 h 2651466"/>
                <a:gd name="connsiteX263" fmla="*/ 1197750 w 4081805"/>
                <a:gd name="connsiteY263" fmla="*/ 2170443 h 2651466"/>
                <a:gd name="connsiteX264" fmla="*/ 1166842 w 4081805"/>
                <a:gd name="connsiteY264" fmla="*/ 2207613 h 2651466"/>
                <a:gd name="connsiteX265" fmla="*/ 1171425 w 4081805"/>
                <a:gd name="connsiteY265" fmla="*/ 2160595 h 2651466"/>
                <a:gd name="connsiteX266" fmla="*/ 1098055 w 4081805"/>
                <a:gd name="connsiteY266" fmla="*/ 2155687 h 2651466"/>
                <a:gd name="connsiteX267" fmla="*/ 1150285 w 4081805"/>
                <a:gd name="connsiteY267" fmla="*/ 2134631 h 2651466"/>
                <a:gd name="connsiteX268" fmla="*/ 1148549 w 4081805"/>
                <a:gd name="connsiteY268" fmla="*/ 2132513 h 2651466"/>
                <a:gd name="connsiteX269" fmla="*/ 1146806 w 4081805"/>
                <a:gd name="connsiteY269" fmla="*/ 2130410 h 2651466"/>
                <a:gd name="connsiteX270" fmla="*/ 1132214 w 4081805"/>
                <a:gd name="connsiteY270" fmla="*/ 2102223 h 2651466"/>
                <a:gd name="connsiteX271" fmla="*/ 1175307 w 4081805"/>
                <a:gd name="connsiteY271" fmla="*/ 2132342 h 2651466"/>
                <a:gd name="connsiteX272" fmla="*/ 1204567 w 4081805"/>
                <a:gd name="connsiteY272" fmla="*/ 2096746 h 2651466"/>
                <a:gd name="connsiteX273" fmla="*/ 1227641 w 4081805"/>
                <a:gd name="connsiteY273" fmla="*/ 2072549 h 2651466"/>
                <a:gd name="connsiteX274" fmla="*/ 2984064 w 4081805"/>
                <a:gd name="connsiteY274" fmla="*/ 1842542 h 2651466"/>
                <a:gd name="connsiteX275" fmla="*/ 2968847 w 4081805"/>
                <a:gd name="connsiteY275" fmla="*/ 1958029 h 2651466"/>
                <a:gd name="connsiteX276" fmla="*/ 2835882 w 4081805"/>
                <a:gd name="connsiteY276" fmla="*/ 1984913 h 2651466"/>
                <a:gd name="connsiteX277" fmla="*/ 2827818 w 4081805"/>
                <a:gd name="connsiteY277" fmla="*/ 1920596 h 2651466"/>
                <a:gd name="connsiteX278" fmla="*/ 2857359 w 4081805"/>
                <a:gd name="connsiteY278" fmla="*/ 1858231 h 2651466"/>
                <a:gd name="connsiteX279" fmla="*/ 2984064 w 4081805"/>
                <a:gd name="connsiteY279" fmla="*/ 1842542 h 2651466"/>
                <a:gd name="connsiteX280" fmla="*/ 2913219 w 4081805"/>
                <a:gd name="connsiteY280" fmla="*/ 1859646 h 2651466"/>
                <a:gd name="connsiteX281" fmla="*/ 2836572 w 4081805"/>
                <a:gd name="connsiteY281" fmla="*/ 1935955 h 2651466"/>
                <a:gd name="connsiteX282" fmla="*/ 2905130 w 4081805"/>
                <a:gd name="connsiteY282" fmla="*/ 1978374 h 2651466"/>
                <a:gd name="connsiteX283" fmla="*/ 2988726 w 4081805"/>
                <a:gd name="connsiteY283" fmla="*/ 1895197 h 2651466"/>
                <a:gd name="connsiteX284" fmla="*/ 2913219 w 4081805"/>
                <a:gd name="connsiteY284" fmla="*/ 1859646 h 2651466"/>
                <a:gd name="connsiteX285" fmla="*/ 435506 w 4081805"/>
                <a:gd name="connsiteY285" fmla="*/ 1660902 h 2651466"/>
                <a:gd name="connsiteX286" fmla="*/ 283094 w 4081805"/>
                <a:gd name="connsiteY286" fmla="*/ 1717097 h 2651466"/>
                <a:gd name="connsiteX287" fmla="*/ 256027 w 4081805"/>
                <a:gd name="connsiteY287" fmla="*/ 1739496 h 2651466"/>
                <a:gd name="connsiteX288" fmla="*/ 249050 w 4081805"/>
                <a:gd name="connsiteY288" fmla="*/ 1804584 h 2651466"/>
                <a:gd name="connsiteX289" fmla="*/ 357373 w 4081805"/>
                <a:gd name="connsiteY289" fmla="*/ 1843285 h 2651466"/>
                <a:gd name="connsiteX290" fmla="*/ 426820 w 4081805"/>
                <a:gd name="connsiteY290" fmla="*/ 1834272 h 2651466"/>
                <a:gd name="connsiteX291" fmla="*/ 431750 w 4081805"/>
                <a:gd name="connsiteY291" fmla="*/ 1798090 h 2651466"/>
                <a:gd name="connsiteX292" fmla="*/ 435506 w 4081805"/>
                <a:gd name="connsiteY292" fmla="*/ 1660902 h 2651466"/>
                <a:gd name="connsiteX293" fmla="*/ 3215473 w 4081805"/>
                <a:gd name="connsiteY293" fmla="*/ 1220955 h 2651466"/>
                <a:gd name="connsiteX294" fmla="*/ 3191160 w 4081805"/>
                <a:gd name="connsiteY294" fmla="*/ 1258971 h 2651466"/>
                <a:gd name="connsiteX295" fmla="*/ 3256935 w 4081805"/>
                <a:gd name="connsiteY295" fmla="*/ 1276473 h 2651466"/>
                <a:gd name="connsiteX296" fmla="*/ 3377887 w 4081805"/>
                <a:gd name="connsiteY296" fmla="*/ 1311218 h 2651466"/>
                <a:gd name="connsiteX297" fmla="*/ 3416211 w 4081805"/>
                <a:gd name="connsiteY297" fmla="*/ 1502053 h 2651466"/>
                <a:gd name="connsiteX298" fmla="*/ 3480313 w 4081805"/>
                <a:gd name="connsiteY298" fmla="*/ 1446568 h 2651466"/>
                <a:gd name="connsiteX299" fmla="*/ 3576817 w 4081805"/>
                <a:gd name="connsiteY299" fmla="*/ 1338151 h 2651466"/>
                <a:gd name="connsiteX300" fmla="*/ 3467131 w 4081805"/>
                <a:gd name="connsiteY300" fmla="*/ 1264739 h 2651466"/>
                <a:gd name="connsiteX301" fmla="*/ 3302658 w 4081805"/>
                <a:gd name="connsiteY301" fmla="*/ 1218396 h 2651466"/>
                <a:gd name="connsiteX302" fmla="*/ 3215473 w 4081805"/>
                <a:gd name="connsiteY302" fmla="*/ 1220955 h 2651466"/>
                <a:gd name="connsiteX303" fmla="*/ 2981739 w 4081805"/>
                <a:gd name="connsiteY303" fmla="*/ 1086161 h 2651466"/>
                <a:gd name="connsiteX304" fmla="*/ 2993884 w 4081805"/>
                <a:gd name="connsiteY304" fmla="*/ 1113964 h 2651466"/>
                <a:gd name="connsiteX305" fmla="*/ 3098552 w 4081805"/>
                <a:gd name="connsiteY305" fmla="*/ 1297062 h 2651466"/>
                <a:gd name="connsiteX306" fmla="*/ 3128366 w 4081805"/>
                <a:gd name="connsiteY306" fmla="*/ 1391788 h 2651466"/>
                <a:gd name="connsiteX307" fmla="*/ 3190698 w 4081805"/>
                <a:gd name="connsiteY307" fmla="*/ 1441212 h 2651466"/>
                <a:gd name="connsiteX308" fmla="*/ 3399914 w 4081805"/>
                <a:gd name="connsiteY308" fmla="*/ 1489602 h 2651466"/>
                <a:gd name="connsiteX309" fmla="*/ 3423086 w 4081805"/>
                <a:gd name="connsiteY309" fmla="*/ 1444395 h 2651466"/>
                <a:gd name="connsiteX310" fmla="*/ 3407976 w 4081805"/>
                <a:gd name="connsiteY310" fmla="*/ 1358999 h 2651466"/>
                <a:gd name="connsiteX311" fmla="*/ 3268956 w 4081805"/>
                <a:gd name="connsiteY311" fmla="*/ 1291724 h 2651466"/>
                <a:gd name="connsiteX312" fmla="*/ 3176739 w 4081805"/>
                <a:gd name="connsiteY312" fmla="*/ 1261819 h 2651466"/>
                <a:gd name="connsiteX313" fmla="*/ 3172478 w 4081805"/>
                <a:gd name="connsiteY313" fmla="*/ 1227325 h 2651466"/>
                <a:gd name="connsiteX314" fmla="*/ 3245088 w 4081805"/>
                <a:gd name="connsiteY314" fmla="*/ 1199420 h 2651466"/>
                <a:gd name="connsiteX315" fmla="*/ 3340004 w 4081805"/>
                <a:gd name="connsiteY315" fmla="*/ 1197134 h 2651466"/>
                <a:gd name="connsiteX316" fmla="*/ 3220815 w 4081805"/>
                <a:gd name="connsiteY316" fmla="*/ 1160991 h 2651466"/>
                <a:gd name="connsiteX317" fmla="*/ 3129037 w 4081805"/>
                <a:gd name="connsiteY317" fmla="*/ 1127854 h 2651466"/>
                <a:gd name="connsiteX318" fmla="*/ 3098337 w 4081805"/>
                <a:gd name="connsiteY318" fmla="*/ 1117097 h 2651466"/>
                <a:gd name="connsiteX319" fmla="*/ 3008584 w 4081805"/>
                <a:gd name="connsiteY319" fmla="*/ 1079658 h 2651466"/>
                <a:gd name="connsiteX320" fmla="*/ 2981739 w 4081805"/>
                <a:gd name="connsiteY320" fmla="*/ 1086161 h 2651466"/>
                <a:gd name="connsiteX321" fmla="*/ 3653042 w 4081805"/>
                <a:gd name="connsiteY321" fmla="*/ 1297131 h 2651466"/>
                <a:gd name="connsiteX322" fmla="*/ 3625869 w 4081805"/>
                <a:gd name="connsiteY322" fmla="*/ 1336620 h 2651466"/>
                <a:gd name="connsiteX323" fmla="*/ 3590793 w 4081805"/>
                <a:gd name="connsiteY323" fmla="*/ 1380230 h 2651466"/>
                <a:gd name="connsiteX324" fmla="*/ 3772959 w 4081805"/>
                <a:gd name="connsiteY324" fmla="*/ 1425417 h 2651466"/>
                <a:gd name="connsiteX325" fmla="*/ 3867348 w 4081805"/>
                <a:gd name="connsiteY325" fmla="*/ 1448321 h 2651466"/>
                <a:gd name="connsiteX326" fmla="*/ 3949540 w 4081805"/>
                <a:gd name="connsiteY326" fmla="*/ 1458489 h 2651466"/>
                <a:gd name="connsiteX327" fmla="*/ 3812969 w 4081805"/>
                <a:gd name="connsiteY327" fmla="*/ 1375169 h 2651466"/>
                <a:gd name="connsiteX328" fmla="*/ 3864753 w 4081805"/>
                <a:gd name="connsiteY328" fmla="*/ 1305223 h 2651466"/>
                <a:gd name="connsiteX329" fmla="*/ 4026300 w 4081805"/>
                <a:gd name="connsiteY329" fmla="*/ 1289808 h 2651466"/>
                <a:gd name="connsiteX330" fmla="*/ 3814471 w 4081805"/>
                <a:gd name="connsiteY330" fmla="*/ 1257245 h 2651466"/>
                <a:gd name="connsiteX331" fmla="*/ 3711255 w 4081805"/>
                <a:gd name="connsiteY331" fmla="*/ 1246774 h 2651466"/>
                <a:gd name="connsiteX332" fmla="*/ 3653042 w 4081805"/>
                <a:gd name="connsiteY332" fmla="*/ 1297131 h 2651466"/>
                <a:gd name="connsiteX333" fmla="*/ 2915507 w 4081805"/>
                <a:gd name="connsiteY333" fmla="*/ 1148163 h 2651466"/>
                <a:gd name="connsiteX334" fmla="*/ 2860065 w 4081805"/>
                <a:gd name="connsiteY334" fmla="*/ 1202558 h 2651466"/>
                <a:gd name="connsiteX335" fmla="*/ 2821636 w 4081805"/>
                <a:gd name="connsiteY335" fmla="*/ 1241131 h 2651466"/>
                <a:gd name="connsiteX336" fmla="*/ 2845247 w 4081805"/>
                <a:gd name="connsiteY336" fmla="*/ 1276336 h 2651466"/>
                <a:gd name="connsiteX337" fmla="*/ 2955860 w 4081805"/>
                <a:gd name="connsiteY337" fmla="*/ 1338438 h 2651466"/>
                <a:gd name="connsiteX338" fmla="*/ 3060054 w 4081805"/>
                <a:gd name="connsiteY338" fmla="*/ 1391016 h 2651466"/>
                <a:gd name="connsiteX339" fmla="*/ 3116860 w 4081805"/>
                <a:gd name="connsiteY339" fmla="*/ 1413261 h 2651466"/>
                <a:gd name="connsiteX340" fmla="*/ 3017585 w 4081805"/>
                <a:gd name="connsiteY340" fmla="*/ 1189274 h 2651466"/>
                <a:gd name="connsiteX341" fmla="*/ 2987459 w 4081805"/>
                <a:gd name="connsiteY341" fmla="*/ 1142581 h 2651466"/>
                <a:gd name="connsiteX342" fmla="*/ 2962675 w 4081805"/>
                <a:gd name="connsiteY342" fmla="*/ 1114532 h 2651466"/>
                <a:gd name="connsiteX343" fmla="*/ 2915507 w 4081805"/>
                <a:gd name="connsiteY343" fmla="*/ 1148163 h 2651466"/>
                <a:gd name="connsiteX344" fmla="*/ 3864052 w 4081805"/>
                <a:gd name="connsiteY344" fmla="*/ 1356074 h 2651466"/>
                <a:gd name="connsiteX345" fmla="*/ 3935041 w 4081805"/>
                <a:gd name="connsiteY345" fmla="*/ 1365850 h 2651466"/>
                <a:gd name="connsiteX346" fmla="*/ 3953715 w 4081805"/>
                <a:gd name="connsiteY346" fmla="*/ 1357711 h 2651466"/>
                <a:gd name="connsiteX347" fmla="*/ 3864052 w 4081805"/>
                <a:gd name="connsiteY347" fmla="*/ 1356074 h 2651466"/>
                <a:gd name="connsiteX348" fmla="*/ 1985848 w 4081805"/>
                <a:gd name="connsiteY348" fmla="*/ 1071787 h 2651466"/>
                <a:gd name="connsiteX349" fmla="*/ 1867693 w 4081805"/>
                <a:gd name="connsiteY349" fmla="*/ 1135298 h 2651466"/>
                <a:gd name="connsiteX350" fmla="*/ 1832698 w 4081805"/>
                <a:gd name="connsiteY350" fmla="*/ 1185820 h 2651466"/>
                <a:gd name="connsiteX351" fmla="*/ 1885552 w 4081805"/>
                <a:gd name="connsiteY351" fmla="*/ 1221324 h 2651466"/>
                <a:gd name="connsiteX352" fmla="*/ 2129477 w 4081805"/>
                <a:gd name="connsiteY352" fmla="*/ 1276951 h 2651466"/>
                <a:gd name="connsiteX353" fmla="*/ 2170588 w 4081805"/>
                <a:gd name="connsiteY353" fmla="*/ 1324425 h 2651466"/>
                <a:gd name="connsiteX354" fmla="*/ 2218773 w 4081805"/>
                <a:gd name="connsiteY354" fmla="*/ 1331609 h 2651466"/>
                <a:gd name="connsiteX355" fmla="*/ 2287687 w 4081805"/>
                <a:gd name="connsiteY355" fmla="*/ 1301769 h 2651466"/>
                <a:gd name="connsiteX356" fmla="*/ 2321586 w 4081805"/>
                <a:gd name="connsiteY356" fmla="*/ 1278364 h 2651466"/>
                <a:gd name="connsiteX357" fmla="*/ 2243286 w 4081805"/>
                <a:gd name="connsiteY357" fmla="*/ 1056410 h 2651466"/>
                <a:gd name="connsiteX358" fmla="*/ 1985848 w 4081805"/>
                <a:gd name="connsiteY358" fmla="*/ 1071787 h 2651466"/>
                <a:gd name="connsiteX359" fmla="*/ 1942737 w 4081805"/>
                <a:gd name="connsiteY359" fmla="*/ 1251014 h 2651466"/>
                <a:gd name="connsiteX360" fmla="*/ 2024434 w 4081805"/>
                <a:gd name="connsiteY360" fmla="*/ 1280678 h 2651466"/>
                <a:gd name="connsiteX361" fmla="*/ 2159743 w 4081805"/>
                <a:gd name="connsiteY361" fmla="*/ 1327868 h 2651466"/>
                <a:gd name="connsiteX362" fmla="*/ 2092244 w 4081805"/>
                <a:gd name="connsiteY362" fmla="*/ 1276683 h 2651466"/>
                <a:gd name="connsiteX363" fmla="*/ 1942737 w 4081805"/>
                <a:gd name="connsiteY363" fmla="*/ 1251014 h 2651466"/>
                <a:gd name="connsiteX364" fmla="*/ 3424276 w 4081805"/>
                <a:gd name="connsiteY364" fmla="*/ 1216857 h 2651466"/>
                <a:gd name="connsiteX365" fmla="*/ 3584859 w 4081805"/>
                <a:gd name="connsiteY365" fmla="*/ 1308893 h 2651466"/>
                <a:gd name="connsiteX366" fmla="*/ 3650569 w 4081805"/>
                <a:gd name="connsiteY366" fmla="*/ 1247336 h 2651466"/>
                <a:gd name="connsiteX367" fmla="*/ 3424276 w 4081805"/>
                <a:gd name="connsiteY367" fmla="*/ 1216857 h 2651466"/>
                <a:gd name="connsiteX368" fmla="*/ 2355229 w 4081805"/>
                <a:gd name="connsiteY368" fmla="*/ 757469 h 2651466"/>
                <a:gd name="connsiteX369" fmla="*/ 2197807 w 4081805"/>
                <a:gd name="connsiteY369" fmla="*/ 865144 h 2651466"/>
                <a:gd name="connsiteX370" fmla="*/ 2253305 w 4081805"/>
                <a:gd name="connsiteY370" fmla="*/ 852083 h 2651466"/>
                <a:gd name="connsiteX371" fmla="*/ 2303874 w 4081805"/>
                <a:gd name="connsiteY371" fmla="*/ 839698 h 2651466"/>
                <a:gd name="connsiteX372" fmla="*/ 2363695 w 4081805"/>
                <a:gd name="connsiteY372" fmla="*/ 828910 h 2651466"/>
                <a:gd name="connsiteX373" fmla="*/ 2277273 w 4081805"/>
                <a:gd name="connsiteY373" fmla="*/ 873495 h 2651466"/>
                <a:gd name="connsiteX374" fmla="*/ 2153505 w 4081805"/>
                <a:gd name="connsiteY374" fmla="*/ 916724 h 2651466"/>
                <a:gd name="connsiteX375" fmla="*/ 2032885 w 4081805"/>
                <a:gd name="connsiteY375" fmla="*/ 957329 h 2651466"/>
                <a:gd name="connsiteX376" fmla="*/ 1906751 w 4081805"/>
                <a:gd name="connsiteY376" fmla="*/ 987121 h 2651466"/>
                <a:gd name="connsiteX377" fmla="*/ 1806534 w 4081805"/>
                <a:gd name="connsiteY377" fmla="*/ 1042768 h 2651466"/>
                <a:gd name="connsiteX378" fmla="*/ 1703599 w 4081805"/>
                <a:gd name="connsiteY378" fmla="*/ 1095737 h 2651466"/>
                <a:gd name="connsiteX379" fmla="*/ 1815454 w 4081805"/>
                <a:gd name="connsiteY379" fmla="*/ 1180710 h 2651466"/>
                <a:gd name="connsiteX380" fmla="*/ 1925488 w 4081805"/>
                <a:gd name="connsiteY380" fmla="*/ 1078413 h 2651466"/>
                <a:gd name="connsiteX381" fmla="*/ 2247815 w 4081805"/>
                <a:gd name="connsiteY381" fmla="*/ 1042727 h 2651466"/>
                <a:gd name="connsiteX382" fmla="*/ 2325247 w 4081805"/>
                <a:gd name="connsiteY382" fmla="*/ 1280902 h 2651466"/>
                <a:gd name="connsiteX383" fmla="*/ 2377740 w 4081805"/>
                <a:gd name="connsiteY383" fmla="*/ 1256836 h 2651466"/>
                <a:gd name="connsiteX384" fmla="*/ 2391253 w 4081805"/>
                <a:gd name="connsiteY384" fmla="*/ 1222301 h 2651466"/>
                <a:gd name="connsiteX385" fmla="*/ 2404529 w 4081805"/>
                <a:gd name="connsiteY385" fmla="*/ 1167743 h 2651466"/>
                <a:gd name="connsiteX386" fmla="*/ 2448630 w 4081805"/>
                <a:gd name="connsiteY386" fmla="*/ 1050988 h 2651466"/>
                <a:gd name="connsiteX387" fmla="*/ 2519004 w 4081805"/>
                <a:gd name="connsiteY387" fmla="*/ 861122 h 2651466"/>
                <a:gd name="connsiteX388" fmla="*/ 2488977 w 4081805"/>
                <a:gd name="connsiteY388" fmla="*/ 723172 h 2651466"/>
                <a:gd name="connsiteX389" fmla="*/ 2355229 w 4081805"/>
                <a:gd name="connsiteY389" fmla="*/ 757469 h 2651466"/>
                <a:gd name="connsiteX390" fmla="*/ 2123663 w 4081805"/>
                <a:gd name="connsiteY390" fmla="*/ 582832 h 2651466"/>
                <a:gd name="connsiteX391" fmla="*/ 2118832 w 4081805"/>
                <a:gd name="connsiteY391" fmla="*/ 614727 h 2651466"/>
                <a:gd name="connsiteX392" fmla="*/ 2120694 w 4081805"/>
                <a:gd name="connsiteY392" fmla="*/ 710048 h 2651466"/>
                <a:gd name="connsiteX393" fmla="*/ 2162188 w 4081805"/>
                <a:gd name="connsiteY393" fmla="*/ 841440 h 2651466"/>
                <a:gd name="connsiteX394" fmla="*/ 2245237 w 4081805"/>
                <a:gd name="connsiteY394" fmla="*/ 818894 h 2651466"/>
                <a:gd name="connsiteX395" fmla="*/ 2353304 w 4081805"/>
                <a:gd name="connsiteY395" fmla="*/ 738515 h 2651466"/>
                <a:gd name="connsiteX396" fmla="*/ 2523978 w 4081805"/>
                <a:gd name="connsiteY396" fmla="*/ 723627 h 2651466"/>
                <a:gd name="connsiteX397" fmla="*/ 2537982 w 4081805"/>
                <a:gd name="connsiteY397" fmla="*/ 833918 h 2651466"/>
                <a:gd name="connsiteX398" fmla="*/ 2495234 w 4081805"/>
                <a:gd name="connsiteY398" fmla="*/ 967516 h 2651466"/>
                <a:gd name="connsiteX399" fmla="*/ 2401064 w 4081805"/>
                <a:gd name="connsiteY399" fmla="*/ 1242475 h 2651466"/>
                <a:gd name="connsiteX400" fmla="*/ 2522790 w 4081805"/>
                <a:gd name="connsiteY400" fmla="*/ 1141290 h 2651466"/>
                <a:gd name="connsiteX401" fmla="*/ 2603483 w 4081805"/>
                <a:gd name="connsiteY401" fmla="*/ 1044520 h 2651466"/>
                <a:gd name="connsiteX402" fmla="*/ 2620439 w 4081805"/>
                <a:gd name="connsiteY402" fmla="*/ 1022068 h 2651466"/>
                <a:gd name="connsiteX403" fmla="*/ 2639541 w 4081805"/>
                <a:gd name="connsiteY403" fmla="*/ 995075 h 2651466"/>
                <a:gd name="connsiteX404" fmla="*/ 2663071 w 4081805"/>
                <a:gd name="connsiteY404" fmla="*/ 921655 h 2651466"/>
                <a:gd name="connsiteX405" fmla="*/ 2659157 w 4081805"/>
                <a:gd name="connsiteY405" fmla="*/ 762917 h 2651466"/>
                <a:gd name="connsiteX406" fmla="*/ 2655506 w 4081805"/>
                <a:gd name="connsiteY406" fmla="*/ 690163 h 2651466"/>
                <a:gd name="connsiteX407" fmla="*/ 2625069 w 4081805"/>
                <a:gd name="connsiteY407" fmla="*/ 671287 h 2651466"/>
                <a:gd name="connsiteX408" fmla="*/ 2461039 w 4081805"/>
                <a:gd name="connsiteY408" fmla="*/ 632112 h 2651466"/>
                <a:gd name="connsiteX409" fmla="*/ 2391640 w 4081805"/>
                <a:gd name="connsiteY409" fmla="*/ 617121 h 2651466"/>
                <a:gd name="connsiteX410" fmla="*/ 2340493 w 4081805"/>
                <a:gd name="connsiteY410" fmla="*/ 636846 h 2651466"/>
                <a:gd name="connsiteX411" fmla="*/ 2240274 w 4081805"/>
                <a:gd name="connsiteY411" fmla="*/ 660390 h 2651466"/>
                <a:gd name="connsiteX412" fmla="*/ 2228215 w 4081805"/>
                <a:gd name="connsiteY412" fmla="*/ 593142 h 2651466"/>
                <a:gd name="connsiteX413" fmla="*/ 2162291 w 4081805"/>
                <a:gd name="connsiteY413" fmla="*/ 585755 h 2651466"/>
                <a:gd name="connsiteX414" fmla="*/ 2123663 w 4081805"/>
                <a:gd name="connsiteY414" fmla="*/ 582832 h 2651466"/>
                <a:gd name="connsiteX415" fmla="*/ 2688211 w 4081805"/>
                <a:gd name="connsiteY415" fmla="*/ 1041384 h 2651466"/>
                <a:gd name="connsiteX416" fmla="*/ 2632642 w 4081805"/>
                <a:gd name="connsiteY416" fmla="*/ 1079016 h 2651466"/>
                <a:gd name="connsiteX417" fmla="*/ 2637123 w 4081805"/>
                <a:gd name="connsiteY417" fmla="*/ 1130417 h 2651466"/>
                <a:gd name="connsiteX418" fmla="*/ 2706914 w 4081805"/>
                <a:gd name="connsiteY418" fmla="*/ 1185421 h 2651466"/>
                <a:gd name="connsiteX419" fmla="*/ 2800517 w 4081805"/>
                <a:gd name="connsiteY419" fmla="*/ 1245887 h 2651466"/>
                <a:gd name="connsiteX420" fmla="*/ 2883260 w 4081805"/>
                <a:gd name="connsiteY420" fmla="*/ 1168692 h 2651466"/>
                <a:gd name="connsiteX421" fmla="*/ 2927298 w 4081805"/>
                <a:gd name="connsiteY421" fmla="*/ 1126409 h 2651466"/>
                <a:gd name="connsiteX422" fmla="*/ 2950343 w 4081805"/>
                <a:gd name="connsiteY422" fmla="*/ 1101987 h 2651466"/>
                <a:gd name="connsiteX423" fmla="*/ 2889051 w 4081805"/>
                <a:gd name="connsiteY423" fmla="*/ 1056600 h 2651466"/>
                <a:gd name="connsiteX424" fmla="*/ 2784914 w 4081805"/>
                <a:gd name="connsiteY424" fmla="*/ 1037957 h 2651466"/>
                <a:gd name="connsiteX425" fmla="*/ 2688211 w 4081805"/>
                <a:gd name="connsiteY425" fmla="*/ 1041384 h 2651466"/>
                <a:gd name="connsiteX426" fmla="*/ 2804478 w 4081805"/>
                <a:gd name="connsiteY426" fmla="*/ 949376 h 2651466"/>
                <a:gd name="connsiteX427" fmla="*/ 2729748 w 4081805"/>
                <a:gd name="connsiteY427" fmla="*/ 986075 h 2651466"/>
                <a:gd name="connsiteX428" fmla="*/ 2668646 w 4081805"/>
                <a:gd name="connsiteY428" fmla="*/ 1027595 h 2651466"/>
                <a:gd name="connsiteX429" fmla="*/ 2854330 w 4081805"/>
                <a:gd name="connsiteY429" fmla="*/ 1025174 h 2651466"/>
                <a:gd name="connsiteX430" fmla="*/ 2931791 w 4081805"/>
                <a:gd name="connsiteY430" fmla="*/ 1056302 h 2651466"/>
                <a:gd name="connsiteX431" fmla="*/ 2980230 w 4081805"/>
                <a:gd name="connsiteY431" fmla="*/ 1071603 h 2651466"/>
                <a:gd name="connsiteX432" fmla="*/ 2880895 w 4081805"/>
                <a:gd name="connsiteY432" fmla="*/ 998656 h 2651466"/>
                <a:gd name="connsiteX433" fmla="*/ 2838794 w 4081805"/>
                <a:gd name="connsiteY433" fmla="*/ 965513 h 2651466"/>
                <a:gd name="connsiteX434" fmla="*/ 2804478 w 4081805"/>
                <a:gd name="connsiteY434" fmla="*/ 949376 h 2651466"/>
                <a:gd name="connsiteX435" fmla="*/ 1336746 w 4081805"/>
                <a:gd name="connsiteY435" fmla="*/ 647026 h 2651466"/>
                <a:gd name="connsiteX436" fmla="*/ 1279351 w 4081805"/>
                <a:gd name="connsiteY436" fmla="*/ 659308 h 2651466"/>
                <a:gd name="connsiteX437" fmla="*/ 1047575 w 4081805"/>
                <a:gd name="connsiteY437" fmla="*/ 712181 h 2651466"/>
                <a:gd name="connsiteX438" fmla="*/ 589215 w 4081805"/>
                <a:gd name="connsiteY438" fmla="*/ 846812 h 2651466"/>
                <a:gd name="connsiteX439" fmla="*/ 649456 w 4081805"/>
                <a:gd name="connsiteY439" fmla="*/ 847895 h 2651466"/>
                <a:gd name="connsiteX440" fmla="*/ 737982 w 4081805"/>
                <a:gd name="connsiteY440" fmla="*/ 826637 h 2651466"/>
                <a:gd name="connsiteX441" fmla="*/ 825072 w 4081805"/>
                <a:gd name="connsiteY441" fmla="*/ 806237 h 2651466"/>
                <a:gd name="connsiteX442" fmla="*/ 862727 w 4081805"/>
                <a:gd name="connsiteY442" fmla="*/ 820371 h 2651466"/>
                <a:gd name="connsiteX443" fmla="*/ 787695 w 4081805"/>
                <a:gd name="connsiteY443" fmla="*/ 880679 h 2651466"/>
                <a:gd name="connsiteX444" fmla="*/ 724148 w 4081805"/>
                <a:gd name="connsiteY444" fmla="*/ 917129 h 2651466"/>
                <a:gd name="connsiteX445" fmla="*/ 672256 w 4081805"/>
                <a:gd name="connsiteY445" fmla="*/ 961431 h 2651466"/>
                <a:gd name="connsiteX446" fmla="*/ 831400 w 4081805"/>
                <a:gd name="connsiteY446" fmla="*/ 893223 h 2651466"/>
                <a:gd name="connsiteX447" fmla="*/ 890395 w 4081805"/>
                <a:gd name="connsiteY447" fmla="*/ 865499 h 2651466"/>
                <a:gd name="connsiteX448" fmla="*/ 934231 w 4081805"/>
                <a:gd name="connsiteY448" fmla="*/ 844727 h 2651466"/>
                <a:gd name="connsiteX449" fmla="*/ 949304 w 4081805"/>
                <a:gd name="connsiteY449" fmla="*/ 876420 h 2651466"/>
                <a:gd name="connsiteX450" fmla="*/ 900390 w 4081805"/>
                <a:gd name="connsiteY450" fmla="*/ 918457 h 2651466"/>
                <a:gd name="connsiteX451" fmla="*/ 842847 w 4081805"/>
                <a:gd name="connsiteY451" fmla="*/ 973329 h 2651466"/>
                <a:gd name="connsiteX452" fmla="*/ 799462 w 4081805"/>
                <a:gd name="connsiteY452" fmla="*/ 1025274 h 2651466"/>
                <a:gd name="connsiteX453" fmla="*/ 879157 w 4081805"/>
                <a:gd name="connsiteY453" fmla="*/ 990095 h 2651466"/>
                <a:gd name="connsiteX454" fmla="*/ 971645 w 4081805"/>
                <a:gd name="connsiteY454" fmla="*/ 916863 h 2651466"/>
                <a:gd name="connsiteX455" fmla="*/ 1026526 w 4081805"/>
                <a:gd name="connsiteY455" fmla="*/ 879579 h 2651466"/>
                <a:gd name="connsiteX456" fmla="*/ 1044129 w 4081805"/>
                <a:gd name="connsiteY456" fmla="*/ 921012 h 2651466"/>
                <a:gd name="connsiteX457" fmla="*/ 994510 w 4081805"/>
                <a:gd name="connsiteY457" fmla="*/ 1029840 h 2651466"/>
                <a:gd name="connsiteX458" fmla="*/ 1029077 w 4081805"/>
                <a:gd name="connsiteY458" fmla="*/ 1035407 h 2651466"/>
                <a:gd name="connsiteX459" fmla="*/ 1091817 w 4081805"/>
                <a:gd name="connsiteY459" fmla="*/ 972156 h 2651466"/>
                <a:gd name="connsiteX460" fmla="*/ 1271238 w 4081805"/>
                <a:gd name="connsiteY460" fmla="*/ 855763 h 2651466"/>
                <a:gd name="connsiteX461" fmla="*/ 1290781 w 4081805"/>
                <a:gd name="connsiteY461" fmla="*/ 821712 h 2651466"/>
                <a:gd name="connsiteX462" fmla="*/ 1308647 w 4081805"/>
                <a:gd name="connsiteY462" fmla="*/ 773821 h 2651466"/>
                <a:gd name="connsiteX463" fmla="*/ 1353857 w 4081805"/>
                <a:gd name="connsiteY463" fmla="*/ 669289 h 2651466"/>
                <a:gd name="connsiteX464" fmla="*/ 1361785 w 4081805"/>
                <a:gd name="connsiteY464" fmla="*/ 645918 h 2651466"/>
                <a:gd name="connsiteX465" fmla="*/ 1336746 w 4081805"/>
                <a:gd name="connsiteY465" fmla="*/ 647026 h 2651466"/>
                <a:gd name="connsiteX466" fmla="*/ 1897014 w 4081805"/>
                <a:gd name="connsiteY466" fmla="*/ 588172 h 2651466"/>
                <a:gd name="connsiteX467" fmla="*/ 1837094 w 4081805"/>
                <a:gd name="connsiteY467" fmla="*/ 592381 h 2651466"/>
                <a:gd name="connsiteX468" fmla="*/ 1813531 w 4081805"/>
                <a:gd name="connsiteY468" fmla="*/ 659172 h 2651466"/>
                <a:gd name="connsiteX469" fmla="*/ 1667426 w 4081805"/>
                <a:gd name="connsiteY469" fmla="*/ 709464 h 2651466"/>
                <a:gd name="connsiteX470" fmla="*/ 1599659 w 4081805"/>
                <a:gd name="connsiteY470" fmla="*/ 632945 h 2651466"/>
                <a:gd name="connsiteX471" fmla="*/ 1562601 w 4081805"/>
                <a:gd name="connsiteY471" fmla="*/ 616740 h 2651466"/>
                <a:gd name="connsiteX472" fmla="*/ 1522220 w 4081805"/>
                <a:gd name="connsiteY472" fmla="*/ 620166 h 2651466"/>
                <a:gd name="connsiteX473" fmla="*/ 1502656 w 4081805"/>
                <a:gd name="connsiteY473" fmla="*/ 641996 h 2651466"/>
                <a:gd name="connsiteX474" fmla="*/ 1490255 w 4081805"/>
                <a:gd name="connsiteY474" fmla="*/ 679350 h 2651466"/>
                <a:gd name="connsiteX475" fmla="*/ 1412504 w 4081805"/>
                <a:gd name="connsiteY475" fmla="*/ 729112 h 2651466"/>
                <a:gd name="connsiteX476" fmla="*/ 1339813 w 4081805"/>
                <a:gd name="connsiteY476" fmla="*/ 776733 h 2651466"/>
                <a:gd name="connsiteX477" fmla="*/ 1322097 w 4081805"/>
                <a:gd name="connsiteY477" fmla="*/ 822754 h 2651466"/>
                <a:gd name="connsiteX478" fmla="*/ 1315539 w 4081805"/>
                <a:gd name="connsiteY478" fmla="*/ 866390 h 2651466"/>
                <a:gd name="connsiteX479" fmla="*/ 1274682 w 4081805"/>
                <a:gd name="connsiteY479" fmla="*/ 972660 h 2651466"/>
                <a:gd name="connsiteX480" fmla="*/ 1283199 w 4081805"/>
                <a:gd name="connsiteY480" fmla="*/ 993205 h 2651466"/>
                <a:gd name="connsiteX481" fmla="*/ 1348971 w 4081805"/>
                <a:gd name="connsiteY481" fmla="*/ 989950 h 2651466"/>
                <a:gd name="connsiteX482" fmla="*/ 1375643 w 4081805"/>
                <a:gd name="connsiteY482" fmla="*/ 954790 h 2651466"/>
                <a:gd name="connsiteX483" fmla="*/ 1406139 w 4081805"/>
                <a:gd name="connsiteY483" fmla="*/ 898641 h 2651466"/>
                <a:gd name="connsiteX484" fmla="*/ 1489072 w 4081805"/>
                <a:gd name="connsiteY484" fmla="*/ 779347 h 2651466"/>
                <a:gd name="connsiteX485" fmla="*/ 1580074 w 4081805"/>
                <a:gd name="connsiteY485" fmla="*/ 756310 h 2651466"/>
                <a:gd name="connsiteX486" fmla="*/ 1668444 w 4081805"/>
                <a:gd name="connsiteY486" fmla="*/ 870648 h 2651466"/>
                <a:gd name="connsiteX487" fmla="*/ 1766526 w 4081805"/>
                <a:gd name="connsiteY487" fmla="*/ 872614 h 2651466"/>
                <a:gd name="connsiteX488" fmla="*/ 1844277 w 4081805"/>
                <a:gd name="connsiteY488" fmla="*/ 772470 h 2651466"/>
                <a:gd name="connsiteX489" fmla="*/ 1904159 w 4081805"/>
                <a:gd name="connsiteY489" fmla="*/ 650851 h 2651466"/>
                <a:gd name="connsiteX490" fmla="*/ 1932388 w 4081805"/>
                <a:gd name="connsiteY490" fmla="*/ 590166 h 2651466"/>
                <a:gd name="connsiteX491" fmla="*/ 1897014 w 4081805"/>
                <a:gd name="connsiteY491" fmla="*/ 588172 h 2651466"/>
                <a:gd name="connsiteX492" fmla="*/ 2063507 w 4081805"/>
                <a:gd name="connsiteY492" fmla="*/ 579542 h 2651466"/>
                <a:gd name="connsiteX493" fmla="*/ 2010898 w 4081805"/>
                <a:gd name="connsiteY493" fmla="*/ 578053 h 2651466"/>
                <a:gd name="connsiteX494" fmla="*/ 1936834 w 4081805"/>
                <a:gd name="connsiteY494" fmla="*/ 608882 h 2651466"/>
                <a:gd name="connsiteX495" fmla="*/ 1898022 w 4081805"/>
                <a:gd name="connsiteY495" fmla="*/ 691579 h 2651466"/>
                <a:gd name="connsiteX496" fmla="*/ 1800147 w 4081805"/>
                <a:gd name="connsiteY496" fmla="*/ 862811 h 2651466"/>
                <a:gd name="connsiteX497" fmla="*/ 1664126 w 4081805"/>
                <a:gd name="connsiteY497" fmla="*/ 887446 h 2651466"/>
                <a:gd name="connsiteX498" fmla="*/ 1610030 w 4081805"/>
                <a:gd name="connsiteY498" fmla="*/ 819753 h 2651466"/>
                <a:gd name="connsiteX499" fmla="*/ 1562084 w 4081805"/>
                <a:gd name="connsiteY499" fmla="*/ 755101 h 2651466"/>
                <a:gd name="connsiteX500" fmla="*/ 1497409 w 4081805"/>
                <a:gd name="connsiteY500" fmla="*/ 787012 h 2651466"/>
                <a:gd name="connsiteX501" fmla="*/ 1433772 w 4081805"/>
                <a:gd name="connsiteY501" fmla="*/ 874123 h 2651466"/>
                <a:gd name="connsiteX502" fmla="*/ 1392641 w 4081805"/>
                <a:gd name="connsiteY502" fmla="*/ 939828 h 2651466"/>
                <a:gd name="connsiteX503" fmla="*/ 1372078 w 4081805"/>
                <a:gd name="connsiteY503" fmla="*/ 988863 h 2651466"/>
                <a:gd name="connsiteX504" fmla="*/ 1426925 w 4081805"/>
                <a:gd name="connsiteY504" fmla="*/ 991360 h 2651466"/>
                <a:gd name="connsiteX505" fmla="*/ 1502980 w 4081805"/>
                <a:gd name="connsiteY505" fmla="*/ 985885 h 2651466"/>
                <a:gd name="connsiteX506" fmla="*/ 1738760 w 4081805"/>
                <a:gd name="connsiteY506" fmla="*/ 957133 h 2651466"/>
                <a:gd name="connsiteX507" fmla="*/ 1893531 w 4081805"/>
                <a:gd name="connsiteY507" fmla="*/ 934855 h 2651466"/>
                <a:gd name="connsiteX508" fmla="*/ 2042969 w 4081805"/>
                <a:gd name="connsiteY508" fmla="*/ 908127 h 2651466"/>
                <a:gd name="connsiteX509" fmla="*/ 2130014 w 4081805"/>
                <a:gd name="connsiteY509" fmla="*/ 887117 h 2651466"/>
                <a:gd name="connsiteX510" fmla="*/ 2190341 w 4081805"/>
                <a:gd name="connsiteY510" fmla="*/ 864847 h 2651466"/>
                <a:gd name="connsiteX511" fmla="*/ 2129041 w 4081805"/>
                <a:gd name="connsiteY511" fmla="*/ 814690 h 2651466"/>
                <a:gd name="connsiteX512" fmla="*/ 2111638 w 4081805"/>
                <a:gd name="connsiteY512" fmla="*/ 688453 h 2651466"/>
                <a:gd name="connsiteX513" fmla="*/ 2111076 w 4081805"/>
                <a:gd name="connsiteY513" fmla="*/ 639987 h 2651466"/>
                <a:gd name="connsiteX514" fmla="*/ 2111076 w 4081805"/>
                <a:gd name="connsiteY514" fmla="*/ 620601 h 2651466"/>
                <a:gd name="connsiteX515" fmla="*/ 2105632 w 4081805"/>
                <a:gd name="connsiteY515" fmla="*/ 579949 h 2651466"/>
                <a:gd name="connsiteX516" fmla="*/ 2063507 w 4081805"/>
                <a:gd name="connsiteY516" fmla="*/ 579542 h 2651466"/>
                <a:gd name="connsiteX517" fmla="*/ 2710940 w 4081805"/>
                <a:gd name="connsiteY517" fmla="*/ 836856 h 2651466"/>
                <a:gd name="connsiteX518" fmla="*/ 2681353 w 4081805"/>
                <a:gd name="connsiteY518" fmla="*/ 990247 h 2651466"/>
                <a:gd name="connsiteX519" fmla="*/ 2749678 w 4081805"/>
                <a:gd name="connsiteY519" fmla="*/ 956076 h 2651466"/>
                <a:gd name="connsiteX520" fmla="*/ 2789075 w 4081805"/>
                <a:gd name="connsiteY520" fmla="*/ 921472 h 2651466"/>
                <a:gd name="connsiteX521" fmla="*/ 2710940 w 4081805"/>
                <a:gd name="connsiteY521" fmla="*/ 836856 h 2651466"/>
                <a:gd name="connsiteX522" fmla="*/ 3357933 w 4081805"/>
                <a:gd name="connsiteY522" fmla="*/ 879552 h 2651466"/>
                <a:gd name="connsiteX523" fmla="*/ 3351951 w 4081805"/>
                <a:gd name="connsiteY523" fmla="*/ 921563 h 2651466"/>
                <a:gd name="connsiteX524" fmla="*/ 3455354 w 4081805"/>
                <a:gd name="connsiteY524" fmla="*/ 944983 h 2651466"/>
                <a:gd name="connsiteX525" fmla="*/ 3449683 w 4081805"/>
                <a:gd name="connsiteY525" fmla="*/ 964872 h 2651466"/>
                <a:gd name="connsiteX526" fmla="*/ 3357358 w 4081805"/>
                <a:gd name="connsiteY526" fmla="*/ 948265 h 2651466"/>
                <a:gd name="connsiteX527" fmla="*/ 3298418 w 4081805"/>
                <a:gd name="connsiteY527" fmla="*/ 977755 h 2651466"/>
                <a:gd name="connsiteX528" fmla="*/ 3319258 w 4081805"/>
                <a:gd name="connsiteY528" fmla="*/ 942629 h 2651466"/>
                <a:gd name="connsiteX529" fmla="*/ 3278083 w 4081805"/>
                <a:gd name="connsiteY529" fmla="*/ 921222 h 2651466"/>
                <a:gd name="connsiteX530" fmla="*/ 3259416 w 4081805"/>
                <a:gd name="connsiteY530" fmla="*/ 891315 h 2651466"/>
                <a:gd name="connsiteX531" fmla="*/ 3293244 w 4081805"/>
                <a:gd name="connsiteY531" fmla="*/ 902976 h 2651466"/>
                <a:gd name="connsiteX532" fmla="*/ 3334344 w 4081805"/>
                <a:gd name="connsiteY532" fmla="*/ 916654 h 2651466"/>
                <a:gd name="connsiteX533" fmla="*/ 3357933 w 4081805"/>
                <a:gd name="connsiteY533" fmla="*/ 879552 h 2651466"/>
                <a:gd name="connsiteX534" fmla="*/ 2861872 w 4081805"/>
                <a:gd name="connsiteY534" fmla="*/ 537454 h 2651466"/>
                <a:gd name="connsiteX535" fmla="*/ 2819483 w 4081805"/>
                <a:gd name="connsiteY535" fmla="*/ 539871 h 2651466"/>
                <a:gd name="connsiteX536" fmla="*/ 2779521 w 4081805"/>
                <a:gd name="connsiteY536" fmla="*/ 568726 h 2651466"/>
                <a:gd name="connsiteX537" fmla="*/ 2750252 w 4081805"/>
                <a:gd name="connsiteY537" fmla="*/ 593991 h 2651466"/>
                <a:gd name="connsiteX538" fmla="*/ 2718290 w 4081805"/>
                <a:gd name="connsiteY538" fmla="*/ 615054 h 2651466"/>
                <a:gd name="connsiteX539" fmla="*/ 2763367 w 4081805"/>
                <a:gd name="connsiteY539" fmla="*/ 622821 h 2651466"/>
                <a:gd name="connsiteX540" fmla="*/ 2743234 w 4081805"/>
                <a:gd name="connsiteY540" fmla="*/ 653903 h 2651466"/>
                <a:gd name="connsiteX541" fmla="*/ 2702816 w 4081805"/>
                <a:gd name="connsiteY541" fmla="*/ 656737 h 2651466"/>
                <a:gd name="connsiteX542" fmla="*/ 2691358 w 4081805"/>
                <a:gd name="connsiteY542" fmla="*/ 657455 h 2651466"/>
                <a:gd name="connsiteX543" fmla="*/ 2691672 w 4081805"/>
                <a:gd name="connsiteY543" fmla="*/ 725518 h 2651466"/>
                <a:gd name="connsiteX544" fmla="*/ 2886641 w 4081805"/>
                <a:gd name="connsiteY544" fmla="*/ 766929 h 2651466"/>
                <a:gd name="connsiteX545" fmla="*/ 2834574 w 4081805"/>
                <a:gd name="connsiteY545" fmla="*/ 696098 h 2651466"/>
                <a:gd name="connsiteX546" fmla="*/ 2847918 w 4081805"/>
                <a:gd name="connsiteY546" fmla="*/ 670214 h 2651466"/>
                <a:gd name="connsiteX547" fmla="*/ 2874047 w 4081805"/>
                <a:gd name="connsiteY547" fmla="*/ 689110 h 2651466"/>
                <a:gd name="connsiteX548" fmla="*/ 2937962 w 4081805"/>
                <a:gd name="connsiteY548" fmla="*/ 734877 h 2651466"/>
                <a:gd name="connsiteX549" fmla="*/ 3010118 w 4081805"/>
                <a:gd name="connsiteY549" fmla="*/ 661171 h 2651466"/>
                <a:gd name="connsiteX550" fmla="*/ 2965041 w 4081805"/>
                <a:gd name="connsiteY550" fmla="*/ 641672 h 2651466"/>
                <a:gd name="connsiteX551" fmla="*/ 2953404 w 4081805"/>
                <a:gd name="connsiteY551" fmla="*/ 569848 h 2651466"/>
                <a:gd name="connsiteX552" fmla="*/ 2934415 w 4081805"/>
                <a:gd name="connsiteY552" fmla="*/ 529509 h 2651466"/>
                <a:gd name="connsiteX553" fmla="*/ 2861872 w 4081805"/>
                <a:gd name="connsiteY553" fmla="*/ 537454 h 2651466"/>
                <a:gd name="connsiteX554" fmla="*/ 643472 w 4081805"/>
                <a:gd name="connsiteY554" fmla="*/ 585732 h 2651466"/>
                <a:gd name="connsiteX555" fmla="*/ 608558 w 4081805"/>
                <a:gd name="connsiteY555" fmla="*/ 603153 h 2651466"/>
                <a:gd name="connsiteX556" fmla="*/ 505466 w 4081805"/>
                <a:gd name="connsiteY556" fmla="*/ 640663 h 2651466"/>
                <a:gd name="connsiteX557" fmla="*/ 305936 w 4081805"/>
                <a:gd name="connsiteY557" fmla="*/ 736574 h 2651466"/>
                <a:gd name="connsiteX558" fmla="*/ 302999 w 4081805"/>
                <a:gd name="connsiteY558" fmla="*/ 724597 h 2651466"/>
                <a:gd name="connsiteX559" fmla="*/ 334906 w 4081805"/>
                <a:gd name="connsiteY559" fmla="*/ 697919 h 2651466"/>
                <a:gd name="connsiteX560" fmla="*/ 426725 w 4081805"/>
                <a:gd name="connsiteY560" fmla="*/ 652706 h 2651466"/>
                <a:gd name="connsiteX561" fmla="*/ 621914 w 4081805"/>
                <a:gd name="connsiteY561" fmla="*/ 579465 h 2651466"/>
                <a:gd name="connsiteX562" fmla="*/ 643472 w 4081805"/>
                <a:gd name="connsiteY562" fmla="*/ 585732 h 2651466"/>
                <a:gd name="connsiteX563" fmla="*/ 1440829 w 4081805"/>
                <a:gd name="connsiteY563" fmla="*/ 637723 h 2651466"/>
                <a:gd name="connsiteX564" fmla="*/ 1400845 w 4081805"/>
                <a:gd name="connsiteY564" fmla="*/ 640306 h 2651466"/>
                <a:gd name="connsiteX565" fmla="*/ 1382754 w 4081805"/>
                <a:gd name="connsiteY565" fmla="*/ 670212 h 2651466"/>
                <a:gd name="connsiteX566" fmla="*/ 1357755 w 4081805"/>
                <a:gd name="connsiteY566" fmla="*/ 738653 h 2651466"/>
                <a:gd name="connsiteX567" fmla="*/ 1444749 w 4081805"/>
                <a:gd name="connsiteY567" fmla="*/ 698529 h 2651466"/>
                <a:gd name="connsiteX568" fmla="*/ 1495756 w 4081805"/>
                <a:gd name="connsiteY568" fmla="*/ 639680 h 2651466"/>
                <a:gd name="connsiteX569" fmla="*/ 1440829 w 4081805"/>
                <a:gd name="connsiteY569" fmla="*/ 637723 h 2651466"/>
                <a:gd name="connsiteX570" fmla="*/ 1793764 w 4081805"/>
                <a:gd name="connsiteY570" fmla="*/ 597769 h 2651466"/>
                <a:gd name="connsiteX571" fmla="*/ 1734012 w 4081805"/>
                <a:gd name="connsiteY571" fmla="*/ 604200 h 2651466"/>
                <a:gd name="connsiteX572" fmla="*/ 1656267 w 4081805"/>
                <a:gd name="connsiteY572" fmla="*/ 611650 h 2651466"/>
                <a:gd name="connsiteX573" fmla="*/ 1605396 w 4081805"/>
                <a:gd name="connsiteY573" fmla="*/ 618265 h 2651466"/>
                <a:gd name="connsiteX574" fmla="*/ 1696476 w 4081805"/>
                <a:gd name="connsiteY574" fmla="*/ 705598 h 2651466"/>
                <a:gd name="connsiteX575" fmla="*/ 1796998 w 4081805"/>
                <a:gd name="connsiteY575" fmla="*/ 687778 h 2651466"/>
                <a:gd name="connsiteX576" fmla="*/ 1793764 w 4081805"/>
                <a:gd name="connsiteY576" fmla="*/ 597769 h 2651466"/>
                <a:gd name="connsiteX577" fmla="*/ 2793684 w 4081805"/>
                <a:gd name="connsiteY577" fmla="*/ 436502 h 2651466"/>
                <a:gd name="connsiteX578" fmla="*/ 2738472 w 4081805"/>
                <a:gd name="connsiteY578" fmla="*/ 488125 h 2651466"/>
                <a:gd name="connsiteX579" fmla="*/ 2630352 w 4081805"/>
                <a:gd name="connsiteY579" fmla="*/ 641396 h 2651466"/>
                <a:gd name="connsiteX580" fmla="*/ 2652849 w 4081805"/>
                <a:gd name="connsiteY580" fmla="*/ 657474 h 2651466"/>
                <a:gd name="connsiteX581" fmla="*/ 2670883 w 4081805"/>
                <a:gd name="connsiteY581" fmla="*/ 642912 h 2651466"/>
                <a:gd name="connsiteX582" fmla="*/ 2703629 w 4081805"/>
                <a:gd name="connsiteY582" fmla="*/ 572718 h 2651466"/>
                <a:gd name="connsiteX583" fmla="*/ 2775642 w 4081805"/>
                <a:gd name="connsiteY583" fmla="*/ 503078 h 2651466"/>
                <a:gd name="connsiteX584" fmla="*/ 2838747 w 4081805"/>
                <a:gd name="connsiteY584" fmla="*/ 444820 h 2651466"/>
                <a:gd name="connsiteX585" fmla="*/ 2793684 w 4081805"/>
                <a:gd name="connsiteY585" fmla="*/ 436502 h 2651466"/>
                <a:gd name="connsiteX586" fmla="*/ 2253552 w 4081805"/>
                <a:gd name="connsiteY586" fmla="*/ 598732 h 2651466"/>
                <a:gd name="connsiteX587" fmla="*/ 2238063 w 4081805"/>
                <a:gd name="connsiteY587" fmla="*/ 624938 h 2651466"/>
                <a:gd name="connsiteX588" fmla="*/ 2352589 w 4081805"/>
                <a:gd name="connsiteY588" fmla="*/ 612866 h 2651466"/>
                <a:gd name="connsiteX589" fmla="*/ 2285701 w 4081805"/>
                <a:gd name="connsiteY589" fmla="*/ 599817 h 2651466"/>
                <a:gd name="connsiteX590" fmla="*/ 2253552 w 4081805"/>
                <a:gd name="connsiteY590" fmla="*/ 598732 h 2651466"/>
                <a:gd name="connsiteX591" fmla="*/ 2903812 w 4081805"/>
                <a:gd name="connsiteY591" fmla="*/ 623368 h 2651466"/>
                <a:gd name="connsiteX592" fmla="*/ 2913564 w 4081805"/>
                <a:gd name="connsiteY592" fmla="*/ 564070 h 2651466"/>
                <a:gd name="connsiteX593" fmla="*/ 2903812 w 4081805"/>
                <a:gd name="connsiteY593" fmla="*/ 623368 h 2651466"/>
                <a:gd name="connsiteX594" fmla="*/ 610563 w 4081805"/>
                <a:gd name="connsiteY594" fmla="*/ 546761 h 2651466"/>
                <a:gd name="connsiteX595" fmla="*/ 515315 w 4081805"/>
                <a:gd name="connsiteY595" fmla="*/ 578131 h 2651466"/>
                <a:gd name="connsiteX596" fmla="*/ 378798 w 4081805"/>
                <a:gd name="connsiteY596" fmla="*/ 613051 h 2651466"/>
                <a:gd name="connsiteX597" fmla="*/ 380623 w 4081805"/>
                <a:gd name="connsiteY597" fmla="*/ 596163 h 2651466"/>
                <a:gd name="connsiteX598" fmla="*/ 459608 w 4081805"/>
                <a:gd name="connsiteY598" fmla="*/ 572396 h 2651466"/>
                <a:gd name="connsiteX599" fmla="*/ 545729 w 4081805"/>
                <a:gd name="connsiteY599" fmla="*/ 553648 h 2651466"/>
                <a:gd name="connsiteX600" fmla="*/ 610563 w 4081805"/>
                <a:gd name="connsiteY600" fmla="*/ 546761 h 2651466"/>
                <a:gd name="connsiteX601" fmla="*/ 1387639 w 4081805"/>
                <a:gd name="connsiteY601" fmla="*/ 83406 h 2651466"/>
                <a:gd name="connsiteX602" fmla="*/ 1467440 w 4081805"/>
                <a:gd name="connsiteY602" fmla="*/ 111922 h 2651466"/>
                <a:gd name="connsiteX603" fmla="*/ 1461248 w 4081805"/>
                <a:gd name="connsiteY603" fmla="*/ 131821 h 2651466"/>
                <a:gd name="connsiteX604" fmla="*/ 1077978 w 4081805"/>
                <a:gd name="connsiteY604" fmla="*/ 156728 h 2651466"/>
                <a:gd name="connsiteX605" fmla="*/ 1069978 w 4081805"/>
                <a:gd name="connsiteY605" fmla="*/ 142550 h 2651466"/>
                <a:gd name="connsiteX606" fmla="*/ 1097691 w 4081805"/>
                <a:gd name="connsiteY606" fmla="*/ 119095 h 2651466"/>
                <a:gd name="connsiteX607" fmla="*/ 1204365 w 4081805"/>
                <a:gd name="connsiteY607" fmla="*/ 87382 h 2651466"/>
                <a:gd name="connsiteX608" fmla="*/ 1387639 w 4081805"/>
                <a:gd name="connsiteY608" fmla="*/ 83406 h 2651466"/>
                <a:gd name="connsiteX609" fmla="*/ 1405047 w 4081805"/>
                <a:gd name="connsiteY609" fmla="*/ 10579 h 2651466"/>
                <a:gd name="connsiteX610" fmla="*/ 1446830 w 4081805"/>
                <a:gd name="connsiteY610" fmla="*/ 37785 h 2651466"/>
                <a:gd name="connsiteX611" fmla="*/ 1434015 w 4081805"/>
                <a:gd name="connsiteY611" fmla="*/ 51738 h 2651466"/>
                <a:gd name="connsiteX612" fmla="*/ 1382634 w 4081805"/>
                <a:gd name="connsiteY612" fmla="*/ 26682 h 2651466"/>
                <a:gd name="connsiteX613" fmla="*/ 1380182 w 4081805"/>
                <a:gd name="connsiteY613" fmla="*/ 11946 h 2651466"/>
                <a:gd name="connsiteX614" fmla="*/ 1405047 w 4081805"/>
                <a:gd name="connsiteY614" fmla="*/ 10579 h 265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</a:cxnLst>
              <a:rect l="l" t="t" r="r" b="b"/>
              <a:pathLst>
                <a:path w="4081805" h="2651466">
                  <a:moveTo>
                    <a:pt x="2052948" y="2486"/>
                  </a:moveTo>
                  <a:cubicBezTo>
                    <a:pt x="2109544" y="5067"/>
                    <a:pt x="2167563" y="7698"/>
                    <a:pt x="2223666" y="15663"/>
                  </a:cubicBezTo>
                  <a:cubicBezTo>
                    <a:pt x="2279588" y="23600"/>
                    <a:pt x="2331776" y="43902"/>
                    <a:pt x="2382321" y="68484"/>
                  </a:cubicBezTo>
                  <a:cubicBezTo>
                    <a:pt x="2473453" y="112805"/>
                    <a:pt x="2566601" y="166680"/>
                    <a:pt x="2625216" y="251933"/>
                  </a:cubicBezTo>
                  <a:cubicBezTo>
                    <a:pt x="2652623" y="291793"/>
                    <a:pt x="2674977" y="333529"/>
                    <a:pt x="2712806" y="364907"/>
                  </a:cubicBezTo>
                  <a:cubicBezTo>
                    <a:pt x="2721656" y="372244"/>
                    <a:pt x="2731302" y="381063"/>
                    <a:pt x="2743045" y="383308"/>
                  </a:cubicBezTo>
                  <a:cubicBezTo>
                    <a:pt x="2752384" y="385093"/>
                    <a:pt x="2760622" y="381314"/>
                    <a:pt x="2769767" y="380862"/>
                  </a:cubicBezTo>
                  <a:cubicBezTo>
                    <a:pt x="2787220" y="379996"/>
                    <a:pt x="2793833" y="389197"/>
                    <a:pt x="2793833" y="406536"/>
                  </a:cubicBezTo>
                  <a:cubicBezTo>
                    <a:pt x="2806935" y="401308"/>
                    <a:pt x="2821199" y="396576"/>
                    <a:pt x="2835487" y="398496"/>
                  </a:cubicBezTo>
                  <a:cubicBezTo>
                    <a:pt x="2847432" y="400105"/>
                    <a:pt x="2856930" y="407307"/>
                    <a:pt x="2868399" y="410336"/>
                  </a:cubicBezTo>
                  <a:cubicBezTo>
                    <a:pt x="2889094" y="415802"/>
                    <a:pt x="2909351" y="407627"/>
                    <a:pt x="2929033" y="401537"/>
                  </a:cubicBezTo>
                  <a:cubicBezTo>
                    <a:pt x="2978745" y="386156"/>
                    <a:pt x="3033350" y="374510"/>
                    <a:pt x="3085582" y="379996"/>
                  </a:cubicBezTo>
                  <a:cubicBezTo>
                    <a:pt x="3119983" y="383612"/>
                    <a:pt x="3161671" y="398529"/>
                    <a:pt x="3143856" y="442842"/>
                  </a:cubicBezTo>
                  <a:cubicBezTo>
                    <a:pt x="3129084" y="479600"/>
                    <a:pt x="3073838" y="498207"/>
                    <a:pt x="3038945" y="507350"/>
                  </a:cubicBezTo>
                  <a:cubicBezTo>
                    <a:pt x="3009264" y="515131"/>
                    <a:pt x="2969358" y="508187"/>
                    <a:pt x="2971866" y="549139"/>
                  </a:cubicBezTo>
                  <a:cubicBezTo>
                    <a:pt x="2973614" y="577723"/>
                    <a:pt x="2977941" y="608386"/>
                    <a:pt x="3008324" y="617661"/>
                  </a:cubicBezTo>
                  <a:cubicBezTo>
                    <a:pt x="3024980" y="622746"/>
                    <a:pt x="3084002" y="630321"/>
                    <a:pt x="3049535" y="656114"/>
                  </a:cubicBezTo>
                  <a:cubicBezTo>
                    <a:pt x="3024085" y="675160"/>
                    <a:pt x="3015199" y="708684"/>
                    <a:pt x="2995841" y="733861"/>
                  </a:cubicBezTo>
                  <a:cubicBezTo>
                    <a:pt x="2971168" y="765952"/>
                    <a:pt x="2937719" y="791897"/>
                    <a:pt x="2898617" y="803609"/>
                  </a:cubicBezTo>
                  <a:cubicBezTo>
                    <a:pt x="2854865" y="816717"/>
                    <a:pt x="2808569" y="814201"/>
                    <a:pt x="2763626" y="819286"/>
                  </a:cubicBezTo>
                  <a:cubicBezTo>
                    <a:pt x="2795282" y="862967"/>
                    <a:pt x="2840983" y="893011"/>
                    <a:pt x="2882584" y="926227"/>
                  </a:cubicBezTo>
                  <a:cubicBezTo>
                    <a:pt x="2926324" y="961155"/>
                    <a:pt x="2968525" y="999324"/>
                    <a:pt x="3019148" y="1024222"/>
                  </a:cubicBezTo>
                  <a:cubicBezTo>
                    <a:pt x="3064521" y="1046539"/>
                    <a:pt x="3113543" y="1062035"/>
                    <a:pt x="3160406" y="1080958"/>
                  </a:cubicBezTo>
                  <a:cubicBezTo>
                    <a:pt x="3209626" y="1100832"/>
                    <a:pt x="3259194" y="1120477"/>
                    <a:pt x="3309998" y="1135961"/>
                  </a:cubicBezTo>
                  <a:cubicBezTo>
                    <a:pt x="3412480" y="1167191"/>
                    <a:pt x="3520277" y="1189007"/>
                    <a:pt x="3625637" y="1208164"/>
                  </a:cubicBezTo>
                  <a:cubicBezTo>
                    <a:pt x="3677631" y="1217619"/>
                    <a:pt x="3728611" y="1216232"/>
                    <a:pt x="3781130" y="1217073"/>
                  </a:cubicBezTo>
                  <a:cubicBezTo>
                    <a:pt x="3835005" y="1217939"/>
                    <a:pt x="3888846" y="1227386"/>
                    <a:pt x="3941731" y="1237087"/>
                  </a:cubicBezTo>
                  <a:cubicBezTo>
                    <a:pt x="3967369" y="1241794"/>
                    <a:pt x="3993253" y="1244762"/>
                    <a:pt x="4018887" y="1249448"/>
                  </a:cubicBezTo>
                  <a:cubicBezTo>
                    <a:pt x="4031188" y="1251697"/>
                    <a:pt x="4079883" y="1256654"/>
                    <a:pt x="4081627" y="1274670"/>
                  </a:cubicBezTo>
                  <a:cubicBezTo>
                    <a:pt x="4084471" y="1304012"/>
                    <a:pt x="4052734" y="1320461"/>
                    <a:pt x="4029493" y="1328644"/>
                  </a:cubicBezTo>
                  <a:cubicBezTo>
                    <a:pt x="4019568" y="1332140"/>
                    <a:pt x="4003584" y="1331631"/>
                    <a:pt x="3994989" y="1336437"/>
                  </a:cubicBezTo>
                  <a:cubicBezTo>
                    <a:pt x="3985692" y="1341636"/>
                    <a:pt x="3989321" y="1349290"/>
                    <a:pt x="3988257" y="1359357"/>
                  </a:cubicBezTo>
                  <a:cubicBezTo>
                    <a:pt x="3986706" y="1373987"/>
                    <a:pt x="3978878" y="1384513"/>
                    <a:pt x="3966876" y="1392630"/>
                  </a:cubicBezTo>
                  <a:cubicBezTo>
                    <a:pt x="3957004" y="1399307"/>
                    <a:pt x="3945105" y="1399045"/>
                    <a:pt x="3951910" y="1411689"/>
                  </a:cubicBezTo>
                  <a:cubicBezTo>
                    <a:pt x="3955046" y="1417520"/>
                    <a:pt x="3962899" y="1421193"/>
                    <a:pt x="3966519" y="1427345"/>
                  </a:cubicBezTo>
                  <a:cubicBezTo>
                    <a:pt x="3970656" y="1434358"/>
                    <a:pt x="3972561" y="1442053"/>
                    <a:pt x="3971720" y="1450125"/>
                  </a:cubicBezTo>
                  <a:cubicBezTo>
                    <a:pt x="3970250" y="1464258"/>
                    <a:pt x="3960912" y="1475043"/>
                    <a:pt x="3947888" y="1480042"/>
                  </a:cubicBezTo>
                  <a:cubicBezTo>
                    <a:pt x="3927069" y="1488032"/>
                    <a:pt x="3902638" y="1482377"/>
                    <a:pt x="3881314" y="1479783"/>
                  </a:cubicBezTo>
                  <a:cubicBezTo>
                    <a:pt x="3845632" y="1475445"/>
                    <a:pt x="3809428" y="1475010"/>
                    <a:pt x="3774222" y="1467205"/>
                  </a:cubicBezTo>
                  <a:cubicBezTo>
                    <a:pt x="3737518" y="1459067"/>
                    <a:pt x="3701799" y="1446526"/>
                    <a:pt x="3665054" y="1438191"/>
                  </a:cubicBezTo>
                  <a:cubicBezTo>
                    <a:pt x="3646209" y="1433919"/>
                    <a:pt x="3627328" y="1430336"/>
                    <a:pt x="3608914" y="1424410"/>
                  </a:cubicBezTo>
                  <a:cubicBezTo>
                    <a:pt x="3596932" y="1420557"/>
                    <a:pt x="3579615" y="1410548"/>
                    <a:pt x="3566853" y="1413683"/>
                  </a:cubicBezTo>
                  <a:cubicBezTo>
                    <a:pt x="3554900" y="1416617"/>
                    <a:pt x="3545558" y="1431050"/>
                    <a:pt x="3537743" y="1439426"/>
                  </a:cubicBezTo>
                  <a:cubicBezTo>
                    <a:pt x="3526956" y="1450983"/>
                    <a:pt x="3516513" y="1462855"/>
                    <a:pt x="3505554" y="1474247"/>
                  </a:cubicBezTo>
                  <a:cubicBezTo>
                    <a:pt x="3498293" y="1481794"/>
                    <a:pt x="3490843" y="1489185"/>
                    <a:pt x="3482912" y="1496034"/>
                  </a:cubicBezTo>
                  <a:cubicBezTo>
                    <a:pt x="3480334" y="1498259"/>
                    <a:pt x="3464413" y="1507993"/>
                    <a:pt x="3464191" y="1510607"/>
                  </a:cubicBezTo>
                  <a:cubicBezTo>
                    <a:pt x="3463571" y="1517990"/>
                    <a:pt x="3480950" y="1517862"/>
                    <a:pt x="3484673" y="1520797"/>
                  </a:cubicBezTo>
                  <a:cubicBezTo>
                    <a:pt x="3506305" y="1537893"/>
                    <a:pt x="3473800" y="1548711"/>
                    <a:pt x="3459774" y="1547853"/>
                  </a:cubicBezTo>
                  <a:cubicBezTo>
                    <a:pt x="3427446" y="1545883"/>
                    <a:pt x="3394953" y="1541915"/>
                    <a:pt x="3362932" y="1537167"/>
                  </a:cubicBezTo>
                  <a:cubicBezTo>
                    <a:pt x="3286692" y="1525857"/>
                    <a:pt x="3210669" y="1513648"/>
                    <a:pt x="3137773" y="1488114"/>
                  </a:cubicBezTo>
                  <a:cubicBezTo>
                    <a:pt x="3065670" y="1462855"/>
                    <a:pt x="2995312" y="1435987"/>
                    <a:pt x="2928623" y="1398339"/>
                  </a:cubicBezTo>
                  <a:cubicBezTo>
                    <a:pt x="2864610" y="1362205"/>
                    <a:pt x="2802695" y="1321351"/>
                    <a:pt x="2742229" y="1279595"/>
                  </a:cubicBezTo>
                  <a:cubicBezTo>
                    <a:pt x="2712888" y="1259330"/>
                    <a:pt x="2683347" y="1238335"/>
                    <a:pt x="2658571" y="1212522"/>
                  </a:cubicBezTo>
                  <a:cubicBezTo>
                    <a:pt x="2634345" y="1187275"/>
                    <a:pt x="2614593" y="1158290"/>
                    <a:pt x="2594501" y="1129764"/>
                  </a:cubicBezTo>
                  <a:cubicBezTo>
                    <a:pt x="2546386" y="1176232"/>
                    <a:pt x="2500080" y="1225096"/>
                    <a:pt x="2448394" y="1267694"/>
                  </a:cubicBezTo>
                  <a:cubicBezTo>
                    <a:pt x="2399228" y="1308215"/>
                    <a:pt x="2340120" y="1329862"/>
                    <a:pt x="2282934" y="1356180"/>
                  </a:cubicBezTo>
                  <a:cubicBezTo>
                    <a:pt x="2284785" y="1368139"/>
                    <a:pt x="2340683" y="1375300"/>
                    <a:pt x="2350891" y="1378406"/>
                  </a:cubicBezTo>
                  <a:cubicBezTo>
                    <a:pt x="2397517" y="1392593"/>
                    <a:pt x="2442258" y="1415357"/>
                    <a:pt x="2487606" y="1433209"/>
                  </a:cubicBezTo>
                  <a:cubicBezTo>
                    <a:pt x="2563047" y="1462908"/>
                    <a:pt x="2634628" y="1501558"/>
                    <a:pt x="2659753" y="1584041"/>
                  </a:cubicBezTo>
                  <a:cubicBezTo>
                    <a:pt x="2684455" y="1665136"/>
                    <a:pt x="2655804" y="1746770"/>
                    <a:pt x="2620861" y="1820031"/>
                  </a:cubicBezTo>
                  <a:cubicBezTo>
                    <a:pt x="2579617" y="1906515"/>
                    <a:pt x="2530632" y="1986617"/>
                    <a:pt x="2471409" y="2062013"/>
                  </a:cubicBezTo>
                  <a:cubicBezTo>
                    <a:pt x="2446219" y="2094088"/>
                    <a:pt x="2419082" y="2123615"/>
                    <a:pt x="2391437" y="2153483"/>
                  </a:cubicBezTo>
                  <a:cubicBezTo>
                    <a:pt x="2367852" y="2178967"/>
                    <a:pt x="2347632" y="2209155"/>
                    <a:pt x="2357516" y="2245375"/>
                  </a:cubicBezTo>
                  <a:cubicBezTo>
                    <a:pt x="2376496" y="2239445"/>
                    <a:pt x="2379977" y="2254252"/>
                    <a:pt x="2367564" y="2266789"/>
                  </a:cubicBezTo>
                  <a:cubicBezTo>
                    <a:pt x="2356535" y="2277931"/>
                    <a:pt x="2337469" y="2280094"/>
                    <a:pt x="2322741" y="2281941"/>
                  </a:cubicBezTo>
                  <a:cubicBezTo>
                    <a:pt x="2278090" y="2287538"/>
                    <a:pt x="2231970" y="2285560"/>
                    <a:pt x="2187270" y="2281399"/>
                  </a:cubicBezTo>
                  <a:cubicBezTo>
                    <a:pt x="2105882" y="2273819"/>
                    <a:pt x="2024313" y="2253279"/>
                    <a:pt x="1950630" y="2217937"/>
                  </a:cubicBezTo>
                  <a:cubicBezTo>
                    <a:pt x="1913971" y="2200352"/>
                    <a:pt x="1900705" y="2228706"/>
                    <a:pt x="1875494" y="2250665"/>
                  </a:cubicBezTo>
                  <a:cubicBezTo>
                    <a:pt x="1855656" y="2267938"/>
                    <a:pt x="1828343" y="2279138"/>
                    <a:pt x="1813267" y="2301491"/>
                  </a:cubicBezTo>
                  <a:cubicBezTo>
                    <a:pt x="1800866" y="2319880"/>
                    <a:pt x="1808961" y="2348935"/>
                    <a:pt x="1834722" y="2342045"/>
                  </a:cubicBezTo>
                  <a:cubicBezTo>
                    <a:pt x="1854765" y="2336681"/>
                    <a:pt x="1870868" y="2314324"/>
                    <a:pt x="1892097" y="2313462"/>
                  </a:cubicBezTo>
                  <a:cubicBezTo>
                    <a:pt x="1929778" y="2311935"/>
                    <a:pt x="1858685" y="2365687"/>
                    <a:pt x="1849589" y="2372249"/>
                  </a:cubicBezTo>
                  <a:cubicBezTo>
                    <a:pt x="1867596" y="2388352"/>
                    <a:pt x="1888013" y="2366270"/>
                    <a:pt x="1906172" y="2362585"/>
                  </a:cubicBezTo>
                  <a:cubicBezTo>
                    <a:pt x="1923588" y="2359047"/>
                    <a:pt x="1928453" y="2368063"/>
                    <a:pt x="1919172" y="2382578"/>
                  </a:cubicBezTo>
                  <a:cubicBezTo>
                    <a:pt x="1911935" y="2393897"/>
                    <a:pt x="1889203" y="2401911"/>
                    <a:pt x="1904321" y="2415680"/>
                  </a:cubicBezTo>
                  <a:cubicBezTo>
                    <a:pt x="1916849" y="2427084"/>
                    <a:pt x="1944621" y="2433088"/>
                    <a:pt x="1960001" y="2438087"/>
                  </a:cubicBezTo>
                  <a:cubicBezTo>
                    <a:pt x="2007981" y="2453685"/>
                    <a:pt x="2055714" y="2464782"/>
                    <a:pt x="2105665" y="2471906"/>
                  </a:cubicBezTo>
                  <a:cubicBezTo>
                    <a:pt x="2121796" y="2474205"/>
                    <a:pt x="2147656" y="2472735"/>
                    <a:pt x="2160733" y="2484169"/>
                  </a:cubicBezTo>
                  <a:cubicBezTo>
                    <a:pt x="2177981" y="2499250"/>
                    <a:pt x="2169665" y="2524242"/>
                    <a:pt x="2160934" y="2541519"/>
                  </a:cubicBezTo>
                  <a:cubicBezTo>
                    <a:pt x="2127863" y="2606963"/>
                    <a:pt x="2059101" y="2639133"/>
                    <a:pt x="1988480" y="2643844"/>
                  </a:cubicBezTo>
                  <a:cubicBezTo>
                    <a:pt x="1944990" y="2646741"/>
                    <a:pt x="1901091" y="2643934"/>
                    <a:pt x="1857458" y="2646282"/>
                  </a:cubicBezTo>
                  <a:cubicBezTo>
                    <a:pt x="1809646" y="2648855"/>
                    <a:pt x="1761728" y="2652675"/>
                    <a:pt x="1713810" y="2651095"/>
                  </a:cubicBezTo>
                  <a:cubicBezTo>
                    <a:pt x="1636769" y="2648559"/>
                    <a:pt x="1587759" y="2592883"/>
                    <a:pt x="1549351" y="2531658"/>
                  </a:cubicBezTo>
                  <a:cubicBezTo>
                    <a:pt x="1524953" y="2492758"/>
                    <a:pt x="1502463" y="2452729"/>
                    <a:pt x="1481341" y="2411970"/>
                  </a:cubicBezTo>
                  <a:cubicBezTo>
                    <a:pt x="1473090" y="2396047"/>
                    <a:pt x="1455809" y="2379550"/>
                    <a:pt x="1452871" y="2361657"/>
                  </a:cubicBezTo>
                  <a:cubicBezTo>
                    <a:pt x="1450219" y="2345550"/>
                    <a:pt x="1460497" y="2332631"/>
                    <a:pt x="1470484" y="2321235"/>
                  </a:cubicBezTo>
                  <a:cubicBezTo>
                    <a:pt x="1496762" y="2291244"/>
                    <a:pt x="1528380" y="2268353"/>
                    <a:pt x="1559272" y="2243570"/>
                  </a:cubicBezTo>
                  <a:cubicBezTo>
                    <a:pt x="1576910" y="2229424"/>
                    <a:pt x="1583691" y="2217708"/>
                    <a:pt x="1591543" y="2197114"/>
                  </a:cubicBezTo>
                  <a:cubicBezTo>
                    <a:pt x="1598156" y="2179780"/>
                    <a:pt x="1610868" y="2172368"/>
                    <a:pt x="1622062" y="2158539"/>
                  </a:cubicBezTo>
                  <a:cubicBezTo>
                    <a:pt x="1634372" y="2143322"/>
                    <a:pt x="1630505" y="2140630"/>
                    <a:pt x="1620904" y="2128195"/>
                  </a:cubicBezTo>
                  <a:cubicBezTo>
                    <a:pt x="1610856" y="2115173"/>
                    <a:pt x="1614805" y="2095988"/>
                    <a:pt x="1619024" y="2081255"/>
                  </a:cubicBezTo>
                  <a:cubicBezTo>
                    <a:pt x="1625075" y="2060117"/>
                    <a:pt x="1638058" y="2055463"/>
                    <a:pt x="1657444" y="2048651"/>
                  </a:cubicBezTo>
                  <a:cubicBezTo>
                    <a:pt x="1675123" y="2042446"/>
                    <a:pt x="1690109" y="2031550"/>
                    <a:pt x="1705785" y="2021442"/>
                  </a:cubicBezTo>
                  <a:cubicBezTo>
                    <a:pt x="1783212" y="1971519"/>
                    <a:pt x="1856165" y="1915030"/>
                    <a:pt x="1934548" y="1866498"/>
                  </a:cubicBezTo>
                  <a:cubicBezTo>
                    <a:pt x="2011881" y="1818619"/>
                    <a:pt x="2092702" y="1776325"/>
                    <a:pt x="2166508" y="1722898"/>
                  </a:cubicBezTo>
                  <a:cubicBezTo>
                    <a:pt x="2106576" y="1714842"/>
                    <a:pt x="2053736" y="1682483"/>
                    <a:pt x="1997198" y="1663322"/>
                  </a:cubicBezTo>
                  <a:cubicBezTo>
                    <a:pt x="1968186" y="1653490"/>
                    <a:pt x="1939449" y="1642988"/>
                    <a:pt x="1911377" y="1630681"/>
                  </a:cubicBezTo>
                  <a:cubicBezTo>
                    <a:pt x="1900656" y="1625982"/>
                    <a:pt x="1888165" y="1621804"/>
                    <a:pt x="1878601" y="1614893"/>
                  </a:cubicBezTo>
                  <a:cubicBezTo>
                    <a:pt x="1868992" y="1607950"/>
                    <a:pt x="1861608" y="1598814"/>
                    <a:pt x="1851535" y="1592244"/>
                  </a:cubicBezTo>
                  <a:cubicBezTo>
                    <a:pt x="1827633" y="1576650"/>
                    <a:pt x="1799216" y="1567773"/>
                    <a:pt x="1773513" y="1555618"/>
                  </a:cubicBezTo>
                  <a:cubicBezTo>
                    <a:pt x="1745753" y="1542490"/>
                    <a:pt x="1718354" y="1528143"/>
                    <a:pt x="1692560" y="1511436"/>
                  </a:cubicBezTo>
                  <a:cubicBezTo>
                    <a:pt x="1668478" y="1495837"/>
                    <a:pt x="1645356" y="1478010"/>
                    <a:pt x="1625333" y="1457409"/>
                  </a:cubicBezTo>
                  <a:cubicBezTo>
                    <a:pt x="1609382" y="1440998"/>
                    <a:pt x="1593871" y="1419609"/>
                    <a:pt x="1571287" y="1412070"/>
                  </a:cubicBezTo>
                  <a:cubicBezTo>
                    <a:pt x="1573655" y="1443518"/>
                    <a:pt x="1612617" y="1469556"/>
                    <a:pt x="1633970" y="1488483"/>
                  </a:cubicBezTo>
                  <a:cubicBezTo>
                    <a:pt x="1668617" y="1519192"/>
                    <a:pt x="1704636" y="1545288"/>
                    <a:pt x="1743368" y="1570650"/>
                  </a:cubicBezTo>
                  <a:cubicBezTo>
                    <a:pt x="1699928" y="1607863"/>
                    <a:pt x="1646977" y="1632097"/>
                    <a:pt x="1596108" y="1657232"/>
                  </a:cubicBezTo>
                  <a:cubicBezTo>
                    <a:pt x="1538909" y="1685491"/>
                    <a:pt x="1483311" y="1716820"/>
                    <a:pt x="1426342" y="1745518"/>
                  </a:cubicBezTo>
                  <a:cubicBezTo>
                    <a:pt x="1378083" y="1769829"/>
                    <a:pt x="1327312" y="1788563"/>
                    <a:pt x="1278261" y="1811150"/>
                  </a:cubicBezTo>
                  <a:cubicBezTo>
                    <a:pt x="1225339" y="1835523"/>
                    <a:pt x="1170870" y="1855960"/>
                    <a:pt x="1115654" y="1874501"/>
                  </a:cubicBezTo>
                  <a:cubicBezTo>
                    <a:pt x="1065683" y="1891281"/>
                    <a:pt x="1018639" y="1909174"/>
                    <a:pt x="971488" y="1932726"/>
                  </a:cubicBezTo>
                  <a:cubicBezTo>
                    <a:pt x="925651" y="1955625"/>
                    <a:pt x="876609" y="1973136"/>
                    <a:pt x="827574" y="1987832"/>
                  </a:cubicBezTo>
                  <a:cubicBezTo>
                    <a:pt x="772481" y="2004342"/>
                    <a:pt x="719920" y="2020047"/>
                    <a:pt x="666933" y="2042684"/>
                  </a:cubicBezTo>
                  <a:cubicBezTo>
                    <a:pt x="619154" y="2063092"/>
                    <a:pt x="571178" y="2076138"/>
                    <a:pt x="520612" y="2087235"/>
                  </a:cubicBezTo>
                  <a:cubicBezTo>
                    <a:pt x="503911" y="2090899"/>
                    <a:pt x="482464" y="2097626"/>
                    <a:pt x="470765" y="2081456"/>
                  </a:cubicBezTo>
                  <a:cubicBezTo>
                    <a:pt x="461899" y="2069202"/>
                    <a:pt x="460565" y="2050308"/>
                    <a:pt x="458020" y="2035896"/>
                  </a:cubicBezTo>
                  <a:cubicBezTo>
                    <a:pt x="448271" y="1980749"/>
                    <a:pt x="447500" y="1924719"/>
                    <a:pt x="438732" y="1869486"/>
                  </a:cubicBezTo>
                  <a:cubicBezTo>
                    <a:pt x="405447" y="1879528"/>
                    <a:pt x="373923" y="1891885"/>
                    <a:pt x="338807" y="1893477"/>
                  </a:cubicBezTo>
                  <a:cubicBezTo>
                    <a:pt x="316732" y="1894478"/>
                    <a:pt x="303318" y="1896756"/>
                    <a:pt x="297818" y="1920854"/>
                  </a:cubicBezTo>
                  <a:cubicBezTo>
                    <a:pt x="310588" y="1922294"/>
                    <a:pt x="356215" y="1922926"/>
                    <a:pt x="357447" y="1941011"/>
                  </a:cubicBezTo>
                  <a:cubicBezTo>
                    <a:pt x="358563" y="1957324"/>
                    <a:pt x="330955" y="1957492"/>
                    <a:pt x="321165" y="1957940"/>
                  </a:cubicBezTo>
                  <a:cubicBezTo>
                    <a:pt x="303647" y="1958736"/>
                    <a:pt x="287770" y="1955863"/>
                    <a:pt x="278419" y="1973009"/>
                  </a:cubicBezTo>
                  <a:cubicBezTo>
                    <a:pt x="292195" y="1978098"/>
                    <a:pt x="322738" y="1968823"/>
                    <a:pt x="328837" y="1987348"/>
                  </a:cubicBezTo>
                  <a:cubicBezTo>
                    <a:pt x="336698" y="2011244"/>
                    <a:pt x="301003" y="2011187"/>
                    <a:pt x="288160" y="2013111"/>
                  </a:cubicBezTo>
                  <a:cubicBezTo>
                    <a:pt x="265752" y="2016468"/>
                    <a:pt x="268055" y="2034062"/>
                    <a:pt x="269590" y="2052869"/>
                  </a:cubicBezTo>
                  <a:cubicBezTo>
                    <a:pt x="271610" y="2077615"/>
                    <a:pt x="273141" y="2102394"/>
                    <a:pt x="276482" y="2127013"/>
                  </a:cubicBezTo>
                  <a:cubicBezTo>
                    <a:pt x="283624" y="2179620"/>
                    <a:pt x="295856" y="2231431"/>
                    <a:pt x="301648" y="2284230"/>
                  </a:cubicBezTo>
                  <a:cubicBezTo>
                    <a:pt x="306655" y="2329885"/>
                    <a:pt x="309463" y="2373735"/>
                    <a:pt x="276827" y="2410115"/>
                  </a:cubicBezTo>
                  <a:cubicBezTo>
                    <a:pt x="263704" y="2424745"/>
                    <a:pt x="245463" y="2441583"/>
                    <a:pt x="224841" y="2443323"/>
                  </a:cubicBezTo>
                  <a:cubicBezTo>
                    <a:pt x="203911" y="2445088"/>
                    <a:pt x="204293" y="2430433"/>
                    <a:pt x="191264" y="2419644"/>
                  </a:cubicBezTo>
                  <a:cubicBezTo>
                    <a:pt x="183281" y="2413037"/>
                    <a:pt x="172707" y="2411687"/>
                    <a:pt x="163303" y="2408121"/>
                  </a:cubicBezTo>
                  <a:cubicBezTo>
                    <a:pt x="151863" y="2403787"/>
                    <a:pt x="140764" y="2397438"/>
                    <a:pt x="130486" y="2390860"/>
                  </a:cubicBezTo>
                  <a:cubicBezTo>
                    <a:pt x="111543" y="2378737"/>
                    <a:pt x="94985" y="2363688"/>
                    <a:pt x="81591" y="2345603"/>
                  </a:cubicBezTo>
                  <a:cubicBezTo>
                    <a:pt x="29211" y="2274837"/>
                    <a:pt x="10485" y="2169114"/>
                    <a:pt x="5297" y="2083311"/>
                  </a:cubicBezTo>
                  <a:cubicBezTo>
                    <a:pt x="1997" y="2028751"/>
                    <a:pt x="5289" y="1974117"/>
                    <a:pt x="10297" y="1919770"/>
                  </a:cubicBezTo>
                  <a:cubicBezTo>
                    <a:pt x="12993" y="1890498"/>
                    <a:pt x="15707" y="1861213"/>
                    <a:pt x="19249" y="1832030"/>
                  </a:cubicBezTo>
                  <a:cubicBezTo>
                    <a:pt x="20345" y="1822990"/>
                    <a:pt x="22180" y="1813933"/>
                    <a:pt x="22861" y="1804863"/>
                  </a:cubicBezTo>
                  <a:cubicBezTo>
                    <a:pt x="23251" y="1799672"/>
                    <a:pt x="20747" y="1789178"/>
                    <a:pt x="23399" y="1784200"/>
                  </a:cubicBezTo>
                  <a:cubicBezTo>
                    <a:pt x="20012" y="1790549"/>
                    <a:pt x="14015" y="1785854"/>
                    <a:pt x="8059" y="1780856"/>
                  </a:cubicBezTo>
                  <a:cubicBezTo>
                    <a:pt x="-4234" y="1770531"/>
                    <a:pt x="-450" y="1750705"/>
                    <a:pt x="6126" y="1737134"/>
                  </a:cubicBezTo>
                  <a:cubicBezTo>
                    <a:pt x="25940" y="1696223"/>
                    <a:pt x="85318" y="1694630"/>
                    <a:pt x="123947" y="1691450"/>
                  </a:cubicBezTo>
                  <a:cubicBezTo>
                    <a:pt x="227784" y="1682898"/>
                    <a:pt x="326432" y="1655061"/>
                    <a:pt x="425839" y="1625325"/>
                  </a:cubicBezTo>
                  <a:cubicBezTo>
                    <a:pt x="411809" y="1604322"/>
                    <a:pt x="433876" y="1590455"/>
                    <a:pt x="450980" y="1583236"/>
                  </a:cubicBezTo>
                  <a:cubicBezTo>
                    <a:pt x="477357" y="1572107"/>
                    <a:pt x="504596" y="1562319"/>
                    <a:pt x="531219" y="1551690"/>
                  </a:cubicBezTo>
                  <a:cubicBezTo>
                    <a:pt x="591341" y="1527683"/>
                    <a:pt x="650210" y="1505301"/>
                    <a:pt x="713168" y="1489981"/>
                  </a:cubicBezTo>
                  <a:cubicBezTo>
                    <a:pt x="770194" y="1476110"/>
                    <a:pt x="825374" y="1453080"/>
                    <a:pt x="881637" y="1436197"/>
                  </a:cubicBezTo>
                  <a:cubicBezTo>
                    <a:pt x="939767" y="1418751"/>
                    <a:pt x="996847" y="1398815"/>
                    <a:pt x="1054026" y="1378497"/>
                  </a:cubicBezTo>
                  <a:cubicBezTo>
                    <a:pt x="1167270" y="1338255"/>
                    <a:pt x="1280617" y="1297139"/>
                    <a:pt x="1390516" y="1248324"/>
                  </a:cubicBezTo>
                  <a:cubicBezTo>
                    <a:pt x="1418297" y="1235983"/>
                    <a:pt x="1444833" y="1221678"/>
                    <a:pt x="1471641" y="1207404"/>
                  </a:cubicBezTo>
                  <a:cubicBezTo>
                    <a:pt x="1493421" y="1195811"/>
                    <a:pt x="1518981" y="1187308"/>
                    <a:pt x="1537444" y="1170560"/>
                  </a:cubicBezTo>
                  <a:cubicBezTo>
                    <a:pt x="1555073" y="1154568"/>
                    <a:pt x="1565630" y="1132329"/>
                    <a:pt x="1584795" y="1117806"/>
                  </a:cubicBezTo>
                  <a:cubicBezTo>
                    <a:pt x="1602051" y="1104727"/>
                    <a:pt x="1625662" y="1104546"/>
                    <a:pt x="1639958" y="1088299"/>
                  </a:cubicBezTo>
                  <a:cubicBezTo>
                    <a:pt x="1659291" y="1066336"/>
                    <a:pt x="1682376" y="1056683"/>
                    <a:pt x="1708622" y="1043802"/>
                  </a:cubicBezTo>
                  <a:cubicBezTo>
                    <a:pt x="1717053" y="1039665"/>
                    <a:pt x="1772560" y="1018760"/>
                    <a:pt x="1771432" y="1006896"/>
                  </a:cubicBezTo>
                  <a:cubicBezTo>
                    <a:pt x="1731764" y="1006896"/>
                    <a:pt x="1691045" y="1018694"/>
                    <a:pt x="1651817" y="1024189"/>
                  </a:cubicBezTo>
                  <a:cubicBezTo>
                    <a:pt x="1610326" y="1030000"/>
                    <a:pt x="1568869" y="1036464"/>
                    <a:pt x="1527075" y="1039677"/>
                  </a:cubicBezTo>
                  <a:cubicBezTo>
                    <a:pt x="1459352" y="1044881"/>
                    <a:pt x="1391661" y="1043473"/>
                    <a:pt x="1324225" y="1036136"/>
                  </a:cubicBezTo>
                  <a:cubicBezTo>
                    <a:pt x="1314148" y="1035040"/>
                    <a:pt x="1273721" y="1026742"/>
                    <a:pt x="1266751" y="1037547"/>
                  </a:cubicBezTo>
                  <a:cubicBezTo>
                    <a:pt x="1261440" y="1045784"/>
                    <a:pt x="1274645" y="1055588"/>
                    <a:pt x="1274776" y="1064436"/>
                  </a:cubicBezTo>
                  <a:cubicBezTo>
                    <a:pt x="1274973" y="1077420"/>
                    <a:pt x="1264506" y="1084384"/>
                    <a:pt x="1252652" y="1079874"/>
                  </a:cubicBezTo>
                  <a:cubicBezTo>
                    <a:pt x="1229575" y="1071100"/>
                    <a:pt x="1232957" y="1033920"/>
                    <a:pt x="1235112" y="1015050"/>
                  </a:cubicBezTo>
                  <a:cubicBezTo>
                    <a:pt x="1239238" y="978957"/>
                    <a:pt x="1248416" y="943196"/>
                    <a:pt x="1256436" y="907834"/>
                  </a:cubicBezTo>
                  <a:cubicBezTo>
                    <a:pt x="1208826" y="932063"/>
                    <a:pt x="1163617" y="963170"/>
                    <a:pt x="1122619" y="997359"/>
                  </a:cubicBezTo>
                  <a:cubicBezTo>
                    <a:pt x="1090861" y="1023836"/>
                    <a:pt x="1062186" y="1059741"/>
                    <a:pt x="1024919" y="1078618"/>
                  </a:cubicBezTo>
                  <a:cubicBezTo>
                    <a:pt x="989139" y="1096749"/>
                    <a:pt x="967864" y="1081282"/>
                    <a:pt x="969329" y="1041368"/>
                  </a:cubicBezTo>
                  <a:cubicBezTo>
                    <a:pt x="970003" y="1023081"/>
                    <a:pt x="973709" y="1005726"/>
                    <a:pt x="980043" y="988695"/>
                  </a:cubicBezTo>
                  <a:cubicBezTo>
                    <a:pt x="983035" y="980648"/>
                    <a:pt x="995328" y="957872"/>
                    <a:pt x="989570" y="949299"/>
                  </a:cubicBezTo>
                  <a:cubicBezTo>
                    <a:pt x="956868" y="975370"/>
                    <a:pt x="924383" y="1001512"/>
                    <a:pt x="890055" y="1025445"/>
                  </a:cubicBezTo>
                  <a:cubicBezTo>
                    <a:pt x="865789" y="1042365"/>
                    <a:pt x="830607" y="1068753"/>
                    <a:pt x="798923" y="1062039"/>
                  </a:cubicBezTo>
                  <a:cubicBezTo>
                    <a:pt x="770941" y="1056109"/>
                    <a:pt x="773679" y="1025322"/>
                    <a:pt x="782549" y="1004581"/>
                  </a:cubicBezTo>
                  <a:cubicBezTo>
                    <a:pt x="790242" y="986590"/>
                    <a:pt x="804066" y="970606"/>
                    <a:pt x="817768" y="956866"/>
                  </a:cubicBezTo>
                  <a:cubicBezTo>
                    <a:pt x="829097" y="945511"/>
                    <a:pt x="845203" y="935334"/>
                    <a:pt x="850876" y="919591"/>
                  </a:cubicBezTo>
                  <a:cubicBezTo>
                    <a:pt x="813294" y="936478"/>
                    <a:pt x="774599" y="949258"/>
                    <a:pt x="735226" y="961126"/>
                  </a:cubicBezTo>
                  <a:cubicBezTo>
                    <a:pt x="707228" y="969563"/>
                    <a:pt x="687657" y="1004610"/>
                    <a:pt x="655099" y="999431"/>
                  </a:cubicBezTo>
                  <a:cubicBezTo>
                    <a:pt x="622507" y="994248"/>
                    <a:pt x="635487" y="953977"/>
                    <a:pt x="648494" y="936466"/>
                  </a:cubicBezTo>
                  <a:cubicBezTo>
                    <a:pt x="657598" y="924216"/>
                    <a:pt x="670192" y="913427"/>
                    <a:pt x="682407" y="904374"/>
                  </a:cubicBezTo>
                  <a:cubicBezTo>
                    <a:pt x="694319" y="895543"/>
                    <a:pt x="712441" y="887848"/>
                    <a:pt x="718303" y="873152"/>
                  </a:cubicBezTo>
                  <a:cubicBezTo>
                    <a:pt x="680228" y="880297"/>
                    <a:pt x="641947" y="892719"/>
                    <a:pt x="602768" y="890430"/>
                  </a:cubicBezTo>
                  <a:cubicBezTo>
                    <a:pt x="579503" y="889067"/>
                    <a:pt x="540664" y="878910"/>
                    <a:pt x="545257" y="847639"/>
                  </a:cubicBezTo>
                  <a:cubicBezTo>
                    <a:pt x="549908" y="815974"/>
                    <a:pt x="592079" y="813549"/>
                    <a:pt x="615792" y="807643"/>
                  </a:cubicBezTo>
                  <a:cubicBezTo>
                    <a:pt x="648125" y="799587"/>
                    <a:pt x="679066" y="784465"/>
                    <a:pt x="710266" y="772933"/>
                  </a:cubicBezTo>
                  <a:cubicBezTo>
                    <a:pt x="773203" y="749664"/>
                    <a:pt x="837367" y="731000"/>
                    <a:pt x="901763" y="712453"/>
                  </a:cubicBezTo>
                  <a:lnTo>
                    <a:pt x="922105" y="706595"/>
                  </a:lnTo>
                  <a:cubicBezTo>
                    <a:pt x="994791" y="685649"/>
                    <a:pt x="1067887" y="667810"/>
                    <a:pt x="1141476" y="650409"/>
                  </a:cubicBezTo>
                  <a:cubicBezTo>
                    <a:pt x="1177848" y="641808"/>
                    <a:pt x="1214092" y="632426"/>
                    <a:pt x="1250751" y="625089"/>
                  </a:cubicBezTo>
                  <a:cubicBezTo>
                    <a:pt x="1286216" y="617989"/>
                    <a:pt x="1322251" y="613877"/>
                    <a:pt x="1357445" y="605390"/>
                  </a:cubicBezTo>
                  <a:cubicBezTo>
                    <a:pt x="1327784" y="560626"/>
                    <a:pt x="1363700" y="523839"/>
                    <a:pt x="1402485" y="502536"/>
                  </a:cubicBezTo>
                  <a:cubicBezTo>
                    <a:pt x="1377886" y="497563"/>
                    <a:pt x="1352872" y="494571"/>
                    <a:pt x="1328486" y="488542"/>
                  </a:cubicBezTo>
                  <a:cubicBezTo>
                    <a:pt x="1307659" y="483396"/>
                    <a:pt x="1287587" y="475488"/>
                    <a:pt x="1266608" y="470933"/>
                  </a:cubicBezTo>
                  <a:cubicBezTo>
                    <a:pt x="1230552" y="463107"/>
                    <a:pt x="1194542" y="458991"/>
                    <a:pt x="1163765" y="436666"/>
                  </a:cubicBezTo>
                  <a:cubicBezTo>
                    <a:pt x="1105597" y="394479"/>
                    <a:pt x="1100651" y="327344"/>
                    <a:pt x="1149661" y="276543"/>
                  </a:cubicBezTo>
                  <a:cubicBezTo>
                    <a:pt x="1199122" y="225270"/>
                    <a:pt x="1271718" y="201263"/>
                    <a:pt x="1341584" y="198878"/>
                  </a:cubicBezTo>
                  <a:cubicBezTo>
                    <a:pt x="1419783" y="196211"/>
                    <a:pt x="1508756" y="211366"/>
                    <a:pt x="1581930" y="239051"/>
                  </a:cubicBezTo>
                  <a:cubicBezTo>
                    <a:pt x="1617875" y="252651"/>
                    <a:pt x="1655302" y="269940"/>
                    <a:pt x="1686116" y="293102"/>
                  </a:cubicBezTo>
                  <a:cubicBezTo>
                    <a:pt x="1707074" y="308857"/>
                    <a:pt x="1740220" y="339044"/>
                    <a:pt x="1768353" y="339044"/>
                  </a:cubicBezTo>
                  <a:cubicBezTo>
                    <a:pt x="1734658" y="298302"/>
                    <a:pt x="1693307" y="256168"/>
                    <a:pt x="1687224" y="200988"/>
                  </a:cubicBezTo>
                  <a:cubicBezTo>
                    <a:pt x="1681461" y="148746"/>
                    <a:pt x="1705161" y="93217"/>
                    <a:pt x="1744932" y="59427"/>
                  </a:cubicBezTo>
                  <a:cubicBezTo>
                    <a:pt x="1824394" y="-8073"/>
                    <a:pt x="1955527" y="-1963"/>
                    <a:pt x="2052948" y="2486"/>
                  </a:cubicBezTo>
                  <a:close/>
                  <a:moveTo>
                    <a:pt x="1599916" y="2241578"/>
                  </a:moveTo>
                  <a:cubicBezTo>
                    <a:pt x="1579174" y="2273830"/>
                    <a:pt x="1550490" y="2300018"/>
                    <a:pt x="1523408" y="2326786"/>
                  </a:cubicBezTo>
                  <a:cubicBezTo>
                    <a:pt x="1514065" y="2336018"/>
                    <a:pt x="1495315" y="2347765"/>
                    <a:pt x="1494412" y="2362227"/>
                  </a:cubicBezTo>
                  <a:cubicBezTo>
                    <a:pt x="1493681" y="2374035"/>
                    <a:pt x="1508168" y="2387316"/>
                    <a:pt x="1514496" y="2396594"/>
                  </a:cubicBezTo>
                  <a:cubicBezTo>
                    <a:pt x="1547952" y="2445666"/>
                    <a:pt x="1575502" y="2499864"/>
                    <a:pt x="1616370" y="2543447"/>
                  </a:cubicBezTo>
                  <a:cubicBezTo>
                    <a:pt x="1662564" y="2592700"/>
                    <a:pt x="1715283" y="2602274"/>
                    <a:pt x="1780696" y="2602414"/>
                  </a:cubicBezTo>
                  <a:cubicBezTo>
                    <a:pt x="1853323" y="2602574"/>
                    <a:pt x="1926920" y="2611659"/>
                    <a:pt x="1999420" y="2607828"/>
                  </a:cubicBezTo>
                  <a:cubicBezTo>
                    <a:pt x="2060836" y="2604586"/>
                    <a:pt x="2121374" y="2577242"/>
                    <a:pt x="2151914" y="2521657"/>
                  </a:cubicBezTo>
                  <a:cubicBezTo>
                    <a:pt x="2132018" y="2511404"/>
                    <a:pt x="2103708" y="2516292"/>
                    <a:pt x="2082145" y="2516523"/>
                  </a:cubicBezTo>
                  <a:cubicBezTo>
                    <a:pt x="2052742" y="2516831"/>
                    <a:pt x="2024042" y="2516301"/>
                    <a:pt x="1994997" y="2511190"/>
                  </a:cubicBezTo>
                  <a:cubicBezTo>
                    <a:pt x="1968670" y="2506558"/>
                    <a:pt x="1942651" y="2499604"/>
                    <a:pt x="1917889" y="2489455"/>
                  </a:cubicBezTo>
                  <a:cubicBezTo>
                    <a:pt x="1905077" y="2484200"/>
                    <a:pt x="1892405" y="2478194"/>
                    <a:pt x="1880607" y="2470895"/>
                  </a:cubicBezTo>
                  <a:cubicBezTo>
                    <a:pt x="1871966" y="2465554"/>
                    <a:pt x="1865474" y="2457375"/>
                    <a:pt x="1856986" y="2452133"/>
                  </a:cubicBezTo>
                  <a:cubicBezTo>
                    <a:pt x="1825686" y="2432808"/>
                    <a:pt x="1789541" y="2494252"/>
                    <a:pt x="1756085" y="2493071"/>
                  </a:cubicBezTo>
                  <a:cubicBezTo>
                    <a:pt x="1735594" y="2492351"/>
                    <a:pt x="1743010" y="2472199"/>
                    <a:pt x="1751540" y="2460926"/>
                  </a:cubicBezTo>
                  <a:cubicBezTo>
                    <a:pt x="1766931" y="2440568"/>
                    <a:pt x="1793779" y="2428003"/>
                    <a:pt x="1814053" y="2413162"/>
                  </a:cubicBezTo>
                  <a:cubicBezTo>
                    <a:pt x="1795179" y="2395792"/>
                    <a:pt x="1773854" y="2414010"/>
                    <a:pt x="1755884" y="2423086"/>
                  </a:cubicBezTo>
                  <a:cubicBezTo>
                    <a:pt x="1733418" y="2434433"/>
                    <a:pt x="1710076" y="2448364"/>
                    <a:pt x="1684973" y="2452627"/>
                  </a:cubicBezTo>
                  <a:cubicBezTo>
                    <a:pt x="1686854" y="2420280"/>
                    <a:pt x="1730859" y="2402942"/>
                    <a:pt x="1755137" y="2389785"/>
                  </a:cubicBezTo>
                  <a:cubicBezTo>
                    <a:pt x="1765941" y="2383930"/>
                    <a:pt x="1779480" y="2378499"/>
                    <a:pt x="1782141" y="2365621"/>
                  </a:cubicBezTo>
                  <a:cubicBezTo>
                    <a:pt x="1784141" y="2355936"/>
                    <a:pt x="1780716" y="2342165"/>
                    <a:pt x="1779702" y="2332385"/>
                  </a:cubicBezTo>
                  <a:cubicBezTo>
                    <a:pt x="1778417" y="2319952"/>
                    <a:pt x="1777464" y="2315982"/>
                    <a:pt x="1764224" y="2312476"/>
                  </a:cubicBezTo>
                  <a:cubicBezTo>
                    <a:pt x="1748168" y="2308222"/>
                    <a:pt x="1731997" y="2309452"/>
                    <a:pt x="1715912" y="2304145"/>
                  </a:cubicBezTo>
                  <a:cubicBezTo>
                    <a:pt x="1671890" y="2289609"/>
                    <a:pt x="1637646" y="2268033"/>
                    <a:pt x="1599916" y="2241578"/>
                  </a:cubicBezTo>
                  <a:close/>
                  <a:moveTo>
                    <a:pt x="169227" y="1731838"/>
                  </a:moveTo>
                  <a:cubicBezTo>
                    <a:pt x="158477" y="1734819"/>
                    <a:pt x="147616" y="1737397"/>
                    <a:pt x="136697" y="1739701"/>
                  </a:cubicBezTo>
                  <a:cubicBezTo>
                    <a:pt x="115086" y="1744260"/>
                    <a:pt x="93446" y="1748995"/>
                    <a:pt x="71761" y="1753131"/>
                  </a:cubicBezTo>
                  <a:cubicBezTo>
                    <a:pt x="60883" y="1755206"/>
                    <a:pt x="48806" y="1753890"/>
                    <a:pt x="45601" y="1764270"/>
                  </a:cubicBezTo>
                  <a:cubicBezTo>
                    <a:pt x="43953" y="1769591"/>
                    <a:pt x="48099" y="1779155"/>
                    <a:pt x="48810" y="1784682"/>
                  </a:cubicBezTo>
                  <a:cubicBezTo>
                    <a:pt x="50088" y="1794648"/>
                    <a:pt x="50170" y="1804753"/>
                    <a:pt x="50289" y="1814793"/>
                  </a:cubicBezTo>
                  <a:cubicBezTo>
                    <a:pt x="51424" y="1907279"/>
                    <a:pt x="32085" y="1999232"/>
                    <a:pt x="40600" y="2091710"/>
                  </a:cubicBezTo>
                  <a:cubicBezTo>
                    <a:pt x="47791" y="2169868"/>
                    <a:pt x="64623" y="2268701"/>
                    <a:pt x="122043" y="2326910"/>
                  </a:cubicBezTo>
                  <a:cubicBezTo>
                    <a:pt x="146827" y="2352032"/>
                    <a:pt x="177319" y="2379319"/>
                    <a:pt x="208525" y="2396488"/>
                  </a:cubicBezTo>
                  <a:cubicBezTo>
                    <a:pt x="232988" y="2409943"/>
                    <a:pt x="267162" y="2376170"/>
                    <a:pt x="272159" y="2352791"/>
                  </a:cubicBezTo>
                  <a:cubicBezTo>
                    <a:pt x="275738" y="2336036"/>
                    <a:pt x="269767" y="2318354"/>
                    <a:pt x="265880" y="2302202"/>
                  </a:cubicBezTo>
                  <a:cubicBezTo>
                    <a:pt x="260895" y="2281507"/>
                    <a:pt x="255845" y="2260821"/>
                    <a:pt x="250909" y="2240114"/>
                  </a:cubicBezTo>
                  <a:cubicBezTo>
                    <a:pt x="240369" y="2195917"/>
                    <a:pt x="230786" y="2151305"/>
                    <a:pt x="227757" y="2105870"/>
                  </a:cubicBezTo>
                  <a:cubicBezTo>
                    <a:pt x="226763" y="2090943"/>
                    <a:pt x="226976" y="2076562"/>
                    <a:pt x="227819" y="2061701"/>
                  </a:cubicBezTo>
                  <a:cubicBezTo>
                    <a:pt x="228275" y="2053629"/>
                    <a:pt x="232076" y="2034181"/>
                    <a:pt x="226430" y="2027269"/>
                  </a:cubicBezTo>
                  <a:cubicBezTo>
                    <a:pt x="219128" y="2018328"/>
                    <a:pt x="202443" y="2024170"/>
                    <a:pt x="192564" y="2024932"/>
                  </a:cubicBezTo>
                  <a:cubicBezTo>
                    <a:pt x="181732" y="2025773"/>
                    <a:pt x="171159" y="2025125"/>
                    <a:pt x="160577" y="2022362"/>
                  </a:cubicBezTo>
                  <a:cubicBezTo>
                    <a:pt x="135387" y="2015778"/>
                    <a:pt x="130973" y="1995760"/>
                    <a:pt x="158477" y="1986486"/>
                  </a:cubicBezTo>
                  <a:cubicBezTo>
                    <a:pt x="177680" y="1980013"/>
                    <a:pt x="212783" y="1989393"/>
                    <a:pt x="228916" y="1976935"/>
                  </a:cubicBezTo>
                  <a:cubicBezTo>
                    <a:pt x="247873" y="1962295"/>
                    <a:pt x="209561" y="1960286"/>
                    <a:pt x="200615" y="1959905"/>
                  </a:cubicBezTo>
                  <a:cubicBezTo>
                    <a:pt x="188702" y="1959401"/>
                    <a:pt x="149190" y="1962516"/>
                    <a:pt x="151208" y="1940313"/>
                  </a:cubicBezTo>
                  <a:cubicBezTo>
                    <a:pt x="152699" y="1923857"/>
                    <a:pt x="186713" y="1922763"/>
                    <a:pt x="198613" y="1922062"/>
                  </a:cubicBezTo>
                  <a:cubicBezTo>
                    <a:pt x="224038" y="1920570"/>
                    <a:pt x="256206" y="1930089"/>
                    <a:pt x="267195" y="1899441"/>
                  </a:cubicBezTo>
                  <a:cubicBezTo>
                    <a:pt x="271600" y="1887162"/>
                    <a:pt x="245082" y="1880927"/>
                    <a:pt x="238429" y="1874839"/>
                  </a:cubicBezTo>
                  <a:cubicBezTo>
                    <a:pt x="222259" y="1860040"/>
                    <a:pt x="216958" y="1834668"/>
                    <a:pt x="215569" y="1813878"/>
                  </a:cubicBezTo>
                  <a:cubicBezTo>
                    <a:pt x="214200" y="1793438"/>
                    <a:pt x="234324" y="1722577"/>
                    <a:pt x="203664" y="1720704"/>
                  </a:cubicBezTo>
                  <a:cubicBezTo>
                    <a:pt x="194249" y="1720130"/>
                    <a:pt x="178601" y="1729239"/>
                    <a:pt x="169227" y="1731838"/>
                  </a:cubicBezTo>
                  <a:close/>
                  <a:moveTo>
                    <a:pt x="1677192" y="2140785"/>
                  </a:moveTo>
                  <a:cubicBezTo>
                    <a:pt x="1659147" y="2162268"/>
                    <a:pt x="1643551" y="2185799"/>
                    <a:pt x="1626745" y="2208252"/>
                  </a:cubicBezTo>
                  <a:cubicBezTo>
                    <a:pt x="1666162" y="2230000"/>
                    <a:pt x="1706479" y="2247490"/>
                    <a:pt x="1747238" y="2266190"/>
                  </a:cubicBezTo>
                  <a:cubicBezTo>
                    <a:pt x="1765773" y="2274696"/>
                    <a:pt x="1778765" y="2281438"/>
                    <a:pt x="1796704" y="2268543"/>
                  </a:cubicBezTo>
                  <a:cubicBezTo>
                    <a:pt x="1809573" y="2259294"/>
                    <a:pt x="1819222" y="2246148"/>
                    <a:pt x="1831780" y="2236527"/>
                  </a:cubicBezTo>
                  <a:cubicBezTo>
                    <a:pt x="1849829" y="2222712"/>
                    <a:pt x="1868692" y="2210044"/>
                    <a:pt x="1887195" y="2196873"/>
                  </a:cubicBezTo>
                  <a:cubicBezTo>
                    <a:pt x="1832598" y="2176955"/>
                    <a:pt x="1777167" y="2159477"/>
                    <a:pt x="1722586" y="2139517"/>
                  </a:cubicBezTo>
                  <a:cubicBezTo>
                    <a:pt x="1702175" y="2132052"/>
                    <a:pt x="1691930" y="2123232"/>
                    <a:pt x="1677192" y="2140785"/>
                  </a:cubicBezTo>
                  <a:close/>
                  <a:moveTo>
                    <a:pt x="1227641" y="2072549"/>
                  </a:moveTo>
                  <a:cubicBezTo>
                    <a:pt x="1239315" y="2084383"/>
                    <a:pt x="1216839" y="2117178"/>
                    <a:pt x="1212413" y="2128402"/>
                  </a:cubicBezTo>
                  <a:cubicBezTo>
                    <a:pt x="1248615" y="2125531"/>
                    <a:pt x="1284513" y="2119825"/>
                    <a:pt x="1320062" y="2112479"/>
                  </a:cubicBezTo>
                  <a:cubicBezTo>
                    <a:pt x="1332168" y="2109981"/>
                    <a:pt x="1327705" y="2124716"/>
                    <a:pt x="1323176" y="2129574"/>
                  </a:cubicBezTo>
                  <a:cubicBezTo>
                    <a:pt x="1317576" y="2135591"/>
                    <a:pt x="1306371" y="2137411"/>
                    <a:pt x="1298881" y="2139555"/>
                  </a:cubicBezTo>
                  <a:cubicBezTo>
                    <a:pt x="1271328" y="2147451"/>
                    <a:pt x="1243064" y="2151253"/>
                    <a:pt x="1214788" y="2155467"/>
                  </a:cubicBezTo>
                  <a:cubicBezTo>
                    <a:pt x="1227728" y="2171386"/>
                    <a:pt x="1258865" y="2196290"/>
                    <a:pt x="1248839" y="2220229"/>
                  </a:cubicBezTo>
                  <a:cubicBezTo>
                    <a:pt x="1230755" y="2204651"/>
                    <a:pt x="1217752" y="2183915"/>
                    <a:pt x="1197750" y="2170443"/>
                  </a:cubicBezTo>
                  <a:cubicBezTo>
                    <a:pt x="1191971" y="2179066"/>
                    <a:pt x="1179981" y="2209475"/>
                    <a:pt x="1166842" y="2207613"/>
                  </a:cubicBezTo>
                  <a:cubicBezTo>
                    <a:pt x="1146213" y="2204688"/>
                    <a:pt x="1167112" y="2169151"/>
                    <a:pt x="1171425" y="2160595"/>
                  </a:cubicBezTo>
                  <a:cubicBezTo>
                    <a:pt x="1157534" y="2160595"/>
                    <a:pt x="1105337" y="2172782"/>
                    <a:pt x="1098055" y="2155687"/>
                  </a:cubicBezTo>
                  <a:cubicBezTo>
                    <a:pt x="1090603" y="2138197"/>
                    <a:pt x="1140973" y="2138762"/>
                    <a:pt x="1150285" y="2134631"/>
                  </a:cubicBezTo>
                  <a:lnTo>
                    <a:pt x="1148549" y="2132513"/>
                  </a:lnTo>
                  <a:lnTo>
                    <a:pt x="1146806" y="2130410"/>
                  </a:lnTo>
                  <a:cubicBezTo>
                    <a:pt x="1139843" y="2122020"/>
                    <a:pt x="1133157" y="2113745"/>
                    <a:pt x="1132214" y="2102223"/>
                  </a:cubicBezTo>
                  <a:cubicBezTo>
                    <a:pt x="1147790" y="2107588"/>
                    <a:pt x="1158190" y="2131988"/>
                    <a:pt x="1175307" y="2132342"/>
                  </a:cubicBezTo>
                  <a:cubicBezTo>
                    <a:pt x="1191539" y="2132678"/>
                    <a:pt x="1198784" y="2108294"/>
                    <a:pt x="1204567" y="2096746"/>
                  </a:cubicBezTo>
                  <a:cubicBezTo>
                    <a:pt x="1207855" y="2090181"/>
                    <a:pt x="1219022" y="2063806"/>
                    <a:pt x="1227641" y="2072549"/>
                  </a:cubicBezTo>
                  <a:close/>
                  <a:moveTo>
                    <a:pt x="2984064" y="1842542"/>
                  </a:moveTo>
                  <a:cubicBezTo>
                    <a:pt x="3018966" y="1871976"/>
                    <a:pt x="2995257" y="1931339"/>
                    <a:pt x="2968847" y="1958029"/>
                  </a:cubicBezTo>
                  <a:cubicBezTo>
                    <a:pt x="2939258" y="1987927"/>
                    <a:pt x="2873384" y="2015390"/>
                    <a:pt x="2835882" y="1984913"/>
                  </a:cubicBezTo>
                  <a:cubicBezTo>
                    <a:pt x="2815351" y="1968234"/>
                    <a:pt x="2822760" y="1942784"/>
                    <a:pt x="2827818" y="1920596"/>
                  </a:cubicBezTo>
                  <a:cubicBezTo>
                    <a:pt x="2833435" y="1895937"/>
                    <a:pt x="2836933" y="1875152"/>
                    <a:pt x="2857359" y="1858231"/>
                  </a:cubicBezTo>
                  <a:cubicBezTo>
                    <a:pt x="2889135" y="1831905"/>
                    <a:pt x="2948656" y="1812685"/>
                    <a:pt x="2984064" y="1842542"/>
                  </a:cubicBezTo>
                  <a:close/>
                  <a:moveTo>
                    <a:pt x="2913219" y="1859646"/>
                  </a:moveTo>
                  <a:cubicBezTo>
                    <a:pt x="2879169" y="1866886"/>
                    <a:pt x="2844665" y="1900898"/>
                    <a:pt x="2836572" y="1935955"/>
                  </a:cubicBezTo>
                  <a:cubicBezTo>
                    <a:pt x="2825957" y="1981924"/>
                    <a:pt x="2873688" y="1985284"/>
                    <a:pt x="2905130" y="1978374"/>
                  </a:cubicBezTo>
                  <a:cubicBezTo>
                    <a:pt x="2944685" y="1969685"/>
                    <a:pt x="2986709" y="1940684"/>
                    <a:pt x="2988726" y="1895197"/>
                  </a:cubicBezTo>
                  <a:cubicBezTo>
                    <a:pt x="2990465" y="1855940"/>
                    <a:pt x="2939675" y="1854021"/>
                    <a:pt x="2913219" y="1859646"/>
                  </a:cubicBezTo>
                  <a:close/>
                  <a:moveTo>
                    <a:pt x="435506" y="1660902"/>
                  </a:moveTo>
                  <a:cubicBezTo>
                    <a:pt x="384518" y="1679876"/>
                    <a:pt x="336590" y="1705837"/>
                    <a:pt x="283094" y="1717097"/>
                  </a:cubicBezTo>
                  <a:cubicBezTo>
                    <a:pt x="266768" y="1720531"/>
                    <a:pt x="260063" y="1724291"/>
                    <a:pt x="256027" y="1739496"/>
                  </a:cubicBezTo>
                  <a:cubicBezTo>
                    <a:pt x="250372" y="1760778"/>
                    <a:pt x="245013" y="1782349"/>
                    <a:pt x="249050" y="1804584"/>
                  </a:cubicBezTo>
                  <a:cubicBezTo>
                    <a:pt x="257431" y="1850751"/>
                    <a:pt x="321689" y="1845095"/>
                    <a:pt x="357373" y="1843285"/>
                  </a:cubicBezTo>
                  <a:cubicBezTo>
                    <a:pt x="375692" y="1842353"/>
                    <a:pt x="410927" y="1845701"/>
                    <a:pt x="426820" y="1834272"/>
                  </a:cubicBezTo>
                  <a:cubicBezTo>
                    <a:pt x="438431" y="1825928"/>
                    <a:pt x="433558" y="1810273"/>
                    <a:pt x="431750" y="1798090"/>
                  </a:cubicBezTo>
                  <a:cubicBezTo>
                    <a:pt x="424983" y="1752537"/>
                    <a:pt x="432364" y="1706427"/>
                    <a:pt x="435506" y="1660902"/>
                  </a:cubicBezTo>
                  <a:close/>
                  <a:moveTo>
                    <a:pt x="3215473" y="1220955"/>
                  </a:moveTo>
                  <a:cubicBezTo>
                    <a:pt x="3196701" y="1224494"/>
                    <a:pt x="3164246" y="1239792"/>
                    <a:pt x="3191160" y="1258971"/>
                  </a:cubicBezTo>
                  <a:cubicBezTo>
                    <a:pt x="3209116" y="1271760"/>
                    <a:pt x="3235841" y="1273313"/>
                    <a:pt x="3256935" y="1276473"/>
                  </a:cubicBezTo>
                  <a:cubicBezTo>
                    <a:pt x="3298142" y="1282645"/>
                    <a:pt x="3342131" y="1287977"/>
                    <a:pt x="3377887" y="1311218"/>
                  </a:cubicBezTo>
                  <a:cubicBezTo>
                    <a:pt x="3444146" y="1354281"/>
                    <a:pt x="3436030" y="1435546"/>
                    <a:pt x="3416211" y="1502053"/>
                  </a:cubicBezTo>
                  <a:cubicBezTo>
                    <a:pt x="3430484" y="1510458"/>
                    <a:pt x="3472414" y="1455504"/>
                    <a:pt x="3480313" y="1446568"/>
                  </a:cubicBezTo>
                  <a:cubicBezTo>
                    <a:pt x="3512350" y="1410315"/>
                    <a:pt x="3544518" y="1374173"/>
                    <a:pt x="3576817" y="1338151"/>
                  </a:cubicBezTo>
                  <a:cubicBezTo>
                    <a:pt x="3590643" y="1322746"/>
                    <a:pt x="3477315" y="1269531"/>
                    <a:pt x="3467131" y="1264739"/>
                  </a:cubicBezTo>
                  <a:cubicBezTo>
                    <a:pt x="3413295" y="1239417"/>
                    <a:pt x="3363044" y="1222743"/>
                    <a:pt x="3302658" y="1218396"/>
                  </a:cubicBezTo>
                  <a:cubicBezTo>
                    <a:pt x="3274022" y="1216336"/>
                    <a:pt x="3243814" y="1215615"/>
                    <a:pt x="3215473" y="1220955"/>
                  </a:cubicBezTo>
                  <a:close/>
                  <a:moveTo>
                    <a:pt x="2981739" y="1086161"/>
                  </a:moveTo>
                  <a:cubicBezTo>
                    <a:pt x="2976592" y="1099128"/>
                    <a:pt x="2985606" y="1105006"/>
                    <a:pt x="2993884" y="1113964"/>
                  </a:cubicBezTo>
                  <a:cubicBezTo>
                    <a:pt x="3040179" y="1164034"/>
                    <a:pt x="3072775" y="1234905"/>
                    <a:pt x="3098552" y="1297062"/>
                  </a:cubicBezTo>
                  <a:cubicBezTo>
                    <a:pt x="3111405" y="1328059"/>
                    <a:pt x="3120407" y="1359314"/>
                    <a:pt x="3128366" y="1391788"/>
                  </a:cubicBezTo>
                  <a:cubicBezTo>
                    <a:pt x="3136176" y="1423652"/>
                    <a:pt x="3160979" y="1432168"/>
                    <a:pt x="3190698" y="1441212"/>
                  </a:cubicBezTo>
                  <a:cubicBezTo>
                    <a:pt x="3259155" y="1462049"/>
                    <a:pt x="3331218" y="1469023"/>
                    <a:pt x="3399914" y="1489602"/>
                  </a:cubicBezTo>
                  <a:cubicBezTo>
                    <a:pt x="3418320" y="1495116"/>
                    <a:pt x="3421931" y="1454657"/>
                    <a:pt x="3423086" y="1444395"/>
                  </a:cubicBezTo>
                  <a:cubicBezTo>
                    <a:pt x="3426374" y="1415201"/>
                    <a:pt x="3423318" y="1384732"/>
                    <a:pt x="3407976" y="1358999"/>
                  </a:cubicBezTo>
                  <a:cubicBezTo>
                    <a:pt x="3378970" y="1310352"/>
                    <a:pt x="3320824" y="1300012"/>
                    <a:pt x="3268956" y="1291724"/>
                  </a:cubicBezTo>
                  <a:cubicBezTo>
                    <a:pt x="3239295" y="1286988"/>
                    <a:pt x="3200214" y="1282096"/>
                    <a:pt x="3176739" y="1261819"/>
                  </a:cubicBezTo>
                  <a:cubicBezTo>
                    <a:pt x="3164959" y="1251643"/>
                    <a:pt x="3163290" y="1239969"/>
                    <a:pt x="3172478" y="1227325"/>
                  </a:cubicBezTo>
                  <a:cubicBezTo>
                    <a:pt x="3189232" y="1204263"/>
                    <a:pt x="3218732" y="1201302"/>
                    <a:pt x="3245088" y="1199420"/>
                  </a:cubicBezTo>
                  <a:cubicBezTo>
                    <a:pt x="3257925" y="1198504"/>
                    <a:pt x="3337408" y="1206538"/>
                    <a:pt x="3340004" y="1197134"/>
                  </a:cubicBezTo>
                  <a:cubicBezTo>
                    <a:pt x="3300430" y="1184241"/>
                    <a:pt x="3259809" y="1175737"/>
                    <a:pt x="3220815" y="1160991"/>
                  </a:cubicBezTo>
                  <a:cubicBezTo>
                    <a:pt x="3190395" y="1149487"/>
                    <a:pt x="3159733" y="1138622"/>
                    <a:pt x="3129037" y="1127854"/>
                  </a:cubicBezTo>
                  <a:lnTo>
                    <a:pt x="3098337" y="1117097"/>
                  </a:lnTo>
                  <a:cubicBezTo>
                    <a:pt x="3067119" y="1106151"/>
                    <a:pt x="3038539" y="1092837"/>
                    <a:pt x="3008584" y="1079658"/>
                  </a:cubicBezTo>
                  <a:cubicBezTo>
                    <a:pt x="2997333" y="1074712"/>
                    <a:pt x="2987014" y="1072876"/>
                    <a:pt x="2981739" y="1086161"/>
                  </a:cubicBezTo>
                  <a:close/>
                  <a:moveTo>
                    <a:pt x="3653042" y="1297131"/>
                  </a:moveTo>
                  <a:cubicBezTo>
                    <a:pt x="3643132" y="1310459"/>
                    <a:pt x="3633300" y="1321647"/>
                    <a:pt x="3625869" y="1336620"/>
                  </a:cubicBezTo>
                  <a:cubicBezTo>
                    <a:pt x="3617199" y="1354089"/>
                    <a:pt x="3602818" y="1365231"/>
                    <a:pt x="3590793" y="1380230"/>
                  </a:cubicBezTo>
                  <a:cubicBezTo>
                    <a:pt x="3653235" y="1391246"/>
                    <a:pt x="3712799" y="1405237"/>
                    <a:pt x="3772959" y="1425417"/>
                  </a:cubicBezTo>
                  <a:cubicBezTo>
                    <a:pt x="3803847" y="1435780"/>
                    <a:pt x="3835753" y="1440899"/>
                    <a:pt x="3867348" y="1448321"/>
                  </a:cubicBezTo>
                  <a:cubicBezTo>
                    <a:pt x="3893852" y="1454544"/>
                    <a:pt x="3922096" y="1464199"/>
                    <a:pt x="3949540" y="1458489"/>
                  </a:cubicBezTo>
                  <a:cubicBezTo>
                    <a:pt x="3918282" y="1415421"/>
                    <a:pt x="3834916" y="1427329"/>
                    <a:pt x="3812969" y="1375169"/>
                  </a:cubicBezTo>
                  <a:cubicBezTo>
                    <a:pt x="3798034" y="1339686"/>
                    <a:pt x="3834735" y="1311384"/>
                    <a:pt x="3864753" y="1305223"/>
                  </a:cubicBezTo>
                  <a:cubicBezTo>
                    <a:pt x="3917174" y="1294469"/>
                    <a:pt x="3973056" y="1293640"/>
                    <a:pt x="4026300" y="1289808"/>
                  </a:cubicBezTo>
                  <a:cubicBezTo>
                    <a:pt x="4026860" y="1269441"/>
                    <a:pt x="3833582" y="1258895"/>
                    <a:pt x="3814471" y="1257245"/>
                  </a:cubicBezTo>
                  <a:cubicBezTo>
                    <a:pt x="3780537" y="1254309"/>
                    <a:pt x="3745124" y="1247949"/>
                    <a:pt x="3711255" y="1246774"/>
                  </a:cubicBezTo>
                  <a:cubicBezTo>
                    <a:pt x="3679821" y="1245683"/>
                    <a:pt x="3669546" y="1274947"/>
                    <a:pt x="3653042" y="1297131"/>
                  </a:cubicBezTo>
                  <a:close/>
                  <a:moveTo>
                    <a:pt x="2915507" y="1148163"/>
                  </a:moveTo>
                  <a:cubicBezTo>
                    <a:pt x="2896889" y="1166155"/>
                    <a:pt x="2878666" y="1184541"/>
                    <a:pt x="2860065" y="1202558"/>
                  </a:cubicBezTo>
                  <a:cubicBezTo>
                    <a:pt x="2847839" y="1214403"/>
                    <a:pt x="2831275" y="1227018"/>
                    <a:pt x="2821636" y="1241131"/>
                  </a:cubicBezTo>
                  <a:cubicBezTo>
                    <a:pt x="2809331" y="1259148"/>
                    <a:pt x="2830885" y="1267809"/>
                    <a:pt x="2845247" y="1276336"/>
                  </a:cubicBezTo>
                  <a:cubicBezTo>
                    <a:pt x="2881503" y="1297864"/>
                    <a:pt x="2918970" y="1317960"/>
                    <a:pt x="2955860" y="1338438"/>
                  </a:cubicBezTo>
                  <a:cubicBezTo>
                    <a:pt x="2989002" y="1356836"/>
                    <a:pt x="3023470" y="1380254"/>
                    <a:pt x="3060054" y="1391016"/>
                  </a:cubicBezTo>
                  <a:cubicBezTo>
                    <a:pt x="3079617" y="1396770"/>
                    <a:pt x="3097990" y="1405707"/>
                    <a:pt x="3116860" y="1413261"/>
                  </a:cubicBezTo>
                  <a:cubicBezTo>
                    <a:pt x="3107757" y="1331572"/>
                    <a:pt x="3060846" y="1257376"/>
                    <a:pt x="3017585" y="1189274"/>
                  </a:cubicBezTo>
                  <a:cubicBezTo>
                    <a:pt x="3007652" y="1173636"/>
                    <a:pt x="2997392" y="1158215"/>
                    <a:pt x="2987459" y="1142581"/>
                  </a:cubicBezTo>
                  <a:cubicBezTo>
                    <a:pt x="2982453" y="1134710"/>
                    <a:pt x="2973167" y="1116136"/>
                    <a:pt x="2962675" y="1114532"/>
                  </a:cubicBezTo>
                  <a:cubicBezTo>
                    <a:pt x="2947168" y="1112157"/>
                    <a:pt x="2924909" y="1139074"/>
                    <a:pt x="2915507" y="1148163"/>
                  </a:cubicBezTo>
                  <a:close/>
                  <a:moveTo>
                    <a:pt x="3864052" y="1356074"/>
                  </a:moveTo>
                  <a:cubicBezTo>
                    <a:pt x="3886730" y="1369064"/>
                    <a:pt x="3909462" y="1375666"/>
                    <a:pt x="3935041" y="1365850"/>
                  </a:cubicBezTo>
                  <a:cubicBezTo>
                    <a:pt x="3941329" y="1363285"/>
                    <a:pt x="3947563" y="1360569"/>
                    <a:pt x="3953715" y="1357711"/>
                  </a:cubicBezTo>
                  <a:cubicBezTo>
                    <a:pt x="3936673" y="1334470"/>
                    <a:pt x="3886263" y="1348634"/>
                    <a:pt x="3864052" y="1356074"/>
                  </a:cubicBezTo>
                  <a:close/>
                  <a:moveTo>
                    <a:pt x="1985848" y="1071787"/>
                  </a:moveTo>
                  <a:cubicBezTo>
                    <a:pt x="1945648" y="1089908"/>
                    <a:pt x="1902652" y="1107958"/>
                    <a:pt x="1867693" y="1135298"/>
                  </a:cubicBezTo>
                  <a:cubicBezTo>
                    <a:pt x="1854788" y="1145390"/>
                    <a:pt x="1825949" y="1166592"/>
                    <a:pt x="1832698" y="1185820"/>
                  </a:cubicBezTo>
                  <a:cubicBezTo>
                    <a:pt x="1838473" y="1202285"/>
                    <a:pt x="1870396" y="1216307"/>
                    <a:pt x="1885552" y="1221324"/>
                  </a:cubicBezTo>
                  <a:cubicBezTo>
                    <a:pt x="1965294" y="1247716"/>
                    <a:pt x="2056052" y="1228516"/>
                    <a:pt x="2129477" y="1276951"/>
                  </a:cubicBezTo>
                  <a:cubicBezTo>
                    <a:pt x="2149349" y="1290058"/>
                    <a:pt x="2155826" y="1307190"/>
                    <a:pt x="2170588" y="1324425"/>
                  </a:cubicBezTo>
                  <a:cubicBezTo>
                    <a:pt x="2183937" y="1340012"/>
                    <a:pt x="2200831" y="1338076"/>
                    <a:pt x="2218773" y="1331609"/>
                  </a:cubicBezTo>
                  <a:cubicBezTo>
                    <a:pt x="2242329" y="1323115"/>
                    <a:pt x="2264037" y="1310106"/>
                    <a:pt x="2287687" y="1301769"/>
                  </a:cubicBezTo>
                  <a:cubicBezTo>
                    <a:pt x="2299780" y="1297506"/>
                    <a:pt x="2320329" y="1294680"/>
                    <a:pt x="2321586" y="1278364"/>
                  </a:cubicBezTo>
                  <a:cubicBezTo>
                    <a:pt x="2327501" y="1201453"/>
                    <a:pt x="2311091" y="1103468"/>
                    <a:pt x="2243286" y="1056410"/>
                  </a:cubicBezTo>
                  <a:cubicBezTo>
                    <a:pt x="2167171" y="1003585"/>
                    <a:pt x="2062168" y="1037387"/>
                    <a:pt x="1985848" y="1071787"/>
                  </a:cubicBezTo>
                  <a:close/>
                  <a:moveTo>
                    <a:pt x="1942737" y="1251014"/>
                  </a:moveTo>
                  <a:cubicBezTo>
                    <a:pt x="1940793" y="1260765"/>
                    <a:pt x="2016240" y="1278421"/>
                    <a:pt x="2024434" y="1280678"/>
                  </a:cubicBezTo>
                  <a:cubicBezTo>
                    <a:pt x="2069991" y="1293227"/>
                    <a:pt x="2112553" y="1323057"/>
                    <a:pt x="2159743" y="1327868"/>
                  </a:cubicBezTo>
                  <a:cubicBezTo>
                    <a:pt x="2167949" y="1309571"/>
                    <a:pt x="2102583" y="1280439"/>
                    <a:pt x="2092244" y="1276683"/>
                  </a:cubicBezTo>
                  <a:cubicBezTo>
                    <a:pt x="2045070" y="1259551"/>
                    <a:pt x="1992281" y="1256446"/>
                    <a:pt x="1942737" y="1251014"/>
                  </a:cubicBezTo>
                  <a:close/>
                  <a:moveTo>
                    <a:pt x="3424276" y="1216857"/>
                  </a:moveTo>
                  <a:cubicBezTo>
                    <a:pt x="3481474" y="1240294"/>
                    <a:pt x="3536915" y="1268991"/>
                    <a:pt x="3584859" y="1308893"/>
                  </a:cubicBezTo>
                  <a:cubicBezTo>
                    <a:pt x="3601397" y="1322654"/>
                    <a:pt x="3641572" y="1257349"/>
                    <a:pt x="3650569" y="1247336"/>
                  </a:cubicBezTo>
                  <a:cubicBezTo>
                    <a:pt x="3574386" y="1244170"/>
                    <a:pt x="3499309" y="1229637"/>
                    <a:pt x="3424276" y="1216857"/>
                  </a:cubicBezTo>
                  <a:close/>
                  <a:moveTo>
                    <a:pt x="2355229" y="757469"/>
                  </a:moveTo>
                  <a:cubicBezTo>
                    <a:pt x="2302204" y="792495"/>
                    <a:pt x="2256023" y="838293"/>
                    <a:pt x="2197807" y="865144"/>
                  </a:cubicBezTo>
                  <a:cubicBezTo>
                    <a:pt x="2216024" y="868011"/>
                    <a:pt x="2235911" y="856219"/>
                    <a:pt x="2253305" y="852083"/>
                  </a:cubicBezTo>
                  <a:cubicBezTo>
                    <a:pt x="2270248" y="848057"/>
                    <a:pt x="2287380" y="845399"/>
                    <a:pt x="2303874" y="839698"/>
                  </a:cubicBezTo>
                  <a:cubicBezTo>
                    <a:pt x="2314006" y="836196"/>
                    <a:pt x="2355843" y="813584"/>
                    <a:pt x="2363695" y="828910"/>
                  </a:cubicBezTo>
                  <a:cubicBezTo>
                    <a:pt x="2375963" y="852849"/>
                    <a:pt x="2289558" y="869411"/>
                    <a:pt x="2277273" y="873495"/>
                  </a:cubicBezTo>
                  <a:cubicBezTo>
                    <a:pt x="2235784" y="887281"/>
                    <a:pt x="2194569" y="901722"/>
                    <a:pt x="2153505" y="916724"/>
                  </a:cubicBezTo>
                  <a:cubicBezTo>
                    <a:pt x="2113731" y="931256"/>
                    <a:pt x="2073986" y="946893"/>
                    <a:pt x="2032885" y="957329"/>
                  </a:cubicBezTo>
                  <a:cubicBezTo>
                    <a:pt x="1991142" y="967928"/>
                    <a:pt x="1946881" y="970660"/>
                    <a:pt x="1906751" y="987121"/>
                  </a:cubicBezTo>
                  <a:cubicBezTo>
                    <a:pt x="1871263" y="1001676"/>
                    <a:pt x="1840761" y="1025767"/>
                    <a:pt x="1806534" y="1042768"/>
                  </a:cubicBezTo>
                  <a:cubicBezTo>
                    <a:pt x="1772205" y="1059818"/>
                    <a:pt x="1733188" y="1070365"/>
                    <a:pt x="1703599" y="1095737"/>
                  </a:cubicBezTo>
                  <a:cubicBezTo>
                    <a:pt x="1735775" y="1130071"/>
                    <a:pt x="1773826" y="1158823"/>
                    <a:pt x="1815454" y="1180710"/>
                  </a:cubicBezTo>
                  <a:cubicBezTo>
                    <a:pt x="1822123" y="1128351"/>
                    <a:pt x="1883499" y="1098539"/>
                    <a:pt x="1925488" y="1078413"/>
                  </a:cubicBezTo>
                  <a:cubicBezTo>
                    <a:pt x="2017030" y="1034536"/>
                    <a:pt x="2154512" y="968375"/>
                    <a:pt x="2247815" y="1042727"/>
                  </a:cubicBezTo>
                  <a:cubicBezTo>
                    <a:pt x="2316007" y="1097068"/>
                    <a:pt x="2325247" y="1200180"/>
                    <a:pt x="2325247" y="1280902"/>
                  </a:cubicBezTo>
                  <a:cubicBezTo>
                    <a:pt x="2343717" y="1275020"/>
                    <a:pt x="2360583" y="1265666"/>
                    <a:pt x="2377740" y="1256836"/>
                  </a:cubicBezTo>
                  <a:cubicBezTo>
                    <a:pt x="2389624" y="1250717"/>
                    <a:pt x="2389759" y="1233679"/>
                    <a:pt x="2391253" y="1222301"/>
                  </a:cubicBezTo>
                  <a:cubicBezTo>
                    <a:pt x="2393701" y="1203666"/>
                    <a:pt x="2398740" y="1185620"/>
                    <a:pt x="2404529" y="1167743"/>
                  </a:cubicBezTo>
                  <a:cubicBezTo>
                    <a:pt x="2417330" y="1128199"/>
                    <a:pt x="2433356" y="1089618"/>
                    <a:pt x="2448630" y="1050988"/>
                  </a:cubicBezTo>
                  <a:cubicBezTo>
                    <a:pt x="2473347" y="988497"/>
                    <a:pt x="2503813" y="926865"/>
                    <a:pt x="2519004" y="861122"/>
                  </a:cubicBezTo>
                  <a:cubicBezTo>
                    <a:pt x="2528919" y="818216"/>
                    <a:pt x="2540713" y="744470"/>
                    <a:pt x="2488977" y="723172"/>
                  </a:cubicBezTo>
                  <a:cubicBezTo>
                    <a:pt x="2444217" y="704750"/>
                    <a:pt x="2391572" y="733464"/>
                    <a:pt x="2355229" y="757469"/>
                  </a:cubicBezTo>
                  <a:close/>
                  <a:moveTo>
                    <a:pt x="2123663" y="582832"/>
                  </a:moveTo>
                  <a:cubicBezTo>
                    <a:pt x="2115016" y="588625"/>
                    <a:pt x="2118244" y="606006"/>
                    <a:pt x="2118832" y="614727"/>
                  </a:cubicBezTo>
                  <a:cubicBezTo>
                    <a:pt x="2120978" y="646438"/>
                    <a:pt x="2119633" y="678280"/>
                    <a:pt x="2120694" y="710048"/>
                  </a:cubicBezTo>
                  <a:cubicBezTo>
                    <a:pt x="2121985" y="748755"/>
                    <a:pt x="2122269" y="819736"/>
                    <a:pt x="2162188" y="841440"/>
                  </a:cubicBezTo>
                  <a:cubicBezTo>
                    <a:pt x="2189493" y="856284"/>
                    <a:pt x="2223450" y="834041"/>
                    <a:pt x="2245237" y="818894"/>
                  </a:cubicBezTo>
                  <a:cubicBezTo>
                    <a:pt x="2282105" y="793277"/>
                    <a:pt x="2315926" y="763525"/>
                    <a:pt x="2353304" y="738515"/>
                  </a:cubicBezTo>
                  <a:cubicBezTo>
                    <a:pt x="2397614" y="708866"/>
                    <a:pt x="2481576" y="667851"/>
                    <a:pt x="2523978" y="723627"/>
                  </a:cubicBezTo>
                  <a:cubicBezTo>
                    <a:pt x="2546925" y="753814"/>
                    <a:pt x="2543705" y="798795"/>
                    <a:pt x="2537982" y="833918"/>
                  </a:cubicBezTo>
                  <a:cubicBezTo>
                    <a:pt x="2530425" y="880259"/>
                    <a:pt x="2512774" y="924209"/>
                    <a:pt x="2495234" y="967516"/>
                  </a:cubicBezTo>
                  <a:cubicBezTo>
                    <a:pt x="2459012" y="1056940"/>
                    <a:pt x="2421206" y="1147819"/>
                    <a:pt x="2401064" y="1242475"/>
                  </a:cubicBezTo>
                  <a:cubicBezTo>
                    <a:pt x="2446990" y="1215182"/>
                    <a:pt x="2482707" y="1175846"/>
                    <a:pt x="2522790" y="1141290"/>
                  </a:cubicBezTo>
                  <a:cubicBezTo>
                    <a:pt x="2552500" y="1115677"/>
                    <a:pt x="2596625" y="1086261"/>
                    <a:pt x="2603483" y="1044520"/>
                  </a:cubicBezTo>
                  <a:cubicBezTo>
                    <a:pt x="2605033" y="1035092"/>
                    <a:pt x="2614161" y="1028375"/>
                    <a:pt x="2620439" y="1022068"/>
                  </a:cubicBezTo>
                  <a:cubicBezTo>
                    <a:pt x="2628609" y="1013860"/>
                    <a:pt x="2634365" y="1005545"/>
                    <a:pt x="2639541" y="995075"/>
                  </a:cubicBezTo>
                  <a:cubicBezTo>
                    <a:pt x="2650967" y="971946"/>
                    <a:pt x="2658393" y="946965"/>
                    <a:pt x="2663071" y="921655"/>
                  </a:cubicBezTo>
                  <a:cubicBezTo>
                    <a:pt x="2672890" y="868556"/>
                    <a:pt x="2668211" y="815704"/>
                    <a:pt x="2659157" y="762917"/>
                  </a:cubicBezTo>
                  <a:cubicBezTo>
                    <a:pt x="2655062" y="739045"/>
                    <a:pt x="2661073" y="713431"/>
                    <a:pt x="2655506" y="690163"/>
                  </a:cubicBezTo>
                  <a:cubicBezTo>
                    <a:pt x="2651641" y="674005"/>
                    <a:pt x="2640240" y="674962"/>
                    <a:pt x="2625069" y="671287"/>
                  </a:cubicBezTo>
                  <a:cubicBezTo>
                    <a:pt x="2570439" y="658054"/>
                    <a:pt x="2515702" y="645222"/>
                    <a:pt x="2461039" y="632112"/>
                  </a:cubicBezTo>
                  <a:cubicBezTo>
                    <a:pt x="2438836" y="626782"/>
                    <a:pt x="2414694" y="616788"/>
                    <a:pt x="2391640" y="617121"/>
                  </a:cubicBezTo>
                  <a:cubicBezTo>
                    <a:pt x="2372719" y="617396"/>
                    <a:pt x="2356824" y="628675"/>
                    <a:pt x="2340493" y="636846"/>
                  </a:cubicBezTo>
                  <a:cubicBezTo>
                    <a:pt x="2313681" y="650260"/>
                    <a:pt x="2271061" y="673730"/>
                    <a:pt x="2240274" y="660390"/>
                  </a:cubicBezTo>
                  <a:cubicBezTo>
                    <a:pt x="2204397" y="644845"/>
                    <a:pt x="2246207" y="609746"/>
                    <a:pt x="2228215" y="593142"/>
                  </a:cubicBezTo>
                  <a:cubicBezTo>
                    <a:pt x="2215880" y="581756"/>
                    <a:pt x="2179012" y="588584"/>
                    <a:pt x="2162291" y="585755"/>
                  </a:cubicBezTo>
                  <a:cubicBezTo>
                    <a:pt x="2153122" y="584207"/>
                    <a:pt x="2132071" y="577198"/>
                    <a:pt x="2123663" y="582832"/>
                  </a:cubicBezTo>
                  <a:close/>
                  <a:moveTo>
                    <a:pt x="2688211" y="1041384"/>
                  </a:moveTo>
                  <a:cubicBezTo>
                    <a:pt x="2662119" y="1045496"/>
                    <a:pt x="2647011" y="1056813"/>
                    <a:pt x="2632642" y="1079016"/>
                  </a:cubicBezTo>
                  <a:cubicBezTo>
                    <a:pt x="2618040" y="1101582"/>
                    <a:pt x="2616300" y="1112757"/>
                    <a:pt x="2637123" y="1130417"/>
                  </a:cubicBezTo>
                  <a:cubicBezTo>
                    <a:pt x="2659579" y="1149461"/>
                    <a:pt x="2683073" y="1168270"/>
                    <a:pt x="2706914" y="1185421"/>
                  </a:cubicBezTo>
                  <a:cubicBezTo>
                    <a:pt x="2737130" y="1207160"/>
                    <a:pt x="2770651" y="1223617"/>
                    <a:pt x="2800517" y="1245887"/>
                  </a:cubicBezTo>
                  <a:cubicBezTo>
                    <a:pt x="2813595" y="1255641"/>
                    <a:pt x="2872959" y="1179178"/>
                    <a:pt x="2883260" y="1168692"/>
                  </a:cubicBezTo>
                  <a:cubicBezTo>
                    <a:pt x="2897470" y="1154229"/>
                    <a:pt x="2912051" y="1139724"/>
                    <a:pt x="2927298" y="1126409"/>
                  </a:cubicBezTo>
                  <a:cubicBezTo>
                    <a:pt x="2932869" y="1121545"/>
                    <a:pt x="2950335" y="1110262"/>
                    <a:pt x="2950343" y="1101987"/>
                  </a:cubicBezTo>
                  <a:cubicBezTo>
                    <a:pt x="2950363" y="1081072"/>
                    <a:pt x="2903976" y="1062358"/>
                    <a:pt x="2889051" y="1056600"/>
                  </a:cubicBezTo>
                  <a:cubicBezTo>
                    <a:pt x="2855608" y="1043703"/>
                    <a:pt x="2820547" y="1038496"/>
                    <a:pt x="2784914" y="1037957"/>
                  </a:cubicBezTo>
                  <a:cubicBezTo>
                    <a:pt x="2753329" y="1037481"/>
                    <a:pt x="2719498" y="1036448"/>
                    <a:pt x="2688211" y="1041384"/>
                  </a:cubicBezTo>
                  <a:close/>
                  <a:moveTo>
                    <a:pt x="2804478" y="949376"/>
                  </a:moveTo>
                  <a:cubicBezTo>
                    <a:pt x="2779985" y="962380"/>
                    <a:pt x="2754398" y="973339"/>
                    <a:pt x="2729748" y="986075"/>
                  </a:cubicBezTo>
                  <a:cubicBezTo>
                    <a:pt x="2721003" y="990590"/>
                    <a:pt x="2665862" y="1013751"/>
                    <a:pt x="2668646" y="1027595"/>
                  </a:cubicBezTo>
                  <a:cubicBezTo>
                    <a:pt x="2730698" y="1023663"/>
                    <a:pt x="2792475" y="1013163"/>
                    <a:pt x="2854330" y="1025174"/>
                  </a:cubicBezTo>
                  <a:cubicBezTo>
                    <a:pt x="2882107" y="1030571"/>
                    <a:pt x="2908579" y="1039614"/>
                    <a:pt x="2931791" y="1056302"/>
                  </a:cubicBezTo>
                  <a:cubicBezTo>
                    <a:pt x="2949370" y="1068933"/>
                    <a:pt x="2962774" y="1093207"/>
                    <a:pt x="2980230" y="1071603"/>
                  </a:cubicBezTo>
                  <a:cubicBezTo>
                    <a:pt x="2944593" y="1051410"/>
                    <a:pt x="2912501" y="1024644"/>
                    <a:pt x="2880895" y="998656"/>
                  </a:cubicBezTo>
                  <a:cubicBezTo>
                    <a:pt x="2867066" y="987279"/>
                    <a:pt x="2852832" y="976580"/>
                    <a:pt x="2838794" y="965513"/>
                  </a:cubicBezTo>
                  <a:cubicBezTo>
                    <a:pt x="2830442" y="958932"/>
                    <a:pt x="2816670" y="942907"/>
                    <a:pt x="2804478" y="949376"/>
                  </a:cubicBezTo>
                  <a:close/>
                  <a:moveTo>
                    <a:pt x="1336746" y="647026"/>
                  </a:moveTo>
                  <a:cubicBezTo>
                    <a:pt x="1317334" y="649752"/>
                    <a:pt x="1298414" y="654894"/>
                    <a:pt x="1279351" y="659308"/>
                  </a:cubicBezTo>
                  <a:cubicBezTo>
                    <a:pt x="1202121" y="677194"/>
                    <a:pt x="1124599" y="693253"/>
                    <a:pt x="1047575" y="712181"/>
                  </a:cubicBezTo>
                  <a:cubicBezTo>
                    <a:pt x="893939" y="749931"/>
                    <a:pt x="735710" y="786332"/>
                    <a:pt x="589215" y="846812"/>
                  </a:cubicBezTo>
                  <a:cubicBezTo>
                    <a:pt x="601531" y="860426"/>
                    <a:pt x="634170" y="850564"/>
                    <a:pt x="649456" y="847895"/>
                  </a:cubicBezTo>
                  <a:cubicBezTo>
                    <a:pt x="679381" y="842667"/>
                    <a:pt x="708419" y="833532"/>
                    <a:pt x="737982" y="826637"/>
                  </a:cubicBezTo>
                  <a:cubicBezTo>
                    <a:pt x="766897" y="819897"/>
                    <a:pt x="795919" y="811857"/>
                    <a:pt x="825072" y="806237"/>
                  </a:cubicBezTo>
                  <a:cubicBezTo>
                    <a:pt x="838500" y="803650"/>
                    <a:pt x="862186" y="800241"/>
                    <a:pt x="862727" y="820371"/>
                  </a:cubicBezTo>
                  <a:cubicBezTo>
                    <a:pt x="863494" y="848908"/>
                    <a:pt x="808047" y="870248"/>
                    <a:pt x="787695" y="880679"/>
                  </a:cubicBezTo>
                  <a:cubicBezTo>
                    <a:pt x="765933" y="891833"/>
                    <a:pt x="744864" y="904160"/>
                    <a:pt x="724148" y="917129"/>
                  </a:cubicBezTo>
                  <a:cubicBezTo>
                    <a:pt x="707771" y="927384"/>
                    <a:pt x="677568" y="941052"/>
                    <a:pt x="672256" y="961431"/>
                  </a:cubicBezTo>
                  <a:cubicBezTo>
                    <a:pt x="725403" y="938918"/>
                    <a:pt x="778582" y="916496"/>
                    <a:pt x="831400" y="893223"/>
                  </a:cubicBezTo>
                  <a:cubicBezTo>
                    <a:pt x="851296" y="884455"/>
                    <a:pt x="871455" y="876195"/>
                    <a:pt x="890395" y="865499"/>
                  </a:cubicBezTo>
                  <a:cubicBezTo>
                    <a:pt x="903024" y="858366"/>
                    <a:pt x="919277" y="845851"/>
                    <a:pt x="934231" y="844727"/>
                  </a:cubicBezTo>
                  <a:cubicBezTo>
                    <a:pt x="954480" y="843203"/>
                    <a:pt x="957835" y="861587"/>
                    <a:pt x="949304" y="876420"/>
                  </a:cubicBezTo>
                  <a:cubicBezTo>
                    <a:pt x="938628" y="894988"/>
                    <a:pt x="916595" y="905464"/>
                    <a:pt x="900390" y="918457"/>
                  </a:cubicBezTo>
                  <a:cubicBezTo>
                    <a:pt x="879731" y="935027"/>
                    <a:pt x="861447" y="954573"/>
                    <a:pt x="842847" y="973329"/>
                  </a:cubicBezTo>
                  <a:cubicBezTo>
                    <a:pt x="827405" y="988898"/>
                    <a:pt x="807522" y="1004225"/>
                    <a:pt x="799462" y="1025274"/>
                  </a:cubicBezTo>
                  <a:cubicBezTo>
                    <a:pt x="827221" y="1034556"/>
                    <a:pt x="858761" y="1004801"/>
                    <a:pt x="879157" y="990095"/>
                  </a:cubicBezTo>
                  <a:cubicBezTo>
                    <a:pt x="911210" y="966982"/>
                    <a:pt x="941064" y="941841"/>
                    <a:pt x="971645" y="916863"/>
                  </a:cubicBezTo>
                  <a:cubicBezTo>
                    <a:pt x="987287" y="904087"/>
                    <a:pt x="1005937" y="883393"/>
                    <a:pt x="1026526" y="879579"/>
                  </a:cubicBezTo>
                  <a:cubicBezTo>
                    <a:pt x="1052619" y="874740"/>
                    <a:pt x="1050458" y="904569"/>
                    <a:pt x="1044129" y="921012"/>
                  </a:cubicBezTo>
                  <a:cubicBezTo>
                    <a:pt x="1029988" y="957765"/>
                    <a:pt x="996877" y="988407"/>
                    <a:pt x="994510" y="1029840"/>
                  </a:cubicBezTo>
                  <a:cubicBezTo>
                    <a:pt x="993054" y="1055349"/>
                    <a:pt x="1014660" y="1045637"/>
                    <a:pt x="1029077" y="1035407"/>
                  </a:cubicBezTo>
                  <a:cubicBezTo>
                    <a:pt x="1053353" y="1018175"/>
                    <a:pt x="1069784" y="991918"/>
                    <a:pt x="1091817" y="972156"/>
                  </a:cubicBezTo>
                  <a:cubicBezTo>
                    <a:pt x="1144873" y="924560"/>
                    <a:pt x="1205607" y="883957"/>
                    <a:pt x="1271238" y="855763"/>
                  </a:cubicBezTo>
                  <a:cubicBezTo>
                    <a:pt x="1282984" y="850715"/>
                    <a:pt x="1287209" y="832600"/>
                    <a:pt x="1290781" y="821712"/>
                  </a:cubicBezTo>
                  <a:cubicBezTo>
                    <a:pt x="1296109" y="805461"/>
                    <a:pt x="1302241" y="789704"/>
                    <a:pt x="1308647" y="773821"/>
                  </a:cubicBezTo>
                  <a:cubicBezTo>
                    <a:pt x="1322682" y="739030"/>
                    <a:pt x="1334191" y="701427"/>
                    <a:pt x="1353857" y="669289"/>
                  </a:cubicBezTo>
                  <a:cubicBezTo>
                    <a:pt x="1359341" y="660326"/>
                    <a:pt x="1373491" y="651191"/>
                    <a:pt x="1361785" y="645918"/>
                  </a:cubicBezTo>
                  <a:cubicBezTo>
                    <a:pt x="1355424" y="643057"/>
                    <a:pt x="1343317" y="646102"/>
                    <a:pt x="1336746" y="647026"/>
                  </a:cubicBezTo>
                  <a:close/>
                  <a:moveTo>
                    <a:pt x="1897014" y="588172"/>
                  </a:moveTo>
                  <a:cubicBezTo>
                    <a:pt x="1877134" y="590493"/>
                    <a:pt x="1857011" y="590281"/>
                    <a:pt x="1837094" y="592381"/>
                  </a:cubicBezTo>
                  <a:cubicBezTo>
                    <a:pt x="1804586" y="595808"/>
                    <a:pt x="1818767" y="635348"/>
                    <a:pt x="1813531" y="659172"/>
                  </a:cubicBezTo>
                  <a:cubicBezTo>
                    <a:pt x="1798110" y="729308"/>
                    <a:pt x="1723764" y="742552"/>
                    <a:pt x="1667426" y="709464"/>
                  </a:cubicBezTo>
                  <a:cubicBezTo>
                    <a:pt x="1635731" y="690845"/>
                    <a:pt x="1616701" y="664161"/>
                    <a:pt x="1599659" y="632945"/>
                  </a:cubicBezTo>
                  <a:cubicBezTo>
                    <a:pt x="1589942" y="615149"/>
                    <a:pt x="1582702" y="612286"/>
                    <a:pt x="1562601" y="616740"/>
                  </a:cubicBezTo>
                  <a:cubicBezTo>
                    <a:pt x="1548807" y="619799"/>
                    <a:pt x="1536253" y="619151"/>
                    <a:pt x="1522220" y="620166"/>
                  </a:cubicBezTo>
                  <a:cubicBezTo>
                    <a:pt x="1504558" y="621447"/>
                    <a:pt x="1503018" y="625191"/>
                    <a:pt x="1502656" y="641996"/>
                  </a:cubicBezTo>
                  <a:cubicBezTo>
                    <a:pt x="1502340" y="656921"/>
                    <a:pt x="1500192" y="667261"/>
                    <a:pt x="1490255" y="679350"/>
                  </a:cubicBezTo>
                  <a:cubicBezTo>
                    <a:pt x="1471315" y="702379"/>
                    <a:pt x="1439558" y="717541"/>
                    <a:pt x="1412504" y="729112"/>
                  </a:cubicBezTo>
                  <a:cubicBezTo>
                    <a:pt x="1385401" y="740708"/>
                    <a:pt x="1354700" y="749327"/>
                    <a:pt x="1339813" y="776733"/>
                  </a:cubicBezTo>
                  <a:cubicBezTo>
                    <a:pt x="1332310" y="790552"/>
                    <a:pt x="1324270" y="807047"/>
                    <a:pt x="1322097" y="822754"/>
                  </a:cubicBezTo>
                  <a:cubicBezTo>
                    <a:pt x="1319724" y="839914"/>
                    <a:pt x="1325547" y="850560"/>
                    <a:pt x="1315539" y="866390"/>
                  </a:cubicBezTo>
                  <a:cubicBezTo>
                    <a:pt x="1294735" y="899298"/>
                    <a:pt x="1285199" y="935261"/>
                    <a:pt x="1274682" y="972660"/>
                  </a:cubicBezTo>
                  <a:cubicBezTo>
                    <a:pt x="1271253" y="984843"/>
                    <a:pt x="1269898" y="989856"/>
                    <a:pt x="1283199" y="993205"/>
                  </a:cubicBezTo>
                  <a:cubicBezTo>
                    <a:pt x="1302283" y="998014"/>
                    <a:pt x="1329386" y="990717"/>
                    <a:pt x="1348971" y="989950"/>
                  </a:cubicBezTo>
                  <a:cubicBezTo>
                    <a:pt x="1362941" y="989403"/>
                    <a:pt x="1371101" y="964771"/>
                    <a:pt x="1375643" y="954790"/>
                  </a:cubicBezTo>
                  <a:cubicBezTo>
                    <a:pt x="1384473" y="935383"/>
                    <a:pt x="1395297" y="917008"/>
                    <a:pt x="1406139" y="898641"/>
                  </a:cubicBezTo>
                  <a:cubicBezTo>
                    <a:pt x="1430709" y="857033"/>
                    <a:pt x="1456979" y="815702"/>
                    <a:pt x="1489072" y="779347"/>
                  </a:cubicBezTo>
                  <a:cubicBezTo>
                    <a:pt x="1513297" y="751909"/>
                    <a:pt x="1549057" y="717753"/>
                    <a:pt x="1580074" y="756310"/>
                  </a:cubicBezTo>
                  <a:cubicBezTo>
                    <a:pt x="1610303" y="793884"/>
                    <a:pt x="1632088" y="837895"/>
                    <a:pt x="1668444" y="870648"/>
                  </a:cubicBezTo>
                  <a:cubicBezTo>
                    <a:pt x="1700418" y="899457"/>
                    <a:pt x="1733366" y="899918"/>
                    <a:pt x="1766526" y="872614"/>
                  </a:cubicBezTo>
                  <a:cubicBezTo>
                    <a:pt x="1799174" y="845734"/>
                    <a:pt x="1823986" y="809062"/>
                    <a:pt x="1844277" y="772470"/>
                  </a:cubicBezTo>
                  <a:cubicBezTo>
                    <a:pt x="1866222" y="732901"/>
                    <a:pt x="1882772" y="690657"/>
                    <a:pt x="1904159" y="650851"/>
                  </a:cubicBezTo>
                  <a:cubicBezTo>
                    <a:pt x="1910861" y="638374"/>
                    <a:pt x="1941821" y="604622"/>
                    <a:pt x="1932388" y="590166"/>
                  </a:cubicBezTo>
                  <a:cubicBezTo>
                    <a:pt x="1926019" y="580402"/>
                    <a:pt x="1905954" y="587132"/>
                    <a:pt x="1897014" y="588172"/>
                  </a:cubicBezTo>
                  <a:close/>
                  <a:moveTo>
                    <a:pt x="2063507" y="579542"/>
                  </a:moveTo>
                  <a:cubicBezTo>
                    <a:pt x="2046007" y="580369"/>
                    <a:pt x="2028399" y="578402"/>
                    <a:pt x="2010898" y="578053"/>
                  </a:cubicBezTo>
                  <a:cubicBezTo>
                    <a:pt x="1979225" y="577428"/>
                    <a:pt x="1952738" y="578534"/>
                    <a:pt x="1936834" y="608882"/>
                  </a:cubicBezTo>
                  <a:cubicBezTo>
                    <a:pt x="1922794" y="635663"/>
                    <a:pt x="1910835" y="664156"/>
                    <a:pt x="1898022" y="691579"/>
                  </a:cubicBezTo>
                  <a:cubicBezTo>
                    <a:pt x="1870188" y="751156"/>
                    <a:pt x="1842880" y="812115"/>
                    <a:pt x="1800147" y="862811"/>
                  </a:cubicBezTo>
                  <a:cubicBezTo>
                    <a:pt x="1762288" y="907724"/>
                    <a:pt x="1713377" y="930352"/>
                    <a:pt x="1664126" y="887446"/>
                  </a:cubicBezTo>
                  <a:cubicBezTo>
                    <a:pt x="1642290" y="868422"/>
                    <a:pt x="1625700" y="843878"/>
                    <a:pt x="1610030" y="819753"/>
                  </a:cubicBezTo>
                  <a:cubicBezTo>
                    <a:pt x="1597468" y="800413"/>
                    <a:pt x="1583132" y="766375"/>
                    <a:pt x="1562084" y="755101"/>
                  </a:cubicBezTo>
                  <a:cubicBezTo>
                    <a:pt x="1538618" y="742531"/>
                    <a:pt x="1511753" y="771365"/>
                    <a:pt x="1497409" y="787012"/>
                  </a:cubicBezTo>
                  <a:cubicBezTo>
                    <a:pt x="1473290" y="813316"/>
                    <a:pt x="1453133" y="844252"/>
                    <a:pt x="1433772" y="874123"/>
                  </a:cubicBezTo>
                  <a:cubicBezTo>
                    <a:pt x="1419732" y="895787"/>
                    <a:pt x="1406287" y="917909"/>
                    <a:pt x="1392641" y="939828"/>
                  </a:cubicBezTo>
                  <a:cubicBezTo>
                    <a:pt x="1387111" y="948717"/>
                    <a:pt x="1364577" y="977790"/>
                    <a:pt x="1372078" y="988863"/>
                  </a:cubicBezTo>
                  <a:cubicBezTo>
                    <a:pt x="1379599" y="999965"/>
                    <a:pt x="1416304" y="992376"/>
                    <a:pt x="1426925" y="991360"/>
                  </a:cubicBezTo>
                  <a:cubicBezTo>
                    <a:pt x="1452283" y="988941"/>
                    <a:pt x="1477609" y="988069"/>
                    <a:pt x="1502980" y="985885"/>
                  </a:cubicBezTo>
                  <a:cubicBezTo>
                    <a:pt x="1581896" y="979098"/>
                    <a:pt x="1659643" y="961760"/>
                    <a:pt x="1738760" y="957133"/>
                  </a:cubicBezTo>
                  <a:cubicBezTo>
                    <a:pt x="1790877" y="954081"/>
                    <a:pt x="1842231" y="944008"/>
                    <a:pt x="1893531" y="934855"/>
                  </a:cubicBezTo>
                  <a:cubicBezTo>
                    <a:pt x="1943415" y="925958"/>
                    <a:pt x="1993618" y="919887"/>
                    <a:pt x="2042969" y="908127"/>
                  </a:cubicBezTo>
                  <a:cubicBezTo>
                    <a:pt x="2071985" y="901213"/>
                    <a:pt x="2101055" y="894290"/>
                    <a:pt x="2130014" y="887117"/>
                  </a:cubicBezTo>
                  <a:cubicBezTo>
                    <a:pt x="2140035" y="884636"/>
                    <a:pt x="2187398" y="877870"/>
                    <a:pt x="2190341" y="864847"/>
                  </a:cubicBezTo>
                  <a:cubicBezTo>
                    <a:pt x="2157729" y="859155"/>
                    <a:pt x="2140605" y="846506"/>
                    <a:pt x="2129041" y="814690"/>
                  </a:cubicBezTo>
                  <a:cubicBezTo>
                    <a:pt x="2114557" y="774845"/>
                    <a:pt x="2112874" y="730438"/>
                    <a:pt x="2111638" y="688453"/>
                  </a:cubicBezTo>
                  <a:cubicBezTo>
                    <a:pt x="2111163" y="672303"/>
                    <a:pt x="2111086" y="656144"/>
                    <a:pt x="2111076" y="639987"/>
                  </a:cubicBezTo>
                  <a:lnTo>
                    <a:pt x="2111076" y="620601"/>
                  </a:lnTo>
                  <a:cubicBezTo>
                    <a:pt x="2111072" y="609013"/>
                    <a:pt x="2116076" y="587986"/>
                    <a:pt x="2105632" y="579949"/>
                  </a:cubicBezTo>
                  <a:cubicBezTo>
                    <a:pt x="2095964" y="572512"/>
                    <a:pt x="2074707" y="579007"/>
                    <a:pt x="2063507" y="579542"/>
                  </a:cubicBezTo>
                  <a:close/>
                  <a:moveTo>
                    <a:pt x="2710940" y="836856"/>
                  </a:moveTo>
                  <a:cubicBezTo>
                    <a:pt x="2712308" y="889360"/>
                    <a:pt x="2702920" y="942278"/>
                    <a:pt x="2681353" y="990247"/>
                  </a:cubicBezTo>
                  <a:cubicBezTo>
                    <a:pt x="2703914" y="993861"/>
                    <a:pt x="2730748" y="965556"/>
                    <a:pt x="2749678" y="956076"/>
                  </a:cubicBezTo>
                  <a:cubicBezTo>
                    <a:pt x="2756968" y="952421"/>
                    <a:pt x="2805240" y="934881"/>
                    <a:pt x="2789075" y="921472"/>
                  </a:cubicBezTo>
                  <a:cubicBezTo>
                    <a:pt x="2759337" y="896810"/>
                    <a:pt x="2739843" y="862353"/>
                    <a:pt x="2710940" y="836856"/>
                  </a:cubicBezTo>
                  <a:close/>
                  <a:moveTo>
                    <a:pt x="3357933" y="879552"/>
                  </a:moveTo>
                  <a:cubicBezTo>
                    <a:pt x="3364551" y="892608"/>
                    <a:pt x="3356377" y="909179"/>
                    <a:pt x="3351951" y="921563"/>
                  </a:cubicBezTo>
                  <a:cubicBezTo>
                    <a:pt x="3386379" y="929835"/>
                    <a:pt x="3420666" y="937961"/>
                    <a:pt x="3455354" y="944983"/>
                  </a:cubicBezTo>
                  <a:cubicBezTo>
                    <a:pt x="3481496" y="950274"/>
                    <a:pt x="3472376" y="965953"/>
                    <a:pt x="3449683" y="964872"/>
                  </a:cubicBezTo>
                  <a:cubicBezTo>
                    <a:pt x="3418125" y="963370"/>
                    <a:pt x="3388762" y="950001"/>
                    <a:pt x="3357358" y="948265"/>
                  </a:cubicBezTo>
                  <a:cubicBezTo>
                    <a:pt x="3327443" y="946610"/>
                    <a:pt x="3323922" y="972725"/>
                    <a:pt x="3298418" y="977755"/>
                  </a:cubicBezTo>
                  <a:cubicBezTo>
                    <a:pt x="3299286" y="963386"/>
                    <a:pt x="3310909" y="953407"/>
                    <a:pt x="3319258" y="942629"/>
                  </a:cubicBezTo>
                  <a:cubicBezTo>
                    <a:pt x="3305494" y="935567"/>
                    <a:pt x="3291434" y="929003"/>
                    <a:pt x="3278083" y="921222"/>
                  </a:cubicBezTo>
                  <a:cubicBezTo>
                    <a:pt x="3271165" y="917193"/>
                    <a:pt x="3252061" y="900293"/>
                    <a:pt x="3259416" y="891315"/>
                  </a:cubicBezTo>
                  <a:cubicBezTo>
                    <a:pt x="3266843" y="882252"/>
                    <a:pt x="3286314" y="899236"/>
                    <a:pt x="3293244" y="902976"/>
                  </a:cubicBezTo>
                  <a:cubicBezTo>
                    <a:pt x="3303095" y="908295"/>
                    <a:pt x="3322758" y="920017"/>
                    <a:pt x="3334344" y="916654"/>
                  </a:cubicBezTo>
                  <a:cubicBezTo>
                    <a:pt x="3350219" y="912047"/>
                    <a:pt x="3346915" y="889262"/>
                    <a:pt x="3357933" y="879552"/>
                  </a:cubicBezTo>
                  <a:close/>
                  <a:moveTo>
                    <a:pt x="2861872" y="537454"/>
                  </a:moveTo>
                  <a:cubicBezTo>
                    <a:pt x="2847906" y="538423"/>
                    <a:pt x="2832713" y="533725"/>
                    <a:pt x="2819483" y="539871"/>
                  </a:cubicBezTo>
                  <a:cubicBezTo>
                    <a:pt x="2806294" y="546001"/>
                    <a:pt x="2790552" y="559420"/>
                    <a:pt x="2779521" y="568726"/>
                  </a:cubicBezTo>
                  <a:cubicBezTo>
                    <a:pt x="2768842" y="577735"/>
                    <a:pt x="2763530" y="588674"/>
                    <a:pt x="2750252" y="593991"/>
                  </a:cubicBezTo>
                  <a:cubicBezTo>
                    <a:pt x="2736990" y="599308"/>
                    <a:pt x="2723402" y="598838"/>
                    <a:pt x="2718290" y="615054"/>
                  </a:cubicBezTo>
                  <a:cubicBezTo>
                    <a:pt x="2730322" y="618354"/>
                    <a:pt x="2753942" y="613977"/>
                    <a:pt x="2763367" y="622821"/>
                  </a:cubicBezTo>
                  <a:cubicBezTo>
                    <a:pt x="2777074" y="635691"/>
                    <a:pt x="2753156" y="649852"/>
                    <a:pt x="2743234" y="653903"/>
                  </a:cubicBezTo>
                  <a:cubicBezTo>
                    <a:pt x="2729002" y="659711"/>
                    <a:pt x="2717366" y="657826"/>
                    <a:pt x="2702816" y="656737"/>
                  </a:cubicBezTo>
                  <a:cubicBezTo>
                    <a:pt x="2696487" y="656267"/>
                    <a:pt x="2696544" y="654320"/>
                    <a:pt x="2691358" y="657455"/>
                  </a:cubicBezTo>
                  <a:cubicBezTo>
                    <a:pt x="2672125" y="669079"/>
                    <a:pt x="2685432" y="710433"/>
                    <a:pt x="2691672" y="725518"/>
                  </a:cubicBezTo>
                  <a:cubicBezTo>
                    <a:pt x="2722196" y="799356"/>
                    <a:pt x="2826493" y="774490"/>
                    <a:pt x="2886641" y="766929"/>
                  </a:cubicBezTo>
                  <a:cubicBezTo>
                    <a:pt x="2867501" y="747648"/>
                    <a:pt x="2836154" y="726380"/>
                    <a:pt x="2834574" y="696098"/>
                  </a:cubicBezTo>
                  <a:cubicBezTo>
                    <a:pt x="2834102" y="687081"/>
                    <a:pt x="2836338" y="670964"/>
                    <a:pt x="2847918" y="670214"/>
                  </a:cubicBezTo>
                  <a:cubicBezTo>
                    <a:pt x="2857176" y="669615"/>
                    <a:pt x="2868283" y="683599"/>
                    <a:pt x="2874047" y="689110"/>
                  </a:cubicBezTo>
                  <a:cubicBezTo>
                    <a:pt x="2891138" y="705445"/>
                    <a:pt x="2913247" y="732534"/>
                    <a:pt x="2937962" y="734877"/>
                  </a:cubicBezTo>
                  <a:cubicBezTo>
                    <a:pt x="2971000" y="738012"/>
                    <a:pt x="2996416" y="684507"/>
                    <a:pt x="3010118" y="661171"/>
                  </a:cubicBezTo>
                  <a:cubicBezTo>
                    <a:pt x="2993280" y="658008"/>
                    <a:pt x="2974828" y="658193"/>
                    <a:pt x="2965041" y="641672"/>
                  </a:cubicBezTo>
                  <a:cubicBezTo>
                    <a:pt x="2953404" y="622037"/>
                    <a:pt x="2953200" y="591954"/>
                    <a:pt x="2953404" y="569848"/>
                  </a:cubicBezTo>
                  <a:cubicBezTo>
                    <a:pt x="2953579" y="551025"/>
                    <a:pt x="2959579" y="530433"/>
                    <a:pt x="2934415" y="529509"/>
                  </a:cubicBezTo>
                  <a:cubicBezTo>
                    <a:pt x="2911234" y="528659"/>
                    <a:pt x="2885276" y="535833"/>
                    <a:pt x="2861872" y="537454"/>
                  </a:cubicBezTo>
                  <a:close/>
                  <a:moveTo>
                    <a:pt x="643472" y="585732"/>
                  </a:moveTo>
                  <a:cubicBezTo>
                    <a:pt x="638657" y="596230"/>
                    <a:pt x="617742" y="600346"/>
                    <a:pt x="608558" y="603153"/>
                  </a:cubicBezTo>
                  <a:cubicBezTo>
                    <a:pt x="573628" y="613822"/>
                    <a:pt x="539520" y="627373"/>
                    <a:pt x="505466" y="640663"/>
                  </a:cubicBezTo>
                  <a:cubicBezTo>
                    <a:pt x="436714" y="667499"/>
                    <a:pt x="368715" y="697138"/>
                    <a:pt x="305936" y="736574"/>
                  </a:cubicBezTo>
                  <a:cubicBezTo>
                    <a:pt x="294204" y="743950"/>
                    <a:pt x="299951" y="729726"/>
                    <a:pt x="302999" y="724597"/>
                  </a:cubicBezTo>
                  <a:cubicBezTo>
                    <a:pt x="309830" y="713098"/>
                    <a:pt x="324184" y="704962"/>
                    <a:pt x="334906" y="697919"/>
                  </a:cubicBezTo>
                  <a:cubicBezTo>
                    <a:pt x="363917" y="678853"/>
                    <a:pt x="394646" y="665460"/>
                    <a:pt x="426725" y="652706"/>
                  </a:cubicBezTo>
                  <a:cubicBezTo>
                    <a:pt x="490915" y="627190"/>
                    <a:pt x="556083" y="600134"/>
                    <a:pt x="621914" y="579465"/>
                  </a:cubicBezTo>
                  <a:cubicBezTo>
                    <a:pt x="629551" y="577069"/>
                    <a:pt x="649939" y="571624"/>
                    <a:pt x="643472" y="585732"/>
                  </a:cubicBezTo>
                  <a:close/>
                  <a:moveTo>
                    <a:pt x="1440829" y="637723"/>
                  </a:moveTo>
                  <a:cubicBezTo>
                    <a:pt x="1428067" y="639042"/>
                    <a:pt x="1413119" y="636141"/>
                    <a:pt x="1400845" y="640306"/>
                  </a:cubicBezTo>
                  <a:cubicBezTo>
                    <a:pt x="1384851" y="645733"/>
                    <a:pt x="1387489" y="656712"/>
                    <a:pt x="1382754" y="670212"/>
                  </a:cubicBezTo>
                  <a:cubicBezTo>
                    <a:pt x="1374727" y="693130"/>
                    <a:pt x="1366133" y="715856"/>
                    <a:pt x="1357755" y="738653"/>
                  </a:cubicBezTo>
                  <a:cubicBezTo>
                    <a:pt x="1388767" y="737207"/>
                    <a:pt x="1418468" y="712660"/>
                    <a:pt x="1444749" y="698529"/>
                  </a:cubicBezTo>
                  <a:cubicBezTo>
                    <a:pt x="1459628" y="690532"/>
                    <a:pt x="1511352" y="663984"/>
                    <a:pt x="1495756" y="639680"/>
                  </a:cubicBezTo>
                  <a:cubicBezTo>
                    <a:pt x="1485880" y="624298"/>
                    <a:pt x="1454999" y="636253"/>
                    <a:pt x="1440829" y="637723"/>
                  </a:cubicBezTo>
                  <a:close/>
                  <a:moveTo>
                    <a:pt x="1793764" y="597769"/>
                  </a:moveTo>
                  <a:cubicBezTo>
                    <a:pt x="1774561" y="597423"/>
                    <a:pt x="1753448" y="603235"/>
                    <a:pt x="1734012" y="604200"/>
                  </a:cubicBezTo>
                  <a:cubicBezTo>
                    <a:pt x="1707954" y="605496"/>
                    <a:pt x="1682292" y="610453"/>
                    <a:pt x="1656267" y="611650"/>
                  </a:cubicBezTo>
                  <a:cubicBezTo>
                    <a:pt x="1639145" y="612440"/>
                    <a:pt x="1622335" y="615960"/>
                    <a:pt x="1605396" y="618265"/>
                  </a:cubicBezTo>
                  <a:cubicBezTo>
                    <a:pt x="1622248" y="657306"/>
                    <a:pt x="1655144" y="691456"/>
                    <a:pt x="1696476" y="705598"/>
                  </a:cubicBezTo>
                  <a:cubicBezTo>
                    <a:pt x="1729084" y="716754"/>
                    <a:pt x="1774720" y="718648"/>
                    <a:pt x="1796998" y="687778"/>
                  </a:cubicBezTo>
                  <a:cubicBezTo>
                    <a:pt x="1809817" y="670019"/>
                    <a:pt x="1830755" y="598437"/>
                    <a:pt x="1793764" y="597769"/>
                  </a:cubicBezTo>
                  <a:close/>
                  <a:moveTo>
                    <a:pt x="2793684" y="436502"/>
                  </a:moveTo>
                  <a:cubicBezTo>
                    <a:pt x="2772747" y="450411"/>
                    <a:pt x="2755963" y="470342"/>
                    <a:pt x="2738472" y="488125"/>
                  </a:cubicBezTo>
                  <a:cubicBezTo>
                    <a:pt x="2694659" y="532662"/>
                    <a:pt x="2649321" y="580346"/>
                    <a:pt x="2630352" y="641396"/>
                  </a:cubicBezTo>
                  <a:cubicBezTo>
                    <a:pt x="2627749" y="649760"/>
                    <a:pt x="2647503" y="657150"/>
                    <a:pt x="2652849" y="657474"/>
                  </a:cubicBezTo>
                  <a:cubicBezTo>
                    <a:pt x="2664147" y="658156"/>
                    <a:pt x="2666446" y="652459"/>
                    <a:pt x="2670883" y="642912"/>
                  </a:cubicBezTo>
                  <a:cubicBezTo>
                    <a:pt x="2681860" y="619276"/>
                    <a:pt x="2686067" y="592871"/>
                    <a:pt x="2703629" y="572718"/>
                  </a:cubicBezTo>
                  <a:cubicBezTo>
                    <a:pt x="2725031" y="548145"/>
                    <a:pt x="2750801" y="524188"/>
                    <a:pt x="2775642" y="503078"/>
                  </a:cubicBezTo>
                  <a:cubicBezTo>
                    <a:pt x="2792525" y="488733"/>
                    <a:pt x="2833894" y="468535"/>
                    <a:pt x="2838747" y="444820"/>
                  </a:cubicBezTo>
                  <a:cubicBezTo>
                    <a:pt x="2844485" y="416784"/>
                    <a:pt x="2806364" y="428081"/>
                    <a:pt x="2793684" y="436502"/>
                  </a:cubicBezTo>
                  <a:close/>
                  <a:moveTo>
                    <a:pt x="2253552" y="598732"/>
                  </a:moveTo>
                  <a:cubicBezTo>
                    <a:pt x="2241712" y="602177"/>
                    <a:pt x="2240768" y="613133"/>
                    <a:pt x="2238063" y="624938"/>
                  </a:cubicBezTo>
                  <a:cubicBezTo>
                    <a:pt x="2227178" y="672367"/>
                    <a:pt x="2337261" y="620620"/>
                    <a:pt x="2352589" y="612866"/>
                  </a:cubicBezTo>
                  <a:cubicBezTo>
                    <a:pt x="2347491" y="597639"/>
                    <a:pt x="2297321" y="600416"/>
                    <a:pt x="2285701" y="599817"/>
                  </a:cubicBezTo>
                  <a:cubicBezTo>
                    <a:pt x="2276654" y="599357"/>
                    <a:pt x="2262298" y="596188"/>
                    <a:pt x="2253552" y="598732"/>
                  </a:cubicBezTo>
                  <a:close/>
                  <a:moveTo>
                    <a:pt x="2903812" y="623368"/>
                  </a:moveTo>
                  <a:cubicBezTo>
                    <a:pt x="2887499" y="623997"/>
                    <a:pt x="2895020" y="557370"/>
                    <a:pt x="2913564" y="564070"/>
                  </a:cubicBezTo>
                  <a:cubicBezTo>
                    <a:pt x="2929467" y="569823"/>
                    <a:pt x="2914268" y="622960"/>
                    <a:pt x="2903812" y="623368"/>
                  </a:cubicBezTo>
                  <a:close/>
                  <a:moveTo>
                    <a:pt x="610563" y="546761"/>
                  </a:moveTo>
                  <a:cubicBezTo>
                    <a:pt x="585586" y="568319"/>
                    <a:pt x="546370" y="571211"/>
                    <a:pt x="515315" y="578131"/>
                  </a:cubicBezTo>
                  <a:cubicBezTo>
                    <a:pt x="469552" y="588328"/>
                    <a:pt x="424189" y="601324"/>
                    <a:pt x="378798" y="613051"/>
                  </a:cubicBezTo>
                  <a:cubicBezTo>
                    <a:pt x="350135" y="620457"/>
                    <a:pt x="366271" y="602798"/>
                    <a:pt x="380623" y="596163"/>
                  </a:cubicBezTo>
                  <a:cubicBezTo>
                    <a:pt x="405298" y="584754"/>
                    <a:pt x="433235" y="578673"/>
                    <a:pt x="459608" y="572396"/>
                  </a:cubicBezTo>
                  <a:cubicBezTo>
                    <a:pt x="488162" y="565601"/>
                    <a:pt x="517339" y="561062"/>
                    <a:pt x="545729" y="553648"/>
                  </a:cubicBezTo>
                  <a:cubicBezTo>
                    <a:pt x="565388" y="548512"/>
                    <a:pt x="590741" y="535375"/>
                    <a:pt x="610563" y="546761"/>
                  </a:cubicBezTo>
                  <a:close/>
                  <a:moveTo>
                    <a:pt x="1387639" y="83406"/>
                  </a:moveTo>
                  <a:cubicBezTo>
                    <a:pt x="1415396" y="88503"/>
                    <a:pt x="1443105" y="97380"/>
                    <a:pt x="1467440" y="111922"/>
                  </a:cubicBezTo>
                  <a:cubicBezTo>
                    <a:pt x="1487586" y="123959"/>
                    <a:pt x="1486786" y="142689"/>
                    <a:pt x="1461248" y="131821"/>
                  </a:cubicBezTo>
                  <a:cubicBezTo>
                    <a:pt x="1342122" y="81118"/>
                    <a:pt x="1194305" y="111832"/>
                    <a:pt x="1077978" y="156728"/>
                  </a:cubicBezTo>
                  <a:cubicBezTo>
                    <a:pt x="1065144" y="161679"/>
                    <a:pt x="1066099" y="150877"/>
                    <a:pt x="1069978" y="142550"/>
                  </a:cubicBezTo>
                  <a:cubicBezTo>
                    <a:pt x="1075318" y="131079"/>
                    <a:pt x="1086733" y="124420"/>
                    <a:pt x="1097691" y="119095"/>
                  </a:cubicBezTo>
                  <a:cubicBezTo>
                    <a:pt x="1130614" y="103085"/>
                    <a:pt x="1168567" y="94033"/>
                    <a:pt x="1204365" y="87382"/>
                  </a:cubicBezTo>
                  <a:cubicBezTo>
                    <a:pt x="1264026" y="76298"/>
                    <a:pt x="1327697" y="72404"/>
                    <a:pt x="1387639" y="83406"/>
                  </a:cubicBezTo>
                  <a:close/>
                  <a:moveTo>
                    <a:pt x="1405047" y="10579"/>
                  </a:moveTo>
                  <a:cubicBezTo>
                    <a:pt x="1420182" y="14685"/>
                    <a:pt x="1437573" y="24868"/>
                    <a:pt x="1446830" y="37785"/>
                  </a:cubicBezTo>
                  <a:cubicBezTo>
                    <a:pt x="1457667" y="52903"/>
                    <a:pt x="1449050" y="60629"/>
                    <a:pt x="1434015" y="51738"/>
                  </a:cubicBezTo>
                  <a:cubicBezTo>
                    <a:pt x="1417235" y="41816"/>
                    <a:pt x="1401892" y="31923"/>
                    <a:pt x="1382634" y="26682"/>
                  </a:cubicBezTo>
                  <a:cubicBezTo>
                    <a:pt x="1372467" y="23919"/>
                    <a:pt x="1372878" y="17543"/>
                    <a:pt x="1380182" y="11946"/>
                  </a:cubicBezTo>
                  <a:cubicBezTo>
                    <a:pt x="1387015" y="6706"/>
                    <a:pt x="1397627" y="8566"/>
                    <a:pt x="1405047" y="10579"/>
                  </a:cubicBezTo>
                  <a:close/>
                </a:path>
              </a:pathLst>
            </a:custGeom>
            <a:solidFill>
              <a:srgbClr val="000000"/>
            </a:solidFill>
            <a:ln w="4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0" name="TextBox 9">
            <a:extLst>
              <a:ext uri="{FF2B5EF4-FFF2-40B4-BE49-F238E27FC236}">
                <a16:creationId xmlns:a16="http://schemas.microsoft.com/office/drawing/2014/main" id="{3ED2AD59-A865-471D-9377-7682777F367F}"/>
              </a:ext>
            </a:extLst>
          </p:cNvPr>
          <p:cNvSpPr txBox="1"/>
          <p:nvPr/>
        </p:nvSpPr>
        <p:spPr>
          <a:xfrm>
            <a:off x="2033107" y="5304115"/>
            <a:ext cx="1199963" cy="53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lnSpc>
                <a:spcPct val="110000"/>
              </a:lnSpc>
            </a:pPr>
            <a:r>
              <a:rPr lang="zh-CN" altLang="en-US" sz="2800" spc="300" dirty="0">
                <a:latin typeface="Arial" panose="020B0604020202020204" pitchFamily="34" charset="0"/>
                <a:sym typeface="Arial" panose="020B0604020202020204" pitchFamily="34" charset="0"/>
              </a:rPr>
              <a:t>坡道</a:t>
            </a:r>
          </a:p>
        </p:txBody>
      </p:sp>
      <p:sp>
        <p:nvSpPr>
          <p:cNvPr id="61" name="TextBox 9">
            <a:extLst>
              <a:ext uri="{FF2B5EF4-FFF2-40B4-BE49-F238E27FC236}">
                <a16:creationId xmlns:a16="http://schemas.microsoft.com/office/drawing/2014/main" id="{10BC9530-E89B-4CC4-AC78-913EABE394F7}"/>
              </a:ext>
            </a:extLst>
          </p:cNvPr>
          <p:cNvSpPr txBox="1"/>
          <p:nvPr/>
        </p:nvSpPr>
        <p:spPr>
          <a:xfrm>
            <a:off x="5496018" y="5304115"/>
            <a:ext cx="1199964" cy="53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lnSpc>
                <a:spcPct val="110000"/>
              </a:lnSpc>
            </a:pPr>
            <a:r>
              <a:rPr lang="zh-CN" altLang="en-US" sz="2800" spc="300" dirty="0">
                <a:latin typeface="Arial" panose="020B0604020202020204" pitchFamily="34" charset="0"/>
                <a:sym typeface="Arial" panose="020B0604020202020204" pitchFamily="34" charset="0"/>
              </a:rPr>
              <a:t>主路</a:t>
            </a:r>
          </a:p>
        </p:txBody>
      </p:sp>
      <p:sp>
        <p:nvSpPr>
          <p:cNvPr id="62" name="TextBox 9">
            <a:extLst>
              <a:ext uri="{FF2B5EF4-FFF2-40B4-BE49-F238E27FC236}">
                <a16:creationId xmlns:a16="http://schemas.microsoft.com/office/drawing/2014/main" id="{8E9371F7-CBDF-42B7-95D7-D84E7F75EF80}"/>
              </a:ext>
            </a:extLst>
          </p:cNvPr>
          <p:cNvSpPr txBox="1"/>
          <p:nvPr/>
        </p:nvSpPr>
        <p:spPr>
          <a:xfrm>
            <a:off x="8915379" y="5304115"/>
            <a:ext cx="1199964" cy="53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lnSpc>
                <a:spcPct val="110000"/>
              </a:lnSpc>
            </a:pPr>
            <a:r>
              <a:rPr lang="zh-CN" altLang="en-US" sz="2800" spc="300" dirty="0">
                <a:latin typeface="Arial" panose="020B0604020202020204" pitchFamily="34" charset="0"/>
                <a:sym typeface="Arial" panose="020B0604020202020204" pitchFamily="34" charset="0"/>
              </a:rPr>
              <a:t>庆贺</a:t>
            </a: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id="{B07CB33C-A8A9-4022-8978-A9BF0809E41E}"/>
              </a:ext>
            </a:extLst>
          </p:cNvPr>
          <p:cNvSpPr txBox="1"/>
          <p:nvPr/>
        </p:nvSpPr>
        <p:spPr>
          <a:xfrm>
            <a:off x="1664776" y="3470131"/>
            <a:ext cx="2151626" cy="103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en-US" altLang="zh-CN" sz="6000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25%</a:t>
            </a:r>
            <a:endParaRPr lang="zh-CN" altLang="en-US" sz="6000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3FCB5F13-23CB-49F3-905E-85EB96007F6A}"/>
              </a:ext>
            </a:extLst>
          </p:cNvPr>
          <p:cNvSpPr txBox="1"/>
          <p:nvPr/>
        </p:nvSpPr>
        <p:spPr>
          <a:xfrm>
            <a:off x="5021680" y="3470131"/>
            <a:ext cx="2151626" cy="103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en-US" altLang="zh-CN" sz="6000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50%</a:t>
            </a:r>
            <a:endParaRPr lang="zh-CN" altLang="en-US" sz="6000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67" name="TextBox 9">
            <a:extLst>
              <a:ext uri="{FF2B5EF4-FFF2-40B4-BE49-F238E27FC236}">
                <a16:creationId xmlns:a16="http://schemas.microsoft.com/office/drawing/2014/main" id="{3B28EC29-4ED5-4AA6-A5D8-664AD04CF32D}"/>
              </a:ext>
            </a:extLst>
          </p:cNvPr>
          <p:cNvSpPr txBox="1"/>
          <p:nvPr/>
        </p:nvSpPr>
        <p:spPr>
          <a:xfrm>
            <a:off x="8455877" y="3470131"/>
            <a:ext cx="2151626" cy="103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en-US" altLang="zh-CN" sz="6000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25%</a:t>
            </a:r>
            <a:endParaRPr lang="zh-CN" altLang="en-US" sz="6000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59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DB30C8A-1E8E-4DB8-A43F-34038A2CC0FC}"/>
              </a:ext>
            </a:extLst>
          </p:cNvPr>
          <p:cNvSpPr txBox="1"/>
          <p:nvPr/>
        </p:nvSpPr>
        <p:spPr>
          <a:xfrm>
            <a:off x="652803" y="485466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如何正确写演讲稿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AF660BE-AF86-454B-BEED-50C2F7D119A8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A6C85813-EA9D-4412-9CC0-806EC6FBEC8C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5D16904F-8848-4CEE-BF2B-7AE681A7B92D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箭头: 五边形 5">
              <a:extLst>
                <a:ext uri="{FF2B5EF4-FFF2-40B4-BE49-F238E27FC236}">
                  <a16:creationId xmlns:a16="http://schemas.microsoft.com/office/drawing/2014/main" id="{DCD0C802-9C46-4DAF-88DF-D65EC52F5A65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5BD593A2-3731-47C5-A8AB-68479DD11BD3}"/>
              </a:ext>
            </a:extLst>
          </p:cNvPr>
          <p:cNvSpPr txBox="1"/>
          <p:nvPr/>
        </p:nvSpPr>
        <p:spPr>
          <a:xfrm>
            <a:off x="652803" y="975221"/>
            <a:ext cx="7779997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演讲最核心的部分</a:t>
            </a:r>
            <a:r>
              <a:rPr lang="en-US" altLang="zh-CN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——</a:t>
            </a: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演讲的内容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69F4392-E7F1-4627-8334-B0C52C75B306}"/>
              </a:ext>
            </a:extLst>
          </p:cNvPr>
          <p:cNvGrpSpPr/>
          <p:nvPr/>
        </p:nvGrpSpPr>
        <p:grpSpPr>
          <a:xfrm>
            <a:off x="4829085" y="2352292"/>
            <a:ext cx="2533830" cy="2533830"/>
            <a:chOff x="4789349" y="2122349"/>
            <a:chExt cx="2613302" cy="261330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1DB3BF8-29EB-4DD0-8679-56A9433C49FA}"/>
                </a:ext>
              </a:extLst>
            </p:cNvPr>
            <p:cNvSpPr/>
            <p:nvPr/>
          </p:nvSpPr>
          <p:spPr>
            <a:xfrm>
              <a:off x="4789349" y="2122349"/>
              <a:ext cx="2613302" cy="2613302"/>
            </a:xfrm>
            <a:prstGeom prst="ellipse">
              <a:avLst/>
            </a:prstGeom>
            <a:noFill/>
            <a:ln w="22225">
              <a:solidFill>
                <a:schemeClr val="accent3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5DC89EA4-D3D7-4DFB-AD01-B74104002B22}"/>
                </a:ext>
              </a:extLst>
            </p:cNvPr>
            <p:cNvSpPr/>
            <p:nvPr/>
          </p:nvSpPr>
          <p:spPr>
            <a:xfrm>
              <a:off x="5038373" y="2410913"/>
              <a:ext cx="225431" cy="22543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44E1AA06-0FA0-4A55-BA82-026CC042AB7E}"/>
                </a:ext>
              </a:extLst>
            </p:cNvPr>
            <p:cNvSpPr/>
            <p:nvPr/>
          </p:nvSpPr>
          <p:spPr>
            <a:xfrm>
              <a:off x="6938898" y="2410913"/>
              <a:ext cx="225431" cy="22543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3B87560-C07B-4FC7-8A0A-A7E06C9555FF}"/>
                </a:ext>
              </a:extLst>
            </p:cNvPr>
            <p:cNvSpPr/>
            <p:nvPr/>
          </p:nvSpPr>
          <p:spPr>
            <a:xfrm>
              <a:off x="6938898" y="4221656"/>
              <a:ext cx="225431" cy="22543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CEE16860-CC11-4F6B-9574-BD8A234C5EE4}"/>
                </a:ext>
              </a:extLst>
            </p:cNvPr>
            <p:cNvSpPr/>
            <p:nvPr/>
          </p:nvSpPr>
          <p:spPr>
            <a:xfrm>
              <a:off x="5038373" y="4221656"/>
              <a:ext cx="225431" cy="22543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29D35CB-CF06-46DA-9901-523F46B74AE7}"/>
              </a:ext>
            </a:extLst>
          </p:cNvPr>
          <p:cNvGrpSpPr/>
          <p:nvPr/>
        </p:nvGrpSpPr>
        <p:grpSpPr>
          <a:xfrm>
            <a:off x="1632137" y="2267103"/>
            <a:ext cx="2799338" cy="1375473"/>
            <a:chOff x="2070713" y="2390542"/>
            <a:chExt cx="2799338" cy="1375473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B204EF0A-004D-4231-89BE-42BFC4535695}"/>
                </a:ext>
              </a:extLst>
            </p:cNvPr>
            <p:cNvSpPr/>
            <p:nvPr/>
          </p:nvSpPr>
          <p:spPr>
            <a:xfrm>
              <a:off x="3046073" y="2390542"/>
              <a:ext cx="1823978" cy="55810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阿里巴巴普惠体" panose="00020600040101010101" pitchFamily="18" charset="-122"/>
                  <a:sym typeface="Arial" panose="020B0604020202020204" pitchFamily="34" charset="0"/>
                </a:rPr>
                <a:t>01 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阿里巴巴普惠体" panose="00020600040101010101" pitchFamily="18" charset="-122"/>
                  <a:sym typeface="Arial" panose="020B0604020202020204" pitchFamily="34" charset="0"/>
                </a:rPr>
                <a:t>了解听众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阿里巴巴普惠体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69167EB-2B1B-47F3-BB6C-BCD62CE537B8}"/>
                </a:ext>
              </a:extLst>
            </p:cNvPr>
            <p:cNvSpPr txBox="1"/>
            <p:nvPr/>
          </p:nvSpPr>
          <p:spPr>
            <a:xfrm>
              <a:off x="2070713" y="3035238"/>
              <a:ext cx="2799338" cy="730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阿里巴巴普惠体 Light" panose="00020600040101010101" pitchFamily="18" charset="-122"/>
                  <a:sym typeface="Arial" panose="020B0604020202020204" pitchFamily="34" charset="0"/>
                </a:rPr>
                <a:t>从听者角度出发，找到你和听众之间的关联性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D219A12-697C-4666-A528-BF1D5223BDE8}"/>
              </a:ext>
            </a:extLst>
          </p:cNvPr>
          <p:cNvGrpSpPr/>
          <p:nvPr/>
        </p:nvGrpSpPr>
        <p:grpSpPr>
          <a:xfrm>
            <a:off x="1632137" y="4387758"/>
            <a:ext cx="2799338" cy="1375473"/>
            <a:chOff x="2070713" y="2390542"/>
            <a:chExt cx="2799338" cy="1375473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E740037D-D119-4726-B5CB-50569CD35F92}"/>
                </a:ext>
              </a:extLst>
            </p:cNvPr>
            <p:cNvSpPr/>
            <p:nvPr/>
          </p:nvSpPr>
          <p:spPr>
            <a:xfrm>
              <a:off x="3046073" y="2390542"/>
              <a:ext cx="1823978" cy="55810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阿里巴巴普惠体" panose="00020600040101010101" pitchFamily="18" charset="-122"/>
                  <a:sym typeface="Arial" panose="020B0604020202020204" pitchFamily="34" charset="0"/>
                </a:rPr>
                <a:t>04 </a:t>
              </a: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阿里巴巴普惠体" panose="00020600040101010101" pitchFamily="18" charset="-122"/>
                  <a:sym typeface="Arial" panose="020B0604020202020204" pitchFamily="34" charset="0"/>
                </a:rPr>
                <a:t>庆贺升华</a:t>
              </a:r>
              <a:endPara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阿里巴巴普惠体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42696F4-188A-4C2E-B2EB-9BD98CBA2874}"/>
                </a:ext>
              </a:extLst>
            </p:cNvPr>
            <p:cNvSpPr txBox="1"/>
            <p:nvPr/>
          </p:nvSpPr>
          <p:spPr>
            <a:xfrm>
              <a:off x="2070713" y="3035238"/>
              <a:ext cx="2799338" cy="730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阿里巴巴普惠体 Light" panose="00020600040101010101" pitchFamily="18" charset="-122"/>
                  <a:sym typeface="Arial" panose="020B0604020202020204" pitchFamily="34" charset="0"/>
                </a:rPr>
                <a:t>演讲的结尾，回顾主题，升华全场，呼吁大家行动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9C3D442-2789-4C0A-8503-D21760FC54F7}"/>
              </a:ext>
            </a:extLst>
          </p:cNvPr>
          <p:cNvGrpSpPr/>
          <p:nvPr/>
        </p:nvGrpSpPr>
        <p:grpSpPr>
          <a:xfrm>
            <a:off x="7641247" y="2240935"/>
            <a:ext cx="2920073" cy="1383744"/>
            <a:chOff x="2928591" y="2390542"/>
            <a:chExt cx="2920073" cy="1383744"/>
          </a:xfrm>
        </p:grpSpPr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46FC6C86-BA9C-4ADA-BE6C-ED579C35BAF9}"/>
                </a:ext>
              </a:extLst>
            </p:cNvPr>
            <p:cNvSpPr/>
            <p:nvPr/>
          </p:nvSpPr>
          <p:spPr>
            <a:xfrm>
              <a:off x="3046073" y="2390542"/>
              <a:ext cx="1823978" cy="55810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阿里巴巴普惠体" panose="00020600040101010101" pitchFamily="18" charset="-122"/>
                  <a:sym typeface="Arial" panose="020B0604020202020204" pitchFamily="34" charset="0"/>
                </a:rPr>
                <a:t>02 </a:t>
              </a: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阿里巴巴普惠体" panose="00020600040101010101" pitchFamily="18" charset="-122"/>
                  <a:sym typeface="Arial" panose="020B0604020202020204" pitchFamily="34" charset="0"/>
                </a:rPr>
                <a:t>设立坡道</a:t>
              </a:r>
              <a:endPara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阿里巴巴普惠体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9ACFE86A-E99B-4CD0-9F95-1D5E289DEEF2}"/>
                </a:ext>
              </a:extLst>
            </p:cNvPr>
            <p:cNvSpPr txBox="1"/>
            <p:nvPr/>
          </p:nvSpPr>
          <p:spPr>
            <a:xfrm>
              <a:off x="2928591" y="3035238"/>
              <a:ext cx="2920073" cy="739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阿里巴巴普惠体 Light" panose="00020600040101010101" pitchFamily="18" charset="-122"/>
                  <a:sym typeface="Arial" panose="020B0604020202020204" pitchFamily="34" charset="0"/>
                </a:rPr>
                <a:t>演讲的开场，引出主题，点燃听众的好奇心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3DB0292-4332-4215-B226-355DE2A1CC51}"/>
              </a:ext>
            </a:extLst>
          </p:cNvPr>
          <p:cNvGrpSpPr/>
          <p:nvPr/>
        </p:nvGrpSpPr>
        <p:grpSpPr>
          <a:xfrm>
            <a:off x="7627716" y="4361590"/>
            <a:ext cx="3726083" cy="1383744"/>
            <a:chOff x="2928590" y="2390542"/>
            <a:chExt cx="3726083" cy="1383744"/>
          </a:xfrm>
        </p:grpSpPr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AE5A1666-AE56-466B-B376-A394B938EF0E}"/>
                </a:ext>
              </a:extLst>
            </p:cNvPr>
            <p:cNvSpPr/>
            <p:nvPr/>
          </p:nvSpPr>
          <p:spPr>
            <a:xfrm>
              <a:off x="3046073" y="2390542"/>
              <a:ext cx="1823978" cy="55810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阿里巴巴普惠体" panose="00020600040101010101" pitchFamily="18" charset="-122"/>
                  <a:sym typeface="Arial" panose="020B0604020202020204" pitchFamily="34" charset="0"/>
                </a:rPr>
                <a:t>03 </a:t>
              </a: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阿里巴巴普惠体" panose="00020600040101010101" pitchFamily="18" charset="-122"/>
                  <a:sym typeface="Arial" panose="020B0604020202020204" pitchFamily="34" charset="0"/>
                </a:rPr>
                <a:t>搭建主路</a:t>
              </a:r>
              <a:endPara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阿里巴巴普惠体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4D28222-F23F-4D2C-81E4-856D92CDEE51}"/>
                </a:ext>
              </a:extLst>
            </p:cNvPr>
            <p:cNvSpPr txBox="1"/>
            <p:nvPr/>
          </p:nvSpPr>
          <p:spPr>
            <a:xfrm>
              <a:off x="2928590" y="3035238"/>
              <a:ext cx="3726083" cy="739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阿里巴巴普惠体 Light" panose="00020600040101010101" pitchFamily="18" charset="-122"/>
                  <a:sym typeface="Arial" panose="020B0604020202020204" pitchFamily="34" charset="0"/>
                </a:rPr>
                <a:t>演讲的中间部分，主要通过故事论据解释演讲主题观点</a:t>
              </a:r>
            </a:p>
          </p:txBody>
        </p:sp>
      </p:grpSp>
      <p:grpSp>
        <p:nvGrpSpPr>
          <p:cNvPr id="44" name="图形 65">
            <a:extLst>
              <a:ext uri="{FF2B5EF4-FFF2-40B4-BE49-F238E27FC236}">
                <a16:creationId xmlns:a16="http://schemas.microsoft.com/office/drawing/2014/main" id="{E596FFE8-B329-4CD2-8824-CCF58171C7A4}"/>
              </a:ext>
            </a:extLst>
          </p:cNvPr>
          <p:cNvGrpSpPr/>
          <p:nvPr/>
        </p:nvGrpSpPr>
        <p:grpSpPr>
          <a:xfrm>
            <a:off x="5098430" y="2897780"/>
            <a:ext cx="1985741" cy="1404488"/>
            <a:chOff x="4904284" y="2048895"/>
            <a:chExt cx="3268338" cy="2311650"/>
          </a:xfrm>
        </p:grpSpPr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397E440A-6DE2-4BBD-9A52-E3C39945D5B0}"/>
                </a:ext>
              </a:extLst>
            </p:cNvPr>
            <p:cNvSpPr/>
            <p:nvPr/>
          </p:nvSpPr>
          <p:spPr>
            <a:xfrm>
              <a:off x="6034640" y="3148916"/>
              <a:ext cx="1280595" cy="875773"/>
            </a:xfrm>
            <a:custGeom>
              <a:avLst/>
              <a:gdLst>
                <a:gd name="connsiteX0" fmla="*/ 1280595 w 1280595"/>
                <a:gd name="connsiteY0" fmla="*/ 765177 h 875773"/>
                <a:gd name="connsiteX1" fmla="*/ 1224703 w 1280595"/>
                <a:gd name="connsiteY1" fmla="*/ 819535 h 875773"/>
                <a:gd name="connsiteX2" fmla="*/ 1167936 w 1280595"/>
                <a:gd name="connsiteY2" fmla="*/ 875774 h 875773"/>
                <a:gd name="connsiteX3" fmla="*/ 880039 w 1280595"/>
                <a:gd name="connsiteY3" fmla="*/ 599586 h 875773"/>
                <a:gd name="connsiteX4" fmla="*/ 776391 w 1280595"/>
                <a:gd name="connsiteY4" fmla="*/ 432864 h 875773"/>
                <a:gd name="connsiteX5" fmla="*/ 747226 w 1280595"/>
                <a:gd name="connsiteY5" fmla="*/ 334641 h 875773"/>
                <a:gd name="connsiteX6" fmla="*/ 738602 w 1280595"/>
                <a:gd name="connsiteY6" fmla="*/ 288794 h 875773"/>
                <a:gd name="connsiteX7" fmla="*/ 724297 w 1280595"/>
                <a:gd name="connsiteY7" fmla="*/ 253912 h 875773"/>
                <a:gd name="connsiteX8" fmla="*/ 701035 w 1280595"/>
                <a:gd name="connsiteY8" fmla="*/ 231306 h 875773"/>
                <a:gd name="connsiteX9" fmla="*/ 673927 w 1280595"/>
                <a:gd name="connsiteY9" fmla="*/ 266983 h 875773"/>
                <a:gd name="connsiteX10" fmla="*/ 601984 w 1280595"/>
                <a:gd name="connsiteY10" fmla="*/ 363816 h 875773"/>
                <a:gd name="connsiteX11" fmla="*/ 493136 w 1280595"/>
                <a:gd name="connsiteY11" fmla="*/ 508735 h 875773"/>
                <a:gd name="connsiteX12" fmla="*/ 262490 w 1280595"/>
                <a:gd name="connsiteY12" fmla="*/ 806295 h 875773"/>
                <a:gd name="connsiteX13" fmla="*/ 234456 w 1280595"/>
                <a:gd name="connsiteY13" fmla="*/ 837464 h 875773"/>
                <a:gd name="connsiteX14" fmla="*/ 197153 w 1280595"/>
                <a:gd name="connsiteY14" fmla="*/ 818474 h 875773"/>
                <a:gd name="connsiteX15" fmla="*/ 131168 w 1280595"/>
                <a:gd name="connsiteY15" fmla="*/ 750942 h 875773"/>
                <a:gd name="connsiteX16" fmla="*/ 42350 w 1280595"/>
                <a:gd name="connsiteY16" fmla="*/ 575292 h 875773"/>
                <a:gd name="connsiteX17" fmla="*/ 11889 w 1280595"/>
                <a:gd name="connsiteY17" fmla="*/ 461385 h 875773"/>
                <a:gd name="connsiteX18" fmla="*/ 1554 w 1280595"/>
                <a:gd name="connsiteY18" fmla="*/ 413031 h 875773"/>
                <a:gd name="connsiteX19" fmla="*/ 17638 w 1280595"/>
                <a:gd name="connsiteY19" fmla="*/ 397398 h 875773"/>
                <a:gd name="connsiteX20" fmla="*/ 31031 w 1280595"/>
                <a:gd name="connsiteY20" fmla="*/ 402901 h 875773"/>
                <a:gd name="connsiteX21" fmla="*/ 46361 w 1280595"/>
                <a:gd name="connsiteY21" fmla="*/ 371172 h 875773"/>
                <a:gd name="connsiteX22" fmla="*/ 84161 w 1280595"/>
                <a:gd name="connsiteY22" fmla="*/ 363620 h 875773"/>
                <a:gd name="connsiteX23" fmla="*/ 162610 w 1280595"/>
                <a:gd name="connsiteY23" fmla="*/ 319846 h 875773"/>
                <a:gd name="connsiteX24" fmla="*/ 476682 w 1280595"/>
                <a:gd name="connsiteY24" fmla="*/ 133913 h 875773"/>
                <a:gd name="connsiteX25" fmla="*/ 546564 w 1280595"/>
                <a:gd name="connsiteY25" fmla="*/ 81556 h 875773"/>
                <a:gd name="connsiteX26" fmla="*/ 635780 w 1280595"/>
                <a:gd name="connsiteY26" fmla="*/ 42126 h 875773"/>
                <a:gd name="connsiteX27" fmla="*/ 716440 w 1280595"/>
                <a:gd name="connsiteY27" fmla="*/ 12983 h 875773"/>
                <a:gd name="connsiteX28" fmla="*/ 817784 w 1280595"/>
                <a:gd name="connsiteY28" fmla="*/ 4643 h 875773"/>
                <a:gd name="connsiteX29" fmla="*/ 917925 w 1280595"/>
                <a:gd name="connsiteY29" fmla="*/ 138739 h 875773"/>
                <a:gd name="connsiteX30" fmla="*/ 1028267 w 1280595"/>
                <a:gd name="connsiteY30" fmla="*/ 362880 h 875773"/>
                <a:gd name="connsiteX31" fmla="*/ 1280595 w 1280595"/>
                <a:gd name="connsiteY31" fmla="*/ 765177 h 87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80595" h="875773">
                  <a:moveTo>
                    <a:pt x="1280595" y="765177"/>
                  </a:moveTo>
                  <a:cubicBezTo>
                    <a:pt x="1265111" y="785640"/>
                    <a:pt x="1242247" y="800827"/>
                    <a:pt x="1224703" y="819535"/>
                  </a:cubicBezTo>
                  <a:cubicBezTo>
                    <a:pt x="1206281" y="839188"/>
                    <a:pt x="1186286" y="856361"/>
                    <a:pt x="1167936" y="875774"/>
                  </a:cubicBezTo>
                  <a:cubicBezTo>
                    <a:pt x="1086988" y="762721"/>
                    <a:pt x="976101" y="693399"/>
                    <a:pt x="880039" y="599586"/>
                  </a:cubicBezTo>
                  <a:cubicBezTo>
                    <a:pt x="834499" y="555107"/>
                    <a:pt x="800946" y="494778"/>
                    <a:pt x="776391" y="432864"/>
                  </a:cubicBezTo>
                  <a:cubicBezTo>
                    <a:pt x="763804" y="401123"/>
                    <a:pt x="754504" y="368454"/>
                    <a:pt x="747226" y="334641"/>
                  </a:cubicBezTo>
                  <a:cubicBezTo>
                    <a:pt x="743949" y="319411"/>
                    <a:pt x="740744" y="304232"/>
                    <a:pt x="738602" y="288794"/>
                  </a:cubicBezTo>
                  <a:cubicBezTo>
                    <a:pt x="736007" y="270098"/>
                    <a:pt x="735335" y="268503"/>
                    <a:pt x="724297" y="253912"/>
                  </a:cubicBezTo>
                  <a:cubicBezTo>
                    <a:pt x="719546" y="247633"/>
                    <a:pt x="710342" y="229285"/>
                    <a:pt x="701035" y="231306"/>
                  </a:cubicBezTo>
                  <a:cubicBezTo>
                    <a:pt x="693202" y="233010"/>
                    <a:pt x="678877" y="260254"/>
                    <a:pt x="673927" y="266983"/>
                  </a:cubicBezTo>
                  <a:cubicBezTo>
                    <a:pt x="650123" y="299351"/>
                    <a:pt x="627046" y="332702"/>
                    <a:pt x="601984" y="363816"/>
                  </a:cubicBezTo>
                  <a:cubicBezTo>
                    <a:pt x="563642" y="411425"/>
                    <a:pt x="528736" y="458274"/>
                    <a:pt x="493136" y="508735"/>
                  </a:cubicBezTo>
                  <a:cubicBezTo>
                    <a:pt x="420313" y="611972"/>
                    <a:pt x="341758" y="709153"/>
                    <a:pt x="262490" y="806295"/>
                  </a:cubicBezTo>
                  <a:cubicBezTo>
                    <a:pt x="256611" y="813499"/>
                    <a:pt x="242902" y="834624"/>
                    <a:pt x="234456" y="837464"/>
                  </a:cubicBezTo>
                  <a:cubicBezTo>
                    <a:pt x="224186" y="840915"/>
                    <a:pt x="207495" y="826520"/>
                    <a:pt x="197153" y="818474"/>
                  </a:cubicBezTo>
                  <a:cubicBezTo>
                    <a:pt x="172187" y="799052"/>
                    <a:pt x="152511" y="775013"/>
                    <a:pt x="131168" y="750942"/>
                  </a:cubicBezTo>
                  <a:cubicBezTo>
                    <a:pt x="89522" y="703967"/>
                    <a:pt x="61320" y="638029"/>
                    <a:pt x="42350" y="575292"/>
                  </a:cubicBezTo>
                  <a:cubicBezTo>
                    <a:pt x="30993" y="537738"/>
                    <a:pt x="23610" y="498809"/>
                    <a:pt x="11889" y="461385"/>
                  </a:cubicBezTo>
                  <a:cubicBezTo>
                    <a:pt x="7005" y="445787"/>
                    <a:pt x="-4068" y="426616"/>
                    <a:pt x="1554" y="413031"/>
                  </a:cubicBezTo>
                  <a:cubicBezTo>
                    <a:pt x="3227" y="408981"/>
                    <a:pt x="13881" y="398220"/>
                    <a:pt x="17638" y="397398"/>
                  </a:cubicBezTo>
                  <a:cubicBezTo>
                    <a:pt x="22081" y="396422"/>
                    <a:pt x="29488" y="403383"/>
                    <a:pt x="31031" y="402901"/>
                  </a:cubicBezTo>
                  <a:cubicBezTo>
                    <a:pt x="45771" y="398291"/>
                    <a:pt x="37592" y="380660"/>
                    <a:pt x="46361" y="371172"/>
                  </a:cubicBezTo>
                  <a:cubicBezTo>
                    <a:pt x="51331" y="365790"/>
                    <a:pt x="76613" y="366577"/>
                    <a:pt x="84161" y="363620"/>
                  </a:cubicBezTo>
                  <a:cubicBezTo>
                    <a:pt x="111759" y="352801"/>
                    <a:pt x="136519" y="332165"/>
                    <a:pt x="162610" y="319846"/>
                  </a:cubicBezTo>
                  <a:cubicBezTo>
                    <a:pt x="271834" y="268280"/>
                    <a:pt x="382389" y="218121"/>
                    <a:pt x="476682" y="133913"/>
                  </a:cubicBezTo>
                  <a:cubicBezTo>
                    <a:pt x="501137" y="112079"/>
                    <a:pt x="517386" y="95670"/>
                    <a:pt x="546564" y="81556"/>
                  </a:cubicBezTo>
                  <a:cubicBezTo>
                    <a:pt x="576052" y="67294"/>
                    <a:pt x="605693" y="54571"/>
                    <a:pt x="635780" y="42126"/>
                  </a:cubicBezTo>
                  <a:cubicBezTo>
                    <a:pt x="662326" y="31146"/>
                    <a:pt x="689016" y="20852"/>
                    <a:pt x="716440" y="12983"/>
                  </a:cubicBezTo>
                  <a:cubicBezTo>
                    <a:pt x="746092" y="4471"/>
                    <a:pt x="788156" y="-6321"/>
                    <a:pt x="817784" y="4643"/>
                  </a:cubicBezTo>
                  <a:cubicBezTo>
                    <a:pt x="875967" y="26168"/>
                    <a:pt x="894755" y="80949"/>
                    <a:pt x="917925" y="138739"/>
                  </a:cubicBezTo>
                  <a:cubicBezTo>
                    <a:pt x="949274" y="216926"/>
                    <a:pt x="987176" y="290913"/>
                    <a:pt x="1028267" y="362880"/>
                  </a:cubicBezTo>
                  <a:cubicBezTo>
                    <a:pt x="1107316" y="501344"/>
                    <a:pt x="1203456" y="625592"/>
                    <a:pt x="1280595" y="765177"/>
                  </a:cubicBezTo>
                </a:path>
              </a:pathLst>
            </a:custGeom>
            <a:solidFill>
              <a:schemeClr val="accent3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46" name="图形 65">
              <a:extLst>
                <a:ext uri="{FF2B5EF4-FFF2-40B4-BE49-F238E27FC236}">
                  <a16:creationId xmlns:a16="http://schemas.microsoft.com/office/drawing/2014/main" id="{8014AAF1-4C3E-44E3-8EF7-D095767F9F9D}"/>
                </a:ext>
              </a:extLst>
            </p:cNvPr>
            <p:cNvGrpSpPr/>
            <p:nvPr/>
          </p:nvGrpSpPr>
          <p:grpSpPr>
            <a:xfrm>
              <a:off x="4904284" y="2048895"/>
              <a:ext cx="3268338" cy="2311650"/>
              <a:chOff x="4904284" y="2048895"/>
              <a:chExt cx="3268338" cy="2311650"/>
            </a:xfrm>
            <a:solidFill>
              <a:srgbClr val="000000"/>
            </a:solidFill>
          </p:grpSpPr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2CE8CE3C-E6C0-4CEE-BB17-14F7C86B824E}"/>
                  </a:ext>
                </a:extLst>
              </p:cNvPr>
              <p:cNvSpPr/>
              <p:nvPr/>
            </p:nvSpPr>
            <p:spPr>
              <a:xfrm>
                <a:off x="4904284" y="2050694"/>
                <a:ext cx="3268338" cy="2309851"/>
              </a:xfrm>
              <a:custGeom>
                <a:avLst/>
                <a:gdLst>
                  <a:gd name="connsiteX0" fmla="*/ 658751 w 3268338"/>
                  <a:gd name="connsiteY0" fmla="*/ 639384 h 2309851"/>
                  <a:gd name="connsiteX1" fmla="*/ 626356 w 3268338"/>
                  <a:gd name="connsiteY1" fmla="*/ 650932 h 2309851"/>
                  <a:gd name="connsiteX2" fmla="*/ 578022 w 3268338"/>
                  <a:gd name="connsiteY2" fmla="*/ 679449 h 2309851"/>
                  <a:gd name="connsiteX3" fmla="*/ 614324 w 3268338"/>
                  <a:gd name="connsiteY3" fmla="*/ 729941 h 2309851"/>
                  <a:gd name="connsiteX4" fmla="*/ 658751 w 3268338"/>
                  <a:gd name="connsiteY4" fmla="*/ 639384 h 2309851"/>
                  <a:gd name="connsiteX5" fmla="*/ 658751 w 3268338"/>
                  <a:gd name="connsiteY5" fmla="*/ 639384 h 2309851"/>
                  <a:gd name="connsiteX6" fmla="*/ 667002 w 3268338"/>
                  <a:gd name="connsiteY6" fmla="*/ 846230 h 2309851"/>
                  <a:gd name="connsiteX7" fmla="*/ 701703 w 3268338"/>
                  <a:gd name="connsiteY7" fmla="*/ 952926 h 2309851"/>
                  <a:gd name="connsiteX8" fmla="*/ 746948 w 3268338"/>
                  <a:gd name="connsiteY8" fmla="*/ 1069387 h 2309851"/>
                  <a:gd name="connsiteX9" fmla="*/ 798374 w 3268338"/>
                  <a:gd name="connsiteY9" fmla="*/ 1176929 h 2309851"/>
                  <a:gd name="connsiteX10" fmla="*/ 854439 w 3268338"/>
                  <a:gd name="connsiteY10" fmla="*/ 1276046 h 2309851"/>
                  <a:gd name="connsiteX11" fmla="*/ 798028 w 3268338"/>
                  <a:gd name="connsiteY11" fmla="*/ 1047252 h 2309851"/>
                  <a:gd name="connsiteX12" fmla="*/ 667002 w 3268338"/>
                  <a:gd name="connsiteY12" fmla="*/ 846230 h 2309851"/>
                  <a:gd name="connsiteX13" fmla="*/ 667002 w 3268338"/>
                  <a:gd name="connsiteY13" fmla="*/ 846230 h 2309851"/>
                  <a:gd name="connsiteX14" fmla="*/ 2410986 w 3268338"/>
                  <a:gd name="connsiteY14" fmla="*/ 1866888 h 2309851"/>
                  <a:gd name="connsiteX15" fmla="*/ 2190004 w 3268338"/>
                  <a:gd name="connsiteY15" fmla="*/ 1518933 h 2309851"/>
                  <a:gd name="connsiteX16" fmla="*/ 2079754 w 3268338"/>
                  <a:gd name="connsiteY16" fmla="*/ 1313533 h 2309851"/>
                  <a:gd name="connsiteX17" fmla="*/ 2003835 w 3268338"/>
                  <a:gd name="connsiteY17" fmla="*/ 1148597 h 2309851"/>
                  <a:gd name="connsiteX18" fmla="*/ 1948175 w 3268338"/>
                  <a:gd name="connsiteY18" fmla="*/ 1106350 h 2309851"/>
                  <a:gd name="connsiteX19" fmla="*/ 1846831 w 3268338"/>
                  <a:gd name="connsiteY19" fmla="*/ 1114693 h 2309851"/>
                  <a:gd name="connsiteX20" fmla="*/ 1682773 w 3268338"/>
                  <a:gd name="connsiteY20" fmla="*/ 1180463 h 2309851"/>
                  <a:gd name="connsiteX21" fmla="*/ 1534174 w 3268338"/>
                  <a:gd name="connsiteY21" fmla="*/ 1290700 h 2309851"/>
                  <a:gd name="connsiteX22" fmla="*/ 1366839 w 3268338"/>
                  <a:gd name="connsiteY22" fmla="*/ 1385961 h 2309851"/>
                  <a:gd name="connsiteX23" fmla="*/ 1219834 w 3268338"/>
                  <a:gd name="connsiteY23" fmla="*/ 1462910 h 2309851"/>
                  <a:gd name="connsiteX24" fmla="*/ 1180643 w 3268338"/>
                  <a:gd name="connsiteY24" fmla="*/ 1472585 h 2309851"/>
                  <a:gd name="connsiteX25" fmla="*/ 1164021 w 3268338"/>
                  <a:gd name="connsiteY25" fmla="*/ 1504330 h 2309851"/>
                  <a:gd name="connsiteX26" fmla="*/ 1153514 w 3268338"/>
                  <a:gd name="connsiteY26" fmla="*/ 1496390 h 2309851"/>
                  <a:gd name="connsiteX27" fmla="*/ 1140011 w 3268338"/>
                  <a:gd name="connsiteY27" fmla="*/ 1506900 h 2309851"/>
                  <a:gd name="connsiteX28" fmla="*/ 1140169 w 3268338"/>
                  <a:gd name="connsiteY28" fmla="*/ 1556327 h 2309851"/>
                  <a:gd name="connsiteX29" fmla="*/ 1210116 w 3268338"/>
                  <a:gd name="connsiteY29" fmla="*/ 1772006 h 2309851"/>
                  <a:gd name="connsiteX30" fmla="*/ 1323112 w 3268338"/>
                  <a:gd name="connsiteY30" fmla="*/ 1916573 h 2309851"/>
                  <a:gd name="connsiteX31" fmla="*/ 1361344 w 3268338"/>
                  <a:gd name="connsiteY31" fmla="*/ 1942861 h 2309851"/>
                  <a:gd name="connsiteX32" fmla="*/ 1389042 w 3268338"/>
                  <a:gd name="connsiteY32" fmla="*/ 1912824 h 2309851"/>
                  <a:gd name="connsiteX33" fmla="*/ 1456905 w 3268338"/>
                  <a:gd name="connsiteY33" fmla="*/ 1827168 h 2309851"/>
                  <a:gd name="connsiteX34" fmla="*/ 1562417 w 3268338"/>
                  <a:gd name="connsiteY34" fmla="*/ 1696170 h 2309851"/>
                  <a:gd name="connsiteX35" fmla="*/ 1675310 w 3268338"/>
                  <a:gd name="connsiteY35" fmla="*/ 1533854 h 2309851"/>
                  <a:gd name="connsiteX36" fmla="*/ 1732375 w 3268338"/>
                  <a:gd name="connsiteY36" fmla="*/ 1465527 h 2309851"/>
                  <a:gd name="connsiteX37" fmla="*/ 1804321 w 3268338"/>
                  <a:gd name="connsiteY37" fmla="*/ 1368694 h 2309851"/>
                  <a:gd name="connsiteX38" fmla="*/ 1834778 w 3268338"/>
                  <a:gd name="connsiteY38" fmla="*/ 1334145 h 2309851"/>
                  <a:gd name="connsiteX39" fmla="*/ 1860553 w 3268338"/>
                  <a:gd name="connsiteY39" fmla="*/ 1362066 h 2309851"/>
                  <a:gd name="connsiteX40" fmla="*/ 1883315 w 3268338"/>
                  <a:gd name="connsiteY40" fmla="*/ 1461719 h 2309851"/>
                  <a:gd name="connsiteX41" fmla="*/ 1980943 w 3268338"/>
                  <a:gd name="connsiteY41" fmla="*/ 1667347 h 2309851"/>
                  <a:gd name="connsiteX42" fmla="*/ 2138553 w 3268338"/>
                  <a:gd name="connsiteY42" fmla="*/ 1811738 h 2309851"/>
                  <a:gd name="connsiteX43" fmla="*/ 2298327 w 3268338"/>
                  <a:gd name="connsiteY43" fmla="*/ 1977485 h 2309851"/>
                  <a:gd name="connsiteX44" fmla="*/ 2355094 w 3268338"/>
                  <a:gd name="connsiteY44" fmla="*/ 1921246 h 2309851"/>
                  <a:gd name="connsiteX45" fmla="*/ 2410986 w 3268338"/>
                  <a:gd name="connsiteY45" fmla="*/ 1866888 h 2309851"/>
                  <a:gd name="connsiteX46" fmla="*/ 2410986 w 3268338"/>
                  <a:gd name="connsiteY46" fmla="*/ 1866888 h 2309851"/>
                  <a:gd name="connsiteX47" fmla="*/ 1547591 w 3268338"/>
                  <a:gd name="connsiteY47" fmla="*/ 2210267 h 2309851"/>
                  <a:gd name="connsiteX48" fmla="*/ 1594380 w 3268338"/>
                  <a:gd name="connsiteY48" fmla="*/ 2214066 h 2309851"/>
                  <a:gd name="connsiteX49" fmla="*/ 1484222 w 3268338"/>
                  <a:gd name="connsiteY49" fmla="*/ 2100715 h 2309851"/>
                  <a:gd name="connsiteX50" fmla="*/ 1349387 w 3268338"/>
                  <a:gd name="connsiteY50" fmla="*/ 1998978 h 2309851"/>
                  <a:gd name="connsiteX51" fmla="*/ 1157912 w 3268338"/>
                  <a:gd name="connsiteY51" fmla="*/ 1723535 h 2309851"/>
                  <a:gd name="connsiteX52" fmla="*/ 1134931 w 3268338"/>
                  <a:gd name="connsiteY52" fmla="*/ 1629166 h 2309851"/>
                  <a:gd name="connsiteX53" fmla="*/ 1110904 w 3268338"/>
                  <a:gd name="connsiteY53" fmla="*/ 1525886 h 2309851"/>
                  <a:gd name="connsiteX54" fmla="*/ 1037512 w 3268338"/>
                  <a:gd name="connsiteY54" fmla="*/ 1573155 h 2309851"/>
                  <a:gd name="connsiteX55" fmla="*/ 973557 w 3268338"/>
                  <a:gd name="connsiteY55" fmla="*/ 1607191 h 2309851"/>
                  <a:gd name="connsiteX56" fmla="*/ 828918 w 3268338"/>
                  <a:gd name="connsiteY56" fmla="*/ 1660907 h 2309851"/>
                  <a:gd name="connsiteX57" fmla="*/ 692063 w 3268338"/>
                  <a:gd name="connsiteY57" fmla="*/ 1596294 h 2309851"/>
                  <a:gd name="connsiteX58" fmla="*/ 577289 w 3268338"/>
                  <a:gd name="connsiteY58" fmla="*/ 1403635 h 2309851"/>
                  <a:gd name="connsiteX59" fmla="*/ 532667 w 3268338"/>
                  <a:gd name="connsiteY59" fmla="*/ 1313846 h 2309851"/>
                  <a:gd name="connsiteX60" fmla="*/ 502456 w 3268338"/>
                  <a:gd name="connsiteY60" fmla="*/ 1214319 h 2309851"/>
                  <a:gd name="connsiteX61" fmla="*/ 569504 w 3268338"/>
                  <a:gd name="connsiteY61" fmla="*/ 1337992 h 2309851"/>
                  <a:gd name="connsiteX62" fmla="*/ 656858 w 3268338"/>
                  <a:gd name="connsiteY62" fmla="*/ 1478297 h 2309851"/>
                  <a:gd name="connsiteX63" fmla="*/ 739311 w 3268338"/>
                  <a:gd name="connsiteY63" fmla="*/ 1595718 h 2309851"/>
                  <a:gd name="connsiteX64" fmla="*/ 832020 w 3268338"/>
                  <a:gd name="connsiteY64" fmla="*/ 1601876 h 2309851"/>
                  <a:gd name="connsiteX65" fmla="*/ 952560 w 3268338"/>
                  <a:gd name="connsiteY65" fmla="*/ 1564165 h 2309851"/>
                  <a:gd name="connsiteX66" fmla="*/ 1076385 w 3268338"/>
                  <a:gd name="connsiteY66" fmla="*/ 1497961 h 2309851"/>
                  <a:gd name="connsiteX67" fmla="*/ 1136905 w 3268338"/>
                  <a:gd name="connsiteY67" fmla="*/ 1469843 h 2309851"/>
                  <a:gd name="connsiteX68" fmla="*/ 1151375 w 3268338"/>
                  <a:gd name="connsiteY68" fmla="*/ 1430613 h 2309851"/>
                  <a:gd name="connsiteX69" fmla="*/ 1155296 w 3268338"/>
                  <a:gd name="connsiteY69" fmla="*/ 1350624 h 2309851"/>
                  <a:gd name="connsiteX70" fmla="*/ 1153264 w 3268338"/>
                  <a:gd name="connsiteY70" fmla="*/ 1295028 h 2309851"/>
                  <a:gd name="connsiteX71" fmla="*/ 1013828 w 3268338"/>
                  <a:gd name="connsiteY71" fmla="*/ 1327803 h 2309851"/>
                  <a:gd name="connsiteX72" fmla="*/ 937916 w 3268338"/>
                  <a:gd name="connsiteY72" fmla="*/ 1346034 h 2309851"/>
                  <a:gd name="connsiteX73" fmla="*/ 905854 w 3268338"/>
                  <a:gd name="connsiteY73" fmla="*/ 1352681 h 2309851"/>
                  <a:gd name="connsiteX74" fmla="*/ 895118 w 3268338"/>
                  <a:gd name="connsiteY74" fmla="*/ 1357072 h 2309851"/>
                  <a:gd name="connsiteX75" fmla="*/ 893521 w 3268338"/>
                  <a:gd name="connsiteY75" fmla="*/ 1365467 h 2309851"/>
                  <a:gd name="connsiteX76" fmla="*/ 858271 w 3268338"/>
                  <a:gd name="connsiteY76" fmla="*/ 1341505 h 2309851"/>
                  <a:gd name="connsiteX77" fmla="*/ 820029 w 3268338"/>
                  <a:gd name="connsiteY77" fmla="*/ 1278787 h 2309851"/>
                  <a:gd name="connsiteX78" fmla="*/ 742245 w 3268338"/>
                  <a:gd name="connsiteY78" fmla="*/ 1130613 h 2309851"/>
                  <a:gd name="connsiteX79" fmla="*/ 678845 w 3268338"/>
                  <a:gd name="connsiteY79" fmla="*/ 968011 h 2309851"/>
                  <a:gd name="connsiteX80" fmla="*/ 627950 w 3268338"/>
                  <a:gd name="connsiteY80" fmla="*/ 815747 h 2309851"/>
                  <a:gd name="connsiteX81" fmla="*/ 593691 w 3268338"/>
                  <a:gd name="connsiteY81" fmla="*/ 757769 h 2309851"/>
                  <a:gd name="connsiteX82" fmla="*/ 548675 w 3268338"/>
                  <a:gd name="connsiteY82" fmla="*/ 703058 h 2309851"/>
                  <a:gd name="connsiteX83" fmla="*/ 527714 w 3268338"/>
                  <a:gd name="connsiteY83" fmla="*/ 703900 h 2309851"/>
                  <a:gd name="connsiteX84" fmla="*/ 498621 w 3268338"/>
                  <a:gd name="connsiteY84" fmla="*/ 699814 h 2309851"/>
                  <a:gd name="connsiteX85" fmla="*/ 434717 w 3268338"/>
                  <a:gd name="connsiteY85" fmla="*/ 731825 h 2309851"/>
                  <a:gd name="connsiteX86" fmla="*/ 454187 w 3268338"/>
                  <a:gd name="connsiteY86" fmla="*/ 778557 h 2309851"/>
                  <a:gd name="connsiteX87" fmla="*/ 415671 w 3268338"/>
                  <a:gd name="connsiteY87" fmla="*/ 746417 h 2309851"/>
                  <a:gd name="connsiteX88" fmla="*/ 380922 w 3268338"/>
                  <a:gd name="connsiteY88" fmla="*/ 873752 h 2309851"/>
                  <a:gd name="connsiteX89" fmla="*/ 369418 w 3268338"/>
                  <a:gd name="connsiteY89" fmla="*/ 947321 h 2309851"/>
                  <a:gd name="connsiteX90" fmla="*/ 367875 w 3268338"/>
                  <a:gd name="connsiteY90" fmla="*/ 1000974 h 2309851"/>
                  <a:gd name="connsiteX91" fmla="*/ 362133 w 3268338"/>
                  <a:gd name="connsiteY91" fmla="*/ 1135067 h 2309851"/>
                  <a:gd name="connsiteX92" fmla="*/ 368571 w 3268338"/>
                  <a:gd name="connsiteY92" fmla="*/ 1277123 h 2309851"/>
                  <a:gd name="connsiteX93" fmla="*/ 398319 w 3268338"/>
                  <a:gd name="connsiteY93" fmla="*/ 1517277 h 2309851"/>
                  <a:gd name="connsiteX94" fmla="*/ 421450 w 3268338"/>
                  <a:gd name="connsiteY94" fmla="*/ 1649540 h 2309851"/>
                  <a:gd name="connsiteX95" fmla="*/ 458123 w 3268338"/>
                  <a:gd name="connsiteY95" fmla="*/ 1796684 h 2309851"/>
                  <a:gd name="connsiteX96" fmla="*/ 491723 w 3268338"/>
                  <a:gd name="connsiteY96" fmla="*/ 1784047 h 2309851"/>
                  <a:gd name="connsiteX97" fmla="*/ 511736 w 3268338"/>
                  <a:gd name="connsiteY97" fmla="*/ 1801827 h 2309851"/>
                  <a:gd name="connsiteX98" fmla="*/ 490513 w 3268338"/>
                  <a:gd name="connsiteY98" fmla="*/ 1826564 h 2309851"/>
                  <a:gd name="connsiteX99" fmla="*/ 464142 w 3268338"/>
                  <a:gd name="connsiteY99" fmla="*/ 1809058 h 2309851"/>
                  <a:gd name="connsiteX100" fmla="*/ 481563 w 3268338"/>
                  <a:gd name="connsiteY100" fmla="*/ 1879473 h 2309851"/>
                  <a:gd name="connsiteX101" fmla="*/ 498720 w 3268338"/>
                  <a:gd name="connsiteY101" fmla="*/ 1942814 h 2309851"/>
                  <a:gd name="connsiteX102" fmla="*/ 522856 w 3268338"/>
                  <a:gd name="connsiteY102" fmla="*/ 2002751 h 2309851"/>
                  <a:gd name="connsiteX103" fmla="*/ 534412 w 3268338"/>
                  <a:gd name="connsiteY103" fmla="*/ 2030394 h 2309851"/>
                  <a:gd name="connsiteX104" fmla="*/ 541772 w 3268338"/>
                  <a:gd name="connsiteY104" fmla="*/ 2045318 h 2309851"/>
                  <a:gd name="connsiteX105" fmla="*/ 555891 w 3268338"/>
                  <a:gd name="connsiteY105" fmla="*/ 2055252 h 2309851"/>
                  <a:gd name="connsiteX106" fmla="*/ 567488 w 3268338"/>
                  <a:gd name="connsiteY106" fmla="*/ 2087248 h 2309851"/>
                  <a:gd name="connsiteX107" fmla="*/ 594939 w 3268338"/>
                  <a:gd name="connsiteY107" fmla="*/ 2140408 h 2309851"/>
                  <a:gd name="connsiteX108" fmla="*/ 705309 w 3268338"/>
                  <a:gd name="connsiteY108" fmla="*/ 2189643 h 2309851"/>
                  <a:gd name="connsiteX109" fmla="*/ 821808 w 3268338"/>
                  <a:gd name="connsiteY109" fmla="*/ 2213538 h 2309851"/>
                  <a:gd name="connsiteX110" fmla="*/ 966803 w 3268338"/>
                  <a:gd name="connsiteY110" fmla="*/ 2205217 h 2309851"/>
                  <a:gd name="connsiteX111" fmla="*/ 1127883 w 3268338"/>
                  <a:gd name="connsiteY111" fmla="*/ 2206855 h 2309851"/>
                  <a:gd name="connsiteX112" fmla="*/ 1191605 w 3268338"/>
                  <a:gd name="connsiteY112" fmla="*/ 2215269 h 2309851"/>
                  <a:gd name="connsiteX113" fmla="*/ 1265611 w 3268338"/>
                  <a:gd name="connsiteY113" fmla="*/ 2218641 h 2309851"/>
                  <a:gd name="connsiteX114" fmla="*/ 1429608 w 3268338"/>
                  <a:gd name="connsiteY114" fmla="*/ 2210999 h 2309851"/>
                  <a:gd name="connsiteX115" fmla="*/ 1547591 w 3268338"/>
                  <a:gd name="connsiteY115" fmla="*/ 2210267 h 2309851"/>
                  <a:gd name="connsiteX116" fmla="*/ 1547591 w 3268338"/>
                  <a:gd name="connsiteY116" fmla="*/ 2210267 h 2309851"/>
                  <a:gd name="connsiteX117" fmla="*/ 2955068 w 3268338"/>
                  <a:gd name="connsiteY117" fmla="*/ 2234310 h 2309851"/>
                  <a:gd name="connsiteX118" fmla="*/ 2996049 w 3268338"/>
                  <a:gd name="connsiteY118" fmla="*/ 2236128 h 2309851"/>
                  <a:gd name="connsiteX119" fmla="*/ 3025811 w 3268338"/>
                  <a:gd name="connsiteY119" fmla="*/ 2208128 h 2309851"/>
                  <a:gd name="connsiteX120" fmla="*/ 3070604 w 3268338"/>
                  <a:gd name="connsiteY120" fmla="*/ 2114692 h 2309851"/>
                  <a:gd name="connsiteX121" fmla="*/ 3109422 w 3268338"/>
                  <a:gd name="connsiteY121" fmla="*/ 1910662 h 2309851"/>
                  <a:gd name="connsiteX122" fmla="*/ 3094253 w 3268338"/>
                  <a:gd name="connsiteY122" fmla="*/ 1676552 h 2309851"/>
                  <a:gd name="connsiteX123" fmla="*/ 3088175 w 3268338"/>
                  <a:gd name="connsiteY123" fmla="*/ 1624023 h 2309851"/>
                  <a:gd name="connsiteX124" fmla="*/ 3080322 w 3268338"/>
                  <a:gd name="connsiteY124" fmla="*/ 1568991 h 2309851"/>
                  <a:gd name="connsiteX125" fmla="*/ 2993879 w 3268338"/>
                  <a:gd name="connsiteY125" fmla="*/ 1567205 h 2309851"/>
                  <a:gd name="connsiteX126" fmla="*/ 2816555 w 3268338"/>
                  <a:gd name="connsiteY126" fmla="*/ 1573402 h 2309851"/>
                  <a:gd name="connsiteX127" fmla="*/ 2722378 w 3268338"/>
                  <a:gd name="connsiteY127" fmla="*/ 1575591 h 2309851"/>
                  <a:gd name="connsiteX128" fmla="*/ 2679762 w 3268338"/>
                  <a:gd name="connsiteY128" fmla="*/ 1573319 h 2309851"/>
                  <a:gd name="connsiteX129" fmla="*/ 2665444 w 3268338"/>
                  <a:gd name="connsiteY129" fmla="*/ 1571224 h 2309851"/>
                  <a:gd name="connsiteX130" fmla="*/ 2645860 w 3268338"/>
                  <a:gd name="connsiteY130" fmla="*/ 1584182 h 2309851"/>
                  <a:gd name="connsiteX131" fmla="*/ 2642164 w 3268338"/>
                  <a:gd name="connsiteY131" fmla="*/ 1681300 h 2309851"/>
                  <a:gd name="connsiteX132" fmla="*/ 2638760 w 3268338"/>
                  <a:gd name="connsiteY132" fmla="*/ 1804037 h 2309851"/>
                  <a:gd name="connsiteX133" fmla="*/ 2639470 w 3268338"/>
                  <a:gd name="connsiteY133" fmla="*/ 1917082 h 2309851"/>
                  <a:gd name="connsiteX134" fmla="*/ 2645088 w 3268338"/>
                  <a:gd name="connsiteY134" fmla="*/ 1960410 h 2309851"/>
                  <a:gd name="connsiteX135" fmla="*/ 2663829 w 3268338"/>
                  <a:gd name="connsiteY135" fmla="*/ 2028435 h 2309851"/>
                  <a:gd name="connsiteX136" fmla="*/ 2675919 w 3268338"/>
                  <a:gd name="connsiteY136" fmla="*/ 2029979 h 2309851"/>
                  <a:gd name="connsiteX137" fmla="*/ 2681233 w 3268338"/>
                  <a:gd name="connsiteY137" fmla="*/ 2049181 h 2309851"/>
                  <a:gd name="connsiteX138" fmla="*/ 2717092 w 3268338"/>
                  <a:gd name="connsiteY138" fmla="*/ 2065504 h 2309851"/>
                  <a:gd name="connsiteX139" fmla="*/ 2809490 w 3268338"/>
                  <a:gd name="connsiteY139" fmla="*/ 2110716 h 2309851"/>
                  <a:gd name="connsiteX140" fmla="*/ 2896923 w 3268338"/>
                  <a:gd name="connsiteY140" fmla="*/ 2171365 h 2309851"/>
                  <a:gd name="connsiteX141" fmla="*/ 2912332 w 3268338"/>
                  <a:gd name="connsiteY141" fmla="*/ 2219425 h 2309851"/>
                  <a:gd name="connsiteX142" fmla="*/ 2923712 w 3268338"/>
                  <a:gd name="connsiteY142" fmla="*/ 2234310 h 2309851"/>
                  <a:gd name="connsiteX143" fmla="*/ 2955068 w 3268338"/>
                  <a:gd name="connsiteY143" fmla="*/ 2234310 h 2309851"/>
                  <a:gd name="connsiteX144" fmla="*/ 2955068 w 3268338"/>
                  <a:gd name="connsiteY144" fmla="*/ 2234310 h 2309851"/>
                  <a:gd name="connsiteX145" fmla="*/ 86711 w 3268338"/>
                  <a:gd name="connsiteY145" fmla="*/ 2043630 h 2309851"/>
                  <a:gd name="connsiteX146" fmla="*/ 58389 w 3268338"/>
                  <a:gd name="connsiteY146" fmla="*/ 2157925 h 2309851"/>
                  <a:gd name="connsiteX147" fmla="*/ 46285 w 3268338"/>
                  <a:gd name="connsiteY147" fmla="*/ 2211289 h 2309851"/>
                  <a:gd name="connsiteX148" fmla="*/ 31319 w 3268338"/>
                  <a:gd name="connsiteY148" fmla="*/ 2265542 h 2309851"/>
                  <a:gd name="connsiteX149" fmla="*/ 175018 w 3268338"/>
                  <a:gd name="connsiteY149" fmla="*/ 2236441 h 2309851"/>
                  <a:gd name="connsiteX150" fmla="*/ 316898 w 3268338"/>
                  <a:gd name="connsiteY150" fmla="*/ 2229578 h 2309851"/>
                  <a:gd name="connsiteX151" fmla="*/ 462654 w 3268338"/>
                  <a:gd name="connsiteY151" fmla="*/ 2223487 h 2309851"/>
                  <a:gd name="connsiteX152" fmla="*/ 614629 w 3268338"/>
                  <a:gd name="connsiteY152" fmla="*/ 2215136 h 2309851"/>
                  <a:gd name="connsiteX153" fmla="*/ 536599 w 3268338"/>
                  <a:gd name="connsiteY153" fmla="*/ 2141567 h 2309851"/>
                  <a:gd name="connsiteX154" fmla="*/ 486331 w 3268338"/>
                  <a:gd name="connsiteY154" fmla="*/ 2031044 h 2309851"/>
                  <a:gd name="connsiteX155" fmla="*/ 406426 w 3268338"/>
                  <a:gd name="connsiteY155" fmla="*/ 1793026 h 2309851"/>
                  <a:gd name="connsiteX156" fmla="*/ 312980 w 3268338"/>
                  <a:gd name="connsiteY156" fmla="*/ 1308644 h 2309851"/>
                  <a:gd name="connsiteX157" fmla="*/ 266935 w 3268338"/>
                  <a:gd name="connsiteY157" fmla="*/ 1388637 h 2309851"/>
                  <a:gd name="connsiteX158" fmla="*/ 239059 w 3268338"/>
                  <a:gd name="connsiteY158" fmla="*/ 1479793 h 2309851"/>
                  <a:gd name="connsiteX159" fmla="*/ 188991 w 3268338"/>
                  <a:gd name="connsiteY159" fmla="*/ 1671773 h 2309851"/>
                  <a:gd name="connsiteX160" fmla="*/ 86711 w 3268338"/>
                  <a:gd name="connsiteY160" fmla="*/ 2043630 h 2309851"/>
                  <a:gd name="connsiteX161" fmla="*/ 86711 w 3268338"/>
                  <a:gd name="connsiteY161" fmla="*/ 2043630 h 2309851"/>
                  <a:gd name="connsiteX162" fmla="*/ 2637492 w 3268338"/>
                  <a:gd name="connsiteY162" fmla="*/ 1108457 h 2309851"/>
                  <a:gd name="connsiteX163" fmla="*/ 2665104 w 3268338"/>
                  <a:gd name="connsiteY163" fmla="*/ 1325539 h 2309851"/>
                  <a:gd name="connsiteX164" fmla="*/ 2665803 w 3268338"/>
                  <a:gd name="connsiteY164" fmla="*/ 1375017 h 2309851"/>
                  <a:gd name="connsiteX165" fmla="*/ 2684883 w 3268338"/>
                  <a:gd name="connsiteY165" fmla="*/ 1422692 h 2309851"/>
                  <a:gd name="connsiteX166" fmla="*/ 2694996 w 3268338"/>
                  <a:gd name="connsiteY166" fmla="*/ 1521581 h 2309851"/>
                  <a:gd name="connsiteX167" fmla="*/ 2669965 w 3268338"/>
                  <a:gd name="connsiteY167" fmla="*/ 1457422 h 2309851"/>
                  <a:gd name="connsiteX168" fmla="*/ 2627811 w 3268338"/>
                  <a:gd name="connsiteY168" fmla="*/ 1379741 h 2309851"/>
                  <a:gd name="connsiteX169" fmla="*/ 2531839 w 3268338"/>
                  <a:gd name="connsiteY169" fmla="*/ 1222788 h 2309851"/>
                  <a:gd name="connsiteX170" fmla="*/ 2418309 w 3268338"/>
                  <a:gd name="connsiteY170" fmla="*/ 1088993 h 2309851"/>
                  <a:gd name="connsiteX171" fmla="*/ 2313149 w 3268338"/>
                  <a:gd name="connsiteY171" fmla="*/ 947560 h 2309851"/>
                  <a:gd name="connsiteX172" fmla="*/ 2453952 w 3268338"/>
                  <a:gd name="connsiteY172" fmla="*/ 1281772 h 2309851"/>
                  <a:gd name="connsiteX173" fmla="*/ 2563150 w 3268338"/>
                  <a:gd name="connsiteY173" fmla="*/ 1408708 h 2309851"/>
                  <a:gd name="connsiteX174" fmla="*/ 2645390 w 3268338"/>
                  <a:gd name="connsiteY174" fmla="*/ 1541253 h 2309851"/>
                  <a:gd name="connsiteX175" fmla="*/ 2797420 w 3268338"/>
                  <a:gd name="connsiteY175" fmla="*/ 1526803 h 2309851"/>
                  <a:gd name="connsiteX176" fmla="*/ 2767583 w 3268338"/>
                  <a:gd name="connsiteY176" fmla="*/ 1307496 h 2309851"/>
                  <a:gd name="connsiteX177" fmla="*/ 2724607 w 3268338"/>
                  <a:gd name="connsiteY177" fmla="*/ 1056704 h 2309851"/>
                  <a:gd name="connsiteX178" fmla="*/ 2669437 w 3268338"/>
                  <a:gd name="connsiteY178" fmla="*/ 804567 h 2309851"/>
                  <a:gd name="connsiteX179" fmla="*/ 2630917 w 3268338"/>
                  <a:gd name="connsiteY179" fmla="*/ 560081 h 2309851"/>
                  <a:gd name="connsiteX180" fmla="*/ 2622042 w 3268338"/>
                  <a:gd name="connsiteY180" fmla="*/ 702035 h 2309851"/>
                  <a:gd name="connsiteX181" fmla="*/ 2620181 w 3268338"/>
                  <a:gd name="connsiteY181" fmla="*/ 843786 h 2309851"/>
                  <a:gd name="connsiteX182" fmla="*/ 2637492 w 3268338"/>
                  <a:gd name="connsiteY182" fmla="*/ 1108457 h 2309851"/>
                  <a:gd name="connsiteX183" fmla="*/ 2637492 w 3268338"/>
                  <a:gd name="connsiteY183" fmla="*/ 1108457 h 2309851"/>
                  <a:gd name="connsiteX184" fmla="*/ 2856902 w 3268338"/>
                  <a:gd name="connsiteY184" fmla="*/ 685803 h 2309851"/>
                  <a:gd name="connsiteX185" fmla="*/ 2865605 w 3268338"/>
                  <a:gd name="connsiteY185" fmla="*/ 572569 h 2309851"/>
                  <a:gd name="connsiteX186" fmla="*/ 2866897 w 3268338"/>
                  <a:gd name="connsiteY186" fmla="*/ 477578 h 2309851"/>
                  <a:gd name="connsiteX187" fmla="*/ 2850272 w 3268338"/>
                  <a:gd name="connsiteY187" fmla="*/ 541968 h 2309851"/>
                  <a:gd name="connsiteX188" fmla="*/ 2827044 w 3268338"/>
                  <a:gd name="connsiteY188" fmla="*/ 601975 h 2309851"/>
                  <a:gd name="connsiteX189" fmla="*/ 2805770 w 3268338"/>
                  <a:gd name="connsiteY189" fmla="*/ 743271 h 2309851"/>
                  <a:gd name="connsiteX190" fmla="*/ 2806613 w 3268338"/>
                  <a:gd name="connsiteY190" fmla="*/ 1062109 h 2309851"/>
                  <a:gd name="connsiteX191" fmla="*/ 2810617 w 3268338"/>
                  <a:gd name="connsiteY191" fmla="*/ 1199042 h 2309851"/>
                  <a:gd name="connsiteX192" fmla="*/ 2811255 w 3268338"/>
                  <a:gd name="connsiteY192" fmla="*/ 1342778 h 2309851"/>
                  <a:gd name="connsiteX193" fmla="*/ 2827137 w 3268338"/>
                  <a:gd name="connsiteY193" fmla="*/ 1491388 h 2309851"/>
                  <a:gd name="connsiteX194" fmla="*/ 2859140 w 3268338"/>
                  <a:gd name="connsiteY194" fmla="*/ 1521581 h 2309851"/>
                  <a:gd name="connsiteX195" fmla="*/ 2922945 w 3268338"/>
                  <a:gd name="connsiteY195" fmla="*/ 1520594 h 2309851"/>
                  <a:gd name="connsiteX196" fmla="*/ 2895555 w 3268338"/>
                  <a:gd name="connsiteY196" fmla="*/ 1109817 h 2309851"/>
                  <a:gd name="connsiteX197" fmla="*/ 2877209 w 3268338"/>
                  <a:gd name="connsiteY197" fmla="*/ 900185 h 2309851"/>
                  <a:gd name="connsiteX198" fmla="*/ 2859030 w 3268338"/>
                  <a:gd name="connsiteY198" fmla="*/ 797462 h 2309851"/>
                  <a:gd name="connsiteX199" fmla="*/ 2856902 w 3268338"/>
                  <a:gd name="connsiteY199" fmla="*/ 685803 h 2309851"/>
                  <a:gd name="connsiteX200" fmla="*/ 2856902 w 3268338"/>
                  <a:gd name="connsiteY200" fmla="*/ 685803 h 2309851"/>
                  <a:gd name="connsiteX201" fmla="*/ 710633 w 3268338"/>
                  <a:gd name="connsiteY201" fmla="*/ 599582 h 2309851"/>
                  <a:gd name="connsiteX202" fmla="*/ 885153 w 3268338"/>
                  <a:gd name="connsiteY202" fmla="*/ 611733 h 2309851"/>
                  <a:gd name="connsiteX203" fmla="*/ 861867 w 3268338"/>
                  <a:gd name="connsiteY203" fmla="*/ 583780 h 2309851"/>
                  <a:gd name="connsiteX204" fmla="*/ 903966 w 3268338"/>
                  <a:gd name="connsiteY204" fmla="*/ 586217 h 2309851"/>
                  <a:gd name="connsiteX205" fmla="*/ 930865 w 3268338"/>
                  <a:gd name="connsiteY205" fmla="*/ 544248 h 2309851"/>
                  <a:gd name="connsiteX206" fmla="*/ 959571 w 3268338"/>
                  <a:gd name="connsiteY206" fmla="*/ 521642 h 2309851"/>
                  <a:gd name="connsiteX207" fmla="*/ 982757 w 3268338"/>
                  <a:gd name="connsiteY207" fmla="*/ 502503 h 2309851"/>
                  <a:gd name="connsiteX208" fmla="*/ 979144 w 3268338"/>
                  <a:gd name="connsiteY208" fmla="*/ 432068 h 2309851"/>
                  <a:gd name="connsiteX209" fmla="*/ 1007445 w 3268338"/>
                  <a:gd name="connsiteY209" fmla="*/ 293223 h 2309851"/>
                  <a:gd name="connsiteX210" fmla="*/ 842403 w 3268338"/>
                  <a:gd name="connsiteY210" fmla="*/ 331928 h 2309851"/>
                  <a:gd name="connsiteX211" fmla="*/ 759111 w 3268338"/>
                  <a:gd name="connsiteY211" fmla="*/ 325712 h 2309851"/>
                  <a:gd name="connsiteX212" fmla="*/ 749691 w 3268338"/>
                  <a:gd name="connsiteY212" fmla="*/ 308668 h 2309851"/>
                  <a:gd name="connsiteX213" fmla="*/ 716381 w 3268338"/>
                  <a:gd name="connsiteY213" fmla="*/ 286763 h 2309851"/>
                  <a:gd name="connsiteX214" fmla="*/ 675805 w 3268338"/>
                  <a:gd name="connsiteY214" fmla="*/ 422514 h 2309851"/>
                  <a:gd name="connsiteX215" fmla="*/ 704970 w 3268338"/>
                  <a:gd name="connsiteY215" fmla="*/ 447561 h 2309851"/>
                  <a:gd name="connsiteX216" fmla="*/ 719302 w 3268338"/>
                  <a:gd name="connsiteY216" fmla="*/ 493023 h 2309851"/>
                  <a:gd name="connsiteX217" fmla="*/ 704586 w 3268338"/>
                  <a:gd name="connsiteY217" fmla="*/ 599120 h 2309851"/>
                  <a:gd name="connsiteX218" fmla="*/ 710633 w 3268338"/>
                  <a:gd name="connsiteY218" fmla="*/ 599582 h 2309851"/>
                  <a:gd name="connsiteX219" fmla="*/ 1536238 w 3268338"/>
                  <a:gd name="connsiteY219" fmla="*/ 1122798 h 2309851"/>
                  <a:gd name="connsiteX220" fmla="*/ 1597420 w 3268338"/>
                  <a:gd name="connsiteY220" fmla="*/ 1129876 h 2309851"/>
                  <a:gd name="connsiteX221" fmla="*/ 1632313 w 3268338"/>
                  <a:gd name="connsiteY221" fmla="*/ 1131024 h 2309851"/>
                  <a:gd name="connsiteX222" fmla="*/ 1649875 w 3268338"/>
                  <a:gd name="connsiteY222" fmla="*/ 1084496 h 2309851"/>
                  <a:gd name="connsiteX223" fmla="*/ 1676781 w 3268338"/>
                  <a:gd name="connsiteY223" fmla="*/ 1021124 h 2309851"/>
                  <a:gd name="connsiteX224" fmla="*/ 1774577 w 3268338"/>
                  <a:gd name="connsiteY224" fmla="*/ 750322 h 2309851"/>
                  <a:gd name="connsiteX225" fmla="*/ 1734528 w 3268338"/>
                  <a:gd name="connsiteY225" fmla="*/ 743655 h 2309851"/>
                  <a:gd name="connsiteX226" fmla="*/ 1691195 w 3268338"/>
                  <a:gd name="connsiteY226" fmla="*/ 726714 h 2309851"/>
                  <a:gd name="connsiteX227" fmla="*/ 1649460 w 3268338"/>
                  <a:gd name="connsiteY227" fmla="*/ 718738 h 2309851"/>
                  <a:gd name="connsiteX228" fmla="*/ 1628138 w 3268338"/>
                  <a:gd name="connsiteY228" fmla="*/ 708033 h 2309851"/>
                  <a:gd name="connsiteX229" fmla="*/ 1595600 w 3268338"/>
                  <a:gd name="connsiteY229" fmla="*/ 711625 h 2309851"/>
                  <a:gd name="connsiteX230" fmla="*/ 1581991 w 3268338"/>
                  <a:gd name="connsiteY230" fmla="*/ 757252 h 2309851"/>
                  <a:gd name="connsiteX231" fmla="*/ 1550776 w 3268338"/>
                  <a:gd name="connsiteY231" fmla="*/ 850457 h 2309851"/>
                  <a:gd name="connsiteX232" fmla="*/ 1528511 w 3268338"/>
                  <a:gd name="connsiteY232" fmla="*/ 936752 h 2309851"/>
                  <a:gd name="connsiteX233" fmla="*/ 1497996 w 3268338"/>
                  <a:gd name="connsiteY233" fmla="*/ 1021970 h 2309851"/>
                  <a:gd name="connsiteX234" fmla="*/ 1484013 w 3268338"/>
                  <a:gd name="connsiteY234" fmla="*/ 1090822 h 2309851"/>
                  <a:gd name="connsiteX235" fmla="*/ 1500385 w 3268338"/>
                  <a:gd name="connsiteY235" fmla="*/ 1119198 h 2309851"/>
                  <a:gd name="connsiteX236" fmla="*/ 1536238 w 3268338"/>
                  <a:gd name="connsiteY236" fmla="*/ 1122798 h 2309851"/>
                  <a:gd name="connsiteX237" fmla="*/ 1536238 w 3268338"/>
                  <a:gd name="connsiteY237" fmla="*/ 1122798 h 2309851"/>
                  <a:gd name="connsiteX238" fmla="*/ 2857680 w 3268338"/>
                  <a:gd name="connsiteY238" fmla="*/ 2208308 h 2309851"/>
                  <a:gd name="connsiteX239" fmla="*/ 2872471 w 3268338"/>
                  <a:gd name="connsiteY239" fmla="*/ 2207196 h 2309851"/>
                  <a:gd name="connsiteX240" fmla="*/ 2735693 w 3268338"/>
                  <a:gd name="connsiteY240" fmla="*/ 2139930 h 2309851"/>
                  <a:gd name="connsiteX241" fmla="*/ 2605417 w 3268338"/>
                  <a:gd name="connsiteY241" fmla="*/ 2091674 h 2309851"/>
                  <a:gd name="connsiteX242" fmla="*/ 2508028 w 3268338"/>
                  <a:gd name="connsiteY242" fmla="*/ 2041805 h 2309851"/>
                  <a:gd name="connsiteX243" fmla="*/ 2458923 w 3268338"/>
                  <a:gd name="connsiteY243" fmla="*/ 1987814 h 2309851"/>
                  <a:gd name="connsiteX244" fmla="*/ 2425295 w 3268338"/>
                  <a:gd name="connsiteY244" fmla="*/ 1906392 h 2309851"/>
                  <a:gd name="connsiteX245" fmla="*/ 2353699 w 3268338"/>
                  <a:gd name="connsiteY245" fmla="*/ 1974676 h 2309851"/>
                  <a:gd name="connsiteX246" fmla="*/ 2321051 w 3268338"/>
                  <a:gd name="connsiteY246" fmla="*/ 2009453 h 2309851"/>
                  <a:gd name="connsiteX247" fmla="*/ 2332366 w 3268338"/>
                  <a:gd name="connsiteY247" fmla="*/ 2052095 h 2309851"/>
                  <a:gd name="connsiteX248" fmla="*/ 2358330 w 3268338"/>
                  <a:gd name="connsiteY248" fmla="*/ 2165239 h 2309851"/>
                  <a:gd name="connsiteX249" fmla="*/ 2378263 w 3268338"/>
                  <a:gd name="connsiteY249" fmla="*/ 2210568 h 2309851"/>
                  <a:gd name="connsiteX250" fmla="*/ 2430457 w 3268338"/>
                  <a:gd name="connsiteY250" fmla="*/ 2211085 h 2309851"/>
                  <a:gd name="connsiteX251" fmla="*/ 2627445 w 3268338"/>
                  <a:gd name="connsiteY251" fmla="*/ 2204732 h 2309851"/>
                  <a:gd name="connsiteX252" fmla="*/ 2857680 w 3268338"/>
                  <a:gd name="connsiteY252" fmla="*/ 2208308 h 2309851"/>
                  <a:gd name="connsiteX253" fmla="*/ 2857680 w 3268338"/>
                  <a:gd name="connsiteY253" fmla="*/ 2208308 h 2309851"/>
                  <a:gd name="connsiteX254" fmla="*/ 2989344 w 3268338"/>
                  <a:gd name="connsiteY254" fmla="*/ 1518448 h 2309851"/>
                  <a:gd name="connsiteX255" fmla="*/ 3024964 w 3268338"/>
                  <a:gd name="connsiteY255" fmla="*/ 1516783 h 2309851"/>
                  <a:gd name="connsiteX256" fmla="*/ 3039892 w 3268338"/>
                  <a:gd name="connsiteY256" fmla="*/ 1395754 h 2309851"/>
                  <a:gd name="connsiteX257" fmla="*/ 3055407 w 3268338"/>
                  <a:gd name="connsiteY257" fmla="*/ 1270883 h 2309851"/>
                  <a:gd name="connsiteX258" fmla="*/ 3068574 w 3268338"/>
                  <a:gd name="connsiteY258" fmla="*/ 1009843 h 2309851"/>
                  <a:gd name="connsiteX259" fmla="*/ 3101174 w 3268338"/>
                  <a:gd name="connsiteY259" fmla="*/ 765595 h 2309851"/>
                  <a:gd name="connsiteX260" fmla="*/ 3182423 w 3268338"/>
                  <a:gd name="connsiteY260" fmla="*/ 514434 h 2309851"/>
                  <a:gd name="connsiteX261" fmla="*/ 3119572 w 3268338"/>
                  <a:gd name="connsiteY261" fmla="*/ 608098 h 2309851"/>
                  <a:gd name="connsiteX262" fmla="*/ 3077915 w 3268338"/>
                  <a:gd name="connsiteY262" fmla="*/ 741513 h 2309851"/>
                  <a:gd name="connsiteX263" fmla="*/ 3026489 w 3268338"/>
                  <a:gd name="connsiteY263" fmla="*/ 1010003 h 2309851"/>
                  <a:gd name="connsiteX264" fmla="*/ 2974532 w 3268338"/>
                  <a:gd name="connsiteY264" fmla="*/ 1289066 h 2309851"/>
                  <a:gd name="connsiteX265" fmla="*/ 2948671 w 3268338"/>
                  <a:gd name="connsiteY265" fmla="*/ 1435760 h 2309851"/>
                  <a:gd name="connsiteX266" fmla="*/ 2950889 w 3268338"/>
                  <a:gd name="connsiteY266" fmla="*/ 1511792 h 2309851"/>
                  <a:gd name="connsiteX267" fmla="*/ 2989344 w 3268338"/>
                  <a:gd name="connsiteY267" fmla="*/ 1518448 h 2309851"/>
                  <a:gd name="connsiteX268" fmla="*/ 2989344 w 3268338"/>
                  <a:gd name="connsiteY268" fmla="*/ 1518448 h 2309851"/>
                  <a:gd name="connsiteX269" fmla="*/ 1180924 w 3268338"/>
                  <a:gd name="connsiteY269" fmla="*/ 1403071 h 2309851"/>
                  <a:gd name="connsiteX270" fmla="*/ 1178212 w 3268338"/>
                  <a:gd name="connsiteY270" fmla="*/ 1431138 h 2309851"/>
                  <a:gd name="connsiteX271" fmla="*/ 1230057 w 3268338"/>
                  <a:gd name="connsiteY271" fmla="*/ 1402449 h 2309851"/>
                  <a:gd name="connsiteX272" fmla="*/ 1281713 w 3268338"/>
                  <a:gd name="connsiteY272" fmla="*/ 1369004 h 2309851"/>
                  <a:gd name="connsiteX273" fmla="*/ 1386570 w 3268338"/>
                  <a:gd name="connsiteY273" fmla="*/ 1317199 h 2309851"/>
                  <a:gd name="connsiteX274" fmla="*/ 1502034 w 3268338"/>
                  <a:gd name="connsiteY274" fmla="*/ 1249942 h 2309851"/>
                  <a:gd name="connsiteX275" fmla="*/ 1610230 w 3268338"/>
                  <a:gd name="connsiteY275" fmla="*/ 1180858 h 2309851"/>
                  <a:gd name="connsiteX276" fmla="*/ 1546734 w 3268338"/>
                  <a:gd name="connsiteY276" fmla="*/ 1178445 h 2309851"/>
                  <a:gd name="connsiteX277" fmla="*/ 1483112 w 3268338"/>
                  <a:gd name="connsiteY277" fmla="*/ 1176032 h 2309851"/>
                  <a:gd name="connsiteX278" fmla="*/ 1459318 w 3268338"/>
                  <a:gd name="connsiteY278" fmla="*/ 1149462 h 2309851"/>
                  <a:gd name="connsiteX279" fmla="*/ 1459109 w 3268338"/>
                  <a:gd name="connsiteY279" fmla="*/ 1090419 h 2309851"/>
                  <a:gd name="connsiteX280" fmla="*/ 1399350 w 3268338"/>
                  <a:gd name="connsiteY280" fmla="*/ 1184599 h 2309851"/>
                  <a:gd name="connsiteX281" fmla="*/ 1312375 w 3268338"/>
                  <a:gd name="connsiteY281" fmla="*/ 1254301 h 2309851"/>
                  <a:gd name="connsiteX282" fmla="*/ 1199860 w 3268338"/>
                  <a:gd name="connsiteY282" fmla="*/ 1305189 h 2309851"/>
                  <a:gd name="connsiteX283" fmla="*/ 1182929 w 3268338"/>
                  <a:gd name="connsiteY283" fmla="*/ 1336053 h 2309851"/>
                  <a:gd name="connsiteX284" fmla="*/ 1180924 w 3268338"/>
                  <a:gd name="connsiteY284" fmla="*/ 1403071 h 2309851"/>
                  <a:gd name="connsiteX285" fmla="*/ 1180924 w 3268338"/>
                  <a:gd name="connsiteY285" fmla="*/ 1403071 h 2309851"/>
                  <a:gd name="connsiteX286" fmla="*/ 3093540 w 3268338"/>
                  <a:gd name="connsiteY286" fmla="*/ 2238838 h 2309851"/>
                  <a:gd name="connsiteX287" fmla="*/ 3214536 w 3268338"/>
                  <a:gd name="connsiteY287" fmla="*/ 2244757 h 2309851"/>
                  <a:gd name="connsiteX288" fmla="*/ 3234730 w 3268338"/>
                  <a:gd name="connsiteY288" fmla="*/ 2270650 h 2309851"/>
                  <a:gd name="connsiteX289" fmla="*/ 3182300 w 3268338"/>
                  <a:gd name="connsiteY289" fmla="*/ 2281230 h 2309851"/>
                  <a:gd name="connsiteX290" fmla="*/ 3071608 w 3268338"/>
                  <a:gd name="connsiteY290" fmla="*/ 2281833 h 2309851"/>
                  <a:gd name="connsiteX291" fmla="*/ 3047832 w 3268338"/>
                  <a:gd name="connsiteY291" fmla="*/ 2279699 h 2309851"/>
                  <a:gd name="connsiteX292" fmla="*/ 3020154 w 3268338"/>
                  <a:gd name="connsiteY292" fmla="*/ 2287631 h 2309851"/>
                  <a:gd name="connsiteX293" fmla="*/ 3009048 w 3268338"/>
                  <a:gd name="connsiteY293" fmla="*/ 2281015 h 2309851"/>
                  <a:gd name="connsiteX294" fmla="*/ 2980784 w 3268338"/>
                  <a:gd name="connsiteY294" fmla="*/ 2278931 h 2309851"/>
                  <a:gd name="connsiteX295" fmla="*/ 2553346 w 3268338"/>
                  <a:gd name="connsiteY295" fmla="*/ 2275499 h 2309851"/>
                  <a:gd name="connsiteX296" fmla="*/ 2347288 w 3268338"/>
                  <a:gd name="connsiteY296" fmla="*/ 2270403 h 2309851"/>
                  <a:gd name="connsiteX297" fmla="*/ 2253527 w 3268338"/>
                  <a:gd name="connsiteY297" fmla="*/ 2243472 h 2309851"/>
                  <a:gd name="connsiteX298" fmla="*/ 2291077 w 3268338"/>
                  <a:gd name="connsiteY298" fmla="*/ 2224517 h 2309851"/>
                  <a:gd name="connsiteX299" fmla="*/ 2312988 w 3268338"/>
                  <a:gd name="connsiteY299" fmla="*/ 2223068 h 2309851"/>
                  <a:gd name="connsiteX300" fmla="*/ 2336535 w 3268338"/>
                  <a:gd name="connsiteY300" fmla="*/ 2203177 h 2309851"/>
                  <a:gd name="connsiteX301" fmla="*/ 2234886 w 3268338"/>
                  <a:gd name="connsiteY301" fmla="*/ 1971531 h 2309851"/>
                  <a:gd name="connsiteX302" fmla="*/ 2074499 w 3268338"/>
                  <a:gd name="connsiteY302" fmla="*/ 1824813 h 2309851"/>
                  <a:gd name="connsiteX303" fmla="*/ 1915520 w 3268338"/>
                  <a:gd name="connsiteY303" fmla="*/ 1630487 h 2309851"/>
                  <a:gd name="connsiteX304" fmla="*/ 1861640 w 3268338"/>
                  <a:gd name="connsiteY304" fmla="*/ 1478841 h 2309851"/>
                  <a:gd name="connsiteX305" fmla="*/ 1852110 w 3268338"/>
                  <a:gd name="connsiteY305" fmla="*/ 1419034 h 2309851"/>
                  <a:gd name="connsiteX306" fmla="*/ 1833651 w 3268338"/>
                  <a:gd name="connsiteY306" fmla="*/ 1379878 h 2309851"/>
                  <a:gd name="connsiteX307" fmla="*/ 1600786 w 3268338"/>
                  <a:gd name="connsiteY307" fmla="*/ 1723613 h 2309851"/>
                  <a:gd name="connsiteX308" fmla="*/ 1473400 w 3268338"/>
                  <a:gd name="connsiteY308" fmla="*/ 1876085 h 2309851"/>
                  <a:gd name="connsiteX309" fmla="*/ 1434585 w 3268338"/>
                  <a:gd name="connsiteY309" fmla="*/ 1919644 h 2309851"/>
                  <a:gd name="connsiteX310" fmla="*/ 1398304 w 3268338"/>
                  <a:gd name="connsiteY310" fmla="*/ 1957343 h 2309851"/>
                  <a:gd name="connsiteX311" fmla="*/ 1404882 w 3268338"/>
                  <a:gd name="connsiteY311" fmla="*/ 1980713 h 2309851"/>
                  <a:gd name="connsiteX312" fmla="*/ 1458598 w 3268338"/>
                  <a:gd name="connsiteY312" fmla="*/ 2020119 h 2309851"/>
                  <a:gd name="connsiteX313" fmla="*/ 1542114 w 3268338"/>
                  <a:gd name="connsiteY313" fmla="*/ 2086856 h 2309851"/>
                  <a:gd name="connsiteX314" fmla="*/ 1616438 w 3268338"/>
                  <a:gd name="connsiteY314" fmla="*/ 2180484 h 2309851"/>
                  <a:gd name="connsiteX315" fmla="*/ 1656837 w 3268338"/>
                  <a:gd name="connsiteY315" fmla="*/ 2256454 h 2309851"/>
                  <a:gd name="connsiteX316" fmla="*/ 1656556 w 3268338"/>
                  <a:gd name="connsiteY316" fmla="*/ 2294129 h 2309851"/>
                  <a:gd name="connsiteX317" fmla="*/ 1644520 w 3268338"/>
                  <a:gd name="connsiteY317" fmla="*/ 2294188 h 2309851"/>
                  <a:gd name="connsiteX318" fmla="*/ 1621512 w 3268338"/>
                  <a:gd name="connsiteY318" fmla="*/ 2274524 h 2309851"/>
                  <a:gd name="connsiteX319" fmla="*/ 1528590 w 3268338"/>
                  <a:gd name="connsiteY319" fmla="*/ 2266141 h 2309851"/>
                  <a:gd name="connsiteX320" fmla="*/ 1439093 w 3268338"/>
                  <a:gd name="connsiteY320" fmla="*/ 2269667 h 2309851"/>
                  <a:gd name="connsiteX321" fmla="*/ 1236817 w 3268338"/>
                  <a:gd name="connsiteY321" fmla="*/ 2279005 h 2309851"/>
                  <a:gd name="connsiteX322" fmla="*/ 1019841 w 3268338"/>
                  <a:gd name="connsiteY322" fmla="*/ 2275209 h 2309851"/>
                  <a:gd name="connsiteX323" fmla="*/ 857202 w 3268338"/>
                  <a:gd name="connsiteY323" fmla="*/ 2274943 h 2309851"/>
                  <a:gd name="connsiteX324" fmla="*/ 773967 w 3268338"/>
                  <a:gd name="connsiteY324" fmla="*/ 2272205 h 2309851"/>
                  <a:gd name="connsiteX325" fmla="*/ 664893 w 3268338"/>
                  <a:gd name="connsiteY325" fmla="*/ 2277994 h 2309851"/>
                  <a:gd name="connsiteX326" fmla="*/ 486811 w 3268338"/>
                  <a:gd name="connsiteY326" fmla="*/ 2280932 h 2309851"/>
                  <a:gd name="connsiteX327" fmla="*/ 101252 w 3268338"/>
                  <a:gd name="connsiteY327" fmla="*/ 2290420 h 2309851"/>
                  <a:gd name="connsiteX328" fmla="*/ 48283 w 3268338"/>
                  <a:gd name="connsiteY328" fmla="*/ 2292272 h 2309851"/>
                  <a:gd name="connsiteX329" fmla="*/ 27202 w 3268338"/>
                  <a:gd name="connsiteY329" fmla="*/ 2306413 h 2309851"/>
                  <a:gd name="connsiteX330" fmla="*/ 1410 w 3268338"/>
                  <a:gd name="connsiteY330" fmla="*/ 2235117 h 2309851"/>
                  <a:gd name="connsiteX331" fmla="*/ 45514 w 3268338"/>
                  <a:gd name="connsiteY331" fmla="*/ 1997572 h 2309851"/>
                  <a:gd name="connsiteX332" fmla="*/ 100107 w 3268338"/>
                  <a:gd name="connsiteY332" fmla="*/ 1773600 h 2309851"/>
                  <a:gd name="connsiteX333" fmla="*/ 166466 w 3268338"/>
                  <a:gd name="connsiteY333" fmla="*/ 1532879 h 2309851"/>
                  <a:gd name="connsiteX334" fmla="*/ 250245 w 3268338"/>
                  <a:gd name="connsiteY334" fmla="*/ 1290606 h 2309851"/>
                  <a:gd name="connsiteX335" fmla="*/ 285014 w 3268338"/>
                  <a:gd name="connsiteY335" fmla="*/ 1245355 h 2309851"/>
                  <a:gd name="connsiteX336" fmla="*/ 302956 w 3268338"/>
                  <a:gd name="connsiteY336" fmla="*/ 1218812 h 2309851"/>
                  <a:gd name="connsiteX337" fmla="*/ 299837 w 3268338"/>
                  <a:gd name="connsiteY337" fmla="*/ 1151793 h 2309851"/>
                  <a:gd name="connsiteX338" fmla="*/ 288062 w 3268338"/>
                  <a:gd name="connsiteY338" fmla="*/ 1132031 h 2309851"/>
                  <a:gd name="connsiteX339" fmla="*/ 268811 w 3268338"/>
                  <a:gd name="connsiteY339" fmla="*/ 1102303 h 2309851"/>
                  <a:gd name="connsiteX340" fmla="*/ 138171 w 3268338"/>
                  <a:gd name="connsiteY340" fmla="*/ 1093490 h 2309851"/>
                  <a:gd name="connsiteX341" fmla="*/ 64079 w 3268338"/>
                  <a:gd name="connsiteY341" fmla="*/ 958868 h 2309851"/>
                  <a:gd name="connsiteX342" fmla="*/ 105109 w 3268338"/>
                  <a:gd name="connsiteY342" fmla="*/ 821854 h 2309851"/>
                  <a:gd name="connsiteX343" fmla="*/ 197173 w 3268338"/>
                  <a:gd name="connsiteY343" fmla="*/ 774295 h 2309851"/>
                  <a:gd name="connsiteX344" fmla="*/ 168231 w 3268338"/>
                  <a:gd name="connsiteY344" fmla="*/ 722189 h 2309851"/>
                  <a:gd name="connsiteX345" fmla="*/ 144599 w 3268338"/>
                  <a:gd name="connsiteY345" fmla="*/ 635111 h 2309851"/>
                  <a:gd name="connsiteX346" fmla="*/ 194883 w 3268338"/>
                  <a:gd name="connsiteY346" fmla="*/ 483195 h 2309851"/>
                  <a:gd name="connsiteX347" fmla="*/ 450293 w 3268338"/>
                  <a:gd name="connsiteY347" fmla="*/ 423983 h 2309851"/>
                  <a:gd name="connsiteX348" fmla="*/ 431416 w 3268338"/>
                  <a:gd name="connsiteY348" fmla="*/ 206532 h 2309851"/>
                  <a:gd name="connsiteX349" fmla="*/ 521214 w 3268338"/>
                  <a:gd name="connsiteY349" fmla="*/ 68408 h 2309851"/>
                  <a:gd name="connsiteX350" fmla="*/ 806334 w 3268338"/>
                  <a:gd name="connsiteY350" fmla="*/ 5413 h 2309851"/>
                  <a:gd name="connsiteX351" fmla="*/ 867355 w 3268338"/>
                  <a:gd name="connsiteY351" fmla="*/ 23710 h 2309851"/>
                  <a:gd name="connsiteX352" fmla="*/ 956712 w 3268338"/>
                  <a:gd name="connsiteY352" fmla="*/ 45137 h 2309851"/>
                  <a:gd name="connsiteX353" fmla="*/ 1008076 w 3268338"/>
                  <a:gd name="connsiteY353" fmla="*/ 92730 h 2309851"/>
                  <a:gd name="connsiteX354" fmla="*/ 1058508 w 3268338"/>
                  <a:gd name="connsiteY354" fmla="*/ 158950 h 2309851"/>
                  <a:gd name="connsiteX355" fmla="*/ 1051752 w 3268338"/>
                  <a:gd name="connsiteY355" fmla="*/ 353747 h 2309851"/>
                  <a:gd name="connsiteX356" fmla="*/ 1031040 w 3268338"/>
                  <a:gd name="connsiteY356" fmla="*/ 381175 h 2309851"/>
                  <a:gd name="connsiteX357" fmla="*/ 1003157 w 3268338"/>
                  <a:gd name="connsiteY357" fmla="*/ 401303 h 2309851"/>
                  <a:gd name="connsiteX358" fmla="*/ 1004343 w 3268338"/>
                  <a:gd name="connsiteY358" fmla="*/ 510153 h 2309851"/>
                  <a:gd name="connsiteX359" fmla="*/ 960061 w 3268338"/>
                  <a:gd name="connsiteY359" fmla="*/ 569063 h 2309851"/>
                  <a:gd name="connsiteX360" fmla="*/ 932157 w 3268338"/>
                  <a:gd name="connsiteY360" fmla="*/ 583502 h 2309851"/>
                  <a:gd name="connsiteX361" fmla="*/ 912947 w 3268338"/>
                  <a:gd name="connsiteY361" fmla="*/ 632596 h 2309851"/>
                  <a:gd name="connsiteX362" fmla="*/ 836205 w 3268338"/>
                  <a:gd name="connsiteY362" fmla="*/ 659605 h 2309851"/>
                  <a:gd name="connsiteX363" fmla="*/ 737875 w 3268338"/>
                  <a:gd name="connsiteY363" fmla="*/ 648934 h 2309851"/>
                  <a:gd name="connsiteX364" fmla="*/ 785280 w 3268338"/>
                  <a:gd name="connsiteY364" fmla="*/ 733921 h 2309851"/>
                  <a:gd name="connsiteX365" fmla="*/ 820773 w 3268338"/>
                  <a:gd name="connsiteY365" fmla="*/ 848878 h 2309851"/>
                  <a:gd name="connsiteX366" fmla="*/ 797284 w 3268338"/>
                  <a:gd name="connsiteY366" fmla="*/ 935969 h 2309851"/>
                  <a:gd name="connsiteX367" fmla="*/ 783329 w 3268338"/>
                  <a:gd name="connsiteY367" fmla="*/ 959292 h 2309851"/>
                  <a:gd name="connsiteX368" fmla="*/ 799883 w 3268338"/>
                  <a:gd name="connsiteY368" fmla="*/ 984980 h 2309851"/>
                  <a:gd name="connsiteX369" fmla="*/ 831982 w 3268338"/>
                  <a:gd name="connsiteY369" fmla="*/ 1031951 h 2309851"/>
                  <a:gd name="connsiteX370" fmla="*/ 878376 w 3268338"/>
                  <a:gd name="connsiteY370" fmla="*/ 1270381 h 2309851"/>
                  <a:gd name="connsiteX371" fmla="*/ 878657 w 3268338"/>
                  <a:gd name="connsiteY371" fmla="*/ 1284738 h 2309851"/>
                  <a:gd name="connsiteX372" fmla="*/ 870060 w 3268338"/>
                  <a:gd name="connsiteY372" fmla="*/ 1296438 h 2309851"/>
                  <a:gd name="connsiteX373" fmla="*/ 889801 w 3268338"/>
                  <a:gd name="connsiteY373" fmla="*/ 1324340 h 2309851"/>
                  <a:gd name="connsiteX374" fmla="*/ 940981 w 3268338"/>
                  <a:gd name="connsiteY374" fmla="*/ 1308824 h 2309851"/>
                  <a:gd name="connsiteX375" fmla="*/ 1002084 w 3268338"/>
                  <a:gd name="connsiteY375" fmla="*/ 1289955 h 2309851"/>
                  <a:gd name="connsiteX376" fmla="*/ 1100387 w 3268338"/>
                  <a:gd name="connsiteY376" fmla="*/ 1260745 h 2309851"/>
                  <a:gd name="connsiteX377" fmla="*/ 1145499 w 3268338"/>
                  <a:gd name="connsiteY377" fmla="*/ 1249660 h 2309851"/>
                  <a:gd name="connsiteX378" fmla="*/ 1179436 w 3268338"/>
                  <a:gd name="connsiteY378" fmla="*/ 1257079 h 2309851"/>
                  <a:gd name="connsiteX379" fmla="*/ 1200683 w 3268338"/>
                  <a:gd name="connsiteY379" fmla="*/ 1268658 h 2309851"/>
                  <a:gd name="connsiteX380" fmla="*/ 1254573 w 3268338"/>
                  <a:gd name="connsiteY380" fmla="*/ 1239831 h 2309851"/>
                  <a:gd name="connsiteX381" fmla="*/ 1350518 w 3268338"/>
                  <a:gd name="connsiteY381" fmla="*/ 1182472 h 2309851"/>
                  <a:gd name="connsiteX382" fmla="*/ 1455743 w 3268338"/>
                  <a:gd name="connsiteY382" fmla="*/ 1029209 h 2309851"/>
                  <a:gd name="connsiteX383" fmla="*/ 1482597 w 3268338"/>
                  <a:gd name="connsiteY383" fmla="*/ 999427 h 2309851"/>
                  <a:gd name="connsiteX384" fmla="*/ 1499243 w 3268338"/>
                  <a:gd name="connsiteY384" fmla="*/ 937720 h 2309851"/>
                  <a:gd name="connsiteX385" fmla="*/ 1518910 w 3268338"/>
                  <a:gd name="connsiteY385" fmla="*/ 833793 h 2309851"/>
                  <a:gd name="connsiteX386" fmla="*/ 1559109 w 3268338"/>
                  <a:gd name="connsiteY386" fmla="*/ 710606 h 2309851"/>
                  <a:gd name="connsiteX387" fmla="*/ 1575433 w 3268338"/>
                  <a:gd name="connsiteY387" fmla="*/ 659859 h 2309851"/>
                  <a:gd name="connsiteX388" fmla="*/ 1583657 w 3268338"/>
                  <a:gd name="connsiteY388" fmla="*/ 650736 h 2309851"/>
                  <a:gd name="connsiteX389" fmla="*/ 1591126 w 3268338"/>
                  <a:gd name="connsiteY389" fmla="*/ 623880 h 2309851"/>
                  <a:gd name="connsiteX390" fmla="*/ 1664985 w 3268338"/>
                  <a:gd name="connsiteY390" fmla="*/ 608975 h 2309851"/>
                  <a:gd name="connsiteX391" fmla="*/ 1722653 w 3268338"/>
                  <a:gd name="connsiteY391" fmla="*/ 678434 h 2309851"/>
                  <a:gd name="connsiteX392" fmla="*/ 1804633 w 3268338"/>
                  <a:gd name="connsiteY392" fmla="*/ 735100 h 2309851"/>
                  <a:gd name="connsiteX393" fmla="*/ 1783037 w 3268338"/>
                  <a:gd name="connsiteY393" fmla="*/ 814987 h 2309851"/>
                  <a:gd name="connsiteX394" fmla="*/ 1763258 w 3268338"/>
                  <a:gd name="connsiteY394" fmla="*/ 881305 h 2309851"/>
                  <a:gd name="connsiteX395" fmla="*/ 1716195 w 3268338"/>
                  <a:gd name="connsiteY395" fmla="*/ 1024939 h 2309851"/>
                  <a:gd name="connsiteX396" fmla="*/ 1695076 w 3268338"/>
                  <a:gd name="connsiteY396" fmla="*/ 1090470 h 2309851"/>
                  <a:gd name="connsiteX397" fmla="*/ 1664286 w 3268338"/>
                  <a:gd name="connsiteY397" fmla="*/ 1149231 h 2309851"/>
                  <a:gd name="connsiteX398" fmla="*/ 1921255 w 3268338"/>
                  <a:gd name="connsiteY398" fmla="*/ 1052379 h 2309851"/>
                  <a:gd name="connsiteX399" fmla="*/ 2023014 w 3268338"/>
                  <a:gd name="connsiteY399" fmla="*/ 1115473 h 2309851"/>
                  <a:gd name="connsiteX400" fmla="*/ 2098501 w 3268338"/>
                  <a:gd name="connsiteY400" fmla="*/ 1278482 h 2309851"/>
                  <a:gd name="connsiteX401" fmla="*/ 2433628 w 3268338"/>
                  <a:gd name="connsiteY401" fmla="*/ 1826874 h 2309851"/>
                  <a:gd name="connsiteX402" fmla="*/ 2456239 w 3268338"/>
                  <a:gd name="connsiteY402" fmla="*/ 1871698 h 2309851"/>
                  <a:gd name="connsiteX403" fmla="*/ 2456743 w 3268338"/>
                  <a:gd name="connsiteY403" fmla="*/ 1905335 h 2309851"/>
                  <a:gd name="connsiteX404" fmla="*/ 2502588 w 3268338"/>
                  <a:gd name="connsiteY404" fmla="*/ 1969365 h 2309851"/>
                  <a:gd name="connsiteX405" fmla="*/ 2625624 w 3268338"/>
                  <a:gd name="connsiteY405" fmla="*/ 2026469 h 2309851"/>
                  <a:gd name="connsiteX406" fmla="*/ 2602235 w 3268338"/>
                  <a:gd name="connsiteY406" fmla="*/ 1810429 h 2309851"/>
                  <a:gd name="connsiteX407" fmla="*/ 2617654 w 3268338"/>
                  <a:gd name="connsiteY407" fmla="*/ 1604038 h 2309851"/>
                  <a:gd name="connsiteX408" fmla="*/ 2624843 w 3268338"/>
                  <a:gd name="connsiteY408" fmla="*/ 1559147 h 2309851"/>
                  <a:gd name="connsiteX409" fmla="*/ 2622059 w 3268338"/>
                  <a:gd name="connsiteY409" fmla="*/ 1528053 h 2309851"/>
                  <a:gd name="connsiteX410" fmla="*/ 2556116 w 3268338"/>
                  <a:gd name="connsiteY410" fmla="*/ 1460415 h 2309851"/>
                  <a:gd name="connsiteX411" fmla="*/ 2429676 w 3268338"/>
                  <a:gd name="connsiteY411" fmla="*/ 1304872 h 2309851"/>
                  <a:gd name="connsiteX412" fmla="*/ 2335599 w 3268338"/>
                  <a:gd name="connsiteY412" fmla="*/ 1119539 h 2309851"/>
                  <a:gd name="connsiteX413" fmla="*/ 2286967 w 3268338"/>
                  <a:gd name="connsiteY413" fmla="*/ 910413 h 2309851"/>
                  <a:gd name="connsiteX414" fmla="*/ 2266745 w 3268338"/>
                  <a:gd name="connsiteY414" fmla="*/ 819574 h 2309851"/>
                  <a:gd name="connsiteX415" fmla="*/ 2293188 w 3268338"/>
                  <a:gd name="connsiteY415" fmla="*/ 829676 h 2309851"/>
                  <a:gd name="connsiteX416" fmla="*/ 2394166 w 3268338"/>
                  <a:gd name="connsiteY416" fmla="*/ 997868 h 2309851"/>
                  <a:gd name="connsiteX417" fmla="*/ 2525055 w 3268338"/>
                  <a:gd name="connsiteY417" fmla="*/ 1149858 h 2309851"/>
                  <a:gd name="connsiteX418" fmla="*/ 2642288 w 3268338"/>
                  <a:gd name="connsiteY418" fmla="*/ 1334000 h 2309851"/>
                  <a:gd name="connsiteX419" fmla="*/ 2610360 w 3268338"/>
                  <a:gd name="connsiteY419" fmla="*/ 1105919 h 2309851"/>
                  <a:gd name="connsiteX420" fmla="*/ 2594488 w 3268338"/>
                  <a:gd name="connsiteY420" fmla="*/ 907330 h 2309851"/>
                  <a:gd name="connsiteX421" fmla="*/ 2609328 w 3268338"/>
                  <a:gd name="connsiteY421" fmla="*/ 452030 h 2309851"/>
                  <a:gd name="connsiteX422" fmla="*/ 2612944 w 3268338"/>
                  <a:gd name="connsiteY422" fmla="*/ 240356 h 2309851"/>
                  <a:gd name="connsiteX423" fmla="*/ 2615275 w 3268338"/>
                  <a:gd name="connsiteY423" fmla="*/ 145259 h 2309851"/>
                  <a:gd name="connsiteX424" fmla="*/ 2648047 w 3268338"/>
                  <a:gd name="connsiteY424" fmla="*/ 203582 h 2309851"/>
                  <a:gd name="connsiteX425" fmla="*/ 2648790 w 3268338"/>
                  <a:gd name="connsiteY425" fmla="*/ 427070 h 2309851"/>
                  <a:gd name="connsiteX426" fmla="*/ 2677921 w 3268338"/>
                  <a:gd name="connsiteY426" fmla="*/ 657568 h 2309851"/>
                  <a:gd name="connsiteX427" fmla="*/ 2726557 w 3268338"/>
                  <a:gd name="connsiteY427" fmla="*/ 904079 h 2309851"/>
                  <a:gd name="connsiteX428" fmla="*/ 2782693 w 3268338"/>
                  <a:gd name="connsiteY428" fmla="*/ 1162624 h 2309851"/>
                  <a:gd name="connsiteX429" fmla="*/ 2778816 w 3268338"/>
                  <a:gd name="connsiteY429" fmla="*/ 1075741 h 2309851"/>
                  <a:gd name="connsiteX430" fmla="*/ 2771775 w 3268338"/>
                  <a:gd name="connsiteY430" fmla="*/ 958633 h 2309851"/>
                  <a:gd name="connsiteX431" fmla="*/ 2773825 w 3268338"/>
                  <a:gd name="connsiteY431" fmla="*/ 770813 h 2309851"/>
                  <a:gd name="connsiteX432" fmla="*/ 2792357 w 3268338"/>
                  <a:gd name="connsiteY432" fmla="*/ 586706 h 2309851"/>
                  <a:gd name="connsiteX433" fmla="*/ 2822742 w 3268338"/>
                  <a:gd name="connsiteY433" fmla="*/ 505139 h 2309851"/>
                  <a:gd name="connsiteX434" fmla="*/ 2849038 w 3268338"/>
                  <a:gd name="connsiteY434" fmla="*/ 406642 h 2309851"/>
                  <a:gd name="connsiteX435" fmla="*/ 2869506 w 3268338"/>
                  <a:gd name="connsiteY435" fmla="*/ 318093 h 2309851"/>
                  <a:gd name="connsiteX436" fmla="*/ 2898572 w 3268338"/>
                  <a:gd name="connsiteY436" fmla="*/ 285905 h 2309851"/>
                  <a:gd name="connsiteX437" fmla="*/ 2905075 w 3268338"/>
                  <a:gd name="connsiteY437" fmla="*/ 372537 h 2309851"/>
                  <a:gd name="connsiteX438" fmla="*/ 2900282 w 3268338"/>
                  <a:gd name="connsiteY438" fmla="*/ 472109 h 2309851"/>
                  <a:gd name="connsiteX439" fmla="*/ 2893701 w 3268338"/>
                  <a:gd name="connsiteY439" fmla="*/ 668548 h 2309851"/>
                  <a:gd name="connsiteX440" fmla="*/ 2904560 w 3268338"/>
                  <a:gd name="connsiteY440" fmla="*/ 866361 h 2309851"/>
                  <a:gd name="connsiteX441" fmla="*/ 2927212 w 3268338"/>
                  <a:gd name="connsiteY441" fmla="*/ 1089553 h 2309851"/>
                  <a:gd name="connsiteX442" fmla="*/ 2938912 w 3268338"/>
                  <a:gd name="connsiteY442" fmla="*/ 1205486 h 2309851"/>
                  <a:gd name="connsiteX443" fmla="*/ 2945836 w 3268338"/>
                  <a:gd name="connsiteY443" fmla="*/ 1299470 h 2309851"/>
                  <a:gd name="connsiteX444" fmla="*/ 2962750 w 3268338"/>
                  <a:gd name="connsiteY444" fmla="*/ 1193714 h 2309851"/>
                  <a:gd name="connsiteX445" fmla="*/ 2979886 w 3268338"/>
                  <a:gd name="connsiteY445" fmla="*/ 1067926 h 2309851"/>
                  <a:gd name="connsiteX446" fmla="*/ 3020243 w 3268338"/>
                  <a:gd name="connsiteY446" fmla="*/ 869428 h 2309851"/>
                  <a:gd name="connsiteX447" fmla="*/ 3172482 w 3268338"/>
                  <a:gd name="connsiteY447" fmla="*/ 465380 h 2309851"/>
                  <a:gd name="connsiteX448" fmla="*/ 3216566 w 3268338"/>
                  <a:gd name="connsiteY448" fmla="*/ 435233 h 2309851"/>
                  <a:gd name="connsiteX449" fmla="*/ 3247362 w 3268338"/>
                  <a:gd name="connsiteY449" fmla="*/ 413086 h 2309851"/>
                  <a:gd name="connsiteX450" fmla="*/ 3266672 w 3268338"/>
                  <a:gd name="connsiteY450" fmla="*/ 426529 h 2309851"/>
                  <a:gd name="connsiteX451" fmla="*/ 3251483 w 3268338"/>
                  <a:gd name="connsiteY451" fmla="*/ 469481 h 2309851"/>
                  <a:gd name="connsiteX452" fmla="*/ 3179129 w 3268338"/>
                  <a:gd name="connsiteY452" fmla="*/ 639506 h 2309851"/>
                  <a:gd name="connsiteX453" fmla="*/ 3106703 w 3268338"/>
                  <a:gd name="connsiteY453" fmla="*/ 1053946 h 2309851"/>
                  <a:gd name="connsiteX454" fmla="*/ 3095076 w 3268338"/>
                  <a:gd name="connsiteY454" fmla="*/ 1275207 h 2309851"/>
                  <a:gd name="connsiteX455" fmla="*/ 3056405 w 3268338"/>
                  <a:gd name="connsiteY455" fmla="*/ 1516779 h 2309851"/>
                  <a:gd name="connsiteX456" fmla="*/ 3106672 w 3268338"/>
                  <a:gd name="connsiteY456" fmla="*/ 1542433 h 2309851"/>
                  <a:gd name="connsiteX457" fmla="*/ 3107098 w 3268338"/>
                  <a:gd name="connsiteY457" fmla="*/ 1566684 h 2309851"/>
                  <a:gd name="connsiteX458" fmla="*/ 3114481 w 3268338"/>
                  <a:gd name="connsiteY458" fmla="*/ 1592909 h 2309851"/>
                  <a:gd name="connsiteX459" fmla="*/ 3123545 w 3268338"/>
                  <a:gd name="connsiteY459" fmla="*/ 1646892 h 2309851"/>
                  <a:gd name="connsiteX460" fmla="*/ 3148068 w 3268338"/>
                  <a:gd name="connsiteY460" fmla="*/ 1857674 h 2309851"/>
                  <a:gd name="connsiteX461" fmla="*/ 3127559 w 3268338"/>
                  <a:gd name="connsiteY461" fmla="*/ 2057152 h 2309851"/>
                  <a:gd name="connsiteX462" fmla="*/ 3062651 w 3268338"/>
                  <a:gd name="connsiteY462" fmla="*/ 2238596 h 2309851"/>
                  <a:gd name="connsiteX463" fmla="*/ 3093540 w 3268338"/>
                  <a:gd name="connsiteY463" fmla="*/ 2238838 h 2309851"/>
                  <a:gd name="connsiteX464" fmla="*/ 3093540 w 3268338"/>
                  <a:gd name="connsiteY464" fmla="*/ 2238838 h 2309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</a:cxnLst>
                <a:rect l="l" t="t" r="r" b="b"/>
                <a:pathLst>
                  <a:path w="3268338" h="2309851">
                    <a:moveTo>
                      <a:pt x="658751" y="639384"/>
                    </a:moveTo>
                    <a:cubicBezTo>
                      <a:pt x="655549" y="637528"/>
                      <a:pt x="630552" y="649154"/>
                      <a:pt x="626356" y="650932"/>
                    </a:cubicBezTo>
                    <a:cubicBezTo>
                      <a:pt x="609597" y="658038"/>
                      <a:pt x="593811" y="669844"/>
                      <a:pt x="578022" y="679449"/>
                    </a:cubicBezTo>
                    <a:cubicBezTo>
                      <a:pt x="590123" y="696277"/>
                      <a:pt x="602227" y="713109"/>
                      <a:pt x="614324" y="729941"/>
                    </a:cubicBezTo>
                    <a:cubicBezTo>
                      <a:pt x="626185" y="696696"/>
                      <a:pt x="641429" y="669264"/>
                      <a:pt x="658751" y="639384"/>
                    </a:cubicBezTo>
                    <a:lnTo>
                      <a:pt x="658751" y="639384"/>
                    </a:lnTo>
                    <a:close/>
                    <a:moveTo>
                      <a:pt x="667002" y="846230"/>
                    </a:moveTo>
                    <a:cubicBezTo>
                      <a:pt x="662885" y="846759"/>
                      <a:pt x="697644" y="942209"/>
                      <a:pt x="701703" y="952926"/>
                    </a:cubicBezTo>
                    <a:cubicBezTo>
                      <a:pt x="716474" y="991906"/>
                      <a:pt x="731982" y="1030506"/>
                      <a:pt x="746948" y="1069387"/>
                    </a:cubicBezTo>
                    <a:cubicBezTo>
                      <a:pt x="761449" y="1107067"/>
                      <a:pt x="779843" y="1141730"/>
                      <a:pt x="798374" y="1176929"/>
                    </a:cubicBezTo>
                    <a:cubicBezTo>
                      <a:pt x="814225" y="1207033"/>
                      <a:pt x="830529" y="1253749"/>
                      <a:pt x="854439" y="1276046"/>
                    </a:cubicBezTo>
                    <a:cubicBezTo>
                      <a:pt x="839342" y="1199512"/>
                      <a:pt x="841330" y="1111513"/>
                      <a:pt x="798028" y="1047252"/>
                    </a:cubicBezTo>
                    <a:cubicBezTo>
                      <a:pt x="753143" y="980632"/>
                      <a:pt x="708764" y="915580"/>
                      <a:pt x="667002" y="846230"/>
                    </a:cubicBezTo>
                    <a:lnTo>
                      <a:pt x="667002" y="846230"/>
                    </a:lnTo>
                    <a:close/>
                    <a:moveTo>
                      <a:pt x="2410986" y="1866888"/>
                    </a:moveTo>
                    <a:cubicBezTo>
                      <a:pt x="2343912" y="1745514"/>
                      <a:pt x="2259948" y="1638141"/>
                      <a:pt x="2190004" y="1518933"/>
                    </a:cubicBezTo>
                    <a:cubicBezTo>
                      <a:pt x="2150839" y="1452185"/>
                      <a:pt x="2112720" y="1384582"/>
                      <a:pt x="2079754" y="1313533"/>
                    </a:cubicBezTo>
                    <a:cubicBezTo>
                      <a:pt x="2055775" y="1261850"/>
                      <a:pt x="2040870" y="1188109"/>
                      <a:pt x="2003835" y="1148597"/>
                    </a:cubicBezTo>
                    <a:cubicBezTo>
                      <a:pt x="1987514" y="1131189"/>
                      <a:pt x="1970076" y="1114149"/>
                      <a:pt x="1948175" y="1106350"/>
                    </a:cubicBezTo>
                    <a:cubicBezTo>
                      <a:pt x="1918205" y="1095679"/>
                      <a:pt x="1876939" y="1106256"/>
                      <a:pt x="1846831" y="1114693"/>
                    </a:cubicBezTo>
                    <a:cubicBezTo>
                      <a:pt x="1790726" y="1130413"/>
                      <a:pt x="1735916" y="1154825"/>
                      <a:pt x="1682773" y="1180463"/>
                    </a:cubicBezTo>
                    <a:cubicBezTo>
                      <a:pt x="1628868" y="1206465"/>
                      <a:pt x="1582879" y="1253173"/>
                      <a:pt x="1534174" y="1290700"/>
                    </a:cubicBezTo>
                    <a:cubicBezTo>
                      <a:pt x="1481929" y="1330960"/>
                      <a:pt x="1425375" y="1360288"/>
                      <a:pt x="1366839" y="1385961"/>
                    </a:cubicBezTo>
                    <a:cubicBezTo>
                      <a:pt x="1315872" y="1408317"/>
                      <a:pt x="1270530" y="1440410"/>
                      <a:pt x="1219834" y="1462910"/>
                    </a:cubicBezTo>
                    <a:cubicBezTo>
                      <a:pt x="1209732" y="1467395"/>
                      <a:pt x="1189117" y="1466737"/>
                      <a:pt x="1180643" y="1472585"/>
                    </a:cubicBezTo>
                    <a:cubicBezTo>
                      <a:pt x="1171511" y="1478880"/>
                      <a:pt x="1175106" y="1497471"/>
                      <a:pt x="1164021" y="1504330"/>
                    </a:cubicBezTo>
                    <a:cubicBezTo>
                      <a:pt x="1159019" y="1507425"/>
                      <a:pt x="1157353" y="1496206"/>
                      <a:pt x="1153514" y="1496390"/>
                    </a:cubicBezTo>
                    <a:cubicBezTo>
                      <a:pt x="1148818" y="1496613"/>
                      <a:pt x="1144536" y="1502912"/>
                      <a:pt x="1140011" y="1506900"/>
                    </a:cubicBezTo>
                    <a:cubicBezTo>
                      <a:pt x="1121586" y="1523144"/>
                      <a:pt x="1132874" y="1533975"/>
                      <a:pt x="1140169" y="1556327"/>
                    </a:cubicBezTo>
                    <a:cubicBezTo>
                      <a:pt x="1163949" y="1629155"/>
                      <a:pt x="1176728" y="1703252"/>
                      <a:pt x="1210116" y="1772006"/>
                    </a:cubicBezTo>
                    <a:cubicBezTo>
                      <a:pt x="1237567" y="1828519"/>
                      <a:pt x="1276855" y="1879160"/>
                      <a:pt x="1323112" y="1916573"/>
                    </a:cubicBezTo>
                    <a:cubicBezTo>
                      <a:pt x="1330149" y="1922268"/>
                      <a:pt x="1353086" y="1944330"/>
                      <a:pt x="1361344" y="1942861"/>
                    </a:cubicBezTo>
                    <a:cubicBezTo>
                      <a:pt x="1368779" y="1941545"/>
                      <a:pt x="1383907" y="1918958"/>
                      <a:pt x="1389042" y="1912824"/>
                    </a:cubicBezTo>
                    <a:cubicBezTo>
                      <a:pt x="1412335" y="1884989"/>
                      <a:pt x="1433626" y="1855046"/>
                      <a:pt x="1456905" y="1827168"/>
                    </a:cubicBezTo>
                    <a:cubicBezTo>
                      <a:pt x="1492878" y="1784083"/>
                      <a:pt x="1527507" y="1739842"/>
                      <a:pt x="1562417" y="1696170"/>
                    </a:cubicBezTo>
                    <a:cubicBezTo>
                      <a:pt x="1602943" y="1645470"/>
                      <a:pt x="1638809" y="1588024"/>
                      <a:pt x="1675310" y="1533854"/>
                    </a:cubicBezTo>
                    <a:cubicBezTo>
                      <a:pt x="1692100" y="1508933"/>
                      <a:pt x="1713713" y="1488634"/>
                      <a:pt x="1732375" y="1465527"/>
                    </a:cubicBezTo>
                    <a:cubicBezTo>
                      <a:pt x="1757471" y="1434456"/>
                      <a:pt x="1780514" y="1401054"/>
                      <a:pt x="1804321" y="1368694"/>
                    </a:cubicBezTo>
                    <a:cubicBezTo>
                      <a:pt x="1811520" y="1358901"/>
                      <a:pt x="1823586" y="1333851"/>
                      <a:pt x="1834778" y="1334145"/>
                    </a:cubicBezTo>
                    <a:cubicBezTo>
                      <a:pt x="1842622" y="1334353"/>
                      <a:pt x="1856450" y="1355454"/>
                      <a:pt x="1860553" y="1362066"/>
                    </a:cubicBezTo>
                    <a:cubicBezTo>
                      <a:pt x="1875801" y="1386647"/>
                      <a:pt x="1875732" y="1431036"/>
                      <a:pt x="1883315" y="1461719"/>
                    </a:cubicBezTo>
                    <a:cubicBezTo>
                      <a:pt x="1901819" y="1536537"/>
                      <a:pt x="1935183" y="1609612"/>
                      <a:pt x="1980943" y="1667347"/>
                    </a:cubicBezTo>
                    <a:cubicBezTo>
                      <a:pt x="2026446" y="1724761"/>
                      <a:pt x="2084734" y="1765590"/>
                      <a:pt x="2138553" y="1811738"/>
                    </a:cubicBezTo>
                    <a:cubicBezTo>
                      <a:pt x="2196856" y="1861736"/>
                      <a:pt x="2252091" y="1912903"/>
                      <a:pt x="2298327" y="1977485"/>
                    </a:cubicBezTo>
                    <a:cubicBezTo>
                      <a:pt x="2316677" y="1958071"/>
                      <a:pt x="2336672" y="1940895"/>
                      <a:pt x="2355094" y="1921246"/>
                    </a:cubicBezTo>
                    <a:cubicBezTo>
                      <a:pt x="2372641" y="1902534"/>
                      <a:pt x="2395506" y="1887351"/>
                      <a:pt x="2410986" y="1866888"/>
                    </a:cubicBezTo>
                    <a:lnTo>
                      <a:pt x="2410986" y="1866888"/>
                    </a:lnTo>
                    <a:close/>
                    <a:moveTo>
                      <a:pt x="1547591" y="2210267"/>
                    </a:moveTo>
                    <a:cubicBezTo>
                      <a:pt x="1560631" y="2210419"/>
                      <a:pt x="1582714" y="2219586"/>
                      <a:pt x="1594380" y="2214066"/>
                    </a:cubicBezTo>
                    <a:cubicBezTo>
                      <a:pt x="1559778" y="2170315"/>
                      <a:pt x="1528001" y="2132777"/>
                      <a:pt x="1484222" y="2100715"/>
                    </a:cubicBezTo>
                    <a:cubicBezTo>
                      <a:pt x="1438792" y="2067443"/>
                      <a:pt x="1393512" y="2034468"/>
                      <a:pt x="1349387" y="1998978"/>
                    </a:cubicBezTo>
                    <a:cubicBezTo>
                      <a:pt x="1260463" y="1927459"/>
                      <a:pt x="1195057" y="1842640"/>
                      <a:pt x="1157912" y="1723535"/>
                    </a:cubicBezTo>
                    <a:cubicBezTo>
                      <a:pt x="1148348" y="1692863"/>
                      <a:pt x="1141941" y="1660696"/>
                      <a:pt x="1134931" y="1629166"/>
                    </a:cubicBezTo>
                    <a:cubicBezTo>
                      <a:pt x="1131160" y="1612185"/>
                      <a:pt x="1123653" y="1532745"/>
                      <a:pt x="1110904" y="1525886"/>
                    </a:cubicBezTo>
                    <a:cubicBezTo>
                      <a:pt x="1103353" y="1521820"/>
                      <a:pt x="1046517" y="1567467"/>
                      <a:pt x="1037512" y="1573155"/>
                    </a:cubicBezTo>
                    <a:cubicBezTo>
                      <a:pt x="1016457" y="1586461"/>
                      <a:pt x="995324" y="1596779"/>
                      <a:pt x="973557" y="1607191"/>
                    </a:cubicBezTo>
                    <a:cubicBezTo>
                      <a:pt x="926768" y="1629578"/>
                      <a:pt x="878534" y="1646653"/>
                      <a:pt x="828918" y="1660907"/>
                    </a:cubicBezTo>
                    <a:cubicBezTo>
                      <a:pt x="769432" y="1677998"/>
                      <a:pt x="728914" y="1649720"/>
                      <a:pt x="692063" y="1596294"/>
                    </a:cubicBezTo>
                    <a:cubicBezTo>
                      <a:pt x="650256" y="1535679"/>
                      <a:pt x="615514" y="1467289"/>
                      <a:pt x="577289" y="1403635"/>
                    </a:cubicBezTo>
                    <a:cubicBezTo>
                      <a:pt x="559905" y="1374684"/>
                      <a:pt x="545505" y="1345779"/>
                      <a:pt x="532667" y="1313846"/>
                    </a:cubicBezTo>
                    <a:cubicBezTo>
                      <a:pt x="524265" y="1292952"/>
                      <a:pt x="490942" y="1236580"/>
                      <a:pt x="502456" y="1214319"/>
                    </a:cubicBezTo>
                    <a:cubicBezTo>
                      <a:pt x="535306" y="1242898"/>
                      <a:pt x="547126" y="1299725"/>
                      <a:pt x="569504" y="1337992"/>
                    </a:cubicBezTo>
                    <a:cubicBezTo>
                      <a:pt x="597394" y="1385683"/>
                      <a:pt x="628824" y="1430648"/>
                      <a:pt x="656858" y="1478297"/>
                    </a:cubicBezTo>
                    <a:cubicBezTo>
                      <a:pt x="680432" y="1518361"/>
                      <a:pt x="704483" y="1566915"/>
                      <a:pt x="739311" y="1595718"/>
                    </a:cubicBezTo>
                    <a:cubicBezTo>
                      <a:pt x="769946" y="1621050"/>
                      <a:pt x="799050" y="1613263"/>
                      <a:pt x="832020" y="1601876"/>
                    </a:cubicBezTo>
                    <a:cubicBezTo>
                      <a:pt x="871979" y="1588079"/>
                      <a:pt x="913399" y="1581279"/>
                      <a:pt x="952560" y="1564165"/>
                    </a:cubicBezTo>
                    <a:cubicBezTo>
                      <a:pt x="994940" y="1545648"/>
                      <a:pt x="1035037" y="1519380"/>
                      <a:pt x="1076385" y="1497961"/>
                    </a:cubicBezTo>
                    <a:cubicBezTo>
                      <a:pt x="1095660" y="1487972"/>
                      <a:pt x="1118741" y="1482296"/>
                      <a:pt x="1136905" y="1469843"/>
                    </a:cubicBezTo>
                    <a:cubicBezTo>
                      <a:pt x="1152561" y="1459118"/>
                      <a:pt x="1150226" y="1453454"/>
                      <a:pt x="1151375" y="1430613"/>
                    </a:cubicBezTo>
                    <a:cubicBezTo>
                      <a:pt x="1152719" y="1403965"/>
                      <a:pt x="1154265" y="1377296"/>
                      <a:pt x="1155296" y="1350624"/>
                    </a:cubicBezTo>
                    <a:cubicBezTo>
                      <a:pt x="1155989" y="1332703"/>
                      <a:pt x="1147508" y="1308405"/>
                      <a:pt x="1153264" y="1295028"/>
                    </a:cubicBezTo>
                    <a:cubicBezTo>
                      <a:pt x="1106321" y="1304327"/>
                      <a:pt x="1060442" y="1316784"/>
                      <a:pt x="1013828" y="1327803"/>
                    </a:cubicBezTo>
                    <a:cubicBezTo>
                      <a:pt x="988307" y="1333835"/>
                      <a:pt x="963698" y="1341294"/>
                      <a:pt x="937916" y="1346034"/>
                    </a:cubicBezTo>
                    <a:cubicBezTo>
                      <a:pt x="928088" y="1347839"/>
                      <a:pt x="914654" y="1347788"/>
                      <a:pt x="905854" y="1352681"/>
                    </a:cubicBezTo>
                    <a:cubicBezTo>
                      <a:pt x="898834" y="1350378"/>
                      <a:pt x="895255" y="1351843"/>
                      <a:pt x="895118" y="1357072"/>
                    </a:cubicBezTo>
                    <a:cubicBezTo>
                      <a:pt x="894782" y="1359912"/>
                      <a:pt x="894251" y="1362713"/>
                      <a:pt x="893521" y="1365467"/>
                    </a:cubicBezTo>
                    <a:cubicBezTo>
                      <a:pt x="879127" y="1372948"/>
                      <a:pt x="870756" y="1356900"/>
                      <a:pt x="858271" y="1341505"/>
                    </a:cubicBezTo>
                    <a:cubicBezTo>
                      <a:pt x="842866" y="1322507"/>
                      <a:pt x="831331" y="1301111"/>
                      <a:pt x="820029" y="1278787"/>
                    </a:cubicBezTo>
                    <a:cubicBezTo>
                      <a:pt x="794758" y="1228875"/>
                      <a:pt x="765631" y="1181932"/>
                      <a:pt x="742245" y="1130613"/>
                    </a:cubicBezTo>
                    <a:cubicBezTo>
                      <a:pt x="718411" y="1078299"/>
                      <a:pt x="699053" y="1022287"/>
                      <a:pt x="678845" y="968011"/>
                    </a:cubicBezTo>
                    <a:cubicBezTo>
                      <a:pt x="660307" y="918216"/>
                      <a:pt x="648436" y="864363"/>
                      <a:pt x="627950" y="815747"/>
                    </a:cubicBezTo>
                    <a:cubicBezTo>
                      <a:pt x="618808" y="794046"/>
                      <a:pt x="607222" y="776101"/>
                      <a:pt x="593691" y="757769"/>
                    </a:cubicBezTo>
                    <a:cubicBezTo>
                      <a:pt x="582527" y="742641"/>
                      <a:pt x="565349" y="710007"/>
                      <a:pt x="548675" y="703058"/>
                    </a:cubicBezTo>
                    <a:cubicBezTo>
                      <a:pt x="544267" y="701221"/>
                      <a:pt x="532722" y="704307"/>
                      <a:pt x="527714" y="703900"/>
                    </a:cubicBezTo>
                    <a:cubicBezTo>
                      <a:pt x="517731" y="703085"/>
                      <a:pt x="508836" y="698898"/>
                      <a:pt x="498621" y="699814"/>
                    </a:cubicBezTo>
                    <a:cubicBezTo>
                      <a:pt x="476503" y="701793"/>
                      <a:pt x="452391" y="717775"/>
                      <a:pt x="434717" y="731825"/>
                    </a:cubicBezTo>
                    <a:cubicBezTo>
                      <a:pt x="446139" y="743459"/>
                      <a:pt x="474711" y="757600"/>
                      <a:pt x="454187" y="778557"/>
                    </a:cubicBezTo>
                    <a:cubicBezTo>
                      <a:pt x="434271" y="798903"/>
                      <a:pt x="423271" y="762407"/>
                      <a:pt x="415671" y="746417"/>
                    </a:cubicBezTo>
                    <a:cubicBezTo>
                      <a:pt x="379883" y="779999"/>
                      <a:pt x="385056" y="826304"/>
                      <a:pt x="380922" y="873752"/>
                    </a:cubicBezTo>
                    <a:cubicBezTo>
                      <a:pt x="378762" y="898524"/>
                      <a:pt x="373082" y="922921"/>
                      <a:pt x="369418" y="947321"/>
                    </a:cubicBezTo>
                    <a:cubicBezTo>
                      <a:pt x="366778" y="964881"/>
                      <a:pt x="368629" y="983045"/>
                      <a:pt x="367875" y="1000974"/>
                    </a:cubicBezTo>
                    <a:cubicBezTo>
                      <a:pt x="365952" y="1046535"/>
                      <a:pt x="361945" y="1090145"/>
                      <a:pt x="362133" y="1135067"/>
                    </a:cubicBezTo>
                    <a:cubicBezTo>
                      <a:pt x="362346" y="1183083"/>
                      <a:pt x="365208" y="1229455"/>
                      <a:pt x="368571" y="1277123"/>
                    </a:cubicBezTo>
                    <a:cubicBezTo>
                      <a:pt x="374230" y="1357378"/>
                      <a:pt x="387198" y="1437660"/>
                      <a:pt x="398319" y="1517277"/>
                    </a:cubicBezTo>
                    <a:cubicBezTo>
                      <a:pt x="404575" y="1562030"/>
                      <a:pt x="413138" y="1605511"/>
                      <a:pt x="421450" y="1649540"/>
                    </a:cubicBezTo>
                    <a:cubicBezTo>
                      <a:pt x="430884" y="1699511"/>
                      <a:pt x="448336" y="1746842"/>
                      <a:pt x="458123" y="1796684"/>
                    </a:cubicBezTo>
                    <a:cubicBezTo>
                      <a:pt x="468095" y="1782198"/>
                      <a:pt x="475595" y="1782128"/>
                      <a:pt x="491723" y="1784047"/>
                    </a:cubicBezTo>
                    <a:cubicBezTo>
                      <a:pt x="504129" y="1785524"/>
                      <a:pt x="512463" y="1782151"/>
                      <a:pt x="511736" y="1801827"/>
                    </a:cubicBezTo>
                    <a:cubicBezTo>
                      <a:pt x="511266" y="1814590"/>
                      <a:pt x="501414" y="1824335"/>
                      <a:pt x="490513" y="1826564"/>
                    </a:cubicBezTo>
                    <a:cubicBezTo>
                      <a:pt x="476298" y="1829467"/>
                      <a:pt x="471468" y="1821362"/>
                      <a:pt x="464142" y="1809058"/>
                    </a:cubicBezTo>
                    <a:cubicBezTo>
                      <a:pt x="462428" y="1832358"/>
                      <a:pt x="476140" y="1856719"/>
                      <a:pt x="481563" y="1879473"/>
                    </a:cubicBezTo>
                    <a:cubicBezTo>
                      <a:pt x="486695" y="1901038"/>
                      <a:pt x="490095" y="1922175"/>
                      <a:pt x="498720" y="1942814"/>
                    </a:cubicBezTo>
                    <a:cubicBezTo>
                      <a:pt x="507136" y="1962948"/>
                      <a:pt x="514341" y="1982808"/>
                      <a:pt x="522856" y="2002751"/>
                    </a:cubicBezTo>
                    <a:cubicBezTo>
                      <a:pt x="526778" y="2011925"/>
                      <a:pt x="530446" y="2021244"/>
                      <a:pt x="534412" y="2030394"/>
                    </a:cubicBezTo>
                    <a:cubicBezTo>
                      <a:pt x="536417" y="2035028"/>
                      <a:pt x="538779" y="2041413"/>
                      <a:pt x="541772" y="2045318"/>
                    </a:cubicBezTo>
                    <a:cubicBezTo>
                      <a:pt x="548792" y="2054473"/>
                      <a:pt x="547675" y="2050039"/>
                      <a:pt x="555891" y="2055252"/>
                    </a:cubicBezTo>
                    <a:cubicBezTo>
                      <a:pt x="573792" y="2066616"/>
                      <a:pt x="567070" y="2063784"/>
                      <a:pt x="567488" y="2087248"/>
                    </a:cubicBezTo>
                    <a:cubicBezTo>
                      <a:pt x="567896" y="2110395"/>
                      <a:pt x="578283" y="2127399"/>
                      <a:pt x="594939" y="2140408"/>
                    </a:cubicBezTo>
                    <a:cubicBezTo>
                      <a:pt x="630278" y="2168016"/>
                      <a:pt x="665133" y="2175694"/>
                      <a:pt x="705309" y="2189643"/>
                    </a:cubicBezTo>
                    <a:cubicBezTo>
                      <a:pt x="742742" y="2202640"/>
                      <a:pt x="782171" y="2213792"/>
                      <a:pt x="821808" y="2213538"/>
                    </a:cubicBezTo>
                    <a:cubicBezTo>
                      <a:pt x="870355" y="2213228"/>
                      <a:pt x="918257" y="2205954"/>
                      <a:pt x="966803" y="2205217"/>
                    </a:cubicBezTo>
                    <a:cubicBezTo>
                      <a:pt x="1020362" y="2204407"/>
                      <a:pt x="1074434" y="2204739"/>
                      <a:pt x="1127883" y="2206855"/>
                    </a:cubicBezTo>
                    <a:cubicBezTo>
                      <a:pt x="1149901" y="2207724"/>
                      <a:pt x="1170349" y="2208845"/>
                      <a:pt x="1191605" y="2215269"/>
                    </a:cubicBezTo>
                    <a:cubicBezTo>
                      <a:pt x="1216290" y="2222735"/>
                      <a:pt x="1240169" y="2219774"/>
                      <a:pt x="1265611" y="2218641"/>
                    </a:cubicBezTo>
                    <a:cubicBezTo>
                      <a:pt x="1319890" y="2216229"/>
                      <a:pt x="1376039" y="2211430"/>
                      <a:pt x="1429608" y="2210999"/>
                    </a:cubicBezTo>
                    <a:cubicBezTo>
                      <a:pt x="1468179" y="2210686"/>
                      <a:pt x="1508876" y="2207611"/>
                      <a:pt x="1547591" y="2210267"/>
                    </a:cubicBezTo>
                    <a:lnTo>
                      <a:pt x="1547591" y="2210267"/>
                    </a:lnTo>
                    <a:close/>
                    <a:moveTo>
                      <a:pt x="2955068" y="2234310"/>
                    </a:moveTo>
                    <a:cubicBezTo>
                      <a:pt x="2964717" y="2240135"/>
                      <a:pt x="2986348" y="2237746"/>
                      <a:pt x="2996049" y="2236128"/>
                    </a:cubicBezTo>
                    <a:cubicBezTo>
                      <a:pt x="3013137" y="2233280"/>
                      <a:pt x="3014968" y="2225540"/>
                      <a:pt x="3025811" y="2208128"/>
                    </a:cubicBezTo>
                    <a:cubicBezTo>
                      <a:pt x="3044472" y="2178142"/>
                      <a:pt x="3059624" y="2149425"/>
                      <a:pt x="3070604" y="2114692"/>
                    </a:cubicBezTo>
                    <a:cubicBezTo>
                      <a:pt x="3091617" y="2048213"/>
                      <a:pt x="3100197" y="1980203"/>
                      <a:pt x="3109422" y="1910662"/>
                    </a:cubicBezTo>
                    <a:cubicBezTo>
                      <a:pt x="3119675" y="1833392"/>
                      <a:pt x="3100951" y="1753298"/>
                      <a:pt x="3094253" y="1676552"/>
                    </a:cubicBezTo>
                    <a:cubicBezTo>
                      <a:pt x="3092714" y="1658945"/>
                      <a:pt x="3090609" y="1641498"/>
                      <a:pt x="3088175" y="1624023"/>
                    </a:cubicBezTo>
                    <a:cubicBezTo>
                      <a:pt x="3086718" y="1613576"/>
                      <a:pt x="3086338" y="1578036"/>
                      <a:pt x="3080322" y="1568991"/>
                    </a:cubicBezTo>
                    <a:cubicBezTo>
                      <a:pt x="3068763" y="1551614"/>
                      <a:pt x="3015012" y="1565630"/>
                      <a:pt x="2993879" y="1567205"/>
                    </a:cubicBezTo>
                    <a:cubicBezTo>
                      <a:pt x="2934891" y="1571608"/>
                      <a:pt x="2875515" y="1572638"/>
                      <a:pt x="2816555" y="1573402"/>
                    </a:cubicBezTo>
                    <a:cubicBezTo>
                      <a:pt x="2785117" y="1573809"/>
                      <a:pt x="2753504" y="1575313"/>
                      <a:pt x="2722378" y="1575591"/>
                    </a:cubicBezTo>
                    <a:cubicBezTo>
                      <a:pt x="2708084" y="1575721"/>
                      <a:pt x="2694108" y="1574910"/>
                      <a:pt x="2679762" y="1573319"/>
                    </a:cubicBezTo>
                    <a:cubicBezTo>
                      <a:pt x="2674963" y="1572791"/>
                      <a:pt x="2670277" y="1571529"/>
                      <a:pt x="2665444" y="1571224"/>
                    </a:cubicBezTo>
                    <a:cubicBezTo>
                      <a:pt x="2648893" y="1570178"/>
                      <a:pt x="2650138" y="1567436"/>
                      <a:pt x="2645860" y="1584182"/>
                    </a:cubicBezTo>
                    <a:cubicBezTo>
                      <a:pt x="2638366" y="1613521"/>
                      <a:pt x="2644132" y="1650848"/>
                      <a:pt x="2642164" y="1681300"/>
                    </a:cubicBezTo>
                    <a:cubicBezTo>
                      <a:pt x="2639532" y="1721992"/>
                      <a:pt x="2638109" y="1763259"/>
                      <a:pt x="2638760" y="1804037"/>
                    </a:cubicBezTo>
                    <a:cubicBezTo>
                      <a:pt x="2639364" y="1841720"/>
                      <a:pt x="2638239" y="1879317"/>
                      <a:pt x="2639470" y="1917082"/>
                    </a:cubicBezTo>
                    <a:cubicBezTo>
                      <a:pt x="2639984" y="1932723"/>
                      <a:pt x="2641479" y="1945474"/>
                      <a:pt x="2645088" y="1960410"/>
                    </a:cubicBezTo>
                    <a:cubicBezTo>
                      <a:pt x="2649171" y="1977297"/>
                      <a:pt x="2653662" y="2016751"/>
                      <a:pt x="2663829" y="2028435"/>
                    </a:cubicBezTo>
                    <a:cubicBezTo>
                      <a:pt x="2664984" y="2029767"/>
                      <a:pt x="2673626" y="2026665"/>
                      <a:pt x="2675919" y="2029979"/>
                    </a:cubicBezTo>
                    <a:cubicBezTo>
                      <a:pt x="2679454" y="2035083"/>
                      <a:pt x="2678806" y="2045883"/>
                      <a:pt x="2681233" y="2049181"/>
                    </a:cubicBezTo>
                    <a:cubicBezTo>
                      <a:pt x="2689086" y="2059859"/>
                      <a:pt x="2705317" y="2060705"/>
                      <a:pt x="2717092" y="2065504"/>
                    </a:cubicBezTo>
                    <a:cubicBezTo>
                      <a:pt x="2749401" y="2078669"/>
                      <a:pt x="2779039" y="2092963"/>
                      <a:pt x="2809490" y="2110716"/>
                    </a:cubicBezTo>
                    <a:cubicBezTo>
                      <a:pt x="2836697" y="2126576"/>
                      <a:pt x="2880565" y="2140075"/>
                      <a:pt x="2896923" y="2171365"/>
                    </a:cubicBezTo>
                    <a:cubicBezTo>
                      <a:pt x="2904423" y="2185710"/>
                      <a:pt x="2905434" y="2204626"/>
                      <a:pt x="2912332" y="2219425"/>
                    </a:cubicBezTo>
                    <a:cubicBezTo>
                      <a:pt x="2920185" y="2236285"/>
                      <a:pt x="2904471" y="2227471"/>
                      <a:pt x="2923712" y="2234310"/>
                    </a:cubicBezTo>
                    <a:cubicBezTo>
                      <a:pt x="2932378" y="2237389"/>
                      <a:pt x="2946186" y="2234310"/>
                      <a:pt x="2955068" y="2234310"/>
                    </a:cubicBezTo>
                    <a:lnTo>
                      <a:pt x="2955068" y="2234310"/>
                    </a:lnTo>
                    <a:close/>
                    <a:moveTo>
                      <a:pt x="86711" y="2043630"/>
                    </a:moveTo>
                    <a:cubicBezTo>
                      <a:pt x="84263" y="2082563"/>
                      <a:pt x="65070" y="2119647"/>
                      <a:pt x="58389" y="2157925"/>
                    </a:cubicBezTo>
                    <a:cubicBezTo>
                      <a:pt x="55263" y="2175850"/>
                      <a:pt x="49960" y="2193470"/>
                      <a:pt x="46285" y="2211289"/>
                    </a:cubicBezTo>
                    <a:cubicBezTo>
                      <a:pt x="42761" y="2228383"/>
                      <a:pt x="30030" y="2248628"/>
                      <a:pt x="31319" y="2265542"/>
                    </a:cubicBezTo>
                    <a:cubicBezTo>
                      <a:pt x="78309" y="2246410"/>
                      <a:pt x="125906" y="2241600"/>
                      <a:pt x="175018" y="2236441"/>
                    </a:cubicBezTo>
                    <a:cubicBezTo>
                      <a:pt x="221566" y="2231549"/>
                      <a:pt x="270740" y="2229602"/>
                      <a:pt x="316898" y="2229578"/>
                    </a:cubicBezTo>
                    <a:cubicBezTo>
                      <a:pt x="363933" y="2229551"/>
                      <a:pt x="414224" y="2224302"/>
                      <a:pt x="462654" y="2223487"/>
                    </a:cubicBezTo>
                    <a:cubicBezTo>
                      <a:pt x="513302" y="2222637"/>
                      <a:pt x="564715" y="2221137"/>
                      <a:pt x="614629" y="2215136"/>
                    </a:cubicBezTo>
                    <a:cubicBezTo>
                      <a:pt x="588529" y="2193047"/>
                      <a:pt x="555871" y="2172301"/>
                      <a:pt x="536599" y="2141567"/>
                    </a:cubicBezTo>
                    <a:cubicBezTo>
                      <a:pt x="515647" y="2108158"/>
                      <a:pt x="504767" y="2066299"/>
                      <a:pt x="486331" y="2031044"/>
                    </a:cubicBezTo>
                    <a:cubicBezTo>
                      <a:pt x="449337" y="1960296"/>
                      <a:pt x="425818" y="1872509"/>
                      <a:pt x="406426" y="1793026"/>
                    </a:cubicBezTo>
                    <a:cubicBezTo>
                      <a:pt x="367275" y="1632570"/>
                      <a:pt x="323524" y="1475077"/>
                      <a:pt x="312980" y="1308644"/>
                    </a:cubicBezTo>
                    <a:cubicBezTo>
                      <a:pt x="292912" y="1320388"/>
                      <a:pt x="276983" y="1365948"/>
                      <a:pt x="266935" y="1388637"/>
                    </a:cubicBezTo>
                    <a:cubicBezTo>
                      <a:pt x="254111" y="1417604"/>
                      <a:pt x="247396" y="1449004"/>
                      <a:pt x="239059" y="1479793"/>
                    </a:cubicBezTo>
                    <a:cubicBezTo>
                      <a:pt x="221892" y="1543208"/>
                      <a:pt x="210011" y="1608962"/>
                      <a:pt x="188991" y="1671773"/>
                    </a:cubicBezTo>
                    <a:cubicBezTo>
                      <a:pt x="148815" y="1791843"/>
                      <a:pt x="122992" y="1921219"/>
                      <a:pt x="86711" y="2043630"/>
                    </a:cubicBezTo>
                    <a:lnTo>
                      <a:pt x="86711" y="2043630"/>
                    </a:lnTo>
                    <a:close/>
                    <a:moveTo>
                      <a:pt x="2637492" y="1108457"/>
                    </a:moveTo>
                    <a:cubicBezTo>
                      <a:pt x="2646182" y="1180220"/>
                      <a:pt x="2664405" y="1252911"/>
                      <a:pt x="2665104" y="1325539"/>
                    </a:cubicBezTo>
                    <a:cubicBezTo>
                      <a:pt x="2665258" y="1341517"/>
                      <a:pt x="2662890" y="1359262"/>
                      <a:pt x="2665803" y="1375017"/>
                    </a:cubicBezTo>
                    <a:cubicBezTo>
                      <a:pt x="2668916" y="1391837"/>
                      <a:pt x="2679039" y="1406707"/>
                      <a:pt x="2684883" y="1422692"/>
                    </a:cubicBezTo>
                    <a:cubicBezTo>
                      <a:pt x="2694159" y="1448068"/>
                      <a:pt x="2717651" y="1500080"/>
                      <a:pt x="2694996" y="1521581"/>
                    </a:cubicBezTo>
                    <a:cubicBezTo>
                      <a:pt x="2694537" y="1501177"/>
                      <a:pt x="2678195" y="1475265"/>
                      <a:pt x="2669965" y="1457422"/>
                    </a:cubicBezTo>
                    <a:cubicBezTo>
                      <a:pt x="2657559" y="1430539"/>
                      <a:pt x="2641259" y="1405958"/>
                      <a:pt x="2627811" y="1379741"/>
                    </a:cubicBezTo>
                    <a:cubicBezTo>
                      <a:pt x="2599661" y="1324865"/>
                      <a:pt x="2568117" y="1271165"/>
                      <a:pt x="2531839" y="1222788"/>
                    </a:cubicBezTo>
                    <a:cubicBezTo>
                      <a:pt x="2496504" y="1175664"/>
                      <a:pt x="2455780" y="1133864"/>
                      <a:pt x="2418309" y="1088993"/>
                    </a:cubicBezTo>
                    <a:cubicBezTo>
                      <a:pt x="2407051" y="1075510"/>
                      <a:pt x="2316738" y="945746"/>
                      <a:pt x="2313149" y="947560"/>
                    </a:cubicBezTo>
                    <a:cubicBezTo>
                      <a:pt x="2341163" y="1071005"/>
                      <a:pt x="2388784" y="1178414"/>
                      <a:pt x="2453952" y="1281772"/>
                    </a:cubicBezTo>
                    <a:cubicBezTo>
                      <a:pt x="2485905" y="1332441"/>
                      <a:pt x="2524253" y="1365784"/>
                      <a:pt x="2563150" y="1408708"/>
                    </a:cubicBezTo>
                    <a:cubicBezTo>
                      <a:pt x="2595541" y="1444456"/>
                      <a:pt x="2656589" y="1482680"/>
                      <a:pt x="2645390" y="1541253"/>
                    </a:cubicBezTo>
                    <a:cubicBezTo>
                      <a:pt x="2696024" y="1535691"/>
                      <a:pt x="2746326" y="1526803"/>
                      <a:pt x="2797420" y="1526803"/>
                    </a:cubicBezTo>
                    <a:cubicBezTo>
                      <a:pt x="2789018" y="1452906"/>
                      <a:pt x="2782584" y="1380179"/>
                      <a:pt x="2767583" y="1307496"/>
                    </a:cubicBezTo>
                    <a:cubicBezTo>
                      <a:pt x="2750553" y="1224966"/>
                      <a:pt x="2739018" y="1139967"/>
                      <a:pt x="2724607" y="1056704"/>
                    </a:cubicBezTo>
                    <a:cubicBezTo>
                      <a:pt x="2709901" y="971701"/>
                      <a:pt x="2684955" y="889409"/>
                      <a:pt x="2669437" y="804567"/>
                    </a:cubicBezTo>
                    <a:cubicBezTo>
                      <a:pt x="2654577" y="723325"/>
                      <a:pt x="2641811" y="642228"/>
                      <a:pt x="2630917" y="560081"/>
                    </a:cubicBezTo>
                    <a:cubicBezTo>
                      <a:pt x="2621915" y="605599"/>
                      <a:pt x="2625237" y="655593"/>
                      <a:pt x="2622042" y="702035"/>
                    </a:cubicBezTo>
                    <a:cubicBezTo>
                      <a:pt x="2618779" y="749484"/>
                      <a:pt x="2619094" y="796059"/>
                      <a:pt x="2620181" y="843786"/>
                    </a:cubicBezTo>
                    <a:cubicBezTo>
                      <a:pt x="2622193" y="932435"/>
                      <a:pt x="2630461" y="1020016"/>
                      <a:pt x="2637492" y="1108457"/>
                    </a:cubicBezTo>
                    <a:lnTo>
                      <a:pt x="2637492" y="1108457"/>
                    </a:lnTo>
                    <a:close/>
                    <a:moveTo>
                      <a:pt x="2856902" y="685803"/>
                    </a:moveTo>
                    <a:cubicBezTo>
                      <a:pt x="2857186" y="647857"/>
                      <a:pt x="2863620" y="610425"/>
                      <a:pt x="2865605" y="572569"/>
                    </a:cubicBezTo>
                    <a:cubicBezTo>
                      <a:pt x="2866215" y="560955"/>
                      <a:pt x="2876338" y="481714"/>
                      <a:pt x="2866897" y="477578"/>
                    </a:cubicBezTo>
                    <a:cubicBezTo>
                      <a:pt x="2859133" y="496921"/>
                      <a:pt x="2857323" y="521673"/>
                      <a:pt x="2850272" y="541968"/>
                    </a:cubicBezTo>
                    <a:cubicBezTo>
                      <a:pt x="2843227" y="562243"/>
                      <a:pt x="2833804" y="581559"/>
                      <a:pt x="2827044" y="601975"/>
                    </a:cubicBezTo>
                    <a:cubicBezTo>
                      <a:pt x="2812400" y="646204"/>
                      <a:pt x="2807347" y="696250"/>
                      <a:pt x="2805770" y="743271"/>
                    </a:cubicBezTo>
                    <a:cubicBezTo>
                      <a:pt x="2802202" y="849630"/>
                      <a:pt x="2800358" y="955750"/>
                      <a:pt x="2806613" y="1062109"/>
                    </a:cubicBezTo>
                    <a:cubicBezTo>
                      <a:pt x="2809294" y="1107697"/>
                      <a:pt x="2811351" y="1153364"/>
                      <a:pt x="2810617" y="1199042"/>
                    </a:cubicBezTo>
                    <a:cubicBezTo>
                      <a:pt x="2809812" y="1249303"/>
                      <a:pt x="2803076" y="1292929"/>
                      <a:pt x="2811255" y="1342778"/>
                    </a:cubicBezTo>
                    <a:cubicBezTo>
                      <a:pt x="2819352" y="1392143"/>
                      <a:pt x="2824439" y="1441303"/>
                      <a:pt x="2827137" y="1491388"/>
                    </a:cubicBezTo>
                    <a:cubicBezTo>
                      <a:pt x="2829029" y="1526541"/>
                      <a:pt x="2829790" y="1524053"/>
                      <a:pt x="2859140" y="1521581"/>
                    </a:cubicBezTo>
                    <a:cubicBezTo>
                      <a:pt x="2880328" y="1519795"/>
                      <a:pt x="2901725" y="1521703"/>
                      <a:pt x="2922945" y="1520594"/>
                    </a:cubicBezTo>
                    <a:cubicBezTo>
                      <a:pt x="2913024" y="1383587"/>
                      <a:pt x="2911403" y="1246299"/>
                      <a:pt x="2895555" y="1109817"/>
                    </a:cubicBezTo>
                    <a:cubicBezTo>
                      <a:pt x="2887469" y="1040189"/>
                      <a:pt x="2887253" y="969554"/>
                      <a:pt x="2877209" y="900185"/>
                    </a:cubicBezTo>
                    <a:cubicBezTo>
                      <a:pt x="2872218" y="865726"/>
                      <a:pt x="2863843" y="831960"/>
                      <a:pt x="2859030" y="797462"/>
                    </a:cubicBezTo>
                    <a:cubicBezTo>
                      <a:pt x="2853864" y="760421"/>
                      <a:pt x="2856408" y="723129"/>
                      <a:pt x="2856902" y="685803"/>
                    </a:cubicBezTo>
                    <a:lnTo>
                      <a:pt x="2856902" y="685803"/>
                    </a:lnTo>
                    <a:close/>
                    <a:moveTo>
                      <a:pt x="710633" y="599582"/>
                    </a:moveTo>
                    <a:cubicBezTo>
                      <a:pt x="767136" y="605176"/>
                      <a:pt x="827238" y="624479"/>
                      <a:pt x="885153" y="611733"/>
                    </a:cubicBezTo>
                    <a:cubicBezTo>
                      <a:pt x="875606" y="607314"/>
                      <a:pt x="850623" y="601219"/>
                      <a:pt x="861867" y="583780"/>
                    </a:cubicBezTo>
                    <a:cubicBezTo>
                      <a:pt x="873299" y="566047"/>
                      <a:pt x="892564" y="588539"/>
                      <a:pt x="903966" y="586217"/>
                    </a:cubicBezTo>
                    <a:cubicBezTo>
                      <a:pt x="910996" y="584783"/>
                      <a:pt x="926532" y="551201"/>
                      <a:pt x="930865" y="544248"/>
                    </a:cubicBezTo>
                    <a:cubicBezTo>
                      <a:pt x="940700" y="528446"/>
                      <a:pt x="941886" y="525692"/>
                      <a:pt x="959571" y="521642"/>
                    </a:cubicBezTo>
                    <a:cubicBezTo>
                      <a:pt x="976703" y="517725"/>
                      <a:pt x="980587" y="521967"/>
                      <a:pt x="982757" y="502503"/>
                    </a:cubicBezTo>
                    <a:cubicBezTo>
                      <a:pt x="985249" y="480120"/>
                      <a:pt x="978472" y="454956"/>
                      <a:pt x="979144" y="432068"/>
                    </a:cubicBezTo>
                    <a:cubicBezTo>
                      <a:pt x="980587" y="382792"/>
                      <a:pt x="994498" y="339582"/>
                      <a:pt x="1007445" y="293223"/>
                    </a:cubicBezTo>
                    <a:cubicBezTo>
                      <a:pt x="952437" y="306897"/>
                      <a:pt x="898649" y="323114"/>
                      <a:pt x="842403" y="331928"/>
                    </a:cubicBezTo>
                    <a:cubicBezTo>
                      <a:pt x="818359" y="335696"/>
                      <a:pt x="780954" y="344389"/>
                      <a:pt x="759111" y="325712"/>
                    </a:cubicBezTo>
                    <a:cubicBezTo>
                      <a:pt x="753431" y="320854"/>
                      <a:pt x="754339" y="314297"/>
                      <a:pt x="749691" y="308668"/>
                    </a:cubicBezTo>
                    <a:cubicBezTo>
                      <a:pt x="741895" y="299224"/>
                      <a:pt x="727436" y="289454"/>
                      <a:pt x="716381" y="286763"/>
                    </a:cubicBezTo>
                    <a:cubicBezTo>
                      <a:pt x="648347" y="270213"/>
                      <a:pt x="641710" y="381042"/>
                      <a:pt x="675805" y="422514"/>
                    </a:cubicBezTo>
                    <a:cubicBezTo>
                      <a:pt x="684344" y="432906"/>
                      <a:pt x="696225" y="438038"/>
                      <a:pt x="704970" y="447561"/>
                    </a:cubicBezTo>
                    <a:cubicBezTo>
                      <a:pt x="716642" y="460260"/>
                      <a:pt x="717598" y="473637"/>
                      <a:pt x="719302" y="493023"/>
                    </a:cubicBezTo>
                    <a:cubicBezTo>
                      <a:pt x="722497" y="529374"/>
                      <a:pt x="718157" y="565867"/>
                      <a:pt x="704586" y="599120"/>
                    </a:cubicBezTo>
                    <a:lnTo>
                      <a:pt x="710633" y="599582"/>
                    </a:lnTo>
                    <a:close/>
                    <a:moveTo>
                      <a:pt x="1536238" y="1122798"/>
                    </a:moveTo>
                    <a:cubicBezTo>
                      <a:pt x="1556322" y="1127154"/>
                      <a:pt x="1577284" y="1126159"/>
                      <a:pt x="1597420" y="1129876"/>
                    </a:cubicBezTo>
                    <a:cubicBezTo>
                      <a:pt x="1604574" y="1131196"/>
                      <a:pt x="1626023" y="1135803"/>
                      <a:pt x="1632313" y="1131024"/>
                    </a:cubicBezTo>
                    <a:cubicBezTo>
                      <a:pt x="1641918" y="1123726"/>
                      <a:pt x="1645333" y="1096960"/>
                      <a:pt x="1649875" y="1084496"/>
                    </a:cubicBezTo>
                    <a:cubicBezTo>
                      <a:pt x="1657862" y="1062572"/>
                      <a:pt x="1669164" y="1043448"/>
                      <a:pt x="1676781" y="1021124"/>
                    </a:cubicBezTo>
                    <a:cubicBezTo>
                      <a:pt x="1707906" y="929940"/>
                      <a:pt x="1736931" y="838392"/>
                      <a:pt x="1774577" y="750322"/>
                    </a:cubicBezTo>
                    <a:cubicBezTo>
                      <a:pt x="1760148" y="746037"/>
                      <a:pt x="1749069" y="745869"/>
                      <a:pt x="1734528" y="743655"/>
                    </a:cubicBezTo>
                    <a:cubicBezTo>
                      <a:pt x="1719380" y="741348"/>
                      <a:pt x="1705647" y="731113"/>
                      <a:pt x="1691195" y="726714"/>
                    </a:cubicBezTo>
                    <a:cubicBezTo>
                      <a:pt x="1677459" y="722534"/>
                      <a:pt x="1663069" y="723599"/>
                      <a:pt x="1649460" y="718738"/>
                    </a:cubicBezTo>
                    <a:cubicBezTo>
                      <a:pt x="1641963" y="716063"/>
                      <a:pt x="1635529" y="710113"/>
                      <a:pt x="1628138" y="708033"/>
                    </a:cubicBezTo>
                    <a:cubicBezTo>
                      <a:pt x="1616356" y="704723"/>
                      <a:pt x="1602607" y="702788"/>
                      <a:pt x="1595600" y="711625"/>
                    </a:cubicBezTo>
                    <a:cubicBezTo>
                      <a:pt x="1588418" y="720689"/>
                      <a:pt x="1585899" y="745543"/>
                      <a:pt x="1581991" y="757252"/>
                    </a:cubicBezTo>
                    <a:cubicBezTo>
                      <a:pt x="1571584" y="788444"/>
                      <a:pt x="1559493" y="818548"/>
                      <a:pt x="1550776" y="850457"/>
                    </a:cubicBezTo>
                    <a:cubicBezTo>
                      <a:pt x="1542909" y="879236"/>
                      <a:pt x="1535436" y="907710"/>
                      <a:pt x="1528511" y="936752"/>
                    </a:cubicBezTo>
                    <a:cubicBezTo>
                      <a:pt x="1521196" y="967412"/>
                      <a:pt x="1506778" y="992681"/>
                      <a:pt x="1497996" y="1021970"/>
                    </a:cubicBezTo>
                    <a:cubicBezTo>
                      <a:pt x="1491315" y="1044263"/>
                      <a:pt x="1485011" y="1067053"/>
                      <a:pt x="1484013" y="1090822"/>
                    </a:cubicBezTo>
                    <a:cubicBezTo>
                      <a:pt x="1483043" y="1114016"/>
                      <a:pt x="1480088" y="1115493"/>
                      <a:pt x="1500385" y="1119198"/>
                    </a:cubicBezTo>
                    <a:cubicBezTo>
                      <a:pt x="1510631" y="1121067"/>
                      <a:pt x="1526599" y="1128024"/>
                      <a:pt x="1536238" y="1122798"/>
                    </a:cubicBezTo>
                    <a:lnTo>
                      <a:pt x="1536238" y="1122798"/>
                    </a:lnTo>
                    <a:close/>
                    <a:moveTo>
                      <a:pt x="2857680" y="2208308"/>
                    </a:moveTo>
                    <a:cubicBezTo>
                      <a:pt x="2862911" y="2211093"/>
                      <a:pt x="2867843" y="2210725"/>
                      <a:pt x="2872471" y="2207196"/>
                    </a:cubicBezTo>
                    <a:cubicBezTo>
                      <a:pt x="2827120" y="2185306"/>
                      <a:pt x="2783005" y="2154948"/>
                      <a:pt x="2735693" y="2139930"/>
                    </a:cubicBezTo>
                    <a:cubicBezTo>
                      <a:pt x="2691311" y="2125848"/>
                      <a:pt x="2648173" y="2109020"/>
                      <a:pt x="2605417" y="2091674"/>
                    </a:cubicBezTo>
                    <a:cubicBezTo>
                      <a:pt x="2570674" y="2077580"/>
                      <a:pt x="2539439" y="2066608"/>
                      <a:pt x="2508028" y="2041805"/>
                    </a:cubicBezTo>
                    <a:cubicBezTo>
                      <a:pt x="2488962" y="2026747"/>
                      <a:pt x="2472025" y="2009817"/>
                      <a:pt x="2458923" y="1987814"/>
                    </a:cubicBezTo>
                    <a:cubicBezTo>
                      <a:pt x="2444337" y="1963317"/>
                      <a:pt x="2441091" y="1928454"/>
                      <a:pt x="2425295" y="1906392"/>
                    </a:cubicBezTo>
                    <a:cubicBezTo>
                      <a:pt x="2403973" y="1933150"/>
                      <a:pt x="2378925" y="1953414"/>
                      <a:pt x="2353699" y="1974676"/>
                    </a:cubicBezTo>
                    <a:cubicBezTo>
                      <a:pt x="2344971" y="1982033"/>
                      <a:pt x="2324036" y="1998070"/>
                      <a:pt x="2321051" y="2009453"/>
                    </a:cubicBezTo>
                    <a:cubicBezTo>
                      <a:pt x="2317284" y="2023817"/>
                      <a:pt x="2327375" y="2037559"/>
                      <a:pt x="2332366" y="2052095"/>
                    </a:cubicBezTo>
                    <a:cubicBezTo>
                      <a:pt x="2345149" y="2089324"/>
                      <a:pt x="2351395" y="2126533"/>
                      <a:pt x="2358330" y="2165239"/>
                    </a:cubicBezTo>
                    <a:cubicBezTo>
                      <a:pt x="2361110" y="2180751"/>
                      <a:pt x="2367112" y="2204070"/>
                      <a:pt x="2378263" y="2210568"/>
                    </a:cubicBezTo>
                    <a:cubicBezTo>
                      <a:pt x="2388417" y="2216479"/>
                      <a:pt x="2417822" y="2212182"/>
                      <a:pt x="2430457" y="2211085"/>
                    </a:cubicBezTo>
                    <a:cubicBezTo>
                      <a:pt x="2496377" y="2205378"/>
                      <a:pt x="2561127" y="2199534"/>
                      <a:pt x="2627445" y="2204732"/>
                    </a:cubicBezTo>
                    <a:cubicBezTo>
                      <a:pt x="2702489" y="2210611"/>
                      <a:pt x="2782830" y="2214673"/>
                      <a:pt x="2857680" y="2208308"/>
                    </a:cubicBezTo>
                    <a:lnTo>
                      <a:pt x="2857680" y="2208308"/>
                    </a:lnTo>
                    <a:close/>
                    <a:moveTo>
                      <a:pt x="2989344" y="1518448"/>
                    </a:moveTo>
                    <a:cubicBezTo>
                      <a:pt x="3001325" y="1518495"/>
                      <a:pt x="3013028" y="1516783"/>
                      <a:pt x="3024964" y="1516783"/>
                    </a:cubicBezTo>
                    <a:cubicBezTo>
                      <a:pt x="3018074" y="1480020"/>
                      <a:pt x="3034182" y="1432450"/>
                      <a:pt x="3039892" y="1395754"/>
                    </a:cubicBezTo>
                    <a:cubicBezTo>
                      <a:pt x="3046282" y="1354706"/>
                      <a:pt x="3051146" y="1312260"/>
                      <a:pt x="3055407" y="1270883"/>
                    </a:cubicBezTo>
                    <a:cubicBezTo>
                      <a:pt x="3064389" y="1183730"/>
                      <a:pt x="3068458" y="1097634"/>
                      <a:pt x="3068574" y="1009843"/>
                    </a:cubicBezTo>
                    <a:cubicBezTo>
                      <a:pt x="3068684" y="924891"/>
                      <a:pt x="3082218" y="847261"/>
                      <a:pt x="3101174" y="765595"/>
                    </a:cubicBezTo>
                    <a:cubicBezTo>
                      <a:pt x="3121529" y="677890"/>
                      <a:pt x="3154863" y="599018"/>
                      <a:pt x="3182423" y="514434"/>
                    </a:cubicBezTo>
                    <a:cubicBezTo>
                      <a:pt x="3152192" y="532696"/>
                      <a:pt x="3135457" y="575429"/>
                      <a:pt x="3119572" y="608098"/>
                    </a:cubicBezTo>
                    <a:cubicBezTo>
                      <a:pt x="3099491" y="649404"/>
                      <a:pt x="3086115" y="695141"/>
                      <a:pt x="3077915" y="741513"/>
                    </a:cubicBezTo>
                    <a:cubicBezTo>
                      <a:pt x="3062095" y="830969"/>
                      <a:pt x="3044743" y="920696"/>
                      <a:pt x="3026489" y="1010003"/>
                    </a:cubicBezTo>
                    <a:cubicBezTo>
                      <a:pt x="3007481" y="1102993"/>
                      <a:pt x="2996306" y="1196836"/>
                      <a:pt x="2974532" y="1289066"/>
                    </a:cubicBezTo>
                    <a:cubicBezTo>
                      <a:pt x="2963912" y="1334043"/>
                      <a:pt x="2949473" y="1389377"/>
                      <a:pt x="2948671" y="1435760"/>
                    </a:cubicBezTo>
                    <a:cubicBezTo>
                      <a:pt x="2948339" y="1454946"/>
                      <a:pt x="2943279" y="1495129"/>
                      <a:pt x="2950889" y="1511792"/>
                    </a:cubicBezTo>
                    <a:cubicBezTo>
                      <a:pt x="2958005" y="1527383"/>
                      <a:pt x="2973740" y="1520038"/>
                      <a:pt x="2989344" y="1518448"/>
                    </a:cubicBezTo>
                    <a:lnTo>
                      <a:pt x="2989344" y="1518448"/>
                    </a:lnTo>
                    <a:close/>
                    <a:moveTo>
                      <a:pt x="1180924" y="1403071"/>
                    </a:moveTo>
                    <a:cubicBezTo>
                      <a:pt x="1180293" y="1412621"/>
                      <a:pt x="1179697" y="1421705"/>
                      <a:pt x="1178212" y="1431138"/>
                    </a:cubicBezTo>
                    <a:cubicBezTo>
                      <a:pt x="1194807" y="1430958"/>
                      <a:pt x="1215824" y="1411282"/>
                      <a:pt x="1230057" y="1402449"/>
                    </a:cubicBezTo>
                    <a:cubicBezTo>
                      <a:pt x="1247395" y="1391688"/>
                      <a:pt x="1264754" y="1379819"/>
                      <a:pt x="1281713" y="1369004"/>
                    </a:cubicBezTo>
                    <a:cubicBezTo>
                      <a:pt x="1314449" y="1348117"/>
                      <a:pt x="1351615" y="1334356"/>
                      <a:pt x="1386570" y="1317199"/>
                    </a:cubicBezTo>
                    <a:cubicBezTo>
                      <a:pt x="1426725" y="1297488"/>
                      <a:pt x="1463634" y="1273672"/>
                      <a:pt x="1502034" y="1249942"/>
                    </a:cubicBezTo>
                    <a:cubicBezTo>
                      <a:pt x="1515447" y="1241653"/>
                      <a:pt x="1611848" y="1193903"/>
                      <a:pt x="1610230" y="1180858"/>
                    </a:cubicBezTo>
                    <a:cubicBezTo>
                      <a:pt x="1589066" y="1180051"/>
                      <a:pt x="1567902" y="1179248"/>
                      <a:pt x="1546734" y="1178445"/>
                    </a:cubicBezTo>
                    <a:cubicBezTo>
                      <a:pt x="1528590" y="1177756"/>
                      <a:pt x="1500488" y="1182441"/>
                      <a:pt x="1483112" y="1176032"/>
                    </a:cubicBezTo>
                    <a:cubicBezTo>
                      <a:pt x="1473596" y="1172519"/>
                      <a:pt x="1462911" y="1159588"/>
                      <a:pt x="1459318" y="1149462"/>
                    </a:cubicBezTo>
                    <a:cubicBezTo>
                      <a:pt x="1455763" y="1139442"/>
                      <a:pt x="1463754" y="1093357"/>
                      <a:pt x="1459109" y="1090419"/>
                    </a:cubicBezTo>
                    <a:cubicBezTo>
                      <a:pt x="1435422" y="1118054"/>
                      <a:pt x="1420527" y="1154786"/>
                      <a:pt x="1399350" y="1184599"/>
                    </a:cubicBezTo>
                    <a:cubicBezTo>
                      <a:pt x="1375947" y="1217550"/>
                      <a:pt x="1345706" y="1236792"/>
                      <a:pt x="1312375" y="1254301"/>
                    </a:cubicBezTo>
                    <a:cubicBezTo>
                      <a:pt x="1275570" y="1273640"/>
                      <a:pt x="1237475" y="1288616"/>
                      <a:pt x="1199860" y="1305189"/>
                    </a:cubicBezTo>
                    <a:cubicBezTo>
                      <a:pt x="1183995" y="1312177"/>
                      <a:pt x="1184311" y="1316177"/>
                      <a:pt x="1182929" y="1336053"/>
                    </a:cubicBezTo>
                    <a:cubicBezTo>
                      <a:pt x="1181383" y="1358267"/>
                      <a:pt x="1181551" y="1380798"/>
                      <a:pt x="1180924" y="1403071"/>
                    </a:cubicBezTo>
                    <a:lnTo>
                      <a:pt x="1180924" y="1403071"/>
                    </a:lnTo>
                    <a:close/>
                    <a:moveTo>
                      <a:pt x="3093540" y="2238838"/>
                    </a:moveTo>
                    <a:cubicBezTo>
                      <a:pt x="3133438" y="2243731"/>
                      <a:pt x="3174327" y="2240942"/>
                      <a:pt x="3214536" y="2244757"/>
                    </a:cubicBezTo>
                    <a:cubicBezTo>
                      <a:pt x="3229167" y="2246144"/>
                      <a:pt x="3249450" y="2248212"/>
                      <a:pt x="3234730" y="2270650"/>
                    </a:cubicBezTo>
                    <a:cubicBezTo>
                      <a:pt x="3225461" y="2284783"/>
                      <a:pt x="3195768" y="2280251"/>
                      <a:pt x="3182300" y="2281230"/>
                    </a:cubicBezTo>
                    <a:cubicBezTo>
                      <a:pt x="3146138" y="2283858"/>
                      <a:pt x="3107852" y="2282444"/>
                      <a:pt x="3071608" y="2281833"/>
                    </a:cubicBezTo>
                    <a:cubicBezTo>
                      <a:pt x="3063977" y="2281708"/>
                      <a:pt x="3055545" y="2279115"/>
                      <a:pt x="3047832" y="2279699"/>
                    </a:cubicBezTo>
                    <a:cubicBezTo>
                      <a:pt x="3038929" y="2280368"/>
                      <a:pt x="3028268" y="2287685"/>
                      <a:pt x="3020154" y="2287631"/>
                    </a:cubicBezTo>
                    <a:cubicBezTo>
                      <a:pt x="3015153" y="2287596"/>
                      <a:pt x="3013360" y="2281567"/>
                      <a:pt x="3009048" y="2281015"/>
                    </a:cubicBezTo>
                    <a:cubicBezTo>
                      <a:pt x="2999652" y="2279808"/>
                      <a:pt x="2990259" y="2278927"/>
                      <a:pt x="2980784" y="2278931"/>
                    </a:cubicBezTo>
                    <a:cubicBezTo>
                      <a:pt x="2837530" y="2278966"/>
                      <a:pt x="2696244" y="2275675"/>
                      <a:pt x="2553346" y="2275499"/>
                    </a:cubicBezTo>
                    <a:cubicBezTo>
                      <a:pt x="2485017" y="2275417"/>
                      <a:pt x="2415590" y="2274070"/>
                      <a:pt x="2347288" y="2270403"/>
                    </a:cubicBezTo>
                    <a:cubicBezTo>
                      <a:pt x="2332946" y="2269631"/>
                      <a:pt x="2251264" y="2272984"/>
                      <a:pt x="2253527" y="2243472"/>
                    </a:cubicBezTo>
                    <a:cubicBezTo>
                      <a:pt x="2254689" y="2228274"/>
                      <a:pt x="2281348" y="2226131"/>
                      <a:pt x="2291077" y="2224517"/>
                    </a:cubicBezTo>
                    <a:cubicBezTo>
                      <a:pt x="2298286" y="2223323"/>
                      <a:pt x="2305765" y="2223510"/>
                      <a:pt x="2312988" y="2223068"/>
                    </a:cubicBezTo>
                    <a:cubicBezTo>
                      <a:pt x="2332178" y="2221893"/>
                      <a:pt x="2340583" y="2227169"/>
                      <a:pt x="2336535" y="2203177"/>
                    </a:cubicBezTo>
                    <a:cubicBezTo>
                      <a:pt x="2321181" y="2112173"/>
                      <a:pt x="2293668" y="2036963"/>
                      <a:pt x="2234886" y="1971531"/>
                    </a:cubicBezTo>
                    <a:cubicBezTo>
                      <a:pt x="2186819" y="1918026"/>
                      <a:pt x="2128942" y="1869493"/>
                      <a:pt x="2074499" y="1824813"/>
                    </a:cubicBezTo>
                    <a:cubicBezTo>
                      <a:pt x="2008394" y="1770560"/>
                      <a:pt x="1954767" y="1713503"/>
                      <a:pt x="1915520" y="1630487"/>
                    </a:cubicBezTo>
                    <a:cubicBezTo>
                      <a:pt x="1892601" y="1582008"/>
                      <a:pt x="1873415" y="1532444"/>
                      <a:pt x="1861640" y="1478841"/>
                    </a:cubicBezTo>
                    <a:cubicBezTo>
                      <a:pt x="1857403" y="1459557"/>
                      <a:pt x="1857304" y="1437625"/>
                      <a:pt x="1852110" y="1419034"/>
                    </a:cubicBezTo>
                    <a:cubicBezTo>
                      <a:pt x="1848116" y="1404721"/>
                      <a:pt x="1839012" y="1394704"/>
                      <a:pt x="1833651" y="1379878"/>
                    </a:cubicBezTo>
                    <a:cubicBezTo>
                      <a:pt x="1767882" y="1505407"/>
                      <a:pt x="1680713" y="1610431"/>
                      <a:pt x="1600786" y="1723613"/>
                    </a:cubicBezTo>
                    <a:cubicBezTo>
                      <a:pt x="1562596" y="1777686"/>
                      <a:pt x="1519030" y="1829044"/>
                      <a:pt x="1473400" y="1876085"/>
                    </a:cubicBezTo>
                    <a:cubicBezTo>
                      <a:pt x="1459860" y="1890046"/>
                      <a:pt x="1447224" y="1904622"/>
                      <a:pt x="1434585" y="1919644"/>
                    </a:cubicBezTo>
                    <a:cubicBezTo>
                      <a:pt x="1424014" y="1932218"/>
                      <a:pt x="1407230" y="1943394"/>
                      <a:pt x="1398304" y="1957343"/>
                    </a:cubicBezTo>
                    <a:cubicBezTo>
                      <a:pt x="1389741" y="1970724"/>
                      <a:pt x="1391849" y="1970085"/>
                      <a:pt x="1404882" y="1980713"/>
                    </a:cubicBezTo>
                    <a:cubicBezTo>
                      <a:pt x="1422111" y="1994756"/>
                      <a:pt x="1441099" y="2006425"/>
                      <a:pt x="1458598" y="2020119"/>
                    </a:cubicBezTo>
                    <a:cubicBezTo>
                      <a:pt x="1486570" y="2042012"/>
                      <a:pt x="1517103" y="2060509"/>
                      <a:pt x="1542114" y="2086856"/>
                    </a:cubicBezTo>
                    <a:cubicBezTo>
                      <a:pt x="1569163" y="2115350"/>
                      <a:pt x="1592796" y="2148356"/>
                      <a:pt x="1616438" y="2180484"/>
                    </a:cubicBezTo>
                    <a:cubicBezTo>
                      <a:pt x="1632197" y="2201900"/>
                      <a:pt x="1652874" y="2229379"/>
                      <a:pt x="1656837" y="2256454"/>
                    </a:cubicBezTo>
                    <a:cubicBezTo>
                      <a:pt x="1658150" y="2265412"/>
                      <a:pt x="1663134" y="2287568"/>
                      <a:pt x="1656556" y="2294129"/>
                    </a:cubicBezTo>
                    <a:cubicBezTo>
                      <a:pt x="1650934" y="2299735"/>
                      <a:pt x="1651499" y="2297608"/>
                      <a:pt x="1644520" y="2294188"/>
                    </a:cubicBezTo>
                    <a:cubicBezTo>
                      <a:pt x="1635374" y="2289707"/>
                      <a:pt x="1632683" y="2279424"/>
                      <a:pt x="1621512" y="2274524"/>
                    </a:cubicBezTo>
                    <a:cubicBezTo>
                      <a:pt x="1592926" y="2261989"/>
                      <a:pt x="1558335" y="2266294"/>
                      <a:pt x="1528590" y="2266141"/>
                    </a:cubicBezTo>
                    <a:cubicBezTo>
                      <a:pt x="1498836" y="2265988"/>
                      <a:pt x="1468834" y="2269808"/>
                      <a:pt x="1439093" y="2269667"/>
                    </a:cubicBezTo>
                    <a:cubicBezTo>
                      <a:pt x="1371179" y="2269349"/>
                      <a:pt x="1304711" y="2275632"/>
                      <a:pt x="1236817" y="2279005"/>
                    </a:cubicBezTo>
                    <a:cubicBezTo>
                      <a:pt x="1164706" y="2282585"/>
                      <a:pt x="1091711" y="2273991"/>
                      <a:pt x="1019841" y="2275209"/>
                    </a:cubicBezTo>
                    <a:cubicBezTo>
                      <a:pt x="966591" y="2276110"/>
                      <a:pt x="911922" y="2271562"/>
                      <a:pt x="857202" y="2274943"/>
                    </a:cubicBezTo>
                    <a:cubicBezTo>
                      <a:pt x="829055" y="2276678"/>
                      <a:pt x="801412" y="2272655"/>
                      <a:pt x="773967" y="2272205"/>
                    </a:cubicBezTo>
                    <a:cubicBezTo>
                      <a:pt x="738036" y="2271613"/>
                      <a:pt x="701134" y="2277199"/>
                      <a:pt x="664893" y="2277994"/>
                    </a:cubicBezTo>
                    <a:cubicBezTo>
                      <a:pt x="605412" y="2279307"/>
                      <a:pt x="546656" y="2279299"/>
                      <a:pt x="486811" y="2280932"/>
                    </a:cubicBezTo>
                    <a:cubicBezTo>
                      <a:pt x="358085" y="2284454"/>
                      <a:pt x="230054" y="2288089"/>
                      <a:pt x="101252" y="2290420"/>
                    </a:cubicBezTo>
                    <a:cubicBezTo>
                      <a:pt x="84071" y="2290729"/>
                      <a:pt x="65262" y="2290063"/>
                      <a:pt x="48283" y="2292272"/>
                    </a:cubicBezTo>
                    <a:cubicBezTo>
                      <a:pt x="30263" y="2294623"/>
                      <a:pt x="39566" y="2298998"/>
                      <a:pt x="27202" y="2306413"/>
                    </a:cubicBezTo>
                    <a:cubicBezTo>
                      <a:pt x="-7414" y="2327163"/>
                      <a:pt x="580" y="2250245"/>
                      <a:pt x="1410" y="2235117"/>
                    </a:cubicBezTo>
                    <a:cubicBezTo>
                      <a:pt x="5859" y="2154047"/>
                      <a:pt x="23870" y="2074537"/>
                      <a:pt x="45514" y="1997572"/>
                    </a:cubicBezTo>
                    <a:cubicBezTo>
                      <a:pt x="66047" y="1924576"/>
                      <a:pt x="82717" y="1848175"/>
                      <a:pt x="100107" y="1773600"/>
                    </a:cubicBezTo>
                    <a:cubicBezTo>
                      <a:pt x="119143" y="1691978"/>
                      <a:pt x="143944" y="1613698"/>
                      <a:pt x="166466" y="1532879"/>
                    </a:cubicBezTo>
                    <a:cubicBezTo>
                      <a:pt x="189543" y="1450062"/>
                      <a:pt x="208331" y="1364017"/>
                      <a:pt x="250245" y="1290606"/>
                    </a:cubicBezTo>
                    <a:cubicBezTo>
                      <a:pt x="259792" y="1273887"/>
                      <a:pt x="269657" y="1255896"/>
                      <a:pt x="285014" y="1245355"/>
                    </a:cubicBezTo>
                    <a:cubicBezTo>
                      <a:pt x="302230" y="1233536"/>
                      <a:pt x="302970" y="1240438"/>
                      <a:pt x="302956" y="1218812"/>
                    </a:cubicBezTo>
                    <a:cubicBezTo>
                      <a:pt x="302946" y="1198442"/>
                      <a:pt x="304043" y="1171230"/>
                      <a:pt x="299837" y="1151793"/>
                    </a:cubicBezTo>
                    <a:cubicBezTo>
                      <a:pt x="296035" y="1134232"/>
                      <a:pt x="296622" y="1144644"/>
                      <a:pt x="288062" y="1132031"/>
                    </a:cubicBezTo>
                    <a:cubicBezTo>
                      <a:pt x="281096" y="1121772"/>
                      <a:pt x="273808" y="1114760"/>
                      <a:pt x="268811" y="1102303"/>
                    </a:cubicBezTo>
                    <a:cubicBezTo>
                      <a:pt x="238110" y="1137875"/>
                      <a:pt x="167833" y="1119104"/>
                      <a:pt x="138171" y="1093490"/>
                    </a:cubicBezTo>
                    <a:cubicBezTo>
                      <a:pt x="101866" y="1062137"/>
                      <a:pt x="74212" y="1009243"/>
                      <a:pt x="64079" y="958868"/>
                    </a:cubicBezTo>
                    <a:cubicBezTo>
                      <a:pt x="55941" y="918416"/>
                      <a:pt x="65927" y="841306"/>
                      <a:pt x="105109" y="821854"/>
                    </a:cubicBezTo>
                    <a:cubicBezTo>
                      <a:pt x="124209" y="812370"/>
                      <a:pt x="194366" y="805202"/>
                      <a:pt x="197173" y="774295"/>
                    </a:cubicBezTo>
                    <a:cubicBezTo>
                      <a:pt x="198620" y="758341"/>
                      <a:pt x="173928" y="735907"/>
                      <a:pt x="168231" y="722189"/>
                    </a:cubicBezTo>
                    <a:cubicBezTo>
                      <a:pt x="157673" y="696775"/>
                      <a:pt x="147533" y="662969"/>
                      <a:pt x="144599" y="635111"/>
                    </a:cubicBezTo>
                    <a:cubicBezTo>
                      <a:pt x="138867" y="580733"/>
                      <a:pt x="160470" y="519926"/>
                      <a:pt x="194883" y="483195"/>
                    </a:cubicBezTo>
                    <a:cubicBezTo>
                      <a:pt x="258012" y="415812"/>
                      <a:pt x="369088" y="381230"/>
                      <a:pt x="450293" y="423983"/>
                    </a:cubicBezTo>
                    <a:cubicBezTo>
                      <a:pt x="433133" y="349074"/>
                      <a:pt x="422774" y="284452"/>
                      <a:pt x="431416" y="206532"/>
                    </a:cubicBezTo>
                    <a:cubicBezTo>
                      <a:pt x="438861" y="139403"/>
                      <a:pt x="473521" y="101845"/>
                      <a:pt x="521214" y="68408"/>
                    </a:cubicBezTo>
                    <a:cubicBezTo>
                      <a:pt x="602601" y="11343"/>
                      <a:pt x="713276" y="-11181"/>
                      <a:pt x="806334" y="5413"/>
                    </a:cubicBezTo>
                    <a:cubicBezTo>
                      <a:pt x="827481" y="9185"/>
                      <a:pt x="847775" y="17274"/>
                      <a:pt x="867355" y="23710"/>
                    </a:cubicBezTo>
                    <a:cubicBezTo>
                      <a:pt x="895800" y="33060"/>
                      <a:pt x="929854" y="29946"/>
                      <a:pt x="956712" y="45137"/>
                    </a:cubicBezTo>
                    <a:cubicBezTo>
                      <a:pt x="976186" y="56148"/>
                      <a:pt x="990974" y="78084"/>
                      <a:pt x="1008076" y="92730"/>
                    </a:cubicBezTo>
                    <a:cubicBezTo>
                      <a:pt x="1028044" y="109829"/>
                      <a:pt x="1044635" y="135349"/>
                      <a:pt x="1058508" y="158950"/>
                    </a:cubicBezTo>
                    <a:cubicBezTo>
                      <a:pt x="1088177" y="209419"/>
                      <a:pt x="1076584" y="303086"/>
                      <a:pt x="1051752" y="353747"/>
                    </a:cubicBezTo>
                    <a:cubicBezTo>
                      <a:pt x="1046428" y="364613"/>
                      <a:pt x="1039850" y="373759"/>
                      <a:pt x="1031040" y="381175"/>
                    </a:cubicBezTo>
                    <a:cubicBezTo>
                      <a:pt x="1021867" y="388893"/>
                      <a:pt x="1007884" y="391294"/>
                      <a:pt x="1003157" y="401303"/>
                    </a:cubicBezTo>
                    <a:cubicBezTo>
                      <a:pt x="991049" y="426941"/>
                      <a:pt x="1002728" y="482443"/>
                      <a:pt x="1004343" y="510153"/>
                    </a:cubicBezTo>
                    <a:cubicBezTo>
                      <a:pt x="1006225" y="542329"/>
                      <a:pt x="991989" y="566498"/>
                      <a:pt x="960061" y="569063"/>
                    </a:cubicBezTo>
                    <a:cubicBezTo>
                      <a:pt x="941591" y="570552"/>
                      <a:pt x="941001" y="558307"/>
                      <a:pt x="932157" y="583502"/>
                    </a:cubicBezTo>
                    <a:cubicBezTo>
                      <a:pt x="926426" y="599833"/>
                      <a:pt x="921219" y="617624"/>
                      <a:pt x="912947" y="632596"/>
                    </a:cubicBezTo>
                    <a:cubicBezTo>
                      <a:pt x="895893" y="663451"/>
                      <a:pt x="864657" y="660439"/>
                      <a:pt x="836205" y="659605"/>
                    </a:cubicBezTo>
                    <a:cubicBezTo>
                      <a:pt x="803270" y="658633"/>
                      <a:pt x="770827" y="652687"/>
                      <a:pt x="737875" y="648934"/>
                    </a:cubicBezTo>
                    <a:cubicBezTo>
                      <a:pt x="746578" y="680800"/>
                      <a:pt x="770402" y="705533"/>
                      <a:pt x="785280" y="733921"/>
                    </a:cubicBezTo>
                    <a:cubicBezTo>
                      <a:pt x="805395" y="772317"/>
                      <a:pt x="817502" y="804144"/>
                      <a:pt x="820773" y="848878"/>
                    </a:cubicBezTo>
                    <a:cubicBezTo>
                      <a:pt x="823282" y="883248"/>
                      <a:pt x="817866" y="910390"/>
                      <a:pt x="797284" y="935969"/>
                    </a:cubicBezTo>
                    <a:cubicBezTo>
                      <a:pt x="788766" y="946557"/>
                      <a:pt x="781214" y="947078"/>
                      <a:pt x="783329" y="959292"/>
                    </a:cubicBezTo>
                    <a:cubicBezTo>
                      <a:pt x="784618" y="966742"/>
                      <a:pt x="795893" y="979034"/>
                      <a:pt x="799883" y="984980"/>
                    </a:cubicBezTo>
                    <a:cubicBezTo>
                      <a:pt x="810437" y="1000712"/>
                      <a:pt x="822692" y="1015150"/>
                      <a:pt x="831982" y="1031951"/>
                    </a:cubicBezTo>
                    <a:cubicBezTo>
                      <a:pt x="867729" y="1096592"/>
                      <a:pt x="878287" y="1195132"/>
                      <a:pt x="878376" y="1270381"/>
                    </a:cubicBezTo>
                    <a:cubicBezTo>
                      <a:pt x="878379" y="1273832"/>
                      <a:pt x="879991" y="1281169"/>
                      <a:pt x="878657" y="1284738"/>
                    </a:cubicBezTo>
                    <a:cubicBezTo>
                      <a:pt x="877670" y="1287374"/>
                      <a:pt x="870170" y="1295721"/>
                      <a:pt x="870060" y="1296438"/>
                    </a:cubicBezTo>
                    <a:cubicBezTo>
                      <a:pt x="868593" y="1306114"/>
                      <a:pt x="876847" y="1322699"/>
                      <a:pt x="889801" y="1324340"/>
                    </a:cubicBezTo>
                    <a:cubicBezTo>
                      <a:pt x="903407" y="1326060"/>
                      <a:pt x="928325" y="1313086"/>
                      <a:pt x="940981" y="1308824"/>
                    </a:cubicBezTo>
                    <a:cubicBezTo>
                      <a:pt x="961233" y="1302001"/>
                      <a:pt x="981876" y="1296963"/>
                      <a:pt x="1002084" y="1289955"/>
                    </a:cubicBezTo>
                    <a:cubicBezTo>
                      <a:pt x="1034722" y="1278639"/>
                      <a:pt x="1067208" y="1269614"/>
                      <a:pt x="1100387" y="1260745"/>
                    </a:cubicBezTo>
                    <a:cubicBezTo>
                      <a:pt x="1115381" y="1256742"/>
                      <a:pt x="1130457" y="1253404"/>
                      <a:pt x="1145499" y="1249660"/>
                    </a:cubicBezTo>
                    <a:cubicBezTo>
                      <a:pt x="1162632" y="1245398"/>
                      <a:pt x="1170592" y="1237160"/>
                      <a:pt x="1179436" y="1257079"/>
                    </a:cubicBezTo>
                    <a:cubicBezTo>
                      <a:pt x="1187022" y="1274173"/>
                      <a:pt x="1182305" y="1277272"/>
                      <a:pt x="1200683" y="1268658"/>
                    </a:cubicBezTo>
                    <a:cubicBezTo>
                      <a:pt x="1218930" y="1260099"/>
                      <a:pt x="1236758" y="1249491"/>
                      <a:pt x="1254573" y="1239831"/>
                    </a:cubicBezTo>
                    <a:cubicBezTo>
                      <a:pt x="1285994" y="1222799"/>
                      <a:pt x="1323413" y="1207617"/>
                      <a:pt x="1350518" y="1182472"/>
                    </a:cubicBezTo>
                    <a:cubicBezTo>
                      <a:pt x="1395730" y="1140523"/>
                      <a:pt x="1412472" y="1073720"/>
                      <a:pt x="1455743" y="1029209"/>
                    </a:cubicBezTo>
                    <a:cubicBezTo>
                      <a:pt x="1467792" y="1016815"/>
                      <a:pt x="1474980" y="1016596"/>
                      <a:pt x="1482597" y="999427"/>
                    </a:cubicBezTo>
                    <a:cubicBezTo>
                      <a:pt x="1490752" y="981051"/>
                      <a:pt x="1494959" y="957486"/>
                      <a:pt x="1499243" y="937720"/>
                    </a:cubicBezTo>
                    <a:cubicBezTo>
                      <a:pt x="1506754" y="903108"/>
                      <a:pt x="1512098" y="868374"/>
                      <a:pt x="1518910" y="833793"/>
                    </a:cubicBezTo>
                    <a:cubicBezTo>
                      <a:pt x="1527394" y="790712"/>
                      <a:pt x="1545730" y="751697"/>
                      <a:pt x="1559109" y="710606"/>
                    </a:cubicBezTo>
                    <a:cubicBezTo>
                      <a:pt x="1564323" y="694597"/>
                      <a:pt x="1567024" y="674247"/>
                      <a:pt x="1575433" y="659859"/>
                    </a:cubicBezTo>
                    <a:cubicBezTo>
                      <a:pt x="1577661" y="656044"/>
                      <a:pt x="1581919" y="653893"/>
                      <a:pt x="1583657" y="650736"/>
                    </a:cubicBezTo>
                    <a:cubicBezTo>
                      <a:pt x="1589639" y="639897"/>
                      <a:pt x="1589577" y="636920"/>
                      <a:pt x="1591126" y="623880"/>
                    </a:cubicBezTo>
                    <a:cubicBezTo>
                      <a:pt x="1598376" y="562949"/>
                      <a:pt x="1630205" y="595003"/>
                      <a:pt x="1664985" y="608975"/>
                    </a:cubicBezTo>
                    <a:cubicBezTo>
                      <a:pt x="1679640" y="614863"/>
                      <a:pt x="1749224" y="653043"/>
                      <a:pt x="1722653" y="678434"/>
                    </a:cubicBezTo>
                    <a:cubicBezTo>
                      <a:pt x="1754328" y="688936"/>
                      <a:pt x="1805058" y="683229"/>
                      <a:pt x="1804633" y="735100"/>
                    </a:cubicBezTo>
                    <a:cubicBezTo>
                      <a:pt x="1804414" y="761678"/>
                      <a:pt x="1790503" y="790109"/>
                      <a:pt x="1783037" y="814987"/>
                    </a:cubicBezTo>
                    <a:cubicBezTo>
                      <a:pt x="1776404" y="837076"/>
                      <a:pt x="1769994" y="859251"/>
                      <a:pt x="1763258" y="881305"/>
                    </a:cubicBezTo>
                    <a:cubicBezTo>
                      <a:pt x="1748500" y="929615"/>
                      <a:pt x="1730596" y="976480"/>
                      <a:pt x="1716195" y="1024939"/>
                    </a:cubicBezTo>
                    <a:cubicBezTo>
                      <a:pt x="1709631" y="1047024"/>
                      <a:pt x="1704215" y="1069626"/>
                      <a:pt x="1695076" y="1090470"/>
                    </a:cubicBezTo>
                    <a:cubicBezTo>
                      <a:pt x="1687016" y="1108857"/>
                      <a:pt x="1667501" y="1129124"/>
                      <a:pt x="1664286" y="1149231"/>
                    </a:cubicBezTo>
                    <a:cubicBezTo>
                      <a:pt x="1748692" y="1108081"/>
                      <a:pt x="1826778" y="1048587"/>
                      <a:pt x="1921255" y="1052379"/>
                    </a:cubicBezTo>
                    <a:cubicBezTo>
                      <a:pt x="1962624" y="1054036"/>
                      <a:pt x="2000167" y="1073908"/>
                      <a:pt x="2023014" y="1115473"/>
                    </a:cubicBezTo>
                    <a:cubicBezTo>
                      <a:pt x="2051658" y="1167571"/>
                      <a:pt x="2070505" y="1225902"/>
                      <a:pt x="2098501" y="1278482"/>
                    </a:cubicBezTo>
                    <a:cubicBezTo>
                      <a:pt x="2200349" y="1469753"/>
                      <a:pt x="2321822" y="1643519"/>
                      <a:pt x="2433628" y="1826874"/>
                    </a:cubicBezTo>
                    <a:cubicBezTo>
                      <a:pt x="2442215" y="1840964"/>
                      <a:pt x="2453260" y="1854286"/>
                      <a:pt x="2456239" y="1871698"/>
                    </a:cubicBezTo>
                    <a:cubicBezTo>
                      <a:pt x="2458183" y="1883058"/>
                      <a:pt x="2454412" y="1894421"/>
                      <a:pt x="2456743" y="1905335"/>
                    </a:cubicBezTo>
                    <a:cubicBezTo>
                      <a:pt x="2461580" y="1928015"/>
                      <a:pt x="2486018" y="1956332"/>
                      <a:pt x="2502588" y="1969365"/>
                    </a:cubicBezTo>
                    <a:cubicBezTo>
                      <a:pt x="2534352" y="1994348"/>
                      <a:pt x="2585987" y="2029587"/>
                      <a:pt x="2625624" y="2026469"/>
                    </a:cubicBezTo>
                    <a:cubicBezTo>
                      <a:pt x="2600748" y="1958154"/>
                      <a:pt x="2601080" y="1883301"/>
                      <a:pt x="2602235" y="1810429"/>
                    </a:cubicBezTo>
                    <a:cubicBezTo>
                      <a:pt x="2603336" y="1741209"/>
                      <a:pt x="2609883" y="1672545"/>
                      <a:pt x="2617654" y="1604038"/>
                    </a:cubicBezTo>
                    <a:cubicBezTo>
                      <a:pt x="2619413" y="1588538"/>
                      <a:pt x="2620945" y="1574169"/>
                      <a:pt x="2624843" y="1559147"/>
                    </a:cubicBezTo>
                    <a:cubicBezTo>
                      <a:pt x="2629316" y="1541912"/>
                      <a:pt x="2635459" y="1543545"/>
                      <a:pt x="2622059" y="1528053"/>
                    </a:cubicBezTo>
                    <a:cubicBezTo>
                      <a:pt x="2601437" y="1504197"/>
                      <a:pt x="2576906" y="1484568"/>
                      <a:pt x="2556116" y="1460415"/>
                    </a:cubicBezTo>
                    <a:cubicBezTo>
                      <a:pt x="2511151" y="1408183"/>
                      <a:pt x="2465066" y="1367245"/>
                      <a:pt x="2429676" y="1304872"/>
                    </a:cubicBezTo>
                    <a:cubicBezTo>
                      <a:pt x="2396020" y="1245546"/>
                      <a:pt x="2360513" y="1184505"/>
                      <a:pt x="2335599" y="1119539"/>
                    </a:cubicBezTo>
                    <a:cubicBezTo>
                      <a:pt x="2309951" y="1052661"/>
                      <a:pt x="2299698" y="981239"/>
                      <a:pt x="2286967" y="910413"/>
                    </a:cubicBezTo>
                    <a:cubicBezTo>
                      <a:pt x="2281801" y="881673"/>
                      <a:pt x="2262961" y="849587"/>
                      <a:pt x="2266745" y="819574"/>
                    </a:cubicBezTo>
                    <a:cubicBezTo>
                      <a:pt x="2271530" y="781644"/>
                      <a:pt x="2286922" y="809264"/>
                      <a:pt x="2293188" y="829676"/>
                    </a:cubicBezTo>
                    <a:cubicBezTo>
                      <a:pt x="2312309" y="891987"/>
                      <a:pt x="2357082" y="947755"/>
                      <a:pt x="2394166" y="997868"/>
                    </a:cubicBezTo>
                    <a:cubicBezTo>
                      <a:pt x="2434231" y="1052003"/>
                      <a:pt x="2483234" y="1097297"/>
                      <a:pt x="2525055" y="1149858"/>
                    </a:cubicBezTo>
                    <a:cubicBezTo>
                      <a:pt x="2570596" y="1207103"/>
                      <a:pt x="2601790" y="1272892"/>
                      <a:pt x="2642288" y="1334000"/>
                    </a:cubicBezTo>
                    <a:cubicBezTo>
                      <a:pt x="2642288" y="1258164"/>
                      <a:pt x="2619629" y="1180941"/>
                      <a:pt x="2610360" y="1105919"/>
                    </a:cubicBezTo>
                    <a:cubicBezTo>
                      <a:pt x="2602205" y="1039887"/>
                      <a:pt x="2599644" y="973648"/>
                      <a:pt x="2594488" y="907330"/>
                    </a:cubicBezTo>
                    <a:cubicBezTo>
                      <a:pt x="2582782" y="756684"/>
                      <a:pt x="2592898" y="601599"/>
                      <a:pt x="2609328" y="452030"/>
                    </a:cubicBezTo>
                    <a:cubicBezTo>
                      <a:pt x="2617137" y="380994"/>
                      <a:pt x="2612708" y="311633"/>
                      <a:pt x="2612944" y="240356"/>
                    </a:cubicBezTo>
                    <a:cubicBezTo>
                      <a:pt x="2613020" y="217672"/>
                      <a:pt x="2604803" y="165390"/>
                      <a:pt x="2615275" y="145259"/>
                    </a:cubicBezTo>
                    <a:cubicBezTo>
                      <a:pt x="2635332" y="106703"/>
                      <a:pt x="2647032" y="191012"/>
                      <a:pt x="2648047" y="203582"/>
                    </a:cubicBezTo>
                    <a:cubicBezTo>
                      <a:pt x="2654111" y="278463"/>
                      <a:pt x="2643234" y="352509"/>
                      <a:pt x="2648790" y="427070"/>
                    </a:cubicBezTo>
                    <a:cubicBezTo>
                      <a:pt x="2654598" y="504931"/>
                      <a:pt x="2667199" y="580607"/>
                      <a:pt x="2677921" y="657568"/>
                    </a:cubicBezTo>
                    <a:cubicBezTo>
                      <a:pt x="2689539" y="740898"/>
                      <a:pt x="2708451" y="822347"/>
                      <a:pt x="2726557" y="904079"/>
                    </a:cubicBezTo>
                    <a:cubicBezTo>
                      <a:pt x="2745568" y="989892"/>
                      <a:pt x="2761556" y="1077496"/>
                      <a:pt x="2782693" y="1162624"/>
                    </a:cubicBezTo>
                    <a:cubicBezTo>
                      <a:pt x="2788394" y="1135866"/>
                      <a:pt x="2780397" y="1102993"/>
                      <a:pt x="2778816" y="1075741"/>
                    </a:cubicBezTo>
                    <a:cubicBezTo>
                      <a:pt x="2776561" y="1036742"/>
                      <a:pt x="2772156" y="997735"/>
                      <a:pt x="2771775" y="958633"/>
                    </a:cubicBezTo>
                    <a:cubicBezTo>
                      <a:pt x="2771165" y="896315"/>
                      <a:pt x="2770740" y="832841"/>
                      <a:pt x="2773825" y="770813"/>
                    </a:cubicBezTo>
                    <a:cubicBezTo>
                      <a:pt x="2776866" y="709674"/>
                      <a:pt x="2775947" y="645609"/>
                      <a:pt x="2792357" y="586706"/>
                    </a:cubicBezTo>
                    <a:cubicBezTo>
                      <a:pt x="2800145" y="558749"/>
                      <a:pt x="2811567" y="531474"/>
                      <a:pt x="2822742" y="505139"/>
                    </a:cubicBezTo>
                    <a:cubicBezTo>
                      <a:pt x="2836529" y="472666"/>
                      <a:pt x="2841404" y="441179"/>
                      <a:pt x="2849038" y="406642"/>
                    </a:cubicBezTo>
                    <a:cubicBezTo>
                      <a:pt x="2855578" y="377062"/>
                      <a:pt x="2865149" y="348263"/>
                      <a:pt x="2869506" y="318093"/>
                    </a:cubicBezTo>
                    <a:cubicBezTo>
                      <a:pt x="2872214" y="299329"/>
                      <a:pt x="2879773" y="243941"/>
                      <a:pt x="2898572" y="285905"/>
                    </a:cubicBezTo>
                    <a:cubicBezTo>
                      <a:pt x="2909486" y="310262"/>
                      <a:pt x="2904769" y="346371"/>
                      <a:pt x="2905075" y="372537"/>
                    </a:cubicBezTo>
                    <a:cubicBezTo>
                      <a:pt x="2905465" y="406086"/>
                      <a:pt x="2900971" y="438704"/>
                      <a:pt x="2900282" y="472109"/>
                    </a:cubicBezTo>
                    <a:cubicBezTo>
                      <a:pt x="2898942" y="537651"/>
                      <a:pt x="2897979" y="603115"/>
                      <a:pt x="2893701" y="668548"/>
                    </a:cubicBezTo>
                    <a:cubicBezTo>
                      <a:pt x="2889213" y="737196"/>
                      <a:pt x="2893132" y="798719"/>
                      <a:pt x="2904560" y="866361"/>
                    </a:cubicBezTo>
                    <a:cubicBezTo>
                      <a:pt x="2917069" y="940403"/>
                      <a:pt x="2920730" y="1014606"/>
                      <a:pt x="2927212" y="1089553"/>
                    </a:cubicBezTo>
                    <a:cubicBezTo>
                      <a:pt x="2930554" y="1128251"/>
                      <a:pt x="2936190" y="1166733"/>
                      <a:pt x="2938912" y="1205486"/>
                    </a:cubicBezTo>
                    <a:cubicBezTo>
                      <a:pt x="2940352" y="1226008"/>
                      <a:pt x="2932968" y="1284855"/>
                      <a:pt x="2945836" y="1299470"/>
                    </a:cubicBezTo>
                    <a:cubicBezTo>
                      <a:pt x="2947081" y="1263926"/>
                      <a:pt x="2955993" y="1228350"/>
                      <a:pt x="2962750" y="1193714"/>
                    </a:cubicBezTo>
                    <a:cubicBezTo>
                      <a:pt x="2970754" y="1152682"/>
                      <a:pt x="2973987" y="1109546"/>
                      <a:pt x="2979886" y="1067926"/>
                    </a:cubicBezTo>
                    <a:cubicBezTo>
                      <a:pt x="2989440" y="1000496"/>
                      <a:pt x="3007978" y="936102"/>
                      <a:pt x="3020243" y="869428"/>
                    </a:cubicBezTo>
                    <a:cubicBezTo>
                      <a:pt x="3045525" y="731986"/>
                      <a:pt x="3066531" y="555341"/>
                      <a:pt x="3172482" y="465380"/>
                    </a:cubicBezTo>
                    <a:cubicBezTo>
                      <a:pt x="3186345" y="453609"/>
                      <a:pt x="3201579" y="444920"/>
                      <a:pt x="3216566" y="435233"/>
                    </a:cubicBezTo>
                    <a:cubicBezTo>
                      <a:pt x="3225050" y="429749"/>
                      <a:pt x="3237655" y="415561"/>
                      <a:pt x="3247362" y="413086"/>
                    </a:cubicBezTo>
                    <a:cubicBezTo>
                      <a:pt x="3257958" y="410383"/>
                      <a:pt x="3262377" y="412482"/>
                      <a:pt x="3266672" y="426529"/>
                    </a:cubicBezTo>
                    <a:cubicBezTo>
                      <a:pt x="3272661" y="446111"/>
                      <a:pt x="3261708" y="455258"/>
                      <a:pt x="3251483" y="469481"/>
                    </a:cubicBezTo>
                    <a:cubicBezTo>
                      <a:pt x="3216096" y="518696"/>
                      <a:pt x="3200979" y="581786"/>
                      <a:pt x="3179129" y="639506"/>
                    </a:cubicBezTo>
                    <a:cubicBezTo>
                      <a:pt x="3129095" y="771675"/>
                      <a:pt x="3106957" y="911079"/>
                      <a:pt x="3106703" y="1053946"/>
                    </a:cubicBezTo>
                    <a:cubicBezTo>
                      <a:pt x="3106570" y="1128736"/>
                      <a:pt x="3102055" y="1200871"/>
                      <a:pt x="3095076" y="1275207"/>
                    </a:cubicBezTo>
                    <a:cubicBezTo>
                      <a:pt x="3087565" y="1355208"/>
                      <a:pt x="3077675" y="1439818"/>
                      <a:pt x="3056405" y="1516779"/>
                    </a:cubicBezTo>
                    <a:cubicBezTo>
                      <a:pt x="3077737" y="1522243"/>
                      <a:pt x="3100883" y="1514096"/>
                      <a:pt x="3106672" y="1542433"/>
                    </a:cubicBezTo>
                    <a:cubicBezTo>
                      <a:pt x="3108095" y="1549393"/>
                      <a:pt x="3105524" y="1557623"/>
                      <a:pt x="3107098" y="1566684"/>
                    </a:cubicBezTo>
                    <a:cubicBezTo>
                      <a:pt x="3108626" y="1575490"/>
                      <a:pt x="3112305" y="1584248"/>
                      <a:pt x="3114481" y="1592909"/>
                    </a:cubicBezTo>
                    <a:cubicBezTo>
                      <a:pt x="3118979" y="1610822"/>
                      <a:pt x="3121358" y="1628497"/>
                      <a:pt x="3123545" y="1646892"/>
                    </a:cubicBezTo>
                    <a:cubicBezTo>
                      <a:pt x="3132002" y="1717980"/>
                      <a:pt x="3146522" y="1785595"/>
                      <a:pt x="3148068" y="1857674"/>
                    </a:cubicBezTo>
                    <a:cubicBezTo>
                      <a:pt x="3149491" y="1924302"/>
                      <a:pt x="3138076" y="1991806"/>
                      <a:pt x="3127559" y="2057152"/>
                    </a:cubicBezTo>
                    <a:cubicBezTo>
                      <a:pt x="3116963" y="2122969"/>
                      <a:pt x="3086574" y="2179074"/>
                      <a:pt x="3062651" y="2238596"/>
                    </a:cubicBezTo>
                    <a:cubicBezTo>
                      <a:pt x="3072948" y="2238596"/>
                      <a:pt x="3083243" y="2238717"/>
                      <a:pt x="3093540" y="2238838"/>
                    </a:cubicBezTo>
                    <a:lnTo>
                      <a:pt x="3093540" y="2238838"/>
                    </a:lnTo>
                    <a:close/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76601D8A-3BE0-4801-9F7D-C0C160E33255}"/>
                  </a:ext>
                </a:extLst>
              </p:cNvPr>
              <p:cNvSpPr/>
              <p:nvPr/>
            </p:nvSpPr>
            <p:spPr>
              <a:xfrm>
                <a:off x="6546834" y="4065978"/>
                <a:ext cx="358978" cy="261434"/>
              </a:xfrm>
              <a:custGeom>
                <a:avLst/>
                <a:gdLst>
                  <a:gd name="connsiteX0" fmla="*/ 96945 w 358978"/>
                  <a:gd name="connsiteY0" fmla="*/ 72257 h 261434"/>
                  <a:gd name="connsiteX1" fmla="*/ 30833 w 358978"/>
                  <a:gd name="connsiteY1" fmla="*/ 102482 h 261434"/>
                  <a:gd name="connsiteX2" fmla="*/ 95224 w 358978"/>
                  <a:gd name="connsiteY2" fmla="*/ 115311 h 261434"/>
                  <a:gd name="connsiteX3" fmla="*/ 96945 w 358978"/>
                  <a:gd name="connsiteY3" fmla="*/ 72257 h 261434"/>
                  <a:gd name="connsiteX4" fmla="*/ 217852 w 358978"/>
                  <a:gd name="connsiteY4" fmla="*/ 207788 h 261434"/>
                  <a:gd name="connsiteX5" fmla="*/ 312443 w 358978"/>
                  <a:gd name="connsiteY5" fmla="*/ 173203 h 261434"/>
                  <a:gd name="connsiteX6" fmla="*/ 329415 w 358978"/>
                  <a:gd name="connsiteY6" fmla="*/ 118014 h 261434"/>
                  <a:gd name="connsiteX7" fmla="*/ 335239 w 358978"/>
                  <a:gd name="connsiteY7" fmla="*/ 43106 h 261434"/>
                  <a:gd name="connsiteX8" fmla="*/ 234035 w 358978"/>
                  <a:gd name="connsiteY8" fmla="*/ 46216 h 261434"/>
                  <a:gd name="connsiteX9" fmla="*/ 122216 w 358978"/>
                  <a:gd name="connsiteY9" fmla="*/ 47814 h 261434"/>
                  <a:gd name="connsiteX10" fmla="*/ 142660 w 358978"/>
                  <a:gd name="connsiteY10" fmla="*/ 171162 h 261434"/>
                  <a:gd name="connsiteX11" fmla="*/ 217852 w 358978"/>
                  <a:gd name="connsiteY11" fmla="*/ 207788 h 261434"/>
                  <a:gd name="connsiteX12" fmla="*/ 211507 w 358978"/>
                  <a:gd name="connsiteY12" fmla="*/ 261523 h 261434"/>
                  <a:gd name="connsiteX13" fmla="*/ 118870 w 358978"/>
                  <a:gd name="connsiteY13" fmla="*/ 214427 h 261434"/>
                  <a:gd name="connsiteX14" fmla="*/ 105004 w 358978"/>
                  <a:gd name="connsiteY14" fmla="*/ 180418 h 261434"/>
                  <a:gd name="connsiteX15" fmla="*/ 101099 w 358978"/>
                  <a:gd name="connsiteY15" fmla="*/ 164456 h 261434"/>
                  <a:gd name="connsiteX16" fmla="*/ 89821 w 358978"/>
                  <a:gd name="connsiteY16" fmla="*/ 154534 h 261434"/>
                  <a:gd name="connsiteX17" fmla="*/ 32561 w 358978"/>
                  <a:gd name="connsiteY17" fmla="*/ 160551 h 261434"/>
                  <a:gd name="connsiteX18" fmla="*/ 25722 w 358978"/>
                  <a:gd name="connsiteY18" fmla="*/ 48022 h 261434"/>
                  <a:gd name="connsiteX19" fmla="*/ 45076 w 358978"/>
                  <a:gd name="connsiteY19" fmla="*/ 38805 h 261434"/>
                  <a:gd name="connsiteX20" fmla="*/ 83229 w 358978"/>
                  <a:gd name="connsiteY20" fmla="*/ 37861 h 261434"/>
                  <a:gd name="connsiteX21" fmla="*/ 110211 w 358978"/>
                  <a:gd name="connsiteY21" fmla="*/ 16743 h 261434"/>
                  <a:gd name="connsiteX22" fmla="*/ 138001 w 358978"/>
                  <a:gd name="connsiteY22" fmla="*/ 12685 h 261434"/>
                  <a:gd name="connsiteX23" fmla="*/ 271787 w 358978"/>
                  <a:gd name="connsiteY23" fmla="*/ 7307 h 261434"/>
                  <a:gd name="connsiteX24" fmla="*/ 335623 w 358978"/>
                  <a:gd name="connsiteY24" fmla="*/ 5466 h 261434"/>
                  <a:gd name="connsiteX25" fmla="*/ 352882 w 358978"/>
                  <a:gd name="connsiteY25" fmla="*/ 2661 h 261434"/>
                  <a:gd name="connsiteX26" fmla="*/ 357740 w 358978"/>
                  <a:gd name="connsiteY26" fmla="*/ 43474 h 261434"/>
                  <a:gd name="connsiteX27" fmla="*/ 325634 w 358978"/>
                  <a:gd name="connsiteY27" fmla="*/ 209609 h 261434"/>
                  <a:gd name="connsiteX28" fmla="*/ 211507 w 358978"/>
                  <a:gd name="connsiteY28" fmla="*/ 261523 h 261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8978" h="261434">
                    <a:moveTo>
                      <a:pt x="96945" y="72257"/>
                    </a:moveTo>
                    <a:cubicBezTo>
                      <a:pt x="85598" y="75924"/>
                      <a:pt x="30823" y="82842"/>
                      <a:pt x="30833" y="102482"/>
                    </a:cubicBezTo>
                    <a:cubicBezTo>
                      <a:pt x="30840" y="114261"/>
                      <a:pt x="85543" y="114030"/>
                      <a:pt x="95224" y="115311"/>
                    </a:cubicBezTo>
                    <a:cubicBezTo>
                      <a:pt x="95800" y="100962"/>
                      <a:pt x="96372" y="86610"/>
                      <a:pt x="96945" y="72257"/>
                    </a:cubicBezTo>
                    <a:moveTo>
                      <a:pt x="217852" y="207788"/>
                    </a:moveTo>
                    <a:cubicBezTo>
                      <a:pt x="249417" y="214647"/>
                      <a:pt x="292262" y="205002"/>
                      <a:pt x="312443" y="173203"/>
                    </a:cubicBezTo>
                    <a:cubicBezTo>
                      <a:pt x="321873" y="158345"/>
                      <a:pt x="326343" y="135747"/>
                      <a:pt x="329415" y="118014"/>
                    </a:cubicBezTo>
                    <a:cubicBezTo>
                      <a:pt x="332349" y="101115"/>
                      <a:pt x="341395" y="58947"/>
                      <a:pt x="335239" y="43106"/>
                    </a:cubicBezTo>
                    <a:cubicBezTo>
                      <a:pt x="327680" y="23653"/>
                      <a:pt x="255155" y="43983"/>
                      <a:pt x="234035" y="46216"/>
                    </a:cubicBezTo>
                    <a:cubicBezTo>
                      <a:pt x="197188" y="50102"/>
                      <a:pt x="159087" y="50560"/>
                      <a:pt x="122216" y="47814"/>
                    </a:cubicBezTo>
                    <a:cubicBezTo>
                      <a:pt x="122216" y="91318"/>
                      <a:pt x="120268" y="133718"/>
                      <a:pt x="142660" y="171162"/>
                    </a:cubicBezTo>
                    <a:cubicBezTo>
                      <a:pt x="158816" y="198179"/>
                      <a:pt x="189153" y="204556"/>
                      <a:pt x="217852" y="207788"/>
                    </a:cubicBezTo>
                    <a:moveTo>
                      <a:pt x="211507" y="261523"/>
                    </a:moveTo>
                    <a:cubicBezTo>
                      <a:pt x="177210" y="247179"/>
                      <a:pt x="141203" y="256502"/>
                      <a:pt x="118870" y="214427"/>
                    </a:cubicBezTo>
                    <a:cubicBezTo>
                      <a:pt x="113203" y="203753"/>
                      <a:pt x="108432" y="192276"/>
                      <a:pt x="105004" y="180418"/>
                    </a:cubicBezTo>
                    <a:cubicBezTo>
                      <a:pt x="103327" y="175224"/>
                      <a:pt x="102025" y="169905"/>
                      <a:pt x="101099" y="164456"/>
                    </a:cubicBezTo>
                    <a:cubicBezTo>
                      <a:pt x="102844" y="152728"/>
                      <a:pt x="99084" y="149422"/>
                      <a:pt x="89821" y="154534"/>
                    </a:cubicBezTo>
                    <a:cubicBezTo>
                      <a:pt x="71643" y="150495"/>
                      <a:pt x="51709" y="164754"/>
                      <a:pt x="32561" y="160551"/>
                    </a:cubicBezTo>
                    <a:cubicBezTo>
                      <a:pt x="-13881" y="150358"/>
                      <a:pt x="-5445" y="74337"/>
                      <a:pt x="25722" y="48022"/>
                    </a:cubicBezTo>
                    <a:cubicBezTo>
                      <a:pt x="31879" y="42820"/>
                      <a:pt x="38028" y="41375"/>
                      <a:pt x="45076" y="38805"/>
                    </a:cubicBezTo>
                    <a:cubicBezTo>
                      <a:pt x="60612" y="33149"/>
                      <a:pt x="69020" y="39467"/>
                      <a:pt x="83229" y="37861"/>
                    </a:cubicBezTo>
                    <a:cubicBezTo>
                      <a:pt x="94713" y="36564"/>
                      <a:pt x="97870" y="22803"/>
                      <a:pt x="110211" y="16743"/>
                    </a:cubicBezTo>
                    <a:cubicBezTo>
                      <a:pt x="118290" y="12779"/>
                      <a:pt x="129507" y="13085"/>
                      <a:pt x="138001" y="12685"/>
                    </a:cubicBezTo>
                    <a:cubicBezTo>
                      <a:pt x="182455" y="10597"/>
                      <a:pt x="227049" y="10617"/>
                      <a:pt x="271787" y="7307"/>
                    </a:cubicBezTo>
                    <a:cubicBezTo>
                      <a:pt x="292653" y="5764"/>
                      <a:pt x="315182" y="9540"/>
                      <a:pt x="335623" y="5466"/>
                    </a:cubicBezTo>
                    <a:cubicBezTo>
                      <a:pt x="345194" y="3554"/>
                      <a:pt x="343819" y="-3724"/>
                      <a:pt x="352882" y="2661"/>
                    </a:cubicBezTo>
                    <a:cubicBezTo>
                      <a:pt x="362265" y="9273"/>
                      <a:pt x="358213" y="33724"/>
                      <a:pt x="357740" y="43474"/>
                    </a:cubicBezTo>
                    <a:cubicBezTo>
                      <a:pt x="355001" y="99854"/>
                      <a:pt x="352063" y="160319"/>
                      <a:pt x="325634" y="209609"/>
                    </a:cubicBezTo>
                    <a:cubicBezTo>
                      <a:pt x="301453" y="254707"/>
                      <a:pt x="253869" y="259322"/>
                      <a:pt x="211507" y="261523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6BF609BB-6633-4D06-ACA9-217214591269}"/>
                  </a:ext>
                </a:extLst>
              </p:cNvPr>
              <p:cNvSpPr/>
              <p:nvPr/>
            </p:nvSpPr>
            <p:spPr>
              <a:xfrm>
                <a:off x="4947019" y="4342548"/>
                <a:ext cx="33062" cy="399"/>
              </a:xfrm>
              <a:custGeom>
                <a:avLst/>
                <a:gdLst>
                  <a:gd name="connsiteX0" fmla="*/ 35 w 33062"/>
                  <a:gd name="connsiteY0" fmla="*/ 489 h 399"/>
                  <a:gd name="connsiteX1" fmla="*/ 33098 w 33062"/>
                  <a:gd name="connsiteY1" fmla="*/ 89 h 399"/>
                  <a:gd name="connsiteX2" fmla="*/ 35 w 33062"/>
                  <a:gd name="connsiteY2" fmla="*/ 489 h 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62" h="399">
                    <a:moveTo>
                      <a:pt x="35" y="489"/>
                    </a:moveTo>
                    <a:cubicBezTo>
                      <a:pt x="11070" y="352"/>
                      <a:pt x="22101" y="218"/>
                      <a:pt x="33098" y="89"/>
                    </a:cubicBezTo>
                    <a:cubicBezTo>
                      <a:pt x="22049" y="226"/>
                      <a:pt x="11042" y="355"/>
                      <a:pt x="35" y="4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C9F28FBB-9E56-4558-B472-D03BFF32FFDA}"/>
                  </a:ext>
                </a:extLst>
              </p:cNvPr>
              <p:cNvSpPr/>
              <p:nvPr/>
            </p:nvSpPr>
            <p:spPr>
              <a:xfrm>
                <a:off x="8010952" y="3104547"/>
                <a:ext cx="68" cy="36312"/>
              </a:xfrm>
              <a:custGeom>
                <a:avLst/>
                <a:gdLst>
                  <a:gd name="connsiteX0" fmla="*/ 103 w 68"/>
                  <a:gd name="connsiteY0" fmla="*/ 36401 h 36312"/>
                  <a:gd name="connsiteX1" fmla="*/ 35 w 68"/>
                  <a:gd name="connsiteY1" fmla="*/ 89 h 36312"/>
                  <a:gd name="connsiteX2" fmla="*/ 103 w 68"/>
                  <a:gd name="connsiteY2" fmla="*/ 36401 h 3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" h="36312">
                    <a:moveTo>
                      <a:pt x="103" y="36401"/>
                    </a:moveTo>
                    <a:cubicBezTo>
                      <a:pt x="83" y="24289"/>
                      <a:pt x="59" y="12177"/>
                      <a:pt x="35" y="89"/>
                    </a:cubicBezTo>
                    <a:cubicBezTo>
                      <a:pt x="56" y="12209"/>
                      <a:pt x="80" y="24305"/>
                      <a:pt x="103" y="3640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4B9E54DE-A1D8-437B-BA3B-9BF2C4CC01AD}"/>
                  </a:ext>
                </a:extLst>
              </p:cNvPr>
              <p:cNvSpPr/>
              <p:nvPr/>
            </p:nvSpPr>
            <p:spPr>
              <a:xfrm>
                <a:off x="5204016" y="3190599"/>
                <a:ext cx="102" cy="35368"/>
              </a:xfrm>
              <a:custGeom>
                <a:avLst/>
                <a:gdLst>
                  <a:gd name="connsiteX0" fmla="*/ 138 w 102"/>
                  <a:gd name="connsiteY0" fmla="*/ 89 h 35368"/>
                  <a:gd name="connsiteX1" fmla="*/ 35 w 102"/>
                  <a:gd name="connsiteY1" fmla="*/ 35457 h 35368"/>
                  <a:gd name="connsiteX2" fmla="*/ 138 w 102"/>
                  <a:gd name="connsiteY2" fmla="*/ 89 h 35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" h="35368">
                    <a:moveTo>
                      <a:pt x="138" y="89"/>
                    </a:moveTo>
                    <a:cubicBezTo>
                      <a:pt x="104" y="11887"/>
                      <a:pt x="69" y="23686"/>
                      <a:pt x="35" y="35457"/>
                    </a:cubicBezTo>
                    <a:cubicBezTo>
                      <a:pt x="66" y="23651"/>
                      <a:pt x="100" y="11868"/>
                      <a:pt x="138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B63D9BE6-4A31-474E-9242-53445F51844C}"/>
                  </a:ext>
                </a:extLst>
              </p:cNvPr>
              <p:cNvSpPr/>
              <p:nvPr/>
            </p:nvSpPr>
            <p:spPr>
              <a:xfrm>
                <a:off x="6121334" y="4329571"/>
                <a:ext cx="26295" cy="54"/>
              </a:xfrm>
              <a:custGeom>
                <a:avLst/>
                <a:gdLst>
                  <a:gd name="connsiteX0" fmla="*/ 35 w 26295"/>
                  <a:gd name="connsiteY0" fmla="*/ 89 h 54"/>
                  <a:gd name="connsiteX1" fmla="*/ 26331 w 26295"/>
                  <a:gd name="connsiteY1" fmla="*/ 144 h 54"/>
                  <a:gd name="connsiteX2" fmla="*/ 35 w 26295"/>
                  <a:gd name="connsiteY2" fmla="*/ 89 h 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295" h="54">
                    <a:moveTo>
                      <a:pt x="35" y="89"/>
                    </a:moveTo>
                    <a:cubicBezTo>
                      <a:pt x="8814" y="105"/>
                      <a:pt x="17593" y="116"/>
                      <a:pt x="26331" y="144"/>
                    </a:cubicBezTo>
                    <a:cubicBezTo>
                      <a:pt x="17538" y="132"/>
                      <a:pt x="8790" y="112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A43E98BA-A9BA-4636-8101-FF8CDBF8C2E2}"/>
                  </a:ext>
                </a:extLst>
              </p:cNvPr>
              <p:cNvSpPr/>
              <p:nvPr/>
            </p:nvSpPr>
            <p:spPr>
              <a:xfrm>
                <a:off x="5588298" y="4327166"/>
                <a:ext cx="26292" cy="101"/>
              </a:xfrm>
              <a:custGeom>
                <a:avLst/>
                <a:gdLst>
                  <a:gd name="connsiteX0" fmla="*/ 35 w 26292"/>
                  <a:gd name="connsiteY0" fmla="*/ 89 h 101"/>
                  <a:gd name="connsiteX1" fmla="*/ 26327 w 26292"/>
                  <a:gd name="connsiteY1" fmla="*/ 191 h 101"/>
                  <a:gd name="connsiteX2" fmla="*/ 35 w 26292"/>
                  <a:gd name="connsiteY2" fmla="*/ 89 h 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292" h="101">
                    <a:moveTo>
                      <a:pt x="35" y="89"/>
                    </a:moveTo>
                    <a:cubicBezTo>
                      <a:pt x="8814" y="120"/>
                      <a:pt x="17590" y="152"/>
                      <a:pt x="26327" y="191"/>
                    </a:cubicBezTo>
                    <a:cubicBezTo>
                      <a:pt x="17535" y="163"/>
                      <a:pt x="8787" y="124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6BBA26B7-B10C-4284-8231-E08FFF3CBF4A}"/>
                  </a:ext>
                </a:extLst>
              </p:cNvPr>
              <p:cNvSpPr/>
              <p:nvPr/>
            </p:nvSpPr>
            <p:spPr>
              <a:xfrm>
                <a:off x="7506484" y="3837163"/>
                <a:ext cx="1158" cy="23871"/>
              </a:xfrm>
              <a:custGeom>
                <a:avLst/>
                <a:gdLst>
                  <a:gd name="connsiteX0" fmla="*/ 1194 w 1158"/>
                  <a:gd name="connsiteY0" fmla="*/ 89 h 23871"/>
                  <a:gd name="connsiteX1" fmla="*/ 35 w 1158"/>
                  <a:gd name="connsiteY1" fmla="*/ 23960 h 23871"/>
                  <a:gd name="connsiteX2" fmla="*/ 1194 w 1158"/>
                  <a:gd name="connsiteY2" fmla="*/ 89 h 2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8" h="23871">
                    <a:moveTo>
                      <a:pt x="1194" y="89"/>
                    </a:moveTo>
                    <a:cubicBezTo>
                      <a:pt x="810" y="8053"/>
                      <a:pt x="419" y="16012"/>
                      <a:pt x="35" y="23960"/>
                    </a:cubicBezTo>
                    <a:cubicBezTo>
                      <a:pt x="422" y="15989"/>
                      <a:pt x="810" y="8041"/>
                      <a:pt x="1194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DDCDD6E5-4377-497A-BD8F-DFD969E21674}"/>
                  </a:ext>
                </a:extLst>
              </p:cNvPr>
              <p:cNvSpPr/>
              <p:nvPr/>
            </p:nvSpPr>
            <p:spPr>
              <a:xfrm>
                <a:off x="7977437" y="4286843"/>
                <a:ext cx="20351" cy="2595"/>
              </a:xfrm>
              <a:custGeom>
                <a:avLst/>
                <a:gdLst>
                  <a:gd name="connsiteX0" fmla="*/ 20387 w 20351"/>
                  <a:gd name="connsiteY0" fmla="*/ 2685 h 2595"/>
                  <a:gd name="connsiteX1" fmla="*/ 35 w 20351"/>
                  <a:gd name="connsiteY1" fmla="*/ 2442 h 2595"/>
                  <a:gd name="connsiteX2" fmla="*/ 20387 w 20351"/>
                  <a:gd name="connsiteY2" fmla="*/ 2685 h 2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51" h="2595">
                    <a:moveTo>
                      <a:pt x="20387" y="2685"/>
                    </a:moveTo>
                    <a:cubicBezTo>
                      <a:pt x="13603" y="2603"/>
                      <a:pt x="6819" y="2524"/>
                      <a:pt x="35" y="2442"/>
                    </a:cubicBezTo>
                    <a:cubicBezTo>
                      <a:pt x="6850" y="-806"/>
                      <a:pt x="13634" y="-660"/>
                      <a:pt x="20387" y="268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909C002B-C448-4E8D-84C7-0C40CDC9B26A}"/>
                  </a:ext>
                </a:extLst>
              </p:cNvPr>
              <p:cNvSpPr/>
              <p:nvPr/>
            </p:nvSpPr>
            <p:spPr>
              <a:xfrm>
                <a:off x="7395477" y="4324435"/>
                <a:ext cx="14561" cy="266"/>
              </a:xfrm>
              <a:custGeom>
                <a:avLst/>
                <a:gdLst>
                  <a:gd name="connsiteX0" fmla="*/ 35 w 14561"/>
                  <a:gd name="connsiteY0" fmla="*/ 355 h 266"/>
                  <a:gd name="connsiteX1" fmla="*/ 14597 w 14561"/>
                  <a:gd name="connsiteY1" fmla="*/ 89 h 266"/>
                  <a:gd name="connsiteX2" fmla="*/ 35 w 14561"/>
                  <a:gd name="connsiteY2" fmla="*/ 355 h 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1" h="266">
                    <a:moveTo>
                      <a:pt x="35" y="355"/>
                    </a:moveTo>
                    <a:cubicBezTo>
                      <a:pt x="4906" y="269"/>
                      <a:pt x="9774" y="183"/>
                      <a:pt x="14597" y="89"/>
                    </a:cubicBezTo>
                    <a:cubicBezTo>
                      <a:pt x="9715" y="171"/>
                      <a:pt x="4875" y="265"/>
                      <a:pt x="35" y="35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E7B45707-141E-4626-B2AF-A058CF63B7E4}"/>
                  </a:ext>
                </a:extLst>
              </p:cNvPr>
              <p:cNvSpPr/>
              <p:nvPr/>
            </p:nvSpPr>
            <p:spPr>
              <a:xfrm>
                <a:off x="8008378" y="3221098"/>
                <a:ext cx="360" cy="18034"/>
              </a:xfrm>
              <a:custGeom>
                <a:avLst/>
                <a:gdLst>
                  <a:gd name="connsiteX0" fmla="*/ 35 w 360"/>
                  <a:gd name="connsiteY0" fmla="*/ 18124 h 18034"/>
                  <a:gd name="connsiteX1" fmla="*/ 395 w 360"/>
                  <a:gd name="connsiteY1" fmla="*/ 89 h 18034"/>
                  <a:gd name="connsiteX2" fmla="*/ 35 w 360"/>
                  <a:gd name="connsiteY2" fmla="*/ 18124 h 1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" h="18034">
                    <a:moveTo>
                      <a:pt x="35" y="18124"/>
                    </a:moveTo>
                    <a:cubicBezTo>
                      <a:pt x="155" y="12099"/>
                      <a:pt x="275" y="6086"/>
                      <a:pt x="395" y="89"/>
                    </a:cubicBezTo>
                    <a:cubicBezTo>
                      <a:pt x="275" y="6110"/>
                      <a:pt x="155" y="12115"/>
                      <a:pt x="35" y="1812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FC0439DB-5EB1-4C06-8CC5-88202BDE10D7}"/>
                  </a:ext>
                </a:extLst>
              </p:cNvPr>
              <p:cNvSpPr/>
              <p:nvPr/>
            </p:nvSpPr>
            <p:spPr>
              <a:xfrm>
                <a:off x="7551833" y="2459068"/>
                <a:ext cx="1206" cy="18606"/>
              </a:xfrm>
              <a:custGeom>
                <a:avLst/>
                <a:gdLst>
                  <a:gd name="connsiteX0" fmla="*/ 1242 w 1206"/>
                  <a:gd name="connsiteY0" fmla="*/ 18696 h 18606"/>
                  <a:gd name="connsiteX1" fmla="*/ 35 w 1206"/>
                  <a:gd name="connsiteY1" fmla="*/ 89 h 18606"/>
                  <a:gd name="connsiteX2" fmla="*/ 1242 w 1206"/>
                  <a:gd name="connsiteY2" fmla="*/ 18696 h 1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6" h="18606">
                    <a:moveTo>
                      <a:pt x="1242" y="18696"/>
                    </a:moveTo>
                    <a:cubicBezTo>
                      <a:pt x="841" y="12487"/>
                      <a:pt x="439" y="6282"/>
                      <a:pt x="35" y="89"/>
                    </a:cubicBezTo>
                    <a:cubicBezTo>
                      <a:pt x="439" y="6302"/>
                      <a:pt x="841" y="12499"/>
                      <a:pt x="1242" y="18696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19E73739-CA53-463B-8529-AAD63A218314}"/>
                  </a:ext>
                </a:extLst>
              </p:cNvPr>
              <p:cNvSpPr/>
              <p:nvPr/>
            </p:nvSpPr>
            <p:spPr>
              <a:xfrm>
                <a:off x="8010784" y="3145924"/>
                <a:ext cx="195" cy="18645"/>
              </a:xfrm>
              <a:custGeom>
                <a:avLst/>
                <a:gdLst>
                  <a:gd name="connsiteX0" fmla="*/ 35 w 195"/>
                  <a:gd name="connsiteY0" fmla="*/ 18735 h 18645"/>
                  <a:gd name="connsiteX1" fmla="*/ 230 w 195"/>
                  <a:gd name="connsiteY1" fmla="*/ 89 h 18645"/>
                  <a:gd name="connsiteX2" fmla="*/ 35 w 195"/>
                  <a:gd name="connsiteY2" fmla="*/ 18735 h 1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" h="18645">
                    <a:moveTo>
                      <a:pt x="35" y="18735"/>
                    </a:moveTo>
                    <a:cubicBezTo>
                      <a:pt x="100" y="12510"/>
                      <a:pt x="165" y="6290"/>
                      <a:pt x="230" y="89"/>
                    </a:cubicBezTo>
                    <a:cubicBezTo>
                      <a:pt x="165" y="6317"/>
                      <a:pt x="100" y="12526"/>
                      <a:pt x="35" y="1873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DECDA4C3-9985-4C7C-A510-8D6BE7B6739A}"/>
                  </a:ext>
                </a:extLst>
              </p:cNvPr>
              <p:cNvSpPr/>
              <p:nvPr/>
            </p:nvSpPr>
            <p:spPr>
              <a:xfrm>
                <a:off x="6479569" y="4316985"/>
                <a:ext cx="12950" cy="207"/>
              </a:xfrm>
              <a:custGeom>
                <a:avLst/>
                <a:gdLst>
                  <a:gd name="connsiteX0" fmla="*/ 35 w 12950"/>
                  <a:gd name="connsiteY0" fmla="*/ 89 h 207"/>
                  <a:gd name="connsiteX1" fmla="*/ 12986 w 12950"/>
                  <a:gd name="connsiteY1" fmla="*/ 297 h 207"/>
                  <a:gd name="connsiteX2" fmla="*/ 35 w 12950"/>
                  <a:gd name="connsiteY2" fmla="*/ 89 h 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50" h="207">
                    <a:moveTo>
                      <a:pt x="35" y="89"/>
                    </a:moveTo>
                    <a:cubicBezTo>
                      <a:pt x="4365" y="163"/>
                      <a:pt x="8694" y="234"/>
                      <a:pt x="12986" y="297"/>
                    </a:cubicBezTo>
                    <a:cubicBezTo>
                      <a:pt x="8649" y="218"/>
                      <a:pt x="4341" y="155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16E2C236-2050-4830-B07F-1E43ECE22AE5}"/>
                  </a:ext>
                </a:extLst>
              </p:cNvPr>
              <p:cNvSpPr/>
              <p:nvPr/>
            </p:nvSpPr>
            <p:spPr>
              <a:xfrm>
                <a:off x="7594703" y="4327134"/>
                <a:ext cx="12656" cy="289"/>
              </a:xfrm>
              <a:custGeom>
                <a:avLst/>
                <a:gdLst>
                  <a:gd name="connsiteX0" fmla="*/ 35 w 12656"/>
                  <a:gd name="connsiteY0" fmla="*/ 89 h 289"/>
                  <a:gd name="connsiteX1" fmla="*/ 12691 w 12656"/>
                  <a:gd name="connsiteY1" fmla="*/ 379 h 289"/>
                  <a:gd name="connsiteX2" fmla="*/ 35 w 12656"/>
                  <a:gd name="connsiteY2" fmla="*/ 89 h 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56" h="289">
                    <a:moveTo>
                      <a:pt x="35" y="89"/>
                    </a:moveTo>
                    <a:cubicBezTo>
                      <a:pt x="4265" y="183"/>
                      <a:pt x="8499" y="277"/>
                      <a:pt x="12691" y="379"/>
                    </a:cubicBezTo>
                    <a:cubicBezTo>
                      <a:pt x="8444" y="285"/>
                      <a:pt x="4241" y="183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675A7218-B809-46D8-97EA-6412C24E8F4B}"/>
                  </a:ext>
                </a:extLst>
              </p:cNvPr>
              <p:cNvSpPr/>
              <p:nvPr/>
            </p:nvSpPr>
            <p:spPr>
              <a:xfrm>
                <a:off x="8050922" y="3873178"/>
                <a:ext cx="908" cy="16365"/>
              </a:xfrm>
              <a:custGeom>
                <a:avLst/>
                <a:gdLst>
                  <a:gd name="connsiteX0" fmla="*/ 943 w 908"/>
                  <a:gd name="connsiteY0" fmla="*/ 16455 h 16365"/>
                  <a:gd name="connsiteX1" fmla="*/ 35 w 908"/>
                  <a:gd name="connsiteY1" fmla="*/ 89 h 16365"/>
                  <a:gd name="connsiteX2" fmla="*/ 943 w 908"/>
                  <a:gd name="connsiteY2" fmla="*/ 16455 h 16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8" h="16365">
                    <a:moveTo>
                      <a:pt x="943" y="16455"/>
                    </a:moveTo>
                    <a:cubicBezTo>
                      <a:pt x="638" y="10994"/>
                      <a:pt x="333" y="5542"/>
                      <a:pt x="35" y="89"/>
                    </a:cubicBezTo>
                    <a:cubicBezTo>
                      <a:pt x="340" y="5553"/>
                      <a:pt x="642" y="11002"/>
                      <a:pt x="943" y="1645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C80F064A-FD8E-4FC2-9459-7723E0E9F414}"/>
                  </a:ext>
                </a:extLst>
              </p:cNvPr>
              <p:cNvSpPr/>
              <p:nvPr/>
            </p:nvSpPr>
            <p:spPr>
              <a:xfrm>
                <a:off x="7975857" y="4332383"/>
                <a:ext cx="10294" cy="54"/>
              </a:xfrm>
              <a:custGeom>
                <a:avLst/>
                <a:gdLst>
                  <a:gd name="connsiteX0" fmla="*/ 35 w 10294"/>
                  <a:gd name="connsiteY0" fmla="*/ 144 h 54"/>
                  <a:gd name="connsiteX1" fmla="*/ 10329 w 10294"/>
                  <a:gd name="connsiteY1" fmla="*/ 89 h 54"/>
                  <a:gd name="connsiteX2" fmla="*/ 35 w 10294"/>
                  <a:gd name="connsiteY2" fmla="*/ 144 h 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94" h="54">
                    <a:moveTo>
                      <a:pt x="35" y="144"/>
                    </a:moveTo>
                    <a:cubicBezTo>
                      <a:pt x="3480" y="120"/>
                      <a:pt x="6925" y="97"/>
                      <a:pt x="10329" y="89"/>
                    </a:cubicBezTo>
                    <a:cubicBezTo>
                      <a:pt x="6874" y="116"/>
                      <a:pt x="3453" y="132"/>
                      <a:pt x="35" y="14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29213374-0908-43C2-B4BF-629746A83CB1}"/>
                  </a:ext>
                </a:extLst>
              </p:cNvPr>
              <p:cNvSpPr/>
              <p:nvPr/>
            </p:nvSpPr>
            <p:spPr>
              <a:xfrm>
                <a:off x="7506508" y="4327099"/>
                <a:ext cx="10198" cy="282"/>
              </a:xfrm>
              <a:custGeom>
                <a:avLst/>
                <a:gdLst>
                  <a:gd name="connsiteX0" fmla="*/ 35 w 10198"/>
                  <a:gd name="connsiteY0" fmla="*/ 371 h 282"/>
                  <a:gd name="connsiteX1" fmla="*/ 10233 w 10198"/>
                  <a:gd name="connsiteY1" fmla="*/ 89 h 282"/>
                  <a:gd name="connsiteX2" fmla="*/ 35 w 10198"/>
                  <a:gd name="connsiteY2" fmla="*/ 371 h 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98" h="282">
                    <a:moveTo>
                      <a:pt x="35" y="371"/>
                    </a:moveTo>
                    <a:cubicBezTo>
                      <a:pt x="3446" y="277"/>
                      <a:pt x="6857" y="179"/>
                      <a:pt x="10233" y="89"/>
                    </a:cubicBezTo>
                    <a:cubicBezTo>
                      <a:pt x="6808" y="187"/>
                      <a:pt x="3418" y="281"/>
                      <a:pt x="35" y="37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BC416336-03FD-42F8-86B4-DCAEA2A4BEB4}"/>
                  </a:ext>
                </a:extLst>
              </p:cNvPr>
              <p:cNvSpPr/>
              <p:nvPr/>
            </p:nvSpPr>
            <p:spPr>
              <a:xfrm>
                <a:off x="6739716" y="4324326"/>
                <a:ext cx="11229" cy="78"/>
              </a:xfrm>
              <a:custGeom>
                <a:avLst/>
                <a:gdLst>
                  <a:gd name="connsiteX0" fmla="*/ 35 w 11229"/>
                  <a:gd name="connsiteY0" fmla="*/ 167 h 78"/>
                  <a:gd name="connsiteX1" fmla="*/ 11265 w 11229"/>
                  <a:gd name="connsiteY1" fmla="*/ 89 h 78"/>
                  <a:gd name="connsiteX2" fmla="*/ 35 w 11229"/>
                  <a:gd name="connsiteY2" fmla="*/ 167 h 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29" h="78">
                    <a:moveTo>
                      <a:pt x="35" y="167"/>
                    </a:moveTo>
                    <a:cubicBezTo>
                      <a:pt x="3792" y="144"/>
                      <a:pt x="7546" y="120"/>
                      <a:pt x="11265" y="89"/>
                    </a:cubicBezTo>
                    <a:cubicBezTo>
                      <a:pt x="7501" y="112"/>
                      <a:pt x="3768" y="140"/>
                      <a:pt x="35" y="16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AF26C1FC-D827-4D7B-8105-BD9A4D5FA1DE}"/>
                  </a:ext>
                </a:extLst>
              </p:cNvPr>
              <p:cNvSpPr/>
              <p:nvPr/>
            </p:nvSpPr>
            <p:spPr>
              <a:xfrm>
                <a:off x="5873784" y="4324388"/>
                <a:ext cx="10671" cy="93"/>
              </a:xfrm>
              <a:custGeom>
                <a:avLst/>
                <a:gdLst>
                  <a:gd name="connsiteX0" fmla="*/ 35 w 10671"/>
                  <a:gd name="connsiteY0" fmla="*/ 89 h 93"/>
                  <a:gd name="connsiteX1" fmla="*/ 10706 w 10671"/>
                  <a:gd name="connsiteY1" fmla="*/ 183 h 93"/>
                  <a:gd name="connsiteX2" fmla="*/ 35 w 10671"/>
                  <a:gd name="connsiteY2" fmla="*/ 89 h 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71" h="93">
                    <a:moveTo>
                      <a:pt x="35" y="89"/>
                    </a:moveTo>
                    <a:cubicBezTo>
                      <a:pt x="3604" y="116"/>
                      <a:pt x="7175" y="148"/>
                      <a:pt x="10706" y="183"/>
                    </a:cubicBezTo>
                    <a:cubicBezTo>
                      <a:pt x="7124" y="160"/>
                      <a:pt x="3579" y="124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B2E9E2CE-96FB-424A-8847-869F6AAAA37D}"/>
                  </a:ext>
                </a:extLst>
              </p:cNvPr>
              <p:cNvSpPr/>
              <p:nvPr/>
            </p:nvSpPr>
            <p:spPr>
              <a:xfrm>
                <a:off x="5663133" y="4324353"/>
                <a:ext cx="10880" cy="693"/>
              </a:xfrm>
              <a:custGeom>
                <a:avLst/>
                <a:gdLst>
                  <a:gd name="connsiteX0" fmla="*/ 35 w 10880"/>
                  <a:gd name="connsiteY0" fmla="*/ 782 h 693"/>
                  <a:gd name="connsiteX1" fmla="*/ 10915 w 10880"/>
                  <a:gd name="connsiteY1" fmla="*/ 89 h 693"/>
                  <a:gd name="connsiteX2" fmla="*/ 35 w 10880"/>
                  <a:gd name="connsiteY2" fmla="*/ 782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80" h="693">
                    <a:moveTo>
                      <a:pt x="35" y="782"/>
                    </a:moveTo>
                    <a:cubicBezTo>
                      <a:pt x="3675" y="551"/>
                      <a:pt x="7309" y="316"/>
                      <a:pt x="10915" y="89"/>
                    </a:cubicBezTo>
                    <a:cubicBezTo>
                      <a:pt x="7265" y="324"/>
                      <a:pt x="3651" y="551"/>
                      <a:pt x="35" y="78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1C0F6EA4-C2CD-4781-9983-648AB1AED9A9}"/>
                  </a:ext>
                </a:extLst>
              </p:cNvPr>
              <p:cNvSpPr/>
              <p:nvPr/>
            </p:nvSpPr>
            <p:spPr>
              <a:xfrm>
                <a:off x="6655406" y="2737562"/>
                <a:ext cx="16248" cy="2527"/>
              </a:xfrm>
              <a:custGeom>
                <a:avLst/>
                <a:gdLst>
                  <a:gd name="connsiteX0" fmla="*/ 16283 w 16248"/>
                  <a:gd name="connsiteY0" fmla="*/ 2616 h 2527"/>
                  <a:gd name="connsiteX1" fmla="*/ 35 w 16248"/>
                  <a:gd name="connsiteY1" fmla="*/ 1014 h 2527"/>
                  <a:gd name="connsiteX2" fmla="*/ 16283 w 16248"/>
                  <a:gd name="connsiteY2" fmla="*/ 2616 h 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48" h="2527">
                    <a:moveTo>
                      <a:pt x="16283" y="2616"/>
                    </a:moveTo>
                    <a:cubicBezTo>
                      <a:pt x="10867" y="2084"/>
                      <a:pt x="5451" y="1551"/>
                      <a:pt x="35" y="1014"/>
                    </a:cubicBezTo>
                    <a:cubicBezTo>
                      <a:pt x="5458" y="1449"/>
                      <a:pt x="11193" y="-2217"/>
                      <a:pt x="16283" y="2616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4B64ABC1-ACB6-48D8-B7C6-A2EEFA44E537}"/>
                  </a:ext>
                </a:extLst>
              </p:cNvPr>
              <p:cNvSpPr/>
              <p:nvPr/>
            </p:nvSpPr>
            <p:spPr>
              <a:xfrm>
                <a:off x="8036322" y="4289941"/>
                <a:ext cx="16022" cy="1852"/>
              </a:xfrm>
              <a:custGeom>
                <a:avLst/>
                <a:gdLst>
                  <a:gd name="connsiteX0" fmla="*/ 16057 w 16022"/>
                  <a:gd name="connsiteY0" fmla="*/ 1942 h 1852"/>
                  <a:gd name="connsiteX1" fmla="*/ 35 w 16022"/>
                  <a:gd name="connsiteY1" fmla="*/ 89 h 1852"/>
                  <a:gd name="connsiteX2" fmla="*/ 16057 w 16022"/>
                  <a:gd name="connsiteY2" fmla="*/ 1942 h 1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2" h="1852">
                    <a:moveTo>
                      <a:pt x="16057" y="1942"/>
                    </a:moveTo>
                    <a:cubicBezTo>
                      <a:pt x="10716" y="1327"/>
                      <a:pt x="5376" y="708"/>
                      <a:pt x="35" y="89"/>
                    </a:cubicBezTo>
                    <a:cubicBezTo>
                      <a:pt x="5376" y="708"/>
                      <a:pt x="10716" y="1327"/>
                      <a:pt x="16057" y="194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62F69C03-80FE-4B44-AC65-7BCD9C999A2F}"/>
                  </a:ext>
                </a:extLst>
              </p:cNvPr>
              <p:cNvSpPr/>
              <p:nvPr/>
            </p:nvSpPr>
            <p:spPr>
              <a:xfrm>
                <a:off x="7678746" y="2777667"/>
                <a:ext cx="1076" cy="16029"/>
              </a:xfrm>
              <a:custGeom>
                <a:avLst/>
                <a:gdLst>
                  <a:gd name="connsiteX0" fmla="*/ 1111 w 1076"/>
                  <a:gd name="connsiteY0" fmla="*/ 89 h 16029"/>
                  <a:gd name="connsiteX1" fmla="*/ 35 w 1076"/>
                  <a:gd name="connsiteY1" fmla="*/ 16118 h 16029"/>
                  <a:gd name="connsiteX2" fmla="*/ 1111 w 1076"/>
                  <a:gd name="connsiteY2" fmla="*/ 89 h 1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6" h="16029">
                    <a:moveTo>
                      <a:pt x="1111" y="89"/>
                    </a:moveTo>
                    <a:cubicBezTo>
                      <a:pt x="755" y="5436"/>
                      <a:pt x="392" y="10787"/>
                      <a:pt x="35" y="16118"/>
                    </a:cubicBezTo>
                    <a:cubicBezTo>
                      <a:pt x="395" y="10763"/>
                      <a:pt x="755" y="5424"/>
                      <a:pt x="1111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AA9BEBA2-F34F-47F0-A69E-DD3003A8D042}"/>
                  </a:ext>
                </a:extLst>
              </p:cNvPr>
              <p:cNvSpPr/>
              <p:nvPr/>
            </p:nvSpPr>
            <p:spPr>
              <a:xfrm>
                <a:off x="8012124" y="2985414"/>
                <a:ext cx="1090" cy="15186"/>
              </a:xfrm>
              <a:custGeom>
                <a:avLst/>
                <a:gdLst>
                  <a:gd name="connsiteX0" fmla="*/ 35 w 1090"/>
                  <a:gd name="connsiteY0" fmla="*/ 15276 h 15186"/>
                  <a:gd name="connsiteX1" fmla="*/ 1125 w 1090"/>
                  <a:gd name="connsiteY1" fmla="*/ 89 h 15186"/>
                  <a:gd name="connsiteX2" fmla="*/ 35 w 1090"/>
                  <a:gd name="connsiteY2" fmla="*/ 15276 h 1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0" h="15186">
                    <a:moveTo>
                      <a:pt x="35" y="15276"/>
                    </a:moveTo>
                    <a:cubicBezTo>
                      <a:pt x="398" y="10207"/>
                      <a:pt x="762" y="5138"/>
                      <a:pt x="1125" y="89"/>
                    </a:cubicBezTo>
                    <a:cubicBezTo>
                      <a:pt x="762" y="5166"/>
                      <a:pt x="395" y="10219"/>
                      <a:pt x="35" y="15276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66A765A5-CA00-4EF1-95B3-673FD43E0B59}"/>
                  </a:ext>
                </a:extLst>
              </p:cNvPr>
              <p:cNvSpPr/>
              <p:nvPr/>
            </p:nvSpPr>
            <p:spPr>
              <a:xfrm>
                <a:off x="7676542" y="2860609"/>
                <a:ext cx="1151" cy="15993"/>
              </a:xfrm>
              <a:custGeom>
                <a:avLst/>
                <a:gdLst>
                  <a:gd name="connsiteX0" fmla="*/ 1187 w 1151"/>
                  <a:gd name="connsiteY0" fmla="*/ 89 h 15993"/>
                  <a:gd name="connsiteX1" fmla="*/ 35 w 1151"/>
                  <a:gd name="connsiteY1" fmla="*/ 16083 h 15993"/>
                  <a:gd name="connsiteX2" fmla="*/ 1187 w 1151"/>
                  <a:gd name="connsiteY2" fmla="*/ 89 h 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1" h="15993">
                    <a:moveTo>
                      <a:pt x="1187" y="89"/>
                    </a:moveTo>
                    <a:cubicBezTo>
                      <a:pt x="803" y="5428"/>
                      <a:pt x="419" y="10763"/>
                      <a:pt x="35" y="16083"/>
                    </a:cubicBezTo>
                    <a:cubicBezTo>
                      <a:pt x="419" y="10740"/>
                      <a:pt x="803" y="5412"/>
                      <a:pt x="1187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D810AC23-00DB-472D-A41C-3900BD930D4D}"/>
                  </a:ext>
                </a:extLst>
              </p:cNvPr>
              <p:cNvSpPr/>
              <p:nvPr/>
            </p:nvSpPr>
            <p:spPr>
              <a:xfrm>
                <a:off x="8009763" y="3189765"/>
                <a:ext cx="2154" cy="15461"/>
              </a:xfrm>
              <a:custGeom>
                <a:avLst/>
                <a:gdLst>
                  <a:gd name="connsiteX0" fmla="*/ 134 w 2154"/>
                  <a:gd name="connsiteY0" fmla="*/ 15550 h 15461"/>
                  <a:gd name="connsiteX1" fmla="*/ 35 w 2154"/>
                  <a:gd name="connsiteY1" fmla="*/ 89 h 15461"/>
                  <a:gd name="connsiteX2" fmla="*/ 134 w 2154"/>
                  <a:gd name="connsiteY2" fmla="*/ 15550 h 1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4" h="15461">
                    <a:moveTo>
                      <a:pt x="134" y="15550"/>
                    </a:moveTo>
                    <a:cubicBezTo>
                      <a:pt x="100" y="10391"/>
                      <a:pt x="66" y="5232"/>
                      <a:pt x="35" y="89"/>
                    </a:cubicBezTo>
                    <a:cubicBezTo>
                      <a:pt x="2949" y="5232"/>
                      <a:pt x="2832" y="10379"/>
                      <a:pt x="134" y="15550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A9846B7D-EB0B-4700-BA5A-B31479E95551}"/>
                  </a:ext>
                </a:extLst>
              </p:cNvPr>
              <p:cNvSpPr/>
              <p:nvPr/>
            </p:nvSpPr>
            <p:spPr>
              <a:xfrm>
                <a:off x="7505584" y="3946088"/>
                <a:ext cx="2138" cy="15492"/>
              </a:xfrm>
              <a:custGeom>
                <a:avLst/>
                <a:gdLst>
                  <a:gd name="connsiteX0" fmla="*/ 2173 w 2138"/>
                  <a:gd name="connsiteY0" fmla="*/ 89 h 15492"/>
                  <a:gd name="connsiteX1" fmla="*/ 2046 w 2138"/>
                  <a:gd name="connsiteY1" fmla="*/ 15581 h 15492"/>
                  <a:gd name="connsiteX2" fmla="*/ 2173 w 2138"/>
                  <a:gd name="connsiteY2" fmla="*/ 89 h 1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8" h="15492">
                    <a:moveTo>
                      <a:pt x="2173" y="89"/>
                    </a:moveTo>
                    <a:cubicBezTo>
                      <a:pt x="2132" y="5260"/>
                      <a:pt x="2094" y="10434"/>
                      <a:pt x="2046" y="15581"/>
                    </a:cubicBezTo>
                    <a:cubicBezTo>
                      <a:pt x="-943" y="10368"/>
                      <a:pt x="-347" y="5217"/>
                      <a:pt x="2173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FE01FA5B-A994-4412-A998-769EE0F1ACCD}"/>
                  </a:ext>
                </a:extLst>
              </p:cNvPr>
              <p:cNvSpPr/>
              <p:nvPr/>
            </p:nvSpPr>
            <p:spPr>
              <a:xfrm>
                <a:off x="7846558" y="3332158"/>
                <a:ext cx="1566" cy="15688"/>
              </a:xfrm>
              <a:custGeom>
                <a:avLst/>
                <a:gdLst>
                  <a:gd name="connsiteX0" fmla="*/ 1602 w 1566"/>
                  <a:gd name="connsiteY0" fmla="*/ 15777 h 15688"/>
                  <a:gd name="connsiteX1" fmla="*/ 35 w 1566"/>
                  <a:gd name="connsiteY1" fmla="*/ 89 h 15688"/>
                  <a:gd name="connsiteX2" fmla="*/ 1602 w 1566"/>
                  <a:gd name="connsiteY2" fmla="*/ 15777 h 1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6" h="15688">
                    <a:moveTo>
                      <a:pt x="1602" y="15777"/>
                    </a:moveTo>
                    <a:cubicBezTo>
                      <a:pt x="1081" y="10544"/>
                      <a:pt x="556" y="5307"/>
                      <a:pt x="35" y="89"/>
                    </a:cubicBezTo>
                    <a:cubicBezTo>
                      <a:pt x="560" y="5330"/>
                      <a:pt x="1081" y="10556"/>
                      <a:pt x="1602" y="1577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960CA21D-3E33-4DED-BAB8-C3AE8FC82B6F}"/>
                  </a:ext>
                </a:extLst>
              </p:cNvPr>
              <p:cNvSpPr/>
              <p:nvPr/>
            </p:nvSpPr>
            <p:spPr>
              <a:xfrm>
                <a:off x="5016863" y="2867488"/>
                <a:ext cx="12573" cy="2960"/>
              </a:xfrm>
              <a:custGeom>
                <a:avLst/>
                <a:gdLst>
                  <a:gd name="connsiteX0" fmla="*/ 12609 w 12573"/>
                  <a:gd name="connsiteY0" fmla="*/ 89 h 2960"/>
                  <a:gd name="connsiteX1" fmla="*/ 35 w 12573"/>
                  <a:gd name="connsiteY1" fmla="*/ 2424 h 2960"/>
                  <a:gd name="connsiteX2" fmla="*/ 12609 w 12573"/>
                  <a:gd name="connsiteY2" fmla="*/ 89 h 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73" h="2960">
                    <a:moveTo>
                      <a:pt x="12609" y="89"/>
                    </a:moveTo>
                    <a:cubicBezTo>
                      <a:pt x="9068" y="5436"/>
                      <a:pt x="4245" y="1773"/>
                      <a:pt x="35" y="2424"/>
                    </a:cubicBezTo>
                    <a:cubicBezTo>
                      <a:pt x="4231" y="1644"/>
                      <a:pt x="8420" y="869"/>
                      <a:pt x="12609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787FB78D-B712-4ABE-9E55-1F68B838E5B7}"/>
                  </a:ext>
                </a:extLst>
              </p:cNvPr>
              <p:cNvSpPr/>
              <p:nvPr/>
            </p:nvSpPr>
            <p:spPr>
              <a:xfrm>
                <a:off x="6766989" y="4076906"/>
                <a:ext cx="13420" cy="19"/>
              </a:xfrm>
              <a:custGeom>
                <a:avLst/>
                <a:gdLst>
                  <a:gd name="connsiteX0" fmla="*/ 13455 w 13420"/>
                  <a:gd name="connsiteY0" fmla="*/ 89 h 19"/>
                  <a:gd name="connsiteX1" fmla="*/ 35 w 13420"/>
                  <a:gd name="connsiteY1" fmla="*/ 109 h 19"/>
                  <a:gd name="connsiteX2" fmla="*/ 13455 w 13420"/>
                  <a:gd name="connsiteY2" fmla="*/ 89 h 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20" h="19">
                    <a:moveTo>
                      <a:pt x="13455" y="89"/>
                    </a:moveTo>
                    <a:cubicBezTo>
                      <a:pt x="8982" y="97"/>
                      <a:pt x="4508" y="101"/>
                      <a:pt x="35" y="109"/>
                    </a:cubicBezTo>
                    <a:cubicBezTo>
                      <a:pt x="4512" y="101"/>
                      <a:pt x="8982" y="93"/>
                      <a:pt x="1345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8AD06AC9-1959-4F7D-BFDA-7419A3F4B125}"/>
                  </a:ext>
                </a:extLst>
              </p:cNvPr>
              <p:cNvSpPr/>
              <p:nvPr/>
            </p:nvSpPr>
            <p:spPr>
              <a:xfrm>
                <a:off x="7495127" y="2889455"/>
                <a:ext cx="1251" cy="13028"/>
              </a:xfrm>
              <a:custGeom>
                <a:avLst/>
                <a:gdLst>
                  <a:gd name="connsiteX0" fmla="*/ 35 w 1251"/>
                  <a:gd name="connsiteY0" fmla="*/ 89 h 13028"/>
                  <a:gd name="connsiteX1" fmla="*/ 1286 w 1251"/>
                  <a:gd name="connsiteY1" fmla="*/ 13117 h 13028"/>
                  <a:gd name="connsiteX2" fmla="*/ 35 w 1251"/>
                  <a:gd name="connsiteY2" fmla="*/ 89 h 13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1" h="13028">
                    <a:moveTo>
                      <a:pt x="35" y="89"/>
                    </a:moveTo>
                    <a:cubicBezTo>
                      <a:pt x="453" y="4437"/>
                      <a:pt x="868" y="8785"/>
                      <a:pt x="1286" y="13117"/>
                    </a:cubicBezTo>
                    <a:cubicBezTo>
                      <a:pt x="868" y="8762"/>
                      <a:pt x="453" y="4425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DF8C7CC1-F2BC-4DA3-9C2E-862735A2FCE9}"/>
                  </a:ext>
                </a:extLst>
              </p:cNvPr>
              <p:cNvSpPr/>
              <p:nvPr/>
            </p:nvSpPr>
            <p:spPr>
              <a:xfrm>
                <a:off x="5270783" y="2455301"/>
                <a:ext cx="13492" cy="2626"/>
              </a:xfrm>
              <a:custGeom>
                <a:avLst/>
                <a:gdLst>
                  <a:gd name="connsiteX0" fmla="*/ 13527 w 13492"/>
                  <a:gd name="connsiteY0" fmla="*/ 2410 h 2626"/>
                  <a:gd name="connsiteX1" fmla="*/ 35 w 13492"/>
                  <a:gd name="connsiteY1" fmla="*/ 2716 h 2626"/>
                  <a:gd name="connsiteX2" fmla="*/ 13527 w 13492"/>
                  <a:gd name="connsiteY2" fmla="*/ 2410 h 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92" h="2626">
                    <a:moveTo>
                      <a:pt x="13527" y="2410"/>
                    </a:moveTo>
                    <a:cubicBezTo>
                      <a:pt x="9030" y="2512"/>
                      <a:pt x="4532" y="2614"/>
                      <a:pt x="35" y="2716"/>
                    </a:cubicBezTo>
                    <a:cubicBezTo>
                      <a:pt x="4484" y="-277"/>
                      <a:pt x="8968" y="-1143"/>
                      <a:pt x="13527" y="2410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6CD44FD1-52F9-488C-9809-D73BA510C214}"/>
                  </a:ext>
                </a:extLst>
              </p:cNvPr>
              <p:cNvSpPr/>
              <p:nvPr/>
            </p:nvSpPr>
            <p:spPr>
              <a:xfrm>
                <a:off x="7676713" y="2935823"/>
                <a:ext cx="870" cy="13655"/>
              </a:xfrm>
              <a:custGeom>
                <a:avLst/>
                <a:gdLst>
                  <a:gd name="connsiteX0" fmla="*/ 906 w 870"/>
                  <a:gd name="connsiteY0" fmla="*/ 89 h 13655"/>
                  <a:gd name="connsiteX1" fmla="*/ 35 w 870"/>
                  <a:gd name="connsiteY1" fmla="*/ 13744 h 13655"/>
                  <a:gd name="connsiteX2" fmla="*/ 906 w 870"/>
                  <a:gd name="connsiteY2" fmla="*/ 89 h 1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0" h="13655">
                    <a:moveTo>
                      <a:pt x="906" y="89"/>
                    </a:moveTo>
                    <a:cubicBezTo>
                      <a:pt x="614" y="4649"/>
                      <a:pt x="323" y="9204"/>
                      <a:pt x="35" y="13744"/>
                    </a:cubicBezTo>
                    <a:cubicBezTo>
                      <a:pt x="326" y="9185"/>
                      <a:pt x="614" y="4637"/>
                      <a:pt x="906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0DC6091C-3D56-4955-902E-C8EC5A2C6D25}"/>
                  </a:ext>
                </a:extLst>
              </p:cNvPr>
              <p:cNvSpPr/>
              <p:nvPr/>
            </p:nvSpPr>
            <p:spPr>
              <a:xfrm>
                <a:off x="7554249" y="2363683"/>
                <a:ext cx="1041" cy="12444"/>
              </a:xfrm>
              <a:custGeom>
                <a:avLst/>
                <a:gdLst>
                  <a:gd name="connsiteX0" fmla="*/ 35 w 1041"/>
                  <a:gd name="connsiteY0" fmla="*/ 12534 h 12444"/>
                  <a:gd name="connsiteX1" fmla="*/ 1077 w 1041"/>
                  <a:gd name="connsiteY1" fmla="*/ 89 h 12444"/>
                  <a:gd name="connsiteX2" fmla="*/ 35 w 1041"/>
                  <a:gd name="connsiteY2" fmla="*/ 12534 h 12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1" h="12444">
                    <a:moveTo>
                      <a:pt x="35" y="12534"/>
                    </a:moveTo>
                    <a:cubicBezTo>
                      <a:pt x="385" y="8378"/>
                      <a:pt x="731" y="4222"/>
                      <a:pt x="1077" y="89"/>
                    </a:cubicBezTo>
                    <a:cubicBezTo>
                      <a:pt x="727" y="4253"/>
                      <a:pt x="385" y="8393"/>
                      <a:pt x="35" y="1253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EC5E28AE-B0E5-4DB4-8E9F-F8AA43AB54F3}"/>
                  </a:ext>
                </a:extLst>
              </p:cNvPr>
              <p:cNvSpPr/>
              <p:nvPr/>
            </p:nvSpPr>
            <p:spPr>
              <a:xfrm>
                <a:off x="7517851" y="2363108"/>
                <a:ext cx="1055" cy="13514"/>
              </a:xfrm>
              <a:custGeom>
                <a:avLst/>
                <a:gdLst>
                  <a:gd name="connsiteX0" fmla="*/ 1091 w 1055"/>
                  <a:gd name="connsiteY0" fmla="*/ 89 h 13514"/>
                  <a:gd name="connsiteX1" fmla="*/ 35 w 1055"/>
                  <a:gd name="connsiteY1" fmla="*/ 13603 h 13514"/>
                  <a:gd name="connsiteX2" fmla="*/ 1091 w 1055"/>
                  <a:gd name="connsiteY2" fmla="*/ 89 h 13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5" h="13514">
                    <a:moveTo>
                      <a:pt x="1091" y="89"/>
                    </a:moveTo>
                    <a:cubicBezTo>
                      <a:pt x="738" y="4598"/>
                      <a:pt x="385" y="9110"/>
                      <a:pt x="35" y="13603"/>
                    </a:cubicBezTo>
                    <a:cubicBezTo>
                      <a:pt x="388" y="9087"/>
                      <a:pt x="738" y="4586"/>
                      <a:pt x="1091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1C9240D4-B478-41BF-8AAA-4A63031AC86A}"/>
                  </a:ext>
                </a:extLst>
              </p:cNvPr>
              <p:cNvSpPr/>
              <p:nvPr/>
            </p:nvSpPr>
            <p:spPr>
              <a:xfrm>
                <a:off x="5551615" y="2061911"/>
                <a:ext cx="13725" cy="1899"/>
              </a:xfrm>
              <a:custGeom>
                <a:avLst/>
                <a:gdLst>
                  <a:gd name="connsiteX0" fmla="*/ 13761 w 13725"/>
                  <a:gd name="connsiteY0" fmla="*/ 89 h 1899"/>
                  <a:gd name="connsiteX1" fmla="*/ 35 w 13725"/>
                  <a:gd name="connsiteY1" fmla="*/ 1989 h 1899"/>
                  <a:gd name="connsiteX2" fmla="*/ 13761 w 13725"/>
                  <a:gd name="connsiteY2" fmla="*/ 89 h 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25" h="1899">
                    <a:moveTo>
                      <a:pt x="13761" y="89"/>
                    </a:moveTo>
                    <a:cubicBezTo>
                      <a:pt x="9184" y="724"/>
                      <a:pt x="4608" y="1358"/>
                      <a:pt x="35" y="1989"/>
                    </a:cubicBezTo>
                    <a:cubicBezTo>
                      <a:pt x="4611" y="1354"/>
                      <a:pt x="9184" y="724"/>
                      <a:pt x="13761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8317C820-8AFA-4F4F-B48F-E727ABB40ECA}"/>
                  </a:ext>
                </a:extLst>
              </p:cNvPr>
              <p:cNvSpPr/>
              <p:nvPr/>
            </p:nvSpPr>
            <p:spPr>
              <a:xfrm>
                <a:off x="5220718" y="2461211"/>
                <a:ext cx="14085" cy="1645"/>
              </a:xfrm>
              <a:custGeom>
                <a:avLst/>
                <a:gdLst>
                  <a:gd name="connsiteX0" fmla="*/ 14120 w 14085"/>
                  <a:gd name="connsiteY0" fmla="*/ 89 h 1645"/>
                  <a:gd name="connsiteX1" fmla="*/ 35 w 14085"/>
                  <a:gd name="connsiteY1" fmla="*/ 1734 h 1645"/>
                  <a:gd name="connsiteX2" fmla="*/ 14120 w 14085"/>
                  <a:gd name="connsiteY2" fmla="*/ 89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85" h="1645">
                    <a:moveTo>
                      <a:pt x="14120" y="89"/>
                    </a:moveTo>
                    <a:cubicBezTo>
                      <a:pt x="9424" y="637"/>
                      <a:pt x="4728" y="1186"/>
                      <a:pt x="35" y="1734"/>
                    </a:cubicBezTo>
                    <a:cubicBezTo>
                      <a:pt x="4731" y="1186"/>
                      <a:pt x="9428" y="637"/>
                      <a:pt x="14120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E930804B-5166-40A6-B261-373A0C4C5DD7}"/>
                  </a:ext>
                </a:extLst>
              </p:cNvPr>
              <p:cNvSpPr/>
              <p:nvPr/>
            </p:nvSpPr>
            <p:spPr>
              <a:xfrm>
                <a:off x="7808281" y="2461861"/>
                <a:ext cx="856" cy="12566"/>
              </a:xfrm>
              <a:custGeom>
                <a:avLst/>
                <a:gdLst>
                  <a:gd name="connsiteX0" fmla="*/ 35 w 856"/>
                  <a:gd name="connsiteY0" fmla="*/ 12655 h 12566"/>
                  <a:gd name="connsiteX1" fmla="*/ 892 w 856"/>
                  <a:gd name="connsiteY1" fmla="*/ 89 h 12566"/>
                  <a:gd name="connsiteX2" fmla="*/ 35 w 856"/>
                  <a:gd name="connsiteY2" fmla="*/ 12655 h 1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6" h="12566">
                    <a:moveTo>
                      <a:pt x="35" y="12655"/>
                    </a:moveTo>
                    <a:cubicBezTo>
                      <a:pt x="323" y="8460"/>
                      <a:pt x="607" y="4261"/>
                      <a:pt x="892" y="89"/>
                    </a:cubicBezTo>
                    <a:cubicBezTo>
                      <a:pt x="607" y="4288"/>
                      <a:pt x="320" y="8472"/>
                      <a:pt x="35" y="1265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86F08028-B4AB-411E-A95D-65CF11C7022B}"/>
                  </a:ext>
                </a:extLst>
              </p:cNvPr>
              <p:cNvSpPr/>
              <p:nvPr/>
            </p:nvSpPr>
            <p:spPr>
              <a:xfrm>
                <a:off x="5080662" y="3166810"/>
                <a:ext cx="8069" cy="136"/>
              </a:xfrm>
              <a:custGeom>
                <a:avLst/>
                <a:gdLst>
                  <a:gd name="connsiteX0" fmla="*/ 35 w 8069"/>
                  <a:gd name="connsiteY0" fmla="*/ 89 h 136"/>
                  <a:gd name="connsiteX1" fmla="*/ 8104 w 8069"/>
                  <a:gd name="connsiteY1" fmla="*/ 226 h 136"/>
                  <a:gd name="connsiteX2" fmla="*/ 35 w 8069"/>
                  <a:gd name="connsiteY2" fmla="*/ 89 h 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9" h="136">
                    <a:moveTo>
                      <a:pt x="35" y="89"/>
                    </a:moveTo>
                    <a:cubicBezTo>
                      <a:pt x="2740" y="136"/>
                      <a:pt x="5441" y="179"/>
                      <a:pt x="8104" y="226"/>
                    </a:cubicBezTo>
                    <a:cubicBezTo>
                      <a:pt x="5389" y="179"/>
                      <a:pt x="2712" y="136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D067155D-6E0C-4F8B-9798-7CCB7885CE4B}"/>
                  </a:ext>
                </a:extLst>
              </p:cNvPr>
              <p:cNvSpPr/>
              <p:nvPr/>
            </p:nvSpPr>
            <p:spPr>
              <a:xfrm>
                <a:off x="7518232" y="3684605"/>
                <a:ext cx="812" cy="13921"/>
              </a:xfrm>
              <a:custGeom>
                <a:avLst/>
                <a:gdLst>
                  <a:gd name="connsiteX0" fmla="*/ 847 w 812"/>
                  <a:gd name="connsiteY0" fmla="*/ 89 h 13921"/>
                  <a:gd name="connsiteX1" fmla="*/ 35 w 812"/>
                  <a:gd name="connsiteY1" fmla="*/ 14011 h 13921"/>
                  <a:gd name="connsiteX2" fmla="*/ 847 w 812"/>
                  <a:gd name="connsiteY2" fmla="*/ 89 h 13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2" h="13921">
                    <a:moveTo>
                      <a:pt x="847" y="89"/>
                    </a:moveTo>
                    <a:cubicBezTo>
                      <a:pt x="577" y="4735"/>
                      <a:pt x="306" y="9377"/>
                      <a:pt x="35" y="14011"/>
                    </a:cubicBezTo>
                    <a:cubicBezTo>
                      <a:pt x="309" y="9365"/>
                      <a:pt x="580" y="4727"/>
                      <a:pt x="847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9E099FD8-8B6B-46F1-97E3-CE6AD7DEF32C}"/>
                  </a:ext>
                </a:extLst>
              </p:cNvPr>
              <p:cNvSpPr/>
              <p:nvPr/>
            </p:nvSpPr>
            <p:spPr>
              <a:xfrm>
                <a:off x="7794617" y="2767099"/>
                <a:ext cx="329" cy="13416"/>
              </a:xfrm>
              <a:custGeom>
                <a:avLst/>
                <a:gdLst>
                  <a:gd name="connsiteX0" fmla="*/ 364 w 329"/>
                  <a:gd name="connsiteY0" fmla="*/ 13505 h 13416"/>
                  <a:gd name="connsiteX1" fmla="*/ 35 w 329"/>
                  <a:gd name="connsiteY1" fmla="*/ 89 h 13416"/>
                  <a:gd name="connsiteX2" fmla="*/ 364 w 329"/>
                  <a:gd name="connsiteY2" fmla="*/ 13505 h 1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9" h="13416">
                    <a:moveTo>
                      <a:pt x="364" y="13505"/>
                    </a:moveTo>
                    <a:cubicBezTo>
                      <a:pt x="254" y="9028"/>
                      <a:pt x="148" y="4555"/>
                      <a:pt x="35" y="89"/>
                    </a:cubicBezTo>
                    <a:cubicBezTo>
                      <a:pt x="152" y="4570"/>
                      <a:pt x="258" y="9036"/>
                      <a:pt x="364" y="1350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DB14C9D7-868E-4FC8-BD11-46349A36A051}"/>
                  </a:ext>
                </a:extLst>
              </p:cNvPr>
              <p:cNvSpPr/>
              <p:nvPr/>
            </p:nvSpPr>
            <p:spPr>
              <a:xfrm>
                <a:off x="5668032" y="2048895"/>
                <a:ext cx="12508" cy="2425"/>
              </a:xfrm>
              <a:custGeom>
                <a:avLst/>
                <a:gdLst>
                  <a:gd name="connsiteX0" fmla="*/ 12544 w 12508"/>
                  <a:gd name="connsiteY0" fmla="*/ 2511 h 2425"/>
                  <a:gd name="connsiteX1" fmla="*/ 35 w 12508"/>
                  <a:gd name="connsiteY1" fmla="*/ 2515 h 2425"/>
                  <a:gd name="connsiteX2" fmla="*/ 12544 w 12508"/>
                  <a:gd name="connsiteY2" fmla="*/ 2511 h 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08" h="2425">
                    <a:moveTo>
                      <a:pt x="12544" y="2511"/>
                    </a:moveTo>
                    <a:cubicBezTo>
                      <a:pt x="8372" y="2511"/>
                      <a:pt x="4200" y="2515"/>
                      <a:pt x="35" y="2515"/>
                    </a:cubicBezTo>
                    <a:cubicBezTo>
                      <a:pt x="4207" y="-760"/>
                      <a:pt x="8375" y="-678"/>
                      <a:pt x="12544" y="251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8345A4C7-5AC1-4956-9C3F-F720CE5008A9}"/>
                  </a:ext>
                </a:extLst>
              </p:cNvPr>
              <p:cNvSpPr/>
              <p:nvPr/>
            </p:nvSpPr>
            <p:spPr>
              <a:xfrm>
                <a:off x="6780618" y="3102719"/>
                <a:ext cx="13701" cy="2807"/>
              </a:xfrm>
              <a:custGeom>
                <a:avLst/>
                <a:gdLst>
                  <a:gd name="connsiteX0" fmla="*/ 13737 w 13701"/>
                  <a:gd name="connsiteY0" fmla="*/ 2497 h 2807"/>
                  <a:gd name="connsiteX1" fmla="*/ 35 w 13701"/>
                  <a:gd name="connsiteY1" fmla="*/ 2896 h 2807"/>
                  <a:gd name="connsiteX2" fmla="*/ 13737 w 13701"/>
                  <a:gd name="connsiteY2" fmla="*/ 2497 h 2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01" h="2807">
                    <a:moveTo>
                      <a:pt x="13737" y="2497"/>
                    </a:moveTo>
                    <a:cubicBezTo>
                      <a:pt x="9167" y="2630"/>
                      <a:pt x="4598" y="2763"/>
                      <a:pt x="35" y="2896"/>
                    </a:cubicBezTo>
                    <a:cubicBezTo>
                      <a:pt x="4522" y="-731"/>
                      <a:pt x="9095" y="-821"/>
                      <a:pt x="13737" y="249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86246E40-5029-462B-89F4-AF1DED492C8C}"/>
                  </a:ext>
                </a:extLst>
              </p:cNvPr>
              <p:cNvSpPr/>
              <p:nvPr/>
            </p:nvSpPr>
            <p:spPr>
              <a:xfrm>
                <a:off x="7193642" y="4316801"/>
                <a:ext cx="8093" cy="203"/>
              </a:xfrm>
              <a:custGeom>
                <a:avLst/>
                <a:gdLst>
                  <a:gd name="connsiteX0" fmla="*/ 35 w 8093"/>
                  <a:gd name="connsiteY0" fmla="*/ 89 h 203"/>
                  <a:gd name="connsiteX1" fmla="*/ 8128 w 8093"/>
                  <a:gd name="connsiteY1" fmla="*/ 293 h 203"/>
                  <a:gd name="connsiteX2" fmla="*/ 35 w 8093"/>
                  <a:gd name="connsiteY2" fmla="*/ 89 h 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3" h="203">
                    <a:moveTo>
                      <a:pt x="35" y="89"/>
                    </a:moveTo>
                    <a:cubicBezTo>
                      <a:pt x="2743" y="152"/>
                      <a:pt x="5455" y="218"/>
                      <a:pt x="8128" y="293"/>
                    </a:cubicBezTo>
                    <a:cubicBezTo>
                      <a:pt x="5407" y="234"/>
                      <a:pt x="2719" y="160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C1BC94AE-A9A6-40D7-A64F-D530A3FAC22B}"/>
                  </a:ext>
                </a:extLst>
              </p:cNvPr>
              <p:cNvSpPr/>
              <p:nvPr/>
            </p:nvSpPr>
            <p:spPr>
              <a:xfrm>
                <a:off x="7295645" y="4321916"/>
                <a:ext cx="8076" cy="325"/>
              </a:xfrm>
              <a:custGeom>
                <a:avLst/>
                <a:gdLst>
                  <a:gd name="connsiteX0" fmla="*/ 35 w 8076"/>
                  <a:gd name="connsiteY0" fmla="*/ 414 h 325"/>
                  <a:gd name="connsiteX1" fmla="*/ 8111 w 8076"/>
                  <a:gd name="connsiteY1" fmla="*/ 89 h 325"/>
                  <a:gd name="connsiteX2" fmla="*/ 35 w 8076"/>
                  <a:gd name="connsiteY2" fmla="*/ 414 h 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76" h="325">
                    <a:moveTo>
                      <a:pt x="35" y="414"/>
                    </a:moveTo>
                    <a:cubicBezTo>
                      <a:pt x="2740" y="304"/>
                      <a:pt x="5444" y="195"/>
                      <a:pt x="8111" y="89"/>
                    </a:cubicBezTo>
                    <a:cubicBezTo>
                      <a:pt x="5396" y="199"/>
                      <a:pt x="2716" y="308"/>
                      <a:pt x="35" y="41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F08B1008-F22B-40E8-9888-D6D15CE89C44}"/>
                  </a:ext>
                </a:extLst>
              </p:cNvPr>
              <p:cNvSpPr/>
              <p:nvPr/>
            </p:nvSpPr>
            <p:spPr>
              <a:xfrm>
                <a:off x="5699264" y="4324392"/>
                <a:ext cx="8425" cy="242"/>
              </a:xfrm>
              <a:custGeom>
                <a:avLst/>
                <a:gdLst>
                  <a:gd name="connsiteX0" fmla="*/ 35 w 8425"/>
                  <a:gd name="connsiteY0" fmla="*/ 89 h 242"/>
                  <a:gd name="connsiteX1" fmla="*/ 8461 w 8425"/>
                  <a:gd name="connsiteY1" fmla="*/ 332 h 242"/>
                  <a:gd name="connsiteX2" fmla="*/ 35 w 8425"/>
                  <a:gd name="connsiteY2" fmla="*/ 89 h 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25" h="242">
                    <a:moveTo>
                      <a:pt x="35" y="89"/>
                    </a:moveTo>
                    <a:cubicBezTo>
                      <a:pt x="2856" y="171"/>
                      <a:pt x="5677" y="253"/>
                      <a:pt x="8461" y="332"/>
                    </a:cubicBezTo>
                    <a:cubicBezTo>
                      <a:pt x="5629" y="250"/>
                      <a:pt x="2832" y="171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F88A05B2-4B37-4B13-ADD9-A097CB97CC69}"/>
                  </a:ext>
                </a:extLst>
              </p:cNvPr>
              <p:cNvSpPr/>
              <p:nvPr/>
            </p:nvSpPr>
            <p:spPr>
              <a:xfrm>
                <a:off x="8048279" y="3824479"/>
                <a:ext cx="1210" cy="13263"/>
              </a:xfrm>
              <a:custGeom>
                <a:avLst/>
                <a:gdLst>
                  <a:gd name="connsiteX0" fmla="*/ 1245 w 1210"/>
                  <a:gd name="connsiteY0" fmla="*/ 13353 h 13263"/>
                  <a:gd name="connsiteX1" fmla="*/ 35 w 1210"/>
                  <a:gd name="connsiteY1" fmla="*/ 89 h 13263"/>
                  <a:gd name="connsiteX2" fmla="*/ 1245 w 1210"/>
                  <a:gd name="connsiteY2" fmla="*/ 13353 h 1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0" h="13263">
                    <a:moveTo>
                      <a:pt x="1245" y="13353"/>
                    </a:moveTo>
                    <a:cubicBezTo>
                      <a:pt x="844" y="8926"/>
                      <a:pt x="443" y="4496"/>
                      <a:pt x="35" y="89"/>
                    </a:cubicBezTo>
                    <a:cubicBezTo>
                      <a:pt x="443" y="4523"/>
                      <a:pt x="844" y="8938"/>
                      <a:pt x="1245" y="13353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25646607-8266-4F1B-B0C6-977524094579}"/>
                  </a:ext>
                </a:extLst>
              </p:cNvPr>
              <p:cNvSpPr/>
              <p:nvPr/>
            </p:nvSpPr>
            <p:spPr>
              <a:xfrm>
                <a:off x="7681039" y="3091530"/>
                <a:ext cx="956" cy="12628"/>
              </a:xfrm>
              <a:custGeom>
                <a:avLst/>
                <a:gdLst>
                  <a:gd name="connsiteX0" fmla="*/ 35 w 956"/>
                  <a:gd name="connsiteY0" fmla="*/ 89 h 12628"/>
                  <a:gd name="connsiteX1" fmla="*/ 991 w 956"/>
                  <a:gd name="connsiteY1" fmla="*/ 12718 h 12628"/>
                  <a:gd name="connsiteX2" fmla="*/ 35 w 956"/>
                  <a:gd name="connsiteY2" fmla="*/ 89 h 1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6" h="12628">
                    <a:moveTo>
                      <a:pt x="35" y="89"/>
                    </a:moveTo>
                    <a:cubicBezTo>
                      <a:pt x="357" y="4308"/>
                      <a:pt x="676" y="8527"/>
                      <a:pt x="991" y="12718"/>
                    </a:cubicBezTo>
                    <a:cubicBezTo>
                      <a:pt x="673" y="8495"/>
                      <a:pt x="354" y="4292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CCDB998D-83A2-4356-A669-171F01D210A3}"/>
                  </a:ext>
                </a:extLst>
              </p:cNvPr>
              <p:cNvSpPr/>
              <p:nvPr/>
            </p:nvSpPr>
            <p:spPr>
              <a:xfrm>
                <a:off x="7821517" y="3005697"/>
                <a:ext cx="1312" cy="13404"/>
              </a:xfrm>
              <a:custGeom>
                <a:avLst/>
                <a:gdLst>
                  <a:gd name="connsiteX0" fmla="*/ 1348 w 1312"/>
                  <a:gd name="connsiteY0" fmla="*/ 13494 h 13404"/>
                  <a:gd name="connsiteX1" fmla="*/ 35 w 1312"/>
                  <a:gd name="connsiteY1" fmla="*/ 89 h 13404"/>
                  <a:gd name="connsiteX2" fmla="*/ 1348 w 1312"/>
                  <a:gd name="connsiteY2" fmla="*/ 13494 h 1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2" h="13404">
                    <a:moveTo>
                      <a:pt x="1348" y="13494"/>
                    </a:moveTo>
                    <a:cubicBezTo>
                      <a:pt x="909" y="9020"/>
                      <a:pt x="470" y="4547"/>
                      <a:pt x="35" y="89"/>
                    </a:cubicBezTo>
                    <a:cubicBezTo>
                      <a:pt x="474" y="4566"/>
                      <a:pt x="909" y="9028"/>
                      <a:pt x="1348" y="1349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8330228A-70BC-4B31-87C5-EF02909CC72D}"/>
                  </a:ext>
                </a:extLst>
              </p:cNvPr>
              <p:cNvSpPr/>
              <p:nvPr/>
            </p:nvSpPr>
            <p:spPr>
              <a:xfrm>
                <a:off x="5722152" y="4326915"/>
                <a:ext cx="8508" cy="145"/>
              </a:xfrm>
              <a:custGeom>
                <a:avLst/>
                <a:gdLst>
                  <a:gd name="connsiteX0" fmla="*/ 35 w 8508"/>
                  <a:gd name="connsiteY0" fmla="*/ 234 h 145"/>
                  <a:gd name="connsiteX1" fmla="*/ 8543 w 8508"/>
                  <a:gd name="connsiteY1" fmla="*/ 89 h 145"/>
                  <a:gd name="connsiteX2" fmla="*/ 35 w 8508"/>
                  <a:gd name="connsiteY2" fmla="*/ 234 h 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08" h="145">
                    <a:moveTo>
                      <a:pt x="35" y="234"/>
                    </a:moveTo>
                    <a:cubicBezTo>
                      <a:pt x="2880" y="183"/>
                      <a:pt x="5729" y="132"/>
                      <a:pt x="8543" y="89"/>
                    </a:cubicBezTo>
                    <a:cubicBezTo>
                      <a:pt x="5684" y="144"/>
                      <a:pt x="2860" y="187"/>
                      <a:pt x="35" y="23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6ACA6E93-EC2E-426E-B970-4D9D02409DE0}"/>
                  </a:ext>
                </a:extLst>
              </p:cNvPr>
              <p:cNvSpPr/>
              <p:nvPr/>
            </p:nvSpPr>
            <p:spPr>
              <a:xfrm>
                <a:off x="6758306" y="4326985"/>
                <a:ext cx="8268" cy="427"/>
              </a:xfrm>
              <a:custGeom>
                <a:avLst/>
                <a:gdLst>
                  <a:gd name="connsiteX0" fmla="*/ 35 w 8268"/>
                  <a:gd name="connsiteY0" fmla="*/ 516 h 427"/>
                  <a:gd name="connsiteX1" fmla="*/ 8303 w 8268"/>
                  <a:gd name="connsiteY1" fmla="*/ 89 h 427"/>
                  <a:gd name="connsiteX2" fmla="*/ 35 w 8268"/>
                  <a:gd name="connsiteY2" fmla="*/ 516 h 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8" h="427">
                    <a:moveTo>
                      <a:pt x="35" y="516"/>
                    </a:moveTo>
                    <a:cubicBezTo>
                      <a:pt x="2805" y="371"/>
                      <a:pt x="5568" y="230"/>
                      <a:pt x="8303" y="89"/>
                    </a:cubicBezTo>
                    <a:cubicBezTo>
                      <a:pt x="5530" y="234"/>
                      <a:pt x="2781" y="375"/>
                      <a:pt x="35" y="516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D21EFF38-F0DA-4D83-AF97-851C404923F0}"/>
                  </a:ext>
                </a:extLst>
              </p:cNvPr>
              <p:cNvSpPr/>
              <p:nvPr/>
            </p:nvSpPr>
            <p:spPr>
              <a:xfrm>
                <a:off x="7799314" y="2678860"/>
                <a:ext cx="373" cy="13588"/>
              </a:xfrm>
              <a:custGeom>
                <a:avLst/>
                <a:gdLst>
                  <a:gd name="connsiteX0" fmla="*/ 409 w 373"/>
                  <a:gd name="connsiteY0" fmla="*/ 13678 h 13588"/>
                  <a:gd name="connsiteX1" fmla="*/ 35 w 373"/>
                  <a:gd name="connsiteY1" fmla="*/ 89 h 13588"/>
                  <a:gd name="connsiteX2" fmla="*/ 409 w 373"/>
                  <a:gd name="connsiteY2" fmla="*/ 13678 h 1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" h="13588">
                    <a:moveTo>
                      <a:pt x="409" y="13678"/>
                    </a:moveTo>
                    <a:cubicBezTo>
                      <a:pt x="282" y="9146"/>
                      <a:pt x="158" y="4613"/>
                      <a:pt x="35" y="89"/>
                    </a:cubicBezTo>
                    <a:cubicBezTo>
                      <a:pt x="162" y="4629"/>
                      <a:pt x="285" y="9153"/>
                      <a:pt x="409" y="13678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8BD86919-7F8F-4B66-8BD6-C717ADBD6235}"/>
                  </a:ext>
                </a:extLst>
              </p:cNvPr>
              <p:cNvSpPr/>
              <p:nvPr/>
            </p:nvSpPr>
            <p:spPr>
              <a:xfrm>
                <a:off x="5452362" y="4329951"/>
                <a:ext cx="8288" cy="70"/>
              </a:xfrm>
              <a:custGeom>
                <a:avLst/>
                <a:gdLst>
                  <a:gd name="connsiteX0" fmla="*/ 35 w 8288"/>
                  <a:gd name="connsiteY0" fmla="*/ 160 h 70"/>
                  <a:gd name="connsiteX1" fmla="*/ 8324 w 8288"/>
                  <a:gd name="connsiteY1" fmla="*/ 89 h 70"/>
                  <a:gd name="connsiteX2" fmla="*/ 35 w 8288"/>
                  <a:gd name="connsiteY2" fmla="*/ 160 h 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88" h="70">
                    <a:moveTo>
                      <a:pt x="35" y="160"/>
                    </a:moveTo>
                    <a:cubicBezTo>
                      <a:pt x="2812" y="136"/>
                      <a:pt x="5585" y="109"/>
                      <a:pt x="8324" y="89"/>
                    </a:cubicBezTo>
                    <a:cubicBezTo>
                      <a:pt x="5533" y="116"/>
                      <a:pt x="2788" y="140"/>
                      <a:pt x="35" y="160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33D36FD7-2EC3-46FA-99A1-1CF6B507363E}"/>
                  </a:ext>
                </a:extLst>
              </p:cNvPr>
              <p:cNvSpPr/>
              <p:nvPr/>
            </p:nvSpPr>
            <p:spPr>
              <a:xfrm>
                <a:off x="7798529" y="4329978"/>
                <a:ext cx="8525" cy="101"/>
              </a:xfrm>
              <a:custGeom>
                <a:avLst/>
                <a:gdLst>
                  <a:gd name="connsiteX0" fmla="*/ 35 w 8525"/>
                  <a:gd name="connsiteY0" fmla="*/ 89 h 101"/>
                  <a:gd name="connsiteX1" fmla="*/ 8560 w 8525"/>
                  <a:gd name="connsiteY1" fmla="*/ 191 h 101"/>
                  <a:gd name="connsiteX2" fmla="*/ 35 w 8525"/>
                  <a:gd name="connsiteY2" fmla="*/ 89 h 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25" h="101">
                    <a:moveTo>
                      <a:pt x="35" y="89"/>
                    </a:moveTo>
                    <a:cubicBezTo>
                      <a:pt x="2887" y="120"/>
                      <a:pt x="5739" y="155"/>
                      <a:pt x="8560" y="191"/>
                    </a:cubicBezTo>
                    <a:cubicBezTo>
                      <a:pt x="5691" y="160"/>
                      <a:pt x="2863" y="124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5510843E-10B0-49DF-96D4-2DB205E16569}"/>
                  </a:ext>
                </a:extLst>
              </p:cNvPr>
              <p:cNvSpPr/>
              <p:nvPr/>
            </p:nvSpPr>
            <p:spPr>
              <a:xfrm>
                <a:off x="7860146" y="4329586"/>
                <a:ext cx="8230" cy="666"/>
              </a:xfrm>
              <a:custGeom>
                <a:avLst/>
                <a:gdLst>
                  <a:gd name="connsiteX0" fmla="*/ 35 w 8230"/>
                  <a:gd name="connsiteY0" fmla="*/ 89 h 666"/>
                  <a:gd name="connsiteX1" fmla="*/ 8266 w 8230"/>
                  <a:gd name="connsiteY1" fmla="*/ 755 h 666"/>
                  <a:gd name="connsiteX2" fmla="*/ 35 w 8230"/>
                  <a:gd name="connsiteY2" fmla="*/ 89 h 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30" h="666">
                    <a:moveTo>
                      <a:pt x="35" y="89"/>
                    </a:moveTo>
                    <a:cubicBezTo>
                      <a:pt x="2791" y="312"/>
                      <a:pt x="5544" y="539"/>
                      <a:pt x="8266" y="755"/>
                    </a:cubicBezTo>
                    <a:cubicBezTo>
                      <a:pt x="5499" y="532"/>
                      <a:pt x="2767" y="312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DAD6BC00-339F-4C99-A23D-1B595B031848}"/>
                  </a:ext>
                </a:extLst>
              </p:cNvPr>
              <p:cNvSpPr/>
              <p:nvPr/>
            </p:nvSpPr>
            <p:spPr>
              <a:xfrm>
                <a:off x="7885033" y="4329532"/>
                <a:ext cx="8381" cy="262"/>
              </a:xfrm>
              <a:custGeom>
                <a:avLst/>
                <a:gdLst>
                  <a:gd name="connsiteX0" fmla="*/ 35 w 8381"/>
                  <a:gd name="connsiteY0" fmla="*/ 89 h 262"/>
                  <a:gd name="connsiteX1" fmla="*/ 8416 w 8381"/>
                  <a:gd name="connsiteY1" fmla="*/ 352 h 262"/>
                  <a:gd name="connsiteX2" fmla="*/ 35 w 8381"/>
                  <a:gd name="connsiteY2" fmla="*/ 89 h 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81" h="262">
                    <a:moveTo>
                      <a:pt x="35" y="89"/>
                    </a:moveTo>
                    <a:cubicBezTo>
                      <a:pt x="2839" y="183"/>
                      <a:pt x="5647" y="281"/>
                      <a:pt x="8416" y="352"/>
                    </a:cubicBezTo>
                    <a:cubicBezTo>
                      <a:pt x="5602" y="253"/>
                      <a:pt x="2819" y="171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11CAE46F-EBDB-40B6-9C67-5593E6FF0302}"/>
                  </a:ext>
                </a:extLst>
              </p:cNvPr>
              <p:cNvSpPr/>
              <p:nvPr/>
            </p:nvSpPr>
            <p:spPr>
              <a:xfrm>
                <a:off x="8012261" y="3023700"/>
                <a:ext cx="548" cy="13365"/>
              </a:xfrm>
              <a:custGeom>
                <a:avLst/>
                <a:gdLst>
                  <a:gd name="connsiteX0" fmla="*/ 584 w 548"/>
                  <a:gd name="connsiteY0" fmla="*/ 13454 h 13365"/>
                  <a:gd name="connsiteX1" fmla="*/ 35 w 548"/>
                  <a:gd name="connsiteY1" fmla="*/ 89 h 13365"/>
                  <a:gd name="connsiteX2" fmla="*/ 584 w 548"/>
                  <a:gd name="connsiteY2" fmla="*/ 13454 h 1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" h="13365">
                    <a:moveTo>
                      <a:pt x="584" y="13454"/>
                    </a:moveTo>
                    <a:cubicBezTo>
                      <a:pt x="398" y="8997"/>
                      <a:pt x="217" y="4535"/>
                      <a:pt x="35" y="89"/>
                    </a:cubicBezTo>
                    <a:cubicBezTo>
                      <a:pt x="220" y="4555"/>
                      <a:pt x="398" y="9004"/>
                      <a:pt x="584" y="1345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A878445A-E55B-4508-B477-EDFE44D4C208}"/>
                  </a:ext>
                </a:extLst>
              </p:cNvPr>
              <p:cNvSpPr/>
              <p:nvPr/>
            </p:nvSpPr>
            <p:spPr>
              <a:xfrm>
                <a:off x="6129722" y="4269575"/>
                <a:ext cx="25603" cy="1523"/>
              </a:xfrm>
              <a:custGeom>
                <a:avLst/>
                <a:gdLst>
                  <a:gd name="connsiteX0" fmla="*/ 35 w 25603"/>
                  <a:gd name="connsiteY0" fmla="*/ 1613 h 1523"/>
                  <a:gd name="connsiteX1" fmla="*/ 25638 w 25603"/>
                  <a:gd name="connsiteY1" fmla="*/ 89 h 1523"/>
                  <a:gd name="connsiteX2" fmla="*/ 35 w 25603"/>
                  <a:gd name="connsiteY2" fmla="*/ 1613 h 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03" h="1523">
                    <a:moveTo>
                      <a:pt x="35" y="1613"/>
                    </a:moveTo>
                    <a:cubicBezTo>
                      <a:pt x="8567" y="1108"/>
                      <a:pt x="17103" y="598"/>
                      <a:pt x="25638" y="89"/>
                    </a:cubicBezTo>
                    <a:cubicBezTo>
                      <a:pt x="17103" y="598"/>
                      <a:pt x="8567" y="1104"/>
                      <a:pt x="35" y="1613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6D4766C8-6976-489D-A1BA-D0B5186E367F}"/>
                  </a:ext>
                </a:extLst>
              </p:cNvPr>
              <p:cNvSpPr/>
              <p:nvPr/>
            </p:nvSpPr>
            <p:spPr>
              <a:xfrm>
                <a:off x="5614881" y="2650187"/>
                <a:ext cx="22216" cy="2201"/>
              </a:xfrm>
              <a:custGeom>
                <a:avLst/>
                <a:gdLst>
                  <a:gd name="connsiteX0" fmla="*/ 35 w 22216"/>
                  <a:gd name="connsiteY0" fmla="*/ 89 h 2201"/>
                  <a:gd name="connsiteX1" fmla="*/ 22252 w 22216"/>
                  <a:gd name="connsiteY1" fmla="*/ 2290 h 2201"/>
                  <a:gd name="connsiteX2" fmla="*/ 35 w 22216"/>
                  <a:gd name="connsiteY2" fmla="*/ 89 h 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16" h="2201">
                    <a:moveTo>
                      <a:pt x="35" y="89"/>
                    </a:moveTo>
                    <a:cubicBezTo>
                      <a:pt x="7443" y="825"/>
                      <a:pt x="14851" y="1562"/>
                      <a:pt x="22252" y="2290"/>
                    </a:cubicBezTo>
                    <a:cubicBezTo>
                      <a:pt x="14844" y="1558"/>
                      <a:pt x="7439" y="821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24FABBAB-3A27-4FAF-B729-B9C6D0D1422A}"/>
                  </a:ext>
                </a:extLst>
              </p:cNvPr>
              <p:cNvSpPr/>
              <p:nvPr/>
            </p:nvSpPr>
            <p:spPr>
              <a:xfrm>
                <a:off x="7706437" y="3018213"/>
                <a:ext cx="695" cy="24208"/>
              </a:xfrm>
              <a:custGeom>
                <a:avLst/>
                <a:gdLst>
                  <a:gd name="connsiteX0" fmla="*/ 35 w 695"/>
                  <a:gd name="connsiteY0" fmla="*/ 89 h 24208"/>
                  <a:gd name="connsiteX1" fmla="*/ 731 w 695"/>
                  <a:gd name="connsiteY1" fmla="*/ 24297 h 24208"/>
                  <a:gd name="connsiteX2" fmla="*/ 35 w 695"/>
                  <a:gd name="connsiteY2" fmla="*/ 89 h 2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5" h="24208">
                    <a:moveTo>
                      <a:pt x="35" y="89"/>
                    </a:moveTo>
                    <a:cubicBezTo>
                      <a:pt x="265" y="8166"/>
                      <a:pt x="501" y="16243"/>
                      <a:pt x="731" y="24297"/>
                    </a:cubicBezTo>
                    <a:cubicBezTo>
                      <a:pt x="498" y="16216"/>
                      <a:pt x="265" y="8154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5575BFB5-1F7C-49A4-AD30-FE0D075DE145}"/>
                  </a:ext>
                </a:extLst>
              </p:cNvPr>
              <p:cNvSpPr/>
              <p:nvPr/>
            </p:nvSpPr>
            <p:spPr>
              <a:xfrm>
                <a:off x="7859316" y="4284911"/>
                <a:ext cx="23197" cy="2673"/>
              </a:xfrm>
              <a:custGeom>
                <a:avLst/>
                <a:gdLst>
                  <a:gd name="connsiteX0" fmla="*/ 35 w 23197"/>
                  <a:gd name="connsiteY0" fmla="*/ 89 h 2673"/>
                  <a:gd name="connsiteX1" fmla="*/ 23232 w 23197"/>
                  <a:gd name="connsiteY1" fmla="*/ 1695 h 2673"/>
                  <a:gd name="connsiteX2" fmla="*/ 35 w 23197"/>
                  <a:gd name="connsiteY2" fmla="*/ 89 h 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97" h="2673">
                    <a:moveTo>
                      <a:pt x="35" y="89"/>
                    </a:moveTo>
                    <a:cubicBezTo>
                      <a:pt x="7769" y="626"/>
                      <a:pt x="15499" y="1158"/>
                      <a:pt x="23232" y="1695"/>
                    </a:cubicBezTo>
                    <a:cubicBezTo>
                      <a:pt x="15451" y="2099"/>
                      <a:pt x="7552" y="4633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84F4E0E8-3505-4A76-AC85-7CAA188C7B4A}"/>
                  </a:ext>
                </a:extLst>
              </p:cNvPr>
              <p:cNvSpPr/>
              <p:nvPr/>
            </p:nvSpPr>
            <p:spPr>
              <a:xfrm>
                <a:off x="7813553" y="3306395"/>
                <a:ext cx="171" cy="23095"/>
              </a:xfrm>
              <a:custGeom>
                <a:avLst/>
                <a:gdLst>
                  <a:gd name="connsiteX0" fmla="*/ 35 w 171"/>
                  <a:gd name="connsiteY0" fmla="*/ 23185 h 23095"/>
                  <a:gd name="connsiteX1" fmla="*/ 206 w 171"/>
                  <a:gd name="connsiteY1" fmla="*/ 89 h 23095"/>
                  <a:gd name="connsiteX2" fmla="*/ 35 w 171"/>
                  <a:gd name="connsiteY2" fmla="*/ 23185 h 23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" h="23095">
                    <a:moveTo>
                      <a:pt x="35" y="23185"/>
                    </a:moveTo>
                    <a:cubicBezTo>
                      <a:pt x="93" y="15479"/>
                      <a:pt x="152" y="7774"/>
                      <a:pt x="206" y="89"/>
                    </a:cubicBezTo>
                    <a:cubicBezTo>
                      <a:pt x="148" y="7798"/>
                      <a:pt x="93" y="15491"/>
                      <a:pt x="35" y="2318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0E8686D1-9B06-4856-ACE7-5F1A4E52786F}"/>
                  </a:ext>
                </a:extLst>
              </p:cNvPr>
              <p:cNvSpPr/>
              <p:nvPr/>
            </p:nvSpPr>
            <p:spPr>
              <a:xfrm>
                <a:off x="7793760" y="3571575"/>
                <a:ext cx="20355" cy="309"/>
              </a:xfrm>
              <a:custGeom>
                <a:avLst/>
                <a:gdLst>
                  <a:gd name="connsiteX0" fmla="*/ 35 w 20355"/>
                  <a:gd name="connsiteY0" fmla="*/ 89 h 309"/>
                  <a:gd name="connsiteX1" fmla="*/ 20390 w 20355"/>
                  <a:gd name="connsiteY1" fmla="*/ 398 h 309"/>
                  <a:gd name="connsiteX2" fmla="*/ 35 w 20355"/>
                  <a:gd name="connsiteY2" fmla="*/ 89 h 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55" h="309">
                    <a:moveTo>
                      <a:pt x="35" y="89"/>
                    </a:moveTo>
                    <a:cubicBezTo>
                      <a:pt x="6819" y="191"/>
                      <a:pt x="13610" y="297"/>
                      <a:pt x="20390" y="398"/>
                    </a:cubicBezTo>
                    <a:cubicBezTo>
                      <a:pt x="13603" y="293"/>
                      <a:pt x="6819" y="191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241F586E-C557-4F16-A424-4B7BCA832B9A}"/>
                  </a:ext>
                </a:extLst>
              </p:cNvPr>
              <p:cNvSpPr/>
              <p:nvPr/>
            </p:nvSpPr>
            <p:spPr>
              <a:xfrm>
                <a:off x="6085166" y="3436116"/>
                <a:ext cx="500" cy="17588"/>
              </a:xfrm>
              <a:custGeom>
                <a:avLst/>
                <a:gdLst>
                  <a:gd name="connsiteX0" fmla="*/ 535 w 500"/>
                  <a:gd name="connsiteY0" fmla="*/ 89 h 17588"/>
                  <a:gd name="connsiteX1" fmla="*/ 35 w 500"/>
                  <a:gd name="connsiteY1" fmla="*/ 17677 h 17588"/>
                  <a:gd name="connsiteX2" fmla="*/ 535 w 500"/>
                  <a:gd name="connsiteY2" fmla="*/ 89 h 1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0" h="17588">
                    <a:moveTo>
                      <a:pt x="535" y="89"/>
                    </a:moveTo>
                    <a:cubicBezTo>
                      <a:pt x="364" y="5961"/>
                      <a:pt x="196" y="11833"/>
                      <a:pt x="35" y="17677"/>
                    </a:cubicBezTo>
                    <a:cubicBezTo>
                      <a:pt x="206" y="11797"/>
                      <a:pt x="371" y="5945"/>
                      <a:pt x="5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61C1BD70-36A5-4709-8982-E933E03F0A93}"/>
                  </a:ext>
                </a:extLst>
              </p:cNvPr>
              <p:cNvSpPr/>
              <p:nvPr/>
            </p:nvSpPr>
            <p:spPr>
              <a:xfrm>
                <a:off x="7905861" y="3187473"/>
                <a:ext cx="826" cy="17501"/>
              </a:xfrm>
              <a:custGeom>
                <a:avLst/>
                <a:gdLst>
                  <a:gd name="connsiteX0" fmla="*/ 861 w 826"/>
                  <a:gd name="connsiteY0" fmla="*/ 89 h 17501"/>
                  <a:gd name="connsiteX1" fmla="*/ 35 w 826"/>
                  <a:gd name="connsiteY1" fmla="*/ 17591 h 17501"/>
                  <a:gd name="connsiteX2" fmla="*/ 861 w 826"/>
                  <a:gd name="connsiteY2" fmla="*/ 89 h 17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" h="17501">
                    <a:moveTo>
                      <a:pt x="861" y="89"/>
                    </a:moveTo>
                    <a:cubicBezTo>
                      <a:pt x="584" y="5933"/>
                      <a:pt x="306" y="11774"/>
                      <a:pt x="35" y="17591"/>
                    </a:cubicBezTo>
                    <a:cubicBezTo>
                      <a:pt x="316" y="11739"/>
                      <a:pt x="590" y="5914"/>
                      <a:pt x="861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2B67AA95-E887-428D-B0AA-9F757E712034}"/>
                  </a:ext>
                </a:extLst>
              </p:cNvPr>
              <p:cNvSpPr/>
              <p:nvPr/>
            </p:nvSpPr>
            <p:spPr>
              <a:xfrm>
                <a:off x="7761928" y="4257781"/>
                <a:ext cx="14798" cy="2827"/>
              </a:xfrm>
              <a:custGeom>
                <a:avLst/>
                <a:gdLst>
                  <a:gd name="connsiteX0" fmla="*/ 35 w 14798"/>
                  <a:gd name="connsiteY0" fmla="*/ 1221 h 2827"/>
                  <a:gd name="connsiteX1" fmla="*/ 14834 w 14798"/>
                  <a:gd name="connsiteY1" fmla="*/ 89 h 2827"/>
                  <a:gd name="connsiteX2" fmla="*/ 35 w 14798"/>
                  <a:gd name="connsiteY2" fmla="*/ 1221 h 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98" h="2827">
                    <a:moveTo>
                      <a:pt x="35" y="1221"/>
                    </a:moveTo>
                    <a:cubicBezTo>
                      <a:pt x="4971" y="833"/>
                      <a:pt x="9908" y="453"/>
                      <a:pt x="14834" y="89"/>
                    </a:cubicBezTo>
                    <a:cubicBezTo>
                      <a:pt x="11121" y="3485"/>
                      <a:pt x="7388" y="3771"/>
                      <a:pt x="35" y="122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5D7977F1-ED96-4022-85A9-4B53233E5807}"/>
                  </a:ext>
                </a:extLst>
              </p:cNvPr>
              <p:cNvSpPr/>
              <p:nvPr/>
            </p:nvSpPr>
            <p:spPr>
              <a:xfrm>
                <a:off x="7728893" y="3495069"/>
                <a:ext cx="1014" cy="18876"/>
              </a:xfrm>
              <a:custGeom>
                <a:avLst/>
                <a:gdLst>
                  <a:gd name="connsiteX0" fmla="*/ 35 w 1014"/>
                  <a:gd name="connsiteY0" fmla="*/ 89 h 18876"/>
                  <a:gd name="connsiteX1" fmla="*/ 1050 w 1014"/>
                  <a:gd name="connsiteY1" fmla="*/ 18966 h 18876"/>
                  <a:gd name="connsiteX2" fmla="*/ 35 w 1014"/>
                  <a:gd name="connsiteY2" fmla="*/ 89 h 1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" h="18876">
                    <a:moveTo>
                      <a:pt x="35" y="89"/>
                    </a:moveTo>
                    <a:cubicBezTo>
                      <a:pt x="374" y="6388"/>
                      <a:pt x="714" y="12687"/>
                      <a:pt x="1050" y="18966"/>
                    </a:cubicBezTo>
                    <a:cubicBezTo>
                      <a:pt x="710" y="12663"/>
                      <a:pt x="374" y="6376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0DDC1A0B-7D69-45BD-A2FD-1F5D6C5D53EE}"/>
                  </a:ext>
                </a:extLst>
              </p:cNvPr>
              <p:cNvSpPr/>
              <p:nvPr/>
            </p:nvSpPr>
            <p:spPr>
              <a:xfrm>
                <a:off x="5883232" y="2482649"/>
                <a:ext cx="157" cy="18226"/>
              </a:xfrm>
              <a:custGeom>
                <a:avLst/>
                <a:gdLst>
                  <a:gd name="connsiteX0" fmla="*/ 35 w 157"/>
                  <a:gd name="connsiteY0" fmla="*/ 18316 h 18226"/>
                  <a:gd name="connsiteX1" fmla="*/ 193 w 157"/>
                  <a:gd name="connsiteY1" fmla="*/ 89 h 18226"/>
                  <a:gd name="connsiteX2" fmla="*/ 35 w 157"/>
                  <a:gd name="connsiteY2" fmla="*/ 18316 h 18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" h="18226">
                    <a:moveTo>
                      <a:pt x="35" y="18316"/>
                    </a:moveTo>
                    <a:cubicBezTo>
                      <a:pt x="86" y="12232"/>
                      <a:pt x="138" y="6149"/>
                      <a:pt x="193" y="89"/>
                    </a:cubicBezTo>
                    <a:cubicBezTo>
                      <a:pt x="141" y="6180"/>
                      <a:pt x="90" y="12248"/>
                      <a:pt x="35" y="18316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8B94CA22-07FC-4F1B-A663-1A9D8FD88654}"/>
                  </a:ext>
                </a:extLst>
              </p:cNvPr>
              <p:cNvSpPr/>
              <p:nvPr/>
            </p:nvSpPr>
            <p:spPr>
              <a:xfrm>
                <a:off x="7734868" y="3572386"/>
                <a:ext cx="18397" cy="2621"/>
              </a:xfrm>
              <a:custGeom>
                <a:avLst/>
                <a:gdLst>
                  <a:gd name="connsiteX0" fmla="*/ 35 w 18397"/>
                  <a:gd name="connsiteY0" fmla="*/ 547 h 2621"/>
                  <a:gd name="connsiteX1" fmla="*/ 18433 w 18397"/>
                  <a:gd name="connsiteY1" fmla="*/ 89 h 2621"/>
                  <a:gd name="connsiteX2" fmla="*/ 35 w 18397"/>
                  <a:gd name="connsiteY2" fmla="*/ 547 h 2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97" h="2621">
                    <a:moveTo>
                      <a:pt x="35" y="547"/>
                    </a:moveTo>
                    <a:lnTo>
                      <a:pt x="18433" y="89"/>
                    </a:lnTo>
                    <a:cubicBezTo>
                      <a:pt x="12362" y="3442"/>
                      <a:pt x="6229" y="3560"/>
                      <a:pt x="35" y="54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35CA9448-C251-4BC1-8EA2-A4E89C754D29}"/>
                  </a:ext>
                </a:extLst>
              </p:cNvPr>
              <p:cNvSpPr/>
              <p:nvPr/>
            </p:nvSpPr>
            <p:spPr>
              <a:xfrm>
                <a:off x="7891618" y="3617739"/>
                <a:ext cx="12984" cy="133"/>
              </a:xfrm>
              <a:custGeom>
                <a:avLst/>
                <a:gdLst>
                  <a:gd name="connsiteX0" fmla="*/ 13020 w 12984"/>
                  <a:gd name="connsiteY0" fmla="*/ 89 h 133"/>
                  <a:gd name="connsiteX1" fmla="*/ 35 w 12984"/>
                  <a:gd name="connsiteY1" fmla="*/ 222 h 133"/>
                  <a:gd name="connsiteX2" fmla="*/ 13020 w 12984"/>
                  <a:gd name="connsiteY2" fmla="*/ 89 h 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84" h="133">
                    <a:moveTo>
                      <a:pt x="13020" y="89"/>
                    </a:moveTo>
                    <a:cubicBezTo>
                      <a:pt x="8680" y="132"/>
                      <a:pt x="4344" y="171"/>
                      <a:pt x="35" y="222"/>
                    </a:cubicBezTo>
                    <a:cubicBezTo>
                      <a:pt x="4385" y="183"/>
                      <a:pt x="8704" y="136"/>
                      <a:pt x="13020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FF40E7BE-04D3-4534-9488-4C430BF640E3}"/>
                  </a:ext>
                </a:extLst>
              </p:cNvPr>
              <p:cNvSpPr/>
              <p:nvPr/>
            </p:nvSpPr>
            <p:spPr>
              <a:xfrm>
                <a:off x="6315843" y="4261334"/>
                <a:ext cx="18017" cy="3017"/>
              </a:xfrm>
              <a:custGeom>
                <a:avLst/>
                <a:gdLst>
                  <a:gd name="connsiteX0" fmla="*/ 35 w 18017"/>
                  <a:gd name="connsiteY0" fmla="*/ 89 h 3017"/>
                  <a:gd name="connsiteX1" fmla="*/ 18052 w 18017"/>
                  <a:gd name="connsiteY1" fmla="*/ 356 h 3017"/>
                  <a:gd name="connsiteX2" fmla="*/ 35 w 18017"/>
                  <a:gd name="connsiteY2" fmla="*/ 89 h 3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17" h="3017">
                    <a:moveTo>
                      <a:pt x="35" y="89"/>
                    </a:moveTo>
                    <a:cubicBezTo>
                      <a:pt x="6041" y="179"/>
                      <a:pt x="12047" y="269"/>
                      <a:pt x="18052" y="356"/>
                    </a:cubicBezTo>
                    <a:cubicBezTo>
                      <a:pt x="12002" y="3822"/>
                      <a:pt x="5989" y="4312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FAB79A57-D0E9-4F83-AD8A-7DEAC8093BEB}"/>
                  </a:ext>
                </a:extLst>
              </p:cNvPr>
              <p:cNvSpPr/>
              <p:nvPr/>
            </p:nvSpPr>
            <p:spPr>
              <a:xfrm>
                <a:off x="5184515" y="4279685"/>
                <a:ext cx="18288" cy="1868"/>
              </a:xfrm>
              <a:custGeom>
                <a:avLst/>
                <a:gdLst>
                  <a:gd name="connsiteX0" fmla="*/ 35 w 18288"/>
                  <a:gd name="connsiteY0" fmla="*/ 1958 h 1868"/>
                  <a:gd name="connsiteX1" fmla="*/ 18323 w 18288"/>
                  <a:gd name="connsiteY1" fmla="*/ 89 h 1868"/>
                  <a:gd name="connsiteX2" fmla="*/ 35 w 18288"/>
                  <a:gd name="connsiteY2" fmla="*/ 1958 h 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" h="1868">
                    <a:moveTo>
                      <a:pt x="35" y="1958"/>
                    </a:moveTo>
                    <a:cubicBezTo>
                      <a:pt x="6130" y="1335"/>
                      <a:pt x="12228" y="712"/>
                      <a:pt x="18323" y="89"/>
                    </a:cubicBezTo>
                    <a:cubicBezTo>
                      <a:pt x="12228" y="712"/>
                      <a:pt x="6130" y="1335"/>
                      <a:pt x="35" y="1958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4F0F09F5-6C77-4E1B-ACEC-9F7EFAE3EEEA}"/>
                  </a:ext>
                </a:extLst>
              </p:cNvPr>
              <p:cNvSpPr/>
              <p:nvPr/>
            </p:nvSpPr>
            <p:spPr>
              <a:xfrm>
                <a:off x="7708552" y="3070088"/>
                <a:ext cx="894" cy="18947"/>
              </a:xfrm>
              <a:custGeom>
                <a:avLst/>
                <a:gdLst>
                  <a:gd name="connsiteX0" fmla="*/ 35 w 894"/>
                  <a:gd name="connsiteY0" fmla="*/ 89 h 18947"/>
                  <a:gd name="connsiteX1" fmla="*/ 930 w 894"/>
                  <a:gd name="connsiteY1" fmla="*/ 19036 h 18947"/>
                  <a:gd name="connsiteX2" fmla="*/ 35 w 894"/>
                  <a:gd name="connsiteY2" fmla="*/ 89 h 1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4" h="18947">
                    <a:moveTo>
                      <a:pt x="35" y="89"/>
                    </a:moveTo>
                    <a:cubicBezTo>
                      <a:pt x="333" y="6411"/>
                      <a:pt x="631" y="12734"/>
                      <a:pt x="930" y="19036"/>
                    </a:cubicBezTo>
                    <a:cubicBezTo>
                      <a:pt x="631" y="12706"/>
                      <a:pt x="333" y="6400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287BF579-B1B6-4328-A9B7-56C81A4E0606}"/>
                  </a:ext>
                </a:extLst>
              </p:cNvPr>
              <p:cNvSpPr/>
              <p:nvPr/>
            </p:nvSpPr>
            <p:spPr>
              <a:xfrm>
                <a:off x="5763044" y="2662627"/>
                <a:ext cx="15549" cy="2402"/>
              </a:xfrm>
              <a:custGeom>
                <a:avLst/>
                <a:gdLst>
                  <a:gd name="connsiteX0" fmla="*/ 35 w 15549"/>
                  <a:gd name="connsiteY0" fmla="*/ 2491 h 2402"/>
                  <a:gd name="connsiteX1" fmla="*/ 15584 w 15549"/>
                  <a:gd name="connsiteY1" fmla="*/ 2178 h 2402"/>
                  <a:gd name="connsiteX2" fmla="*/ 35 w 15549"/>
                  <a:gd name="connsiteY2" fmla="*/ 2491 h 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49" h="2402">
                    <a:moveTo>
                      <a:pt x="35" y="2491"/>
                    </a:moveTo>
                    <a:cubicBezTo>
                      <a:pt x="5174" y="-403"/>
                      <a:pt x="10353" y="-889"/>
                      <a:pt x="15584" y="2178"/>
                    </a:cubicBezTo>
                    <a:cubicBezTo>
                      <a:pt x="10398" y="2284"/>
                      <a:pt x="5218" y="2390"/>
                      <a:pt x="35" y="249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5881DB7F-633C-417A-9B9E-0534C20EE320}"/>
                  </a:ext>
                </a:extLst>
              </p:cNvPr>
              <p:cNvSpPr/>
              <p:nvPr/>
            </p:nvSpPr>
            <p:spPr>
              <a:xfrm>
                <a:off x="7540469" y="3143092"/>
                <a:ext cx="1275" cy="15982"/>
              </a:xfrm>
              <a:custGeom>
                <a:avLst/>
                <a:gdLst>
                  <a:gd name="connsiteX0" fmla="*/ 35 w 1275"/>
                  <a:gd name="connsiteY0" fmla="*/ 89 h 15982"/>
                  <a:gd name="connsiteX1" fmla="*/ 1310 w 1275"/>
                  <a:gd name="connsiteY1" fmla="*/ 16071 h 15982"/>
                  <a:gd name="connsiteX2" fmla="*/ 35 w 1275"/>
                  <a:gd name="connsiteY2" fmla="*/ 89 h 15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5" h="15982">
                    <a:moveTo>
                      <a:pt x="35" y="89"/>
                    </a:moveTo>
                    <a:cubicBezTo>
                      <a:pt x="460" y="5420"/>
                      <a:pt x="885" y="10756"/>
                      <a:pt x="1310" y="16071"/>
                    </a:cubicBezTo>
                    <a:cubicBezTo>
                      <a:pt x="882" y="10732"/>
                      <a:pt x="460" y="5409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EBBB8575-414C-429B-8C89-251972BC3956}"/>
                  </a:ext>
                </a:extLst>
              </p:cNvPr>
              <p:cNvSpPr/>
              <p:nvPr/>
            </p:nvSpPr>
            <p:spPr>
              <a:xfrm>
                <a:off x="7972611" y="3003104"/>
                <a:ext cx="2059" cy="15551"/>
              </a:xfrm>
              <a:custGeom>
                <a:avLst/>
                <a:gdLst>
                  <a:gd name="connsiteX0" fmla="*/ 1965 w 2059"/>
                  <a:gd name="connsiteY0" fmla="*/ 15640 h 15551"/>
                  <a:gd name="connsiteX1" fmla="*/ 2095 w 2059"/>
                  <a:gd name="connsiteY1" fmla="*/ 89 h 15551"/>
                  <a:gd name="connsiteX2" fmla="*/ 1965 w 2059"/>
                  <a:gd name="connsiteY2" fmla="*/ 15640 h 1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9" h="15551">
                    <a:moveTo>
                      <a:pt x="1965" y="15640"/>
                    </a:moveTo>
                    <a:cubicBezTo>
                      <a:pt x="-675" y="10422"/>
                      <a:pt x="-582" y="5232"/>
                      <a:pt x="2095" y="89"/>
                    </a:cubicBezTo>
                    <a:cubicBezTo>
                      <a:pt x="2050" y="5279"/>
                      <a:pt x="2009" y="10462"/>
                      <a:pt x="1965" y="15640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E66E9739-812A-45F1-90CA-B8446ACABB25}"/>
                  </a:ext>
                </a:extLst>
              </p:cNvPr>
              <p:cNvSpPr/>
              <p:nvPr/>
            </p:nvSpPr>
            <p:spPr>
              <a:xfrm>
                <a:off x="7709395" y="2837525"/>
                <a:ext cx="3" cy="15817"/>
              </a:xfrm>
              <a:custGeom>
                <a:avLst/>
                <a:gdLst>
                  <a:gd name="connsiteX0" fmla="*/ 35 w 3"/>
                  <a:gd name="connsiteY0" fmla="*/ 89 h 15817"/>
                  <a:gd name="connsiteX1" fmla="*/ 39 w 3"/>
                  <a:gd name="connsiteY1" fmla="*/ 15907 h 15817"/>
                  <a:gd name="connsiteX2" fmla="*/ 35 w 3"/>
                  <a:gd name="connsiteY2" fmla="*/ 89 h 1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" h="15817">
                    <a:moveTo>
                      <a:pt x="35" y="89"/>
                    </a:moveTo>
                    <a:cubicBezTo>
                      <a:pt x="35" y="5365"/>
                      <a:pt x="39" y="10646"/>
                      <a:pt x="39" y="15907"/>
                    </a:cubicBezTo>
                    <a:cubicBezTo>
                      <a:pt x="35" y="10618"/>
                      <a:pt x="35" y="5354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76881C03-B81C-4222-AC61-C96B7A4E3A1E}"/>
                  </a:ext>
                </a:extLst>
              </p:cNvPr>
              <p:cNvSpPr/>
              <p:nvPr/>
            </p:nvSpPr>
            <p:spPr>
              <a:xfrm>
                <a:off x="7893593" y="3566599"/>
                <a:ext cx="15844" cy="2516"/>
              </a:xfrm>
              <a:custGeom>
                <a:avLst/>
                <a:gdLst>
                  <a:gd name="connsiteX0" fmla="*/ 35 w 15844"/>
                  <a:gd name="connsiteY0" fmla="*/ 2543 h 2516"/>
                  <a:gd name="connsiteX1" fmla="*/ 15879 w 15844"/>
                  <a:gd name="connsiteY1" fmla="*/ 2605 h 2516"/>
                  <a:gd name="connsiteX2" fmla="*/ 35 w 15844"/>
                  <a:gd name="connsiteY2" fmla="*/ 2543 h 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44" h="2516">
                    <a:moveTo>
                      <a:pt x="35" y="2543"/>
                    </a:moveTo>
                    <a:cubicBezTo>
                      <a:pt x="5324" y="690"/>
                      <a:pt x="10614" y="-1931"/>
                      <a:pt x="15879" y="2605"/>
                    </a:cubicBezTo>
                    <a:cubicBezTo>
                      <a:pt x="10597" y="2586"/>
                      <a:pt x="5318" y="2562"/>
                      <a:pt x="35" y="2543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9BAB514B-627C-4F94-8436-C7CF347918A6}"/>
                  </a:ext>
                </a:extLst>
              </p:cNvPr>
              <p:cNvSpPr/>
              <p:nvPr/>
            </p:nvSpPr>
            <p:spPr>
              <a:xfrm>
                <a:off x="6184398" y="4267013"/>
                <a:ext cx="15964" cy="1700"/>
              </a:xfrm>
              <a:custGeom>
                <a:avLst/>
                <a:gdLst>
                  <a:gd name="connsiteX0" fmla="*/ 35 w 15964"/>
                  <a:gd name="connsiteY0" fmla="*/ 1789 h 1700"/>
                  <a:gd name="connsiteX1" fmla="*/ 15999 w 15964"/>
                  <a:gd name="connsiteY1" fmla="*/ 89 h 1700"/>
                  <a:gd name="connsiteX2" fmla="*/ 35 w 15964"/>
                  <a:gd name="connsiteY2" fmla="*/ 1789 h 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64" h="1700">
                    <a:moveTo>
                      <a:pt x="35" y="1789"/>
                    </a:moveTo>
                    <a:cubicBezTo>
                      <a:pt x="5359" y="1221"/>
                      <a:pt x="10679" y="657"/>
                      <a:pt x="15999" y="89"/>
                    </a:cubicBezTo>
                    <a:cubicBezTo>
                      <a:pt x="10679" y="657"/>
                      <a:pt x="5359" y="1221"/>
                      <a:pt x="35" y="17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4E6D2BD5-FFC5-408E-9C32-3B986C28CAD8}"/>
                  </a:ext>
                </a:extLst>
              </p:cNvPr>
              <p:cNvSpPr/>
              <p:nvPr/>
            </p:nvSpPr>
            <p:spPr>
              <a:xfrm>
                <a:off x="5454775" y="4266413"/>
                <a:ext cx="14541" cy="2499"/>
              </a:xfrm>
              <a:custGeom>
                <a:avLst/>
                <a:gdLst>
                  <a:gd name="connsiteX0" fmla="*/ 35 w 14541"/>
                  <a:gd name="connsiteY0" fmla="*/ 2401 h 2499"/>
                  <a:gd name="connsiteX1" fmla="*/ 14576 w 14541"/>
                  <a:gd name="connsiteY1" fmla="*/ 2589 h 2499"/>
                  <a:gd name="connsiteX2" fmla="*/ 35 w 14541"/>
                  <a:gd name="connsiteY2" fmla="*/ 2401 h 2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41" h="2499">
                    <a:moveTo>
                      <a:pt x="35" y="2401"/>
                    </a:moveTo>
                    <a:cubicBezTo>
                      <a:pt x="4910" y="-47"/>
                      <a:pt x="9774" y="-1332"/>
                      <a:pt x="14576" y="2589"/>
                    </a:cubicBezTo>
                    <a:cubicBezTo>
                      <a:pt x="9726" y="2522"/>
                      <a:pt x="4882" y="2464"/>
                      <a:pt x="35" y="240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7FA4D16D-024D-4575-B1BA-7EE6CE4C054D}"/>
                  </a:ext>
                </a:extLst>
              </p:cNvPr>
              <p:cNvSpPr/>
              <p:nvPr/>
            </p:nvSpPr>
            <p:spPr>
              <a:xfrm>
                <a:off x="6451840" y="4258387"/>
                <a:ext cx="15559" cy="2668"/>
              </a:xfrm>
              <a:custGeom>
                <a:avLst/>
                <a:gdLst>
                  <a:gd name="connsiteX0" fmla="*/ 35 w 15559"/>
                  <a:gd name="connsiteY0" fmla="*/ 2574 h 2668"/>
                  <a:gd name="connsiteX1" fmla="*/ 15594 w 15559"/>
                  <a:gd name="connsiteY1" fmla="*/ 2758 h 2668"/>
                  <a:gd name="connsiteX2" fmla="*/ 35 w 15559"/>
                  <a:gd name="connsiteY2" fmla="*/ 2574 h 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59" h="2668">
                    <a:moveTo>
                      <a:pt x="35" y="2574"/>
                    </a:moveTo>
                    <a:cubicBezTo>
                      <a:pt x="5249" y="-27"/>
                      <a:pt x="10449" y="-1457"/>
                      <a:pt x="15594" y="2758"/>
                    </a:cubicBezTo>
                    <a:cubicBezTo>
                      <a:pt x="10405" y="2695"/>
                      <a:pt x="5221" y="2633"/>
                      <a:pt x="35" y="257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228EEDF7-EA5B-4DF3-8E62-846CF3F23123}"/>
                  </a:ext>
                </a:extLst>
              </p:cNvPr>
              <p:cNvSpPr/>
              <p:nvPr/>
            </p:nvSpPr>
            <p:spPr>
              <a:xfrm>
                <a:off x="5291519" y="3490263"/>
                <a:ext cx="1172" cy="16119"/>
              </a:xfrm>
              <a:custGeom>
                <a:avLst/>
                <a:gdLst>
                  <a:gd name="connsiteX0" fmla="*/ 35 w 1172"/>
                  <a:gd name="connsiteY0" fmla="*/ 89 h 16119"/>
                  <a:gd name="connsiteX1" fmla="*/ 1207 w 1172"/>
                  <a:gd name="connsiteY1" fmla="*/ 16208 h 16119"/>
                  <a:gd name="connsiteX2" fmla="*/ 35 w 1172"/>
                  <a:gd name="connsiteY2" fmla="*/ 89 h 1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2" h="16119">
                    <a:moveTo>
                      <a:pt x="35" y="89"/>
                    </a:moveTo>
                    <a:cubicBezTo>
                      <a:pt x="426" y="5467"/>
                      <a:pt x="820" y="10846"/>
                      <a:pt x="1207" y="16208"/>
                    </a:cubicBezTo>
                    <a:cubicBezTo>
                      <a:pt x="813" y="10826"/>
                      <a:pt x="422" y="5459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64AEA8C3-C233-4341-B5D2-C3D9D961E3AE}"/>
                  </a:ext>
                </a:extLst>
              </p:cNvPr>
              <p:cNvSpPr/>
              <p:nvPr/>
            </p:nvSpPr>
            <p:spPr>
              <a:xfrm>
                <a:off x="6501669" y="3178491"/>
                <a:ext cx="15274" cy="2303"/>
              </a:xfrm>
              <a:custGeom>
                <a:avLst/>
                <a:gdLst>
                  <a:gd name="connsiteX0" fmla="*/ 35 w 15274"/>
                  <a:gd name="connsiteY0" fmla="*/ 2075 h 2303"/>
                  <a:gd name="connsiteX1" fmla="*/ 15310 w 15274"/>
                  <a:gd name="connsiteY1" fmla="*/ 2392 h 2303"/>
                  <a:gd name="connsiteX2" fmla="*/ 35 w 15274"/>
                  <a:gd name="connsiteY2" fmla="*/ 2075 h 2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74" h="2303">
                    <a:moveTo>
                      <a:pt x="35" y="2075"/>
                    </a:moveTo>
                    <a:cubicBezTo>
                      <a:pt x="5163" y="-56"/>
                      <a:pt x="10274" y="-1168"/>
                      <a:pt x="15310" y="2392"/>
                    </a:cubicBezTo>
                    <a:cubicBezTo>
                      <a:pt x="10216" y="2283"/>
                      <a:pt x="5125" y="2181"/>
                      <a:pt x="35" y="207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FF53C6F5-3400-42EC-8437-D0080B9FB64F}"/>
                  </a:ext>
                </a:extLst>
              </p:cNvPr>
              <p:cNvSpPr/>
              <p:nvPr/>
            </p:nvSpPr>
            <p:spPr>
              <a:xfrm>
                <a:off x="7708473" y="3340572"/>
                <a:ext cx="850" cy="15758"/>
              </a:xfrm>
              <a:custGeom>
                <a:avLst/>
                <a:gdLst>
                  <a:gd name="connsiteX0" fmla="*/ 35 w 850"/>
                  <a:gd name="connsiteY0" fmla="*/ 89 h 15758"/>
                  <a:gd name="connsiteX1" fmla="*/ 885 w 850"/>
                  <a:gd name="connsiteY1" fmla="*/ 15848 h 15758"/>
                  <a:gd name="connsiteX2" fmla="*/ 35 w 850"/>
                  <a:gd name="connsiteY2" fmla="*/ 89 h 1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0" h="15758">
                    <a:moveTo>
                      <a:pt x="35" y="89"/>
                    </a:moveTo>
                    <a:cubicBezTo>
                      <a:pt x="320" y="5346"/>
                      <a:pt x="604" y="10603"/>
                      <a:pt x="885" y="15848"/>
                    </a:cubicBezTo>
                    <a:cubicBezTo>
                      <a:pt x="601" y="10587"/>
                      <a:pt x="316" y="5338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84A3F10D-FB22-448F-BE95-7979BDF75B7B}"/>
                  </a:ext>
                </a:extLst>
              </p:cNvPr>
              <p:cNvSpPr/>
              <p:nvPr/>
            </p:nvSpPr>
            <p:spPr>
              <a:xfrm>
                <a:off x="5286933" y="2866234"/>
                <a:ext cx="1271" cy="12683"/>
              </a:xfrm>
              <a:custGeom>
                <a:avLst/>
                <a:gdLst>
                  <a:gd name="connsiteX0" fmla="*/ 1307 w 1271"/>
                  <a:gd name="connsiteY0" fmla="*/ 89 h 12683"/>
                  <a:gd name="connsiteX1" fmla="*/ 35 w 1271"/>
                  <a:gd name="connsiteY1" fmla="*/ 12773 h 12683"/>
                  <a:gd name="connsiteX2" fmla="*/ 1307 w 1271"/>
                  <a:gd name="connsiteY2" fmla="*/ 89 h 1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1" h="12683">
                    <a:moveTo>
                      <a:pt x="1307" y="89"/>
                    </a:moveTo>
                    <a:cubicBezTo>
                      <a:pt x="882" y="4323"/>
                      <a:pt x="457" y="8562"/>
                      <a:pt x="35" y="12773"/>
                    </a:cubicBezTo>
                    <a:cubicBezTo>
                      <a:pt x="460" y="8530"/>
                      <a:pt x="882" y="4312"/>
                      <a:pt x="1307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7A9392AE-3EE3-4CB0-AFB7-F2B51C0663AA}"/>
                  </a:ext>
                </a:extLst>
              </p:cNvPr>
              <p:cNvSpPr/>
              <p:nvPr/>
            </p:nvSpPr>
            <p:spPr>
              <a:xfrm>
                <a:off x="4990175" y="4094231"/>
                <a:ext cx="785" cy="12343"/>
              </a:xfrm>
              <a:custGeom>
                <a:avLst/>
                <a:gdLst>
                  <a:gd name="connsiteX0" fmla="*/ 820 w 785"/>
                  <a:gd name="connsiteY0" fmla="*/ 89 h 12343"/>
                  <a:gd name="connsiteX1" fmla="*/ 35 w 785"/>
                  <a:gd name="connsiteY1" fmla="*/ 12432 h 12343"/>
                  <a:gd name="connsiteX2" fmla="*/ 820 w 785"/>
                  <a:gd name="connsiteY2" fmla="*/ 89 h 1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" h="12343">
                    <a:moveTo>
                      <a:pt x="820" y="89"/>
                    </a:moveTo>
                    <a:cubicBezTo>
                      <a:pt x="556" y="4214"/>
                      <a:pt x="296" y="8335"/>
                      <a:pt x="35" y="12432"/>
                    </a:cubicBezTo>
                    <a:cubicBezTo>
                      <a:pt x="306" y="8303"/>
                      <a:pt x="563" y="4194"/>
                      <a:pt x="820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42E4F068-8152-47D5-9519-9FE8559932D7}"/>
                  </a:ext>
                </a:extLst>
              </p:cNvPr>
              <p:cNvSpPr/>
              <p:nvPr/>
            </p:nvSpPr>
            <p:spPr>
              <a:xfrm>
                <a:off x="7814962" y="3355626"/>
                <a:ext cx="863" cy="12766"/>
              </a:xfrm>
              <a:custGeom>
                <a:avLst/>
                <a:gdLst>
                  <a:gd name="connsiteX0" fmla="*/ 899 w 863"/>
                  <a:gd name="connsiteY0" fmla="*/ 12855 h 12766"/>
                  <a:gd name="connsiteX1" fmla="*/ 35 w 863"/>
                  <a:gd name="connsiteY1" fmla="*/ 89 h 12766"/>
                  <a:gd name="connsiteX2" fmla="*/ 899 w 863"/>
                  <a:gd name="connsiteY2" fmla="*/ 12855 h 1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3" h="12766">
                    <a:moveTo>
                      <a:pt x="899" y="12855"/>
                    </a:moveTo>
                    <a:cubicBezTo>
                      <a:pt x="611" y="8593"/>
                      <a:pt x="323" y="4331"/>
                      <a:pt x="35" y="89"/>
                    </a:cubicBezTo>
                    <a:cubicBezTo>
                      <a:pt x="323" y="4359"/>
                      <a:pt x="611" y="8609"/>
                      <a:pt x="899" y="1285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BB289925-D9DC-4812-877C-F767E8750F93}"/>
                  </a:ext>
                </a:extLst>
              </p:cNvPr>
              <p:cNvSpPr/>
              <p:nvPr/>
            </p:nvSpPr>
            <p:spPr>
              <a:xfrm>
                <a:off x="7442354" y="4252912"/>
                <a:ext cx="13704" cy="109"/>
              </a:xfrm>
              <a:custGeom>
                <a:avLst/>
                <a:gdLst>
                  <a:gd name="connsiteX0" fmla="*/ 35 w 13704"/>
                  <a:gd name="connsiteY0" fmla="*/ 89 h 109"/>
                  <a:gd name="connsiteX1" fmla="*/ 13740 w 13704"/>
                  <a:gd name="connsiteY1" fmla="*/ 199 h 109"/>
                  <a:gd name="connsiteX2" fmla="*/ 35 w 13704"/>
                  <a:gd name="connsiteY2" fmla="*/ 89 h 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04" h="109">
                    <a:moveTo>
                      <a:pt x="35" y="89"/>
                    </a:moveTo>
                    <a:cubicBezTo>
                      <a:pt x="4604" y="124"/>
                      <a:pt x="9174" y="163"/>
                      <a:pt x="13740" y="199"/>
                    </a:cubicBezTo>
                    <a:cubicBezTo>
                      <a:pt x="9170" y="163"/>
                      <a:pt x="4601" y="124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DA17C463-57A3-4EFC-BDD8-D54DA313E48F}"/>
                  </a:ext>
                </a:extLst>
              </p:cNvPr>
              <p:cNvSpPr/>
              <p:nvPr/>
            </p:nvSpPr>
            <p:spPr>
              <a:xfrm>
                <a:off x="6081467" y="3472381"/>
                <a:ext cx="5028" cy="9712"/>
              </a:xfrm>
              <a:custGeom>
                <a:avLst/>
                <a:gdLst>
                  <a:gd name="connsiteX0" fmla="*/ 2503 w 5028"/>
                  <a:gd name="connsiteY0" fmla="*/ 89 h 9712"/>
                  <a:gd name="connsiteX1" fmla="*/ 5063 w 5028"/>
                  <a:gd name="connsiteY1" fmla="*/ 9404 h 9712"/>
                  <a:gd name="connsiteX2" fmla="*/ 2503 w 5028"/>
                  <a:gd name="connsiteY2" fmla="*/ 89 h 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28" h="9712">
                    <a:moveTo>
                      <a:pt x="2503" y="89"/>
                    </a:moveTo>
                    <a:cubicBezTo>
                      <a:pt x="3356" y="3191"/>
                      <a:pt x="4210" y="6298"/>
                      <a:pt x="5063" y="9404"/>
                    </a:cubicBezTo>
                    <a:cubicBezTo>
                      <a:pt x="-637" y="10979"/>
                      <a:pt x="-1491" y="7872"/>
                      <a:pt x="2503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CB50A16A-98B9-4D77-9D96-8439B9CEF958}"/>
                  </a:ext>
                </a:extLst>
              </p:cNvPr>
              <p:cNvSpPr/>
              <p:nvPr/>
            </p:nvSpPr>
            <p:spPr>
              <a:xfrm>
                <a:off x="6426566" y="3173399"/>
                <a:ext cx="13924" cy="2585"/>
              </a:xfrm>
              <a:custGeom>
                <a:avLst/>
                <a:gdLst>
                  <a:gd name="connsiteX0" fmla="*/ 35 w 13924"/>
                  <a:gd name="connsiteY0" fmla="*/ 156 h 2585"/>
                  <a:gd name="connsiteX1" fmla="*/ 13959 w 13924"/>
                  <a:gd name="connsiteY1" fmla="*/ 89 h 2585"/>
                  <a:gd name="connsiteX2" fmla="*/ 35 w 13924"/>
                  <a:gd name="connsiteY2" fmla="*/ 156 h 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24" h="2585">
                    <a:moveTo>
                      <a:pt x="35" y="156"/>
                    </a:moveTo>
                    <a:cubicBezTo>
                      <a:pt x="4676" y="132"/>
                      <a:pt x="9318" y="113"/>
                      <a:pt x="13959" y="89"/>
                    </a:cubicBezTo>
                    <a:cubicBezTo>
                      <a:pt x="9325" y="2604"/>
                      <a:pt x="4687" y="4331"/>
                      <a:pt x="35" y="156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E8709B42-7534-4970-9223-7A81484A8F23}"/>
                  </a:ext>
                </a:extLst>
              </p:cNvPr>
              <p:cNvSpPr/>
              <p:nvPr/>
            </p:nvSpPr>
            <p:spPr>
              <a:xfrm>
                <a:off x="5294121" y="3515724"/>
                <a:ext cx="466" cy="14089"/>
              </a:xfrm>
              <a:custGeom>
                <a:avLst/>
                <a:gdLst>
                  <a:gd name="connsiteX0" fmla="*/ 35 w 466"/>
                  <a:gd name="connsiteY0" fmla="*/ 89 h 14089"/>
                  <a:gd name="connsiteX1" fmla="*/ 501 w 466"/>
                  <a:gd name="connsiteY1" fmla="*/ 14179 h 14089"/>
                  <a:gd name="connsiteX2" fmla="*/ 35 w 466"/>
                  <a:gd name="connsiteY2" fmla="*/ 89 h 1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" h="14089">
                    <a:moveTo>
                      <a:pt x="35" y="89"/>
                    </a:moveTo>
                    <a:cubicBezTo>
                      <a:pt x="193" y="4790"/>
                      <a:pt x="350" y="9494"/>
                      <a:pt x="501" y="14179"/>
                    </a:cubicBezTo>
                    <a:cubicBezTo>
                      <a:pt x="340" y="9475"/>
                      <a:pt x="186" y="4782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CE0A9C69-B629-475B-8487-7341A3067905}"/>
                  </a:ext>
                </a:extLst>
              </p:cNvPr>
              <p:cNvSpPr/>
              <p:nvPr/>
            </p:nvSpPr>
            <p:spPr>
              <a:xfrm>
                <a:off x="5343223" y="4273857"/>
                <a:ext cx="13437" cy="11"/>
              </a:xfrm>
              <a:custGeom>
                <a:avLst/>
                <a:gdLst>
                  <a:gd name="connsiteX0" fmla="*/ 35 w 13437"/>
                  <a:gd name="connsiteY0" fmla="*/ 101 h 11"/>
                  <a:gd name="connsiteX1" fmla="*/ 13473 w 13437"/>
                  <a:gd name="connsiteY1" fmla="*/ 89 h 11"/>
                  <a:gd name="connsiteX2" fmla="*/ 35 w 13437"/>
                  <a:gd name="connsiteY2" fmla="*/ 101 h 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7" h="11">
                    <a:moveTo>
                      <a:pt x="35" y="101"/>
                    </a:moveTo>
                    <a:cubicBezTo>
                      <a:pt x="4515" y="97"/>
                      <a:pt x="8992" y="93"/>
                      <a:pt x="13473" y="89"/>
                    </a:cubicBezTo>
                    <a:cubicBezTo>
                      <a:pt x="8989" y="93"/>
                      <a:pt x="4515" y="97"/>
                      <a:pt x="35" y="10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6492EEC3-5E90-4180-857F-3CB8F21728F9}"/>
                  </a:ext>
                </a:extLst>
              </p:cNvPr>
              <p:cNvSpPr/>
              <p:nvPr/>
            </p:nvSpPr>
            <p:spPr>
              <a:xfrm>
                <a:off x="7551737" y="3565288"/>
                <a:ext cx="500" cy="12961"/>
              </a:xfrm>
              <a:custGeom>
                <a:avLst/>
                <a:gdLst>
                  <a:gd name="connsiteX0" fmla="*/ 35 w 500"/>
                  <a:gd name="connsiteY0" fmla="*/ 89 h 12961"/>
                  <a:gd name="connsiteX1" fmla="*/ 535 w 500"/>
                  <a:gd name="connsiteY1" fmla="*/ 13051 h 12961"/>
                  <a:gd name="connsiteX2" fmla="*/ 35 w 500"/>
                  <a:gd name="connsiteY2" fmla="*/ 89 h 12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0" h="12961">
                    <a:moveTo>
                      <a:pt x="35" y="89"/>
                    </a:moveTo>
                    <a:cubicBezTo>
                      <a:pt x="200" y="4418"/>
                      <a:pt x="367" y="8746"/>
                      <a:pt x="535" y="13051"/>
                    </a:cubicBezTo>
                    <a:cubicBezTo>
                      <a:pt x="374" y="8711"/>
                      <a:pt x="203" y="4402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FE107A7F-B44C-43A2-B8B6-AE1127FF09D7}"/>
                  </a:ext>
                </a:extLst>
              </p:cNvPr>
              <p:cNvSpPr/>
              <p:nvPr/>
            </p:nvSpPr>
            <p:spPr>
              <a:xfrm>
                <a:off x="5248111" y="4276738"/>
                <a:ext cx="13242" cy="2402"/>
              </a:xfrm>
              <a:custGeom>
                <a:avLst/>
                <a:gdLst>
                  <a:gd name="connsiteX0" fmla="*/ 35 w 13242"/>
                  <a:gd name="connsiteY0" fmla="*/ 2492 h 2402"/>
                  <a:gd name="connsiteX1" fmla="*/ 13277 w 13242"/>
                  <a:gd name="connsiteY1" fmla="*/ 2441 h 2402"/>
                  <a:gd name="connsiteX2" fmla="*/ 35 w 13242"/>
                  <a:gd name="connsiteY2" fmla="*/ 2492 h 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42" h="2402">
                    <a:moveTo>
                      <a:pt x="35" y="2492"/>
                    </a:moveTo>
                    <a:cubicBezTo>
                      <a:pt x="4440" y="-845"/>
                      <a:pt x="8855" y="-559"/>
                      <a:pt x="13277" y="2441"/>
                    </a:cubicBezTo>
                    <a:cubicBezTo>
                      <a:pt x="8862" y="2461"/>
                      <a:pt x="4447" y="2480"/>
                      <a:pt x="35" y="249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2E42A614-43BB-456A-A518-79417E8EE51A}"/>
                  </a:ext>
                </a:extLst>
              </p:cNvPr>
              <p:cNvSpPr/>
              <p:nvPr/>
            </p:nvSpPr>
            <p:spPr>
              <a:xfrm>
                <a:off x="5364106" y="2805765"/>
                <a:ext cx="723" cy="13232"/>
              </a:xfrm>
              <a:custGeom>
                <a:avLst/>
                <a:gdLst>
                  <a:gd name="connsiteX0" fmla="*/ 35 w 723"/>
                  <a:gd name="connsiteY0" fmla="*/ 89 h 13232"/>
                  <a:gd name="connsiteX1" fmla="*/ 758 w 723"/>
                  <a:gd name="connsiteY1" fmla="*/ 13321 h 13232"/>
                  <a:gd name="connsiteX2" fmla="*/ 35 w 723"/>
                  <a:gd name="connsiteY2" fmla="*/ 89 h 1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3" h="13232">
                    <a:moveTo>
                      <a:pt x="35" y="89"/>
                    </a:moveTo>
                    <a:cubicBezTo>
                      <a:pt x="271" y="4508"/>
                      <a:pt x="511" y="8930"/>
                      <a:pt x="758" y="13321"/>
                    </a:cubicBezTo>
                    <a:cubicBezTo>
                      <a:pt x="522" y="8895"/>
                      <a:pt x="278" y="4492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6A6819AB-5A4C-434B-9BB5-3B04B4ACCAE8}"/>
                  </a:ext>
                </a:extLst>
              </p:cNvPr>
              <p:cNvSpPr/>
              <p:nvPr/>
            </p:nvSpPr>
            <p:spPr>
              <a:xfrm>
                <a:off x="5225192" y="4279599"/>
                <a:ext cx="13735" cy="2800"/>
              </a:xfrm>
              <a:custGeom>
                <a:avLst/>
                <a:gdLst>
                  <a:gd name="connsiteX0" fmla="*/ 35 w 13735"/>
                  <a:gd name="connsiteY0" fmla="*/ 89 h 2800"/>
                  <a:gd name="connsiteX1" fmla="*/ 13771 w 13735"/>
                  <a:gd name="connsiteY1" fmla="*/ 156 h 2800"/>
                  <a:gd name="connsiteX2" fmla="*/ 35 w 13735"/>
                  <a:gd name="connsiteY2" fmla="*/ 89 h 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35" h="2800">
                    <a:moveTo>
                      <a:pt x="35" y="89"/>
                    </a:moveTo>
                    <a:cubicBezTo>
                      <a:pt x="4615" y="109"/>
                      <a:pt x="9195" y="132"/>
                      <a:pt x="13771" y="156"/>
                    </a:cubicBezTo>
                    <a:cubicBezTo>
                      <a:pt x="9177" y="3728"/>
                      <a:pt x="4601" y="3896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2B5792C5-A940-4D2B-A31C-743EAAFC098E}"/>
                  </a:ext>
                </a:extLst>
              </p:cNvPr>
              <p:cNvSpPr/>
              <p:nvPr/>
            </p:nvSpPr>
            <p:spPr>
              <a:xfrm>
                <a:off x="7761150" y="2722952"/>
                <a:ext cx="106" cy="13451"/>
              </a:xfrm>
              <a:custGeom>
                <a:avLst/>
                <a:gdLst>
                  <a:gd name="connsiteX0" fmla="*/ 35 w 106"/>
                  <a:gd name="connsiteY0" fmla="*/ 13541 h 13451"/>
                  <a:gd name="connsiteX1" fmla="*/ 141 w 106"/>
                  <a:gd name="connsiteY1" fmla="*/ 89 h 13451"/>
                  <a:gd name="connsiteX2" fmla="*/ 35 w 106"/>
                  <a:gd name="connsiteY2" fmla="*/ 13541 h 1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" h="13451">
                    <a:moveTo>
                      <a:pt x="35" y="13541"/>
                    </a:moveTo>
                    <a:cubicBezTo>
                      <a:pt x="73" y="9051"/>
                      <a:pt x="107" y="4566"/>
                      <a:pt x="141" y="89"/>
                    </a:cubicBezTo>
                    <a:cubicBezTo>
                      <a:pt x="103" y="4582"/>
                      <a:pt x="69" y="9059"/>
                      <a:pt x="35" y="1354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9F82E2BD-3455-4BC3-881F-405BE91E6207}"/>
                  </a:ext>
                </a:extLst>
              </p:cNvPr>
              <p:cNvSpPr/>
              <p:nvPr/>
            </p:nvSpPr>
            <p:spPr>
              <a:xfrm>
                <a:off x="5658619" y="2657904"/>
                <a:ext cx="13139" cy="1958"/>
              </a:xfrm>
              <a:custGeom>
                <a:avLst/>
                <a:gdLst>
                  <a:gd name="connsiteX0" fmla="*/ 35 w 13139"/>
                  <a:gd name="connsiteY0" fmla="*/ 89 h 1958"/>
                  <a:gd name="connsiteX1" fmla="*/ 13174 w 13139"/>
                  <a:gd name="connsiteY1" fmla="*/ 2048 h 1958"/>
                  <a:gd name="connsiteX2" fmla="*/ 35 w 13139"/>
                  <a:gd name="connsiteY2" fmla="*/ 89 h 1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39" h="1958">
                    <a:moveTo>
                      <a:pt x="35" y="89"/>
                    </a:moveTo>
                    <a:cubicBezTo>
                      <a:pt x="4416" y="743"/>
                      <a:pt x="8797" y="1397"/>
                      <a:pt x="13174" y="2048"/>
                    </a:cubicBezTo>
                    <a:cubicBezTo>
                      <a:pt x="8793" y="1393"/>
                      <a:pt x="4412" y="743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A44E4B36-6C0A-44B0-A0F8-80CBAC627401}"/>
                  </a:ext>
                </a:extLst>
              </p:cNvPr>
              <p:cNvSpPr/>
              <p:nvPr/>
            </p:nvSpPr>
            <p:spPr>
              <a:xfrm>
                <a:off x="5272028" y="3045308"/>
                <a:ext cx="185" cy="12558"/>
              </a:xfrm>
              <a:custGeom>
                <a:avLst/>
                <a:gdLst>
                  <a:gd name="connsiteX0" fmla="*/ 35 w 185"/>
                  <a:gd name="connsiteY0" fmla="*/ 89 h 12558"/>
                  <a:gd name="connsiteX1" fmla="*/ 220 w 185"/>
                  <a:gd name="connsiteY1" fmla="*/ 12647 h 12558"/>
                  <a:gd name="connsiteX2" fmla="*/ 35 w 185"/>
                  <a:gd name="connsiteY2" fmla="*/ 89 h 1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5" h="12558">
                    <a:moveTo>
                      <a:pt x="35" y="89"/>
                    </a:moveTo>
                    <a:cubicBezTo>
                      <a:pt x="93" y="4280"/>
                      <a:pt x="152" y="8476"/>
                      <a:pt x="220" y="12647"/>
                    </a:cubicBezTo>
                    <a:cubicBezTo>
                      <a:pt x="162" y="8448"/>
                      <a:pt x="100" y="4269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307EA91A-B2DB-472E-81DB-27D92140DE28}"/>
                  </a:ext>
                </a:extLst>
              </p:cNvPr>
              <p:cNvSpPr/>
              <p:nvPr/>
            </p:nvSpPr>
            <p:spPr>
              <a:xfrm>
                <a:off x="7789925" y="3031915"/>
                <a:ext cx="719" cy="12789"/>
              </a:xfrm>
              <a:custGeom>
                <a:avLst/>
                <a:gdLst>
                  <a:gd name="connsiteX0" fmla="*/ 755 w 719"/>
                  <a:gd name="connsiteY0" fmla="*/ 12879 h 12789"/>
                  <a:gd name="connsiteX1" fmla="*/ 35 w 719"/>
                  <a:gd name="connsiteY1" fmla="*/ 89 h 12789"/>
                  <a:gd name="connsiteX2" fmla="*/ 755 w 719"/>
                  <a:gd name="connsiteY2" fmla="*/ 12879 h 12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9" h="12789">
                    <a:moveTo>
                      <a:pt x="755" y="12879"/>
                    </a:moveTo>
                    <a:cubicBezTo>
                      <a:pt x="515" y="8609"/>
                      <a:pt x="275" y="4339"/>
                      <a:pt x="35" y="89"/>
                    </a:cubicBezTo>
                    <a:cubicBezTo>
                      <a:pt x="275" y="4367"/>
                      <a:pt x="518" y="8625"/>
                      <a:pt x="755" y="1287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BE712219-21C4-48C0-8090-66010B6216BE}"/>
                  </a:ext>
                </a:extLst>
              </p:cNvPr>
              <p:cNvSpPr/>
              <p:nvPr/>
            </p:nvSpPr>
            <p:spPr>
              <a:xfrm>
                <a:off x="6768864" y="4274593"/>
                <a:ext cx="16214" cy="1676"/>
              </a:xfrm>
              <a:custGeom>
                <a:avLst/>
                <a:gdLst>
                  <a:gd name="connsiteX0" fmla="*/ 35 w 16214"/>
                  <a:gd name="connsiteY0" fmla="*/ 89 h 1676"/>
                  <a:gd name="connsiteX1" fmla="*/ 16249 w 16214"/>
                  <a:gd name="connsiteY1" fmla="*/ 1766 h 1676"/>
                  <a:gd name="connsiteX2" fmla="*/ 35 w 16214"/>
                  <a:gd name="connsiteY2" fmla="*/ 89 h 1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14" h="1676">
                    <a:moveTo>
                      <a:pt x="35" y="89"/>
                    </a:moveTo>
                    <a:cubicBezTo>
                      <a:pt x="5441" y="649"/>
                      <a:pt x="10847" y="1209"/>
                      <a:pt x="16249" y="1766"/>
                    </a:cubicBezTo>
                    <a:cubicBezTo>
                      <a:pt x="10843" y="1206"/>
                      <a:pt x="5441" y="649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DBA60F90-B2BA-440C-9695-71D7B7CDA420}"/>
                  </a:ext>
                </a:extLst>
              </p:cNvPr>
              <p:cNvSpPr/>
              <p:nvPr/>
            </p:nvSpPr>
            <p:spPr>
              <a:xfrm>
                <a:off x="6742068" y="4114683"/>
                <a:ext cx="8737" cy="176"/>
              </a:xfrm>
              <a:custGeom>
                <a:avLst/>
                <a:gdLst>
                  <a:gd name="connsiteX0" fmla="*/ 8773 w 8737"/>
                  <a:gd name="connsiteY0" fmla="*/ 89 h 176"/>
                  <a:gd name="connsiteX1" fmla="*/ 35 w 8737"/>
                  <a:gd name="connsiteY1" fmla="*/ 265 h 176"/>
                  <a:gd name="connsiteX2" fmla="*/ 8773 w 8737"/>
                  <a:gd name="connsiteY2" fmla="*/ 89 h 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37" h="176">
                    <a:moveTo>
                      <a:pt x="8773" y="89"/>
                    </a:moveTo>
                    <a:cubicBezTo>
                      <a:pt x="5849" y="144"/>
                      <a:pt x="2932" y="195"/>
                      <a:pt x="35" y="265"/>
                    </a:cubicBezTo>
                    <a:cubicBezTo>
                      <a:pt x="2966" y="222"/>
                      <a:pt x="5869" y="156"/>
                      <a:pt x="8773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73BB55D0-9F2B-4D05-889E-700780712EF1}"/>
                  </a:ext>
                </a:extLst>
              </p:cNvPr>
              <p:cNvSpPr/>
              <p:nvPr/>
            </p:nvSpPr>
            <p:spPr>
              <a:xfrm>
                <a:off x="6751052" y="4272149"/>
                <a:ext cx="13602" cy="1531"/>
              </a:xfrm>
              <a:custGeom>
                <a:avLst/>
                <a:gdLst>
                  <a:gd name="connsiteX0" fmla="*/ 35 w 13602"/>
                  <a:gd name="connsiteY0" fmla="*/ 89 h 1531"/>
                  <a:gd name="connsiteX1" fmla="*/ 13637 w 13602"/>
                  <a:gd name="connsiteY1" fmla="*/ 1621 h 1531"/>
                  <a:gd name="connsiteX2" fmla="*/ 35 w 13602"/>
                  <a:gd name="connsiteY2" fmla="*/ 89 h 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02" h="1531">
                    <a:moveTo>
                      <a:pt x="35" y="89"/>
                    </a:moveTo>
                    <a:cubicBezTo>
                      <a:pt x="4567" y="598"/>
                      <a:pt x="9105" y="1111"/>
                      <a:pt x="13637" y="1621"/>
                    </a:cubicBezTo>
                    <a:cubicBezTo>
                      <a:pt x="9102" y="1107"/>
                      <a:pt x="4567" y="598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9063AF99-5B23-411D-9C12-4A19B034D313}"/>
                  </a:ext>
                </a:extLst>
              </p:cNvPr>
              <p:cNvSpPr/>
              <p:nvPr/>
            </p:nvSpPr>
            <p:spPr>
              <a:xfrm>
                <a:off x="5884986" y="3891559"/>
                <a:ext cx="50609" cy="80056"/>
              </a:xfrm>
              <a:custGeom>
                <a:avLst/>
                <a:gdLst>
                  <a:gd name="connsiteX0" fmla="*/ 50177 w 50609"/>
                  <a:gd name="connsiteY0" fmla="*/ 31785 h 80056"/>
                  <a:gd name="connsiteX1" fmla="*/ 166 w 50609"/>
                  <a:gd name="connsiteY1" fmla="*/ 52977 h 80056"/>
                  <a:gd name="connsiteX2" fmla="*/ 23226 w 50609"/>
                  <a:gd name="connsiteY2" fmla="*/ 7154 h 80056"/>
                  <a:gd name="connsiteX3" fmla="*/ 50177 w 50609"/>
                  <a:gd name="connsiteY3" fmla="*/ 31785 h 8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609" h="80056">
                    <a:moveTo>
                      <a:pt x="50177" y="31785"/>
                    </a:moveTo>
                    <a:cubicBezTo>
                      <a:pt x="56076" y="69875"/>
                      <a:pt x="4273" y="107124"/>
                      <a:pt x="166" y="52977"/>
                    </a:cubicBezTo>
                    <a:cubicBezTo>
                      <a:pt x="-1335" y="33175"/>
                      <a:pt x="10252" y="19258"/>
                      <a:pt x="23226" y="7154"/>
                    </a:cubicBezTo>
                    <a:cubicBezTo>
                      <a:pt x="41641" y="-10023"/>
                      <a:pt x="51929" y="6425"/>
                      <a:pt x="50177" y="3178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265FD87B-5C79-4B0B-9854-0AEEDDDCCE81}"/>
                  </a:ext>
                </a:extLst>
              </p:cNvPr>
              <p:cNvSpPr/>
              <p:nvPr/>
            </p:nvSpPr>
            <p:spPr>
              <a:xfrm>
                <a:off x="5358746" y="3458530"/>
                <a:ext cx="76230" cy="61293"/>
              </a:xfrm>
              <a:custGeom>
                <a:avLst/>
                <a:gdLst>
                  <a:gd name="connsiteX0" fmla="*/ 5412 w 76230"/>
                  <a:gd name="connsiteY0" fmla="*/ 89 h 61293"/>
                  <a:gd name="connsiteX1" fmla="*/ 62422 w 76230"/>
                  <a:gd name="connsiteY1" fmla="*/ 57977 h 61293"/>
                  <a:gd name="connsiteX2" fmla="*/ 19110 w 76230"/>
                  <a:gd name="connsiteY2" fmla="*/ 55145 h 61293"/>
                  <a:gd name="connsiteX3" fmla="*/ 5412 w 76230"/>
                  <a:gd name="connsiteY3" fmla="*/ 89 h 6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30" h="61293">
                    <a:moveTo>
                      <a:pt x="5412" y="89"/>
                    </a:moveTo>
                    <a:cubicBezTo>
                      <a:pt x="17616" y="5796"/>
                      <a:pt x="110852" y="40514"/>
                      <a:pt x="62422" y="57977"/>
                    </a:cubicBezTo>
                    <a:cubicBezTo>
                      <a:pt x="49602" y="62599"/>
                      <a:pt x="30224" y="63289"/>
                      <a:pt x="19110" y="55145"/>
                    </a:cubicBezTo>
                    <a:cubicBezTo>
                      <a:pt x="5741" y="45344"/>
                      <a:pt x="-7744" y="16424"/>
                      <a:pt x="5412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CD4900EF-EA94-4EFE-8FF1-B81A09641298}"/>
                  </a:ext>
                </a:extLst>
              </p:cNvPr>
              <p:cNvSpPr/>
              <p:nvPr/>
            </p:nvSpPr>
            <p:spPr>
              <a:xfrm>
                <a:off x="5366493" y="2942489"/>
                <a:ext cx="61102" cy="53528"/>
              </a:xfrm>
              <a:custGeom>
                <a:avLst/>
                <a:gdLst>
                  <a:gd name="connsiteX0" fmla="*/ 20612 w 61102"/>
                  <a:gd name="connsiteY0" fmla="*/ 302 h 53528"/>
                  <a:gd name="connsiteX1" fmla="*/ 42400 w 61102"/>
                  <a:gd name="connsiteY1" fmla="*/ 53571 h 53528"/>
                  <a:gd name="connsiteX2" fmla="*/ 20612 w 61102"/>
                  <a:gd name="connsiteY2" fmla="*/ 302 h 5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102" h="53528">
                    <a:moveTo>
                      <a:pt x="20612" y="302"/>
                    </a:moveTo>
                    <a:cubicBezTo>
                      <a:pt x="52259" y="-3898"/>
                      <a:pt x="81417" y="55498"/>
                      <a:pt x="42400" y="53571"/>
                    </a:cubicBezTo>
                    <a:cubicBezTo>
                      <a:pt x="14000" y="52165"/>
                      <a:pt x="-24194" y="302"/>
                      <a:pt x="20612" y="30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2942B2F3-7ED0-4DEA-9FB8-5B1175CA54CE}"/>
                  </a:ext>
                </a:extLst>
              </p:cNvPr>
              <p:cNvSpPr/>
              <p:nvPr/>
            </p:nvSpPr>
            <p:spPr>
              <a:xfrm>
                <a:off x="5453946" y="3088334"/>
                <a:ext cx="53981" cy="67634"/>
              </a:xfrm>
              <a:custGeom>
                <a:avLst/>
                <a:gdLst>
                  <a:gd name="connsiteX0" fmla="*/ 46367 w 53981"/>
                  <a:gd name="connsiteY0" fmla="*/ 89 h 67634"/>
                  <a:gd name="connsiteX1" fmla="*/ 4364 w 53981"/>
                  <a:gd name="connsiteY1" fmla="*/ 62580 h 67634"/>
                  <a:gd name="connsiteX2" fmla="*/ 11789 w 53981"/>
                  <a:gd name="connsiteY2" fmla="*/ 16055 h 67634"/>
                  <a:gd name="connsiteX3" fmla="*/ 46367 w 53981"/>
                  <a:gd name="connsiteY3" fmla="*/ 89 h 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81" h="67634">
                    <a:moveTo>
                      <a:pt x="46367" y="89"/>
                    </a:moveTo>
                    <a:cubicBezTo>
                      <a:pt x="72793" y="26436"/>
                      <a:pt x="23811" y="85401"/>
                      <a:pt x="4364" y="62580"/>
                    </a:cubicBezTo>
                    <a:cubicBezTo>
                      <a:pt x="-5566" y="50922"/>
                      <a:pt x="3593" y="25809"/>
                      <a:pt x="11789" y="16055"/>
                    </a:cubicBezTo>
                    <a:cubicBezTo>
                      <a:pt x="20201" y="6047"/>
                      <a:pt x="35168" y="4167"/>
                      <a:pt x="46367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62B7C297-ACEB-49F5-92BE-B8923E5765E5}"/>
                  </a:ext>
                </a:extLst>
              </p:cNvPr>
              <p:cNvSpPr/>
              <p:nvPr/>
            </p:nvSpPr>
            <p:spPr>
              <a:xfrm>
                <a:off x="5507100" y="3740263"/>
                <a:ext cx="71849" cy="40677"/>
              </a:xfrm>
              <a:custGeom>
                <a:avLst/>
                <a:gdLst>
                  <a:gd name="connsiteX0" fmla="*/ 71884 w 71849"/>
                  <a:gd name="connsiteY0" fmla="*/ 31192 h 40677"/>
                  <a:gd name="connsiteX1" fmla="*/ 1985 w 71849"/>
                  <a:gd name="connsiteY1" fmla="*/ 13111 h 40677"/>
                  <a:gd name="connsiteX2" fmla="*/ 36576 w 71849"/>
                  <a:gd name="connsiteY2" fmla="*/ 1445 h 40677"/>
                  <a:gd name="connsiteX3" fmla="*/ 71884 w 71849"/>
                  <a:gd name="connsiteY3" fmla="*/ 31192 h 4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49" h="40677">
                    <a:moveTo>
                      <a:pt x="71884" y="31192"/>
                    </a:moveTo>
                    <a:cubicBezTo>
                      <a:pt x="56284" y="34024"/>
                      <a:pt x="-12323" y="59643"/>
                      <a:pt x="1985" y="13111"/>
                    </a:cubicBezTo>
                    <a:cubicBezTo>
                      <a:pt x="7442" y="-4634"/>
                      <a:pt x="22662" y="631"/>
                      <a:pt x="36576" y="1445"/>
                    </a:cubicBezTo>
                    <a:cubicBezTo>
                      <a:pt x="59002" y="2754"/>
                      <a:pt x="71884" y="1528"/>
                      <a:pt x="71884" y="3119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E848F713-5EF0-4E98-95D8-9A2F61F59678}"/>
                  </a:ext>
                </a:extLst>
              </p:cNvPr>
              <p:cNvSpPr/>
              <p:nvPr/>
            </p:nvSpPr>
            <p:spPr>
              <a:xfrm>
                <a:off x="5494146" y="3891220"/>
                <a:ext cx="47492" cy="79540"/>
              </a:xfrm>
              <a:custGeom>
                <a:avLst/>
                <a:gdLst>
                  <a:gd name="connsiteX0" fmla="*/ 39648 w 47492"/>
                  <a:gd name="connsiteY0" fmla="*/ 89 h 79540"/>
                  <a:gd name="connsiteX1" fmla="*/ 9506 w 47492"/>
                  <a:gd name="connsiteY1" fmla="*/ 77269 h 79540"/>
                  <a:gd name="connsiteX2" fmla="*/ 39648 w 47492"/>
                  <a:gd name="connsiteY2" fmla="*/ 89 h 7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492" h="79540">
                    <a:moveTo>
                      <a:pt x="39648" y="89"/>
                    </a:moveTo>
                    <a:cubicBezTo>
                      <a:pt x="63003" y="14367"/>
                      <a:pt x="28864" y="94269"/>
                      <a:pt x="9506" y="77269"/>
                    </a:cubicBezTo>
                    <a:cubicBezTo>
                      <a:pt x="-17352" y="53680"/>
                      <a:pt x="19382" y="7265"/>
                      <a:pt x="39648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F71CA14F-F4AE-48E8-A715-8E84E95E796E}"/>
                  </a:ext>
                </a:extLst>
              </p:cNvPr>
              <p:cNvSpPr/>
              <p:nvPr/>
            </p:nvSpPr>
            <p:spPr>
              <a:xfrm>
                <a:off x="5632872" y="3826654"/>
                <a:ext cx="51839" cy="72787"/>
              </a:xfrm>
              <a:custGeom>
                <a:avLst/>
                <a:gdLst>
                  <a:gd name="connsiteX0" fmla="*/ 2780 w 51839"/>
                  <a:gd name="connsiteY0" fmla="*/ 425 h 72787"/>
                  <a:gd name="connsiteX1" fmla="*/ 47292 w 51839"/>
                  <a:gd name="connsiteY1" fmla="*/ 70339 h 72787"/>
                  <a:gd name="connsiteX2" fmla="*/ 10760 w 51839"/>
                  <a:gd name="connsiteY2" fmla="*/ 55673 h 72787"/>
                  <a:gd name="connsiteX3" fmla="*/ 2780 w 51839"/>
                  <a:gd name="connsiteY3" fmla="*/ 425 h 72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39" h="72787">
                    <a:moveTo>
                      <a:pt x="2780" y="425"/>
                    </a:moveTo>
                    <a:cubicBezTo>
                      <a:pt x="14137" y="-4875"/>
                      <a:pt x="67671" y="53969"/>
                      <a:pt x="47292" y="70339"/>
                    </a:cubicBezTo>
                    <a:cubicBezTo>
                      <a:pt x="36847" y="78730"/>
                      <a:pt x="17058" y="64346"/>
                      <a:pt x="10760" y="55673"/>
                    </a:cubicBezTo>
                    <a:cubicBezTo>
                      <a:pt x="-1046" y="39409"/>
                      <a:pt x="-2115" y="19345"/>
                      <a:pt x="2780" y="42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D36BF709-C5F0-4D87-AB3A-2E5C6A54B7A9}"/>
                  </a:ext>
                </a:extLst>
              </p:cNvPr>
              <p:cNvSpPr/>
              <p:nvPr/>
            </p:nvSpPr>
            <p:spPr>
              <a:xfrm>
                <a:off x="5298418" y="3346021"/>
                <a:ext cx="60745" cy="44704"/>
              </a:xfrm>
              <a:custGeom>
                <a:avLst/>
                <a:gdLst>
                  <a:gd name="connsiteX0" fmla="*/ 28365 w 60745"/>
                  <a:gd name="connsiteY0" fmla="*/ 89 h 44704"/>
                  <a:gd name="connsiteX1" fmla="*/ 60763 w 60745"/>
                  <a:gd name="connsiteY1" fmla="*/ 21594 h 44704"/>
                  <a:gd name="connsiteX2" fmla="*/ 30796 w 60745"/>
                  <a:gd name="connsiteY2" fmla="*/ 44568 h 44704"/>
                  <a:gd name="connsiteX3" fmla="*/ 37 w 60745"/>
                  <a:gd name="connsiteY3" fmla="*/ 22805 h 44704"/>
                  <a:gd name="connsiteX4" fmla="*/ 28365 w 60745"/>
                  <a:gd name="connsiteY4" fmla="*/ 89 h 4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45" h="44704">
                    <a:moveTo>
                      <a:pt x="28365" y="89"/>
                    </a:moveTo>
                    <a:cubicBezTo>
                      <a:pt x="39973" y="2267"/>
                      <a:pt x="60012" y="2956"/>
                      <a:pt x="60763" y="21594"/>
                    </a:cubicBezTo>
                    <a:cubicBezTo>
                      <a:pt x="61421" y="37976"/>
                      <a:pt x="43448" y="43284"/>
                      <a:pt x="30796" y="44568"/>
                    </a:cubicBezTo>
                    <a:cubicBezTo>
                      <a:pt x="17667" y="45900"/>
                      <a:pt x="287" y="41666"/>
                      <a:pt x="37" y="22805"/>
                    </a:cubicBezTo>
                    <a:cubicBezTo>
                      <a:pt x="-227" y="2455"/>
                      <a:pt x="27954" y="3681"/>
                      <a:pt x="2836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CB4DE820-766F-4BE0-9B26-867DF731BBB6}"/>
                  </a:ext>
                </a:extLst>
              </p:cNvPr>
              <p:cNvSpPr/>
              <p:nvPr/>
            </p:nvSpPr>
            <p:spPr>
              <a:xfrm>
                <a:off x="5605712" y="4157078"/>
                <a:ext cx="58659" cy="63975"/>
              </a:xfrm>
              <a:custGeom>
                <a:avLst/>
                <a:gdLst>
                  <a:gd name="connsiteX0" fmla="*/ 7299 w 58659"/>
                  <a:gd name="connsiteY0" fmla="*/ 89 h 63975"/>
                  <a:gd name="connsiteX1" fmla="*/ 52602 w 58659"/>
                  <a:gd name="connsiteY1" fmla="*/ 61843 h 63975"/>
                  <a:gd name="connsiteX2" fmla="*/ 9006 w 58659"/>
                  <a:gd name="connsiteY2" fmla="*/ 44188 h 63975"/>
                  <a:gd name="connsiteX3" fmla="*/ 7299 w 58659"/>
                  <a:gd name="connsiteY3" fmla="*/ 89 h 6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59" h="63975">
                    <a:moveTo>
                      <a:pt x="7299" y="89"/>
                    </a:moveTo>
                    <a:cubicBezTo>
                      <a:pt x="19660" y="8664"/>
                      <a:pt x="77318" y="39539"/>
                      <a:pt x="52602" y="61843"/>
                    </a:cubicBezTo>
                    <a:cubicBezTo>
                      <a:pt x="43354" y="70191"/>
                      <a:pt x="15317" y="52951"/>
                      <a:pt x="9006" y="44188"/>
                    </a:cubicBezTo>
                    <a:cubicBezTo>
                      <a:pt x="1474" y="33730"/>
                      <a:pt x="-5885" y="9228"/>
                      <a:pt x="7299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0B5B211D-6D44-4189-AE3D-767D8BD907CF}"/>
                  </a:ext>
                </a:extLst>
              </p:cNvPr>
              <p:cNvSpPr/>
              <p:nvPr/>
            </p:nvSpPr>
            <p:spPr>
              <a:xfrm>
                <a:off x="5773150" y="3902299"/>
                <a:ext cx="39633" cy="66629"/>
              </a:xfrm>
              <a:custGeom>
                <a:avLst/>
                <a:gdLst>
                  <a:gd name="connsiteX0" fmla="*/ 145 w 39633"/>
                  <a:gd name="connsiteY0" fmla="*/ 30829 h 66629"/>
                  <a:gd name="connsiteX1" fmla="*/ 38243 w 39633"/>
                  <a:gd name="connsiteY1" fmla="*/ 31558 h 66629"/>
                  <a:gd name="connsiteX2" fmla="*/ 17699 w 39633"/>
                  <a:gd name="connsiteY2" fmla="*/ 66691 h 66629"/>
                  <a:gd name="connsiteX3" fmla="*/ 145 w 39633"/>
                  <a:gd name="connsiteY3" fmla="*/ 30829 h 6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33" h="66629">
                    <a:moveTo>
                      <a:pt x="145" y="30829"/>
                    </a:moveTo>
                    <a:cubicBezTo>
                      <a:pt x="-1641" y="-3250"/>
                      <a:pt x="48674" y="-16815"/>
                      <a:pt x="38243" y="31558"/>
                    </a:cubicBezTo>
                    <a:cubicBezTo>
                      <a:pt x="35302" y="45198"/>
                      <a:pt x="32457" y="65900"/>
                      <a:pt x="17699" y="66691"/>
                    </a:cubicBezTo>
                    <a:cubicBezTo>
                      <a:pt x="258" y="67627"/>
                      <a:pt x="-373" y="44046"/>
                      <a:pt x="145" y="3082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7446D287-E813-4186-9DCE-5EC43A360637}"/>
                  </a:ext>
                </a:extLst>
              </p:cNvPr>
              <p:cNvSpPr/>
              <p:nvPr/>
            </p:nvSpPr>
            <p:spPr>
              <a:xfrm>
                <a:off x="5574492" y="3315231"/>
                <a:ext cx="43380" cy="55300"/>
              </a:xfrm>
              <a:custGeom>
                <a:avLst/>
                <a:gdLst>
                  <a:gd name="connsiteX0" fmla="*/ 43373 w 43380"/>
                  <a:gd name="connsiteY0" fmla="*/ 25266 h 55300"/>
                  <a:gd name="connsiteX1" fmla="*/ 36 w 43380"/>
                  <a:gd name="connsiteY1" fmla="*/ 32943 h 55300"/>
                  <a:gd name="connsiteX2" fmla="*/ 43373 w 43380"/>
                  <a:gd name="connsiteY2" fmla="*/ 25266 h 5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380" h="55300">
                    <a:moveTo>
                      <a:pt x="43373" y="25266"/>
                    </a:moveTo>
                    <a:cubicBezTo>
                      <a:pt x="43722" y="51119"/>
                      <a:pt x="372" y="73917"/>
                      <a:pt x="36" y="32943"/>
                    </a:cubicBezTo>
                    <a:cubicBezTo>
                      <a:pt x="-262" y="-3674"/>
                      <a:pt x="44991" y="-14396"/>
                      <a:pt x="43373" y="25266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A231F944-BCDB-4170-A14D-32E2D59FC1D2}"/>
                  </a:ext>
                </a:extLst>
              </p:cNvPr>
              <p:cNvSpPr/>
              <p:nvPr/>
            </p:nvSpPr>
            <p:spPr>
              <a:xfrm>
                <a:off x="5564173" y="3205763"/>
                <a:ext cx="50901" cy="44341"/>
              </a:xfrm>
              <a:custGeom>
                <a:avLst/>
                <a:gdLst>
                  <a:gd name="connsiteX0" fmla="*/ 25068 w 50901"/>
                  <a:gd name="connsiteY0" fmla="*/ 89 h 44341"/>
                  <a:gd name="connsiteX1" fmla="*/ 50884 w 50901"/>
                  <a:gd name="connsiteY1" fmla="*/ 21555 h 44341"/>
                  <a:gd name="connsiteX2" fmla="*/ 26535 w 50901"/>
                  <a:gd name="connsiteY2" fmla="*/ 44353 h 44341"/>
                  <a:gd name="connsiteX3" fmla="*/ 332 w 50901"/>
                  <a:gd name="connsiteY3" fmla="*/ 23063 h 44341"/>
                  <a:gd name="connsiteX4" fmla="*/ 25068 w 50901"/>
                  <a:gd name="connsiteY4" fmla="*/ 89 h 4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01" h="44341">
                    <a:moveTo>
                      <a:pt x="25068" y="89"/>
                    </a:moveTo>
                    <a:cubicBezTo>
                      <a:pt x="35749" y="4022"/>
                      <a:pt x="49944" y="6047"/>
                      <a:pt x="50884" y="21555"/>
                    </a:cubicBezTo>
                    <a:cubicBezTo>
                      <a:pt x="51881" y="37968"/>
                      <a:pt x="38540" y="45273"/>
                      <a:pt x="26535" y="44353"/>
                    </a:cubicBezTo>
                    <a:cubicBezTo>
                      <a:pt x="16690" y="43597"/>
                      <a:pt x="2121" y="35269"/>
                      <a:pt x="332" y="23063"/>
                    </a:cubicBezTo>
                    <a:cubicBezTo>
                      <a:pt x="-2291" y="5146"/>
                      <a:pt x="13012" y="3975"/>
                      <a:pt x="25068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79F42213-117A-44E5-9120-E2B8EEA4AA77}"/>
                  </a:ext>
                </a:extLst>
              </p:cNvPr>
              <p:cNvSpPr/>
              <p:nvPr/>
            </p:nvSpPr>
            <p:spPr>
              <a:xfrm>
                <a:off x="5390579" y="3646712"/>
                <a:ext cx="44311" cy="57936"/>
              </a:xfrm>
              <a:custGeom>
                <a:avLst/>
                <a:gdLst>
                  <a:gd name="connsiteX0" fmla="*/ 36 w 44311"/>
                  <a:gd name="connsiteY0" fmla="*/ 32463 h 57936"/>
                  <a:gd name="connsiteX1" fmla="*/ 44157 w 44311"/>
                  <a:gd name="connsiteY1" fmla="*/ 10245 h 57936"/>
                  <a:gd name="connsiteX2" fmla="*/ 22862 w 44311"/>
                  <a:gd name="connsiteY2" fmla="*/ 56342 h 57936"/>
                  <a:gd name="connsiteX3" fmla="*/ 36 w 44311"/>
                  <a:gd name="connsiteY3" fmla="*/ 32463 h 5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11" h="57936">
                    <a:moveTo>
                      <a:pt x="36" y="32463"/>
                    </a:moveTo>
                    <a:cubicBezTo>
                      <a:pt x="-146" y="11130"/>
                      <a:pt x="37267" y="-14508"/>
                      <a:pt x="44157" y="10245"/>
                    </a:cubicBezTo>
                    <a:cubicBezTo>
                      <a:pt x="46361" y="18165"/>
                      <a:pt x="28728" y="53682"/>
                      <a:pt x="22862" y="56342"/>
                    </a:cubicBezTo>
                    <a:cubicBezTo>
                      <a:pt x="7344" y="63381"/>
                      <a:pt x="5178" y="46976"/>
                      <a:pt x="36" y="32463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1C296DB6-76E6-4B06-9F96-5ABFDFF88937}"/>
                  </a:ext>
                </a:extLst>
              </p:cNvPr>
              <p:cNvSpPr/>
              <p:nvPr/>
            </p:nvSpPr>
            <p:spPr>
              <a:xfrm>
                <a:off x="5649278" y="4011827"/>
                <a:ext cx="48043" cy="47498"/>
              </a:xfrm>
              <a:custGeom>
                <a:avLst/>
                <a:gdLst>
                  <a:gd name="connsiteX0" fmla="*/ 47917 w 48043"/>
                  <a:gd name="connsiteY0" fmla="*/ 22411 h 47498"/>
                  <a:gd name="connsiteX1" fmla="*/ 186 w 48043"/>
                  <a:gd name="connsiteY1" fmla="*/ 22905 h 47498"/>
                  <a:gd name="connsiteX2" fmla="*/ 47917 w 48043"/>
                  <a:gd name="connsiteY2" fmla="*/ 22411 h 4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043" h="47498">
                    <a:moveTo>
                      <a:pt x="47917" y="22411"/>
                    </a:moveTo>
                    <a:cubicBezTo>
                      <a:pt x="35274" y="35342"/>
                      <a:pt x="-2649" y="71666"/>
                      <a:pt x="186" y="22905"/>
                    </a:cubicBezTo>
                    <a:cubicBezTo>
                      <a:pt x="1996" y="-8244"/>
                      <a:pt x="51252" y="-6619"/>
                      <a:pt x="47917" y="2241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9AF31211-55E2-4069-9C62-01F41A451E41}"/>
                  </a:ext>
                </a:extLst>
              </p:cNvPr>
              <p:cNvSpPr/>
              <p:nvPr/>
            </p:nvSpPr>
            <p:spPr>
              <a:xfrm>
                <a:off x="6314879" y="4167403"/>
                <a:ext cx="47852" cy="50959"/>
              </a:xfrm>
              <a:custGeom>
                <a:avLst/>
                <a:gdLst>
                  <a:gd name="connsiteX0" fmla="*/ 179 w 47852"/>
                  <a:gd name="connsiteY0" fmla="*/ 6197 h 50959"/>
                  <a:gd name="connsiteX1" fmla="*/ 43855 w 47852"/>
                  <a:gd name="connsiteY1" fmla="*/ 47159 h 50959"/>
                  <a:gd name="connsiteX2" fmla="*/ 13154 w 47852"/>
                  <a:gd name="connsiteY2" fmla="*/ 42834 h 50959"/>
                  <a:gd name="connsiteX3" fmla="*/ 179 w 47852"/>
                  <a:gd name="connsiteY3" fmla="*/ 6197 h 5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852" h="50959">
                    <a:moveTo>
                      <a:pt x="179" y="6197"/>
                    </a:moveTo>
                    <a:cubicBezTo>
                      <a:pt x="4324" y="-14306"/>
                      <a:pt x="63655" y="21262"/>
                      <a:pt x="43855" y="47159"/>
                    </a:cubicBezTo>
                    <a:cubicBezTo>
                      <a:pt x="37211" y="55851"/>
                      <a:pt x="19835" y="47985"/>
                      <a:pt x="13154" y="42834"/>
                    </a:cubicBezTo>
                    <a:cubicBezTo>
                      <a:pt x="-68" y="32638"/>
                      <a:pt x="-355" y="23225"/>
                      <a:pt x="179" y="619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60A0A8EF-F760-4D4F-B546-962E3771BC19}"/>
                  </a:ext>
                </a:extLst>
              </p:cNvPr>
              <p:cNvSpPr/>
              <p:nvPr/>
            </p:nvSpPr>
            <p:spPr>
              <a:xfrm>
                <a:off x="5984449" y="3700115"/>
                <a:ext cx="38348" cy="54354"/>
              </a:xfrm>
              <a:custGeom>
                <a:avLst/>
                <a:gdLst>
                  <a:gd name="connsiteX0" fmla="*/ 35 w 38348"/>
                  <a:gd name="connsiteY0" fmla="*/ 34617 h 54354"/>
                  <a:gd name="connsiteX1" fmla="*/ 12550 w 38348"/>
                  <a:gd name="connsiteY1" fmla="*/ 3484 h 54354"/>
                  <a:gd name="connsiteX2" fmla="*/ 38383 w 38348"/>
                  <a:gd name="connsiteY2" fmla="*/ 25627 h 54354"/>
                  <a:gd name="connsiteX3" fmla="*/ 35 w 38348"/>
                  <a:gd name="connsiteY3" fmla="*/ 34617 h 54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48" h="54354">
                    <a:moveTo>
                      <a:pt x="35" y="34617"/>
                    </a:moveTo>
                    <a:cubicBezTo>
                      <a:pt x="2349" y="25478"/>
                      <a:pt x="4920" y="9316"/>
                      <a:pt x="12550" y="3484"/>
                    </a:cubicBezTo>
                    <a:cubicBezTo>
                      <a:pt x="26358" y="-7069"/>
                      <a:pt x="38380" y="8850"/>
                      <a:pt x="38383" y="25627"/>
                    </a:cubicBezTo>
                    <a:cubicBezTo>
                      <a:pt x="38387" y="56926"/>
                      <a:pt x="7210" y="66797"/>
                      <a:pt x="35" y="3461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98F1C7F1-65FC-4718-94A9-52248D16804A}"/>
                  </a:ext>
                </a:extLst>
              </p:cNvPr>
              <p:cNvSpPr/>
              <p:nvPr/>
            </p:nvSpPr>
            <p:spPr>
              <a:xfrm>
                <a:off x="5832974" y="4100577"/>
                <a:ext cx="40280" cy="66923"/>
              </a:xfrm>
              <a:custGeom>
                <a:avLst/>
                <a:gdLst>
                  <a:gd name="connsiteX0" fmla="*/ 4461 w 40280"/>
                  <a:gd name="connsiteY0" fmla="*/ 89 h 66923"/>
                  <a:gd name="connsiteX1" fmla="*/ 34274 w 40280"/>
                  <a:gd name="connsiteY1" fmla="*/ 64370 h 66923"/>
                  <a:gd name="connsiteX2" fmla="*/ 4461 w 40280"/>
                  <a:gd name="connsiteY2" fmla="*/ 89 h 6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80" h="66923">
                    <a:moveTo>
                      <a:pt x="4461" y="89"/>
                    </a:moveTo>
                    <a:cubicBezTo>
                      <a:pt x="19866" y="4124"/>
                      <a:pt x="54167" y="46915"/>
                      <a:pt x="34274" y="64370"/>
                    </a:cubicBezTo>
                    <a:cubicBezTo>
                      <a:pt x="15129" y="81171"/>
                      <a:pt x="-10334" y="12871"/>
                      <a:pt x="4461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29762A79-EAED-40E7-8436-F5AF007B606C}"/>
                  </a:ext>
                </a:extLst>
              </p:cNvPr>
              <p:cNvSpPr/>
              <p:nvPr/>
            </p:nvSpPr>
            <p:spPr>
              <a:xfrm>
                <a:off x="5834983" y="3776674"/>
                <a:ext cx="47207" cy="44645"/>
              </a:xfrm>
              <a:custGeom>
                <a:avLst/>
                <a:gdLst>
                  <a:gd name="connsiteX0" fmla="*/ 17117 w 47207"/>
                  <a:gd name="connsiteY0" fmla="*/ 89 h 44645"/>
                  <a:gd name="connsiteX1" fmla="*/ 33362 w 47207"/>
                  <a:gd name="connsiteY1" fmla="*/ 44373 h 44645"/>
                  <a:gd name="connsiteX2" fmla="*/ 17117 w 47207"/>
                  <a:gd name="connsiteY2" fmla="*/ 89 h 4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207" h="44645">
                    <a:moveTo>
                      <a:pt x="17117" y="89"/>
                    </a:moveTo>
                    <a:cubicBezTo>
                      <a:pt x="36923" y="1895"/>
                      <a:pt x="64148" y="38548"/>
                      <a:pt x="33362" y="44373"/>
                    </a:cubicBezTo>
                    <a:cubicBezTo>
                      <a:pt x="9280" y="48932"/>
                      <a:pt x="-18726" y="9067"/>
                      <a:pt x="17117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B1BBCAF0-A246-47C5-9EA0-6A5F24A540AB}"/>
                  </a:ext>
                </a:extLst>
              </p:cNvPr>
              <p:cNvSpPr/>
              <p:nvPr/>
            </p:nvSpPr>
            <p:spPr>
              <a:xfrm>
                <a:off x="6031360" y="3937734"/>
                <a:ext cx="51463" cy="42006"/>
              </a:xfrm>
              <a:custGeom>
                <a:avLst/>
                <a:gdLst>
                  <a:gd name="connsiteX0" fmla="*/ 56 w 51463"/>
                  <a:gd name="connsiteY0" fmla="*/ 7691 h 42006"/>
                  <a:gd name="connsiteX1" fmla="*/ 51386 w 51463"/>
                  <a:gd name="connsiteY1" fmla="*/ 30109 h 42006"/>
                  <a:gd name="connsiteX2" fmla="*/ 19277 w 51463"/>
                  <a:gd name="connsiteY2" fmla="*/ 40971 h 42006"/>
                  <a:gd name="connsiteX3" fmla="*/ 56 w 51463"/>
                  <a:gd name="connsiteY3" fmla="*/ 7691 h 42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63" h="42006">
                    <a:moveTo>
                      <a:pt x="56" y="7691"/>
                    </a:moveTo>
                    <a:cubicBezTo>
                      <a:pt x="5023" y="-11428"/>
                      <a:pt x="54146" y="9058"/>
                      <a:pt x="51386" y="30109"/>
                    </a:cubicBezTo>
                    <a:cubicBezTo>
                      <a:pt x="49919" y="41300"/>
                      <a:pt x="29835" y="43929"/>
                      <a:pt x="19277" y="40971"/>
                    </a:cubicBezTo>
                    <a:cubicBezTo>
                      <a:pt x="3734" y="36612"/>
                      <a:pt x="-300" y="24962"/>
                      <a:pt x="56" y="769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3C81DFDE-125F-4D03-8C18-BE07BD00DA74}"/>
                  </a:ext>
                </a:extLst>
              </p:cNvPr>
              <p:cNvSpPr/>
              <p:nvPr/>
            </p:nvSpPr>
            <p:spPr>
              <a:xfrm>
                <a:off x="5452337" y="2853208"/>
                <a:ext cx="45082" cy="43160"/>
              </a:xfrm>
              <a:custGeom>
                <a:avLst/>
                <a:gdLst>
                  <a:gd name="connsiteX0" fmla="*/ 39 w 45082"/>
                  <a:gd name="connsiteY0" fmla="*/ 24373 h 43160"/>
                  <a:gd name="connsiteX1" fmla="*/ 45004 w 45082"/>
                  <a:gd name="connsiteY1" fmla="*/ 14490 h 43160"/>
                  <a:gd name="connsiteX2" fmla="*/ 39 w 45082"/>
                  <a:gd name="connsiteY2" fmla="*/ 24373 h 4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082" h="43160">
                    <a:moveTo>
                      <a:pt x="39" y="24373"/>
                    </a:moveTo>
                    <a:cubicBezTo>
                      <a:pt x="396" y="-344"/>
                      <a:pt x="41960" y="-10419"/>
                      <a:pt x="45004" y="14490"/>
                    </a:cubicBezTo>
                    <a:cubicBezTo>
                      <a:pt x="47756" y="36995"/>
                      <a:pt x="-482" y="60940"/>
                      <a:pt x="39" y="24373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6642521A-1350-4B99-AD3F-078FEA6F6011}"/>
                  </a:ext>
                </a:extLst>
              </p:cNvPr>
              <p:cNvSpPr/>
              <p:nvPr/>
            </p:nvSpPr>
            <p:spPr>
              <a:xfrm>
                <a:off x="6017649" y="4170826"/>
                <a:ext cx="32035" cy="56022"/>
              </a:xfrm>
              <a:custGeom>
                <a:avLst/>
                <a:gdLst>
                  <a:gd name="connsiteX0" fmla="*/ 35 w 32035"/>
                  <a:gd name="connsiteY0" fmla="*/ 29289 h 56022"/>
                  <a:gd name="connsiteX1" fmla="*/ 17908 w 32035"/>
                  <a:gd name="connsiteY1" fmla="*/ 263 h 56022"/>
                  <a:gd name="connsiteX2" fmla="*/ 31178 w 32035"/>
                  <a:gd name="connsiteY2" fmla="*/ 26143 h 56022"/>
                  <a:gd name="connsiteX3" fmla="*/ 35 w 32035"/>
                  <a:gd name="connsiteY3" fmla="*/ 29289 h 5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35" h="56022">
                    <a:moveTo>
                      <a:pt x="35" y="29289"/>
                    </a:moveTo>
                    <a:cubicBezTo>
                      <a:pt x="3031" y="16860"/>
                      <a:pt x="4323" y="1900"/>
                      <a:pt x="17908" y="263"/>
                    </a:cubicBezTo>
                    <a:cubicBezTo>
                      <a:pt x="33464" y="-1614"/>
                      <a:pt x="33005" y="12018"/>
                      <a:pt x="31178" y="26143"/>
                    </a:cubicBezTo>
                    <a:cubicBezTo>
                      <a:pt x="26201" y="64575"/>
                      <a:pt x="7196" y="66494"/>
                      <a:pt x="35" y="292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44C562CE-FDE4-4859-8D17-F8C812DC6D8D}"/>
                  </a:ext>
                </a:extLst>
              </p:cNvPr>
              <p:cNvSpPr/>
              <p:nvPr/>
            </p:nvSpPr>
            <p:spPr>
              <a:xfrm>
                <a:off x="5316583" y="3118464"/>
                <a:ext cx="44694" cy="53562"/>
              </a:xfrm>
              <a:custGeom>
                <a:avLst/>
                <a:gdLst>
                  <a:gd name="connsiteX0" fmla="*/ 44730 w 44694"/>
                  <a:gd name="connsiteY0" fmla="*/ 53198 h 53562"/>
                  <a:gd name="connsiteX1" fmla="*/ 7633 w 44694"/>
                  <a:gd name="connsiteY1" fmla="*/ 865 h 53562"/>
                  <a:gd name="connsiteX2" fmla="*/ 44730 w 44694"/>
                  <a:gd name="connsiteY2" fmla="*/ 53198 h 5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94" h="53562">
                    <a:moveTo>
                      <a:pt x="44730" y="53198"/>
                    </a:moveTo>
                    <a:cubicBezTo>
                      <a:pt x="23062" y="58784"/>
                      <a:pt x="-16624" y="11097"/>
                      <a:pt x="7633" y="865"/>
                    </a:cubicBezTo>
                    <a:cubicBezTo>
                      <a:pt x="24724" y="-6354"/>
                      <a:pt x="44730" y="38811"/>
                      <a:pt x="44730" y="53198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1DCA0AF9-109E-45F8-9CDB-AEE9DF365D4E}"/>
                  </a:ext>
                </a:extLst>
              </p:cNvPr>
              <p:cNvSpPr/>
              <p:nvPr/>
            </p:nvSpPr>
            <p:spPr>
              <a:xfrm>
                <a:off x="5610106" y="3490831"/>
                <a:ext cx="27860" cy="57008"/>
              </a:xfrm>
              <a:custGeom>
                <a:avLst/>
                <a:gdLst>
                  <a:gd name="connsiteX0" fmla="*/ 27575 w 27860"/>
                  <a:gd name="connsiteY0" fmla="*/ 51255 h 57008"/>
                  <a:gd name="connsiteX1" fmla="*/ 5537 w 27860"/>
                  <a:gd name="connsiteY1" fmla="*/ 51051 h 57008"/>
                  <a:gd name="connsiteX2" fmla="*/ 4817 w 27860"/>
                  <a:gd name="connsiteY2" fmla="*/ 10120 h 57008"/>
                  <a:gd name="connsiteX3" fmla="*/ 27575 w 27860"/>
                  <a:gd name="connsiteY3" fmla="*/ 51255 h 5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60" h="57008">
                    <a:moveTo>
                      <a:pt x="27575" y="51255"/>
                    </a:moveTo>
                    <a:cubicBezTo>
                      <a:pt x="16547" y="57189"/>
                      <a:pt x="14007" y="60789"/>
                      <a:pt x="5537" y="51051"/>
                    </a:cubicBezTo>
                    <a:cubicBezTo>
                      <a:pt x="-1840" y="42570"/>
                      <a:pt x="-1515" y="18942"/>
                      <a:pt x="4817" y="10120"/>
                    </a:cubicBezTo>
                    <a:cubicBezTo>
                      <a:pt x="29066" y="-23661"/>
                      <a:pt x="28497" y="37584"/>
                      <a:pt x="27575" y="5125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46E97EDC-20A6-42F1-A4CB-E1B9FCBF9A12}"/>
                  </a:ext>
                </a:extLst>
              </p:cNvPr>
              <p:cNvSpPr/>
              <p:nvPr/>
            </p:nvSpPr>
            <p:spPr>
              <a:xfrm>
                <a:off x="5725992" y="3473481"/>
                <a:ext cx="34545" cy="56948"/>
              </a:xfrm>
              <a:custGeom>
                <a:avLst/>
                <a:gdLst>
                  <a:gd name="connsiteX0" fmla="*/ 1663 w 34545"/>
                  <a:gd name="connsiteY0" fmla="*/ 89 h 56948"/>
                  <a:gd name="connsiteX1" fmla="*/ 29543 w 34545"/>
                  <a:gd name="connsiteY1" fmla="*/ 53523 h 56948"/>
                  <a:gd name="connsiteX2" fmla="*/ 1663 w 34545"/>
                  <a:gd name="connsiteY2" fmla="*/ 89 h 56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545" h="56948">
                    <a:moveTo>
                      <a:pt x="1663" y="89"/>
                    </a:moveTo>
                    <a:cubicBezTo>
                      <a:pt x="13164" y="1762"/>
                      <a:pt x="47337" y="38802"/>
                      <a:pt x="29543" y="53523"/>
                    </a:cubicBezTo>
                    <a:cubicBezTo>
                      <a:pt x="7737" y="71558"/>
                      <a:pt x="-4600" y="15060"/>
                      <a:pt x="1663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5CF940B1-3FA6-4BCA-A998-726B691A7FAB}"/>
                  </a:ext>
                </a:extLst>
              </p:cNvPr>
              <p:cNvSpPr/>
              <p:nvPr/>
            </p:nvSpPr>
            <p:spPr>
              <a:xfrm>
                <a:off x="5948352" y="3446924"/>
                <a:ext cx="28092" cy="54841"/>
              </a:xfrm>
              <a:custGeom>
                <a:avLst/>
                <a:gdLst>
                  <a:gd name="connsiteX0" fmla="*/ 28127 w 28092"/>
                  <a:gd name="connsiteY0" fmla="*/ 36400 h 54841"/>
                  <a:gd name="connsiteX1" fmla="*/ 83 w 28092"/>
                  <a:gd name="connsiteY1" fmla="*/ 20599 h 54841"/>
                  <a:gd name="connsiteX2" fmla="*/ 28127 w 28092"/>
                  <a:gd name="connsiteY2" fmla="*/ 36400 h 54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092" h="54841">
                    <a:moveTo>
                      <a:pt x="28127" y="36400"/>
                    </a:moveTo>
                    <a:cubicBezTo>
                      <a:pt x="19767" y="73186"/>
                      <a:pt x="-1099" y="48434"/>
                      <a:pt x="83" y="20599"/>
                    </a:cubicBezTo>
                    <a:cubicBezTo>
                      <a:pt x="1982" y="-23987"/>
                      <a:pt x="23606" y="14844"/>
                      <a:pt x="28127" y="36400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77938DE9-B046-4213-AF98-A58D951AF482}"/>
                  </a:ext>
                </a:extLst>
              </p:cNvPr>
              <p:cNvSpPr/>
              <p:nvPr/>
            </p:nvSpPr>
            <p:spPr>
              <a:xfrm>
                <a:off x="6100507" y="4074046"/>
                <a:ext cx="24705" cy="71940"/>
              </a:xfrm>
              <a:custGeom>
                <a:avLst/>
                <a:gdLst>
                  <a:gd name="connsiteX0" fmla="*/ 2848 w 24705"/>
                  <a:gd name="connsiteY0" fmla="*/ 89 h 71940"/>
                  <a:gd name="connsiteX1" fmla="*/ 15987 w 24705"/>
                  <a:gd name="connsiteY1" fmla="*/ 71871 h 71940"/>
                  <a:gd name="connsiteX2" fmla="*/ 2848 w 24705"/>
                  <a:gd name="connsiteY2" fmla="*/ 89 h 7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05" h="71940">
                    <a:moveTo>
                      <a:pt x="2848" y="89"/>
                    </a:moveTo>
                    <a:cubicBezTo>
                      <a:pt x="16992" y="6775"/>
                      <a:pt x="36188" y="68557"/>
                      <a:pt x="15987" y="71871"/>
                    </a:cubicBezTo>
                    <a:cubicBezTo>
                      <a:pt x="-6702" y="75588"/>
                      <a:pt x="853" y="12953"/>
                      <a:pt x="2848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793EBF0B-3E0A-4A6D-B65F-43729B32117C}"/>
                  </a:ext>
                </a:extLst>
              </p:cNvPr>
              <p:cNvSpPr/>
              <p:nvPr/>
            </p:nvSpPr>
            <p:spPr>
              <a:xfrm>
                <a:off x="5923642" y="4038663"/>
                <a:ext cx="20246" cy="43977"/>
              </a:xfrm>
              <a:custGeom>
                <a:avLst/>
                <a:gdLst>
                  <a:gd name="connsiteX0" fmla="*/ 3088 w 20246"/>
                  <a:gd name="connsiteY0" fmla="*/ 762 h 43977"/>
                  <a:gd name="connsiteX1" fmla="*/ 15795 w 20246"/>
                  <a:gd name="connsiteY1" fmla="*/ 40780 h 43977"/>
                  <a:gd name="connsiteX2" fmla="*/ 3088 w 20246"/>
                  <a:gd name="connsiteY2" fmla="*/ 762 h 4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6" h="43977">
                    <a:moveTo>
                      <a:pt x="3088" y="762"/>
                    </a:moveTo>
                    <a:cubicBezTo>
                      <a:pt x="19271" y="-5478"/>
                      <a:pt x="25202" y="33533"/>
                      <a:pt x="15795" y="40780"/>
                    </a:cubicBezTo>
                    <a:cubicBezTo>
                      <a:pt x="-4899" y="56723"/>
                      <a:pt x="-535" y="9967"/>
                      <a:pt x="3088" y="76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B879F5CC-ABC7-4892-8EF2-2E6C66A90091}"/>
                  </a:ext>
                </a:extLst>
              </p:cNvPr>
              <p:cNvSpPr/>
              <p:nvPr/>
            </p:nvSpPr>
            <p:spPr>
              <a:xfrm>
                <a:off x="5772639" y="3933040"/>
                <a:ext cx="620" cy="15504"/>
              </a:xfrm>
              <a:custGeom>
                <a:avLst/>
                <a:gdLst>
                  <a:gd name="connsiteX0" fmla="*/ 655 w 620"/>
                  <a:gd name="connsiteY0" fmla="*/ 89 h 15504"/>
                  <a:gd name="connsiteX1" fmla="*/ 35 w 620"/>
                  <a:gd name="connsiteY1" fmla="*/ 15593 h 15504"/>
                  <a:gd name="connsiteX2" fmla="*/ 655 w 620"/>
                  <a:gd name="connsiteY2" fmla="*/ 89 h 1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0" h="15504">
                    <a:moveTo>
                      <a:pt x="655" y="89"/>
                    </a:moveTo>
                    <a:cubicBezTo>
                      <a:pt x="450" y="5267"/>
                      <a:pt x="248" y="10446"/>
                      <a:pt x="35" y="15593"/>
                    </a:cubicBezTo>
                    <a:cubicBezTo>
                      <a:pt x="237" y="10407"/>
                      <a:pt x="443" y="5248"/>
                      <a:pt x="65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AB6ED85C-D1E6-480E-94C3-F1368FB15A27}"/>
                  </a:ext>
                </a:extLst>
              </p:cNvPr>
              <p:cNvSpPr/>
              <p:nvPr/>
            </p:nvSpPr>
            <p:spPr>
              <a:xfrm>
                <a:off x="6314513" y="4173511"/>
                <a:ext cx="510" cy="15903"/>
              </a:xfrm>
              <a:custGeom>
                <a:avLst/>
                <a:gdLst>
                  <a:gd name="connsiteX0" fmla="*/ 546 w 510"/>
                  <a:gd name="connsiteY0" fmla="*/ 89 h 15903"/>
                  <a:gd name="connsiteX1" fmla="*/ 35 w 510"/>
                  <a:gd name="connsiteY1" fmla="*/ 15993 h 15903"/>
                  <a:gd name="connsiteX2" fmla="*/ 546 w 510"/>
                  <a:gd name="connsiteY2" fmla="*/ 89 h 1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0" h="15903">
                    <a:moveTo>
                      <a:pt x="546" y="89"/>
                    </a:moveTo>
                    <a:cubicBezTo>
                      <a:pt x="378" y="5401"/>
                      <a:pt x="210" y="10708"/>
                      <a:pt x="35" y="15993"/>
                    </a:cubicBezTo>
                    <a:cubicBezTo>
                      <a:pt x="196" y="10673"/>
                      <a:pt x="371" y="5381"/>
                      <a:pt x="546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127832CC-698C-4FA3-9175-F4D557C4C5B4}"/>
                  </a:ext>
                </a:extLst>
              </p:cNvPr>
              <p:cNvSpPr/>
              <p:nvPr/>
            </p:nvSpPr>
            <p:spPr>
              <a:xfrm>
                <a:off x="6031093" y="3945336"/>
                <a:ext cx="287" cy="13486"/>
              </a:xfrm>
              <a:custGeom>
                <a:avLst/>
                <a:gdLst>
                  <a:gd name="connsiteX0" fmla="*/ 323 w 287"/>
                  <a:gd name="connsiteY0" fmla="*/ 89 h 13486"/>
                  <a:gd name="connsiteX1" fmla="*/ 35 w 287"/>
                  <a:gd name="connsiteY1" fmla="*/ 13576 h 13486"/>
                  <a:gd name="connsiteX2" fmla="*/ 323 w 287"/>
                  <a:gd name="connsiteY2" fmla="*/ 89 h 13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7" h="13486">
                    <a:moveTo>
                      <a:pt x="323" y="89"/>
                    </a:moveTo>
                    <a:cubicBezTo>
                      <a:pt x="234" y="4594"/>
                      <a:pt x="138" y="9099"/>
                      <a:pt x="35" y="13576"/>
                    </a:cubicBezTo>
                    <a:cubicBezTo>
                      <a:pt x="124" y="9059"/>
                      <a:pt x="227" y="4574"/>
                      <a:pt x="323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:a16="http://schemas.microsoft.com/office/drawing/2014/main" id="{DB439B5E-F671-4A3A-9308-1BE68B3CAD05}"/>
                  </a:ext>
                </a:extLst>
              </p:cNvPr>
              <p:cNvSpPr/>
              <p:nvPr/>
            </p:nvSpPr>
            <p:spPr>
              <a:xfrm>
                <a:off x="7583738" y="3855842"/>
                <a:ext cx="362093" cy="49536"/>
              </a:xfrm>
              <a:custGeom>
                <a:avLst/>
                <a:gdLst>
                  <a:gd name="connsiteX0" fmla="*/ 237745 w 362093"/>
                  <a:gd name="connsiteY0" fmla="*/ 12058 h 49536"/>
                  <a:gd name="connsiteX1" fmla="*/ 341698 w 362093"/>
                  <a:gd name="connsiteY1" fmla="*/ 988 h 49536"/>
                  <a:gd name="connsiteX2" fmla="*/ 357127 w 362093"/>
                  <a:gd name="connsiteY2" fmla="*/ 20248 h 49536"/>
                  <a:gd name="connsiteX3" fmla="*/ 306798 w 362093"/>
                  <a:gd name="connsiteY3" fmla="*/ 26242 h 49536"/>
                  <a:gd name="connsiteX4" fmla="*/ 112097 w 362093"/>
                  <a:gd name="connsiteY4" fmla="*/ 49517 h 49536"/>
                  <a:gd name="connsiteX5" fmla="*/ 23183 w 362093"/>
                  <a:gd name="connsiteY5" fmla="*/ 44445 h 49536"/>
                  <a:gd name="connsiteX6" fmla="*/ 23978 w 362093"/>
                  <a:gd name="connsiteY6" fmla="*/ 24581 h 49536"/>
                  <a:gd name="connsiteX7" fmla="*/ 128599 w 362093"/>
                  <a:gd name="connsiteY7" fmla="*/ 21686 h 49536"/>
                  <a:gd name="connsiteX8" fmla="*/ 237745 w 362093"/>
                  <a:gd name="connsiteY8" fmla="*/ 12058 h 4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093" h="49536">
                    <a:moveTo>
                      <a:pt x="237745" y="12058"/>
                    </a:moveTo>
                    <a:cubicBezTo>
                      <a:pt x="271298" y="10828"/>
                      <a:pt x="308728" y="-3603"/>
                      <a:pt x="341698" y="988"/>
                    </a:cubicBezTo>
                    <a:cubicBezTo>
                      <a:pt x="350775" y="2253"/>
                      <a:pt x="371668" y="4866"/>
                      <a:pt x="357127" y="20248"/>
                    </a:cubicBezTo>
                    <a:cubicBezTo>
                      <a:pt x="350171" y="27605"/>
                      <a:pt x="316876" y="23801"/>
                      <a:pt x="306798" y="26242"/>
                    </a:cubicBezTo>
                    <a:cubicBezTo>
                      <a:pt x="245194" y="41147"/>
                      <a:pt x="175264" y="50759"/>
                      <a:pt x="112097" y="49517"/>
                    </a:cubicBezTo>
                    <a:cubicBezTo>
                      <a:pt x="82527" y="48938"/>
                      <a:pt x="52738" y="46231"/>
                      <a:pt x="23183" y="44445"/>
                    </a:cubicBezTo>
                    <a:cubicBezTo>
                      <a:pt x="-6353" y="42659"/>
                      <a:pt x="-9256" y="28945"/>
                      <a:pt x="23978" y="24581"/>
                    </a:cubicBezTo>
                    <a:cubicBezTo>
                      <a:pt x="58494" y="20053"/>
                      <a:pt x="93911" y="21733"/>
                      <a:pt x="128599" y="21686"/>
                    </a:cubicBezTo>
                    <a:cubicBezTo>
                      <a:pt x="165066" y="21631"/>
                      <a:pt x="201350" y="14839"/>
                      <a:pt x="237745" y="12058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9764B8C9-7346-4908-91A8-3857C5BA4C8A}"/>
                  </a:ext>
                </a:extLst>
              </p:cNvPr>
              <p:cNvSpPr/>
              <p:nvPr/>
            </p:nvSpPr>
            <p:spPr>
              <a:xfrm>
                <a:off x="7857025" y="3731963"/>
                <a:ext cx="38082" cy="79778"/>
              </a:xfrm>
              <a:custGeom>
                <a:avLst/>
                <a:gdLst>
                  <a:gd name="connsiteX0" fmla="*/ 38117 w 38082"/>
                  <a:gd name="connsiteY0" fmla="*/ 43562 h 79778"/>
                  <a:gd name="connsiteX1" fmla="*/ 19678 w 38082"/>
                  <a:gd name="connsiteY1" fmla="*/ 79765 h 79778"/>
                  <a:gd name="connsiteX2" fmla="*/ 115 w 38082"/>
                  <a:gd name="connsiteY2" fmla="*/ 35536 h 79778"/>
                  <a:gd name="connsiteX3" fmla="*/ 21944 w 38082"/>
                  <a:gd name="connsiteY3" fmla="*/ 791 h 79778"/>
                  <a:gd name="connsiteX4" fmla="*/ 38117 w 38082"/>
                  <a:gd name="connsiteY4" fmla="*/ 43562 h 7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2" h="79778">
                    <a:moveTo>
                      <a:pt x="38117" y="43562"/>
                    </a:moveTo>
                    <a:cubicBezTo>
                      <a:pt x="34888" y="54068"/>
                      <a:pt x="32053" y="78182"/>
                      <a:pt x="19678" y="79765"/>
                    </a:cubicBezTo>
                    <a:cubicBezTo>
                      <a:pt x="2347" y="81978"/>
                      <a:pt x="-523" y="47973"/>
                      <a:pt x="115" y="35536"/>
                    </a:cubicBezTo>
                    <a:cubicBezTo>
                      <a:pt x="890" y="20525"/>
                      <a:pt x="5617" y="-4411"/>
                      <a:pt x="21944" y="791"/>
                    </a:cubicBezTo>
                    <a:cubicBezTo>
                      <a:pt x="35735" y="5178"/>
                      <a:pt x="37116" y="31548"/>
                      <a:pt x="38117" y="4356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EEDFEF7B-5280-419F-A503-18562594CCC3}"/>
                  </a:ext>
                </a:extLst>
              </p:cNvPr>
              <p:cNvSpPr/>
              <p:nvPr/>
            </p:nvSpPr>
            <p:spPr>
              <a:xfrm>
                <a:off x="7790182" y="3730238"/>
                <a:ext cx="37609" cy="75999"/>
              </a:xfrm>
              <a:custGeom>
                <a:avLst/>
                <a:gdLst>
                  <a:gd name="connsiteX0" fmla="*/ 35 w 37609"/>
                  <a:gd name="connsiteY0" fmla="*/ 37594 h 75999"/>
                  <a:gd name="connsiteX1" fmla="*/ 17737 w 37609"/>
                  <a:gd name="connsiteY1" fmla="*/ 114 h 75999"/>
                  <a:gd name="connsiteX2" fmla="*/ 37643 w 37609"/>
                  <a:gd name="connsiteY2" fmla="*/ 38248 h 75999"/>
                  <a:gd name="connsiteX3" fmla="*/ 21257 w 37609"/>
                  <a:gd name="connsiteY3" fmla="*/ 75755 h 75999"/>
                  <a:gd name="connsiteX4" fmla="*/ 35 w 37609"/>
                  <a:gd name="connsiteY4" fmla="*/ 37594 h 75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09" h="75999">
                    <a:moveTo>
                      <a:pt x="35" y="37594"/>
                    </a:moveTo>
                    <a:cubicBezTo>
                      <a:pt x="2568" y="26344"/>
                      <a:pt x="3813" y="976"/>
                      <a:pt x="17737" y="114"/>
                    </a:cubicBezTo>
                    <a:cubicBezTo>
                      <a:pt x="33300" y="-845"/>
                      <a:pt x="37746" y="25584"/>
                      <a:pt x="37643" y="38248"/>
                    </a:cubicBezTo>
                    <a:cubicBezTo>
                      <a:pt x="37540" y="50270"/>
                      <a:pt x="33649" y="72978"/>
                      <a:pt x="21257" y="75755"/>
                    </a:cubicBezTo>
                    <a:cubicBezTo>
                      <a:pt x="4457" y="79519"/>
                      <a:pt x="2956" y="50450"/>
                      <a:pt x="35" y="3759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A009E141-E71E-4D08-A4BF-428BAFF39EF8}"/>
                  </a:ext>
                </a:extLst>
              </p:cNvPr>
              <p:cNvSpPr/>
              <p:nvPr/>
            </p:nvSpPr>
            <p:spPr>
              <a:xfrm>
                <a:off x="7579117" y="3737279"/>
                <a:ext cx="36321" cy="76039"/>
              </a:xfrm>
              <a:custGeom>
                <a:avLst/>
                <a:gdLst>
                  <a:gd name="connsiteX0" fmla="*/ 36356 w 36321"/>
                  <a:gd name="connsiteY0" fmla="*/ 50734 h 76039"/>
                  <a:gd name="connsiteX1" fmla="*/ 12374 w 36321"/>
                  <a:gd name="connsiteY1" fmla="*/ 73662 h 76039"/>
                  <a:gd name="connsiteX2" fmla="*/ 901 w 36321"/>
                  <a:gd name="connsiteY2" fmla="*/ 24611 h 76039"/>
                  <a:gd name="connsiteX3" fmla="*/ 21969 w 36321"/>
                  <a:gd name="connsiteY3" fmla="*/ 1460 h 76039"/>
                  <a:gd name="connsiteX4" fmla="*/ 36356 w 36321"/>
                  <a:gd name="connsiteY4" fmla="*/ 50734 h 76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21" h="76039">
                    <a:moveTo>
                      <a:pt x="36356" y="50734"/>
                    </a:moveTo>
                    <a:cubicBezTo>
                      <a:pt x="31314" y="64256"/>
                      <a:pt x="27978" y="82883"/>
                      <a:pt x="12374" y="73662"/>
                    </a:cubicBezTo>
                    <a:cubicBezTo>
                      <a:pt x="308" y="66532"/>
                      <a:pt x="-1375" y="37776"/>
                      <a:pt x="901" y="24611"/>
                    </a:cubicBezTo>
                    <a:cubicBezTo>
                      <a:pt x="3259" y="10971"/>
                      <a:pt x="8254" y="-4674"/>
                      <a:pt x="21969" y="1460"/>
                    </a:cubicBezTo>
                    <a:cubicBezTo>
                      <a:pt x="37786" y="8539"/>
                      <a:pt x="36188" y="35845"/>
                      <a:pt x="36356" y="5073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8F8AA02E-D14C-4CB6-9D74-D4C382FDFA86}"/>
                  </a:ext>
                </a:extLst>
              </p:cNvPr>
              <p:cNvSpPr/>
              <p:nvPr/>
            </p:nvSpPr>
            <p:spPr>
              <a:xfrm>
                <a:off x="7713788" y="3736250"/>
                <a:ext cx="33979" cy="65107"/>
              </a:xfrm>
              <a:custGeom>
                <a:avLst/>
                <a:gdLst>
                  <a:gd name="connsiteX0" fmla="*/ 34014 w 33979"/>
                  <a:gd name="connsiteY0" fmla="*/ 39275 h 65107"/>
                  <a:gd name="connsiteX1" fmla="*/ 2313 w 33979"/>
                  <a:gd name="connsiteY1" fmla="*/ 17472 h 65107"/>
                  <a:gd name="connsiteX2" fmla="*/ 34014 w 33979"/>
                  <a:gd name="connsiteY2" fmla="*/ 39275 h 65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79" h="65107">
                    <a:moveTo>
                      <a:pt x="34014" y="39275"/>
                    </a:moveTo>
                    <a:cubicBezTo>
                      <a:pt x="19140" y="90798"/>
                      <a:pt x="-7988" y="55939"/>
                      <a:pt x="2313" y="17472"/>
                    </a:cubicBezTo>
                    <a:cubicBezTo>
                      <a:pt x="13083" y="-22734"/>
                      <a:pt x="32646" y="16317"/>
                      <a:pt x="34014" y="3927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22B24761-9211-4A7E-9523-1A0905818070}"/>
                  </a:ext>
                </a:extLst>
              </p:cNvPr>
              <p:cNvSpPr/>
              <p:nvPr/>
            </p:nvSpPr>
            <p:spPr>
              <a:xfrm>
                <a:off x="7642458" y="3734958"/>
                <a:ext cx="32839" cy="69760"/>
              </a:xfrm>
              <a:custGeom>
                <a:avLst/>
                <a:gdLst>
                  <a:gd name="connsiteX0" fmla="*/ 32874 w 32839"/>
                  <a:gd name="connsiteY0" fmla="*/ 43117 h 69760"/>
                  <a:gd name="connsiteX1" fmla="*/ 13215 w 32839"/>
                  <a:gd name="connsiteY1" fmla="*/ 69699 h 69760"/>
                  <a:gd name="connsiteX2" fmla="*/ 624 w 32839"/>
                  <a:gd name="connsiteY2" fmla="*/ 25972 h 69760"/>
                  <a:gd name="connsiteX3" fmla="*/ 17202 w 32839"/>
                  <a:gd name="connsiteY3" fmla="*/ 91 h 69760"/>
                  <a:gd name="connsiteX4" fmla="*/ 32874 w 32839"/>
                  <a:gd name="connsiteY4" fmla="*/ 43117 h 6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39" h="69760">
                    <a:moveTo>
                      <a:pt x="32874" y="43117"/>
                    </a:moveTo>
                    <a:cubicBezTo>
                      <a:pt x="28744" y="52189"/>
                      <a:pt x="24349" y="71760"/>
                      <a:pt x="13215" y="69699"/>
                    </a:cubicBezTo>
                    <a:cubicBezTo>
                      <a:pt x="-435" y="67169"/>
                      <a:pt x="-874" y="37151"/>
                      <a:pt x="624" y="25972"/>
                    </a:cubicBezTo>
                    <a:cubicBezTo>
                      <a:pt x="1930" y="16187"/>
                      <a:pt x="5776" y="-120"/>
                      <a:pt x="17202" y="91"/>
                    </a:cubicBezTo>
                    <a:cubicBezTo>
                      <a:pt x="33711" y="397"/>
                      <a:pt x="32603" y="31374"/>
                      <a:pt x="32874" y="4311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70404BAF-63EA-4AF9-8451-E8B1B04B2CDF}"/>
                  </a:ext>
                </a:extLst>
              </p:cNvPr>
              <p:cNvSpPr/>
              <p:nvPr/>
            </p:nvSpPr>
            <p:spPr>
              <a:xfrm>
                <a:off x="7949630" y="3758194"/>
                <a:ext cx="22363" cy="42578"/>
              </a:xfrm>
              <a:custGeom>
                <a:avLst/>
                <a:gdLst>
                  <a:gd name="connsiteX0" fmla="*/ 22398 w 22363"/>
                  <a:gd name="connsiteY0" fmla="*/ 29772 h 42578"/>
                  <a:gd name="connsiteX1" fmla="*/ 970 w 22363"/>
                  <a:gd name="connsiteY1" fmla="*/ 13543 h 42578"/>
                  <a:gd name="connsiteX2" fmla="*/ 22398 w 22363"/>
                  <a:gd name="connsiteY2" fmla="*/ 29772 h 4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363" h="42578">
                    <a:moveTo>
                      <a:pt x="22398" y="29772"/>
                    </a:moveTo>
                    <a:cubicBezTo>
                      <a:pt x="11326" y="58160"/>
                      <a:pt x="-3904" y="33705"/>
                      <a:pt x="970" y="13543"/>
                    </a:cubicBezTo>
                    <a:cubicBezTo>
                      <a:pt x="8200" y="-16356"/>
                      <a:pt x="21771" y="10136"/>
                      <a:pt x="22398" y="2977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EEF10058-5A15-470A-A619-11BB6FF09514}"/>
                  </a:ext>
                </a:extLst>
              </p:cNvPr>
              <p:cNvSpPr/>
              <p:nvPr/>
            </p:nvSpPr>
            <p:spPr>
              <a:xfrm>
                <a:off x="7664551" y="3874993"/>
                <a:ext cx="36278" cy="2481"/>
              </a:xfrm>
              <a:custGeom>
                <a:avLst/>
                <a:gdLst>
                  <a:gd name="connsiteX0" fmla="*/ 36313 w 36278"/>
                  <a:gd name="connsiteY0" fmla="*/ 2571 h 2481"/>
                  <a:gd name="connsiteX1" fmla="*/ 35 w 36278"/>
                  <a:gd name="connsiteY1" fmla="*/ 2414 h 2481"/>
                  <a:gd name="connsiteX2" fmla="*/ 36313 w 36278"/>
                  <a:gd name="connsiteY2" fmla="*/ 2571 h 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278" h="2481">
                    <a:moveTo>
                      <a:pt x="36313" y="2571"/>
                    </a:moveTo>
                    <a:cubicBezTo>
                      <a:pt x="24223" y="2516"/>
                      <a:pt x="12125" y="2465"/>
                      <a:pt x="35" y="2414"/>
                    </a:cubicBezTo>
                    <a:cubicBezTo>
                      <a:pt x="12136" y="-191"/>
                      <a:pt x="24236" y="-1205"/>
                      <a:pt x="36313" y="257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4AC5A149-215C-4CFC-A13E-E214C09AD8E4}"/>
                  </a:ext>
                </a:extLst>
              </p:cNvPr>
              <p:cNvSpPr/>
              <p:nvPr/>
            </p:nvSpPr>
            <p:spPr>
              <a:xfrm>
                <a:off x="7909673" y="3854104"/>
                <a:ext cx="31458" cy="2750"/>
              </a:xfrm>
              <a:custGeom>
                <a:avLst/>
                <a:gdLst>
                  <a:gd name="connsiteX0" fmla="*/ 31493 w 31458"/>
                  <a:gd name="connsiteY0" fmla="*/ 2608 h 2750"/>
                  <a:gd name="connsiteX1" fmla="*/ 35 w 31458"/>
                  <a:gd name="connsiteY1" fmla="*/ 2840 h 2750"/>
                  <a:gd name="connsiteX2" fmla="*/ 31493 w 31458"/>
                  <a:gd name="connsiteY2" fmla="*/ 2608 h 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458" h="2750">
                    <a:moveTo>
                      <a:pt x="31493" y="2608"/>
                    </a:moveTo>
                    <a:cubicBezTo>
                      <a:pt x="21004" y="2687"/>
                      <a:pt x="10518" y="2761"/>
                      <a:pt x="35" y="2840"/>
                    </a:cubicBezTo>
                    <a:cubicBezTo>
                      <a:pt x="10504" y="-749"/>
                      <a:pt x="20990" y="-827"/>
                      <a:pt x="31493" y="2608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A628508C-97DD-424E-A991-2B49499F3C11}"/>
                  </a:ext>
                </a:extLst>
              </p:cNvPr>
              <p:cNvSpPr/>
              <p:nvPr/>
            </p:nvSpPr>
            <p:spPr>
              <a:xfrm>
                <a:off x="7796270" y="3867811"/>
                <a:ext cx="25178" cy="1927"/>
              </a:xfrm>
              <a:custGeom>
                <a:avLst/>
                <a:gdLst>
                  <a:gd name="connsiteX0" fmla="*/ 25213 w 25178"/>
                  <a:gd name="connsiteY0" fmla="*/ 89 h 1927"/>
                  <a:gd name="connsiteX1" fmla="*/ 35 w 25178"/>
                  <a:gd name="connsiteY1" fmla="*/ 2016 h 1927"/>
                  <a:gd name="connsiteX2" fmla="*/ 25213 w 25178"/>
                  <a:gd name="connsiteY2" fmla="*/ 89 h 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78" h="1927">
                    <a:moveTo>
                      <a:pt x="25213" y="89"/>
                    </a:moveTo>
                    <a:cubicBezTo>
                      <a:pt x="16818" y="731"/>
                      <a:pt x="8427" y="1374"/>
                      <a:pt x="35" y="2016"/>
                    </a:cubicBezTo>
                    <a:cubicBezTo>
                      <a:pt x="8430" y="1374"/>
                      <a:pt x="16822" y="731"/>
                      <a:pt x="25213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C14EE635-6A5A-44DD-ADC0-343E77227143}"/>
                  </a:ext>
                </a:extLst>
              </p:cNvPr>
              <p:cNvSpPr/>
              <p:nvPr/>
            </p:nvSpPr>
            <p:spPr>
              <a:xfrm>
                <a:off x="7615209" y="3767281"/>
                <a:ext cx="2274" cy="20643"/>
              </a:xfrm>
              <a:custGeom>
                <a:avLst/>
                <a:gdLst>
                  <a:gd name="connsiteX0" fmla="*/ 265 w 2274"/>
                  <a:gd name="connsiteY0" fmla="*/ 20732 h 20643"/>
                  <a:gd name="connsiteX1" fmla="*/ 35 w 2274"/>
                  <a:gd name="connsiteY1" fmla="*/ 89 h 20643"/>
                  <a:gd name="connsiteX2" fmla="*/ 265 w 2274"/>
                  <a:gd name="connsiteY2" fmla="*/ 20732 h 2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74" h="20643">
                    <a:moveTo>
                      <a:pt x="265" y="20732"/>
                    </a:moveTo>
                    <a:cubicBezTo>
                      <a:pt x="189" y="13846"/>
                      <a:pt x="107" y="6960"/>
                      <a:pt x="35" y="89"/>
                    </a:cubicBezTo>
                    <a:cubicBezTo>
                      <a:pt x="3137" y="6936"/>
                      <a:pt x="2921" y="13815"/>
                      <a:pt x="265" y="2073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8BDC6C58-1E69-4824-BCCC-70CEDEB8354B}"/>
                  </a:ext>
                </a:extLst>
              </p:cNvPr>
              <p:cNvSpPr/>
              <p:nvPr/>
            </p:nvSpPr>
            <p:spPr>
              <a:xfrm>
                <a:off x="7681238" y="3905126"/>
                <a:ext cx="14561" cy="148"/>
              </a:xfrm>
              <a:custGeom>
                <a:avLst/>
                <a:gdLst>
                  <a:gd name="connsiteX0" fmla="*/ 35 w 14561"/>
                  <a:gd name="connsiteY0" fmla="*/ 89 h 148"/>
                  <a:gd name="connsiteX1" fmla="*/ 14597 w 14561"/>
                  <a:gd name="connsiteY1" fmla="*/ 238 h 148"/>
                  <a:gd name="connsiteX2" fmla="*/ 35 w 14561"/>
                  <a:gd name="connsiteY2" fmla="*/ 89 h 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1" h="148">
                    <a:moveTo>
                      <a:pt x="35" y="89"/>
                    </a:moveTo>
                    <a:cubicBezTo>
                      <a:pt x="4903" y="140"/>
                      <a:pt x="9770" y="187"/>
                      <a:pt x="14597" y="238"/>
                    </a:cubicBezTo>
                    <a:cubicBezTo>
                      <a:pt x="9715" y="187"/>
                      <a:pt x="4875" y="140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4C75D3B3-2809-480B-949C-FB4A9B795A36}"/>
                  </a:ext>
                </a:extLst>
              </p:cNvPr>
              <p:cNvSpPr/>
              <p:nvPr/>
            </p:nvSpPr>
            <p:spPr>
              <a:xfrm>
                <a:off x="7599495" y="3900196"/>
                <a:ext cx="14757" cy="1"/>
              </a:xfrm>
              <a:custGeom>
                <a:avLst/>
                <a:gdLst>
                  <a:gd name="connsiteX0" fmla="*/ 35 w 14757"/>
                  <a:gd name="connsiteY0" fmla="*/ 91 h 1"/>
                  <a:gd name="connsiteX1" fmla="*/ 14792 w 14757"/>
                  <a:gd name="connsiteY1" fmla="*/ 91 h 1"/>
                  <a:gd name="connsiteX2" fmla="*/ 35 w 14757"/>
                  <a:gd name="connsiteY2" fmla="*/ 91 h 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57" h="1">
                    <a:moveTo>
                      <a:pt x="35" y="91"/>
                    </a:moveTo>
                    <a:cubicBezTo>
                      <a:pt x="4964" y="91"/>
                      <a:pt x="9897" y="87"/>
                      <a:pt x="14792" y="91"/>
                    </a:cubicBezTo>
                    <a:cubicBezTo>
                      <a:pt x="9842" y="91"/>
                      <a:pt x="4941" y="91"/>
                      <a:pt x="35" y="9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EDD06012-3E47-4C12-A345-A4ECD3EBB1AF}"/>
                  </a:ext>
                </a:extLst>
              </p:cNvPr>
              <p:cNvSpPr/>
              <p:nvPr/>
            </p:nvSpPr>
            <p:spPr>
              <a:xfrm>
                <a:off x="7619353" y="3878070"/>
                <a:ext cx="20564" cy="1927"/>
              </a:xfrm>
              <a:custGeom>
                <a:avLst/>
                <a:gdLst>
                  <a:gd name="connsiteX0" fmla="*/ 20599 w 20564"/>
                  <a:gd name="connsiteY0" fmla="*/ 89 h 1927"/>
                  <a:gd name="connsiteX1" fmla="*/ 35 w 20564"/>
                  <a:gd name="connsiteY1" fmla="*/ 2016 h 1927"/>
                  <a:gd name="connsiteX2" fmla="*/ 20599 w 20564"/>
                  <a:gd name="connsiteY2" fmla="*/ 89 h 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64" h="1927">
                    <a:moveTo>
                      <a:pt x="20599" y="89"/>
                    </a:moveTo>
                    <a:cubicBezTo>
                      <a:pt x="13743" y="731"/>
                      <a:pt x="6887" y="1374"/>
                      <a:pt x="35" y="2016"/>
                    </a:cubicBezTo>
                    <a:cubicBezTo>
                      <a:pt x="6891" y="1374"/>
                      <a:pt x="13743" y="731"/>
                      <a:pt x="20599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96CD3C94-F561-47B6-A612-26417517149B}"/>
                  </a:ext>
                </a:extLst>
              </p:cNvPr>
              <p:cNvSpPr/>
              <p:nvPr/>
            </p:nvSpPr>
            <p:spPr>
              <a:xfrm>
                <a:off x="7712302" y="3874950"/>
                <a:ext cx="20307" cy="2485"/>
              </a:xfrm>
              <a:custGeom>
                <a:avLst/>
                <a:gdLst>
                  <a:gd name="connsiteX0" fmla="*/ 20342 w 20307"/>
                  <a:gd name="connsiteY0" fmla="*/ 2528 h 2485"/>
                  <a:gd name="connsiteX1" fmla="*/ 35 w 20307"/>
                  <a:gd name="connsiteY1" fmla="*/ 2575 h 2485"/>
                  <a:gd name="connsiteX2" fmla="*/ 20342 w 20307"/>
                  <a:gd name="connsiteY2" fmla="*/ 2528 h 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07" h="2485">
                    <a:moveTo>
                      <a:pt x="20342" y="2528"/>
                    </a:moveTo>
                    <a:cubicBezTo>
                      <a:pt x="13572" y="2543"/>
                      <a:pt x="6805" y="2559"/>
                      <a:pt x="35" y="2575"/>
                    </a:cubicBezTo>
                    <a:cubicBezTo>
                      <a:pt x="6802" y="-684"/>
                      <a:pt x="13569" y="-778"/>
                      <a:pt x="20342" y="2528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631ACA8D-894C-4C05-82CF-D474DB39B054}"/>
                  </a:ext>
                </a:extLst>
              </p:cNvPr>
              <p:cNvSpPr/>
              <p:nvPr/>
            </p:nvSpPr>
            <p:spPr>
              <a:xfrm>
                <a:off x="7674807" y="3756465"/>
                <a:ext cx="490" cy="21520"/>
              </a:xfrm>
              <a:custGeom>
                <a:avLst/>
                <a:gdLst>
                  <a:gd name="connsiteX0" fmla="*/ 525 w 490"/>
                  <a:gd name="connsiteY0" fmla="*/ 21610 h 21520"/>
                  <a:gd name="connsiteX1" fmla="*/ 35 w 490"/>
                  <a:gd name="connsiteY1" fmla="*/ 89 h 21520"/>
                  <a:gd name="connsiteX2" fmla="*/ 525 w 490"/>
                  <a:gd name="connsiteY2" fmla="*/ 21610 h 2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0" h="21520">
                    <a:moveTo>
                      <a:pt x="525" y="21610"/>
                    </a:moveTo>
                    <a:cubicBezTo>
                      <a:pt x="357" y="14434"/>
                      <a:pt x="193" y="7257"/>
                      <a:pt x="35" y="89"/>
                    </a:cubicBezTo>
                    <a:cubicBezTo>
                      <a:pt x="203" y="7269"/>
                      <a:pt x="364" y="14442"/>
                      <a:pt x="525" y="21610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77FE0080-0C0D-4889-B79C-1FE9EFD363DD}"/>
                  </a:ext>
                </a:extLst>
              </p:cNvPr>
              <p:cNvSpPr/>
              <p:nvPr/>
            </p:nvSpPr>
            <p:spPr>
              <a:xfrm>
                <a:off x="7579863" y="3761801"/>
                <a:ext cx="123" cy="20972"/>
              </a:xfrm>
              <a:custGeom>
                <a:avLst/>
                <a:gdLst>
                  <a:gd name="connsiteX0" fmla="*/ 158 w 123"/>
                  <a:gd name="connsiteY0" fmla="*/ 89 h 20972"/>
                  <a:gd name="connsiteX1" fmla="*/ 35 w 123"/>
                  <a:gd name="connsiteY1" fmla="*/ 21062 h 20972"/>
                  <a:gd name="connsiteX2" fmla="*/ 158 w 123"/>
                  <a:gd name="connsiteY2" fmla="*/ 89 h 2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" h="20972">
                    <a:moveTo>
                      <a:pt x="158" y="89"/>
                    </a:moveTo>
                    <a:cubicBezTo>
                      <a:pt x="121" y="7089"/>
                      <a:pt x="83" y="14089"/>
                      <a:pt x="35" y="21062"/>
                    </a:cubicBezTo>
                    <a:cubicBezTo>
                      <a:pt x="73" y="14054"/>
                      <a:pt x="114" y="7073"/>
                      <a:pt x="158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BC6115C3-29B8-4EA7-8206-7801C1191E47}"/>
                  </a:ext>
                </a:extLst>
              </p:cNvPr>
              <p:cNvSpPr/>
              <p:nvPr/>
            </p:nvSpPr>
            <p:spPr>
              <a:xfrm>
                <a:off x="7841968" y="3865206"/>
                <a:ext cx="17945" cy="1852"/>
              </a:xfrm>
              <a:custGeom>
                <a:avLst/>
                <a:gdLst>
                  <a:gd name="connsiteX0" fmla="*/ 17980 w 17945"/>
                  <a:gd name="connsiteY0" fmla="*/ 89 h 1852"/>
                  <a:gd name="connsiteX1" fmla="*/ 35 w 17945"/>
                  <a:gd name="connsiteY1" fmla="*/ 1942 h 1852"/>
                  <a:gd name="connsiteX2" fmla="*/ 17980 w 17945"/>
                  <a:gd name="connsiteY2" fmla="*/ 89 h 1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45" h="1852">
                    <a:moveTo>
                      <a:pt x="17980" y="89"/>
                    </a:moveTo>
                    <a:cubicBezTo>
                      <a:pt x="11995" y="708"/>
                      <a:pt x="6013" y="1323"/>
                      <a:pt x="35" y="1942"/>
                    </a:cubicBezTo>
                    <a:cubicBezTo>
                      <a:pt x="6020" y="1323"/>
                      <a:pt x="12002" y="708"/>
                      <a:pt x="17980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9A2EDC3D-24C4-478F-8ABB-394E147D415C}"/>
                  </a:ext>
                </a:extLst>
              </p:cNvPr>
              <p:cNvSpPr/>
              <p:nvPr/>
            </p:nvSpPr>
            <p:spPr>
              <a:xfrm>
                <a:off x="7971414" y="3769541"/>
                <a:ext cx="579" cy="18336"/>
              </a:xfrm>
              <a:custGeom>
                <a:avLst/>
                <a:gdLst>
                  <a:gd name="connsiteX0" fmla="*/ 614 w 579"/>
                  <a:gd name="connsiteY0" fmla="*/ 18425 h 18336"/>
                  <a:gd name="connsiteX1" fmla="*/ 35 w 579"/>
                  <a:gd name="connsiteY1" fmla="*/ 89 h 18336"/>
                  <a:gd name="connsiteX2" fmla="*/ 614 w 579"/>
                  <a:gd name="connsiteY2" fmla="*/ 18425 h 1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9" h="18336">
                    <a:moveTo>
                      <a:pt x="614" y="18425"/>
                    </a:moveTo>
                    <a:cubicBezTo>
                      <a:pt x="419" y="12311"/>
                      <a:pt x="227" y="6196"/>
                      <a:pt x="35" y="89"/>
                    </a:cubicBezTo>
                    <a:cubicBezTo>
                      <a:pt x="230" y="6208"/>
                      <a:pt x="419" y="12314"/>
                      <a:pt x="614" y="1842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4782C28C-844F-458F-BEB2-37550B83138E}"/>
                  </a:ext>
                </a:extLst>
              </p:cNvPr>
              <p:cNvSpPr/>
              <p:nvPr/>
            </p:nvSpPr>
            <p:spPr>
              <a:xfrm>
                <a:off x="7717403" y="3905067"/>
                <a:ext cx="12450" cy="262"/>
              </a:xfrm>
              <a:custGeom>
                <a:avLst/>
                <a:gdLst>
                  <a:gd name="connsiteX0" fmla="*/ 35 w 12450"/>
                  <a:gd name="connsiteY0" fmla="*/ 352 h 262"/>
                  <a:gd name="connsiteX1" fmla="*/ 12485 w 12450"/>
                  <a:gd name="connsiteY1" fmla="*/ 89 h 262"/>
                  <a:gd name="connsiteX2" fmla="*/ 35 w 12450"/>
                  <a:gd name="connsiteY2" fmla="*/ 352 h 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50" h="262">
                    <a:moveTo>
                      <a:pt x="35" y="352"/>
                    </a:moveTo>
                    <a:cubicBezTo>
                      <a:pt x="4200" y="261"/>
                      <a:pt x="8362" y="171"/>
                      <a:pt x="12485" y="89"/>
                    </a:cubicBezTo>
                    <a:cubicBezTo>
                      <a:pt x="8310" y="183"/>
                      <a:pt x="4173" y="269"/>
                      <a:pt x="35" y="35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217D141E-A58F-4457-AF15-10CF6BFEC9FF}"/>
                  </a:ext>
                </a:extLst>
              </p:cNvPr>
              <p:cNvSpPr/>
              <p:nvPr/>
            </p:nvSpPr>
            <p:spPr>
              <a:xfrm>
                <a:off x="7894011" y="3762263"/>
                <a:ext cx="1096" cy="13173"/>
              </a:xfrm>
              <a:custGeom>
                <a:avLst/>
                <a:gdLst>
                  <a:gd name="connsiteX0" fmla="*/ 1132 w 1096"/>
                  <a:gd name="connsiteY0" fmla="*/ 13262 h 13173"/>
                  <a:gd name="connsiteX1" fmla="*/ 35 w 1096"/>
                  <a:gd name="connsiteY1" fmla="*/ 89 h 13173"/>
                  <a:gd name="connsiteX2" fmla="*/ 1132 w 1096"/>
                  <a:gd name="connsiteY2" fmla="*/ 13262 h 1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6" h="13173">
                    <a:moveTo>
                      <a:pt x="1132" y="13262"/>
                    </a:moveTo>
                    <a:cubicBezTo>
                      <a:pt x="765" y="8867"/>
                      <a:pt x="398" y="4468"/>
                      <a:pt x="35" y="89"/>
                    </a:cubicBezTo>
                    <a:cubicBezTo>
                      <a:pt x="402" y="4492"/>
                      <a:pt x="769" y="8875"/>
                      <a:pt x="1132" y="1326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FE591602-B6E1-4827-BC1B-A6E45B684501}"/>
                  </a:ext>
                </a:extLst>
              </p:cNvPr>
              <p:cNvSpPr/>
              <p:nvPr/>
            </p:nvSpPr>
            <p:spPr>
              <a:xfrm>
                <a:off x="8006849" y="3515064"/>
                <a:ext cx="805" cy="13529"/>
              </a:xfrm>
              <a:custGeom>
                <a:avLst/>
                <a:gdLst>
                  <a:gd name="connsiteX0" fmla="*/ 841 w 805"/>
                  <a:gd name="connsiteY0" fmla="*/ 13619 h 13529"/>
                  <a:gd name="connsiteX1" fmla="*/ 35 w 805"/>
                  <a:gd name="connsiteY1" fmla="*/ 89 h 13529"/>
                  <a:gd name="connsiteX2" fmla="*/ 841 w 805"/>
                  <a:gd name="connsiteY2" fmla="*/ 13619 h 13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5" h="13529">
                    <a:moveTo>
                      <a:pt x="841" y="13619"/>
                    </a:moveTo>
                    <a:cubicBezTo>
                      <a:pt x="573" y="9106"/>
                      <a:pt x="302" y="4590"/>
                      <a:pt x="35" y="89"/>
                    </a:cubicBezTo>
                    <a:cubicBezTo>
                      <a:pt x="306" y="4606"/>
                      <a:pt x="573" y="9114"/>
                      <a:pt x="841" y="1361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11A067B6-2712-4917-84A5-C62EFD3BADDF}"/>
                  </a:ext>
                </a:extLst>
              </p:cNvPr>
              <p:cNvSpPr/>
              <p:nvPr/>
            </p:nvSpPr>
            <p:spPr>
              <a:xfrm>
                <a:off x="5582033" y="2351059"/>
                <a:ext cx="44058" cy="98298"/>
              </a:xfrm>
              <a:custGeom>
                <a:avLst/>
                <a:gdLst>
                  <a:gd name="connsiteX0" fmla="*/ 17690 w 44058"/>
                  <a:gd name="connsiteY0" fmla="*/ 98387 h 98298"/>
                  <a:gd name="connsiteX1" fmla="*/ 869 w 44058"/>
                  <a:gd name="connsiteY1" fmla="*/ 51011 h 98298"/>
                  <a:gd name="connsiteX2" fmla="*/ 9827 w 44058"/>
                  <a:gd name="connsiteY2" fmla="*/ 27653 h 98298"/>
                  <a:gd name="connsiteX3" fmla="*/ 6327 w 44058"/>
                  <a:gd name="connsiteY3" fmla="*/ 19015 h 98298"/>
                  <a:gd name="connsiteX4" fmla="*/ 20124 w 44058"/>
                  <a:gd name="connsiteY4" fmla="*/ 2504 h 98298"/>
                  <a:gd name="connsiteX5" fmla="*/ 17690 w 44058"/>
                  <a:gd name="connsiteY5" fmla="*/ 98387 h 9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058" h="98298">
                    <a:moveTo>
                      <a:pt x="17690" y="98387"/>
                    </a:moveTo>
                    <a:cubicBezTo>
                      <a:pt x="1308" y="93475"/>
                      <a:pt x="-1763" y="67169"/>
                      <a:pt x="869" y="51011"/>
                    </a:cubicBezTo>
                    <a:cubicBezTo>
                      <a:pt x="3855" y="43223"/>
                      <a:pt x="6841" y="35440"/>
                      <a:pt x="9827" y="27653"/>
                    </a:cubicBezTo>
                    <a:cubicBezTo>
                      <a:pt x="8658" y="24774"/>
                      <a:pt x="7492" y="21894"/>
                      <a:pt x="6327" y="19015"/>
                    </a:cubicBezTo>
                    <a:cubicBezTo>
                      <a:pt x="7825" y="2978"/>
                      <a:pt x="3996" y="-3990"/>
                      <a:pt x="20124" y="2504"/>
                    </a:cubicBezTo>
                    <a:cubicBezTo>
                      <a:pt x="50085" y="14577"/>
                      <a:pt x="54873" y="97149"/>
                      <a:pt x="17690" y="9838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45DB41E9-7C2B-4CBA-ACB7-5FF36BBCC5A1}"/>
                  </a:ext>
                </a:extLst>
              </p:cNvPr>
              <p:cNvSpPr/>
              <p:nvPr/>
            </p:nvSpPr>
            <p:spPr>
              <a:xfrm>
                <a:off x="5795337" y="2398435"/>
                <a:ext cx="75323" cy="44323"/>
              </a:xfrm>
              <a:custGeom>
                <a:avLst/>
                <a:gdLst>
                  <a:gd name="connsiteX0" fmla="*/ 46884 w 75323"/>
                  <a:gd name="connsiteY0" fmla="*/ 147 h 44323"/>
                  <a:gd name="connsiteX1" fmla="*/ 71459 w 75323"/>
                  <a:gd name="connsiteY1" fmla="*/ 34270 h 44323"/>
                  <a:gd name="connsiteX2" fmla="*/ 24520 w 75323"/>
                  <a:gd name="connsiteY2" fmla="*/ 42190 h 44323"/>
                  <a:gd name="connsiteX3" fmla="*/ 2231 w 75323"/>
                  <a:gd name="connsiteY3" fmla="*/ 23850 h 44323"/>
                  <a:gd name="connsiteX4" fmla="*/ 46884 w 75323"/>
                  <a:gd name="connsiteY4" fmla="*/ 147 h 4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323" h="44323">
                    <a:moveTo>
                      <a:pt x="46884" y="147"/>
                    </a:moveTo>
                    <a:cubicBezTo>
                      <a:pt x="60379" y="-1067"/>
                      <a:pt x="84893" y="16893"/>
                      <a:pt x="71459" y="34270"/>
                    </a:cubicBezTo>
                    <a:cubicBezTo>
                      <a:pt x="63136" y="45034"/>
                      <a:pt x="35708" y="39942"/>
                      <a:pt x="24520" y="42190"/>
                    </a:cubicBezTo>
                    <a:cubicBezTo>
                      <a:pt x="9680" y="45171"/>
                      <a:pt x="-5797" y="49249"/>
                      <a:pt x="2231" y="23850"/>
                    </a:cubicBezTo>
                    <a:cubicBezTo>
                      <a:pt x="8535" y="3904"/>
                      <a:pt x="31050" y="-374"/>
                      <a:pt x="46884" y="14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DE72205F-C75F-4CD3-8A2D-26EFCCE9711A}"/>
                  </a:ext>
                </a:extLst>
              </p:cNvPr>
              <p:cNvSpPr/>
              <p:nvPr/>
            </p:nvSpPr>
            <p:spPr>
              <a:xfrm>
                <a:off x="5820653" y="2457244"/>
                <a:ext cx="29369" cy="60718"/>
              </a:xfrm>
              <a:custGeom>
                <a:avLst/>
                <a:gdLst>
                  <a:gd name="connsiteX0" fmla="*/ 7369 w 29369"/>
                  <a:gd name="connsiteY0" fmla="*/ 60807 h 60718"/>
                  <a:gd name="connsiteX1" fmla="*/ 20642 w 29369"/>
                  <a:gd name="connsiteY1" fmla="*/ 1321 h 60718"/>
                  <a:gd name="connsiteX2" fmla="*/ 7369 w 29369"/>
                  <a:gd name="connsiteY2" fmla="*/ 60807 h 6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369" h="60718">
                    <a:moveTo>
                      <a:pt x="7369" y="60807"/>
                    </a:moveTo>
                    <a:cubicBezTo>
                      <a:pt x="-6340" y="48245"/>
                      <a:pt x="-221" y="-8973"/>
                      <a:pt x="20642" y="1321"/>
                    </a:cubicBezTo>
                    <a:cubicBezTo>
                      <a:pt x="42104" y="11917"/>
                      <a:pt x="18808" y="52550"/>
                      <a:pt x="7369" y="6080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:a16="http://schemas.microsoft.com/office/drawing/2014/main" id="{C011565B-EC1E-40FA-B113-61911A31644F}"/>
                  </a:ext>
                </a:extLst>
              </p:cNvPr>
              <p:cNvSpPr/>
              <p:nvPr/>
            </p:nvSpPr>
            <p:spPr>
              <a:xfrm>
                <a:off x="5580745" y="2401980"/>
                <a:ext cx="2122" cy="18038"/>
              </a:xfrm>
              <a:custGeom>
                <a:avLst/>
                <a:gdLst>
                  <a:gd name="connsiteX0" fmla="*/ 2158 w 2122"/>
                  <a:gd name="connsiteY0" fmla="*/ 89 h 18038"/>
                  <a:gd name="connsiteX1" fmla="*/ 2144 w 2122"/>
                  <a:gd name="connsiteY1" fmla="*/ 18128 h 18038"/>
                  <a:gd name="connsiteX2" fmla="*/ 2158 w 2122"/>
                  <a:gd name="connsiteY2" fmla="*/ 89 h 1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2" h="18038">
                    <a:moveTo>
                      <a:pt x="2158" y="89"/>
                    </a:moveTo>
                    <a:cubicBezTo>
                      <a:pt x="2158" y="6110"/>
                      <a:pt x="2155" y="12134"/>
                      <a:pt x="2144" y="18128"/>
                    </a:cubicBezTo>
                    <a:cubicBezTo>
                      <a:pt x="-715" y="12095"/>
                      <a:pt x="-626" y="6090"/>
                      <a:pt x="2158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BD348821-FF23-4751-B7F1-104C672DC01C}"/>
                  </a:ext>
                </a:extLst>
              </p:cNvPr>
              <p:cNvSpPr/>
              <p:nvPr/>
            </p:nvSpPr>
            <p:spPr>
              <a:xfrm>
                <a:off x="5599689" y="2449091"/>
                <a:ext cx="8350" cy="266"/>
              </a:xfrm>
              <a:custGeom>
                <a:avLst/>
                <a:gdLst>
                  <a:gd name="connsiteX0" fmla="*/ 35 w 8350"/>
                  <a:gd name="connsiteY0" fmla="*/ 355 h 266"/>
                  <a:gd name="connsiteX1" fmla="*/ 8385 w 8350"/>
                  <a:gd name="connsiteY1" fmla="*/ 89 h 266"/>
                  <a:gd name="connsiteX2" fmla="*/ 35 w 8350"/>
                  <a:gd name="connsiteY2" fmla="*/ 355 h 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50" h="266">
                    <a:moveTo>
                      <a:pt x="35" y="355"/>
                    </a:moveTo>
                    <a:cubicBezTo>
                      <a:pt x="2829" y="265"/>
                      <a:pt x="5626" y="171"/>
                      <a:pt x="8385" y="89"/>
                    </a:cubicBezTo>
                    <a:cubicBezTo>
                      <a:pt x="5578" y="191"/>
                      <a:pt x="2808" y="273"/>
                      <a:pt x="35" y="35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id="{5ABC5658-CB72-4A2B-B130-9C5CBF5ADADD}"/>
                  </a:ext>
                </a:extLst>
              </p:cNvPr>
              <p:cNvSpPr/>
              <p:nvPr/>
            </p:nvSpPr>
            <p:spPr>
              <a:xfrm>
                <a:off x="7268256" y="4072798"/>
                <a:ext cx="24093" cy="37093"/>
              </a:xfrm>
              <a:custGeom>
                <a:avLst/>
                <a:gdLst>
                  <a:gd name="connsiteX0" fmla="*/ 24129 w 24093"/>
                  <a:gd name="connsiteY0" fmla="*/ 24472 h 37093"/>
                  <a:gd name="connsiteX1" fmla="*/ 123 w 24093"/>
                  <a:gd name="connsiteY1" fmla="*/ 13844 h 37093"/>
                  <a:gd name="connsiteX2" fmla="*/ 24129 w 24093"/>
                  <a:gd name="connsiteY2" fmla="*/ 24472 h 3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93" h="37093">
                    <a:moveTo>
                      <a:pt x="24129" y="24472"/>
                    </a:moveTo>
                    <a:cubicBezTo>
                      <a:pt x="22847" y="50497"/>
                      <a:pt x="-1612" y="31256"/>
                      <a:pt x="123" y="13844"/>
                    </a:cubicBezTo>
                    <a:cubicBezTo>
                      <a:pt x="3273" y="-17752"/>
                      <a:pt x="18908" y="13472"/>
                      <a:pt x="24129" y="2447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170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图形 58">
            <a:extLst>
              <a:ext uri="{FF2B5EF4-FFF2-40B4-BE49-F238E27FC236}">
                <a16:creationId xmlns:a16="http://schemas.microsoft.com/office/drawing/2014/main" id="{D755E77C-F054-4E70-B894-F96EC262BDE4}"/>
              </a:ext>
            </a:extLst>
          </p:cNvPr>
          <p:cNvGrpSpPr/>
          <p:nvPr/>
        </p:nvGrpSpPr>
        <p:grpSpPr>
          <a:xfrm>
            <a:off x="940796" y="50"/>
            <a:ext cx="4564323" cy="6511236"/>
            <a:chOff x="1029088" y="61563"/>
            <a:chExt cx="4564389" cy="6511330"/>
          </a:xfrm>
        </p:grpSpPr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D89A4626-8B63-44F2-8DF7-9436F0E739B4}"/>
                </a:ext>
              </a:extLst>
            </p:cNvPr>
            <p:cNvSpPr/>
            <p:nvPr/>
          </p:nvSpPr>
          <p:spPr>
            <a:xfrm>
              <a:off x="1870993" y="3303789"/>
              <a:ext cx="2104760" cy="2803366"/>
            </a:xfrm>
            <a:custGeom>
              <a:avLst/>
              <a:gdLst>
                <a:gd name="connsiteX0" fmla="*/ 1604984 w 2104760"/>
                <a:gd name="connsiteY0" fmla="*/ 22 h 2803366"/>
                <a:gd name="connsiteX1" fmla="*/ 1606364 w 2104760"/>
                <a:gd name="connsiteY1" fmla="*/ 182 h 2803366"/>
                <a:gd name="connsiteX2" fmla="*/ 1673143 w 2104760"/>
                <a:gd name="connsiteY2" fmla="*/ 77593 h 2803366"/>
                <a:gd name="connsiteX3" fmla="*/ 1804561 w 2104760"/>
                <a:gd name="connsiteY3" fmla="*/ 235056 h 2803366"/>
                <a:gd name="connsiteX4" fmla="*/ 1859858 w 2104760"/>
                <a:gd name="connsiteY4" fmla="*/ 302435 h 2803366"/>
                <a:gd name="connsiteX5" fmla="*/ 1878496 w 2104760"/>
                <a:gd name="connsiteY5" fmla="*/ 366975 h 2803366"/>
                <a:gd name="connsiteX6" fmla="*/ 2071283 w 2104760"/>
                <a:gd name="connsiteY6" fmla="*/ 1120480 h 2803366"/>
                <a:gd name="connsiteX7" fmla="*/ 2099254 w 2104760"/>
                <a:gd name="connsiteY7" fmla="*/ 1285610 h 2803366"/>
                <a:gd name="connsiteX8" fmla="*/ 2098430 w 2104760"/>
                <a:gd name="connsiteY8" fmla="*/ 1379814 h 2803366"/>
                <a:gd name="connsiteX9" fmla="*/ 2013514 w 2104760"/>
                <a:gd name="connsiteY9" fmla="*/ 1431340 h 2803366"/>
                <a:gd name="connsiteX10" fmla="*/ 1844739 w 2104760"/>
                <a:gd name="connsiteY10" fmla="*/ 1469719 h 2803366"/>
                <a:gd name="connsiteX11" fmla="*/ 1431632 w 2104760"/>
                <a:gd name="connsiteY11" fmla="*/ 1517277 h 2803366"/>
                <a:gd name="connsiteX12" fmla="*/ 1304084 w 2104760"/>
                <a:gd name="connsiteY12" fmla="*/ 1526225 h 2803366"/>
                <a:gd name="connsiteX13" fmla="*/ 1283753 w 2104760"/>
                <a:gd name="connsiteY13" fmla="*/ 1536999 h 2803366"/>
                <a:gd name="connsiteX14" fmla="*/ 1279749 w 2104760"/>
                <a:gd name="connsiteY14" fmla="*/ 1615126 h 2803366"/>
                <a:gd name="connsiteX15" fmla="*/ 1272387 w 2104760"/>
                <a:gd name="connsiteY15" fmla="*/ 1759011 h 2803366"/>
                <a:gd name="connsiteX16" fmla="*/ 1272387 w 2104760"/>
                <a:gd name="connsiteY16" fmla="*/ 1759011 h 2803366"/>
                <a:gd name="connsiteX17" fmla="*/ 1252289 w 2104760"/>
                <a:gd name="connsiteY17" fmla="*/ 2151483 h 2803366"/>
                <a:gd name="connsiteX18" fmla="*/ 1231904 w 2104760"/>
                <a:gd name="connsiteY18" fmla="*/ 2549381 h 2803366"/>
                <a:gd name="connsiteX19" fmla="*/ 1224193 w 2104760"/>
                <a:gd name="connsiteY19" fmla="*/ 2700154 h 2803366"/>
                <a:gd name="connsiteX20" fmla="*/ 1219705 w 2104760"/>
                <a:gd name="connsiteY20" fmla="*/ 2787703 h 2803366"/>
                <a:gd name="connsiteX21" fmla="*/ 1199097 w 2104760"/>
                <a:gd name="connsiteY21" fmla="*/ 2802741 h 2803366"/>
                <a:gd name="connsiteX22" fmla="*/ 1029507 w 2104760"/>
                <a:gd name="connsiteY22" fmla="*/ 2796677 h 2803366"/>
                <a:gd name="connsiteX23" fmla="*/ 839397 w 2104760"/>
                <a:gd name="connsiteY23" fmla="*/ 2789879 h 2803366"/>
                <a:gd name="connsiteX24" fmla="*/ 793782 w 2104760"/>
                <a:gd name="connsiteY24" fmla="*/ 2781389 h 2803366"/>
                <a:gd name="connsiteX25" fmla="*/ 791032 w 2104760"/>
                <a:gd name="connsiteY25" fmla="*/ 2704498 h 2803366"/>
                <a:gd name="connsiteX26" fmla="*/ 785757 w 2104760"/>
                <a:gd name="connsiteY26" fmla="*/ 2556994 h 2803366"/>
                <a:gd name="connsiteX27" fmla="*/ 771275 w 2104760"/>
                <a:gd name="connsiteY27" fmla="*/ 2152083 h 2803366"/>
                <a:gd name="connsiteX28" fmla="*/ 751516 w 2104760"/>
                <a:gd name="connsiteY28" fmla="*/ 1599838 h 2803366"/>
                <a:gd name="connsiteX29" fmla="*/ 540100 w 2104760"/>
                <a:gd name="connsiteY29" fmla="*/ 1642390 h 2803366"/>
                <a:gd name="connsiteX30" fmla="*/ 227699 w 2104760"/>
                <a:gd name="connsiteY30" fmla="*/ 1705246 h 2803366"/>
                <a:gd name="connsiteX31" fmla="*/ 73909 w 2104760"/>
                <a:gd name="connsiteY31" fmla="*/ 1729724 h 2803366"/>
                <a:gd name="connsiteX32" fmla="*/ 1926 w 2104760"/>
                <a:gd name="connsiteY32" fmla="*/ 1655278 h 2803366"/>
                <a:gd name="connsiteX33" fmla="*/ 788 w 2104760"/>
                <a:gd name="connsiteY33" fmla="*/ 1505312 h 2803366"/>
                <a:gd name="connsiteX34" fmla="*/ 7317 w 2104760"/>
                <a:gd name="connsiteY34" fmla="*/ 1260586 h 2803366"/>
                <a:gd name="connsiteX35" fmla="*/ 424714 w 2104760"/>
                <a:gd name="connsiteY35" fmla="*/ 1222987 h 2803366"/>
                <a:gd name="connsiteX36" fmla="*/ 646968 w 2104760"/>
                <a:gd name="connsiteY36" fmla="*/ 1202960 h 2803366"/>
                <a:gd name="connsiteX37" fmla="*/ 712735 w 2104760"/>
                <a:gd name="connsiteY37" fmla="*/ 1192024 h 2803366"/>
                <a:gd name="connsiteX38" fmla="*/ 711069 w 2104760"/>
                <a:gd name="connsiteY38" fmla="*/ 1085255 h 2803366"/>
                <a:gd name="connsiteX39" fmla="*/ 711069 w 2104760"/>
                <a:gd name="connsiteY39" fmla="*/ 1085255 h 2803366"/>
                <a:gd name="connsiteX40" fmla="*/ 707746 w 2104760"/>
                <a:gd name="connsiteY40" fmla="*/ 874582 h 2803366"/>
                <a:gd name="connsiteX41" fmla="*/ 707746 w 2104760"/>
                <a:gd name="connsiteY41" fmla="*/ 874582 h 2803366"/>
                <a:gd name="connsiteX42" fmla="*/ 695584 w 2104760"/>
                <a:gd name="connsiteY42" fmla="*/ 99438 h 2803366"/>
                <a:gd name="connsiteX43" fmla="*/ 795520 w 2104760"/>
                <a:gd name="connsiteY43" fmla="*/ 102456 h 2803366"/>
                <a:gd name="connsiteX44" fmla="*/ 1231053 w 2104760"/>
                <a:gd name="connsiteY44" fmla="*/ 108018 h 2803366"/>
                <a:gd name="connsiteX45" fmla="*/ 1441270 w 2104760"/>
                <a:gd name="connsiteY45" fmla="*/ 63030 h 2803366"/>
                <a:gd name="connsiteX46" fmla="*/ 1549723 w 2104760"/>
                <a:gd name="connsiteY46" fmla="*/ 23245 h 2803366"/>
                <a:gd name="connsiteX47" fmla="*/ 1606364 w 2104760"/>
                <a:gd name="connsiteY47" fmla="*/ 182 h 2803366"/>
                <a:gd name="connsiteX48" fmla="*/ 1409868 w 2104760"/>
                <a:gd name="connsiteY48" fmla="*/ 721319 h 2803366"/>
                <a:gd name="connsiteX49" fmla="*/ 1335835 w 2104760"/>
                <a:gd name="connsiteY49" fmla="*/ 1083437 h 2803366"/>
                <a:gd name="connsiteX50" fmla="*/ 1589185 w 2104760"/>
                <a:gd name="connsiteY50" fmla="*/ 1066652 h 2803366"/>
                <a:gd name="connsiteX51" fmla="*/ 1409868 w 2104760"/>
                <a:gd name="connsiteY51" fmla="*/ 721319 h 280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04760" h="2803366">
                  <a:moveTo>
                    <a:pt x="1604984" y="22"/>
                  </a:moveTo>
                  <a:lnTo>
                    <a:pt x="1606364" y="182"/>
                  </a:lnTo>
                  <a:cubicBezTo>
                    <a:pt x="1626381" y="4061"/>
                    <a:pt x="1659556" y="61319"/>
                    <a:pt x="1673143" y="77593"/>
                  </a:cubicBezTo>
                  <a:cubicBezTo>
                    <a:pt x="1716949" y="130087"/>
                    <a:pt x="1760755" y="182571"/>
                    <a:pt x="1804561" y="235056"/>
                  </a:cubicBezTo>
                  <a:cubicBezTo>
                    <a:pt x="1822089" y="256068"/>
                    <a:pt x="1847373" y="278128"/>
                    <a:pt x="1859858" y="302435"/>
                  </a:cubicBezTo>
                  <a:cubicBezTo>
                    <a:pt x="1869468" y="321137"/>
                    <a:pt x="1872764" y="346931"/>
                    <a:pt x="1878496" y="366975"/>
                  </a:cubicBezTo>
                  <a:cubicBezTo>
                    <a:pt x="1949735" y="615991"/>
                    <a:pt x="2019399" y="866610"/>
                    <a:pt x="2071283" y="1120480"/>
                  </a:cubicBezTo>
                  <a:cubicBezTo>
                    <a:pt x="2082452" y="1175123"/>
                    <a:pt x="2093047" y="1230143"/>
                    <a:pt x="2099254" y="1285610"/>
                  </a:cubicBezTo>
                  <a:cubicBezTo>
                    <a:pt x="2102317" y="1313035"/>
                    <a:pt x="2110369" y="1353312"/>
                    <a:pt x="2098430" y="1379814"/>
                  </a:cubicBezTo>
                  <a:cubicBezTo>
                    <a:pt x="2084968" y="1409675"/>
                    <a:pt x="2041655" y="1422088"/>
                    <a:pt x="2013514" y="1431340"/>
                  </a:cubicBezTo>
                  <a:cubicBezTo>
                    <a:pt x="1958773" y="1449361"/>
                    <a:pt x="1901451" y="1460090"/>
                    <a:pt x="1844739" y="1469719"/>
                  </a:cubicBezTo>
                  <a:cubicBezTo>
                    <a:pt x="1708091" y="1492907"/>
                    <a:pt x="1569732" y="1506386"/>
                    <a:pt x="1431632" y="1517277"/>
                  </a:cubicBezTo>
                  <a:cubicBezTo>
                    <a:pt x="1389439" y="1520609"/>
                    <a:pt x="1346009" y="1520555"/>
                    <a:pt x="1304084" y="1526225"/>
                  </a:cubicBezTo>
                  <a:cubicBezTo>
                    <a:pt x="1284066" y="1528929"/>
                    <a:pt x="1290067" y="1523556"/>
                    <a:pt x="1283753" y="1536999"/>
                  </a:cubicBezTo>
                  <a:cubicBezTo>
                    <a:pt x="1274966" y="1555710"/>
                    <a:pt x="1280797" y="1594733"/>
                    <a:pt x="1279749" y="1615126"/>
                  </a:cubicBezTo>
                  <a:cubicBezTo>
                    <a:pt x="1277295" y="1663088"/>
                    <a:pt x="1274841" y="1711041"/>
                    <a:pt x="1272387" y="1759011"/>
                  </a:cubicBezTo>
                  <a:lnTo>
                    <a:pt x="1272387" y="1759011"/>
                  </a:lnTo>
                  <a:lnTo>
                    <a:pt x="1252289" y="2151483"/>
                  </a:lnTo>
                  <a:cubicBezTo>
                    <a:pt x="1245491" y="2284109"/>
                    <a:pt x="1238702" y="2416745"/>
                    <a:pt x="1231904" y="2549381"/>
                  </a:cubicBezTo>
                  <a:cubicBezTo>
                    <a:pt x="1229333" y="2599636"/>
                    <a:pt x="1226763" y="2649890"/>
                    <a:pt x="1224193" y="2700154"/>
                  </a:cubicBezTo>
                  <a:cubicBezTo>
                    <a:pt x="1222813" y="2727014"/>
                    <a:pt x="1226906" y="2761693"/>
                    <a:pt x="1219705" y="2787703"/>
                  </a:cubicBezTo>
                  <a:cubicBezTo>
                    <a:pt x="1214260" y="2807371"/>
                    <a:pt x="1223216" y="2801576"/>
                    <a:pt x="1199097" y="2802741"/>
                  </a:cubicBezTo>
                  <a:cubicBezTo>
                    <a:pt x="1143244" y="2805437"/>
                    <a:pt x="1085377" y="2798675"/>
                    <a:pt x="1029507" y="2796677"/>
                  </a:cubicBezTo>
                  <a:cubicBezTo>
                    <a:pt x="966149" y="2794411"/>
                    <a:pt x="902773" y="2792145"/>
                    <a:pt x="839397" y="2789879"/>
                  </a:cubicBezTo>
                  <a:cubicBezTo>
                    <a:pt x="821296" y="2789226"/>
                    <a:pt x="801073" y="2794366"/>
                    <a:pt x="793782" y="2781389"/>
                  </a:cubicBezTo>
                  <a:cubicBezTo>
                    <a:pt x="784897" y="2765589"/>
                    <a:pt x="791659" y="2722142"/>
                    <a:pt x="791032" y="2704498"/>
                  </a:cubicBezTo>
                  <a:cubicBezTo>
                    <a:pt x="789277" y="2655336"/>
                    <a:pt x="787522" y="2606156"/>
                    <a:pt x="785757" y="2556994"/>
                  </a:cubicBezTo>
                  <a:cubicBezTo>
                    <a:pt x="780929" y="2422021"/>
                    <a:pt x="776102" y="2287047"/>
                    <a:pt x="771275" y="2152083"/>
                  </a:cubicBezTo>
                  <a:cubicBezTo>
                    <a:pt x="764691" y="1968010"/>
                    <a:pt x="758100" y="1783928"/>
                    <a:pt x="751516" y="1599838"/>
                  </a:cubicBezTo>
                  <a:cubicBezTo>
                    <a:pt x="681047" y="1614025"/>
                    <a:pt x="610578" y="1628212"/>
                    <a:pt x="540100" y="1642390"/>
                  </a:cubicBezTo>
                  <a:cubicBezTo>
                    <a:pt x="435972" y="1663348"/>
                    <a:pt x="331836" y="1684306"/>
                    <a:pt x="227699" y="1705246"/>
                  </a:cubicBezTo>
                  <a:cubicBezTo>
                    <a:pt x="179944" y="1714865"/>
                    <a:pt x="123223" y="1736800"/>
                    <a:pt x="73909" y="1729724"/>
                  </a:cubicBezTo>
                  <a:cubicBezTo>
                    <a:pt x="24926" y="1722693"/>
                    <a:pt x="4675" y="1701771"/>
                    <a:pt x="1926" y="1655278"/>
                  </a:cubicBezTo>
                  <a:cubicBezTo>
                    <a:pt x="-1030" y="1605436"/>
                    <a:pt x="125" y="1555199"/>
                    <a:pt x="788" y="1505312"/>
                  </a:cubicBezTo>
                  <a:cubicBezTo>
                    <a:pt x="1890" y="1423719"/>
                    <a:pt x="4236" y="1342134"/>
                    <a:pt x="7317" y="1260586"/>
                  </a:cubicBezTo>
                  <a:cubicBezTo>
                    <a:pt x="146447" y="1248056"/>
                    <a:pt x="285585" y="1235517"/>
                    <a:pt x="424714" y="1222987"/>
                  </a:cubicBezTo>
                  <a:cubicBezTo>
                    <a:pt x="498802" y="1216305"/>
                    <a:pt x="572898" y="1209642"/>
                    <a:pt x="646968" y="1202960"/>
                  </a:cubicBezTo>
                  <a:cubicBezTo>
                    <a:pt x="663779" y="1201455"/>
                    <a:pt x="705230" y="1204698"/>
                    <a:pt x="712735" y="1192024"/>
                  </a:cubicBezTo>
                  <a:cubicBezTo>
                    <a:pt x="724406" y="1172320"/>
                    <a:pt x="711419" y="1107538"/>
                    <a:pt x="711069" y="1085255"/>
                  </a:cubicBezTo>
                  <a:lnTo>
                    <a:pt x="711069" y="1085255"/>
                  </a:lnTo>
                  <a:lnTo>
                    <a:pt x="707746" y="874582"/>
                  </a:lnTo>
                  <a:lnTo>
                    <a:pt x="707746" y="874582"/>
                  </a:lnTo>
                  <a:lnTo>
                    <a:pt x="695584" y="99438"/>
                  </a:lnTo>
                  <a:cubicBezTo>
                    <a:pt x="728902" y="100530"/>
                    <a:pt x="762210" y="101525"/>
                    <a:pt x="795520" y="102456"/>
                  </a:cubicBezTo>
                  <a:cubicBezTo>
                    <a:pt x="940444" y="106549"/>
                    <a:pt x="1086084" y="112479"/>
                    <a:pt x="1231053" y="108018"/>
                  </a:cubicBezTo>
                  <a:cubicBezTo>
                    <a:pt x="1303753" y="105788"/>
                    <a:pt x="1372636" y="86173"/>
                    <a:pt x="1441270" y="63030"/>
                  </a:cubicBezTo>
                  <a:cubicBezTo>
                    <a:pt x="1477767" y="50733"/>
                    <a:pt x="1513879" y="37334"/>
                    <a:pt x="1549723" y="23245"/>
                  </a:cubicBezTo>
                  <a:cubicBezTo>
                    <a:pt x="1560999" y="18812"/>
                    <a:pt x="1594192" y="-2164"/>
                    <a:pt x="1606364" y="182"/>
                  </a:cubicBezTo>
                  <a:close/>
                  <a:moveTo>
                    <a:pt x="1409868" y="721319"/>
                  </a:moveTo>
                  <a:lnTo>
                    <a:pt x="1335835" y="1083437"/>
                  </a:lnTo>
                  <a:lnTo>
                    <a:pt x="1589185" y="1066652"/>
                  </a:lnTo>
                  <a:lnTo>
                    <a:pt x="1409868" y="721319"/>
                  </a:lnTo>
                  <a:close/>
                </a:path>
              </a:pathLst>
            </a:custGeom>
            <a:solidFill>
              <a:schemeClr val="accent3"/>
            </a:solidFill>
            <a:ln w="89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62" name="图形 58">
              <a:extLst>
                <a:ext uri="{FF2B5EF4-FFF2-40B4-BE49-F238E27FC236}">
                  <a16:creationId xmlns:a16="http://schemas.microsoft.com/office/drawing/2014/main" id="{5EFBEB85-6371-4B44-BED5-D00B810D3F4B}"/>
                </a:ext>
              </a:extLst>
            </p:cNvPr>
            <p:cNvGrpSpPr/>
            <p:nvPr/>
          </p:nvGrpSpPr>
          <p:grpSpPr>
            <a:xfrm>
              <a:off x="1029088" y="61563"/>
              <a:ext cx="4564389" cy="6511330"/>
              <a:chOff x="1029088" y="61563"/>
              <a:chExt cx="4564389" cy="6511330"/>
            </a:xfrm>
            <a:solidFill>
              <a:srgbClr val="000000"/>
            </a:solidFill>
          </p:grpSpPr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D760BFBC-1370-41AF-B088-6E42947D1DD9}"/>
                  </a:ext>
                </a:extLst>
              </p:cNvPr>
              <p:cNvSpPr/>
              <p:nvPr/>
            </p:nvSpPr>
            <p:spPr>
              <a:xfrm>
                <a:off x="1029088" y="102933"/>
                <a:ext cx="4564389" cy="6469960"/>
              </a:xfrm>
              <a:custGeom>
                <a:avLst/>
                <a:gdLst>
                  <a:gd name="connsiteX0" fmla="*/ 4368212 w 4564389"/>
                  <a:gd name="connsiteY0" fmla="*/ 985326 h 6469960"/>
                  <a:gd name="connsiteX1" fmla="*/ 4321245 w 4564389"/>
                  <a:gd name="connsiteY1" fmla="*/ 1080130 h 6469960"/>
                  <a:gd name="connsiteX2" fmla="*/ 4190096 w 4564389"/>
                  <a:gd name="connsiteY2" fmla="*/ 1090654 h 6469960"/>
                  <a:gd name="connsiteX3" fmla="*/ 4045709 w 4564389"/>
                  <a:gd name="connsiteY3" fmla="*/ 1104590 h 6469960"/>
                  <a:gd name="connsiteX4" fmla="*/ 3980443 w 4564389"/>
                  <a:gd name="connsiteY4" fmla="*/ 1035482 h 6469960"/>
                  <a:gd name="connsiteX5" fmla="*/ 3932894 w 4564389"/>
                  <a:gd name="connsiteY5" fmla="*/ 894830 h 6469960"/>
                  <a:gd name="connsiteX6" fmla="*/ 3906293 w 4564389"/>
                  <a:gd name="connsiteY6" fmla="*/ 833448 h 6469960"/>
                  <a:gd name="connsiteX7" fmla="*/ 3891497 w 4564389"/>
                  <a:gd name="connsiteY7" fmla="*/ 774894 h 6469960"/>
                  <a:gd name="connsiteX8" fmla="*/ 3676534 w 4564389"/>
                  <a:gd name="connsiteY8" fmla="*/ 837616 h 6469960"/>
                  <a:gd name="connsiteX9" fmla="*/ 3761656 w 4564389"/>
                  <a:gd name="connsiteY9" fmla="*/ 754050 h 6469960"/>
                  <a:gd name="connsiteX10" fmla="*/ 3708848 w 4564389"/>
                  <a:gd name="connsiteY10" fmla="*/ 713114 h 6469960"/>
                  <a:gd name="connsiteX11" fmla="*/ 3429121 w 4564389"/>
                  <a:gd name="connsiteY11" fmla="*/ 797871 h 6469960"/>
                  <a:gd name="connsiteX12" fmla="*/ 3642257 w 4564389"/>
                  <a:gd name="connsiteY12" fmla="*/ 569819 h 6469960"/>
                  <a:gd name="connsiteX13" fmla="*/ 3574905 w 4564389"/>
                  <a:gd name="connsiteY13" fmla="*/ 586895 h 6469960"/>
                  <a:gd name="connsiteX14" fmla="*/ 3482949 w 4564389"/>
                  <a:gd name="connsiteY14" fmla="*/ 615056 h 6469960"/>
                  <a:gd name="connsiteX15" fmla="*/ 3384437 w 4564389"/>
                  <a:gd name="connsiteY15" fmla="*/ 639059 h 6469960"/>
                  <a:gd name="connsiteX16" fmla="*/ 3297658 w 4564389"/>
                  <a:gd name="connsiteY16" fmla="*/ 658660 h 6469960"/>
                  <a:gd name="connsiteX17" fmla="*/ 3321913 w 4564389"/>
                  <a:gd name="connsiteY17" fmla="*/ 636383 h 6469960"/>
                  <a:gd name="connsiteX18" fmla="*/ 3407446 w 4564389"/>
                  <a:gd name="connsiteY18" fmla="*/ 590337 h 6469960"/>
                  <a:gd name="connsiteX19" fmla="*/ 3541802 w 4564389"/>
                  <a:gd name="connsiteY19" fmla="*/ 486205 h 6469960"/>
                  <a:gd name="connsiteX20" fmla="*/ 3597959 w 4564389"/>
                  <a:gd name="connsiteY20" fmla="*/ 336451 h 6469960"/>
                  <a:gd name="connsiteX21" fmla="*/ 3546047 w 4564389"/>
                  <a:gd name="connsiteY21" fmla="*/ 260971 h 6469960"/>
                  <a:gd name="connsiteX22" fmla="*/ 3499438 w 4564389"/>
                  <a:gd name="connsiteY22" fmla="*/ 170580 h 6469960"/>
                  <a:gd name="connsiteX23" fmla="*/ 3579034 w 4564389"/>
                  <a:gd name="connsiteY23" fmla="*/ 194557 h 6469960"/>
                  <a:gd name="connsiteX24" fmla="*/ 3658021 w 4564389"/>
                  <a:gd name="connsiteY24" fmla="*/ 220084 h 6469960"/>
                  <a:gd name="connsiteX25" fmla="*/ 3819219 w 4564389"/>
                  <a:gd name="connsiteY25" fmla="*/ 249737 h 6469960"/>
                  <a:gd name="connsiteX26" fmla="*/ 4004267 w 4564389"/>
                  <a:gd name="connsiteY26" fmla="*/ 286631 h 6469960"/>
                  <a:gd name="connsiteX27" fmla="*/ 4151807 w 4564389"/>
                  <a:gd name="connsiteY27" fmla="*/ 337343 h 6469960"/>
                  <a:gd name="connsiteX28" fmla="*/ 4343313 w 4564389"/>
                  <a:gd name="connsiteY28" fmla="*/ 588529 h 6469960"/>
                  <a:gd name="connsiteX29" fmla="*/ 4369520 w 4564389"/>
                  <a:gd name="connsiteY29" fmla="*/ 779869 h 6469960"/>
                  <a:gd name="connsiteX30" fmla="*/ 4368212 w 4564389"/>
                  <a:gd name="connsiteY30" fmla="*/ 985326 h 6469960"/>
                  <a:gd name="connsiteX31" fmla="*/ 3842541 w 4564389"/>
                  <a:gd name="connsiteY31" fmla="*/ 990333 h 6469960"/>
                  <a:gd name="connsiteX32" fmla="*/ 3630685 w 4564389"/>
                  <a:gd name="connsiteY32" fmla="*/ 1115839 h 6469960"/>
                  <a:gd name="connsiteX33" fmla="*/ 3508529 w 4564389"/>
                  <a:gd name="connsiteY33" fmla="*/ 1182475 h 6469960"/>
                  <a:gd name="connsiteX34" fmla="*/ 3412131 w 4564389"/>
                  <a:gd name="connsiteY34" fmla="*/ 1234225 h 6469960"/>
                  <a:gd name="connsiteX35" fmla="*/ 3380586 w 4564389"/>
                  <a:gd name="connsiteY35" fmla="*/ 1221158 h 6469960"/>
                  <a:gd name="connsiteX36" fmla="*/ 3346184 w 4564389"/>
                  <a:gd name="connsiteY36" fmla="*/ 1166407 h 6469960"/>
                  <a:gd name="connsiteX37" fmla="*/ 3282397 w 4564389"/>
                  <a:gd name="connsiteY37" fmla="*/ 1066247 h 6469960"/>
                  <a:gd name="connsiteX38" fmla="*/ 3136604 w 4564389"/>
                  <a:gd name="connsiteY38" fmla="*/ 843616 h 6469960"/>
                  <a:gd name="connsiteX39" fmla="*/ 2989011 w 4564389"/>
                  <a:gd name="connsiteY39" fmla="*/ 621007 h 6469960"/>
                  <a:gd name="connsiteX40" fmla="*/ 2919679 w 4564389"/>
                  <a:gd name="connsiteY40" fmla="*/ 517990 h 6469960"/>
                  <a:gd name="connsiteX41" fmla="*/ 2876527 w 4564389"/>
                  <a:gd name="connsiteY41" fmla="*/ 422824 h 6469960"/>
                  <a:gd name="connsiteX42" fmla="*/ 2972728 w 4564389"/>
                  <a:gd name="connsiteY42" fmla="*/ 350086 h 6469960"/>
                  <a:gd name="connsiteX43" fmla="*/ 3075566 w 4564389"/>
                  <a:gd name="connsiteY43" fmla="*/ 272288 h 6469960"/>
                  <a:gd name="connsiteX44" fmla="*/ 3293834 w 4564389"/>
                  <a:gd name="connsiteY44" fmla="*/ 101383 h 6469960"/>
                  <a:gd name="connsiteX45" fmla="*/ 3503182 w 4564389"/>
                  <a:gd name="connsiteY45" fmla="*/ 414432 h 6469960"/>
                  <a:gd name="connsiteX46" fmla="*/ 3298509 w 4564389"/>
                  <a:gd name="connsiteY46" fmla="*/ 534075 h 6469960"/>
                  <a:gd name="connsiteX47" fmla="*/ 3134141 w 4564389"/>
                  <a:gd name="connsiteY47" fmla="*/ 648576 h 6469960"/>
                  <a:gd name="connsiteX48" fmla="*/ 3191229 w 4564389"/>
                  <a:gd name="connsiteY48" fmla="*/ 757934 h 6469960"/>
                  <a:gd name="connsiteX49" fmla="*/ 3293897 w 4564389"/>
                  <a:gd name="connsiteY49" fmla="*/ 744133 h 6469960"/>
                  <a:gd name="connsiteX50" fmla="*/ 3384867 w 4564389"/>
                  <a:gd name="connsiteY50" fmla="*/ 735174 h 6469960"/>
                  <a:gd name="connsiteX51" fmla="*/ 3279172 w 4564389"/>
                  <a:gd name="connsiteY51" fmla="*/ 898440 h 6469960"/>
                  <a:gd name="connsiteX52" fmla="*/ 3487660 w 4564389"/>
                  <a:gd name="connsiteY52" fmla="*/ 891113 h 6469960"/>
                  <a:gd name="connsiteX53" fmla="*/ 3501068 w 4564389"/>
                  <a:gd name="connsiteY53" fmla="*/ 1000776 h 6469960"/>
                  <a:gd name="connsiteX54" fmla="*/ 3635997 w 4564389"/>
                  <a:gd name="connsiteY54" fmla="*/ 971488 h 6469960"/>
                  <a:gd name="connsiteX55" fmla="*/ 3717411 w 4564389"/>
                  <a:gd name="connsiteY55" fmla="*/ 936191 h 6469960"/>
                  <a:gd name="connsiteX56" fmla="*/ 3787244 w 4564389"/>
                  <a:gd name="connsiteY56" fmla="*/ 902282 h 6469960"/>
                  <a:gd name="connsiteX57" fmla="*/ 3842541 w 4564389"/>
                  <a:gd name="connsiteY57" fmla="*/ 990333 h 6469960"/>
                  <a:gd name="connsiteX58" fmla="*/ 2626597 w 4564389"/>
                  <a:gd name="connsiteY58" fmla="*/ 3565299 h 6469960"/>
                  <a:gd name="connsiteX59" fmla="*/ 2695025 w 4564389"/>
                  <a:gd name="connsiteY59" fmla="*/ 3588433 h 6469960"/>
                  <a:gd name="connsiteX60" fmla="*/ 2729650 w 4564389"/>
                  <a:gd name="connsiteY60" fmla="*/ 3708288 h 6469960"/>
                  <a:gd name="connsiteX61" fmla="*/ 2577006 w 4564389"/>
                  <a:gd name="connsiteY61" fmla="*/ 3780513 h 6469960"/>
                  <a:gd name="connsiteX62" fmla="*/ 2501243 w 4564389"/>
                  <a:gd name="connsiteY62" fmla="*/ 3922105 h 6469960"/>
                  <a:gd name="connsiteX63" fmla="*/ 2743076 w 4564389"/>
                  <a:gd name="connsiteY63" fmla="*/ 3753267 h 6469960"/>
                  <a:gd name="connsiteX64" fmla="*/ 2792901 w 4564389"/>
                  <a:gd name="connsiteY64" fmla="*/ 3888089 h 6469960"/>
                  <a:gd name="connsiteX65" fmla="*/ 2791055 w 4564389"/>
                  <a:gd name="connsiteY65" fmla="*/ 3988508 h 6469960"/>
                  <a:gd name="connsiteX66" fmla="*/ 2611560 w 4564389"/>
                  <a:gd name="connsiteY66" fmla="*/ 4115788 h 6469960"/>
                  <a:gd name="connsiteX67" fmla="*/ 2836769 w 4564389"/>
                  <a:gd name="connsiteY67" fmla="*/ 4228881 h 6469960"/>
                  <a:gd name="connsiteX68" fmla="*/ 2886988 w 4564389"/>
                  <a:gd name="connsiteY68" fmla="*/ 4305978 h 6469960"/>
                  <a:gd name="connsiteX69" fmla="*/ 2883585 w 4564389"/>
                  <a:gd name="connsiteY69" fmla="*/ 4360120 h 6469960"/>
                  <a:gd name="connsiteX70" fmla="*/ 2812569 w 4564389"/>
                  <a:gd name="connsiteY70" fmla="*/ 4375543 h 6469960"/>
                  <a:gd name="connsiteX71" fmla="*/ 2661922 w 4564389"/>
                  <a:gd name="connsiteY71" fmla="*/ 4408090 h 6469960"/>
                  <a:gd name="connsiteX72" fmla="*/ 2521467 w 4564389"/>
                  <a:gd name="connsiteY72" fmla="*/ 4387571 h 6469960"/>
                  <a:gd name="connsiteX73" fmla="*/ 2480455 w 4564389"/>
                  <a:gd name="connsiteY73" fmla="*/ 4362135 h 6469960"/>
                  <a:gd name="connsiteX74" fmla="*/ 2497177 w 4564389"/>
                  <a:gd name="connsiteY74" fmla="*/ 4314209 h 6469960"/>
                  <a:gd name="connsiteX75" fmla="*/ 2533970 w 4564389"/>
                  <a:gd name="connsiteY75" fmla="*/ 4150835 h 6469960"/>
                  <a:gd name="connsiteX76" fmla="*/ 2432503 w 4564389"/>
                  <a:gd name="connsiteY76" fmla="*/ 3932719 h 6469960"/>
                  <a:gd name="connsiteX77" fmla="*/ 2354564 w 4564389"/>
                  <a:gd name="connsiteY77" fmla="*/ 3878255 h 6469960"/>
                  <a:gd name="connsiteX78" fmla="*/ 2303530 w 4564389"/>
                  <a:gd name="connsiteY78" fmla="*/ 3730124 h 6469960"/>
                  <a:gd name="connsiteX79" fmla="*/ 2324748 w 4564389"/>
                  <a:gd name="connsiteY79" fmla="*/ 3580623 h 6469960"/>
                  <a:gd name="connsiteX80" fmla="*/ 2375477 w 4564389"/>
                  <a:gd name="connsiteY80" fmla="*/ 3544726 h 6469960"/>
                  <a:gd name="connsiteX81" fmla="*/ 2433658 w 4564389"/>
                  <a:gd name="connsiteY81" fmla="*/ 3498726 h 6469960"/>
                  <a:gd name="connsiteX82" fmla="*/ 2486483 w 4564389"/>
                  <a:gd name="connsiteY82" fmla="*/ 3448838 h 6469960"/>
                  <a:gd name="connsiteX83" fmla="*/ 2524646 w 4564389"/>
                  <a:gd name="connsiteY83" fmla="*/ 3463733 h 6469960"/>
                  <a:gd name="connsiteX84" fmla="*/ 2626597 w 4564389"/>
                  <a:gd name="connsiteY84" fmla="*/ 3565299 h 6469960"/>
                  <a:gd name="connsiteX85" fmla="*/ 2732373 w 4564389"/>
                  <a:gd name="connsiteY85" fmla="*/ 3745144 h 6469960"/>
                  <a:gd name="connsiteX86" fmla="*/ 2670341 w 4564389"/>
                  <a:gd name="connsiteY86" fmla="*/ 3817503 h 6469960"/>
                  <a:gd name="connsiteX87" fmla="*/ 2611551 w 4564389"/>
                  <a:gd name="connsiteY87" fmla="*/ 3882625 h 6469960"/>
                  <a:gd name="connsiteX88" fmla="*/ 2522694 w 4564389"/>
                  <a:gd name="connsiteY88" fmla="*/ 3886226 h 6469960"/>
                  <a:gd name="connsiteX89" fmla="*/ 2638035 w 4564389"/>
                  <a:gd name="connsiteY89" fmla="*/ 3758211 h 6469960"/>
                  <a:gd name="connsiteX90" fmla="*/ 2732373 w 4564389"/>
                  <a:gd name="connsiteY90" fmla="*/ 3745144 h 6469960"/>
                  <a:gd name="connsiteX91" fmla="*/ 2823970 w 4564389"/>
                  <a:gd name="connsiteY91" fmla="*/ 4009090 h 6469960"/>
                  <a:gd name="connsiteX92" fmla="*/ 2843827 w 4564389"/>
                  <a:gd name="connsiteY92" fmla="*/ 4121834 h 6469960"/>
                  <a:gd name="connsiteX93" fmla="*/ 2859366 w 4564389"/>
                  <a:gd name="connsiteY93" fmla="*/ 4205487 h 6469960"/>
                  <a:gd name="connsiteX94" fmla="*/ 2694666 w 4564389"/>
                  <a:gd name="connsiteY94" fmla="*/ 4189043 h 6469960"/>
                  <a:gd name="connsiteX95" fmla="*/ 2661573 w 4564389"/>
                  <a:gd name="connsiteY95" fmla="*/ 4051365 h 6469960"/>
                  <a:gd name="connsiteX96" fmla="*/ 2823970 w 4564389"/>
                  <a:gd name="connsiteY96" fmla="*/ 4009090 h 6469960"/>
                  <a:gd name="connsiteX97" fmla="*/ 2905868 w 4564389"/>
                  <a:gd name="connsiteY97" fmla="*/ 4454798 h 6469960"/>
                  <a:gd name="connsiteX98" fmla="*/ 2899536 w 4564389"/>
                  <a:gd name="connsiteY98" fmla="*/ 4549853 h 6469960"/>
                  <a:gd name="connsiteX99" fmla="*/ 2791387 w 4564389"/>
                  <a:gd name="connsiteY99" fmla="*/ 4595182 h 6469960"/>
                  <a:gd name="connsiteX100" fmla="*/ 2704536 w 4564389"/>
                  <a:gd name="connsiteY100" fmla="*/ 4545850 h 6469960"/>
                  <a:gd name="connsiteX101" fmla="*/ 2619898 w 4564389"/>
                  <a:gd name="connsiteY101" fmla="*/ 4440199 h 6469960"/>
                  <a:gd name="connsiteX102" fmla="*/ 2897816 w 4564389"/>
                  <a:gd name="connsiteY102" fmla="*/ 4377988 h 6469960"/>
                  <a:gd name="connsiteX103" fmla="*/ 2905868 w 4564389"/>
                  <a:gd name="connsiteY103" fmla="*/ 4454798 h 6469960"/>
                  <a:gd name="connsiteX104" fmla="*/ 2683901 w 4564389"/>
                  <a:gd name="connsiteY104" fmla="*/ 4619220 h 6469960"/>
                  <a:gd name="connsiteX105" fmla="*/ 2534615 w 4564389"/>
                  <a:gd name="connsiteY105" fmla="*/ 4635082 h 6469960"/>
                  <a:gd name="connsiteX106" fmla="*/ 2351169 w 4564389"/>
                  <a:gd name="connsiteY106" fmla="*/ 4650917 h 6469960"/>
                  <a:gd name="connsiteX107" fmla="*/ 2417080 w 4564389"/>
                  <a:gd name="connsiteY107" fmla="*/ 4508922 h 6469960"/>
                  <a:gd name="connsiteX108" fmla="*/ 2505605 w 4564389"/>
                  <a:gd name="connsiteY108" fmla="*/ 4452676 h 6469960"/>
                  <a:gd name="connsiteX109" fmla="*/ 2620794 w 4564389"/>
                  <a:gd name="connsiteY109" fmla="*/ 4473052 h 6469960"/>
                  <a:gd name="connsiteX110" fmla="*/ 2722825 w 4564389"/>
                  <a:gd name="connsiteY110" fmla="*/ 4603950 h 6469960"/>
                  <a:gd name="connsiteX111" fmla="*/ 2683901 w 4564389"/>
                  <a:gd name="connsiteY111" fmla="*/ 4619220 h 6469960"/>
                  <a:gd name="connsiteX112" fmla="*/ 2338567 w 4564389"/>
                  <a:gd name="connsiteY112" fmla="*/ 4629431 h 6469960"/>
                  <a:gd name="connsiteX113" fmla="*/ 2277502 w 4564389"/>
                  <a:gd name="connsiteY113" fmla="*/ 4608652 h 6469960"/>
                  <a:gd name="connsiteX114" fmla="*/ 2235479 w 4564389"/>
                  <a:gd name="connsiteY114" fmla="*/ 4572835 h 6469960"/>
                  <a:gd name="connsiteX115" fmla="*/ 2204105 w 4564389"/>
                  <a:gd name="connsiteY115" fmla="*/ 4506593 h 6469960"/>
                  <a:gd name="connsiteX116" fmla="*/ 2217996 w 4564389"/>
                  <a:gd name="connsiteY116" fmla="*/ 4405941 h 6469960"/>
                  <a:gd name="connsiteX117" fmla="*/ 2302786 w 4564389"/>
                  <a:gd name="connsiteY117" fmla="*/ 4446191 h 6469960"/>
                  <a:gd name="connsiteX118" fmla="*/ 2406001 w 4564389"/>
                  <a:gd name="connsiteY118" fmla="*/ 4459465 h 6469960"/>
                  <a:gd name="connsiteX119" fmla="*/ 2381926 w 4564389"/>
                  <a:gd name="connsiteY119" fmla="*/ 4542778 h 6469960"/>
                  <a:gd name="connsiteX120" fmla="*/ 2338567 w 4564389"/>
                  <a:gd name="connsiteY120" fmla="*/ 4629431 h 6469960"/>
                  <a:gd name="connsiteX121" fmla="*/ 2315209 w 4564389"/>
                  <a:gd name="connsiteY121" fmla="*/ 4654374 h 6469960"/>
                  <a:gd name="connsiteX122" fmla="*/ 2260405 w 4564389"/>
                  <a:gd name="connsiteY122" fmla="*/ 4644773 h 6469960"/>
                  <a:gd name="connsiteX123" fmla="*/ 2315209 w 4564389"/>
                  <a:gd name="connsiteY123" fmla="*/ 4654374 h 6469960"/>
                  <a:gd name="connsiteX124" fmla="*/ 2242456 w 4564389"/>
                  <a:gd name="connsiteY124" fmla="*/ 4652807 h 6469960"/>
                  <a:gd name="connsiteX125" fmla="*/ 2184364 w 4564389"/>
                  <a:gd name="connsiteY125" fmla="*/ 4653757 h 6469960"/>
                  <a:gd name="connsiteX126" fmla="*/ 2242456 w 4564389"/>
                  <a:gd name="connsiteY126" fmla="*/ 4652807 h 6469960"/>
                  <a:gd name="connsiteX127" fmla="*/ 2180451 w 4564389"/>
                  <a:gd name="connsiteY127" fmla="*/ 3973202 h 6469960"/>
                  <a:gd name="connsiteX128" fmla="*/ 2049713 w 4564389"/>
                  <a:gd name="connsiteY128" fmla="*/ 4038969 h 6469960"/>
                  <a:gd name="connsiteX129" fmla="*/ 1901072 w 4564389"/>
                  <a:gd name="connsiteY129" fmla="*/ 4082730 h 6469960"/>
                  <a:gd name="connsiteX130" fmla="*/ 2197969 w 4564389"/>
                  <a:gd name="connsiteY130" fmla="*/ 3851350 h 6469960"/>
                  <a:gd name="connsiteX131" fmla="*/ 2189488 w 4564389"/>
                  <a:gd name="connsiteY131" fmla="*/ 3913686 h 6469960"/>
                  <a:gd name="connsiteX132" fmla="*/ 2180451 w 4564389"/>
                  <a:gd name="connsiteY132" fmla="*/ 3973202 h 6469960"/>
                  <a:gd name="connsiteX133" fmla="*/ 2154746 w 4564389"/>
                  <a:gd name="connsiteY133" fmla="*/ 4117195 h 6469960"/>
                  <a:gd name="connsiteX134" fmla="*/ 2105136 w 4564389"/>
                  <a:gd name="connsiteY134" fmla="*/ 4407679 h 6469960"/>
                  <a:gd name="connsiteX135" fmla="*/ 1994846 w 4564389"/>
                  <a:gd name="connsiteY135" fmla="*/ 4363926 h 6469960"/>
                  <a:gd name="connsiteX136" fmla="*/ 1882998 w 4564389"/>
                  <a:gd name="connsiteY136" fmla="*/ 4361705 h 6469960"/>
                  <a:gd name="connsiteX137" fmla="*/ 1664596 w 4564389"/>
                  <a:gd name="connsiteY137" fmla="*/ 4450625 h 6469960"/>
                  <a:gd name="connsiteX138" fmla="*/ 1646602 w 4564389"/>
                  <a:gd name="connsiteY138" fmla="*/ 4246749 h 6469960"/>
                  <a:gd name="connsiteX139" fmla="*/ 1785436 w 4564389"/>
                  <a:gd name="connsiteY139" fmla="*/ 4152241 h 6469960"/>
                  <a:gd name="connsiteX140" fmla="*/ 1864467 w 4564389"/>
                  <a:gd name="connsiteY140" fmla="*/ 4114167 h 6469960"/>
                  <a:gd name="connsiteX141" fmla="*/ 1954354 w 4564389"/>
                  <a:gd name="connsiteY141" fmla="*/ 4100079 h 6469960"/>
                  <a:gd name="connsiteX142" fmla="*/ 2162000 w 4564389"/>
                  <a:gd name="connsiteY142" fmla="*/ 4017446 h 6469960"/>
                  <a:gd name="connsiteX143" fmla="*/ 2154746 w 4564389"/>
                  <a:gd name="connsiteY143" fmla="*/ 4117195 h 6469960"/>
                  <a:gd name="connsiteX144" fmla="*/ 2088307 w 4564389"/>
                  <a:gd name="connsiteY144" fmla="*/ 4526548 h 6469960"/>
                  <a:gd name="connsiteX145" fmla="*/ 2072382 w 4564389"/>
                  <a:gd name="connsiteY145" fmla="*/ 4604532 h 6469960"/>
                  <a:gd name="connsiteX146" fmla="*/ 2002101 w 4564389"/>
                  <a:gd name="connsiteY146" fmla="*/ 4625105 h 6469960"/>
                  <a:gd name="connsiteX147" fmla="*/ 1812099 w 4564389"/>
                  <a:gd name="connsiteY147" fmla="*/ 4664773 h 6469960"/>
                  <a:gd name="connsiteX148" fmla="*/ 1727031 w 4564389"/>
                  <a:gd name="connsiteY148" fmla="*/ 4681916 h 6469960"/>
                  <a:gd name="connsiteX149" fmla="*/ 1668035 w 4564389"/>
                  <a:gd name="connsiteY149" fmla="*/ 4686689 h 6469960"/>
                  <a:gd name="connsiteX150" fmla="*/ 1665850 w 4564389"/>
                  <a:gd name="connsiteY150" fmla="*/ 4629968 h 6469960"/>
                  <a:gd name="connsiteX151" fmla="*/ 1666844 w 4564389"/>
                  <a:gd name="connsiteY151" fmla="*/ 4547569 h 6469960"/>
                  <a:gd name="connsiteX152" fmla="*/ 1715468 w 4564389"/>
                  <a:gd name="connsiteY152" fmla="*/ 4447526 h 6469960"/>
                  <a:gd name="connsiteX153" fmla="*/ 1879873 w 4564389"/>
                  <a:gd name="connsiteY153" fmla="*/ 4388046 h 6469960"/>
                  <a:gd name="connsiteX154" fmla="*/ 2052176 w 4564389"/>
                  <a:gd name="connsiteY154" fmla="*/ 4405896 h 6469960"/>
                  <a:gd name="connsiteX155" fmla="*/ 2098768 w 4564389"/>
                  <a:gd name="connsiteY155" fmla="*/ 4436984 h 6469960"/>
                  <a:gd name="connsiteX156" fmla="*/ 2088307 w 4564389"/>
                  <a:gd name="connsiteY156" fmla="*/ 4526548 h 6469960"/>
                  <a:gd name="connsiteX157" fmla="*/ 2016951 w 4564389"/>
                  <a:gd name="connsiteY157" fmla="*/ 5375134 h 6469960"/>
                  <a:gd name="connsiteX158" fmla="*/ 1916478 w 4564389"/>
                  <a:gd name="connsiteY158" fmla="*/ 5390172 h 6469960"/>
                  <a:gd name="connsiteX159" fmla="*/ 1787200 w 4564389"/>
                  <a:gd name="connsiteY159" fmla="*/ 5385569 h 6469960"/>
                  <a:gd name="connsiteX160" fmla="*/ 1682186 w 4564389"/>
                  <a:gd name="connsiteY160" fmla="*/ 5351015 h 6469960"/>
                  <a:gd name="connsiteX161" fmla="*/ 1714447 w 4564389"/>
                  <a:gd name="connsiteY161" fmla="*/ 5319659 h 6469960"/>
                  <a:gd name="connsiteX162" fmla="*/ 1949589 w 4564389"/>
                  <a:gd name="connsiteY162" fmla="*/ 5315995 h 6469960"/>
                  <a:gd name="connsiteX163" fmla="*/ 2020238 w 4564389"/>
                  <a:gd name="connsiteY163" fmla="*/ 5307801 h 6469960"/>
                  <a:gd name="connsiteX164" fmla="*/ 2016951 w 4564389"/>
                  <a:gd name="connsiteY164" fmla="*/ 5375134 h 6469960"/>
                  <a:gd name="connsiteX165" fmla="*/ 1972679 w 4564389"/>
                  <a:gd name="connsiteY165" fmla="*/ 5894644 h 6469960"/>
                  <a:gd name="connsiteX166" fmla="*/ 1690121 w 4564389"/>
                  <a:gd name="connsiteY166" fmla="*/ 5636905 h 6469960"/>
                  <a:gd name="connsiteX167" fmla="*/ 1669226 w 4564389"/>
                  <a:gd name="connsiteY167" fmla="*/ 5431506 h 6469960"/>
                  <a:gd name="connsiteX168" fmla="*/ 1673830 w 4564389"/>
                  <a:gd name="connsiteY168" fmla="*/ 5377508 h 6469960"/>
                  <a:gd name="connsiteX169" fmla="*/ 1749565 w 4564389"/>
                  <a:gd name="connsiteY169" fmla="*/ 5399559 h 6469960"/>
                  <a:gd name="connsiteX170" fmla="*/ 1964618 w 4564389"/>
                  <a:gd name="connsiteY170" fmla="*/ 5401673 h 6469960"/>
                  <a:gd name="connsiteX171" fmla="*/ 2021017 w 4564389"/>
                  <a:gd name="connsiteY171" fmla="*/ 5411041 h 6469960"/>
                  <a:gd name="connsiteX172" fmla="*/ 2014721 w 4564389"/>
                  <a:gd name="connsiteY172" fmla="*/ 5504322 h 6469960"/>
                  <a:gd name="connsiteX173" fmla="*/ 1972679 w 4564389"/>
                  <a:gd name="connsiteY173" fmla="*/ 5894644 h 6469960"/>
                  <a:gd name="connsiteX174" fmla="*/ 1682088 w 4564389"/>
                  <a:gd name="connsiteY174" fmla="*/ 5894778 h 6469960"/>
                  <a:gd name="connsiteX175" fmla="*/ 1681210 w 4564389"/>
                  <a:gd name="connsiteY175" fmla="*/ 5659806 h 6469960"/>
                  <a:gd name="connsiteX176" fmla="*/ 1799300 w 4564389"/>
                  <a:gd name="connsiteY176" fmla="*/ 5833937 h 6469960"/>
                  <a:gd name="connsiteX177" fmla="*/ 1895618 w 4564389"/>
                  <a:gd name="connsiteY177" fmla="*/ 5894617 h 6469960"/>
                  <a:gd name="connsiteX178" fmla="*/ 1988747 w 4564389"/>
                  <a:gd name="connsiteY178" fmla="*/ 5920080 h 6469960"/>
                  <a:gd name="connsiteX179" fmla="*/ 1927995 w 4564389"/>
                  <a:gd name="connsiteY179" fmla="*/ 5935082 h 6469960"/>
                  <a:gd name="connsiteX180" fmla="*/ 1892430 w 4564389"/>
                  <a:gd name="connsiteY180" fmla="*/ 5925714 h 6469960"/>
                  <a:gd name="connsiteX181" fmla="*/ 1824378 w 4564389"/>
                  <a:gd name="connsiteY181" fmla="*/ 5927621 h 6469960"/>
                  <a:gd name="connsiteX182" fmla="*/ 1719373 w 4564389"/>
                  <a:gd name="connsiteY182" fmla="*/ 5927693 h 6469960"/>
                  <a:gd name="connsiteX183" fmla="*/ 1682088 w 4564389"/>
                  <a:gd name="connsiteY183" fmla="*/ 5894778 h 6469960"/>
                  <a:gd name="connsiteX184" fmla="*/ 1703556 w 4564389"/>
                  <a:gd name="connsiteY184" fmla="*/ 4938383 h 6469960"/>
                  <a:gd name="connsiteX185" fmla="*/ 1997891 w 4564389"/>
                  <a:gd name="connsiteY185" fmla="*/ 5074136 h 6469960"/>
                  <a:gd name="connsiteX186" fmla="*/ 2037192 w 4564389"/>
                  <a:gd name="connsiteY186" fmla="*/ 5238191 h 6469960"/>
                  <a:gd name="connsiteX187" fmla="*/ 2017005 w 4564389"/>
                  <a:gd name="connsiteY187" fmla="*/ 5288463 h 6469960"/>
                  <a:gd name="connsiteX188" fmla="*/ 1921448 w 4564389"/>
                  <a:gd name="connsiteY188" fmla="*/ 5292091 h 6469960"/>
                  <a:gd name="connsiteX189" fmla="*/ 1716830 w 4564389"/>
                  <a:gd name="connsiteY189" fmla="*/ 5295467 h 6469960"/>
                  <a:gd name="connsiteX190" fmla="*/ 1666969 w 4564389"/>
                  <a:gd name="connsiteY190" fmla="*/ 5242266 h 6469960"/>
                  <a:gd name="connsiteX191" fmla="*/ 1660637 w 4564389"/>
                  <a:gd name="connsiteY191" fmla="*/ 5086908 h 6469960"/>
                  <a:gd name="connsiteX192" fmla="*/ 1703556 w 4564389"/>
                  <a:gd name="connsiteY192" fmla="*/ 4938383 h 6469960"/>
                  <a:gd name="connsiteX193" fmla="*/ 1662804 w 4564389"/>
                  <a:gd name="connsiteY193" fmla="*/ 4863722 h 6469960"/>
                  <a:gd name="connsiteX194" fmla="*/ 1662921 w 4564389"/>
                  <a:gd name="connsiteY194" fmla="*/ 4748525 h 6469960"/>
                  <a:gd name="connsiteX195" fmla="*/ 1716874 w 4564389"/>
                  <a:gd name="connsiteY195" fmla="*/ 4706259 h 6469960"/>
                  <a:gd name="connsiteX196" fmla="*/ 1946965 w 4564389"/>
                  <a:gd name="connsiteY196" fmla="*/ 4657841 h 6469960"/>
                  <a:gd name="connsiteX197" fmla="*/ 2042360 w 4564389"/>
                  <a:gd name="connsiteY197" fmla="*/ 4635915 h 6469960"/>
                  <a:gd name="connsiteX198" fmla="*/ 2071298 w 4564389"/>
                  <a:gd name="connsiteY198" fmla="*/ 4681808 h 6469960"/>
                  <a:gd name="connsiteX199" fmla="*/ 2051021 w 4564389"/>
                  <a:gd name="connsiteY199" fmla="*/ 4873951 h 6469960"/>
                  <a:gd name="connsiteX200" fmla="*/ 2045414 w 4564389"/>
                  <a:gd name="connsiteY200" fmla="*/ 5082591 h 6469960"/>
                  <a:gd name="connsiteX201" fmla="*/ 2031272 w 4564389"/>
                  <a:gd name="connsiteY201" fmla="*/ 5101417 h 6469960"/>
                  <a:gd name="connsiteX202" fmla="*/ 1983705 w 4564389"/>
                  <a:gd name="connsiteY202" fmla="*/ 5019896 h 6469960"/>
                  <a:gd name="connsiteX203" fmla="*/ 1832681 w 4564389"/>
                  <a:gd name="connsiteY203" fmla="*/ 4911747 h 6469960"/>
                  <a:gd name="connsiteX204" fmla="*/ 1730407 w 4564389"/>
                  <a:gd name="connsiteY204" fmla="*/ 4907501 h 6469960"/>
                  <a:gd name="connsiteX205" fmla="*/ 1661945 w 4564389"/>
                  <a:gd name="connsiteY205" fmla="*/ 4929337 h 6469960"/>
                  <a:gd name="connsiteX206" fmla="*/ 1662804 w 4564389"/>
                  <a:gd name="connsiteY206" fmla="*/ 4863722 h 6469960"/>
                  <a:gd name="connsiteX207" fmla="*/ 2118383 w 4564389"/>
                  <a:gd name="connsiteY207" fmla="*/ 6183767 h 6469960"/>
                  <a:gd name="connsiteX208" fmla="*/ 2277852 w 4564389"/>
                  <a:gd name="connsiteY208" fmla="*/ 6272525 h 6469960"/>
                  <a:gd name="connsiteX209" fmla="*/ 2436273 w 4564389"/>
                  <a:gd name="connsiteY209" fmla="*/ 6347275 h 6469960"/>
                  <a:gd name="connsiteX210" fmla="*/ 2404549 w 4564389"/>
                  <a:gd name="connsiteY210" fmla="*/ 6384803 h 6469960"/>
                  <a:gd name="connsiteX211" fmla="*/ 2342293 w 4564389"/>
                  <a:gd name="connsiteY211" fmla="*/ 6374126 h 6469960"/>
                  <a:gd name="connsiteX212" fmla="*/ 2155247 w 4564389"/>
                  <a:gd name="connsiteY212" fmla="*/ 6348932 h 6469960"/>
                  <a:gd name="connsiteX213" fmla="*/ 1781871 w 4564389"/>
                  <a:gd name="connsiteY213" fmla="*/ 6273627 h 6469960"/>
                  <a:gd name="connsiteX214" fmla="*/ 1693283 w 4564389"/>
                  <a:gd name="connsiteY214" fmla="*/ 6253009 h 6469960"/>
                  <a:gd name="connsiteX215" fmla="*/ 1651564 w 4564389"/>
                  <a:gd name="connsiteY215" fmla="*/ 6217783 h 6469960"/>
                  <a:gd name="connsiteX216" fmla="*/ 1668438 w 4564389"/>
                  <a:gd name="connsiteY216" fmla="*/ 6017464 h 6469960"/>
                  <a:gd name="connsiteX217" fmla="*/ 1969535 w 4564389"/>
                  <a:gd name="connsiteY217" fmla="*/ 6038153 h 6469960"/>
                  <a:gd name="connsiteX218" fmla="*/ 2030421 w 4564389"/>
                  <a:gd name="connsiteY218" fmla="*/ 6087941 h 6469960"/>
                  <a:gd name="connsiteX219" fmla="*/ 2118383 w 4564389"/>
                  <a:gd name="connsiteY219" fmla="*/ 6183767 h 6469960"/>
                  <a:gd name="connsiteX220" fmla="*/ 1630042 w 4564389"/>
                  <a:gd name="connsiteY220" fmla="*/ 4040724 h 6469960"/>
                  <a:gd name="connsiteX221" fmla="*/ 1625572 w 4564389"/>
                  <a:gd name="connsiteY221" fmla="*/ 3967470 h 6469960"/>
                  <a:gd name="connsiteX222" fmla="*/ 1617574 w 4564389"/>
                  <a:gd name="connsiteY222" fmla="*/ 3892639 h 6469960"/>
                  <a:gd name="connsiteX223" fmla="*/ 1655577 w 4564389"/>
                  <a:gd name="connsiteY223" fmla="*/ 3886315 h 6469960"/>
                  <a:gd name="connsiteX224" fmla="*/ 1718433 w 4564389"/>
                  <a:gd name="connsiteY224" fmla="*/ 3863844 h 6469960"/>
                  <a:gd name="connsiteX225" fmla="*/ 1806663 w 4564389"/>
                  <a:gd name="connsiteY225" fmla="*/ 3773223 h 6469960"/>
                  <a:gd name="connsiteX226" fmla="*/ 1823537 w 4564389"/>
                  <a:gd name="connsiteY226" fmla="*/ 3659897 h 6469960"/>
                  <a:gd name="connsiteX227" fmla="*/ 1824038 w 4564389"/>
                  <a:gd name="connsiteY227" fmla="*/ 3366493 h 6469960"/>
                  <a:gd name="connsiteX228" fmla="*/ 1891373 w 4564389"/>
                  <a:gd name="connsiteY228" fmla="*/ 3354814 h 6469960"/>
                  <a:gd name="connsiteX229" fmla="*/ 2050323 w 4564389"/>
                  <a:gd name="connsiteY229" fmla="*/ 3357895 h 6469960"/>
                  <a:gd name="connsiteX230" fmla="*/ 1924735 w 4564389"/>
                  <a:gd name="connsiteY230" fmla="*/ 3411508 h 6469960"/>
                  <a:gd name="connsiteX231" fmla="*/ 1859058 w 4564389"/>
                  <a:gd name="connsiteY231" fmla="*/ 3541036 h 6469960"/>
                  <a:gd name="connsiteX232" fmla="*/ 2071925 w 4564389"/>
                  <a:gd name="connsiteY232" fmla="*/ 3666641 h 6469960"/>
                  <a:gd name="connsiteX233" fmla="*/ 1873361 w 4564389"/>
                  <a:gd name="connsiteY233" fmla="*/ 3868797 h 6469960"/>
                  <a:gd name="connsiteX234" fmla="*/ 1826528 w 4564389"/>
                  <a:gd name="connsiteY234" fmla="*/ 4104064 h 6469960"/>
                  <a:gd name="connsiteX235" fmla="*/ 1638980 w 4564389"/>
                  <a:gd name="connsiteY235" fmla="*/ 4192563 h 6469960"/>
                  <a:gd name="connsiteX236" fmla="*/ 1630042 w 4564389"/>
                  <a:gd name="connsiteY236" fmla="*/ 4040724 h 6469960"/>
                  <a:gd name="connsiteX237" fmla="*/ 1602769 w 4564389"/>
                  <a:gd name="connsiteY237" fmla="*/ 2079453 h 6469960"/>
                  <a:gd name="connsiteX238" fmla="*/ 1656123 w 4564389"/>
                  <a:gd name="connsiteY238" fmla="*/ 2061451 h 6469960"/>
                  <a:gd name="connsiteX239" fmla="*/ 1694340 w 4564389"/>
                  <a:gd name="connsiteY239" fmla="*/ 2010641 h 6469960"/>
                  <a:gd name="connsiteX240" fmla="*/ 1636795 w 4564389"/>
                  <a:gd name="connsiteY240" fmla="*/ 1827813 h 6469960"/>
                  <a:gd name="connsiteX241" fmla="*/ 1581856 w 4564389"/>
                  <a:gd name="connsiteY241" fmla="*/ 1753582 h 6469960"/>
                  <a:gd name="connsiteX242" fmla="*/ 1520943 w 4564389"/>
                  <a:gd name="connsiteY242" fmla="*/ 1723524 h 6469960"/>
                  <a:gd name="connsiteX243" fmla="*/ 1502547 w 4564389"/>
                  <a:gd name="connsiteY243" fmla="*/ 1706373 h 6469960"/>
                  <a:gd name="connsiteX244" fmla="*/ 1467590 w 4564389"/>
                  <a:gd name="connsiteY244" fmla="*/ 1737622 h 6469960"/>
                  <a:gd name="connsiteX245" fmla="*/ 1391890 w 4564389"/>
                  <a:gd name="connsiteY245" fmla="*/ 1754227 h 6469960"/>
                  <a:gd name="connsiteX246" fmla="*/ 1395894 w 4564389"/>
                  <a:gd name="connsiteY246" fmla="*/ 1630664 h 6469960"/>
                  <a:gd name="connsiteX247" fmla="*/ 1477066 w 4564389"/>
                  <a:gd name="connsiteY247" fmla="*/ 1611256 h 6469960"/>
                  <a:gd name="connsiteX248" fmla="*/ 1493689 w 4564389"/>
                  <a:gd name="connsiteY248" fmla="*/ 1585954 h 6469960"/>
                  <a:gd name="connsiteX249" fmla="*/ 1466954 w 4564389"/>
                  <a:gd name="connsiteY249" fmla="*/ 1539819 h 6469960"/>
                  <a:gd name="connsiteX250" fmla="*/ 1450967 w 4564389"/>
                  <a:gd name="connsiteY250" fmla="*/ 1436990 h 6469960"/>
                  <a:gd name="connsiteX251" fmla="*/ 1434344 w 4564389"/>
                  <a:gd name="connsiteY251" fmla="*/ 1344730 h 6469960"/>
                  <a:gd name="connsiteX252" fmla="*/ 1480872 w 4564389"/>
                  <a:gd name="connsiteY252" fmla="*/ 1285402 h 6469960"/>
                  <a:gd name="connsiteX253" fmla="*/ 1567517 w 4564389"/>
                  <a:gd name="connsiteY253" fmla="*/ 1232506 h 6469960"/>
                  <a:gd name="connsiteX254" fmla="*/ 1664864 w 4564389"/>
                  <a:gd name="connsiteY254" fmla="*/ 1176062 h 6469960"/>
                  <a:gd name="connsiteX255" fmla="*/ 1724568 w 4564389"/>
                  <a:gd name="connsiteY255" fmla="*/ 1147805 h 6469960"/>
                  <a:gd name="connsiteX256" fmla="*/ 1807191 w 4564389"/>
                  <a:gd name="connsiteY256" fmla="*/ 1229819 h 6469960"/>
                  <a:gd name="connsiteX257" fmla="*/ 1768481 w 4564389"/>
                  <a:gd name="connsiteY257" fmla="*/ 1306020 h 6469960"/>
                  <a:gd name="connsiteX258" fmla="*/ 1811956 w 4564389"/>
                  <a:gd name="connsiteY258" fmla="*/ 1410255 h 6469960"/>
                  <a:gd name="connsiteX259" fmla="*/ 1855009 w 4564389"/>
                  <a:gd name="connsiteY259" fmla="*/ 1442104 h 6469960"/>
                  <a:gd name="connsiteX260" fmla="*/ 1857401 w 4564389"/>
                  <a:gd name="connsiteY260" fmla="*/ 1460169 h 6469960"/>
                  <a:gd name="connsiteX261" fmla="*/ 1851230 w 4564389"/>
                  <a:gd name="connsiteY261" fmla="*/ 1484952 h 6469960"/>
                  <a:gd name="connsiteX262" fmla="*/ 1931444 w 4564389"/>
                  <a:gd name="connsiteY262" fmla="*/ 1487773 h 6469960"/>
                  <a:gd name="connsiteX263" fmla="*/ 1831087 w 4564389"/>
                  <a:gd name="connsiteY263" fmla="*/ 1366494 h 6469960"/>
                  <a:gd name="connsiteX264" fmla="*/ 1833201 w 4564389"/>
                  <a:gd name="connsiteY264" fmla="*/ 1319213 h 6469960"/>
                  <a:gd name="connsiteX265" fmla="*/ 1919415 w 4564389"/>
                  <a:gd name="connsiteY265" fmla="*/ 1333167 h 6469960"/>
                  <a:gd name="connsiteX266" fmla="*/ 2069901 w 4564389"/>
                  <a:gd name="connsiteY266" fmla="*/ 1492216 h 6469960"/>
                  <a:gd name="connsiteX267" fmla="*/ 2127312 w 4564389"/>
                  <a:gd name="connsiteY267" fmla="*/ 1620033 h 6469960"/>
                  <a:gd name="connsiteX268" fmla="*/ 1947664 w 4564389"/>
                  <a:gd name="connsiteY268" fmla="*/ 1752400 h 6469960"/>
                  <a:gd name="connsiteX269" fmla="*/ 1930691 w 4564389"/>
                  <a:gd name="connsiteY269" fmla="*/ 1915810 h 6469960"/>
                  <a:gd name="connsiteX270" fmla="*/ 2009732 w 4564389"/>
                  <a:gd name="connsiteY270" fmla="*/ 1976750 h 6469960"/>
                  <a:gd name="connsiteX271" fmla="*/ 2056440 w 4564389"/>
                  <a:gd name="connsiteY271" fmla="*/ 2042409 h 6469960"/>
                  <a:gd name="connsiteX272" fmla="*/ 2023399 w 4564389"/>
                  <a:gd name="connsiteY272" fmla="*/ 2114562 h 6469960"/>
                  <a:gd name="connsiteX273" fmla="*/ 1924467 w 4564389"/>
                  <a:gd name="connsiteY273" fmla="*/ 2166743 h 6469960"/>
                  <a:gd name="connsiteX274" fmla="*/ 1696982 w 4564389"/>
                  <a:gd name="connsiteY274" fmla="*/ 2211811 h 6469960"/>
                  <a:gd name="connsiteX275" fmla="*/ 1628492 w 4564389"/>
                  <a:gd name="connsiteY275" fmla="*/ 2196523 h 6469960"/>
                  <a:gd name="connsiteX276" fmla="*/ 1602769 w 4564389"/>
                  <a:gd name="connsiteY276" fmla="*/ 2079453 h 6469960"/>
                  <a:gd name="connsiteX277" fmla="*/ 1590974 w 4564389"/>
                  <a:gd name="connsiteY277" fmla="*/ 1933445 h 6469960"/>
                  <a:gd name="connsiteX278" fmla="*/ 1505073 w 4564389"/>
                  <a:gd name="connsiteY278" fmla="*/ 1957323 h 6469960"/>
                  <a:gd name="connsiteX279" fmla="*/ 1409525 w 4564389"/>
                  <a:gd name="connsiteY279" fmla="*/ 1978657 h 6469960"/>
                  <a:gd name="connsiteX280" fmla="*/ 1243697 w 4564389"/>
                  <a:gd name="connsiteY280" fmla="*/ 2117357 h 6469960"/>
                  <a:gd name="connsiteX281" fmla="*/ 1073471 w 4564389"/>
                  <a:gd name="connsiteY281" fmla="*/ 2295482 h 6469960"/>
                  <a:gd name="connsiteX282" fmla="*/ 995810 w 4564389"/>
                  <a:gd name="connsiteY282" fmla="*/ 2375633 h 6469960"/>
                  <a:gd name="connsiteX283" fmla="*/ 929639 w 4564389"/>
                  <a:gd name="connsiteY283" fmla="*/ 2440792 h 6469960"/>
                  <a:gd name="connsiteX284" fmla="*/ 945663 w 4564389"/>
                  <a:gd name="connsiteY284" fmla="*/ 2394156 h 6469960"/>
                  <a:gd name="connsiteX285" fmla="*/ 945439 w 4564389"/>
                  <a:gd name="connsiteY285" fmla="*/ 2367232 h 6469960"/>
                  <a:gd name="connsiteX286" fmla="*/ 955138 w 4564389"/>
                  <a:gd name="connsiteY286" fmla="*/ 2350484 h 6469960"/>
                  <a:gd name="connsiteX287" fmla="*/ 966226 w 4564389"/>
                  <a:gd name="connsiteY287" fmla="*/ 2323319 h 6469960"/>
                  <a:gd name="connsiteX288" fmla="*/ 972953 w 4564389"/>
                  <a:gd name="connsiteY288" fmla="*/ 2296521 h 6469960"/>
                  <a:gd name="connsiteX289" fmla="*/ 990570 w 4564389"/>
                  <a:gd name="connsiteY289" fmla="*/ 2271730 h 6469960"/>
                  <a:gd name="connsiteX290" fmla="*/ 956025 w 4564389"/>
                  <a:gd name="connsiteY290" fmla="*/ 2232841 h 6469960"/>
                  <a:gd name="connsiteX291" fmla="*/ 1028089 w 4564389"/>
                  <a:gd name="connsiteY291" fmla="*/ 2133335 h 6469960"/>
                  <a:gd name="connsiteX292" fmla="*/ 1184361 w 4564389"/>
                  <a:gd name="connsiteY292" fmla="*/ 2066251 h 6469960"/>
                  <a:gd name="connsiteX293" fmla="*/ 1307422 w 4564389"/>
                  <a:gd name="connsiteY293" fmla="*/ 1976463 h 6469960"/>
                  <a:gd name="connsiteX294" fmla="*/ 1392078 w 4564389"/>
                  <a:gd name="connsiteY294" fmla="*/ 1873177 h 6469960"/>
                  <a:gd name="connsiteX295" fmla="*/ 1458257 w 4564389"/>
                  <a:gd name="connsiteY295" fmla="*/ 1885502 h 6469960"/>
                  <a:gd name="connsiteX296" fmla="*/ 1505717 w 4564389"/>
                  <a:gd name="connsiteY296" fmla="*/ 1861086 h 6469960"/>
                  <a:gd name="connsiteX297" fmla="*/ 1554879 w 4564389"/>
                  <a:gd name="connsiteY297" fmla="*/ 1867320 h 6469960"/>
                  <a:gd name="connsiteX298" fmla="*/ 1590212 w 4564389"/>
                  <a:gd name="connsiteY298" fmla="*/ 1854673 h 6469960"/>
                  <a:gd name="connsiteX299" fmla="*/ 1637055 w 4564389"/>
                  <a:gd name="connsiteY299" fmla="*/ 1932702 h 6469960"/>
                  <a:gd name="connsiteX300" fmla="*/ 1621972 w 4564389"/>
                  <a:gd name="connsiteY300" fmla="*/ 1950534 h 6469960"/>
                  <a:gd name="connsiteX301" fmla="*/ 1590974 w 4564389"/>
                  <a:gd name="connsiteY301" fmla="*/ 1933445 h 6469960"/>
                  <a:gd name="connsiteX302" fmla="*/ 1505341 w 4564389"/>
                  <a:gd name="connsiteY302" fmla="*/ 4756111 h 6469960"/>
                  <a:gd name="connsiteX303" fmla="*/ 1444196 w 4564389"/>
                  <a:gd name="connsiteY303" fmla="*/ 4767091 h 6469960"/>
                  <a:gd name="connsiteX304" fmla="*/ 1364895 w 4564389"/>
                  <a:gd name="connsiteY304" fmla="*/ 4693335 h 6469960"/>
                  <a:gd name="connsiteX305" fmla="*/ 1338698 w 4564389"/>
                  <a:gd name="connsiteY305" fmla="*/ 4459366 h 6469960"/>
                  <a:gd name="connsiteX306" fmla="*/ 1482870 w 4564389"/>
                  <a:gd name="connsiteY306" fmla="*/ 4507041 h 6469960"/>
                  <a:gd name="connsiteX307" fmla="*/ 1501490 w 4564389"/>
                  <a:gd name="connsiteY307" fmla="*/ 4620421 h 6469960"/>
                  <a:gd name="connsiteX308" fmla="*/ 1505341 w 4564389"/>
                  <a:gd name="connsiteY308" fmla="*/ 4756111 h 6469960"/>
                  <a:gd name="connsiteX309" fmla="*/ 1384196 w 4564389"/>
                  <a:gd name="connsiteY309" fmla="*/ 4776648 h 6469960"/>
                  <a:gd name="connsiteX310" fmla="*/ 1285443 w 4564389"/>
                  <a:gd name="connsiteY310" fmla="*/ 4794426 h 6469960"/>
                  <a:gd name="connsiteX311" fmla="*/ 1161145 w 4564389"/>
                  <a:gd name="connsiteY311" fmla="*/ 4821761 h 6469960"/>
                  <a:gd name="connsiteX312" fmla="*/ 1092942 w 4564389"/>
                  <a:gd name="connsiteY312" fmla="*/ 4813566 h 6469960"/>
                  <a:gd name="connsiteX313" fmla="*/ 1090219 w 4564389"/>
                  <a:gd name="connsiteY313" fmla="*/ 4699694 h 6469960"/>
                  <a:gd name="connsiteX314" fmla="*/ 1098307 w 4564389"/>
                  <a:gd name="connsiteY314" fmla="*/ 4584425 h 6469960"/>
                  <a:gd name="connsiteX315" fmla="*/ 1116130 w 4564389"/>
                  <a:gd name="connsiteY315" fmla="*/ 4490570 h 6469960"/>
                  <a:gd name="connsiteX316" fmla="*/ 1202703 w 4564389"/>
                  <a:gd name="connsiteY316" fmla="*/ 4466003 h 6469960"/>
                  <a:gd name="connsiteX317" fmla="*/ 1323051 w 4564389"/>
                  <a:gd name="connsiteY317" fmla="*/ 4448547 h 6469960"/>
                  <a:gd name="connsiteX318" fmla="*/ 1322746 w 4564389"/>
                  <a:gd name="connsiteY318" fmla="*/ 4644138 h 6469960"/>
                  <a:gd name="connsiteX319" fmla="*/ 1384196 w 4564389"/>
                  <a:gd name="connsiteY319" fmla="*/ 4776648 h 6469960"/>
                  <a:gd name="connsiteX320" fmla="*/ 1086010 w 4564389"/>
                  <a:gd name="connsiteY320" fmla="*/ 4520772 h 6469960"/>
                  <a:gd name="connsiteX321" fmla="*/ 1075701 w 4564389"/>
                  <a:gd name="connsiteY321" fmla="*/ 4811703 h 6469960"/>
                  <a:gd name="connsiteX322" fmla="*/ 1080179 w 4564389"/>
                  <a:gd name="connsiteY322" fmla="*/ 4848174 h 6469960"/>
                  <a:gd name="connsiteX323" fmla="*/ 1046852 w 4564389"/>
                  <a:gd name="connsiteY323" fmla="*/ 4856020 h 6469960"/>
                  <a:gd name="connsiteX324" fmla="*/ 980136 w 4564389"/>
                  <a:gd name="connsiteY324" fmla="*/ 4871541 h 6469960"/>
                  <a:gd name="connsiteX325" fmla="*/ 922430 w 4564389"/>
                  <a:gd name="connsiteY325" fmla="*/ 4812850 h 6469960"/>
                  <a:gd name="connsiteX326" fmla="*/ 961059 w 4564389"/>
                  <a:gd name="connsiteY326" fmla="*/ 4549898 h 6469960"/>
                  <a:gd name="connsiteX327" fmla="*/ 1018989 w 4564389"/>
                  <a:gd name="connsiteY327" fmla="*/ 4501497 h 6469960"/>
                  <a:gd name="connsiteX328" fmla="*/ 1086010 w 4564389"/>
                  <a:gd name="connsiteY328" fmla="*/ 4520772 h 6469960"/>
                  <a:gd name="connsiteX329" fmla="*/ 918050 w 4564389"/>
                  <a:gd name="connsiteY329" fmla="*/ 4881223 h 6469960"/>
                  <a:gd name="connsiteX330" fmla="*/ 883350 w 4564389"/>
                  <a:gd name="connsiteY330" fmla="*/ 4817740 h 6469960"/>
                  <a:gd name="connsiteX331" fmla="*/ 880857 w 4564389"/>
                  <a:gd name="connsiteY331" fmla="*/ 4730271 h 6469960"/>
                  <a:gd name="connsiteX332" fmla="*/ 877431 w 4564389"/>
                  <a:gd name="connsiteY332" fmla="*/ 4593319 h 6469960"/>
                  <a:gd name="connsiteX333" fmla="*/ 888092 w 4564389"/>
                  <a:gd name="connsiteY333" fmla="*/ 4505214 h 6469960"/>
                  <a:gd name="connsiteX334" fmla="*/ 938381 w 4564389"/>
                  <a:gd name="connsiteY334" fmla="*/ 4508017 h 6469960"/>
                  <a:gd name="connsiteX335" fmla="*/ 943343 w 4564389"/>
                  <a:gd name="connsiteY335" fmla="*/ 4543476 h 6469960"/>
                  <a:gd name="connsiteX336" fmla="*/ 914252 w 4564389"/>
                  <a:gd name="connsiteY336" fmla="*/ 4666627 h 6469960"/>
                  <a:gd name="connsiteX337" fmla="*/ 900531 w 4564389"/>
                  <a:gd name="connsiteY337" fmla="*/ 4787637 h 6469960"/>
                  <a:gd name="connsiteX338" fmla="*/ 918050 w 4564389"/>
                  <a:gd name="connsiteY338" fmla="*/ 4881223 h 6469960"/>
                  <a:gd name="connsiteX339" fmla="*/ 1448128 w 4564389"/>
                  <a:gd name="connsiteY339" fmla="*/ 4431055 h 6469960"/>
                  <a:gd name="connsiteX340" fmla="*/ 1490751 w 4564389"/>
                  <a:gd name="connsiteY340" fmla="*/ 4480387 h 6469960"/>
                  <a:gd name="connsiteX341" fmla="*/ 1448128 w 4564389"/>
                  <a:gd name="connsiteY341" fmla="*/ 4431055 h 6469960"/>
                  <a:gd name="connsiteX342" fmla="*/ 906147 w 4564389"/>
                  <a:gd name="connsiteY342" fmla="*/ 2250172 h 6469960"/>
                  <a:gd name="connsiteX343" fmla="*/ 815367 w 4564389"/>
                  <a:gd name="connsiteY343" fmla="*/ 2275312 h 6469960"/>
                  <a:gd name="connsiteX344" fmla="*/ 709391 w 4564389"/>
                  <a:gd name="connsiteY344" fmla="*/ 2301000 h 6469960"/>
                  <a:gd name="connsiteX345" fmla="*/ 511184 w 4564389"/>
                  <a:gd name="connsiteY345" fmla="*/ 2344796 h 6469960"/>
                  <a:gd name="connsiteX346" fmla="*/ 553020 w 4564389"/>
                  <a:gd name="connsiteY346" fmla="*/ 2159551 h 6469960"/>
                  <a:gd name="connsiteX347" fmla="*/ 511601 w 4564389"/>
                  <a:gd name="connsiteY347" fmla="*/ 1881059 h 6469960"/>
                  <a:gd name="connsiteX348" fmla="*/ 441926 w 4564389"/>
                  <a:gd name="connsiteY348" fmla="*/ 1610638 h 6469960"/>
                  <a:gd name="connsiteX349" fmla="*/ 402140 w 4564389"/>
                  <a:gd name="connsiteY349" fmla="*/ 1480106 h 6469960"/>
                  <a:gd name="connsiteX350" fmla="*/ 391388 w 4564389"/>
                  <a:gd name="connsiteY350" fmla="*/ 1366942 h 6469960"/>
                  <a:gd name="connsiteX351" fmla="*/ 518461 w 4564389"/>
                  <a:gd name="connsiteY351" fmla="*/ 1507486 h 6469960"/>
                  <a:gd name="connsiteX352" fmla="*/ 617751 w 4564389"/>
                  <a:gd name="connsiteY352" fmla="*/ 1697336 h 6469960"/>
                  <a:gd name="connsiteX353" fmla="*/ 673983 w 4564389"/>
                  <a:gd name="connsiteY353" fmla="*/ 1777496 h 6469960"/>
                  <a:gd name="connsiteX354" fmla="*/ 707165 w 4564389"/>
                  <a:gd name="connsiteY354" fmla="*/ 1830187 h 6469960"/>
                  <a:gd name="connsiteX355" fmla="*/ 749976 w 4564389"/>
                  <a:gd name="connsiteY355" fmla="*/ 1826819 h 6469960"/>
                  <a:gd name="connsiteX356" fmla="*/ 718809 w 4564389"/>
                  <a:gd name="connsiteY356" fmla="*/ 1716225 h 6469960"/>
                  <a:gd name="connsiteX357" fmla="*/ 656286 w 4564389"/>
                  <a:gd name="connsiteY357" fmla="*/ 1522721 h 6469960"/>
                  <a:gd name="connsiteX358" fmla="*/ 627088 w 4564389"/>
                  <a:gd name="connsiteY358" fmla="*/ 1349513 h 6469960"/>
                  <a:gd name="connsiteX359" fmla="*/ 691903 w 4564389"/>
                  <a:gd name="connsiteY359" fmla="*/ 1359526 h 6469960"/>
                  <a:gd name="connsiteX360" fmla="*/ 780400 w 4564389"/>
                  <a:gd name="connsiteY360" fmla="*/ 1534812 h 6469960"/>
                  <a:gd name="connsiteX361" fmla="*/ 857935 w 4564389"/>
                  <a:gd name="connsiteY361" fmla="*/ 1696960 h 6469960"/>
                  <a:gd name="connsiteX362" fmla="*/ 902967 w 4564389"/>
                  <a:gd name="connsiteY362" fmla="*/ 1769946 h 6469960"/>
                  <a:gd name="connsiteX363" fmla="*/ 931431 w 4564389"/>
                  <a:gd name="connsiteY363" fmla="*/ 1709337 h 6469960"/>
                  <a:gd name="connsiteX364" fmla="*/ 840056 w 4564389"/>
                  <a:gd name="connsiteY364" fmla="*/ 1318040 h 6469960"/>
                  <a:gd name="connsiteX365" fmla="*/ 837856 w 4564389"/>
                  <a:gd name="connsiteY365" fmla="*/ 1257772 h 6469960"/>
                  <a:gd name="connsiteX366" fmla="*/ 873848 w 4564389"/>
                  <a:gd name="connsiteY366" fmla="*/ 1312523 h 6469960"/>
                  <a:gd name="connsiteX367" fmla="*/ 941686 w 4564389"/>
                  <a:gd name="connsiteY367" fmla="*/ 1512466 h 6469960"/>
                  <a:gd name="connsiteX368" fmla="*/ 989477 w 4564389"/>
                  <a:gd name="connsiteY368" fmla="*/ 1685594 h 6469960"/>
                  <a:gd name="connsiteX369" fmla="*/ 1021371 w 4564389"/>
                  <a:gd name="connsiteY369" fmla="*/ 1778974 h 6469960"/>
                  <a:gd name="connsiteX370" fmla="*/ 1067390 w 4564389"/>
                  <a:gd name="connsiteY370" fmla="*/ 1873589 h 6469960"/>
                  <a:gd name="connsiteX371" fmla="*/ 1249348 w 4564389"/>
                  <a:gd name="connsiteY371" fmla="*/ 1893231 h 6469960"/>
                  <a:gd name="connsiteX372" fmla="*/ 1110631 w 4564389"/>
                  <a:gd name="connsiteY372" fmla="*/ 1976911 h 6469960"/>
                  <a:gd name="connsiteX373" fmla="*/ 1008492 w 4564389"/>
                  <a:gd name="connsiteY373" fmla="*/ 2026019 h 6469960"/>
                  <a:gd name="connsiteX374" fmla="*/ 926478 w 4564389"/>
                  <a:gd name="connsiteY374" fmla="*/ 2065553 h 6469960"/>
                  <a:gd name="connsiteX375" fmla="*/ 902815 w 4564389"/>
                  <a:gd name="connsiteY375" fmla="*/ 2152815 h 6469960"/>
                  <a:gd name="connsiteX376" fmla="*/ 906147 w 4564389"/>
                  <a:gd name="connsiteY376" fmla="*/ 2250172 h 6469960"/>
                  <a:gd name="connsiteX377" fmla="*/ 822869 w 4564389"/>
                  <a:gd name="connsiteY377" fmla="*/ 2683430 h 6469960"/>
                  <a:gd name="connsiteX378" fmla="*/ 806756 w 4564389"/>
                  <a:gd name="connsiteY378" fmla="*/ 2724281 h 6469960"/>
                  <a:gd name="connsiteX379" fmla="*/ 777333 w 4564389"/>
                  <a:gd name="connsiteY379" fmla="*/ 2799927 h 6469960"/>
                  <a:gd name="connsiteX380" fmla="*/ 739948 w 4564389"/>
                  <a:gd name="connsiteY380" fmla="*/ 2856513 h 6469960"/>
                  <a:gd name="connsiteX381" fmla="*/ 717042 w 4564389"/>
                  <a:gd name="connsiteY381" fmla="*/ 2915608 h 6469960"/>
                  <a:gd name="connsiteX382" fmla="*/ 668539 w 4564389"/>
                  <a:gd name="connsiteY382" fmla="*/ 2973762 h 6469960"/>
                  <a:gd name="connsiteX383" fmla="*/ 646100 w 4564389"/>
                  <a:gd name="connsiteY383" fmla="*/ 3007465 h 6469960"/>
                  <a:gd name="connsiteX384" fmla="*/ 554961 w 4564389"/>
                  <a:gd name="connsiteY384" fmla="*/ 3126989 h 6469960"/>
                  <a:gd name="connsiteX385" fmla="*/ 502499 w 4564389"/>
                  <a:gd name="connsiteY385" fmla="*/ 3187892 h 6469960"/>
                  <a:gd name="connsiteX386" fmla="*/ 512293 w 4564389"/>
                  <a:gd name="connsiteY386" fmla="*/ 3146523 h 6469960"/>
                  <a:gd name="connsiteX387" fmla="*/ 622386 w 4564389"/>
                  <a:gd name="connsiteY387" fmla="*/ 2968845 h 6469960"/>
                  <a:gd name="connsiteX388" fmla="*/ 730095 w 4564389"/>
                  <a:gd name="connsiteY388" fmla="*/ 2797616 h 6469960"/>
                  <a:gd name="connsiteX389" fmla="*/ 824011 w 4564389"/>
                  <a:gd name="connsiteY389" fmla="*/ 2649656 h 6469960"/>
                  <a:gd name="connsiteX390" fmla="*/ 822869 w 4564389"/>
                  <a:gd name="connsiteY390" fmla="*/ 2683430 h 6469960"/>
                  <a:gd name="connsiteX391" fmla="*/ 2081016 w 4564389"/>
                  <a:gd name="connsiteY391" fmla="*/ 2151248 h 6469960"/>
                  <a:gd name="connsiteX392" fmla="*/ 2155498 w 4564389"/>
                  <a:gd name="connsiteY392" fmla="*/ 2423998 h 6469960"/>
                  <a:gd name="connsiteX393" fmla="*/ 2219868 w 4564389"/>
                  <a:gd name="connsiteY393" fmla="*/ 2686753 h 6469960"/>
                  <a:gd name="connsiteX394" fmla="*/ 2281363 w 4564389"/>
                  <a:gd name="connsiteY394" fmla="*/ 2942961 h 6469960"/>
                  <a:gd name="connsiteX395" fmla="*/ 2324192 w 4564389"/>
                  <a:gd name="connsiteY395" fmla="*/ 3056672 h 6469960"/>
                  <a:gd name="connsiteX396" fmla="*/ 2350874 w 4564389"/>
                  <a:gd name="connsiteY396" fmla="*/ 3117629 h 6469960"/>
                  <a:gd name="connsiteX397" fmla="*/ 2377931 w 4564389"/>
                  <a:gd name="connsiteY397" fmla="*/ 3175228 h 6469960"/>
                  <a:gd name="connsiteX398" fmla="*/ 2370023 w 4564389"/>
                  <a:gd name="connsiteY398" fmla="*/ 3193186 h 6469960"/>
                  <a:gd name="connsiteX399" fmla="*/ 2317108 w 4564389"/>
                  <a:gd name="connsiteY399" fmla="*/ 3201596 h 6469960"/>
                  <a:gd name="connsiteX400" fmla="*/ 2195435 w 4564389"/>
                  <a:gd name="connsiteY400" fmla="*/ 3231931 h 6469960"/>
                  <a:gd name="connsiteX401" fmla="*/ 1945998 w 4564389"/>
                  <a:gd name="connsiteY401" fmla="*/ 3253212 h 6469960"/>
                  <a:gd name="connsiteX402" fmla="*/ 1844808 w 4564389"/>
                  <a:gd name="connsiteY402" fmla="*/ 3235227 h 6469960"/>
                  <a:gd name="connsiteX403" fmla="*/ 1787433 w 4564389"/>
                  <a:gd name="connsiteY403" fmla="*/ 3169326 h 6469960"/>
                  <a:gd name="connsiteX404" fmla="*/ 1738388 w 4564389"/>
                  <a:gd name="connsiteY404" fmla="*/ 2906822 h 6469960"/>
                  <a:gd name="connsiteX405" fmla="*/ 1687246 w 4564389"/>
                  <a:gd name="connsiteY405" fmla="*/ 2592397 h 6469960"/>
                  <a:gd name="connsiteX406" fmla="*/ 1641354 w 4564389"/>
                  <a:gd name="connsiteY406" fmla="*/ 2273915 h 6469960"/>
                  <a:gd name="connsiteX407" fmla="*/ 1901359 w 4564389"/>
                  <a:gd name="connsiteY407" fmla="*/ 2281170 h 6469960"/>
                  <a:gd name="connsiteX408" fmla="*/ 2081016 w 4564389"/>
                  <a:gd name="connsiteY408" fmla="*/ 2151248 h 6469960"/>
                  <a:gd name="connsiteX409" fmla="*/ 2426663 w 4564389"/>
                  <a:gd name="connsiteY409" fmla="*/ 3291993 h 6469960"/>
                  <a:gd name="connsiteX410" fmla="*/ 2375764 w 4564389"/>
                  <a:gd name="connsiteY410" fmla="*/ 3400599 h 6469960"/>
                  <a:gd name="connsiteX411" fmla="*/ 2281596 w 4564389"/>
                  <a:gd name="connsiteY411" fmla="*/ 3522415 h 6469960"/>
                  <a:gd name="connsiteX412" fmla="*/ 2233365 w 4564389"/>
                  <a:gd name="connsiteY412" fmla="*/ 3397321 h 6469960"/>
                  <a:gd name="connsiteX413" fmla="*/ 2110707 w 4564389"/>
                  <a:gd name="connsiteY413" fmla="*/ 3349923 h 6469960"/>
                  <a:gd name="connsiteX414" fmla="*/ 2265752 w 4564389"/>
                  <a:gd name="connsiteY414" fmla="*/ 3315799 h 6469960"/>
                  <a:gd name="connsiteX415" fmla="*/ 2408670 w 4564389"/>
                  <a:gd name="connsiteY415" fmla="*/ 3254502 h 6469960"/>
                  <a:gd name="connsiteX416" fmla="*/ 2426663 w 4564389"/>
                  <a:gd name="connsiteY416" fmla="*/ 3291993 h 6469960"/>
                  <a:gd name="connsiteX417" fmla="*/ 2254386 w 4564389"/>
                  <a:gd name="connsiteY417" fmla="*/ 4241223 h 6469960"/>
                  <a:gd name="connsiteX418" fmla="*/ 2246486 w 4564389"/>
                  <a:gd name="connsiteY418" fmla="*/ 4164699 h 6469960"/>
                  <a:gd name="connsiteX419" fmla="*/ 2261784 w 4564389"/>
                  <a:gd name="connsiteY419" fmla="*/ 4036318 h 6469960"/>
                  <a:gd name="connsiteX420" fmla="*/ 2335254 w 4564389"/>
                  <a:gd name="connsiteY420" fmla="*/ 4230099 h 6469960"/>
                  <a:gd name="connsiteX421" fmla="*/ 2254386 w 4564389"/>
                  <a:gd name="connsiteY421" fmla="*/ 4241223 h 6469960"/>
                  <a:gd name="connsiteX422" fmla="*/ 2206093 w 4564389"/>
                  <a:gd name="connsiteY422" fmla="*/ 4550874 h 6469960"/>
                  <a:gd name="connsiteX423" fmla="*/ 2214118 w 4564389"/>
                  <a:gd name="connsiteY423" fmla="*/ 4595415 h 6469960"/>
                  <a:gd name="connsiteX424" fmla="*/ 2206093 w 4564389"/>
                  <a:gd name="connsiteY424" fmla="*/ 4550874 h 6469960"/>
                  <a:gd name="connsiteX425" fmla="*/ 2170661 w 4564389"/>
                  <a:gd name="connsiteY425" fmla="*/ 3854995 h 6469960"/>
                  <a:gd name="connsiteX426" fmla="*/ 1879828 w 4564389"/>
                  <a:gd name="connsiteY426" fmla="*/ 4071221 h 6469960"/>
                  <a:gd name="connsiteX427" fmla="*/ 1819963 w 4564389"/>
                  <a:gd name="connsiteY427" fmla="*/ 4063178 h 6469960"/>
                  <a:gd name="connsiteX428" fmla="*/ 1828113 w 4564389"/>
                  <a:gd name="connsiteY428" fmla="*/ 3994214 h 6469960"/>
                  <a:gd name="connsiteX429" fmla="*/ 1917382 w 4564389"/>
                  <a:gd name="connsiteY429" fmla="*/ 3845483 h 6469960"/>
                  <a:gd name="connsiteX430" fmla="*/ 2190607 w 4564389"/>
                  <a:gd name="connsiteY430" fmla="*/ 3642924 h 6469960"/>
                  <a:gd name="connsiteX431" fmla="*/ 2243584 w 4564389"/>
                  <a:gd name="connsiteY431" fmla="*/ 3643793 h 6469960"/>
                  <a:gd name="connsiteX432" fmla="*/ 2228135 w 4564389"/>
                  <a:gd name="connsiteY432" fmla="*/ 3706972 h 6469960"/>
                  <a:gd name="connsiteX433" fmla="*/ 2170661 w 4564389"/>
                  <a:gd name="connsiteY433" fmla="*/ 3854995 h 6469960"/>
                  <a:gd name="connsiteX434" fmla="*/ 2442919 w 4564389"/>
                  <a:gd name="connsiteY434" fmla="*/ 4405708 h 6469960"/>
                  <a:gd name="connsiteX435" fmla="*/ 2247884 w 4564389"/>
                  <a:gd name="connsiteY435" fmla="*/ 4406649 h 6469960"/>
                  <a:gd name="connsiteX436" fmla="*/ 2442919 w 4564389"/>
                  <a:gd name="connsiteY436" fmla="*/ 4405708 h 6469960"/>
                  <a:gd name="connsiteX437" fmla="*/ 2508014 w 4564389"/>
                  <a:gd name="connsiteY437" fmla="*/ 4406111 h 6469960"/>
                  <a:gd name="connsiteX438" fmla="*/ 2543446 w 4564389"/>
                  <a:gd name="connsiteY438" fmla="*/ 4426057 h 6469960"/>
                  <a:gd name="connsiteX439" fmla="*/ 2453595 w 4564389"/>
                  <a:gd name="connsiteY439" fmla="*/ 4434879 h 6469960"/>
                  <a:gd name="connsiteX440" fmla="*/ 2508014 w 4564389"/>
                  <a:gd name="connsiteY440" fmla="*/ 4406111 h 6469960"/>
                  <a:gd name="connsiteX441" fmla="*/ 2475538 w 4564389"/>
                  <a:gd name="connsiteY441" fmla="*/ 4320219 h 6469960"/>
                  <a:gd name="connsiteX442" fmla="*/ 2457240 w 4564389"/>
                  <a:gd name="connsiteY442" fmla="*/ 4366022 h 6469960"/>
                  <a:gd name="connsiteX443" fmla="*/ 2389431 w 4564389"/>
                  <a:gd name="connsiteY443" fmla="*/ 4370904 h 6469960"/>
                  <a:gd name="connsiteX444" fmla="*/ 2297744 w 4564389"/>
                  <a:gd name="connsiteY444" fmla="*/ 4375677 h 6469960"/>
                  <a:gd name="connsiteX445" fmla="*/ 2227929 w 4564389"/>
                  <a:gd name="connsiteY445" fmla="*/ 4381356 h 6469960"/>
                  <a:gd name="connsiteX446" fmla="*/ 2228735 w 4564389"/>
                  <a:gd name="connsiteY446" fmla="*/ 4333242 h 6469960"/>
                  <a:gd name="connsiteX447" fmla="*/ 2285698 w 4564389"/>
                  <a:gd name="connsiteY447" fmla="*/ 4322521 h 6469960"/>
                  <a:gd name="connsiteX448" fmla="*/ 2475538 w 4564389"/>
                  <a:gd name="connsiteY448" fmla="*/ 4320219 h 6469960"/>
                  <a:gd name="connsiteX449" fmla="*/ 2434849 w 4564389"/>
                  <a:gd name="connsiteY449" fmla="*/ 4083205 h 6469960"/>
                  <a:gd name="connsiteX450" fmla="*/ 2420483 w 4564389"/>
                  <a:gd name="connsiteY450" fmla="*/ 4049976 h 6469960"/>
                  <a:gd name="connsiteX451" fmla="*/ 2399928 w 4564389"/>
                  <a:gd name="connsiteY451" fmla="*/ 3989323 h 6469960"/>
                  <a:gd name="connsiteX452" fmla="*/ 2460850 w 4564389"/>
                  <a:gd name="connsiteY452" fmla="*/ 3964442 h 6469960"/>
                  <a:gd name="connsiteX453" fmla="*/ 2502578 w 4564389"/>
                  <a:gd name="connsiteY453" fmla="*/ 4230950 h 6469960"/>
                  <a:gd name="connsiteX454" fmla="*/ 2452314 w 4564389"/>
                  <a:gd name="connsiteY454" fmla="*/ 4164798 h 6469960"/>
                  <a:gd name="connsiteX455" fmla="*/ 2440187 w 4564389"/>
                  <a:gd name="connsiteY455" fmla="*/ 4125425 h 6469960"/>
                  <a:gd name="connsiteX456" fmla="*/ 2434849 w 4564389"/>
                  <a:gd name="connsiteY456" fmla="*/ 4083205 h 6469960"/>
                  <a:gd name="connsiteX457" fmla="*/ 2441916 w 4564389"/>
                  <a:gd name="connsiteY457" fmla="*/ 3343833 h 6469960"/>
                  <a:gd name="connsiteX458" fmla="*/ 2479031 w 4564389"/>
                  <a:gd name="connsiteY458" fmla="*/ 3427074 h 6469960"/>
                  <a:gd name="connsiteX459" fmla="*/ 2388885 w 4564389"/>
                  <a:gd name="connsiteY459" fmla="*/ 3506294 h 6469960"/>
                  <a:gd name="connsiteX460" fmla="*/ 2336033 w 4564389"/>
                  <a:gd name="connsiteY460" fmla="*/ 3546437 h 6469960"/>
                  <a:gd name="connsiteX461" fmla="*/ 2293123 w 4564389"/>
                  <a:gd name="connsiteY461" fmla="*/ 3556325 h 6469960"/>
                  <a:gd name="connsiteX462" fmla="*/ 2240898 w 4564389"/>
                  <a:gd name="connsiteY462" fmla="*/ 3598653 h 6469960"/>
                  <a:gd name="connsiteX463" fmla="*/ 2132811 w 4564389"/>
                  <a:gd name="connsiteY463" fmla="*/ 3630851 h 6469960"/>
                  <a:gd name="connsiteX464" fmla="*/ 2008102 w 4564389"/>
                  <a:gd name="connsiteY464" fmla="*/ 3639790 h 6469960"/>
                  <a:gd name="connsiteX465" fmla="*/ 1876048 w 4564389"/>
                  <a:gd name="connsiteY465" fmla="*/ 3520248 h 6469960"/>
                  <a:gd name="connsiteX466" fmla="*/ 2229809 w 4564389"/>
                  <a:gd name="connsiteY466" fmla="*/ 3429896 h 6469960"/>
                  <a:gd name="connsiteX467" fmla="*/ 2261130 w 4564389"/>
                  <a:gd name="connsiteY467" fmla="*/ 3527117 h 6469960"/>
                  <a:gd name="connsiteX468" fmla="*/ 2307946 w 4564389"/>
                  <a:gd name="connsiteY468" fmla="*/ 3522595 h 6469960"/>
                  <a:gd name="connsiteX469" fmla="*/ 2384595 w 4564389"/>
                  <a:gd name="connsiteY469" fmla="*/ 3419139 h 6469960"/>
                  <a:gd name="connsiteX470" fmla="*/ 2441916 w 4564389"/>
                  <a:gd name="connsiteY470" fmla="*/ 3343833 h 6469960"/>
                  <a:gd name="connsiteX471" fmla="*/ 787001 w 4564389"/>
                  <a:gd name="connsiteY471" fmla="*/ 4667747 h 6469960"/>
                  <a:gd name="connsiteX472" fmla="*/ 779050 w 4564389"/>
                  <a:gd name="connsiteY472" fmla="*/ 4736398 h 6469960"/>
                  <a:gd name="connsiteX473" fmla="*/ 745058 w 4564389"/>
                  <a:gd name="connsiteY473" fmla="*/ 4798269 h 6469960"/>
                  <a:gd name="connsiteX474" fmla="*/ 726787 w 4564389"/>
                  <a:gd name="connsiteY474" fmla="*/ 4942082 h 6469960"/>
                  <a:gd name="connsiteX475" fmla="*/ 768130 w 4564389"/>
                  <a:gd name="connsiteY475" fmla="*/ 5265436 h 6469960"/>
                  <a:gd name="connsiteX476" fmla="*/ 631338 w 4564389"/>
                  <a:gd name="connsiteY476" fmla="*/ 5252817 h 6469960"/>
                  <a:gd name="connsiteX477" fmla="*/ 574458 w 4564389"/>
                  <a:gd name="connsiteY477" fmla="*/ 5176042 h 6469960"/>
                  <a:gd name="connsiteX478" fmla="*/ 499206 w 4564389"/>
                  <a:gd name="connsiteY478" fmla="*/ 4865648 h 6469960"/>
                  <a:gd name="connsiteX479" fmla="*/ 490070 w 4564389"/>
                  <a:gd name="connsiteY479" fmla="*/ 4712350 h 6469960"/>
                  <a:gd name="connsiteX480" fmla="*/ 538566 w 4564389"/>
                  <a:gd name="connsiteY480" fmla="*/ 4625831 h 6469960"/>
                  <a:gd name="connsiteX481" fmla="*/ 804598 w 4564389"/>
                  <a:gd name="connsiteY481" fmla="*/ 4486952 h 6469960"/>
                  <a:gd name="connsiteX482" fmla="*/ 787001 w 4564389"/>
                  <a:gd name="connsiteY482" fmla="*/ 4667747 h 6469960"/>
                  <a:gd name="connsiteX483" fmla="*/ 4539710 w 4564389"/>
                  <a:gd name="connsiteY483" fmla="*/ 1087689 h 6469960"/>
                  <a:gd name="connsiteX484" fmla="*/ 4475098 w 4564389"/>
                  <a:gd name="connsiteY484" fmla="*/ 1078733 h 6469960"/>
                  <a:gd name="connsiteX485" fmla="*/ 4420285 w 4564389"/>
                  <a:gd name="connsiteY485" fmla="*/ 1071917 h 6469960"/>
                  <a:gd name="connsiteX486" fmla="*/ 4428516 w 4564389"/>
                  <a:gd name="connsiteY486" fmla="*/ 982890 h 6469960"/>
                  <a:gd name="connsiteX487" fmla="*/ 4419801 w 4564389"/>
                  <a:gd name="connsiteY487" fmla="*/ 724690 h 6469960"/>
                  <a:gd name="connsiteX488" fmla="*/ 4245653 w 4564389"/>
                  <a:gd name="connsiteY488" fmla="*/ 317584 h 6469960"/>
                  <a:gd name="connsiteX489" fmla="*/ 4051763 w 4564389"/>
                  <a:gd name="connsiteY489" fmla="*/ 197591 h 6469960"/>
                  <a:gd name="connsiteX490" fmla="*/ 3917704 w 4564389"/>
                  <a:gd name="connsiteY490" fmla="*/ 166805 h 6469960"/>
                  <a:gd name="connsiteX491" fmla="*/ 3811498 w 4564389"/>
                  <a:gd name="connsiteY491" fmla="*/ 142328 h 6469960"/>
                  <a:gd name="connsiteX492" fmla="*/ 3597502 w 4564389"/>
                  <a:gd name="connsiteY492" fmla="*/ 90549 h 6469960"/>
                  <a:gd name="connsiteX493" fmla="*/ 3424374 w 4564389"/>
                  <a:gd name="connsiteY493" fmla="*/ 110426 h 6469960"/>
                  <a:gd name="connsiteX494" fmla="*/ 3335732 w 4564389"/>
                  <a:gd name="connsiteY494" fmla="*/ 30978 h 6469960"/>
                  <a:gd name="connsiteX495" fmla="*/ 3257462 w 4564389"/>
                  <a:gd name="connsiteY495" fmla="*/ 11784 h 6469960"/>
                  <a:gd name="connsiteX496" fmla="*/ 3033614 w 4564389"/>
                  <a:gd name="connsiteY496" fmla="*/ 183064 h 6469960"/>
                  <a:gd name="connsiteX497" fmla="*/ 2828485 w 4564389"/>
                  <a:gd name="connsiteY497" fmla="*/ 343877 h 6469960"/>
                  <a:gd name="connsiteX498" fmla="*/ 2803756 w 4564389"/>
                  <a:gd name="connsiteY498" fmla="*/ 552535 h 6469960"/>
                  <a:gd name="connsiteX499" fmla="*/ 3054160 w 4564389"/>
                  <a:gd name="connsiteY499" fmla="*/ 917678 h 6469960"/>
                  <a:gd name="connsiteX500" fmla="*/ 3217337 w 4564389"/>
                  <a:gd name="connsiteY500" fmla="*/ 1134809 h 6469960"/>
                  <a:gd name="connsiteX501" fmla="*/ 3374478 w 4564389"/>
                  <a:gd name="connsiteY501" fmla="*/ 1346378 h 6469960"/>
                  <a:gd name="connsiteX502" fmla="*/ 3492640 w 4564389"/>
                  <a:gd name="connsiteY502" fmla="*/ 1310615 h 6469960"/>
                  <a:gd name="connsiteX503" fmla="*/ 3620198 w 4564389"/>
                  <a:gd name="connsiteY503" fmla="*/ 1221328 h 6469960"/>
                  <a:gd name="connsiteX504" fmla="*/ 3898797 w 4564389"/>
                  <a:gd name="connsiteY504" fmla="*/ 1049759 h 6469960"/>
                  <a:gd name="connsiteX505" fmla="*/ 3919325 w 4564389"/>
                  <a:gd name="connsiteY505" fmla="*/ 1107958 h 6469960"/>
                  <a:gd name="connsiteX506" fmla="*/ 3860230 w 4564389"/>
                  <a:gd name="connsiteY506" fmla="*/ 1127115 h 6469960"/>
                  <a:gd name="connsiteX507" fmla="*/ 3888524 w 4564389"/>
                  <a:gd name="connsiteY507" fmla="*/ 1181212 h 6469960"/>
                  <a:gd name="connsiteX508" fmla="*/ 3863625 w 4564389"/>
                  <a:gd name="connsiteY508" fmla="*/ 1255022 h 6469960"/>
                  <a:gd name="connsiteX509" fmla="*/ 3801673 w 4564389"/>
                  <a:gd name="connsiteY509" fmla="*/ 1343619 h 6469960"/>
                  <a:gd name="connsiteX510" fmla="*/ 3461534 w 4564389"/>
                  <a:gd name="connsiteY510" fmla="*/ 1601269 h 6469960"/>
                  <a:gd name="connsiteX511" fmla="*/ 3044612 w 4564389"/>
                  <a:gd name="connsiteY511" fmla="*/ 1778069 h 6469960"/>
                  <a:gd name="connsiteX512" fmla="*/ 2819600 w 4564389"/>
                  <a:gd name="connsiteY512" fmla="*/ 1832139 h 6469960"/>
                  <a:gd name="connsiteX513" fmla="*/ 2599424 w 4564389"/>
                  <a:gd name="connsiteY513" fmla="*/ 1874799 h 6469960"/>
                  <a:gd name="connsiteX514" fmla="*/ 2134827 w 4564389"/>
                  <a:gd name="connsiteY514" fmla="*/ 1863325 h 6469960"/>
                  <a:gd name="connsiteX515" fmla="*/ 2084151 w 4564389"/>
                  <a:gd name="connsiteY515" fmla="*/ 1850464 h 6469960"/>
                  <a:gd name="connsiteX516" fmla="*/ 2048074 w 4564389"/>
                  <a:gd name="connsiteY516" fmla="*/ 1855632 h 6469960"/>
                  <a:gd name="connsiteX517" fmla="*/ 1983588 w 4564389"/>
                  <a:gd name="connsiteY517" fmla="*/ 1855462 h 6469960"/>
                  <a:gd name="connsiteX518" fmla="*/ 1957480 w 4564389"/>
                  <a:gd name="connsiteY518" fmla="*/ 1864660 h 6469960"/>
                  <a:gd name="connsiteX519" fmla="*/ 2005522 w 4564389"/>
                  <a:gd name="connsiteY519" fmla="*/ 1824929 h 6469960"/>
                  <a:gd name="connsiteX520" fmla="*/ 2154835 w 4564389"/>
                  <a:gd name="connsiteY520" fmla="*/ 1694765 h 6469960"/>
                  <a:gd name="connsiteX521" fmla="*/ 2175623 w 4564389"/>
                  <a:gd name="connsiteY521" fmla="*/ 1524951 h 6469960"/>
                  <a:gd name="connsiteX522" fmla="*/ 2057774 w 4564389"/>
                  <a:gd name="connsiteY522" fmla="*/ 1372163 h 6469960"/>
                  <a:gd name="connsiteX523" fmla="*/ 1998796 w 4564389"/>
                  <a:gd name="connsiteY523" fmla="*/ 1299983 h 6469960"/>
                  <a:gd name="connsiteX524" fmla="*/ 1968174 w 4564389"/>
                  <a:gd name="connsiteY524" fmla="*/ 1264301 h 6469960"/>
                  <a:gd name="connsiteX525" fmla="*/ 1970736 w 4564389"/>
                  <a:gd name="connsiteY525" fmla="*/ 1226048 h 6469960"/>
                  <a:gd name="connsiteX526" fmla="*/ 1962630 w 4564389"/>
                  <a:gd name="connsiteY526" fmla="*/ 1214154 h 6469960"/>
                  <a:gd name="connsiteX527" fmla="*/ 1962684 w 4564389"/>
                  <a:gd name="connsiteY527" fmla="*/ 1192032 h 6469960"/>
                  <a:gd name="connsiteX528" fmla="*/ 1943884 w 4564389"/>
                  <a:gd name="connsiteY528" fmla="*/ 1149318 h 6469960"/>
                  <a:gd name="connsiteX529" fmla="*/ 1920723 w 4564389"/>
                  <a:gd name="connsiteY529" fmla="*/ 1115812 h 6469960"/>
                  <a:gd name="connsiteX530" fmla="*/ 1871525 w 4564389"/>
                  <a:gd name="connsiteY530" fmla="*/ 1096968 h 6469960"/>
                  <a:gd name="connsiteX531" fmla="*/ 1819166 w 4564389"/>
                  <a:gd name="connsiteY531" fmla="*/ 1015688 h 6469960"/>
                  <a:gd name="connsiteX532" fmla="*/ 1752897 w 4564389"/>
                  <a:gd name="connsiteY532" fmla="*/ 1005783 h 6469960"/>
                  <a:gd name="connsiteX533" fmla="*/ 1705446 w 4564389"/>
                  <a:gd name="connsiteY533" fmla="*/ 943822 h 6469960"/>
                  <a:gd name="connsiteX534" fmla="*/ 1623351 w 4564389"/>
                  <a:gd name="connsiteY534" fmla="*/ 967485 h 6469960"/>
                  <a:gd name="connsiteX535" fmla="*/ 1570419 w 4564389"/>
                  <a:gd name="connsiteY535" fmla="*/ 934453 h 6469960"/>
                  <a:gd name="connsiteX536" fmla="*/ 1488879 w 4564389"/>
                  <a:gd name="connsiteY536" fmla="*/ 1008908 h 6469960"/>
                  <a:gd name="connsiteX537" fmla="*/ 1432955 w 4564389"/>
                  <a:gd name="connsiteY537" fmla="*/ 973862 h 6469960"/>
                  <a:gd name="connsiteX538" fmla="*/ 1381169 w 4564389"/>
                  <a:gd name="connsiteY538" fmla="*/ 1052347 h 6469960"/>
                  <a:gd name="connsiteX539" fmla="*/ 1367215 w 4564389"/>
                  <a:gd name="connsiteY539" fmla="*/ 1065970 h 6469960"/>
                  <a:gd name="connsiteX540" fmla="*/ 1327413 w 4564389"/>
                  <a:gd name="connsiteY540" fmla="*/ 1058563 h 6469960"/>
                  <a:gd name="connsiteX541" fmla="*/ 1302218 w 4564389"/>
                  <a:gd name="connsiteY541" fmla="*/ 1131334 h 6469960"/>
                  <a:gd name="connsiteX542" fmla="*/ 1233558 w 4564389"/>
                  <a:gd name="connsiteY542" fmla="*/ 1160290 h 6469960"/>
                  <a:gd name="connsiteX543" fmla="*/ 1182677 w 4564389"/>
                  <a:gd name="connsiteY543" fmla="*/ 1191772 h 6469960"/>
                  <a:gd name="connsiteX544" fmla="*/ 1142606 w 4564389"/>
                  <a:gd name="connsiteY544" fmla="*/ 1259429 h 6469960"/>
                  <a:gd name="connsiteX545" fmla="*/ 1147138 w 4564389"/>
                  <a:gd name="connsiteY545" fmla="*/ 1300575 h 6469960"/>
                  <a:gd name="connsiteX546" fmla="*/ 1143349 w 4564389"/>
                  <a:gd name="connsiteY546" fmla="*/ 1340126 h 6469960"/>
                  <a:gd name="connsiteX547" fmla="*/ 1122490 w 4564389"/>
                  <a:gd name="connsiteY547" fmla="*/ 1448750 h 6469960"/>
                  <a:gd name="connsiteX548" fmla="*/ 1123940 w 4564389"/>
                  <a:gd name="connsiteY548" fmla="*/ 1563751 h 6469960"/>
                  <a:gd name="connsiteX549" fmla="*/ 1155055 w 4564389"/>
                  <a:gd name="connsiteY549" fmla="*/ 1634068 h 6469960"/>
                  <a:gd name="connsiteX550" fmla="*/ 1188257 w 4564389"/>
                  <a:gd name="connsiteY550" fmla="*/ 1641788 h 6469960"/>
                  <a:gd name="connsiteX551" fmla="*/ 1208946 w 4564389"/>
                  <a:gd name="connsiteY551" fmla="*/ 1682083 h 6469960"/>
                  <a:gd name="connsiteX552" fmla="*/ 1237257 w 4564389"/>
                  <a:gd name="connsiteY552" fmla="*/ 1703175 h 6469960"/>
                  <a:gd name="connsiteX553" fmla="*/ 1252295 w 4564389"/>
                  <a:gd name="connsiteY553" fmla="*/ 1736735 h 6469960"/>
                  <a:gd name="connsiteX554" fmla="*/ 1231758 w 4564389"/>
                  <a:gd name="connsiteY554" fmla="*/ 1791083 h 6469960"/>
                  <a:gd name="connsiteX555" fmla="*/ 1135870 w 4564389"/>
                  <a:gd name="connsiteY555" fmla="*/ 1798830 h 6469960"/>
                  <a:gd name="connsiteX556" fmla="*/ 1078209 w 4564389"/>
                  <a:gd name="connsiteY556" fmla="*/ 1743551 h 6469960"/>
                  <a:gd name="connsiteX557" fmla="*/ 909702 w 4564389"/>
                  <a:gd name="connsiteY557" fmla="*/ 1264561 h 6469960"/>
                  <a:gd name="connsiteX558" fmla="*/ 792953 w 4564389"/>
                  <a:gd name="connsiteY558" fmla="*/ 1195077 h 6469960"/>
                  <a:gd name="connsiteX559" fmla="*/ 813308 w 4564389"/>
                  <a:gd name="connsiteY559" fmla="*/ 1461119 h 6469960"/>
                  <a:gd name="connsiteX560" fmla="*/ 729379 w 4564389"/>
                  <a:gd name="connsiteY560" fmla="*/ 1318228 h 6469960"/>
                  <a:gd name="connsiteX561" fmla="*/ 597472 w 4564389"/>
                  <a:gd name="connsiteY561" fmla="*/ 1252577 h 6469960"/>
                  <a:gd name="connsiteX562" fmla="*/ 579384 w 4564389"/>
                  <a:gd name="connsiteY562" fmla="*/ 1405983 h 6469960"/>
                  <a:gd name="connsiteX563" fmla="*/ 625537 w 4564389"/>
                  <a:gd name="connsiteY563" fmla="*/ 1603929 h 6469960"/>
                  <a:gd name="connsiteX564" fmla="*/ 583285 w 4564389"/>
                  <a:gd name="connsiteY564" fmla="*/ 1519345 h 6469960"/>
                  <a:gd name="connsiteX565" fmla="*/ 521587 w 4564389"/>
                  <a:gd name="connsiteY565" fmla="*/ 1418450 h 6469960"/>
                  <a:gd name="connsiteX566" fmla="*/ 452020 w 4564389"/>
                  <a:gd name="connsiteY566" fmla="*/ 1342222 h 6469960"/>
                  <a:gd name="connsiteX567" fmla="*/ 370508 w 4564389"/>
                  <a:gd name="connsiteY567" fmla="*/ 1283136 h 6469960"/>
                  <a:gd name="connsiteX568" fmla="*/ 332791 w 4564389"/>
                  <a:gd name="connsiteY568" fmla="*/ 1444576 h 6469960"/>
                  <a:gd name="connsiteX569" fmla="*/ 396672 w 4564389"/>
                  <a:gd name="connsiteY569" fmla="*/ 1674694 h 6469960"/>
                  <a:gd name="connsiteX570" fmla="*/ 496581 w 4564389"/>
                  <a:gd name="connsiteY570" fmla="*/ 2132887 h 6469960"/>
                  <a:gd name="connsiteX571" fmla="*/ 495155 w 4564389"/>
                  <a:gd name="connsiteY571" fmla="*/ 2227852 h 6469960"/>
                  <a:gd name="connsiteX572" fmla="*/ 448586 w 4564389"/>
                  <a:gd name="connsiteY572" fmla="*/ 2314264 h 6469960"/>
                  <a:gd name="connsiteX573" fmla="*/ 319454 w 4564389"/>
                  <a:gd name="connsiteY573" fmla="*/ 2480343 h 6469960"/>
                  <a:gd name="connsiteX574" fmla="*/ 205317 w 4564389"/>
                  <a:gd name="connsiteY574" fmla="*/ 2681603 h 6469960"/>
                  <a:gd name="connsiteX575" fmla="*/ 160649 w 4564389"/>
                  <a:gd name="connsiteY575" fmla="*/ 2778951 h 6469960"/>
                  <a:gd name="connsiteX576" fmla="*/ 115146 w 4564389"/>
                  <a:gd name="connsiteY576" fmla="*/ 2859406 h 6469960"/>
                  <a:gd name="connsiteX577" fmla="*/ 4819 w 4564389"/>
                  <a:gd name="connsiteY577" fmla="*/ 3306198 h 6469960"/>
                  <a:gd name="connsiteX578" fmla="*/ 158006 w 4564389"/>
                  <a:gd name="connsiteY578" fmla="*/ 3633672 h 6469960"/>
                  <a:gd name="connsiteX579" fmla="*/ 356313 w 4564389"/>
                  <a:gd name="connsiteY579" fmla="*/ 3590063 h 6469960"/>
                  <a:gd name="connsiteX580" fmla="*/ 524037 w 4564389"/>
                  <a:gd name="connsiteY580" fmla="*/ 3473343 h 6469960"/>
                  <a:gd name="connsiteX581" fmla="*/ 728179 w 4564389"/>
                  <a:gd name="connsiteY581" fmla="*/ 3305186 h 6469960"/>
                  <a:gd name="connsiteX582" fmla="*/ 925743 w 4564389"/>
                  <a:gd name="connsiteY582" fmla="*/ 3128529 h 6469960"/>
                  <a:gd name="connsiteX583" fmla="*/ 1109933 w 4564389"/>
                  <a:gd name="connsiteY583" fmla="*/ 2946266 h 6469960"/>
                  <a:gd name="connsiteX584" fmla="*/ 1268569 w 4564389"/>
                  <a:gd name="connsiteY584" fmla="*/ 2742910 h 6469960"/>
                  <a:gd name="connsiteX585" fmla="*/ 1252107 w 4564389"/>
                  <a:gd name="connsiteY585" fmla="*/ 2998554 h 6469960"/>
                  <a:gd name="connsiteX586" fmla="*/ 1251928 w 4564389"/>
                  <a:gd name="connsiteY586" fmla="*/ 3233337 h 6469960"/>
                  <a:gd name="connsiteX587" fmla="*/ 1234257 w 4564389"/>
                  <a:gd name="connsiteY587" fmla="*/ 3464046 h 6469960"/>
                  <a:gd name="connsiteX588" fmla="*/ 1229402 w 4564389"/>
                  <a:gd name="connsiteY588" fmla="*/ 3691916 h 6469960"/>
                  <a:gd name="connsiteX589" fmla="*/ 1234714 w 4564389"/>
                  <a:gd name="connsiteY589" fmla="*/ 3797208 h 6469960"/>
                  <a:gd name="connsiteX590" fmla="*/ 1299666 w 4564389"/>
                  <a:gd name="connsiteY590" fmla="*/ 3836097 h 6469960"/>
                  <a:gd name="connsiteX591" fmla="*/ 1475391 w 4564389"/>
                  <a:gd name="connsiteY591" fmla="*/ 3868761 h 6469960"/>
                  <a:gd name="connsiteX592" fmla="*/ 1476081 w 4564389"/>
                  <a:gd name="connsiteY592" fmla="*/ 3959024 h 6469960"/>
                  <a:gd name="connsiteX593" fmla="*/ 1480299 w 4564389"/>
                  <a:gd name="connsiteY593" fmla="*/ 4084620 h 6469960"/>
                  <a:gd name="connsiteX594" fmla="*/ 1484795 w 4564389"/>
                  <a:gd name="connsiteY594" fmla="*/ 4214318 h 6469960"/>
                  <a:gd name="connsiteX595" fmla="*/ 1489014 w 4564389"/>
                  <a:gd name="connsiteY595" fmla="*/ 4332552 h 6469960"/>
                  <a:gd name="connsiteX596" fmla="*/ 1436377 w 4564389"/>
                  <a:gd name="connsiteY596" fmla="*/ 4362305 h 6469960"/>
                  <a:gd name="connsiteX597" fmla="*/ 1301099 w 4564389"/>
                  <a:gd name="connsiteY597" fmla="*/ 4368763 h 6469960"/>
                  <a:gd name="connsiteX598" fmla="*/ 1102481 w 4564389"/>
                  <a:gd name="connsiteY598" fmla="*/ 4378149 h 6469960"/>
                  <a:gd name="connsiteX599" fmla="*/ 1018631 w 4564389"/>
                  <a:gd name="connsiteY599" fmla="*/ 4385377 h 6469960"/>
                  <a:gd name="connsiteX600" fmla="*/ 915103 w 4564389"/>
                  <a:gd name="connsiteY600" fmla="*/ 4395551 h 6469960"/>
                  <a:gd name="connsiteX601" fmla="*/ 826603 w 4564389"/>
                  <a:gd name="connsiteY601" fmla="*/ 4416187 h 6469960"/>
                  <a:gd name="connsiteX602" fmla="*/ 811424 w 4564389"/>
                  <a:gd name="connsiteY602" fmla="*/ 4440611 h 6469960"/>
                  <a:gd name="connsiteX603" fmla="*/ 789685 w 4564389"/>
                  <a:gd name="connsiteY603" fmla="*/ 4455434 h 6469960"/>
                  <a:gd name="connsiteX604" fmla="*/ 594021 w 4564389"/>
                  <a:gd name="connsiteY604" fmla="*/ 4507023 h 6469960"/>
                  <a:gd name="connsiteX605" fmla="*/ 498081 w 4564389"/>
                  <a:gd name="connsiteY605" fmla="*/ 4544461 h 6469960"/>
                  <a:gd name="connsiteX606" fmla="*/ 433923 w 4564389"/>
                  <a:gd name="connsiteY606" fmla="*/ 4593713 h 6469960"/>
                  <a:gd name="connsiteX607" fmla="*/ 416769 w 4564389"/>
                  <a:gd name="connsiteY607" fmla="*/ 4771713 h 6469960"/>
                  <a:gd name="connsiteX608" fmla="*/ 458879 w 4564389"/>
                  <a:gd name="connsiteY608" fmla="*/ 5019591 h 6469960"/>
                  <a:gd name="connsiteX609" fmla="*/ 537807 w 4564389"/>
                  <a:gd name="connsiteY609" fmla="*/ 5271231 h 6469960"/>
                  <a:gd name="connsiteX610" fmla="*/ 593571 w 4564389"/>
                  <a:gd name="connsiteY610" fmla="*/ 5343375 h 6469960"/>
                  <a:gd name="connsiteX611" fmla="*/ 723044 w 4564389"/>
                  <a:gd name="connsiteY611" fmla="*/ 5350271 h 6469960"/>
                  <a:gd name="connsiteX612" fmla="*/ 838698 w 4564389"/>
                  <a:gd name="connsiteY612" fmla="*/ 5337383 h 6469960"/>
                  <a:gd name="connsiteX613" fmla="*/ 835913 w 4564389"/>
                  <a:gd name="connsiteY613" fmla="*/ 5229996 h 6469960"/>
                  <a:gd name="connsiteX614" fmla="*/ 809932 w 4564389"/>
                  <a:gd name="connsiteY614" fmla="*/ 4951701 h 6469960"/>
                  <a:gd name="connsiteX615" fmla="*/ 905188 w 4564389"/>
                  <a:gd name="connsiteY615" fmla="*/ 4989300 h 6469960"/>
                  <a:gd name="connsiteX616" fmla="*/ 926899 w 4564389"/>
                  <a:gd name="connsiteY616" fmla="*/ 4965028 h 6469960"/>
                  <a:gd name="connsiteX617" fmla="*/ 964426 w 4564389"/>
                  <a:gd name="connsiteY617" fmla="*/ 4959547 h 6469960"/>
                  <a:gd name="connsiteX618" fmla="*/ 994744 w 4564389"/>
                  <a:gd name="connsiteY618" fmla="*/ 4963148 h 6469960"/>
                  <a:gd name="connsiteX619" fmla="*/ 1029978 w 4564389"/>
                  <a:gd name="connsiteY619" fmla="*/ 4948271 h 6469960"/>
                  <a:gd name="connsiteX620" fmla="*/ 1489041 w 4564389"/>
                  <a:gd name="connsiteY620" fmla="*/ 4840238 h 6469960"/>
                  <a:gd name="connsiteX621" fmla="*/ 1526595 w 4564389"/>
                  <a:gd name="connsiteY621" fmla="*/ 4898026 h 6469960"/>
                  <a:gd name="connsiteX622" fmla="*/ 1529300 w 4564389"/>
                  <a:gd name="connsiteY622" fmla="*/ 5014594 h 6469960"/>
                  <a:gd name="connsiteX623" fmla="*/ 1531037 w 4564389"/>
                  <a:gd name="connsiteY623" fmla="*/ 5114270 h 6469960"/>
                  <a:gd name="connsiteX624" fmla="*/ 1536017 w 4564389"/>
                  <a:gd name="connsiteY624" fmla="*/ 5226359 h 6469960"/>
                  <a:gd name="connsiteX625" fmla="*/ 1567329 w 4564389"/>
                  <a:gd name="connsiteY625" fmla="*/ 5696259 h 6469960"/>
                  <a:gd name="connsiteX626" fmla="*/ 1570840 w 4564389"/>
                  <a:gd name="connsiteY626" fmla="*/ 5938154 h 6469960"/>
                  <a:gd name="connsiteX627" fmla="*/ 1597333 w 4564389"/>
                  <a:gd name="connsiteY627" fmla="*/ 6012350 h 6469960"/>
                  <a:gd name="connsiteX628" fmla="*/ 1577315 w 4564389"/>
                  <a:gd name="connsiteY628" fmla="*/ 6114399 h 6469960"/>
                  <a:gd name="connsiteX629" fmla="*/ 1583280 w 4564389"/>
                  <a:gd name="connsiteY629" fmla="*/ 6316465 h 6469960"/>
                  <a:gd name="connsiteX630" fmla="*/ 1669119 w 4564389"/>
                  <a:gd name="connsiteY630" fmla="*/ 6359124 h 6469960"/>
                  <a:gd name="connsiteX631" fmla="*/ 1789063 w 4564389"/>
                  <a:gd name="connsiteY631" fmla="*/ 6395362 h 6469960"/>
                  <a:gd name="connsiteX632" fmla="*/ 2246334 w 4564389"/>
                  <a:gd name="connsiteY632" fmla="*/ 6465760 h 6469960"/>
                  <a:gd name="connsiteX633" fmla="*/ 2354752 w 4564389"/>
                  <a:gd name="connsiteY633" fmla="*/ 6468115 h 6469960"/>
                  <a:gd name="connsiteX634" fmla="*/ 2453201 w 4564389"/>
                  <a:gd name="connsiteY634" fmla="*/ 6460341 h 6469960"/>
                  <a:gd name="connsiteX635" fmla="*/ 2463429 w 4564389"/>
                  <a:gd name="connsiteY635" fmla="*/ 6434833 h 6469960"/>
                  <a:gd name="connsiteX636" fmla="*/ 2492287 w 4564389"/>
                  <a:gd name="connsiteY636" fmla="*/ 6408967 h 6469960"/>
                  <a:gd name="connsiteX637" fmla="*/ 2540625 w 4564389"/>
                  <a:gd name="connsiteY637" fmla="*/ 6361032 h 6469960"/>
                  <a:gd name="connsiteX638" fmla="*/ 2421800 w 4564389"/>
                  <a:gd name="connsiteY638" fmla="*/ 6230689 h 6469960"/>
                  <a:gd name="connsiteX639" fmla="*/ 2236366 w 4564389"/>
                  <a:gd name="connsiteY639" fmla="*/ 6149831 h 6469960"/>
                  <a:gd name="connsiteX640" fmla="*/ 2139108 w 4564389"/>
                  <a:gd name="connsiteY640" fmla="*/ 6095796 h 6469960"/>
                  <a:gd name="connsiteX641" fmla="*/ 2087429 w 4564389"/>
                  <a:gd name="connsiteY641" fmla="*/ 6065649 h 6469960"/>
                  <a:gd name="connsiteX642" fmla="*/ 2091307 w 4564389"/>
                  <a:gd name="connsiteY642" fmla="*/ 6015251 h 6469960"/>
                  <a:gd name="connsiteX643" fmla="*/ 2111199 w 4564389"/>
                  <a:gd name="connsiteY643" fmla="*/ 5781201 h 6469960"/>
                  <a:gd name="connsiteX644" fmla="*/ 2120425 w 4564389"/>
                  <a:gd name="connsiteY644" fmla="*/ 5545997 h 6469960"/>
                  <a:gd name="connsiteX645" fmla="*/ 2135194 w 4564389"/>
                  <a:gd name="connsiteY645" fmla="*/ 5303770 h 6469960"/>
                  <a:gd name="connsiteX646" fmla="*/ 2145467 w 4564389"/>
                  <a:gd name="connsiteY646" fmla="*/ 5078802 h 6469960"/>
                  <a:gd name="connsiteX647" fmla="*/ 2157880 w 4564389"/>
                  <a:gd name="connsiteY647" fmla="*/ 4872016 h 6469960"/>
                  <a:gd name="connsiteX648" fmla="*/ 2170088 w 4564389"/>
                  <a:gd name="connsiteY648" fmla="*/ 4785461 h 6469960"/>
                  <a:gd name="connsiteX649" fmla="*/ 2250705 w 4564389"/>
                  <a:gd name="connsiteY649" fmla="*/ 4767020 h 6469960"/>
                  <a:gd name="connsiteX650" fmla="*/ 2419229 w 4564389"/>
                  <a:gd name="connsiteY650" fmla="*/ 4746393 h 6469960"/>
                  <a:gd name="connsiteX651" fmla="*/ 2831610 w 4564389"/>
                  <a:gd name="connsiteY651" fmla="*/ 4678683 h 6469960"/>
                  <a:gd name="connsiteX652" fmla="*/ 2971599 w 4564389"/>
                  <a:gd name="connsiteY652" fmla="*/ 4572450 h 6469960"/>
                  <a:gd name="connsiteX653" fmla="*/ 2964604 w 4564389"/>
                  <a:gd name="connsiteY653" fmla="*/ 4346775 h 6469960"/>
                  <a:gd name="connsiteX654" fmla="*/ 2925250 w 4564389"/>
                  <a:gd name="connsiteY654" fmla="*/ 4123670 h 6469960"/>
                  <a:gd name="connsiteX655" fmla="*/ 2877181 w 4564389"/>
                  <a:gd name="connsiteY655" fmla="*/ 3885518 h 6469960"/>
                  <a:gd name="connsiteX656" fmla="*/ 2804105 w 4564389"/>
                  <a:gd name="connsiteY656" fmla="*/ 3680703 h 6469960"/>
                  <a:gd name="connsiteX657" fmla="*/ 2750178 w 4564389"/>
                  <a:gd name="connsiteY657" fmla="*/ 3533387 h 6469960"/>
                  <a:gd name="connsiteX658" fmla="*/ 2813303 w 4564389"/>
                  <a:gd name="connsiteY658" fmla="*/ 3511596 h 6469960"/>
                  <a:gd name="connsiteX659" fmla="*/ 2909182 w 4564389"/>
                  <a:gd name="connsiteY659" fmla="*/ 3466921 h 6469960"/>
                  <a:gd name="connsiteX660" fmla="*/ 3042024 w 4564389"/>
                  <a:gd name="connsiteY660" fmla="*/ 3350577 h 6469960"/>
                  <a:gd name="connsiteX661" fmla="*/ 2970811 w 4564389"/>
                  <a:gd name="connsiteY661" fmla="*/ 3208913 h 6469960"/>
                  <a:gd name="connsiteX662" fmla="*/ 2839770 w 4564389"/>
                  <a:gd name="connsiteY662" fmla="*/ 3023354 h 6469960"/>
                  <a:gd name="connsiteX663" fmla="*/ 2641644 w 4564389"/>
                  <a:gd name="connsiteY663" fmla="*/ 2604067 h 6469960"/>
                  <a:gd name="connsiteX664" fmla="*/ 2597014 w 4564389"/>
                  <a:gd name="connsiteY664" fmla="*/ 2379888 h 6469960"/>
                  <a:gd name="connsiteX665" fmla="*/ 2858775 w 4564389"/>
                  <a:gd name="connsiteY665" fmla="*/ 2378634 h 6469960"/>
                  <a:gd name="connsiteX666" fmla="*/ 3140070 w 4564389"/>
                  <a:gd name="connsiteY666" fmla="*/ 2324761 h 6469960"/>
                  <a:gd name="connsiteX667" fmla="*/ 3629835 w 4564389"/>
                  <a:gd name="connsiteY667" fmla="*/ 2178252 h 6469960"/>
                  <a:gd name="connsiteX668" fmla="*/ 4048252 w 4564389"/>
                  <a:gd name="connsiteY668" fmla="*/ 1918622 h 6469960"/>
                  <a:gd name="connsiteX669" fmla="*/ 4229970 w 4564389"/>
                  <a:gd name="connsiteY669" fmla="*/ 1735571 h 6469960"/>
                  <a:gd name="connsiteX670" fmla="*/ 4371052 w 4564389"/>
                  <a:gd name="connsiteY670" fmla="*/ 1513998 h 6469960"/>
                  <a:gd name="connsiteX671" fmla="*/ 4486509 w 4564389"/>
                  <a:gd name="connsiteY671" fmla="*/ 1249057 h 6469960"/>
                  <a:gd name="connsiteX672" fmla="*/ 4500275 w 4564389"/>
                  <a:gd name="connsiteY672" fmla="*/ 1189434 h 6469960"/>
                  <a:gd name="connsiteX673" fmla="*/ 4541331 w 4564389"/>
                  <a:gd name="connsiteY673" fmla="*/ 1158749 h 6469960"/>
                  <a:gd name="connsiteX674" fmla="*/ 4539710 w 4564389"/>
                  <a:gd name="connsiteY674" fmla="*/ 1087689 h 6469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</a:cxnLst>
                <a:rect l="l" t="t" r="r" b="b"/>
                <a:pathLst>
                  <a:path w="4564389" h="6469960">
                    <a:moveTo>
                      <a:pt x="4368212" y="985326"/>
                    </a:moveTo>
                    <a:cubicBezTo>
                      <a:pt x="4363035" y="1025603"/>
                      <a:pt x="4366717" y="1069517"/>
                      <a:pt x="4321245" y="1080130"/>
                    </a:cubicBezTo>
                    <a:cubicBezTo>
                      <a:pt x="4279168" y="1089964"/>
                      <a:pt x="4232997" y="1087205"/>
                      <a:pt x="4190096" y="1090654"/>
                    </a:cubicBezTo>
                    <a:cubicBezTo>
                      <a:pt x="4141883" y="1094523"/>
                      <a:pt x="4093814" y="1099816"/>
                      <a:pt x="4045709" y="1104590"/>
                    </a:cubicBezTo>
                    <a:cubicBezTo>
                      <a:pt x="3985047" y="1110591"/>
                      <a:pt x="3993699" y="1087286"/>
                      <a:pt x="3980443" y="1035482"/>
                    </a:cubicBezTo>
                    <a:cubicBezTo>
                      <a:pt x="3968316" y="988174"/>
                      <a:pt x="3948979" y="940965"/>
                      <a:pt x="3932894" y="894830"/>
                    </a:cubicBezTo>
                    <a:cubicBezTo>
                      <a:pt x="3925415" y="873389"/>
                      <a:pt x="3916494" y="853658"/>
                      <a:pt x="3906293" y="833448"/>
                    </a:cubicBezTo>
                    <a:cubicBezTo>
                      <a:pt x="3897059" y="815156"/>
                      <a:pt x="3901457" y="790270"/>
                      <a:pt x="3891497" y="774894"/>
                    </a:cubicBezTo>
                    <a:cubicBezTo>
                      <a:pt x="3857543" y="722431"/>
                      <a:pt x="3691921" y="865892"/>
                      <a:pt x="3676534" y="837616"/>
                    </a:cubicBezTo>
                    <a:cubicBezTo>
                      <a:pt x="3704558" y="815797"/>
                      <a:pt x="3753057" y="791387"/>
                      <a:pt x="3761656" y="754050"/>
                    </a:cubicBezTo>
                    <a:cubicBezTo>
                      <a:pt x="3771767" y="710172"/>
                      <a:pt x="3743886" y="697071"/>
                      <a:pt x="3708848" y="713114"/>
                    </a:cubicBezTo>
                    <a:cubicBezTo>
                      <a:pt x="3622634" y="752608"/>
                      <a:pt x="3523146" y="783478"/>
                      <a:pt x="3429121" y="797871"/>
                    </a:cubicBezTo>
                    <a:cubicBezTo>
                      <a:pt x="3459528" y="777544"/>
                      <a:pt x="3734553" y="617340"/>
                      <a:pt x="3642257" y="569819"/>
                    </a:cubicBezTo>
                    <a:cubicBezTo>
                      <a:pt x="3621452" y="559110"/>
                      <a:pt x="3593669" y="579270"/>
                      <a:pt x="3574905" y="586895"/>
                    </a:cubicBezTo>
                    <a:cubicBezTo>
                      <a:pt x="3545134" y="599005"/>
                      <a:pt x="3514037" y="607123"/>
                      <a:pt x="3482949" y="615056"/>
                    </a:cubicBezTo>
                    <a:cubicBezTo>
                      <a:pt x="3450204" y="623415"/>
                      <a:pt x="3417370" y="631457"/>
                      <a:pt x="3384437" y="639059"/>
                    </a:cubicBezTo>
                    <a:cubicBezTo>
                      <a:pt x="3361339" y="644392"/>
                      <a:pt x="3320166" y="663335"/>
                      <a:pt x="3297658" y="658660"/>
                    </a:cubicBezTo>
                    <a:cubicBezTo>
                      <a:pt x="3274811" y="653909"/>
                      <a:pt x="3315285" y="639725"/>
                      <a:pt x="3321913" y="636383"/>
                    </a:cubicBezTo>
                    <a:cubicBezTo>
                      <a:pt x="3350815" y="621824"/>
                      <a:pt x="3379243" y="606180"/>
                      <a:pt x="3407446" y="590337"/>
                    </a:cubicBezTo>
                    <a:cubicBezTo>
                      <a:pt x="3457504" y="562228"/>
                      <a:pt x="3503728" y="529667"/>
                      <a:pt x="3541802" y="486205"/>
                    </a:cubicBezTo>
                    <a:cubicBezTo>
                      <a:pt x="3570525" y="453411"/>
                      <a:pt x="3617949" y="381797"/>
                      <a:pt x="3597959" y="336451"/>
                    </a:cubicBezTo>
                    <a:cubicBezTo>
                      <a:pt x="3586369" y="310166"/>
                      <a:pt x="3560969" y="285872"/>
                      <a:pt x="3546047" y="260971"/>
                    </a:cubicBezTo>
                    <a:cubicBezTo>
                      <a:pt x="3528627" y="231885"/>
                      <a:pt x="3514565" y="200882"/>
                      <a:pt x="3499438" y="170580"/>
                    </a:cubicBezTo>
                    <a:cubicBezTo>
                      <a:pt x="3524758" y="181714"/>
                      <a:pt x="3553186" y="184564"/>
                      <a:pt x="3579034" y="194557"/>
                    </a:cubicBezTo>
                    <a:cubicBezTo>
                      <a:pt x="3604882" y="204558"/>
                      <a:pt x="3631133" y="212650"/>
                      <a:pt x="3658021" y="220084"/>
                    </a:cubicBezTo>
                    <a:cubicBezTo>
                      <a:pt x="3711965" y="234994"/>
                      <a:pt x="3765758" y="237644"/>
                      <a:pt x="3819219" y="249737"/>
                    </a:cubicBezTo>
                    <a:cubicBezTo>
                      <a:pt x="3879728" y="263420"/>
                      <a:pt x="3942790" y="278722"/>
                      <a:pt x="4004267" y="286631"/>
                    </a:cubicBezTo>
                    <a:cubicBezTo>
                      <a:pt x="4057800" y="293506"/>
                      <a:pt x="4105941" y="308158"/>
                      <a:pt x="4151807" y="337343"/>
                    </a:cubicBezTo>
                    <a:cubicBezTo>
                      <a:pt x="4245473" y="396964"/>
                      <a:pt x="4310443" y="482613"/>
                      <a:pt x="4343313" y="588529"/>
                    </a:cubicBezTo>
                    <a:cubicBezTo>
                      <a:pt x="4362570" y="650576"/>
                      <a:pt x="4367254" y="715314"/>
                      <a:pt x="4369520" y="779869"/>
                    </a:cubicBezTo>
                    <a:cubicBezTo>
                      <a:pt x="4371911" y="847933"/>
                      <a:pt x="4376927" y="917562"/>
                      <a:pt x="4368212" y="985326"/>
                    </a:cubicBezTo>
                    <a:moveTo>
                      <a:pt x="3842541" y="990333"/>
                    </a:moveTo>
                    <a:cubicBezTo>
                      <a:pt x="3777132" y="1038017"/>
                      <a:pt x="3700877" y="1075276"/>
                      <a:pt x="3630685" y="1115839"/>
                    </a:cubicBezTo>
                    <a:cubicBezTo>
                      <a:pt x="3590516" y="1139036"/>
                      <a:pt x="3549504" y="1160720"/>
                      <a:pt x="3508529" y="1182475"/>
                    </a:cubicBezTo>
                    <a:cubicBezTo>
                      <a:pt x="3479456" y="1197907"/>
                      <a:pt x="3444132" y="1226308"/>
                      <a:pt x="3412131" y="1234225"/>
                    </a:cubicBezTo>
                    <a:cubicBezTo>
                      <a:pt x="3391889" y="1239241"/>
                      <a:pt x="3393394" y="1239617"/>
                      <a:pt x="3380586" y="1221158"/>
                    </a:cubicBezTo>
                    <a:cubicBezTo>
                      <a:pt x="3368343" y="1203532"/>
                      <a:pt x="3357649" y="1184562"/>
                      <a:pt x="3346184" y="1166407"/>
                    </a:cubicBezTo>
                    <a:cubicBezTo>
                      <a:pt x="3325056" y="1132937"/>
                      <a:pt x="3303722" y="1099592"/>
                      <a:pt x="3282397" y="1066247"/>
                    </a:cubicBezTo>
                    <a:cubicBezTo>
                      <a:pt x="3234578" y="991506"/>
                      <a:pt x="3186849" y="916773"/>
                      <a:pt x="3136604" y="843616"/>
                    </a:cubicBezTo>
                    <a:cubicBezTo>
                      <a:pt x="3086197" y="770210"/>
                      <a:pt x="3037841" y="695455"/>
                      <a:pt x="2989011" y="621007"/>
                    </a:cubicBezTo>
                    <a:cubicBezTo>
                      <a:pt x="2966315" y="586396"/>
                      <a:pt x="2943763" y="551651"/>
                      <a:pt x="2919679" y="517990"/>
                    </a:cubicBezTo>
                    <a:cubicBezTo>
                      <a:pt x="2901282" y="492289"/>
                      <a:pt x="2854136" y="453085"/>
                      <a:pt x="2876527" y="422824"/>
                    </a:cubicBezTo>
                    <a:cubicBezTo>
                      <a:pt x="2897324" y="394715"/>
                      <a:pt x="2944703" y="371362"/>
                      <a:pt x="2972728" y="350086"/>
                    </a:cubicBezTo>
                    <a:cubicBezTo>
                      <a:pt x="3006968" y="324109"/>
                      <a:pt x="3041415" y="298399"/>
                      <a:pt x="3075566" y="272288"/>
                    </a:cubicBezTo>
                    <a:cubicBezTo>
                      <a:pt x="3148991" y="216159"/>
                      <a:pt x="3220481" y="157588"/>
                      <a:pt x="3293834" y="101383"/>
                    </a:cubicBezTo>
                    <a:cubicBezTo>
                      <a:pt x="3356081" y="210567"/>
                      <a:pt x="3429309" y="312924"/>
                      <a:pt x="3503182" y="414432"/>
                    </a:cubicBezTo>
                    <a:cubicBezTo>
                      <a:pt x="3436385" y="457060"/>
                      <a:pt x="3368898" y="497580"/>
                      <a:pt x="3298509" y="534075"/>
                    </a:cubicBezTo>
                    <a:cubicBezTo>
                      <a:pt x="3246517" y="561027"/>
                      <a:pt x="3166984" y="597447"/>
                      <a:pt x="3134141" y="648576"/>
                    </a:cubicBezTo>
                    <a:cubicBezTo>
                      <a:pt x="3101790" y="698921"/>
                      <a:pt x="3133567" y="757009"/>
                      <a:pt x="3191229" y="757934"/>
                    </a:cubicBezTo>
                    <a:cubicBezTo>
                      <a:pt x="3225712" y="758484"/>
                      <a:pt x="3260086" y="749350"/>
                      <a:pt x="3293897" y="744133"/>
                    </a:cubicBezTo>
                    <a:cubicBezTo>
                      <a:pt x="3318303" y="740366"/>
                      <a:pt x="3362861" y="722773"/>
                      <a:pt x="3384867" y="735174"/>
                    </a:cubicBezTo>
                    <a:cubicBezTo>
                      <a:pt x="3345316" y="760409"/>
                      <a:pt x="3201824" y="833957"/>
                      <a:pt x="3279172" y="898440"/>
                    </a:cubicBezTo>
                    <a:cubicBezTo>
                      <a:pt x="3334469" y="944529"/>
                      <a:pt x="3427939" y="877267"/>
                      <a:pt x="3487660" y="891113"/>
                    </a:cubicBezTo>
                    <a:cubicBezTo>
                      <a:pt x="3469461" y="926043"/>
                      <a:pt x="3450536" y="981779"/>
                      <a:pt x="3501068" y="1000776"/>
                    </a:cubicBezTo>
                    <a:cubicBezTo>
                      <a:pt x="3543119" y="1016593"/>
                      <a:pt x="3598156" y="987117"/>
                      <a:pt x="3635997" y="971488"/>
                    </a:cubicBezTo>
                    <a:cubicBezTo>
                      <a:pt x="3663350" y="960194"/>
                      <a:pt x="3690515" y="948515"/>
                      <a:pt x="3717411" y="936191"/>
                    </a:cubicBezTo>
                    <a:cubicBezTo>
                      <a:pt x="3738790" y="926384"/>
                      <a:pt x="3764396" y="906509"/>
                      <a:pt x="3787244" y="902282"/>
                    </a:cubicBezTo>
                    <a:cubicBezTo>
                      <a:pt x="3813899" y="897338"/>
                      <a:pt x="3868174" y="971632"/>
                      <a:pt x="3842541" y="990333"/>
                    </a:cubicBezTo>
                    <a:moveTo>
                      <a:pt x="2626597" y="3565299"/>
                    </a:moveTo>
                    <a:cubicBezTo>
                      <a:pt x="2664026" y="3558474"/>
                      <a:pt x="2683238" y="3542997"/>
                      <a:pt x="2695025" y="3588433"/>
                    </a:cubicBezTo>
                    <a:cubicBezTo>
                      <a:pt x="2705584" y="3629140"/>
                      <a:pt x="2716045" y="3668343"/>
                      <a:pt x="2729650" y="3708288"/>
                    </a:cubicBezTo>
                    <a:cubicBezTo>
                      <a:pt x="2671191" y="3713340"/>
                      <a:pt x="2619629" y="3741248"/>
                      <a:pt x="2577006" y="3780513"/>
                    </a:cubicBezTo>
                    <a:cubicBezTo>
                      <a:pt x="2546652" y="3808484"/>
                      <a:pt x="2486277" y="3875263"/>
                      <a:pt x="2501243" y="3922105"/>
                    </a:cubicBezTo>
                    <a:cubicBezTo>
                      <a:pt x="2537606" y="4035951"/>
                      <a:pt x="2721258" y="3780558"/>
                      <a:pt x="2743076" y="3753267"/>
                    </a:cubicBezTo>
                    <a:cubicBezTo>
                      <a:pt x="2769793" y="3792309"/>
                      <a:pt x="2779618" y="3843432"/>
                      <a:pt x="2792901" y="3888089"/>
                    </a:cubicBezTo>
                    <a:cubicBezTo>
                      <a:pt x="2802350" y="3919866"/>
                      <a:pt x="2837423" y="3980788"/>
                      <a:pt x="2791055" y="3988508"/>
                    </a:cubicBezTo>
                    <a:cubicBezTo>
                      <a:pt x="2725969" y="3999364"/>
                      <a:pt x="2603848" y="4023600"/>
                      <a:pt x="2611560" y="4115788"/>
                    </a:cubicBezTo>
                    <a:cubicBezTo>
                      <a:pt x="2620686" y="4224600"/>
                      <a:pt x="2759108" y="4223991"/>
                      <a:pt x="2836769" y="4228881"/>
                    </a:cubicBezTo>
                    <a:cubicBezTo>
                      <a:pt x="2880557" y="4231631"/>
                      <a:pt x="2880754" y="4266713"/>
                      <a:pt x="2886988" y="4305978"/>
                    </a:cubicBezTo>
                    <a:cubicBezTo>
                      <a:pt x="2889782" y="4323533"/>
                      <a:pt x="2898488" y="4347258"/>
                      <a:pt x="2883585" y="4360120"/>
                    </a:cubicBezTo>
                    <a:cubicBezTo>
                      <a:pt x="2870347" y="4371530"/>
                      <a:pt x="2829801" y="4371844"/>
                      <a:pt x="2812569" y="4375543"/>
                    </a:cubicBezTo>
                    <a:cubicBezTo>
                      <a:pt x="2762341" y="4386326"/>
                      <a:pt x="2712149" y="4397316"/>
                      <a:pt x="2661922" y="4408090"/>
                    </a:cubicBezTo>
                    <a:cubicBezTo>
                      <a:pt x="2604914" y="4420325"/>
                      <a:pt x="2574767" y="4403191"/>
                      <a:pt x="2521467" y="4387571"/>
                    </a:cubicBezTo>
                    <a:cubicBezTo>
                      <a:pt x="2501727" y="4381795"/>
                      <a:pt x="2481906" y="4384230"/>
                      <a:pt x="2480455" y="4362135"/>
                    </a:cubicBezTo>
                    <a:cubicBezTo>
                      <a:pt x="2479569" y="4348584"/>
                      <a:pt x="2492833" y="4327617"/>
                      <a:pt x="2497177" y="4314209"/>
                    </a:cubicBezTo>
                    <a:cubicBezTo>
                      <a:pt x="2514382" y="4261160"/>
                      <a:pt x="2529026" y="4206544"/>
                      <a:pt x="2533970" y="4150835"/>
                    </a:cubicBezTo>
                    <a:cubicBezTo>
                      <a:pt x="2541162" y="4069886"/>
                      <a:pt x="2532179" y="3948518"/>
                      <a:pt x="2432503" y="3932719"/>
                    </a:cubicBezTo>
                    <a:cubicBezTo>
                      <a:pt x="2385087" y="3925204"/>
                      <a:pt x="2375961" y="3922759"/>
                      <a:pt x="2354564" y="3878255"/>
                    </a:cubicBezTo>
                    <a:cubicBezTo>
                      <a:pt x="2331402" y="3830132"/>
                      <a:pt x="2294645" y="3785565"/>
                      <a:pt x="2303530" y="3730124"/>
                    </a:cubicBezTo>
                    <a:cubicBezTo>
                      <a:pt x="2309961" y="3689954"/>
                      <a:pt x="2299114" y="3613941"/>
                      <a:pt x="2324748" y="3580623"/>
                    </a:cubicBezTo>
                    <a:cubicBezTo>
                      <a:pt x="2336606" y="3565218"/>
                      <a:pt x="2359714" y="3556029"/>
                      <a:pt x="2375477" y="3544726"/>
                    </a:cubicBezTo>
                    <a:cubicBezTo>
                      <a:pt x="2395575" y="3530306"/>
                      <a:pt x="2414930" y="3514874"/>
                      <a:pt x="2433658" y="3498726"/>
                    </a:cubicBezTo>
                    <a:cubicBezTo>
                      <a:pt x="2449412" y="3485166"/>
                      <a:pt x="2468624" y="3458637"/>
                      <a:pt x="2486483" y="3448838"/>
                    </a:cubicBezTo>
                    <a:cubicBezTo>
                      <a:pt x="2508301" y="3436854"/>
                      <a:pt x="2508973" y="3445014"/>
                      <a:pt x="2524646" y="3463733"/>
                    </a:cubicBezTo>
                    <a:cubicBezTo>
                      <a:pt x="2547772" y="3491372"/>
                      <a:pt x="2584547" y="3572975"/>
                      <a:pt x="2626597" y="3565299"/>
                    </a:cubicBezTo>
                    <a:moveTo>
                      <a:pt x="2732373" y="3745144"/>
                    </a:moveTo>
                    <a:cubicBezTo>
                      <a:pt x="2719404" y="3771315"/>
                      <a:pt x="2689436" y="3795650"/>
                      <a:pt x="2670341" y="3817503"/>
                    </a:cubicBezTo>
                    <a:cubicBezTo>
                      <a:pt x="2651138" y="3839482"/>
                      <a:pt x="2632966" y="3862706"/>
                      <a:pt x="2611551" y="3882625"/>
                    </a:cubicBezTo>
                    <a:cubicBezTo>
                      <a:pt x="2587977" y="3904551"/>
                      <a:pt x="2504244" y="3957510"/>
                      <a:pt x="2522694" y="3886226"/>
                    </a:cubicBezTo>
                    <a:cubicBezTo>
                      <a:pt x="2537042" y="3830777"/>
                      <a:pt x="2590763" y="3785878"/>
                      <a:pt x="2638035" y="3758211"/>
                    </a:cubicBezTo>
                    <a:cubicBezTo>
                      <a:pt x="2647188" y="3752838"/>
                      <a:pt x="2754325" y="3700854"/>
                      <a:pt x="2732373" y="3745144"/>
                    </a:cubicBezTo>
                    <a:moveTo>
                      <a:pt x="2823970" y="4009090"/>
                    </a:moveTo>
                    <a:cubicBezTo>
                      <a:pt x="2832273" y="4046206"/>
                      <a:pt x="2836742" y="4084459"/>
                      <a:pt x="2843827" y="4121834"/>
                    </a:cubicBezTo>
                    <a:cubicBezTo>
                      <a:pt x="2847463" y="4140947"/>
                      <a:pt x="2867562" y="4187108"/>
                      <a:pt x="2859366" y="4205487"/>
                    </a:cubicBezTo>
                    <a:cubicBezTo>
                      <a:pt x="2845484" y="4236638"/>
                      <a:pt x="2720568" y="4199764"/>
                      <a:pt x="2694666" y="4189043"/>
                    </a:cubicBezTo>
                    <a:cubicBezTo>
                      <a:pt x="2633028" y="4163526"/>
                      <a:pt x="2604726" y="4098019"/>
                      <a:pt x="2661573" y="4051365"/>
                    </a:cubicBezTo>
                    <a:cubicBezTo>
                      <a:pt x="2683130" y="4033685"/>
                      <a:pt x="2815668" y="3972001"/>
                      <a:pt x="2823970" y="4009090"/>
                    </a:cubicBezTo>
                    <a:moveTo>
                      <a:pt x="2905868" y="4454798"/>
                    </a:moveTo>
                    <a:cubicBezTo>
                      <a:pt x="2912827" y="4490221"/>
                      <a:pt x="2933185" y="4523064"/>
                      <a:pt x="2899536" y="4549853"/>
                    </a:cubicBezTo>
                    <a:cubicBezTo>
                      <a:pt x="2871592" y="4572092"/>
                      <a:pt x="2825815" y="4587264"/>
                      <a:pt x="2791387" y="4595182"/>
                    </a:cubicBezTo>
                    <a:cubicBezTo>
                      <a:pt x="2744464" y="4605965"/>
                      <a:pt x="2729373" y="4579669"/>
                      <a:pt x="2704536" y="4545850"/>
                    </a:cubicBezTo>
                    <a:cubicBezTo>
                      <a:pt x="2677828" y="4509486"/>
                      <a:pt x="2649401" y="4474350"/>
                      <a:pt x="2619898" y="4440199"/>
                    </a:cubicBezTo>
                    <a:cubicBezTo>
                      <a:pt x="2712534" y="4419465"/>
                      <a:pt x="2805171" y="4398722"/>
                      <a:pt x="2897816" y="4377988"/>
                    </a:cubicBezTo>
                    <a:cubicBezTo>
                      <a:pt x="2897762" y="4403801"/>
                      <a:pt x="2900888" y="4429505"/>
                      <a:pt x="2905868" y="4454798"/>
                    </a:cubicBezTo>
                    <a:moveTo>
                      <a:pt x="2683901" y="4619220"/>
                    </a:moveTo>
                    <a:cubicBezTo>
                      <a:pt x="2635590" y="4616713"/>
                      <a:pt x="2583607" y="4631258"/>
                      <a:pt x="2534615" y="4635082"/>
                    </a:cubicBezTo>
                    <a:cubicBezTo>
                      <a:pt x="2473424" y="4639856"/>
                      <a:pt x="2412404" y="4646806"/>
                      <a:pt x="2351169" y="4650917"/>
                    </a:cubicBezTo>
                    <a:cubicBezTo>
                      <a:pt x="2366852" y="4600860"/>
                      <a:pt x="2395038" y="4556212"/>
                      <a:pt x="2417080" y="4508922"/>
                    </a:cubicBezTo>
                    <a:cubicBezTo>
                      <a:pt x="2439193" y="4461471"/>
                      <a:pt x="2454724" y="4456339"/>
                      <a:pt x="2505605" y="4452676"/>
                    </a:cubicBezTo>
                    <a:cubicBezTo>
                      <a:pt x="2552752" y="4449290"/>
                      <a:pt x="2585998" y="4433061"/>
                      <a:pt x="2620794" y="4473052"/>
                    </a:cubicBezTo>
                    <a:cubicBezTo>
                      <a:pt x="2656996" y="4514654"/>
                      <a:pt x="2689776" y="4559857"/>
                      <a:pt x="2722825" y="4603950"/>
                    </a:cubicBezTo>
                    <a:cubicBezTo>
                      <a:pt x="2711576" y="4611473"/>
                      <a:pt x="2698141" y="4619955"/>
                      <a:pt x="2683901" y="4619220"/>
                    </a:cubicBezTo>
                    <a:moveTo>
                      <a:pt x="2338567" y="4629431"/>
                    </a:moveTo>
                    <a:cubicBezTo>
                      <a:pt x="2326646" y="4638118"/>
                      <a:pt x="2289889" y="4613435"/>
                      <a:pt x="2277502" y="4608652"/>
                    </a:cubicBezTo>
                    <a:cubicBezTo>
                      <a:pt x="2253401" y="4599337"/>
                      <a:pt x="2248063" y="4596337"/>
                      <a:pt x="2235479" y="4572835"/>
                    </a:cubicBezTo>
                    <a:cubicBezTo>
                      <a:pt x="2224677" y="4552629"/>
                      <a:pt x="2207490" y="4529656"/>
                      <a:pt x="2204105" y="4506593"/>
                    </a:cubicBezTo>
                    <a:cubicBezTo>
                      <a:pt x="2199635" y="4476186"/>
                      <a:pt x="2213088" y="4436151"/>
                      <a:pt x="2217996" y="4405941"/>
                    </a:cubicBezTo>
                    <a:cubicBezTo>
                      <a:pt x="2231037" y="4437396"/>
                      <a:pt x="2273857" y="4441041"/>
                      <a:pt x="2302786" y="4446191"/>
                    </a:cubicBezTo>
                    <a:cubicBezTo>
                      <a:pt x="2324667" y="4450087"/>
                      <a:pt x="2389503" y="4443880"/>
                      <a:pt x="2406001" y="4459465"/>
                    </a:cubicBezTo>
                    <a:cubicBezTo>
                      <a:pt x="2424227" y="4476679"/>
                      <a:pt x="2390667" y="4524694"/>
                      <a:pt x="2381926" y="4542778"/>
                    </a:cubicBezTo>
                    <a:cubicBezTo>
                      <a:pt x="2371491" y="4564362"/>
                      <a:pt x="2358603" y="4614841"/>
                      <a:pt x="2338567" y="4629431"/>
                    </a:cubicBezTo>
                    <a:moveTo>
                      <a:pt x="2315209" y="4654374"/>
                    </a:moveTo>
                    <a:cubicBezTo>
                      <a:pt x="2300861" y="4656703"/>
                      <a:pt x="2259581" y="4670971"/>
                      <a:pt x="2260405" y="4644773"/>
                    </a:cubicBezTo>
                    <a:cubicBezTo>
                      <a:pt x="2261327" y="4614841"/>
                      <a:pt x="2318138" y="4647129"/>
                      <a:pt x="2315209" y="4654374"/>
                    </a:cubicBezTo>
                    <a:moveTo>
                      <a:pt x="2242456" y="4652807"/>
                    </a:moveTo>
                    <a:cubicBezTo>
                      <a:pt x="2239841" y="4678011"/>
                      <a:pt x="2185609" y="4675924"/>
                      <a:pt x="2184364" y="4653757"/>
                    </a:cubicBezTo>
                    <a:cubicBezTo>
                      <a:pt x="2182260" y="4616292"/>
                      <a:pt x="2246621" y="4612566"/>
                      <a:pt x="2242456" y="4652807"/>
                    </a:cubicBezTo>
                    <a:moveTo>
                      <a:pt x="2180451" y="3973202"/>
                    </a:moveTo>
                    <a:cubicBezTo>
                      <a:pt x="2166586" y="4012691"/>
                      <a:pt x="2082145" y="4026815"/>
                      <a:pt x="2049713" y="4038969"/>
                    </a:cubicBezTo>
                    <a:cubicBezTo>
                      <a:pt x="2020095" y="4050075"/>
                      <a:pt x="1931614" y="4101324"/>
                      <a:pt x="1901072" y="4082730"/>
                    </a:cubicBezTo>
                    <a:cubicBezTo>
                      <a:pt x="2004448" y="4011688"/>
                      <a:pt x="2110384" y="3942060"/>
                      <a:pt x="2197969" y="3851350"/>
                    </a:cubicBezTo>
                    <a:cubicBezTo>
                      <a:pt x="2201552" y="3873758"/>
                      <a:pt x="2196098" y="3892477"/>
                      <a:pt x="2189488" y="3913686"/>
                    </a:cubicBezTo>
                    <a:cubicBezTo>
                      <a:pt x="2183523" y="3932826"/>
                      <a:pt x="2186595" y="3955710"/>
                      <a:pt x="2180451" y="3973202"/>
                    </a:cubicBezTo>
                    <a:moveTo>
                      <a:pt x="2154746" y="4117195"/>
                    </a:moveTo>
                    <a:cubicBezTo>
                      <a:pt x="2139869" y="4213915"/>
                      <a:pt x="2125270" y="4311916"/>
                      <a:pt x="2105136" y="4407679"/>
                    </a:cubicBezTo>
                    <a:cubicBezTo>
                      <a:pt x="2066784" y="4395955"/>
                      <a:pt x="2035150" y="4372202"/>
                      <a:pt x="1994846" y="4363926"/>
                    </a:cubicBezTo>
                    <a:cubicBezTo>
                      <a:pt x="1958071" y="4356376"/>
                      <a:pt x="1920078" y="4356188"/>
                      <a:pt x="1882998" y="4361705"/>
                    </a:cubicBezTo>
                    <a:cubicBezTo>
                      <a:pt x="1803985" y="4373456"/>
                      <a:pt x="1733542" y="4412542"/>
                      <a:pt x="1664596" y="4450625"/>
                    </a:cubicBezTo>
                    <a:cubicBezTo>
                      <a:pt x="1658228" y="4384302"/>
                      <a:pt x="1645044" y="4313313"/>
                      <a:pt x="1646602" y="4246749"/>
                    </a:cubicBezTo>
                    <a:cubicBezTo>
                      <a:pt x="1647892" y="4191452"/>
                      <a:pt x="1742517" y="4175080"/>
                      <a:pt x="1785436" y="4152241"/>
                    </a:cubicBezTo>
                    <a:cubicBezTo>
                      <a:pt x="1811401" y="4138421"/>
                      <a:pt x="1834884" y="4118986"/>
                      <a:pt x="1864467" y="4114167"/>
                    </a:cubicBezTo>
                    <a:cubicBezTo>
                      <a:pt x="1894901" y="4109205"/>
                      <a:pt x="1924279" y="4109349"/>
                      <a:pt x="1954354" y="4100079"/>
                    </a:cubicBezTo>
                    <a:cubicBezTo>
                      <a:pt x="2025442" y="4078144"/>
                      <a:pt x="2092355" y="4043367"/>
                      <a:pt x="2162000" y="4017446"/>
                    </a:cubicBezTo>
                    <a:cubicBezTo>
                      <a:pt x="2167697" y="4050648"/>
                      <a:pt x="2159788" y="4084477"/>
                      <a:pt x="2154746" y="4117195"/>
                    </a:cubicBezTo>
                    <a:moveTo>
                      <a:pt x="2088307" y="4526548"/>
                    </a:moveTo>
                    <a:cubicBezTo>
                      <a:pt x="2085154" y="4548537"/>
                      <a:pt x="2089140" y="4587775"/>
                      <a:pt x="2072382" y="4604532"/>
                    </a:cubicBezTo>
                    <a:cubicBezTo>
                      <a:pt x="2056601" y="4620313"/>
                      <a:pt x="2022907" y="4620833"/>
                      <a:pt x="2002101" y="4625105"/>
                    </a:cubicBezTo>
                    <a:cubicBezTo>
                      <a:pt x="1938716" y="4638154"/>
                      <a:pt x="1875394" y="4651320"/>
                      <a:pt x="1812099" y="4664773"/>
                    </a:cubicBezTo>
                    <a:cubicBezTo>
                      <a:pt x="1783788" y="4670792"/>
                      <a:pt x="1755459" y="4676542"/>
                      <a:pt x="1727031" y="4681916"/>
                    </a:cubicBezTo>
                    <a:cubicBezTo>
                      <a:pt x="1713471" y="4684468"/>
                      <a:pt x="1679454" y="4697482"/>
                      <a:pt x="1668035" y="4686689"/>
                    </a:cubicBezTo>
                    <a:cubicBezTo>
                      <a:pt x="1657198" y="4676434"/>
                      <a:pt x="1665267" y="4643699"/>
                      <a:pt x="1665850" y="4629968"/>
                    </a:cubicBezTo>
                    <a:cubicBezTo>
                      <a:pt x="1667014" y="4602535"/>
                      <a:pt x="1668563" y="4575012"/>
                      <a:pt x="1666844" y="4547569"/>
                    </a:cubicBezTo>
                    <a:cubicBezTo>
                      <a:pt x="1663539" y="4494923"/>
                      <a:pt x="1666476" y="4474762"/>
                      <a:pt x="1715468" y="4447526"/>
                    </a:cubicBezTo>
                    <a:cubicBezTo>
                      <a:pt x="1767523" y="4418588"/>
                      <a:pt x="1821288" y="4398776"/>
                      <a:pt x="1879873" y="4388046"/>
                    </a:cubicBezTo>
                    <a:cubicBezTo>
                      <a:pt x="1939200" y="4377191"/>
                      <a:pt x="1995715" y="4383129"/>
                      <a:pt x="2052176" y="4405896"/>
                    </a:cubicBezTo>
                    <a:cubicBezTo>
                      <a:pt x="2067886" y="4412237"/>
                      <a:pt x="2091450" y="4420047"/>
                      <a:pt x="2098768" y="4436984"/>
                    </a:cubicBezTo>
                    <a:cubicBezTo>
                      <a:pt x="2108718" y="4460038"/>
                      <a:pt x="2091665" y="4503190"/>
                      <a:pt x="2088307" y="4526548"/>
                    </a:cubicBezTo>
                    <a:moveTo>
                      <a:pt x="2016951" y="5375134"/>
                    </a:moveTo>
                    <a:cubicBezTo>
                      <a:pt x="1993718" y="5389698"/>
                      <a:pt x="1943168" y="5387217"/>
                      <a:pt x="1916478" y="5390172"/>
                    </a:cubicBezTo>
                    <a:cubicBezTo>
                      <a:pt x="1873379" y="5394937"/>
                      <a:pt x="1830012" y="5392215"/>
                      <a:pt x="1787200" y="5385569"/>
                    </a:cubicBezTo>
                    <a:cubicBezTo>
                      <a:pt x="1754975" y="5380572"/>
                      <a:pt x="1706888" y="5373639"/>
                      <a:pt x="1682186" y="5351015"/>
                    </a:cubicBezTo>
                    <a:cubicBezTo>
                      <a:pt x="1647095" y="5318870"/>
                      <a:pt x="1687587" y="5317393"/>
                      <a:pt x="1714447" y="5319659"/>
                    </a:cubicBezTo>
                    <a:cubicBezTo>
                      <a:pt x="1792520" y="5326223"/>
                      <a:pt x="1871579" y="5321638"/>
                      <a:pt x="1949589" y="5315995"/>
                    </a:cubicBezTo>
                    <a:cubicBezTo>
                      <a:pt x="1964771" y="5314894"/>
                      <a:pt x="2005594" y="5301558"/>
                      <a:pt x="2020238" y="5307801"/>
                    </a:cubicBezTo>
                    <a:cubicBezTo>
                      <a:pt x="2038957" y="5315781"/>
                      <a:pt x="2033225" y="5364933"/>
                      <a:pt x="2016951" y="5375134"/>
                    </a:cubicBezTo>
                    <a:moveTo>
                      <a:pt x="1972679" y="5894644"/>
                    </a:moveTo>
                    <a:cubicBezTo>
                      <a:pt x="1827218" y="5880511"/>
                      <a:pt x="1742875" y="5760046"/>
                      <a:pt x="1690121" y="5636905"/>
                    </a:cubicBezTo>
                    <a:cubicBezTo>
                      <a:pt x="1661810" y="5570788"/>
                      <a:pt x="1672021" y="5501421"/>
                      <a:pt x="1669226" y="5431506"/>
                    </a:cubicBezTo>
                    <a:cubicBezTo>
                      <a:pt x="1668716" y="5418735"/>
                      <a:pt x="1660700" y="5387047"/>
                      <a:pt x="1673830" y="5377508"/>
                    </a:cubicBezTo>
                    <a:cubicBezTo>
                      <a:pt x="1686163" y="5368543"/>
                      <a:pt x="1736068" y="5396254"/>
                      <a:pt x="1749565" y="5399559"/>
                    </a:cubicBezTo>
                    <a:cubicBezTo>
                      <a:pt x="1818754" y="5416522"/>
                      <a:pt x="1895269" y="5418143"/>
                      <a:pt x="1964618" y="5401673"/>
                    </a:cubicBezTo>
                    <a:cubicBezTo>
                      <a:pt x="1994658" y="5394534"/>
                      <a:pt x="2011478" y="5381270"/>
                      <a:pt x="2021017" y="5411041"/>
                    </a:cubicBezTo>
                    <a:cubicBezTo>
                      <a:pt x="2028702" y="5435018"/>
                      <a:pt x="2016091" y="5479191"/>
                      <a:pt x="2014721" y="5504322"/>
                    </a:cubicBezTo>
                    <a:cubicBezTo>
                      <a:pt x="2012338" y="5547779"/>
                      <a:pt x="2019154" y="5899149"/>
                      <a:pt x="1972679" y="5894644"/>
                    </a:cubicBezTo>
                    <a:moveTo>
                      <a:pt x="1682088" y="5894778"/>
                    </a:moveTo>
                    <a:cubicBezTo>
                      <a:pt x="1681532" y="5873677"/>
                      <a:pt x="1670883" y="5660451"/>
                      <a:pt x="1681210" y="5659806"/>
                    </a:cubicBezTo>
                    <a:cubicBezTo>
                      <a:pt x="1711904" y="5726012"/>
                      <a:pt x="1743430" y="5785232"/>
                      <a:pt x="1799300" y="5833937"/>
                    </a:cubicBezTo>
                    <a:cubicBezTo>
                      <a:pt x="1827836" y="5858827"/>
                      <a:pt x="1859926" y="5881254"/>
                      <a:pt x="1895618" y="5894617"/>
                    </a:cubicBezTo>
                    <a:cubicBezTo>
                      <a:pt x="1909035" y="5899633"/>
                      <a:pt x="1985021" y="5903439"/>
                      <a:pt x="1988747" y="5920080"/>
                    </a:cubicBezTo>
                    <a:cubicBezTo>
                      <a:pt x="1995258" y="5949197"/>
                      <a:pt x="1943383" y="5937447"/>
                      <a:pt x="1927995" y="5935082"/>
                    </a:cubicBezTo>
                    <a:cubicBezTo>
                      <a:pt x="1915653" y="5933166"/>
                      <a:pt x="1904539" y="5927908"/>
                      <a:pt x="1892430" y="5925714"/>
                    </a:cubicBezTo>
                    <a:cubicBezTo>
                      <a:pt x="1869358" y="5921531"/>
                      <a:pt x="1847549" y="5927156"/>
                      <a:pt x="1824378" y="5927621"/>
                    </a:cubicBezTo>
                    <a:cubicBezTo>
                      <a:pt x="1789171" y="5928338"/>
                      <a:pt x="1754599" y="5924639"/>
                      <a:pt x="1719373" y="5927693"/>
                    </a:cubicBezTo>
                    <a:cubicBezTo>
                      <a:pt x="1687175" y="5930470"/>
                      <a:pt x="1682947" y="5926770"/>
                      <a:pt x="1682088" y="5894778"/>
                    </a:cubicBezTo>
                    <a:moveTo>
                      <a:pt x="1703556" y="4938383"/>
                    </a:moveTo>
                    <a:cubicBezTo>
                      <a:pt x="1828086" y="4898133"/>
                      <a:pt x="1932160" y="4974361"/>
                      <a:pt x="1997891" y="5074136"/>
                    </a:cubicBezTo>
                    <a:cubicBezTo>
                      <a:pt x="2035365" y="5131036"/>
                      <a:pt x="2043740" y="5170821"/>
                      <a:pt x="2037192" y="5238191"/>
                    </a:cubicBezTo>
                    <a:cubicBezTo>
                      <a:pt x="2034837" y="5262310"/>
                      <a:pt x="2039172" y="5278638"/>
                      <a:pt x="2017005" y="5288463"/>
                    </a:cubicBezTo>
                    <a:cubicBezTo>
                      <a:pt x="1995052" y="5298199"/>
                      <a:pt x="1945192" y="5290980"/>
                      <a:pt x="1921448" y="5292091"/>
                    </a:cubicBezTo>
                    <a:cubicBezTo>
                      <a:pt x="1853155" y="5295279"/>
                      <a:pt x="1785122" y="5299515"/>
                      <a:pt x="1716830" y="5295467"/>
                    </a:cubicBezTo>
                    <a:cubicBezTo>
                      <a:pt x="1672468" y="5292843"/>
                      <a:pt x="1666199" y="5285329"/>
                      <a:pt x="1666969" y="5242266"/>
                    </a:cubicBezTo>
                    <a:cubicBezTo>
                      <a:pt x="1667883" y="5190426"/>
                      <a:pt x="1663575" y="5138828"/>
                      <a:pt x="1660637" y="5086908"/>
                    </a:cubicBezTo>
                    <a:cubicBezTo>
                      <a:pt x="1657466" y="5030733"/>
                      <a:pt x="1638174" y="4959511"/>
                      <a:pt x="1703556" y="4938383"/>
                    </a:cubicBezTo>
                    <a:moveTo>
                      <a:pt x="1662804" y="4863722"/>
                    </a:moveTo>
                    <a:cubicBezTo>
                      <a:pt x="1662885" y="4825631"/>
                      <a:pt x="1660601" y="4786554"/>
                      <a:pt x="1662921" y="4748525"/>
                    </a:cubicBezTo>
                    <a:cubicBezTo>
                      <a:pt x="1665240" y="4710827"/>
                      <a:pt x="1681290" y="4712690"/>
                      <a:pt x="1716874" y="4706259"/>
                    </a:cubicBezTo>
                    <a:cubicBezTo>
                      <a:pt x="1793953" y="4692323"/>
                      <a:pt x="1870934" y="4676730"/>
                      <a:pt x="1946965" y="4657841"/>
                    </a:cubicBezTo>
                    <a:cubicBezTo>
                      <a:pt x="1977041" y="4650371"/>
                      <a:pt x="2011022" y="4636032"/>
                      <a:pt x="2042360" y="4635915"/>
                    </a:cubicBezTo>
                    <a:cubicBezTo>
                      <a:pt x="2075230" y="4635790"/>
                      <a:pt x="2073493" y="4652691"/>
                      <a:pt x="2071298" y="4681808"/>
                    </a:cubicBezTo>
                    <a:cubicBezTo>
                      <a:pt x="2066426" y="4746286"/>
                      <a:pt x="2054613" y="4809814"/>
                      <a:pt x="2051021" y="4873951"/>
                    </a:cubicBezTo>
                    <a:cubicBezTo>
                      <a:pt x="2047143" y="4943175"/>
                      <a:pt x="2045110" y="5013286"/>
                      <a:pt x="2045414" y="5082591"/>
                    </a:cubicBezTo>
                    <a:cubicBezTo>
                      <a:pt x="2045522" y="5105976"/>
                      <a:pt x="2051209" y="5123307"/>
                      <a:pt x="2031272" y="5101417"/>
                    </a:cubicBezTo>
                    <a:cubicBezTo>
                      <a:pt x="2011299" y="5079483"/>
                      <a:pt x="2001528" y="5044544"/>
                      <a:pt x="1983705" y="5019896"/>
                    </a:cubicBezTo>
                    <a:cubicBezTo>
                      <a:pt x="1947189" y="4969435"/>
                      <a:pt x="1892913" y="4928844"/>
                      <a:pt x="1832681" y="4911747"/>
                    </a:cubicBezTo>
                    <a:cubicBezTo>
                      <a:pt x="1799381" y="4902298"/>
                      <a:pt x="1764352" y="4900659"/>
                      <a:pt x="1730407" y="4907501"/>
                    </a:cubicBezTo>
                    <a:cubicBezTo>
                      <a:pt x="1720108" y="4909570"/>
                      <a:pt x="1668510" y="4934201"/>
                      <a:pt x="1661945" y="4929337"/>
                    </a:cubicBezTo>
                    <a:cubicBezTo>
                      <a:pt x="1657493" y="4926041"/>
                      <a:pt x="1662795" y="4865263"/>
                      <a:pt x="1662804" y="4863722"/>
                    </a:cubicBezTo>
                    <a:moveTo>
                      <a:pt x="2118383" y="6183767"/>
                    </a:moveTo>
                    <a:cubicBezTo>
                      <a:pt x="2167777" y="6219135"/>
                      <a:pt x="2222474" y="6247706"/>
                      <a:pt x="2277852" y="6272525"/>
                    </a:cubicBezTo>
                    <a:cubicBezTo>
                      <a:pt x="2309002" y="6286479"/>
                      <a:pt x="2432333" y="6315856"/>
                      <a:pt x="2436273" y="6347275"/>
                    </a:cubicBezTo>
                    <a:cubicBezTo>
                      <a:pt x="2438369" y="6364033"/>
                      <a:pt x="2417931" y="6382823"/>
                      <a:pt x="2404549" y="6384803"/>
                    </a:cubicBezTo>
                    <a:cubicBezTo>
                      <a:pt x="2387568" y="6387319"/>
                      <a:pt x="2359588" y="6376231"/>
                      <a:pt x="2342293" y="6374126"/>
                    </a:cubicBezTo>
                    <a:cubicBezTo>
                      <a:pt x="2279392" y="6366496"/>
                      <a:pt x="2216617" y="6366442"/>
                      <a:pt x="2155247" y="6348932"/>
                    </a:cubicBezTo>
                    <a:cubicBezTo>
                      <a:pt x="2032714" y="6313966"/>
                      <a:pt x="1905676" y="6304114"/>
                      <a:pt x="1781871" y="6273627"/>
                    </a:cubicBezTo>
                    <a:cubicBezTo>
                      <a:pt x="1752413" y="6266381"/>
                      <a:pt x="1722884" y="6259574"/>
                      <a:pt x="1693283" y="6253009"/>
                    </a:cubicBezTo>
                    <a:cubicBezTo>
                      <a:pt x="1665160" y="6246766"/>
                      <a:pt x="1652558" y="6247832"/>
                      <a:pt x="1651564" y="6217783"/>
                    </a:cubicBezTo>
                    <a:cubicBezTo>
                      <a:pt x="1649370" y="6151819"/>
                      <a:pt x="1668295" y="6084243"/>
                      <a:pt x="1668438" y="6017464"/>
                    </a:cubicBezTo>
                    <a:cubicBezTo>
                      <a:pt x="1768598" y="6028892"/>
                      <a:pt x="1869098" y="6028739"/>
                      <a:pt x="1969535" y="6038153"/>
                    </a:cubicBezTo>
                    <a:cubicBezTo>
                      <a:pt x="2012571" y="6042174"/>
                      <a:pt x="2011568" y="6050333"/>
                      <a:pt x="2030421" y="6087941"/>
                    </a:cubicBezTo>
                    <a:cubicBezTo>
                      <a:pt x="2050000" y="6126947"/>
                      <a:pt x="2083300" y="6158644"/>
                      <a:pt x="2118383" y="6183767"/>
                    </a:cubicBezTo>
                    <a:moveTo>
                      <a:pt x="1630042" y="4040724"/>
                    </a:moveTo>
                    <a:cubicBezTo>
                      <a:pt x="1628770" y="4016300"/>
                      <a:pt x="1627785" y="3991822"/>
                      <a:pt x="1625572" y="3967470"/>
                    </a:cubicBezTo>
                    <a:cubicBezTo>
                      <a:pt x="1624086" y="3951106"/>
                      <a:pt x="1609146" y="3905375"/>
                      <a:pt x="1617574" y="3892639"/>
                    </a:cubicBezTo>
                    <a:cubicBezTo>
                      <a:pt x="1627579" y="3877511"/>
                      <a:pt x="1637664" y="3886745"/>
                      <a:pt x="1655577" y="3886315"/>
                    </a:cubicBezTo>
                    <a:cubicBezTo>
                      <a:pt x="1679195" y="3885760"/>
                      <a:pt x="1698961" y="3876266"/>
                      <a:pt x="1718433" y="3863844"/>
                    </a:cubicBezTo>
                    <a:cubicBezTo>
                      <a:pt x="1755315" y="3840324"/>
                      <a:pt x="1782731" y="3809362"/>
                      <a:pt x="1806663" y="3773223"/>
                    </a:cubicBezTo>
                    <a:cubicBezTo>
                      <a:pt x="1827710" y="3741427"/>
                      <a:pt x="1823796" y="3697980"/>
                      <a:pt x="1823537" y="3659897"/>
                    </a:cubicBezTo>
                    <a:cubicBezTo>
                      <a:pt x="1822874" y="3561439"/>
                      <a:pt x="1830048" y="3465390"/>
                      <a:pt x="1824038" y="3366493"/>
                    </a:cubicBezTo>
                    <a:cubicBezTo>
                      <a:pt x="1821280" y="3321066"/>
                      <a:pt x="1860052" y="3348929"/>
                      <a:pt x="1891373" y="3354814"/>
                    </a:cubicBezTo>
                    <a:cubicBezTo>
                      <a:pt x="1942594" y="3364424"/>
                      <a:pt x="1998268" y="3357769"/>
                      <a:pt x="2050323" y="3357895"/>
                    </a:cubicBezTo>
                    <a:cubicBezTo>
                      <a:pt x="2048388" y="3370004"/>
                      <a:pt x="1941932" y="3400062"/>
                      <a:pt x="1924735" y="3411508"/>
                    </a:cubicBezTo>
                    <a:cubicBezTo>
                      <a:pt x="1880714" y="3440787"/>
                      <a:pt x="1855036" y="3487629"/>
                      <a:pt x="1859058" y="3541036"/>
                    </a:cubicBezTo>
                    <a:cubicBezTo>
                      <a:pt x="1867127" y="3648477"/>
                      <a:pt x="1985460" y="3666435"/>
                      <a:pt x="2071925" y="3666641"/>
                    </a:cubicBezTo>
                    <a:cubicBezTo>
                      <a:pt x="2000193" y="3730070"/>
                      <a:pt x="1929742" y="3790544"/>
                      <a:pt x="1873361" y="3868797"/>
                    </a:cubicBezTo>
                    <a:cubicBezTo>
                      <a:pt x="1831785" y="3926485"/>
                      <a:pt x="1758576" y="4040241"/>
                      <a:pt x="1826528" y="4104064"/>
                    </a:cubicBezTo>
                    <a:cubicBezTo>
                      <a:pt x="1766457" y="4138188"/>
                      <a:pt x="1706915" y="4176137"/>
                      <a:pt x="1638980" y="4192563"/>
                    </a:cubicBezTo>
                    <a:cubicBezTo>
                      <a:pt x="1635935" y="4141959"/>
                      <a:pt x="1632675" y="4091355"/>
                      <a:pt x="1630042" y="4040724"/>
                    </a:cubicBezTo>
                    <a:moveTo>
                      <a:pt x="1602769" y="2079453"/>
                    </a:moveTo>
                    <a:cubicBezTo>
                      <a:pt x="1627220" y="2095163"/>
                      <a:pt x="1637511" y="2072951"/>
                      <a:pt x="1656123" y="2061451"/>
                    </a:cubicBezTo>
                    <a:cubicBezTo>
                      <a:pt x="1682338" y="2045239"/>
                      <a:pt x="1691017" y="2046834"/>
                      <a:pt x="1694340" y="2010641"/>
                    </a:cubicBezTo>
                    <a:cubicBezTo>
                      <a:pt x="1700493" y="1943512"/>
                      <a:pt x="1672253" y="1882743"/>
                      <a:pt x="1636795" y="1827813"/>
                    </a:cubicBezTo>
                    <a:cubicBezTo>
                      <a:pt x="1620682" y="1802843"/>
                      <a:pt x="1604605" y="1773107"/>
                      <a:pt x="1581856" y="1753582"/>
                    </a:cubicBezTo>
                    <a:cubicBezTo>
                      <a:pt x="1561113" y="1735795"/>
                      <a:pt x="1540155" y="1741921"/>
                      <a:pt x="1520943" y="1723524"/>
                    </a:cubicBezTo>
                    <a:cubicBezTo>
                      <a:pt x="1513393" y="1716288"/>
                      <a:pt x="1515014" y="1706086"/>
                      <a:pt x="1502547" y="1706373"/>
                    </a:cubicBezTo>
                    <a:cubicBezTo>
                      <a:pt x="1494334" y="1706570"/>
                      <a:pt x="1474379" y="1731997"/>
                      <a:pt x="1467590" y="1737622"/>
                    </a:cubicBezTo>
                    <a:cubicBezTo>
                      <a:pt x="1446175" y="1755356"/>
                      <a:pt x="1419969" y="1768853"/>
                      <a:pt x="1391890" y="1754227"/>
                    </a:cubicBezTo>
                    <a:cubicBezTo>
                      <a:pt x="1351013" y="1732947"/>
                      <a:pt x="1364143" y="1655688"/>
                      <a:pt x="1395894" y="1630664"/>
                    </a:cubicBezTo>
                    <a:cubicBezTo>
                      <a:pt x="1420336" y="1611390"/>
                      <a:pt x="1449229" y="1614363"/>
                      <a:pt x="1477066" y="1611256"/>
                    </a:cubicBezTo>
                    <a:cubicBezTo>
                      <a:pt x="1497934" y="1608936"/>
                      <a:pt x="1502278" y="1609840"/>
                      <a:pt x="1493689" y="1585954"/>
                    </a:cubicBezTo>
                    <a:cubicBezTo>
                      <a:pt x="1487670" y="1569232"/>
                      <a:pt x="1473806" y="1556182"/>
                      <a:pt x="1466954" y="1539819"/>
                    </a:cubicBezTo>
                    <a:cubicBezTo>
                      <a:pt x="1453779" y="1508409"/>
                      <a:pt x="1456645" y="1470227"/>
                      <a:pt x="1450967" y="1436990"/>
                    </a:cubicBezTo>
                    <a:cubicBezTo>
                      <a:pt x="1445853" y="1407201"/>
                      <a:pt x="1433914" y="1374985"/>
                      <a:pt x="1434344" y="1344730"/>
                    </a:cubicBezTo>
                    <a:cubicBezTo>
                      <a:pt x="1434908" y="1306208"/>
                      <a:pt x="1447492" y="1296204"/>
                      <a:pt x="1480872" y="1285402"/>
                    </a:cubicBezTo>
                    <a:cubicBezTo>
                      <a:pt x="1513205" y="1274941"/>
                      <a:pt x="1539976" y="1251879"/>
                      <a:pt x="1567517" y="1232506"/>
                    </a:cubicBezTo>
                    <a:cubicBezTo>
                      <a:pt x="1598694" y="1210572"/>
                      <a:pt x="1632836" y="1196089"/>
                      <a:pt x="1664864" y="1176062"/>
                    </a:cubicBezTo>
                    <a:cubicBezTo>
                      <a:pt x="1686611" y="1162457"/>
                      <a:pt x="1700645" y="1134961"/>
                      <a:pt x="1724568" y="1147805"/>
                    </a:cubicBezTo>
                    <a:cubicBezTo>
                      <a:pt x="1752978" y="1163067"/>
                      <a:pt x="1783027" y="1207240"/>
                      <a:pt x="1807191" y="1229819"/>
                    </a:cubicBezTo>
                    <a:cubicBezTo>
                      <a:pt x="1771831" y="1252264"/>
                      <a:pt x="1763618" y="1262080"/>
                      <a:pt x="1768481" y="1306020"/>
                    </a:cubicBezTo>
                    <a:cubicBezTo>
                      <a:pt x="1772960" y="1346297"/>
                      <a:pt x="1781164" y="1382195"/>
                      <a:pt x="1811956" y="1410255"/>
                    </a:cubicBezTo>
                    <a:cubicBezTo>
                      <a:pt x="1823778" y="1421039"/>
                      <a:pt x="1845847" y="1429673"/>
                      <a:pt x="1855009" y="1442104"/>
                    </a:cubicBezTo>
                    <a:cubicBezTo>
                      <a:pt x="1865703" y="1456587"/>
                      <a:pt x="1858753" y="1443824"/>
                      <a:pt x="1857401" y="1460169"/>
                    </a:cubicBezTo>
                    <a:cubicBezTo>
                      <a:pt x="1856684" y="1468992"/>
                      <a:pt x="1849707" y="1474759"/>
                      <a:pt x="1851230" y="1484952"/>
                    </a:cubicBezTo>
                    <a:cubicBezTo>
                      <a:pt x="1858010" y="1530218"/>
                      <a:pt x="1910020" y="1503501"/>
                      <a:pt x="1931444" y="1487773"/>
                    </a:cubicBezTo>
                    <a:cubicBezTo>
                      <a:pt x="2008012" y="1431589"/>
                      <a:pt x="1865050" y="1386968"/>
                      <a:pt x="1831087" y="1366494"/>
                    </a:cubicBezTo>
                    <a:cubicBezTo>
                      <a:pt x="1807639" y="1352352"/>
                      <a:pt x="1796049" y="1307220"/>
                      <a:pt x="1833201" y="1319213"/>
                    </a:cubicBezTo>
                    <a:cubicBezTo>
                      <a:pt x="1857911" y="1327184"/>
                      <a:pt x="1913746" y="1394805"/>
                      <a:pt x="1919415" y="1333167"/>
                    </a:cubicBezTo>
                    <a:cubicBezTo>
                      <a:pt x="1980695" y="1368769"/>
                      <a:pt x="2018509" y="1444397"/>
                      <a:pt x="2069901" y="1492216"/>
                    </a:cubicBezTo>
                    <a:cubicBezTo>
                      <a:pt x="2106945" y="1526698"/>
                      <a:pt x="2156725" y="1564951"/>
                      <a:pt x="2127312" y="1620033"/>
                    </a:cubicBezTo>
                    <a:cubicBezTo>
                      <a:pt x="2089838" y="1690242"/>
                      <a:pt x="2015509" y="1722109"/>
                      <a:pt x="1947664" y="1752400"/>
                    </a:cubicBezTo>
                    <a:cubicBezTo>
                      <a:pt x="1881843" y="1781777"/>
                      <a:pt x="1895510" y="1864920"/>
                      <a:pt x="1930691" y="1915810"/>
                    </a:cubicBezTo>
                    <a:cubicBezTo>
                      <a:pt x="1951031" y="1945223"/>
                      <a:pt x="1977677" y="1962464"/>
                      <a:pt x="2009732" y="1976750"/>
                    </a:cubicBezTo>
                    <a:cubicBezTo>
                      <a:pt x="2042486" y="1991367"/>
                      <a:pt x="2049283" y="2008527"/>
                      <a:pt x="2056440" y="2042409"/>
                    </a:cubicBezTo>
                    <a:cubicBezTo>
                      <a:pt x="2064384" y="2080000"/>
                      <a:pt x="2055947" y="2095145"/>
                      <a:pt x="2023399" y="2114562"/>
                    </a:cubicBezTo>
                    <a:cubicBezTo>
                      <a:pt x="1991622" y="2133532"/>
                      <a:pt x="1958394" y="2151902"/>
                      <a:pt x="1924467" y="2166743"/>
                    </a:cubicBezTo>
                    <a:cubicBezTo>
                      <a:pt x="1851113" y="2198842"/>
                      <a:pt x="1775011" y="2200876"/>
                      <a:pt x="1696982" y="2211811"/>
                    </a:cubicBezTo>
                    <a:cubicBezTo>
                      <a:pt x="1669638" y="2215645"/>
                      <a:pt x="1643414" y="2223634"/>
                      <a:pt x="1628492" y="2196523"/>
                    </a:cubicBezTo>
                    <a:cubicBezTo>
                      <a:pt x="1611708" y="2166008"/>
                      <a:pt x="1610481" y="2113461"/>
                      <a:pt x="1602769" y="2079453"/>
                    </a:cubicBezTo>
                    <a:moveTo>
                      <a:pt x="1590974" y="1933445"/>
                    </a:moveTo>
                    <a:cubicBezTo>
                      <a:pt x="1572613" y="1923763"/>
                      <a:pt x="1528279" y="1955908"/>
                      <a:pt x="1505073" y="1957323"/>
                    </a:cubicBezTo>
                    <a:cubicBezTo>
                      <a:pt x="1467518" y="1959598"/>
                      <a:pt x="1442861" y="1958738"/>
                      <a:pt x="1409525" y="1978657"/>
                    </a:cubicBezTo>
                    <a:cubicBezTo>
                      <a:pt x="1346517" y="2016310"/>
                      <a:pt x="1294229" y="2064782"/>
                      <a:pt x="1243697" y="2117357"/>
                    </a:cubicBezTo>
                    <a:cubicBezTo>
                      <a:pt x="1186779" y="2176568"/>
                      <a:pt x="1130192" y="2236092"/>
                      <a:pt x="1073471" y="2295482"/>
                    </a:cubicBezTo>
                    <a:cubicBezTo>
                      <a:pt x="1047766" y="2322379"/>
                      <a:pt x="1021927" y="2349140"/>
                      <a:pt x="995810" y="2375633"/>
                    </a:cubicBezTo>
                    <a:cubicBezTo>
                      <a:pt x="975228" y="2396520"/>
                      <a:pt x="955112" y="2425888"/>
                      <a:pt x="929639" y="2440792"/>
                    </a:cubicBezTo>
                    <a:cubicBezTo>
                      <a:pt x="930965" y="2423085"/>
                      <a:pt x="941811" y="2410564"/>
                      <a:pt x="945663" y="2394156"/>
                    </a:cubicBezTo>
                    <a:cubicBezTo>
                      <a:pt x="947911" y="2384563"/>
                      <a:pt x="943988" y="2376422"/>
                      <a:pt x="945439" y="2367232"/>
                    </a:cubicBezTo>
                    <a:cubicBezTo>
                      <a:pt x="945913" y="2364250"/>
                      <a:pt x="953929" y="2353887"/>
                      <a:pt x="955138" y="2350484"/>
                    </a:cubicBezTo>
                    <a:cubicBezTo>
                      <a:pt x="958390" y="2341509"/>
                      <a:pt x="962366" y="2332643"/>
                      <a:pt x="966226" y="2323319"/>
                    </a:cubicBezTo>
                    <a:cubicBezTo>
                      <a:pt x="969827" y="2314622"/>
                      <a:pt x="969308" y="2305603"/>
                      <a:pt x="972953" y="2296521"/>
                    </a:cubicBezTo>
                    <a:cubicBezTo>
                      <a:pt x="976715" y="2287153"/>
                      <a:pt x="986996" y="2280955"/>
                      <a:pt x="990570" y="2271730"/>
                    </a:cubicBezTo>
                    <a:cubicBezTo>
                      <a:pt x="1001031" y="2244726"/>
                      <a:pt x="983718" y="2232205"/>
                      <a:pt x="956025" y="2232841"/>
                    </a:cubicBezTo>
                    <a:cubicBezTo>
                      <a:pt x="966862" y="2178807"/>
                      <a:pt x="971600" y="2152385"/>
                      <a:pt x="1028089" y="2133335"/>
                    </a:cubicBezTo>
                    <a:cubicBezTo>
                      <a:pt x="1082060" y="2115136"/>
                      <a:pt x="1134778" y="2094697"/>
                      <a:pt x="1184361" y="2066251"/>
                    </a:cubicBezTo>
                    <a:cubicBezTo>
                      <a:pt x="1228372" y="2041003"/>
                      <a:pt x="1265103" y="2004604"/>
                      <a:pt x="1307422" y="1976463"/>
                    </a:cubicBezTo>
                    <a:cubicBezTo>
                      <a:pt x="1345308" y="1951260"/>
                      <a:pt x="1392463" y="1924856"/>
                      <a:pt x="1392078" y="1873177"/>
                    </a:cubicBezTo>
                    <a:cubicBezTo>
                      <a:pt x="1413556" y="1887750"/>
                      <a:pt x="1433681" y="1900002"/>
                      <a:pt x="1458257" y="1885502"/>
                    </a:cubicBezTo>
                    <a:cubicBezTo>
                      <a:pt x="1478991" y="1873258"/>
                      <a:pt x="1481750" y="1863397"/>
                      <a:pt x="1505717" y="1861086"/>
                    </a:cubicBezTo>
                    <a:cubicBezTo>
                      <a:pt x="1525287" y="1859214"/>
                      <a:pt x="1537414" y="1858713"/>
                      <a:pt x="1554879" y="1867320"/>
                    </a:cubicBezTo>
                    <a:cubicBezTo>
                      <a:pt x="1575434" y="1877441"/>
                      <a:pt x="1578247" y="1884481"/>
                      <a:pt x="1590212" y="1854673"/>
                    </a:cubicBezTo>
                    <a:cubicBezTo>
                      <a:pt x="1603817" y="1866129"/>
                      <a:pt x="1638210" y="1913822"/>
                      <a:pt x="1637055" y="1932702"/>
                    </a:cubicBezTo>
                    <a:cubicBezTo>
                      <a:pt x="1636437" y="1943100"/>
                      <a:pt x="1634860" y="1947794"/>
                      <a:pt x="1621972" y="1950534"/>
                    </a:cubicBezTo>
                    <a:cubicBezTo>
                      <a:pt x="1603692" y="1954421"/>
                      <a:pt x="1604399" y="1940521"/>
                      <a:pt x="1590974" y="1933445"/>
                    </a:cubicBezTo>
                    <a:moveTo>
                      <a:pt x="1505341" y="4756111"/>
                    </a:moveTo>
                    <a:cubicBezTo>
                      <a:pt x="1496412" y="4769805"/>
                      <a:pt x="1458741" y="4767279"/>
                      <a:pt x="1444196" y="4767091"/>
                    </a:cubicBezTo>
                    <a:cubicBezTo>
                      <a:pt x="1399852" y="4766518"/>
                      <a:pt x="1384349" y="4729304"/>
                      <a:pt x="1364895" y="4693335"/>
                    </a:cubicBezTo>
                    <a:cubicBezTo>
                      <a:pt x="1334220" y="4636641"/>
                      <a:pt x="1288372" y="4518864"/>
                      <a:pt x="1338698" y="4459366"/>
                    </a:cubicBezTo>
                    <a:cubicBezTo>
                      <a:pt x="1378411" y="4412399"/>
                      <a:pt x="1455776" y="4471574"/>
                      <a:pt x="1482870" y="4507041"/>
                    </a:cubicBezTo>
                    <a:cubicBezTo>
                      <a:pt x="1506273" y="4537690"/>
                      <a:pt x="1499314" y="4583646"/>
                      <a:pt x="1501490" y="4620421"/>
                    </a:cubicBezTo>
                    <a:cubicBezTo>
                      <a:pt x="1503326" y="4651410"/>
                      <a:pt x="1522994" y="4729080"/>
                      <a:pt x="1505341" y="4756111"/>
                    </a:cubicBezTo>
                    <a:moveTo>
                      <a:pt x="1384196" y="4776648"/>
                    </a:moveTo>
                    <a:cubicBezTo>
                      <a:pt x="1366472" y="4794373"/>
                      <a:pt x="1308927" y="4790620"/>
                      <a:pt x="1285443" y="4794426"/>
                    </a:cubicBezTo>
                    <a:cubicBezTo>
                      <a:pt x="1243509" y="4801215"/>
                      <a:pt x="1201817" y="4809375"/>
                      <a:pt x="1161145" y="4821761"/>
                    </a:cubicBezTo>
                    <a:cubicBezTo>
                      <a:pt x="1130864" y="4830977"/>
                      <a:pt x="1100931" y="4855778"/>
                      <a:pt x="1092942" y="4813566"/>
                    </a:cubicBezTo>
                    <a:cubicBezTo>
                      <a:pt x="1086243" y="4778081"/>
                      <a:pt x="1089575" y="4735511"/>
                      <a:pt x="1090219" y="4699694"/>
                    </a:cubicBezTo>
                    <a:cubicBezTo>
                      <a:pt x="1090909" y="4661047"/>
                      <a:pt x="1094948" y="4622893"/>
                      <a:pt x="1098307" y="4584425"/>
                    </a:cubicBezTo>
                    <a:cubicBezTo>
                      <a:pt x="1100582" y="4558406"/>
                      <a:pt x="1094895" y="4510543"/>
                      <a:pt x="1116130" y="4490570"/>
                    </a:cubicBezTo>
                    <a:cubicBezTo>
                      <a:pt x="1134437" y="4473365"/>
                      <a:pt x="1178942" y="4471708"/>
                      <a:pt x="1202703" y="4466003"/>
                    </a:cubicBezTo>
                    <a:cubicBezTo>
                      <a:pt x="1241717" y="4456643"/>
                      <a:pt x="1282487" y="4444355"/>
                      <a:pt x="1323051" y="4448547"/>
                    </a:cubicBezTo>
                    <a:cubicBezTo>
                      <a:pt x="1299388" y="4512773"/>
                      <a:pt x="1297373" y="4580134"/>
                      <a:pt x="1322746" y="4644138"/>
                    </a:cubicBezTo>
                    <a:cubicBezTo>
                      <a:pt x="1329983" y="4662400"/>
                      <a:pt x="1395150" y="4765694"/>
                      <a:pt x="1384196" y="4776648"/>
                    </a:cubicBezTo>
                    <a:moveTo>
                      <a:pt x="1086010" y="4520772"/>
                    </a:moveTo>
                    <a:cubicBezTo>
                      <a:pt x="1076122" y="4617385"/>
                      <a:pt x="1066180" y="4714607"/>
                      <a:pt x="1075701" y="4811703"/>
                    </a:cubicBezTo>
                    <a:cubicBezTo>
                      <a:pt x="1076274" y="4817498"/>
                      <a:pt x="1083189" y="4844027"/>
                      <a:pt x="1080179" y="4848174"/>
                    </a:cubicBezTo>
                    <a:cubicBezTo>
                      <a:pt x="1077071" y="4852473"/>
                      <a:pt x="1052450" y="4854703"/>
                      <a:pt x="1046852" y="4856020"/>
                    </a:cubicBezTo>
                    <a:cubicBezTo>
                      <a:pt x="1024649" y="4861286"/>
                      <a:pt x="1002482" y="4866866"/>
                      <a:pt x="980136" y="4871541"/>
                    </a:cubicBezTo>
                    <a:cubicBezTo>
                      <a:pt x="936634" y="4880641"/>
                      <a:pt x="930965" y="4853162"/>
                      <a:pt x="922430" y="4812850"/>
                    </a:cubicBezTo>
                    <a:cubicBezTo>
                      <a:pt x="904149" y="4726483"/>
                      <a:pt x="939590" y="4632843"/>
                      <a:pt x="961059" y="4549898"/>
                    </a:cubicBezTo>
                    <a:cubicBezTo>
                      <a:pt x="971520" y="4509504"/>
                      <a:pt x="979276" y="4504847"/>
                      <a:pt x="1018989" y="4501497"/>
                    </a:cubicBezTo>
                    <a:cubicBezTo>
                      <a:pt x="1046628" y="4499178"/>
                      <a:pt x="1090210" y="4479715"/>
                      <a:pt x="1086010" y="4520772"/>
                    </a:cubicBezTo>
                    <a:moveTo>
                      <a:pt x="918050" y="4881223"/>
                    </a:moveTo>
                    <a:cubicBezTo>
                      <a:pt x="901427" y="4896342"/>
                      <a:pt x="884817" y="4825004"/>
                      <a:pt x="883350" y="4817740"/>
                    </a:cubicBezTo>
                    <a:cubicBezTo>
                      <a:pt x="877540" y="4788873"/>
                      <a:pt x="880774" y="4759595"/>
                      <a:pt x="880857" y="4730271"/>
                    </a:cubicBezTo>
                    <a:cubicBezTo>
                      <a:pt x="881000" y="4684477"/>
                      <a:pt x="877499" y="4638898"/>
                      <a:pt x="877431" y="4593319"/>
                    </a:cubicBezTo>
                    <a:cubicBezTo>
                      <a:pt x="877390" y="4568662"/>
                      <a:pt x="858919" y="4518264"/>
                      <a:pt x="888092" y="4505214"/>
                    </a:cubicBezTo>
                    <a:cubicBezTo>
                      <a:pt x="896653" y="4501390"/>
                      <a:pt x="930660" y="4502984"/>
                      <a:pt x="938381" y="4508017"/>
                    </a:cubicBezTo>
                    <a:cubicBezTo>
                      <a:pt x="954413" y="4518488"/>
                      <a:pt x="948090" y="4525268"/>
                      <a:pt x="943343" y="4543476"/>
                    </a:cubicBezTo>
                    <a:cubicBezTo>
                      <a:pt x="932703" y="4584344"/>
                      <a:pt x="923513" y="4625418"/>
                      <a:pt x="914252" y="4666627"/>
                    </a:cubicBezTo>
                    <a:cubicBezTo>
                      <a:pt x="905161" y="4707029"/>
                      <a:pt x="896205" y="4745909"/>
                      <a:pt x="900531" y="4787637"/>
                    </a:cubicBezTo>
                    <a:cubicBezTo>
                      <a:pt x="901955" y="4801439"/>
                      <a:pt x="928645" y="4871586"/>
                      <a:pt x="918050" y="4881223"/>
                    </a:cubicBezTo>
                    <a:moveTo>
                      <a:pt x="1448128" y="4431055"/>
                    </a:moveTo>
                    <a:cubicBezTo>
                      <a:pt x="1488646" y="4419635"/>
                      <a:pt x="1490814" y="4450678"/>
                      <a:pt x="1490751" y="4480387"/>
                    </a:cubicBezTo>
                    <a:cubicBezTo>
                      <a:pt x="1484571" y="4475658"/>
                      <a:pt x="1426990" y="4437011"/>
                      <a:pt x="1448128" y="4431055"/>
                    </a:cubicBezTo>
                    <a:moveTo>
                      <a:pt x="906147" y="2250172"/>
                    </a:moveTo>
                    <a:cubicBezTo>
                      <a:pt x="896223" y="2266535"/>
                      <a:pt x="833338" y="2271005"/>
                      <a:pt x="815367" y="2275312"/>
                    </a:cubicBezTo>
                    <a:cubicBezTo>
                      <a:pt x="780016" y="2283776"/>
                      <a:pt x="744650" y="2292186"/>
                      <a:pt x="709391" y="2301000"/>
                    </a:cubicBezTo>
                    <a:cubicBezTo>
                      <a:pt x="643333" y="2317524"/>
                      <a:pt x="578901" y="2336154"/>
                      <a:pt x="511184" y="2344796"/>
                    </a:cubicBezTo>
                    <a:cubicBezTo>
                      <a:pt x="548368" y="2285263"/>
                      <a:pt x="559938" y="2233844"/>
                      <a:pt x="553020" y="2159551"/>
                    </a:cubicBezTo>
                    <a:cubicBezTo>
                      <a:pt x="544292" y="2065741"/>
                      <a:pt x="533198" y="1972890"/>
                      <a:pt x="511601" y="1881059"/>
                    </a:cubicBezTo>
                    <a:cubicBezTo>
                      <a:pt x="490312" y="1790519"/>
                      <a:pt x="465665" y="1700578"/>
                      <a:pt x="441926" y="1610638"/>
                    </a:cubicBezTo>
                    <a:cubicBezTo>
                      <a:pt x="430264" y="1566446"/>
                      <a:pt x="417653" y="1523106"/>
                      <a:pt x="402140" y="1480106"/>
                    </a:cubicBezTo>
                    <a:cubicBezTo>
                      <a:pt x="389704" y="1445642"/>
                      <a:pt x="370283" y="1402266"/>
                      <a:pt x="391388" y="1366942"/>
                    </a:cubicBezTo>
                    <a:cubicBezTo>
                      <a:pt x="444951" y="1406019"/>
                      <a:pt x="487912" y="1448123"/>
                      <a:pt x="518461" y="1507486"/>
                    </a:cubicBezTo>
                    <a:cubicBezTo>
                      <a:pt x="551194" y="1571122"/>
                      <a:pt x="579767" y="1636450"/>
                      <a:pt x="617751" y="1697336"/>
                    </a:cubicBezTo>
                    <a:cubicBezTo>
                      <a:pt x="635122" y="1725163"/>
                      <a:pt x="655402" y="1750555"/>
                      <a:pt x="673983" y="1777496"/>
                    </a:cubicBezTo>
                    <a:cubicBezTo>
                      <a:pt x="685035" y="1793528"/>
                      <a:pt x="693087" y="1816662"/>
                      <a:pt x="707165" y="1830187"/>
                    </a:cubicBezTo>
                    <a:cubicBezTo>
                      <a:pt x="723394" y="1845771"/>
                      <a:pt x="740698" y="1853115"/>
                      <a:pt x="749976" y="1826819"/>
                    </a:cubicBezTo>
                    <a:cubicBezTo>
                      <a:pt x="759928" y="1798588"/>
                      <a:pt x="728179" y="1742736"/>
                      <a:pt x="718809" y="1716225"/>
                    </a:cubicBezTo>
                    <a:cubicBezTo>
                      <a:pt x="696179" y="1652231"/>
                      <a:pt x="673741" y="1588363"/>
                      <a:pt x="656286" y="1522721"/>
                    </a:cubicBezTo>
                    <a:cubicBezTo>
                      <a:pt x="642166" y="1469654"/>
                      <a:pt x="618827" y="1405499"/>
                      <a:pt x="627088" y="1349513"/>
                    </a:cubicBezTo>
                    <a:cubicBezTo>
                      <a:pt x="635265" y="1294081"/>
                      <a:pt x="672874" y="1333758"/>
                      <a:pt x="691903" y="1359526"/>
                    </a:cubicBezTo>
                    <a:cubicBezTo>
                      <a:pt x="731138" y="1412655"/>
                      <a:pt x="754627" y="1474580"/>
                      <a:pt x="780400" y="1534812"/>
                    </a:cubicBezTo>
                    <a:cubicBezTo>
                      <a:pt x="804089" y="1590145"/>
                      <a:pt x="831721" y="1642899"/>
                      <a:pt x="857935" y="1696960"/>
                    </a:cubicBezTo>
                    <a:cubicBezTo>
                      <a:pt x="867055" y="1715768"/>
                      <a:pt x="879074" y="1764357"/>
                      <a:pt x="902967" y="1769946"/>
                    </a:cubicBezTo>
                    <a:cubicBezTo>
                      <a:pt x="937691" y="1778087"/>
                      <a:pt x="934745" y="1729185"/>
                      <a:pt x="931431" y="1709337"/>
                    </a:cubicBezTo>
                    <a:cubicBezTo>
                      <a:pt x="909425" y="1577803"/>
                      <a:pt x="851976" y="1451858"/>
                      <a:pt x="840056" y="1318040"/>
                    </a:cubicBezTo>
                    <a:cubicBezTo>
                      <a:pt x="839481" y="1311645"/>
                      <a:pt x="831179" y="1261919"/>
                      <a:pt x="837856" y="1257772"/>
                    </a:cubicBezTo>
                    <a:cubicBezTo>
                      <a:pt x="850800" y="1249720"/>
                      <a:pt x="868263" y="1300163"/>
                      <a:pt x="873848" y="1312523"/>
                    </a:cubicBezTo>
                    <a:cubicBezTo>
                      <a:pt x="902896" y="1376803"/>
                      <a:pt x="923128" y="1444558"/>
                      <a:pt x="941686" y="1512466"/>
                    </a:cubicBezTo>
                    <a:cubicBezTo>
                      <a:pt x="957476" y="1570217"/>
                      <a:pt x="971753" y="1628398"/>
                      <a:pt x="989477" y="1685594"/>
                    </a:cubicBezTo>
                    <a:cubicBezTo>
                      <a:pt x="999213" y="1717040"/>
                      <a:pt x="1010373" y="1747958"/>
                      <a:pt x="1021371" y="1778974"/>
                    </a:cubicBezTo>
                    <a:cubicBezTo>
                      <a:pt x="1031331" y="1807061"/>
                      <a:pt x="1041434" y="1855076"/>
                      <a:pt x="1067390" y="1873589"/>
                    </a:cubicBezTo>
                    <a:cubicBezTo>
                      <a:pt x="1104209" y="1899850"/>
                      <a:pt x="1235994" y="1837406"/>
                      <a:pt x="1249348" y="1893231"/>
                    </a:cubicBezTo>
                    <a:cubicBezTo>
                      <a:pt x="1258851" y="1932908"/>
                      <a:pt x="1136650" y="1964864"/>
                      <a:pt x="1110631" y="1976911"/>
                    </a:cubicBezTo>
                    <a:cubicBezTo>
                      <a:pt x="1076373" y="1992773"/>
                      <a:pt x="1042768" y="2010139"/>
                      <a:pt x="1008492" y="2026019"/>
                    </a:cubicBezTo>
                    <a:cubicBezTo>
                      <a:pt x="982545" y="2038021"/>
                      <a:pt x="945251" y="2042947"/>
                      <a:pt x="926478" y="2065553"/>
                    </a:cubicBezTo>
                    <a:cubicBezTo>
                      <a:pt x="906586" y="2089493"/>
                      <a:pt x="903406" y="2123116"/>
                      <a:pt x="902815" y="2152815"/>
                    </a:cubicBezTo>
                    <a:cubicBezTo>
                      <a:pt x="902358" y="2175296"/>
                      <a:pt x="917933" y="2230772"/>
                      <a:pt x="906147" y="2250172"/>
                    </a:cubicBezTo>
                    <a:moveTo>
                      <a:pt x="822869" y="2683430"/>
                    </a:moveTo>
                    <a:cubicBezTo>
                      <a:pt x="821126" y="2695898"/>
                      <a:pt x="811216" y="2712413"/>
                      <a:pt x="806756" y="2724281"/>
                    </a:cubicBezTo>
                    <a:cubicBezTo>
                      <a:pt x="797679" y="2748454"/>
                      <a:pt x="789960" y="2777339"/>
                      <a:pt x="777333" y="2799927"/>
                    </a:cubicBezTo>
                    <a:cubicBezTo>
                      <a:pt x="766471" y="2819380"/>
                      <a:pt x="750443" y="2836773"/>
                      <a:pt x="739948" y="2856513"/>
                    </a:cubicBezTo>
                    <a:cubicBezTo>
                      <a:pt x="729996" y="2875250"/>
                      <a:pt x="728670" y="2896853"/>
                      <a:pt x="717042" y="2915608"/>
                    </a:cubicBezTo>
                    <a:cubicBezTo>
                      <a:pt x="703739" y="2937041"/>
                      <a:pt x="681750" y="2952464"/>
                      <a:pt x="668539" y="2973762"/>
                    </a:cubicBezTo>
                    <a:cubicBezTo>
                      <a:pt x="662029" y="2984277"/>
                      <a:pt x="655303" y="2996279"/>
                      <a:pt x="646100" y="3007465"/>
                    </a:cubicBezTo>
                    <a:cubicBezTo>
                      <a:pt x="613518" y="3047115"/>
                      <a:pt x="581168" y="3084517"/>
                      <a:pt x="554961" y="3126989"/>
                    </a:cubicBezTo>
                    <a:cubicBezTo>
                      <a:pt x="548260" y="3137862"/>
                      <a:pt x="515527" y="3185322"/>
                      <a:pt x="502499" y="3187892"/>
                    </a:cubicBezTo>
                    <a:cubicBezTo>
                      <a:pt x="475267" y="3193240"/>
                      <a:pt x="506966" y="3154530"/>
                      <a:pt x="512293" y="3146523"/>
                    </a:cubicBezTo>
                    <a:cubicBezTo>
                      <a:pt x="550877" y="3088610"/>
                      <a:pt x="585144" y="3027653"/>
                      <a:pt x="622386" y="2968845"/>
                    </a:cubicBezTo>
                    <a:cubicBezTo>
                      <a:pt x="658462" y="2911909"/>
                      <a:pt x="695379" y="2855412"/>
                      <a:pt x="730095" y="2797616"/>
                    </a:cubicBezTo>
                    <a:cubicBezTo>
                      <a:pt x="758411" y="2750496"/>
                      <a:pt x="777991" y="2682848"/>
                      <a:pt x="824011" y="2649656"/>
                    </a:cubicBezTo>
                    <a:cubicBezTo>
                      <a:pt x="824185" y="2660941"/>
                      <a:pt x="823810" y="2672199"/>
                      <a:pt x="822869" y="2683430"/>
                    </a:cubicBezTo>
                    <a:moveTo>
                      <a:pt x="2081016" y="2151248"/>
                    </a:moveTo>
                    <a:cubicBezTo>
                      <a:pt x="2103434" y="2243392"/>
                      <a:pt x="2130241" y="2332678"/>
                      <a:pt x="2155498" y="2423998"/>
                    </a:cubicBezTo>
                    <a:cubicBezTo>
                      <a:pt x="2178946" y="2508726"/>
                      <a:pt x="2210150" y="2599401"/>
                      <a:pt x="2219868" y="2686753"/>
                    </a:cubicBezTo>
                    <a:cubicBezTo>
                      <a:pt x="2229496" y="2773281"/>
                      <a:pt x="2251618" y="2860830"/>
                      <a:pt x="2281363" y="2942961"/>
                    </a:cubicBezTo>
                    <a:cubicBezTo>
                      <a:pt x="2295120" y="2980963"/>
                      <a:pt x="2309262" y="3019108"/>
                      <a:pt x="2324192" y="3056672"/>
                    </a:cubicBezTo>
                    <a:cubicBezTo>
                      <a:pt x="2332396" y="3077308"/>
                      <a:pt x="2341568" y="3097477"/>
                      <a:pt x="2350874" y="3117629"/>
                    </a:cubicBezTo>
                    <a:cubicBezTo>
                      <a:pt x="2358101" y="3133285"/>
                      <a:pt x="2377197" y="3158641"/>
                      <a:pt x="2377931" y="3175228"/>
                    </a:cubicBezTo>
                    <a:cubicBezTo>
                      <a:pt x="2378513" y="3188510"/>
                      <a:pt x="2383135" y="3183208"/>
                      <a:pt x="2370023" y="3193186"/>
                    </a:cubicBezTo>
                    <a:cubicBezTo>
                      <a:pt x="2356444" y="3203530"/>
                      <a:pt x="2332925" y="3199778"/>
                      <a:pt x="2317108" y="3201596"/>
                    </a:cubicBezTo>
                    <a:cubicBezTo>
                      <a:pt x="2275863" y="3206370"/>
                      <a:pt x="2235649" y="3221882"/>
                      <a:pt x="2195435" y="3231931"/>
                    </a:cubicBezTo>
                    <a:cubicBezTo>
                      <a:pt x="2117890" y="3251313"/>
                      <a:pt x="2025459" y="3266691"/>
                      <a:pt x="1945998" y="3253212"/>
                    </a:cubicBezTo>
                    <a:cubicBezTo>
                      <a:pt x="1912572" y="3247534"/>
                      <a:pt x="1877857" y="3242616"/>
                      <a:pt x="1844808" y="3235227"/>
                    </a:cubicBezTo>
                    <a:cubicBezTo>
                      <a:pt x="1804146" y="3226128"/>
                      <a:pt x="1795781" y="3209299"/>
                      <a:pt x="1787433" y="3169326"/>
                    </a:cubicBezTo>
                    <a:cubicBezTo>
                      <a:pt x="1769180" y="3081947"/>
                      <a:pt x="1753461" y="2994792"/>
                      <a:pt x="1738388" y="2906822"/>
                    </a:cubicBezTo>
                    <a:cubicBezTo>
                      <a:pt x="1720475" y="2802193"/>
                      <a:pt x="1701075" y="2697680"/>
                      <a:pt x="1687246" y="2592397"/>
                    </a:cubicBezTo>
                    <a:cubicBezTo>
                      <a:pt x="1673274" y="2485887"/>
                      <a:pt x="1663243" y="2379270"/>
                      <a:pt x="1641354" y="2273915"/>
                    </a:cubicBezTo>
                    <a:cubicBezTo>
                      <a:pt x="1729646" y="2288685"/>
                      <a:pt x="1812798" y="2305361"/>
                      <a:pt x="1901359" y="2281170"/>
                    </a:cubicBezTo>
                    <a:cubicBezTo>
                      <a:pt x="1979773" y="2259746"/>
                      <a:pt x="2036386" y="2217866"/>
                      <a:pt x="2081016" y="2151248"/>
                    </a:cubicBezTo>
                    <a:moveTo>
                      <a:pt x="2426663" y="3291993"/>
                    </a:moveTo>
                    <a:cubicBezTo>
                      <a:pt x="2446394" y="3332682"/>
                      <a:pt x="2398818" y="3369260"/>
                      <a:pt x="2375764" y="3400599"/>
                    </a:cubicBezTo>
                    <a:cubicBezTo>
                      <a:pt x="2345357" y="3441897"/>
                      <a:pt x="2316956" y="3485058"/>
                      <a:pt x="2281596" y="3522415"/>
                    </a:cubicBezTo>
                    <a:cubicBezTo>
                      <a:pt x="2270982" y="3479962"/>
                      <a:pt x="2261668" y="3432188"/>
                      <a:pt x="2233365" y="3397321"/>
                    </a:cubicBezTo>
                    <a:cubicBezTo>
                      <a:pt x="2197208" y="3352790"/>
                      <a:pt x="2155005" y="3370989"/>
                      <a:pt x="2110707" y="3349923"/>
                    </a:cubicBezTo>
                    <a:cubicBezTo>
                      <a:pt x="2157164" y="3327326"/>
                      <a:pt x="2216473" y="3335951"/>
                      <a:pt x="2265752" y="3315799"/>
                    </a:cubicBezTo>
                    <a:cubicBezTo>
                      <a:pt x="2314367" y="3295925"/>
                      <a:pt x="2363448" y="3280323"/>
                      <a:pt x="2408670" y="3254502"/>
                    </a:cubicBezTo>
                    <a:cubicBezTo>
                      <a:pt x="2414679" y="3266996"/>
                      <a:pt x="2420617" y="3279526"/>
                      <a:pt x="2426663" y="3291993"/>
                    </a:cubicBezTo>
                    <a:moveTo>
                      <a:pt x="2254386" y="4241223"/>
                    </a:moveTo>
                    <a:cubicBezTo>
                      <a:pt x="2224695" y="4242871"/>
                      <a:pt x="2244561" y="4180257"/>
                      <a:pt x="2246486" y="4164699"/>
                    </a:cubicBezTo>
                    <a:cubicBezTo>
                      <a:pt x="2251789" y="4121932"/>
                      <a:pt x="2257145" y="4079165"/>
                      <a:pt x="2261784" y="4036318"/>
                    </a:cubicBezTo>
                    <a:cubicBezTo>
                      <a:pt x="2286280" y="4100921"/>
                      <a:pt x="2310776" y="4165514"/>
                      <a:pt x="2335254" y="4230099"/>
                    </a:cubicBezTo>
                    <a:cubicBezTo>
                      <a:pt x="2308339" y="4233942"/>
                      <a:pt x="2281596" y="4239710"/>
                      <a:pt x="2254386" y="4241223"/>
                    </a:cubicBezTo>
                    <a:moveTo>
                      <a:pt x="2206093" y="4550874"/>
                    </a:moveTo>
                    <a:cubicBezTo>
                      <a:pt x="2210141" y="4559875"/>
                      <a:pt x="2229030" y="4589879"/>
                      <a:pt x="2214118" y="4595415"/>
                    </a:cubicBezTo>
                    <a:cubicBezTo>
                      <a:pt x="2193679" y="4602991"/>
                      <a:pt x="2191216" y="4553301"/>
                      <a:pt x="2206093" y="4550874"/>
                    </a:cubicBezTo>
                    <a:moveTo>
                      <a:pt x="2170661" y="3854995"/>
                    </a:moveTo>
                    <a:cubicBezTo>
                      <a:pt x="2076081" y="3930506"/>
                      <a:pt x="1982164" y="4006215"/>
                      <a:pt x="1879828" y="4071221"/>
                    </a:cubicBezTo>
                    <a:cubicBezTo>
                      <a:pt x="1857401" y="4085471"/>
                      <a:pt x="1834822" y="4091427"/>
                      <a:pt x="1819963" y="4063178"/>
                    </a:cubicBezTo>
                    <a:cubicBezTo>
                      <a:pt x="1808284" y="4040975"/>
                      <a:pt x="1820617" y="4015951"/>
                      <a:pt x="1828113" y="3994214"/>
                    </a:cubicBezTo>
                    <a:cubicBezTo>
                      <a:pt x="1847217" y="3938782"/>
                      <a:pt x="1880500" y="3890597"/>
                      <a:pt x="1917382" y="3845483"/>
                    </a:cubicBezTo>
                    <a:cubicBezTo>
                      <a:pt x="1991058" y="3755390"/>
                      <a:pt x="2078732" y="3678446"/>
                      <a:pt x="2190607" y="3642924"/>
                    </a:cubicBezTo>
                    <a:cubicBezTo>
                      <a:pt x="2208914" y="3637111"/>
                      <a:pt x="2237172" y="3619575"/>
                      <a:pt x="2243584" y="3643793"/>
                    </a:cubicBezTo>
                    <a:cubicBezTo>
                      <a:pt x="2247355" y="3658034"/>
                      <a:pt x="2231377" y="3693600"/>
                      <a:pt x="2228135" y="3706972"/>
                    </a:cubicBezTo>
                    <a:cubicBezTo>
                      <a:pt x="2214772" y="3762179"/>
                      <a:pt x="2217691" y="3817467"/>
                      <a:pt x="2170661" y="3854995"/>
                    </a:cubicBezTo>
                    <a:moveTo>
                      <a:pt x="2442919" y="4405708"/>
                    </a:moveTo>
                    <a:cubicBezTo>
                      <a:pt x="2445006" y="4469827"/>
                      <a:pt x="2269719" y="4418113"/>
                      <a:pt x="2247884" y="4406649"/>
                    </a:cubicBezTo>
                    <a:cubicBezTo>
                      <a:pt x="2270794" y="4398964"/>
                      <a:pt x="2441979" y="4376877"/>
                      <a:pt x="2442919" y="4405708"/>
                    </a:cubicBezTo>
                    <a:moveTo>
                      <a:pt x="2508014" y="4406111"/>
                    </a:moveTo>
                    <a:cubicBezTo>
                      <a:pt x="2518422" y="4408888"/>
                      <a:pt x="2558367" y="4412408"/>
                      <a:pt x="2543446" y="4426057"/>
                    </a:cubicBezTo>
                    <a:cubicBezTo>
                      <a:pt x="2530092" y="4438283"/>
                      <a:pt x="2469618" y="4433374"/>
                      <a:pt x="2453595" y="4434879"/>
                    </a:cubicBezTo>
                    <a:cubicBezTo>
                      <a:pt x="2464361" y="4399501"/>
                      <a:pt x="2472538" y="4396671"/>
                      <a:pt x="2508014" y="4406111"/>
                    </a:cubicBezTo>
                    <a:moveTo>
                      <a:pt x="2475538" y="4320219"/>
                    </a:moveTo>
                    <a:cubicBezTo>
                      <a:pt x="2471624" y="4334487"/>
                      <a:pt x="2470030" y="4356251"/>
                      <a:pt x="2457240" y="4366022"/>
                    </a:cubicBezTo>
                    <a:cubicBezTo>
                      <a:pt x="2441316" y="4378203"/>
                      <a:pt x="2407460" y="4370805"/>
                      <a:pt x="2389431" y="4370904"/>
                    </a:cubicBezTo>
                    <a:cubicBezTo>
                      <a:pt x="2358809" y="4371065"/>
                      <a:pt x="2328223" y="4372632"/>
                      <a:pt x="2297744" y="4375677"/>
                    </a:cubicBezTo>
                    <a:cubicBezTo>
                      <a:pt x="2286083" y="4376833"/>
                      <a:pt x="2238855" y="4391064"/>
                      <a:pt x="2227929" y="4381356"/>
                    </a:cubicBezTo>
                    <a:cubicBezTo>
                      <a:pt x="2219904" y="4374226"/>
                      <a:pt x="2222895" y="4340765"/>
                      <a:pt x="2228735" y="4333242"/>
                    </a:cubicBezTo>
                    <a:cubicBezTo>
                      <a:pt x="2240736" y="4317783"/>
                      <a:pt x="2268376" y="4323139"/>
                      <a:pt x="2285698" y="4322521"/>
                    </a:cubicBezTo>
                    <a:cubicBezTo>
                      <a:pt x="2349082" y="4320255"/>
                      <a:pt x="2412127" y="4320067"/>
                      <a:pt x="2475538" y="4320219"/>
                    </a:cubicBezTo>
                    <a:moveTo>
                      <a:pt x="2434849" y="4083205"/>
                    </a:moveTo>
                    <a:cubicBezTo>
                      <a:pt x="2425902" y="4069913"/>
                      <a:pt x="2424299" y="4070057"/>
                      <a:pt x="2420483" y="4049976"/>
                    </a:cubicBezTo>
                    <a:cubicBezTo>
                      <a:pt x="2416408" y="4028481"/>
                      <a:pt x="2406027" y="4010093"/>
                      <a:pt x="2399928" y="3989323"/>
                    </a:cubicBezTo>
                    <a:cubicBezTo>
                      <a:pt x="2386511" y="3943619"/>
                      <a:pt x="2429395" y="3947685"/>
                      <a:pt x="2460850" y="3964442"/>
                    </a:cubicBezTo>
                    <a:cubicBezTo>
                      <a:pt x="2542452" y="4007917"/>
                      <a:pt x="2522756" y="4159827"/>
                      <a:pt x="2502578" y="4230950"/>
                    </a:cubicBezTo>
                    <a:cubicBezTo>
                      <a:pt x="2473236" y="4209383"/>
                      <a:pt x="2462408" y="4199603"/>
                      <a:pt x="2452314" y="4164798"/>
                    </a:cubicBezTo>
                    <a:cubicBezTo>
                      <a:pt x="2448481" y="4151569"/>
                      <a:pt x="2444182" y="4138582"/>
                      <a:pt x="2440187" y="4125425"/>
                    </a:cubicBezTo>
                    <a:cubicBezTo>
                      <a:pt x="2437258" y="4115743"/>
                      <a:pt x="2439300" y="4089832"/>
                      <a:pt x="2434849" y="4083205"/>
                    </a:cubicBezTo>
                    <a:moveTo>
                      <a:pt x="2441916" y="3343833"/>
                    </a:moveTo>
                    <a:cubicBezTo>
                      <a:pt x="2464692" y="3341083"/>
                      <a:pt x="2485543" y="3411777"/>
                      <a:pt x="2479031" y="3427074"/>
                    </a:cubicBezTo>
                    <a:cubicBezTo>
                      <a:pt x="2465713" y="3458368"/>
                      <a:pt x="2414805" y="3486321"/>
                      <a:pt x="2388885" y="3506294"/>
                    </a:cubicBezTo>
                    <a:cubicBezTo>
                      <a:pt x="2371626" y="3519594"/>
                      <a:pt x="2354474" y="3534838"/>
                      <a:pt x="2336033" y="3546437"/>
                    </a:cubicBezTo>
                    <a:cubicBezTo>
                      <a:pt x="2318899" y="3557193"/>
                      <a:pt x="2309047" y="3551157"/>
                      <a:pt x="2293123" y="3556325"/>
                    </a:cubicBezTo>
                    <a:cubicBezTo>
                      <a:pt x="2270069" y="3563785"/>
                      <a:pt x="2264489" y="3588174"/>
                      <a:pt x="2240898" y="3598653"/>
                    </a:cubicBezTo>
                    <a:cubicBezTo>
                      <a:pt x="2207705" y="3613404"/>
                      <a:pt x="2167482" y="3617533"/>
                      <a:pt x="2132811" y="3630851"/>
                    </a:cubicBezTo>
                    <a:cubicBezTo>
                      <a:pt x="2090752" y="3647008"/>
                      <a:pt x="2052203" y="3647447"/>
                      <a:pt x="2008102" y="3639790"/>
                    </a:cubicBezTo>
                    <a:cubicBezTo>
                      <a:pt x="1944672" y="3628782"/>
                      <a:pt x="1870334" y="3597309"/>
                      <a:pt x="1876048" y="3520248"/>
                    </a:cubicBezTo>
                    <a:cubicBezTo>
                      <a:pt x="1886124" y="3384272"/>
                      <a:pt x="2156170" y="3314599"/>
                      <a:pt x="2229809" y="3429896"/>
                    </a:cubicBezTo>
                    <a:cubicBezTo>
                      <a:pt x="2248985" y="3459900"/>
                      <a:pt x="2248681" y="3494883"/>
                      <a:pt x="2261130" y="3527117"/>
                    </a:cubicBezTo>
                    <a:cubicBezTo>
                      <a:pt x="2274610" y="3562003"/>
                      <a:pt x="2287677" y="3548291"/>
                      <a:pt x="2307946" y="3522595"/>
                    </a:cubicBezTo>
                    <a:cubicBezTo>
                      <a:pt x="2334474" y="3488981"/>
                      <a:pt x="2359114" y="3453558"/>
                      <a:pt x="2384595" y="3419139"/>
                    </a:cubicBezTo>
                    <a:cubicBezTo>
                      <a:pt x="2392835" y="3408015"/>
                      <a:pt x="2425472" y="3345839"/>
                      <a:pt x="2441916" y="3343833"/>
                    </a:cubicBezTo>
                    <a:moveTo>
                      <a:pt x="787001" y="4667747"/>
                    </a:moveTo>
                    <a:cubicBezTo>
                      <a:pt x="785710" y="4690872"/>
                      <a:pt x="787093" y="4714329"/>
                      <a:pt x="779050" y="4736398"/>
                    </a:cubicBezTo>
                    <a:cubicBezTo>
                      <a:pt x="770948" y="4758645"/>
                      <a:pt x="754519" y="4776639"/>
                      <a:pt x="745058" y="4798269"/>
                    </a:cubicBezTo>
                    <a:cubicBezTo>
                      <a:pt x="725878" y="4842093"/>
                      <a:pt x="726019" y="4895123"/>
                      <a:pt x="726787" y="4942082"/>
                    </a:cubicBezTo>
                    <a:cubicBezTo>
                      <a:pt x="728570" y="5051350"/>
                      <a:pt x="754444" y="5157475"/>
                      <a:pt x="768130" y="5265436"/>
                    </a:cubicBezTo>
                    <a:cubicBezTo>
                      <a:pt x="722577" y="5265329"/>
                      <a:pt x="675491" y="5265840"/>
                      <a:pt x="631338" y="5252817"/>
                    </a:cubicBezTo>
                    <a:cubicBezTo>
                      <a:pt x="591904" y="5241182"/>
                      <a:pt x="585610" y="5212361"/>
                      <a:pt x="574458" y="5176042"/>
                    </a:cubicBezTo>
                    <a:cubicBezTo>
                      <a:pt x="543142" y="5074037"/>
                      <a:pt x="509317" y="4972472"/>
                      <a:pt x="499206" y="4865648"/>
                    </a:cubicBezTo>
                    <a:cubicBezTo>
                      <a:pt x="494397" y="4814740"/>
                      <a:pt x="492371" y="4763419"/>
                      <a:pt x="490070" y="4712350"/>
                    </a:cubicBezTo>
                    <a:cubicBezTo>
                      <a:pt x="488062" y="4667549"/>
                      <a:pt x="498123" y="4648006"/>
                      <a:pt x="538566" y="4625831"/>
                    </a:cubicBezTo>
                    <a:cubicBezTo>
                      <a:pt x="626470" y="4577609"/>
                      <a:pt x="717593" y="4537457"/>
                      <a:pt x="804598" y="4486952"/>
                    </a:cubicBezTo>
                    <a:cubicBezTo>
                      <a:pt x="795703" y="4546880"/>
                      <a:pt x="790386" y="4607273"/>
                      <a:pt x="787001" y="4667747"/>
                    </a:cubicBezTo>
                    <a:moveTo>
                      <a:pt x="4539710" y="1087689"/>
                    </a:moveTo>
                    <a:cubicBezTo>
                      <a:pt x="4518304" y="1083766"/>
                      <a:pt x="4496701" y="1081312"/>
                      <a:pt x="4475098" y="1078733"/>
                    </a:cubicBezTo>
                    <a:cubicBezTo>
                      <a:pt x="4463831" y="1077380"/>
                      <a:pt x="4428713" y="1079261"/>
                      <a:pt x="4420285" y="1071917"/>
                    </a:cubicBezTo>
                    <a:cubicBezTo>
                      <a:pt x="4410245" y="1063175"/>
                      <a:pt x="4427620" y="997077"/>
                      <a:pt x="4428516" y="982890"/>
                    </a:cubicBezTo>
                    <a:cubicBezTo>
                      <a:pt x="4433952" y="897598"/>
                      <a:pt x="4427629" y="809663"/>
                      <a:pt x="4419801" y="724690"/>
                    </a:cubicBezTo>
                    <a:cubicBezTo>
                      <a:pt x="4405650" y="570861"/>
                      <a:pt x="4357276" y="428350"/>
                      <a:pt x="4245653" y="317584"/>
                    </a:cubicBezTo>
                    <a:cubicBezTo>
                      <a:pt x="4190096" y="262446"/>
                      <a:pt x="4127642" y="218701"/>
                      <a:pt x="4051763" y="197591"/>
                    </a:cubicBezTo>
                    <a:cubicBezTo>
                      <a:pt x="4007563" y="185290"/>
                      <a:pt x="3962011" y="178731"/>
                      <a:pt x="3917704" y="166805"/>
                    </a:cubicBezTo>
                    <a:cubicBezTo>
                      <a:pt x="3881976" y="157171"/>
                      <a:pt x="3848622" y="146145"/>
                      <a:pt x="3811498" y="142328"/>
                    </a:cubicBezTo>
                    <a:cubicBezTo>
                      <a:pt x="3737455" y="134711"/>
                      <a:pt x="3669762" y="106734"/>
                      <a:pt x="3597502" y="90549"/>
                    </a:cubicBezTo>
                    <a:cubicBezTo>
                      <a:pt x="3544346" y="78639"/>
                      <a:pt x="3458838" y="50396"/>
                      <a:pt x="3424374" y="110426"/>
                    </a:cubicBezTo>
                    <a:cubicBezTo>
                      <a:pt x="3397236" y="78606"/>
                      <a:pt x="3369946" y="54713"/>
                      <a:pt x="3335732" y="30978"/>
                    </a:cubicBezTo>
                    <a:cubicBezTo>
                      <a:pt x="3302961" y="8243"/>
                      <a:pt x="3297596" y="-14468"/>
                      <a:pt x="3257462" y="11784"/>
                    </a:cubicBezTo>
                    <a:cubicBezTo>
                      <a:pt x="3179487" y="62797"/>
                      <a:pt x="3106448" y="125026"/>
                      <a:pt x="3033614" y="183064"/>
                    </a:cubicBezTo>
                    <a:cubicBezTo>
                      <a:pt x="2965590" y="237268"/>
                      <a:pt x="2899778" y="294032"/>
                      <a:pt x="2828485" y="343877"/>
                    </a:cubicBezTo>
                    <a:cubicBezTo>
                      <a:pt x="2755776" y="394723"/>
                      <a:pt x="2769560" y="481004"/>
                      <a:pt x="2803756" y="552535"/>
                    </a:cubicBezTo>
                    <a:cubicBezTo>
                      <a:pt x="2868081" y="687170"/>
                      <a:pt x="2967309" y="802271"/>
                      <a:pt x="3054160" y="917678"/>
                    </a:cubicBezTo>
                    <a:cubicBezTo>
                      <a:pt x="3108570" y="989974"/>
                      <a:pt x="3163151" y="1062369"/>
                      <a:pt x="3217337" y="1134809"/>
                    </a:cubicBezTo>
                    <a:cubicBezTo>
                      <a:pt x="3269141" y="1204042"/>
                      <a:pt x="3313941" y="1284175"/>
                      <a:pt x="3374478" y="1346378"/>
                    </a:cubicBezTo>
                    <a:cubicBezTo>
                      <a:pt x="3412641" y="1385589"/>
                      <a:pt x="3458194" y="1334314"/>
                      <a:pt x="3492640" y="1310615"/>
                    </a:cubicBezTo>
                    <a:cubicBezTo>
                      <a:pt x="3535389" y="1281193"/>
                      <a:pt x="3577395" y="1250669"/>
                      <a:pt x="3620198" y="1221328"/>
                    </a:cubicBezTo>
                    <a:cubicBezTo>
                      <a:pt x="3709323" y="1160209"/>
                      <a:pt x="3804700" y="1102960"/>
                      <a:pt x="3898797" y="1049759"/>
                    </a:cubicBezTo>
                    <a:cubicBezTo>
                      <a:pt x="3905639" y="1069158"/>
                      <a:pt x="3912482" y="1088558"/>
                      <a:pt x="3919325" y="1107958"/>
                    </a:cubicBezTo>
                    <a:cubicBezTo>
                      <a:pt x="3898662" y="1109507"/>
                      <a:pt x="3870736" y="1104895"/>
                      <a:pt x="3860230" y="1127115"/>
                    </a:cubicBezTo>
                    <a:cubicBezTo>
                      <a:pt x="3845201" y="1158848"/>
                      <a:pt x="3882066" y="1163013"/>
                      <a:pt x="3888524" y="1181212"/>
                    </a:cubicBezTo>
                    <a:cubicBezTo>
                      <a:pt x="3894300" y="1197459"/>
                      <a:pt x="3870628" y="1240378"/>
                      <a:pt x="3863625" y="1255022"/>
                    </a:cubicBezTo>
                    <a:cubicBezTo>
                      <a:pt x="3847879" y="1288018"/>
                      <a:pt x="3825891" y="1316463"/>
                      <a:pt x="3801673" y="1343619"/>
                    </a:cubicBezTo>
                    <a:cubicBezTo>
                      <a:pt x="3705848" y="1451105"/>
                      <a:pt x="3584578" y="1527987"/>
                      <a:pt x="3461534" y="1601269"/>
                    </a:cubicBezTo>
                    <a:cubicBezTo>
                      <a:pt x="3329875" y="1679674"/>
                      <a:pt x="3188757" y="1727546"/>
                      <a:pt x="3044612" y="1778069"/>
                    </a:cubicBezTo>
                    <a:cubicBezTo>
                      <a:pt x="2971313" y="1803756"/>
                      <a:pt x="2895237" y="1815695"/>
                      <a:pt x="2819600" y="1832139"/>
                    </a:cubicBezTo>
                    <a:cubicBezTo>
                      <a:pt x="2746712" y="1847992"/>
                      <a:pt x="2673896" y="1868816"/>
                      <a:pt x="2599424" y="1874799"/>
                    </a:cubicBezTo>
                    <a:cubicBezTo>
                      <a:pt x="2447048" y="1887024"/>
                      <a:pt x="2285357" y="1896186"/>
                      <a:pt x="2134827" y="1863325"/>
                    </a:cubicBezTo>
                    <a:cubicBezTo>
                      <a:pt x="2118356" y="1859734"/>
                      <a:pt x="2100917" y="1851942"/>
                      <a:pt x="2084151" y="1850464"/>
                    </a:cubicBezTo>
                    <a:cubicBezTo>
                      <a:pt x="2070716" y="1849273"/>
                      <a:pt x="2060766" y="1854906"/>
                      <a:pt x="2048074" y="1855632"/>
                    </a:cubicBezTo>
                    <a:cubicBezTo>
                      <a:pt x="2020838" y="1857190"/>
                      <a:pt x="2005227" y="1832829"/>
                      <a:pt x="1983588" y="1855462"/>
                    </a:cubicBezTo>
                    <a:cubicBezTo>
                      <a:pt x="1972760" y="1866783"/>
                      <a:pt x="1972563" y="1885788"/>
                      <a:pt x="1957480" y="1864660"/>
                    </a:cubicBezTo>
                    <a:cubicBezTo>
                      <a:pt x="1938286" y="1837782"/>
                      <a:pt x="1987341" y="1832587"/>
                      <a:pt x="2005522" y="1824929"/>
                    </a:cubicBezTo>
                    <a:cubicBezTo>
                      <a:pt x="2066740" y="1799144"/>
                      <a:pt x="2115946" y="1747232"/>
                      <a:pt x="2154835" y="1694765"/>
                    </a:cubicBezTo>
                    <a:cubicBezTo>
                      <a:pt x="2193706" y="1642334"/>
                      <a:pt x="2199286" y="1586339"/>
                      <a:pt x="2175623" y="1524951"/>
                    </a:cubicBezTo>
                    <a:cubicBezTo>
                      <a:pt x="2151969" y="1463591"/>
                      <a:pt x="2098159" y="1421997"/>
                      <a:pt x="2057774" y="1372163"/>
                    </a:cubicBezTo>
                    <a:cubicBezTo>
                      <a:pt x="2038231" y="1348035"/>
                      <a:pt x="2020256" y="1322509"/>
                      <a:pt x="1998796" y="1299983"/>
                    </a:cubicBezTo>
                    <a:cubicBezTo>
                      <a:pt x="1987341" y="1287946"/>
                      <a:pt x="1968890" y="1276437"/>
                      <a:pt x="1968174" y="1264301"/>
                    </a:cubicBezTo>
                    <a:cubicBezTo>
                      <a:pt x="1967341" y="1250195"/>
                      <a:pt x="1975787" y="1243191"/>
                      <a:pt x="1970736" y="1226048"/>
                    </a:cubicBezTo>
                    <a:cubicBezTo>
                      <a:pt x="1969428" y="1221588"/>
                      <a:pt x="1963821" y="1219053"/>
                      <a:pt x="1962630" y="1214154"/>
                    </a:cubicBezTo>
                    <a:cubicBezTo>
                      <a:pt x="1960749" y="1206344"/>
                      <a:pt x="1963660" y="1199645"/>
                      <a:pt x="1962684" y="1192032"/>
                    </a:cubicBezTo>
                    <a:cubicBezTo>
                      <a:pt x="1960409" y="1174585"/>
                      <a:pt x="1953566" y="1163622"/>
                      <a:pt x="1943884" y="1149318"/>
                    </a:cubicBezTo>
                    <a:cubicBezTo>
                      <a:pt x="1937848" y="1140389"/>
                      <a:pt x="1929026" y="1122503"/>
                      <a:pt x="1920723" y="1115812"/>
                    </a:cubicBezTo>
                    <a:cubicBezTo>
                      <a:pt x="1906169" y="1104079"/>
                      <a:pt x="1886321" y="1108862"/>
                      <a:pt x="1871525" y="1096968"/>
                    </a:cubicBezTo>
                    <a:cubicBezTo>
                      <a:pt x="1848113" y="1078160"/>
                      <a:pt x="1839873" y="1038518"/>
                      <a:pt x="1819166" y="1015688"/>
                    </a:cubicBezTo>
                    <a:cubicBezTo>
                      <a:pt x="1790004" y="983553"/>
                      <a:pt x="1783788" y="1016020"/>
                      <a:pt x="1752897" y="1005783"/>
                    </a:cubicBezTo>
                    <a:cubicBezTo>
                      <a:pt x="1726485" y="997014"/>
                      <a:pt x="1726789" y="957266"/>
                      <a:pt x="1705446" y="943822"/>
                    </a:cubicBezTo>
                    <a:cubicBezTo>
                      <a:pt x="1675379" y="924888"/>
                      <a:pt x="1650050" y="959729"/>
                      <a:pt x="1623351" y="967485"/>
                    </a:cubicBezTo>
                    <a:cubicBezTo>
                      <a:pt x="1588233" y="977695"/>
                      <a:pt x="1601721" y="938063"/>
                      <a:pt x="1570419" y="934453"/>
                    </a:cubicBezTo>
                    <a:cubicBezTo>
                      <a:pt x="1542143" y="931193"/>
                      <a:pt x="1502986" y="988541"/>
                      <a:pt x="1488879" y="1008908"/>
                    </a:cubicBezTo>
                    <a:cubicBezTo>
                      <a:pt x="1474522" y="992169"/>
                      <a:pt x="1458804" y="963643"/>
                      <a:pt x="1432955" y="973862"/>
                    </a:cubicBezTo>
                    <a:cubicBezTo>
                      <a:pt x="1405826" y="984592"/>
                      <a:pt x="1400999" y="1034533"/>
                      <a:pt x="1381169" y="1052347"/>
                    </a:cubicBezTo>
                    <a:cubicBezTo>
                      <a:pt x="1374264" y="1058545"/>
                      <a:pt x="1375724" y="1063113"/>
                      <a:pt x="1367215" y="1065970"/>
                    </a:cubicBezTo>
                    <a:cubicBezTo>
                      <a:pt x="1356243" y="1069642"/>
                      <a:pt x="1341609" y="1053708"/>
                      <a:pt x="1327413" y="1058563"/>
                    </a:cubicBezTo>
                    <a:cubicBezTo>
                      <a:pt x="1298788" y="1068370"/>
                      <a:pt x="1302281" y="1106578"/>
                      <a:pt x="1302218" y="1131334"/>
                    </a:cubicBezTo>
                    <a:cubicBezTo>
                      <a:pt x="1268435" y="1126399"/>
                      <a:pt x="1244870" y="1123882"/>
                      <a:pt x="1233558" y="1160290"/>
                    </a:cubicBezTo>
                    <a:cubicBezTo>
                      <a:pt x="1222488" y="1195928"/>
                      <a:pt x="1218287" y="1180200"/>
                      <a:pt x="1182677" y="1191772"/>
                    </a:cubicBezTo>
                    <a:cubicBezTo>
                      <a:pt x="1151965" y="1201749"/>
                      <a:pt x="1147675" y="1230912"/>
                      <a:pt x="1142606" y="1259429"/>
                    </a:cubicBezTo>
                    <a:cubicBezTo>
                      <a:pt x="1139471" y="1277163"/>
                      <a:pt x="1142373" y="1284408"/>
                      <a:pt x="1147138" y="1300575"/>
                    </a:cubicBezTo>
                    <a:cubicBezTo>
                      <a:pt x="1153156" y="1320942"/>
                      <a:pt x="1153156" y="1320682"/>
                      <a:pt x="1143349" y="1340126"/>
                    </a:cubicBezTo>
                    <a:cubicBezTo>
                      <a:pt x="1126251" y="1374044"/>
                      <a:pt x="1125221" y="1411419"/>
                      <a:pt x="1122490" y="1448750"/>
                    </a:cubicBezTo>
                    <a:cubicBezTo>
                      <a:pt x="1119588" y="1488579"/>
                      <a:pt x="1112619" y="1524844"/>
                      <a:pt x="1123940" y="1563751"/>
                    </a:cubicBezTo>
                    <a:cubicBezTo>
                      <a:pt x="1130944" y="1587825"/>
                      <a:pt x="1131473" y="1620588"/>
                      <a:pt x="1155055" y="1634068"/>
                    </a:cubicBezTo>
                    <a:cubicBezTo>
                      <a:pt x="1164415" y="1639415"/>
                      <a:pt x="1180294" y="1636486"/>
                      <a:pt x="1188257" y="1641788"/>
                    </a:cubicBezTo>
                    <a:cubicBezTo>
                      <a:pt x="1203456" y="1651900"/>
                      <a:pt x="1198825" y="1667305"/>
                      <a:pt x="1208946" y="1682083"/>
                    </a:cubicBezTo>
                    <a:cubicBezTo>
                      <a:pt x="1216532" y="1693144"/>
                      <a:pt x="1228758" y="1694210"/>
                      <a:pt x="1237257" y="1703175"/>
                    </a:cubicBezTo>
                    <a:cubicBezTo>
                      <a:pt x="1246491" y="1712929"/>
                      <a:pt x="1247038" y="1724823"/>
                      <a:pt x="1252295" y="1736735"/>
                    </a:cubicBezTo>
                    <a:cubicBezTo>
                      <a:pt x="1267870" y="1772006"/>
                      <a:pt x="1282514" y="1789068"/>
                      <a:pt x="1231758" y="1791083"/>
                    </a:cubicBezTo>
                    <a:cubicBezTo>
                      <a:pt x="1200455" y="1792319"/>
                      <a:pt x="1167057" y="1801714"/>
                      <a:pt x="1135870" y="1798830"/>
                    </a:cubicBezTo>
                    <a:cubicBezTo>
                      <a:pt x="1099068" y="1795436"/>
                      <a:pt x="1089915" y="1774872"/>
                      <a:pt x="1078209" y="1743551"/>
                    </a:cubicBezTo>
                    <a:cubicBezTo>
                      <a:pt x="1019177" y="1585721"/>
                      <a:pt x="987453" y="1414653"/>
                      <a:pt x="909702" y="1264561"/>
                    </a:cubicBezTo>
                    <a:cubicBezTo>
                      <a:pt x="892636" y="1231610"/>
                      <a:pt x="822568" y="1096986"/>
                      <a:pt x="792953" y="1195077"/>
                    </a:cubicBezTo>
                    <a:cubicBezTo>
                      <a:pt x="767980" y="1277807"/>
                      <a:pt x="800747" y="1378773"/>
                      <a:pt x="813308" y="1461119"/>
                    </a:cubicBezTo>
                    <a:cubicBezTo>
                      <a:pt x="773890" y="1425598"/>
                      <a:pt x="759311" y="1361604"/>
                      <a:pt x="729379" y="1318228"/>
                    </a:cubicBezTo>
                    <a:cubicBezTo>
                      <a:pt x="707274" y="1286182"/>
                      <a:pt x="638048" y="1207482"/>
                      <a:pt x="597472" y="1252577"/>
                    </a:cubicBezTo>
                    <a:cubicBezTo>
                      <a:pt x="565489" y="1288125"/>
                      <a:pt x="573482" y="1363494"/>
                      <a:pt x="579384" y="1405983"/>
                    </a:cubicBezTo>
                    <a:cubicBezTo>
                      <a:pt x="588711" y="1473210"/>
                      <a:pt x="610191" y="1537992"/>
                      <a:pt x="625537" y="1603929"/>
                    </a:cubicBezTo>
                    <a:cubicBezTo>
                      <a:pt x="606215" y="1578654"/>
                      <a:pt x="596688" y="1547799"/>
                      <a:pt x="583285" y="1519345"/>
                    </a:cubicBezTo>
                    <a:cubicBezTo>
                      <a:pt x="566472" y="1483662"/>
                      <a:pt x="545493" y="1449807"/>
                      <a:pt x="521587" y="1418450"/>
                    </a:cubicBezTo>
                    <a:cubicBezTo>
                      <a:pt x="500698" y="1391053"/>
                      <a:pt x="477342" y="1365580"/>
                      <a:pt x="452020" y="1342222"/>
                    </a:cubicBezTo>
                    <a:cubicBezTo>
                      <a:pt x="432665" y="1324354"/>
                      <a:pt x="397998" y="1285250"/>
                      <a:pt x="370508" y="1283136"/>
                    </a:cubicBezTo>
                    <a:cubicBezTo>
                      <a:pt x="299766" y="1277709"/>
                      <a:pt x="322012" y="1407479"/>
                      <a:pt x="332791" y="1444576"/>
                    </a:cubicBezTo>
                    <a:cubicBezTo>
                      <a:pt x="355121" y="1521476"/>
                      <a:pt x="379335" y="1596253"/>
                      <a:pt x="396672" y="1674694"/>
                    </a:cubicBezTo>
                    <a:cubicBezTo>
                      <a:pt x="430564" y="1827956"/>
                      <a:pt x="471616" y="1977681"/>
                      <a:pt x="496581" y="2132887"/>
                    </a:cubicBezTo>
                    <a:cubicBezTo>
                      <a:pt x="502107" y="2167307"/>
                      <a:pt x="508767" y="2194776"/>
                      <a:pt x="495155" y="2227852"/>
                    </a:cubicBezTo>
                    <a:cubicBezTo>
                      <a:pt x="483160" y="2256997"/>
                      <a:pt x="470716" y="2291855"/>
                      <a:pt x="448586" y="2314264"/>
                    </a:cubicBezTo>
                    <a:cubicBezTo>
                      <a:pt x="398490" y="2365011"/>
                      <a:pt x="356896" y="2419198"/>
                      <a:pt x="319454" y="2480343"/>
                    </a:cubicBezTo>
                    <a:cubicBezTo>
                      <a:pt x="279344" y="2545833"/>
                      <a:pt x="238059" y="2612074"/>
                      <a:pt x="205317" y="2681603"/>
                    </a:cubicBezTo>
                    <a:cubicBezTo>
                      <a:pt x="190264" y="2713587"/>
                      <a:pt x="177953" y="2748176"/>
                      <a:pt x="160649" y="2778951"/>
                    </a:cubicBezTo>
                    <a:cubicBezTo>
                      <a:pt x="145028" y="2806716"/>
                      <a:pt x="126248" y="2828659"/>
                      <a:pt x="115146" y="2859406"/>
                    </a:cubicBezTo>
                    <a:cubicBezTo>
                      <a:pt x="62091" y="3006310"/>
                      <a:pt x="22806" y="3150643"/>
                      <a:pt x="4819" y="3306198"/>
                    </a:cubicBezTo>
                    <a:cubicBezTo>
                      <a:pt x="-9952" y="3433908"/>
                      <a:pt x="3810" y="3603785"/>
                      <a:pt x="158006" y="3633672"/>
                    </a:cubicBezTo>
                    <a:cubicBezTo>
                      <a:pt x="228840" y="3647403"/>
                      <a:pt x="292439" y="3615992"/>
                      <a:pt x="356313" y="3590063"/>
                    </a:cubicBezTo>
                    <a:cubicBezTo>
                      <a:pt x="422379" y="3563248"/>
                      <a:pt x="470149" y="3519666"/>
                      <a:pt x="524037" y="3473343"/>
                    </a:cubicBezTo>
                    <a:cubicBezTo>
                      <a:pt x="590995" y="3415789"/>
                      <a:pt x="660512" y="3361782"/>
                      <a:pt x="728179" y="3305186"/>
                    </a:cubicBezTo>
                    <a:cubicBezTo>
                      <a:pt x="795879" y="3248564"/>
                      <a:pt x="858411" y="3185761"/>
                      <a:pt x="925743" y="3128529"/>
                    </a:cubicBezTo>
                    <a:cubicBezTo>
                      <a:pt x="992254" y="3071978"/>
                      <a:pt x="1052414" y="3011926"/>
                      <a:pt x="1109933" y="2946266"/>
                    </a:cubicBezTo>
                    <a:cubicBezTo>
                      <a:pt x="1166985" y="2881126"/>
                      <a:pt x="1213335" y="2808964"/>
                      <a:pt x="1268569" y="2742910"/>
                    </a:cubicBezTo>
                    <a:cubicBezTo>
                      <a:pt x="1268363" y="2828426"/>
                      <a:pt x="1255663" y="2913163"/>
                      <a:pt x="1252107" y="2998554"/>
                    </a:cubicBezTo>
                    <a:cubicBezTo>
                      <a:pt x="1248847" y="3076860"/>
                      <a:pt x="1248775" y="3155076"/>
                      <a:pt x="1251928" y="3233337"/>
                    </a:cubicBezTo>
                    <a:cubicBezTo>
                      <a:pt x="1255090" y="3311545"/>
                      <a:pt x="1234427" y="3386000"/>
                      <a:pt x="1234257" y="3464046"/>
                    </a:cubicBezTo>
                    <a:cubicBezTo>
                      <a:pt x="1234087" y="3540176"/>
                      <a:pt x="1231068" y="3615867"/>
                      <a:pt x="1229402" y="3691916"/>
                    </a:cubicBezTo>
                    <a:cubicBezTo>
                      <a:pt x="1228650" y="3726031"/>
                      <a:pt x="1221969" y="3764302"/>
                      <a:pt x="1234714" y="3797208"/>
                    </a:cubicBezTo>
                    <a:cubicBezTo>
                      <a:pt x="1244225" y="3821784"/>
                      <a:pt x="1274149" y="3829469"/>
                      <a:pt x="1299666" y="3836097"/>
                    </a:cubicBezTo>
                    <a:cubicBezTo>
                      <a:pt x="1339110" y="3846334"/>
                      <a:pt x="1457783" y="3826621"/>
                      <a:pt x="1475391" y="3868761"/>
                    </a:cubicBezTo>
                    <a:cubicBezTo>
                      <a:pt x="1485010" y="3891752"/>
                      <a:pt x="1475328" y="3933614"/>
                      <a:pt x="1476081" y="3959024"/>
                    </a:cubicBezTo>
                    <a:cubicBezTo>
                      <a:pt x="1477326" y="4000895"/>
                      <a:pt x="1478866" y="4042758"/>
                      <a:pt x="1480299" y="4084620"/>
                    </a:cubicBezTo>
                    <a:cubicBezTo>
                      <a:pt x="1481777" y="4127852"/>
                      <a:pt x="1483219" y="4171094"/>
                      <a:pt x="1484795" y="4214318"/>
                    </a:cubicBezTo>
                    <a:cubicBezTo>
                      <a:pt x="1486201" y="4252410"/>
                      <a:pt x="1493608" y="4294845"/>
                      <a:pt x="1489014" y="4332552"/>
                    </a:cubicBezTo>
                    <a:cubicBezTo>
                      <a:pt x="1485091" y="4364876"/>
                      <a:pt x="1466246" y="4360648"/>
                      <a:pt x="1436377" y="4362305"/>
                    </a:cubicBezTo>
                    <a:cubicBezTo>
                      <a:pt x="1391299" y="4364795"/>
                      <a:pt x="1346203" y="4366801"/>
                      <a:pt x="1301099" y="4368763"/>
                    </a:cubicBezTo>
                    <a:cubicBezTo>
                      <a:pt x="1234946" y="4371665"/>
                      <a:pt x="1165901" y="4370339"/>
                      <a:pt x="1102481" y="4378149"/>
                    </a:cubicBezTo>
                    <a:cubicBezTo>
                      <a:pt x="1075835" y="4381427"/>
                      <a:pt x="1046736" y="4380030"/>
                      <a:pt x="1018631" y="4385377"/>
                    </a:cubicBezTo>
                    <a:cubicBezTo>
                      <a:pt x="983387" y="4392076"/>
                      <a:pt x="950839" y="4393778"/>
                      <a:pt x="915103" y="4395551"/>
                    </a:cubicBezTo>
                    <a:cubicBezTo>
                      <a:pt x="886284" y="4396976"/>
                      <a:pt x="849242" y="4394880"/>
                      <a:pt x="826603" y="4416187"/>
                    </a:cubicBezTo>
                    <a:cubicBezTo>
                      <a:pt x="818751" y="4423576"/>
                      <a:pt x="816992" y="4432389"/>
                      <a:pt x="811424" y="4440611"/>
                    </a:cubicBezTo>
                    <a:cubicBezTo>
                      <a:pt x="800996" y="4456025"/>
                      <a:pt x="806797" y="4451968"/>
                      <a:pt x="789685" y="4455434"/>
                    </a:cubicBezTo>
                    <a:cubicBezTo>
                      <a:pt x="722852" y="4468976"/>
                      <a:pt x="659378" y="4484247"/>
                      <a:pt x="594021" y="4507023"/>
                    </a:cubicBezTo>
                    <a:cubicBezTo>
                      <a:pt x="561304" y="4518425"/>
                      <a:pt x="530947" y="4533731"/>
                      <a:pt x="498081" y="4544461"/>
                    </a:cubicBezTo>
                    <a:cubicBezTo>
                      <a:pt x="469274" y="4553865"/>
                      <a:pt x="448160" y="4565437"/>
                      <a:pt x="433923" y="4593713"/>
                    </a:cubicBezTo>
                    <a:cubicBezTo>
                      <a:pt x="408484" y="4644218"/>
                      <a:pt x="414927" y="4717285"/>
                      <a:pt x="416769" y="4771713"/>
                    </a:cubicBezTo>
                    <a:cubicBezTo>
                      <a:pt x="419670" y="4856629"/>
                      <a:pt x="438533" y="4937470"/>
                      <a:pt x="458879" y="5019591"/>
                    </a:cubicBezTo>
                    <a:cubicBezTo>
                      <a:pt x="480043" y="5105017"/>
                      <a:pt x="496639" y="5192746"/>
                      <a:pt x="537807" y="5271231"/>
                    </a:cubicBezTo>
                    <a:cubicBezTo>
                      <a:pt x="551336" y="5297026"/>
                      <a:pt x="565939" y="5329931"/>
                      <a:pt x="593571" y="5343375"/>
                    </a:cubicBezTo>
                    <a:cubicBezTo>
                      <a:pt x="629246" y="5360724"/>
                      <a:pt x="684110" y="5350209"/>
                      <a:pt x="723044" y="5350271"/>
                    </a:cubicBezTo>
                    <a:cubicBezTo>
                      <a:pt x="749175" y="5350316"/>
                      <a:pt x="819167" y="5359291"/>
                      <a:pt x="838698" y="5337383"/>
                    </a:cubicBezTo>
                    <a:cubicBezTo>
                      <a:pt x="857610" y="5316165"/>
                      <a:pt x="838580" y="5256328"/>
                      <a:pt x="835913" y="5229996"/>
                    </a:cubicBezTo>
                    <a:cubicBezTo>
                      <a:pt x="826553" y="5137727"/>
                      <a:pt x="809706" y="5044598"/>
                      <a:pt x="809932" y="4951701"/>
                    </a:cubicBezTo>
                    <a:cubicBezTo>
                      <a:pt x="831246" y="4983192"/>
                      <a:pt x="868205" y="5037558"/>
                      <a:pt x="905188" y="4989300"/>
                    </a:cubicBezTo>
                    <a:cubicBezTo>
                      <a:pt x="914288" y="4977424"/>
                      <a:pt x="910741" y="4971907"/>
                      <a:pt x="926899" y="4965028"/>
                    </a:cubicBezTo>
                    <a:cubicBezTo>
                      <a:pt x="935846" y="4961222"/>
                      <a:pt x="954691" y="4958884"/>
                      <a:pt x="964426" y="4959547"/>
                    </a:cubicBezTo>
                    <a:cubicBezTo>
                      <a:pt x="977673" y="4960434"/>
                      <a:pt x="982572" y="4965763"/>
                      <a:pt x="994744" y="4963148"/>
                    </a:cubicBezTo>
                    <a:cubicBezTo>
                      <a:pt x="1005509" y="4960846"/>
                      <a:pt x="1017628" y="4951200"/>
                      <a:pt x="1029978" y="4948271"/>
                    </a:cubicBezTo>
                    <a:cubicBezTo>
                      <a:pt x="1183071" y="4911881"/>
                      <a:pt x="1335285" y="4872661"/>
                      <a:pt x="1489041" y="4840238"/>
                    </a:cubicBezTo>
                    <a:cubicBezTo>
                      <a:pt x="1529694" y="4831667"/>
                      <a:pt x="1523917" y="4862880"/>
                      <a:pt x="1526595" y="4898026"/>
                    </a:cubicBezTo>
                    <a:cubicBezTo>
                      <a:pt x="1529568" y="4936887"/>
                      <a:pt x="1523908" y="4976152"/>
                      <a:pt x="1529300" y="5014594"/>
                    </a:cubicBezTo>
                    <a:cubicBezTo>
                      <a:pt x="1533993" y="5048037"/>
                      <a:pt x="1537647" y="5080629"/>
                      <a:pt x="1531037" y="5114270"/>
                    </a:cubicBezTo>
                    <a:cubicBezTo>
                      <a:pt x="1523236" y="5153947"/>
                      <a:pt x="1528261" y="5187059"/>
                      <a:pt x="1536017" y="5226359"/>
                    </a:cubicBezTo>
                    <a:cubicBezTo>
                      <a:pt x="1565923" y="5377893"/>
                      <a:pt x="1560585" y="5542244"/>
                      <a:pt x="1567329" y="5696259"/>
                    </a:cubicBezTo>
                    <a:cubicBezTo>
                      <a:pt x="1570831" y="5776472"/>
                      <a:pt x="1563298" y="5858370"/>
                      <a:pt x="1570840" y="5938154"/>
                    </a:cubicBezTo>
                    <a:cubicBezTo>
                      <a:pt x="1573697" y="5968293"/>
                      <a:pt x="1590517" y="5984942"/>
                      <a:pt x="1597333" y="6012350"/>
                    </a:cubicBezTo>
                    <a:cubicBezTo>
                      <a:pt x="1605161" y="6043831"/>
                      <a:pt x="1583809" y="6083902"/>
                      <a:pt x="1577315" y="6114399"/>
                    </a:cubicBezTo>
                    <a:cubicBezTo>
                      <a:pt x="1564275" y="6175607"/>
                      <a:pt x="1541355" y="6263210"/>
                      <a:pt x="1583280" y="6316465"/>
                    </a:cubicBezTo>
                    <a:cubicBezTo>
                      <a:pt x="1605922" y="6345233"/>
                      <a:pt x="1635604" y="6349398"/>
                      <a:pt x="1669119" y="6359124"/>
                    </a:cubicBezTo>
                    <a:cubicBezTo>
                      <a:pt x="1709226" y="6370768"/>
                      <a:pt x="1748759" y="6384337"/>
                      <a:pt x="1789063" y="6395362"/>
                    </a:cubicBezTo>
                    <a:cubicBezTo>
                      <a:pt x="1936307" y="6435666"/>
                      <a:pt x="2095418" y="6443548"/>
                      <a:pt x="2246334" y="6465760"/>
                    </a:cubicBezTo>
                    <a:cubicBezTo>
                      <a:pt x="2283279" y="6471196"/>
                      <a:pt x="2317556" y="6470686"/>
                      <a:pt x="2354752" y="6468115"/>
                    </a:cubicBezTo>
                    <a:cubicBezTo>
                      <a:pt x="2377671" y="6466521"/>
                      <a:pt x="2434133" y="6474062"/>
                      <a:pt x="2453201" y="6460341"/>
                    </a:cubicBezTo>
                    <a:cubicBezTo>
                      <a:pt x="2463411" y="6452997"/>
                      <a:pt x="2458235" y="6443808"/>
                      <a:pt x="2463429" y="6434833"/>
                    </a:cubicBezTo>
                    <a:cubicBezTo>
                      <a:pt x="2470800" y="6422079"/>
                      <a:pt x="2479730" y="6416902"/>
                      <a:pt x="2492287" y="6408967"/>
                    </a:cubicBezTo>
                    <a:cubicBezTo>
                      <a:pt x="2513075" y="6395828"/>
                      <a:pt x="2537114" y="6388152"/>
                      <a:pt x="2540625" y="6361032"/>
                    </a:cubicBezTo>
                    <a:cubicBezTo>
                      <a:pt x="2549196" y="6294602"/>
                      <a:pt x="2466188" y="6259412"/>
                      <a:pt x="2421800" y="6230689"/>
                    </a:cubicBezTo>
                    <a:cubicBezTo>
                      <a:pt x="2365079" y="6193977"/>
                      <a:pt x="2296562" y="6179799"/>
                      <a:pt x="2236366" y="6149831"/>
                    </a:cubicBezTo>
                    <a:cubicBezTo>
                      <a:pt x="2203146" y="6133297"/>
                      <a:pt x="2171109" y="6114560"/>
                      <a:pt x="2139108" y="6095796"/>
                    </a:cubicBezTo>
                    <a:cubicBezTo>
                      <a:pt x="2125225" y="6087664"/>
                      <a:pt x="2097093" y="6078457"/>
                      <a:pt x="2087429" y="6065649"/>
                    </a:cubicBezTo>
                    <a:cubicBezTo>
                      <a:pt x="2077559" y="6052581"/>
                      <a:pt x="2087223" y="6033926"/>
                      <a:pt x="2091307" y="6015251"/>
                    </a:cubicBezTo>
                    <a:cubicBezTo>
                      <a:pt x="2108172" y="5938082"/>
                      <a:pt x="2102476" y="5859176"/>
                      <a:pt x="2111199" y="5781201"/>
                    </a:cubicBezTo>
                    <a:cubicBezTo>
                      <a:pt x="2119923" y="5703092"/>
                      <a:pt x="2117550" y="5624500"/>
                      <a:pt x="2120425" y="5545997"/>
                    </a:cubicBezTo>
                    <a:cubicBezTo>
                      <a:pt x="2123398" y="5465147"/>
                      <a:pt x="2130071" y="5384503"/>
                      <a:pt x="2135194" y="5303770"/>
                    </a:cubicBezTo>
                    <a:cubicBezTo>
                      <a:pt x="2139914" y="5229208"/>
                      <a:pt x="2144679" y="5153445"/>
                      <a:pt x="2145467" y="5078802"/>
                    </a:cubicBezTo>
                    <a:cubicBezTo>
                      <a:pt x="2146210" y="5009587"/>
                      <a:pt x="2155641" y="4941688"/>
                      <a:pt x="2157880" y="4872016"/>
                    </a:cubicBezTo>
                    <a:cubicBezTo>
                      <a:pt x="2158633" y="4848380"/>
                      <a:pt x="2154396" y="4805487"/>
                      <a:pt x="2170088" y="4785461"/>
                    </a:cubicBezTo>
                    <a:cubicBezTo>
                      <a:pt x="2183863" y="4767898"/>
                      <a:pt x="2229442" y="4770101"/>
                      <a:pt x="2250705" y="4767020"/>
                    </a:cubicBezTo>
                    <a:cubicBezTo>
                      <a:pt x="2308026" y="4758699"/>
                      <a:pt x="2362571" y="4751409"/>
                      <a:pt x="2419229" y="4746393"/>
                    </a:cubicBezTo>
                    <a:cubicBezTo>
                      <a:pt x="2554068" y="4734463"/>
                      <a:pt x="2704116" y="4725677"/>
                      <a:pt x="2831610" y="4678683"/>
                    </a:cubicBezTo>
                    <a:cubicBezTo>
                      <a:pt x="2884185" y="4659301"/>
                      <a:pt x="2954152" y="4632826"/>
                      <a:pt x="2971599" y="4572450"/>
                    </a:cubicBezTo>
                    <a:cubicBezTo>
                      <a:pt x="2991662" y="4503038"/>
                      <a:pt x="2965473" y="4417737"/>
                      <a:pt x="2964604" y="4346775"/>
                    </a:cubicBezTo>
                    <a:cubicBezTo>
                      <a:pt x="2963682" y="4271003"/>
                      <a:pt x="2941721" y="4197086"/>
                      <a:pt x="2925250" y="4123670"/>
                    </a:cubicBezTo>
                    <a:cubicBezTo>
                      <a:pt x="2907507" y="4044638"/>
                      <a:pt x="2896338" y="3964245"/>
                      <a:pt x="2877181" y="3885518"/>
                    </a:cubicBezTo>
                    <a:cubicBezTo>
                      <a:pt x="2859590" y="3813276"/>
                      <a:pt x="2831064" y="3749291"/>
                      <a:pt x="2804105" y="3680703"/>
                    </a:cubicBezTo>
                    <a:cubicBezTo>
                      <a:pt x="2793160" y="3652884"/>
                      <a:pt x="2730850" y="3557023"/>
                      <a:pt x="2750178" y="3533387"/>
                    </a:cubicBezTo>
                    <a:cubicBezTo>
                      <a:pt x="2760595" y="3520651"/>
                      <a:pt x="2798095" y="3517427"/>
                      <a:pt x="2813303" y="3511596"/>
                    </a:cubicBezTo>
                    <a:cubicBezTo>
                      <a:pt x="2846093" y="3499057"/>
                      <a:pt x="2878945" y="3484790"/>
                      <a:pt x="2909182" y="3466921"/>
                    </a:cubicBezTo>
                    <a:cubicBezTo>
                      <a:pt x="2949558" y="3443062"/>
                      <a:pt x="3037949" y="3403590"/>
                      <a:pt x="3042024" y="3350577"/>
                    </a:cubicBezTo>
                    <a:cubicBezTo>
                      <a:pt x="3045902" y="3299911"/>
                      <a:pt x="2996113" y="3248707"/>
                      <a:pt x="2970811" y="3208913"/>
                    </a:cubicBezTo>
                    <a:cubicBezTo>
                      <a:pt x="2930033" y="3144794"/>
                      <a:pt x="2878605" y="3088736"/>
                      <a:pt x="2839770" y="3023354"/>
                    </a:cubicBezTo>
                    <a:cubicBezTo>
                      <a:pt x="2761284" y="2891211"/>
                      <a:pt x="2698867" y="2746475"/>
                      <a:pt x="2641644" y="2604067"/>
                    </a:cubicBezTo>
                    <a:cubicBezTo>
                      <a:pt x="2611712" y="2529568"/>
                      <a:pt x="2601940" y="2459412"/>
                      <a:pt x="2597014" y="2379888"/>
                    </a:cubicBezTo>
                    <a:cubicBezTo>
                      <a:pt x="2683928" y="2380094"/>
                      <a:pt x="2772399" y="2390788"/>
                      <a:pt x="2858775" y="2378634"/>
                    </a:cubicBezTo>
                    <a:cubicBezTo>
                      <a:pt x="2952773" y="2365396"/>
                      <a:pt x="3046896" y="2343122"/>
                      <a:pt x="3140070" y="2324761"/>
                    </a:cubicBezTo>
                    <a:cubicBezTo>
                      <a:pt x="3309741" y="2291318"/>
                      <a:pt x="3472658" y="2253557"/>
                      <a:pt x="3629835" y="2178252"/>
                    </a:cubicBezTo>
                    <a:cubicBezTo>
                      <a:pt x="3777034" y="2107738"/>
                      <a:pt x="3926382" y="2030560"/>
                      <a:pt x="4048252" y="1918622"/>
                    </a:cubicBezTo>
                    <a:cubicBezTo>
                      <a:pt x="4111270" y="1860746"/>
                      <a:pt x="4175550" y="1801759"/>
                      <a:pt x="4229970" y="1735571"/>
                    </a:cubicBezTo>
                    <a:cubicBezTo>
                      <a:pt x="4285876" y="1667582"/>
                      <a:pt x="4327926" y="1590333"/>
                      <a:pt x="4371052" y="1513998"/>
                    </a:cubicBezTo>
                    <a:cubicBezTo>
                      <a:pt x="4418655" y="1429753"/>
                      <a:pt x="4456550" y="1341210"/>
                      <a:pt x="4486509" y="1249057"/>
                    </a:cubicBezTo>
                    <a:cubicBezTo>
                      <a:pt x="4492528" y="1230526"/>
                      <a:pt x="4492563" y="1206935"/>
                      <a:pt x="4500275" y="1189434"/>
                    </a:cubicBezTo>
                    <a:cubicBezTo>
                      <a:pt x="4508981" y="1169676"/>
                      <a:pt x="4524807" y="1169157"/>
                      <a:pt x="4541331" y="1158749"/>
                    </a:cubicBezTo>
                    <a:cubicBezTo>
                      <a:pt x="4564582" y="1144106"/>
                      <a:pt x="4580059" y="1095105"/>
                      <a:pt x="4539710" y="1087689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 dirty="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1F3D1A58-6EA8-4294-B7B8-7F6B1F3FF221}"/>
                  </a:ext>
                </a:extLst>
              </p:cNvPr>
              <p:cNvSpPr/>
              <p:nvPr/>
            </p:nvSpPr>
            <p:spPr>
              <a:xfrm>
                <a:off x="3510019" y="160084"/>
                <a:ext cx="179130" cy="152258"/>
              </a:xfrm>
              <a:custGeom>
                <a:avLst/>
                <a:gdLst>
                  <a:gd name="connsiteX0" fmla="*/ 35100 w 179130"/>
                  <a:gd name="connsiteY0" fmla="*/ 87430 h 152258"/>
                  <a:gd name="connsiteX1" fmla="*/ 168273 w 179130"/>
                  <a:gd name="connsiteY1" fmla="*/ 150009 h 152258"/>
                  <a:gd name="connsiteX2" fmla="*/ 133818 w 179130"/>
                  <a:gd name="connsiteY2" fmla="*/ 64186 h 152258"/>
                  <a:gd name="connsiteX3" fmla="*/ 23815 w 179130"/>
                  <a:gd name="connsiteY3" fmla="*/ 332 h 152258"/>
                  <a:gd name="connsiteX4" fmla="*/ 35100 w 179130"/>
                  <a:gd name="connsiteY4" fmla="*/ 87430 h 15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130" h="152258">
                    <a:moveTo>
                      <a:pt x="35100" y="87430"/>
                    </a:moveTo>
                    <a:cubicBezTo>
                      <a:pt x="54974" y="104500"/>
                      <a:pt x="140607" y="164629"/>
                      <a:pt x="168273" y="150009"/>
                    </a:cubicBezTo>
                    <a:cubicBezTo>
                      <a:pt x="202406" y="131960"/>
                      <a:pt x="148372" y="77591"/>
                      <a:pt x="133818" y="64186"/>
                    </a:cubicBezTo>
                    <a:cubicBezTo>
                      <a:pt x="115305" y="47133"/>
                      <a:pt x="49153" y="-4457"/>
                      <a:pt x="23815" y="332"/>
                    </a:cubicBezTo>
                    <a:cubicBezTo>
                      <a:pt x="-26807" y="9910"/>
                      <a:pt x="17223" y="72066"/>
                      <a:pt x="35100" y="87430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A7F729F5-C290-4559-AF9F-72C65F2093EA}"/>
                  </a:ext>
                </a:extLst>
              </p:cNvPr>
              <p:cNvSpPr/>
              <p:nvPr/>
            </p:nvSpPr>
            <p:spPr>
              <a:xfrm>
                <a:off x="3510018" y="733296"/>
                <a:ext cx="152259" cy="179128"/>
              </a:xfrm>
              <a:custGeom>
                <a:avLst/>
                <a:gdLst>
                  <a:gd name="connsiteX0" fmla="*/ 77401 w 152259"/>
                  <a:gd name="connsiteY0" fmla="*/ 131340 h 179128"/>
                  <a:gd name="connsiteX1" fmla="*/ 132295 w 152259"/>
                  <a:gd name="connsiteY1" fmla="*/ 79739 h 179128"/>
                  <a:gd name="connsiteX2" fmla="*/ 150414 w 152259"/>
                  <a:gd name="connsiteY2" fmla="*/ 20 h 179128"/>
                  <a:gd name="connsiteX3" fmla="*/ 31070 w 152259"/>
                  <a:gd name="connsiteY3" fmla="*/ 91530 h 179128"/>
                  <a:gd name="connsiteX4" fmla="*/ 35575 w 152259"/>
                  <a:gd name="connsiteY4" fmla="*/ 179149 h 179128"/>
                  <a:gd name="connsiteX5" fmla="*/ 33945 w 152259"/>
                  <a:gd name="connsiteY5" fmla="*/ 153883 h 179128"/>
                  <a:gd name="connsiteX6" fmla="*/ 77401 w 152259"/>
                  <a:gd name="connsiteY6" fmla="*/ 131340 h 17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259" h="179128">
                    <a:moveTo>
                      <a:pt x="77401" y="131340"/>
                    </a:moveTo>
                    <a:cubicBezTo>
                      <a:pt x="88633" y="109245"/>
                      <a:pt x="118493" y="101122"/>
                      <a:pt x="132295" y="79739"/>
                    </a:cubicBezTo>
                    <a:cubicBezTo>
                      <a:pt x="148909" y="54034"/>
                      <a:pt x="156541" y="31541"/>
                      <a:pt x="150414" y="20"/>
                    </a:cubicBezTo>
                    <a:cubicBezTo>
                      <a:pt x="107898" y="14332"/>
                      <a:pt x="59524" y="57653"/>
                      <a:pt x="31070" y="91530"/>
                    </a:cubicBezTo>
                    <a:cubicBezTo>
                      <a:pt x="7299" y="119840"/>
                      <a:pt x="-26484" y="178999"/>
                      <a:pt x="35575" y="179149"/>
                    </a:cubicBezTo>
                    <a:cubicBezTo>
                      <a:pt x="35028" y="170727"/>
                      <a:pt x="34491" y="162297"/>
                      <a:pt x="33945" y="153883"/>
                    </a:cubicBezTo>
                    <a:cubicBezTo>
                      <a:pt x="52547" y="156588"/>
                      <a:pt x="68947" y="147993"/>
                      <a:pt x="77401" y="131340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EDEF051C-152E-4508-BE3A-487F44D72922}"/>
                  </a:ext>
                </a:extLst>
              </p:cNvPr>
              <p:cNvSpPr/>
              <p:nvPr/>
            </p:nvSpPr>
            <p:spPr>
              <a:xfrm>
                <a:off x="3366716" y="446690"/>
                <a:ext cx="161214" cy="62694"/>
              </a:xfrm>
              <a:custGeom>
                <a:avLst/>
                <a:gdLst>
                  <a:gd name="connsiteX0" fmla="*/ 18154 w 161214"/>
                  <a:gd name="connsiteY0" fmla="*/ 50334 h 62694"/>
                  <a:gd name="connsiteX1" fmla="*/ 96191 w 161214"/>
                  <a:gd name="connsiteY1" fmla="*/ 57714 h 62694"/>
                  <a:gd name="connsiteX2" fmla="*/ 160758 w 161214"/>
                  <a:gd name="connsiteY2" fmla="*/ 56746 h 62694"/>
                  <a:gd name="connsiteX3" fmla="*/ 160991 w 161214"/>
                  <a:gd name="connsiteY3" fmla="*/ 39562 h 62694"/>
                  <a:gd name="connsiteX4" fmla="*/ 147494 w 161214"/>
                  <a:gd name="connsiteY4" fmla="*/ 29366 h 62694"/>
                  <a:gd name="connsiteX5" fmla="*/ 89680 w 161214"/>
                  <a:gd name="connsiteY5" fmla="*/ 5636 h 62694"/>
                  <a:gd name="connsiteX6" fmla="*/ 19139 w 161214"/>
                  <a:gd name="connsiteY6" fmla="*/ 5230 h 62694"/>
                  <a:gd name="connsiteX7" fmla="*/ 18154 w 161214"/>
                  <a:gd name="connsiteY7" fmla="*/ 50334 h 6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214" h="62694">
                    <a:moveTo>
                      <a:pt x="18154" y="50334"/>
                    </a:moveTo>
                    <a:cubicBezTo>
                      <a:pt x="45561" y="58213"/>
                      <a:pt x="68185" y="57097"/>
                      <a:pt x="96191" y="57714"/>
                    </a:cubicBezTo>
                    <a:cubicBezTo>
                      <a:pt x="116513" y="58167"/>
                      <a:pt x="144287" y="69337"/>
                      <a:pt x="160758" y="56746"/>
                    </a:cubicBezTo>
                    <a:cubicBezTo>
                      <a:pt x="146141" y="48282"/>
                      <a:pt x="164609" y="47815"/>
                      <a:pt x="160991" y="39562"/>
                    </a:cubicBezTo>
                    <a:cubicBezTo>
                      <a:pt x="157955" y="32681"/>
                      <a:pt x="152178" y="34936"/>
                      <a:pt x="147494" y="29366"/>
                    </a:cubicBezTo>
                    <a:cubicBezTo>
                      <a:pt x="130763" y="9521"/>
                      <a:pt x="116209" y="9763"/>
                      <a:pt x="89680" y="5636"/>
                    </a:cubicBezTo>
                    <a:cubicBezTo>
                      <a:pt x="69125" y="2422"/>
                      <a:pt x="38897" y="-4989"/>
                      <a:pt x="19139" y="5230"/>
                    </a:cubicBezTo>
                    <a:cubicBezTo>
                      <a:pt x="-1640" y="15987"/>
                      <a:pt x="-9692" y="42331"/>
                      <a:pt x="18154" y="50334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FF4B026B-C8C2-4034-A35D-49AF64FDF632}"/>
                  </a:ext>
                </a:extLst>
              </p:cNvPr>
              <p:cNvSpPr/>
              <p:nvPr/>
            </p:nvSpPr>
            <p:spPr>
              <a:xfrm>
                <a:off x="3742885" y="957209"/>
                <a:ext cx="80607" cy="152253"/>
              </a:xfrm>
              <a:custGeom>
                <a:avLst/>
                <a:gdLst>
                  <a:gd name="connsiteX0" fmla="*/ 32172 w 80607"/>
                  <a:gd name="connsiteY0" fmla="*/ 148506 h 152253"/>
                  <a:gd name="connsiteX1" fmla="*/ 72808 w 80607"/>
                  <a:gd name="connsiteY1" fmla="*/ 68382 h 152253"/>
                  <a:gd name="connsiteX2" fmla="*/ 68688 w 80607"/>
                  <a:gd name="connsiteY2" fmla="*/ 46609 h 152253"/>
                  <a:gd name="connsiteX3" fmla="*/ 68929 w 80607"/>
                  <a:gd name="connsiteY3" fmla="*/ 797 h 152253"/>
                  <a:gd name="connsiteX4" fmla="*/ 18505 w 80607"/>
                  <a:gd name="connsiteY4" fmla="*/ 74992 h 152253"/>
                  <a:gd name="connsiteX5" fmla="*/ 1201 w 80607"/>
                  <a:gd name="connsiteY5" fmla="*/ 134498 h 152253"/>
                  <a:gd name="connsiteX6" fmla="*/ 32172 w 80607"/>
                  <a:gd name="connsiteY6" fmla="*/ 148506 h 15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607" h="152253">
                    <a:moveTo>
                      <a:pt x="32172" y="148506"/>
                    </a:moveTo>
                    <a:cubicBezTo>
                      <a:pt x="49897" y="133638"/>
                      <a:pt x="69225" y="90594"/>
                      <a:pt x="72808" y="68382"/>
                    </a:cubicBezTo>
                    <a:cubicBezTo>
                      <a:pt x="74205" y="59676"/>
                      <a:pt x="67935" y="53013"/>
                      <a:pt x="68688" y="46609"/>
                    </a:cubicBezTo>
                    <a:cubicBezTo>
                      <a:pt x="70121" y="34401"/>
                      <a:pt x="95199" y="10810"/>
                      <a:pt x="68929" y="797"/>
                    </a:cubicBezTo>
                    <a:cubicBezTo>
                      <a:pt x="45947" y="-7974"/>
                      <a:pt x="24344" y="60133"/>
                      <a:pt x="18505" y="74992"/>
                    </a:cubicBezTo>
                    <a:cubicBezTo>
                      <a:pt x="12504" y="90191"/>
                      <a:pt x="-3815" y="119801"/>
                      <a:pt x="1201" y="134498"/>
                    </a:cubicBezTo>
                    <a:cubicBezTo>
                      <a:pt x="5357" y="146697"/>
                      <a:pt x="20198" y="158537"/>
                      <a:pt x="32172" y="148506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E441F087-58A4-4869-9872-F407FA915BC9}"/>
                  </a:ext>
                </a:extLst>
              </p:cNvPr>
              <p:cNvSpPr/>
              <p:nvPr/>
            </p:nvSpPr>
            <p:spPr>
              <a:xfrm>
                <a:off x="3957839" y="61563"/>
                <a:ext cx="53740" cy="125390"/>
              </a:xfrm>
              <a:custGeom>
                <a:avLst/>
                <a:gdLst>
                  <a:gd name="connsiteX0" fmla="*/ 29289 w 53740"/>
                  <a:gd name="connsiteY0" fmla="*/ 122386 h 125390"/>
                  <a:gd name="connsiteX1" fmla="*/ 53821 w 53740"/>
                  <a:gd name="connsiteY1" fmla="*/ 70144 h 125390"/>
                  <a:gd name="connsiteX2" fmla="*/ 26835 w 53740"/>
                  <a:gd name="connsiteY2" fmla="*/ 55 h 125390"/>
                  <a:gd name="connsiteX3" fmla="*/ 29289 w 53740"/>
                  <a:gd name="connsiteY3" fmla="*/ 122386 h 125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740" h="125390">
                    <a:moveTo>
                      <a:pt x="29289" y="122386"/>
                    </a:moveTo>
                    <a:cubicBezTo>
                      <a:pt x="45330" y="107500"/>
                      <a:pt x="55478" y="90616"/>
                      <a:pt x="53821" y="70144"/>
                    </a:cubicBezTo>
                    <a:cubicBezTo>
                      <a:pt x="52504" y="54018"/>
                      <a:pt x="40422" y="-1580"/>
                      <a:pt x="26835" y="55"/>
                    </a:cubicBezTo>
                    <a:cubicBezTo>
                      <a:pt x="-18296" y="5502"/>
                      <a:pt x="1990" y="147738"/>
                      <a:pt x="29289" y="122386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C6FEC809-F12E-4DAA-B938-FB78A517EA5A}"/>
                  </a:ext>
                </a:extLst>
              </p:cNvPr>
              <p:cNvSpPr/>
              <p:nvPr/>
            </p:nvSpPr>
            <p:spPr>
              <a:xfrm>
                <a:off x="2874110" y="2578323"/>
                <a:ext cx="188087" cy="268692"/>
              </a:xfrm>
              <a:custGeom>
                <a:avLst/>
                <a:gdLst>
                  <a:gd name="connsiteX0" fmla="*/ 160259 w 188087"/>
                  <a:gd name="connsiteY0" fmla="*/ 91347 h 268692"/>
                  <a:gd name="connsiteX1" fmla="*/ 119704 w 188087"/>
                  <a:gd name="connsiteY1" fmla="*/ 296 h 268692"/>
                  <a:gd name="connsiteX2" fmla="*/ 121218 w 188087"/>
                  <a:gd name="connsiteY2" fmla="*/ 87370 h 268692"/>
                  <a:gd name="connsiteX3" fmla="*/ 66261 w 188087"/>
                  <a:gd name="connsiteY3" fmla="*/ 104119 h 268692"/>
                  <a:gd name="connsiteX4" fmla="*/ 35756 w 188087"/>
                  <a:gd name="connsiteY4" fmla="*/ 57169 h 268692"/>
                  <a:gd name="connsiteX5" fmla="*/ 7534 w 188087"/>
                  <a:gd name="connsiteY5" fmla="*/ 19302 h 268692"/>
                  <a:gd name="connsiteX6" fmla="*/ 4749 w 188087"/>
                  <a:gd name="connsiteY6" fmla="*/ 97330 h 268692"/>
                  <a:gd name="connsiteX7" fmla="*/ 39070 w 188087"/>
                  <a:gd name="connsiteY7" fmla="*/ 253369 h 268692"/>
                  <a:gd name="connsiteX8" fmla="*/ 69253 w 188087"/>
                  <a:gd name="connsiteY8" fmla="*/ 256674 h 268692"/>
                  <a:gd name="connsiteX9" fmla="*/ 51206 w 188087"/>
                  <a:gd name="connsiteY9" fmla="*/ 153818 h 268692"/>
                  <a:gd name="connsiteX10" fmla="*/ 142185 w 188087"/>
                  <a:gd name="connsiteY10" fmla="*/ 170307 h 268692"/>
                  <a:gd name="connsiteX11" fmla="*/ 171329 w 188087"/>
                  <a:gd name="connsiteY11" fmla="*/ 249016 h 268692"/>
                  <a:gd name="connsiteX12" fmla="*/ 186690 w 188087"/>
                  <a:gd name="connsiteY12" fmla="*/ 208112 h 268692"/>
                  <a:gd name="connsiteX13" fmla="*/ 160259 w 188087"/>
                  <a:gd name="connsiteY13" fmla="*/ 91347 h 268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087" h="268692">
                    <a:moveTo>
                      <a:pt x="160259" y="91347"/>
                    </a:moveTo>
                    <a:cubicBezTo>
                      <a:pt x="156551" y="77751"/>
                      <a:pt x="143045" y="-5365"/>
                      <a:pt x="119704" y="296"/>
                    </a:cubicBezTo>
                    <a:cubicBezTo>
                      <a:pt x="101971" y="4595"/>
                      <a:pt x="120394" y="77742"/>
                      <a:pt x="121218" y="87370"/>
                    </a:cubicBezTo>
                    <a:cubicBezTo>
                      <a:pt x="122947" y="107505"/>
                      <a:pt x="84246" y="106842"/>
                      <a:pt x="66261" y="104119"/>
                    </a:cubicBezTo>
                    <a:cubicBezTo>
                      <a:pt x="37735" y="99811"/>
                      <a:pt x="40019" y="83098"/>
                      <a:pt x="35756" y="57169"/>
                    </a:cubicBezTo>
                    <a:cubicBezTo>
                      <a:pt x="34153" y="47371"/>
                      <a:pt x="27973" y="3082"/>
                      <a:pt x="7534" y="19302"/>
                    </a:cubicBezTo>
                    <a:cubicBezTo>
                      <a:pt x="-6277" y="30264"/>
                      <a:pt x="3602" y="84872"/>
                      <a:pt x="4749" y="97330"/>
                    </a:cubicBezTo>
                    <a:cubicBezTo>
                      <a:pt x="8734" y="140491"/>
                      <a:pt x="13418" y="214185"/>
                      <a:pt x="39070" y="253369"/>
                    </a:cubicBezTo>
                    <a:cubicBezTo>
                      <a:pt x="49298" y="269007"/>
                      <a:pt x="58505" y="276719"/>
                      <a:pt x="69253" y="256674"/>
                    </a:cubicBezTo>
                    <a:cubicBezTo>
                      <a:pt x="80126" y="236388"/>
                      <a:pt x="55514" y="174561"/>
                      <a:pt x="51206" y="153818"/>
                    </a:cubicBezTo>
                    <a:cubicBezTo>
                      <a:pt x="71510" y="155798"/>
                      <a:pt x="129960" y="149215"/>
                      <a:pt x="142185" y="170307"/>
                    </a:cubicBezTo>
                    <a:cubicBezTo>
                      <a:pt x="153354" y="189554"/>
                      <a:pt x="135486" y="244556"/>
                      <a:pt x="171329" y="249016"/>
                    </a:cubicBezTo>
                    <a:cubicBezTo>
                      <a:pt x="192583" y="251667"/>
                      <a:pt x="188732" y="227046"/>
                      <a:pt x="186690" y="208112"/>
                    </a:cubicBezTo>
                    <a:cubicBezTo>
                      <a:pt x="182400" y="168381"/>
                      <a:pt x="170738" y="129716"/>
                      <a:pt x="160259" y="91347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D9618ABE-0E18-4B4E-B25A-E8B6E84353E4}"/>
                  </a:ext>
                </a:extLst>
              </p:cNvPr>
              <p:cNvSpPr/>
              <p:nvPr/>
            </p:nvSpPr>
            <p:spPr>
              <a:xfrm>
                <a:off x="3080107" y="2649973"/>
                <a:ext cx="62698" cy="161217"/>
              </a:xfrm>
              <a:custGeom>
                <a:avLst/>
                <a:gdLst>
                  <a:gd name="connsiteX0" fmla="*/ 8708 w 62698"/>
                  <a:gd name="connsiteY0" fmla="*/ 468 h 161217"/>
                  <a:gd name="connsiteX1" fmla="*/ 49165 w 62698"/>
                  <a:gd name="connsiteY1" fmla="*/ 161120 h 161217"/>
                  <a:gd name="connsiteX2" fmla="*/ 8708 w 62698"/>
                  <a:gd name="connsiteY2" fmla="*/ 468 h 16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698" h="161217">
                    <a:moveTo>
                      <a:pt x="8708" y="468"/>
                    </a:moveTo>
                    <a:cubicBezTo>
                      <a:pt x="-14829" y="11099"/>
                      <a:pt x="14727" y="166118"/>
                      <a:pt x="49165" y="161120"/>
                    </a:cubicBezTo>
                    <a:cubicBezTo>
                      <a:pt x="89352" y="155271"/>
                      <a:pt x="31135" y="-9662"/>
                      <a:pt x="8708" y="468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CD619909-1E45-4000-98B7-02F430637B33}"/>
                  </a:ext>
                </a:extLst>
              </p:cNvPr>
              <p:cNvSpPr/>
              <p:nvPr/>
            </p:nvSpPr>
            <p:spPr>
              <a:xfrm>
                <a:off x="3062200" y="2578324"/>
                <a:ext cx="44782" cy="53735"/>
              </a:xfrm>
              <a:custGeom>
                <a:avLst/>
                <a:gdLst>
                  <a:gd name="connsiteX0" fmla="*/ 390 w 44782"/>
                  <a:gd name="connsiteY0" fmla="*/ 20788 h 53735"/>
                  <a:gd name="connsiteX1" fmla="*/ 44993 w 44782"/>
                  <a:gd name="connsiteY1" fmla="*/ 30765 h 53735"/>
                  <a:gd name="connsiteX2" fmla="*/ 390 w 44782"/>
                  <a:gd name="connsiteY2" fmla="*/ 20788 h 53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82" h="53735">
                    <a:moveTo>
                      <a:pt x="390" y="20788"/>
                    </a:moveTo>
                    <a:cubicBezTo>
                      <a:pt x="-2511" y="55691"/>
                      <a:pt x="42844" y="68696"/>
                      <a:pt x="44993" y="30765"/>
                    </a:cubicBezTo>
                    <a:cubicBezTo>
                      <a:pt x="46642" y="1504"/>
                      <a:pt x="3445" y="-15907"/>
                      <a:pt x="390" y="20788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F1CC46A2-4CD2-4125-8F4C-420E1065A3DA}"/>
                  </a:ext>
                </a:extLst>
              </p:cNvPr>
              <p:cNvSpPr/>
              <p:nvPr/>
            </p:nvSpPr>
            <p:spPr>
              <a:xfrm>
                <a:off x="2811419" y="1646852"/>
                <a:ext cx="188084" cy="98523"/>
              </a:xfrm>
              <a:custGeom>
                <a:avLst/>
                <a:gdLst>
                  <a:gd name="connsiteX0" fmla="*/ 2200 w 188084"/>
                  <a:gd name="connsiteY0" fmla="*/ 26854 h 98523"/>
                  <a:gd name="connsiteX1" fmla="*/ 185996 w 188084"/>
                  <a:gd name="connsiteY1" fmla="*/ 32774 h 98523"/>
                  <a:gd name="connsiteX2" fmla="*/ 83086 w 188084"/>
                  <a:gd name="connsiteY2" fmla="*/ 20898 h 98523"/>
                  <a:gd name="connsiteX3" fmla="*/ 2200 w 188084"/>
                  <a:gd name="connsiteY3" fmla="*/ 26854 h 9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084" h="98523">
                    <a:moveTo>
                      <a:pt x="2200" y="26854"/>
                    </a:moveTo>
                    <a:cubicBezTo>
                      <a:pt x="22908" y="104023"/>
                      <a:pt x="211378" y="136848"/>
                      <a:pt x="185996" y="32774"/>
                    </a:cubicBezTo>
                    <a:cubicBezTo>
                      <a:pt x="173268" y="-19334"/>
                      <a:pt x="120166" y="26962"/>
                      <a:pt x="83086" y="20898"/>
                    </a:cubicBezTo>
                    <a:cubicBezTo>
                      <a:pt x="59092" y="16975"/>
                      <a:pt x="-12381" y="-27565"/>
                      <a:pt x="2200" y="26854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95332E45-3B55-4640-9946-16D160EAF7AE}"/>
                  </a:ext>
                </a:extLst>
              </p:cNvPr>
              <p:cNvSpPr/>
              <p:nvPr/>
            </p:nvSpPr>
            <p:spPr>
              <a:xfrm>
                <a:off x="2614371" y="1458764"/>
                <a:ext cx="152264" cy="161217"/>
              </a:xfrm>
              <a:custGeom>
                <a:avLst/>
                <a:gdLst>
                  <a:gd name="connsiteX0" fmla="*/ 151914 w 152264"/>
                  <a:gd name="connsiteY0" fmla="*/ 77290 h 161217"/>
                  <a:gd name="connsiteX1" fmla="*/ 37674 w 152264"/>
                  <a:gd name="connsiteY1" fmla="*/ 1788 h 161217"/>
                  <a:gd name="connsiteX2" fmla="*/ 26505 w 152264"/>
                  <a:gd name="connsiteY2" fmla="*/ 153062 h 161217"/>
                  <a:gd name="connsiteX3" fmla="*/ 53303 w 152264"/>
                  <a:gd name="connsiteY3" fmla="*/ 158579 h 161217"/>
                  <a:gd name="connsiteX4" fmla="*/ 49577 w 152264"/>
                  <a:gd name="connsiteY4" fmla="*/ 139278 h 161217"/>
                  <a:gd name="connsiteX5" fmla="*/ 45305 w 152264"/>
                  <a:gd name="connsiteY5" fmla="*/ 78500 h 161217"/>
                  <a:gd name="connsiteX6" fmla="*/ 151914 w 152264"/>
                  <a:gd name="connsiteY6" fmla="*/ 77290 h 16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264" h="161217">
                    <a:moveTo>
                      <a:pt x="151914" y="77290"/>
                    </a:moveTo>
                    <a:cubicBezTo>
                      <a:pt x="160771" y="36001"/>
                      <a:pt x="70446" y="-9578"/>
                      <a:pt x="37674" y="1788"/>
                    </a:cubicBezTo>
                    <a:cubicBezTo>
                      <a:pt x="-10279" y="18429"/>
                      <a:pt x="-10073" y="124786"/>
                      <a:pt x="26505" y="153062"/>
                    </a:cubicBezTo>
                    <a:cubicBezTo>
                      <a:pt x="31324" y="156779"/>
                      <a:pt x="46075" y="165655"/>
                      <a:pt x="53303" y="158579"/>
                    </a:cubicBezTo>
                    <a:cubicBezTo>
                      <a:pt x="64705" y="147392"/>
                      <a:pt x="52246" y="150447"/>
                      <a:pt x="49577" y="139278"/>
                    </a:cubicBezTo>
                    <a:cubicBezTo>
                      <a:pt x="45359" y="121517"/>
                      <a:pt x="31539" y="98714"/>
                      <a:pt x="45305" y="78500"/>
                    </a:cubicBezTo>
                    <a:cubicBezTo>
                      <a:pt x="71314" y="40327"/>
                      <a:pt x="139222" y="136457"/>
                      <a:pt x="151914" y="77290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A51C8883-5C76-430F-953E-639B77491885}"/>
                  </a:ext>
                </a:extLst>
              </p:cNvPr>
              <p:cNvSpPr/>
              <p:nvPr/>
            </p:nvSpPr>
            <p:spPr>
              <a:xfrm>
                <a:off x="2453158" y="1736413"/>
                <a:ext cx="62696" cy="44787"/>
              </a:xfrm>
              <a:custGeom>
                <a:avLst/>
                <a:gdLst>
                  <a:gd name="connsiteX0" fmla="*/ 37707 w 62696"/>
                  <a:gd name="connsiteY0" fmla="*/ 68 h 44787"/>
                  <a:gd name="connsiteX1" fmla="*/ 26351 w 62696"/>
                  <a:gd name="connsiteY1" fmla="*/ 44555 h 44787"/>
                  <a:gd name="connsiteX2" fmla="*/ 60564 w 62696"/>
                  <a:gd name="connsiteY2" fmla="*/ 31792 h 44787"/>
                  <a:gd name="connsiteX3" fmla="*/ 37707 w 62696"/>
                  <a:gd name="connsiteY3" fmla="*/ 68 h 4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696" h="44787">
                    <a:moveTo>
                      <a:pt x="37707" y="68"/>
                    </a:moveTo>
                    <a:cubicBezTo>
                      <a:pt x="5133" y="-1759"/>
                      <a:pt x="-21566" y="48791"/>
                      <a:pt x="26351" y="44555"/>
                    </a:cubicBezTo>
                    <a:cubicBezTo>
                      <a:pt x="35522" y="43740"/>
                      <a:pt x="55235" y="41429"/>
                      <a:pt x="60564" y="31792"/>
                    </a:cubicBezTo>
                    <a:cubicBezTo>
                      <a:pt x="69377" y="15823"/>
                      <a:pt x="52020" y="874"/>
                      <a:pt x="37707" y="68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9EC60832-F344-4D0E-81AC-E5D60FBB0D70}"/>
                  </a:ext>
                </a:extLst>
              </p:cNvPr>
              <p:cNvSpPr/>
              <p:nvPr/>
            </p:nvSpPr>
            <p:spPr>
              <a:xfrm>
                <a:off x="4002624" y="500428"/>
                <a:ext cx="116434" cy="143302"/>
              </a:xfrm>
              <a:custGeom>
                <a:avLst/>
                <a:gdLst>
                  <a:gd name="connsiteX0" fmla="*/ 68148 w 116434"/>
                  <a:gd name="connsiteY0" fmla="*/ 31031 h 143302"/>
                  <a:gd name="connsiteX1" fmla="*/ 13531 w 116434"/>
                  <a:gd name="connsiteY1" fmla="*/ 5132 h 143302"/>
                  <a:gd name="connsiteX2" fmla="*/ 5659 w 116434"/>
                  <a:gd name="connsiteY2" fmla="*/ 72461 h 143302"/>
                  <a:gd name="connsiteX3" fmla="*/ 116692 w 116434"/>
                  <a:gd name="connsiteY3" fmla="*/ 134718 h 143302"/>
                  <a:gd name="connsiteX4" fmla="*/ 68148 w 116434"/>
                  <a:gd name="connsiteY4" fmla="*/ 31031 h 143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434" h="143302">
                    <a:moveTo>
                      <a:pt x="68148" y="31031"/>
                    </a:moveTo>
                    <a:cubicBezTo>
                      <a:pt x="57006" y="14908"/>
                      <a:pt x="33639" y="-11041"/>
                      <a:pt x="13531" y="5132"/>
                    </a:cubicBezTo>
                    <a:cubicBezTo>
                      <a:pt x="-4292" y="19474"/>
                      <a:pt x="-1184" y="54871"/>
                      <a:pt x="5659" y="72461"/>
                    </a:cubicBezTo>
                    <a:cubicBezTo>
                      <a:pt x="24046" y="119815"/>
                      <a:pt x="67512" y="162001"/>
                      <a:pt x="116692" y="134718"/>
                    </a:cubicBezTo>
                    <a:cubicBezTo>
                      <a:pt x="99603" y="100493"/>
                      <a:pt x="89975" y="62595"/>
                      <a:pt x="68148" y="31031"/>
                    </a:cubicBezTo>
                  </a:path>
                </a:pathLst>
              </a:custGeom>
              <a:solidFill>
                <a:srgbClr val="000000"/>
              </a:solidFill>
              <a:ln w="894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圆角矩形 20">
            <a:extLst>
              <a:ext uri="{FF2B5EF4-FFF2-40B4-BE49-F238E27FC236}">
                <a16:creationId xmlns:a16="http://schemas.microsoft.com/office/drawing/2014/main" id="{29B41677-728C-4953-9538-6D1EF168483F}"/>
              </a:ext>
            </a:extLst>
          </p:cNvPr>
          <p:cNvSpPr/>
          <p:nvPr/>
        </p:nvSpPr>
        <p:spPr>
          <a:xfrm>
            <a:off x="4923799" y="1466795"/>
            <a:ext cx="6324607" cy="42379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</a:ln>
          <a:effectLst>
            <a:outerShdw blurRad="228600" dist="38100" dir="2700000" sx="101000" sy="101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DE4717F-074A-4318-9D78-FAB930959134}"/>
              </a:ext>
            </a:extLst>
          </p:cNvPr>
          <p:cNvSpPr txBox="1"/>
          <p:nvPr/>
        </p:nvSpPr>
        <p:spPr>
          <a:xfrm>
            <a:off x="7183384" y="490654"/>
            <a:ext cx="1844780" cy="92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399" b="1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目录</a:t>
            </a: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6E2865FE-463E-47EC-BFB9-BE43B104AAFD}"/>
              </a:ext>
            </a:extLst>
          </p:cNvPr>
          <p:cNvGrpSpPr/>
          <p:nvPr/>
        </p:nvGrpSpPr>
        <p:grpSpPr>
          <a:xfrm>
            <a:off x="6004562" y="1693754"/>
            <a:ext cx="4757464" cy="983679"/>
            <a:chOff x="6004558" y="1536972"/>
            <a:chExt cx="4757533" cy="983694"/>
          </a:xfrm>
        </p:grpSpPr>
        <p:sp>
          <p:nvSpPr>
            <p:cNvPr id="57" name="弦形 56">
              <a:extLst>
                <a:ext uri="{FF2B5EF4-FFF2-40B4-BE49-F238E27FC236}">
                  <a16:creationId xmlns:a16="http://schemas.microsoft.com/office/drawing/2014/main" id="{6DBA9F67-3919-49A4-AD16-A03DE3697A63}"/>
                </a:ext>
              </a:extLst>
            </p:cNvPr>
            <p:cNvSpPr/>
            <p:nvPr/>
          </p:nvSpPr>
          <p:spPr>
            <a:xfrm rot="7511128">
              <a:off x="6113959" y="1898261"/>
              <a:ext cx="622405" cy="622405"/>
            </a:xfrm>
            <a:prstGeom prst="chord">
              <a:avLst>
                <a:gd name="adj1" fmla="val 2700000"/>
                <a:gd name="adj2" fmla="val 1464358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6D49FD0A-617C-456E-95A5-D0B117DC1CD3}"/>
                </a:ext>
              </a:extLst>
            </p:cNvPr>
            <p:cNvSpPr txBox="1"/>
            <p:nvPr/>
          </p:nvSpPr>
          <p:spPr>
            <a:xfrm>
              <a:off x="6004558" y="1536972"/>
              <a:ext cx="981258" cy="769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01</a:t>
              </a:r>
              <a:endParaRPr lang="zh-CN" altLang="en-US" sz="44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49B846B2-A94D-4AE6-A760-AF12260F2553}"/>
                </a:ext>
              </a:extLst>
            </p:cNvPr>
            <p:cNvSpPr txBox="1"/>
            <p:nvPr/>
          </p:nvSpPr>
          <p:spPr>
            <a:xfrm>
              <a:off x="6858828" y="1844748"/>
              <a:ext cx="3903263" cy="461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为什么要学会演讲</a:t>
              </a: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657447BB-9973-447C-8656-CA3C3EDE5D79}"/>
              </a:ext>
            </a:extLst>
          </p:cNvPr>
          <p:cNvGrpSpPr/>
          <p:nvPr/>
        </p:nvGrpSpPr>
        <p:grpSpPr>
          <a:xfrm>
            <a:off x="6004563" y="2687261"/>
            <a:ext cx="4757464" cy="983679"/>
            <a:chOff x="6004558" y="1536972"/>
            <a:chExt cx="4757533" cy="983694"/>
          </a:xfrm>
        </p:grpSpPr>
        <p:sp>
          <p:nvSpPr>
            <p:cNvPr id="80" name="弦形 79">
              <a:extLst>
                <a:ext uri="{FF2B5EF4-FFF2-40B4-BE49-F238E27FC236}">
                  <a16:creationId xmlns:a16="http://schemas.microsoft.com/office/drawing/2014/main" id="{48C2F139-6C73-4DF5-8CE0-C16E6597C0FC}"/>
                </a:ext>
              </a:extLst>
            </p:cNvPr>
            <p:cNvSpPr/>
            <p:nvPr/>
          </p:nvSpPr>
          <p:spPr>
            <a:xfrm rot="7511128">
              <a:off x="6113959" y="1898261"/>
              <a:ext cx="622405" cy="622405"/>
            </a:xfrm>
            <a:prstGeom prst="chord">
              <a:avLst>
                <a:gd name="adj1" fmla="val 2700000"/>
                <a:gd name="adj2" fmla="val 1464358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98A30DE4-919A-4DE0-AE63-37FE8A077841}"/>
                </a:ext>
              </a:extLst>
            </p:cNvPr>
            <p:cNvSpPr txBox="1"/>
            <p:nvPr/>
          </p:nvSpPr>
          <p:spPr>
            <a:xfrm>
              <a:off x="6004558" y="1536972"/>
              <a:ext cx="981258" cy="769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02</a:t>
              </a:r>
              <a:endParaRPr lang="zh-CN" altLang="en-US" sz="44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FFE0CB5B-F24A-4633-93D8-7EF8EAF34EBE}"/>
                </a:ext>
              </a:extLst>
            </p:cNvPr>
            <p:cNvSpPr txBox="1"/>
            <p:nvPr/>
          </p:nvSpPr>
          <p:spPr>
            <a:xfrm>
              <a:off x="6858828" y="1844748"/>
              <a:ext cx="3903263" cy="461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演讲是什么</a:t>
              </a: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1906F09D-72F9-441D-903B-DED1BF0A74E2}"/>
              </a:ext>
            </a:extLst>
          </p:cNvPr>
          <p:cNvGrpSpPr/>
          <p:nvPr/>
        </p:nvGrpSpPr>
        <p:grpSpPr>
          <a:xfrm>
            <a:off x="6004563" y="3680768"/>
            <a:ext cx="4757464" cy="983679"/>
            <a:chOff x="6004558" y="1536972"/>
            <a:chExt cx="4757533" cy="983694"/>
          </a:xfrm>
        </p:grpSpPr>
        <p:sp>
          <p:nvSpPr>
            <p:cNvPr id="89" name="弦形 88">
              <a:extLst>
                <a:ext uri="{FF2B5EF4-FFF2-40B4-BE49-F238E27FC236}">
                  <a16:creationId xmlns:a16="http://schemas.microsoft.com/office/drawing/2014/main" id="{CC2C2356-AA40-40B8-A315-2CCB87274AC6}"/>
                </a:ext>
              </a:extLst>
            </p:cNvPr>
            <p:cNvSpPr/>
            <p:nvPr/>
          </p:nvSpPr>
          <p:spPr>
            <a:xfrm rot="7511128">
              <a:off x="6113959" y="1898261"/>
              <a:ext cx="622405" cy="622405"/>
            </a:xfrm>
            <a:prstGeom prst="chord">
              <a:avLst>
                <a:gd name="adj1" fmla="val 2700000"/>
                <a:gd name="adj2" fmla="val 1464358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8B6FBBF4-3CC8-4A5F-BD5F-75A4A399659D}"/>
                </a:ext>
              </a:extLst>
            </p:cNvPr>
            <p:cNvSpPr txBox="1"/>
            <p:nvPr/>
          </p:nvSpPr>
          <p:spPr>
            <a:xfrm>
              <a:off x="6004558" y="1536972"/>
              <a:ext cx="981258" cy="769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03</a:t>
              </a:r>
              <a:endParaRPr lang="zh-CN" altLang="en-US" sz="44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CB148CBD-2A6D-4529-887F-BD9157A47CE8}"/>
                </a:ext>
              </a:extLst>
            </p:cNvPr>
            <p:cNvSpPr txBox="1"/>
            <p:nvPr/>
          </p:nvSpPr>
          <p:spPr>
            <a:xfrm>
              <a:off x="6858828" y="1844748"/>
              <a:ext cx="3903263" cy="461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演讲稿怎么写</a:t>
              </a: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9B7A9A31-8247-4992-ADD8-B66F0D2CD6F3}"/>
              </a:ext>
            </a:extLst>
          </p:cNvPr>
          <p:cNvGrpSpPr/>
          <p:nvPr/>
        </p:nvGrpSpPr>
        <p:grpSpPr>
          <a:xfrm>
            <a:off x="6004563" y="4674274"/>
            <a:ext cx="4757464" cy="983679"/>
            <a:chOff x="6004558" y="1536972"/>
            <a:chExt cx="4757533" cy="983694"/>
          </a:xfrm>
        </p:grpSpPr>
        <p:sp>
          <p:nvSpPr>
            <p:cNvPr id="93" name="弦形 92">
              <a:extLst>
                <a:ext uri="{FF2B5EF4-FFF2-40B4-BE49-F238E27FC236}">
                  <a16:creationId xmlns:a16="http://schemas.microsoft.com/office/drawing/2014/main" id="{CD7E312E-3E0C-4636-9489-50343EDD8A34}"/>
                </a:ext>
              </a:extLst>
            </p:cNvPr>
            <p:cNvSpPr/>
            <p:nvPr/>
          </p:nvSpPr>
          <p:spPr>
            <a:xfrm rot="7511128">
              <a:off x="6113959" y="1898261"/>
              <a:ext cx="622405" cy="622405"/>
            </a:xfrm>
            <a:prstGeom prst="chord">
              <a:avLst>
                <a:gd name="adj1" fmla="val 2700000"/>
                <a:gd name="adj2" fmla="val 1464358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C23D4BA1-B557-4EE0-9980-9B6ED23F666F}"/>
                </a:ext>
              </a:extLst>
            </p:cNvPr>
            <p:cNvSpPr txBox="1"/>
            <p:nvPr/>
          </p:nvSpPr>
          <p:spPr>
            <a:xfrm>
              <a:off x="6004558" y="1536972"/>
              <a:ext cx="981258" cy="769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04</a:t>
              </a:r>
              <a:endParaRPr lang="zh-CN" altLang="en-US" sz="44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37FD6209-EF28-47D2-946D-126489A6B2D8}"/>
                </a:ext>
              </a:extLst>
            </p:cNvPr>
            <p:cNvSpPr txBox="1"/>
            <p:nvPr/>
          </p:nvSpPr>
          <p:spPr>
            <a:xfrm>
              <a:off x="6858828" y="1844748"/>
              <a:ext cx="3903263" cy="461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上台演讲怎么做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696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0FFF99DD-7A18-4C4C-99F4-BFB0D5C8DA09}"/>
              </a:ext>
            </a:extLst>
          </p:cNvPr>
          <p:cNvSpPr txBox="1"/>
          <p:nvPr/>
        </p:nvSpPr>
        <p:spPr>
          <a:xfrm>
            <a:off x="652803" y="485466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如何正确写演讲稿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AA55821-65A2-40DF-B558-8C7D152E94DF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A7A2EE6E-D97B-48F7-85AE-02B018751A95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75E00845-35A1-41BA-A135-654537247CCB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箭头: 五边形 5">
              <a:extLst>
                <a:ext uri="{FF2B5EF4-FFF2-40B4-BE49-F238E27FC236}">
                  <a16:creationId xmlns:a16="http://schemas.microsoft.com/office/drawing/2014/main" id="{B641CD5F-29B6-443F-AFCA-03CE21CB462A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E331DD03-5A86-4DAA-8A3C-2CA01DE1F944}"/>
              </a:ext>
            </a:extLst>
          </p:cNvPr>
          <p:cNvSpPr txBox="1"/>
          <p:nvPr/>
        </p:nvSpPr>
        <p:spPr>
          <a:xfrm>
            <a:off x="652803" y="975221"/>
            <a:ext cx="7779997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演讲开场</a:t>
            </a:r>
            <a:r>
              <a:rPr lang="en-US" altLang="zh-CN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-</a:t>
            </a: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设立坡道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72E43A75-3987-450B-A4CC-C144B51CEAA4}"/>
              </a:ext>
            </a:extLst>
          </p:cNvPr>
          <p:cNvGrpSpPr/>
          <p:nvPr/>
        </p:nvGrpSpPr>
        <p:grpSpPr>
          <a:xfrm>
            <a:off x="967641" y="1937479"/>
            <a:ext cx="5060581" cy="1963554"/>
            <a:chOff x="908648" y="1539273"/>
            <a:chExt cx="5060581" cy="1963554"/>
          </a:xfrm>
        </p:grpSpPr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D03DDD0B-19E5-4DC3-BB5E-414B1F6CBA1D}"/>
                </a:ext>
              </a:extLst>
            </p:cNvPr>
            <p:cNvGrpSpPr/>
            <p:nvPr/>
          </p:nvGrpSpPr>
          <p:grpSpPr>
            <a:xfrm>
              <a:off x="908648" y="1539273"/>
              <a:ext cx="5060581" cy="1963554"/>
              <a:chOff x="908648" y="1539273"/>
              <a:chExt cx="5060581" cy="1963554"/>
            </a:xfrm>
          </p:grpSpPr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64503210-A23E-4220-B561-99F783D2A71F}"/>
                  </a:ext>
                </a:extLst>
              </p:cNvPr>
              <p:cNvSpPr/>
              <p:nvPr/>
            </p:nvSpPr>
            <p:spPr>
              <a:xfrm>
                <a:off x="908648" y="1539273"/>
                <a:ext cx="5060581" cy="1963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algn="c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/>
                  <a:sym typeface="Arial" panose="020B0604020202020204" pitchFamily="34" charset="0"/>
                </a:endParaRPr>
              </a:p>
            </p:txBody>
          </p:sp>
          <p:grpSp>
            <p:nvGrpSpPr>
              <p:cNvPr id="87" name="组合 86">
                <a:extLst>
                  <a:ext uri="{FF2B5EF4-FFF2-40B4-BE49-F238E27FC236}">
                    <a16:creationId xmlns:a16="http://schemas.microsoft.com/office/drawing/2014/main" id="{C4C7B9F1-639E-4ECB-8495-9EEB5C7CF185}"/>
                  </a:ext>
                </a:extLst>
              </p:cNvPr>
              <p:cNvGrpSpPr/>
              <p:nvPr/>
            </p:nvGrpSpPr>
            <p:grpSpPr>
              <a:xfrm>
                <a:off x="5537229" y="1539273"/>
                <a:ext cx="432000" cy="432000"/>
                <a:chOff x="5537229" y="3070827"/>
                <a:chExt cx="432000" cy="432000"/>
              </a:xfrm>
            </p:grpSpPr>
            <p:sp>
              <p:nvSpPr>
                <p:cNvPr id="88" name="矩形 87">
                  <a:extLst>
                    <a:ext uri="{FF2B5EF4-FFF2-40B4-BE49-F238E27FC236}">
                      <a16:creationId xmlns:a16="http://schemas.microsoft.com/office/drawing/2014/main" id="{2D237711-34AB-4A53-B46D-2449B1323C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37229" y="3070827"/>
                  <a:ext cx="432000" cy="4320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9" name="文本框 88">
                  <a:extLst>
                    <a:ext uri="{FF2B5EF4-FFF2-40B4-BE49-F238E27FC236}">
                      <a16:creationId xmlns:a16="http://schemas.microsoft.com/office/drawing/2014/main" id="{42ABB5BA-5404-4628-BA94-25B2D721E10A}"/>
                    </a:ext>
                  </a:extLst>
                </p:cNvPr>
                <p:cNvSpPr txBox="1"/>
                <p:nvPr/>
              </p:nvSpPr>
              <p:spPr>
                <a:xfrm>
                  <a:off x="5599237" y="3095293"/>
                  <a:ext cx="293304" cy="400110"/>
                </a:xfrm>
                <a:prstGeom prst="rect">
                  <a:avLst/>
                </a:prstGeom>
                <a:noFill/>
              </p:spPr>
              <p:txBody>
                <a:bodyPr wrap="square" lIns="90000" rIns="90000" rtlCol="0">
                  <a:spAutoFit/>
                </a:bodyPr>
                <a:lstStyle/>
                <a:p>
                  <a:pPr algn="ctr"/>
                  <a:r>
                    <a:rPr lang="en-US" altLang="zh-CN" sz="2000" b="1" spc="100" dirty="0">
                      <a:latin typeface="Arial" panose="020B0604020202020204" pitchFamily="34" charset="0"/>
                      <a:ea typeface="+mj-ea"/>
                      <a:cs typeface="+mn-ea"/>
                      <a:sym typeface="Arial" panose="020B0604020202020204" pitchFamily="34" charset="0"/>
                    </a:rPr>
                    <a:t>1</a:t>
                  </a:r>
                  <a:endParaRPr lang="zh-CN" altLang="en-US" sz="2000" b="1" spc="100" dirty="0">
                    <a:latin typeface="Arial" panose="020B0604020202020204" pitchFamily="34" charset="0"/>
                    <a:ea typeface="+mj-ea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85" name="图形 84">
              <a:extLst>
                <a:ext uri="{FF2B5EF4-FFF2-40B4-BE49-F238E27FC236}">
                  <a16:creationId xmlns:a16="http://schemas.microsoft.com/office/drawing/2014/main" id="{4DA64560-CBF9-402C-A642-854835C59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619012" y="2170500"/>
              <a:ext cx="919568" cy="919568"/>
            </a:xfrm>
            <a:prstGeom prst="rect">
              <a:avLst/>
            </a:prstGeom>
          </p:spPr>
        </p:pic>
      </p:grpSp>
      <p:sp>
        <p:nvSpPr>
          <p:cNvPr id="81" name="矩形 80">
            <a:extLst>
              <a:ext uri="{FF2B5EF4-FFF2-40B4-BE49-F238E27FC236}">
                <a16:creationId xmlns:a16="http://schemas.microsoft.com/office/drawing/2014/main" id="{CC025992-B9A7-4FB1-8E87-ED28B5150D0F}"/>
              </a:ext>
            </a:extLst>
          </p:cNvPr>
          <p:cNvSpPr/>
          <p:nvPr/>
        </p:nvSpPr>
        <p:spPr>
          <a:xfrm>
            <a:off x="1377326" y="2796370"/>
            <a:ext cx="4417622" cy="80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例：一个人应该怎样对待自己的青春时光呢？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3D9125D2-3715-47CD-A7C8-BAB869F11E62}"/>
              </a:ext>
            </a:extLst>
          </p:cNvPr>
          <p:cNvSpPr txBox="1"/>
          <p:nvPr/>
        </p:nvSpPr>
        <p:spPr>
          <a:xfrm>
            <a:off x="1377326" y="2306973"/>
            <a:ext cx="2024227" cy="461665"/>
          </a:xfrm>
          <a:prstGeom prst="rect">
            <a:avLst/>
          </a:prstGeom>
          <a:noFill/>
        </p:spPr>
        <p:txBody>
          <a:bodyPr wrap="square" lIns="90000" rIns="90000" rtlCol="0">
            <a:spAutoFit/>
          </a:bodyPr>
          <a:lstStyle/>
          <a:p>
            <a:r>
              <a:rPr lang="zh-CN" altLang="en-US" sz="2400" b="1" kern="0" spc="1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提出问题</a:t>
            </a:r>
          </a:p>
        </p:txBody>
      </p:sp>
      <p:cxnSp>
        <p:nvCxnSpPr>
          <p:cNvPr id="83" name="直接连接符 18">
            <a:extLst>
              <a:ext uri="{FF2B5EF4-FFF2-40B4-BE49-F238E27FC236}">
                <a16:creationId xmlns:a16="http://schemas.microsoft.com/office/drawing/2014/main" id="{CF8F7B78-834D-45F9-A756-1C51836ADFAA}"/>
              </a:ext>
            </a:extLst>
          </p:cNvPr>
          <p:cNvCxnSpPr>
            <a:cxnSpLocks/>
          </p:cNvCxnSpPr>
          <p:nvPr/>
        </p:nvCxnSpPr>
        <p:spPr>
          <a:xfrm>
            <a:off x="1303911" y="2384582"/>
            <a:ext cx="0" cy="306661"/>
          </a:xfrm>
          <a:prstGeom prst="lin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miter lim="800000"/>
          </a:ln>
          <a:effectLst/>
        </p:spPr>
      </p:cxn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E7631839-09E8-419F-8F80-645AD74826D6}"/>
              </a:ext>
            </a:extLst>
          </p:cNvPr>
          <p:cNvGrpSpPr/>
          <p:nvPr/>
        </p:nvGrpSpPr>
        <p:grpSpPr>
          <a:xfrm>
            <a:off x="6203318" y="1937479"/>
            <a:ext cx="5060581" cy="1963554"/>
            <a:chOff x="908648" y="1539273"/>
            <a:chExt cx="5060581" cy="1963554"/>
          </a:xfrm>
        </p:grpSpPr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76AE0384-07C6-4F5B-B41F-C89F961565E3}"/>
                </a:ext>
              </a:extLst>
            </p:cNvPr>
            <p:cNvSpPr/>
            <p:nvPr/>
          </p:nvSpPr>
          <p:spPr>
            <a:xfrm>
              <a:off x="908648" y="1539273"/>
              <a:ext cx="5060581" cy="196355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1F485E9F-A886-4DA4-9B00-DD791640CF48}"/>
                </a:ext>
              </a:extLst>
            </p:cNvPr>
            <p:cNvGrpSpPr/>
            <p:nvPr/>
          </p:nvGrpSpPr>
          <p:grpSpPr>
            <a:xfrm>
              <a:off x="5537229" y="1539273"/>
              <a:ext cx="432000" cy="432000"/>
              <a:chOff x="5537229" y="3070827"/>
              <a:chExt cx="432000" cy="432000"/>
            </a:xfrm>
          </p:grpSpPr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DB2D485D-3F5E-47C9-BF54-42A1856A49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37229" y="3070827"/>
                <a:ext cx="432000" cy="432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文本框 137">
                <a:extLst>
                  <a:ext uri="{FF2B5EF4-FFF2-40B4-BE49-F238E27FC236}">
                    <a16:creationId xmlns:a16="http://schemas.microsoft.com/office/drawing/2014/main" id="{D145A5FE-84EB-402A-9631-1051890B701A}"/>
                  </a:ext>
                </a:extLst>
              </p:cNvPr>
              <p:cNvSpPr txBox="1"/>
              <p:nvPr/>
            </p:nvSpPr>
            <p:spPr>
              <a:xfrm>
                <a:off x="5599237" y="3095293"/>
                <a:ext cx="293304" cy="400110"/>
              </a:xfrm>
              <a:prstGeom prst="rect">
                <a:avLst/>
              </a:prstGeom>
              <a:noFill/>
            </p:spPr>
            <p:txBody>
              <a:bodyPr wrap="square" lIns="90000" rIns="90000" rtlCol="0">
                <a:spAutoFit/>
              </a:bodyPr>
              <a:lstStyle/>
              <a:p>
                <a:pPr algn="ctr"/>
                <a:r>
                  <a:rPr lang="en-US" altLang="zh-CN" sz="2000" b="1" spc="100" dirty="0">
                    <a:latin typeface="Arial" panose="020B0604020202020204" pitchFamily="34" charset="0"/>
                    <a:ea typeface="+mj-ea"/>
                    <a:cs typeface="+mn-ea"/>
                    <a:sym typeface="Arial" panose="020B0604020202020204" pitchFamily="34" charset="0"/>
                  </a:rPr>
                  <a:t>2</a:t>
                </a:r>
                <a:endParaRPr lang="zh-CN" altLang="en-US" sz="2000" b="1" spc="100" dirty="0">
                  <a:latin typeface="Arial" panose="020B0604020202020204" pitchFamily="34" charset="0"/>
                  <a:ea typeface="+mj-ea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134" name="图形 133">
            <a:extLst>
              <a:ext uri="{FF2B5EF4-FFF2-40B4-BE49-F238E27FC236}">
                <a16:creationId xmlns:a16="http://schemas.microsoft.com/office/drawing/2014/main" id="{710D1256-D440-4B8D-9B23-66B13C952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913682" y="2568706"/>
            <a:ext cx="919568" cy="919568"/>
          </a:xfrm>
          <a:prstGeom prst="rect">
            <a:avLst/>
          </a:prstGeom>
        </p:spPr>
      </p:pic>
      <p:sp>
        <p:nvSpPr>
          <p:cNvPr id="130" name="矩形 129">
            <a:extLst>
              <a:ext uri="{FF2B5EF4-FFF2-40B4-BE49-F238E27FC236}">
                <a16:creationId xmlns:a16="http://schemas.microsoft.com/office/drawing/2014/main" id="{826DFD63-ADF4-4F58-87AD-BDFC55B5E945}"/>
              </a:ext>
            </a:extLst>
          </p:cNvPr>
          <p:cNvSpPr/>
          <p:nvPr/>
        </p:nvSpPr>
        <p:spPr>
          <a:xfrm>
            <a:off x="6613003" y="2796370"/>
            <a:ext cx="4417622" cy="80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例：中华民族到了最危险的时刻</a:t>
            </a:r>
            <a:r>
              <a:rPr lang="en-US" altLang="zh-CN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现代大学生已经找不到工作了</a:t>
            </a: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0456D864-DB08-4802-B2E4-FC9E4E008DE7}"/>
              </a:ext>
            </a:extLst>
          </p:cNvPr>
          <p:cNvSpPr txBox="1"/>
          <p:nvPr/>
        </p:nvSpPr>
        <p:spPr>
          <a:xfrm>
            <a:off x="6613003" y="2306973"/>
            <a:ext cx="3067405" cy="461665"/>
          </a:xfrm>
          <a:prstGeom prst="rect">
            <a:avLst/>
          </a:prstGeom>
          <a:noFill/>
        </p:spPr>
        <p:txBody>
          <a:bodyPr wrap="square" lIns="90000" rIns="90000" rtlCol="0">
            <a:spAutoFit/>
          </a:bodyPr>
          <a:lstStyle/>
          <a:p>
            <a:r>
              <a:rPr lang="zh-CN" altLang="en-US" sz="2400" b="1" kern="0" spc="1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危机意识的开场白</a:t>
            </a:r>
          </a:p>
        </p:txBody>
      </p:sp>
      <p:cxnSp>
        <p:nvCxnSpPr>
          <p:cNvPr id="132" name="直接连接符 18">
            <a:extLst>
              <a:ext uri="{FF2B5EF4-FFF2-40B4-BE49-F238E27FC236}">
                <a16:creationId xmlns:a16="http://schemas.microsoft.com/office/drawing/2014/main" id="{5D22BEDE-7B5C-4CB1-95E5-81BE003AAC44}"/>
              </a:ext>
            </a:extLst>
          </p:cNvPr>
          <p:cNvCxnSpPr>
            <a:cxnSpLocks/>
          </p:cNvCxnSpPr>
          <p:nvPr/>
        </p:nvCxnSpPr>
        <p:spPr>
          <a:xfrm>
            <a:off x="6539588" y="2384582"/>
            <a:ext cx="0" cy="306661"/>
          </a:xfrm>
          <a:prstGeom prst="lin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miter lim="800000"/>
          </a:ln>
          <a:effectLst/>
        </p:spPr>
      </p:cxn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60D1BC70-8302-495E-8DCB-0A0D7C1F8013}"/>
              </a:ext>
            </a:extLst>
          </p:cNvPr>
          <p:cNvGrpSpPr/>
          <p:nvPr/>
        </p:nvGrpSpPr>
        <p:grpSpPr>
          <a:xfrm>
            <a:off x="6203318" y="4075995"/>
            <a:ext cx="5060581" cy="1963554"/>
            <a:chOff x="908648" y="1539273"/>
            <a:chExt cx="5060581" cy="1963554"/>
          </a:xfrm>
        </p:grpSpPr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9204CAD4-AF88-47C4-A730-D833E7280BFB}"/>
                </a:ext>
              </a:extLst>
            </p:cNvPr>
            <p:cNvSpPr/>
            <p:nvPr/>
          </p:nvSpPr>
          <p:spPr>
            <a:xfrm>
              <a:off x="908648" y="1539273"/>
              <a:ext cx="5060581" cy="196355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579F337C-31BC-4F12-9AA7-FCADA0BEC0B0}"/>
                </a:ext>
              </a:extLst>
            </p:cNvPr>
            <p:cNvGrpSpPr/>
            <p:nvPr/>
          </p:nvGrpSpPr>
          <p:grpSpPr>
            <a:xfrm>
              <a:off x="5537229" y="1539273"/>
              <a:ext cx="432000" cy="432000"/>
              <a:chOff x="5537229" y="3070827"/>
              <a:chExt cx="432000" cy="432000"/>
            </a:xfrm>
          </p:grpSpPr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10113B3F-3539-4B16-9DBA-4AD3DD92EF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37229" y="3070827"/>
                <a:ext cx="432000" cy="432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A8371DE0-C2C9-4788-BF60-22BAB1C8F373}"/>
                  </a:ext>
                </a:extLst>
              </p:cNvPr>
              <p:cNvSpPr txBox="1"/>
              <p:nvPr/>
            </p:nvSpPr>
            <p:spPr>
              <a:xfrm>
                <a:off x="5599237" y="3095293"/>
                <a:ext cx="293304" cy="400110"/>
              </a:xfrm>
              <a:prstGeom prst="rect">
                <a:avLst/>
              </a:prstGeom>
              <a:noFill/>
            </p:spPr>
            <p:txBody>
              <a:bodyPr wrap="square" lIns="90000" rIns="90000" rtlCol="0">
                <a:spAutoFit/>
              </a:bodyPr>
              <a:lstStyle/>
              <a:p>
                <a:pPr algn="ctr"/>
                <a:r>
                  <a:rPr lang="en-US" altLang="zh-CN" sz="2000" b="1" spc="100" dirty="0">
                    <a:latin typeface="Arial" panose="020B0604020202020204" pitchFamily="34" charset="0"/>
                    <a:ea typeface="+mj-ea"/>
                    <a:cs typeface="+mn-ea"/>
                    <a:sym typeface="Arial" panose="020B0604020202020204" pitchFamily="34" charset="0"/>
                  </a:rPr>
                  <a:t>4</a:t>
                </a:r>
                <a:endParaRPr lang="zh-CN" altLang="en-US" sz="2000" b="1" spc="100" dirty="0">
                  <a:latin typeface="Arial" panose="020B0604020202020204" pitchFamily="34" charset="0"/>
                  <a:ea typeface="+mj-ea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146" name="图形 145">
            <a:extLst>
              <a:ext uri="{FF2B5EF4-FFF2-40B4-BE49-F238E27FC236}">
                <a16:creationId xmlns:a16="http://schemas.microsoft.com/office/drawing/2014/main" id="{E14466F9-B2D0-4D18-BDE0-3A230B2A80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913682" y="4707222"/>
            <a:ext cx="919568" cy="919568"/>
          </a:xfrm>
          <a:prstGeom prst="rect">
            <a:avLst/>
          </a:prstGeom>
        </p:spPr>
      </p:pic>
      <p:sp>
        <p:nvSpPr>
          <p:cNvPr id="142" name="矩形 141">
            <a:extLst>
              <a:ext uri="{FF2B5EF4-FFF2-40B4-BE49-F238E27FC236}">
                <a16:creationId xmlns:a16="http://schemas.microsoft.com/office/drawing/2014/main" id="{6DA9661D-4DCE-4FB9-8EE2-01CFFEDAF522}"/>
              </a:ext>
            </a:extLst>
          </p:cNvPr>
          <p:cNvSpPr/>
          <p:nvPr/>
        </p:nvSpPr>
        <p:spPr>
          <a:xfrm>
            <a:off x="6613003" y="4934886"/>
            <a:ext cx="4417622" cy="43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例：你想象一下</a:t>
            </a:r>
            <a:r>
              <a:rPr lang="en-US" altLang="zh-CN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……</a:t>
            </a:r>
            <a:endParaRPr lang="zh-CN" altLang="en-US" sz="20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96A73C10-CAFB-4192-906A-53A3182B2CFC}"/>
              </a:ext>
            </a:extLst>
          </p:cNvPr>
          <p:cNvSpPr txBox="1"/>
          <p:nvPr/>
        </p:nvSpPr>
        <p:spPr>
          <a:xfrm>
            <a:off x="6613003" y="4445489"/>
            <a:ext cx="3048892" cy="461665"/>
          </a:xfrm>
          <a:prstGeom prst="rect">
            <a:avLst/>
          </a:prstGeom>
          <a:noFill/>
        </p:spPr>
        <p:txBody>
          <a:bodyPr wrap="square" lIns="90000" rIns="90000" rtlCol="0">
            <a:spAutoFit/>
          </a:bodyPr>
          <a:lstStyle/>
          <a:p>
            <a:pPr lvl="0"/>
            <a:r>
              <a:rPr lang="zh-CN" altLang="en-US" sz="2400" b="1" kern="0" spc="1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运用“想象”这个词</a:t>
            </a:r>
          </a:p>
        </p:txBody>
      </p:sp>
      <p:cxnSp>
        <p:nvCxnSpPr>
          <p:cNvPr id="144" name="直接连接符 18">
            <a:extLst>
              <a:ext uri="{FF2B5EF4-FFF2-40B4-BE49-F238E27FC236}">
                <a16:creationId xmlns:a16="http://schemas.microsoft.com/office/drawing/2014/main" id="{E4B42A02-C767-4333-B6BC-8967C49D1171}"/>
              </a:ext>
            </a:extLst>
          </p:cNvPr>
          <p:cNvCxnSpPr>
            <a:cxnSpLocks/>
          </p:cNvCxnSpPr>
          <p:nvPr/>
        </p:nvCxnSpPr>
        <p:spPr>
          <a:xfrm>
            <a:off x="6539588" y="4523098"/>
            <a:ext cx="0" cy="306661"/>
          </a:xfrm>
          <a:prstGeom prst="lin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miter lim="800000"/>
          </a:ln>
          <a:effectLst/>
        </p:spPr>
      </p:cxn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75E5001D-47EA-4CA5-B757-50A5E4D47834}"/>
              </a:ext>
            </a:extLst>
          </p:cNvPr>
          <p:cNvGrpSpPr/>
          <p:nvPr/>
        </p:nvGrpSpPr>
        <p:grpSpPr>
          <a:xfrm>
            <a:off x="967641" y="4075995"/>
            <a:ext cx="5060581" cy="1963554"/>
            <a:chOff x="908648" y="1539273"/>
            <a:chExt cx="5060581" cy="1963554"/>
          </a:xfrm>
        </p:grpSpPr>
        <p:sp>
          <p:nvSpPr>
            <p:cNvPr id="159" name="矩形 158">
              <a:extLst>
                <a:ext uri="{FF2B5EF4-FFF2-40B4-BE49-F238E27FC236}">
                  <a16:creationId xmlns:a16="http://schemas.microsoft.com/office/drawing/2014/main" id="{C6DBC6B2-CAD1-48DD-9AC8-A7A365B09541}"/>
                </a:ext>
              </a:extLst>
            </p:cNvPr>
            <p:cNvSpPr/>
            <p:nvPr/>
          </p:nvSpPr>
          <p:spPr>
            <a:xfrm>
              <a:off x="908648" y="1539273"/>
              <a:ext cx="5060581" cy="196355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algn="c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418092AD-4BB1-44D8-91E4-2205B0C44EB1}"/>
                </a:ext>
              </a:extLst>
            </p:cNvPr>
            <p:cNvGrpSpPr/>
            <p:nvPr/>
          </p:nvGrpSpPr>
          <p:grpSpPr>
            <a:xfrm>
              <a:off x="5537229" y="1539273"/>
              <a:ext cx="432000" cy="432000"/>
              <a:chOff x="5537229" y="3070827"/>
              <a:chExt cx="432000" cy="432000"/>
            </a:xfrm>
          </p:grpSpPr>
          <p:sp>
            <p:nvSpPr>
              <p:cNvPr id="161" name="矩形 160">
                <a:extLst>
                  <a:ext uri="{FF2B5EF4-FFF2-40B4-BE49-F238E27FC236}">
                    <a16:creationId xmlns:a16="http://schemas.microsoft.com/office/drawing/2014/main" id="{C55D07D4-3A99-437B-8E6E-F46CFBEE76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37229" y="3070827"/>
                <a:ext cx="432000" cy="432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文本框 161">
                <a:extLst>
                  <a:ext uri="{FF2B5EF4-FFF2-40B4-BE49-F238E27FC236}">
                    <a16:creationId xmlns:a16="http://schemas.microsoft.com/office/drawing/2014/main" id="{67AFBC2D-A4E0-4D38-BDF2-3FA12A56D037}"/>
                  </a:ext>
                </a:extLst>
              </p:cNvPr>
              <p:cNvSpPr txBox="1"/>
              <p:nvPr/>
            </p:nvSpPr>
            <p:spPr>
              <a:xfrm>
                <a:off x="5599237" y="3095293"/>
                <a:ext cx="293304" cy="400110"/>
              </a:xfrm>
              <a:prstGeom prst="rect">
                <a:avLst/>
              </a:prstGeom>
              <a:noFill/>
            </p:spPr>
            <p:txBody>
              <a:bodyPr wrap="square" lIns="90000" rIns="90000" rtlCol="0">
                <a:spAutoFit/>
              </a:bodyPr>
              <a:lstStyle/>
              <a:p>
                <a:pPr algn="ctr"/>
                <a:r>
                  <a:rPr lang="en-US" altLang="zh-CN" sz="2000" b="1" spc="100" dirty="0">
                    <a:latin typeface="Arial" panose="020B0604020202020204" pitchFamily="34" charset="0"/>
                    <a:ea typeface="+mj-ea"/>
                    <a:cs typeface="+mn-ea"/>
                    <a:sym typeface="Arial" panose="020B0604020202020204" pitchFamily="34" charset="0"/>
                  </a:rPr>
                  <a:t>3</a:t>
                </a:r>
                <a:endParaRPr lang="zh-CN" altLang="en-US" sz="2000" b="1" spc="100" dirty="0">
                  <a:latin typeface="Arial" panose="020B0604020202020204" pitchFamily="34" charset="0"/>
                  <a:ea typeface="+mj-ea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158" name="图形 157">
            <a:extLst>
              <a:ext uri="{FF2B5EF4-FFF2-40B4-BE49-F238E27FC236}">
                <a16:creationId xmlns:a16="http://schemas.microsoft.com/office/drawing/2014/main" id="{0BDE1090-BCF7-4662-93A4-4024E42CF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78005" y="4707222"/>
            <a:ext cx="919568" cy="919568"/>
          </a:xfrm>
          <a:prstGeom prst="rect">
            <a:avLst/>
          </a:prstGeom>
        </p:spPr>
      </p:pic>
      <p:sp>
        <p:nvSpPr>
          <p:cNvPr id="154" name="矩形 153">
            <a:extLst>
              <a:ext uri="{FF2B5EF4-FFF2-40B4-BE49-F238E27FC236}">
                <a16:creationId xmlns:a16="http://schemas.microsoft.com/office/drawing/2014/main" id="{2B844265-6D60-4D8C-A7C9-F26B5DB10B14}"/>
              </a:ext>
            </a:extLst>
          </p:cNvPr>
          <p:cNvSpPr/>
          <p:nvPr/>
        </p:nvSpPr>
        <p:spPr>
          <a:xfrm>
            <a:off x="1377326" y="4934886"/>
            <a:ext cx="4417622" cy="80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例：现在人群中每四个人就有一个近视眼</a:t>
            </a: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8327FEE7-F631-4A3B-AD6F-8CB805355230}"/>
              </a:ext>
            </a:extLst>
          </p:cNvPr>
          <p:cNvSpPr txBox="1"/>
          <p:nvPr/>
        </p:nvSpPr>
        <p:spPr>
          <a:xfrm>
            <a:off x="1377326" y="4445489"/>
            <a:ext cx="2024227" cy="461665"/>
          </a:xfrm>
          <a:prstGeom prst="rect">
            <a:avLst/>
          </a:prstGeom>
          <a:noFill/>
        </p:spPr>
        <p:txBody>
          <a:bodyPr wrap="square" lIns="90000" rIns="90000" rtlCol="0">
            <a:spAutoFit/>
          </a:bodyPr>
          <a:lstStyle/>
          <a:p>
            <a:r>
              <a:rPr lang="zh-CN" altLang="en-US" sz="2400" b="1" kern="0" spc="1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运用数字</a:t>
            </a:r>
          </a:p>
        </p:txBody>
      </p:sp>
      <p:cxnSp>
        <p:nvCxnSpPr>
          <p:cNvPr id="156" name="直接连接符 18">
            <a:extLst>
              <a:ext uri="{FF2B5EF4-FFF2-40B4-BE49-F238E27FC236}">
                <a16:creationId xmlns:a16="http://schemas.microsoft.com/office/drawing/2014/main" id="{1EEA53B3-FC87-495F-B764-EB210F3016AF}"/>
              </a:ext>
            </a:extLst>
          </p:cNvPr>
          <p:cNvCxnSpPr>
            <a:cxnSpLocks/>
          </p:cNvCxnSpPr>
          <p:nvPr/>
        </p:nvCxnSpPr>
        <p:spPr>
          <a:xfrm>
            <a:off x="1303911" y="4523098"/>
            <a:ext cx="0" cy="306661"/>
          </a:xfrm>
          <a:prstGeom prst="lin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65651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76FBA4B1-9765-45D7-A2DD-DAA119C85778}"/>
              </a:ext>
            </a:extLst>
          </p:cNvPr>
          <p:cNvGrpSpPr/>
          <p:nvPr/>
        </p:nvGrpSpPr>
        <p:grpSpPr>
          <a:xfrm>
            <a:off x="695325" y="2098878"/>
            <a:ext cx="4689267" cy="4070184"/>
            <a:chOff x="1094882" y="1721831"/>
            <a:chExt cx="4689267" cy="4070184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A453378-F01F-4378-8EBB-181793B59F35}"/>
                </a:ext>
              </a:extLst>
            </p:cNvPr>
            <p:cNvSpPr/>
            <p:nvPr/>
          </p:nvSpPr>
          <p:spPr>
            <a:xfrm>
              <a:off x="1392382" y="1878302"/>
              <a:ext cx="3813464" cy="3813464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9" name="图形 7">
              <a:extLst>
                <a:ext uri="{FF2B5EF4-FFF2-40B4-BE49-F238E27FC236}">
                  <a16:creationId xmlns:a16="http://schemas.microsoft.com/office/drawing/2014/main" id="{2FA26C0C-A235-4765-9CFF-ED37E3293E4A}"/>
                </a:ext>
              </a:extLst>
            </p:cNvPr>
            <p:cNvGrpSpPr/>
            <p:nvPr/>
          </p:nvGrpSpPr>
          <p:grpSpPr>
            <a:xfrm flipH="1">
              <a:off x="1094882" y="1890635"/>
              <a:ext cx="4689267" cy="3795528"/>
              <a:chOff x="1094882" y="1713989"/>
              <a:chExt cx="4689267" cy="3795528"/>
            </a:xfrm>
          </p:grpSpPr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1D8A63C-527D-4E11-A661-665D3A4EEAAC}"/>
                  </a:ext>
                </a:extLst>
              </p:cNvPr>
              <p:cNvSpPr/>
              <p:nvPr/>
            </p:nvSpPr>
            <p:spPr>
              <a:xfrm>
                <a:off x="1593022" y="3003244"/>
                <a:ext cx="3416151" cy="2083365"/>
              </a:xfrm>
              <a:custGeom>
                <a:avLst/>
                <a:gdLst>
                  <a:gd name="connsiteX0" fmla="*/ 124033 w 3416151"/>
                  <a:gd name="connsiteY0" fmla="*/ 11508 h 2083365"/>
                  <a:gd name="connsiteX1" fmla="*/ 151636 w 3416151"/>
                  <a:gd name="connsiteY1" fmla="*/ 2664 h 2083365"/>
                  <a:gd name="connsiteX2" fmla="*/ 370254 w 3416151"/>
                  <a:gd name="connsiteY2" fmla="*/ 41633 h 2083365"/>
                  <a:gd name="connsiteX3" fmla="*/ 1110197 w 3416151"/>
                  <a:gd name="connsiteY3" fmla="*/ 173535 h 2083365"/>
                  <a:gd name="connsiteX4" fmla="*/ 1371086 w 3416151"/>
                  <a:gd name="connsiteY4" fmla="*/ 220038 h 2083365"/>
                  <a:gd name="connsiteX5" fmla="*/ 1419892 w 3416151"/>
                  <a:gd name="connsiteY5" fmla="*/ 228742 h 2083365"/>
                  <a:gd name="connsiteX6" fmla="*/ 1433640 w 3416151"/>
                  <a:gd name="connsiteY6" fmla="*/ 248717 h 2083365"/>
                  <a:gd name="connsiteX7" fmla="*/ 1481947 w 3416151"/>
                  <a:gd name="connsiteY7" fmla="*/ 323596 h 2083365"/>
                  <a:gd name="connsiteX8" fmla="*/ 1757667 w 3416151"/>
                  <a:gd name="connsiteY8" fmla="*/ 740908 h 2083365"/>
                  <a:gd name="connsiteX9" fmla="*/ 2065411 w 3416151"/>
                  <a:gd name="connsiteY9" fmla="*/ 1204139 h 2083365"/>
                  <a:gd name="connsiteX10" fmla="*/ 2065411 w 3416151"/>
                  <a:gd name="connsiteY10" fmla="*/ 1204139 h 2083365"/>
                  <a:gd name="connsiteX11" fmla="*/ 1633847 w 3416151"/>
                  <a:gd name="connsiteY11" fmla="*/ 1198534 h 2083365"/>
                  <a:gd name="connsiteX12" fmla="*/ 1713793 w 3416151"/>
                  <a:gd name="connsiteY12" fmla="*/ 1250669 h 2083365"/>
                  <a:gd name="connsiteX13" fmla="*/ 2278391 w 3416151"/>
                  <a:gd name="connsiteY13" fmla="*/ 1618889 h 2083365"/>
                  <a:gd name="connsiteX14" fmla="*/ 2278391 w 3416151"/>
                  <a:gd name="connsiteY14" fmla="*/ 1618889 h 2083365"/>
                  <a:gd name="connsiteX15" fmla="*/ 2009364 w 3416151"/>
                  <a:gd name="connsiteY15" fmla="*/ 1798241 h 2083365"/>
                  <a:gd name="connsiteX16" fmla="*/ 2009364 w 3416151"/>
                  <a:gd name="connsiteY16" fmla="*/ 1798241 h 2083365"/>
                  <a:gd name="connsiteX17" fmla="*/ 2104644 w 3416151"/>
                  <a:gd name="connsiteY17" fmla="*/ 1899126 h 2083365"/>
                  <a:gd name="connsiteX18" fmla="*/ 2015512 w 3416151"/>
                  <a:gd name="connsiteY18" fmla="*/ 1949837 h 2083365"/>
                  <a:gd name="connsiteX19" fmla="*/ 1852084 w 3416151"/>
                  <a:gd name="connsiteY19" fmla="*/ 2042825 h 2083365"/>
                  <a:gd name="connsiteX20" fmla="*/ 1794159 w 3416151"/>
                  <a:gd name="connsiteY20" fmla="*/ 2075781 h 2083365"/>
                  <a:gd name="connsiteX21" fmla="*/ 1778421 w 3416151"/>
                  <a:gd name="connsiteY21" fmla="*/ 2083342 h 2083365"/>
                  <a:gd name="connsiteX22" fmla="*/ 1752493 w 3416151"/>
                  <a:gd name="connsiteY22" fmla="*/ 2066534 h 2083365"/>
                  <a:gd name="connsiteX23" fmla="*/ 1697337 w 3416151"/>
                  <a:gd name="connsiteY23" fmla="*/ 2030484 h 2083365"/>
                  <a:gd name="connsiteX24" fmla="*/ 1528450 w 3416151"/>
                  <a:gd name="connsiteY24" fmla="*/ 1918288 h 2083365"/>
                  <a:gd name="connsiteX25" fmla="*/ 1122168 w 3416151"/>
                  <a:gd name="connsiteY25" fmla="*/ 1631449 h 2083365"/>
                  <a:gd name="connsiteX26" fmla="*/ 957401 w 3416151"/>
                  <a:gd name="connsiteY26" fmla="*/ 1476120 h 2083365"/>
                  <a:gd name="connsiteX27" fmla="*/ 824013 w 3416151"/>
                  <a:gd name="connsiteY27" fmla="*/ 1260382 h 2083365"/>
                  <a:gd name="connsiteX28" fmla="*/ 738670 w 3416151"/>
                  <a:gd name="connsiteY28" fmla="*/ 1064688 h 2083365"/>
                  <a:gd name="connsiteX29" fmla="*/ 709083 w 3416151"/>
                  <a:gd name="connsiteY29" fmla="*/ 980000 h 2083365"/>
                  <a:gd name="connsiteX30" fmla="*/ 725583 w 3416151"/>
                  <a:gd name="connsiteY30" fmla="*/ 934523 h 2083365"/>
                  <a:gd name="connsiteX31" fmla="*/ 757939 w 3416151"/>
                  <a:gd name="connsiteY31" fmla="*/ 845554 h 2083365"/>
                  <a:gd name="connsiteX32" fmla="*/ 776233 w 3416151"/>
                  <a:gd name="connsiteY32" fmla="*/ 795229 h 2083365"/>
                  <a:gd name="connsiteX33" fmla="*/ 765988 w 3416151"/>
                  <a:gd name="connsiteY33" fmla="*/ 729558 h 2083365"/>
                  <a:gd name="connsiteX34" fmla="*/ 757581 w 3416151"/>
                  <a:gd name="connsiteY34" fmla="*/ 688358 h 2083365"/>
                  <a:gd name="connsiteX35" fmla="*/ 729243 w 3416151"/>
                  <a:gd name="connsiteY35" fmla="*/ 686172 h 2083365"/>
                  <a:gd name="connsiteX36" fmla="*/ 590414 w 3416151"/>
                  <a:gd name="connsiteY36" fmla="*/ 675495 h 2083365"/>
                  <a:gd name="connsiteX37" fmla="*/ 218131 w 3416151"/>
                  <a:gd name="connsiteY37" fmla="*/ 646861 h 2083365"/>
                  <a:gd name="connsiteX38" fmla="*/ 112072 w 3416151"/>
                  <a:gd name="connsiteY38" fmla="*/ 638700 h 2083365"/>
                  <a:gd name="connsiteX39" fmla="*/ 63339 w 3416151"/>
                  <a:gd name="connsiteY39" fmla="*/ 589087 h 2083365"/>
                  <a:gd name="connsiteX40" fmla="*/ 5285 w 3416151"/>
                  <a:gd name="connsiteY40" fmla="*/ 371685 h 2083365"/>
                  <a:gd name="connsiteX41" fmla="*/ 34010 w 3416151"/>
                  <a:gd name="connsiteY41" fmla="*/ 179291 h 2083365"/>
                  <a:gd name="connsiteX42" fmla="*/ 124033 w 3416151"/>
                  <a:gd name="connsiteY42" fmla="*/ 11508 h 2083365"/>
                  <a:gd name="connsiteX43" fmla="*/ 3416152 w 3416151"/>
                  <a:gd name="connsiteY43" fmla="*/ 694108 h 2083365"/>
                  <a:gd name="connsiteX44" fmla="*/ 3284933 w 3416151"/>
                  <a:gd name="connsiteY44" fmla="*/ 972181 h 2083365"/>
                  <a:gd name="connsiteX45" fmla="*/ 3187170 w 3416151"/>
                  <a:gd name="connsiteY45" fmla="*/ 1031110 h 2083365"/>
                  <a:gd name="connsiteX46" fmla="*/ 3036554 w 3416151"/>
                  <a:gd name="connsiteY46" fmla="*/ 1097105 h 2083365"/>
                  <a:gd name="connsiteX47" fmla="*/ 2756901 w 3416151"/>
                  <a:gd name="connsiteY47" fmla="*/ 1190648 h 2083365"/>
                  <a:gd name="connsiteX48" fmla="*/ 2694738 w 3416151"/>
                  <a:gd name="connsiteY48" fmla="*/ 1174809 h 2083365"/>
                  <a:gd name="connsiteX49" fmla="*/ 2590883 w 3416151"/>
                  <a:gd name="connsiteY49" fmla="*/ 1084545 h 2083365"/>
                  <a:gd name="connsiteX50" fmla="*/ 2435324 w 3416151"/>
                  <a:gd name="connsiteY50" fmla="*/ 929507 h 2083365"/>
                  <a:gd name="connsiteX51" fmla="*/ 3012611 w 3416151"/>
                  <a:gd name="connsiteY51" fmla="*/ 879065 h 2083365"/>
                  <a:gd name="connsiteX52" fmla="*/ 3416152 w 3416151"/>
                  <a:gd name="connsiteY52" fmla="*/ 694108 h 208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416151" h="2083365">
                    <a:moveTo>
                      <a:pt x="124033" y="11508"/>
                    </a:moveTo>
                    <a:cubicBezTo>
                      <a:pt x="133931" y="-3776"/>
                      <a:pt x="133875" y="-503"/>
                      <a:pt x="151636" y="2664"/>
                    </a:cubicBezTo>
                    <a:cubicBezTo>
                      <a:pt x="224509" y="15650"/>
                      <a:pt x="297382" y="28642"/>
                      <a:pt x="370254" y="41633"/>
                    </a:cubicBezTo>
                    <a:cubicBezTo>
                      <a:pt x="616902" y="85603"/>
                      <a:pt x="863549" y="129566"/>
                      <a:pt x="1110197" y="173535"/>
                    </a:cubicBezTo>
                    <a:cubicBezTo>
                      <a:pt x="1197160" y="189038"/>
                      <a:pt x="1284128" y="204541"/>
                      <a:pt x="1371086" y="220038"/>
                    </a:cubicBezTo>
                    <a:cubicBezTo>
                      <a:pt x="1383786" y="222308"/>
                      <a:pt x="1408699" y="221758"/>
                      <a:pt x="1419892" y="228742"/>
                    </a:cubicBezTo>
                    <a:cubicBezTo>
                      <a:pt x="1425637" y="232329"/>
                      <a:pt x="1429924" y="242955"/>
                      <a:pt x="1433640" y="248717"/>
                    </a:cubicBezTo>
                    <a:cubicBezTo>
                      <a:pt x="1449743" y="273675"/>
                      <a:pt x="1465845" y="298633"/>
                      <a:pt x="1481947" y="323596"/>
                    </a:cubicBezTo>
                    <a:cubicBezTo>
                      <a:pt x="1572335" y="463692"/>
                      <a:pt x="1665413" y="602034"/>
                      <a:pt x="1757667" y="740908"/>
                    </a:cubicBezTo>
                    <a:cubicBezTo>
                      <a:pt x="1860250" y="895313"/>
                      <a:pt x="1962828" y="1049729"/>
                      <a:pt x="2065411" y="1204139"/>
                    </a:cubicBezTo>
                    <a:lnTo>
                      <a:pt x="2065411" y="1204139"/>
                    </a:lnTo>
                    <a:lnTo>
                      <a:pt x="1633847" y="1198534"/>
                    </a:lnTo>
                    <a:cubicBezTo>
                      <a:pt x="1660492" y="1215914"/>
                      <a:pt x="1687142" y="1233295"/>
                      <a:pt x="1713793" y="1250669"/>
                    </a:cubicBezTo>
                    <a:cubicBezTo>
                      <a:pt x="1901988" y="1373413"/>
                      <a:pt x="2090190" y="1496151"/>
                      <a:pt x="2278391" y="1618889"/>
                    </a:cubicBezTo>
                    <a:lnTo>
                      <a:pt x="2278391" y="1618889"/>
                    </a:lnTo>
                    <a:lnTo>
                      <a:pt x="2009364" y="1798241"/>
                    </a:lnTo>
                    <a:lnTo>
                      <a:pt x="2009364" y="1798241"/>
                    </a:lnTo>
                    <a:lnTo>
                      <a:pt x="2104644" y="1899126"/>
                    </a:lnTo>
                    <a:cubicBezTo>
                      <a:pt x="2074934" y="1916030"/>
                      <a:pt x="2045217" y="1932933"/>
                      <a:pt x="2015512" y="1949837"/>
                    </a:cubicBezTo>
                    <a:cubicBezTo>
                      <a:pt x="1961034" y="1980837"/>
                      <a:pt x="1906556" y="2011826"/>
                      <a:pt x="1852084" y="2042825"/>
                    </a:cubicBezTo>
                    <a:cubicBezTo>
                      <a:pt x="1832776" y="2053811"/>
                      <a:pt x="1813467" y="2064796"/>
                      <a:pt x="1794159" y="2075781"/>
                    </a:cubicBezTo>
                    <a:cubicBezTo>
                      <a:pt x="1789619" y="2078365"/>
                      <a:pt x="1783190" y="2083768"/>
                      <a:pt x="1778421" y="2083342"/>
                    </a:cubicBezTo>
                    <a:cubicBezTo>
                      <a:pt x="1771258" y="2082692"/>
                      <a:pt x="1758317" y="2070317"/>
                      <a:pt x="1752493" y="2066534"/>
                    </a:cubicBezTo>
                    <a:cubicBezTo>
                      <a:pt x="1734082" y="2054556"/>
                      <a:pt x="1715698" y="2042540"/>
                      <a:pt x="1697337" y="2030484"/>
                    </a:cubicBezTo>
                    <a:cubicBezTo>
                      <a:pt x="1640830" y="1993403"/>
                      <a:pt x="1584531" y="1956014"/>
                      <a:pt x="1528450" y="1918288"/>
                    </a:cubicBezTo>
                    <a:cubicBezTo>
                      <a:pt x="1390966" y="1825793"/>
                      <a:pt x="1253784" y="1732189"/>
                      <a:pt x="1122168" y="1631449"/>
                    </a:cubicBezTo>
                    <a:cubicBezTo>
                      <a:pt x="1061357" y="1584913"/>
                      <a:pt x="1004906" y="1536668"/>
                      <a:pt x="957401" y="1476120"/>
                    </a:cubicBezTo>
                    <a:cubicBezTo>
                      <a:pt x="905131" y="1409502"/>
                      <a:pt x="861963" y="1335940"/>
                      <a:pt x="824013" y="1260382"/>
                    </a:cubicBezTo>
                    <a:cubicBezTo>
                      <a:pt x="792055" y="1196774"/>
                      <a:pt x="763763" y="1131294"/>
                      <a:pt x="738670" y="1064688"/>
                    </a:cubicBezTo>
                    <a:cubicBezTo>
                      <a:pt x="730045" y="1041798"/>
                      <a:pt x="708696" y="1005149"/>
                      <a:pt x="709083" y="980000"/>
                    </a:cubicBezTo>
                    <a:cubicBezTo>
                      <a:pt x="709290" y="966481"/>
                      <a:pt x="721038" y="947033"/>
                      <a:pt x="725583" y="934523"/>
                    </a:cubicBezTo>
                    <a:cubicBezTo>
                      <a:pt x="736367" y="904869"/>
                      <a:pt x="747156" y="875208"/>
                      <a:pt x="757939" y="845554"/>
                    </a:cubicBezTo>
                    <a:cubicBezTo>
                      <a:pt x="763471" y="830331"/>
                      <a:pt x="774339" y="811438"/>
                      <a:pt x="776233" y="795229"/>
                    </a:cubicBezTo>
                    <a:cubicBezTo>
                      <a:pt x="778537" y="775663"/>
                      <a:pt x="769042" y="748889"/>
                      <a:pt x="765988" y="729558"/>
                    </a:cubicBezTo>
                    <a:cubicBezTo>
                      <a:pt x="764508" y="720159"/>
                      <a:pt x="764716" y="693671"/>
                      <a:pt x="757581" y="688358"/>
                    </a:cubicBezTo>
                    <a:cubicBezTo>
                      <a:pt x="752839" y="684821"/>
                      <a:pt x="734949" y="686615"/>
                      <a:pt x="729243" y="686172"/>
                    </a:cubicBezTo>
                    <a:cubicBezTo>
                      <a:pt x="682965" y="682619"/>
                      <a:pt x="636692" y="679054"/>
                      <a:pt x="590414" y="675495"/>
                    </a:cubicBezTo>
                    <a:cubicBezTo>
                      <a:pt x="466314" y="665950"/>
                      <a:pt x="342225" y="656405"/>
                      <a:pt x="218131" y="646861"/>
                    </a:cubicBezTo>
                    <a:cubicBezTo>
                      <a:pt x="183976" y="644232"/>
                      <a:pt x="145600" y="646059"/>
                      <a:pt x="112072" y="638700"/>
                    </a:cubicBezTo>
                    <a:cubicBezTo>
                      <a:pt x="86745" y="633146"/>
                      <a:pt x="70911" y="612834"/>
                      <a:pt x="63339" y="589087"/>
                    </a:cubicBezTo>
                    <a:cubicBezTo>
                      <a:pt x="40612" y="517767"/>
                      <a:pt x="19124" y="445320"/>
                      <a:pt x="5285" y="371685"/>
                    </a:cubicBezTo>
                    <a:cubicBezTo>
                      <a:pt x="-8099" y="300516"/>
                      <a:pt x="4826" y="245141"/>
                      <a:pt x="34010" y="179291"/>
                    </a:cubicBezTo>
                    <a:cubicBezTo>
                      <a:pt x="59556" y="121652"/>
                      <a:pt x="89726" y="64490"/>
                      <a:pt x="124033" y="11508"/>
                    </a:cubicBezTo>
                    <a:close/>
                    <a:moveTo>
                      <a:pt x="3416152" y="694108"/>
                    </a:moveTo>
                    <a:cubicBezTo>
                      <a:pt x="3391625" y="787562"/>
                      <a:pt x="3357352" y="904465"/>
                      <a:pt x="3284933" y="972181"/>
                    </a:cubicBezTo>
                    <a:cubicBezTo>
                      <a:pt x="3257403" y="997930"/>
                      <a:pt x="3220659" y="1014749"/>
                      <a:pt x="3187170" y="1031110"/>
                    </a:cubicBezTo>
                    <a:cubicBezTo>
                      <a:pt x="3137916" y="1055160"/>
                      <a:pt x="3087400" y="1076670"/>
                      <a:pt x="3036554" y="1097105"/>
                    </a:cubicBezTo>
                    <a:cubicBezTo>
                      <a:pt x="2946806" y="1133177"/>
                      <a:pt x="2852529" y="1173139"/>
                      <a:pt x="2756901" y="1190648"/>
                    </a:cubicBezTo>
                    <a:cubicBezTo>
                      <a:pt x="2730356" y="1195502"/>
                      <a:pt x="2716838" y="1190738"/>
                      <a:pt x="2694738" y="1174809"/>
                    </a:cubicBezTo>
                    <a:cubicBezTo>
                      <a:pt x="2657624" y="1148052"/>
                      <a:pt x="2624063" y="1115909"/>
                      <a:pt x="2590883" y="1084545"/>
                    </a:cubicBezTo>
                    <a:cubicBezTo>
                      <a:pt x="2537694" y="1034265"/>
                      <a:pt x="2485957" y="982360"/>
                      <a:pt x="2435324" y="929507"/>
                    </a:cubicBezTo>
                    <a:cubicBezTo>
                      <a:pt x="2627129" y="929042"/>
                      <a:pt x="2824908" y="920270"/>
                      <a:pt x="3012611" y="879065"/>
                    </a:cubicBezTo>
                    <a:cubicBezTo>
                      <a:pt x="3155593" y="847678"/>
                      <a:pt x="3299181" y="782988"/>
                      <a:pt x="3416152" y="6941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1ABE67B3-BB9E-413E-A97F-A00068918D7E}"/>
                  </a:ext>
                </a:extLst>
              </p:cNvPr>
              <p:cNvSpPr/>
              <p:nvPr/>
            </p:nvSpPr>
            <p:spPr>
              <a:xfrm>
                <a:off x="1094882" y="1713989"/>
                <a:ext cx="4689267" cy="3795528"/>
              </a:xfrm>
              <a:custGeom>
                <a:avLst/>
                <a:gdLst>
                  <a:gd name="connsiteX0" fmla="*/ 1956190 w 4689267"/>
                  <a:gd name="connsiteY0" fmla="*/ 11174 h 3795528"/>
                  <a:gd name="connsiteX1" fmla="*/ 2051061 w 4689267"/>
                  <a:gd name="connsiteY1" fmla="*/ 129972 h 3795528"/>
                  <a:gd name="connsiteX2" fmla="*/ 2121440 w 4689267"/>
                  <a:gd name="connsiteY2" fmla="*/ 286910 h 3795528"/>
                  <a:gd name="connsiteX3" fmla="*/ 2132038 w 4689267"/>
                  <a:gd name="connsiteY3" fmla="*/ 465085 h 3795528"/>
                  <a:gd name="connsiteX4" fmla="*/ 2114731 w 4689267"/>
                  <a:gd name="connsiteY4" fmla="*/ 538933 h 3795528"/>
                  <a:gd name="connsiteX5" fmla="*/ 2137800 w 4689267"/>
                  <a:gd name="connsiteY5" fmla="*/ 598915 h 3795528"/>
                  <a:gd name="connsiteX6" fmla="*/ 2254272 w 4689267"/>
                  <a:gd name="connsiteY6" fmla="*/ 714635 h 3795528"/>
                  <a:gd name="connsiteX7" fmla="*/ 2353038 w 4689267"/>
                  <a:gd name="connsiteY7" fmla="*/ 764092 h 3795528"/>
                  <a:gd name="connsiteX8" fmla="*/ 2692416 w 4689267"/>
                  <a:gd name="connsiteY8" fmla="*/ 786695 h 3795528"/>
                  <a:gd name="connsiteX9" fmla="*/ 2777978 w 4689267"/>
                  <a:gd name="connsiteY9" fmla="*/ 806620 h 3795528"/>
                  <a:gd name="connsiteX10" fmla="*/ 2806551 w 4689267"/>
                  <a:gd name="connsiteY10" fmla="*/ 814332 h 3795528"/>
                  <a:gd name="connsiteX11" fmla="*/ 2833011 w 4689267"/>
                  <a:gd name="connsiteY11" fmla="*/ 804793 h 3795528"/>
                  <a:gd name="connsiteX12" fmla="*/ 2981256 w 4689267"/>
                  <a:gd name="connsiteY12" fmla="*/ 816681 h 3795528"/>
                  <a:gd name="connsiteX13" fmla="*/ 3307379 w 4689267"/>
                  <a:gd name="connsiteY13" fmla="*/ 951346 h 3795528"/>
                  <a:gd name="connsiteX14" fmla="*/ 3649743 w 4689267"/>
                  <a:gd name="connsiteY14" fmla="*/ 1128052 h 3795528"/>
                  <a:gd name="connsiteX15" fmla="*/ 3953240 w 4689267"/>
                  <a:gd name="connsiteY15" fmla="*/ 1342668 h 3795528"/>
                  <a:gd name="connsiteX16" fmla="*/ 4245398 w 4689267"/>
                  <a:gd name="connsiteY16" fmla="*/ 1581334 h 3795528"/>
                  <a:gd name="connsiteX17" fmla="*/ 4511544 w 4689267"/>
                  <a:gd name="connsiteY17" fmla="*/ 1832707 h 3795528"/>
                  <a:gd name="connsiteX18" fmla="*/ 4683491 w 4689267"/>
                  <a:gd name="connsiteY18" fmla="*/ 2117881 h 3795528"/>
                  <a:gd name="connsiteX19" fmla="*/ 4647548 w 4689267"/>
                  <a:gd name="connsiteY19" fmla="*/ 2163106 h 3795528"/>
                  <a:gd name="connsiteX20" fmla="*/ 4584428 w 4689267"/>
                  <a:gd name="connsiteY20" fmla="*/ 2205483 h 3795528"/>
                  <a:gd name="connsiteX21" fmla="*/ 4604622 w 4689267"/>
                  <a:gd name="connsiteY21" fmla="*/ 2306777 h 3795528"/>
                  <a:gd name="connsiteX22" fmla="*/ 4511101 w 4689267"/>
                  <a:gd name="connsiteY22" fmla="*/ 2301811 h 3795528"/>
                  <a:gd name="connsiteX23" fmla="*/ 4500205 w 4689267"/>
                  <a:gd name="connsiteY23" fmla="*/ 2418306 h 3795528"/>
                  <a:gd name="connsiteX24" fmla="*/ 4352599 w 4689267"/>
                  <a:gd name="connsiteY24" fmla="*/ 2374920 h 3795528"/>
                  <a:gd name="connsiteX25" fmla="*/ 4154343 w 4689267"/>
                  <a:gd name="connsiteY25" fmla="*/ 2106739 h 3795528"/>
                  <a:gd name="connsiteX26" fmla="*/ 3873199 w 4689267"/>
                  <a:gd name="connsiteY26" fmla="*/ 1798781 h 3795528"/>
                  <a:gd name="connsiteX27" fmla="*/ 3766187 w 4689267"/>
                  <a:gd name="connsiteY27" fmla="*/ 1710523 h 3795528"/>
                  <a:gd name="connsiteX28" fmla="*/ 3887362 w 4689267"/>
                  <a:gd name="connsiteY28" fmla="*/ 1894493 h 3795528"/>
                  <a:gd name="connsiteX29" fmla="*/ 3935462 w 4689267"/>
                  <a:gd name="connsiteY29" fmla="*/ 1912047 h 3795528"/>
                  <a:gd name="connsiteX30" fmla="*/ 3939592 w 4689267"/>
                  <a:gd name="connsiteY30" fmla="*/ 2042329 h 3795528"/>
                  <a:gd name="connsiteX31" fmla="*/ 3815240 w 4689267"/>
                  <a:gd name="connsiteY31" fmla="*/ 2269438 h 3795528"/>
                  <a:gd name="connsiteX32" fmla="*/ 3606660 w 4689267"/>
                  <a:gd name="connsiteY32" fmla="*/ 2425872 h 3795528"/>
                  <a:gd name="connsiteX33" fmla="*/ 3471160 w 4689267"/>
                  <a:gd name="connsiteY33" fmla="*/ 2485165 h 3795528"/>
                  <a:gd name="connsiteX34" fmla="*/ 3406941 w 4689267"/>
                  <a:gd name="connsiteY34" fmla="*/ 2504355 h 3795528"/>
                  <a:gd name="connsiteX35" fmla="*/ 3343977 w 4689267"/>
                  <a:gd name="connsiteY35" fmla="*/ 2518692 h 3795528"/>
                  <a:gd name="connsiteX36" fmla="*/ 3883674 w 4689267"/>
                  <a:gd name="connsiteY36" fmla="*/ 2717240 h 3795528"/>
                  <a:gd name="connsiteX37" fmla="*/ 3967403 w 4689267"/>
                  <a:gd name="connsiteY37" fmla="*/ 2844321 h 3795528"/>
                  <a:gd name="connsiteX38" fmla="*/ 3810336 w 4689267"/>
                  <a:gd name="connsiteY38" fmla="*/ 2898721 h 3795528"/>
                  <a:gd name="connsiteX39" fmla="*/ 3793566 w 4689267"/>
                  <a:gd name="connsiteY39" fmla="*/ 2983168 h 3795528"/>
                  <a:gd name="connsiteX40" fmla="*/ 3734173 w 4689267"/>
                  <a:gd name="connsiteY40" fmla="*/ 2994629 h 3795528"/>
                  <a:gd name="connsiteX41" fmla="*/ 3685261 w 4689267"/>
                  <a:gd name="connsiteY41" fmla="*/ 3000940 h 3795528"/>
                  <a:gd name="connsiteX42" fmla="*/ 3822599 w 4689267"/>
                  <a:gd name="connsiteY42" fmla="*/ 3054207 h 3795528"/>
                  <a:gd name="connsiteX43" fmla="*/ 3783259 w 4689267"/>
                  <a:gd name="connsiteY43" fmla="*/ 3131766 h 3795528"/>
                  <a:gd name="connsiteX44" fmla="*/ 3639083 w 4689267"/>
                  <a:gd name="connsiteY44" fmla="*/ 3147011 h 3795528"/>
                  <a:gd name="connsiteX45" fmla="*/ 3535575 w 4689267"/>
                  <a:gd name="connsiteY45" fmla="*/ 3129103 h 3795528"/>
                  <a:gd name="connsiteX46" fmla="*/ 3420510 w 4689267"/>
                  <a:gd name="connsiteY46" fmla="*/ 3104908 h 3795528"/>
                  <a:gd name="connsiteX47" fmla="*/ 3019222 w 4689267"/>
                  <a:gd name="connsiteY47" fmla="*/ 2905441 h 3795528"/>
                  <a:gd name="connsiteX48" fmla="*/ 2666293 w 4689267"/>
                  <a:gd name="connsiteY48" fmla="*/ 2638852 h 3795528"/>
                  <a:gd name="connsiteX49" fmla="*/ 2589597 w 4689267"/>
                  <a:gd name="connsiteY49" fmla="*/ 2560403 h 3795528"/>
                  <a:gd name="connsiteX50" fmla="*/ 2493476 w 4689267"/>
                  <a:gd name="connsiteY50" fmla="*/ 2533242 h 3795528"/>
                  <a:gd name="connsiteX51" fmla="*/ 2241555 w 4689267"/>
                  <a:gd name="connsiteY51" fmla="*/ 2529100 h 3795528"/>
                  <a:gd name="connsiteX52" fmla="*/ 2616870 w 4689267"/>
                  <a:gd name="connsiteY52" fmla="*/ 2781969 h 3795528"/>
                  <a:gd name="connsiteX53" fmla="*/ 2772811 w 4689267"/>
                  <a:gd name="connsiteY53" fmla="*/ 2868097 h 3795528"/>
                  <a:gd name="connsiteX54" fmla="*/ 2859493 w 4689267"/>
                  <a:gd name="connsiteY54" fmla="*/ 2908726 h 3795528"/>
                  <a:gd name="connsiteX55" fmla="*/ 2834877 w 4689267"/>
                  <a:gd name="connsiteY55" fmla="*/ 2947084 h 3795528"/>
                  <a:gd name="connsiteX56" fmla="*/ 2858838 w 4689267"/>
                  <a:gd name="connsiteY56" fmla="*/ 2977899 h 3795528"/>
                  <a:gd name="connsiteX57" fmla="*/ 2923808 w 4689267"/>
                  <a:gd name="connsiteY57" fmla="*/ 2987629 h 3795528"/>
                  <a:gd name="connsiteX58" fmla="*/ 3021823 w 4689267"/>
                  <a:gd name="connsiteY58" fmla="*/ 3000598 h 3795528"/>
                  <a:gd name="connsiteX59" fmla="*/ 3184355 w 4689267"/>
                  <a:gd name="connsiteY59" fmla="*/ 3061695 h 3795528"/>
                  <a:gd name="connsiteX60" fmla="*/ 3222646 w 4689267"/>
                  <a:gd name="connsiteY60" fmla="*/ 3120747 h 3795528"/>
                  <a:gd name="connsiteX61" fmla="*/ 3277404 w 4689267"/>
                  <a:gd name="connsiteY61" fmla="*/ 3211768 h 3795528"/>
                  <a:gd name="connsiteX62" fmla="*/ 3394190 w 4689267"/>
                  <a:gd name="connsiteY62" fmla="*/ 3371379 h 3795528"/>
                  <a:gd name="connsiteX63" fmla="*/ 3535771 w 4689267"/>
                  <a:gd name="connsiteY63" fmla="*/ 3480537 h 3795528"/>
                  <a:gd name="connsiteX64" fmla="*/ 3682189 w 4689267"/>
                  <a:gd name="connsiteY64" fmla="*/ 3708168 h 3795528"/>
                  <a:gd name="connsiteX65" fmla="*/ 3466317 w 4689267"/>
                  <a:gd name="connsiteY65" fmla="*/ 3783232 h 3795528"/>
                  <a:gd name="connsiteX66" fmla="*/ 3348366 w 4689267"/>
                  <a:gd name="connsiteY66" fmla="*/ 3763615 h 3795528"/>
                  <a:gd name="connsiteX67" fmla="*/ 3265478 w 4689267"/>
                  <a:gd name="connsiteY67" fmla="*/ 3766759 h 3795528"/>
                  <a:gd name="connsiteX68" fmla="*/ 3155042 w 4689267"/>
                  <a:gd name="connsiteY68" fmla="*/ 3747322 h 3795528"/>
                  <a:gd name="connsiteX69" fmla="*/ 2924822 w 4689267"/>
                  <a:gd name="connsiteY69" fmla="*/ 3689526 h 3795528"/>
                  <a:gd name="connsiteX70" fmla="*/ 2831447 w 4689267"/>
                  <a:gd name="connsiteY70" fmla="*/ 3634981 h 3795528"/>
                  <a:gd name="connsiteX71" fmla="*/ 2805985 w 4689267"/>
                  <a:gd name="connsiteY71" fmla="*/ 3616794 h 3795528"/>
                  <a:gd name="connsiteX72" fmla="*/ 2774716 w 4689267"/>
                  <a:gd name="connsiteY72" fmla="*/ 3639386 h 3795528"/>
                  <a:gd name="connsiteX73" fmla="*/ 2700022 w 4689267"/>
                  <a:gd name="connsiteY73" fmla="*/ 3651212 h 3795528"/>
                  <a:gd name="connsiteX74" fmla="*/ 2692584 w 4689267"/>
                  <a:gd name="connsiteY74" fmla="*/ 3592710 h 3795528"/>
                  <a:gd name="connsiteX75" fmla="*/ 2758417 w 4689267"/>
                  <a:gd name="connsiteY75" fmla="*/ 3573542 h 3795528"/>
                  <a:gd name="connsiteX76" fmla="*/ 2731420 w 4689267"/>
                  <a:gd name="connsiteY76" fmla="*/ 3502569 h 3795528"/>
                  <a:gd name="connsiteX77" fmla="*/ 2624403 w 4689267"/>
                  <a:gd name="connsiteY77" fmla="*/ 3529545 h 3795528"/>
                  <a:gd name="connsiteX78" fmla="*/ 2652735 w 4689267"/>
                  <a:gd name="connsiteY78" fmla="*/ 3477869 h 3795528"/>
                  <a:gd name="connsiteX79" fmla="*/ 2704158 w 4689267"/>
                  <a:gd name="connsiteY79" fmla="*/ 3426883 h 3795528"/>
                  <a:gd name="connsiteX80" fmla="*/ 2678331 w 4689267"/>
                  <a:gd name="connsiteY80" fmla="*/ 3356067 h 3795528"/>
                  <a:gd name="connsiteX81" fmla="*/ 2682378 w 4689267"/>
                  <a:gd name="connsiteY81" fmla="*/ 3297963 h 3795528"/>
                  <a:gd name="connsiteX82" fmla="*/ 2612465 w 4689267"/>
                  <a:gd name="connsiteY82" fmla="*/ 3224793 h 3795528"/>
                  <a:gd name="connsiteX83" fmla="*/ 2574341 w 4689267"/>
                  <a:gd name="connsiteY83" fmla="*/ 3249852 h 3795528"/>
                  <a:gd name="connsiteX84" fmla="*/ 2510408 w 4689267"/>
                  <a:gd name="connsiteY84" fmla="*/ 3295951 h 3795528"/>
                  <a:gd name="connsiteX85" fmla="*/ 2393880 w 4689267"/>
                  <a:gd name="connsiteY85" fmla="*/ 3349386 h 3795528"/>
                  <a:gd name="connsiteX86" fmla="*/ 2340232 w 4689267"/>
                  <a:gd name="connsiteY86" fmla="*/ 3408056 h 3795528"/>
                  <a:gd name="connsiteX87" fmla="*/ 2280485 w 4689267"/>
                  <a:gd name="connsiteY87" fmla="*/ 3422410 h 3795528"/>
                  <a:gd name="connsiteX88" fmla="*/ 2119652 w 4689267"/>
                  <a:gd name="connsiteY88" fmla="*/ 3344992 h 3795528"/>
                  <a:gd name="connsiteX89" fmla="*/ 1815007 w 4689267"/>
                  <a:gd name="connsiteY89" fmla="*/ 3145374 h 3795528"/>
                  <a:gd name="connsiteX90" fmla="*/ 1543166 w 4689267"/>
                  <a:gd name="connsiteY90" fmla="*/ 2909319 h 3795528"/>
                  <a:gd name="connsiteX91" fmla="*/ 1426744 w 4689267"/>
                  <a:gd name="connsiteY91" fmla="*/ 2779979 h 3795528"/>
                  <a:gd name="connsiteX92" fmla="*/ 1318237 w 4689267"/>
                  <a:gd name="connsiteY92" fmla="*/ 2627794 h 3795528"/>
                  <a:gd name="connsiteX93" fmla="*/ 1212677 w 4689267"/>
                  <a:gd name="connsiteY93" fmla="*/ 2467588 h 3795528"/>
                  <a:gd name="connsiteX94" fmla="*/ 1161147 w 4689267"/>
                  <a:gd name="connsiteY94" fmla="*/ 2288864 h 3795528"/>
                  <a:gd name="connsiteX95" fmla="*/ 1183253 w 4689267"/>
                  <a:gd name="connsiteY95" fmla="*/ 2096062 h 3795528"/>
                  <a:gd name="connsiteX96" fmla="*/ 1219969 w 4689267"/>
                  <a:gd name="connsiteY96" fmla="*/ 2017321 h 3795528"/>
                  <a:gd name="connsiteX97" fmla="*/ 1244097 w 4689267"/>
                  <a:gd name="connsiteY97" fmla="*/ 1978071 h 3795528"/>
                  <a:gd name="connsiteX98" fmla="*/ 1182630 w 4689267"/>
                  <a:gd name="connsiteY98" fmla="*/ 1987689 h 3795528"/>
                  <a:gd name="connsiteX99" fmla="*/ 1071219 w 4689267"/>
                  <a:gd name="connsiteY99" fmla="*/ 1981422 h 3795528"/>
                  <a:gd name="connsiteX100" fmla="*/ 742648 w 4689267"/>
                  <a:gd name="connsiteY100" fmla="*/ 1960035 h 3795528"/>
                  <a:gd name="connsiteX101" fmla="*/ 616956 w 4689267"/>
                  <a:gd name="connsiteY101" fmla="*/ 1949890 h 3795528"/>
                  <a:gd name="connsiteX102" fmla="*/ 579449 w 4689267"/>
                  <a:gd name="connsiteY102" fmla="*/ 1925252 h 3795528"/>
                  <a:gd name="connsiteX103" fmla="*/ 560399 w 4689267"/>
                  <a:gd name="connsiteY103" fmla="*/ 1916912 h 3795528"/>
                  <a:gd name="connsiteX104" fmla="*/ 548926 w 4689267"/>
                  <a:gd name="connsiteY104" fmla="*/ 1892212 h 3795528"/>
                  <a:gd name="connsiteX105" fmla="*/ 488843 w 4689267"/>
                  <a:gd name="connsiteY105" fmla="*/ 1759329 h 3795528"/>
                  <a:gd name="connsiteX106" fmla="*/ 472791 w 4689267"/>
                  <a:gd name="connsiteY106" fmla="*/ 1599914 h 3795528"/>
                  <a:gd name="connsiteX107" fmla="*/ 392004 w 4689267"/>
                  <a:gd name="connsiteY107" fmla="*/ 1591305 h 3795528"/>
                  <a:gd name="connsiteX108" fmla="*/ 229187 w 4689267"/>
                  <a:gd name="connsiteY108" fmla="*/ 1649589 h 3795528"/>
                  <a:gd name="connsiteX109" fmla="*/ 47857 w 4689267"/>
                  <a:gd name="connsiteY109" fmla="*/ 1569200 h 3795528"/>
                  <a:gd name="connsiteX110" fmla="*/ 5334 w 4689267"/>
                  <a:gd name="connsiteY110" fmla="*/ 1305341 h 3795528"/>
                  <a:gd name="connsiteX111" fmla="*/ 3002 w 4689267"/>
                  <a:gd name="connsiteY111" fmla="*/ 996806 h 3795528"/>
                  <a:gd name="connsiteX112" fmla="*/ 83419 w 4689267"/>
                  <a:gd name="connsiteY112" fmla="*/ 750237 h 3795528"/>
                  <a:gd name="connsiteX113" fmla="*/ 286630 w 4689267"/>
                  <a:gd name="connsiteY113" fmla="*/ 710477 h 3795528"/>
                  <a:gd name="connsiteX114" fmla="*/ 362944 w 4689267"/>
                  <a:gd name="connsiteY114" fmla="*/ 894446 h 3795528"/>
                  <a:gd name="connsiteX115" fmla="*/ 403304 w 4689267"/>
                  <a:gd name="connsiteY115" fmla="*/ 947366 h 3795528"/>
                  <a:gd name="connsiteX116" fmla="*/ 444196 w 4689267"/>
                  <a:gd name="connsiteY116" fmla="*/ 954109 h 3795528"/>
                  <a:gd name="connsiteX117" fmla="*/ 436910 w 4689267"/>
                  <a:gd name="connsiteY117" fmla="*/ 998694 h 3795528"/>
                  <a:gd name="connsiteX118" fmla="*/ 395053 w 4689267"/>
                  <a:gd name="connsiteY118" fmla="*/ 1020643 h 3795528"/>
                  <a:gd name="connsiteX119" fmla="*/ 414435 w 4689267"/>
                  <a:gd name="connsiteY119" fmla="*/ 1059808 h 3795528"/>
                  <a:gd name="connsiteX120" fmla="*/ 461329 w 4689267"/>
                  <a:gd name="connsiteY120" fmla="*/ 1051413 h 3795528"/>
                  <a:gd name="connsiteX121" fmla="*/ 458331 w 4689267"/>
                  <a:gd name="connsiteY121" fmla="*/ 1087989 h 3795528"/>
                  <a:gd name="connsiteX122" fmla="*/ 442912 w 4689267"/>
                  <a:gd name="connsiteY122" fmla="*/ 1121371 h 3795528"/>
                  <a:gd name="connsiteX123" fmla="*/ 469316 w 4689267"/>
                  <a:gd name="connsiteY123" fmla="*/ 1160957 h 3795528"/>
                  <a:gd name="connsiteX124" fmla="*/ 472589 w 4689267"/>
                  <a:gd name="connsiteY124" fmla="*/ 1291721 h 3795528"/>
                  <a:gd name="connsiteX125" fmla="*/ 594369 w 4689267"/>
                  <a:gd name="connsiteY125" fmla="*/ 1301490 h 3795528"/>
                  <a:gd name="connsiteX126" fmla="*/ 612556 w 4689267"/>
                  <a:gd name="connsiteY126" fmla="*/ 1266410 h 3795528"/>
                  <a:gd name="connsiteX127" fmla="*/ 653308 w 4689267"/>
                  <a:gd name="connsiteY127" fmla="*/ 1247259 h 3795528"/>
                  <a:gd name="connsiteX128" fmla="*/ 752882 w 4689267"/>
                  <a:gd name="connsiteY128" fmla="*/ 1259735 h 3795528"/>
                  <a:gd name="connsiteX129" fmla="*/ 914085 w 4689267"/>
                  <a:gd name="connsiteY129" fmla="*/ 1289580 h 3795528"/>
                  <a:gd name="connsiteX130" fmla="*/ 1239485 w 4689267"/>
                  <a:gd name="connsiteY130" fmla="*/ 1342853 h 3795528"/>
                  <a:gd name="connsiteX131" fmla="*/ 1560356 w 4689267"/>
                  <a:gd name="connsiteY131" fmla="*/ 1415513 h 3795528"/>
                  <a:gd name="connsiteX132" fmla="*/ 1728116 w 4689267"/>
                  <a:gd name="connsiteY132" fmla="*/ 1456220 h 3795528"/>
                  <a:gd name="connsiteX133" fmla="*/ 1884488 w 4689267"/>
                  <a:gd name="connsiteY133" fmla="*/ 1498653 h 3795528"/>
                  <a:gd name="connsiteX134" fmla="*/ 1830963 w 4689267"/>
                  <a:gd name="connsiteY134" fmla="*/ 1325893 h 3795528"/>
                  <a:gd name="connsiteX135" fmla="*/ 1818554 w 4689267"/>
                  <a:gd name="connsiteY135" fmla="*/ 1145645 h 3795528"/>
                  <a:gd name="connsiteX136" fmla="*/ 1869445 w 4689267"/>
                  <a:gd name="connsiteY136" fmla="*/ 985260 h 3795528"/>
                  <a:gd name="connsiteX137" fmla="*/ 1910472 w 4689267"/>
                  <a:gd name="connsiteY137" fmla="*/ 929011 h 3795528"/>
                  <a:gd name="connsiteX138" fmla="*/ 1948427 w 4689267"/>
                  <a:gd name="connsiteY138" fmla="*/ 894200 h 3795528"/>
                  <a:gd name="connsiteX139" fmla="*/ 1939050 w 4689267"/>
                  <a:gd name="connsiteY139" fmla="*/ 871271 h 3795528"/>
                  <a:gd name="connsiteX140" fmla="*/ 1912591 w 4689267"/>
                  <a:gd name="connsiteY140" fmla="*/ 861883 h 3795528"/>
                  <a:gd name="connsiteX141" fmla="*/ 1888070 w 4689267"/>
                  <a:gd name="connsiteY141" fmla="*/ 847742 h 3795528"/>
                  <a:gd name="connsiteX142" fmla="*/ 1814082 w 4689267"/>
                  <a:gd name="connsiteY142" fmla="*/ 872952 h 3795528"/>
                  <a:gd name="connsiteX143" fmla="*/ 1729159 w 4689267"/>
                  <a:gd name="connsiteY143" fmla="*/ 895679 h 3795528"/>
                  <a:gd name="connsiteX144" fmla="*/ 1453647 w 4689267"/>
                  <a:gd name="connsiteY144" fmla="*/ 782901 h 3795528"/>
                  <a:gd name="connsiteX145" fmla="*/ 1401787 w 4689267"/>
                  <a:gd name="connsiteY145" fmla="*/ 674337 h 3795528"/>
                  <a:gd name="connsiteX146" fmla="*/ 1448132 w 4689267"/>
                  <a:gd name="connsiteY146" fmla="*/ 652300 h 3795528"/>
                  <a:gd name="connsiteX147" fmla="*/ 1445268 w 4689267"/>
                  <a:gd name="connsiteY147" fmla="*/ 601072 h 3795528"/>
                  <a:gd name="connsiteX148" fmla="*/ 1366163 w 4689267"/>
                  <a:gd name="connsiteY148" fmla="*/ 450540 h 3795528"/>
                  <a:gd name="connsiteX149" fmla="*/ 1281744 w 4689267"/>
                  <a:gd name="connsiteY149" fmla="*/ 300754 h 3795528"/>
                  <a:gd name="connsiteX150" fmla="*/ 1230713 w 4689267"/>
                  <a:gd name="connsiteY150" fmla="*/ 183284 h 3795528"/>
                  <a:gd name="connsiteX151" fmla="*/ 1294092 w 4689267"/>
                  <a:gd name="connsiteY151" fmla="*/ 119816 h 3795528"/>
                  <a:gd name="connsiteX152" fmla="*/ 1678845 w 4689267"/>
                  <a:gd name="connsiteY152" fmla="*/ 39310 h 3795528"/>
                  <a:gd name="connsiteX153" fmla="*/ 1832667 w 4689267"/>
                  <a:gd name="connsiteY153" fmla="*/ 7273 h 3795528"/>
                  <a:gd name="connsiteX154" fmla="*/ 1956190 w 4689267"/>
                  <a:gd name="connsiteY154" fmla="*/ 11174 h 3795528"/>
                  <a:gd name="connsiteX155" fmla="*/ 3091103 w 4689267"/>
                  <a:gd name="connsiteY155" fmla="*/ 3093306 h 3795528"/>
                  <a:gd name="connsiteX156" fmla="*/ 2955200 w 4689267"/>
                  <a:gd name="connsiteY156" fmla="*/ 3189349 h 3795528"/>
                  <a:gd name="connsiteX157" fmla="*/ 3160736 w 4689267"/>
                  <a:gd name="connsiteY157" fmla="*/ 3545272 h 3795528"/>
                  <a:gd name="connsiteX158" fmla="*/ 3239169 w 4689267"/>
                  <a:gd name="connsiteY158" fmla="*/ 3618436 h 3795528"/>
                  <a:gd name="connsiteX159" fmla="*/ 3291046 w 4689267"/>
                  <a:gd name="connsiteY159" fmla="*/ 3647905 h 3795528"/>
                  <a:gd name="connsiteX160" fmla="*/ 3306908 w 4689267"/>
                  <a:gd name="connsiteY160" fmla="*/ 3660269 h 3795528"/>
                  <a:gd name="connsiteX161" fmla="*/ 3326625 w 4689267"/>
                  <a:gd name="connsiteY161" fmla="*/ 3658902 h 3795528"/>
                  <a:gd name="connsiteX162" fmla="*/ 3366172 w 4689267"/>
                  <a:gd name="connsiteY162" fmla="*/ 3682520 h 3795528"/>
                  <a:gd name="connsiteX163" fmla="*/ 3482583 w 4689267"/>
                  <a:gd name="connsiteY163" fmla="*/ 3708168 h 3795528"/>
                  <a:gd name="connsiteX164" fmla="*/ 3635306 w 4689267"/>
                  <a:gd name="connsiteY164" fmla="*/ 3694324 h 3795528"/>
                  <a:gd name="connsiteX165" fmla="*/ 3512394 w 4689267"/>
                  <a:gd name="connsiteY165" fmla="*/ 3569596 h 3795528"/>
                  <a:gd name="connsiteX166" fmla="*/ 3318162 w 4689267"/>
                  <a:gd name="connsiteY166" fmla="*/ 3431182 h 3795528"/>
                  <a:gd name="connsiteX167" fmla="*/ 3192364 w 4689267"/>
                  <a:gd name="connsiteY167" fmla="*/ 3243048 h 3795528"/>
                  <a:gd name="connsiteX168" fmla="*/ 3156897 w 4689267"/>
                  <a:gd name="connsiteY168" fmla="*/ 3123230 h 3795528"/>
                  <a:gd name="connsiteX169" fmla="*/ 3135162 w 4689267"/>
                  <a:gd name="connsiteY169" fmla="*/ 3094657 h 3795528"/>
                  <a:gd name="connsiteX170" fmla="*/ 3091103 w 4689267"/>
                  <a:gd name="connsiteY170" fmla="*/ 3093306 h 3795528"/>
                  <a:gd name="connsiteX171" fmla="*/ 2859112 w 4689267"/>
                  <a:gd name="connsiteY171" fmla="*/ 3082579 h 3795528"/>
                  <a:gd name="connsiteX172" fmla="*/ 2772323 w 4689267"/>
                  <a:gd name="connsiteY172" fmla="*/ 3160893 h 3795528"/>
                  <a:gd name="connsiteX173" fmla="*/ 2753637 w 4689267"/>
                  <a:gd name="connsiteY173" fmla="*/ 3216812 h 3795528"/>
                  <a:gd name="connsiteX174" fmla="*/ 2747113 w 4689267"/>
                  <a:gd name="connsiteY174" fmla="*/ 3295032 h 3795528"/>
                  <a:gd name="connsiteX175" fmla="*/ 2820468 w 4689267"/>
                  <a:gd name="connsiteY175" fmla="*/ 3432017 h 3795528"/>
                  <a:gd name="connsiteX176" fmla="*/ 2936385 w 4689267"/>
                  <a:gd name="connsiteY176" fmla="*/ 3554592 h 3795528"/>
                  <a:gd name="connsiteX177" fmla="*/ 3078767 w 4689267"/>
                  <a:gd name="connsiteY177" fmla="*/ 3620717 h 3795528"/>
                  <a:gd name="connsiteX178" fmla="*/ 3044954 w 4689267"/>
                  <a:gd name="connsiteY178" fmla="*/ 3578328 h 3795528"/>
                  <a:gd name="connsiteX179" fmla="*/ 2992494 w 4689267"/>
                  <a:gd name="connsiteY179" fmla="*/ 3526389 h 3795528"/>
                  <a:gd name="connsiteX180" fmla="*/ 2906960 w 4689267"/>
                  <a:gd name="connsiteY180" fmla="*/ 3383923 h 3795528"/>
                  <a:gd name="connsiteX181" fmla="*/ 2879973 w 4689267"/>
                  <a:gd name="connsiteY181" fmla="*/ 3220035 h 3795528"/>
                  <a:gd name="connsiteX182" fmla="*/ 2896832 w 4689267"/>
                  <a:gd name="connsiteY182" fmla="*/ 3142544 h 3795528"/>
                  <a:gd name="connsiteX183" fmla="*/ 2923421 w 4689267"/>
                  <a:gd name="connsiteY183" fmla="*/ 3096450 h 3795528"/>
                  <a:gd name="connsiteX184" fmla="*/ 2859112 w 4689267"/>
                  <a:gd name="connsiteY184" fmla="*/ 3082579 h 3795528"/>
                  <a:gd name="connsiteX185" fmla="*/ 2014412 w 4689267"/>
                  <a:gd name="connsiteY185" fmla="*/ 1813393 h 3795528"/>
                  <a:gd name="connsiteX186" fmla="*/ 1853147 w 4689267"/>
                  <a:gd name="connsiteY186" fmla="*/ 1834836 h 3795528"/>
                  <a:gd name="connsiteX187" fmla="*/ 1530729 w 4689267"/>
                  <a:gd name="connsiteY187" fmla="*/ 1903237 h 3795528"/>
                  <a:gd name="connsiteX188" fmla="*/ 1270120 w 4689267"/>
                  <a:gd name="connsiteY188" fmla="*/ 2326226 h 3795528"/>
                  <a:gd name="connsiteX189" fmla="*/ 1614094 w 4689267"/>
                  <a:gd name="connsiteY189" fmla="*/ 2875232 h 3795528"/>
                  <a:gd name="connsiteX190" fmla="*/ 1936943 w 4689267"/>
                  <a:gd name="connsiteY190" fmla="*/ 3138648 h 3795528"/>
                  <a:gd name="connsiteX191" fmla="*/ 2279364 w 4689267"/>
                  <a:gd name="connsiteY191" fmla="*/ 3346393 h 3795528"/>
                  <a:gd name="connsiteX192" fmla="*/ 2438354 w 4689267"/>
                  <a:gd name="connsiteY192" fmla="*/ 3064352 h 3795528"/>
                  <a:gd name="connsiteX193" fmla="*/ 2578203 w 4689267"/>
                  <a:gd name="connsiteY193" fmla="*/ 2959919 h 3795528"/>
                  <a:gd name="connsiteX194" fmla="*/ 2653284 w 4689267"/>
                  <a:gd name="connsiteY194" fmla="*/ 2919755 h 3795528"/>
                  <a:gd name="connsiteX195" fmla="*/ 2716449 w 4689267"/>
                  <a:gd name="connsiteY195" fmla="*/ 2895067 h 3795528"/>
                  <a:gd name="connsiteX196" fmla="*/ 2663966 w 4689267"/>
                  <a:gd name="connsiteY196" fmla="*/ 2868932 h 3795528"/>
                  <a:gd name="connsiteX197" fmla="*/ 2551715 w 4689267"/>
                  <a:gd name="connsiteY197" fmla="*/ 2815821 h 3795528"/>
                  <a:gd name="connsiteX198" fmla="*/ 2328221 w 4689267"/>
                  <a:gd name="connsiteY198" fmla="*/ 2669134 h 3795528"/>
                  <a:gd name="connsiteX199" fmla="*/ 2221607 w 4689267"/>
                  <a:gd name="connsiteY199" fmla="*/ 2593386 h 3795528"/>
                  <a:gd name="connsiteX200" fmla="*/ 2128025 w 4689267"/>
                  <a:gd name="connsiteY200" fmla="*/ 2519992 h 3795528"/>
                  <a:gd name="connsiteX201" fmla="*/ 2012820 w 4689267"/>
                  <a:gd name="connsiteY201" fmla="*/ 2487827 h 3795528"/>
                  <a:gd name="connsiteX202" fmla="*/ 1872881 w 4689267"/>
                  <a:gd name="connsiteY202" fmla="*/ 2460140 h 3795528"/>
                  <a:gd name="connsiteX203" fmla="*/ 1647739 w 4689267"/>
                  <a:gd name="connsiteY203" fmla="*/ 2369113 h 3795528"/>
                  <a:gd name="connsiteX204" fmla="*/ 1567653 w 4689267"/>
                  <a:gd name="connsiteY204" fmla="*/ 2329235 h 3795528"/>
                  <a:gd name="connsiteX205" fmla="*/ 1576800 w 4689267"/>
                  <a:gd name="connsiteY205" fmla="*/ 2270498 h 3795528"/>
                  <a:gd name="connsiteX206" fmla="*/ 1710921 w 4689267"/>
                  <a:gd name="connsiteY206" fmla="*/ 2290849 h 3795528"/>
                  <a:gd name="connsiteX207" fmla="*/ 1909289 w 4689267"/>
                  <a:gd name="connsiteY207" fmla="*/ 2352445 h 3795528"/>
                  <a:gd name="connsiteX208" fmla="*/ 2187946 w 4689267"/>
                  <a:gd name="connsiteY208" fmla="*/ 2421607 h 3795528"/>
                  <a:gd name="connsiteX209" fmla="*/ 2495718 w 4689267"/>
                  <a:gd name="connsiteY209" fmla="*/ 2468328 h 3795528"/>
                  <a:gd name="connsiteX210" fmla="*/ 2395427 w 4689267"/>
                  <a:gd name="connsiteY210" fmla="*/ 2330670 h 3795528"/>
                  <a:gd name="connsiteX211" fmla="*/ 2282935 w 4689267"/>
                  <a:gd name="connsiteY211" fmla="*/ 2173743 h 3795528"/>
                  <a:gd name="connsiteX212" fmla="*/ 2093920 w 4689267"/>
                  <a:gd name="connsiteY212" fmla="*/ 1886137 h 3795528"/>
                  <a:gd name="connsiteX213" fmla="*/ 2014412 w 4689267"/>
                  <a:gd name="connsiteY213" fmla="*/ 1813393 h 3795528"/>
                  <a:gd name="connsiteX214" fmla="*/ 2502601 w 4689267"/>
                  <a:gd name="connsiteY214" fmla="*/ 3160804 h 3795528"/>
                  <a:gd name="connsiteX215" fmla="*/ 2466164 w 4689267"/>
                  <a:gd name="connsiteY215" fmla="*/ 3188054 h 3795528"/>
                  <a:gd name="connsiteX216" fmla="*/ 2378204 w 4689267"/>
                  <a:gd name="connsiteY216" fmla="*/ 3284870 h 3795528"/>
                  <a:gd name="connsiteX217" fmla="*/ 2488482 w 4689267"/>
                  <a:gd name="connsiteY217" fmla="*/ 3219710 h 3795528"/>
                  <a:gd name="connsiteX218" fmla="*/ 2541128 w 4689267"/>
                  <a:gd name="connsiteY218" fmla="*/ 3178083 h 3795528"/>
                  <a:gd name="connsiteX219" fmla="*/ 2502601 w 4689267"/>
                  <a:gd name="connsiteY219" fmla="*/ 3160804 h 3795528"/>
                  <a:gd name="connsiteX220" fmla="*/ 2684676 w 4689267"/>
                  <a:gd name="connsiteY220" fmla="*/ 3037505 h 3795528"/>
                  <a:gd name="connsiteX221" fmla="*/ 2564426 w 4689267"/>
                  <a:gd name="connsiteY221" fmla="*/ 3110765 h 3795528"/>
                  <a:gd name="connsiteX222" fmla="*/ 2645426 w 4689267"/>
                  <a:gd name="connsiteY222" fmla="*/ 3156539 h 3795528"/>
                  <a:gd name="connsiteX223" fmla="*/ 2693969 w 4689267"/>
                  <a:gd name="connsiteY223" fmla="*/ 3185425 h 3795528"/>
                  <a:gd name="connsiteX224" fmla="*/ 2723354 w 4689267"/>
                  <a:gd name="connsiteY224" fmla="*/ 3130438 h 3795528"/>
                  <a:gd name="connsiteX225" fmla="*/ 2793469 w 4689267"/>
                  <a:gd name="connsiteY225" fmla="*/ 3039876 h 3795528"/>
                  <a:gd name="connsiteX226" fmla="*/ 2684676 w 4689267"/>
                  <a:gd name="connsiteY226" fmla="*/ 3037505 h 3795528"/>
                  <a:gd name="connsiteX227" fmla="*/ 2356788 w 4689267"/>
                  <a:gd name="connsiteY227" fmla="*/ 1594365 h 3795528"/>
                  <a:gd name="connsiteX228" fmla="*/ 2263783 w 4689267"/>
                  <a:gd name="connsiteY228" fmla="*/ 1621195 h 3795528"/>
                  <a:gd name="connsiteX229" fmla="*/ 2073592 w 4689267"/>
                  <a:gd name="connsiteY229" fmla="*/ 1653165 h 3795528"/>
                  <a:gd name="connsiteX230" fmla="*/ 2097782 w 4689267"/>
                  <a:gd name="connsiteY230" fmla="*/ 1708209 h 3795528"/>
                  <a:gd name="connsiteX231" fmla="*/ 2153992 w 4689267"/>
                  <a:gd name="connsiteY231" fmla="*/ 1809144 h 3795528"/>
                  <a:gd name="connsiteX232" fmla="*/ 2281898 w 4689267"/>
                  <a:gd name="connsiteY232" fmla="*/ 2015897 h 3795528"/>
                  <a:gd name="connsiteX233" fmla="*/ 2418143 w 4689267"/>
                  <a:gd name="connsiteY233" fmla="*/ 2221299 h 3795528"/>
                  <a:gd name="connsiteX234" fmla="*/ 2564993 w 4689267"/>
                  <a:gd name="connsiteY234" fmla="*/ 2410661 h 3795528"/>
                  <a:gd name="connsiteX235" fmla="*/ 3297750 w 4689267"/>
                  <a:gd name="connsiteY235" fmla="*/ 2966538 h 3795528"/>
                  <a:gd name="connsiteX236" fmla="*/ 3533176 w 4689267"/>
                  <a:gd name="connsiteY236" fmla="*/ 3067995 h 3795528"/>
                  <a:gd name="connsiteX237" fmla="*/ 3636998 w 4689267"/>
                  <a:gd name="connsiteY237" fmla="*/ 3092426 h 3795528"/>
                  <a:gd name="connsiteX238" fmla="*/ 3720761 w 4689267"/>
                  <a:gd name="connsiteY238" fmla="*/ 3092589 h 3795528"/>
                  <a:gd name="connsiteX239" fmla="*/ 3510118 w 4689267"/>
                  <a:gd name="connsiteY239" fmla="*/ 3003703 h 3795528"/>
                  <a:gd name="connsiteX240" fmla="*/ 3547827 w 4689267"/>
                  <a:gd name="connsiteY240" fmla="*/ 2941760 h 3795528"/>
                  <a:gd name="connsiteX241" fmla="*/ 3748964 w 4689267"/>
                  <a:gd name="connsiteY241" fmla="*/ 2940426 h 3795528"/>
                  <a:gd name="connsiteX242" fmla="*/ 3650646 w 4689267"/>
                  <a:gd name="connsiteY242" fmla="*/ 2901641 h 3795528"/>
                  <a:gd name="connsiteX243" fmla="*/ 3647361 w 4689267"/>
                  <a:gd name="connsiteY243" fmla="*/ 2858406 h 3795528"/>
                  <a:gd name="connsiteX244" fmla="*/ 3792087 w 4689267"/>
                  <a:gd name="connsiteY244" fmla="*/ 2847914 h 3795528"/>
                  <a:gd name="connsiteX245" fmla="*/ 3882530 w 4689267"/>
                  <a:gd name="connsiteY245" fmla="*/ 2798335 h 3795528"/>
                  <a:gd name="connsiteX246" fmla="*/ 3767112 w 4689267"/>
                  <a:gd name="connsiteY246" fmla="*/ 2740903 h 3795528"/>
                  <a:gd name="connsiteX247" fmla="*/ 3613683 w 4689267"/>
                  <a:gd name="connsiteY247" fmla="*/ 2680798 h 3795528"/>
                  <a:gd name="connsiteX248" fmla="*/ 3459356 w 4689267"/>
                  <a:gd name="connsiteY248" fmla="*/ 2644328 h 3795528"/>
                  <a:gd name="connsiteX249" fmla="*/ 3302771 w 4689267"/>
                  <a:gd name="connsiteY249" fmla="*/ 2589973 h 3795528"/>
                  <a:gd name="connsiteX250" fmla="*/ 3031856 w 4689267"/>
                  <a:gd name="connsiteY250" fmla="*/ 2419477 h 3795528"/>
                  <a:gd name="connsiteX251" fmla="*/ 2803625 w 4689267"/>
                  <a:gd name="connsiteY251" fmla="*/ 2183490 h 3795528"/>
                  <a:gd name="connsiteX252" fmla="*/ 2698060 w 4689267"/>
                  <a:gd name="connsiteY252" fmla="*/ 2045804 h 3795528"/>
                  <a:gd name="connsiteX253" fmla="*/ 2598632 w 4689267"/>
                  <a:gd name="connsiteY253" fmla="*/ 1910136 h 3795528"/>
                  <a:gd name="connsiteX254" fmla="*/ 2498599 w 4689267"/>
                  <a:gd name="connsiteY254" fmla="*/ 1752492 h 3795528"/>
                  <a:gd name="connsiteX255" fmla="*/ 2447910 w 4689267"/>
                  <a:gd name="connsiteY255" fmla="*/ 1664637 h 3795528"/>
                  <a:gd name="connsiteX256" fmla="*/ 2414040 w 4689267"/>
                  <a:gd name="connsiteY256" fmla="*/ 1593754 h 3795528"/>
                  <a:gd name="connsiteX257" fmla="*/ 2356788 w 4689267"/>
                  <a:gd name="connsiteY257" fmla="*/ 1594365 h 3795528"/>
                  <a:gd name="connsiteX258" fmla="*/ 920729 w 4689267"/>
                  <a:gd name="connsiteY258" fmla="*/ 2281034 h 3795528"/>
                  <a:gd name="connsiteX259" fmla="*/ 927410 w 4689267"/>
                  <a:gd name="connsiteY259" fmla="*/ 2306575 h 3795528"/>
                  <a:gd name="connsiteX260" fmla="*/ 916862 w 4689267"/>
                  <a:gd name="connsiteY260" fmla="*/ 2380832 h 3795528"/>
                  <a:gd name="connsiteX261" fmla="*/ 935856 w 4689267"/>
                  <a:gd name="connsiteY261" fmla="*/ 2640993 h 3795528"/>
                  <a:gd name="connsiteX262" fmla="*/ 1030957 w 4689267"/>
                  <a:gd name="connsiteY262" fmla="*/ 2874166 h 3795528"/>
                  <a:gd name="connsiteX263" fmla="*/ 1213307 w 4689267"/>
                  <a:gd name="connsiteY263" fmla="*/ 3029535 h 3795528"/>
                  <a:gd name="connsiteX264" fmla="*/ 1274976 w 4689267"/>
                  <a:gd name="connsiteY264" fmla="*/ 3075623 h 3795528"/>
                  <a:gd name="connsiteX265" fmla="*/ 1235810 w 4689267"/>
                  <a:gd name="connsiteY265" fmla="*/ 3079871 h 3795528"/>
                  <a:gd name="connsiteX266" fmla="*/ 912843 w 4689267"/>
                  <a:gd name="connsiteY266" fmla="*/ 2810782 h 3795528"/>
                  <a:gd name="connsiteX267" fmla="*/ 849790 w 4689267"/>
                  <a:gd name="connsiteY267" fmla="*/ 2661450 h 3795528"/>
                  <a:gd name="connsiteX268" fmla="*/ 825454 w 4689267"/>
                  <a:gd name="connsiteY268" fmla="*/ 2542966 h 3795528"/>
                  <a:gd name="connsiteX269" fmla="*/ 848663 w 4689267"/>
                  <a:gd name="connsiteY269" fmla="*/ 2305011 h 3795528"/>
                  <a:gd name="connsiteX270" fmla="*/ 920729 w 4689267"/>
                  <a:gd name="connsiteY270" fmla="*/ 2281034 h 3795528"/>
                  <a:gd name="connsiteX271" fmla="*/ 681242 w 4689267"/>
                  <a:gd name="connsiteY271" fmla="*/ 2297329 h 3795528"/>
                  <a:gd name="connsiteX272" fmla="*/ 675620 w 4689267"/>
                  <a:gd name="connsiteY272" fmla="*/ 2470532 h 3795528"/>
                  <a:gd name="connsiteX273" fmla="*/ 664719 w 4689267"/>
                  <a:gd name="connsiteY273" fmla="*/ 2512920 h 3795528"/>
                  <a:gd name="connsiteX274" fmla="*/ 639570 w 4689267"/>
                  <a:gd name="connsiteY274" fmla="*/ 2472976 h 3795528"/>
                  <a:gd name="connsiteX275" fmla="*/ 623911 w 4689267"/>
                  <a:gd name="connsiteY275" fmla="*/ 2317327 h 3795528"/>
                  <a:gd name="connsiteX276" fmla="*/ 649115 w 4689267"/>
                  <a:gd name="connsiteY276" fmla="*/ 2275510 h 3795528"/>
                  <a:gd name="connsiteX277" fmla="*/ 681242 w 4689267"/>
                  <a:gd name="connsiteY277" fmla="*/ 2297329 h 3795528"/>
                  <a:gd name="connsiteX278" fmla="*/ 3888942 w 4689267"/>
                  <a:gd name="connsiteY278" fmla="*/ 2033703 h 3795528"/>
                  <a:gd name="connsiteX279" fmla="*/ 3875519 w 4689267"/>
                  <a:gd name="connsiteY279" fmla="*/ 2052317 h 3795528"/>
                  <a:gd name="connsiteX280" fmla="*/ 3673485 w 4689267"/>
                  <a:gd name="connsiteY280" fmla="*/ 2189935 h 3795528"/>
                  <a:gd name="connsiteX281" fmla="*/ 3468526 w 4689267"/>
                  <a:gd name="connsiteY281" fmla="*/ 2250724 h 3795528"/>
                  <a:gd name="connsiteX282" fmla="*/ 2997285 w 4689267"/>
                  <a:gd name="connsiteY282" fmla="*/ 2254407 h 3795528"/>
                  <a:gd name="connsiteX283" fmla="*/ 3200535 w 4689267"/>
                  <a:gd name="connsiteY283" fmla="*/ 2430009 h 3795528"/>
                  <a:gd name="connsiteX284" fmla="*/ 3325734 w 4689267"/>
                  <a:gd name="connsiteY284" fmla="*/ 2425575 h 3795528"/>
                  <a:gd name="connsiteX285" fmla="*/ 3473593 w 4689267"/>
                  <a:gd name="connsiteY285" fmla="*/ 2376814 h 3795528"/>
                  <a:gd name="connsiteX286" fmla="*/ 3738198 w 4689267"/>
                  <a:gd name="connsiteY286" fmla="*/ 2237407 h 3795528"/>
                  <a:gd name="connsiteX287" fmla="*/ 3824034 w 4689267"/>
                  <a:gd name="connsiteY287" fmla="*/ 2139196 h 3795528"/>
                  <a:gd name="connsiteX288" fmla="*/ 3863844 w 4689267"/>
                  <a:gd name="connsiteY288" fmla="*/ 2075677 h 3795528"/>
                  <a:gd name="connsiteX289" fmla="*/ 3888942 w 4689267"/>
                  <a:gd name="connsiteY289" fmla="*/ 2033703 h 3795528"/>
                  <a:gd name="connsiteX290" fmla="*/ 3218095 w 4689267"/>
                  <a:gd name="connsiteY290" fmla="*/ 980787 h 3795528"/>
                  <a:gd name="connsiteX291" fmla="*/ 3183329 w 4689267"/>
                  <a:gd name="connsiteY291" fmla="*/ 1058716 h 3795528"/>
                  <a:gd name="connsiteX292" fmla="*/ 3162390 w 4689267"/>
                  <a:gd name="connsiteY292" fmla="*/ 1113328 h 3795528"/>
                  <a:gd name="connsiteX293" fmla="*/ 3228643 w 4689267"/>
                  <a:gd name="connsiteY293" fmla="*/ 1164454 h 3795528"/>
                  <a:gd name="connsiteX294" fmla="*/ 3307933 w 4689267"/>
                  <a:gd name="connsiteY294" fmla="*/ 1235842 h 3795528"/>
                  <a:gd name="connsiteX295" fmla="*/ 3446118 w 4689267"/>
                  <a:gd name="connsiteY295" fmla="*/ 1368646 h 3795528"/>
                  <a:gd name="connsiteX296" fmla="*/ 3583894 w 4689267"/>
                  <a:gd name="connsiteY296" fmla="*/ 1485017 h 3795528"/>
                  <a:gd name="connsiteX297" fmla="*/ 3909052 w 4689267"/>
                  <a:gd name="connsiteY297" fmla="*/ 1725354 h 3795528"/>
                  <a:gd name="connsiteX298" fmla="*/ 4209382 w 4689267"/>
                  <a:gd name="connsiteY298" fmla="*/ 2006638 h 3795528"/>
                  <a:gd name="connsiteX299" fmla="*/ 4333627 w 4689267"/>
                  <a:gd name="connsiteY299" fmla="*/ 2185564 h 3795528"/>
                  <a:gd name="connsiteX300" fmla="*/ 4388655 w 4689267"/>
                  <a:gd name="connsiteY300" fmla="*/ 2284145 h 3795528"/>
                  <a:gd name="connsiteX301" fmla="*/ 4412772 w 4689267"/>
                  <a:gd name="connsiteY301" fmla="*/ 2328025 h 3795528"/>
                  <a:gd name="connsiteX302" fmla="*/ 4431537 w 4689267"/>
                  <a:gd name="connsiteY302" fmla="*/ 2365520 h 3795528"/>
                  <a:gd name="connsiteX303" fmla="*/ 4402812 w 4689267"/>
                  <a:gd name="connsiteY303" fmla="*/ 2225228 h 3795528"/>
                  <a:gd name="connsiteX304" fmla="*/ 4366824 w 4689267"/>
                  <a:gd name="connsiteY304" fmla="*/ 2144655 h 3795528"/>
                  <a:gd name="connsiteX305" fmla="*/ 4340011 w 4689267"/>
                  <a:gd name="connsiteY305" fmla="*/ 2082016 h 3795528"/>
                  <a:gd name="connsiteX306" fmla="*/ 4421593 w 4689267"/>
                  <a:gd name="connsiteY306" fmla="*/ 2084062 h 3795528"/>
                  <a:gd name="connsiteX307" fmla="*/ 4523717 w 4689267"/>
                  <a:gd name="connsiteY307" fmla="*/ 2235984 h 3795528"/>
                  <a:gd name="connsiteX308" fmla="*/ 4484400 w 4689267"/>
                  <a:gd name="connsiteY308" fmla="*/ 2099077 h 3795528"/>
                  <a:gd name="connsiteX309" fmla="*/ 4573566 w 4689267"/>
                  <a:gd name="connsiteY309" fmla="*/ 2153852 h 3795528"/>
                  <a:gd name="connsiteX310" fmla="*/ 4530914 w 4689267"/>
                  <a:gd name="connsiteY310" fmla="*/ 2016149 h 3795528"/>
                  <a:gd name="connsiteX311" fmla="*/ 4430656 w 4689267"/>
                  <a:gd name="connsiteY311" fmla="*/ 1890082 h 3795528"/>
                  <a:gd name="connsiteX312" fmla="*/ 4158625 w 4689267"/>
                  <a:gd name="connsiteY312" fmla="*/ 1632388 h 3795528"/>
                  <a:gd name="connsiteX313" fmla="*/ 3873109 w 4689267"/>
                  <a:gd name="connsiteY313" fmla="*/ 1394332 h 3795528"/>
                  <a:gd name="connsiteX314" fmla="*/ 3581595 w 4689267"/>
                  <a:gd name="connsiteY314" fmla="*/ 1180630 h 3795528"/>
                  <a:gd name="connsiteX315" fmla="*/ 3402575 w 4689267"/>
                  <a:gd name="connsiteY315" fmla="*/ 1085742 h 3795528"/>
                  <a:gd name="connsiteX316" fmla="*/ 3218095 w 4689267"/>
                  <a:gd name="connsiteY316" fmla="*/ 980787 h 3795528"/>
                  <a:gd name="connsiteX317" fmla="*/ 2405235 w 4689267"/>
                  <a:gd name="connsiteY317" fmla="*/ 867902 h 3795528"/>
                  <a:gd name="connsiteX318" fmla="*/ 2385608 w 4689267"/>
                  <a:gd name="connsiteY318" fmla="*/ 871854 h 3795528"/>
                  <a:gd name="connsiteX319" fmla="*/ 2393364 w 4689267"/>
                  <a:gd name="connsiteY319" fmla="*/ 900942 h 3795528"/>
                  <a:gd name="connsiteX320" fmla="*/ 2322537 w 4689267"/>
                  <a:gd name="connsiteY320" fmla="*/ 933164 h 3795528"/>
                  <a:gd name="connsiteX321" fmla="*/ 2365991 w 4689267"/>
                  <a:gd name="connsiteY321" fmla="*/ 1004579 h 3795528"/>
                  <a:gd name="connsiteX322" fmla="*/ 2297882 w 4689267"/>
                  <a:gd name="connsiteY322" fmla="*/ 1004439 h 3795528"/>
                  <a:gd name="connsiteX323" fmla="*/ 2219758 w 4689267"/>
                  <a:gd name="connsiteY323" fmla="*/ 941459 h 3795528"/>
                  <a:gd name="connsiteX324" fmla="*/ 2192211 w 4689267"/>
                  <a:gd name="connsiteY324" fmla="*/ 888477 h 3795528"/>
                  <a:gd name="connsiteX325" fmla="*/ 2178098 w 4689267"/>
                  <a:gd name="connsiteY325" fmla="*/ 876125 h 3795528"/>
                  <a:gd name="connsiteX326" fmla="*/ 2128760 w 4689267"/>
                  <a:gd name="connsiteY326" fmla="*/ 893331 h 3795528"/>
                  <a:gd name="connsiteX327" fmla="*/ 2072152 w 4689267"/>
                  <a:gd name="connsiteY327" fmla="*/ 920654 h 3795528"/>
                  <a:gd name="connsiteX328" fmla="*/ 1979309 w 4689267"/>
                  <a:gd name="connsiteY328" fmla="*/ 989856 h 3795528"/>
                  <a:gd name="connsiteX329" fmla="*/ 1878458 w 4689267"/>
                  <a:gd name="connsiteY329" fmla="*/ 1200420 h 3795528"/>
                  <a:gd name="connsiteX330" fmla="*/ 1992974 w 4689267"/>
                  <a:gd name="connsiteY330" fmla="*/ 1156266 h 3795528"/>
                  <a:gd name="connsiteX331" fmla="*/ 2046488 w 4689267"/>
                  <a:gd name="connsiteY331" fmla="*/ 1166321 h 3795528"/>
                  <a:gd name="connsiteX332" fmla="*/ 2033120 w 4689267"/>
                  <a:gd name="connsiteY332" fmla="*/ 1236425 h 3795528"/>
                  <a:gd name="connsiteX333" fmla="*/ 2009463 w 4689267"/>
                  <a:gd name="connsiteY333" fmla="*/ 1246166 h 3795528"/>
                  <a:gd name="connsiteX334" fmla="*/ 2004037 w 4689267"/>
                  <a:gd name="connsiteY334" fmla="*/ 1279122 h 3795528"/>
                  <a:gd name="connsiteX335" fmla="*/ 1987425 w 4689267"/>
                  <a:gd name="connsiteY335" fmla="*/ 1265171 h 3795528"/>
                  <a:gd name="connsiteX336" fmla="*/ 1992525 w 4689267"/>
                  <a:gd name="connsiteY336" fmla="*/ 1279172 h 3795528"/>
                  <a:gd name="connsiteX337" fmla="*/ 1976619 w 4689267"/>
                  <a:gd name="connsiteY337" fmla="*/ 1299439 h 3795528"/>
                  <a:gd name="connsiteX338" fmla="*/ 1959799 w 4689267"/>
                  <a:gd name="connsiteY338" fmla="*/ 1307285 h 3795528"/>
                  <a:gd name="connsiteX339" fmla="*/ 1945300 w 4689267"/>
                  <a:gd name="connsiteY339" fmla="*/ 1327530 h 3795528"/>
                  <a:gd name="connsiteX340" fmla="*/ 1967085 w 4689267"/>
                  <a:gd name="connsiteY340" fmla="*/ 1433005 h 3795528"/>
                  <a:gd name="connsiteX341" fmla="*/ 1998276 w 4689267"/>
                  <a:gd name="connsiteY341" fmla="*/ 1500856 h 3795528"/>
                  <a:gd name="connsiteX342" fmla="*/ 2020039 w 4689267"/>
                  <a:gd name="connsiteY342" fmla="*/ 1552358 h 3795528"/>
                  <a:gd name="connsiteX343" fmla="*/ 2115773 w 4689267"/>
                  <a:gd name="connsiteY343" fmla="*/ 1562396 h 3795528"/>
                  <a:gd name="connsiteX344" fmla="*/ 2236807 w 4689267"/>
                  <a:gd name="connsiteY344" fmla="*/ 1548384 h 3795528"/>
                  <a:gd name="connsiteX345" fmla="*/ 2256945 w 4689267"/>
                  <a:gd name="connsiteY345" fmla="*/ 1514363 h 3795528"/>
                  <a:gd name="connsiteX346" fmla="*/ 2121098 w 4689267"/>
                  <a:gd name="connsiteY346" fmla="*/ 1447443 h 3795528"/>
                  <a:gd name="connsiteX347" fmla="*/ 2221871 w 4689267"/>
                  <a:gd name="connsiteY347" fmla="*/ 1394887 h 3795528"/>
                  <a:gd name="connsiteX348" fmla="*/ 2337418 w 4689267"/>
                  <a:gd name="connsiteY348" fmla="*/ 1450935 h 3795528"/>
                  <a:gd name="connsiteX349" fmla="*/ 2267886 w 4689267"/>
                  <a:gd name="connsiteY349" fmla="*/ 1248946 h 3795528"/>
                  <a:gd name="connsiteX350" fmla="*/ 2302120 w 4689267"/>
                  <a:gd name="connsiteY350" fmla="*/ 1161411 h 3795528"/>
                  <a:gd name="connsiteX351" fmla="*/ 2365475 w 4689267"/>
                  <a:gd name="connsiteY351" fmla="*/ 1263204 h 3795528"/>
                  <a:gd name="connsiteX352" fmla="*/ 2443588 w 4689267"/>
                  <a:gd name="connsiteY352" fmla="*/ 1411999 h 3795528"/>
                  <a:gd name="connsiteX353" fmla="*/ 2521225 w 4689267"/>
                  <a:gd name="connsiteY353" fmla="*/ 1555687 h 3795528"/>
                  <a:gd name="connsiteX354" fmla="*/ 2575064 w 4689267"/>
                  <a:gd name="connsiteY354" fmla="*/ 1658366 h 3795528"/>
                  <a:gd name="connsiteX355" fmla="*/ 2648206 w 4689267"/>
                  <a:gd name="connsiteY355" fmla="*/ 1652531 h 3795528"/>
                  <a:gd name="connsiteX356" fmla="*/ 2683745 w 4689267"/>
                  <a:gd name="connsiteY356" fmla="*/ 1641664 h 3795528"/>
                  <a:gd name="connsiteX357" fmla="*/ 2701854 w 4689267"/>
                  <a:gd name="connsiteY357" fmla="*/ 1627108 h 3795528"/>
                  <a:gd name="connsiteX358" fmla="*/ 2725972 w 4689267"/>
                  <a:gd name="connsiteY358" fmla="*/ 1669189 h 3795528"/>
                  <a:gd name="connsiteX359" fmla="*/ 2693246 w 4689267"/>
                  <a:gd name="connsiteY359" fmla="*/ 1699426 h 3795528"/>
                  <a:gd name="connsiteX360" fmla="*/ 2665216 w 4689267"/>
                  <a:gd name="connsiteY360" fmla="*/ 1790441 h 3795528"/>
                  <a:gd name="connsiteX361" fmla="*/ 2654158 w 4689267"/>
                  <a:gd name="connsiteY361" fmla="*/ 1774535 h 3795528"/>
                  <a:gd name="connsiteX362" fmla="*/ 2684345 w 4689267"/>
                  <a:gd name="connsiteY362" fmla="*/ 1851202 h 3795528"/>
                  <a:gd name="connsiteX363" fmla="*/ 2750593 w 4689267"/>
                  <a:gd name="connsiteY363" fmla="*/ 1948764 h 3795528"/>
                  <a:gd name="connsiteX364" fmla="*/ 2810211 w 4689267"/>
                  <a:gd name="connsiteY364" fmla="*/ 2006330 h 3795528"/>
                  <a:gd name="connsiteX365" fmla="*/ 2868220 w 4689267"/>
                  <a:gd name="connsiteY365" fmla="*/ 1994347 h 3795528"/>
                  <a:gd name="connsiteX366" fmla="*/ 2841037 w 4689267"/>
                  <a:gd name="connsiteY366" fmla="*/ 2049173 h 3795528"/>
                  <a:gd name="connsiteX367" fmla="*/ 2882366 w 4689267"/>
                  <a:gd name="connsiteY367" fmla="*/ 2114843 h 3795528"/>
                  <a:gd name="connsiteX368" fmla="*/ 3052094 w 4689267"/>
                  <a:gd name="connsiteY368" fmla="*/ 2169327 h 3795528"/>
                  <a:gd name="connsiteX369" fmla="*/ 3016566 w 4689267"/>
                  <a:gd name="connsiteY369" fmla="*/ 2125066 h 3795528"/>
                  <a:gd name="connsiteX370" fmla="*/ 3019559 w 4689267"/>
                  <a:gd name="connsiteY370" fmla="*/ 2086932 h 3795528"/>
                  <a:gd name="connsiteX371" fmla="*/ 2995341 w 4689267"/>
                  <a:gd name="connsiteY371" fmla="*/ 2052513 h 3795528"/>
                  <a:gd name="connsiteX372" fmla="*/ 3006471 w 4689267"/>
                  <a:gd name="connsiteY372" fmla="*/ 2007092 h 3795528"/>
                  <a:gd name="connsiteX373" fmla="*/ 3168768 w 4689267"/>
                  <a:gd name="connsiteY373" fmla="*/ 2000137 h 3795528"/>
                  <a:gd name="connsiteX374" fmla="*/ 3160173 w 4689267"/>
                  <a:gd name="connsiteY374" fmla="*/ 2006728 h 3795528"/>
                  <a:gd name="connsiteX375" fmla="*/ 3159623 w 4689267"/>
                  <a:gd name="connsiteY375" fmla="*/ 2007458 h 3795528"/>
                  <a:gd name="connsiteX376" fmla="*/ 3159747 w 4689267"/>
                  <a:gd name="connsiteY376" fmla="*/ 2007372 h 3795528"/>
                  <a:gd name="connsiteX377" fmla="*/ 3195021 w 4689267"/>
                  <a:gd name="connsiteY377" fmla="*/ 2017556 h 3795528"/>
                  <a:gd name="connsiteX378" fmla="*/ 3226177 w 4689267"/>
                  <a:gd name="connsiteY378" fmla="*/ 2052827 h 3795528"/>
                  <a:gd name="connsiteX379" fmla="*/ 3240391 w 4689267"/>
                  <a:gd name="connsiteY379" fmla="*/ 2167948 h 3795528"/>
                  <a:gd name="connsiteX380" fmla="*/ 3645170 w 4689267"/>
                  <a:gd name="connsiteY380" fmla="*/ 2069305 h 3795528"/>
                  <a:gd name="connsiteX381" fmla="*/ 3730603 w 4689267"/>
                  <a:gd name="connsiteY381" fmla="*/ 2029186 h 3795528"/>
                  <a:gd name="connsiteX382" fmla="*/ 3813822 w 4689267"/>
                  <a:gd name="connsiteY382" fmla="*/ 1972825 h 3795528"/>
                  <a:gd name="connsiteX383" fmla="*/ 3820099 w 4689267"/>
                  <a:gd name="connsiteY383" fmla="*/ 1919961 h 3795528"/>
                  <a:gd name="connsiteX384" fmla="*/ 3756233 w 4689267"/>
                  <a:gd name="connsiteY384" fmla="*/ 1828884 h 3795528"/>
                  <a:gd name="connsiteX385" fmla="*/ 3743393 w 4689267"/>
                  <a:gd name="connsiteY385" fmla="*/ 1857474 h 3795528"/>
                  <a:gd name="connsiteX386" fmla="*/ 3721109 w 4689267"/>
                  <a:gd name="connsiteY386" fmla="*/ 1856213 h 3795528"/>
                  <a:gd name="connsiteX387" fmla="*/ 3700360 w 4689267"/>
                  <a:gd name="connsiteY387" fmla="*/ 1877225 h 3795528"/>
                  <a:gd name="connsiteX388" fmla="*/ 3672022 w 4689267"/>
                  <a:gd name="connsiteY388" fmla="*/ 1880448 h 3795528"/>
                  <a:gd name="connsiteX389" fmla="*/ 3650982 w 4689267"/>
                  <a:gd name="connsiteY389" fmla="*/ 1889454 h 3795528"/>
                  <a:gd name="connsiteX390" fmla="*/ 3605399 w 4689267"/>
                  <a:gd name="connsiteY390" fmla="*/ 1860400 h 3795528"/>
                  <a:gd name="connsiteX391" fmla="*/ 3642771 w 4689267"/>
                  <a:gd name="connsiteY391" fmla="*/ 1817344 h 3795528"/>
                  <a:gd name="connsiteX392" fmla="*/ 3657047 w 4689267"/>
                  <a:gd name="connsiteY392" fmla="*/ 1746102 h 3795528"/>
                  <a:gd name="connsiteX393" fmla="*/ 3591000 w 4689267"/>
                  <a:gd name="connsiteY393" fmla="*/ 1626559 h 3795528"/>
                  <a:gd name="connsiteX394" fmla="*/ 3525223 w 4689267"/>
                  <a:gd name="connsiteY394" fmla="*/ 1566891 h 3795528"/>
                  <a:gd name="connsiteX395" fmla="*/ 3468806 w 4689267"/>
                  <a:gd name="connsiteY395" fmla="*/ 1511853 h 3795528"/>
                  <a:gd name="connsiteX396" fmla="*/ 3428418 w 4689267"/>
                  <a:gd name="connsiteY396" fmla="*/ 1506999 h 3795528"/>
                  <a:gd name="connsiteX397" fmla="*/ 3413190 w 4689267"/>
                  <a:gd name="connsiteY397" fmla="*/ 1520394 h 3795528"/>
                  <a:gd name="connsiteX398" fmla="*/ 3378620 w 4689267"/>
                  <a:gd name="connsiteY398" fmla="*/ 1530012 h 3795528"/>
                  <a:gd name="connsiteX399" fmla="*/ 3213028 w 4689267"/>
                  <a:gd name="connsiteY399" fmla="*/ 1498356 h 3795528"/>
                  <a:gd name="connsiteX400" fmla="*/ 3181334 w 4689267"/>
                  <a:gd name="connsiteY400" fmla="*/ 1477299 h 3795528"/>
                  <a:gd name="connsiteX401" fmla="*/ 3159778 w 4689267"/>
                  <a:gd name="connsiteY401" fmla="*/ 1470523 h 3795528"/>
                  <a:gd name="connsiteX402" fmla="*/ 3155205 w 4689267"/>
                  <a:gd name="connsiteY402" fmla="*/ 1419212 h 3795528"/>
                  <a:gd name="connsiteX403" fmla="*/ 3276099 w 4689267"/>
                  <a:gd name="connsiteY403" fmla="*/ 1383818 h 3795528"/>
                  <a:gd name="connsiteX404" fmla="*/ 3216419 w 4689267"/>
                  <a:gd name="connsiteY404" fmla="*/ 1266360 h 3795528"/>
                  <a:gd name="connsiteX405" fmla="*/ 3142487 w 4689267"/>
                  <a:gd name="connsiteY405" fmla="*/ 1237938 h 3795528"/>
                  <a:gd name="connsiteX406" fmla="*/ 3109862 w 4689267"/>
                  <a:gd name="connsiteY406" fmla="*/ 1242024 h 3795528"/>
                  <a:gd name="connsiteX407" fmla="*/ 3037169 w 4689267"/>
                  <a:gd name="connsiteY407" fmla="*/ 1261091 h 3795528"/>
                  <a:gd name="connsiteX408" fmla="*/ 3019755 w 4689267"/>
                  <a:gd name="connsiteY408" fmla="*/ 1280007 h 3795528"/>
                  <a:gd name="connsiteX409" fmla="*/ 3028414 w 4689267"/>
                  <a:gd name="connsiteY409" fmla="*/ 1285562 h 3795528"/>
                  <a:gd name="connsiteX410" fmla="*/ 3016056 w 4689267"/>
                  <a:gd name="connsiteY410" fmla="*/ 1295381 h 3795528"/>
                  <a:gd name="connsiteX411" fmla="*/ 3023918 w 4689267"/>
                  <a:gd name="connsiteY411" fmla="*/ 1329489 h 3795528"/>
                  <a:gd name="connsiteX412" fmla="*/ 3023674 w 4689267"/>
                  <a:gd name="connsiteY412" fmla="*/ 1329459 h 3795528"/>
                  <a:gd name="connsiteX413" fmla="*/ 3024149 w 4689267"/>
                  <a:gd name="connsiteY413" fmla="*/ 1329873 h 3795528"/>
                  <a:gd name="connsiteX414" fmla="*/ 3009762 w 4689267"/>
                  <a:gd name="connsiteY414" fmla="*/ 1348732 h 3795528"/>
                  <a:gd name="connsiteX415" fmla="*/ 2969284 w 4689267"/>
                  <a:gd name="connsiteY415" fmla="*/ 1332182 h 3795528"/>
                  <a:gd name="connsiteX416" fmla="*/ 2930813 w 4689267"/>
                  <a:gd name="connsiteY416" fmla="*/ 1233880 h 3795528"/>
                  <a:gd name="connsiteX417" fmla="*/ 2988963 w 4689267"/>
                  <a:gd name="connsiteY417" fmla="*/ 1124891 h 3795528"/>
                  <a:gd name="connsiteX418" fmla="*/ 2960132 w 4689267"/>
                  <a:gd name="connsiteY418" fmla="*/ 1068227 h 3795528"/>
                  <a:gd name="connsiteX419" fmla="*/ 2895571 w 4689267"/>
                  <a:gd name="connsiteY419" fmla="*/ 991246 h 3795528"/>
                  <a:gd name="connsiteX420" fmla="*/ 2933862 w 4689267"/>
                  <a:gd name="connsiteY420" fmla="*/ 960812 h 3795528"/>
                  <a:gd name="connsiteX421" fmla="*/ 3026923 w 4689267"/>
                  <a:gd name="connsiteY421" fmla="*/ 1022352 h 3795528"/>
                  <a:gd name="connsiteX422" fmla="*/ 3121537 w 4689267"/>
                  <a:gd name="connsiteY422" fmla="*/ 1075939 h 3795528"/>
                  <a:gd name="connsiteX423" fmla="*/ 3073639 w 4689267"/>
                  <a:gd name="connsiteY423" fmla="*/ 1040483 h 3795528"/>
                  <a:gd name="connsiteX424" fmla="*/ 3100267 w 4689267"/>
                  <a:gd name="connsiteY424" fmla="*/ 1012185 h 3795528"/>
                  <a:gd name="connsiteX425" fmla="*/ 3153366 w 4689267"/>
                  <a:gd name="connsiteY425" fmla="*/ 1009523 h 3795528"/>
                  <a:gd name="connsiteX426" fmla="*/ 3108808 w 4689267"/>
                  <a:gd name="connsiteY426" fmla="*/ 979678 h 3795528"/>
                  <a:gd name="connsiteX427" fmla="*/ 2899623 w 4689267"/>
                  <a:gd name="connsiteY427" fmla="*/ 921770 h 3795528"/>
                  <a:gd name="connsiteX428" fmla="*/ 2859084 w 4689267"/>
                  <a:gd name="connsiteY428" fmla="*/ 941605 h 3795528"/>
                  <a:gd name="connsiteX429" fmla="*/ 2833986 w 4689267"/>
                  <a:gd name="connsiteY429" fmla="*/ 959831 h 3795528"/>
                  <a:gd name="connsiteX430" fmla="*/ 2799842 w 4689267"/>
                  <a:gd name="connsiteY430" fmla="*/ 1003912 h 3795528"/>
                  <a:gd name="connsiteX431" fmla="*/ 2712419 w 4689267"/>
                  <a:gd name="connsiteY431" fmla="*/ 989038 h 3795528"/>
                  <a:gd name="connsiteX432" fmla="*/ 2656546 w 4689267"/>
                  <a:gd name="connsiteY432" fmla="*/ 948168 h 3795528"/>
                  <a:gd name="connsiteX433" fmla="*/ 2641396 w 4689267"/>
                  <a:gd name="connsiteY433" fmla="*/ 916658 h 3795528"/>
                  <a:gd name="connsiteX434" fmla="*/ 2634957 w 4689267"/>
                  <a:gd name="connsiteY434" fmla="*/ 882559 h 3795528"/>
                  <a:gd name="connsiteX435" fmla="*/ 2591413 w 4689267"/>
                  <a:gd name="connsiteY435" fmla="*/ 869651 h 3795528"/>
                  <a:gd name="connsiteX436" fmla="*/ 2488931 w 4689267"/>
                  <a:gd name="connsiteY436" fmla="*/ 863049 h 3795528"/>
                  <a:gd name="connsiteX437" fmla="*/ 2405235 w 4689267"/>
                  <a:gd name="connsiteY437" fmla="*/ 867902 h 3795528"/>
                  <a:gd name="connsiteX438" fmla="*/ 3149762 w 4689267"/>
                  <a:gd name="connsiteY438" fmla="*/ 2150770 h 3795528"/>
                  <a:gd name="connsiteX439" fmla="*/ 3164693 w 4689267"/>
                  <a:gd name="connsiteY439" fmla="*/ 2166256 h 3795528"/>
                  <a:gd name="connsiteX440" fmla="*/ 3149762 w 4689267"/>
                  <a:gd name="connsiteY440" fmla="*/ 2150770 h 3795528"/>
                  <a:gd name="connsiteX441" fmla="*/ 3159623 w 4689267"/>
                  <a:gd name="connsiteY441" fmla="*/ 2007458 h 3795528"/>
                  <a:gd name="connsiteX442" fmla="*/ 3159326 w 4689267"/>
                  <a:gd name="connsiteY442" fmla="*/ 2007685 h 3795528"/>
                  <a:gd name="connsiteX443" fmla="*/ 3158579 w 4689267"/>
                  <a:gd name="connsiteY443" fmla="*/ 2009009 h 3795528"/>
                  <a:gd name="connsiteX444" fmla="*/ 3159348 w 4689267"/>
                  <a:gd name="connsiteY444" fmla="*/ 2007837 h 3795528"/>
                  <a:gd name="connsiteX445" fmla="*/ 3159623 w 4689267"/>
                  <a:gd name="connsiteY445" fmla="*/ 2007458 h 3795528"/>
                  <a:gd name="connsiteX446" fmla="*/ 3378689 w 4689267"/>
                  <a:gd name="connsiteY446" fmla="*/ 1663145 h 3795528"/>
                  <a:gd name="connsiteX447" fmla="*/ 3391394 w 4689267"/>
                  <a:gd name="connsiteY447" fmla="*/ 1702608 h 3795528"/>
                  <a:gd name="connsiteX448" fmla="*/ 3473145 w 4689267"/>
                  <a:gd name="connsiteY448" fmla="*/ 1784784 h 3795528"/>
                  <a:gd name="connsiteX449" fmla="*/ 3530229 w 4689267"/>
                  <a:gd name="connsiteY449" fmla="*/ 1869562 h 3795528"/>
                  <a:gd name="connsiteX450" fmla="*/ 3534517 w 4689267"/>
                  <a:gd name="connsiteY450" fmla="*/ 1896005 h 3795528"/>
                  <a:gd name="connsiteX451" fmla="*/ 3521228 w 4689267"/>
                  <a:gd name="connsiteY451" fmla="*/ 1912617 h 3795528"/>
                  <a:gd name="connsiteX452" fmla="*/ 3524389 w 4689267"/>
                  <a:gd name="connsiteY452" fmla="*/ 1939290 h 3795528"/>
                  <a:gd name="connsiteX453" fmla="*/ 3513213 w 4689267"/>
                  <a:gd name="connsiteY453" fmla="*/ 1927845 h 3795528"/>
                  <a:gd name="connsiteX454" fmla="*/ 3502121 w 4689267"/>
                  <a:gd name="connsiteY454" fmla="*/ 1949800 h 3795528"/>
                  <a:gd name="connsiteX455" fmla="*/ 3501035 w 4689267"/>
                  <a:gd name="connsiteY455" fmla="*/ 1950284 h 3795528"/>
                  <a:gd name="connsiteX456" fmla="*/ 3501175 w 4689267"/>
                  <a:gd name="connsiteY456" fmla="*/ 1950388 h 3795528"/>
                  <a:gd name="connsiteX457" fmla="*/ 3511134 w 4689267"/>
                  <a:gd name="connsiteY457" fmla="*/ 1962393 h 3795528"/>
                  <a:gd name="connsiteX458" fmla="*/ 3495278 w 4689267"/>
                  <a:gd name="connsiteY458" fmla="*/ 1964707 h 3795528"/>
                  <a:gd name="connsiteX459" fmla="*/ 3477427 w 4689267"/>
                  <a:gd name="connsiteY459" fmla="*/ 1975766 h 3795528"/>
                  <a:gd name="connsiteX460" fmla="*/ 3422344 w 4689267"/>
                  <a:gd name="connsiteY460" fmla="*/ 1978271 h 3795528"/>
                  <a:gd name="connsiteX461" fmla="*/ 3313635 w 4689267"/>
                  <a:gd name="connsiteY461" fmla="*/ 1930861 h 3795528"/>
                  <a:gd name="connsiteX462" fmla="*/ 3285129 w 4689267"/>
                  <a:gd name="connsiteY462" fmla="*/ 1822701 h 3795528"/>
                  <a:gd name="connsiteX463" fmla="*/ 3337808 w 4689267"/>
                  <a:gd name="connsiteY463" fmla="*/ 1680850 h 3795528"/>
                  <a:gd name="connsiteX464" fmla="*/ 3378689 w 4689267"/>
                  <a:gd name="connsiteY464" fmla="*/ 1663145 h 3795528"/>
                  <a:gd name="connsiteX465" fmla="*/ 633193 w 4689267"/>
                  <a:gd name="connsiteY465" fmla="*/ 1327804 h 3795528"/>
                  <a:gd name="connsiteX466" fmla="*/ 631921 w 4689267"/>
                  <a:gd name="connsiteY466" fmla="*/ 1346463 h 3795528"/>
                  <a:gd name="connsiteX467" fmla="*/ 616452 w 4689267"/>
                  <a:gd name="connsiteY467" fmla="*/ 1377260 h 3795528"/>
                  <a:gd name="connsiteX468" fmla="*/ 584583 w 4689267"/>
                  <a:gd name="connsiteY468" fmla="*/ 1431526 h 3795528"/>
                  <a:gd name="connsiteX469" fmla="*/ 536797 w 4689267"/>
                  <a:gd name="connsiteY469" fmla="*/ 1586423 h 3795528"/>
                  <a:gd name="connsiteX470" fmla="*/ 588220 w 4689267"/>
                  <a:gd name="connsiteY470" fmla="*/ 1900899 h 3795528"/>
                  <a:gd name="connsiteX471" fmla="*/ 709451 w 4689267"/>
                  <a:gd name="connsiteY471" fmla="*/ 1866296 h 3795528"/>
                  <a:gd name="connsiteX472" fmla="*/ 877918 w 4689267"/>
                  <a:gd name="connsiteY472" fmla="*/ 1873481 h 3795528"/>
                  <a:gd name="connsiteX473" fmla="*/ 1197158 w 4689267"/>
                  <a:gd name="connsiteY473" fmla="*/ 1926053 h 3795528"/>
                  <a:gd name="connsiteX474" fmla="*/ 1228045 w 4689267"/>
                  <a:gd name="connsiteY474" fmla="*/ 1934612 h 3795528"/>
                  <a:gd name="connsiteX475" fmla="*/ 1242909 w 4689267"/>
                  <a:gd name="connsiteY475" fmla="*/ 1938737 h 3795528"/>
                  <a:gd name="connsiteX476" fmla="*/ 1248856 w 4689267"/>
                  <a:gd name="connsiteY476" fmla="*/ 1950316 h 3795528"/>
                  <a:gd name="connsiteX477" fmla="*/ 1281044 w 4689267"/>
                  <a:gd name="connsiteY477" fmla="*/ 1940631 h 3795528"/>
                  <a:gd name="connsiteX478" fmla="*/ 1381772 w 4689267"/>
                  <a:gd name="connsiteY478" fmla="*/ 1838524 h 3795528"/>
                  <a:gd name="connsiteX479" fmla="*/ 1663589 w 4689267"/>
                  <a:gd name="connsiteY479" fmla="*/ 1737152 h 3795528"/>
                  <a:gd name="connsiteX480" fmla="*/ 1840609 w 4689267"/>
                  <a:gd name="connsiteY480" fmla="*/ 1729271 h 3795528"/>
                  <a:gd name="connsiteX481" fmla="*/ 2011637 w 4689267"/>
                  <a:gd name="connsiteY481" fmla="*/ 1751242 h 3795528"/>
                  <a:gd name="connsiteX482" fmla="*/ 1956823 w 4689267"/>
                  <a:gd name="connsiteY482" fmla="*/ 1642398 h 3795528"/>
                  <a:gd name="connsiteX483" fmla="*/ 1928116 w 4689267"/>
                  <a:gd name="connsiteY483" fmla="*/ 1590420 h 3795528"/>
                  <a:gd name="connsiteX484" fmla="*/ 1896006 w 4689267"/>
                  <a:gd name="connsiteY484" fmla="*/ 1548547 h 3795528"/>
                  <a:gd name="connsiteX485" fmla="*/ 1892285 w 4689267"/>
                  <a:gd name="connsiteY485" fmla="*/ 1558276 h 3795528"/>
                  <a:gd name="connsiteX486" fmla="*/ 1557430 w 4689267"/>
                  <a:gd name="connsiteY486" fmla="*/ 1492045 h 3795528"/>
                  <a:gd name="connsiteX487" fmla="*/ 1220586 w 4689267"/>
                  <a:gd name="connsiteY487" fmla="*/ 1429810 h 3795528"/>
                  <a:gd name="connsiteX488" fmla="*/ 1050381 w 4689267"/>
                  <a:gd name="connsiteY488" fmla="*/ 1407890 h 3795528"/>
                  <a:gd name="connsiteX489" fmla="*/ 888690 w 4689267"/>
                  <a:gd name="connsiteY489" fmla="*/ 1379160 h 3795528"/>
                  <a:gd name="connsiteX490" fmla="*/ 726876 w 4689267"/>
                  <a:gd name="connsiteY490" fmla="*/ 1341569 h 3795528"/>
                  <a:gd name="connsiteX491" fmla="*/ 660992 w 4689267"/>
                  <a:gd name="connsiteY491" fmla="*/ 1319896 h 3795528"/>
                  <a:gd name="connsiteX492" fmla="*/ 633193 w 4689267"/>
                  <a:gd name="connsiteY492" fmla="*/ 1327804 h 3795528"/>
                  <a:gd name="connsiteX493" fmla="*/ 3055877 w 4689267"/>
                  <a:gd name="connsiteY493" fmla="*/ 1527017 h 3795528"/>
                  <a:gd name="connsiteX494" fmla="*/ 3045340 w 4689267"/>
                  <a:gd name="connsiteY494" fmla="*/ 1570538 h 3795528"/>
                  <a:gd name="connsiteX495" fmla="*/ 3028996 w 4689267"/>
                  <a:gd name="connsiteY495" fmla="*/ 1603953 h 3795528"/>
                  <a:gd name="connsiteX496" fmla="*/ 3002778 w 4689267"/>
                  <a:gd name="connsiteY496" fmla="*/ 1657876 h 3795528"/>
                  <a:gd name="connsiteX497" fmla="*/ 3008976 w 4689267"/>
                  <a:gd name="connsiteY497" fmla="*/ 1672068 h 3795528"/>
                  <a:gd name="connsiteX498" fmla="*/ 3006269 w 4689267"/>
                  <a:gd name="connsiteY498" fmla="*/ 1688445 h 3795528"/>
                  <a:gd name="connsiteX499" fmla="*/ 3023442 w 4689267"/>
                  <a:gd name="connsiteY499" fmla="*/ 1709434 h 3795528"/>
                  <a:gd name="connsiteX500" fmla="*/ 3050429 w 4689267"/>
                  <a:gd name="connsiteY500" fmla="*/ 1789128 h 3795528"/>
                  <a:gd name="connsiteX501" fmla="*/ 3041254 w 4689267"/>
                  <a:gd name="connsiteY501" fmla="*/ 1875032 h 3795528"/>
                  <a:gd name="connsiteX502" fmla="*/ 3025146 w 4689267"/>
                  <a:gd name="connsiteY502" fmla="*/ 1886471 h 3795528"/>
                  <a:gd name="connsiteX503" fmla="*/ 3018101 w 4689267"/>
                  <a:gd name="connsiteY503" fmla="*/ 1899227 h 3795528"/>
                  <a:gd name="connsiteX504" fmla="*/ 3012788 w 4689267"/>
                  <a:gd name="connsiteY504" fmla="*/ 1897580 h 3795528"/>
                  <a:gd name="connsiteX505" fmla="*/ 2999802 w 4689267"/>
                  <a:gd name="connsiteY505" fmla="*/ 1900948 h 3795528"/>
                  <a:gd name="connsiteX506" fmla="*/ 2999622 w 4689267"/>
                  <a:gd name="connsiteY506" fmla="*/ 1916305 h 3795528"/>
                  <a:gd name="connsiteX507" fmla="*/ 2983391 w 4689267"/>
                  <a:gd name="connsiteY507" fmla="*/ 1903493 h 3795528"/>
                  <a:gd name="connsiteX508" fmla="*/ 2968931 w 4689267"/>
                  <a:gd name="connsiteY508" fmla="*/ 1904692 h 3795528"/>
                  <a:gd name="connsiteX509" fmla="*/ 2962401 w 4689267"/>
                  <a:gd name="connsiteY509" fmla="*/ 1911311 h 3795528"/>
                  <a:gd name="connsiteX510" fmla="*/ 2952912 w 4689267"/>
                  <a:gd name="connsiteY510" fmla="*/ 1909125 h 3795528"/>
                  <a:gd name="connsiteX511" fmla="*/ 2887163 w 4689267"/>
                  <a:gd name="connsiteY511" fmla="*/ 1896139 h 3795528"/>
                  <a:gd name="connsiteX512" fmla="*/ 2819486 w 4689267"/>
                  <a:gd name="connsiteY512" fmla="*/ 1825789 h 3795528"/>
                  <a:gd name="connsiteX513" fmla="*/ 2913460 w 4689267"/>
                  <a:gd name="connsiteY513" fmla="*/ 1599122 h 3795528"/>
                  <a:gd name="connsiteX514" fmla="*/ 3055877 w 4689267"/>
                  <a:gd name="connsiteY514" fmla="*/ 1527017 h 3795528"/>
                  <a:gd name="connsiteX515" fmla="*/ 3361611 w 4689267"/>
                  <a:gd name="connsiteY515" fmla="*/ 1772291 h 3795528"/>
                  <a:gd name="connsiteX516" fmla="*/ 3355911 w 4689267"/>
                  <a:gd name="connsiteY516" fmla="*/ 1788949 h 3795528"/>
                  <a:gd name="connsiteX517" fmla="*/ 3361611 w 4689267"/>
                  <a:gd name="connsiteY517" fmla="*/ 1772291 h 3795528"/>
                  <a:gd name="connsiteX518" fmla="*/ 2862788 w 4689267"/>
                  <a:gd name="connsiteY518" fmla="*/ 1761452 h 3795528"/>
                  <a:gd name="connsiteX519" fmla="*/ 2859392 w 4689267"/>
                  <a:gd name="connsiteY519" fmla="*/ 1782038 h 3795528"/>
                  <a:gd name="connsiteX520" fmla="*/ 2862788 w 4689267"/>
                  <a:gd name="connsiteY520" fmla="*/ 1761452 h 3795528"/>
                  <a:gd name="connsiteX521" fmla="*/ 3393614 w 4689267"/>
                  <a:gd name="connsiteY521" fmla="*/ 1737682 h 3795528"/>
                  <a:gd name="connsiteX522" fmla="*/ 3397975 w 4689267"/>
                  <a:gd name="connsiteY522" fmla="*/ 1753235 h 3795528"/>
                  <a:gd name="connsiteX523" fmla="*/ 3393614 w 4689267"/>
                  <a:gd name="connsiteY523" fmla="*/ 1737682 h 3795528"/>
                  <a:gd name="connsiteX524" fmla="*/ 2998652 w 4689267"/>
                  <a:gd name="connsiteY524" fmla="*/ 1609894 h 3795528"/>
                  <a:gd name="connsiteX525" fmla="*/ 3021643 w 4689267"/>
                  <a:gd name="connsiteY525" fmla="*/ 1621378 h 3795528"/>
                  <a:gd name="connsiteX526" fmla="*/ 2998652 w 4689267"/>
                  <a:gd name="connsiteY526" fmla="*/ 1609894 h 3795528"/>
                  <a:gd name="connsiteX527" fmla="*/ 130426 w 4689267"/>
                  <a:gd name="connsiteY527" fmla="*/ 809708 h 3795528"/>
                  <a:gd name="connsiteX528" fmla="*/ 56399 w 4689267"/>
                  <a:gd name="connsiteY528" fmla="*/ 1074073 h 3795528"/>
                  <a:gd name="connsiteX529" fmla="*/ 78717 w 4689267"/>
                  <a:gd name="connsiteY529" fmla="*/ 1438823 h 3795528"/>
                  <a:gd name="connsiteX530" fmla="*/ 153658 w 4689267"/>
                  <a:gd name="connsiteY530" fmla="*/ 1539753 h 3795528"/>
                  <a:gd name="connsiteX531" fmla="*/ 335907 w 4689267"/>
                  <a:gd name="connsiteY531" fmla="*/ 1552246 h 3795528"/>
                  <a:gd name="connsiteX532" fmla="*/ 392105 w 4689267"/>
                  <a:gd name="connsiteY532" fmla="*/ 1283219 h 3795528"/>
                  <a:gd name="connsiteX533" fmla="*/ 418050 w 4689267"/>
                  <a:gd name="connsiteY533" fmla="*/ 1273147 h 3795528"/>
                  <a:gd name="connsiteX534" fmla="*/ 440581 w 4689267"/>
                  <a:gd name="connsiteY534" fmla="*/ 1275753 h 3795528"/>
                  <a:gd name="connsiteX535" fmla="*/ 441864 w 4689267"/>
                  <a:gd name="connsiteY535" fmla="*/ 1241789 h 3795528"/>
                  <a:gd name="connsiteX536" fmla="*/ 385139 w 4689267"/>
                  <a:gd name="connsiteY536" fmla="*/ 1161148 h 3795528"/>
                  <a:gd name="connsiteX537" fmla="*/ 302166 w 4689267"/>
                  <a:gd name="connsiteY537" fmla="*/ 1133595 h 3795528"/>
                  <a:gd name="connsiteX538" fmla="*/ 240878 w 4689267"/>
                  <a:gd name="connsiteY538" fmla="*/ 1110341 h 3795528"/>
                  <a:gd name="connsiteX539" fmla="*/ 313157 w 4689267"/>
                  <a:gd name="connsiteY539" fmla="*/ 1087899 h 3795528"/>
                  <a:gd name="connsiteX540" fmla="*/ 329394 w 4689267"/>
                  <a:gd name="connsiteY540" fmla="*/ 1067818 h 3795528"/>
                  <a:gd name="connsiteX541" fmla="*/ 295771 w 4689267"/>
                  <a:gd name="connsiteY541" fmla="*/ 1040029 h 3795528"/>
                  <a:gd name="connsiteX542" fmla="*/ 204683 w 4689267"/>
                  <a:gd name="connsiteY542" fmla="*/ 1034296 h 3795528"/>
                  <a:gd name="connsiteX543" fmla="*/ 242212 w 4689267"/>
                  <a:gd name="connsiteY543" fmla="*/ 981589 h 3795528"/>
                  <a:gd name="connsiteX544" fmla="*/ 303646 w 4689267"/>
                  <a:gd name="connsiteY544" fmla="*/ 951615 h 3795528"/>
                  <a:gd name="connsiteX545" fmla="*/ 282365 w 4689267"/>
                  <a:gd name="connsiteY545" fmla="*/ 864327 h 3795528"/>
                  <a:gd name="connsiteX546" fmla="*/ 232197 w 4689267"/>
                  <a:gd name="connsiteY546" fmla="*/ 795170 h 3795528"/>
                  <a:gd name="connsiteX547" fmla="*/ 130426 w 4689267"/>
                  <a:gd name="connsiteY547" fmla="*/ 809708 h 3795528"/>
                  <a:gd name="connsiteX548" fmla="*/ 418139 w 4689267"/>
                  <a:gd name="connsiteY548" fmla="*/ 1341138 h 3795528"/>
                  <a:gd name="connsiteX549" fmla="*/ 367209 w 4689267"/>
                  <a:gd name="connsiteY549" fmla="*/ 1414510 h 3795528"/>
                  <a:gd name="connsiteX550" fmla="*/ 385576 w 4689267"/>
                  <a:gd name="connsiteY550" fmla="*/ 1499247 h 3795528"/>
                  <a:gd name="connsiteX551" fmla="*/ 483042 w 4689267"/>
                  <a:gd name="connsiteY551" fmla="*/ 1549286 h 3795528"/>
                  <a:gd name="connsiteX552" fmla="*/ 547261 w 4689267"/>
                  <a:gd name="connsiteY552" fmla="*/ 1376801 h 3795528"/>
                  <a:gd name="connsiteX553" fmla="*/ 478166 w 4689267"/>
                  <a:gd name="connsiteY553" fmla="*/ 1354601 h 3795528"/>
                  <a:gd name="connsiteX554" fmla="*/ 418139 w 4689267"/>
                  <a:gd name="connsiteY554" fmla="*/ 1341138 h 3795528"/>
                  <a:gd name="connsiteX555" fmla="*/ 2350830 w 4689267"/>
                  <a:gd name="connsiteY555" fmla="*/ 1471252 h 3795528"/>
                  <a:gd name="connsiteX556" fmla="*/ 2361462 w 4689267"/>
                  <a:gd name="connsiteY556" fmla="*/ 1487842 h 3795528"/>
                  <a:gd name="connsiteX557" fmla="*/ 2350830 w 4689267"/>
                  <a:gd name="connsiteY557" fmla="*/ 1471252 h 3795528"/>
                  <a:gd name="connsiteX558" fmla="*/ 2509817 w 4689267"/>
                  <a:gd name="connsiteY558" fmla="*/ 1041651 h 3795528"/>
                  <a:gd name="connsiteX559" fmla="*/ 2566688 w 4689267"/>
                  <a:gd name="connsiteY559" fmla="*/ 1062417 h 3795528"/>
                  <a:gd name="connsiteX560" fmla="*/ 2598394 w 4689267"/>
                  <a:gd name="connsiteY560" fmla="*/ 1083507 h 3795528"/>
                  <a:gd name="connsiteX561" fmla="*/ 2744229 w 4689267"/>
                  <a:gd name="connsiteY561" fmla="*/ 1156100 h 3795528"/>
                  <a:gd name="connsiteX562" fmla="*/ 2807596 w 4689267"/>
                  <a:gd name="connsiteY562" fmla="*/ 1246941 h 3795528"/>
                  <a:gd name="connsiteX563" fmla="*/ 2807899 w 4689267"/>
                  <a:gd name="connsiteY563" fmla="*/ 1283546 h 3795528"/>
                  <a:gd name="connsiteX564" fmla="*/ 2814047 w 4689267"/>
                  <a:gd name="connsiteY564" fmla="*/ 1311149 h 3795528"/>
                  <a:gd name="connsiteX565" fmla="*/ 2801521 w 4689267"/>
                  <a:gd name="connsiteY565" fmla="*/ 1338741 h 3795528"/>
                  <a:gd name="connsiteX566" fmla="*/ 2801773 w 4689267"/>
                  <a:gd name="connsiteY566" fmla="*/ 1354272 h 3795528"/>
                  <a:gd name="connsiteX567" fmla="*/ 2719720 w 4689267"/>
                  <a:gd name="connsiteY567" fmla="*/ 1418782 h 3795528"/>
                  <a:gd name="connsiteX568" fmla="*/ 2620443 w 4689267"/>
                  <a:gd name="connsiteY568" fmla="*/ 1384728 h 3795528"/>
                  <a:gd name="connsiteX569" fmla="*/ 2578413 w 4689267"/>
                  <a:gd name="connsiteY569" fmla="*/ 1300158 h 3795528"/>
                  <a:gd name="connsiteX570" fmla="*/ 2577595 w 4689267"/>
                  <a:gd name="connsiteY570" fmla="*/ 1278412 h 3795528"/>
                  <a:gd name="connsiteX571" fmla="*/ 2568168 w 4689267"/>
                  <a:gd name="connsiteY571" fmla="*/ 1266581 h 3795528"/>
                  <a:gd name="connsiteX572" fmla="*/ 2558752 w 4689267"/>
                  <a:gd name="connsiteY572" fmla="*/ 1211211 h 3795528"/>
                  <a:gd name="connsiteX573" fmla="*/ 2502245 w 4689267"/>
                  <a:gd name="connsiteY573" fmla="*/ 1143887 h 3795528"/>
                  <a:gd name="connsiteX574" fmla="*/ 2472002 w 4689267"/>
                  <a:gd name="connsiteY574" fmla="*/ 1109738 h 3795528"/>
                  <a:gd name="connsiteX575" fmla="*/ 2481177 w 4689267"/>
                  <a:gd name="connsiteY575" fmla="*/ 1074590 h 3795528"/>
                  <a:gd name="connsiteX576" fmla="*/ 2454694 w 4689267"/>
                  <a:gd name="connsiteY576" fmla="*/ 1057176 h 3795528"/>
                  <a:gd name="connsiteX577" fmla="*/ 2509817 w 4689267"/>
                  <a:gd name="connsiteY577" fmla="*/ 1041651 h 3795528"/>
                  <a:gd name="connsiteX578" fmla="*/ 3022938 w 4689267"/>
                  <a:gd name="connsiteY578" fmla="*/ 1328914 h 3795528"/>
                  <a:gd name="connsiteX579" fmla="*/ 3023670 w 4689267"/>
                  <a:gd name="connsiteY579" fmla="*/ 1329462 h 3795528"/>
                  <a:gd name="connsiteX580" fmla="*/ 3023674 w 4689267"/>
                  <a:gd name="connsiteY580" fmla="*/ 1329459 h 3795528"/>
                  <a:gd name="connsiteX581" fmla="*/ 3023587 w 4689267"/>
                  <a:gd name="connsiteY581" fmla="*/ 1329386 h 3795528"/>
                  <a:gd name="connsiteX582" fmla="*/ 3022938 w 4689267"/>
                  <a:gd name="connsiteY582" fmla="*/ 1328914 h 3795528"/>
                  <a:gd name="connsiteX583" fmla="*/ 2953008 w 4689267"/>
                  <a:gd name="connsiteY583" fmla="*/ 1205162 h 3795528"/>
                  <a:gd name="connsiteX584" fmla="*/ 2969060 w 4689267"/>
                  <a:gd name="connsiteY584" fmla="*/ 1200072 h 3795528"/>
                  <a:gd name="connsiteX585" fmla="*/ 2953008 w 4689267"/>
                  <a:gd name="connsiteY585" fmla="*/ 1205162 h 3795528"/>
                  <a:gd name="connsiteX586" fmla="*/ 1804447 w 4689267"/>
                  <a:gd name="connsiteY586" fmla="*/ 234601 h 3795528"/>
                  <a:gd name="connsiteX587" fmla="*/ 1734029 w 4689267"/>
                  <a:gd name="connsiteY587" fmla="*/ 280207 h 3795528"/>
                  <a:gd name="connsiteX588" fmla="*/ 1634198 w 4689267"/>
                  <a:gd name="connsiteY588" fmla="*/ 331939 h 3795528"/>
                  <a:gd name="connsiteX589" fmla="*/ 1509700 w 4689267"/>
                  <a:gd name="connsiteY589" fmla="*/ 370583 h 3795528"/>
                  <a:gd name="connsiteX590" fmla="*/ 1380735 w 4689267"/>
                  <a:gd name="connsiteY590" fmla="*/ 395782 h 3795528"/>
                  <a:gd name="connsiteX591" fmla="*/ 1443547 w 4689267"/>
                  <a:gd name="connsiteY591" fmla="*/ 510735 h 3795528"/>
                  <a:gd name="connsiteX592" fmla="*/ 1464700 w 4689267"/>
                  <a:gd name="connsiteY592" fmla="*/ 474742 h 3795528"/>
                  <a:gd name="connsiteX593" fmla="*/ 1502218 w 4689267"/>
                  <a:gd name="connsiteY593" fmla="*/ 465242 h 3795528"/>
                  <a:gd name="connsiteX594" fmla="*/ 1604930 w 4689267"/>
                  <a:gd name="connsiteY594" fmla="*/ 459715 h 3795528"/>
                  <a:gd name="connsiteX595" fmla="*/ 1630123 w 4689267"/>
                  <a:gd name="connsiteY595" fmla="*/ 503931 h 3795528"/>
                  <a:gd name="connsiteX596" fmla="*/ 1587129 w 4689267"/>
                  <a:gd name="connsiteY596" fmla="*/ 538114 h 3795528"/>
                  <a:gd name="connsiteX597" fmla="*/ 1602464 w 4689267"/>
                  <a:gd name="connsiteY597" fmla="*/ 603056 h 3795528"/>
                  <a:gd name="connsiteX598" fmla="*/ 1547448 w 4689267"/>
                  <a:gd name="connsiteY598" fmla="*/ 604839 h 3795528"/>
                  <a:gd name="connsiteX599" fmla="*/ 1519166 w 4689267"/>
                  <a:gd name="connsiteY599" fmla="*/ 538311 h 3795528"/>
                  <a:gd name="connsiteX600" fmla="*/ 1462009 w 4689267"/>
                  <a:gd name="connsiteY600" fmla="*/ 534186 h 3795528"/>
                  <a:gd name="connsiteX601" fmla="*/ 1504958 w 4689267"/>
                  <a:gd name="connsiteY601" fmla="*/ 684874 h 3795528"/>
                  <a:gd name="connsiteX602" fmla="*/ 1490605 w 4689267"/>
                  <a:gd name="connsiteY602" fmla="*/ 723031 h 3795528"/>
                  <a:gd name="connsiteX603" fmla="*/ 1566997 w 4689267"/>
                  <a:gd name="connsiteY603" fmla="*/ 750797 h 3795528"/>
                  <a:gd name="connsiteX604" fmla="*/ 1633279 w 4689267"/>
                  <a:gd name="connsiteY604" fmla="*/ 734022 h 3795528"/>
                  <a:gd name="connsiteX605" fmla="*/ 1641450 w 4689267"/>
                  <a:gd name="connsiteY605" fmla="*/ 779549 h 3795528"/>
                  <a:gd name="connsiteX606" fmla="*/ 1778761 w 4689267"/>
                  <a:gd name="connsiteY606" fmla="*/ 794531 h 3795528"/>
                  <a:gd name="connsiteX607" fmla="*/ 1865449 w 4689267"/>
                  <a:gd name="connsiteY607" fmla="*/ 770901 h 3795528"/>
                  <a:gd name="connsiteX608" fmla="*/ 1940110 w 4689267"/>
                  <a:gd name="connsiteY608" fmla="*/ 798987 h 3795528"/>
                  <a:gd name="connsiteX609" fmla="*/ 2004138 w 4689267"/>
                  <a:gd name="connsiteY609" fmla="*/ 845663 h 3795528"/>
                  <a:gd name="connsiteX610" fmla="*/ 2072527 w 4689267"/>
                  <a:gd name="connsiteY610" fmla="*/ 806833 h 3795528"/>
                  <a:gd name="connsiteX611" fmla="*/ 2175974 w 4689267"/>
                  <a:gd name="connsiteY611" fmla="*/ 774236 h 3795528"/>
                  <a:gd name="connsiteX612" fmla="*/ 2206052 w 4689267"/>
                  <a:gd name="connsiteY612" fmla="*/ 759462 h 3795528"/>
                  <a:gd name="connsiteX613" fmla="*/ 2173110 w 4689267"/>
                  <a:gd name="connsiteY613" fmla="*/ 731091 h 3795528"/>
                  <a:gd name="connsiteX614" fmla="*/ 2050450 w 4689267"/>
                  <a:gd name="connsiteY614" fmla="*/ 619108 h 3795528"/>
                  <a:gd name="connsiteX615" fmla="*/ 1983793 w 4689267"/>
                  <a:gd name="connsiteY615" fmla="*/ 588708 h 3795528"/>
                  <a:gd name="connsiteX616" fmla="*/ 1933306 w 4689267"/>
                  <a:gd name="connsiteY616" fmla="*/ 561469 h 3795528"/>
                  <a:gd name="connsiteX617" fmla="*/ 1971810 w 4689267"/>
                  <a:gd name="connsiteY617" fmla="*/ 425980 h 3795528"/>
                  <a:gd name="connsiteX618" fmla="*/ 1894577 w 4689267"/>
                  <a:gd name="connsiteY618" fmla="*/ 389780 h 3795528"/>
                  <a:gd name="connsiteX619" fmla="*/ 1825941 w 4689267"/>
                  <a:gd name="connsiteY619" fmla="*/ 476546 h 3795528"/>
                  <a:gd name="connsiteX620" fmla="*/ 1740548 w 4689267"/>
                  <a:gd name="connsiteY620" fmla="*/ 355372 h 3795528"/>
                  <a:gd name="connsiteX621" fmla="*/ 1804447 w 4689267"/>
                  <a:gd name="connsiteY621" fmla="*/ 234601 h 3795528"/>
                  <a:gd name="connsiteX622" fmla="*/ 2990379 w 4689267"/>
                  <a:gd name="connsiteY622" fmla="*/ 583060 h 3795528"/>
                  <a:gd name="connsiteX623" fmla="*/ 3187368 w 4689267"/>
                  <a:gd name="connsiteY623" fmla="*/ 634057 h 3795528"/>
                  <a:gd name="connsiteX624" fmla="*/ 3319253 w 4689267"/>
                  <a:gd name="connsiteY624" fmla="*/ 684707 h 3795528"/>
                  <a:gd name="connsiteX625" fmla="*/ 3332761 w 4689267"/>
                  <a:gd name="connsiteY625" fmla="*/ 721542 h 3795528"/>
                  <a:gd name="connsiteX626" fmla="*/ 3294155 w 4689267"/>
                  <a:gd name="connsiteY626" fmla="*/ 728015 h 3795528"/>
                  <a:gd name="connsiteX627" fmla="*/ 3140199 w 4689267"/>
                  <a:gd name="connsiteY627" fmla="*/ 686635 h 3795528"/>
                  <a:gd name="connsiteX628" fmla="*/ 2724675 w 4689267"/>
                  <a:gd name="connsiteY628" fmla="*/ 630975 h 3795528"/>
                  <a:gd name="connsiteX629" fmla="*/ 2609403 w 4689267"/>
                  <a:gd name="connsiteY629" fmla="*/ 623162 h 3795528"/>
                  <a:gd name="connsiteX630" fmla="*/ 2510928 w 4689267"/>
                  <a:gd name="connsiteY630" fmla="*/ 614693 h 3795528"/>
                  <a:gd name="connsiteX631" fmla="*/ 2498569 w 4689267"/>
                  <a:gd name="connsiteY631" fmla="*/ 570388 h 3795528"/>
                  <a:gd name="connsiteX632" fmla="*/ 2571021 w 4689267"/>
                  <a:gd name="connsiteY632" fmla="*/ 549936 h 3795528"/>
                  <a:gd name="connsiteX633" fmla="*/ 2990379 w 4689267"/>
                  <a:gd name="connsiteY633" fmla="*/ 583060 h 3795528"/>
                  <a:gd name="connsiteX634" fmla="*/ 2757373 w 4689267"/>
                  <a:gd name="connsiteY634" fmla="*/ 420361 h 3795528"/>
                  <a:gd name="connsiteX635" fmla="*/ 2729747 w 4689267"/>
                  <a:gd name="connsiteY635" fmla="*/ 441905 h 3795528"/>
                  <a:gd name="connsiteX636" fmla="*/ 2633839 w 4689267"/>
                  <a:gd name="connsiteY636" fmla="*/ 435247 h 3795528"/>
                  <a:gd name="connsiteX637" fmla="*/ 2556191 w 4689267"/>
                  <a:gd name="connsiteY637" fmla="*/ 430864 h 3795528"/>
                  <a:gd name="connsiteX638" fmla="*/ 2613102 w 4689267"/>
                  <a:gd name="connsiteY638" fmla="*/ 403905 h 3795528"/>
                  <a:gd name="connsiteX639" fmla="*/ 2757373 w 4689267"/>
                  <a:gd name="connsiteY639" fmla="*/ 420361 h 379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</a:cxnLst>
                <a:rect l="l" t="t" r="r" b="b"/>
                <a:pathLst>
                  <a:path w="4689267" h="3795528">
                    <a:moveTo>
                      <a:pt x="1956190" y="11174"/>
                    </a:moveTo>
                    <a:cubicBezTo>
                      <a:pt x="2002406" y="31772"/>
                      <a:pt x="2026798" y="88761"/>
                      <a:pt x="2051061" y="129972"/>
                    </a:cubicBezTo>
                    <a:cubicBezTo>
                      <a:pt x="2080183" y="179428"/>
                      <a:pt x="2106565" y="231222"/>
                      <a:pt x="2121440" y="286910"/>
                    </a:cubicBezTo>
                    <a:cubicBezTo>
                      <a:pt x="2136685" y="343972"/>
                      <a:pt x="2138798" y="406538"/>
                      <a:pt x="2132038" y="465085"/>
                    </a:cubicBezTo>
                    <a:cubicBezTo>
                      <a:pt x="2129068" y="490844"/>
                      <a:pt x="2122095" y="514289"/>
                      <a:pt x="2114731" y="538933"/>
                    </a:cubicBezTo>
                    <a:cubicBezTo>
                      <a:pt x="2106856" y="565275"/>
                      <a:pt x="2119119" y="580340"/>
                      <a:pt x="2137800" y="598915"/>
                    </a:cubicBezTo>
                    <a:cubicBezTo>
                      <a:pt x="2176607" y="637498"/>
                      <a:pt x="2225469" y="667102"/>
                      <a:pt x="2254272" y="714635"/>
                    </a:cubicBezTo>
                    <a:cubicBezTo>
                      <a:pt x="2278669" y="754911"/>
                      <a:pt x="2307040" y="762365"/>
                      <a:pt x="2353038" y="764092"/>
                    </a:cubicBezTo>
                    <a:cubicBezTo>
                      <a:pt x="2467280" y="768379"/>
                      <a:pt x="2579234" y="764843"/>
                      <a:pt x="2692416" y="786695"/>
                    </a:cubicBezTo>
                    <a:cubicBezTo>
                      <a:pt x="2721152" y="792244"/>
                      <a:pt x="2749708" y="799037"/>
                      <a:pt x="2777978" y="806620"/>
                    </a:cubicBezTo>
                    <a:cubicBezTo>
                      <a:pt x="2787265" y="809109"/>
                      <a:pt x="2796978" y="813458"/>
                      <a:pt x="2806551" y="814332"/>
                    </a:cubicBezTo>
                    <a:cubicBezTo>
                      <a:pt x="2820350" y="815588"/>
                      <a:pt x="2822704" y="810101"/>
                      <a:pt x="2833011" y="804793"/>
                    </a:cubicBezTo>
                    <a:cubicBezTo>
                      <a:pt x="2878364" y="781449"/>
                      <a:pt x="2935925" y="803874"/>
                      <a:pt x="2981256" y="816681"/>
                    </a:cubicBezTo>
                    <a:cubicBezTo>
                      <a:pt x="3095688" y="849014"/>
                      <a:pt x="3203657" y="893028"/>
                      <a:pt x="3307379" y="951346"/>
                    </a:cubicBezTo>
                    <a:cubicBezTo>
                      <a:pt x="3419378" y="1014320"/>
                      <a:pt x="3538776" y="1063205"/>
                      <a:pt x="3649743" y="1128052"/>
                    </a:cubicBezTo>
                    <a:cubicBezTo>
                      <a:pt x="3756945" y="1190696"/>
                      <a:pt x="3853251" y="1269538"/>
                      <a:pt x="3953240" y="1342668"/>
                    </a:cubicBezTo>
                    <a:cubicBezTo>
                      <a:pt x="4054921" y="1417048"/>
                      <a:pt x="4151367" y="1497532"/>
                      <a:pt x="4245398" y="1581334"/>
                    </a:cubicBezTo>
                    <a:cubicBezTo>
                      <a:pt x="4336284" y="1662328"/>
                      <a:pt x="4430247" y="1741826"/>
                      <a:pt x="4511544" y="1832707"/>
                    </a:cubicBezTo>
                    <a:cubicBezTo>
                      <a:pt x="4585661" y="1915561"/>
                      <a:pt x="4644214" y="2013650"/>
                      <a:pt x="4683491" y="2117881"/>
                    </a:cubicBezTo>
                    <a:cubicBezTo>
                      <a:pt x="4696601" y="2152670"/>
                      <a:pt x="4688530" y="2174584"/>
                      <a:pt x="4647548" y="2163106"/>
                    </a:cubicBezTo>
                    <a:cubicBezTo>
                      <a:pt x="4643922" y="2198298"/>
                      <a:pt x="4617687" y="2213004"/>
                      <a:pt x="4584428" y="2205483"/>
                    </a:cubicBezTo>
                    <a:cubicBezTo>
                      <a:pt x="4594640" y="2235009"/>
                      <a:pt x="4617967" y="2275004"/>
                      <a:pt x="4604622" y="2306777"/>
                    </a:cubicBezTo>
                    <a:cubicBezTo>
                      <a:pt x="4586871" y="2349020"/>
                      <a:pt x="4536031" y="2318273"/>
                      <a:pt x="4511101" y="2301811"/>
                    </a:cubicBezTo>
                    <a:cubicBezTo>
                      <a:pt x="4513808" y="2335771"/>
                      <a:pt x="4528252" y="2390899"/>
                      <a:pt x="4500205" y="2418306"/>
                    </a:cubicBezTo>
                    <a:cubicBezTo>
                      <a:pt x="4456741" y="2460773"/>
                      <a:pt x="4383386" y="2406654"/>
                      <a:pt x="4352599" y="2374920"/>
                    </a:cubicBezTo>
                    <a:cubicBezTo>
                      <a:pt x="4274156" y="2294049"/>
                      <a:pt x="4223988" y="2193982"/>
                      <a:pt x="4154343" y="2106739"/>
                    </a:cubicBezTo>
                    <a:cubicBezTo>
                      <a:pt x="4068025" y="1998612"/>
                      <a:pt x="3970788" y="1896668"/>
                      <a:pt x="3873199" y="1798781"/>
                    </a:cubicBezTo>
                    <a:cubicBezTo>
                      <a:pt x="3865498" y="1791052"/>
                      <a:pt x="3778635" y="1697857"/>
                      <a:pt x="3766187" y="1710523"/>
                    </a:cubicBezTo>
                    <a:cubicBezTo>
                      <a:pt x="3804087" y="1773280"/>
                      <a:pt x="3834375" y="1842358"/>
                      <a:pt x="3887362" y="1894493"/>
                    </a:cubicBezTo>
                    <a:cubicBezTo>
                      <a:pt x="3912516" y="1859166"/>
                      <a:pt x="3930737" y="1876575"/>
                      <a:pt x="3935462" y="1912047"/>
                    </a:cubicBezTo>
                    <a:cubicBezTo>
                      <a:pt x="3941133" y="1954688"/>
                      <a:pt x="3947456" y="1999593"/>
                      <a:pt x="3939592" y="2042329"/>
                    </a:cubicBezTo>
                    <a:cubicBezTo>
                      <a:pt x="3924134" y="2126445"/>
                      <a:pt x="3871035" y="2206447"/>
                      <a:pt x="3815240" y="2269438"/>
                    </a:cubicBezTo>
                    <a:cubicBezTo>
                      <a:pt x="3756872" y="2335322"/>
                      <a:pt x="3684403" y="2385490"/>
                      <a:pt x="3606660" y="2425872"/>
                    </a:cubicBezTo>
                    <a:cubicBezTo>
                      <a:pt x="3562646" y="2448734"/>
                      <a:pt x="3518503" y="2470155"/>
                      <a:pt x="3471160" y="2485165"/>
                    </a:cubicBezTo>
                    <a:cubicBezTo>
                      <a:pt x="3449957" y="2491890"/>
                      <a:pt x="3428721" y="2499687"/>
                      <a:pt x="3406941" y="2504355"/>
                    </a:cubicBezTo>
                    <a:cubicBezTo>
                      <a:pt x="3386002" y="2508845"/>
                      <a:pt x="3363359" y="2508531"/>
                      <a:pt x="3343977" y="2518692"/>
                    </a:cubicBezTo>
                    <a:cubicBezTo>
                      <a:pt x="3517584" y="2601575"/>
                      <a:pt x="3709658" y="2636492"/>
                      <a:pt x="3883674" y="2717240"/>
                    </a:cubicBezTo>
                    <a:cubicBezTo>
                      <a:pt x="3925676" y="2736727"/>
                      <a:pt x="4010021" y="2787383"/>
                      <a:pt x="3967403" y="2844321"/>
                    </a:cubicBezTo>
                    <a:cubicBezTo>
                      <a:pt x="3934436" y="2888375"/>
                      <a:pt x="3859512" y="2889933"/>
                      <a:pt x="3810336" y="2898721"/>
                    </a:cubicBezTo>
                    <a:cubicBezTo>
                      <a:pt x="3846514" y="2932871"/>
                      <a:pt x="3841123" y="2964577"/>
                      <a:pt x="3793566" y="2983168"/>
                    </a:cubicBezTo>
                    <a:cubicBezTo>
                      <a:pt x="3774460" y="2990633"/>
                      <a:pt x="3754546" y="2994097"/>
                      <a:pt x="3734173" y="2994629"/>
                    </a:cubicBezTo>
                    <a:cubicBezTo>
                      <a:pt x="3720341" y="2994988"/>
                      <a:pt x="3696436" y="2990067"/>
                      <a:pt x="3685261" y="3000940"/>
                    </a:cubicBezTo>
                    <a:cubicBezTo>
                      <a:pt x="3728378" y="3020697"/>
                      <a:pt x="3787160" y="3019497"/>
                      <a:pt x="3822599" y="3054207"/>
                    </a:cubicBezTo>
                    <a:cubicBezTo>
                      <a:pt x="3858755" y="3089618"/>
                      <a:pt x="3815571" y="3118107"/>
                      <a:pt x="3783259" y="3131766"/>
                    </a:cubicBezTo>
                    <a:cubicBezTo>
                      <a:pt x="3740759" y="3149723"/>
                      <a:pt x="3682318" y="3168667"/>
                      <a:pt x="3639083" y="3147011"/>
                    </a:cubicBezTo>
                    <a:cubicBezTo>
                      <a:pt x="3604911" y="3129894"/>
                      <a:pt x="3573362" y="3133604"/>
                      <a:pt x="3535575" y="3129103"/>
                    </a:cubicBezTo>
                    <a:cubicBezTo>
                      <a:pt x="3496611" y="3124463"/>
                      <a:pt x="3458095" y="3116123"/>
                      <a:pt x="3420510" y="3104908"/>
                    </a:cubicBezTo>
                    <a:cubicBezTo>
                      <a:pt x="3277393" y="3062205"/>
                      <a:pt x="3145609" y="2983179"/>
                      <a:pt x="3019222" y="2905441"/>
                    </a:cubicBezTo>
                    <a:cubicBezTo>
                      <a:pt x="2892953" y="2827776"/>
                      <a:pt x="2775193" y="2739541"/>
                      <a:pt x="2666293" y="2638852"/>
                    </a:cubicBezTo>
                    <a:cubicBezTo>
                      <a:pt x="2639429" y="2614012"/>
                      <a:pt x="2617055" y="2584453"/>
                      <a:pt x="2589597" y="2560403"/>
                    </a:cubicBezTo>
                    <a:cubicBezTo>
                      <a:pt x="2560699" y="2535092"/>
                      <a:pt x="2530445" y="2532822"/>
                      <a:pt x="2493476" y="2533242"/>
                    </a:cubicBezTo>
                    <a:cubicBezTo>
                      <a:pt x="2409433" y="2534195"/>
                      <a:pt x="2325553" y="2519241"/>
                      <a:pt x="2241555" y="2529100"/>
                    </a:cubicBezTo>
                    <a:cubicBezTo>
                      <a:pt x="2362286" y="2620093"/>
                      <a:pt x="2489867" y="2700240"/>
                      <a:pt x="2616870" y="2781969"/>
                    </a:cubicBezTo>
                    <a:cubicBezTo>
                      <a:pt x="2665194" y="2813070"/>
                      <a:pt x="2715995" y="2854539"/>
                      <a:pt x="2772811" y="2868097"/>
                    </a:cubicBezTo>
                    <a:cubicBezTo>
                      <a:pt x="2797735" y="2874049"/>
                      <a:pt x="2851215" y="2877995"/>
                      <a:pt x="2859493" y="2908726"/>
                    </a:cubicBezTo>
                    <a:cubicBezTo>
                      <a:pt x="2865546" y="2931150"/>
                      <a:pt x="2846367" y="2934916"/>
                      <a:pt x="2834877" y="2947084"/>
                    </a:cubicBezTo>
                    <a:cubicBezTo>
                      <a:pt x="2818237" y="2964706"/>
                      <a:pt x="2841665" y="2970596"/>
                      <a:pt x="2858838" y="2977899"/>
                    </a:cubicBezTo>
                    <a:cubicBezTo>
                      <a:pt x="2880477" y="2987096"/>
                      <a:pt x="2900234" y="2990061"/>
                      <a:pt x="2923808" y="2987629"/>
                    </a:cubicBezTo>
                    <a:cubicBezTo>
                      <a:pt x="2959891" y="2983902"/>
                      <a:pt x="2988200" y="2985140"/>
                      <a:pt x="3021823" y="3000598"/>
                    </a:cubicBezTo>
                    <a:cubicBezTo>
                      <a:pt x="3074659" y="3024878"/>
                      <a:pt x="3131384" y="3037948"/>
                      <a:pt x="3184355" y="3061695"/>
                    </a:cubicBezTo>
                    <a:cubicBezTo>
                      <a:pt x="3206292" y="3071532"/>
                      <a:pt x="3212059" y="3100844"/>
                      <a:pt x="3222646" y="3120747"/>
                    </a:cubicBezTo>
                    <a:cubicBezTo>
                      <a:pt x="3239292" y="3152027"/>
                      <a:pt x="3258528" y="3181811"/>
                      <a:pt x="3277404" y="3211768"/>
                    </a:cubicBezTo>
                    <a:cubicBezTo>
                      <a:pt x="3312989" y="3268241"/>
                      <a:pt x="3343697" y="3326328"/>
                      <a:pt x="3394190" y="3371379"/>
                    </a:cubicBezTo>
                    <a:cubicBezTo>
                      <a:pt x="3438439" y="3410859"/>
                      <a:pt x="3487711" y="3445827"/>
                      <a:pt x="3535771" y="3480537"/>
                    </a:cubicBezTo>
                    <a:cubicBezTo>
                      <a:pt x="3610830" y="3534763"/>
                      <a:pt x="3706312" y="3601807"/>
                      <a:pt x="3682189" y="3708168"/>
                    </a:cubicBezTo>
                    <a:cubicBezTo>
                      <a:pt x="3658336" y="3813312"/>
                      <a:pt x="3549357" y="3802007"/>
                      <a:pt x="3466317" y="3783232"/>
                    </a:cubicBezTo>
                    <a:cubicBezTo>
                      <a:pt x="3431367" y="3775329"/>
                      <a:pt x="3383603" y="3753229"/>
                      <a:pt x="3348366" y="3763615"/>
                    </a:cubicBezTo>
                    <a:cubicBezTo>
                      <a:pt x="3317960" y="3772583"/>
                      <a:pt x="3297021" y="3773917"/>
                      <a:pt x="3265478" y="3766759"/>
                    </a:cubicBezTo>
                    <a:cubicBezTo>
                      <a:pt x="3228901" y="3758453"/>
                      <a:pt x="3192095" y="3753050"/>
                      <a:pt x="3155042" y="3747322"/>
                    </a:cubicBezTo>
                    <a:cubicBezTo>
                      <a:pt x="3077366" y="3735311"/>
                      <a:pt x="2999046" y="3715498"/>
                      <a:pt x="2924822" y="3689526"/>
                    </a:cubicBezTo>
                    <a:cubicBezTo>
                      <a:pt x="2889221" y="3677067"/>
                      <a:pt x="2859488" y="3660438"/>
                      <a:pt x="2831447" y="3634981"/>
                    </a:cubicBezTo>
                    <a:cubicBezTo>
                      <a:pt x="2823118" y="3627426"/>
                      <a:pt x="2817060" y="3616704"/>
                      <a:pt x="2805985" y="3616794"/>
                    </a:cubicBezTo>
                    <a:cubicBezTo>
                      <a:pt x="2796569" y="3616872"/>
                      <a:pt x="2782002" y="3633585"/>
                      <a:pt x="2774716" y="3639386"/>
                    </a:cubicBezTo>
                    <a:cubicBezTo>
                      <a:pt x="2751714" y="3657703"/>
                      <a:pt x="2726274" y="3672998"/>
                      <a:pt x="2700022" y="3651212"/>
                    </a:cubicBezTo>
                    <a:cubicBezTo>
                      <a:pt x="2683263" y="3637301"/>
                      <a:pt x="2668350" y="3607036"/>
                      <a:pt x="2692584" y="3592710"/>
                    </a:cubicBezTo>
                    <a:cubicBezTo>
                      <a:pt x="2711164" y="3581725"/>
                      <a:pt x="2745095" y="3594313"/>
                      <a:pt x="2758417" y="3573542"/>
                    </a:cubicBezTo>
                    <a:cubicBezTo>
                      <a:pt x="2772368" y="3551796"/>
                      <a:pt x="2741183" y="3520247"/>
                      <a:pt x="2731420" y="3502569"/>
                    </a:cubicBezTo>
                    <a:cubicBezTo>
                      <a:pt x="2701950" y="3522572"/>
                      <a:pt x="2658580" y="3563033"/>
                      <a:pt x="2624403" y="3529545"/>
                    </a:cubicBezTo>
                    <a:cubicBezTo>
                      <a:pt x="2597024" y="3502726"/>
                      <a:pt x="2627485" y="3486450"/>
                      <a:pt x="2652735" y="3477869"/>
                    </a:cubicBezTo>
                    <a:cubicBezTo>
                      <a:pt x="2683947" y="3467254"/>
                      <a:pt x="2720064" y="3468621"/>
                      <a:pt x="2704158" y="3426883"/>
                    </a:cubicBezTo>
                    <a:cubicBezTo>
                      <a:pt x="2695118" y="3403180"/>
                      <a:pt x="2680657" y="3381939"/>
                      <a:pt x="2678331" y="3356067"/>
                    </a:cubicBezTo>
                    <a:cubicBezTo>
                      <a:pt x="2676566" y="3336400"/>
                      <a:pt x="2682238" y="3317473"/>
                      <a:pt x="2682378" y="3297963"/>
                    </a:cubicBezTo>
                    <a:cubicBezTo>
                      <a:pt x="2682625" y="3263090"/>
                      <a:pt x="2645129" y="3233054"/>
                      <a:pt x="2612465" y="3224793"/>
                    </a:cubicBezTo>
                    <a:cubicBezTo>
                      <a:pt x="2592517" y="3219743"/>
                      <a:pt x="2586593" y="3236787"/>
                      <a:pt x="2574341" y="3249852"/>
                    </a:cubicBezTo>
                    <a:cubicBezTo>
                      <a:pt x="2556339" y="3269054"/>
                      <a:pt x="2533337" y="3283424"/>
                      <a:pt x="2510408" y="3295951"/>
                    </a:cubicBezTo>
                    <a:cubicBezTo>
                      <a:pt x="2472789" y="3316498"/>
                      <a:pt x="2433304" y="3332808"/>
                      <a:pt x="2393880" y="3349386"/>
                    </a:cubicBezTo>
                    <a:cubicBezTo>
                      <a:pt x="2367757" y="3360371"/>
                      <a:pt x="2321579" y="3374765"/>
                      <a:pt x="2340232" y="3408056"/>
                    </a:cubicBezTo>
                    <a:cubicBezTo>
                      <a:pt x="2367527" y="3456795"/>
                      <a:pt x="2303549" y="3433469"/>
                      <a:pt x="2280485" y="3422410"/>
                    </a:cubicBezTo>
                    <a:cubicBezTo>
                      <a:pt x="2226825" y="3396685"/>
                      <a:pt x="2172639" y="3372125"/>
                      <a:pt x="2119652" y="3344992"/>
                    </a:cubicBezTo>
                    <a:cubicBezTo>
                      <a:pt x="2010982" y="3289332"/>
                      <a:pt x="1910993" y="3220601"/>
                      <a:pt x="1815007" y="3145374"/>
                    </a:cubicBezTo>
                    <a:cubicBezTo>
                      <a:pt x="1720780" y="3071520"/>
                      <a:pt x="1628778" y="2993071"/>
                      <a:pt x="1543166" y="2909319"/>
                    </a:cubicBezTo>
                    <a:cubicBezTo>
                      <a:pt x="1501696" y="2868741"/>
                      <a:pt x="1462054" y="2826067"/>
                      <a:pt x="1426744" y="2779979"/>
                    </a:cubicBezTo>
                    <a:cubicBezTo>
                      <a:pt x="1388817" y="2730478"/>
                      <a:pt x="1356881" y="2676802"/>
                      <a:pt x="1318237" y="2627794"/>
                    </a:cubicBezTo>
                    <a:cubicBezTo>
                      <a:pt x="1278141" y="2576931"/>
                      <a:pt x="1238509" y="2527587"/>
                      <a:pt x="1212677" y="2467588"/>
                    </a:cubicBezTo>
                    <a:cubicBezTo>
                      <a:pt x="1188745" y="2411995"/>
                      <a:pt x="1161579" y="2349939"/>
                      <a:pt x="1161147" y="2288864"/>
                    </a:cubicBezTo>
                    <a:cubicBezTo>
                      <a:pt x="1160671" y="2221389"/>
                      <a:pt x="1160940" y="2160785"/>
                      <a:pt x="1183253" y="2096062"/>
                    </a:cubicBezTo>
                    <a:cubicBezTo>
                      <a:pt x="1192562" y="2069058"/>
                      <a:pt x="1203743" y="2040934"/>
                      <a:pt x="1219969" y="2017321"/>
                    </a:cubicBezTo>
                    <a:cubicBezTo>
                      <a:pt x="1224632" y="2010533"/>
                      <a:pt x="1249114" y="1987324"/>
                      <a:pt x="1244097" y="1978071"/>
                    </a:cubicBezTo>
                    <a:cubicBezTo>
                      <a:pt x="1244378" y="1978592"/>
                      <a:pt x="1188476" y="1987134"/>
                      <a:pt x="1182630" y="1987689"/>
                    </a:cubicBezTo>
                    <a:cubicBezTo>
                      <a:pt x="1145521" y="1991236"/>
                      <a:pt x="1108188" y="1984875"/>
                      <a:pt x="1071219" y="1981422"/>
                    </a:cubicBezTo>
                    <a:cubicBezTo>
                      <a:pt x="961905" y="1971222"/>
                      <a:pt x="851559" y="1975044"/>
                      <a:pt x="742648" y="1960035"/>
                    </a:cubicBezTo>
                    <a:cubicBezTo>
                      <a:pt x="701587" y="1954374"/>
                      <a:pt x="657035" y="1960321"/>
                      <a:pt x="616956" y="1949890"/>
                    </a:cubicBezTo>
                    <a:cubicBezTo>
                      <a:pt x="598023" y="1944969"/>
                      <a:pt x="593360" y="1934124"/>
                      <a:pt x="579449" y="1925252"/>
                    </a:cubicBezTo>
                    <a:cubicBezTo>
                      <a:pt x="573099" y="1921200"/>
                      <a:pt x="566306" y="1922539"/>
                      <a:pt x="560399" y="1916912"/>
                    </a:cubicBezTo>
                    <a:cubicBezTo>
                      <a:pt x="553482" y="1910321"/>
                      <a:pt x="551986" y="1900810"/>
                      <a:pt x="548926" y="1892212"/>
                    </a:cubicBezTo>
                    <a:cubicBezTo>
                      <a:pt x="532577" y="1846309"/>
                      <a:pt x="505029" y="1805322"/>
                      <a:pt x="488843" y="1759329"/>
                    </a:cubicBezTo>
                    <a:cubicBezTo>
                      <a:pt x="470644" y="1707598"/>
                      <a:pt x="471468" y="1653988"/>
                      <a:pt x="472791" y="1599914"/>
                    </a:cubicBezTo>
                    <a:cubicBezTo>
                      <a:pt x="445759" y="1602066"/>
                      <a:pt x="417366" y="1602246"/>
                      <a:pt x="392004" y="1591305"/>
                    </a:cubicBezTo>
                    <a:cubicBezTo>
                      <a:pt x="371536" y="1655631"/>
                      <a:pt x="283379" y="1654470"/>
                      <a:pt x="229187" y="1649589"/>
                    </a:cubicBezTo>
                    <a:cubicBezTo>
                      <a:pt x="161510" y="1643496"/>
                      <a:pt x="82158" y="1637124"/>
                      <a:pt x="47857" y="1569200"/>
                    </a:cubicBezTo>
                    <a:cubicBezTo>
                      <a:pt x="7548" y="1489372"/>
                      <a:pt x="10210" y="1392461"/>
                      <a:pt x="5334" y="1305341"/>
                    </a:cubicBezTo>
                    <a:cubicBezTo>
                      <a:pt x="-394" y="1203026"/>
                      <a:pt x="-2025" y="1099182"/>
                      <a:pt x="3002" y="996806"/>
                    </a:cubicBezTo>
                    <a:cubicBezTo>
                      <a:pt x="7279" y="909730"/>
                      <a:pt x="27120" y="819343"/>
                      <a:pt x="83419" y="750237"/>
                    </a:cubicBezTo>
                    <a:cubicBezTo>
                      <a:pt x="133094" y="689263"/>
                      <a:pt x="219031" y="653577"/>
                      <a:pt x="286630" y="710477"/>
                    </a:cubicBezTo>
                    <a:cubicBezTo>
                      <a:pt x="337437" y="753252"/>
                      <a:pt x="359620" y="830289"/>
                      <a:pt x="362944" y="894446"/>
                    </a:cubicBezTo>
                    <a:cubicBezTo>
                      <a:pt x="364637" y="927094"/>
                      <a:pt x="363112" y="956418"/>
                      <a:pt x="403304" y="947366"/>
                    </a:cubicBezTo>
                    <a:cubicBezTo>
                      <a:pt x="418756" y="943886"/>
                      <a:pt x="432801" y="938259"/>
                      <a:pt x="444196" y="954109"/>
                    </a:cubicBezTo>
                    <a:cubicBezTo>
                      <a:pt x="454245" y="968070"/>
                      <a:pt x="449632" y="988253"/>
                      <a:pt x="436910" y="998694"/>
                    </a:cubicBezTo>
                    <a:cubicBezTo>
                      <a:pt x="425381" y="1008166"/>
                      <a:pt x="402950" y="1006563"/>
                      <a:pt x="395053" y="1020643"/>
                    </a:cubicBezTo>
                    <a:cubicBezTo>
                      <a:pt x="387229" y="1034604"/>
                      <a:pt x="399604" y="1056967"/>
                      <a:pt x="414435" y="1059808"/>
                    </a:cubicBezTo>
                    <a:cubicBezTo>
                      <a:pt x="431322" y="1063042"/>
                      <a:pt x="444325" y="1041346"/>
                      <a:pt x="461329" y="1051413"/>
                    </a:cubicBezTo>
                    <a:cubicBezTo>
                      <a:pt x="476911" y="1060644"/>
                      <a:pt x="468772" y="1077889"/>
                      <a:pt x="458331" y="1087989"/>
                    </a:cubicBezTo>
                    <a:cubicBezTo>
                      <a:pt x="445978" y="1099950"/>
                      <a:pt x="434079" y="1102444"/>
                      <a:pt x="442912" y="1121371"/>
                    </a:cubicBezTo>
                    <a:cubicBezTo>
                      <a:pt x="449683" y="1135893"/>
                      <a:pt x="463235" y="1145561"/>
                      <a:pt x="469316" y="1160957"/>
                    </a:cubicBezTo>
                    <a:cubicBezTo>
                      <a:pt x="484326" y="1198940"/>
                      <a:pt x="489280" y="1253519"/>
                      <a:pt x="472589" y="1291721"/>
                    </a:cubicBezTo>
                    <a:cubicBezTo>
                      <a:pt x="501555" y="1294944"/>
                      <a:pt x="571586" y="1329205"/>
                      <a:pt x="594369" y="1301490"/>
                    </a:cubicBezTo>
                    <a:cubicBezTo>
                      <a:pt x="602636" y="1291435"/>
                      <a:pt x="603622" y="1276667"/>
                      <a:pt x="612556" y="1266410"/>
                    </a:cubicBezTo>
                    <a:cubicBezTo>
                      <a:pt x="623065" y="1254337"/>
                      <a:pt x="637755" y="1249204"/>
                      <a:pt x="653308" y="1247259"/>
                    </a:cubicBezTo>
                    <a:cubicBezTo>
                      <a:pt x="686561" y="1243100"/>
                      <a:pt x="720582" y="1253217"/>
                      <a:pt x="752882" y="1259735"/>
                    </a:cubicBezTo>
                    <a:cubicBezTo>
                      <a:pt x="806429" y="1270552"/>
                      <a:pt x="860302" y="1280024"/>
                      <a:pt x="914085" y="1289580"/>
                    </a:cubicBezTo>
                    <a:cubicBezTo>
                      <a:pt x="1022307" y="1308810"/>
                      <a:pt x="1131532" y="1322194"/>
                      <a:pt x="1239485" y="1342853"/>
                    </a:cubicBezTo>
                    <a:cubicBezTo>
                      <a:pt x="1347208" y="1363473"/>
                      <a:pt x="1453821" y="1389546"/>
                      <a:pt x="1560356" y="1415513"/>
                    </a:cubicBezTo>
                    <a:cubicBezTo>
                      <a:pt x="1616224" y="1429127"/>
                      <a:pt x="1671834" y="1444428"/>
                      <a:pt x="1728116" y="1456220"/>
                    </a:cubicBezTo>
                    <a:cubicBezTo>
                      <a:pt x="1780717" y="1467233"/>
                      <a:pt x="1835531" y="1475354"/>
                      <a:pt x="1884488" y="1498653"/>
                    </a:cubicBezTo>
                    <a:cubicBezTo>
                      <a:pt x="1874809" y="1438784"/>
                      <a:pt x="1847800" y="1383768"/>
                      <a:pt x="1830963" y="1325893"/>
                    </a:cubicBezTo>
                    <a:cubicBezTo>
                      <a:pt x="1813645" y="1266365"/>
                      <a:pt x="1808780" y="1206944"/>
                      <a:pt x="1818554" y="1145645"/>
                    </a:cubicBezTo>
                    <a:cubicBezTo>
                      <a:pt x="1827516" y="1089480"/>
                      <a:pt x="1840788" y="1034895"/>
                      <a:pt x="1869445" y="985260"/>
                    </a:cubicBezTo>
                    <a:cubicBezTo>
                      <a:pt x="1881030" y="965189"/>
                      <a:pt x="1893781" y="945197"/>
                      <a:pt x="1910472" y="929011"/>
                    </a:cubicBezTo>
                    <a:cubicBezTo>
                      <a:pt x="1922337" y="917499"/>
                      <a:pt x="1939045" y="907926"/>
                      <a:pt x="1948427" y="894200"/>
                    </a:cubicBezTo>
                    <a:cubicBezTo>
                      <a:pt x="1957681" y="880653"/>
                      <a:pt x="1955713" y="877509"/>
                      <a:pt x="1939050" y="871271"/>
                    </a:cubicBezTo>
                    <a:cubicBezTo>
                      <a:pt x="1929786" y="867796"/>
                      <a:pt x="1921373" y="866748"/>
                      <a:pt x="1912591" y="861883"/>
                    </a:cubicBezTo>
                    <a:cubicBezTo>
                      <a:pt x="1904514" y="857410"/>
                      <a:pt x="1897564" y="849289"/>
                      <a:pt x="1888070" y="847742"/>
                    </a:cubicBezTo>
                    <a:cubicBezTo>
                      <a:pt x="1866167" y="844166"/>
                      <a:pt x="1834147" y="865397"/>
                      <a:pt x="1814082" y="872952"/>
                    </a:cubicBezTo>
                    <a:cubicBezTo>
                      <a:pt x="1786691" y="883259"/>
                      <a:pt x="1758393" y="892541"/>
                      <a:pt x="1729159" y="895679"/>
                    </a:cubicBezTo>
                    <a:cubicBezTo>
                      <a:pt x="1633211" y="905981"/>
                      <a:pt x="1519424" y="850326"/>
                      <a:pt x="1453647" y="782901"/>
                    </a:cubicBezTo>
                    <a:cubicBezTo>
                      <a:pt x="1431693" y="760398"/>
                      <a:pt x="1381312" y="708655"/>
                      <a:pt x="1401787" y="674337"/>
                    </a:cubicBezTo>
                    <a:cubicBezTo>
                      <a:pt x="1412592" y="656223"/>
                      <a:pt x="1431912" y="660527"/>
                      <a:pt x="1448132" y="652300"/>
                    </a:cubicBezTo>
                    <a:cubicBezTo>
                      <a:pt x="1473533" y="639414"/>
                      <a:pt x="1457436" y="618038"/>
                      <a:pt x="1445268" y="601072"/>
                    </a:cubicBezTo>
                    <a:cubicBezTo>
                      <a:pt x="1412122" y="554856"/>
                      <a:pt x="1389893" y="501964"/>
                      <a:pt x="1366163" y="450540"/>
                    </a:cubicBezTo>
                    <a:cubicBezTo>
                      <a:pt x="1342006" y="398203"/>
                      <a:pt x="1308894" y="351415"/>
                      <a:pt x="1281744" y="300754"/>
                    </a:cubicBezTo>
                    <a:cubicBezTo>
                      <a:pt x="1262257" y="264402"/>
                      <a:pt x="1239670" y="223739"/>
                      <a:pt x="1230713" y="183284"/>
                    </a:cubicBezTo>
                    <a:cubicBezTo>
                      <a:pt x="1219773" y="133879"/>
                      <a:pt x="1253211" y="126895"/>
                      <a:pt x="1294092" y="119816"/>
                    </a:cubicBezTo>
                    <a:cubicBezTo>
                      <a:pt x="1423393" y="97420"/>
                      <a:pt x="1550704" y="67328"/>
                      <a:pt x="1678845" y="39310"/>
                    </a:cubicBezTo>
                    <a:cubicBezTo>
                      <a:pt x="1729927" y="28145"/>
                      <a:pt x="1781255" y="16796"/>
                      <a:pt x="1832667" y="7273"/>
                    </a:cubicBezTo>
                    <a:cubicBezTo>
                      <a:pt x="1872735" y="-147"/>
                      <a:pt x="1917713" y="-5965"/>
                      <a:pt x="1956190" y="11174"/>
                    </a:cubicBezTo>
                    <a:close/>
                    <a:moveTo>
                      <a:pt x="3091103" y="3093306"/>
                    </a:moveTo>
                    <a:cubicBezTo>
                      <a:pt x="3024423" y="3096736"/>
                      <a:pt x="2957335" y="3111544"/>
                      <a:pt x="2955200" y="3189349"/>
                    </a:cubicBezTo>
                    <a:cubicBezTo>
                      <a:pt x="2963287" y="3336988"/>
                      <a:pt x="3059302" y="3447346"/>
                      <a:pt x="3160736" y="3545272"/>
                    </a:cubicBezTo>
                    <a:cubicBezTo>
                      <a:pt x="3186327" y="3569977"/>
                      <a:pt x="3211375" y="3596168"/>
                      <a:pt x="3239169" y="3618436"/>
                    </a:cubicBezTo>
                    <a:cubicBezTo>
                      <a:pt x="3255524" y="3631534"/>
                      <a:pt x="3273352" y="3637525"/>
                      <a:pt x="3291046" y="3647905"/>
                    </a:cubicBezTo>
                    <a:cubicBezTo>
                      <a:pt x="3295384" y="3650450"/>
                      <a:pt x="3302878" y="3658975"/>
                      <a:pt x="3306908" y="3660269"/>
                    </a:cubicBezTo>
                    <a:cubicBezTo>
                      <a:pt x="3316470" y="3663363"/>
                      <a:pt x="3317299" y="3659888"/>
                      <a:pt x="3326625" y="3658902"/>
                    </a:cubicBezTo>
                    <a:cubicBezTo>
                      <a:pt x="3346959" y="3656761"/>
                      <a:pt x="3350714" y="3670930"/>
                      <a:pt x="3366172" y="3682520"/>
                    </a:cubicBezTo>
                    <a:cubicBezTo>
                      <a:pt x="3395502" y="3704508"/>
                      <a:pt x="3448141" y="3701291"/>
                      <a:pt x="3482583" y="3708168"/>
                    </a:cubicBezTo>
                    <a:cubicBezTo>
                      <a:pt x="3514389" y="3714518"/>
                      <a:pt x="3641000" y="3760381"/>
                      <a:pt x="3635306" y="3694324"/>
                    </a:cubicBezTo>
                    <a:cubicBezTo>
                      <a:pt x="3629740" y="3629780"/>
                      <a:pt x="3560903" y="3598421"/>
                      <a:pt x="3512394" y="3569596"/>
                    </a:cubicBezTo>
                    <a:cubicBezTo>
                      <a:pt x="3444784" y="3529422"/>
                      <a:pt x="3375089" y="3485934"/>
                      <a:pt x="3318162" y="3431182"/>
                    </a:cubicBezTo>
                    <a:cubicBezTo>
                      <a:pt x="3264043" y="3379119"/>
                      <a:pt x="3228711" y="3307883"/>
                      <a:pt x="3192364" y="3243048"/>
                    </a:cubicBezTo>
                    <a:cubicBezTo>
                      <a:pt x="3169709" y="3202643"/>
                      <a:pt x="3163438" y="3168381"/>
                      <a:pt x="3156897" y="3123230"/>
                    </a:cubicBezTo>
                    <a:cubicBezTo>
                      <a:pt x="3154128" y="3104129"/>
                      <a:pt x="3153848" y="3097880"/>
                      <a:pt x="3135162" y="3094657"/>
                    </a:cubicBezTo>
                    <a:cubicBezTo>
                      <a:pt x="3120713" y="3092168"/>
                      <a:pt x="3105681" y="3092555"/>
                      <a:pt x="3091103" y="3093306"/>
                    </a:cubicBezTo>
                    <a:close/>
                    <a:moveTo>
                      <a:pt x="2859112" y="3082579"/>
                    </a:moveTo>
                    <a:cubicBezTo>
                      <a:pt x="2820591" y="3095060"/>
                      <a:pt x="2791497" y="3125954"/>
                      <a:pt x="2772323" y="3160893"/>
                    </a:cubicBezTo>
                    <a:cubicBezTo>
                      <a:pt x="2762509" y="3178778"/>
                      <a:pt x="2756882" y="3196814"/>
                      <a:pt x="2753637" y="3216812"/>
                    </a:cubicBezTo>
                    <a:cubicBezTo>
                      <a:pt x="2749506" y="3242263"/>
                      <a:pt x="2740000" y="3269446"/>
                      <a:pt x="2747113" y="3295032"/>
                    </a:cubicBezTo>
                    <a:cubicBezTo>
                      <a:pt x="2760015" y="3341473"/>
                      <a:pt x="2793873" y="3392173"/>
                      <a:pt x="2820468" y="3432017"/>
                    </a:cubicBezTo>
                    <a:cubicBezTo>
                      <a:pt x="2850369" y="3476827"/>
                      <a:pt x="2889198" y="3527123"/>
                      <a:pt x="2936385" y="3554592"/>
                    </a:cubicBezTo>
                    <a:cubicBezTo>
                      <a:pt x="2981800" y="3581035"/>
                      <a:pt x="3036648" y="3588081"/>
                      <a:pt x="3078767" y="3620717"/>
                    </a:cubicBezTo>
                    <a:cubicBezTo>
                      <a:pt x="3074995" y="3602771"/>
                      <a:pt x="3058164" y="3589521"/>
                      <a:pt x="3044954" y="3578328"/>
                    </a:cubicBezTo>
                    <a:cubicBezTo>
                      <a:pt x="3025696" y="3562013"/>
                      <a:pt x="3008854" y="3545815"/>
                      <a:pt x="2992494" y="3526389"/>
                    </a:cubicBezTo>
                    <a:cubicBezTo>
                      <a:pt x="2956309" y="3483435"/>
                      <a:pt x="2926234" y="3436915"/>
                      <a:pt x="2906960" y="3383923"/>
                    </a:cubicBezTo>
                    <a:cubicBezTo>
                      <a:pt x="2888285" y="3332572"/>
                      <a:pt x="2877591" y="3274776"/>
                      <a:pt x="2879973" y="3220035"/>
                    </a:cubicBezTo>
                    <a:cubicBezTo>
                      <a:pt x="2881105" y="3193984"/>
                      <a:pt x="2885583" y="3166308"/>
                      <a:pt x="2896832" y="3142544"/>
                    </a:cubicBezTo>
                    <a:cubicBezTo>
                      <a:pt x="2904342" y="3126660"/>
                      <a:pt x="2917665" y="3113153"/>
                      <a:pt x="2923421" y="3096450"/>
                    </a:cubicBezTo>
                    <a:cubicBezTo>
                      <a:pt x="2936592" y="3058159"/>
                      <a:pt x="2878325" y="3076352"/>
                      <a:pt x="2859112" y="3082579"/>
                    </a:cubicBezTo>
                    <a:close/>
                    <a:moveTo>
                      <a:pt x="2014412" y="1813393"/>
                    </a:moveTo>
                    <a:cubicBezTo>
                      <a:pt x="1960634" y="1819502"/>
                      <a:pt x="1907317" y="1829831"/>
                      <a:pt x="1853147" y="1834836"/>
                    </a:cubicBezTo>
                    <a:cubicBezTo>
                      <a:pt x="1743636" y="1844947"/>
                      <a:pt x="1629966" y="1850928"/>
                      <a:pt x="1530729" y="1903237"/>
                    </a:cubicBezTo>
                    <a:cubicBezTo>
                      <a:pt x="1386334" y="1979360"/>
                      <a:pt x="1220042" y="2148287"/>
                      <a:pt x="1270120" y="2326226"/>
                    </a:cubicBezTo>
                    <a:cubicBezTo>
                      <a:pt x="1329278" y="2536420"/>
                      <a:pt x="1455749" y="2726488"/>
                      <a:pt x="1614094" y="2875232"/>
                    </a:cubicBezTo>
                    <a:cubicBezTo>
                      <a:pt x="1715181" y="2970187"/>
                      <a:pt x="1825891" y="3055754"/>
                      <a:pt x="1936943" y="3138648"/>
                    </a:cubicBezTo>
                    <a:cubicBezTo>
                      <a:pt x="2044358" y="3218835"/>
                      <a:pt x="2168626" y="3271430"/>
                      <a:pt x="2279364" y="3346393"/>
                    </a:cubicBezTo>
                    <a:cubicBezTo>
                      <a:pt x="2286869" y="3235930"/>
                      <a:pt x="2356278" y="3134630"/>
                      <a:pt x="2438354" y="3064352"/>
                    </a:cubicBezTo>
                    <a:cubicBezTo>
                      <a:pt x="2482457" y="3026593"/>
                      <a:pt x="2528747" y="2990414"/>
                      <a:pt x="2578203" y="2959919"/>
                    </a:cubicBezTo>
                    <a:cubicBezTo>
                      <a:pt x="2602499" y="2944932"/>
                      <a:pt x="2627665" y="2932271"/>
                      <a:pt x="2653284" y="2919755"/>
                    </a:cubicBezTo>
                    <a:cubicBezTo>
                      <a:pt x="2672732" y="2910261"/>
                      <a:pt x="2694221" y="2896126"/>
                      <a:pt x="2716449" y="2895067"/>
                    </a:cubicBezTo>
                    <a:cubicBezTo>
                      <a:pt x="2716090" y="2878779"/>
                      <a:pt x="2675237" y="2872766"/>
                      <a:pt x="2663966" y="2868932"/>
                    </a:cubicBezTo>
                    <a:cubicBezTo>
                      <a:pt x="2625070" y="2855710"/>
                      <a:pt x="2587742" y="2835449"/>
                      <a:pt x="2551715" y="2815821"/>
                    </a:cubicBezTo>
                    <a:cubicBezTo>
                      <a:pt x="2473277" y="2773091"/>
                      <a:pt x="2400802" y="2720945"/>
                      <a:pt x="2328221" y="2669134"/>
                    </a:cubicBezTo>
                    <a:cubicBezTo>
                      <a:pt x="2292743" y="2643812"/>
                      <a:pt x="2256704" y="2619247"/>
                      <a:pt x="2221607" y="2593386"/>
                    </a:cubicBezTo>
                    <a:cubicBezTo>
                      <a:pt x="2190002" y="2570104"/>
                      <a:pt x="2161984" y="2539816"/>
                      <a:pt x="2128025" y="2519992"/>
                    </a:cubicBezTo>
                    <a:cubicBezTo>
                      <a:pt x="2093091" y="2499602"/>
                      <a:pt x="2051795" y="2495343"/>
                      <a:pt x="2012820" y="2487827"/>
                    </a:cubicBezTo>
                    <a:cubicBezTo>
                      <a:pt x="1965998" y="2478792"/>
                      <a:pt x="1919927" y="2468065"/>
                      <a:pt x="1872881" y="2460140"/>
                    </a:cubicBezTo>
                    <a:cubicBezTo>
                      <a:pt x="1794319" y="2446907"/>
                      <a:pt x="1720163" y="2400640"/>
                      <a:pt x="1647739" y="2369113"/>
                    </a:cubicBezTo>
                    <a:cubicBezTo>
                      <a:pt x="1623392" y="2358509"/>
                      <a:pt x="1586238" y="2349312"/>
                      <a:pt x="1567653" y="2329235"/>
                    </a:cubicBezTo>
                    <a:cubicBezTo>
                      <a:pt x="1550811" y="2311048"/>
                      <a:pt x="1555210" y="2282963"/>
                      <a:pt x="1576800" y="2270498"/>
                    </a:cubicBezTo>
                    <a:cubicBezTo>
                      <a:pt x="1613931" y="2249065"/>
                      <a:pt x="1675813" y="2277016"/>
                      <a:pt x="1710921" y="2290849"/>
                    </a:cubicBezTo>
                    <a:cubicBezTo>
                      <a:pt x="1775869" y="2316434"/>
                      <a:pt x="1840368" y="2339335"/>
                      <a:pt x="1909289" y="2352445"/>
                    </a:cubicBezTo>
                    <a:cubicBezTo>
                      <a:pt x="2003695" y="2370402"/>
                      <a:pt x="2093410" y="2404014"/>
                      <a:pt x="2187946" y="2421607"/>
                    </a:cubicBezTo>
                    <a:cubicBezTo>
                      <a:pt x="2289890" y="2440573"/>
                      <a:pt x="2392075" y="2461333"/>
                      <a:pt x="2495718" y="2468328"/>
                    </a:cubicBezTo>
                    <a:cubicBezTo>
                      <a:pt x="2470323" y="2418003"/>
                      <a:pt x="2428220" y="2376192"/>
                      <a:pt x="2395427" y="2330670"/>
                    </a:cubicBezTo>
                    <a:cubicBezTo>
                      <a:pt x="2357803" y="2278451"/>
                      <a:pt x="2320234" y="2226198"/>
                      <a:pt x="2282935" y="2173743"/>
                    </a:cubicBezTo>
                    <a:cubicBezTo>
                      <a:pt x="2217197" y="2081271"/>
                      <a:pt x="2143887" y="1988350"/>
                      <a:pt x="2093920" y="1886137"/>
                    </a:cubicBezTo>
                    <a:cubicBezTo>
                      <a:pt x="2076787" y="1851096"/>
                      <a:pt x="2059928" y="1808220"/>
                      <a:pt x="2014412" y="1813393"/>
                    </a:cubicBezTo>
                    <a:close/>
                    <a:moveTo>
                      <a:pt x="2502601" y="3160804"/>
                    </a:moveTo>
                    <a:cubicBezTo>
                      <a:pt x="2487636" y="3163197"/>
                      <a:pt x="2476337" y="3178162"/>
                      <a:pt x="2466164" y="3188054"/>
                    </a:cubicBezTo>
                    <a:cubicBezTo>
                      <a:pt x="2434671" y="3218667"/>
                      <a:pt x="2403845" y="3248977"/>
                      <a:pt x="2378204" y="3284870"/>
                    </a:cubicBezTo>
                    <a:cubicBezTo>
                      <a:pt x="2417880" y="3268112"/>
                      <a:pt x="2450236" y="3238906"/>
                      <a:pt x="2488482" y="3219710"/>
                    </a:cubicBezTo>
                    <a:cubicBezTo>
                      <a:pt x="2502264" y="3212788"/>
                      <a:pt x="2550936" y="3197363"/>
                      <a:pt x="2541128" y="3178083"/>
                    </a:cubicBezTo>
                    <a:cubicBezTo>
                      <a:pt x="2535612" y="3167255"/>
                      <a:pt x="2513614" y="3159044"/>
                      <a:pt x="2502601" y="3160804"/>
                    </a:cubicBezTo>
                    <a:close/>
                    <a:moveTo>
                      <a:pt x="2684676" y="3037505"/>
                    </a:moveTo>
                    <a:cubicBezTo>
                      <a:pt x="2645830" y="3064016"/>
                      <a:pt x="2605391" y="3087718"/>
                      <a:pt x="2564426" y="3110765"/>
                    </a:cubicBezTo>
                    <a:cubicBezTo>
                      <a:pt x="2593156" y="3121683"/>
                      <a:pt x="2621847" y="3136748"/>
                      <a:pt x="2645426" y="3156539"/>
                    </a:cubicBezTo>
                    <a:cubicBezTo>
                      <a:pt x="2656210" y="3165590"/>
                      <a:pt x="2678376" y="3192084"/>
                      <a:pt x="2693969" y="3185425"/>
                    </a:cubicBezTo>
                    <a:cubicBezTo>
                      <a:pt x="2708463" y="3179238"/>
                      <a:pt x="2716337" y="3143379"/>
                      <a:pt x="2723354" y="3130438"/>
                    </a:cubicBezTo>
                    <a:cubicBezTo>
                      <a:pt x="2741317" y="3097302"/>
                      <a:pt x="2766449" y="3066005"/>
                      <a:pt x="2793469" y="3039876"/>
                    </a:cubicBezTo>
                    <a:cubicBezTo>
                      <a:pt x="2752875" y="3012704"/>
                      <a:pt x="2725669" y="3009532"/>
                      <a:pt x="2684676" y="3037505"/>
                    </a:cubicBezTo>
                    <a:close/>
                    <a:moveTo>
                      <a:pt x="2356788" y="1594365"/>
                    </a:moveTo>
                    <a:cubicBezTo>
                      <a:pt x="2325699" y="1603019"/>
                      <a:pt x="2294850" y="1612474"/>
                      <a:pt x="2263783" y="1621195"/>
                    </a:cubicBezTo>
                    <a:cubicBezTo>
                      <a:pt x="2201756" y="1638609"/>
                      <a:pt x="2138366" y="1653165"/>
                      <a:pt x="2073592" y="1653165"/>
                    </a:cubicBezTo>
                    <a:cubicBezTo>
                      <a:pt x="2064776" y="1669385"/>
                      <a:pt x="2090025" y="1695839"/>
                      <a:pt x="2097782" y="1708209"/>
                    </a:cubicBezTo>
                    <a:cubicBezTo>
                      <a:pt x="2118144" y="1740688"/>
                      <a:pt x="2135530" y="1775521"/>
                      <a:pt x="2153992" y="1809144"/>
                    </a:cubicBezTo>
                    <a:cubicBezTo>
                      <a:pt x="2193130" y="1880414"/>
                      <a:pt x="2235832" y="1948921"/>
                      <a:pt x="2281898" y="2015897"/>
                    </a:cubicBezTo>
                    <a:cubicBezTo>
                      <a:pt x="2328439" y="2083569"/>
                      <a:pt x="2370480" y="2154446"/>
                      <a:pt x="2418143" y="2221299"/>
                    </a:cubicBezTo>
                    <a:cubicBezTo>
                      <a:pt x="2464276" y="2286012"/>
                      <a:pt x="2515021" y="2348874"/>
                      <a:pt x="2564993" y="2410661"/>
                    </a:cubicBezTo>
                    <a:cubicBezTo>
                      <a:pt x="2759690" y="2651390"/>
                      <a:pt x="3031048" y="2817402"/>
                      <a:pt x="3297750" y="2966538"/>
                    </a:cubicBezTo>
                    <a:cubicBezTo>
                      <a:pt x="3372506" y="3008338"/>
                      <a:pt x="3450389" y="3045167"/>
                      <a:pt x="3533176" y="3067995"/>
                    </a:cubicBezTo>
                    <a:cubicBezTo>
                      <a:pt x="3567360" y="3077422"/>
                      <a:pt x="3602227" y="3085403"/>
                      <a:pt x="3636998" y="3092426"/>
                    </a:cubicBezTo>
                    <a:cubicBezTo>
                      <a:pt x="3660364" y="3097140"/>
                      <a:pt x="3699245" y="3107705"/>
                      <a:pt x="3720761" y="3092589"/>
                    </a:cubicBezTo>
                    <a:cubicBezTo>
                      <a:pt x="3653207" y="3065821"/>
                      <a:pt x="3564686" y="3055496"/>
                      <a:pt x="3510118" y="3003703"/>
                    </a:cubicBezTo>
                    <a:cubicBezTo>
                      <a:pt x="3476339" y="2971639"/>
                      <a:pt x="3513386" y="2947718"/>
                      <a:pt x="3547827" y="2941760"/>
                    </a:cubicBezTo>
                    <a:cubicBezTo>
                      <a:pt x="3614473" y="2930231"/>
                      <a:pt x="3683546" y="2959263"/>
                      <a:pt x="3748964" y="2940426"/>
                    </a:cubicBezTo>
                    <a:cubicBezTo>
                      <a:pt x="3731477" y="2908344"/>
                      <a:pt x="3681220" y="2909874"/>
                      <a:pt x="3650646" y="2901641"/>
                    </a:cubicBezTo>
                    <a:cubicBezTo>
                      <a:pt x="3611990" y="2891222"/>
                      <a:pt x="3610555" y="2871689"/>
                      <a:pt x="3647361" y="2858406"/>
                    </a:cubicBezTo>
                    <a:cubicBezTo>
                      <a:pt x="3692659" y="2842057"/>
                      <a:pt x="3744878" y="2850924"/>
                      <a:pt x="3792087" y="2847914"/>
                    </a:cubicBezTo>
                    <a:cubicBezTo>
                      <a:pt x="3815128" y="2846446"/>
                      <a:pt x="3911698" y="2842595"/>
                      <a:pt x="3882530" y="2798335"/>
                    </a:cubicBezTo>
                    <a:cubicBezTo>
                      <a:pt x="3859574" y="2763512"/>
                      <a:pt x="3803689" y="2753749"/>
                      <a:pt x="3767112" y="2740903"/>
                    </a:cubicBezTo>
                    <a:cubicBezTo>
                      <a:pt x="3715795" y="2722884"/>
                      <a:pt x="3665947" y="2694759"/>
                      <a:pt x="3613683" y="2680798"/>
                    </a:cubicBezTo>
                    <a:cubicBezTo>
                      <a:pt x="3562562" y="2667139"/>
                      <a:pt x="3510477" y="2658749"/>
                      <a:pt x="3459356" y="2644328"/>
                    </a:cubicBezTo>
                    <a:cubicBezTo>
                      <a:pt x="3406005" y="2629279"/>
                      <a:pt x="3353472" y="2612555"/>
                      <a:pt x="3302771" y="2589973"/>
                    </a:cubicBezTo>
                    <a:cubicBezTo>
                      <a:pt x="3205025" y="2546436"/>
                      <a:pt x="3114402" y="2487328"/>
                      <a:pt x="3031856" y="2419477"/>
                    </a:cubicBezTo>
                    <a:cubicBezTo>
                      <a:pt x="2946798" y="2349553"/>
                      <a:pt x="2872233" y="2269422"/>
                      <a:pt x="2803625" y="2183490"/>
                    </a:cubicBezTo>
                    <a:cubicBezTo>
                      <a:pt x="2767525" y="2138282"/>
                      <a:pt x="2733174" y="2091763"/>
                      <a:pt x="2698060" y="2045804"/>
                    </a:cubicBezTo>
                    <a:cubicBezTo>
                      <a:pt x="2664140" y="2001426"/>
                      <a:pt x="2625787" y="1959127"/>
                      <a:pt x="2598632" y="1910136"/>
                    </a:cubicBezTo>
                    <a:cubicBezTo>
                      <a:pt x="2568608" y="1855949"/>
                      <a:pt x="2529694" y="1806488"/>
                      <a:pt x="2498599" y="1752492"/>
                    </a:cubicBezTo>
                    <a:cubicBezTo>
                      <a:pt x="2481751" y="1723229"/>
                      <a:pt x="2463620" y="1694528"/>
                      <a:pt x="2447910" y="1664637"/>
                    </a:cubicBezTo>
                    <a:cubicBezTo>
                      <a:pt x="2436745" y="1643384"/>
                      <a:pt x="2429139" y="1612222"/>
                      <a:pt x="2414040" y="1593754"/>
                    </a:cubicBezTo>
                    <a:cubicBezTo>
                      <a:pt x="2399843" y="1576397"/>
                      <a:pt x="2375026" y="1589293"/>
                      <a:pt x="2356788" y="1594365"/>
                    </a:cubicBezTo>
                    <a:close/>
                    <a:moveTo>
                      <a:pt x="920729" y="2281034"/>
                    </a:moveTo>
                    <a:cubicBezTo>
                      <a:pt x="931148" y="2290557"/>
                      <a:pt x="929416" y="2294480"/>
                      <a:pt x="927410" y="2306575"/>
                    </a:cubicBezTo>
                    <a:cubicBezTo>
                      <a:pt x="923302" y="2331359"/>
                      <a:pt x="918767" y="2355684"/>
                      <a:pt x="916862" y="2380832"/>
                    </a:cubicBezTo>
                    <a:cubicBezTo>
                      <a:pt x="910327" y="2466842"/>
                      <a:pt x="922455" y="2556042"/>
                      <a:pt x="935856" y="2640993"/>
                    </a:cubicBezTo>
                    <a:cubicBezTo>
                      <a:pt x="949235" y="2725753"/>
                      <a:pt x="981395" y="2804062"/>
                      <a:pt x="1030957" y="2874166"/>
                    </a:cubicBezTo>
                    <a:cubicBezTo>
                      <a:pt x="1078979" y="2942090"/>
                      <a:pt x="1136943" y="2996203"/>
                      <a:pt x="1213307" y="3029535"/>
                    </a:cubicBezTo>
                    <a:cubicBezTo>
                      <a:pt x="1226417" y="3035257"/>
                      <a:pt x="1278333" y="3056253"/>
                      <a:pt x="1274976" y="3075623"/>
                    </a:cubicBezTo>
                    <a:cubicBezTo>
                      <a:pt x="1272454" y="3090189"/>
                      <a:pt x="1245501" y="3081950"/>
                      <a:pt x="1235810" y="3079871"/>
                    </a:cubicBezTo>
                    <a:cubicBezTo>
                      <a:pt x="1098545" y="3050457"/>
                      <a:pt x="982213" y="2926329"/>
                      <a:pt x="912843" y="2810782"/>
                    </a:cubicBezTo>
                    <a:cubicBezTo>
                      <a:pt x="884125" y="2762951"/>
                      <a:pt x="865651" y="2714319"/>
                      <a:pt x="849790" y="2661450"/>
                    </a:cubicBezTo>
                    <a:cubicBezTo>
                      <a:pt x="847470" y="2653726"/>
                      <a:pt x="814228" y="2544339"/>
                      <a:pt x="825454" y="2542966"/>
                    </a:cubicBezTo>
                    <a:cubicBezTo>
                      <a:pt x="815764" y="2467218"/>
                      <a:pt x="812866" y="2375121"/>
                      <a:pt x="848663" y="2305011"/>
                    </a:cubicBezTo>
                    <a:cubicBezTo>
                      <a:pt x="862036" y="2278826"/>
                      <a:pt x="893372" y="2256054"/>
                      <a:pt x="920729" y="2281034"/>
                    </a:cubicBezTo>
                    <a:close/>
                    <a:moveTo>
                      <a:pt x="681242" y="2297329"/>
                    </a:moveTo>
                    <a:cubicBezTo>
                      <a:pt x="668715" y="2354430"/>
                      <a:pt x="672857" y="2412691"/>
                      <a:pt x="675620" y="2470532"/>
                    </a:cubicBezTo>
                    <a:cubicBezTo>
                      <a:pt x="676125" y="2481063"/>
                      <a:pt x="682144" y="2513543"/>
                      <a:pt x="664719" y="2512920"/>
                    </a:cubicBezTo>
                    <a:cubicBezTo>
                      <a:pt x="652405" y="2512483"/>
                      <a:pt x="642591" y="2481041"/>
                      <a:pt x="639570" y="2472976"/>
                    </a:cubicBezTo>
                    <a:cubicBezTo>
                      <a:pt x="621271" y="2424035"/>
                      <a:pt x="614770" y="2368912"/>
                      <a:pt x="623911" y="2317327"/>
                    </a:cubicBezTo>
                    <a:cubicBezTo>
                      <a:pt x="626797" y="2300994"/>
                      <a:pt x="631158" y="2281182"/>
                      <a:pt x="649115" y="2275510"/>
                    </a:cubicBezTo>
                    <a:cubicBezTo>
                      <a:pt x="664736" y="2270577"/>
                      <a:pt x="682626" y="2279388"/>
                      <a:pt x="681242" y="2297329"/>
                    </a:cubicBezTo>
                    <a:close/>
                    <a:moveTo>
                      <a:pt x="3888942" y="2033703"/>
                    </a:moveTo>
                    <a:cubicBezTo>
                      <a:pt x="3881225" y="2037431"/>
                      <a:pt x="3877823" y="2044526"/>
                      <a:pt x="3875519" y="2052317"/>
                    </a:cubicBezTo>
                    <a:cubicBezTo>
                      <a:pt x="3815134" y="2103791"/>
                      <a:pt x="3744094" y="2153611"/>
                      <a:pt x="3673485" y="2189935"/>
                    </a:cubicBezTo>
                    <a:cubicBezTo>
                      <a:pt x="3610409" y="2222376"/>
                      <a:pt x="3537369" y="2236051"/>
                      <a:pt x="3468526" y="2250724"/>
                    </a:cubicBezTo>
                    <a:cubicBezTo>
                      <a:pt x="3311083" y="2284285"/>
                      <a:pt x="3154313" y="2297843"/>
                      <a:pt x="2997285" y="2254407"/>
                    </a:cubicBezTo>
                    <a:cubicBezTo>
                      <a:pt x="3061454" y="2313615"/>
                      <a:pt x="3119642" y="2392289"/>
                      <a:pt x="3200535" y="2430009"/>
                    </a:cubicBezTo>
                    <a:cubicBezTo>
                      <a:pt x="3240727" y="2448751"/>
                      <a:pt x="3285212" y="2437446"/>
                      <a:pt x="3325734" y="2425575"/>
                    </a:cubicBezTo>
                    <a:cubicBezTo>
                      <a:pt x="3375454" y="2411008"/>
                      <a:pt x="3425476" y="2396128"/>
                      <a:pt x="3473593" y="2376814"/>
                    </a:cubicBezTo>
                    <a:cubicBezTo>
                      <a:pt x="3564507" y="2340327"/>
                      <a:pt x="3661749" y="2299951"/>
                      <a:pt x="3738198" y="2237407"/>
                    </a:cubicBezTo>
                    <a:cubicBezTo>
                      <a:pt x="3772089" y="2209681"/>
                      <a:pt x="3799715" y="2175408"/>
                      <a:pt x="3824034" y="2139196"/>
                    </a:cubicBezTo>
                    <a:cubicBezTo>
                      <a:pt x="3837962" y="2118453"/>
                      <a:pt x="3849748" y="2096269"/>
                      <a:pt x="3863844" y="2075677"/>
                    </a:cubicBezTo>
                    <a:cubicBezTo>
                      <a:pt x="3871966" y="2063806"/>
                      <a:pt x="3889755" y="2049184"/>
                      <a:pt x="3888942" y="2033703"/>
                    </a:cubicBezTo>
                    <a:close/>
                    <a:moveTo>
                      <a:pt x="3218095" y="980787"/>
                    </a:moveTo>
                    <a:cubicBezTo>
                      <a:pt x="3215786" y="1010072"/>
                      <a:pt x="3198540" y="1034671"/>
                      <a:pt x="3183329" y="1058716"/>
                    </a:cubicBezTo>
                    <a:cubicBezTo>
                      <a:pt x="3172983" y="1075065"/>
                      <a:pt x="3152834" y="1094782"/>
                      <a:pt x="3162390" y="1113328"/>
                    </a:cubicBezTo>
                    <a:cubicBezTo>
                      <a:pt x="3173734" y="1135338"/>
                      <a:pt x="3209901" y="1149400"/>
                      <a:pt x="3228643" y="1164454"/>
                    </a:cubicBezTo>
                    <a:cubicBezTo>
                      <a:pt x="3256392" y="1186744"/>
                      <a:pt x="3282381" y="1211097"/>
                      <a:pt x="3307933" y="1235842"/>
                    </a:cubicBezTo>
                    <a:cubicBezTo>
                      <a:pt x="3353780" y="1280248"/>
                      <a:pt x="3401252" y="1323293"/>
                      <a:pt x="3446118" y="1368646"/>
                    </a:cubicBezTo>
                    <a:cubicBezTo>
                      <a:pt x="3488753" y="1411735"/>
                      <a:pt x="3530122" y="1455637"/>
                      <a:pt x="3583894" y="1485017"/>
                    </a:cubicBezTo>
                    <a:cubicBezTo>
                      <a:pt x="3701951" y="1549522"/>
                      <a:pt x="3805891" y="1639652"/>
                      <a:pt x="3909052" y="1725354"/>
                    </a:cubicBezTo>
                    <a:cubicBezTo>
                      <a:pt x="4014231" y="1812726"/>
                      <a:pt x="4118114" y="1904571"/>
                      <a:pt x="4209382" y="2006638"/>
                    </a:cubicBezTo>
                    <a:cubicBezTo>
                      <a:pt x="4258221" y="2061256"/>
                      <a:pt x="4298811" y="2121210"/>
                      <a:pt x="4333627" y="2185564"/>
                    </a:cubicBezTo>
                    <a:cubicBezTo>
                      <a:pt x="4351529" y="2218671"/>
                      <a:pt x="4370719" y="2251049"/>
                      <a:pt x="4388655" y="2284145"/>
                    </a:cubicBezTo>
                    <a:cubicBezTo>
                      <a:pt x="4396591" y="2298785"/>
                      <a:pt x="4405553" y="2313004"/>
                      <a:pt x="4412772" y="2328025"/>
                    </a:cubicBezTo>
                    <a:cubicBezTo>
                      <a:pt x="4418136" y="2339184"/>
                      <a:pt x="4421627" y="2357253"/>
                      <a:pt x="4431537" y="2365520"/>
                    </a:cubicBezTo>
                    <a:cubicBezTo>
                      <a:pt x="4451153" y="2322000"/>
                      <a:pt x="4420551" y="2264434"/>
                      <a:pt x="4402812" y="2225228"/>
                    </a:cubicBezTo>
                    <a:cubicBezTo>
                      <a:pt x="4390689" y="2198432"/>
                      <a:pt x="4378790" y="2171529"/>
                      <a:pt x="4366824" y="2144655"/>
                    </a:cubicBezTo>
                    <a:cubicBezTo>
                      <a:pt x="4358423" y="2125806"/>
                      <a:pt x="4340970" y="2103051"/>
                      <a:pt x="4340011" y="2082016"/>
                    </a:cubicBezTo>
                    <a:cubicBezTo>
                      <a:pt x="4337679" y="2030873"/>
                      <a:pt x="4403535" y="2067668"/>
                      <a:pt x="4421593" y="2084062"/>
                    </a:cubicBezTo>
                    <a:cubicBezTo>
                      <a:pt x="4466297" y="2124640"/>
                      <a:pt x="4492079" y="2185642"/>
                      <a:pt x="4523717" y="2235984"/>
                    </a:cubicBezTo>
                    <a:cubicBezTo>
                      <a:pt x="4531160" y="2195904"/>
                      <a:pt x="4451366" y="2134011"/>
                      <a:pt x="4484400" y="2099077"/>
                    </a:cubicBezTo>
                    <a:cubicBezTo>
                      <a:pt x="4510602" y="2071373"/>
                      <a:pt x="4558904" y="2136276"/>
                      <a:pt x="4573566" y="2153852"/>
                    </a:cubicBezTo>
                    <a:cubicBezTo>
                      <a:pt x="4583621" y="2104295"/>
                      <a:pt x="4557850" y="2055814"/>
                      <a:pt x="4530914" y="2016149"/>
                    </a:cubicBezTo>
                    <a:cubicBezTo>
                      <a:pt x="4500901" y="1971939"/>
                      <a:pt x="4466207" y="1929898"/>
                      <a:pt x="4430656" y="1890082"/>
                    </a:cubicBezTo>
                    <a:cubicBezTo>
                      <a:pt x="4347555" y="1797027"/>
                      <a:pt x="4252583" y="1714200"/>
                      <a:pt x="4158625" y="1632388"/>
                    </a:cubicBezTo>
                    <a:cubicBezTo>
                      <a:pt x="4065161" y="1550996"/>
                      <a:pt x="3968933" y="1472916"/>
                      <a:pt x="3873109" y="1394332"/>
                    </a:cubicBezTo>
                    <a:cubicBezTo>
                      <a:pt x="3780053" y="1318024"/>
                      <a:pt x="3685603" y="1241721"/>
                      <a:pt x="3581595" y="1180630"/>
                    </a:cubicBezTo>
                    <a:cubicBezTo>
                      <a:pt x="3523278" y="1146374"/>
                      <a:pt x="3462108" y="1117717"/>
                      <a:pt x="3402575" y="1085742"/>
                    </a:cubicBezTo>
                    <a:cubicBezTo>
                      <a:pt x="3340228" y="1052259"/>
                      <a:pt x="3281120" y="1013043"/>
                      <a:pt x="3218095" y="980787"/>
                    </a:cubicBezTo>
                    <a:close/>
                    <a:moveTo>
                      <a:pt x="2405235" y="867902"/>
                    </a:moveTo>
                    <a:cubicBezTo>
                      <a:pt x="2402517" y="868581"/>
                      <a:pt x="2386785" y="870469"/>
                      <a:pt x="2385608" y="871854"/>
                    </a:cubicBezTo>
                    <a:cubicBezTo>
                      <a:pt x="2380479" y="877896"/>
                      <a:pt x="2387317" y="897434"/>
                      <a:pt x="2393364" y="900942"/>
                    </a:cubicBezTo>
                    <a:cubicBezTo>
                      <a:pt x="2372498" y="916540"/>
                      <a:pt x="2349059" y="930737"/>
                      <a:pt x="2322537" y="933164"/>
                    </a:cubicBezTo>
                    <a:cubicBezTo>
                      <a:pt x="2339223" y="949535"/>
                      <a:pt x="2370923" y="978176"/>
                      <a:pt x="2365991" y="1004579"/>
                    </a:cubicBezTo>
                    <a:cubicBezTo>
                      <a:pt x="2359204" y="1040904"/>
                      <a:pt x="2315560" y="1015430"/>
                      <a:pt x="2297882" y="1004439"/>
                    </a:cubicBezTo>
                    <a:cubicBezTo>
                      <a:pt x="2269517" y="986790"/>
                      <a:pt x="2240529" y="968070"/>
                      <a:pt x="2219758" y="941459"/>
                    </a:cubicBezTo>
                    <a:cubicBezTo>
                      <a:pt x="2206570" y="924572"/>
                      <a:pt x="2202081" y="906665"/>
                      <a:pt x="2192211" y="888477"/>
                    </a:cubicBezTo>
                    <a:cubicBezTo>
                      <a:pt x="2186853" y="878596"/>
                      <a:pt x="2189969" y="876808"/>
                      <a:pt x="2178098" y="876125"/>
                    </a:cubicBezTo>
                    <a:cubicBezTo>
                      <a:pt x="2164535" y="875357"/>
                      <a:pt x="2141331" y="888220"/>
                      <a:pt x="2128760" y="893331"/>
                    </a:cubicBezTo>
                    <a:cubicBezTo>
                      <a:pt x="2109345" y="901234"/>
                      <a:pt x="2090412" y="910353"/>
                      <a:pt x="2072152" y="920654"/>
                    </a:cubicBezTo>
                    <a:cubicBezTo>
                      <a:pt x="2038467" y="939671"/>
                      <a:pt x="2006935" y="962746"/>
                      <a:pt x="1979309" y="989856"/>
                    </a:cubicBezTo>
                    <a:cubicBezTo>
                      <a:pt x="1922107" y="1045970"/>
                      <a:pt x="1883367" y="1119695"/>
                      <a:pt x="1878458" y="1200420"/>
                    </a:cubicBezTo>
                    <a:cubicBezTo>
                      <a:pt x="1919053" y="1195605"/>
                      <a:pt x="1958768" y="1178102"/>
                      <a:pt x="1992974" y="1156266"/>
                    </a:cubicBezTo>
                    <a:cubicBezTo>
                      <a:pt x="2017337" y="1140718"/>
                      <a:pt x="2042189" y="1122447"/>
                      <a:pt x="2046488" y="1166321"/>
                    </a:cubicBezTo>
                    <a:cubicBezTo>
                      <a:pt x="2048158" y="1183410"/>
                      <a:pt x="2043377" y="1223203"/>
                      <a:pt x="2033120" y="1236425"/>
                    </a:cubicBezTo>
                    <a:cubicBezTo>
                      <a:pt x="2023542" y="1248772"/>
                      <a:pt x="2019406" y="1238762"/>
                      <a:pt x="2009463" y="1246166"/>
                    </a:cubicBezTo>
                    <a:cubicBezTo>
                      <a:pt x="1997968" y="1254741"/>
                      <a:pt x="2004037" y="1267083"/>
                      <a:pt x="2004037" y="1279122"/>
                    </a:cubicBezTo>
                    <a:cubicBezTo>
                      <a:pt x="1998494" y="1274470"/>
                      <a:pt x="1992957" y="1269823"/>
                      <a:pt x="1987425" y="1265171"/>
                    </a:cubicBezTo>
                    <a:cubicBezTo>
                      <a:pt x="1977404" y="1278264"/>
                      <a:pt x="1988742" y="1271253"/>
                      <a:pt x="1992525" y="1279172"/>
                    </a:cubicBezTo>
                    <a:cubicBezTo>
                      <a:pt x="1994733" y="1283790"/>
                      <a:pt x="1979634" y="1297085"/>
                      <a:pt x="1976619" y="1299439"/>
                    </a:cubicBezTo>
                    <a:cubicBezTo>
                      <a:pt x="1970381" y="1304315"/>
                      <a:pt x="1966934" y="1300279"/>
                      <a:pt x="1959799" y="1307285"/>
                    </a:cubicBezTo>
                    <a:cubicBezTo>
                      <a:pt x="1955214" y="1311792"/>
                      <a:pt x="1950271" y="1321902"/>
                      <a:pt x="1945300" y="1327530"/>
                    </a:cubicBezTo>
                    <a:cubicBezTo>
                      <a:pt x="1919602" y="1356607"/>
                      <a:pt x="1953628" y="1402174"/>
                      <a:pt x="1967085" y="1433005"/>
                    </a:cubicBezTo>
                    <a:cubicBezTo>
                      <a:pt x="1977045" y="1455839"/>
                      <a:pt x="1987913" y="1478219"/>
                      <a:pt x="1998276" y="1500856"/>
                    </a:cubicBezTo>
                    <a:cubicBezTo>
                      <a:pt x="2005865" y="1517424"/>
                      <a:pt x="2009962" y="1537091"/>
                      <a:pt x="2020039" y="1552358"/>
                    </a:cubicBezTo>
                    <a:cubicBezTo>
                      <a:pt x="2040037" y="1582663"/>
                      <a:pt x="2085861" y="1566106"/>
                      <a:pt x="2115773" y="1562396"/>
                    </a:cubicBezTo>
                    <a:cubicBezTo>
                      <a:pt x="2156346" y="1557357"/>
                      <a:pt x="2196190" y="1552201"/>
                      <a:pt x="2236807" y="1548384"/>
                    </a:cubicBezTo>
                    <a:cubicBezTo>
                      <a:pt x="2260616" y="1546148"/>
                      <a:pt x="2287519" y="1532293"/>
                      <a:pt x="2256945" y="1514363"/>
                    </a:cubicBezTo>
                    <a:cubicBezTo>
                      <a:pt x="2226601" y="1496574"/>
                      <a:pt x="2121776" y="1493206"/>
                      <a:pt x="2121098" y="1447443"/>
                    </a:cubicBezTo>
                    <a:cubicBezTo>
                      <a:pt x="2120380" y="1398794"/>
                      <a:pt x="2187974" y="1390706"/>
                      <a:pt x="2221871" y="1394887"/>
                    </a:cubicBezTo>
                    <a:cubicBezTo>
                      <a:pt x="2271456" y="1400996"/>
                      <a:pt x="2303498" y="1413512"/>
                      <a:pt x="2337418" y="1450935"/>
                    </a:cubicBezTo>
                    <a:cubicBezTo>
                      <a:pt x="2329818" y="1379570"/>
                      <a:pt x="2279185" y="1320546"/>
                      <a:pt x="2267886" y="1248946"/>
                    </a:cubicBezTo>
                    <a:cubicBezTo>
                      <a:pt x="2264814" y="1229497"/>
                      <a:pt x="2255382" y="1109623"/>
                      <a:pt x="2302120" y="1161411"/>
                    </a:cubicBezTo>
                    <a:cubicBezTo>
                      <a:pt x="2327150" y="1189149"/>
                      <a:pt x="2346974" y="1231128"/>
                      <a:pt x="2365475" y="1263204"/>
                    </a:cubicBezTo>
                    <a:cubicBezTo>
                      <a:pt x="2393477" y="1311764"/>
                      <a:pt x="2417880" y="1362223"/>
                      <a:pt x="2443588" y="1411999"/>
                    </a:cubicBezTo>
                    <a:cubicBezTo>
                      <a:pt x="2468115" y="1459504"/>
                      <a:pt x="2504047" y="1505149"/>
                      <a:pt x="2521225" y="1555687"/>
                    </a:cubicBezTo>
                    <a:cubicBezTo>
                      <a:pt x="2530893" y="1584114"/>
                      <a:pt x="2544384" y="1643861"/>
                      <a:pt x="2575064" y="1658366"/>
                    </a:cubicBezTo>
                    <a:cubicBezTo>
                      <a:pt x="2594720" y="1667664"/>
                      <a:pt x="2627906" y="1655496"/>
                      <a:pt x="2648206" y="1652531"/>
                    </a:cubicBezTo>
                    <a:cubicBezTo>
                      <a:pt x="2660749" y="1650698"/>
                      <a:pt x="2672985" y="1648905"/>
                      <a:pt x="2683745" y="1641664"/>
                    </a:cubicBezTo>
                    <a:cubicBezTo>
                      <a:pt x="2689317" y="1637914"/>
                      <a:pt x="2694821" y="1628196"/>
                      <a:pt x="2701854" y="1627108"/>
                    </a:cubicBezTo>
                    <a:cubicBezTo>
                      <a:pt x="2722121" y="1623975"/>
                      <a:pt x="2727350" y="1654936"/>
                      <a:pt x="2725972" y="1669189"/>
                    </a:cubicBezTo>
                    <a:cubicBezTo>
                      <a:pt x="2723842" y="1691170"/>
                      <a:pt x="2713748" y="1696870"/>
                      <a:pt x="2693246" y="1699426"/>
                    </a:cubicBezTo>
                    <a:cubicBezTo>
                      <a:pt x="2727804" y="1716358"/>
                      <a:pt x="2674559" y="1769323"/>
                      <a:pt x="2665216" y="1790441"/>
                    </a:cubicBezTo>
                    <a:cubicBezTo>
                      <a:pt x="2664729" y="1789360"/>
                      <a:pt x="2658664" y="1774518"/>
                      <a:pt x="2654158" y="1774535"/>
                    </a:cubicBezTo>
                    <a:cubicBezTo>
                      <a:pt x="2645202" y="1774563"/>
                      <a:pt x="2681599" y="1846220"/>
                      <a:pt x="2684345" y="1851202"/>
                    </a:cubicBezTo>
                    <a:cubicBezTo>
                      <a:pt x="2703435" y="1885789"/>
                      <a:pt x="2727407" y="1916884"/>
                      <a:pt x="2750593" y="1948764"/>
                    </a:cubicBezTo>
                    <a:cubicBezTo>
                      <a:pt x="2763921" y="1967086"/>
                      <a:pt x="2783101" y="2010427"/>
                      <a:pt x="2810211" y="2006330"/>
                    </a:cubicBezTo>
                    <a:cubicBezTo>
                      <a:pt x="2825226" y="2004066"/>
                      <a:pt x="2856422" y="1973150"/>
                      <a:pt x="2868220" y="1994347"/>
                    </a:cubicBezTo>
                    <a:cubicBezTo>
                      <a:pt x="2878863" y="2013465"/>
                      <a:pt x="2845986" y="2033972"/>
                      <a:pt x="2841037" y="2049173"/>
                    </a:cubicBezTo>
                    <a:cubicBezTo>
                      <a:pt x="2832736" y="2074669"/>
                      <a:pt x="2863966" y="2101476"/>
                      <a:pt x="2882366" y="2114843"/>
                    </a:cubicBezTo>
                    <a:cubicBezTo>
                      <a:pt x="2931138" y="2150271"/>
                      <a:pt x="2994377" y="2158633"/>
                      <a:pt x="3052094" y="2169327"/>
                    </a:cubicBezTo>
                    <a:cubicBezTo>
                      <a:pt x="3041064" y="2154457"/>
                      <a:pt x="3017042" y="2146359"/>
                      <a:pt x="3016566" y="2125066"/>
                    </a:cubicBezTo>
                    <a:cubicBezTo>
                      <a:pt x="3016241" y="2110589"/>
                      <a:pt x="3026475" y="2102687"/>
                      <a:pt x="3019559" y="2086932"/>
                    </a:cubicBezTo>
                    <a:cubicBezTo>
                      <a:pt x="3013864" y="2073957"/>
                      <a:pt x="2999589" y="2066418"/>
                      <a:pt x="2995341" y="2052513"/>
                    </a:cubicBezTo>
                    <a:cubicBezTo>
                      <a:pt x="2990655" y="2037178"/>
                      <a:pt x="2998042" y="2019759"/>
                      <a:pt x="3006471" y="2007092"/>
                    </a:cubicBezTo>
                    <a:cubicBezTo>
                      <a:pt x="3042191" y="1953393"/>
                      <a:pt x="3121979" y="1975739"/>
                      <a:pt x="3168768" y="2000137"/>
                    </a:cubicBezTo>
                    <a:cubicBezTo>
                      <a:pt x="3165315" y="2001657"/>
                      <a:pt x="3162448" y="2003855"/>
                      <a:pt x="3160173" y="2006728"/>
                    </a:cubicBezTo>
                    <a:lnTo>
                      <a:pt x="3159623" y="2007458"/>
                    </a:lnTo>
                    <a:lnTo>
                      <a:pt x="3159747" y="2007372"/>
                    </a:lnTo>
                    <a:cubicBezTo>
                      <a:pt x="3165749" y="2003695"/>
                      <a:pt x="3191777" y="2015218"/>
                      <a:pt x="3195021" y="2017556"/>
                    </a:cubicBezTo>
                    <a:cubicBezTo>
                      <a:pt x="3205271" y="2024943"/>
                      <a:pt x="3219098" y="2042161"/>
                      <a:pt x="3226177" y="2052827"/>
                    </a:cubicBezTo>
                    <a:cubicBezTo>
                      <a:pt x="3248966" y="2087167"/>
                      <a:pt x="3252228" y="2129023"/>
                      <a:pt x="3240391" y="2167948"/>
                    </a:cubicBezTo>
                    <a:cubicBezTo>
                      <a:pt x="3383071" y="2167948"/>
                      <a:pt x="3517483" y="2129920"/>
                      <a:pt x="3645170" y="2069305"/>
                    </a:cubicBezTo>
                    <a:cubicBezTo>
                      <a:pt x="3674331" y="2055467"/>
                      <a:pt x="3702977" y="2046606"/>
                      <a:pt x="3730603" y="2029186"/>
                    </a:cubicBezTo>
                    <a:cubicBezTo>
                      <a:pt x="3758985" y="2011301"/>
                      <a:pt x="3785950" y="1991444"/>
                      <a:pt x="3813822" y="1972825"/>
                    </a:cubicBezTo>
                    <a:cubicBezTo>
                      <a:pt x="3840002" y="1955332"/>
                      <a:pt x="3837637" y="1944829"/>
                      <a:pt x="3820099" y="1919961"/>
                    </a:cubicBezTo>
                    <a:cubicBezTo>
                      <a:pt x="3798745" y="1889695"/>
                      <a:pt x="3779936" y="1857429"/>
                      <a:pt x="3756233" y="1828884"/>
                    </a:cubicBezTo>
                    <a:cubicBezTo>
                      <a:pt x="3752596" y="1836792"/>
                      <a:pt x="3751172" y="1852615"/>
                      <a:pt x="3743393" y="1857474"/>
                    </a:cubicBezTo>
                    <a:cubicBezTo>
                      <a:pt x="3734795" y="1862843"/>
                      <a:pt x="3726904" y="1852177"/>
                      <a:pt x="3721109" y="1856213"/>
                    </a:cubicBezTo>
                    <a:cubicBezTo>
                      <a:pt x="3721624" y="1855854"/>
                      <a:pt x="3703308" y="1884309"/>
                      <a:pt x="3700360" y="1877225"/>
                    </a:cubicBezTo>
                    <a:cubicBezTo>
                      <a:pt x="3707993" y="1895558"/>
                      <a:pt x="3677437" y="1883844"/>
                      <a:pt x="3672022" y="1880448"/>
                    </a:cubicBezTo>
                    <a:cubicBezTo>
                      <a:pt x="3673283" y="1897632"/>
                      <a:pt x="3659003" y="1912423"/>
                      <a:pt x="3650982" y="1889454"/>
                    </a:cubicBezTo>
                    <a:cubicBezTo>
                      <a:pt x="3629197" y="1909390"/>
                      <a:pt x="3577538" y="1891142"/>
                      <a:pt x="3605399" y="1860400"/>
                    </a:cubicBezTo>
                    <a:cubicBezTo>
                      <a:pt x="3619153" y="1845222"/>
                      <a:pt x="3634123" y="1837157"/>
                      <a:pt x="3642771" y="1817344"/>
                    </a:cubicBezTo>
                    <a:cubicBezTo>
                      <a:pt x="3652451" y="1795172"/>
                      <a:pt x="3655830" y="1770074"/>
                      <a:pt x="3657047" y="1746102"/>
                    </a:cubicBezTo>
                    <a:cubicBezTo>
                      <a:pt x="3659916" y="1689590"/>
                      <a:pt x="3629337" y="1663203"/>
                      <a:pt x="3591000" y="1626559"/>
                    </a:cubicBezTo>
                    <a:cubicBezTo>
                      <a:pt x="3569596" y="1606096"/>
                      <a:pt x="3547244" y="1586676"/>
                      <a:pt x="3525223" y="1566891"/>
                    </a:cubicBezTo>
                    <a:cubicBezTo>
                      <a:pt x="3505865" y="1549505"/>
                      <a:pt x="3489117" y="1527972"/>
                      <a:pt x="3468806" y="1511853"/>
                    </a:cubicBezTo>
                    <a:cubicBezTo>
                      <a:pt x="3454217" y="1500279"/>
                      <a:pt x="3442576" y="1496950"/>
                      <a:pt x="3428418" y="1506999"/>
                    </a:cubicBezTo>
                    <a:cubicBezTo>
                      <a:pt x="3422584" y="1511141"/>
                      <a:pt x="3420684" y="1516403"/>
                      <a:pt x="3413190" y="1520394"/>
                    </a:cubicBezTo>
                    <a:cubicBezTo>
                      <a:pt x="3403584" y="1525511"/>
                      <a:pt x="3389337" y="1528678"/>
                      <a:pt x="3378620" y="1530012"/>
                    </a:cubicBezTo>
                    <a:cubicBezTo>
                      <a:pt x="3324748" y="1536721"/>
                      <a:pt x="3262395" y="1518253"/>
                      <a:pt x="3213028" y="1498356"/>
                    </a:cubicBezTo>
                    <a:cubicBezTo>
                      <a:pt x="3199510" y="1492909"/>
                      <a:pt x="3193036" y="1484042"/>
                      <a:pt x="3181334" y="1477299"/>
                    </a:cubicBezTo>
                    <a:cubicBezTo>
                      <a:pt x="3173935" y="1473034"/>
                      <a:pt x="3167630" y="1475618"/>
                      <a:pt x="3159778" y="1470523"/>
                    </a:cubicBezTo>
                    <a:cubicBezTo>
                      <a:pt x="3139253" y="1457212"/>
                      <a:pt x="3140284" y="1435847"/>
                      <a:pt x="3155205" y="1419212"/>
                    </a:cubicBezTo>
                    <a:cubicBezTo>
                      <a:pt x="3190161" y="1380231"/>
                      <a:pt x="3240374" y="1415294"/>
                      <a:pt x="3276099" y="1383818"/>
                    </a:cubicBezTo>
                    <a:cubicBezTo>
                      <a:pt x="3320611" y="1344596"/>
                      <a:pt x="3246399" y="1290365"/>
                      <a:pt x="3216419" y="1266360"/>
                    </a:cubicBezTo>
                    <a:cubicBezTo>
                      <a:pt x="3192425" y="1247141"/>
                      <a:pt x="3171811" y="1242982"/>
                      <a:pt x="3142487" y="1237938"/>
                    </a:cubicBezTo>
                    <a:cubicBezTo>
                      <a:pt x="3136345" y="1236879"/>
                      <a:pt x="3095609" y="1225120"/>
                      <a:pt x="3109862" y="1242024"/>
                    </a:cubicBezTo>
                    <a:cubicBezTo>
                      <a:pt x="3078212" y="1241206"/>
                      <a:pt x="3062648" y="1241334"/>
                      <a:pt x="3037169" y="1261091"/>
                    </a:cubicBezTo>
                    <a:cubicBezTo>
                      <a:pt x="3030482" y="1266270"/>
                      <a:pt x="3021593" y="1271168"/>
                      <a:pt x="3019755" y="1280007"/>
                    </a:cubicBezTo>
                    <a:cubicBezTo>
                      <a:pt x="3018785" y="1284670"/>
                      <a:pt x="3028392" y="1285606"/>
                      <a:pt x="3028414" y="1285562"/>
                    </a:cubicBezTo>
                    <a:cubicBezTo>
                      <a:pt x="3027119" y="1288694"/>
                      <a:pt x="3017451" y="1294383"/>
                      <a:pt x="3016056" y="1295381"/>
                    </a:cubicBezTo>
                    <a:cubicBezTo>
                      <a:pt x="3032354" y="1297314"/>
                      <a:pt x="3028122" y="1329309"/>
                      <a:pt x="3023918" y="1329489"/>
                    </a:cubicBezTo>
                    <a:lnTo>
                      <a:pt x="3023674" y="1329459"/>
                    </a:lnTo>
                    <a:lnTo>
                      <a:pt x="3024149" y="1329873"/>
                    </a:lnTo>
                    <a:cubicBezTo>
                      <a:pt x="3031267" y="1336611"/>
                      <a:pt x="3015207" y="1346990"/>
                      <a:pt x="3009762" y="1348732"/>
                    </a:cubicBezTo>
                    <a:cubicBezTo>
                      <a:pt x="2994298" y="1353681"/>
                      <a:pt x="2979625" y="1342926"/>
                      <a:pt x="2969284" y="1332182"/>
                    </a:cubicBezTo>
                    <a:cubicBezTo>
                      <a:pt x="2946137" y="1308132"/>
                      <a:pt x="2929328" y="1267217"/>
                      <a:pt x="2930813" y="1233880"/>
                    </a:cubicBezTo>
                    <a:cubicBezTo>
                      <a:pt x="2932893" y="1187092"/>
                      <a:pt x="2963618" y="1159965"/>
                      <a:pt x="2988963" y="1124891"/>
                    </a:cubicBezTo>
                    <a:cubicBezTo>
                      <a:pt x="3007935" y="1098649"/>
                      <a:pt x="2979748" y="1084693"/>
                      <a:pt x="2960132" y="1068227"/>
                    </a:cubicBezTo>
                    <a:cubicBezTo>
                      <a:pt x="2936121" y="1048089"/>
                      <a:pt x="2903468" y="1023327"/>
                      <a:pt x="2895571" y="991246"/>
                    </a:cubicBezTo>
                    <a:cubicBezTo>
                      <a:pt x="2888380" y="962023"/>
                      <a:pt x="2908316" y="952024"/>
                      <a:pt x="2933862" y="960812"/>
                    </a:cubicBezTo>
                    <a:cubicBezTo>
                      <a:pt x="2968387" y="972683"/>
                      <a:pt x="2996327" y="1003234"/>
                      <a:pt x="3026923" y="1022352"/>
                    </a:cubicBezTo>
                    <a:cubicBezTo>
                      <a:pt x="3054078" y="1039318"/>
                      <a:pt x="3088357" y="1073960"/>
                      <a:pt x="3121537" y="1075939"/>
                    </a:cubicBezTo>
                    <a:cubicBezTo>
                      <a:pt x="3115450" y="1054277"/>
                      <a:pt x="3085302" y="1056574"/>
                      <a:pt x="3073639" y="1040483"/>
                    </a:cubicBezTo>
                    <a:cubicBezTo>
                      <a:pt x="3058237" y="1019225"/>
                      <a:pt x="3082163" y="1009747"/>
                      <a:pt x="3100267" y="1012185"/>
                    </a:cubicBezTo>
                    <a:cubicBezTo>
                      <a:pt x="3114318" y="1014074"/>
                      <a:pt x="3154408" y="1043824"/>
                      <a:pt x="3153366" y="1009523"/>
                    </a:cubicBezTo>
                    <a:cubicBezTo>
                      <a:pt x="3152805" y="991145"/>
                      <a:pt x="3122153" y="984991"/>
                      <a:pt x="3108808" y="979678"/>
                    </a:cubicBezTo>
                    <a:cubicBezTo>
                      <a:pt x="3040997" y="952685"/>
                      <a:pt x="2971537" y="934274"/>
                      <a:pt x="2899623" y="921770"/>
                    </a:cubicBezTo>
                    <a:cubicBezTo>
                      <a:pt x="2876313" y="917723"/>
                      <a:pt x="2870349" y="920559"/>
                      <a:pt x="2859084" y="941605"/>
                    </a:cubicBezTo>
                    <a:cubicBezTo>
                      <a:pt x="2855262" y="948751"/>
                      <a:pt x="2841519" y="981628"/>
                      <a:pt x="2833986" y="959831"/>
                    </a:cubicBezTo>
                    <a:cubicBezTo>
                      <a:pt x="2824133" y="977694"/>
                      <a:pt x="2821263" y="996727"/>
                      <a:pt x="2799842" y="1003912"/>
                    </a:cubicBezTo>
                    <a:cubicBezTo>
                      <a:pt x="2772581" y="1013048"/>
                      <a:pt x="2737534" y="999524"/>
                      <a:pt x="2712419" y="989038"/>
                    </a:cubicBezTo>
                    <a:cubicBezTo>
                      <a:pt x="2690864" y="980036"/>
                      <a:pt x="2670378" y="967414"/>
                      <a:pt x="2656546" y="948168"/>
                    </a:cubicBezTo>
                    <a:cubicBezTo>
                      <a:pt x="2649663" y="938600"/>
                      <a:pt x="2644647" y="927980"/>
                      <a:pt x="2641396" y="916658"/>
                    </a:cubicBezTo>
                    <a:cubicBezTo>
                      <a:pt x="2638639" y="907046"/>
                      <a:pt x="2639945" y="891291"/>
                      <a:pt x="2634957" y="882559"/>
                    </a:cubicBezTo>
                    <a:cubicBezTo>
                      <a:pt x="2626622" y="867958"/>
                      <a:pt x="2606753" y="871108"/>
                      <a:pt x="2591413" y="869651"/>
                    </a:cubicBezTo>
                    <a:cubicBezTo>
                      <a:pt x="2557168" y="866395"/>
                      <a:pt x="2523355" y="863452"/>
                      <a:pt x="2488931" y="863049"/>
                    </a:cubicBezTo>
                    <a:cubicBezTo>
                      <a:pt x="2460330" y="862718"/>
                      <a:pt x="2433024" y="860981"/>
                      <a:pt x="2405235" y="867902"/>
                    </a:cubicBezTo>
                    <a:close/>
                    <a:moveTo>
                      <a:pt x="3149762" y="2150770"/>
                    </a:moveTo>
                    <a:cubicBezTo>
                      <a:pt x="3138810" y="2154693"/>
                      <a:pt x="3158264" y="2167802"/>
                      <a:pt x="3164693" y="2166256"/>
                    </a:cubicBezTo>
                    <a:cubicBezTo>
                      <a:pt x="3162059" y="2162007"/>
                      <a:pt x="3157687" y="2147934"/>
                      <a:pt x="3149762" y="2150770"/>
                    </a:cubicBezTo>
                    <a:close/>
                    <a:moveTo>
                      <a:pt x="3159623" y="2007458"/>
                    </a:moveTo>
                    <a:lnTo>
                      <a:pt x="3159326" y="2007685"/>
                    </a:lnTo>
                    <a:cubicBezTo>
                      <a:pt x="3158945" y="2008029"/>
                      <a:pt x="3158689" y="2008467"/>
                      <a:pt x="3158579" y="2009009"/>
                    </a:cubicBezTo>
                    <a:cubicBezTo>
                      <a:pt x="3158826" y="2008608"/>
                      <a:pt x="3159082" y="2008217"/>
                      <a:pt x="3159348" y="2007837"/>
                    </a:cubicBezTo>
                    <a:lnTo>
                      <a:pt x="3159623" y="2007458"/>
                    </a:lnTo>
                    <a:close/>
                    <a:moveTo>
                      <a:pt x="3378689" y="1663145"/>
                    </a:moveTo>
                    <a:cubicBezTo>
                      <a:pt x="3388609" y="1671473"/>
                      <a:pt x="3384607" y="1690759"/>
                      <a:pt x="3391394" y="1702608"/>
                    </a:cubicBezTo>
                    <a:cubicBezTo>
                      <a:pt x="3409560" y="1734331"/>
                      <a:pt x="3442297" y="1765622"/>
                      <a:pt x="3473145" y="1784784"/>
                    </a:cubicBezTo>
                    <a:cubicBezTo>
                      <a:pt x="3506370" y="1805415"/>
                      <a:pt x="3522091" y="1832189"/>
                      <a:pt x="3530229" y="1869562"/>
                    </a:cubicBezTo>
                    <a:cubicBezTo>
                      <a:pt x="3531916" y="1877285"/>
                      <a:pt x="3536994" y="1888007"/>
                      <a:pt x="3534517" y="1896005"/>
                    </a:cubicBezTo>
                    <a:cubicBezTo>
                      <a:pt x="3532197" y="1903476"/>
                      <a:pt x="3523806" y="1905959"/>
                      <a:pt x="3521228" y="1912617"/>
                    </a:cubicBezTo>
                    <a:cubicBezTo>
                      <a:pt x="3520045" y="1915661"/>
                      <a:pt x="3524989" y="1939217"/>
                      <a:pt x="3524389" y="1939290"/>
                    </a:cubicBezTo>
                    <a:cubicBezTo>
                      <a:pt x="3521525" y="1939638"/>
                      <a:pt x="3513163" y="1927784"/>
                      <a:pt x="3513213" y="1927845"/>
                    </a:cubicBezTo>
                    <a:cubicBezTo>
                      <a:pt x="3509899" y="1936064"/>
                      <a:pt x="3511052" y="1945402"/>
                      <a:pt x="3502121" y="1949800"/>
                    </a:cubicBezTo>
                    <a:lnTo>
                      <a:pt x="3501035" y="1950284"/>
                    </a:lnTo>
                    <a:lnTo>
                      <a:pt x="3501175" y="1950388"/>
                    </a:lnTo>
                    <a:cubicBezTo>
                      <a:pt x="3503401" y="1952112"/>
                      <a:pt x="3513555" y="1960542"/>
                      <a:pt x="3511134" y="1962393"/>
                    </a:cubicBezTo>
                    <a:cubicBezTo>
                      <a:pt x="3507754" y="1964971"/>
                      <a:pt x="3499493" y="1963206"/>
                      <a:pt x="3495278" y="1964707"/>
                    </a:cubicBezTo>
                    <a:cubicBezTo>
                      <a:pt x="3488625" y="1967084"/>
                      <a:pt x="3483828" y="1973008"/>
                      <a:pt x="3477427" y="1975766"/>
                    </a:cubicBezTo>
                    <a:cubicBezTo>
                      <a:pt x="3460260" y="1983158"/>
                      <a:pt x="3440464" y="1980877"/>
                      <a:pt x="3422344" y="1978271"/>
                    </a:cubicBezTo>
                    <a:cubicBezTo>
                      <a:pt x="3384176" y="1972790"/>
                      <a:pt x="3341227" y="1959136"/>
                      <a:pt x="3313635" y="1930861"/>
                    </a:cubicBezTo>
                    <a:cubicBezTo>
                      <a:pt x="3280214" y="1896610"/>
                      <a:pt x="3288144" y="1861121"/>
                      <a:pt x="3285129" y="1822701"/>
                    </a:cubicBezTo>
                    <a:cubicBezTo>
                      <a:pt x="3281744" y="1779600"/>
                      <a:pt x="3312833" y="1714266"/>
                      <a:pt x="3337808" y="1680850"/>
                    </a:cubicBezTo>
                    <a:cubicBezTo>
                      <a:pt x="3346327" y="1669439"/>
                      <a:pt x="3363399" y="1650327"/>
                      <a:pt x="3378689" y="1663145"/>
                    </a:cubicBezTo>
                    <a:close/>
                    <a:moveTo>
                      <a:pt x="633193" y="1327804"/>
                    </a:moveTo>
                    <a:cubicBezTo>
                      <a:pt x="631035" y="1332905"/>
                      <a:pt x="633187" y="1340863"/>
                      <a:pt x="631921" y="1346463"/>
                    </a:cubicBezTo>
                    <a:cubicBezTo>
                      <a:pt x="629365" y="1357806"/>
                      <a:pt x="622785" y="1367738"/>
                      <a:pt x="616452" y="1377260"/>
                    </a:cubicBezTo>
                    <a:cubicBezTo>
                      <a:pt x="604598" y="1395083"/>
                      <a:pt x="592671" y="1411416"/>
                      <a:pt x="584583" y="1431526"/>
                    </a:cubicBezTo>
                    <a:cubicBezTo>
                      <a:pt x="564725" y="1480886"/>
                      <a:pt x="546308" y="1534086"/>
                      <a:pt x="536797" y="1586423"/>
                    </a:cubicBezTo>
                    <a:cubicBezTo>
                      <a:pt x="516396" y="1698787"/>
                      <a:pt x="584510" y="1791461"/>
                      <a:pt x="588220" y="1900899"/>
                    </a:cubicBezTo>
                    <a:cubicBezTo>
                      <a:pt x="619501" y="1867966"/>
                      <a:pt x="667068" y="1866391"/>
                      <a:pt x="709451" y="1866296"/>
                    </a:cubicBezTo>
                    <a:cubicBezTo>
                      <a:pt x="765851" y="1866172"/>
                      <a:pt x="821730" y="1868543"/>
                      <a:pt x="877918" y="1873481"/>
                    </a:cubicBezTo>
                    <a:cubicBezTo>
                      <a:pt x="985405" y="1882931"/>
                      <a:pt x="1095286" y="1886764"/>
                      <a:pt x="1197158" y="1926053"/>
                    </a:cubicBezTo>
                    <a:cubicBezTo>
                      <a:pt x="1208373" y="1930380"/>
                      <a:pt x="1216786" y="1932252"/>
                      <a:pt x="1228045" y="1934612"/>
                    </a:cubicBezTo>
                    <a:cubicBezTo>
                      <a:pt x="1240415" y="1937207"/>
                      <a:pt x="1233863" y="1931417"/>
                      <a:pt x="1242909" y="1938737"/>
                    </a:cubicBezTo>
                    <a:cubicBezTo>
                      <a:pt x="1245342" y="1940710"/>
                      <a:pt x="1246311" y="1947822"/>
                      <a:pt x="1248856" y="1950316"/>
                    </a:cubicBezTo>
                    <a:cubicBezTo>
                      <a:pt x="1262016" y="1963190"/>
                      <a:pt x="1269896" y="1954441"/>
                      <a:pt x="1281044" y="1940631"/>
                    </a:cubicBezTo>
                    <a:cubicBezTo>
                      <a:pt x="1311713" y="1902614"/>
                      <a:pt x="1342315" y="1868067"/>
                      <a:pt x="1381772" y="1838524"/>
                    </a:cubicBezTo>
                    <a:cubicBezTo>
                      <a:pt x="1465826" y="1775578"/>
                      <a:pt x="1559975" y="1746511"/>
                      <a:pt x="1663589" y="1737152"/>
                    </a:cubicBezTo>
                    <a:cubicBezTo>
                      <a:pt x="1722977" y="1731788"/>
                      <a:pt x="1780963" y="1728694"/>
                      <a:pt x="1840609" y="1729271"/>
                    </a:cubicBezTo>
                    <a:cubicBezTo>
                      <a:pt x="1897559" y="1729820"/>
                      <a:pt x="1957686" y="1730863"/>
                      <a:pt x="2011637" y="1751242"/>
                    </a:cubicBezTo>
                    <a:cubicBezTo>
                      <a:pt x="1998220" y="1712838"/>
                      <a:pt x="1975302" y="1678425"/>
                      <a:pt x="1956823" y="1642398"/>
                    </a:cubicBezTo>
                    <a:cubicBezTo>
                      <a:pt x="1947850" y="1624906"/>
                      <a:pt x="1939527" y="1606516"/>
                      <a:pt x="1928116" y="1590420"/>
                    </a:cubicBezTo>
                    <a:cubicBezTo>
                      <a:pt x="1918089" y="1576268"/>
                      <a:pt x="1902950" y="1564705"/>
                      <a:pt x="1896006" y="1548547"/>
                    </a:cubicBezTo>
                    <a:cubicBezTo>
                      <a:pt x="1894767" y="1551792"/>
                      <a:pt x="1893529" y="1555037"/>
                      <a:pt x="1892285" y="1558276"/>
                    </a:cubicBezTo>
                    <a:cubicBezTo>
                      <a:pt x="1782729" y="1526896"/>
                      <a:pt x="1669754" y="1509992"/>
                      <a:pt x="1557430" y="1492045"/>
                    </a:cubicBezTo>
                    <a:cubicBezTo>
                      <a:pt x="1444601" y="1474015"/>
                      <a:pt x="1333173" y="1449029"/>
                      <a:pt x="1220586" y="1429810"/>
                    </a:cubicBezTo>
                    <a:cubicBezTo>
                      <a:pt x="1164056" y="1420159"/>
                      <a:pt x="1107320" y="1414358"/>
                      <a:pt x="1050381" y="1407890"/>
                    </a:cubicBezTo>
                    <a:cubicBezTo>
                      <a:pt x="995572" y="1401669"/>
                      <a:pt x="942731" y="1389501"/>
                      <a:pt x="888690" y="1379160"/>
                    </a:cubicBezTo>
                    <a:cubicBezTo>
                      <a:pt x="833960" y="1368685"/>
                      <a:pt x="780693" y="1355996"/>
                      <a:pt x="726876" y="1341569"/>
                    </a:cubicBezTo>
                    <a:cubicBezTo>
                      <a:pt x="704311" y="1335522"/>
                      <a:pt x="682952" y="1327177"/>
                      <a:pt x="660992" y="1319896"/>
                    </a:cubicBezTo>
                    <a:cubicBezTo>
                      <a:pt x="643478" y="1314095"/>
                      <a:pt x="639498" y="1312851"/>
                      <a:pt x="633193" y="1327804"/>
                    </a:cubicBezTo>
                    <a:close/>
                    <a:moveTo>
                      <a:pt x="3055877" y="1527017"/>
                    </a:moveTo>
                    <a:cubicBezTo>
                      <a:pt x="3059150" y="1540452"/>
                      <a:pt x="3048692" y="1557782"/>
                      <a:pt x="3045340" y="1570538"/>
                    </a:cubicBezTo>
                    <a:cubicBezTo>
                      <a:pt x="3041540" y="1585004"/>
                      <a:pt x="3033295" y="1590799"/>
                      <a:pt x="3028996" y="1603953"/>
                    </a:cubicBezTo>
                    <a:cubicBezTo>
                      <a:pt x="3025264" y="1615381"/>
                      <a:pt x="3031995" y="1675968"/>
                      <a:pt x="3002778" y="1657876"/>
                    </a:cubicBezTo>
                    <a:cubicBezTo>
                      <a:pt x="3003674" y="1662226"/>
                      <a:pt x="3008483" y="1668189"/>
                      <a:pt x="3008976" y="1672068"/>
                    </a:cubicBezTo>
                    <a:cubicBezTo>
                      <a:pt x="3009604" y="1676893"/>
                      <a:pt x="3004907" y="1684280"/>
                      <a:pt x="3006269" y="1688445"/>
                    </a:cubicBezTo>
                    <a:cubicBezTo>
                      <a:pt x="3007497" y="1692194"/>
                      <a:pt x="3020331" y="1703174"/>
                      <a:pt x="3023442" y="1709434"/>
                    </a:cubicBezTo>
                    <a:cubicBezTo>
                      <a:pt x="3035711" y="1734028"/>
                      <a:pt x="3044381" y="1762337"/>
                      <a:pt x="3050429" y="1789128"/>
                    </a:cubicBezTo>
                    <a:cubicBezTo>
                      <a:pt x="3056729" y="1817056"/>
                      <a:pt x="3064385" y="1855752"/>
                      <a:pt x="3041254" y="1875032"/>
                    </a:cubicBezTo>
                    <a:cubicBezTo>
                      <a:pt x="3035694" y="1879661"/>
                      <a:pt x="3030852" y="1880906"/>
                      <a:pt x="3025146" y="1886471"/>
                    </a:cubicBezTo>
                    <a:cubicBezTo>
                      <a:pt x="3024479" y="1891616"/>
                      <a:pt x="3022131" y="1895870"/>
                      <a:pt x="3018101" y="1899227"/>
                    </a:cubicBezTo>
                    <a:cubicBezTo>
                      <a:pt x="3015893" y="1899850"/>
                      <a:pt x="3014116" y="1899300"/>
                      <a:pt x="3012788" y="1897580"/>
                    </a:cubicBezTo>
                    <a:cubicBezTo>
                      <a:pt x="3005737" y="1901402"/>
                      <a:pt x="3008085" y="1885345"/>
                      <a:pt x="2999802" y="1900948"/>
                    </a:cubicBezTo>
                    <a:cubicBezTo>
                      <a:pt x="2997801" y="1904715"/>
                      <a:pt x="3001410" y="1917633"/>
                      <a:pt x="2999622" y="1916305"/>
                    </a:cubicBezTo>
                    <a:cubicBezTo>
                      <a:pt x="2996371" y="1913912"/>
                      <a:pt x="2986569" y="1903683"/>
                      <a:pt x="2983391" y="1903493"/>
                    </a:cubicBezTo>
                    <a:cubicBezTo>
                      <a:pt x="2976278" y="1913172"/>
                      <a:pt x="2976441" y="1903313"/>
                      <a:pt x="2968931" y="1904692"/>
                    </a:cubicBezTo>
                    <a:cubicBezTo>
                      <a:pt x="2968633" y="1908705"/>
                      <a:pt x="2966459" y="1910913"/>
                      <a:pt x="2962401" y="1911311"/>
                    </a:cubicBezTo>
                    <a:cubicBezTo>
                      <a:pt x="2959234" y="1910588"/>
                      <a:pt x="2956073" y="1909854"/>
                      <a:pt x="2952912" y="1909125"/>
                    </a:cubicBezTo>
                    <a:cubicBezTo>
                      <a:pt x="2933783" y="1909238"/>
                      <a:pt x="2905530" y="1901212"/>
                      <a:pt x="2887163" y="1896139"/>
                    </a:cubicBezTo>
                    <a:cubicBezTo>
                      <a:pt x="2852106" y="1886460"/>
                      <a:pt x="2827092" y="1862337"/>
                      <a:pt x="2819486" y="1825789"/>
                    </a:cubicBezTo>
                    <a:cubicBezTo>
                      <a:pt x="2803647" y="1749654"/>
                      <a:pt x="2867681" y="1654480"/>
                      <a:pt x="2913460" y="1599122"/>
                    </a:cubicBezTo>
                    <a:cubicBezTo>
                      <a:pt x="2929098" y="1580212"/>
                      <a:pt x="3038922" y="1457462"/>
                      <a:pt x="3055877" y="1527017"/>
                    </a:cubicBezTo>
                    <a:close/>
                    <a:moveTo>
                      <a:pt x="3361611" y="1772291"/>
                    </a:moveTo>
                    <a:cubicBezTo>
                      <a:pt x="3361118" y="1778687"/>
                      <a:pt x="3363096" y="1788243"/>
                      <a:pt x="3355911" y="1788949"/>
                    </a:cubicBezTo>
                    <a:cubicBezTo>
                      <a:pt x="3356236" y="1781735"/>
                      <a:pt x="3353204" y="1772493"/>
                      <a:pt x="3361611" y="1772291"/>
                    </a:cubicBezTo>
                    <a:close/>
                    <a:moveTo>
                      <a:pt x="2862788" y="1761452"/>
                    </a:moveTo>
                    <a:cubicBezTo>
                      <a:pt x="2866056" y="1779886"/>
                      <a:pt x="2866807" y="1769360"/>
                      <a:pt x="2859392" y="1782038"/>
                    </a:cubicBezTo>
                    <a:cubicBezTo>
                      <a:pt x="2856898" y="1774573"/>
                      <a:pt x="2858030" y="1767712"/>
                      <a:pt x="2862788" y="1761452"/>
                    </a:cubicBezTo>
                    <a:close/>
                    <a:moveTo>
                      <a:pt x="3393614" y="1737682"/>
                    </a:moveTo>
                    <a:cubicBezTo>
                      <a:pt x="3396461" y="1741224"/>
                      <a:pt x="3407362" y="1750786"/>
                      <a:pt x="3397975" y="1753235"/>
                    </a:cubicBezTo>
                    <a:cubicBezTo>
                      <a:pt x="3389763" y="1755371"/>
                      <a:pt x="3393266" y="1742048"/>
                      <a:pt x="3393614" y="1737682"/>
                    </a:cubicBezTo>
                    <a:close/>
                    <a:moveTo>
                      <a:pt x="2998652" y="1609894"/>
                    </a:moveTo>
                    <a:cubicBezTo>
                      <a:pt x="2994920" y="1629729"/>
                      <a:pt x="3006168" y="1624982"/>
                      <a:pt x="3021643" y="1621378"/>
                    </a:cubicBezTo>
                    <a:cubicBezTo>
                      <a:pt x="3013981" y="1617551"/>
                      <a:pt x="3006314" y="1613722"/>
                      <a:pt x="2998652" y="1609894"/>
                    </a:cubicBezTo>
                    <a:close/>
                    <a:moveTo>
                      <a:pt x="130426" y="809708"/>
                    </a:moveTo>
                    <a:cubicBezTo>
                      <a:pt x="56298" y="873317"/>
                      <a:pt x="54062" y="984542"/>
                      <a:pt x="56399" y="1074073"/>
                    </a:cubicBezTo>
                    <a:cubicBezTo>
                      <a:pt x="59577" y="1195723"/>
                      <a:pt x="66958" y="1317710"/>
                      <a:pt x="78717" y="1438823"/>
                    </a:cubicBezTo>
                    <a:cubicBezTo>
                      <a:pt x="84030" y="1493547"/>
                      <a:pt x="99639" y="1521414"/>
                      <a:pt x="153658" y="1539753"/>
                    </a:cubicBezTo>
                    <a:cubicBezTo>
                      <a:pt x="212177" y="1559616"/>
                      <a:pt x="275207" y="1555771"/>
                      <a:pt x="335907" y="1552246"/>
                    </a:cubicBezTo>
                    <a:cubicBezTo>
                      <a:pt x="324299" y="1462004"/>
                      <a:pt x="301583" y="1343279"/>
                      <a:pt x="392105" y="1283219"/>
                    </a:cubicBezTo>
                    <a:cubicBezTo>
                      <a:pt x="400389" y="1277726"/>
                      <a:pt x="407967" y="1273668"/>
                      <a:pt x="418050" y="1273147"/>
                    </a:cubicBezTo>
                    <a:cubicBezTo>
                      <a:pt x="424708" y="1272805"/>
                      <a:pt x="434259" y="1278841"/>
                      <a:pt x="440581" y="1275753"/>
                    </a:cubicBezTo>
                    <a:cubicBezTo>
                      <a:pt x="453365" y="1269504"/>
                      <a:pt x="446051" y="1251804"/>
                      <a:pt x="441864" y="1241789"/>
                    </a:cubicBezTo>
                    <a:cubicBezTo>
                      <a:pt x="429136" y="1211344"/>
                      <a:pt x="404845" y="1186980"/>
                      <a:pt x="385139" y="1161148"/>
                    </a:cubicBezTo>
                    <a:cubicBezTo>
                      <a:pt x="360388" y="1128719"/>
                      <a:pt x="339124" y="1129593"/>
                      <a:pt x="302166" y="1133595"/>
                    </a:cubicBezTo>
                    <a:cubicBezTo>
                      <a:pt x="287431" y="1135198"/>
                      <a:pt x="229467" y="1141800"/>
                      <a:pt x="240878" y="1110341"/>
                    </a:cubicBezTo>
                    <a:cubicBezTo>
                      <a:pt x="249168" y="1087468"/>
                      <a:pt x="294706" y="1093196"/>
                      <a:pt x="313157" y="1087899"/>
                    </a:cubicBezTo>
                    <a:cubicBezTo>
                      <a:pt x="327141" y="1083881"/>
                      <a:pt x="329994" y="1082110"/>
                      <a:pt x="329394" y="1067818"/>
                    </a:cubicBezTo>
                    <a:cubicBezTo>
                      <a:pt x="328447" y="1045483"/>
                      <a:pt x="315640" y="1039418"/>
                      <a:pt x="295771" y="1040029"/>
                    </a:cubicBezTo>
                    <a:cubicBezTo>
                      <a:pt x="270214" y="1040808"/>
                      <a:pt x="225964" y="1054394"/>
                      <a:pt x="204683" y="1034296"/>
                    </a:cubicBezTo>
                    <a:cubicBezTo>
                      <a:pt x="174294" y="1005588"/>
                      <a:pt x="219362" y="985490"/>
                      <a:pt x="242212" y="981589"/>
                    </a:cubicBezTo>
                    <a:cubicBezTo>
                      <a:pt x="266133" y="977509"/>
                      <a:pt x="298125" y="981225"/>
                      <a:pt x="303646" y="951615"/>
                    </a:cubicBezTo>
                    <a:cubicBezTo>
                      <a:pt x="308903" y="923372"/>
                      <a:pt x="294006" y="889195"/>
                      <a:pt x="282365" y="864327"/>
                    </a:cubicBezTo>
                    <a:cubicBezTo>
                      <a:pt x="271099" y="840271"/>
                      <a:pt x="255703" y="809613"/>
                      <a:pt x="232197" y="795170"/>
                    </a:cubicBezTo>
                    <a:cubicBezTo>
                      <a:pt x="199028" y="774797"/>
                      <a:pt x="158108" y="785950"/>
                      <a:pt x="130426" y="809708"/>
                    </a:cubicBezTo>
                    <a:close/>
                    <a:moveTo>
                      <a:pt x="418139" y="1341138"/>
                    </a:moveTo>
                    <a:cubicBezTo>
                      <a:pt x="388031" y="1347892"/>
                      <a:pt x="370707" y="1387097"/>
                      <a:pt x="367209" y="1414510"/>
                    </a:cubicBezTo>
                    <a:cubicBezTo>
                      <a:pt x="363829" y="1441025"/>
                      <a:pt x="366133" y="1478869"/>
                      <a:pt x="385576" y="1499247"/>
                    </a:cubicBezTo>
                    <a:cubicBezTo>
                      <a:pt x="411094" y="1525988"/>
                      <a:pt x="455579" y="1524189"/>
                      <a:pt x="483042" y="1549286"/>
                    </a:cubicBezTo>
                    <a:cubicBezTo>
                      <a:pt x="495210" y="1488890"/>
                      <a:pt x="517707" y="1430769"/>
                      <a:pt x="547261" y="1376801"/>
                    </a:cubicBezTo>
                    <a:cubicBezTo>
                      <a:pt x="523923" y="1370372"/>
                      <a:pt x="501179" y="1362060"/>
                      <a:pt x="478166" y="1354601"/>
                    </a:cubicBezTo>
                    <a:cubicBezTo>
                      <a:pt x="461329" y="1349147"/>
                      <a:pt x="436220" y="1337080"/>
                      <a:pt x="418139" y="1341138"/>
                    </a:cubicBezTo>
                    <a:close/>
                    <a:moveTo>
                      <a:pt x="2350830" y="1471252"/>
                    </a:moveTo>
                    <a:cubicBezTo>
                      <a:pt x="2357584" y="1477025"/>
                      <a:pt x="2359719" y="1478779"/>
                      <a:pt x="2361462" y="1487842"/>
                    </a:cubicBezTo>
                    <a:cubicBezTo>
                      <a:pt x="2345433" y="1488856"/>
                      <a:pt x="2350258" y="1483706"/>
                      <a:pt x="2350830" y="1471252"/>
                    </a:cubicBezTo>
                    <a:close/>
                    <a:moveTo>
                      <a:pt x="2509817" y="1041651"/>
                    </a:moveTo>
                    <a:cubicBezTo>
                      <a:pt x="2534870" y="1042302"/>
                      <a:pt x="2546584" y="1050412"/>
                      <a:pt x="2566688" y="1062417"/>
                    </a:cubicBezTo>
                    <a:cubicBezTo>
                      <a:pt x="2581014" y="1070975"/>
                      <a:pt x="2598394" y="1061767"/>
                      <a:pt x="2598394" y="1083507"/>
                    </a:cubicBezTo>
                    <a:cubicBezTo>
                      <a:pt x="2639292" y="1051364"/>
                      <a:pt x="2715561" y="1134359"/>
                      <a:pt x="2744229" y="1156100"/>
                    </a:cubicBezTo>
                    <a:cubicBezTo>
                      <a:pt x="2774472" y="1179029"/>
                      <a:pt x="2804250" y="1206021"/>
                      <a:pt x="2807596" y="1246941"/>
                    </a:cubicBezTo>
                    <a:cubicBezTo>
                      <a:pt x="2808588" y="1259059"/>
                      <a:pt x="2806077" y="1271479"/>
                      <a:pt x="2807899" y="1283546"/>
                    </a:cubicBezTo>
                    <a:cubicBezTo>
                      <a:pt x="2809272" y="1292637"/>
                      <a:pt x="2815028" y="1301722"/>
                      <a:pt x="2814047" y="1311149"/>
                    </a:cubicBezTo>
                    <a:cubicBezTo>
                      <a:pt x="2812893" y="1322078"/>
                      <a:pt x="2803650" y="1328468"/>
                      <a:pt x="2801521" y="1338741"/>
                    </a:cubicBezTo>
                    <a:cubicBezTo>
                      <a:pt x="2800680" y="1342810"/>
                      <a:pt x="2803561" y="1350982"/>
                      <a:pt x="2801773" y="1354272"/>
                    </a:cubicBezTo>
                    <a:cubicBezTo>
                      <a:pt x="2783440" y="1387884"/>
                      <a:pt x="2759945" y="1415459"/>
                      <a:pt x="2719720" y="1418782"/>
                    </a:cubicBezTo>
                    <a:cubicBezTo>
                      <a:pt x="2684685" y="1421680"/>
                      <a:pt x="2645978" y="1409176"/>
                      <a:pt x="2620443" y="1384728"/>
                    </a:cubicBezTo>
                    <a:cubicBezTo>
                      <a:pt x="2597789" y="1363044"/>
                      <a:pt x="2584281" y="1330547"/>
                      <a:pt x="2578413" y="1300158"/>
                    </a:cubicBezTo>
                    <a:cubicBezTo>
                      <a:pt x="2577393" y="1294901"/>
                      <a:pt x="2579327" y="1282857"/>
                      <a:pt x="2577595" y="1278412"/>
                    </a:cubicBezTo>
                    <a:cubicBezTo>
                      <a:pt x="2575078" y="1271933"/>
                      <a:pt x="2571290" y="1271821"/>
                      <a:pt x="2568168" y="1266581"/>
                    </a:cubicBezTo>
                    <a:cubicBezTo>
                      <a:pt x="2559890" y="1252681"/>
                      <a:pt x="2548007" y="1226484"/>
                      <a:pt x="2558752" y="1211211"/>
                    </a:cubicBezTo>
                    <a:cubicBezTo>
                      <a:pt x="2532264" y="1217192"/>
                      <a:pt x="2512131" y="1160438"/>
                      <a:pt x="2502245" y="1143887"/>
                    </a:cubicBezTo>
                    <a:cubicBezTo>
                      <a:pt x="2494830" y="1131495"/>
                      <a:pt x="2476962" y="1121793"/>
                      <a:pt x="2472002" y="1109738"/>
                    </a:cubicBezTo>
                    <a:cubicBezTo>
                      <a:pt x="2465198" y="1093204"/>
                      <a:pt x="2489645" y="1086108"/>
                      <a:pt x="2481177" y="1074590"/>
                    </a:cubicBezTo>
                    <a:cubicBezTo>
                      <a:pt x="2476642" y="1068425"/>
                      <a:pt x="2452307" y="1072623"/>
                      <a:pt x="2454694" y="1057176"/>
                    </a:cubicBezTo>
                    <a:cubicBezTo>
                      <a:pt x="2456914" y="1042890"/>
                      <a:pt x="2500249" y="1041399"/>
                      <a:pt x="2509817" y="1041651"/>
                    </a:cubicBezTo>
                    <a:close/>
                    <a:moveTo>
                      <a:pt x="3022938" y="1328914"/>
                    </a:moveTo>
                    <a:cubicBezTo>
                      <a:pt x="3023178" y="1329220"/>
                      <a:pt x="3023424" y="1329398"/>
                      <a:pt x="3023670" y="1329462"/>
                    </a:cubicBezTo>
                    <a:lnTo>
                      <a:pt x="3023674" y="1329459"/>
                    </a:lnTo>
                    <a:lnTo>
                      <a:pt x="3023587" y="1329386"/>
                    </a:lnTo>
                    <a:lnTo>
                      <a:pt x="3022938" y="1328914"/>
                    </a:lnTo>
                    <a:close/>
                    <a:moveTo>
                      <a:pt x="2953008" y="1205162"/>
                    </a:moveTo>
                    <a:cubicBezTo>
                      <a:pt x="2955306" y="1203189"/>
                      <a:pt x="2967614" y="1190729"/>
                      <a:pt x="2969060" y="1200072"/>
                    </a:cubicBezTo>
                    <a:cubicBezTo>
                      <a:pt x="2970243" y="1207728"/>
                      <a:pt x="2956691" y="1205162"/>
                      <a:pt x="2953008" y="1205162"/>
                    </a:cubicBezTo>
                    <a:close/>
                    <a:moveTo>
                      <a:pt x="1804447" y="234601"/>
                    </a:moveTo>
                    <a:cubicBezTo>
                      <a:pt x="1777735" y="236232"/>
                      <a:pt x="1753926" y="265069"/>
                      <a:pt x="1734029" y="280207"/>
                    </a:cubicBezTo>
                    <a:cubicBezTo>
                      <a:pt x="1704319" y="302805"/>
                      <a:pt x="1669211" y="319395"/>
                      <a:pt x="1634198" y="331939"/>
                    </a:cubicBezTo>
                    <a:cubicBezTo>
                      <a:pt x="1593440" y="346528"/>
                      <a:pt x="1551545" y="359514"/>
                      <a:pt x="1509700" y="370583"/>
                    </a:cubicBezTo>
                    <a:cubicBezTo>
                      <a:pt x="1467255" y="381815"/>
                      <a:pt x="1423045" y="384113"/>
                      <a:pt x="1380735" y="395782"/>
                    </a:cubicBezTo>
                    <a:cubicBezTo>
                      <a:pt x="1401669" y="434096"/>
                      <a:pt x="1422608" y="472416"/>
                      <a:pt x="1443547" y="510735"/>
                    </a:cubicBezTo>
                    <a:cubicBezTo>
                      <a:pt x="1452728" y="498097"/>
                      <a:pt x="1449589" y="483827"/>
                      <a:pt x="1464700" y="474742"/>
                    </a:cubicBezTo>
                    <a:cubicBezTo>
                      <a:pt x="1475186" y="468436"/>
                      <a:pt x="1490364" y="467573"/>
                      <a:pt x="1502218" y="465242"/>
                    </a:cubicBezTo>
                    <a:cubicBezTo>
                      <a:pt x="1535218" y="458746"/>
                      <a:pt x="1571430" y="452995"/>
                      <a:pt x="1604930" y="459715"/>
                    </a:cubicBezTo>
                    <a:cubicBezTo>
                      <a:pt x="1626542" y="464053"/>
                      <a:pt x="1650592" y="480694"/>
                      <a:pt x="1630123" y="503931"/>
                    </a:cubicBezTo>
                    <a:cubicBezTo>
                      <a:pt x="1617204" y="518593"/>
                      <a:pt x="1589399" y="514827"/>
                      <a:pt x="1587129" y="538114"/>
                    </a:cubicBezTo>
                    <a:cubicBezTo>
                      <a:pt x="1584955" y="560427"/>
                      <a:pt x="1607738" y="579595"/>
                      <a:pt x="1602464" y="603056"/>
                    </a:cubicBezTo>
                    <a:cubicBezTo>
                      <a:pt x="1595049" y="636035"/>
                      <a:pt x="1562099" y="626159"/>
                      <a:pt x="1547448" y="604839"/>
                    </a:cubicBezTo>
                    <a:cubicBezTo>
                      <a:pt x="1534383" y="585827"/>
                      <a:pt x="1539338" y="552020"/>
                      <a:pt x="1519166" y="538311"/>
                    </a:cubicBezTo>
                    <a:cubicBezTo>
                      <a:pt x="1507133" y="530133"/>
                      <a:pt x="1474967" y="527185"/>
                      <a:pt x="1462009" y="534186"/>
                    </a:cubicBezTo>
                    <a:cubicBezTo>
                      <a:pt x="1485824" y="578138"/>
                      <a:pt x="1532108" y="632330"/>
                      <a:pt x="1504958" y="684874"/>
                    </a:cubicBezTo>
                    <a:cubicBezTo>
                      <a:pt x="1496613" y="701016"/>
                      <a:pt x="1478386" y="707170"/>
                      <a:pt x="1490605" y="723031"/>
                    </a:cubicBezTo>
                    <a:cubicBezTo>
                      <a:pt x="1504695" y="741325"/>
                      <a:pt x="1545352" y="756396"/>
                      <a:pt x="1566997" y="750797"/>
                    </a:cubicBezTo>
                    <a:cubicBezTo>
                      <a:pt x="1587264" y="745557"/>
                      <a:pt x="1610484" y="722723"/>
                      <a:pt x="1633279" y="734022"/>
                    </a:cubicBezTo>
                    <a:cubicBezTo>
                      <a:pt x="1654801" y="744688"/>
                      <a:pt x="1639551" y="762797"/>
                      <a:pt x="1641450" y="779549"/>
                    </a:cubicBezTo>
                    <a:cubicBezTo>
                      <a:pt x="1647179" y="830009"/>
                      <a:pt x="1750664" y="801229"/>
                      <a:pt x="1778761" y="794531"/>
                    </a:cubicBezTo>
                    <a:cubicBezTo>
                      <a:pt x="1806947" y="787816"/>
                      <a:pt x="1836355" y="771568"/>
                      <a:pt x="1865449" y="770901"/>
                    </a:cubicBezTo>
                    <a:cubicBezTo>
                      <a:pt x="1892890" y="770268"/>
                      <a:pt x="1918369" y="783495"/>
                      <a:pt x="1940110" y="798987"/>
                    </a:cubicBezTo>
                    <a:cubicBezTo>
                      <a:pt x="1956392" y="810588"/>
                      <a:pt x="1983485" y="844531"/>
                      <a:pt x="2004138" y="845663"/>
                    </a:cubicBezTo>
                    <a:cubicBezTo>
                      <a:pt x="2024865" y="846801"/>
                      <a:pt x="2054239" y="816120"/>
                      <a:pt x="2072527" y="806833"/>
                    </a:cubicBezTo>
                    <a:cubicBezTo>
                      <a:pt x="2105337" y="790165"/>
                      <a:pt x="2141202" y="785345"/>
                      <a:pt x="2175974" y="774236"/>
                    </a:cubicBezTo>
                    <a:cubicBezTo>
                      <a:pt x="2181494" y="772476"/>
                      <a:pt x="2205612" y="767516"/>
                      <a:pt x="2206052" y="759462"/>
                    </a:cubicBezTo>
                    <a:cubicBezTo>
                      <a:pt x="2206458" y="751722"/>
                      <a:pt x="2177952" y="734790"/>
                      <a:pt x="2173110" y="731091"/>
                    </a:cubicBezTo>
                    <a:cubicBezTo>
                      <a:pt x="2128872" y="697311"/>
                      <a:pt x="2096471" y="650741"/>
                      <a:pt x="2050450" y="619108"/>
                    </a:cubicBezTo>
                    <a:cubicBezTo>
                      <a:pt x="2029931" y="605001"/>
                      <a:pt x="2007764" y="595058"/>
                      <a:pt x="1983793" y="588708"/>
                    </a:cubicBezTo>
                    <a:cubicBezTo>
                      <a:pt x="1970487" y="585189"/>
                      <a:pt x="1934258" y="580441"/>
                      <a:pt x="1933306" y="561469"/>
                    </a:cubicBezTo>
                    <a:cubicBezTo>
                      <a:pt x="1997138" y="550775"/>
                      <a:pt x="1998730" y="471138"/>
                      <a:pt x="1971810" y="425980"/>
                    </a:cubicBezTo>
                    <a:cubicBezTo>
                      <a:pt x="1954688" y="397262"/>
                      <a:pt x="1928127" y="383603"/>
                      <a:pt x="1894577" y="389780"/>
                    </a:cubicBezTo>
                    <a:cubicBezTo>
                      <a:pt x="1845962" y="398736"/>
                      <a:pt x="1837072" y="434320"/>
                      <a:pt x="1825941" y="476546"/>
                    </a:cubicBezTo>
                    <a:cubicBezTo>
                      <a:pt x="1786215" y="454935"/>
                      <a:pt x="1742907" y="402009"/>
                      <a:pt x="1740548" y="355372"/>
                    </a:cubicBezTo>
                    <a:cubicBezTo>
                      <a:pt x="1737930" y="303523"/>
                      <a:pt x="1793602" y="281227"/>
                      <a:pt x="1804447" y="234601"/>
                    </a:cubicBezTo>
                    <a:close/>
                    <a:moveTo>
                      <a:pt x="2990379" y="583060"/>
                    </a:moveTo>
                    <a:cubicBezTo>
                      <a:pt x="3057355" y="595486"/>
                      <a:pt x="3122869" y="612048"/>
                      <a:pt x="3187368" y="634057"/>
                    </a:cubicBezTo>
                    <a:cubicBezTo>
                      <a:pt x="3227095" y="647615"/>
                      <a:pt x="3284896" y="659273"/>
                      <a:pt x="3319253" y="684707"/>
                    </a:cubicBezTo>
                    <a:cubicBezTo>
                      <a:pt x="3329280" y="692139"/>
                      <a:pt x="3341913" y="708483"/>
                      <a:pt x="3332761" y="721542"/>
                    </a:cubicBezTo>
                    <a:cubicBezTo>
                      <a:pt x="3324875" y="732801"/>
                      <a:pt x="3305567" y="729769"/>
                      <a:pt x="3294155" y="728015"/>
                    </a:cubicBezTo>
                    <a:cubicBezTo>
                      <a:pt x="3242300" y="720039"/>
                      <a:pt x="3191499" y="698338"/>
                      <a:pt x="3140199" y="686635"/>
                    </a:cubicBezTo>
                    <a:cubicBezTo>
                      <a:pt x="3003852" y="655540"/>
                      <a:pt x="2863975" y="640929"/>
                      <a:pt x="2724675" y="630975"/>
                    </a:cubicBezTo>
                    <a:cubicBezTo>
                      <a:pt x="2686261" y="628234"/>
                      <a:pt x="2647818" y="625863"/>
                      <a:pt x="2609403" y="623162"/>
                    </a:cubicBezTo>
                    <a:cubicBezTo>
                      <a:pt x="2577411" y="620920"/>
                      <a:pt x="2542252" y="621934"/>
                      <a:pt x="2510928" y="614693"/>
                    </a:cubicBezTo>
                    <a:cubicBezTo>
                      <a:pt x="2486222" y="608982"/>
                      <a:pt x="2480068" y="590828"/>
                      <a:pt x="2498569" y="570388"/>
                    </a:cubicBezTo>
                    <a:cubicBezTo>
                      <a:pt x="2516605" y="550468"/>
                      <a:pt x="2546860" y="553573"/>
                      <a:pt x="2571021" y="549936"/>
                    </a:cubicBezTo>
                    <a:cubicBezTo>
                      <a:pt x="2711611" y="540755"/>
                      <a:pt x="2852301" y="557441"/>
                      <a:pt x="2990379" y="583060"/>
                    </a:cubicBezTo>
                    <a:close/>
                    <a:moveTo>
                      <a:pt x="2757373" y="420361"/>
                    </a:moveTo>
                    <a:cubicBezTo>
                      <a:pt x="2802951" y="436065"/>
                      <a:pt x="2749684" y="443553"/>
                      <a:pt x="2729747" y="441905"/>
                    </a:cubicBezTo>
                    <a:cubicBezTo>
                      <a:pt x="2722988" y="441350"/>
                      <a:pt x="2633839" y="432506"/>
                      <a:pt x="2633839" y="435247"/>
                    </a:cubicBezTo>
                    <a:cubicBezTo>
                      <a:pt x="2616044" y="435247"/>
                      <a:pt x="2568970" y="448855"/>
                      <a:pt x="2556191" y="430864"/>
                    </a:cubicBezTo>
                    <a:cubicBezTo>
                      <a:pt x="2542465" y="411544"/>
                      <a:pt x="2601226" y="404763"/>
                      <a:pt x="2613102" y="403905"/>
                    </a:cubicBezTo>
                    <a:cubicBezTo>
                      <a:pt x="2658764" y="400615"/>
                      <a:pt x="2713483" y="405245"/>
                      <a:pt x="2757373" y="4203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0ADEF2E-23AB-4B6E-BF8F-7AB80EBBA8B9}"/>
                </a:ext>
              </a:extLst>
            </p:cNvPr>
            <p:cNvSpPr/>
            <p:nvPr/>
          </p:nvSpPr>
          <p:spPr>
            <a:xfrm rot="2309234">
              <a:off x="1864000" y="1721831"/>
              <a:ext cx="627449" cy="6274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FEB09EA-7F5E-42FF-A5D1-47C7D3E70877}"/>
                </a:ext>
              </a:extLst>
            </p:cNvPr>
            <p:cNvSpPr/>
            <p:nvPr/>
          </p:nvSpPr>
          <p:spPr>
            <a:xfrm rot="2042397">
              <a:off x="1517890" y="2777772"/>
              <a:ext cx="201177" cy="2011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D8354EC-3C28-45BB-A3F6-F9DA79722900}"/>
                </a:ext>
              </a:extLst>
            </p:cNvPr>
            <p:cNvSpPr/>
            <p:nvPr/>
          </p:nvSpPr>
          <p:spPr>
            <a:xfrm>
              <a:off x="3756241" y="5355856"/>
              <a:ext cx="436159" cy="4361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596E6DC4-BA5F-4D5A-9781-0FA76C4DD401}"/>
              </a:ext>
            </a:extLst>
          </p:cNvPr>
          <p:cNvSpPr/>
          <p:nvPr/>
        </p:nvSpPr>
        <p:spPr>
          <a:xfrm>
            <a:off x="6237341" y="2084060"/>
            <a:ext cx="5259334" cy="182751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spc="600" dirty="0">
              <a:effectLst>
                <a:outerShdw blurRad="127000" dist="38100" dir="5400000" algn="t" rotWithShape="0">
                  <a:prstClr val="black">
                    <a:alpha val="20000"/>
                  </a:prstClr>
                </a:outerShdw>
              </a:effectLst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30CECFD-45A0-42BF-9299-3CA5F8DC52A3}"/>
              </a:ext>
            </a:extLst>
          </p:cNvPr>
          <p:cNvSpPr/>
          <p:nvPr/>
        </p:nvSpPr>
        <p:spPr>
          <a:xfrm>
            <a:off x="6237341" y="4267608"/>
            <a:ext cx="5259334" cy="20501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spc="600" dirty="0">
              <a:effectLst>
                <a:outerShdw blurRad="127000" dist="38100" dir="5400000" algn="t" rotWithShape="0">
                  <a:prstClr val="black">
                    <a:alpha val="20000"/>
                  </a:prstClr>
                </a:outerShdw>
              </a:effectLst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208E7AB-0B77-4637-8BA4-8A7D0706EB2E}"/>
              </a:ext>
            </a:extLst>
          </p:cNvPr>
          <p:cNvSpPr/>
          <p:nvPr/>
        </p:nvSpPr>
        <p:spPr>
          <a:xfrm>
            <a:off x="6035780" y="1854672"/>
            <a:ext cx="437535" cy="4452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1E5EE1E-1A5B-488C-B84A-733DC084491C}"/>
              </a:ext>
            </a:extLst>
          </p:cNvPr>
          <p:cNvSpPr/>
          <p:nvPr/>
        </p:nvSpPr>
        <p:spPr>
          <a:xfrm>
            <a:off x="11365365" y="3777936"/>
            <a:ext cx="262619" cy="267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F0DFAC3-77B9-4AE7-B94E-2C349F46103A}"/>
              </a:ext>
            </a:extLst>
          </p:cNvPr>
          <p:cNvSpPr/>
          <p:nvPr/>
        </p:nvSpPr>
        <p:spPr>
          <a:xfrm>
            <a:off x="11251838" y="6057084"/>
            <a:ext cx="437535" cy="4452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79DC790-7A61-4076-9C09-60D0FF719C2E}"/>
              </a:ext>
            </a:extLst>
          </p:cNvPr>
          <p:cNvSpPr/>
          <p:nvPr/>
        </p:nvSpPr>
        <p:spPr>
          <a:xfrm>
            <a:off x="6114669" y="4133970"/>
            <a:ext cx="262619" cy="267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65E17BCE-4536-4726-826D-4BEC197AF14A}"/>
              </a:ext>
            </a:extLst>
          </p:cNvPr>
          <p:cNvSpPr txBox="1"/>
          <p:nvPr/>
        </p:nvSpPr>
        <p:spPr>
          <a:xfrm>
            <a:off x="652803" y="485466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如何正确写演讲稿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E828BBE-0999-41A9-BDCA-CF5EC3339024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25" name="箭头: 五边形 24">
              <a:extLst>
                <a:ext uri="{FF2B5EF4-FFF2-40B4-BE49-F238E27FC236}">
                  <a16:creationId xmlns:a16="http://schemas.microsoft.com/office/drawing/2014/main" id="{1279E797-25CA-4D47-BB1D-E97E63A70B48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箭头: 五边形 25">
              <a:extLst>
                <a:ext uri="{FF2B5EF4-FFF2-40B4-BE49-F238E27FC236}">
                  <a16:creationId xmlns:a16="http://schemas.microsoft.com/office/drawing/2014/main" id="{343A2489-1CDD-44B6-8EEF-A9909F175F71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箭头: 五边形 26">
              <a:extLst>
                <a:ext uri="{FF2B5EF4-FFF2-40B4-BE49-F238E27FC236}">
                  <a16:creationId xmlns:a16="http://schemas.microsoft.com/office/drawing/2014/main" id="{AD13DCA3-2FA0-4AC1-9AA6-2598882DFB86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8" name="TextBox 9">
            <a:extLst>
              <a:ext uri="{FF2B5EF4-FFF2-40B4-BE49-F238E27FC236}">
                <a16:creationId xmlns:a16="http://schemas.microsoft.com/office/drawing/2014/main" id="{5676BC30-6B08-4B36-86B9-3F3422308F6B}"/>
              </a:ext>
            </a:extLst>
          </p:cNvPr>
          <p:cNvSpPr txBox="1"/>
          <p:nvPr/>
        </p:nvSpPr>
        <p:spPr>
          <a:xfrm>
            <a:off x="652803" y="975221"/>
            <a:ext cx="7779997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演讲中场</a:t>
            </a:r>
            <a:r>
              <a:rPr lang="en-US" altLang="zh-CN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-</a:t>
            </a: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搭建主路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A1AC4DF-740A-40FD-AE0B-81E0814F8285}"/>
              </a:ext>
            </a:extLst>
          </p:cNvPr>
          <p:cNvSpPr/>
          <p:nvPr/>
        </p:nvSpPr>
        <p:spPr>
          <a:xfrm>
            <a:off x="6503388" y="2852544"/>
            <a:ext cx="4801560" cy="80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只要一个主观点</a:t>
            </a:r>
            <a:endParaRPr lang="en-US" altLang="zh-CN" sz="20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提炼中心句、增加故事、论据和亮点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D88F8A0-3E9F-4F5D-9E74-9169887EE684}"/>
              </a:ext>
            </a:extLst>
          </p:cNvPr>
          <p:cNvSpPr txBox="1"/>
          <p:nvPr/>
        </p:nvSpPr>
        <p:spPr>
          <a:xfrm>
            <a:off x="6503389" y="2363147"/>
            <a:ext cx="2911523" cy="461665"/>
          </a:xfrm>
          <a:prstGeom prst="rect">
            <a:avLst/>
          </a:prstGeom>
          <a:noFill/>
        </p:spPr>
        <p:txBody>
          <a:bodyPr wrap="square" lIns="90000" rIns="90000" rtlCol="0">
            <a:spAutoFit/>
          </a:bodyPr>
          <a:lstStyle/>
          <a:p>
            <a:r>
              <a:rPr lang="zh-CN" altLang="en-US" sz="2400" b="1" kern="0" spc="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在故事中表达观点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B9E796E-82F1-4FF8-B7C6-24383030333B}"/>
              </a:ext>
            </a:extLst>
          </p:cNvPr>
          <p:cNvGrpSpPr/>
          <p:nvPr/>
        </p:nvGrpSpPr>
        <p:grpSpPr>
          <a:xfrm>
            <a:off x="10575373" y="2171237"/>
            <a:ext cx="1306699" cy="905486"/>
            <a:chOff x="4726205" y="4446689"/>
            <a:chExt cx="1306699" cy="905486"/>
          </a:xfrm>
        </p:grpSpPr>
        <p:sp>
          <p:nvSpPr>
            <p:cNvPr id="33" name="弦形 32">
              <a:extLst>
                <a:ext uri="{FF2B5EF4-FFF2-40B4-BE49-F238E27FC236}">
                  <a16:creationId xmlns:a16="http://schemas.microsoft.com/office/drawing/2014/main" id="{EAC30BF9-E971-48EE-858F-16150813AFD8}"/>
                </a:ext>
              </a:extLst>
            </p:cNvPr>
            <p:cNvSpPr/>
            <p:nvPr/>
          </p:nvSpPr>
          <p:spPr>
            <a:xfrm rot="7511128">
              <a:off x="4836545" y="4791385"/>
              <a:ext cx="560790" cy="560790"/>
            </a:xfrm>
            <a:prstGeom prst="chord">
              <a:avLst>
                <a:gd name="adj1" fmla="val 2700000"/>
                <a:gd name="adj2" fmla="val 1464358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4BDCE4B-622C-417B-A7D2-9FC2003C0CAD}"/>
                </a:ext>
              </a:extLst>
            </p:cNvPr>
            <p:cNvSpPr txBox="1"/>
            <p:nvPr/>
          </p:nvSpPr>
          <p:spPr>
            <a:xfrm>
              <a:off x="4726205" y="4446689"/>
              <a:ext cx="13066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01</a:t>
              </a:r>
              <a:endParaRPr lang="zh-CN" altLang="en-US" sz="40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BF75F02A-C9A3-4BAC-94B3-0F4DFAEBABDE}"/>
              </a:ext>
            </a:extLst>
          </p:cNvPr>
          <p:cNvSpPr/>
          <p:nvPr/>
        </p:nvSpPr>
        <p:spPr>
          <a:xfrm>
            <a:off x="6503388" y="4962731"/>
            <a:ext cx="4364838" cy="117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故事要有一个引起共鸣的主人公</a:t>
            </a:r>
            <a:endParaRPr lang="en-US" altLang="zh-CN" sz="20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通过激发兴趣、制造悬念等形成故事张力，要有令人满意的结局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A884591-02B3-439D-AEEF-B4777D684A69}"/>
              </a:ext>
            </a:extLst>
          </p:cNvPr>
          <p:cNvSpPr txBox="1"/>
          <p:nvPr/>
        </p:nvSpPr>
        <p:spPr>
          <a:xfrm>
            <a:off x="6503389" y="4473334"/>
            <a:ext cx="2911523" cy="461665"/>
          </a:xfrm>
          <a:prstGeom prst="rect">
            <a:avLst/>
          </a:prstGeom>
          <a:noFill/>
        </p:spPr>
        <p:txBody>
          <a:bodyPr wrap="square" lIns="90000" rIns="90000" rtlCol="0">
            <a:spAutoFit/>
          </a:bodyPr>
          <a:lstStyle/>
          <a:p>
            <a:r>
              <a:rPr lang="zh-CN" altLang="en-US" sz="2400" b="1" kern="0" spc="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精彩故事的要素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6DE715E-38D7-4385-9379-EE19731830B9}"/>
              </a:ext>
            </a:extLst>
          </p:cNvPr>
          <p:cNvGrpSpPr/>
          <p:nvPr/>
        </p:nvGrpSpPr>
        <p:grpSpPr>
          <a:xfrm>
            <a:off x="10575373" y="4371364"/>
            <a:ext cx="1306699" cy="905486"/>
            <a:chOff x="4726205" y="4446689"/>
            <a:chExt cx="1306699" cy="905486"/>
          </a:xfrm>
        </p:grpSpPr>
        <p:sp>
          <p:nvSpPr>
            <p:cNvPr id="43" name="弦形 42">
              <a:extLst>
                <a:ext uri="{FF2B5EF4-FFF2-40B4-BE49-F238E27FC236}">
                  <a16:creationId xmlns:a16="http://schemas.microsoft.com/office/drawing/2014/main" id="{E6FC8E2A-DF92-4C81-A412-C857F508DF92}"/>
                </a:ext>
              </a:extLst>
            </p:cNvPr>
            <p:cNvSpPr/>
            <p:nvPr/>
          </p:nvSpPr>
          <p:spPr>
            <a:xfrm rot="7511128">
              <a:off x="4836545" y="4791385"/>
              <a:ext cx="560790" cy="560790"/>
            </a:xfrm>
            <a:prstGeom prst="chord">
              <a:avLst>
                <a:gd name="adj1" fmla="val 2700000"/>
                <a:gd name="adj2" fmla="val 1464358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DAE4A660-3D58-4403-8178-FDB86619D940}"/>
                </a:ext>
              </a:extLst>
            </p:cNvPr>
            <p:cNvSpPr txBox="1"/>
            <p:nvPr/>
          </p:nvSpPr>
          <p:spPr>
            <a:xfrm>
              <a:off x="4726205" y="4446689"/>
              <a:ext cx="13066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02</a:t>
              </a:r>
              <a:endParaRPr lang="zh-CN" altLang="en-US" sz="40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5678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D5C4BC92-1D5F-4C80-A7F4-103825DA2E52}"/>
              </a:ext>
            </a:extLst>
          </p:cNvPr>
          <p:cNvSpPr txBox="1"/>
          <p:nvPr/>
        </p:nvSpPr>
        <p:spPr>
          <a:xfrm>
            <a:off x="652803" y="485466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如何正确写演讲稿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610C0FE-F1C1-47CE-B499-61C107EDDB1E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4ECEF284-481D-4B0F-AE52-32B6112D19C3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9AE11F7-13F6-4684-911F-53DEF1F85255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箭头: 五边形 5">
              <a:extLst>
                <a:ext uri="{FF2B5EF4-FFF2-40B4-BE49-F238E27FC236}">
                  <a16:creationId xmlns:a16="http://schemas.microsoft.com/office/drawing/2014/main" id="{62D9F828-BCFC-4E01-85D0-EED23049A72D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7E75D1EF-17E4-4529-9B2B-58D7BA60EB67}"/>
              </a:ext>
            </a:extLst>
          </p:cNvPr>
          <p:cNvSpPr txBox="1"/>
          <p:nvPr/>
        </p:nvSpPr>
        <p:spPr>
          <a:xfrm>
            <a:off x="652803" y="975221"/>
            <a:ext cx="7779997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演讲结尾</a:t>
            </a:r>
            <a:r>
              <a:rPr lang="en-US" altLang="zh-CN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-</a:t>
            </a: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庆祝升华</a:t>
            </a:r>
          </a:p>
        </p:txBody>
      </p:sp>
      <p:sp>
        <p:nvSpPr>
          <p:cNvPr id="9" name="矩形: 剪去对角 8">
            <a:extLst>
              <a:ext uri="{FF2B5EF4-FFF2-40B4-BE49-F238E27FC236}">
                <a16:creationId xmlns:a16="http://schemas.microsoft.com/office/drawing/2014/main" id="{C0B5A647-63B6-4955-AE14-129D33A65B81}"/>
              </a:ext>
            </a:extLst>
          </p:cNvPr>
          <p:cNvSpPr/>
          <p:nvPr/>
        </p:nvSpPr>
        <p:spPr>
          <a:xfrm>
            <a:off x="1037303" y="2281778"/>
            <a:ext cx="10117394" cy="1423302"/>
          </a:xfrm>
          <a:prstGeom prst="snip2Diag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: 剪去对角 9">
            <a:extLst>
              <a:ext uri="{FF2B5EF4-FFF2-40B4-BE49-F238E27FC236}">
                <a16:creationId xmlns:a16="http://schemas.microsoft.com/office/drawing/2014/main" id="{4567D4B0-CC3C-45DB-B3EE-3C27BE0102A8}"/>
              </a:ext>
            </a:extLst>
          </p:cNvPr>
          <p:cNvSpPr/>
          <p:nvPr/>
        </p:nvSpPr>
        <p:spPr>
          <a:xfrm>
            <a:off x="1125792" y="2340771"/>
            <a:ext cx="9957619" cy="1302070"/>
          </a:xfrm>
          <a:prstGeom prst="snip2DiagRect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3ECDF917-004D-4AE1-820F-9E563DE3AF75}"/>
              </a:ext>
            </a:extLst>
          </p:cNvPr>
          <p:cNvCxnSpPr>
            <a:cxnSpLocks/>
          </p:cNvCxnSpPr>
          <p:nvPr/>
        </p:nvCxnSpPr>
        <p:spPr>
          <a:xfrm>
            <a:off x="4306529" y="4089471"/>
            <a:ext cx="0" cy="1706635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217017B-3F7E-4C21-82E2-E813B1E9A3B0}"/>
              </a:ext>
            </a:extLst>
          </p:cNvPr>
          <p:cNvCxnSpPr>
            <a:cxnSpLocks/>
          </p:cNvCxnSpPr>
          <p:nvPr/>
        </p:nvCxnSpPr>
        <p:spPr>
          <a:xfrm>
            <a:off x="7846140" y="4089471"/>
            <a:ext cx="0" cy="1706635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009E7124-3668-4205-ADB5-9A26930F8F71}"/>
              </a:ext>
            </a:extLst>
          </p:cNvPr>
          <p:cNvSpPr txBox="1"/>
          <p:nvPr/>
        </p:nvSpPr>
        <p:spPr>
          <a:xfrm>
            <a:off x="3623188" y="2590959"/>
            <a:ext cx="7443020" cy="80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对总体主题再一次升华，不需要再有信息量，而是要回到情绪上去，给大家留一个好的印象，带着感动和启发回到自己的世界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5870362C-1F55-4E90-BA86-BA40B350B325}"/>
              </a:ext>
            </a:extLst>
          </p:cNvPr>
          <p:cNvSpPr txBox="1"/>
          <p:nvPr/>
        </p:nvSpPr>
        <p:spPr>
          <a:xfrm>
            <a:off x="2162421" y="2488174"/>
            <a:ext cx="2144108" cy="1007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800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</a:t>
            </a:r>
            <a:endParaRPr lang="en-US" altLang="zh-CN" sz="2800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  <a:p>
            <a:pPr defTabSz="914309">
              <a:lnSpc>
                <a:spcPct val="110000"/>
              </a:lnSpc>
            </a:pPr>
            <a:r>
              <a:rPr lang="zh-CN" altLang="en-US" sz="2800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结尾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4B77262-147D-4B05-8B79-67EADF662997}"/>
              </a:ext>
            </a:extLst>
          </p:cNvPr>
          <p:cNvCxnSpPr>
            <a:cxnSpLocks/>
          </p:cNvCxnSpPr>
          <p:nvPr/>
        </p:nvCxnSpPr>
        <p:spPr>
          <a:xfrm>
            <a:off x="3421625" y="2647326"/>
            <a:ext cx="0" cy="75650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2CD56F0A-2CA5-4760-BDD3-E4F90471B6DE}"/>
              </a:ext>
            </a:extLst>
          </p:cNvPr>
          <p:cNvSpPr/>
          <p:nvPr/>
        </p:nvSpPr>
        <p:spPr>
          <a:xfrm>
            <a:off x="1037303" y="4744505"/>
            <a:ext cx="2856268" cy="80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对主观点及故事的总结回顾，理性总结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11856A5-7EED-4FC6-BBC5-5502D6CEBB67}"/>
              </a:ext>
            </a:extLst>
          </p:cNvPr>
          <p:cNvSpPr txBox="1"/>
          <p:nvPr/>
        </p:nvSpPr>
        <p:spPr>
          <a:xfrm>
            <a:off x="1037305" y="4255108"/>
            <a:ext cx="1731956" cy="461665"/>
          </a:xfrm>
          <a:prstGeom prst="rect">
            <a:avLst/>
          </a:prstGeom>
          <a:noFill/>
        </p:spPr>
        <p:txBody>
          <a:bodyPr wrap="square" lIns="90000" rIns="90000" rtlCol="0">
            <a:spAutoFit/>
          </a:bodyPr>
          <a:lstStyle/>
          <a:p>
            <a:r>
              <a:rPr lang="zh-CN" altLang="en-US" sz="2400" b="1" kern="0" spc="1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回顾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4EBD852-CE1A-4E39-BA5C-4AE1E317355F}"/>
              </a:ext>
            </a:extLst>
          </p:cNvPr>
          <p:cNvSpPr/>
          <p:nvPr/>
        </p:nvSpPr>
        <p:spPr>
          <a:xfrm>
            <a:off x="4648201" y="4744505"/>
            <a:ext cx="2856268" cy="80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用一些感性的语言升华主题，可以放大场景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BC07948-11E6-4113-A4B6-F9D32384C39E}"/>
              </a:ext>
            </a:extLst>
          </p:cNvPr>
          <p:cNvSpPr txBox="1"/>
          <p:nvPr/>
        </p:nvSpPr>
        <p:spPr>
          <a:xfrm>
            <a:off x="4648203" y="4255108"/>
            <a:ext cx="1731956" cy="461665"/>
          </a:xfrm>
          <a:prstGeom prst="rect">
            <a:avLst/>
          </a:prstGeom>
          <a:noFill/>
        </p:spPr>
        <p:txBody>
          <a:bodyPr wrap="square" lIns="90000" rIns="90000" rtlCol="0">
            <a:spAutoFit/>
          </a:bodyPr>
          <a:lstStyle/>
          <a:p>
            <a:r>
              <a:rPr lang="zh-CN" altLang="en-US" sz="2400" b="1" kern="0" spc="1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升华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27EF030-63B2-4620-8189-3E6A695B6B5E}"/>
              </a:ext>
            </a:extLst>
          </p:cNvPr>
          <p:cNvSpPr/>
          <p:nvPr/>
        </p:nvSpPr>
        <p:spPr>
          <a:xfrm>
            <a:off x="8260077" y="4744505"/>
            <a:ext cx="2856268" cy="80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最后用号召行动结尾，呼吁听众一起行动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0D44977-D0B1-409B-BC61-749BEF1E30E6}"/>
              </a:ext>
            </a:extLst>
          </p:cNvPr>
          <p:cNvSpPr txBox="1"/>
          <p:nvPr/>
        </p:nvSpPr>
        <p:spPr>
          <a:xfrm>
            <a:off x="8260079" y="4255108"/>
            <a:ext cx="1731956" cy="461665"/>
          </a:xfrm>
          <a:prstGeom prst="rect">
            <a:avLst/>
          </a:prstGeom>
          <a:noFill/>
        </p:spPr>
        <p:txBody>
          <a:bodyPr wrap="square" lIns="90000" rIns="90000" rtlCol="0">
            <a:spAutoFit/>
          </a:bodyPr>
          <a:lstStyle/>
          <a:p>
            <a:r>
              <a:rPr lang="zh-CN" altLang="en-US" sz="2400" b="1" kern="0" spc="1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行动</a:t>
            </a:r>
          </a:p>
        </p:txBody>
      </p:sp>
      <p:pic>
        <p:nvPicPr>
          <p:cNvPr id="29" name="Picture 32">
            <a:extLst>
              <a:ext uri="{FF2B5EF4-FFF2-40B4-BE49-F238E27FC236}">
                <a16:creationId xmlns:a16="http://schemas.microsoft.com/office/drawing/2014/main" id="{D76DE739-F5FB-4079-B17E-536EFA1BD2A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85870">
            <a:off x="1340578" y="2692424"/>
            <a:ext cx="687625" cy="6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13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>
            <a:extLst>
              <a:ext uri="{FF2B5EF4-FFF2-40B4-BE49-F238E27FC236}">
                <a16:creationId xmlns:a16="http://schemas.microsoft.com/office/drawing/2014/main" id="{2D24C6FE-28C3-48CF-BE83-7ECFB81AEB0F}"/>
              </a:ext>
            </a:extLst>
          </p:cNvPr>
          <p:cNvSpPr/>
          <p:nvPr/>
        </p:nvSpPr>
        <p:spPr>
          <a:xfrm>
            <a:off x="2640949" y="-26052"/>
            <a:ext cx="6910107" cy="6910107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B9AEFC82-3C48-4F5F-87F8-C26A8A14CDBB}"/>
              </a:ext>
            </a:extLst>
          </p:cNvPr>
          <p:cNvSpPr/>
          <p:nvPr/>
        </p:nvSpPr>
        <p:spPr>
          <a:xfrm>
            <a:off x="3088269" y="421269"/>
            <a:ext cx="6015468" cy="6015468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B750B1DF-4821-45BB-9301-FB1922CE4448}"/>
              </a:ext>
            </a:extLst>
          </p:cNvPr>
          <p:cNvSpPr/>
          <p:nvPr/>
        </p:nvSpPr>
        <p:spPr>
          <a:xfrm>
            <a:off x="3201009" y="534009"/>
            <a:ext cx="5789982" cy="5789982"/>
          </a:xfrm>
          <a:prstGeom prst="ellipse">
            <a:avLst/>
          </a:prstGeom>
          <a:solidFill>
            <a:schemeClr val="accent4">
              <a:alpha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7" name="图形 9">
            <a:extLst>
              <a:ext uri="{FF2B5EF4-FFF2-40B4-BE49-F238E27FC236}">
                <a16:creationId xmlns:a16="http://schemas.microsoft.com/office/drawing/2014/main" id="{5B2BAE35-5DA5-46B2-9F9D-57D3BF768624}"/>
              </a:ext>
            </a:extLst>
          </p:cNvPr>
          <p:cNvGrpSpPr/>
          <p:nvPr/>
        </p:nvGrpSpPr>
        <p:grpSpPr>
          <a:xfrm>
            <a:off x="3216050" y="4419871"/>
            <a:ext cx="5866645" cy="5677436"/>
            <a:chOff x="3165208" y="4419886"/>
            <a:chExt cx="5866730" cy="5677518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97C1BD35-B815-4E89-A570-38A6DC790D49}"/>
                </a:ext>
              </a:extLst>
            </p:cNvPr>
            <p:cNvSpPr/>
            <p:nvPr/>
          </p:nvSpPr>
          <p:spPr>
            <a:xfrm>
              <a:off x="4010478" y="6416145"/>
              <a:ext cx="3199379" cy="3009786"/>
            </a:xfrm>
            <a:custGeom>
              <a:avLst/>
              <a:gdLst>
                <a:gd name="connsiteX0" fmla="*/ 3199380 w 3199379"/>
                <a:gd name="connsiteY0" fmla="*/ 2800261 h 3009786"/>
                <a:gd name="connsiteX1" fmla="*/ 2358981 w 3199379"/>
                <a:gd name="connsiteY1" fmla="*/ 2983935 h 3009786"/>
                <a:gd name="connsiteX2" fmla="*/ 2240673 w 3199379"/>
                <a:gd name="connsiteY2" fmla="*/ 3009787 h 3009786"/>
                <a:gd name="connsiteX3" fmla="*/ 2275872 w 3199379"/>
                <a:gd name="connsiteY3" fmla="*/ 1925370 h 3009786"/>
                <a:gd name="connsiteX4" fmla="*/ 2280955 w 3199379"/>
                <a:gd name="connsiteY4" fmla="*/ 1768749 h 3009786"/>
                <a:gd name="connsiteX5" fmla="*/ 2085806 w 3199379"/>
                <a:gd name="connsiteY5" fmla="*/ 1939868 h 3009786"/>
                <a:gd name="connsiteX6" fmla="*/ 1848023 w 3199379"/>
                <a:gd name="connsiteY6" fmla="*/ 2170048 h 3009786"/>
                <a:gd name="connsiteX7" fmla="*/ 1396367 w 3199379"/>
                <a:gd name="connsiteY7" fmla="*/ 2520552 h 3009786"/>
                <a:gd name="connsiteX8" fmla="*/ 809268 w 3199379"/>
                <a:gd name="connsiteY8" fmla="*/ 2720601 h 3009786"/>
                <a:gd name="connsiteX9" fmla="*/ 589877 w 3199379"/>
                <a:gd name="connsiteY9" fmla="*/ 2719417 h 3009786"/>
                <a:gd name="connsiteX10" fmla="*/ 393963 w 3199379"/>
                <a:gd name="connsiteY10" fmla="*/ 2699004 h 3009786"/>
                <a:gd name="connsiteX11" fmla="*/ 315051 w 3199379"/>
                <a:gd name="connsiteY11" fmla="*/ 2690784 h 3009786"/>
                <a:gd name="connsiteX12" fmla="*/ 282946 w 3199379"/>
                <a:gd name="connsiteY12" fmla="*/ 2687335 h 3009786"/>
                <a:gd name="connsiteX13" fmla="*/ 265311 w 3199379"/>
                <a:gd name="connsiteY13" fmla="*/ 2633140 h 3009786"/>
                <a:gd name="connsiteX14" fmla="*/ 220260 w 3199379"/>
                <a:gd name="connsiteY14" fmla="*/ 2493274 h 3009786"/>
                <a:gd name="connsiteX15" fmla="*/ 101099 w 3199379"/>
                <a:gd name="connsiteY15" fmla="*/ 2112098 h 3009786"/>
                <a:gd name="connsiteX16" fmla="*/ 8571 w 3199379"/>
                <a:gd name="connsiteY16" fmla="*/ 1782151 h 3009786"/>
                <a:gd name="connsiteX17" fmla="*/ 410 w 3199379"/>
                <a:gd name="connsiteY17" fmla="*/ 1738513 h 3009786"/>
                <a:gd name="connsiteX18" fmla="*/ 18617 w 3199379"/>
                <a:gd name="connsiteY18" fmla="*/ 1722670 h 3009786"/>
                <a:gd name="connsiteX19" fmla="*/ 205477 w 3199379"/>
                <a:gd name="connsiteY19" fmla="*/ 1741189 h 3009786"/>
                <a:gd name="connsiteX20" fmla="*/ 394696 w 3199379"/>
                <a:gd name="connsiteY20" fmla="*/ 1748949 h 3009786"/>
                <a:gd name="connsiteX21" fmla="*/ 1384677 w 3199379"/>
                <a:gd name="connsiteY21" fmla="*/ 1499645 h 3009786"/>
                <a:gd name="connsiteX22" fmla="*/ 1637067 w 3199379"/>
                <a:gd name="connsiteY22" fmla="*/ 1249875 h 3009786"/>
                <a:gd name="connsiteX23" fmla="*/ 1803552 w 3199379"/>
                <a:gd name="connsiteY23" fmla="*/ 780795 h 3009786"/>
                <a:gd name="connsiteX24" fmla="*/ 1742799 w 3199379"/>
                <a:gd name="connsiteY24" fmla="*/ 233658 h 3009786"/>
                <a:gd name="connsiteX25" fmla="*/ 1743564 w 3199379"/>
                <a:gd name="connsiteY25" fmla="*/ 147164 h 3009786"/>
                <a:gd name="connsiteX26" fmla="*/ 1762964 w 3199379"/>
                <a:gd name="connsiteY26" fmla="*/ 54038 h 3009786"/>
                <a:gd name="connsiteX27" fmla="*/ 1773816 w 3199379"/>
                <a:gd name="connsiteY27" fmla="*/ 3897 h 3009786"/>
                <a:gd name="connsiteX28" fmla="*/ 1861018 w 3199379"/>
                <a:gd name="connsiteY28" fmla="*/ 4993 h 3009786"/>
                <a:gd name="connsiteX29" fmla="*/ 2042165 w 3199379"/>
                <a:gd name="connsiteY29" fmla="*/ 7257 h 3009786"/>
                <a:gd name="connsiteX30" fmla="*/ 2392149 w 3199379"/>
                <a:gd name="connsiteY30" fmla="*/ 11633 h 3009786"/>
                <a:gd name="connsiteX31" fmla="*/ 2573465 w 3199379"/>
                <a:gd name="connsiteY31" fmla="*/ 28121 h 3009786"/>
                <a:gd name="connsiteX32" fmla="*/ 2960654 w 3199379"/>
                <a:gd name="connsiteY32" fmla="*/ 68358 h 3009786"/>
                <a:gd name="connsiteX33" fmla="*/ 3038253 w 3199379"/>
                <a:gd name="connsiteY33" fmla="*/ 76425 h 3009786"/>
                <a:gd name="connsiteX34" fmla="*/ 2988513 w 3199379"/>
                <a:gd name="connsiteY34" fmla="*/ 517066 h 3009786"/>
                <a:gd name="connsiteX35" fmla="*/ 3042232 w 3199379"/>
                <a:gd name="connsiteY35" fmla="*/ 842258 h 3009786"/>
                <a:gd name="connsiteX36" fmla="*/ 3163594 w 3199379"/>
                <a:gd name="connsiteY36" fmla="*/ 1574511 h 3009786"/>
                <a:gd name="connsiteX37" fmla="*/ 3187352 w 3199379"/>
                <a:gd name="connsiteY37" fmla="*/ 2273336 h 3009786"/>
                <a:gd name="connsiteX38" fmla="*/ 3199380 w 3199379"/>
                <a:gd name="connsiteY38" fmla="*/ 2800261 h 300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99379" h="3009786">
                  <a:moveTo>
                    <a:pt x="3199380" y="2800261"/>
                  </a:moveTo>
                  <a:cubicBezTo>
                    <a:pt x="2919252" y="2861483"/>
                    <a:pt x="2639117" y="2922705"/>
                    <a:pt x="2358981" y="2983935"/>
                  </a:cubicBezTo>
                  <a:cubicBezTo>
                    <a:pt x="2319545" y="2992549"/>
                    <a:pt x="2280109" y="3001164"/>
                    <a:pt x="2240673" y="3009787"/>
                  </a:cubicBezTo>
                  <a:cubicBezTo>
                    <a:pt x="2252403" y="2648315"/>
                    <a:pt x="2264142" y="2286842"/>
                    <a:pt x="2275872" y="1925370"/>
                  </a:cubicBezTo>
                  <a:cubicBezTo>
                    <a:pt x="2277564" y="1873166"/>
                    <a:pt x="2279264" y="1820953"/>
                    <a:pt x="2280955" y="1768749"/>
                  </a:cubicBezTo>
                  <a:cubicBezTo>
                    <a:pt x="2216045" y="1825563"/>
                    <a:pt x="2147913" y="1880032"/>
                    <a:pt x="2085806" y="1939868"/>
                  </a:cubicBezTo>
                  <a:cubicBezTo>
                    <a:pt x="2006306" y="2016457"/>
                    <a:pt x="1929851" y="2095739"/>
                    <a:pt x="1848023" y="2170048"/>
                  </a:cubicBezTo>
                  <a:cubicBezTo>
                    <a:pt x="1707254" y="2297874"/>
                    <a:pt x="1559372" y="2421849"/>
                    <a:pt x="1396367" y="2520552"/>
                  </a:cubicBezTo>
                  <a:cubicBezTo>
                    <a:pt x="1219248" y="2627789"/>
                    <a:pt x="1014931" y="2696780"/>
                    <a:pt x="809268" y="2720601"/>
                  </a:cubicBezTo>
                  <a:cubicBezTo>
                    <a:pt x="733514" y="2729377"/>
                    <a:pt x="664922" y="2727233"/>
                    <a:pt x="589877" y="2719417"/>
                  </a:cubicBezTo>
                  <a:cubicBezTo>
                    <a:pt x="524573" y="2712615"/>
                    <a:pt x="459276" y="2705805"/>
                    <a:pt x="393963" y="2699004"/>
                  </a:cubicBezTo>
                  <a:cubicBezTo>
                    <a:pt x="367667" y="2696264"/>
                    <a:pt x="341355" y="2693524"/>
                    <a:pt x="315051" y="2690784"/>
                  </a:cubicBezTo>
                  <a:cubicBezTo>
                    <a:pt x="308695" y="2690123"/>
                    <a:pt x="288014" y="2691614"/>
                    <a:pt x="282946" y="2687335"/>
                  </a:cubicBezTo>
                  <a:cubicBezTo>
                    <a:pt x="273738" y="2679574"/>
                    <a:pt x="268937" y="2644342"/>
                    <a:pt x="265311" y="2633140"/>
                  </a:cubicBezTo>
                  <a:cubicBezTo>
                    <a:pt x="250197" y="2586545"/>
                    <a:pt x="235180" y="2539925"/>
                    <a:pt x="220260" y="2493274"/>
                  </a:cubicBezTo>
                  <a:cubicBezTo>
                    <a:pt x="179704" y="2366478"/>
                    <a:pt x="139713" y="2239498"/>
                    <a:pt x="101099" y="2112098"/>
                  </a:cubicBezTo>
                  <a:cubicBezTo>
                    <a:pt x="68035" y="2003031"/>
                    <a:pt x="33264" y="1893498"/>
                    <a:pt x="8571" y="1782151"/>
                  </a:cubicBezTo>
                  <a:cubicBezTo>
                    <a:pt x="5679" y="1769096"/>
                    <a:pt x="-661" y="1752011"/>
                    <a:pt x="410" y="1738513"/>
                  </a:cubicBezTo>
                  <a:cubicBezTo>
                    <a:pt x="1965" y="1718801"/>
                    <a:pt x="-7372" y="1722952"/>
                    <a:pt x="18617" y="1722670"/>
                  </a:cubicBezTo>
                  <a:cubicBezTo>
                    <a:pt x="79717" y="1722001"/>
                    <a:pt x="144321" y="1736845"/>
                    <a:pt x="205477" y="1741189"/>
                  </a:cubicBezTo>
                  <a:cubicBezTo>
                    <a:pt x="268453" y="1745653"/>
                    <a:pt x="331559" y="1748313"/>
                    <a:pt x="394696" y="1748949"/>
                  </a:cubicBezTo>
                  <a:cubicBezTo>
                    <a:pt x="729027" y="1752350"/>
                    <a:pt x="1113831" y="1716118"/>
                    <a:pt x="1384677" y="1499645"/>
                  </a:cubicBezTo>
                  <a:cubicBezTo>
                    <a:pt x="1475481" y="1427077"/>
                    <a:pt x="1566703" y="1343178"/>
                    <a:pt x="1637067" y="1249875"/>
                  </a:cubicBezTo>
                  <a:cubicBezTo>
                    <a:pt x="1736289" y="1118309"/>
                    <a:pt x="1790371" y="943129"/>
                    <a:pt x="1803552" y="780795"/>
                  </a:cubicBezTo>
                  <a:cubicBezTo>
                    <a:pt x="1818367" y="598378"/>
                    <a:pt x="1787608" y="410240"/>
                    <a:pt x="1742799" y="233658"/>
                  </a:cubicBezTo>
                  <a:cubicBezTo>
                    <a:pt x="1733727" y="197926"/>
                    <a:pt x="1735773" y="184556"/>
                    <a:pt x="1743564" y="147164"/>
                  </a:cubicBezTo>
                  <a:cubicBezTo>
                    <a:pt x="1750033" y="116122"/>
                    <a:pt x="1756495" y="85080"/>
                    <a:pt x="1762964" y="54038"/>
                  </a:cubicBezTo>
                  <a:cubicBezTo>
                    <a:pt x="1764760" y="45423"/>
                    <a:pt x="1766694" y="9208"/>
                    <a:pt x="1773816" y="3897"/>
                  </a:cubicBezTo>
                  <a:cubicBezTo>
                    <a:pt x="1786287" y="-5387"/>
                    <a:pt x="1846411" y="4807"/>
                    <a:pt x="1861018" y="4993"/>
                  </a:cubicBezTo>
                  <a:lnTo>
                    <a:pt x="2042165" y="7257"/>
                  </a:lnTo>
                  <a:cubicBezTo>
                    <a:pt x="2158829" y="8716"/>
                    <a:pt x="2275485" y="10175"/>
                    <a:pt x="2392149" y="11633"/>
                  </a:cubicBezTo>
                  <a:cubicBezTo>
                    <a:pt x="2452733" y="12391"/>
                    <a:pt x="2513260" y="21860"/>
                    <a:pt x="2573465" y="28121"/>
                  </a:cubicBezTo>
                  <a:cubicBezTo>
                    <a:pt x="2702528" y="41531"/>
                    <a:pt x="2831591" y="54949"/>
                    <a:pt x="2960654" y="68358"/>
                  </a:cubicBezTo>
                  <a:cubicBezTo>
                    <a:pt x="2986515" y="71050"/>
                    <a:pt x="3012384" y="73742"/>
                    <a:pt x="3038253" y="76425"/>
                  </a:cubicBezTo>
                  <a:cubicBezTo>
                    <a:pt x="3021673" y="223311"/>
                    <a:pt x="3005101" y="370188"/>
                    <a:pt x="2988513" y="517066"/>
                  </a:cubicBezTo>
                  <a:cubicBezTo>
                    <a:pt x="2976154" y="626600"/>
                    <a:pt x="3019264" y="735191"/>
                    <a:pt x="3042232" y="842258"/>
                  </a:cubicBezTo>
                  <a:cubicBezTo>
                    <a:pt x="3093987" y="1083463"/>
                    <a:pt x="3144403" y="1328181"/>
                    <a:pt x="3163594" y="1574511"/>
                  </a:cubicBezTo>
                  <a:cubicBezTo>
                    <a:pt x="3181656" y="1806440"/>
                    <a:pt x="3181462" y="2040859"/>
                    <a:pt x="3187352" y="2273336"/>
                  </a:cubicBezTo>
                  <a:cubicBezTo>
                    <a:pt x="3191799" y="2448967"/>
                    <a:pt x="3195843" y="2624606"/>
                    <a:pt x="3199380" y="2800261"/>
                  </a:cubicBezTo>
                </a:path>
              </a:pathLst>
            </a:custGeom>
            <a:solidFill>
              <a:schemeClr val="accent3"/>
            </a:solidFill>
            <a:ln w="789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29" name="图形 9">
              <a:extLst>
                <a:ext uri="{FF2B5EF4-FFF2-40B4-BE49-F238E27FC236}">
                  <a16:creationId xmlns:a16="http://schemas.microsoft.com/office/drawing/2014/main" id="{2B2D1332-8420-491E-A2AE-348E31DE21CB}"/>
                </a:ext>
              </a:extLst>
            </p:cNvPr>
            <p:cNvGrpSpPr/>
            <p:nvPr/>
          </p:nvGrpSpPr>
          <p:grpSpPr>
            <a:xfrm>
              <a:off x="3165208" y="4419886"/>
              <a:ext cx="5866730" cy="5677518"/>
              <a:chOff x="3165208" y="4419886"/>
              <a:chExt cx="5866730" cy="5677518"/>
            </a:xfrm>
            <a:solidFill>
              <a:srgbClr val="000000"/>
            </a:solidFill>
          </p:grpSpPr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78C9713C-7F24-4DC1-A3E1-A1FAB93A5341}"/>
                  </a:ext>
                </a:extLst>
              </p:cNvPr>
              <p:cNvSpPr/>
              <p:nvPr/>
            </p:nvSpPr>
            <p:spPr>
              <a:xfrm>
                <a:off x="5408725" y="4749308"/>
                <a:ext cx="118495" cy="118495"/>
              </a:xfrm>
              <a:custGeom>
                <a:avLst/>
                <a:gdLst>
                  <a:gd name="connsiteX0" fmla="*/ 179 w 118495"/>
                  <a:gd name="connsiteY0" fmla="*/ 34127 h 118495"/>
                  <a:gd name="connsiteX1" fmla="*/ 11768 w 118495"/>
                  <a:gd name="connsiteY1" fmla="*/ 25 h 118495"/>
                  <a:gd name="connsiteX2" fmla="*/ 85763 w 118495"/>
                  <a:gd name="connsiteY2" fmla="*/ 41900 h 118495"/>
                  <a:gd name="connsiteX3" fmla="*/ 111693 w 118495"/>
                  <a:gd name="connsiteY3" fmla="*/ 7454 h 118495"/>
                  <a:gd name="connsiteX4" fmla="*/ 117817 w 118495"/>
                  <a:gd name="connsiteY4" fmla="*/ 46761 h 118495"/>
                  <a:gd name="connsiteX5" fmla="*/ 61966 w 118495"/>
                  <a:gd name="connsiteY5" fmla="*/ 118469 h 118495"/>
                  <a:gd name="connsiteX6" fmla="*/ 179 w 118495"/>
                  <a:gd name="connsiteY6" fmla="*/ 34127 h 1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95" h="118495">
                    <a:moveTo>
                      <a:pt x="179" y="34127"/>
                    </a:moveTo>
                    <a:cubicBezTo>
                      <a:pt x="179" y="20643"/>
                      <a:pt x="4202" y="11200"/>
                      <a:pt x="11768" y="25"/>
                    </a:cubicBezTo>
                    <a:cubicBezTo>
                      <a:pt x="29253" y="15211"/>
                      <a:pt x="56632" y="90516"/>
                      <a:pt x="85763" y="41900"/>
                    </a:cubicBezTo>
                    <a:cubicBezTo>
                      <a:pt x="91553" y="32231"/>
                      <a:pt x="91822" y="-3783"/>
                      <a:pt x="111693" y="7454"/>
                    </a:cubicBezTo>
                    <a:cubicBezTo>
                      <a:pt x="121034" y="12730"/>
                      <a:pt x="118477" y="38146"/>
                      <a:pt x="117817" y="46761"/>
                    </a:cubicBezTo>
                    <a:cubicBezTo>
                      <a:pt x="115455" y="77430"/>
                      <a:pt x="101529" y="120217"/>
                      <a:pt x="61966" y="118469"/>
                    </a:cubicBezTo>
                    <a:cubicBezTo>
                      <a:pt x="21589" y="116690"/>
                      <a:pt x="-912" y="67675"/>
                      <a:pt x="179" y="3412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B1205389-C780-4C60-BA49-5725523BA300}"/>
                  </a:ext>
                </a:extLst>
              </p:cNvPr>
              <p:cNvSpPr/>
              <p:nvPr/>
            </p:nvSpPr>
            <p:spPr>
              <a:xfrm>
                <a:off x="5392926" y="4662411"/>
                <a:ext cx="94796" cy="55297"/>
              </a:xfrm>
              <a:custGeom>
                <a:avLst/>
                <a:gdLst>
                  <a:gd name="connsiteX0" fmla="*/ 40346 w 94796"/>
                  <a:gd name="connsiteY0" fmla="*/ 53653 h 55297"/>
                  <a:gd name="connsiteX1" fmla="*/ 49171 w 94796"/>
                  <a:gd name="connsiteY1" fmla="*/ 620 h 55297"/>
                  <a:gd name="connsiteX2" fmla="*/ 94535 w 94796"/>
                  <a:gd name="connsiteY2" fmla="*/ 26657 h 55297"/>
                  <a:gd name="connsiteX3" fmla="*/ 40346 w 94796"/>
                  <a:gd name="connsiteY3" fmla="*/ 53653 h 5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796" h="55297">
                    <a:moveTo>
                      <a:pt x="40346" y="53653"/>
                    </a:moveTo>
                    <a:cubicBezTo>
                      <a:pt x="-26807" y="66038"/>
                      <a:pt x="-9" y="5632"/>
                      <a:pt x="49171" y="620"/>
                    </a:cubicBezTo>
                    <a:cubicBezTo>
                      <a:pt x="67407" y="-1240"/>
                      <a:pt x="98853" y="-264"/>
                      <a:pt x="94535" y="26657"/>
                    </a:cubicBezTo>
                    <a:cubicBezTo>
                      <a:pt x="90710" y="50468"/>
                      <a:pt x="58088" y="50376"/>
                      <a:pt x="40346" y="5365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8DD0232C-73D2-4CE3-8103-FF8B1BF2FCDD}"/>
                  </a:ext>
                </a:extLst>
              </p:cNvPr>
              <p:cNvSpPr/>
              <p:nvPr/>
            </p:nvSpPr>
            <p:spPr>
              <a:xfrm>
                <a:off x="5211233" y="4883603"/>
                <a:ext cx="47398" cy="31598"/>
              </a:xfrm>
              <a:custGeom>
                <a:avLst/>
                <a:gdLst>
                  <a:gd name="connsiteX0" fmla="*/ 35989 w 47398"/>
                  <a:gd name="connsiteY0" fmla="*/ 31527 h 31598"/>
                  <a:gd name="connsiteX1" fmla="*/ 15121 w 47398"/>
                  <a:gd name="connsiteY1" fmla="*/ 92 h 31598"/>
                  <a:gd name="connsiteX2" fmla="*/ 35989 w 47398"/>
                  <a:gd name="connsiteY2" fmla="*/ 31527 h 3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398" h="31598">
                    <a:moveTo>
                      <a:pt x="35989" y="31527"/>
                    </a:moveTo>
                    <a:cubicBezTo>
                      <a:pt x="14848" y="33533"/>
                      <a:pt x="-19991" y="3725"/>
                      <a:pt x="15121" y="92"/>
                    </a:cubicBezTo>
                    <a:cubicBezTo>
                      <a:pt x="31330" y="-1581"/>
                      <a:pt x="65375" y="28728"/>
                      <a:pt x="35989" y="3152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D27DE0FD-5090-479A-8A28-FCD3C77BB371}"/>
                  </a:ext>
                </a:extLst>
              </p:cNvPr>
              <p:cNvSpPr/>
              <p:nvPr/>
            </p:nvSpPr>
            <p:spPr>
              <a:xfrm>
                <a:off x="7857633" y="5073195"/>
                <a:ext cx="1082259" cy="197492"/>
              </a:xfrm>
              <a:custGeom>
                <a:avLst/>
                <a:gdLst>
                  <a:gd name="connsiteX0" fmla="*/ 1076364 w 1082259"/>
                  <a:gd name="connsiteY0" fmla="*/ 195148 h 197492"/>
                  <a:gd name="connsiteX1" fmla="*/ 995849 w 1082259"/>
                  <a:gd name="connsiteY1" fmla="*/ 160661 h 197492"/>
                  <a:gd name="connsiteX2" fmla="*/ 796873 w 1082259"/>
                  <a:gd name="connsiteY2" fmla="*/ 106262 h 197492"/>
                  <a:gd name="connsiteX3" fmla="*/ 397707 w 1082259"/>
                  <a:gd name="connsiteY3" fmla="*/ 65496 h 197492"/>
                  <a:gd name="connsiteX4" fmla="*/ 159002 w 1082259"/>
                  <a:gd name="connsiteY4" fmla="*/ 74443 h 197492"/>
                  <a:gd name="connsiteX5" fmla="*/ 211 w 1082259"/>
                  <a:gd name="connsiteY5" fmla="*/ 62068 h 197492"/>
                  <a:gd name="connsiteX6" fmla="*/ 386816 w 1082259"/>
                  <a:gd name="connsiteY6" fmla="*/ 77 h 197492"/>
                  <a:gd name="connsiteX7" fmla="*/ 832748 w 1082259"/>
                  <a:gd name="connsiteY7" fmla="*/ 51626 h 197492"/>
                  <a:gd name="connsiteX8" fmla="*/ 1076364 w 1082259"/>
                  <a:gd name="connsiteY8" fmla="*/ 195148 h 19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2259" h="197492">
                    <a:moveTo>
                      <a:pt x="1076364" y="195148"/>
                    </a:moveTo>
                    <a:cubicBezTo>
                      <a:pt x="1060184" y="207531"/>
                      <a:pt x="1011708" y="167699"/>
                      <a:pt x="995849" y="160661"/>
                    </a:cubicBezTo>
                    <a:cubicBezTo>
                      <a:pt x="934139" y="133244"/>
                      <a:pt x="863190" y="118082"/>
                      <a:pt x="796873" y="106262"/>
                    </a:cubicBezTo>
                    <a:cubicBezTo>
                      <a:pt x="665578" y="82867"/>
                      <a:pt x="531008" y="69693"/>
                      <a:pt x="397707" y="65496"/>
                    </a:cubicBezTo>
                    <a:cubicBezTo>
                      <a:pt x="316397" y="62931"/>
                      <a:pt x="239421" y="65774"/>
                      <a:pt x="159002" y="74443"/>
                    </a:cubicBezTo>
                    <a:cubicBezTo>
                      <a:pt x="138978" y="76596"/>
                      <a:pt x="3526" y="99200"/>
                      <a:pt x="211" y="62068"/>
                    </a:cubicBezTo>
                    <a:cubicBezTo>
                      <a:pt x="-5616" y="-3130"/>
                      <a:pt x="352698" y="-34"/>
                      <a:pt x="386816" y="77"/>
                    </a:cubicBezTo>
                    <a:cubicBezTo>
                      <a:pt x="541948" y="607"/>
                      <a:pt x="682063" y="17827"/>
                      <a:pt x="832748" y="51626"/>
                    </a:cubicBezTo>
                    <a:cubicBezTo>
                      <a:pt x="873511" y="60770"/>
                      <a:pt x="1124174" y="158539"/>
                      <a:pt x="1076364" y="19514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F799E8DA-902F-492E-B331-ADAEA553918B}"/>
                  </a:ext>
                </a:extLst>
              </p:cNvPr>
              <p:cNvSpPr/>
              <p:nvPr/>
            </p:nvSpPr>
            <p:spPr>
              <a:xfrm>
                <a:off x="4365965" y="5918464"/>
                <a:ext cx="481881" cy="442383"/>
              </a:xfrm>
              <a:custGeom>
                <a:avLst/>
                <a:gdLst>
                  <a:gd name="connsiteX0" fmla="*/ 284383 w 481881"/>
                  <a:gd name="connsiteY0" fmla="*/ 427114 h 442383"/>
                  <a:gd name="connsiteX1" fmla="*/ 33151 w 481881"/>
                  <a:gd name="connsiteY1" fmla="*/ 409076 h 442383"/>
                  <a:gd name="connsiteX2" fmla="*/ 4976 w 481881"/>
                  <a:gd name="connsiteY2" fmla="*/ 371520 h 442383"/>
                  <a:gd name="connsiteX3" fmla="*/ 94082 w 481881"/>
                  <a:gd name="connsiteY3" fmla="*/ 387912 h 442383"/>
                  <a:gd name="connsiteX4" fmla="*/ 381067 w 481881"/>
                  <a:gd name="connsiteY4" fmla="*/ 299023 h 442383"/>
                  <a:gd name="connsiteX5" fmla="*/ 442175 w 481881"/>
                  <a:gd name="connsiteY5" fmla="*/ 172546 h 442383"/>
                  <a:gd name="connsiteX6" fmla="*/ 447478 w 481881"/>
                  <a:gd name="connsiteY6" fmla="*/ 89346 h 442383"/>
                  <a:gd name="connsiteX7" fmla="*/ 441798 w 481881"/>
                  <a:gd name="connsiteY7" fmla="*/ 25 h 442383"/>
                  <a:gd name="connsiteX8" fmla="*/ 480315 w 481881"/>
                  <a:gd name="connsiteY8" fmla="*/ 112516 h 442383"/>
                  <a:gd name="connsiteX9" fmla="*/ 470534 w 481881"/>
                  <a:gd name="connsiteY9" fmla="*/ 245275 h 442383"/>
                  <a:gd name="connsiteX10" fmla="*/ 284383 w 481881"/>
                  <a:gd name="connsiteY10" fmla="*/ 427114 h 44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881" h="442383">
                    <a:moveTo>
                      <a:pt x="284383" y="427114"/>
                    </a:moveTo>
                    <a:cubicBezTo>
                      <a:pt x="202791" y="451251"/>
                      <a:pt x="109704" y="447958"/>
                      <a:pt x="33151" y="409076"/>
                    </a:cubicBezTo>
                    <a:cubicBezTo>
                      <a:pt x="20005" y="402394"/>
                      <a:pt x="-11959" y="388200"/>
                      <a:pt x="4976" y="371520"/>
                    </a:cubicBezTo>
                    <a:cubicBezTo>
                      <a:pt x="23193" y="353578"/>
                      <a:pt x="74215" y="384012"/>
                      <a:pt x="94082" y="387912"/>
                    </a:cubicBezTo>
                    <a:cubicBezTo>
                      <a:pt x="190510" y="406830"/>
                      <a:pt x="312766" y="369338"/>
                      <a:pt x="381067" y="299023"/>
                    </a:cubicBezTo>
                    <a:cubicBezTo>
                      <a:pt x="414970" y="264136"/>
                      <a:pt x="434100" y="220043"/>
                      <a:pt x="442175" y="172546"/>
                    </a:cubicBezTo>
                    <a:cubicBezTo>
                      <a:pt x="446773" y="145460"/>
                      <a:pt x="449136" y="116808"/>
                      <a:pt x="447478" y="89346"/>
                    </a:cubicBezTo>
                    <a:cubicBezTo>
                      <a:pt x="445732" y="60255"/>
                      <a:pt x="433835" y="28981"/>
                      <a:pt x="441798" y="25"/>
                    </a:cubicBezTo>
                    <a:cubicBezTo>
                      <a:pt x="477367" y="21117"/>
                      <a:pt x="477784" y="76655"/>
                      <a:pt x="480315" y="112516"/>
                    </a:cubicBezTo>
                    <a:cubicBezTo>
                      <a:pt x="483511" y="157736"/>
                      <a:pt x="483231" y="201214"/>
                      <a:pt x="470534" y="245275"/>
                    </a:cubicBezTo>
                    <a:cubicBezTo>
                      <a:pt x="444394" y="335987"/>
                      <a:pt x="374226" y="400540"/>
                      <a:pt x="284383" y="42711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C98F6DF5-0D38-4F42-BCEC-BC662DB1D050}"/>
                  </a:ext>
                </a:extLst>
              </p:cNvPr>
              <p:cNvSpPr/>
              <p:nvPr/>
            </p:nvSpPr>
            <p:spPr>
              <a:xfrm>
                <a:off x="3165208" y="4419886"/>
                <a:ext cx="5866730" cy="5677518"/>
              </a:xfrm>
              <a:custGeom>
                <a:avLst/>
                <a:gdLst>
                  <a:gd name="connsiteX0" fmla="*/ 27359 w 5866730"/>
                  <a:gd name="connsiteY0" fmla="*/ 4341990 h 5677518"/>
                  <a:gd name="connsiteX1" fmla="*/ 35242 w 5866730"/>
                  <a:gd name="connsiteY1" fmla="*/ 4363009 h 5677518"/>
                  <a:gd name="connsiteX2" fmla="*/ 27359 w 5866730"/>
                  <a:gd name="connsiteY2" fmla="*/ 4341990 h 5677518"/>
                  <a:gd name="connsiteX3" fmla="*/ 129910 w 5866730"/>
                  <a:gd name="connsiteY3" fmla="*/ 4869784 h 5677518"/>
                  <a:gd name="connsiteX4" fmla="*/ 237912 w 5866730"/>
                  <a:gd name="connsiteY4" fmla="*/ 4809771 h 5677518"/>
                  <a:gd name="connsiteX5" fmla="*/ 304513 w 5866730"/>
                  <a:gd name="connsiteY5" fmla="*/ 4651886 h 5677518"/>
                  <a:gd name="connsiteX6" fmla="*/ 353232 w 5866730"/>
                  <a:gd name="connsiteY6" fmla="*/ 4464353 h 5677518"/>
                  <a:gd name="connsiteX7" fmla="*/ 373345 w 5866730"/>
                  <a:gd name="connsiteY7" fmla="*/ 4380259 h 5677518"/>
                  <a:gd name="connsiteX8" fmla="*/ 392531 w 5866730"/>
                  <a:gd name="connsiteY8" fmla="*/ 4292143 h 5677518"/>
                  <a:gd name="connsiteX9" fmla="*/ 302669 w 5866730"/>
                  <a:gd name="connsiteY9" fmla="*/ 4186175 h 5677518"/>
                  <a:gd name="connsiteX10" fmla="*/ 415623 w 5866730"/>
                  <a:gd name="connsiteY10" fmla="*/ 4200154 h 5677518"/>
                  <a:gd name="connsiteX11" fmla="*/ 415478 w 5866730"/>
                  <a:gd name="connsiteY11" fmla="*/ 4176121 h 5677518"/>
                  <a:gd name="connsiteX12" fmla="*/ 359231 w 5866730"/>
                  <a:gd name="connsiteY12" fmla="*/ 4075357 h 5677518"/>
                  <a:gd name="connsiteX13" fmla="*/ 469865 w 5866730"/>
                  <a:gd name="connsiteY13" fmla="*/ 4124897 h 5677518"/>
                  <a:gd name="connsiteX14" fmla="*/ 522167 w 5866730"/>
                  <a:gd name="connsiteY14" fmla="*/ 4113425 h 5677518"/>
                  <a:gd name="connsiteX15" fmla="*/ 567376 w 5866730"/>
                  <a:gd name="connsiteY15" fmla="*/ 4065512 h 5677518"/>
                  <a:gd name="connsiteX16" fmla="*/ 552932 w 5866730"/>
                  <a:gd name="connsiteY16" fmla="*/ 3902052 h 5677518"/>
                  <a:gd name="connsiteX17" fmla="*/ 552263 w 5866730"/>
                  <a:gd name="connsiteY17" fmla="*/ 3829680 h 5677518"/>
                  <a:gd name="connsiteX18" fmla="*/ 488351 w 5866730"/>
                  <a:gd name="connsiteY18" fmla="*/ 3824918 h 5677518"/>
                  <a:gd name="connsiteX19" fmla="*/ 331155 w 5866730"/>
                  <a:gd name="connsiteY19" fmla="*/ 3804463 h 5677518"/>
                  <a:gd name="connsiteX20" fmla="*/ 172333 w 5866730"/>
                  <a:gd name="connsiteY20" fmla="*/ 3809998 h 5677518"/>
                  <a:gd name="connsiteX21" fmla="*/ 161271 w 5866730"/>
                  <a:gd name="connsiteY21" fmla="*/ 3924175 h 5677518"/>
                  <a:gd name="connsiteX22" fmla="*/ 154950 w 5866730"/>
                  <a:gd name="connsiteY22" fmla="*/ 4116277 h 5677518"/>
                  <a:gd name="connsiteX23" fmla="*/ 118807 w 5866730"/>
                  <a:gd name="connsiteY23" fmla="*/ 4539634 h 5677518"/>
                  <a:gd name="connsiteX24" fmla="*/ 93220 w 5866730"/>
                  <a:gd name="connsiteY24" fmla="*/ 4744367 h 5677518"/>
                  <a:gd name="connsiteX25" fmla="*/ 129910 w 5866730"/>
                  <a:gd name="connsiteY25" fmla="*/ 4869784 h 5677518"/>
                  <a:gd name="connsiteX26" fmla="*/ 922379 w 5866730"/>
                  <a:gd name="connsiteY26" fmla="*/ 3827432 h 5677518"/>
                  <a:gd name="connsiteX27" fmla="*/ 1026411 w 5866730"/>
                  <a:gd name="connsiteY27" fmla="*/ 4122134 h 5677518"/>
                  <a:gd name="connsiteX28" fmla="*/ 1071813 w 5866730"/>
                  <a:gd name="connsiteY28" fmla="*/ 4259120 h 5677518"/>
                  <a:gd name="connsiteX29" fmla="*/ 1123398 w 5866730"/>
                  <a:gd name="connsiteY29" fmla="*/ 4386422 h 5677518"/>
                  <a:gd name="connsiteX30" fmla="*/ 1194194 w 5866730"/>
                  <a:gd name="connsiteY30" fmla="*/ 4636707 h 5677518"/>
                  <a:gd name="connsiteX31" fmla="*/ 1203003 w 5866730"/>
                  <a:gd name="connsiteY31" fmla="*/ 4683387 h 5677518"/>
                  <a:gd name="connsiteX32" fmla="*/ 1264564 w 5866730"/>
                  <a:gd name="connsiteY32" fmla="*/ 4693925 h 5677518"/>
                  <a:gd name="connsiteX33" fmla="*/ 1434964 w 5866730"/>
                  <a:gd name="connsiteY33" fmla="*/ 4704125 h 5677518"/>
                  <a:gd name="connsiteX34" fmla="*/ 1260651 w 5866730"/>
                  <a:gd name="connsiteY34" fmla="*/ 4515190 h 5677518"/>
                  <a:gd name="connsiteX35" fmla="*/ 1125814 w 5866730"/>
                  <a:gd name="connsiteY35" fmla="*/ 4322686 h 5677518"/>
                  <a:gd name="connsiteX36" fmla="*/ 1294475 w 5866730"/>
                  <a:gd name="connsiteY36" fmla="*/ 4244038 h 5677518"/>
                  <a:gd name="connsiteX37" fmla="*/ 1596797 w 5866730"/>
                  <a:gd name="connsiteY37" fmla="*/ 4270471 h 5677518"/>
                  <a:gd name="connsiteX38" fmla="*/ 1344482 w 5866730"/>
                  <a:gd name="connsiteY38" fmla="*/ 4038869 h 5677518"/>
                  <a:gd name="connsiteX39" fmla="*/ 1260530 w 5866730"/>
                  <a:gd name="connsiteY39" fmla="*/ 3937243 h 5677518"/>
                  <a:gd name="connsiteX40" fmla="*/ 1253557 w 5866730"/>
                  <a:gd name="connsiteY40" fmla="*/ 3869520 h 5677518"/>
                  <a:gd name="connsiteX41" fmla="*/ 1298766 w 5866730"/>
                  <a:gd name="connsiteY41" fmla="*/ 3824596 h 5677518"/>
                  <a:gd name="connsiteX42" fmla="*/ 901574 w 5866730"/>
                  <a:gd name="connsiteY42" fmla="*/ 3773800 h 5677518"/>
                  <a:gd name="connsiteX43" fmla="*/ 922379 w 5866730"/>
                  <a:gd name="connsiteY43" fmla="*/ 3827432 h 5677518"/>
                  <a:gd name="connsiteX44" fmla="*/ 1521500 w 5866730"/>
                  <a:gd name="connsiteY44" fmla="*/ 4681019 h 5677518"/>
                  <a:gd name="connsiteX45" fmla="*/ 1621765 w 5866730"/>
                  <a:gd name="connsiteY45" fmla="*/ 4702167 h 5677518"/>
                  <a:gd name="connsiteX46" fmla="*/ 1773542 w 5866730"/>
                  <a:gd name="connsiteY46" fmla="*/ 4682815 h 5677518"/>
                  <a:gd name="connsiteX47" fmla="*/ 1922855 w 5866730"/>
                  <a:gd name="connsiteY47" fmla="*/ 4640196 h 5677518"/>
                  <a:gd name="connsiteX48" fmla="*/ 1968225 w 5866730"/>
                  <a:gd name="connsiteY48" fmla="*/ 4615228 h 5677518"/>
                  <a:gd name="connsiteX49" fmla="*/ 1947903 w 5866730"/>
                  <a:gd name="connsiteY49" fmla="*/ 4573133 h 5677518"/>
                  <a:gd name="connsiteX50" fmla="*/ 1958209 w 5866730"/>
                  <a:gd name="connsiteY50" fmla="*/ 4479072 h 5677518"/>
                  <a:gd name="connsiteX51" fmla="*/ 2046026 w 5866730"/>
                  <a:gd name="connsiteY51" fmla="*/ 4486589 h 5677518"/>
                  <a:gd name="connsiteX52" fmla="*/ 2166789 w 5866730"/>
                  <a:gd name="connsiteY52" fmla="*/ 4503049 h 5677518"/>
                  <a:gd name="connsiteX53" fmla="*/ 2309726 w 5866730"/>
                  <a:gd name="connsiteY53" fmla="*/ 4422644 h 5677518"/>
                  <a:gd name="connsiteX54" fmla="*/ 2060583 w 5866730"/>
                  <a:gd name="connsiteY54" fmla="*/ 4197672 h 5677518"/>
                  <a:gd name="connsiteX55" fmla="*/ 1840409 w 5866730"/>
                  <a:gd name="connsiteY55" fmla="*/ 3961880 h 5677518"/>
                  <a:gd name="connsiteX56" fmla="*/ 1832695 w 5866730"/>
                  <a:gd name="connsiteY56" fmla="*/ 3841966 h 5677518"/>
                  <a:gd name="connsiteX57" fmla="*/ 1927678 w 5866730"/>
                  <a:gd name="connsiteY57" fmla="*/ 3811416 h 5677518"/>
                  <a:gd name="connsiteX58" fmla="*/ 2229590 w 5866730"/>
                  <a:gd name="connsiteY58" fmla="*/ 3864331 h 5677518"/>
                  <a:gd name="connsiteX59" fmla="*/ 2480497 w 5866730"/>
                  <a:gd name="connsiteY59" fmla="*/ 3866265 h 5677518"/>
                  <a:gd name="connsiteX60" fmla="*/ 2452437 w 5866730"/>
                  <a:gd name="connsiteY60" fmla="*/ 3818239 h 5677518"/>
                  <a:gd name="connsiteX61" fmla="*/ 2412067 w 5866730"/>
                  <a:gd name="connsiteY61" fmla="*/ 3755350 h 5677518"/>
                  <a:gd name="connsiteX62" fmla="*/ 2308349 w 5866730"/>
                  <a:gd name="connsiteY62" fmla="*/ 3615343 h 5677518"/>
                  <a:gd name="connsiteX63" fmla="*/ 2233624 w 5866730"/>
                  <a:gd name="connsiteY63" fmla="*/ 3548779 h 5677518"/>
                  <a:gd name="connsiteX64" fmla="*/ 2189921 w 5866730"/>
                  <a:gd name="connsiteY64" fmla="*/ 3577420 h 5677518"/>
                  <a:gd name="connsiteX65" fmla="*/ 2122836 w 5866730"/>
                  <a:gd name="connsiteY65" fmla="*/ 3620451 h 5677518"/>
                  <a:gd name="connsiteX66" fmla="*/ 1823428 w 5866730"/>
                  <a:gd name="connsiteY66" fmla="*/ 3726709 h 5677518"/>
                  <a:gd name="connsiteX67" fmla="*/ 1676796 w 5866730"/>
                  <a:gd name="connsiteY67" fmla="*/ 3767153 h 5677518"/>
                  <a:gd name="connsiteX68" fmla="*/ 1684292 w 5866730"/>
                  <a:gd name="connsiteY68" fmla="*/ 3818554 h 5677518"/>
                  <a:gd name="connsiteX69" fmla="*/ 1670282 w 5866730"/>
                  <a:gd name="connsiteY69" fmla="*/ 3872912 h 5677518"/>
                  <a:gd name="connsiteX70" fmla="*/ 1526154 w 5866730"/>
                  <a:gd name="connsiteY70" fmla="*/ 3915418 h 5677518"/>
                  <a:gd name="connsiteX71" fmla="*/ 1340585 w 5866730"/>
                  <a:gd name="connsiteY71" fmla="*/ 3918141 h 5677518"/>
                  <a:gd name="connsiteX72" fmla="*/ 1528135 w 5866730"/>
                  <a:gd name="connsiteY72" fmla="*/ 4081464 h 5677518"/>
                  <a:gd name="connsiteX73" fmla="*/ 1657988 w 5866730"/>
                  <a:gd name="connsiteY73" fmla="*/ 4201765 h 5677518"/>
                  <a:gd name="connsiteX74" fmla="*/ 1672054 w 5866730"/>
                  <a:gd name="connsiteY74" fmla="*/ 4354566 h 5677518"/>
                  <a:gd name="connsiteX75" fmla="*/ 1485841 w 5866730"/>
                  <a:gd name="connsiteY75" fmla="*/ 4372588 h 5677518"/>
                  <a:gd name="connsiteX76" fmla="*/ 1304257 w 5866730"/>
                  <a:gd name="connsiteY76" fmla="*/ 4339895 h 5677518"/>
                  <a:gd name="connsiteX77" fmla="*/ 1241786 w 5866730"/>
                  <a:gd name="connsiteY77" fmla="*/ 4329977 h 5677518"/>
                  <a:gd name="connsiteX78" fmla="*/ 1224943 w 5866730"/>
                  <a:gd name="connsiteY78" fmla="*/ 4350449 h 5677518"/>
                  <a:gd name="connsiteX79" fmla="*/ 1377992 w 5866730"/>
                  <a:gd name="connsiteY79" fmla="*/ 4505788 h 5677518"/>
                  <a:gd name="connsiteX80" fmla="*/ 1446638 w 5866730"/>
                  <a:gd name="connsiteY80" fmla="*/ 4578837 h 5677518"/>
                  <a:gd name="connsiteX81" fmla="*/ 1521500 w 5866730"/>
                  <a:gd name="connsiteY81" fmla="*/ 4681019 h 5677518"/>
                  <a:gd name="connsiteX82" fmla="*/ 2359024 w 5866730"/>
                  <a:gd name="connsiteY82" fmla="*/ 4366071 h 5677518"/>
                  <a:gd name="connsiteX83" fmla="*/ 2445472 w 5866730"/>
                  <a:gd name="connsiteY83" fmla="*/ 4333965 h 5677518"/>
                  <a:gd name="connsiteX84" fmla="*/ 2552371 w 5866730"/>
                  <a:gd name="connsiteY84" fmla="*/ 4245899 h 5677518"/>
                  <a:gd name="connsiteX85" fmla="*/ 2757175 w 5866730"/>
                  <a:gd name="connsiteY85" fmla="*/ 4082334 h 5677518"/>
                  <a:gd name="connsiteX86" fmla="*/ 2817182 w 5866730"/>
                  <a:gd name="connsiteY86" fmla="*/ 4014167 h 5677518"/>
                  <a:gd name="connsiteX87" fmla="*/ 2825483 w 5866730"/>
                  <a:gd name="connsiteY87" fmla="*/ 3908385 h 5677518"/>
                  <a:gd name="connsiteX88" fmla="*/ 2987558 w 5866730"/>
                  <a:gd name="connsiteY88" fmla="*/ 3855751 h 5677518"/>
                  <a:gd name="connsiteX89" fmla="*/ 3050931 w 5866730"/>
                  <a:gd name="connsiteY89" fmla="*/ 3779963 h 5677518"/>
                  <a:gd name="connsiteX90" fmla="*/ 3118957 w 5866730"/>
                  <a:gd name="connsiteY90" fmla="*/ 3683856 h 5677518"/>
                  <a:gd name="connsiteX91" fmla="*/ 3108530 w 5866730"/>
                  <a:gd name="connsiteY91" fmla="*/ 3595733 h 5677518"/>
                  <a:gd name="connsiteX92" fmla="*/ 3022147 w 5866730"/>
                  <a:gd name="connsiteY92" fmla="*/ 3490804 h 5677518"/>
                  <a:gd name="connsiteX93" fmla="*/ 3018274 w 5866730"/>
                  <a:gd name="connsiteY93" fmla="*/ 3398766 h 5677518"/>
                  <a:gd name="connsiteX94" fmla="*/ 3099175 w 5866730"/>
                  <a:gd name="connsiteY94" fmla="*/ 3385078 h 5677518"/>
                  <a:gd name="connsiteX95" fmla="*/ 3211943 w 5866730"/>
                  <a:gd name="connsiteY95" fmla="*/ 3398476 h 5677518"/>
                  <a:gd name="connsiteX96" fmla="*/ 3325782 w 5866730"/>
                  <a:gd name="connsiteY96" fmla="*/ 3403809 h 5677518"/>
                  <a:gd name="connsiteX97" fmla="*/ 3246105 w 5866730"/>
                  <a:gd name="connsiteY97" fmla="*/ 3238537 h 5677518"/>
                  <a:gd name="connsiteX98" fmla="*/ 3063040 w 5866730"/>
                  <a:gd name="connsiteY98" fmla="*/ 3048417 h 5677518"/>
                  <a:gd name="connsiteX99" fmla="*/ 2894967 w 5866730"/>
                  <a:gd name="connsiteY99" fmla="*/ 2870980 h 5677518"/>
                  <a:gd name="connsiteX100" fmla="*/ 2829815 w 5866730"/>
                  <a:gd name="connsiteY100" fmla="*/ 2696522 h 5677518"/>
                  <a:gd name="connsiteX101" fmla="*/ 2951810 w 5866730"/>
                  <a:gd name="connsiteY101" fmla="*/ 2646282 h 5677518"/>
                  <a:gd name="connsiteX102" fmla="*/ 3154987 w 5866730"/>
                  <a:gd name="connsiteY102" fmla="*/ 2670806 h 5677518"/>
                  <a:gd name="connsiteX103" fmla="*/ 3345451 w 5866730"/>
                  <a:gd name="connsiteY103" fmla="*/ 2655683 h 5677518"/>
                  <a:gd name="connsiteX104" fmla="*/ 3270460 w 5866730"/>
                  <a:gd name="connsiteY104" fmla="*/ 2454374 h 5677518"/>
                  <a:gd name="connsiteX105" fmla="*/ 3096968 w 5866730"/>
                  <a:gd name="connsiteY105" fmla="*/ 2234163 h 5677518"/>
                  <a:gd name="connsiteX106" fmla="*/ 3005617 w 5866730"/>
                  <a:gd name="connsiteY106" fmla="*/ 2133182 h 5677518"/>
                  <a:gd name="connsiteX107" fmla="*/ 2924032 w 5866730"/>
                  <a:gd name="connsiteY107" fmla="*/ 2042506 h 5677518"/>
                  <a:gd name="connsiteX108" fmla="*/ 2799662 w 5866730"/>
                  <a:gd name="connsiteY108" fmla="*/ 2014299 h 5677518"/>
                  <a:gd name="connsiteX109" fmla="*/ 2667385 w 5866730"/>
                  <a:gd name="connsiteY109" fmla="*/ 2003735 h 5677518"/>
                  <a:gd name="connsiteX110" fmla="*/ 2636017 w 5866730"/>
                  <a:gd name="connsiteY110" fmla="*/ 2074820 h 5677518"/>
                  <a:gd name="connsiteX111" fmla="*/ 2636959 w 5866730"/>
                  <a:gd name="connsiteY111" fmla="*/ 2153823 h 5677518"/>
                  <a:gd name="connsiteX112" fmla="*/ 2640888 w 5866730"/>
                  <a:gd name="connsiteY112" fmla="*/ 2107055 h 5677518"/>
                  <a:gd name="connsiteX113" fmla="*/ 2725718 w 5866730"/>
                  <a:gd name="connsiteY113" fmla="*/ 2174851 h 5677518"/>
                  <a:gd name="connsiteX114" fmla="*/ 2798197 w 5866730"/>
                  <a:gd name="connsiteY114" fmla="*/ 2259066 h 5677518"/>
                  <a:gd name="connsiteX115" fmla="*/ 2653408 w 5866730"/>
                  <a:gd name="connsiteY115" fmla="*/ 2313553 h 5677518"/>
                  <a:gd name="connsiteX116" fmla="*/ 2710243 w 5866730"/>
                  <a:gd name="connsiteY116" fmla="*/ 2651059 h 5677518"/>
                  <a:gd name="connsiteX117" fmla="*/ 2708979 w 5866730"/>
                  <a:gd name="connsiteY117" fmla="*/ 2788416 h 5677518"/>
                  <a:gd name="connsiteX118" fmla="*/ 2703069 w 5866730"/>
                  <a:gd name="connsiteY118" fmla="*/ 2869207 h 5677518"/>
                  <a:gd name="connsiteX119" fmla="*/ 2694527 w 5866730"/>
                  <a:gd name="connsiteY119" fmla="*/ 2936230 h 5677518"/>
                  <a:gd name="connsiteX120" fmla="*/ 2773173 w 5866730"/>
                  <a:gd name="connsiteY120" fmla="*/ 3049642 h 5677518"/>
                  <a:gd name="connsiteX121" fmla="*/ 2841529 w 5866730"/>
                  <a:gd name="connsiteY121" fmla="*/ 3192566 h 5677518"/>
                  <a:gd name="connsiteX122" fmla="*/ 2727481 w 5866730"/>
                  <a:gd name="connsiteY122" fmla="*/ 3360731 h 5677518"/>
                  <a:gd name="connsiteX123" fmla="*/ 2592081 w 5866730"/>
                  <a:gd name="connsiteY123" fmla="*/ 3351820 h 5677518"/>
                  <a:gd name="connsiteX124" fmla="*/ 2473362 w 5866730"/>
                  <a:gd name="connsiteY124" fmla="*/ 3343876 h 5677518"/>
                  <a:gd name="connsiteX125" fmla="*/ 2437695 w 5866730"/>
                  <a:gd name="connsiteY125" fmla="*/ 3384683 h 5677518"/>
                  <a:gd name="connsiteX126" fmla="*/ 2380635 w 5866730"/>
                  <a:gd name="connsiteY126" fmla="*/ 3434988 h 5677518"/>
                  <a:gd name="connsiteX127" fmla="*/ 2316867 w 5866730"/>
                  <a:gd name="connsiteY127" fmla="*/ 3500198 h 5677518"/>
                  <a:gd name="connsiteX128" fmla="*/ 2361214 w 5866730"/>
                  <a:gd name="connsiteY128" fmla="*/ 3555587 h 5677518"/>
                  <a:gd name="connsiteX129" fmla="*/ 2401077 w 5866730"/>
                  <a:gd name="connsiteY129" fmla="*/ 3606915 h 5677518"/>
                  <a:gd name="connsiteX130" fmla="*/ 2494111 w 5866730"/>
                  <a:gd name="connsiteY130" fmla="*/ 3743458 h 5677518"/>
                  <a:gd name="connsiteX131" fmla="*/ 2518684 w 5866730"/>
                  <a:gd name="connsiteY131" fmla="*/ 3961276 h 5677518"/>
                  <a:gd name="connsiteX132" fmla="*/ 2385715 w 5866730"/>
                  <a:gd name="connsiteY132" fmla="*/ 3982707 h 5677518"/>
                  <a:gd name="connsiteX133" fmla="*/ 2210967 w 5866730"/>
                  <a:gd name="connsiteY133" fmla="*/ 3947499 h 5677518"/>
                  <a:gd name="connsiteX134" fmla="*/ 2036549 w 5866730"/>
                  <a:gd name="connsiteY134" fmla="*/ 3912493 h 5677518"/>
                  <a:gd name="connsiteX135" fmla="*/ 1878677 w 5866730"/>
                  <a:gd name="connsiteY135" fmla="*/ 3903865 h 5677518"/>
                  <a:gd name="connsiteX136" fmla="*/ 2359024 w 5866730"/>
                  <a:gd name="connsiteY136" fmla="*/ 4366071 h 5677518"/>
                  <a:gd name="connsiteX137" fmla="*/ 3209616 w 5866730"/>
                  <a:gd name="connsiteY137" fmla="*/ 3580901 h 5677518"/>
                  <a:gd name="connsiteX138" fmla="*/ 3264156 w 5866730"/>
                  <a:gd name="connsiteY138" fmla="*/ 3510937 h 5677518"/>
                  <a:gd name="connsiteX139" fmla="*/ 3252425 w 5866730"/>
                  <a:gd name="connsiteY139" fmla="*/ 3472790 h 5677518"/>
                  <a:gd name="connsiteX140" fmla="*/ 3202208 w 5866730"/>
                  <a:gd name="connsiteY140" fmla="*/ 3470783 h 5677518"/>
                  <a:gd name="connsiteX141" fmla="*/ 3151493 w 5866730"/>
                  <a:gd name="connsiteY141" fmla="*/ 3459553 h 5677518"/>
                  <a:gd name="connsiteX142" fmla="*/ 3092395 w 5866730"/>
                  <a:gd name="connsiteY142" fmla="*/ 3448966 h 5677518"/>
                  <a:gd name="connsiteX143" fmla="*/ 3079408 w 5866730"/>
                  <a:gd name="connsiteY143" fmla="*/ 3466642 h 5677518"/>
                  <a:gd name="connsiteX144" fmla="*/ 3144206 w 5866730"/>
                  <a:gd name="connsiteY144" fmla="*/ 3539353 h 5677518"/>
                  <a:gd name="connsiteX145" fmla="*/ 3209616 w 5866730"/>
                  <a:gd name="connsiteY145" fmla="*/ 3580901 h 5677518"/>
                  <a:gd name="connsiteX146" fmla="*/ 3185510 w 5866730"/>
                  <a:gd name="connsiteY146" fmla="*/ 3888710 h 5677518"/>
                  <a:gd name="connsiteX147" fmla="*/ 3277884 w 5866730"/>
                  <a:gd name="connsiteY147" fmla="*/ 3879574 h 5677518"/>
                  <a:gd name="connsiteX148" fmla="*/ 3222128 w 5866730"/>
                  <a:gd name="connsiteY148" fmla="*/ 3743434 h 5677518"/>
                  <a:gd name="connsiteX149" fmla="*/ 3186476 w 5866730"/>
                  <a:gd name="connsiteY149" fmla="*/ 3811802 h 5677518"/>
                  <a:gd name="connsiteX150" fmla="*/ 3185510 w 5866730"/>
                  <a:gd name="connsiteY150" fmla="*/ 3888710 h 5677518"/>
                  <a:gd name="connsiteX151" fmla="*/ 3158755 w 5866730"/>
                  <a:gd name="connsiteY151" fmla="*/ 4966810 h 5677518"/>
                  <a:gd name="connsiteX152" fmla="*/ 3295750 w 5866730"/>
                  <a:gd name="connsiteY152" fmla="*/ 4933060 h 5677518"/>
                  <a:gd name="connsiteX153" fmla="*/ 3461198 w 5866730"/>
                  <a:gd name="connsiteY153" fmla="*/ 4888749 h 5677518"/>
                  <a:gd name="connsiteX154" fmla="*/ 3800139 w 5866730"/>
                  <a:gd name="connsiteY154" fmla="*/ 4836462 h 5677518"/>
                  <a:gd name="connsiteX155" fmla="*/ 3570697 w 5866730"/>
                  <a:gd name="connsiteY155" fmla="*/ 4572569 h 5677518"/>
                  <a:gd name="connsiteX156" fmla="*/ 3518106 w 5866730"/>
                  <a:gd name="connsiteY156" fmla="*/ 4446226 h 5677518"/>
                  <a:gd name="connsiteX157" fmla="*/ 3610407 w 5866730"/>
                  <a:gd name="connsiteY157" fmla="*/ 4421733 h 5677518"/>
                  <a:gd name="connsiteX158" fmla="*/ 3745671 w 5866730"/>
                  <a:gd name="connsiteY158" fmla="*/ 4471507 h 5677518"/>
                  <a:gd name="connsiteX159" fmla="*/ 3879332 w 5866730"/>
                  <a:gd name="connsiteY159" fmla="*/ 4495443 h 5677518"/>
                  <a:gd name="connsiteX160" fmla="*/ 3814003 w 5866730"/>
                  <a:gd name="connsiteY160" fmla="*/ 4388371 h 5677518"/>
                  <a:gd name="connsiteX161" fmla="*/ 3697378 w 5866730"/>
                  <a:gd name="connsiteY161" fmla="*/ 4249846 h 5677518"/>
                  <a:gd name="connsiteX162" fmla="*/ 3479644 w 5866730"/>
                  <a:gd name="connsiteY162" fmla="*/ 3982497 h 5677518"/>
                  <a:gd name="connsiteX163" fmla="*/ 3538911 w 5866730"/>
                  <a:gd name="connsiteY163" fmla="*/ 3799411 h 5677518"/>
                  <a:gd name="connsiteX164" fmla="*/ 3683812 w 5866730"/>
                  <a:gd name="connsiteY164" fmla="*/ 3826183 h 5677518"/>
                  <a:gd name="connsiteX165" fmla="*/ 3836386 w 5866730"/>
                  <a:gd name="connsiteY165" fmla="*/ 3844190 h 5677518"/>
                  <a:gd name="connsiteX166" fmla="*/ 3814607 w 5866730"/>
                  <a:gd name="connsiteY166" fmla="*/ 3739317 h 5677518"/>
                  <a:gd name="connsiteX167" fmla="*/ 3712507 w 5866730"/>
                  <a:gd name="connsiteY167" fmla="*/ 3598424 h 5677518"/>
                  <a:gd name="connsiteX168" fmla="*/ 3601647 w 5866730"/>
                  <a:gd name="connsiteY168" fmla="*/ 3447540 h 5677518"/>
                  <a:gd name="connsiteX169" fmla="*/ 3564836 w 5866730"/>
                  <a:gd name="connsiteY169" fmla="*/ 3318385 h 5677518"/>
                  <a:gd name="connsiteX170" fmla="*/ 3701887 w 5866730"/>
                  <a:gd name="connsiteY170" fmla="*/ 3307630 h 5677518"/>
                  <a:gd name="connsiteX171" fmla="*/ 3916618 w 5866730"/>
                  <a:gd name="connsiteY171" fmla="*/ 3343433 h 5677518"/>
                  <a:gd name="connsiteX172" fmla="*/ 3856482 w 5866730"/>
                  <a:gd name="connsiteY172" fmla="*/ 3248164 h 5677518"/>
                  <a:gd name="connsiteX173" fmla="*/ 3754777 w 5866730"/>
                  <a:gd name="connsiteY173" fmla="*/ 3134518 h 5677518"/>
                  <a:gd name="connsiteX174" fmla="*/ 3673055 w 5866730"/>
                  <a:gd name="connsiteY174" fmla="*/ 3047290 h 5677518"/>
                  <a:gd name="connsiteX175" fmla="*/ 3613579 w 5866730"/>
                  <a:gd name="connsiteY175" fmla="*/ 3114771 h 5677518"/>
                  <a:gd name="connsiteX176" fmla="*/ 3317980 w 5866730"/>
                  <a:gd name="connsiteY176" fmla="*/ 3613514 h 5677518"/>
                  <a:gd name="connsiteX177" fmla="*/ 3280001 w 5866730"/>
                  <a:gd name="connsiteY177" fmla="*/ 3710056 h 5677518"/>
                  <a:gd name="connsiteX178" fmla="*/ 3335017 w 5866730"/>
                  <a:gd name="connsiteY178" fmla="*/ 3834909 h 5677518"/>
                  <a:gd name="connsiteX179" fmla="*/ 3311088 w 5866730"/>
                  <a:gd name="connsiteY179" fmla="*/ 3944051 h 5677518"/>
                  <a:gd name="connsiteX180" fmla="*/ 3215324 w 5866730"/>
                  <a:gd name="connsiteY180" fmla="*/ 3973748 h 5677518"/>
                  <a:gd name="connsiteX181" fmla="*/ 3190679 w 5866730"/>
                  <a:gd name="connsiteY181" fmla="*/ 4044509 h 5677518"/>
                  <a:gd name="connsiteX182" fmla="*/ 3189834 w 5866730"/>
                  <a:gd name="connsiteY182" fmla="*/ 4202401 h 5677518"/>
                  <a:gd name="connsiteX183" fmla="*/ 3191323 w 5866730"/>
                  <a:gd name="connsiteY183" fmla="*/ 4342739 h 5677518"/>
                  <a:gd name="connsiteX184" fmla="*/ 3217458 w 5866730"/>
                  <a:gd name="connsiteY184" fmla="*/ 4473852 h 5677518"/>
                  <a:gd name="connsiteX185" fmla="*/ 3219132 w 5866730"/>
                  <a:gd name="connsiteY185" fmla="*/ 4547561 h 5677518"/>
                  <a:gd name="connsiteX186" fmla="*/ 3188594 w 5866730"/>
                  <a:gd name="connsiteY186" fmla="*/ 4587345 h 5677518"/>
                  <a:gd name="connsiteX187" fmla="*/ 3168457 w 5866730"/>
                  <a:gd name="connsiteY187" fmla="*/ 4707710 h 5677518"/>
                  <a:gd name="connsiteX188" fmla="*/ 3158755 w 5866730"/>
                  <a:gd name="connsiteY188" fmla="*/ 4966810 h 5677518"/>
                  <a:gd name="connsiteX189" fmla="*/ 3263246 w 5866730"/>
                  <a:gd name="connsiteY189" fmla="*/ 5529271 h 5677518"/>
                  <a:gd name="connsiteX190" fmla="*/ 3327207 w 5866730"/>
                  <a:gd name="connsiteY190" fmla="*/ 5539382 h 5677518"/>
                  <a:gd name="connsiteX191" fmla="*/ 3412479 w 5866730"/>
                  <a:gd name="connsiteY191" fmla="*/ 5542790 h 5677518"/>
                  <a:gd name="connsiteX192" fmla="*/ 3593741 w 5866730"/>
                  <a:gd name="connsiteY192" fmla="*/ 5555584 h 5677518"/>
                  <a:gd name="connsiteX193" fmla="*/ 3743521 w 5866730"/>
                  <a:gd name="connsiteY193" fmla="*/ 5562303 h 5677518"/>
                  <a:gd name="connsiteX194" fmla="*/ 3816805 w 5866730"/>
                  <a:gd name="connsiteY194" fmla="*/ 5558541 h 5677518"/>
                  <a:gd name="connsiteX195" fmla="*/ 3872722 w 5866730"/>
                  <a:gd name="connsiteY195" fmla="*/ 5567943 h 5677518"/>
                  <a:gd name="connsiteX196" fmla="*/ 4057784 w 5866730"/>
                  <a:gd name="connsiteY196" fmla="*/ 5570714 h 5677518"/>
                  <a:gd name="connsiteX197" fmla="*/ 4228450 w 5866730"/>
                  <a:gd name="connsiteY197" fmla="*/ 5567065 h 5677518"/>
                  <a:gd name="connsiteX198" fmla="*/ 4420243 w 5866730"/>
                  <a:gd name="connsiteY198" fmla="*/ 5569208 h 5677518"/>
                  <a:gd name="connsiteX199" fmla="*/ 4625851 w 5866730"/>
                  <a:gd name="connsiteY199" fmla="*/ 5578835 h 5677518"/>
                  <a:gd name="connsiteX200" fmla="*/ 4596834 w 5866730"/>
                  <a:gd name="connsiteY200" fmla="*/ 5494813 h 5677518"/>
                  <a:gd name="connsiteX201" fmla="*/ 4503108 w 5866730"/>
                  <a:gd name="connsiteY201" fmla="*/ 5464231 h 5677518"/>
                  <a:gd name="connsiteX202" fmla="*/ 4370010 w 5866730"/>
                  <a:gd name="connsiteY202" fmla="*/ 5455916 h 5677518"/>
                  <a:gd name="connsiteX203" fmla="*/ 4287950 w 5866730"/>
                  <a:gd name="connsiteY203" fmla="*/ 5442188 h 5677518"/>
                  <a:gd name="connsiteX204" fmla="*/ 4165906 w 5866730"/>
                  <a:gd name="connsiteY204" fmla="*/ 5439642 h 5677518"/>
                  <a:gd name="connsiteX205" fmla="*/ 4130593 w 5866730"/>
                  <a:gd name="connsiteY205" fmla="*/ 5432447 h 5677518"/>
                  <a:gd name="connsiteX206" fmla="*/ 4085400 w 5866730"/>
                  <a:gd name="connsiteY206" fmla="*/ 5430046 h 5677518"/>
                  <a:gd name="connsiteX207" fmla="*/ 3985812 w 5866730"/>
                  <a:gd name="connsiteY207" fmla="*/ 5402541 h 5677518"/>
                  <a:gd name="connsiteX208" fmla="*/ 3950724 w 5866730"/>
                  <a:gd name="connsiteY208" fmla="*/ 5405675 h 5677518"/>
                  <a:gd name="connsiteX209" fmla="*/ 3925821 w 5866730"/>
                  <a:gd name="connsiteY209" fmla="*/ 5444919 h 5677518"/>
                  <a:gd name="connsiteX210" fmla="*/ 3864638 w 5866730"/>
                  <a:gd name="connsiteY210" fmla="*/ 5463514 h 5677518"/>
                  <a:gd name="connsiteX211" fmla="*/ 3861160 w 5866730"/>
                  <a:gd name="connsiteY211" fmla="*/ 5388015 h 5677518"/>
                  <a:gd name="connsiteX212" fmla="*/ 3802659 w 5866730"/>
                  <a:gd name="connsiteY212" fmla="*/ 5359277 h 5677518"/>
                  <a:gd name="connsiteX213" fmla="*/ 3743151 w 5866730"/>
                  <a:gd name="connsiteY213" fmla="*/ 5427082 h 5677518"/>
                  <a:gd name="connsiteX214" fmla="*/ 3723030 w 5866730"/>
                  <a:gd name="connsiteY214" fmla="*/ 5364168 h 5677518"/>
                  <a:gd name="connsiteX215" fmla="*/ 3690881 w 5866730"/>
                  <a:gd name="connsiteY215" fmla="*/ 5279388 h 5677518"/>
                  <a:gd name="connsiteX216" fmla="*/ 3614312 w 5866730"/>
                  <a:gd name="connsiteY216" fmla="*/ 5263098 h 5677518"/>
                  <a:gd name="connsiteX217" fmla="*/ 3492494 w 5866730"/>
                  <a:gd name="connsiteY217" fmla="*/ 5295034 h 5677518"/>
                  <a:gd name="connsiteX218" fmla="*/ 3346892 w 5866730"/>
                  <a:gd name="connsiteY218" fmla="*/ 5284786 h 5677518"/>
                  <a:gd name="connsiteX219" fmla="*/ 3263923 w 5866730"/>
                  <a:gd name="connsiteY219" fmla="*/ 5286591 h 5677518"/>
                  <a:gd name="connsiteX220" fmla="*/ 3265026 w 5866730"/>
                  <a:gd name="connsiteY220" fmla="*/ 5412169 h 5677518"/>
                  <a:gd name="connsiteX221" fmla="*/ 3264679 w 5866730"/>
                  <a:gd name="connsiteY221" fmla="*/ 5483333 h 5677518"/>
                  <a:gd name="connsiteX222" fmla="*/ 3263246 w 5866730"/>
                  <a:gd name="connsiteY222" fmla="*/ 5529271 h 5677518"/>
                  <a:gd name="connsiteX223" fmla="*/ 3876732 w 5866730"/>
                  <a:gd name="connsiteY223" fmla="*/ 4817191 h 5677518"/>
                  <a:gd name="connsiteX224" fmla="*/ 3981392 w 5866730"/>
                  <a:gd name="connsiteY224" fmla="*/ 4800570 h 5677518"/>
                  <a:gd name="connsiteX225" fmla="*/ 4032164 w 5866730"/>
                  <a:gd name="connsiteY225" fmla="*/ 4790451 h 5677518"/>
                  <a:gd name="connsiteX226" fmla="*/ 4036399 w 5866730"/>
                  <a:gd name="connsiteY226" fmla="*/ 4764396 h 5677518"/>
                  <a:gd name="connsiteX227" fmla="*/ 4020916 w 5866730"/>
                  <a:gd name="connsiteY227" fmla="*/ 4536202 h 5677518"/>
                  <a:gd name="connsiteX228" fmla="*/ 3999000 w 5866730"/>
                  <a:gd name="connsiteY228" fmla="*/ 4337027 h 5677518"/>
                  <a:gd name="connsiteX229" fmla="*/ 3854727 w 5866730"/>
                  <a:gd name="connsiteY229" fmla="*/ 4173567 h 5677518"/>
                  <a:gd name="connsiteX230" fmla="*/ 3871981 w 5866730"/>
                  <a:gd name="connsiteY230" fmla="*/ 4056770 h 5677518"/>
                  <a:gd name="connsiteX231" fmla="*/ 3957713 w 5866730"/>
                  <a:gd name="connsiteY231" fmla="*/ 4082197 h 5677518"/>
                  <a:gd name="connsiteX232" fmla="*/ 3995409 w 5866730"/>
                  <a:gd name="connsiteY232" fmla="*/ 4047030 h 5677518"/>
                  <a:gd name="connsiteX233" fmla="*/ 3981344 w 5866730"/>
                  <a:gd name="connsiteY233" fmla="*/ 3799290 h 5677518"/>
                  <a:gd name="connsiteX234" fmla="*/ 3953904 w 5866730"/>
                  <a:gd name="connsiteY234" fmla="*/ 3544928 h 5677518"/>
                  <a:gd name="connsiteX235" fmla="*/ 3939170 w 5866730"/>
                  <a:gd name="connsiteY235" fmla="*/ 3419632 h 5677518"/>
                  <a:gd name="connsiteX236" fmla="*/ 3859630 w 5866730"/>
                  <a:gd name="connsiteY236" fmla="*/ 3399821 h 5677518"/>
                  <a:gd name="connsiteX237" fmla="*/ 3595584 w 5866730"/>
                  <a:gd name="connsiteY237" fmla="*/ 3349693 h 5677518"/>
                  <a:gd name="connsiteX238" fmla="*/ 3868737 w 5866730"/>
                  <a:gd name="connsiteY238" fmla="*/ 3736344 h 5677518"/>
                  <a:gd name="connsiteX239" fmla="*/ 3855412 w 5866730"/>
                  <a:gd name="connsiteY239" fmla="*/ 3894157 h 5677518"/>
                  <a:gd name="connsiteX240" fmla="*/ 3611945 w 5866730"/>
                  <a:gd name="connsiteY240" fmla="*/ 3872750 h 5677518"/>
                  <a:gd name="connsiteX241" fmla="*/ 3484789 w 5866730"/>
                  <a:gd name="connsiteY241" fmla="*/ 3878180 h 5677518"/>
                  <a:gd name="connsiteX242" fmla="*/ 3532171 w 5866730"/>
                  <a:gd name="connsiteY242" fmla="*/ 3961598 h 5677518"/>
                  <a:gd name="connsiteX243" fmla="*/ 3605592 w 5866730"/>
                  <a:gd name="connsiteY243" fmla="*/ 4059268 h 5677518"/>
                  <a:gd name="connsiteX244" fmla="*/ 3763907 w 5866730"/>
                  <a:gd name="connsiteY244" fmla="*/ 4243981 h 5677518"/>
                  <a:gd name="connsiteX245" fmla="*/ 3898519 w 5866730"/>
                  <a:gd name="connsiteY245" fmla="*/ 4414966 h 5677518"/>
                  <a:gd name="connsiteX246" fmla="*/ 3844156 w 5866730"/>
                  <a:gd name="connsiteY246" fmla="*/ 4565093 h 5677518"/>
                  <a:gd name="connsiteX247" fmla="*/ 3564949 w 5866730"/>
                  <a:gd name="connsiteY247" fmla="*/ 4475858 h 5677518"/>
                  <a:gd name="connsiteX248" fmla="*/ 3728642 w 5866730"/>
                  <a:gd name="connsiteY248" fmla="*/ 4664253 h 5677518"/>
                  <a:gd name="connsiteX249" fmla="*/ 3807417 w 5866730"/>
                  <a:gd name="connsiteY249" fmla="*/ 4754825 h 5677518"/>
                  <a:gd name="connsiteX250" fmla="*/ 3876732 w 5866730"/>
                  <a:gd name="connsiteY250" fmla="*/ 4817191 h 5677518"/>
                  <a:gd name="connsiteX251" fmla="*/ 4008622 w 5866730"/>
                  <a:gd name="connsiteY251" fmla="*/ 4215759 h 5677518"/>
                  <a:gd name="connsiteX252" fmla="*/ 3988115 w 5866730"/>
                  <a:gd name="connsiteY252" fmla="*/ 4157615 h 5677518"/>
                  <a:gd name="connsiteX253" fmla="*/ 3916119 w 5866730"/>
                  <a:gd name="connsiteY253" fmla="*/ 4139431 h 5677518"/>
                  <a:gd name="connsiteX254" fmla="*/ 4007470 w 5866730"/>
                  <a:gd name="connsiteY254" fmla="*/ 4231292 h 5677518"/>
                  <a:gd name="connsiteX255" fmla="*/ 4008622 w 5866730"/>
                  <a:gd name="connsiteY255" fmla="*/ 4215759 h 5677518"/>
                  <a:gd name="connsiteX256" fmla="*/ 3875266 w 5866730"/>
                  <a:gd name="connsiteY256" fmla="*/ 2946389 h 5677518"/>
                  <a:gd name="connsiteX257" fmla="*/ 3857682 w 5866730"/>
                  <a:gd name="connsiteY257" fmla="*/ 2787537 h 5677518"/>
                  <a:gd name="connsiteX258" fmla="*/ 3836869 w 5866730"/>
                  <a:gd name="connsiteY258" fmla="*/ 2673545 h 5677518"/>
                  <a:gd name="connsiteX259" fmla="*/ 3758014 w 5866730"/>
                  <a:gd name="connsiteY259" fmla="*/ 2843797 h 5677518"/>
                  <a:gd name="connsiteX260" fmla="*/ 3718264 w 5866730"/>
                  <a:gd name="connsiteY260" fmla="*/ 2913679 h 5677518"/>
                  <a:gd name="connsiteX261" fmla="*/ 3685261 w 5866730"/>
                  <a:gd name="connsiteY261" fmla="*/ 2983087 h 5677518"/>
                  <a:gd name="connsiteX262" fmla="*/ 3774438 w 5866730"/>
                  <a:gd name="connsiteY262" fmla="*/ 3085550 h 5677518"/>
                  <a:gd name="connsiteX263" fmla="*/ 3908430 w 5866730"/>
                  <a:gd name="connsiteY263" fmla="*/ 3234170 h 5677518"/>
                  <a:gd name="connsiteX264" fmla="*/ 3875266 w 5866730"/>
                  <a:gd name="connsiteY264" fmla="*/ 2946389 h 5677518"/>
                  <a:gd name="connsiteX265" fmla="*/ 3876539 w 5866730"/>
                  <a:gd name="connsiteY265" fmla="*/ 2083852 h 5677518"/>
                  <a:gd name="connsiteX266" fmla="*/ 3759696 w 5866730"/>
                  <a:gd name="connsiteY266" fmla="*/ 2073072 h 5677518"/>
                  <a:gd name="connsiteX267" fmla="*/ 3581350 w 5866730"/>
                  <a:gd name="connsiteY267" fmla="*/ 2047622 h 5677518"/>
                  <a:gd name="connsiteX268" fmla="*/ 3804406 w 5866730"/>
                  <a:gd name="connsiteY268" fmla="*/ 2412149 h 5677518"/>
                  <a:gd name="connsiteX269" fmla="*/ 3849792 w 5866730"/>
                  <a:gd name="connsiteY269" fmla="*/ 2244347 h 5677518"/>
                  <a:gd name="connsiteX270" fmla="*/ 3865967 w 5866730"/>
                  <a:gd name="connsiteY270" fmla="*/ 2157505 h 5677518"/>
                  <a:gd name="connsiteX271" fmla="*/ 3876539 w 5866730"/>
                  <a:gd name="connsiteY271" fmla="*/ 2083852 h 5677518"/>
                  <a:gd name="connsiteX272" fmla="*/ 3602565 w 5866730"/>
                  <a:gd name="connsiteY272" fmla="*/ 2896342 h 5677518"/>
                  <a:gd name="connsiteX273" fmla="*/ 3702708 w 5866730"/>
                  <a:gd name="connsiteY273" fmla="*/ 2709034 h 5677518"/>
                  <a:gd name="connsiteX274" fmla="*/ 3522462 w 5866730"/>
                  <a:gd name="connsiteY274" fmla="*/ 2766985 h 5677518"/>
                  <a:gd name="connsiteX275" fmla="*/ 3552485 w 5866730"/>
                  <a:gd name="connsiteY275" fmla="*/ 2826684 h 5677518"/>
                  <a:gd name="connsiteX276" fmla="*/ 3602565 w 5866730"/>
                  <a:gd name="connsiteY276" fmla="*/ 2896342 h 5677518"/>
                  <a:gd name="connsiteX277" fmla="*/ 3384203 w 5866730"/>
                  <a:gd name="connsiteY277" fmla="*/ 2713715 h 5677518"/>
                  <a:gd name="connsiteX278" fmla="*/ 3167282 w 5866730"/>
                  <a:gd name="connsiteY278" fmla="*/ 2755537 h 5677518"/>
                  <a:gd name="connsiteX279" fmla="*/ 3023532 w 5866730"/>
                  <a:gd name="connsiteY279" fmla="*/ 2734050 h 5677518"/>
                  <a:gd name="connsiteX280" fmla="*/ 2872865 w 5866730"/>
                  <a:gd name="connsiteY280" fmla="*/ 2733647 h 5677518"/>
                  <a:gd name="connsiteX281" fmla="*/ 3133643 w 5866730"/>
                  <a:gd name="connsiteY281" fmla="*/ 3015136 h 5677518"/>
                  <a:gd name="connsiteX282" fmla="*/ 3269438 w 5866730"/>
                  <a:gd name="connsiteY282" fmla="*/ 3157238 h 5677518"/>
                  <a:gd name="connsiteX283" fmla="*/ 3394468 w 5866730"/>
                  <a:gd name="connsiteY283" fmla="*/ 3307227 h 5677518"/>
                  <a:gd name="connsiteX284" fmla="*/ 3509088 w 5866730"/>
                  <a:gd name="connsiteY284" fmla="*/ 3089570 h 5677518"/>
                  <a:gd name="connsiteX285" fmla="*/ 3561921 w 5866730"/>
                  <a:gd name="connsiteY285" fmla="*/ 3001367 h 5677518"/>
                  <a:gd name="connsiteX286" fmla="*/ 3559715 w 5866730"/>
                  <a:gd name="connsiteY286" fmla="*/ 2922687 h 5677518"/>
                  <a:gd name="connsiteX287" fmla="*/ 3484201 w 5866730"/>
                  <a:gd name="connsiteY287" fmla="*/ 2756826 h 5677518"/>
                  <a:gd name="connsiteX288" fmla="*/ 3630512 w 5866730"/>
                  <a:gd name="connsiteY288" fmla="*/ 2663587 h 5677518"/>
                  <a:gd name="connsiteX289" fmla="*/ 3714705 w 5866730"/>
                  <a:gd name="connsiteY289" fmla="*/ 2636299 h 5677518"/>
                  <a:gd name="connsiteX290" fmla="*/ 3758642 w 5866730"/>
                  <a:gd name="connsiteY290" fmla="*/ 2557901 h 5677518"/>
                  <a:gd name="connsiteX291" fmla="*/ 3769656 w 5866730"/>
                  <a:gd name="connsiteY291" fmla="*/ 2454527 h 5677518"/>
                  <a:gd name="connsiteX292" fmla="*/ 3726074 w 5866730"/>
                  <a:gd name="connsiteY292" fmla="*/ 2356140 h 5677518"/>
                  <a:gd name="connsiteX293" fmla="*/ 3609304 w 5866730"/>
                  <a:gd name="connsiteY293" fmla="*/ 2168373 h 5677518"/>
                  <a:gd name="connsiteX294" fmla="*/ 3496399 w 5866730"/>
                  <a:gd name="connsiteY294" fmla="*/ 2039766 h 5677518"/>
                  <a:gd name="connsiteX295" fmla="*/ 3377681 w 5866730"/>
                  <a:gd name="connsiteY295" fmla="*/ 2033321 h 5677518"/>
                  <a:gd name="connsiteX296" fmla="*/ 3248061 w 5866730"/>
                  <a:gd name="connsiteY296" fmla="*/ 2027722 h 5677518"/>
                  <a:gd name="connsiteX297" fmla="*/ 2973532 w 5866730"/>
                  <a:gd name="connsiteY297" fmla="*/ 2027190 h 5677518"/>
                  <a:gd name="connsiteX298" fmla="*/ 3277876 w 5866730"/>
                  <a:gd name="connsiteY298" fmla="*/ 2374872 h 5677518"/>
                  <a:gd name="connsiteX299" fmla="*/ 3384203 w 5866730"/>
                  <a:gd name="connsiteY299" fmla="*/ 2713715 h 5677518"/>
                  <a:gd name="connsiteX300" fmla="*/ 3785783 w 5866730"/>
                  <a:gd name="connsiteY300" fmla="*/ 1855311 h 5677518"/>
                  <a:gd name="connsiteX301" fmla="*/ 3626043 w 5866730"/>
                  <a:gd name="connsiteY301" fmla="*/ 1596985 h 5677518"/>
                  <a:gd name="connsiteX302" fmla="*/ 3458219 w 5866730"/>
                  <a:gd name="connsiteY302" fmla="*/ 1391131 h 5677518"/>
                  <a:gd name="connsiteX303" fmla="*/ 3022992 w 5866730"/>
                  <a:gd name="connsiteY303" fmla="*/ 1039768 h 5677518"/>
                  <a:gd name="connsiteX304" fmla="*/ 2908300 w 5866730"/>
                  <a:gd name="connsiteY304" fmla="*/ 980415 h 5677518"/>
                  <a:gd name="connsiteX305" fmla="*/ 2762859 w 5866730"/>
                  <a:gd name="connsiteY305" fmla="*/ 913505 h 5677518"/>
                  <a:gd name="connsiteX306" fmla="*/ 2471937 w 5866730"/>
                  <a:gd name="connsiteY306" fmla="*/ 870088 h 5677518"/>
                  <a:gd name="connsiteX307" fmla="*/ 2218825 w 5866730"/>
                  <a:gd name="connsiteY307" fmla="*/ 998317 h 5677518"/>
                  <a:gd name="connsiteX308" fmla="*/ 2142160 w 5866730"/>
                  <a:gd name="connsiteY308" fmla="*/ 1272144 h 5677518"/>
                  <a:gd name="connsiteX309" fmla="*/ 2141202 w 5866730"/>
                  <a:gd name="connsiteY309" fmla="*/ 1418419 h 5677518"/>
                  <a:gd name="connsiteX310" fmla="*/ 2177417 w 5866730"/>
                  <a:gd name="connsiteY310" fmla="*/ 1534144 h 5677518"/>
                  <a:gd name="connsiteX311" fmla="*/ 2287761 w 5866730"/>
                  <a:gd name="connsiteY311" fmla="*/ 1594213 h 5677518"/>
                  <a:gd name="connsiteX312" fmla="*/ 2423991 w 5866730"/>
                  <a:gd name="connsiteY312" fmla="*/ 1660648 h 5677518"/>
                  <a:gd name="connsiteX313" fmla="*/ 2512307 w 5866730"/>
                  <a:gd name="connsiteY313" fmla="*/ 1709414 h 5677518"/>
                  <a:gd name="connsiteX314" fmla="*/ 2559134 w 5866730"/>
                  <a:gd name="connsiteY314" fmla="*/ 1613573 h 5677518"/>
                  <a:gd name="connsiteX315" fmla="*/ 2564432 w 5866730"/>
                  <a:gd name="connsiteY315" fmla="*/ 1302855 h 5677518"/>
                  <a:gd name="connsiteX316" fmla="*/ 2550576 w 5866730"/>
                  <a:gd name="connsiteY316" fmla="*/ 1117256 h 5677518"/>
                  <a:gd name="connsiteX317" fmla="*/ 2585841 w 5866730"/>
                  <a:gd name="connsiteY317" fmla="*/ 1106782 h 5677518"/>
                  <a:gd name="connsiteX318" fmla="*/ 2616154 w 5866730"/>
                  <a:gd name="connsiteY318" fmla="*/ 1217190 h 5677518"/>
                  <a:gd name="connsiteX319" fmla="*/ 2633884 w 5866730"/>
                  <a:gd name="connsiteY319" fmla="*/ 1527900 h 5677518"/>
                  <a:gd name="connsiteX320" fmla="*/ 2672369 w 5866730"/>
                  <a:gd name="connsiteY320" fmla="*/ 1627624 h 5677518"/>
                  <a:gd name="connsiteX321" fmla="*/ 2717127 w 5866730"/>
                  <a:gd name="connsiteY321" fmla="*/ 1774068 h 5677518"/>
                  <a:gd name="connsiteX322" fmla="*/ 2726169 w 5866730"/>
                  <a:gd name="connsiteY322" fmla="*/ 1862433 h 5677518"/>
                  <a:gd name="connsiteX323" fmla="*/ 2724172 w 5866730"/>
                  <a:gd name="connsiteY323" fmla="*/ 1920110 h 5677518"/>
                  <a:gd name="connsiteX324" fmla="*/ 2836956 w 5866730"/>
                  <a:gd name="connsiteY324" fmla="*/ 1932783 h 5677518"/>
                  <a:gd name="connsiteX325" fmla="*/ 3174673 w 5866730"/>
                  <a:gd name="connsiteY325" fmla="*/ 1922825 h 5677518"/>
                  <a:gd name="connsiteX326" fmla="*/ 3856627 w 5866730"/>
                  <a:gd name="connsiteY326" fmla="*/ 1996897 h 5677518"/>
                  <a:gd name="connsiteX327" fmla="*/ 3785783 w 5866730"/>
                  <a:gd name="connsiteY327" fmla="*/ 1855311 h 5677518"/>
                  <a:gd name="connsiteX328" fmla="*/ 3687644 w 5866730"/>
                  <a:gd name="connsiteY328" fmla="*/ 1373447 h 5677518"/>
                  <a:gd name="connsiteX329" fmla="*/ 3776025 w 5866730"/>
                  <a:gd name="connsiteY329" fmla="*/ 1388400 h 5677518"/>
                  <a:gd name="connsiteX330" fmla="*/ 3734471 w 5866730"/>
                  <a:gd name="connsiteY330" fmla="*/ 1289844 h 5677518"/>
                  <a:gd name="connsiteX331" fmla="*/ 3706605 w 5866730"/>
                  <a:gd name="connsiteY331" fmla="*/ 1165209 h 5677518"/>
                  <a:gd name="connsiteX332" fmla="*/ 3686388 w 5866730"/>
                  <a:gd name="connsiteY332" fmla="*/ 1064880 h 5677518"/>
                  <a:gd name="connsiteX333" fmla="*/ 3608169 w 5866730"/>
                  <a:gd name="connsiteY333" fmla="*/ 1052787 h 5677518"/>
                  <a:gd name="connsiteX334" fmla="*/ 3474870 w 5866730"/>
                  <a:gd name="connsiteY334" fmla="*/ 1053931 h 5677518"/>
                  <a:gd name="connsiteX335" fmla="*/ 3339719 w 5866730"/>
                  <a:gd name="connsiteY335" fmla="*/ 1052731 h 5677518"/>
                  <a:gd name="connsiteX336" fmla="*/ 3202458 w 5866730"/>
                  <a:gd name="connsiteY336" fmla="*/ 1045222 h 5677518"/>
                  <a:gd name="connsiteX337" fmla="*/ 3242482 w 5866730"/>
                  <a:gd name="connsiteY337" fmla="*/ 1077650 h 5677518"/>
                  <a:gd name="connsiteX338" fmla="*/ 3298850 w 5866730"/>
                  <a:gd name="connsiteY338" fmla="*/ 1119609 h 5677518"/>
                  <a:gd name="connsiteX339" fmla="*/ 3419629 w 5866730"/>
                  <a:gd name="connsiteY339" fmla="*/ 1229476 h 5677518"/>
                  <a:gd name="connsiteX340" fmla="*/ 3537051 w 5866730"/>
                  <a:gd name="connsiteY340" fmla="*/ 1343259 h 5677518"/>
                  <a:gd name="connsiteX341" fmla="*/ 3599175 w 5866730"/>
                  <a:gd name="connsiteY341" fmla="*/ 1358704 h 5677518"/>
                  <a:gd name="connsiteX342" fmla="*/ 3687644 w 5866730"/>
                  <a:gd name="connsiteY342" fmla="*/ 1373447 h 5677518"/>
                  <a:gd name="connsiteX343" fmla="*/ 3797973 w 5866730"/>
                  <a:gd name="connsiteY343" fmla="*/ 1285220 h 5677518"/>
                  <a:gd name="connsiteX344" fmla="*/ 3846491 w 5866730"/>
                  <a:gd name="connsiteY344" fmla="*/ 1327138 h 5677518"/>
                  <a:gd name="connsiteX345" fmla="*/ 3986585 w 5866730"/>
                  <a:gd name="connsiteY345" fmla="*/ 1317688 h 5677518"/>
                  <a:gd name="connsiteX346" fmla="*/ 4306396 w 5866730"/>
                  <a:gd name="connsiteY346" fmla="*/ 1288676 h 5677518"/>
                  <a:gd name="connsiteX347" fmla="*/ 4585683 w 5866730"/>
                  <a:gd name="connsiteY347" fmla="*/ 1282585 h 5677518"/>
                  <a:gd name="connsiteX348" fmla="*/ 4715729 w 5866730"/>
                  <a:gd name="connsiteY348" fmla="*/ 1280184 h 5677518"/>
                  <a:gd name="connsiteX349" fmla="*/ 4869632 w 5866730"/>
                  <a:gd name="connsiteY349" fmla="*/ 1297981 h 5677518"/>
                  <a:gd name="connsiteX350" fmla="*/ 4975122 w 5866730"/>
                  <a:gd name="connsiteY350" fmla="*/ 1352975 h 5677518"/>
                  <a:gd name="connsiteX351" fmla="*/ 5045040 w 5866730"/>
                  <a:gd name="connsiteY351" fmla="*/ 1472269 h 5677518"/>
                  <a:gd name="connsiteX352" fmla="*/ 5181004 w 5866730"/>
                  <a:gd name="connsiteY352" fmla="*/ 1714796 h 5677518"/>
                  <a:gd name="connsiteX353" fmla="*/ 5252002 w 5866730"/>
                  <a:gd name="connsiteY353" fmla="*/ 1752807 h 5677518"/>
                  <a:gd name="connsiteX354" fmla="*/ 5276720 w 5866730"/>
                  <a:gd name="connsiteY354" fmla="*/ 1666594 h 5677518"/>
                  <a:gd name="connsiteX355" fmla="*/ 5201262 w 5866730"/>
                  <a:gd name="connsiteY355" fmla="*/ 1405955 h 5677518"/>
                  <a:gd name="connsiteX356" fmla="*/ 5219055 w 5866730"/>
                  <a:gd name="connsiteY356" fmla="*/ 1300132 h 5677518"/>
                  <a:gd name="connsiteX357" fmla="*/ 5313965 w 5866730"/>
                  <a:gd name="connsiteY357" fmla="*/ 1377355 h 5677518"/>
                  <a:gd name="connsiteX358" fmla="*/ 5432192 w 5866730"/>
                  <a:gd name="connsiteY358" fmla="*/ 1489293 h 5677518"/>
                  <a:gd name="connsiteX359" fmla="*/ 5551538 w 5866730"/>
                  <a:gd name="connsiteY359" fmla="*/ 1543239 h 5677518"/>
                  <a:gd name="connsiteX360" fmla="*/ 5464350 w 5866730"/>
                  <a:gd name="connsiteY360" fmla="*/ 1364037 h 5677518"/>
                  <a:gd name="connsiteX361" fmla="*/ 5355881 w 5866730"/>
                  <a:gd name="connsiteY361" fmla="*/ 1218801 h 5677518"/>
                  <a:gd name="connsiteX362" fmla="*/ 5402080 w 5866730"/>
                  <a:gd name="connsiteY362" fmla="*/ 1157579 h 5677518"/>
                  <a:gd name="connsiteX363" fmla="*/ 5522384 w 5866730"/>
                  <a:gd name="connsiteY363" fmla="*/ 1258584 h 5677518"/>
                  <a:gd name="connsiteX364" fmla="*/ 5707945 w 5866730"/>
                  <a:gd name="connsiteY364" fmla="*/ 1352911 h 5677518"/>
                  <a:gd name="connsiteX365" fmla="*/ 5789755 w 5866730"/>
                  <a:gd name="connsiteY365" fmla="*/ 1356569 h 5677518"/>
                  <a:gd name="connsiteX366" fmla="*/ 5771543 w 5866730"/>
                  <a:gd name="connsiteY366" fmla="*/ 1261912 h 5677518"/>
                  <a:gd name="connsiteX367" fmla="*/ 5082101 w 5866730"/>
                  <a:gd name="connsiteY367" fmla="*/ 969813 h 5677518"/>
                  <a:gd name="connsiteX368" fmla="*/ 4883537 w 5866730"/>
                  <a:gd name="connsiteY368" fmla="*/ 973164 h 5677518"/>
                  <a:gd name="connsiteX369" fmla="*/ 4702316 w 5866730"/>
                  <a:gd name="connsiteY369" fmla="*/ 990727 h 5677518"/>
                  <a:gd name="connsiteX370" fmla="*/ 4320155 w 5866730"/>
                  <a:gd name="connsiteY370" fmla="*/ 1043772 h 5677518"/>
                  <a:gd name="connsiteX371" fmla="*/ 4212033 w 5866730"/>
                  <a:gd name="connsiteY371" fmla="*/ 1057492 h 5677518"/>
                  <a:gd name="connsiteX372" fmla="*/ 4176961 w 5866730"/>
                  <a:gd name="connsiteY372" fmla="*/ 1056936 h 5677518"/>
                  <a:gd name="connsiteX373" fmla="*/ 4143346 w 5866730"/>
                  <a:gd name="connsiteY373" fmla="*/ 1068610 h 5677518"/>
                  <a:gd name="connsiteX374" fmla="*/ 3915362 w 5866730"/>
                  <a:gd name="connsiteY374" fmla="*/ 1086448 h 5677518"/>
                  <a:gd name="connsiteX375" fmla="*/ 3805275 w 5866730"/>
                  <a:gd name="connsiteY375" fmla="*/ 1081412 h 5677518"/>
                  <a:gd name="connsiteX376" fmla="*/ 3755872 w 5866730"/>
                  <a:gd name="connsiteY376" fmla="*/ 1095133 h 5677518"/>
                  <a:gd name="connsiteX377" fmla="*/ 3771725 w 5866730"/>
                  <a:gd name="connsiteY377" fmla="*/ 1169189 h 5677518"/>
                  <a:gd name="connsiteX378" fmla="*/ 3797973 w 5866730"/>
                  <a:gd name="connsiteY378" fmla="*/ 1285220 h 5677518"/>
                  <a:gd name="connsiteX379" fmla="*/ 2434466 w 5866730"/>
                  <a:gd name="connsiteY379" fmla="*/ 626780 h 5677518"/>
                  <a:gd name="connsiteX380" fmla="*/ 2472573 w 5866730"/>
                  <a:gd name="connsiteY380" fmla="*/ 613164 h 5677518"/>
                  <a:gd name="connsiteX381" fmla="*/ 2432606 w 5866730"/>
                  <a:gd name="connsiteY381" fmla="*/ 582396 h 5677518"/>
                  <a:gd name="connsiteX382" fmla="*/ 2465214 w 5866730"/>
                  <a:gd name="connsiteY382" fmla="*/ 552345 h 5677518"/>
                  <a:gd name="connsiteX383" fmla="*/ 2484876 w 5866730"/>
                  <a:gd name="connsiteY383" fmla="*/ 520336 h 5677518"/>
                  <a:gd name="connsiteX384" fmla="*/ 2503346 w 5866730"/>
                  <a:gd name="connsiteY384" fmla="*/ 451420 h 5677518"/>
                  <a:gd name="connsiteX385" fmla="*/ 2486905 w 5866730"/>
                  <a:gd name="connsiteY385" fmla="*/ 418646 h 5677518"/>
                  <a:gd name="connsiteX386" fmla="*/ 2404225 w 5866730"/>
                  <a:gd name="connsiteY386" fmla="*/ 324626 h 5677518"/>
                  <a:gd name="connsiteX387" fmla="*/ 2371786 w 5866730"/>
                  <a:gd name="connsiteY387" fmla="*/ 245591 h 5677518"/>
                  <a:gd name="connsiteX388" fmla="*/ 2351472 w 5866730"/>
                  <a:gd name="connsiteY388" fmla="*/ 192530 h 5677518"/>
                  <a:gd name="connsiteX389" fmla="*/ 2254163 w 5866730"/>
                  <a:gd name="connsiteY389" fmla="*/ 196043 h 5677518"/>
                  <a:gd name="connsiteX390" fmla="*/ 2136548 w 5866730"/>
                  <a:gd name="connsiteY390" fmla="*/ 220140 h 5677518"/>
                  <a:gd name="connsiteX391" fmla="*/ 2063360 w 5866730"/>
                  <a:gd name="connsiteY391" fmla="*/ 262123 h 5677518"/>
                  <a:gd name="connsiteX392" fmla="*/ 1946969 w 5866730"/>
                  <a:gd name="connsiteY392" fmla="*/ 292528 h 5677518"/>
                  <a:gd name="connsiteX393" fmla="*/ 2015607 w 5866730"/>
                  <a:gd name="connsiteY393" fmla="*/ 301092 h 5677518"/>
                  <a:gd name="connsiteX394" fmla="*/ 2081235 w 5866730"/>
                  <a:gd name="connsiteY394" fmla="*/ 301229 h 5677518"/>
                  <a:gd name="connsiteX395" fmla="*/ 2111290 w 5866730"/>
                  <a:gd name="connsiteY395" fmla="*/ 332980 h 5677518"/>
                  <a:gd name="connsiteX396" fmla="*/ 2005817 w 5866730"/>
                  <a:gd name="connsiteY396" fmla="*/ 335389 h 5677518"/>
                  <a:gd name="connsiteX397" fmla="*/ 2016058 w 5866730"/>
                  <a:gd name="connsiteY397" fmla="*/ 365900 h 5677518"/>
                  <a:gd name="connsiteX398" fmla="*/ 2107901 w 5866730"/>
                  <a:gd name="connsiteY398" fmla="*/ 364957 h 5677518"/>
                  <a:gd name="connsiteX399" fmla="*/ 2134978 w 5866730"/>
                  <a:gd name="connsiteY399" fmla="*/ 391213 h 5677518"/>
                  <a:gd name="connsiteX400" fmla="*/ 2146081 w 5866730"/>
                  <a:gd name="connsiteY400" fmla="*/ 423963 h 5677518"/>
                  <a:gd name="connsiteX401" fmla="*/ 2073151 w 5866730"/>
                  <a:gd name="connsiteY401" fmla="*/ 424108 h 5677518"/>
                  <a:gd name="connsiteX402" fmla="*/ 1988531 w 5866730"/>
                  <a:gd name="connsiteY402" fmla="*/ 465455 h 5677518"/>
                  <a:gd name="connsiteX403" fmla="*/ 2016863 w 5866730"/>
                  <a:gd name="connsiteY403" fmla="*/ 519144 h 5677518"/>
                  <a:gd name="connsiteX404" fmla="*/ 2043304 w 5866730"/>
                  <a:gd name="connsiteY404" fmla="*/ 575886 h 5677518"/>
                  <a:gd name="connsiteX405" fmla="*/ 2050937 w 5866730"/>
                  <a:gd name="connsiteY405" fmla="*/ 658692 h 5677518"/>
                  <a:gd name="connsiteX406" fmla="*/ 2102047 w 5866730"/>
                  <a:gd name="connsiteY406" fmla="*/ 736889 h 5677518"/>
                  <a:gd name="connsiteX407" fmla="*/ 2165944 w 5866730"/>
                  <a:gd name="connsiteY407" fmla="*/ 825954 h 5677518"/>
                  <a:gd name="connsiteX408" fmla="*/ 2204502 w 5866730"/>
                  <a:gd name="connsiteY408" fmla="*/ 875994 h 5677518"/>
                  <a:gd name="connsiteX409" fmla="*/ 2258768 w 5866730"/>
                  <a:gd name="connsiteY409" fmla="*/ 846901 h 5677518"/>
                  <a:gd name="connsiteX410" fmla="*/ 2359580 w 5866730"/>
                  <a:gd name="connsiteY410" fmla="*/ 801366 h 5677518"/>
                  <a:gd name="connsiteX411" fmla="*/ 2279879 w 5866730"/>
                  <a:gd name="connsiteY411" fmla="*/ 723829 h 5677518"/>
                  <a:gd name="connsiteX412" fmla="*/ 2254646 w 5866730"/>
                  <a:gd name="connsiteY412" fmla="*/ 668045 h 5677518"/>
                  <a:gd name="connsiteX413" fmla="*/ 2434466 w 5866730"/>
                  <a:gd name="connsiteY413" fmla="*/ 626780 h 5677518"/>
                  <a:gd name="connsiteX414" fmla="*/ 2016839 w 5866730"/>
                  <a:gd name="connsiteY414" fmla="*/ 2169107 h 5677518"/>
                  <a:gd name="connsiteX415" fmla="*/ 1679807 w 5866730"/>
                  <a:gd name="connsiteY415" fmla="*/ 2328675 h 5677518"/>
                  <a:gd name="connsiteX416" fmla="*/ 1292430 w 5866730"/>
                  <a:gd name="connsiteY416" fmla="*/ 2324349 h 5677518"/>
                  <a:gd name="connsiteX417" fmla="*/ 946855 w 5866730"/>
                  <a:gd name="connsiteY417" fmla="*/ 2136478 h 5677518"/>
                  <a:gd name="connsiteX418" fmla="*/ 777389 w 5866730"/>
                  <a:gd name="connsiteY418" fmla="*/ 1996373 h 5677518"/>
                  <a:gd name="connsiteX419" fmla="*/ 911203 w 5866730"/>
                  <a:gd name="connsiteY419" fmla="*/ 2186332 h 5677518"/>
                  <a:gd name="connsiteX420" fmla="*/ 966557 w 5866730"/>
                  <a:gd name="connsiteY420" fmla="*/ 2361312 h 5677518"/>
                  <a:gd name="connsiteX421" fmla="*/ 862597 w 5866730"/>
                  <a:gd name="connsiteY421" fmla="*/ 2329408 h 5677518"/>
                  <a:gd name="connsiteX422" fmla="*/ 668357 w 5866730"/>
                  <a:gd name="connsiteY422" fmla="*/ 2268686 h 5677518"/>
                  <a:gd name="connsiteX423" fmla="*/ 777566 w 5866730"/>
                  <a:gd name="connsiteY423" fmla="*/ 2445657 h 5677518"/>
                  <a:gd name="connsiteX424" fmla="*/ 755304 w 5866730"/>
                  <a:gd name="connsiteY424" fmla="*/ 2465347 h 5677518"/>
                  <a:gd name="connsiteX425" fmla="*/ 642222 w 5866730"/>
                  <a:gd name="connsiteY425" fmla="*/ 2441653 h 5677518"/>
                  <a:gd name="connsiteX426" fmla="*/ 586965 w 5866730"/>
                  <a:gd name="connsiteY426" fmla="*/ 2471027 h 5677518"/>
                  <a:gd name="connsiteX427" fmla="*/ 642761 w 5866730"/>
                  <a:gd name="connsiteY427" fmla="*/ 2548773 h 5677518"/>
                  <a:gd name="connsiteX428" fmla="*/ 795287 w 5866730"/>
                  <a:gd name="connsiteY428" fmla="*/ 2704901 h 5677518"/>
                  <a:gd name="connsiteX429" fmla="*/ 1172802 w 5866730"/>
                  <a:gd name="connsiteY429" fmla="*/ 2891137 h 5677518"/>
                  <a:gd name="connsiteX430" fmla="*/ 1597031 w 5866730"/>
                  <a:gd name="connsiteY430" fmla="*/ 2912431 h 5677518"/>
                  <a:gd name="connsiteX431" fmla="*/ 1792575 w 5866730"/>
                  <a:gd name="connsiteY431" fmla="*/ 2837464 h 5677518"/>
                  <a:gd name="connsiteX432" fmla="*/ 1877518 w 5866730"/>
                  <a:gd name="connsiteY432" fmla="*/ 2796247 h 5677518"/>
                  <a:gd name="connsiteX433" fmla="*/ 1962975 w 5866730"/>
                  <a:gd name="connsiteY433" fmla="*/ 2739778 h 5677518"/>
                  <a:gd name="connsiteX434" fmla="*/ 2100188 w 5866730"/>
                  <a:gd name="connsiteY434" fmla="*/ 2608102 h 5677518"/>
                  <a:gd name="connsiteX435" fmla="*/ 2155445 w 5866730"/>
                  <a:gd name="connsiteY435" fmla="*/ 2546275 h 5677518"/>
                  <a:gd name="connsiteX436" fmla="*/ 2207110 w 5866730"/>
                  <a:gd name="connsiteY436" fmla="*/ 2470713 h 5677518"/>
                  <a:gd name="connsiteX437" fmla="*/ 2399378 w 5866730"/>
                  <a:gd name="connsiteY437" fmla="*/ 2088283 h 5677518"/>
                  <a:gd name="connsiteX438" fmla="*/ 2456165 w 5866730"/>
                  <a:gd name="connsiteY438" fmla="*/ 1877032 h 5677518"/>
                  <a:gd name="connsiteX439" fmla="*/ 2481688 w 5866730"/>
                  <a:gd name="connsiteY439" fmla="*/ 1781569 h 5677518"/>
                  <a:gd name="connsiteX440" fmla="*/ 2420690 w 5866730"/>
                  <a:gd name="connsiteY440" fmla="*/ 1738120 h 5677518"/>
                  <a:gd name="connsiteX441" fmla="*/ 2258937 w 5866730"/>
                  <a:gd name="connsiteY441" fmla="*/ 1651407 h 5677518"/>
                  <a:gd name="connsiteX442" fmla="*/ 2193971 w 5866730"/>
                  <a:gd name="connsiteY442" fmla="*/ 1747868 h 5677518"/>
                  <a:gd name="connsiteX443" fmla="*/ 2016839 w 5866730"/>
                  <a:gd name="connsiteY443" fmla="*/ 2169107 h 5677518"/>
                  <a:gd name="connsiteX444" fmla="*/ 2635888 w 5866730"/>
                  <a:gd name="connsiteY444" fmla="*/ 2227194 h 5677518"/>
                  <a:gd name="connsiteX445" fmla="*/ 2710154 w 5866730"/>
                  <a:gd name="connsiteY445" fmla="*/ 2242607 h 5677518"/>
                  <a:gd name="connsiteX446" fmla="*/ 2635421 w 5866730"/>
                  <a:gd name="connsiteY446" fmla="*/ 2171201 h 5677518"/>
                  <a:gd name="connsiteX447" fmla="*/ 2635888 w 5866730"/>
                  <a:gd name="connsiteY447" fmla="*/ 2227194 h 5677518"/>
                  <a:gd name="connsiteX448" fmla="*/ 2541647 w 5866730"/>
                  <a:gd name="connsiteY448" fmla="*/ 3259645 h 5677518"/>
                  <a:gd name="connsiteX449" fmla="*/ 2649527 w 5866730"/>
                  <a:gd name="connsiteY449" fmla="*/ 3273196 h 5677518"/>
                  <a:gd name="connsiteX450" fmla="*/ 2751281 w 5866730"/>
                  <a:gd name="connsiteY450" fmla="*/ 3269256 h 5677518"/>
                  <a:gd name="connsiteX451" fmla="*/ 2756402 w 5866730"/>
                  <a:gd name="connsiteY451" fmla="*/ 3124584 h 5677518"/>
                  <a:gd name="connsiteX452" fmla="*/ 2702763 w 5866730"/>
                  <a:gd name="connsiteY452" fmla="*/ 3045388 h 5677518"/>
                  <a:gd name="connsiteX453" fmla="*/ 2678303 w 5866730"/>
                  <a:gd name="connsiteY453" fmla="*/ 3011365 h 5677518"/>
                  <a:gd name="connsiteX454" fmla="*/ 2654439 w 5866730"/>
                  <a:gd name="connsiteY454" fmla="*/ 3045235 h 5677518"/>
                  <a:gd name="connsiteX455" fmla="*/ 2601332 w 5866730"/>
                  <a:gd name="connsiteY455" fmla="*/ 3153790 h 5677518"/>
                  <a:gd name="connsiteX456" fmla="*/ 2541647 w 5866730"/>
                  <a:gd name="connsiteY456" fmla="*/ 3259645 h 5677518"/>
                  <a:gd name="connsiteX457" fmla="*/ 1630074 w 5866730"/>
                  <a:gd name="connsiteY457" fmla="*/ 3795117 h 5677518"/>
                  <a:gd name="connsiteX458" fmla="*/ 1477604 w 5866730"/>
                  <a:gd name="connsiteY458" fmla="*/ 3800579 h 5677518"/>
                  <a:gd name="connsiteX459" fmla="*/ 1378000 w 5866730"/>
                  <a:gd name="connsiteY459" fmla="*/ 3821333 h 5677518"/>
                  <a:gd name="connsiteX460" fmla="*/ 1630074 w 5866730"/>
                  <a:gd name="connsiteY460" fmla="*/ 3795117 h 5677518"/>
                  <a:gd name="connsiteX461" fmla="*/ 20073 w 5866730"/>
                  <a:gd name="connsiteY461" fmla="*/ 4698783 h 5677518"/>
                  <a:gd name="connsiteX462" fmla="*/ 1740 w 5866730"/>
                  <a:gd name="connsiteY462" fmla="*/ 4641283 h 5677518"/>
                  <a:gd name="connsiteX463" fmla="*/ 5766 w 5866730"/>
                  <a:gd name="connsiteY463" fmla="*/ 4584500 h 5677518"/>
                  <a:gd name="connsiteX464" fmla="*/ 16305 w 5866730"/>
                  <a:gd name="connsiteY464" fmla="*/ 4576992 h 5677518"/>
                  <a:gd name="connsiteX465" fmla="*/ 5355 w 5866730"/>
                  <a:gd name="connsiteY465" fmla="*/ 4529208 h 5677518"/>
                  <a:gd name="connsiteX466" fmla="*/ 6055 w 5866730"/>
                  <a:gd name="connsiteY466" fmla="*/ 4505054 h 5677518"/>
                  <a:gd name="connsiteX467" fmla="*/ 24485 w 5866730"/>
                  <a:gd name="connsiteY467" fmla="*/ 4496603 h 5677518"/>
                  <a:gd name="connsiteX468" fmla="*/ 39034 w 5866730"/>
                  <a:gd name="connsiteY468" fmla="*/ 4485678 h 5677518"/>
                  <a:gd name="connsiteX469" fmla="*/ 20878 w 5866730"/>
                  <a:gd name="connsiteY469" fmla="*/ 4476373 h 5677518"/>
                  <a:gd name="connsiteX470" fmla="*/ 6579 w 5866730"/>
                  <a:gd name="connsiteY470" fmla="*/ 4414435 h 5677518"/>
                  <a:gd name="connsiteX471" fmla="*/ 19445 w 5866730"/>
                  <a:gd name="connsiteY471" fmla="*/ 4341885 h 5677518"/>
                  <a:gd name="connsiteX472" fmla="*/ 27633 w 5866730"/>
                  <a:gd name="connsiteY472" fmla="*/ 4321671 h 5677518"/>
                  <a:gd name="connsiteX473" fmla="*/ 16120 w 5866730"/>
                  <a:gd name="connsiteY473" fmla="*/ 4298299 h 5677518"/>
                  <a:gd name="connsiteX474" fmla="*/ 26707 w 5866730"/>
                  <a:gd name="connsiteY474" fmla="*/ 4257114 h 5677518"/>
                  <a:gd name="connsiteX475" fmla="*/ 25886 w 5866730"/>
                  <a:gd name="connsiteY475" fmla="*/ 4213278 h 5677518"/>
                  <a:gd name="connsiteX476" fmla="*/ 21933 w 5866730"/>
                  <a:gd name="connsiteY476" fmla="*/ 4189994 h 5677518"/>
                  <a:gd name="connsiteX477" fmla="*/ 23954 w 5866730"/>
                  <a:gd name="connsiteY477" fmla="*/ 4156753 h 5677518"/>
                  <a:gd name="connsiteX478" fmla="*/ 34026 w 5866730"/>
                  <a:gd name="connsiteY478" fmla="*/ 4066116 h 5677518"/>
                  <a:gd name="connsiteX479" fmla="*/ 41490 w 5866730"/>
                  <a:gd name="connsiteY479" fmla="*/ 4051308 h 5677518"/>
                  <a:gd name="connsiteX480" fmla="*/ 35194 w 5866730"/>
                  <a:gd name="connsiteY480" fmla="*/ 4035880 h 5677518"/>
                  <a:gd name="connsiteX481" fmla="*/ 34815 w 5866730"/>
                  <a:gd name="connsiteY481" fmla="*/ 3994026 h 5677518"/>
                  <a:gd name="connsiteX482" fmla="*/ 28567 w 5866730"/>
                  <a:gd name="connsiteY482" fmla="*/ 3916747 h 5677518"/>
                  <a:gd name="connsiteX483" fmla="*/ 30435 w 5866730"/>
                  <a:gd name="connsiteY483" fmla="*/ 3889057 h 5677518"/>
                  <a:gd name="connsiteX484" fmla="*/ 50362 w 5866730"/>
                  <a:gd name="connsiteY484" fmla="*/ 3879743 h 5677518"/>
                  <a:gd name="connsiteX485" fmla="*/ 38446 w 5866730"/>
                  <a:gd name="connsiteY485" fmla="*/ 3866152 h 5677518"/>
                  <a:gd name="connsiteX486" fmla="*/ 36908 w 5866730"/>
                  <a:gd name="connsiteY486" fmla="*/ 3846002 h 5677518"/>
                  <a:gd name="connsiteX487" fmla="*/ 80128 w 5866730"/>
                  <a:gd name="connsiteY487" fmla="*/ 3731978 h 5677518"/>
                  <a:gd name="connsiteX488" fmla="*/ 93228 w 5866730"/>
                  <a:gd name="connsiteY488" fmla="*/ 3681036 h 5677518"/>
                  <a:gd name="connsiteX489" fmla="*/ 139918 w 5866730"/>
                  <a:gd name="connsiteY489" fmla="*/ 3701339 h 5677518"/>
                  <a:gd name="connsiteX490" fmla="*/ 209660 w 5866730"/>
                  <a:gd name="connsiteY490" fmla="*/ 3704473 h 5677518"/>
                  <a:gd name="connsiteX491" fmla="*/ 319803 w 5866730"/>
                  <a:gd name="connsiteY491" fmla="*/ 3700928 h 5677518"/>
                  <a:gd name="connsiteX492" fmla="*/ 430494 w 5866730"/>
                  <a:gd name="connsiteY492" fmla="*/ 3707035 h 5677518"/>
                  <a:gd name="connsiteX493" fmla="*/ 547956 w 5866730"/>
                  <a:gd name="connsiteY493" fmla="*/ 3721842 h 5677518"/>
                  <a:gd name="connsiteX494" fmla="*/ 725779 w 5866730"/>
                  <a:gd name="connsiteY494" fmla="*/ 3720223 h 5677518"/>
                  <a:gd name="connsiteX495" fmla="*/ 771101 w 5866730"/>
                  <a:gd name="connsiteY495" fmla="*/ 3706019 h 5677518"/>
                  <a:gd name="connsiteX496" fmla="*/ 760706 w 5866730"/>
                  <a:gd name="connsiteY496" fmla="*/ 3682317 h 5677518"/>
                  <a:gd name="connsiteX497" fmla="*/ 762663 w 5866730"/>
                  <a:gd name="connsiteY497" fmla="*/ 3643009 h 5677518"/>
                  <a:gd name="connsiteX498" fmla="*/ 834964 w 5866730"/>
                  <a:gd name="connsiteY498" fmla="*/ 3649350 h 5677518"/>
                  <a:gd name="connsiteX499" fmla="*/ 945277 w 5866730"/>
                  <a:gd name="connsiteY499" fmla="*/ 3695530 h 5677518"/>
                  <a:gd name="connsiteX500" fmla="*/ 1440503 w 5866730"/>
                  <a:gd name="connsiteY500" fmla="*/ 3715180 h 5677518"/>
                  <a:gd name="connsiteX501" fmla="*/ 1915939 w 5866730"/>
                  <a:gd name="connsiteY501" fmla="*/ 3607351 h 5677518"/>
                  <a:gd name="connsiteX502" fmla="*/ 2300193 w 5866730"/>
                  <a:gd name="connsiteY502" fmla="*/ 3393102 h 5677518"/>
                  <a:gd name="connsiteX503" fmla="*/ 2555334 w 5866730"/>
                  <a:gd name="connsiteY503" fmla="*/ 3015506 h 5677518"/>
                  <a:gd name="connsiteX504" fmla="*/ 2570527 w 5866730"/>
                  <a:gd name="connsiteY504" fmla="*/ 2545985 h 5677518"/>
                  <a:gd name="connsiteX505" fmla="*/ 2547355 w 5866730"/>
                  <a:gd name="connsiteY505" fmla="*/ 2310983 h 5677518"/>
                  <a:gd name="connsiteX506" fmla="*/ 2572145 w 5866730"/>
                  <a:gd name="connsiteY506" fmla="*/ 2088033 h 5677518"/>
                  <a:gd name="connsiteX507" fmla="*/ 2590462 w 5866730"/>
                  <a:gd name="connsiteY507" fmla="*/ 2030340 h 5677518"/>
                  <a:gd name="connsiteX508" fmla="*/ 2589746 w 5866730"/>
                  <a:gd name="connsiteY508" fmla="*/ 1980776 h 5677518"/>
                  <a:gd name="connsiteX509" fmla="*/ 2652619 w 5866730"/>
                  <a:gd name="connsiteY509" fmla="*/ 1920932 h 5677518"/>
                  <a:gd name="connsiteX510" fmla="*/ 2646484 w 5866730"/>
                  <a:gd name="connsiteY510" fmla="*/ 1831915 h 5677518"/>
                  <a:gd name="connsiteX511" fmla="*/ 2613232 w 5866730"/>
                  <a:gd name="connsiteY511" fmla="*/ 1695767 h 5677518"/>
                  <a:gd name="connsiteX512" fmla="*/ 2583796 w 5866730"/>
                  <a:gd name="connsiteY512" fmla="*/ 1778306 h 5677518"/>
                  <a:gd name="connsiteX513" fmla="*/ 2576815 w 5866730"/>
                  <a:gd name="connsiteY513" fmla="*/ 1805086 h 5677518"/>
                  <a:gd name="connsiteX514" fmla="*/ 2561171 w 5866730"/>
                  <a:gd name="connsiteY514" fmla="*/ 1813530 h 5677518"/>
                  <a:gd name="connsiteX515" fmla="*/ 2550938 w 5866730"/>
                  <a:gd name="connsiteY515" fmla="*/ 1861700 h 5677518"/>
                  <a:gd name="connsiteX516" fmla="*/ 2535761 w 5866730"/>
                  <a:gd name="connsiteY516" fmla="*/ 1970520 h 5677518"/>
                  <a:gd name="connsiteX517" fmla="*/ 2452485 w 5866730"/>
                  <a:gd name="connsiteY517" fmla="*/ 2326339 h 5677518"/>
                  <a:gd name="connsiteX518" fmla="*/ 2070107 w 5866730"/>
                  <a:gd name="connsiteY518" fmla="*/ 2884112 h 5677518"/>
                  <a:gd name="connsiteX519" fmla="*/ 1792913 w 5866730"/>
                  <a:gd name="connsiteY519" fmla="*/ 3030049 h 5677518"/>
                  <a:gd name="connsiteX520" fmla="*/ 1445286 w 5866730"/>
                  <a:gd name="connsiteY520" fmla="*/ 3084785 h 5677518"/>
                  <a:gd name="connsiteX521" fmla="*/ 1105830 w 5866730"/>
                  <a:gd name="connsiteY521" fmla="*/ 2991296 h 5677518"/>
                  <a:gd name="connsiteX522" fmla="*/ 812461 w 5866730"/>
                  <a:gd name="connsiteY522" fmla="*/ 2830068 h 5677518"/>
                  <a:gd name="connsiteX523" fmla="*/ 554977 w 5866730"/>
                  <a:gd name="connsiteY523" fmla="*/ 2548209 h 5677518"/>
                  <a:gd name="connsiteX524" fmla="*/ 498625 w 5866730"/>
                  <a:gd name="connsiteY524" fmla="*/ 2380753 h 5677518"/>
                  <a:gd name="connsiteX525" fmla="*/ 642375 w 5866730"/>
                  <a:gd name="connsiteY525" fmla="*/ 2372439 h 5677518"/>
                  <a:gd name="connsiteX526" fmla="*/ 574131 w 5866730"/>
                  <a:gd name="connsiteY526" fmla="*/ 2180652 h 5677518"/>
                  <a:gd name="connsiteX527" fmla="*/ 839111 w 5866730"/>
                  <a:gd name="connsiteY527" fmla="*/ 2213877 h 5677518"/>
                  <a:gd name="connsiteX528" fmla="*/ 726383 w 5866730"/>
                  <a:gd name="connsiteY528" fmla="*/ 2035085 h 5677518"/>
                  <a:gd name="connsiteX529" fmla="*/ 731359 w 5866730"/>
                  <a:gd name="connsiteY529" fmla="*/ 1872802 h 5677518"/>
                  <a:gd name="connsiteX530" fmla="*/ 788371 w 5866730"/>
                  <a:gd name="connsiteY530" fmla="*/ 1906059 h 5677518"/>
                  <a:gd name="connsiteX531" fmla="*/ 872645 w 5866730"/>
                  <a:gd name="connsiteY531" fmla="*/ 1975289 h 5677518"/>
                  <a:gd name="connsiteX532" fmla="*/ 1069003 w 5866730"/>
                  <a:gd name="connsiteY532" fmla="*/ 2105717 h 5677518"/>
                  <a:gd name="connsiteX533" fmla="*/ 1506887 w 5866730"/>
                  <a:gd name="connsiteY533" fmla="*/ 2202501 h 5677518"/>
                  <a:gd name="connsiteX534" fmla="*/ 1900223 w 5866730"/>
                  <a:gd name="connsiteY534" fmla="*/ 2057668 h 5677518"/>
                  <a:gd name="connsiteX535" fmla="*/ 2047443 w 5866730"/>
                  <a:gd name="connsiteY535" fmla="*/ 1866115 h 5677518"/>
                  <a:gd name="connsiteX536" fmla="*/ 2131983 w 5866730"/>
                  <a:gd name="connsiteY536" fmla="*/ 1596574 h 5677518"/>
                  <a:gd name="connsiteX537" fmla="*/ 2072837 w 5866730"/>
                  <a:gd name="connsiteY537" fmla="*/ 1545664 h 5677518"/>
                  <a:gd name="connsiteX538" fmla="*/ 2080244 w 5866730"/>
                  <a:gd name="connsiteY538" fmla="*/ 1376356 h 5677518"/>
                  <a:gd name="connsiteX539" fmla="*/ 2119922 w 5866730"/>
                  <a:gd name="connsiteY539" fmla="*/ 1026740 h 5677518"/>
                  <a:gd name="connsiteX540" fmla="*/ 2143536 w 5866730"/>
                  <a:gd name="connsiteY540" fmla="*/ 967831 h 5677518"/>
                  <a:gd name="connsiteX541" fmla="*/ 2152457 w 5866730"/>
                  <a:gd name="connsiteY541" fmla="*/ 917864 h 5677518"/>
                  <a:gd name="connsiteX542" fmla="*/ 2056541 w 5866730"/>
                  <a:gd name="connsiteY542" fmla="*/ 777156 h 5677518"/>
                  <a:gd name="connsiteX543" fmla="*/ 2014480 w 5866730"/>
                  <a:gd name="connsiteY543" fmla="*/ 695567 h 5677518"/>
                  <a:gd name="connsiteX544" fmla="*/ 1917895 w 5866730"/>
                  <a:gd name="connsiteY544" fmla="*/ 583999 h 5677518"/>
                  <a:gd name="connsiteX545" fmla="*/ 1826866 w 5866730"/>
                  <a:gd name="connsiteY545" fmla="*/ 446296 h 5677518"/>
                  <a:gd name="connsiteX546" fmla="*/ 1799459 w 5866730"/>
                  <a:gd name="connsiteY546" fmla="*/ 368244 h 5677518"/>
                  <a:gd name="connsiteX547" fmla="*/ 1802462 w 5866730"/>
                  <a:gd name="connsiteY547" fmla="*/ 270832 h 5677518"/>
                  <a:gd name="connsiteX548" fmla="*/ 1952710 w 5866730"/>
                  <a:gd name="connsiteY548" fmla="*/ 35822 h 5677518"/>
                  <a:gd name="connsiteX549" fmla="*/ 2225935 w 5866730"/>
                  <a:gd name="connsiteY549" fmla="*/ 13497 h 5677518"/>
                  <a:gd name="connsiteX550" fmla="*/ 2437276 w 5866730"/>
                  <a:gd name="connsiteY550" fmla="*/ 232386 h 5677518"/>
                  <a:gd name="connsiteX551" fmla="*/ 2473998 w 5866730"/>
                  <a:gd name="connsiteY551" fmla="*/ 312130 h 5677518"/>
                  <a:gd name="connsiteX552" fmla="*/ 2526494 w 5866730"/>
                  <a:gd name="connsiteY552" fmla="*/ 350125 h 5677518"/>
                  <a:gd name="connsiteX553" fmla="*/ 2550262 w 5866730"/>
                  <a:gd name="connsiteY553" fmla="*/ 475590 h 5677518"/>
                  <a:gd name="connsiteX554" fmla="*/ 2505037 w 5866730"/>
                  <a:gd name="connsiteY554" fmla="*/ 643062 h 5677518"/>
                  <a:gd name="connsiteX555" fmla="*/ 2386713 w 5866730"/>
                  <a:gd name="connsiteY555" fmla="*/ 727068 h 5677518"/>
                  <a:gd name="connsiteX556" fmla="*/ 2455875 w 5866730"/>
                  <a:gd name="connsiteY556" fmla="*/ 774223 h 5677518"/>
                  <a:gd name="connsiteX557" fmla="*/ 2564907 w 5866730"/>
                  <a:gd name="connsiteY557" fmla="*/ 775125 h 5677518"/>
                  <a:gd name="connsiteX558" fmla="*/ 2778648 w 5866730"/>
                  <a:gd name="connsiteY558" fmla="*/ 808995 h 5677518"/>
                  <a:gd name="connsiteX559" fmla="*/ 2968983 w 5866730"/>
                  <a:gd name="connsiteY559" fmla="*/ 900349 h 5677518"/>
                  <a:gd name="connsiteX560" fmla="*/ 3057001 w 5866730"/>
                  <a:gd name="connsiteY560" fmla="*/ 940640 h 5677518"/>
                  <a:gd name="connsiteX561" fmla="*/ 3152612 w 5866730"/>
                  <a:gd name="connsiteY561" fmla="*/ 941099 h 5677518"/>
                  <a:gd name="connsiteX562" fmla="*/ 3370668 w 5866730"/>
                  <a:gd name="connsiteY562" fmla="*/ 937200 h 5677518"/>
                  <a:gd name="connsiteX563" fmla="*/ 3601365 w 5866730"/>
                  <a:gd name="connsiteY563" fmla="*/ 930972 h 5677518"/>
                  <a:gd name="connsiteX564" fmla="*/ 3700478 w 5866730"/>
                  <a:gd name="connsiteY564" fmla="*/ 927951 h 5677518"/>
                  <a:gd name="connsiteX565" fmla="*/ 3774841 w 5866730"/>
                  <a:gd name="connsiteY565" fmla="*/ 944136 h 5677518"/>
                  <a:gd name="connsiteX566" fmla="*/ 3826515 w 5866730"/>
                  <a:gd name="connsiteY566" fmla="*/ 996109 h 5677518"/>
                  <a:gd name="connsiteX567" fmla="*/ 3912858 w 5866730"/>
                  <a:gd name="connsiteY567" fmla="*/ 984073 h 5677518"/>
                  <a:gd name="connsiteX568" fmla="*/ 4130295 w 5866730"/>
                  <a:gd name="connsiteY568" fmla="*/ 945385 h 5677518"/>
                  <a:gd name="connsiteX569" fmla="*/ 4229851 w 5866730"/>
                  <a:gd name="connsiteY569" fmla="*/ 921892 h 5677518"/>
                  <a:gd name="connsiteX570" fmla="*/ 4336113 w 5866730"/>
                  <a:gd name="connsiteY570" fmla="*/ 906045 h 5677518"/>
                  <a:gd name="connsiteX571" fmla="*/ 4511392 w 5866730"/>
                  <a:gd name="connsiteY571" fmla="*/ 880634 h 5677518"/>
                  <a:gd name="connsiteX572" fmla="*/ 4719513 w 5866730"/>
                  <a:gd name="connsiteY572" fmla="*/ 848730 h 5677518"/>
                  <a:gd name="connsiteX573" fmla="*/ 5589243 w 5866730"/>
                  <a:gd name="connsiteY573" fmla="*/ 981350 h 5677518"/>
                  <a:gd name="connsiteX574" fmla="*/ 5757687 w 5866730"/>
                  <a:gd name="connsiteY574" fmla="*/ 1120930 h 5677518"/>
                  <a:gd name="connsiteX575" fmla="*/ 5863482 w 5866730"/>
                  <a:gd name="connsiteY575" fmla="*/ 1301784 h 5677518"/>
                  <a:gd name="connsiteX576" fmla="*/ 5787421 w 5866730"/>
                  <a:gd name="connsiteY576" fmla="*/ 1464438 h 5677518"/>
                  <a:gd name="connsiteX577" fmla="*/ 5565830 w 5866730"/>
                  <a:gd name="connsiteY577" fmla="*/ 1385403 h 5677518"/>
                  <a:gd name="connsiteX578" fmla="*/ 5605338 w 5866730"/>
                  <a:gd name="connsiteY578" fmla="*/ 1663452 h 5677518"/>
                  <a:gd name="connsiteX579" fmla="*/ 5336525 w 5866730"/>
                  <a:gd name="connsiteY579" fmla="*/ 1537004 h 5677518"/>
                  <a:gd name="connsiteX580" fmla="*/ 5282702 w 5866730"/>
                  <a:gd name="connsiteY580" fmla="*/ 1875815 h 5677518"/>
                  <a:gd name="connsiteX581" fmla="*/ 5026820 w 5866730"/>
                  <a:gd name="connsiteY581" fmla="*/ 1620188 h 5677518"/>
                  <a:gd name="connsiteX582" fmla="*/ 4943077 w 5866730"/>
                  <a:gd name="connsiteY582" fmla="*/ 1467604 h 5677518"/>
                  <a:gd name="connsiteX583" fmla="*/ 4791348 w 5866730"/>
                  <a:gd name="connsiteY583" fmla="*/ 1421875 h 5677518"/>
                  <a:gd name="connsiteX584" fmla="*/ 4390895 w 5866730"/>
                  <a:gd name="connsiteY584" fmla="*/ 1405005 h 5677518"/>
                  <a:gd name="connsiteX585" fmla="*/ 3883994 w 5866730"/>
                  <a:gd name="connsiteY585" fmla="*/ 1413126 h 5677518"/>
                  <a:gd name="connsiteX586" fmla="*/ 3840444 w 5866730"/>
                  <a:gd name="connsiteY586" fmla="*/ 1518200 h 5677518"/>
                  <a:gd name="connsiteX587" fmla="*/ 3681292 w 5866730"/>
                  <a:gd name="connsiteY587" fmla="*/ 1510103 h 5677518"/>
                  <a:gd name="connsiteX588" fmla="*/ 3725244 w 5866730"/>
                  <a:gd name="connsiteY588" fmla="*/ 1566434 h 5677518"/>
                  <a:gd name="connsiteX589" fmla="*/ 3782707 w 5866730"/>
                  <a:gd name="connsiteY589" fmla="*/ 1652656 h 5677518"/>
                  <a:gd name="connsiteX590" fmla="*/ 3876699 w 5866730"/>
                  <a:gd name="connsiteY590" fmla="*/ 1833284 h 5677518"/>
                  <a:gd name="connsiteX591" fmla="*/ 3907858 w 5866730"/>
                  <a:gd name="connsiteY591" fmla="*/ 1931123 h 5677518"/>
                  <a:gd name="connsiteX592" fmla="*/ 3922939 w 5866730"/>
                  <a:gd name="connsiteY592" fmla="*/ 1995229 h 5677518"/>
                  <a:gd name="connsiteX593" fmla="*/ 3970925 w 5866730"/>
                  <a:gd name="connsiteY593" fmla="*/ 2020390 h 5677518"/>
                  <a:gd name="connsiteX594" fmla="*/ 3962656 w 5866730"/>
                  <a:gd name="connsiteY594" fmla="*/ 2077165 h 5677518"/>
                  <a:gd name="connsiteX595" fmla="*/ 3961666 w 5866730"/>
                  <a:gd name="connsiteY595" fmla="*/ 2162460 h 5677518"/>
                  <a:gd name="connsiteX596" fmla="*/ 3946248 w 5866730"/>
                  <a:gd name="connsiteY596" fmla="*/ 2273826 h 5677518"/>
                  <a:gd name="connsiteX597" fmla="*/ 3895121 w 5866730"/>
                  <a:gd name="connsiteY597" fmla="*/ 2469367 h 5677518"/>
                  <a:gd name="connsiteX598" fmla="*/ 3934549 w 5866730"/>
                  <a:gd name="connsiteY598" fmla="*/ 2658157 h 5677518"/>
                  <a:gd name="connsiteX599" fmla="*/ 3975563 w 5866730"/>
                  <a:gd name="connsiteY599" fmla="*/ 2869086 h 5677518"/>
                  <a:gd name="connsiteX600" fmla="*/ 4012293 w 5866730"/>
                  <a:gd name="connsiteY600" fmla="*/ 3093792 h 5677518"/>
                  <a:gd name="connsiteX601" fmla="*/ 4051536 w 5866730"/>
                  <a:gd name="connsiteY601" fmla="*/ 3312214 h 5677518"/>
                  <a:gd name="connsiteX602" fmla="*/ 4103363 w 5866730"/>
                  <a:gd name="connsiteY602" fmla="*/ 3733468 h 5677518"/>
                  <a:gd name="connsiteX603" fmla="*/ 4119651 w 5866730"/>
                  <a:gd name="connsiteY603" fmla="*/ 3955064 h 5677518"/>
                  <a:gd name="connsiteX604" fmla="*/ 4131454 w 5866730"/>
                  <a:gd name="connsiteY604" fmla="*/ 4160982 h 5677518"/>
                  <a:gd name="connsiteX605" fmla="*/ 4136993 w 5866730"/>
                  <a:gd name="connsiteY605" fmla="*/ 4380685 h 5677518"/>
                  <a:gd name="connsiteX606" fmla="*/ 4127855 w 5866730"/>
                  <a:gd name="connsiteY606" fmla="*/ 4597416 h 5677518"/>
                  <a:gd name="connsiteX607" fmla="*/ 4125649 w 5866730"/>
                  <a:gd name="connsiteY607" fmla="*/ 4700854 h 5677518"/>
                  <a:gd name="connsiteX608" fmla="*/ 4126833 w 5866730"/>
                  <a:gd name="connsiteY608" fmla="*/ 4792513 h 5677518"/>
                  <a:gd name="connsiteX609" fmla="*/ 3983566 w 5866730"/>
                  <a:gd name="connsiteY609" fmla="*/ 4899045 h 5677518"/>
                  <a:gd name="connsiteX610" fmla="*/ 3796274 w 5866730"/>
                  <a:gd name="connsiteY610" fmla="*/ 4947723 h 5677518"/>
                  <a:gd name="connsiteX611" fmla="*/ 3704375 w 5866730"/>
                  <a:gd name="connsiteY611" fmla="*/ 4965601 h 5677518"/>
                  <a:gd name="connsiteX612" fmla="*/ 3667282 w 5866730"/>
                  <a:gd name="connsiteY612" fmla="*/ 4971748 h 5677518"/>
                  <a:gd name="connsiteX613" fmla="*/ 3652846 w 5866730"/>
                  <a:gd name="connsiteY613" fmla="*/ 4994750 h 5677518"/>
                  <a:gd name="connsiteX614" fmla="*/ 3665205 w 5866730"/>
                  <a:gd name="connsiteY614" fmla="*/ 5090107 h 5677518"/>
                  <a:gd name="connsiteX615" fmla="*/ 3674826 w 5866730"/>
                  <a:gd name="connsiteY615" fmla="*/ 5189179 h 5677518"/>
                  <a:gd name="connsiteX616" fmla="*/ 3795090 w 5866730"/>
                  <a:gd name="connsiteY616" fmla="*/ 5221720 h 5677518"/>
                  <a:gd name="connsiteX617" fmla="*/ 3831974 w 5866730"/>
                  <a:gd name="connsiteY617" fmla="*/ 5170786 h 5677518"/>
                  <a:gd name="connsiteX618" fmla="*/ 3868914 w 5866730"/>
                  <a:gd name="connsiteY618" fmla="*/ 5202344 h 5677518"/>
                  <a:gd name="connsiteX619" fmla="*/ 3871691 w 5866730"/>
                  <a:gd name="connsiteY619" fmla="*/ 5257499 h 5677518"/>
                  <a:gd name="connsiteX620" fmla="*/ 3931997 w 5866730"/>
                  <a:gd name="connsiteY620" fmla="*/ 5253374 h 5677518"/>
                  <a:gd name="connsiteX621" fmla="*/ 4017350 w 5866730"/>
                  <a:gd name="connsiteY621" fmla="*/ 5221961 h 5677518"/>
                  <a:gd name="connsiteX622" fmla="*/ 4028630 w 5866730"/>
                  <a:gd name="connsiteY622" fmla="*/ 5281137 h 5677518"/>
                  <a:gd name="connsiteX623" fmla="*/ 4103765 w 5866730"/>
                  <a:gd name="connsiteY623" fmla="*/ 5297459 h 5677518"/>
                  <a:gd name="connsiteX624" fmla="*/ 4197162 w 5866730"/>
                  <a:gd name="connsiteY624" fmla="*/ 5302229 h 5677518"/>
                  <a:gd name="connsiteX625" fmla="*/ 4303964 w 5866730"/>
                  <a:gd name="connsiteY625" fmla="*/ 5311623 h 5677518"/>
                  <a:gd name="connsiteX626" fmla="*/ 4473060 w 5866730"/>
                  <a:gd name="connsiteY626" fmla="*/ 5322797 h 5677518"/>
                  <a:gd name="connsiteX627" fmla="*/ 4639829 w 5866730"/>
                  <a:gd name="connsiteY627" fmla="*/ 5378750 h 5677518"/>
                  <a:gd name="connsiteX628" fmla="*/ 4670915 w 5866730"/>
                  <a:gd name="connsiteY628" fmla="*/ 5541235 h 5677518"/>
                  <a:gd name="connsiteX629" fmla="*/ 4663942 w 5866730"/>
                  <a:gd name="connsiteY629" fmla="*/ 5660166 h 5677518"/>
                  <a:gd name="connsiteX630" fmla="*/ 4584709 w 5866730"/>
                  <a:gd name="connsiteY630" fmla="*/ 5671518 h 5677518"/>
                  <a:gd name="connsiteX631" fmla="*/ 4462544 w 5866730"/>
                  <a:gd name="connsiteY631" fmla="*/ 5669415 h 5677518"/>
                  <a:gd name="connsiteX632" fmla="*/ 3567638 w 5866730"/>
                  <a:gd name="connsiteY632" fmla="*/ 5663808 h 5677518"/>
                  <a:gd name="connsiteX633" fmla="*/ 3356771 w 5866730"/>
                  <a:gd name="connsiteY633" fmla="*/ 5656299 h 5677518"/>
                  <a:gd name="connsiteX634" fmla="*/ 3264720 w 5866730"/>
                  <a:gd name="connsiteY634" fmla="*/ 5643908 h 5677518"/>
                  <a:gd name="connsiteX635" fmla="*/ 3181734 w 5866730"/>
                  <a:gd name="connsiteY635" fmla="*/ 5637173 h 5677518"/>
                  <a:gd name="connsiteX636" fmla="*/ 3191065 w 5866730"/>
                  <a:gd name="connsiteY636" fmla="*/ 5514649 h 5677518"/>
                  <a:gd name="connsiteX637" fmla="*/ 3197096 w 5866730"/>
                  <a:gd name="connsiteY637" fmla="*/ 5295332 h 5677518"/>
                  <a:gd name="connsiteX638" fmla="*/ 3197096 w 5866730"/>
                  <a:gd name="connsiteY638" fmla="*/ 5065543 h 5677518"/>
                  <a:gd name="connsiteX639" fmla="*/ 3044981 w 5866730"/>
                  <a:gd name="connsiteY639" fmla="*/ 5063947 h 5677518"/>
                  <a:gd name="connsiteX640" fmla="*/ 3061848 w 5866730"/>
                  <a:gd name="connsiteY640" fmla="*/ 4963087 h 5677518"/>
                  <a:gd name="connsiteX641" fmla="*/ 3075366 w 5866730"/>
                  <a:gd name="connsiteY641" fmla="*/ 4617573 h 5677518"/>
                  <a:gd name="connsiteX642" fmla="*/ 3086953 w 5866730"/>
                  <a:gd name="connsiteY642" fmla="*/ 4262205 h 5677518"/>
                  <a:gd name="connsiteX643" fmla="*/ 3099940 w 5866730"/>
                  <a:gd name="connsiteY643" fmla="*/ 3881709 h 5677518"/>
                  <a:gd name="connsiteX644" fmla="*/ 2815564 w 5866730"/>
                  <a:gd name="connsiteY644" fmla="*/ 4175170 h 5677518"/>
                  <a:gd name="connsiteX645" fmla="*/ 2677184 w 5866730"/>
                  <a:gd name="connsiteY645" fmla="*/ 4280026 h 5677518"/>
                  <a:gd name="connsiteX646" fmla="*/ 2525181 w 5866730"/>
                  <a:gd name="connsiteY646" fmla="*/ 4402946 h 5677518"/>
                  <a:gd name="connsiteX647" fmla="*/ 2213246 w 5866730"/>
                  <a:gd name="connsiteY647" fmla="*/ 4585870 h 5677518"/>
                  <a:gd name="connsiteX648" fmla="*/ 1882920 w 5866730"/>
                  <a:gd name="connsiteY648" fmla="*/ 4739968 h 5677518"/>
                  <a:gd name="connsiteX649" fmla="*/ 1483111 w 5866730"/>
                  <a:gd name="connsiteY649" fmla="*/ 4780993 h 5677518"/>
                  <a:gd name="connsiteX650" fmla="*/ 1292019 w 5866730"/>
                  <a:gd name="connsiteY650" fmla="*/ 4757926 h 5677518"/>
                  <a:gd name="connsiteX651" fmla="*/ 1213292 w 5866730"/>
                  <a:gd name="connsiteY651" fmla="*/ 4742136 h 5677518"/>
                  <a:gd name="connsiteX652" fmla="*/ 1123004 w 5866730"/>
                  <a:gd name="connsiteY652" fmla="*/ 4748517 h 5677518"/>
                  <a:gd name="connsiteX653" fmla="*/ 1052175 w 5866730"/>
                  <a:gd name="connsiteY653" fmla="*/ 4658355 h 5677518"/>
                  <a:gd name="connsiteX654" fmla="*/ 994101 w 5866730"/>
                  <a:gd name="connsiteY654" fmla="*/ 4473408 h 5677518"/>
                  <a:gd name="connsiteX655" fmla="*/ 885286 w 5866730"/>
                  <a:gd name="connsiteY655" fmla="*/ 4154279 h 5677518"/>
                  <a:gd name="connsiteX656" fmla="*/ 843104 w 5866730"/>
                  <a:gd name="connsiteY656" fmla="*/ 4083841 h 5677518"/>
                  <a:gd name="connsiteX657" fmla="*/ 770094 w 5866730"/>
                  <a:gd name="connsiteY657" fmla="*/ 4109581 h 5677518"/>
                  <a:gd name="connsiteX658" fmla="*/ 669613 w 5866730"/>
                  <a:gd name="connsiteY658" fmla="*/ 4125751 h 5677518"/>
                  <a:gd name="connsiteX659" fmla="*/ 618132 w 5866730"/>
                  <a:gd name="connsiteY659" fmla="*/ 4158533 h 5677518"/>
                  <a:gd name="connsiteX660" fmla="*/ 576434 w 5866730"/>
                  <a:gd name="connsiteY660" fmla="*/ 4216766 h 5677518"/>
                  <a:gd name="connsiteX661" fmla="*/ 600693 w 5866730"/>
                  <a:gd name="connsiteY661" fmla="*/ 4264783 h 5677518"/>
                  <a:gd name="connsiteX662" fmla="*/ 521459 w 5866730"/>
                  <a:gd name="connsiteY662" fmla="*/ 4259216 h 5677518"/>
                  <a:gd name="connsiteX663" fmla="*/ 575975 w 5866730"/>
                  <a:gd name="connsiteY663" fmla="*/ 4370735 h 5677518"/>
                  <a:gd name="connsiteX664" fmla="*/ 497103 w 5866730"/>
                  <a:gd name="connsiteY664" fmla="*/ 4350836 h 5677518"/>
                  <a:gd name="connsiteX665" fmla="*/ 433473 w 5866730"/>
                  <a:gd name="connsiteY665" fmla="*/ 4419985 h 5677518"/>
                  <a:gd name="connsiteX666" fmla="*/ 380068 w 5866730"/>
                  <a:gd name="connsiteY666" fmla="*/ 4617403 h 5677518"/>
                  <a:gd name="connsiteX667" fmla="*/ 325181 w 5866730"/>
                  <a:gd name="connsiteY667" fmla="*/ 4805960 h 5677518"/>
                  <a:gd name="connsiteX668" fmla="*/ 234474 w 5866730"/>
                  <a:gd name="connsiteY668" fmla="*/ 4943719 h 5677518"/>
                  <a:gd name="connsiteX669" fmla="*/ 175047 w 5866730"/>
                  <a:gd name="connsiteY669" fmla="*/ 4986056 h 5677518"/>
                  <a:gd name="connsiteX670" fmla="*/ 97753 w 5866730"/>
                  <a:gd name="connsiteY670" fmla="*/ 4971047 h 5677518"/>
                  <a:gd name="connsiteX671" fmla="*/ 47174 w 5866730"/>
                  <a:gd name="connsiteY671" fmla="*/ 4927348 h 5677518"/>
                  <a:gd name="connsiteX672" fmla="*/ 18736 w 5866730"/>
                  <a:gd name="connsiteY672" fmla="*/ 4865240 h 5677518"/>
                  <a:gd name="connsiteX673" fmla="*/ 22666 w 5866730"/>
                  <a:gd name="connsiteY673" fmla="*/ 4900020 h 5677518"/>
                  <a:gd name="connsiteX674" fmla="*/ 17851 w 5866730"/>
                  <a:gd name="connsiteY674" fmla="*/ 4821195 h 5677518"/>
                  <a:gd name="connsiteX675" fmla="*/ 7384 w 5866730"/>
                  <a:gd name="connsiteY675" fmla="*/ 4797404 h 5677518"/>
                  <a:gd name="connsiteX676" fmla="*/ 15250 w 5866730"/>
                  <a:gd name="connsiteY676" fmla="*/ 4780775 h 5677518"/>
                  <a:gd name="connsiteX677" fmla="*/ 14670 w 5866730"/>
                  <a:gd name="connsiteY677" fmla="*/ 4753616 h 5677518"/>
                  <a:gd name="connsiteX678" fmla="*/ 3656 w 5866730"/>
                  <a:gd name="connsiteY678" fmla="*/ 4737503 h 5677518"/>
                  <a:gd name="connsiteX679" fmla="*/ 1861 w 5866730"/>
                  <a:gd name="connsiteY679" fmla="*/ 4725152 h 5677518"/>
                  <a:gd name="connsiteX680" fmla="*/ 20073 w 5866730"/>
                  <a:gd name="connsiteY680" fmla="*/ 4698783 h 567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5866730" h="5677518">
                    <a:moveTo>
                      <a:pt x="27359" y="4341990"/>
                    </a:moveTo>
                    <a:cubicBezTo>
                      <a:pt x="29952" y="4348918"/>
                      <a:pt x="32392" y="4355396"/>
                      <a:pt x="35242" y="4363009"/>
                    </a:cubicBezTo>
                    <a:cubicBezTo>
                      <a:pt x="46240" y="4342803"/>
                      <a:pt x="46240" y="4342803"/>
                      <a:pt x="27359" y="4341990"/>
                    </a:cubicBezTo>
                    <a:moveTo>
                      <a:pt x="129910" y="4869784"/>
                    </a:moveTo>
                    <a:cubicBezTo>
                      <a:pt x="170723" y="4888637"/>
                      <a:pt x="216189" y="4837985"/>
                      <a:pt x="237912" y="4809771"/>
                    </a:cubicBezTo>
                    <a:cubicBezTo>
                      <a:pt x="274127" y="4762737"/>
                      <a:pt x="290238" y="4708523"/>
                      <a:pt x="304513" y="4651886"/>
                    </a:cubicBezTo>
                    <a:cubicBezTo>
                      <a:pt x="320310" y="4589230"/>
                      <a:pt x="338555" y="4527299"/>
                      <a:pt x="353232" y="4464353"/>
                    </a:cubicBezTo>
                    <a:cubicBezTo>
                      <a:pt x="359762" y="4436284"/>
                      <a:pt x="366010" y="4408134"/>
                      <a:pt x="373345" y="4380259"/>
                    </a:cubicBezTo>
                    <a:cubicBezTo>
                      <a:pt x="379424" y="4357193"/>
                      <a:pt x="402064" y="4316096"/>
                      <a:pt x="392531" y="4292143"/>
                    </a:cubicBezTo>
                    <a:cubicBezTo>
                      <a:pt x="376420" y="4251643"/>
                      <a:pt x="297275" y="4240493"/>
                      <a:pt x="302669" y="4186175"/>
                    </a:cubicBezTo>
                    <a:cubicBezTo>
                      <a:pt x="307621" y="4136257"/>
                      <a:pt x="394713" y="4189567"/>
                      <a:pt x="415623" y="4200154"/>
                    </a:cubicBezTo>
                    <a:cubicBezTo>
                      <a:pt x="463392" y="4224356"/>
                      <a:pt x="438553" y="4193813"/>
                      <a:pt x="415478" y="4176121"/>
                    </a:cubicBezTo>
                    <a:cubicBezTo>
                      <a:pt x="397990" y="4162707"/>
                      <a:pt x="316655" y="4104643"/>
                      <a:pt x="359231" y="4075357"/>
                    </a:cubicBezTo>
                    <a:cubicBezTo>
                      <a:pt x="386863" y="4056344"/>
                      <a:pt x="446967" y="4114230"/>
                      <a:pt x="469865" y="4124897"/>
                    </a:cubicBezTo>
                    <a:cubicBezTo>
                      <a:pt x="493915" y="4136096"/>
                      <a:pt x="502675" y="4133155"/>
                      <a:pt x="522167" y="4113425"/>
                    </a:cubicBezTo>
                    <a:cubicBezTo>
                      <a:pt x="536040" y="4099382"/>
                      <a:pt x="556659" y="4081617"/>
                      <a:pt x="567376" y="4065512"/>
                    </a:cubicBezTo>
                    <a:cubicBezTo>
                      <a:pt x="593857" y="4025696"/>
                      <a:pt x="558382" y="3947660"/>
                      <a:pt x="552932" y="3902052"/>
                    </a:cubicBezTo>
                    <a:cubicBezTo>
                      <a:pt x="551716" y="3891901"/>
                      <a:pt x="559357" y="3836270"/>
                      <a:pt x="552263" y="3829680"/>
                    </a:cubicBezTo>
                    <a:cubicBezTo>
                      <a:pt x="542940" y="3821027"/>
                      <a:pt x="503021" y="3827118"/>
                      <a:pt x="488351" y="3824918"/>
                    </a:cubicBezTo>
                    <a:cubicBezTo>
                      <a:pt x="435743" y="3817007"/>
                      <a:pt x="383844" y="3811045"/>
                      <a:pt x="331155" y="3804463"/>
                    </a:cubicBezTo>
                    <a:cubicBezTo>
                      <a:pt x="296349" y="3800112"/>
                      <a:pt x="192824" y="3773904"/>
                      <a:pt x="172333" y="3809998"/>
                    </a:cubicBezTo>
                    <a:cubicBezTo>
                      <a:pt x="156069" y="3838623"/>
                      <a:pt x="161279" y="3893568"/>
                      <a:pt x="161271" y="3924175"/>
                    </a:cubicBezTo>
                    <a:cubicBezTo>
                      <a:pt x="161246" y="3988596"/>
                      <a:pt x="161045" y="4051646"/>
                      <a:pt x="154950" y="4116277"/>
                    </a:cubicBezTo>
                    <a:cubicBezTo>
                      <a:pt x="141633" y="4257420"/>
                      <a:pt x="131641" y="4398482"/>
                      <a:pt x="118807" y="4539634"/>
                    </a:cubicBezTo>
                    <a:cubicBezTo>
                      <a:pt x="112576" y="4608146"/>
                      <a:pt x="99685" y="4675862"/>
                      <a:pt x="93220" y="4744367"/>
                    </a:cubicBezTo>
                    <a:cubicBezTo>
                      <a:pt x="89210" y="4786833"/>
                      <a:pt x="82874" y="4848056"/>
                      <a:pt x="129910" y="4869784"/>
                    </a:cubicBezTo>
                    <a:moveTo>
                      <a:pt x="922379" y="3827432"/>
                    </a:moveTo>
                    <a:cubicBezTo>
                      <a:pt x="961017" y="3924071"/>
                      <a:pt x="992981" y="4023634"/>
                      <a:pt x="1026411" y="4122134"/>
                    </a:cubicBezTo>
                    <a:cubicBezTo>
                      <a:pt x="1041870" y="4167677"/>
                      <a:pt x="1056129" y="4213664"/>
                      <a:pt x="1071813" y="4259120"/>
                    </a:cubicBezTo>
                    <a:cubicBezTo>
                      <a:pt x="1086837" y="4302666"/>
                      <a:pt x="1111007" y="4341885"/>
                      <a:pt x="1123398" y="4386422"/>
                    </a:cubicBezTo>
                    <a:cubicBezTo>
                      <a:pt x="1146796" y="4470516"/>
                      <a:pt x="1166481" y="4554039"/>
                      <a:pt x="1194194" y="4636707"/>
                    </a:cubicBezTo>
                    <a:cubicBezTo>
                      <a:pt x="1198188" y="4648615"/>
                      <a:pt x="1195845" y="4674968"/>
                      <a:pt x="1203003" y="4683387"/>
                    </a:cubicBezTo>
                    <a:cubicBezTo>
                      <a:pt x="1211803" y="4693732"/>
                      <a:pt x="1250764" y="4692185"/>
                      <a:pt x="1264564" y="4693925"/>
                    </a:cubicBezTo>
                    <a:cubicBezTo>
                      <a:pt x="1321004" y="4701031"/>
                      <a:pt x="1378016" y="4706501"/>
                      <a:pt x="1434964" y="4704125"/>
                    </a:cubicBezTo>
                    <a:cubicBezTo>
                      <a:pt x="1381680" y="4636941"/>
                      <a:pt x="1321914" y="4575268"/>
                      <a:pt x="1260651" y="4515190"/>
                    </a:cubicBezTo>
                    <a:cubicBezTo>
                      <a:pt x="1207004" y="4462588"/>
                      <a:pt x="1134549" y="4402849"/>
                      <a:pt x="1125814" y="4322686"/>
                    </a:cubicBezTo>
                    <a:cubicBezTo>
                      <a:pt x="1114196" y="4216178"/>
                      <a:pt x="1225329" y="4237585"/>
                      <a:pt x="1294475" y="4244038"/>
                    </a:cubicBezTo>
                    <a:cubicBezTo>
                      <a:pt x="1390931" y="4253045"/>
                      <a:pt x="1500261" y="4292143"/>
                      <a:pt x="1596797" y="4270471"/>
                    </a:cubicBezTo>
                    <a:cubicBezTo>
                      <a:pt x="1529890" y="4179988"/>
                      <a:pt x="1428474" y="4112522"/>
                      <a:pt x="1344482" y="4038869"/>
                    </a:cubicBezTo>
                    <a:cubicBezTo>
                      <a:pt x="1311721" y="4010139"/>
                      <a:pt x="1277261" y="3978565"/>
                      <a:pt x="1260530" y="3937243"/>
                    </a:cubicBezTo>
                    <a:cubicBezTo>
                      <a:pt x="1252011" y="3916175"/>
                      <a:pt x="1247776" y="3891885"/>
                      <a:pt x="1253557" y="3869520"/>
                    </a:cubicBezTo>
                    <a:cubicBezTo>
                      <a:pt x="1260578" y="3842369"/>
                      <a:pt x="1276166" y="3837430"/>
                      <a:pt x="1298766" y="3824596"/>
                    </a:cubicBezTo>
                    <a:cubicBezTo>
                      <a:pt x="1164758" y="3824596"/>
                      <a:pt x="1029229" y="3819819"/>
                      <a:pt x="901574" y="3773800"/>
                    </a:cubicBezTo>
                    <a:cubicBezTo>
                      <a:pt x="896501" y="3795190"/>
                      <a:pt x="915197" y="3809474"/>
                      <a:pt x="922379" y="3827432"/>
                    </a:cubicBezTo>
                    <a:moveTo>
                      <a:pt x="1521500" y="4681019"/>
                    </a:moveTo>
                    <a:cubicBezTo>
                      <a:pt x="1544906" y="4712842"/>
                      <a:pt x="1587063" y="4704173"/>
                      <a:pt x="1621765" y="4702167"/>
                    </a:cubicBezTo>
                    <a:cubicBezTo>
                      <a:pt x="1672714" y="4699218"/>
                      <a:pt x="1723526" y="4693022"/>
                      <a:pt x="1773542" y="4682815"/>
                    </a:cubicBezTo>
                    <a:cubicBezTo>
                      <a:pt x="1824032" y="4672503"/>
                      <a:pt x="1874684" y="4658694"/>
                      <a:pt x="1922855" y="4640196"/>
                    </a:cubicBezTo>
                    <a:cubicBezTo>
                      <a:pt x="1932984" y="4636305"/>
                      <a:pt x="1964513" y="4627418"/>
                      <a:pt x="1968225" y="4615228"/>
                    </a:cubicBezTo>
                    <a:cubicBezTo>
                      <a:pt x="1971590" y="4604191"/>
                      <a:pt x="1952138" y="4581560"/>
                      <a:pt x="1947903" y="4573133"/>
                    </a:cubicBezTo>
                    <a:cubicBezTo>
                      <a:pt x="1934393" y="4546224"/>
                      <a:pt x="1927694" y="4498271"/>
                      <a:pt x="1958209" y="4479072"/>
                    </a:cubicBezTo>
                    <a:cubicBezTo>
                      <a:pt x="1983402" y="4463225"/>
                      <a:pt x="2020607" y="4479105"/>
                      <a:pt x="2046026" y="4486589"/>
                    </a:cubicBezTo>
                    <a:cubicBezTo>
                      <a:pt x="2083666" y="4497683"/>
                      <a:pt x="2128569" y="4520088"/>
                      <a:pt x="2166789" y="4503049"/>
                    </a:cubicBezTo>
                    <a:cubicBezTo>
                      <a:pt x="2215564" y="4481296"/>
                      <a:pt x="2263865" y="4450029"/>
                      <a:pt x="2309726" y="4422644"/>
                    </a:cubicBezTo>
                    <a:cubicBezTo>
                      <a:pt x="2226885" y="4347371"/>
                      <a:pt x="2145525" y="4270616"/>
                      <a:pt x="2060583" y="4197672"/>
                    </a:cubicBezTo>
                    <a:cubicBezTo>
                      <a:pt x="1982766" y="4130843"/>
                      <a:pt x="1889039" y="4053935"/>
                      <a:pt x="1840409" y="3961880"/>
                    </a:cubicBezTo>
                    <a:cubicBezTo>
                      <a:pt x="1822092" y="3927213"/>
                      <a:pt x="1810232" y="3878076"/>
                      <a:pt x="1832695" y="3841966"/>
                    </a:cubicBezTo>
                    <a:cubicBezTo>
                      <a:pt x="1852832" y="3809587"/>
                      <a:pt x="1893443" y="3808451"/>
                      <a:pt x="1927678" y="3811416"/>
                    </a:cubicBezTo>
                    <a:cubicBezTo>
                      <a:pt x="2029367" y="3820230"/>
                      <a:pt x="2129551" y="3845487"/>
                      <a:pt x="2229590" y="3864331"/>
                    </a:cubicBezTo>
                    <a:cubicBezTo>
                      <a:pt x="2263261" y="3870680"/>
                      <a:pt x="2479916" y="3920929"/>
                      <a:pt x="2480497" y="3866265"/>
                    </a:cubicBezTo>
                    <a:cubicBezTo>
                      <a:pt x="2480617" y="3854470"/>
                      <a:pt x="2458178" y="3827609"/>
                      <a:pt x="2452437" y="3818239"/>
                    </a:cubicBezTo>
                    <a:cubicBezTo>
                      <a:pt x="2439426" y="3796978"/>
                      <a:pt x="2426133" y="3775942"/>
                      <a:pt x="2412067" y="3755350"/>
                    </a:cubicBezTo>
                    <a:cubicBezTo>
                      <a:pt x="2379298" y="3707365"/>
                      <a:pt x="2343678" y="3661442"/>
                      <a:pt x="2308349" y="3615343"/>
                    </a:cubicBezTo>
                    <a:cubicBezTo>
                      <a:pt x="2290523" y="3592083"/>
                      <a:pt x="2267746" y="3543615"/>
                      <a:pt x="2233624" y="3548779"/>
                    </a:cubicBezTo>
                    <a:cubicBezTo>
                      <a:pt x="2218060" y="3551132"/>
                      <a:pt x="2202473" y="3568453"/>
                      <a:pt x="2189921" y="3577420"/>
                    </a:cubicBezTo>
                    <a:cubicBezTo>
                      <a:pt x="2168286" y="3592865"/>
                      <a:pt x="2145855" y="3607165"/>
                      <a:pt x="2122836" y="3620451"/>
                    </a:cubicBezTo>
                    <a:cubicBezTo>
                      <a:pt x="2029762" y="3674132"/>
                      <a:pt x="1926986" y="3701387"/>
                      <a:pt x="1823428" y="3726709"/>
                    </a:cubicBezTo>
                    <a:cubicBezTo>
                      <a:pt x="1799950" y="3732445"/>
                      <a:pt x="1687810" y="3743998"/>
                      <a:pt x="1676796" y="3767153"/>
                    </a:cubicBezTo>
                    <a:cubicBezTo>
                      <a:pt x="1671297" y="3778722"/>
                      <a:pt x="1683962" y="3806042"/>
                      <a:pt x="1684292" y="3818554"/>
                    </a:cubicBezTo>
                    <a:cubicBezTo>
                      <a:pt x="1684783" y="3837398"/>
                      <a:pt x="1680628" y="3856951"/>
                      <a:pt x="1670282" y="3872912"/>
                    </a:cubicBezTo>
                    <a:cubicBezTo>
                      <a:pt x="1640234" y="3919221"/>
                      <a:pt x="1574535" y="3916788"/>
                      <a:pt x="1526154" y="3915418"/>
                    </a:cubicBezTo>
                    <a:cubicBezTo>
                      <a:pt x="1464690" y="3913670"/>
                      <a:pt x="1401760" y="3910640"/>
                      <a:pt x="1340585" y="3918141"/>
                    </a:cubicBezTo>
                    <a:cubicBezTo>
                      <a:pt x="1401446" y="3974464"/>
                      <a:pt x="1464601" y="4028218"/>
                      <a:pt x="1528135" y="4081464"/>
                    </a:cubicBezTo>
                    <a:cubicBezTo>
                      <a:pt x="1572909" y="4118983"/>
                      <a:pt x="1622803" y="4154529"/>
                      <a:pt x="1657988" y="4201765"/>
                    </a:cubicBezTo>
                    <a:cubicBezTo>
                      <a:pt x="1688108" y="4242193"/>
                      <a:pt x="1710523" y="4311004"/>
                      <a:pt x="1672054" y="4354566"/>
                    </a:cubicBezTo>
                    <a:cubicBezTo>
                      <a:pt x="1630879" y="4401181"/>
                      <a:pt x="1538062" y="4380532"/>
                      <a:pt x="1485841" y="4372588"/>
                    </a:cubicBezTo>
                    <a:cubicBezTo>
                      <a:pt x="1424956" y="4363323"/>
                      <a:pt x="1364611" y="4351980"/>
                      <a:pt x="1304257" y="4339895"/>
                    </a:cubicBezTo>
                    <a:cubicBezTo>
                      <a:pt x="1283807" y="4335802"/>
                      <a:pt x="1262688" y="4331073"/>
                      <a:pt x="1241786" y="4329977"/>
                    </a:cubicBezTo>
                    <a:cubicBezTo>
                      <a:pt x="1216787" y="4328664"/>
                      <a:pt x="1207624" y="4327246"/>
                      <a:pt x="1224943" y="4350449"/>
                    </a:cubicBezTo>
                    <a:cubicBezTo>
                      <a:pt x="1267969" y="4408078"/>
                      <a:pt x="1332687" y="4449513"/>
                      <a:pt x="1377992" y="4505788"/>
                    </a:cubicBezTo>
                    <a:cubicBezTo>
                      <a:pt x="1399328" y="4532294"/>
                      <a:pt x="1424207" y="4553402"/>
                      <a:pt x="1446638" y="4578837"/>
                    </a:cubicBezTo>
                    <a:cubicBezTo>
                      <a:pt x="1474593" y="4610531"/>
                      <a:pt x="1496525" y="4647060"/>
                      <a:pt x="1521500" y="4681019"/>
                    </a:cubicBezTo>
                    <a:moveTo>
                      <a:pt x="2359024" y="4366071"/>
                    </a:moveTo>
                    <a:cubicBezTo>
                      <a:pt x="2388436" y="4395985"/>
                      <a:pt x="2421632" y="4353454"/>
                      <a:pt x="2445472" y="4333965"/>
                    </a:cubicBezTo>
                    <a:cubicBezTo>
                      <a:pt x="2481213" y="4304736"/>
                      <a:pt x="2516099" y="4274483"/>
                      <a:pt x="2552371" y="4245899"/>
                    </a:cubicBezTo>
                    <a:cubicBezTo>
                      <a:pt x="2621074" y="4191766"/>
                      <a:pt x="2692586" y="4141550"/>
                      <a:pt x="2757175" y="4082334"/>
                    </a:cubicBezTo>
                    <a:cubicBezTo>
                      <a:pt x="2777537" y="4063667"/>
                      <a:pt x="2810990" y="4042768"/>
                      <a:pt x="2817182" y="4014167"/>
                    </a:cubicBezTo>
                    <a:cubicBezTo>
                      <a:pt x="2825064" y="3977687"/>
                      <a:pt x="2806119" y="3945066"/>
                      <a:pt x="2825483" y="3908385"/>
                    </a:cubicBezTo>
                    <a:cubicBezTo>
                      <a:pt x="2862181" y="3838897"/>
                      <a:pt x="2938066" y="3895744"/>
                      <a:pt x="2987558" y="3855751"/>
                    </a:cubicBezTo>
                    <a:cubicBezTo>
                      <a:pt x="3012976" y="3835207"/>
                      <a:pt x="3030891" y="3805397"/>
                      <a:pt x="3050931" y="3779963"/>
                    </a:cubicBezTo>
                    <a:cubicBezTo>
                      <a:pt x="3074779" y="3749694"/>
                      <a:pt x="3105229" y="3720320"/>
                      <a:pt x="3118957" y="3683856"/>
                    </a:cubicBezTo>
                    <a:cubicBezTo>
                      <a:pt x="3133240" y="3645942"/>
                      <a:pt x="3135116" y="3627790"/>
                      <a:pt x="3108530" y="3595733"/>
                    </a:cubicBezTo>
                    <a:cubicBezTo>
                      <a:pt x="3079883" y="3561203"/>
                      <a:pt x="3045134" y="3529661"/>
                      <a:pt x="3022147" y="3490804"/>
                    </a:cubicBezTo>
                    <a:cubicBezTo>
                      <a:pt x="3006318" y="3464032"/>
                      <a:pt x="2993395" y="3424676"/>
                      <a:pt x="3018274" y="3398766"/>
                    </a:cubicBezTo>
                    <a:cubicBezTo>
                      <a:pt x="3038370" y="3377835"/>
                      <a:pt x="3073169" y="3383474"/>
                      <a:pt x="3099175" y="3385078"/>
                    </a:cubicBezTo>
                    <a:cubicBezTo>
                      <a:pt x="3137040" y="3387422"/>
                      <a:pt x="3174721" y="3390959"/>
                      <a:pt x="3211943" y="3398476"/>
                    </a:cubicBezTo>
                    <a:cubicBezTo>
                      <a:pt x="3241362" y="3404413"/>
                      <a:pt x="3297545" y="3419955"/>
                      <a:pt x="3325782" y="3403809"/>
                    </a:cubicBezTo>
                    <a:cubicBezTo>
                      <a:pt x="3392399" y="3365726"/>
                      <a:pt x="3272634" y="3267637"/>
                      <a:pt x="3246105" y="3238537"/>
                    </a:cubicBezTo>
                    <a:cubicBezTo>
                      <a:pt x="3186830" y="3173504"/>
                      <a:pt x="3124682" y="3111186"/>
                      <a:pt x="3063040" y="3048417"/>
                    </a:cubicBezTo>
                    <a:cubicBezTo>
                      <a:pt x="3006044" y="2990378"/>
                      <a:pt x="2948492" y="2932282"/>
                      <a:pt x="2894967" y="2870980"/>
                    </a:cubicBezTo>
                    <a:cubicBezTo>
                      <a:pt x="2855136" y="2825347"/>
                      <a:pt x="2808454" y="2760943"/>
                      <a:pt x="2829815" y="2696522"/>
                    </a:cubicBezTo>
                    <a:cubicBezTo>
                      <a:pt x="2847133" y="2644308"/>
                      <a:pt x="2905425" y="2642656"/>
                      <a:pt x="2951810" y="2646282"/>
                    </a:cubicBezTo>
                    <a:cubicBezTo>
                      <a:pt x="3019747" y="2651607"/>
                      <a:pt x="3087355" y="2662733"/>
                      <a:pt x="3154987" y="2670806"/>
                    </a:cubicBezTo>
                    <a:cubicBezTo>
                      <a:pt x="3205413" y="2676824"/>
                      <a:pt x="3302441" y="2695757"/>
                      <a:pt x="3345451" y="2655683"/>
                    </a:cubicBezTo>
                    <a:cubicBezTo>
                      <a:pt x="3389911" y="2614273"/>
                      <a:pt x="3294993" y="2491233"/>
                      <a:pt x="3270460" y="2454374"/>
                    </a:cubicBezTo>
                    <a:cubicBezTo>
                      <a:pt x="3218609" y="2376483"/>
                      <a:pt x="3158860" y="2304191"/>
                      <a:pt x="3096968" y="2234163"/>
                    </a:cubicBezTo>
                    <a:cubicBezTo>
                      <a:pt x="3066913" y="2200149"/>
                      <a:pt x="3036277" y="2166657"/>
                      <a:pt x="3005617" y="2133182"/>
                    </a:cubicBezTo>
                    <a:cubicBezTo>
                      <a:pt x="2979007" y="2104106"/>
                      <a:pt x="2954603" y="2067473"/>
                      <a:pt x="2924032" y="2042506"/>
                    </a:cubicBezTo>
                    <a:cubicBezTo>
                      <a:pt x="2890587" y="2015202"/>
                      <a:pt x="2840644" y="2018408"/>
                      <a:pt x="2799662" y="2014299"/>
                    </a:cubicBezTo>
                    <a:cubicBezTo>
                      <a:pt x="2756555" y="2009965"/>
                      <a:pt x="2710718" y="2003584"/>
                      <a:pt x="2667385" y="2003735"/>
                    </a:cubicBezTo>
                    <a:cubicBezTo>
                      <a:pt x="2627925" y="2003874"/>
                      <a:pt x="2637684" y="2041877"/>
                      <a:pt x="2636017" y="2074820"/>
                    </a:cubicBezTo>
                    <a:cubicBezTo>
                      <a:pt x="2635614" y="2082716"/>
                      <a:pt x="2624987" y="2152720"/>
                      <a:pt x="2636959" y="2153823"/>
                    </a:cubicBezTo>
                    <a:cubicBezTo>
                      <a:pt x="2638271" y="2138234"/>
                      <a:pt x="2639576" y="2122644"/>
                      <a:pt x="2640888" y="2107055"/>
                    </a:cubicBezTo>
                    <a:cubicBezTo>
                      <a:pt x="2674583" y="2120888"/>
                      <a:pt x="2699591" y="2150657"/>
                      <a:pt x="2725718" y="2174851"/>
                    </a:cubicBezTo>
                    <a:cubicBezTo>
                      <a:pt x="2751788" y="2198988"/>
                      <a:pt x="2787191" y="2223569"/>
                      <a:pt x="2798197" y="2259066"/>
                    </a:cubicBezTo>
                    <a:cubicBezTo>
                      <a:pt x="2829243" y="2359274"/>
                      <a:pt x="2705332" y="2323728"/>
                      <a:pt x="2653408" y="2313553"/>
                    </a:cubicBezTo>
                    <a:cubicBezTo>
                      <a:pt x="2665091" y="2427376"/>
                      <a:pt x="2694197" y="2538009"/>
                      <a:pt x="2710243" y="2651059"/>
                    </a:cubicBezTo>
                    <a:cubicBezTo>
                      <a:pt x="2716966" y="2698432"/>
                      <a:pt x="2714228" y="2741309"/>
                      <a:pt x="2708979" y="2788416"/>
                    </a:cubicBezTo>
                    <a:cubicBezTo>
                      <a:pt x="2705992" y="2815268"/>
                      <a:pt x="2706346" y="2842371"/>
                      <a:pt x="2703069" y="2869207"/>
                    </a:cubicBezTo>
                    <a:cubicBezTo>
                      <a:pt x="2700477" y="2890493"/>
                      <a:pt x="2690565" y="2914831"/>
                      <a:pt x="2694527" y="2936230"/>
                    </a:cubicBezTo>
                    <a:cubicBezTo>
                      <a:pt x="2701765" y="2975393"/>
                      <a:pt x="2751209" y="3016505"/>
                      <a:pt x="2773173" y="3049642"/>
                    </a:cubicBezTo>
                    <a:cubicBezTo>
                      <a:pt x="2802327" y="3093607"/>
                      <a:pt x="2828051" y="3141245"/>
                      <a:pt x="2841529" y="3192566"/>
                    </a:cubicBezTo>
                    <a:cubicBezTo>
                      <a:pt x="2865885" y="3285208"/>
                      <a:pt x="2824396" y="3351812"/>
                      <a:pt x="2727481" y="3360731"/>
                    </a:cubicBezTo>
                    <a:cubicBezTo>
                      <a:pt x="2683762" y="3364751"/>
                      <a:pt x="2635389" y="3358000"/>
                      <a:pt x="2592081" y="3351820"/>
                    </a:cubicBezTo>
                    <a:cubicBezTo>
                      <a:pt x="2554859" y="3346511"/>
                      <a:pt x="2507315" y="3318909"/>
                      <a:pt x="2473362" y="3343876"/>
                    </a:cubicBezTo>
                    <a:cubicBezTo>
                      <a:pt x="2459458" y="3354092"/>
                      <a:pt x="2449885" y="3372195"/>
                      <a:pt x="2437695" y="3384683"/>
                    </a:cubicBezTo>
                    <a:cubicBezTo>
                      <a:pt x="2420014" y="3402786"/>
                      <a:pt x="2400151" y="3418939"/>
                      <a:pt x="2380635" y="3434988"/>
                    </a:cubicBezTo>
                    <a:cubicBezTo>
                      <a:pt x="2362229" y="3450118"/>
                      <a:pt x="2311907" y="3477011"/>
                      <a:pt x="2316867" y="3500198"/>
                    </a:cubicBezTo>
                    <a:cubicBezTo>
                      <a:pt x="2320603" y="3517681"/>
                      <a:pt x="2350933" y="3542648"/>
                      <a:pt x="2361214" y="3555587"/>
                    </a:cubicBezTo>
                    <a:cubicBezTo>
                      <a:pt x="2374692" y="3572546"/>
                      <a:pt x="2388066" y="3589586"/>
                      <a:pt x="2401077" y="3606915"/>
                    </a:cubicBezTo>
                    <a:cubicBezTo>
                      <a:pt x="2434112" y="3650929"/>
                      <a:pt x="2465609" y="3696376"/>
                      <a:pt x="2494111" y="3743458"/>
                    </a:cubicBezTo>
                    <a:cubicBezTo>
                      <a:pt x="2528595" y="3800435"/>
                      <a:pt x="2577016" y="3902229"/>
                      <a:pt x="2518684" y="3961276"/>
                    </a:cubicBezTo>
                    <a:cubicBezTo>
                      <a:pt x="2484900" y="3995468"/>
                      <a:pt x="2428798" y="3989442"/>
                      <a:pt x="2385715" y="3982707"/>
                    </a:cubicBezTo>
                    <a:cubicBezTo>
                      <a:pt x="2326988" y="3973530"/>
                      <a:pt x="2268647" y="3961727"/>
                      <a:pt x="2210967" y="3947499"/>
                    </a:cubicBezTo>
                    <a:cubicBezTo>
                      <a:pt x="2153214" y="3933263"/>
                      <a:pt x="2094986" y="3923337"/>
                      <a:pt x="2036549" y="3912493"/>
                    </a:cubicBezTo>
                    <a:cubicBezTo>
                      <a:pt x="1986630" y="3903244"/>
                      <a:pt x="1928580" y="3885560"/>
                      <a:pt x="1878677" y="3903865"/>
                    </a:cubicBezTo>
                    <a:cubicBezTo>
                      <a:pt x="2024480" y="4073617"/>
                      <a:pt x="2202658" y="4207010"/>
                      <a:pt x="2359024" y="4366071"/>
                    </a:cubicBezTo>
                    <a:moveTo>
                      <a:pt x="3209616" y="3580901"/>
                    </a:moveTo>
                    <a:cubicBezTo>
                      <a:pt x="3228360" y="3558979"/>
                      <a:pt x="3247562" y="3534632"/>
                      <a:pt x="3264156" y="3510937"/>
                    </a:cubicBezTo>
                    <a:cubicBezTo>
                      <a:pt x="3279438" y="3489104"/>
                      <a:pt x="3278190" y="3479589"/>
                      <a:pt x="3252425" y="3472790"/>
                    </a:cubicBezTo>
                    <a:cubicBezTo>
                      <a:pt x="3236379" y="3468560"/>
                      <a:pt x="3218569" y="3472693"/>
                      <a:pt x="3202208" y="3470783"/>
                    </a:cubicBezTo>
                    <a:cubicBezTo>
                      <a:pt x="3185172" y="3468794"/>
                      <a:pt x="3168175" y="3463315"/>
                      <a:pt x="3151493" y="3459553"/>
                    </a:cubicBezTo>
                    <a:cubicBezTo>
                      <a:pt x="3132757" y="3455339"/>
                      <a:pt x="3111735" y="3448918"/>
                      <a:pt x="3092395" y="3448966"/>
                    </a:cubicBezTo>
                    <a:cubicBezTo>
                      <a:pt x="3070608" y="3449023"/>
                      <a:pt x="3068459" y="3447041"/>
                      <a:pt x="3079408" y="3466642"/>
                    </a:cubicBezTo>
                    <a:cubicBezTo>
                      <a:pt x="3094424" y="3493495"/>
                      <a:pt x="3123498" y="3516972"/>
                      <a:pt x="3144206" y="3539353"/>
                    </a:cubicBezTo>
                    <a:cubicBezTo>
                      <a:pt x="3157233" y="3553436"/>
                      <a:pt x="3188417" y="3605699"/>
                      <a:pt x="3209616" y="3580901"/>
                    </a:cubicBezTo>
                    <a:moveTo>
                      <a:pt x="3185510" y="3888710"/>
                    </a:moveTo>
                    <a:cubicBezTo>
                      <a:pt x="3195381" y="3910407"/>
                      <a:pt x="3266451" y="3894503"/>
                      <a:pt x="3277884" y="3879574"/>
                    </a:cubicBezTo>
                    <a:cubicBezTo>
                      <a:pt x="3302875" y="3846929"/>
                      <a:pt x="3238931" y="3770931"/>
                      <a:pt x="3222128" y="3743434"/>
                    </a:cubicBezTo>
                    <a:cubicBezTo>
                      <a:pt x="3196766" y="3760248"/>
                      <a:pt x="3187990" y="3782468"/>
                      <a:pt x="3186476" y="3811802"/>
                    </a:cubicBezTo>
                    <a:cubicBezTo>
                      <a:pt x="3185429" y="3832121"/>
                      <a:pt x="3177104" y="3870237"/>
                      <a:pt x="3185510" y="3888710"/>
                    </a:cubicBezTo>
                    <a:moveTo>
                      <a:pt x="3158755" y="4966810"/>
                    </a:moveTo>
                    <a:cubicBezTo>
                      <a:pt x="3201218" y="4971007"/>
                      <a:pt x="3256854" y="4946515"/>
                      <a:pt x="3295750" y="4933060"/>
                    </a:cubicBezTo>
                    <a:cubicBezTo>
                      <a:pt x="3349614" y="4914442"/>
                      <a:pt x="3405627" y="4901156"/>
                      <a:pt x="3461198" y="4888749"/>
                    </a:cubicBezTo>
                    <a:cubicBezTo>
                      <a:pt x="3572823" y="4863838"/>
                      <a:pt x="3688200" y="4860366"/>
                      <a:pt x="3800139" y="4836462"/>
                    </a:cubicBezTo>
                    <a:cubicBezTo>
                      <a:pt x="3729004" y="4743900"/>
                      <a:pt x="3642991" y="4664148"/>
                      <a:pt x="3570697" y="4572569"/>
                    </a:cubicBezTo>
                    <a:cubicBezTo>
                      <a:pt x="3544482" y="4539368"/>
                      <a:pt x="3505940" y="4491770"/>
                      <a:pt x="3518106" y="4446226"/>
                    </a:cubicBezTo>
                    <a:cubicBezTo>
                      <a:pt x="3530030" y="4401568"/>
                      <a:pt x="3576156" y="4411437"/>
                      <a:pt x="3610407" y="4421733"/>
                    </a:cubicBezTo>
                    <a:cubicBezTo>
                      <a:pt x="3656357" y="4435543"/>
                      <a:pt x="3700752" y="4454766"/>
                      <a:pt x="3745671" y="4471507"/>
                    </a:cubicBezTo>
                    <a:cubicBezTo>
                      <a:pt x="3766910" y="4479419"/>
                      <a:pt x="3861788" y="4524986"/>
                      <a:pt x="3879332" y="4495443"/>
                    </a:cubicBezTo>
                    <a:cubicBezTo>
                      <a:pt x="3891168" y="4475495"/>
                      <a:pt x="3823818" y="4401214"/>
                      <a:pt x="3814003" y="4388371"/>
                    </a:cubicBezTo>
                    <a:cubicBezTo>
                      <a:pt x="3777313" y="4340402"/>
                      <a:pt x="3737499" y="4294947"/>
                      <a:pt x="3697378" y="4249846"/>
                    </a:cubicBezTo>
                    <a:cubicBezTo>
                      <a:pt x="3622516" y="4165695"/>
                      <a:pt x="3537550" y="4079595"/>
                      <a:pt x="3479644" y="3982497"/>
                    </a:cubicBezTo>
                    <a:cubicBezTo>
                      <a:pt x="3436247" y="3909706"/>
                      <a:pt x="3421714" y="3794819"/>
                      <a:pt x="3538911" y="3799411"/>
                    </a:cubicBezTo>
                    <a:cubicBezTo>
                      <a:pt x="3587299" y="3801313"/>
                      <a:pt x="3636606" y="3816314"/>
                      <a:pt x="3683812" y="3826183"/>
                    </a:cubicBezTo>
                    <a:cubicBezTo>
                      <a:pt x="3727426" y="3835295"/>
                      <a:pt x="3791886" y="3855445"/>
                      <a:pt x="3836386" y="3844190"/>
                    </a:cubicBezTo>
                    <a:cubicBezTo>
                      <a:pt x="3883253" y="3832339"/>
                      <a:pt x="3829357" y="3762391"/>
                      <a:pt x="3814607" y="3739317"/>
                    </a:cubicBezTo>
                    <a:cubicBezTo>
                      <a:pt x="3783440" y="3690551"/>
                      <a:pt x="3746838" y="3644991"/>
                      <a:pt x="3712507" y="3598424"/>
                    </a:cubicBezTo>
                    <a:cubicBezTo>
                      <a:pt x="3675567" y="3548328"/>
                      <a:pt x="3636180" y="3499312"/>
                      <a:pt x="3601647" y="3447540"/>
                    </a:cubicBezTo>
                    <a:cubicBezTo>
                      <a:pt x="3580158" y="3415322"/>
                      <a:pt x="3545311" y="3359119"/>
                      <a:pt x="3564836" y="3318385"/>
                    </a:cubicBezTo>
                    <a:cubicBezTo>
                      <a:pt x="3587243" y="3271641"/>
                      <a:pt x="3664207" y="3300540"/>
                      <a:pt x="3701887" y="3307630"/>
                    </a:cubicBezTo>
                    <a:cubicBezTo>
                      <a:pt x="3773271" y="3321068"/>
                      <a:pt x="3843294" y="3343433"/>
                      <a:pt x="3916618" y="3343433"/>
                    </a:cubicBezTo>
                    <a:cubicBezTo>
                      <a:pt x="3915886" y="3306631"/>
                      <a:pt x="3878173" y="3274276"/>
                      <a:pt x="3856482" y="3248164"/>
                    </a:cubicBezTo>
                    <a:cubicBezTo>
                      <a:pt x="3823914" y="3208961"/>
                      <a:pt x="3790388" y="3170998"/>
                      <a:pt x="3754777" y="3134518"/>
                    </a:cubicBezTo>
                    <a:cubicBezTo>
                      <a:pt x="3729737" y="3108858"/>
                      <a:pt x="3702354" y="3067069"/>
                      <a:pt x="3673055" y="3047290"/>
                    </a:cubicBezTo>
                    <a:cubicBezTo>
                      <a:pt x="3643080" y="3027076"/>
                      <a:pt x="3625367" y="3091005"/>
                      <a:pt x="3613579" y="3114771"/>
                    </a:cubicBezTo>
                    <a:cubicBezTo>
                      <a:pt x="3527687" y="3288101"/>
                      <a:pt x="3433799" y="3458030"/>
                      <a:pt x="3317980" y="3613514"/>
                    </a:cubicBezTo>
                    <a:cubicBezTo>
                      <a:pt x="3294663" y="3644814"/>
                      <a:pt x="3260436" y="3670087"/>
                      <a:pt x="3280001" y="3710056"/>
                    </a:cubicBezTo>
                    <a:cubicBezTo>
                      <a:pt x="3300355" y="3751620"/>
                      <a:pt x="3327190" y="3787995"/>
                      <a:pt x="3335017" y="3834909"/>
                    </a:cubicBezTo>
                    <a:cubicBezTo>
                      <a:pt x="3340798" y="3869552"/>
                      <a:pt x="3337762" y="3917722"/>
                      <a:pt x="3311088" y="3944051"/>
                    </a:cubicBezTo>
                    <a:cubicBezTo>
                      <a:pt x="3285235" y="3969558"/>
                      <a:pt x="3247256" y="3963774"/>
                      <a:pt x="3215324" y="3973748"/>
                    </a:cubicBezTo>
                    <a:cubicBezTo>
                      <a:pt x="3181412" y="3984350"/>
                      <a:pt x="3190977" y="4014417"/>
                      <a:pt x="3190679" y="4044509"/>
                    </a:cubicBezTo>
                    <a:cubicBezTo>
                      <a:pt x="3190156" y="4097150"/>
                      <a:pt x="3189511" y="4149760"/>
                      <a:pt x="3189834" y="4202401"/>
                    </a:cubicBezTo>
                    <a:cubicBezTo>
                      <a:pt x="3190115" y="4249186"/>
                      <a:pt x="3190759" y="4295963"/>
                      <a:pt x="3191323" y="4342739"/>
                    </a:cubicBezTo>
                    <a:cubicBezTo>
                      <a:pt x="3191903" y="4392206"/>
                      <a:pt x="3203956" y="4427269"/>
                      <a:pt x="3217458" y="4473852"/>
                    </a:cubicBezTo>
                    <a:cubicBezTo>
                      <a:pt x="3224487" y="4498102"/>
                      <a:pt x="3226902" y="4523182"/>
                      <a:pt x="3219132" y="4547561"/>
                    </a:cubicBezTo>
                    <a:cubicBezTo>
                      <a:pt x="3212450" y="4568508"/>
                      <a:pt x="3201476" y="4572521"/>
                      <a:pt x="3188594" y="4587345"/>
                    </a:cubicBezTo>
                    <a:cubicBezTo>
                      <a:pt x="3163513" y="4616195"/>
                      <a:pt x="3171533" y="4671028"/>
                      <a:pt x="3168457" y="4707710"/>
                    </a:cubicBezTo>
                    <a:cubicBezTo>
                      <a:pt x="3166251" y="4733998"/>
                      <a:pt x="3129520" y="4963925"/>
                      <a:pt x="3158755" y="4966810"/>
                    </a:cubicBezTo>
                    <a:moveTo>
                      <a:pt x="3263246" y="5529271"/>
                    </a:moveTo>
                    <a:cubicBezTo>
                      <a:pt x="3273922" y="5542686"/>
                      <a:pt x="3312247" y="5538399"/>
                      <a:pt x="3327207" y="5539382"/>
                    </a:cubicBezTo>
                    <a:cubicBezTo>
                      <a:pt x="3355612" y="5541243"/>
                      <a:pt x="3384066" y="5541251"/>
                      <a:pt x="3412479" y="5542790"/>
                    </a:cubicBezTo>
                    <a:cubicBezTo>
                      <a:pt x="3473098" y="5546077"/>
                      <a:pt x="3532936" y="5554513"/>
                      <a:pt x="3593741" y="5555584"/>
                    </a:cubicBezTo>
                    <a:cubicBezTo>
                      <a:pt x="3643716" y="5556462"/>
                      <a:pt x="3695494" y="5558887"/>
                      <a:pt x="3743521" y="5562303"/>
                    </a:cubicBezTo>
                    <a:cubicBezTo>
                      <a:pt x="3767192" y="5563987"/>
                      <a:pt x="3793786" y="5553731"/>
                      <a:pt x="3816805" y="5558541"/>
                    </a:cubicBezTo>
                    <a:cubicBezTo>
                      <a:pt x="3839494" y="5563286"/>
                      <a:pt x="3848157" y="5569908"/>
                      <a:pt x="3872722" y="5567943"/>
                    </a:cubicBezTo>
                    <a:cubicBezTo>
                      <a:pt x="3933905" y="5563044"/>
                      <a:pt x="3996496" y="5569208"/>
                      <a:pt x="4057784" y="5570714"/>
                    </a:cubicBezTo>
                    <a:cubicBezTo>
                      <a:pt x="4114482" y="5572108"/>
                      <a:pt x="4171663" y="5567814"/>
                      <a:pt x="4228450" y="5567065"/>
                    </a:cubicBezTo>
                    <a:cubicBezTo>
                      <a:pt x="4292338" y="5566219"/>
                      <a:pt x="4356362" y="5568555"/>
                      <a:pt x="4420243" y="5569208"/>
                    </a:cubicBezTo>
                    <a:cubicBezTo>
                      <a:pt x="4488591" y="5569908"/>
                      <a:pt x="4558364" y="5565848"/>
                      <a:pt x="4625851" y="5578835"/>
                    </a:cubicBezTo>
                    <a:cubicBezTo>
                      <a:pt x="4619604" y="5550121"/>
                      <a:pt x="4620030" y="5516284"/>
                      <a:pt x="4596834" y="5494813"/>
                    </a:cubicBezTo>
                    <a:cubicBezTo>
                      <a:pt x="4573074" y="5472819"/>
                      <a:pt x="4533687" y="5467816"/>
                      <a:pt x="4503108" y="5464231"/>
                    </a:cubicBezTo>
                    <a:cubicBezTo>
                      <a:pt x="4458591" y="5459002"/>
                      <a:pt x="4414437" y="5457810"/>
                      <a:pt x="4370010" y="5455916"/>
                    </a:cubicBezTo>
                    <a:cubicBezTo>
                      <a:pt x="4342256" y="5454740"/>
                      <a:pt x="4315542" y="5445330"/>
                      <a:pt x="4287950" y="5442188"/>
                    </a:cubicBezTo>
                    <a:cubicBezTo>
                      <a:pt x="4248377" y="5437676"/>
                      <a:pt x="4205785" y="5440286"/>
                      <a:pt x="4165906" y="5439642"/>
                    </a:cubicBezTo>
                    <a:cubicBezTo>
                      <a:pt x="4152227" y="5439424"/>
                      <a:pt x="4143137" y="5434365"/>
                      <a:pt x="4130593" y="5432447"/>
                    </a:cubicBezTo>
                    <a:cubicBezTo>
                      <a:pt x="4115858" y="5430200"/>
                      <a:pt x="4101463" y="5433970"/>
                      <a:pt x="4085400" y="5430046"/>
                    </a:cubicBezTo>
                    <a:cubicBezTo>
                      <a:pt x="4052100" y="5421917"/>
                      <a:pt x="4018131" y="5413402"/>
                      <a:pt x="3985812" y="5402541"/>
                    </a:cubicBezTo>
                    <a:cubicBezTo>
                      <a:pt x="3966086" y="5395911"/>
                      <a:pt x="3966899" y="5390287"/>
                      <a:pt x="3950724" y="5405675"/>
                    </a:cubicBezTo>
                    <a:cubicBezTo>
                      <a:pt x="3940595" y="5415319"/>
                      <a:pt x="3934372" y="5433575"/>
                      <a:pt x="3925821" y="5444919"/>
                    </a:cubicBezTo>
                    <a:cubicBezTo>
                      <a:pt x="3911699" y="5463650"/>
                      <a:pt x="3886418" y="5486064"/>
                      <a:pt x="3864638" y="5463514"/>
                    </a:cubicBezTo>
                    <a:cubicBezTo>
                      <a:pt x="3841555" y="5439618"/>
                      <a:pt x="3866289" y="5412814"/>
                      <a:pt x="3861160" y="5388015"/>
                    </a:cubicBezTo>
                    <a:cubicBezTo>
                      <a:pt x="3857199" y="5368865"/>
                      <a:pt x="3820823" y="5352051"/>
                      <a:pt x="3802659" y="5359277"/>
                    </a:cubicBezTo>
                    <a:cubicBezTo>
                      <a:pt x="3777514" y="5369268"/>
                      <a:pt x="3770067" y="5421200"/>
                      <a:pt x="3743151" y="5427082"/>
                    </a:cubicBezTo>
                    <a:cubicBezTo>
                      <a:pt x="3709295" y="5434470"/>
                      <a:pt x="3718433" y="5383238"/>
                      <a:pt x="3723030" y="5364168"/>
                    </a:cubicBezTo>
                    <a:cubicBezTo>
                      <a:pt x="3735027" y="5314249"/>
                      <a:pt x="3730735" y="5312622"/>
                      <a:pt x="3690881" y="5279388"/>
                    </a:cubicBezTo>
                    <a:cubicBezTo>
                      <a:pt x="3660495" y="5254050"/>
                      <a:pt x="3652009" y="5244157"/>
                      <a:pt x="3614312" y="5263098"/>
                    </a:cubicBezTo>
                    <a:cubicBezTo>
                      <a:pt x="3576325" y="5282176"/>
                      <a:pt x="3534837" y="5290474"/>
                      <a:pt x="3492494" y="5295034"/>
                    </a:cubicBezTo>
                    <a:cubicBezTo>
                      <a:pt x="3442487" y="5300432"/>
                      <a:pt x="3395829" y="5294792"/>
                      <a:pt x="3346892" y="5284786"/>
                    </a:cubicBezTo>
                    <a:cubicBezTo>
                      <a:pt x="3323857" y="5280081"/>
                      <a:pt x="3278971" y="5262405"/>
                      <a:pt x="3263923" y="5286591"/>
                    </a:cubicBezTo>
                    <a:cubicBezTo>
                      <a:pt x="3246958" y="5313855"/>
                      <a:pt x="3264406" y="5380619"/>
                      <a:pt x="3265026" y="5412169"/>
                    </a:cubicBezTo>
                    <a:cubicBezTo>
                      <a:pt x="3265493" y="5435678"/>
                      <a:pt x="3266918" y="5459872"/>
                      <a:pt x="3264679" y="5483333"/>
                    </a:cubicBezTo>
                    <a:cubicBezTo>
                      <a:pt x="3263520" y="5495450"/>
                      <a:pt x="3254623" y="5518427"/>
                      <a:pt x="3263246" y="5529271"/>
                    </a:cubicBezTo>
                    <a:moveTo>
                      <a:pt x="3876732" y="4817191"/>
                    </a:moveTo>
                    <a:cubicBezTo>
                      <a:pt x="3911892" y="4814137"/>
                      <a:pt x="3946336" y="4804816"/>
                      <a:pt x="3981392" y="4800570"/>
                    </a:cubicBezTo>
                    <a:cubicBezTo>
                      <a:pt x="3994170" y="4799031"/>
                      <a:pt x="4021601" y="4799491"/>
                      <a:pt x="4032164" y="4790451"/>
                    </a:cubicBezTo>
                    <a:cubicBezTo>
                      <a:pt x="4045087" y="4779389"/>
                      <a:pt x="4039032" y="4780477"/>
                      <a:pt x="4036399" y="4764396"/>
                    </a:cubicBezTo>
                    <a:cubicBezTo>
                      <a:pt x="4023855" y="4687939"/>
                      <a:pt x="4019064" y="4613899"/>
                      <a:pt x="4020916" y="4536202"/>
                    </a:cubicBezTo>
                    <a:cubicBezTo>
                      <a:pt x="4022301" y="4478057"/>
                      <a:pt x="4033646" y="4387598"/>
                      <a:pt x="3999000" y="4337027"/>
                    </a:cubicBezTo>
                    <a:cubicBezTo>
                      <a:pt x="3958180" y="4277440"/>
                      <a:pt x="3896136" y="4233346"/>
                      <a:pt x="3854727" y="4173567"/>
                    </a:cubicBezTo>
                    <a:cubicBezTo>
                      <a:pt x="3832328" y="4141236"/>
                      <a:pt x="3801081" y="4054442"/>
                      <a:pt x="3871981" y="4056770"/>
                    </a:cubicBezTo>
                    <a:cubicBezTo>
                      <a:pt x="3900194" y="4057689"/>
                      <a:pt x="3930330" y="4075575"/>
                      <a:pt x="3957713" y="4082197"/>
                    </a:cubicBezTo>
                    <a:cubicBezTo>
                      <a:pt x="3996472" y="4091575"/>
                      <a:pt x="3998839" y="4082165"/>
                      <a:pt x="3995409" y="4047030"/>
                    </a:cubicBezTo>
                    <a:cubicBezTo>
                      <a:pt x="3987366" y="3964579"/>
                      <a:pt x="3989757" y="3881774"/>
                      <a:pt x="3981344" y="3799290"/>
                    </a:cubicBezTo>
                    <a:cubicBezTo>
                      <a:pt x="3972696" y="3714495"/>
                      <a:pt x="3963421" y="3629643"/>
                      <a:pt x="3953904" y="3544928"/>
                    </a:cubicBezTo>
                    <a:cubicBezTo>
                      <a:pt x="3949267" y="3503767"/>
                      <a:pt x="3947157" y="3460181"/>
                      <a:pt x="3939170" y="3419632"/>
                    </a:cubicBezTo>
                    <a:cubicBezTo>
                      <a:pt x="3931401" y="3380211"/>
                      <a:pt x="3893124" y="3401425"/>
                      <a:pt x="3859630" y="3399821"/>
                    </a:cubicBezTo>
                    <a:cubicBezTo>
                      <a:pt x="3770936" y="3395567"/>
                      <a:pt x="3684721" y="3341177"/>
                      <a:pt x="3595584" y="3349693"/>
                    </a:cubicBezTo>
                    <a:cubicBezTo>
                      <a:pt x="3669899" y="3489136"/>
                      <a:pt x="3796636" y="3595056"/>
                      <a:pt x="3868737" y="3736344"/>
                    </a:cubicBezTo>
                    <a:cubicBezTo>
                      <a:pt x="3893656" y="3785167"/>
                      <a:pt x="3916852" y="3861552"/>
                      <a:pt x="3855412" y="3894157"/>
                    </a:cubicBezTo>
                    <a:cubicBezTo>
                      <a:pt x="3786926" y="3930492"/>
                      <a:pt x="3682403" y="3884448"/>
                      <a:pt x="3611945" y="3872750"/>
                    </a:cubicBezTo>
                    <a:cubicBezTo>
                      <a:pt x="3587283" y="3868666"/>
                      <a:pt x="3489338" y="3840033"/>
                      <a:pt x="3484789" y="3878180"/>
                    </a:cubicBezTo>
                    <a:cubicBezTo>
                      <a:pt x="3482333" y="3898725"/>
                      <a:pt x="3522204" y="3946758"/>
                      <a:pt x="3532171" y="3961598"/>
                    </a:cubicBezTo>
                    <a:cubicBezTo>
                      <a:pt x="3554876" y="3995428"/>
                      <a:pt x="3581028" y="4026808"/>
                      <a:pt x="3605592" y="4059268"/>
                    </a:cubicBezTo>
                    <a:cubicBezTo>
                      <a:pt x="3654658" y="4124100"/>
                      <a:pt x="3713022" y="4180519"/>
                      <a:pt x="3763907" y="4243981"/>
                    </a:cubicBezTo>
                    <a:cubicBezTo>
                      <a:pt x="3808287" y="4299330"/>
                      <a:pt x="3862746" y="4353567"/>
                      <a:pt x="3898519" y="4414966"/>
                    </a:cubicBezTo>
                    <a:cubicBezTo>
                      <a:pt x="3932093" y="4472595"/>
                      <a:pt x="3938559" y="4576444"/>
                      <a:pt x="3844156" y="4565093"/>
                    </a:cubicBezTo>
                    <a:cubicBezTo>
                      <a:pt x="3747515" y="4553475"/>
                      <a:pt x="3663458" y="4478073"/>
                      <a:pt x="3564949" y="4475858"/>
                    </a:cubicBezTo>
                    <a:cubicBezTo>
                      <a:pt x="3615294" y="4542220"/>
                      <a:pt x="3672757" y="4602636"/>
                      <a:pt x="3728642" y="4664253"/>
                    </a:cubicBezTo>
                    <a:cubicBezTo>
                      <a:pt x="3755534" y="4693901"/>
                      <a:pt x="3781926" y="4723952"/>
                      <a:pt x="3807417" y="4754825"/>
                    </a:cubicBezTo>
                    <a:cubicBezTo>
                      <a:pt x="3823737" y="4774579"/>
                      <a:pt x="3846144" y="4819849"/>
                      <a:pt x="3876732" y="4817191"/>
                    </a:cubicBezTo>
                    <a:moveTo>
                      <a:pt x="4008622" y="4215759"/>
                    </a:moveTo>
                    <a:cubicBezTo>
                      <a:pt x="4006488" y="4188157"/>
                      <a:pt x="4013171" y="4172737"/>
                      <a:pt x="3988115" y="4157615"/>
                    </a:cubicBezTo>
                    <a:cubicBezTo>
                      <a:pt x="3971964" y="4147874"/>
                      <a:pt x="3933816" y="4132728"/>
                      <a:pt x="3916119" y="4139431"/>
                    </a:cubicBezTo>
                    <a:cubicBezTo>
                      <a:pt x="3922802" y="4147197"/>
                      <a:pt x="3999298" y="4238664"/>
                      <a:pt x="4007470" y="4231292"/>
                    </a:cubicBezTo>
                    <a:cubicBezTo>
                      <a:pt x="4009508" y="4226321"/>
                      <a:pt x="4009894" y="4221141"/>
                      <a:pt x="4008622" y="4215759"/>
                    </a:cubicBezTo>
                    <a:moveTo>
                      <a:pt x="3875266" y="2946389"/>
                    </a:moveTo>
                    <a:cubicBezTo>
                      <a:pt x="3870669" y="2893304"/>
                      <a:pt x="3859985" y="2840816"/>
                      <a:pt x="3857682" y="2787537"/>
                    </a:cubicBezTo>
                    <a:cubicBezTo>
                      <a:pt x="3856128" y="2751517"/>
                      <a:pt x="3861265" y="2703588"/>
                      <a:pt x="3836869" y="2673545"/>
                    </a:cubicBezTo>
                    <a:cubicBezTo>
                      <a:pt x="3807353" y="2728781"/>
                      <a:pt x="3787506" y="2788529"/>
                      <a:pt x="3758014" y="2843797"/>
                    </a:cubicBezTo>
                    <a:cubicBezTo>
                      <a:pt x="3745389" y="2867443"/>
                      <a:pt x="3731323" y="2890283"/>
                      <a:pt x="3718264" y="2913679"/>
                    </a:cubicBezTo>
                    <a:cubicBezTo>
                      <a:pt x="3709351" y="2929672"/>
                      <a:pt x="3683200" y="2964017"/>
                      <a:pt x="3685261" y="2983087"/>
                    </a:cubicBezTo>
                    <a:cubicBezTo>
                      <a:pt x="3688763" y="3015643"/>
                      <a:pt x="3753481" y="3062307"/>
                      <a:pt x="3774438" y="3085550"/>
                    </a:cubicBezTo>
                    <a:cubicBezTo>
                      <a:pt x="3819092" y="3135090"/>
                      <a:pt x="3862811" y="3185500"/>
                      <a:pt x="3908430" y="3234170"/>
                    </a:cubicBezTo>
                    <a:cubicBezTo>
                      <a:pt x="3902271" y="3137716"/>
                      <a:pt x="3883600" y="3042625"/>
                      <a:pt x="3875266" y="2946389"/>
                    </a:cubicBezTo>
                    <a:moveTo>
                      <a:pt x="3876539" y="2083852"/>
                    </a:moveTo>
                    <a:cubicBezTo>
                      <a:pt x="3864212" y="2066538"/>
                      <a:pt x="3778255" y="2074724"/>
                      <a:pt x="3759696" y="2073072"/>
                    </a:cubicBezTo>
                    <a:cubicBezTo>
                      <a:pt x="3701308" y="2067908"/>
                      <a:pt x="3637862" y="2063308"/>
                      <a:pt x="3581350" y="2047622"/>
                    </a:cubicBezTo>
                    <a:cubicBezTo>
                      <a:pt x="3671066" y="2158649"/>
                      <a:pt x="3751693" y="2278845"/>
                      <a:pt x="3804406" y="2412149"/>
                    </a:cubicBezTo>
                    <a:cubicBezTo>
                      <a:pt x="3824406" y="2357687"/>
                      <a:pt x="3837570" y="2300985"/>
                      <a:pt x="3849792" y="2244347"/>
                    </a:cubicBezTo>
                    <a:cubicBezTo>
                      <a:pt x="3855999" y="2215537"/>
                      <a:pt x="3861337" y="2186613"/>
                      <a:pt x="3865967" y="2157505"/>
                    </a:cubicBezTo>
                    <a:cubicBezTo>
                      <a:pt x="3868060" y="2144341"/>
                      <a:pt x="3884517" y="2095067"/>
                      <a:pt x="3876539" y="2083852"/>
                    </a:cubicBezTo>
                    <a:moveTo>
                      <a:pt x="3602565" y="2896342"/>
                    </a:moveTo>
                    <a:cubicBezTo>
                      <a:pt x="3626598" y="2908338"/>
                      <a:pt x="3699480" y="2728918"/>
                      <a:pt x="3702708" y="2709034"/>
                    </a:cubicBezTo>
                    <a:cubicBezTo>
                      <a:pt x="3668144" y="2716930"/>
                      <a:pt x="3530545" y="2723375"/>
                      <a:pt x="3522462" y="2766985"/>
                    </a:cubicBezTo>
                    <a:cubicBezTo>
                      <a:pt x="3518685" y="2787360"/>
                      <a:pt x="3542204" y="2811949"/>
                      <a:pt x="3552485" y="2826684"/>
                    </a:cubicBezTo>
                    <a:cubicBezTo>
                      <a:pt x="3565069" y="2844723"/>
                      <a:pt x="3582686" y="2886432"/>
                      <a:pt x="3602565" y="2896342"/>
                    </a:cubicBezTo>
                    <a:moveTo>
                      <a:pt x="3384203" y="2713715"/>
                    </a:moveTo>
                    <a:cubicBezTo>
                      <a:pt x="3333310" y="2777491"/>
                      <a:pt x="3238327" y="2764600"/>
                      <a:pt x="3167282" y="2755537"/>
                    </a:cubicBezTo>
                    <a:cubicBezTo>
                      <a:pt x="3119166" y="2749389"/>
                      <a:pt x="3071502" y="2741124"/>
                      <a:pt x="3023532" y="2734050"/>
                    </a:cubicBezTo>
                    <a:cubicBezTo>
                      <a:pt x="2976197" y="2727065"/>
                      <a:pt x="2918783" y="2714150"/>
                      <a:pt x="2872865" y="2733647"/>
                    </a:cubicBezTo>
                    <a:cubicBezTo>
                      <a:pt x="2947317" y="2838318"/>
                      <a:pt x="3043153" y="2924870"/>
                      <a:pt x="3133643" y="3015136"/>
                    </a:cubicBezTo>
                    <a:cubicBezTo>
                      <a:pt x="3180027" y="3061421"/>
                      <a:pt x="3224841" y="3109237"/>
                      <a:pt x="3269438" y="3157238"/>
                    </a:cubicBezTo>
                    <a:cubicBezTo>
                      <a:pt x="3313181" y="3204328"/>
                      <a:pt x="3348068" y="3263592"/>
                      <a:pt x="3394468" y="3307227"/>
                    </a:cubicBezTo>
                    <a:cubicBezTo>
                      <a:pt x="3433848" y="3235282"/>
                      <a:pt x="3471118" y="3162257"/>
                      <a:pt x="3509088" y="3089570"/>
                    </a:cubicBezTo>
                    <a:cubicBezTo>
                      <a:pt x="3525030" y="3059036"/>
                      <a:pt x="3545553" y="3031547"/>
                      <a:pt x="3561921" y="3001367"/>
                    </a:cubicBezTo>
                    <a:cubicBezTo>
                      <a:pt x="3579957" y="2968118"/>
                      <a:pt x="3582726" y="2952818"/>
                      <a:pt x="3559715" y="2922687"/>
                    </a:cubicBezTo>
                    <a:cubicBezTo>
                      <a:pt x="3525465" y="2877828"/>
                      <a:pt x="3477317" y="2817073"/>
                      <a:pt x="3484201" y="2756826"/>
                    </a:cubicBezTo>
                    <a:cubicBezTo>
                      <a:pt x="3492236" y="2686484"/>
                      <a:pt x="3575802" y="2678758"/>
                      <a:pt x="3630512" y="2663587"/>
                    </a:cubicBezTo>
                    <a:cubicBezTo>
                      <a:pt x="3658007" y="2655965"/>
                      <a:pt x="3689569" y="2650181"/>
                      <a:pt x="3714705" y="2636299"/>
                    </a:cubicBezTo>
                    <a:cubicBezTo>
                      <a:pt x="3746637" y="2618648"/>
                      <a:pt x="3748078" y="2589515"/>
                      <a:pt x="3758642" y="2557901"/>
                    </a:cubicBezTo>
                    <a:cubicBezTo>
                      <a:pt x="3771427" y="2519632"/>
                      <a:pt x="3783150" y="2494778"/>
                      <a:pt x="3769656" y="2454527"/>
                    </a:cubicBezTo>
                    <a:cubicBezTo>
                      <a:pt x="3758416" y="2421036"/>
                      <a:pt x="3741605" y="2387786"/>
                      <a:pt x="3726074" y="2356140"/>
                    </a:cubicBezTo>
                    <a:cubicBezTo>
                      <a:pt x="3693417" y="2289609"/>
                      <a:pt x="3652596" y="2228355"/>
                      <a:pt x="3609304" y="2168373"/>
                    </a:cubicBezTo>
                    <a:cubicBezTo>
                      <a:pt x="3580850" y="2128953"/>
                      <a:pt x="3547292" y="2050296"/>
                      <a:pt x="3496399" y="2039766"/>
                    </a:cubicBezTo>
                    <a:cubicBezTo>
                      <a:pt x="3460288" y="2032298"/>
                      <a:pt x="3414726" y="2035367"/>
                      <a:pt x="3377681" y="2033321"/>
                    </a:cubicBezTo>
                    <a:cubicBezTo>
                      <a:pt x="3334501" y="2030936"/>
                      <a:pt x="3291265" y="2029591"/>
                      <a:pt x="3248061" y="2027722"/>
                    </a:cubicBezTo>
                    <a:cubicBezTo>
                      <a:pt x="3158522" y="2023846"/>
                      <a:pt x="3062637" y="2015379"/>
                      <a:pt x="2973532" y="2027190"/>
                    </a:cubicBezTo>
                    <a:cubicBezTo>
                      <a:pt x="3078466" y="2140659"/>
                      <a:pt x="3184536" y="2251292"/>
                      <a:pt x="3277876" y="2374872"/>
                    </a:cubicBezTo>
                    <a:cubicBezTo>
                      <a:pt x="3337996" y="2454463"/>
                      <a:pt x="3466239" y="2610889"/>
                      <a:pt x="3384203" y="2713715"/>
                    </a:cubicBezTo>
                    <a:moveTo>
                      <a:pt x="3785783" y="1855311"/>
                    </a:moveTo>
                    <a:cubicBezTo>
                      <a:pt x="3737128" y="1765053"/>
                      <a:pt x="3691936" y="1675802"/>
                      <a:pt x="3626043" y="1596985"/>
                    </a:cubicBezTo>
                    <a:cubicBezTo>
                      <a:pt x="3569055" y="1528818"/>
                      <a:pt x="3517365" y="1457695"/>
                      <a:pt x="3458219" y="1391131"/>
                    </a:cubicBezTo>
                    <a:cubicBezTo>
                      <a:pt x="3334147" y="1251479"/>
                      <a:pt x="3173119" y="1148274"/>
                      <a:pt x="3022992" y="1039768"/>
                    </a:cubicBezTo>
                    <a:cubicBezTo>
                      <a:pt x="2989031" y="1015211"/>
                      <a:pt x="2945570" y="1001829"/>
                      <a:pt x="2908300" y="980415"/>
                    </a:cubicBezTo>
                    <a:cubicBezTo>
                      <a:pt x="2862181" y="953925"/>
                      <a:pt x="2812770" y="931818"/>
                      <a:pt x="2762859" y="913505"/>
                    </a:cubicBezTo>
                    <a:cubicBezTo>
                      <a:pt x="2672321" y="880296"/>
                      <a:pt x="2568361" y="863345"/>
                      <a:pt x="2471937" y="870088"/>
                    </a:cubicBezTo>
                    <a:cubicBezTo>
                      <a:pt x="2365377" y="877533"/>
                      <a:pt x="2284984" y="915189"/>
                      <a:pt x="2218825" y="998317"/>
                    </a:cubicBezTo>
                    <a:cubicBezTo>
                      <a:pt x="2153963" y="1079793"/>
                      <a:pt x="2143915" y="1169737"/>
                      <a:pt x="2142160" y="1272144"/>
                    </a:cubicBezTo>
                    <a:cubicBezTo>
                      <a:pt x="2141330" y="1320805"/>
                      <a:pt x="2140726" y="1369749"/>
                      <a:pt x="2141202" y="1418419"/>
                    </a:cubicBezTo>
                    <a:cubicBezTo>
                      <a:pt x="2141668" y="1466589"/>
                      <a:pt x="2147925" y="1497035"/>
                      <a:pt x="2177417" y="1534144"/>
                    </a:cubicBezTo>
                    <a:cubicBezTo>
                      <a:pt x="2201700" y="1564678"/>
                      <a:pt x="2252859" y="1580098"/>
                      <a:pt x="2287761" y="1594213"/>
                    </a:cubicBezTo>
                    <a:cubicBezTo>
                      <a:pt x="2335249" y="1613412"/>
                      <a:pt x="2379692" y="1634819"/>
                      <a:pt x="2423991" y="1660648"/>
                    </a:cubicBezTo>
                    <a:cubicBezTo>
                      <a:pt x="2443153" y="1671822"/>
                      <a:pt x="2488668" y="1713878"/>
                      <a:pt x="2512307" y="1709414"/>
                    </a:cubicBezTo>
                    <a:cubicBezTo>
                      <a:pt x="2547137" y="1702832"/>
                      <a:pt x="2555672" y="1641006"/>
                      <a:pt x="2559134" y="1613573"/>
                    </a:cubicBezTo>
                    <a:cubicBezTo>
                      <a:pt x="2572105" y="1510941"/>
                      <a:pt x="2570720" y="1405988"/>
                      <a:pt x="2564432" y="1302855"/>
                    </a:cubicBezTo>
                    <a:cubicBezTo>
                      <a:pt x="2561219" y="1250045"/>
                      <a:pt x="2536655" y="1170695"/>
                      <a:pt x="2550576" y="1117256"/>
                    </a:cubicBezTo>
                    <a:cubicBezTo>
                      <a:pt x="2556348" y="1095052"/>
                      <a:pt x="2569545" y="1087181"/>
                      <a:pt x="2585841" y="1106782"/>
                    </a:cubicBezTo>
                    <a:cubicBezTo>
                      <a:pt x="2605993" y="1131033"/>
                      <a:pt x="2610953" y="1187944"/>
                      <a:pt x="2616154" y="1217190"/>
                    </a:cubicBezTo>
                    <a:cubicBezTo>
                      <a:pt x="2634503" y="1320193"/>
                      <a:pt x="2633288" y="1423744"/>
                      <a:pt x="2633884" y="1527900"/>
                    </a:cubicBezTo>
                    <a:cubicBezTo>
                      <a:pt x="2634125" y="1569286"/>
                      <a:pt x="2657225" y="1590749"/>
                      <a:pt x="2672369" y="1627624"/>
                    </a:cubicBezTo>
                    <a:cubicBezTo>
                      <a:pt x="2691733" y="1674771"/>
                      <a:pt x="2707586" y="1723973"/>
                      <a:pt x="2717127" y="1774068"/>
                    </a:cubicBezTo>
                    <a:cubicBezTo>
                      <a:pt x="2722674" y="1803145"/>
                      <a:pt x="2726587" y="1832769"/>
                      <a:pt x="2726169" y="1862433"/>
                    </a:cubicBezTo>
                    <a:cubicBezTo>
                      <a:pt x="2725943" y="1878723"/>
                      <a:pt x="2717916" y="1904633"/>
                      <a:pt x="2724172" y="1920110"/>
                    </a:cubicBezTo>
                    <a:cubicBezTo>
                      <a:pt x="2736314" y="1950137"/>
                      <a:pt x="2811691" y="1933347"/>
                      <a:pt x="2836956" y="1932783"/>
                    </a:cubicBezTo>
                    <a:cubicBezTo>
                      <a:pt x="2949579" y="1930277"/>
                      <a:pt x="3061880" y="1924275"/>
                      <a:pt x="3174673" y="1922825"/>
                    </a:cubicBezTo>
                    <a:cubicBezTo>
                      <a:pt x="3403027" y="1919892"/>
                      <a:pt x="3632999" y="1953819"/>
                      <a:pt x="3856627" y="1996897"/>
                    </a:cubicBezTo>
                    <a:cubicBezTo>
                      <a:pt x="3833463" y="1949484"/>
                      <a:pt x="3810831" y="1901781"/>
                      <a:pt x="3785783" y="1855311"/>
                    </a:cubicBezTo>
                    <a:moveTo>
                      <a:pt x="3687644" y="1373447"/>
                    </a:moveTo>
                    <a:cubicBezTo>
                      <a:pt x="3705534" y="1376372"/>
                      <a:pt x="3765638" y="1409234"/>
                      <a:pt x="3776025" y="1388400"/>
                    </a:cubicBezTo>
                    <a:cubicBezTo>
                      <a:pt x="3784889" y="1370595"/>
                      <a:pt x="3741025" y="1306827"/>
                      <a:pt x="3734471" y="1289844"/>
                    </a:cubicBezTo>
                    <a:cubicBezTo>
                      <a:pt x="3719254" y="1250407"/>
                      <a:pt x="3715567" y="1206378"/>
                      <a:pt x="3706605" y="1165209"/>
                    </a:cubicBezTo>
                    <a:cubicBezTo>
                      <a:pt x="3700961" y="1139267"/>
                      <a:pt x="3700422" y="1087995"/>
                      <a:pt x="3686388" y="1064880"/>
                    </a:cubicBezTo>
                    <a:cubicBezTo>
                      <a:pt x="3670704" y="1039035"/>
                      <a:pt x="3634135" y="1052014"/>
                      <a:pt x="3608169" y="1052787"/>
                    </a:cubicBezTo>
                    <a:cubicBezTo>
                      <a:pt x="3563894" y="1054109"/>
                      <a:pt x="3519177" y="1054084"/>
                      <a:pt x="3474870" y="1053931"/>
                    </a:cubicBezTo>
                    <a:cubicBezTo>
                      <a:pt x="3429814" y="1053770"/>
                      <a:pt x="3384782" y="1052594"/>
                      <a:pt x="3339719" y="1052731"/>
                    </a:cubicBezTo>
                    <a:cubicBezTo>
                      <a:pt x="3293664" y="1052868"/>
                      <a:pt x="3248166" y="1045222"/>
                      <a:pt x="3202458" y="1045222"/>
                    </a:cubicBezTo>
                    <a:cubicBezTo>
                      <a:pt x="3207587" y="1061778"/>
                      <a:pt x="3229020" y="1069859"/>
                      <a:pt x="3242482" y="1077650"/>
                    </a:cubicBezTo>
                    <a:cubicBezTo>
                      <a:pt x="3263214" y="1089662"/>
                      <a:pt x="3280670" y="1103930"/>
                      <a:pt x="3298850" y="1119609"/>
                    </a:cubicBezTo>
                    <a:cubicBezTo>
                      <a:pt x="3341442" y="1156322"/>
                      <a:pt x="3383913" y="1185672"/>
                      <a:pt x="3419629" y="1229476"/>
                    </a:cubicBezTo>
                    <a:cubicBezTo>
                      <a:pt x="3451907" y="1269074"/>
                      <a:pt x="3496987" y="1311419"/>
                      <a:pt x="3537051" y="1343259"/>
                    </a:cubicBezTo>
                    <a:cubicBezTo>
                      <a:pt x="3558508" y="1360299"/>
                      <a:pt x="3573177" y="1358929"/>
                      <a:pt x="3599175" y="1358704"/>
                    </a:cubicBezTo>
                    <a:cubicBezTo>
                      <a:pt x="3630270" y="1358438"/>
                      <a:pt x="3657298" y="1368484"/>
                      <a:pt x="3687644" y="1373447"/>
                    </a:cubicBezTo>
                    <a:moveTo>
                      <a:pt x="3797973" y="1285220"/>
                    </a:moveTo>
                    <a:cubicBezTo>
                      <a:pt x="3809156" y="1319500"/>
                      <a:pt x="3810211" y="1329571"/>
                      <a:pt x="3846491" y="1327138"/>
                    </a:cubicBezTo>
                    <a:cubicBezTo>
                      <a:pt x="3893124" y="1323996"/>
                      <a:pt x="3939871" y="1321071"/>
                      <a:pt x="3986585" y="1317688"/>
                    </a:cubicBezTo>
                    <a:cubicBezTo>
                      <a:pt x="4093154" y="1309977"/>
                      <a:pt x="4199811" y="1294050"/>
                      <a:pt x="4306396" y="1288676"/>
                    </a:cubicBezTo>
                    <a:cubicBezTo>
                      <a:pt x="4397264" y="1284092"/>
                      <a:pt x="4495386" y="1273119"/>
                      <a:pt x="4585683" y="1282585"/>
                    </a:cubicBezTo>
                    <a:cubicBezTo>
                      <a:pt x="4627832" y="1287000"/>
                      <a:pt x="4672751" y="1278500"/>
                      <a:pt x="4715729" y="1280184"/>
                    </a:cubicBezTo>
                    <a:cubicBezTo>
                      <a:pt x="4767613" y="1282222"/>
                      <a:pt x="4819987" y="1282005"/>
                      <a:pt x="4869632" y="1297981"/>
                    </a:cubicBezTo>
                    <a:cubicBezTo>
                      <a:pt x="4911000" y="1311307"/>
                      <a:pt x="4945565" y="1318509"/>
                      <a:pt x="4975122" y="1352975"/>
                    </a:cubicBezTo>
                    <a:cubicBezTo>
                      <a:pt x="5004912" y="1387683"/>
                      <a:pt x="5025242" y="1431430"/>
                      <a:pt x="5045040" y="1472269"/>
                    </a:cubicBezTo>
                    <a:cubicBezTo>
                      <a:pt x="5083429" y="1551449"/>
                      <a:pt x="5113477" y="1654831"/>
                      <a:pt x="5181004" y="1714796"/>
                    </a:cubicBezTo>
                    <a:cubicBezTo>
                      <a:pt x="5198057" y="1729943"/>
                      <a:pt x="5227187" y="1755659"/>
                      <a:pt x="5252002" y="1752807"/>
                    </a:cubicBezTo>
                    <a:cubicBezTo>
                      <a:pt x="5292830" y="1748110"/>
                      <a:pt x="5280310" y="1694026"/>
                      <a:pt x="5276720" y="1666594"/>
                    </a:cubicBezTo>
                    <a:cubicBezTo>
                      <a:pt x="5264634" y="1574145"/>
                      <a:pt x="5228346" y="1494247"/>
                      <a:pt x="5201262" y="1405955"/>
                    </a:cubicBezTo>
                    <a:cubicBezTo>
                      <a:pt x="5193170" y="1379562"/>
                      <a:pt x="5177131" y="1309848"/>
                      <a:pt x="5219055" y="1300132"/>
                    </a:cubicBezTo>
                    <a:cubicBezTo>
                      <a:pt x="5249232" y="1293139"/>
                      <a:pt x="5296630" y="1359525"/>
                      <a:pt x="5313965" y="1377355"/>
                    </a:cubicBezTo>
                    <a:cubicBezTo>
                      <a:pt x="5352145" y="1416622"/>
                      <a:pt x="5389512" y="1454722"/>
                      <a:pt x="5432192" y="1489293"/>
                    </a:cubicBezTo>
                    <a:cubicBezTo>
                      <a:pt x="5467425" y="1517829"/>
                      <a:pt x="5502843" y="1549362"/>
                      <a:pt x="5551538" y="1543239"/>
                    </a:cubicBezTo>
                    <a:cubicBezTo>
                      <a:pt x="5528238" y="1480374"/>
                      <a:pt x="5502521" y="1419507"/>
                      <a:pt x="5464350" y="1364037"/>
                    </a:cubicBezTo>
                    <a:cubicBezTo>
                      <a:pt x="5431580" y="1316423"/>
                      <a:pt x="5376355" y="1273570"/>
                      <a:pt x="5355881" y="1218801"/>
                    </a:cubicBezTo>
                    <a:cubicBezTo>
                      <a:pt x="5340454" y="1177559"/>
                      <a:pt x="5354110" y="1121292"/>
                      <a:pt x="5402080" y="1157579"/>
                    </a:cubicBezTo>
                    <a:cubicBezTo>
                      <a:pt x="5443738" y="1189088"/>
                      <a:pt x="5479800" y="1227639"/>
                      <a:pt x="5522384" y="1258584"/>
                    </a:cubicBezTo>
                    <a:cubicBezTo>
                      <a:pt x="5578269" y="1299182"/>
                      <a:pt x="5641698" y="1332834"/>
                      <a:pt x="5707945" y="1352911"/>
                    </a:cubicBezTo>
                    <a:cubicBezTo>
                      <a:pt x="5729861" y="1359549"/>
                      <a:pt x="5768749" y="1372416"/>
                      <a:pt x="5789755" y="1356569"/>
                    </a:cubicBezTo>
                    <a:cubicBezTo>
                      <a:pt x="5821084" y="1332939"/>
                      <a:pt x="5789127" y="1283632"/>
                      <a:pt x="5771543" y="1261912"/>
                    </a:cubicBezTo>
                    <a:cubicBezTo>
                      <a:pt x="5606618" y="1058217"/>
                      <a:pt x="5332355" y="985168"/>
                      <a:pt x="5082101" y="969813"/>
                    </a:cubicBezTo>
                    <a:cubicBezTo>
                      <a:pt x="5016868" y="965808"/>
                      <a:pt x="4949027" y="972238"/>
                      <a:pt x="4883537" y="973164"/>
                    </a:cubicBezTo>
                    <a:cubicBezTo>
                      <a:pt x="4821396" y="974026"/>
                      <a:pt x="4763723" y="981640"/>
                      <a:pt x="4702316" y="990727"/>
                    </a:cubicBezTo>
                    <a:cubicBezTo>
                      <a:pt x="4574837" y="1009588"/>
                      <a:pt x="4447086" y="1024928"/>
                      <a:pt x="4320155" y="1043772"/>
                    </a:cubicBezTo>
                    <a:cubicBezTo>
                      <a:pt x="4286178" y="1048815"/>
                      <a:pt x="4245865" y="1058806"/>
                      <a:pt x="4212033" y="1057492"/>
                    </a:cubicBezTo>
                    <a:cubicBezTo>
                      <a:pt x="4198096" y="1056953"/>
                      <a:pt x="4190857" y="1053214"/>
                      <a:pt x="4176961" y="1056936"/>
                    </a:cubicBezTo>
                    <a:cubicBezTo>
                      <a:pt x="4165101" y="1060119"/>
                      <a:pt x="4156567" y="1066475"/>
                      <a:pt x="4143346" y="1068610"/>
                    </a:cubicBezTo>
                    <a:cubicBezTo>
                      <a:pt x="4068130" y="1080744"/>
                      <a:pt x="3991577" y="1085473"/>
                      <a:pt x="3915362" y="1086448"/>
                    </a:cubicBezTo>
                    <a:cubicBezTo>
                      <a:pt x="3878696" y="1086907"/>
                      <a:pt x="3841668" y="1086214"/>
                      <a:pt x="3805275" y="1081412"/>
                    </a:cubicBezTo>
                    <a:cubicBezTo>
                      <a:pt x="3783851" y="1078584"/>
                      <a:pt x="3761910" y="1069674"/>
                      <a:pt x="3755872" y="1095133"/>
                    </a:cubicBezTo>
                    <a:cubicBezTo>
                      <a:pt x="3751315" y="1114331"/>
                      <a:pt x="3766508" y="1150699"/>
                      <a:pt x="3771725" y="1169189"/>
                    </a:cubicBezTo>
                    <a:cubicBezTo>
                      <a:pt x="3782385" y="1206982"/>
                      <a:pt x="3786041" y="1248610"/>
                      <a:pt x="3797973" y="1285220"/>
                    </a:cubicBezTo>
                    <a:moveTo>
                      <a:pt x="2434466" y="626780"/>
                    </a:moveTo>
                    <a:cubicBezTo>
                      <a:pt x="2447284" y="627263"/>
                      <a:pt x="2468411" y="629189"/>
                      <a:pt x="2472573" y="613164"/>
                    </a:cubicBezTo>
                    <a:cubicBezTo>
                      <a:pt x="2480424" y="582976"/>
                      <a:pt x="2440086" y="601401"/>
                      <a:pt x="2432606" y="582396"/>
                    </a:cubicBezTo>
                    <a:cubicBezTo>
                      <a:pt x="2424281" y="561239"/>
                      <a:pt x="2452687" y="555761"/>
                      <a:pt x="2465214" y="552345"/>
                    </a:cubicBezTo>
                    <a:cubicBezTo>
                      <a:pt x="2490753" y="545368"/>
                      <a:pt x="2484184" y="546858"/>
                      <a:pt x="2484876" y="520336"/>
                    </a:cubicBezTo>
                    <a:cubicBezTo>
                      <a:pt x="2485520" y="495868"/>
                      <a:pt x="2493419" y="473584"/>
                      <a:pt x="2503346" y="451420"/>
                    </a:cubicBezTo>
                    <a:cubicBezTo>
                      <a:pt x="2517138" y="420628"/>
                      <a:pt x="2517847" y="422183"/>
                      <a:pt x="2486905" y="418646"/>
                    </a:cubicBezTo>
                    <a:cubicBezTo>
                      <a:pt x="2434844" y="412700"/>
                      <a:pt x="2423484" y="366705"/>
                      <a:pt x="2404225" y="324626"/>
                    </a:cubicBezTo>
                    <a:cubicBezTo>
                      <a:pt x="2392341" y="298659"/>
                      <a:pt x="2379177" y="273330"/>
                      <a:pt x="2371786" y="245591"/>
                    </a:cubicBezTo>
                    <a:cubicBezTo>
                      <a:pt x="2367285" y="228761"/>
                      <a:pt x="2367913" y="202013"/>
                      <a:pt x="2351472" y="192530"/>
                    </a:cubicBezTo>
                    <a:cubicBezTo>
                      <a:pt x="2329266" y="179720"/>
                      <a:pt x="2277560" y="192965"/>
                      <a:pt x="2254163" y="196043"/>
                    </a:cubicBezTo>
                    <a:cubicBezTo>
                      <a:pt x="2215065" y="201183"/>
                      <a:pt x="2173947" y="207016"/>
                      <a:pt x="2136548" y="220140"/>
                    </a:cubicBezTo>
                    <a:cubicBezTo>
                      <a:pt x="2104479" y="231395"/>
                      <a:pt x="2092273" y="257498"/>
                      <a:pt x="2063360" y="262123"/>
                    </a:cubicBezTo>
                    <a:cubicBezTo>
                      <a:pt x="2044673" y="265104"/>
                      <a:pt x="1932195" y="258054"/>
                      <a:pt x="1946969" y="292528"/>
                    </a:cubicBezTo>
                    <a:cubicBezTo>
                      <a:pt x="1956172" y="314007"/>
                      <a:pt x="1999601" y="301737"/>
                      <a:pt x="2015607" y="301092"/>
                    </a:cubicBezTo>
                    <a:cubicBezTo>
                      <a:pt x="2036050" y="300279"/>
                      <a:pt x="2060969" y="297233"/>
                      <a:pt x="2081235" y="301229"/>
                    </a:cubicBezTo>
                    <a:cubicBezTo>
                      <a:pt x="2101484" y="305234"/>
                      <a:pt x="2103384" y="312815"/>
                      <a:pt x="2111290" y="332980"/>
                    </a:cubicBezTo>
                    <a:cubicBezTo>
                      <a:pt x="2092313" y="332038"/>
                      <a:pt x="2021324" y="321427"/>
                      <a:pt x="2005817" y="335389"/>
                    </a:cubicBezTo>
                    <a:cubicBezTo>
                      <a:pt x="1992057" y="347772"/>
                      <a:pt x="2002218" y="361348"/>
                      <a:pt x="2016058" y="365900"/>
                    </a:cubicBezTo>
                    <a:cubicBezTo>
                      <a:pt x="2043063" y="374786"/>
                      <a:pt x="2079560" y="357545"/>
                      <a:pt x="2107901" y="364957"/>
                    </a:cubicBezTo>
                    <a:cubicBezTo>
                      <a:pt x="2128070" y="370234"/>
                      <a:pt x="2126669" y="370951"/>
                      <a:pt x="2134978" y="391213"/>
                    </a:cubicBezTo>
                    <a:cubicBezTo>
                      <a:pt x="2139310" y="401784"/>
                      <a:pt x="2144245" y="412596"/>
                      <a:pt x="2146081" y="423963"/>
                    </a:cubicBezTo>
                    <a:cubicBezTo>
                      <a:pt x="2156499" y="488174"/>
                      <a:pt x="2097627" y="438328"/>
                      <a:pt x="2073151" y="424108"/>
                    </a:cubicBezTo>
                    <a:cubicBezTo>
                      <a:pt x="2028377" y="398094"/>
                      <a:pt x="1979835" y="402952"/>
                      <a:pt x="1988531" y="465455"/>
                    </a:cubicBezTo>
                    <a:cubicBezTo>
                      <a:pt x="1991405" y="486136"/>
                      <a:pt x="2002548" y="504231"/>
                      <a:pt x="2016863" y="519144"/>
                    </a:cubicBezTo>
                    <a:cubicBezTo>
                      <a:pt x="2037040" y="540163"/>
                      <a:pt x="2042266" y="544127"/>
                      <a:pt x="2043304" y="575886"/>
                    </a:cubicBezTo>
                    <a:cubicBezTo>
                      <a:pt x="2044198" y="603214"/>
                      <a:pt x="2041267" y="632451"/>
                      <a:pt x="2050937" y="658692"/>
                    </a:cubicBezTo>
                    <a:cubicBezTo>
                      <a:pt x="2061597" y="687591"/>
                      <a:pt x="2084310" y="712220"/>
                      <a:pt x="2102047" y="736889"/>
                    </a:cubicBezTo>
                    <a:cubicBezTo>
                      <a:pt x="2123351" y="766521"/>
                      <a:pt x="2145396" y="795790"/>
                      <a:pt x="2165944" y="825954"/>
                    </a:cubicBezTo>
                    <a:cubicBezTo>
                      <a:pt x="2174800" y="838950"/>
                      <a:pt x="2187441" y="871659"/>
                      <a:pt x="2204502" y="875994"/>
                    </a:cubicBezTo>
                    <a:cubicBezTo>
                      <a:pt x="2220564" y="880062"/>
                      <a:pt x="2245467" y="854281"/>
                      <a:pt x="2258768" y="846901"/>
                    </a:cubicBezTo>
                    <a:cubicBezTo>
                      <a:pt x="2291014" y="829016"/>
                      <a:pt x="2326432" y="817374"/>
                      <a:pt x="2359580" y="801366"/>
                    </a:cubicBezTo>
                    <a:cubicBezTo>
                      <a:pt x="2331803" y="776664"/>
                      <a:pt x="2307077" y="748643"/>
                      <a:pt x="2279879" y="723829"/>
                    </a:cubicBezTo>
                    <a:cubicBezTo>
                      <a:pt x="2258631" y="704453"/>
                      <a:pt x="2247641" y="700763"/>
                      <a:pt x="2254646" y="668045"/>
                    </a:cubicBezTo>
                    <a:cubicBezTo>
                      <a:pt x="2270362" y="594650"/>
                      <a:pt x="2380755" y="624766"/>
                      <a:pt x="2434466" y="626780"/>
                    </a:cubicBezTo>
                    <a:moveTo>
                      <a:pt x="2016839" y="2169107"/>
                    </a:moveTo>
                    <a:cubicBezTo>
                      <a:pt x="1929063" y="2254128"/>
                      <a:pt x="1798541" y="2307277"/>
                      <a:pt x="1679807" y="2328675"/>
                    </a:cubicBezTo>
                    <a:cubicBezTo>
                      <a:pt x="1555429" y="2351089"/>
                      <a:pt x="1413595" y="2367693"/>
                      <a:pt x="1292430" y="2324349"/>
                    </a:cubicBezTo>
                    <a:cubicBezTo>
                      <a:pt x="1168196" y="2279901"/>
                      <a:pt x="1052031" y="2215996"/>
                      <a:pt x="946855" y="2136478"/>
                    </a:cubicBezTo>
                    <a:cubicBezTo>
                      <a:pt x="933924" y="2126697"/>
                      <a:pt x="789055" y="1985215"/>
                      <a:pt x="777389" y="1996373"/>
                    </a:cubicBezTo>
                    <a:cubicBezTo>
                      <a:pt x="820424" y="2060834"/>
                      <a:pt x="865584" y="2123700"/>
                      <a:pt x="911203" y="2186332"/>
                    </a:cubicBezTo>
                    <a:cubicBezTo>
                      <a:pt x="933618" y="2217100"/>
                      <a:pt x="1011121" y="2323003"/>
                      <a:pt x="966557" y="2361312"/>
                    </a:cubicBezTo>
                    <a:cubicBezTo>
                      <a:pt x="937040" y="2386691"/>
                      <a:pt x="886832" y="2345804"/>
                      <a:pt x="862597" y="2329408"/>
                    </a:cubicBezTo>
                    <a:cubicBezTo>
                      <a:pt x="804256" y="2289939"/>
                      <a:pt x="739265" y="2268686"/>
                      <a:pt x="668357" y="2268686"/>
                    </a:cubicBezTo>
                    <a:cubicBezTo>
                      <a:pt x="701118" y="2328844"/>
                      <a:pt x="750924" y="2382115"/>
                      <a:pt x="777566" y="2445657"/>
                    </a:cubicBezTo>
                    <a:cubicBezTo>
                      <a:pt x="790150" y="2475684"/>
                      <a:pt x="783741" y="2473508"/>
                      <a:pt x="755304" y="2465347"/>
                    </a:cubicBezTo>
                    <a:cubicBezTo>
                      <a:pt x="719717" y="2455139"/>
                      <a:pt x="679355" y="2443328"/>
                      <a:pt x="642222" y="2441653"/>
                    </a:cubicBezTo>
                    <a:cubicBezTo>
                      <a:pt x="624951" y="2440871"/>
                      <a:pt x="589888" y="2448468"/>
                      <a:pt x="586965" y="2471027"/>
                    </a:cubicBezTo>
                    <a:cubicBezTo>
                      <a:pt x="584171" y="2492610"/>
                      <a:pt x="629976" y="2533320"/>
                      <a:pt x="642761" y="2548773"/>
                    </a:cubicBezTo>
                    <a:cubicBezTo>
                      <a:pt x="689612" y="2605443"/>
                      <a:pt x="737365" y="2659212"/>
                      <a:pt x="795287" y="2704901"/>
                    </a:cubicBezTo>
                    <a:cubicBezTo>
                      <a:pt x="906477" y="2792597"/>
                      <a:pt x="1038464" y="2849138"/>
                      <a:pt x="1172802" y="2891137"/>
                    </a:cubicBezTo>
                    <a:cubicBezTo>
                      <a:pt x="1310046" y="2934038"/>
                      <a:pt x="1456727" y="2946961"/>
                      <a:pt x="1597031" y="2912431"/>
                    </a:cubicBezTo>
                    <a:cubicBezTo>
                      <a:pt x="1666547" y="2895318"/>
                      <a:pt x="1730314" y="2872107"/>
                      <a:pt x="1792575" y="2837464"/>
                    </a:cubicBezTo>
                    <a:cubicBezTo>
                      <a:pt x="1820763" y="2821786"/>
                      <a:pt x="1850409" y="2814680"/>
                      <a:pt x="1877518" y="2796247"/>
                    </a:cubicBezTo>
                    <a:cubicBezTo>
                      <a:pt x="1905682" y="2777104"/>
                      <a:pt x="1934224" y="2758002"/>
                      <a:pt x="1962975" y="2739778"/>
                    </a:cubicBezTo>
                    <a:cubicBezTo>
                      <a:pt x="2022177" y="2702251"/>
                      <a:pt x="2058876" y="2664498"/>
                      <a:pt x="2100188" y="2608102"/>
                    </a:cubicBezTo>
                    <a:cubicBezTo>
                      <a:pt x="2116806" y="2585422"/>
                      <a:pt x="2139607" y="2568608"/>
                      <a:pt x="2155445" y="2546275"/>
                    </a:cubicBezTo>
                    <a:cubicBezTo>
                      <a:pt x="2172892" y="2521671"/>
                      <a:pt x="2190838" y="2496606"/>
                      <a:pt x="2207110" y="2470713"/>
                    </a:cubicBezTo>
                    <a:cubicBezTo>
                      <a:pt x="2282133" y="2351290"/>
                      <a:pt x="2355643" y="2222916"/>
                      <a:pt x="2399378" y="2088283"/>
                    </a:cubicBezTo>
                    <a:cubicBezTo>
                      <a:pt x="2421930" y="2018867"/>
                      <a:pt x="2437244" y="1947462"/>
                      <a:pt x="2456165" y="1877032"/>
                    </a:cubicBezTo>
                    <a:cubicBezTo>
                      <a:pt x="2462678" y="1852797"/>
                      <a:pt x="2486704" y="1806182"/>
                      <a:pt x="2481688" y="1781569"/>
                    </a:cubicBezTo>
                    <a:cubicBezTo>
                      <a:pt x="2476849" y="1757826"/>
                      <a:pt x="2439289" y="1748191"/>
                      <a:pt x="2420690" y="1738120"/>
                    </a:cubicBezTo>
                    <a:cubicBezTo>
                      <a:pt x="2366392" y="1708738"/>
                      <a:pt x="2311916" y="1682650"/>
                      <a:pt x="2258937" y="1651407"/>
                    </a:cubicBezTo>
                    <a:cubicBezTo>
                      <a:pt x="2185750" y="1608232"/>
                      <a:pt x="2198713" y="1696757"/>
                      <a:pt x="2193971" y="1747868"/>
                    </a:cubicBezTo>
                    <a:cubicBezTo>
                      <a:pt x="2179881" y="1899824"/>
                      <a:pt x="2128835" y="2060625"/>
                      <a:pt x="2016839" y="2169107"/>
                    </a:cubicBezTo>
                    <a:moveTo>
                      <a:pt x="2635888" y="2227194"/>
                    </a:moveTo>
                    <a:cubicBezTo>
                      <a:pt x="2651331" y="2240431"/>
                      <a:pt x="2690404" y="2248649"/>
                      <a:pt x="2710154" y="2242607"/>
                    </a:cubicBezTo>
                    <a:cubicBezTo>
                      <a:pt x="2690686" y="2213587"/>
                      <a:pt x="2660671" y="2194549"/>
                      <a:pt x="2635421" y="2171201"/>
                    </a:cubicBezTo>
                    <a:cubicBezTo>
                      <a:pt x="2632668" y="2187250"/>
                      <a:pt x="2620462" y="2213974"/>
                      <a:pt x="2635888" y="2227194"/>
                    </a:cubicBezTo>
                    <a:moveTo>
                      <a:pt x="2541647" y="3259645"/>
                    </a:moveTo>
                    <a:cubicBezTo>
                      <a:pt x="2577194" y="3262239"/>
                      <a:pt x="2614286" y="3272914"/>
                      <a:pt x="2649527" y="3273196"/>
                    </a:cubicBezTo>
                    <a:cubicBezTo>
                      <a:pt x="2680960" y="3273446"/>
                      <a:pt x="2720734" y="3276008"/>
                      <a:pt x="2751281" y="3269256"/>
                    </a:cubicBezTo>
                    <a:cubicBezTo>
                      <a:pt x="2835547" y="3250621"/>
                      <a:pt x="2785725" y="3174358"/>
                      <a:pt x="2756402" y="3124584"/>
                    </a:cubicBezTo>
                    <a:cubicBezTo>
                      <a:pt x="2740178" y="3097063"/>
                      <a:pt x="2719671" y="3072434"/>
                      <a:pt x="2702763" y="3045388"/>
                    </a:cubicBezTo>
                    <a:cubicBezTo>
                      <a:pt x="2698681" y="3038870"/>
                      <a:pt x="2687353" y="3012260"/>
                      <a:pt x="2678303" y="3011365"/>
                    </a:cubicBezTo>
                    <a:cubicBezTo>
                      <a:pt x="2664994" y="3010044"/>
                      <a:pt x="2660856" y="3031877"/>
                      <a:pt x="2654439" y="3045235"/>
                    </a:cubicBezTo>
                    <a:cubicBezTo>
                      <a:pt x="2637080" y="3081417"/>
                      <a:pt x="2621033" y="3118800"/>
                      <a:pt x="2601332" y="3153790"/>
                    </a:cubicBezTo>
                    <a:cubicBezTo>
                      <a:pt x="2581517" y="3188972"/>
                      <a:pt x="2553844" y="3220538"/>
                      <a:pt x="2541647" y="3259645"/>
                    </a:cubicBezTo>
                    <a:moveTo>
                      <a:pt x="1630074" y="3795117"/>
                    </a:moveTo>
                    <a:cubicBezTo>
                      <a:pt x="1622787" y="3754641"/>
                      <a:pt x="1504391" y="3795754"/>
                      <a:pt x="1477604" y="3800579"/>
                    </a:cubicBezTo>
                    <a:cubicBezTo>
                      <a:pt x="1469923" y="3801965"/>
                      <a:pt x="1377163" y="3813269"/>
                      <a:pt x="1378000" y="3821333"/>
                    </a:cubicBezTo>
                    <a:cubicBezTo>
                      <a:pt x="1408700" y="3823605"/>
                      <a:pt x="1639131" y="3845495"/>
                      <a:pt x="1630074" y="3795117"/>
                    </a:cubicBezTo>
                    <a:moveTo>
                      <a:pt x="20073" y="4698783"/>
                    </a:moveTo>
                    <a:cubicBezTo>
                      <a:pt x="1933" y="4706679"/>
                      <a:pt x="2577" y="4648945"/>
                      <a:pt x="1740" y="4641283"/>
                    </a:cubicBezTo>
                    <a:cubicBezTo>
                      <a:pt x="49" y="4625847"/>
                      <a:pt x="-2076" y="4598060"/>
                      <a:pt x="5766" y="4584500"/>
                    </a:cubicBezTo>
                    <a:cubicBezTo>
                      <a:pt x="11522" y="4574559"/>
                      <a:pt x="13213" y="4579610"/>
                      <a:pt x="16305" y="4576992"/>
                    </a:cubicBezTo>
                    <a:cubicBezTo>
                      <a:pt x="41627" y="4555513"/>
                      <a:pt x="11047" y="4546329"/>
                      <a:pt x="5355" y="4529208"/>
                    </a:cubicBezTo>
                    <a:cubicBezTo>
                      <a:pt x="3600" y="4523947"/>
                      <a:pt x="3439" y="4509446"/>
                      <a:pt x="6055" y="4505054"/>
                    </a:cubicBezTo>
                    <a:cubicBezTo>
                      <a:pt x="13527" y="4492462"/>
                      <a:pt x="15604" y="4501880"/>
                      <a:pt x="24485" y="4496603"/>
                    </a:cubicBezTo>
                    <a:cubicBezTo>
                      <a:pt x="30443" y="4493067"/>
                      <a:pt x="42528" y="4501800"/>
                      <a:pt x="39034" y="4485678"/>
                    </a:cubicBezTo>
                    <a:cubicBezTo>
                      <a:pt x="36152" y="4472369"/>
                      <a:pt x="25975" y="4480539"/>
                      <a:pt x="20878" y="4476373"/>
                    </a:cubicBezTo>
                    <a:cubicBezTo>
                      <a:pt x="1498" y="4460534"/>
                      <a:pt x="3471" y="4439748"/>
                      <a:pt x="6579" y="4414435"/>
                    </a:cubicBezTo>
                    <a:cubicBezTo>
                      <a:pt x="9526" y="4390385"/>
                      <a:pt x="12368" y="4364653"/>
                      <a:pt x="19445" y="4341885"/>
                    </a:cubicBezTo>
                    <a:cubicBezTo>
                      <a:pt x="23076" y="4330203"/>
                      <a:pt x="28028" y="4335472"/>
                      <a:pt x="27633" y="4321671"/>
                    </a:cubicBezTo>
                    <a:cubicBezTo>
                      <a:pt x="27424" y="4314468"/>
                      <a:pt x="16482" y="4307355"/>
                      <a:pt x="16120" y="4298299"/>
                    </a:cubicBezTo>
                    <a:cubicBezTo>
                      <a:pt x="15685" y="4287044"/>
                      <a:pt x="26120" y="4268981"/>
                      <a:pt x="26707" y="4257114"/>
                    </a:cubicBezTo>
                    <a:cubicBezTo>
                      <a:pt x="27480" y="4241540"/>
                      <a:pt x="27625" y="4228005"/>
                      <a:pt x="25886" y="4213278"/>
                    </a:cubicBezTo>
                    <a:cubicBezTo>
                      <a:pt x="24823" y="4204254"/>
                      <a:pt x="22432" y="4200975"/>
                      <a:pt x="21933" y="4189994"/>
                    </a:cubicBezTo>
                    <a:cubicBezTo>
                      <a:pt x="21474" y="4179650"/>
                      <a:pt x="23736" y="4167533"/>
                      <a:pt x="23954" y="4156753"/>
                    </a:cubicBezTo>
                    <a:cubicBezTo>
                      <a:pt x="24566" y="4126146"/>
                      <a:pt x="28648" y="4095386"/>
                      <a:pt x="34026" y="4066116"/>
                    </a:cubicBezTo>
                    <a:cubicBezTo>
                      <a:pt x="37182" y="4061524"/>
                      <a:pt x="39662" y="4056593"/>
                      <a:pt x="41490" y="4051308"/>
                    </a:cubicBezTo>
                    <a:cubicBezTo>
                      <a:pt x="40234" y="4045821"/>
                      <a:pt x="38132" y="4040682"/>
                      <a:pt x="35194" y="4035880"/>
                    </a:cubicBezTo>
                    <a:cubicBezTo>
                      <a:pt x="34380" y="4021886"/>
                      <a:pt x="34646" y="4008222"/>
                      <a:pt x="34815" y="3994026"/>
                    </a:cubicBezTo>
                    <a:cubicBezTo>
                      <a:pt x="35129" y="3967697"/>
                      <a:pt x="30105" y="3942706"/>
                      <a:pt x="28567" y="3916747"/>
                    </a:cubicBezTo>
                    <a:cubicBezTo>
                      <a:pt x="28116" y="3909037"/>
                      <a:pt x="25081" y="3896179"/>
                      <a:pt x="30435" y="3889057"/>
                    </a:cubicBezTo>
                    <a:cubicBezTo>
                      <a:pt x="34517" y="3883627"/>
                      <a:pt x="48792" y="3884964"/>
                      <a:pt x="50362" y="3879743"/>
                    </a:cubicBezTo>
                    <a:cubicBezTo>
                      <a:pt x="54871" y="3864798"/>
                      <a:pt x="41369" y="3873717"/>
                      <a:pt x="38446" y="3866152"/>
                    </a:cubicBezTo>
                    <a:cubicBezTo>
                      <a:pt x="36103" y="3860085"/>
                      <a:pt x="37295" y="3852101"/>
                      <a:pt x="36908" y="3846002"/>
                    </a:cubicBezTo>
                    <a:cubicBezTo>
                      <a:pt x="35822" y="3829503"/>
                      <a:pt x="59565" y="3717403"/>
                      <a:pt x="80128" y="3731978"/>
                    </a:cubicBezTo>
                    <a:cubicBezTo>
                      <a:pt x="71932" y="3726169"/>
                      <a:pt x="88011" y="3687570"/>
                      <a:pt x="93228" y="3681036"/>
                    </a:cubicBezTo>
                    <a:cubicBezTo>
                      <a:pt x="112616" y="3656745"/>
                      <a:pt x="124194" y="3684259"/>
                      <a:pt x="139918" y="3701339"/>
                    </a:cubicBezTo>
                    <a:cubicBezTo>
                      <a:pt x="161923" y="3725250"/>
                      <a:pt x="181077" y="3709870"/>
                      <a:pt x="209660" y="3704473"/>
                    </a:cubicBezTo>
                    <a:cubicBezTo>
                      <a:pt x="245046" y="3697802"/>
                      <a:pt x="283934" y="3700154"/>
                      <a:pt x="319803" y="3700928"/>
                    </a:cubicBezTo>
                    <a:cubicBezTo>
                      <a:pt x="356574" y="3701725"/>
                      <a:pt x="393868" y="3703796"/>
                      <a:pt x="430494" y="3707035"/>
                    </a:cubicBezTo>
                    <a:cubicBezTo>
                      <a:pt x="469930" y="3710523"/>
                      <a:pt x="508125" y="3722439"/>
                      <a:pt x="547956" y="3721842"/>
                    </a:cubicBezTo>
                    <a:cubicBezTo>
                      <a:pt x="606989" y="3720956"/>
                      <a:pt x="666795" y="3722334"/>
                      <a:pt x="725779" y="3720223"/>
                    </a:cubicBezTo>
                    <a:cubicBezTo>
                      <a:pt x="737583" y="3719796"/>
                      <a:pt x="766149" y="3721029"/>
                      <a:pt x="771101" y="3706019"/>
                    </a:cubicBezTo>
                    <a:cubicBezTo>
                      <a:pt x="772961" y="3700380"/>
                      <a:pt x="762309" y="3688537"/>
                      <a:pt x="760706" y="3682317"/>
                    </a:cubicBezTo>
                    <a:cubicBezTo>
                      <a:pt x="757615" y="3670377"/>
                      <a:pt x="757397" y="3654699"/>
                      <a:pt x="762663" y="3643009"/>
                    </a:cubicBezTo>
                    <a:cubicBezTo>
                      <a:pt x="778564" y="3607737"/>
                      <a:pt x="811656" y="3636532"/>
                      <a:pt x="834964" y="3649350"/>
                    </a:cubicBezTo>
                    <a:cubicBezTo>
                      <a:pt x="870085" y="3668653"/>
                      <a:pt x="906485" y="3685088"/>
                      <a:pt x="945277" y="3695530"/>
                    </a:cubicBezTo>
                    <a:cubicBezTo>
                      <a:pt x="1099993" y="3737150"/>
                      <a:pt x="1282518" y="3734830"/>
                      <a:pt x="1440503" y="3715180"/>
                    </a:cubicBezTo>
                    <a:cubicBezTo>
                      <a:pt x="1600927" y="3695224"/>
                      <a:pt x="1759524" y="3646916"/>
                      <a:pt x="1915939" y="3607351"/>
                    </a:cubicBezTo>
                    <a:cubicBezTo>
                      <a:pt x="2058755" y="3571225"/>
                      <a:pt x="2190573" y="3491118"/>
                      <a:pt x="2300193" y="3393102"/>
                    </a:cubicBezTo>
                    <a:cubicBezTo>
                      <a:pt x="2411946" y="3293192"/>
                      <a:pt x="2500133" y="3154619"/>
                      <a:pt x="2555334" y="3015506"/>
                    </a:cubicBezTo>
                    <a:cubicBezTo>
                      <a:pt x="2616831" y="2860530"/>
                      <a:pt x="2572097" y="2704498"/>
                      <a:pt x="2570527" y="2545985"/>
                    </a:cubicBezTo>
                    <a:cubicBezTo>
                      <a:pt x="2569754" y="2466934"/>
                      <a:pt x="2552170" y="2389784"/>
                      <a:pt x="2547355" y="2310983"/>
                    </a:cubicBezTo>
                    <a:cubicBezTo>
                      <a:pt x="2542685" y="2234558"/>
                      <a:pt x="2549223" y="2162839"/>
                      <a:pt x="2572145" y="2088033"/>
                    </a:cubicBezTo>
                    <a:cubicBezTo>
                      <a:pt x="2577991" y="2068980"/>
                      <a:pt x="2586203" y="2049837"/>
                      <a:pt x="2590462" y="2030340"/>
                    </a:cubicBezTo>
                    <a:cubicBezTo>
                      <a:pt x="2594407" y="2012285"/>
                      <a:pt x="2587427" y="1997800"/>
                      <a:pt x="2589746" y="1980776"/>
                    </a:cubicBezTo>
                    <a:cubicBezTo>
                      <a:pt x="2594721" y="1944328"/>
                      <a:pt x="2635003" y="1948026"/>
                      <a:pt x="2652619" y="1920932"/>
                    </a:cubicBezTo>
                    <a:cubicBezTo>
                      <a:pt x="2668569" y="1896400"/>
                      <a:pt x="2652136" y="1858219"/>
                      <a:pt x="2646484" y="1831915"/>
                    </a:cubicBezTo>
                    <a:cubicBezTo>
                      <a:pt x="2636669" y="1786234"/>
                      <a:pt x="2624463" y="1741109"/>
                      <a:pt x="2613232" y="1695767"/>
                    </a:cubicBezTo>
                    <a:cubicBezTo>
                      <a:pt x="2601629" y="1722764"/>
                      <a:pt x="2590800" y="1749697"/>
                      <a:pt x="2583796" y="1778306"/>
                    </a:cubicBezTo>
                    <a:cubicBezTo>
                      <a:pt x="2581992" y="1785638"/>
                      <a:pt x="2581831" y="1798577"/>
                      <a:pt x="2576815" y="1805086"/>
                    </a:cubicBezTo>
                    <a:cubicBezTo>
                      <a:pt x="2573192" y="1809799"/>
                      <a:pt x="2564037" y="1809187"/>
                      <a:pt x="2561171" y="1813530"/>
                    </a:cubicBezTo>
                    <a:cubicBezTo>
                      <a:pt x="2551502" y="1828176"/>
                      <a:pt x="2552613" y="1842864"/>
                      <a:pt x="2550938" y="1861700"/>
                    </a:cubicBezTo>
                    <a:cubicBezTo>
                      <a:pt x="2547677" y="1898236"/>
                      <a:pt x="2541767" y="1934370"/>
                      <a:pt x="2535761" y="1970520"/>
                    </a:cubicBezTo>
                    <a:cubicBezTo>
                      <a:pt x="2515576" y="2091981"/>
                      <a:pt x="2500198" y="2211686"/>
                      <a:pt x="2452485" y="2326339"/>
                    </a:cubicBezTo>
                    <a:cubicBezTo>
                      <a:pt x="2364548" y="2537631"/>
                      <a:pt x="2245765" y="2734235"/>
                      <a:pt x="2070107" y="2884112"/>
                    </a:cubicBezTo>
                    <a:cubicBezTo>
                      <a:pt x="1990503" y="2952029"/>
                      <a:pt x="1889265" y="2994261"/>
                      <a:pt x="1792913" y="3030049"/>
                    </a:cubicBezTo>
                    <a:cubicBezTo>
                      <a:pt x="1677988" y="3072732"/>
                      <a:pt x="1568665" y="3095863"/>
                      <a:pt x="1445286" y="3084785"/>
                    </a:cubicBezTo>
                    <a:cubicBezTo>
                      <a:pt x="1328854" y="3074335"/>
                      <a:pt x="1212487" y="3038178"/>
                      <a:pt x="1105830" y="2991296"/>
                    </a:cubicBezTo>
                    <a:cubicBezTo>
                      <a:pt x="1000783" y="2945116"/>
                      <a:pt x="902153" y="2904471"/>
                      <a:pt x="812461" y="2830068"/>
                    </a:cubicBezTo>
                    <a:cubicBezTo>
                      <a:pt x="716617" y="2750566"/>
                      <a:pt x="620902" y="2654604"/>
                      <a:pt x="554977" y="2548209"/>
                    </a:cubicBezTo>
                    <a:cubicBezTo>
                      <a:pt x="530935" y="2509400"/>
                      <a:pt x="488134" y="2429350"/>
                      <a:pt x="498625" y="2380753"/>
                    </a:cubicBezTo>
                    <a:cubicBezTo>
                      <a:pt x="512079" y="2318435"/>
                      <a:pt x="607802" y="2359532"/>
                      <a:pt x="642375" y="2372439"/>
                    </a:cubicBezTo>
                    <a:cubicBezTo>
                      <a:pt x="613285" y="2324824"/>
                      <a:pt x="535420" y="2240037"/>
                      <a:pt x="574131" y="2180652"/>
                    </a:cubicBezTo>
                    <a:cubicBezTo>
                      <a:pt x="630644" y="2093987"/>
                      <a:pt x="778548" y="2181755"/>
                      <a:pt x="839111" y="2213877"/>
                    </a:cubicBezTo>
                    <a:cubicBezTo>
                      <a:pt x="807904" y="2150383"/>
                      <a:pt x="760199" y="2097040"/>
                      <a:pt x="726383" y="2035085"/>
                    </a:cubicBezTo>
                    <a:cubicBezTo>
                      <a:pt x="709636" y="2004390"/>
                      <a:pt x="663332" y="1879561"/>
                      <a:pt x="731359" y="1872802"/>
                    </a:cubicBezTo>
                    <a:cubicBezTo>
                      <a:pt x="751954" y="1870755"/>
                      <a:pt x="773822" y="1894273"/>
                      <a:pt x="788371" y="1906059"/>
                    </a:cubicBezTo>
                    <a:cubicBezTo>
                      <a:pt x="816615" y="1928956"/>
                      <a:pt x="844634" y="1952111"/>
                      <a:pt x="872645" y="1975289"/>
                    </a:cubicBezTo>
                    <a:cubicBezTo>
                      <a:pt x="933868" y="2025949"/>
                      <a:pt x="998489" y="2069036"/>
                      <a:pt x="1069003" y="2105717"/>
                    </a:cubicBezTo>
                    <a:cubicBezTo>
                      <a:pt x="1210112" y="2179129"/>
                      <a:pt x="1346616" y="2218115"/>
                      <a:pt x="1506887" y="2202501"/>
                    </a:cubicBezTo>
                    <a:cubicBezTo>
                      <a:pt x="1643447" y="2189208"/>
                      <a:pt x="1794033" y="2147700"/>
                      <a:pt x="1900223" y="2057668"/>
                    </a:cubicBezTo>
                    <a:cubicBezTo>
                      <a:pt x="1963990" y="2003608"/>
                      <a:pt x="2014690" y="1943804"/>
                      <a:pt x="2047443" y="1866115"/>
                    </a:cubicBezTo>
                    <a:cubicBezTo>
                      <a:pt x="2083618" y="1780320"/>
                      <a:pt x="2106677" y="1686083"/>
                      <a:pt x="2131983" y="1596574"/>
                    </a:cubicBezTo>
                    <a:cubicBezTo>
                      <a:pt x="2092756" y="1586471"/>
                      <a:pt x="2065269" y="1592328"/>
                      <a:pt x="2072837" y="1545664"/>
                    </a:cubicBezTo>
                    <a:cubicBezTo>
                      <a:pt x="2081911" y="1489728"/>
                      <a:pt x="2079914" y="1433130"/>
                      <a:pt x="2080244" y="1376356"/>
                    </a:cubicBezTo>
                    <a:cubicBezTo>
                      <a:pt x="2080937" y="1258665"/>
                      <a:pt x="2083110" y="1139677"/>
                      <a:pt x="2119922" y="1026740"/>
                    </a:cubicBezTo>
                    <a:cubicBezTo>
                      <a:pt x="2126475" y="1006639"/>
                      <a:pt x="2132248" y="985926"/>
                      <a:pt x="2143536" y="967831"/>
                    </a:cubicBezTo>
                    <a:cubicBezTo>
                      <a:pt x="2157457" y="945514"/>
                      <a:pt x="2170380" y="942195"/>
                      <a:pt x="2152457" y="917864"/>
                    </a:cubicBezTo>
                    <a:cubicBezTo>
                      <a:pt x="2117965" y="871023"/>
                      <a:pt x="2082128" y="830982"/>
                      <a:pt x="2056541" y="777156"/>
                    </a:cubicBezTo>
                    <a:cubicBezTo>
                      <a:pt x="2043232" y="749159"/>
                      <a:pt x="2030881" y="721734"/>
                      <a:pt x="2014480" y="695567"/>
                    </a:cubicBezTo>
                    <a:cubicBezTo>
                      <a:pt x="1987580" y="652657"/>
                      <a:pt x="1952412" y="621172"/>
                      <a:pt x="1917895" y="583999"/>
                    </a:cubicBezTo>
                    <a:cubicBezTo>
                      <a:pt x="1878275" y="541340"/>
                      <a:pt x="1847236" y="501097"/>
                      <a:pt x="1826866" y="446296"/>
                    </a:cubicBezTo>
                    <a:cubicBezTo>
                      <a:pt x="1817350" y="420717"/>
                      <a:pt x="1804379" y="395266"/>
                      <a:pt x="1799459" y="368244"/>
                    </a:cubicBezTo>
                    <a:cubicBezTo>
                      <a:pt x="1793598" y="336026"/>
                      <a:pt x="1799685" y="303066"/>
                      <a:pt x="1802462" y="270832"/>
                    </a:cubicBezTo>
                    <a:cubicBezTo>
                      <a:pt x="1811665" y="163897"/>
                      <a:pt x="1847574" y="77603"/>
                      <a:pt x="1952710" y="35822"/>
                    </a:cubicBezTo>
                    <a:cubicBezTo>
                      <a:pt x="2038143" y="1863"/>
                      <a:pt x="2136363" y="-12760"/>
                      <a:pt x="2225935" y="13497"/>
                    </a:cubicBezTo>
                    <a:cubicBezTo>
                      <a:pt x="2334307" y="45272"/>
                      <a:pt x="2385667" y="140364"/>
                      <a:pt x="2437276" y="232386"/>
                    </a:cubicBezTo>
                    <a:cubicBezTo>
                      <a:pt x="2451841" y="258336"/>
                      <a:pt x="2460794" y="285793"/>
                      <a:pt x="2473998" y="312130"/>
                    </a:cubicBezTo>
                    <a:cubicBezTo>
                      <a:pt x="2487525" y="339128"/>
                      <a:pt x="2501567" y="339168"/>
                      <a:pt x="2526494" y="350125"/>
                    </a:cubicBezTo>
                    <a:cubicBezTo>
                      <a:pt x="2575897" y="371829"/>
                      <a:pt x="2571710" y="434437"/>
                      <a:pt x="2550262" y="475590"/>
                    </a:cubicBezTo>
                    <a:cubicBezTo>
                      <a:pt x="2523008" y="527885"/>
                      <a:pt x="2528523" y="588471"/>
                      <a:pt x="2505037" y="643062"/>
                    </a:cubicBezTo>
                    <a:cubicBezTo>
                      <a:pt x="2480979" y="698967"/>
                      <a:pt x="2443645" y="714540"/>
                      <a:pt x="2386713" y="727068"/>
                    </a:cubicBezTo>
                    <a:cubicBezTo>
                      <a:pt x="2408420" y="744309"/>
                      <a:pt x="2428210" y="766851"/>
                      <a:pt x="2455875" y="774223"/>
                    </a:cubicBezTo>
                    <a:cubicBezTo>
                      <a:pt x="2489457" y="783166"/>
                      <a:pt x="2530141" y="774634"/>
                      <a:pt x="2564907" y="775125"/>
                    </a:cubicBezTo>
                    <a:cubicBezTo>
                      <a:pt x="2637080" y="776140"/>
                      <a:pt x="2710066" y="785921"/>
                      <a:pt x="2778648" y="808995"/>
                    </a:cubicBezTo>
                    <a:cubicBezTo>
                      <a:pt x="2845998" y="831650"/>
                      <a:pt x="2906367" y="867905"/>
                      <a:pt x="2968983" y="900349"/>
                    </a:cubicBezTo>
                    <a:cubicBezTo>
                      <a:pt x="2997606" y="915181"/>
                      <a:pt x="3024296" y="936337"/>
                      <a:pt x="3057001" y="940640"/>
                    </a:cubicBezTo>
                    <a:cubicBezTo>
                      <a:pt x="3088732" y="944821"/>
                      <a:pt x="3120696" y="936998"/>
                      <a:pt x="3152612" y="941099"/>
                    </a:cubicBezTo>
                    <a:cubicBezTo>
                      <a:pt x="3222587" y="950098"/>
                      <a:pt x="3299300" y="938754"/>
                      <a:pt x="3370668" y="937200"/>
                    </a:cubicBezTo>
                    <a:cubicBezTo>
                      <a:pt x="3447527" y="935524"/>
                      <a:pt x="3524659" y="936595"/>
                      <a:pt x="3601365" y="930972"/>
                    </a:cubicBezTo>
                    <a:cubicBezTo>
                      <a:pt x="3634505" y="928547"/>
                      <a:pt x="3667234" y="925058"/>
                      <a:pt x="3700478" y="927951"/>
                    </a:cubicBezTo>
                    <a:cubicBezTo>
                      <a:pt x="3730695" y="930569"/>
                      <a:pt x="3748714" y="923455"/>
                      <a:pt x="3774841" y="944136"/>
                    </a:cubicBezTo>
                    <a:cubicBezTo>
                      <a:pt x="3792208" y="957881"/>
                      <a:pt x="3806048" y="991525"/>
                      <a:pt x="3826515" y="996109"/>
                    </a:cubicBezTo>
                    <a:cubicBezTo>
                      <a:pt x="3848334" y="1001000"/>
                      <a:pt x="3891313" y="987320"/>
                      <a:pt x="3912858" y="984073"/>
                    </a:cubicBezTo>
                    <a:cubicBezTo>
                      <a:pt x="3985297" y="973148"/>
                      <a:pt x="4058307" y="958703"/>
                      <a:pt x="4130295" y="945385"/>
                    </a:cubicBezTo>
                    <a:cubicBezTo>
                      <a:pt x="4164030" y="939141"/>
                      <a:pt x="4195825" y="927765"/>
                      <a:pt x="4229851" y="921892"/>
                    </a:cubicBezTo>
                    <a:cubicBezTo>
                      <a:pt x="4264963" y="915825"/>
                      <a:pt x="4301428" y="913852"/>
                      <a:pt x="4336113" y="906045"/>
                    </a:cubicBezTo>
                    <a:cubicBezTo>
                      <a:pt x="4392247" y="893412"/>
                      <a:pt x="4452866" y="888707"/>
                      <a:pt x="4511392" y="880634"/>
                    </a:cubicBezTo>
                    <a:cubicBezTo>
                      <a:pt x="4579934" y="871184"/>
                      <a:pt x="4650424" y="851252"/>
                      <a:pt x="4719513" y="848730"/>
                    </a:cubicBezTo>
                    <a:cubicBezTo>
                      <a:pt x="5008696" y="838176"/>
                      <a:pt x="5332829" y="821008"/>
                      <a:pt x="5589243" y="981350"/>
                    </a:cubicBezTo>
                    <a:cubicBezTo>
                      <a:pt x="5649443" y="1018998"/>
                      <a:pt x="5711310" y="1067072"/>
                      <a:pt x="5757687" y="1120930"/>
                    </a:cubicBezTo>
                    <a:cubicBezTo>
                      <a:pt x="5800295" y="1170405"/>
                      <a:pt x="5852613" y="1235857"/>
                      <a:pt x="5863482" y="1301784"/>
                    </a:cubicBezTo>
                    <a:cubicBezTo>
                      <a:pt x="5873192" y="1360629"/>
                      <a:pt x="5866107" y="1463721"/>
                      <a:pt x="5787421" y="1464438"/>
                    </a:cubicBezTo>
                    <a:cubicBezTo>
                      <a:pt x="5710691" y="1465139"/>
                      <a:pt x="5631851" y="1419329"/>
                      <a:pt x="5565830" y="1385403"/>
                    </a:cubicBezTo>
                    <a:cubicBezTo>
                      <a:pt x="5594025" y="1453006"/>
                      <a:pt x="5679725" y="1597807"/>
                      <a:pt x="5605338" y="1663452"/>
                    </a:cubicBezTo>
                    <a:cubicBezTo>
                      <a:pt x="5528567" y="1731199"/>
                      <a:pt x="5387225" y="1584199"/>
                      <a:pt x="5336525" y="1537004"/>
                    </a:cubicBezTo>
                    <a:cubicBezTo>
                      <a:pt x="5346541" y="1609239"/>
                      <a:pt x="5418086" y="1871746"/>
                      <a:pt x="5282702" y="1875815"/>
                    </a:cubicBezTo>
                    <a:cubicBezTo>
                      <a:pt x="5150562" y="1879779"/>
                      <a:pt x="5073896" y="1716891"/>
                      <a:pt x="5026820" y="1620188"/>
                    </a:cubicBezTo>
                    <a:cubicBezTo>
                      <a:pt x="5001973" y="1569133"/>
                      <a:pt x="4983422" y="1509152"/>
                      <a:pt x="4943077" y="1467604"/>
                    </a:cubicBezTo>
                    <a:cubicBezTo>
                      <a:pt x="4902506" y="1425831"/>
                      <a:pt x="4846259" y="1427217"/>
                      <a:pt x="4791348" y="1421875"/>
                    </a:cubicBezTo>
                    <a:cubicBezTo>
                      <a:pt x="4657880" y="1408896"/>
                      <a:pt x="4525136" y="1408219"/>
                      <a:pt x="4390895" y="1405005"/>
                    </a:cubicBezTo>
                    <a:cubicBezTo>
                      <a:pt x="4220986" y="1400944"/>
                      <a:pt x="4054120" y="1428941"/>
                      <a:pt x="3883994" y="1413126"/>
                    </a:cubicBezTo>
                    <a:cubicBezTo>
                      <a:pt x="3886136" y="1445932"/>
                      <a:pt x="3873680" y="1505639"/>
                      <a:pt x="3840444" y="1518200"/>
                    </a:cubicBezTo>
                    <a:cubicBezTo>
                      <a:pt x="3791475" y="1536714"/>
                      <a:pt x="3731420" y="1510103"/>
                      <a:pt x="3681292" y="1510103"/>
                    </a:cubicBezTo>
                    <a:cubicBezTo>
                      <a:pt x="3684657" y="1530164"/>
                      <a:pt x="3713215" y="1551296"/>
                      <a:pt x="3725244" y="1566434"/>
                    </a:cubicBezTo>
                    <a:cubicBezTo>
                      <a:pt x="3746806" y="1593577"/>
                      <a:pt x="3765365" y="1622685"/>
                      <a:pt x="3782707" y="1652656"/>
                    </a:cubicBezTo>
                    <a:cubicBezTo>
                      <a:pt x="3816596" y="1711195"/>
                      <a:pt x="3852642" y="1769831"/>
                      <a:pt x="3876699" y="1833284"/>
                    </a:cubicBezTo>
                    <a:cubicBezTo>
                      <a:pt x="3888801" y="1865204"/>
                      <a:pt x="3899139" y="1898124"/>
                      <a:pt x="3907858" y="1931123"/>
                    </a:cubicBezTo>
                    <a:cubicBezTo>
                      <a:pt x="3912866" y="1950097"/>
                      <a:pt x="3912778" y="1978456"/>
                      <a:pt x="3922939" y="1995229"/>
                    </a:cubicBezTo>
                    <a:cubicBezTo>
                      <a:pt x="3935555" y="2016080"/>
                      <a:pt x="3954935" y="2004043"/>
                      <a:pt x="3970925" y="2020390"/>
                    </a:cubicBezTo>
                    <a:cubicBezTo>
                      <a:pt x="3993968" y="2043972"/>
                      <a:pt x="3969919" y="2056379"/>
                      <a:pt x="3962656" y="2077165"/>
                    </a:cubicBezTo>
                    <a:cubicBezTo>
                      <a:pt x="3954782" y="2099651"/>
                      <a:pt x="3964669" y="2137742"/>
                      <a:pt x="3961666" y="2162460"/>
                    </a:cubicBezTo>
                    <a:cubicBezTo>
                      <a:pt x="3957173" y="2199577"/>
                      <a:pt x="3952407" y="2236951"/>
                      <a:pt x="3946248" y="2273826"/>
                    </a:cubicBezTo>
                    <a:cubicBezTo>
                      <a:pt x="3934992" y="2341227"/>
                      <a:pt x="3911103" y="2403569"/>
                      <a:pt x="3895121" y="2469367"/>
                    </a:cubicBezTo>
                    <a:cubicBezTo>
                      <a:pt x="3879952" y="2531781"/>
                      <a:pt x="3921006" y="2597781"/>
                      <a:pt x="3934549" y="2658157"/>
                    </a:cubicBezTo>
                    <a:cubicBezTo>
                      <a:pt x="3950281" y="2728241"/>
                      <a:pt x="3959412" y="2799139"/>
                      <a:pt x="3975563" y="2869086"/>
                    </a:cubicBezTo>
                    <a:cubicBezTo>
                      <a:pt x="3992616" y="2942933"/>
                      <a:pt x="4000530" y="3018987"/>
                      <a:pt x="4012293" y="3093792"/>
                    </a:cubicBezTo>
                    <a:cubicBezTo>
                      <a:pt x="4023775" y="3166881"/>
                      <a:pt x="4040312" y="3239076"/>
                      <a:pt x="4051536" y="3312214"/>
                    </a:cubicBezTo>
                    <a:cubicBezTo>
                      <a:pt x="4072920" y="3451593"/>
                      <a:pt x="4086511" y="3593525"/>
                      <a:pt x="4103363" y="3733468"/>
                    </a:cubicBezTo>
                    <a:cubicBezTo>
                      <a:pt x="4112203" y="3806823"/>
                      <a:pt x="4118999" y="3881137"/>
                      <a:pt x="4119651" y="3955064"/>
                    </a:cubicBezTo>
                    <a:cubicBezTo>
                      <a:pt x="4120263" y="4024287"/>
                      <a:pt x="4130029" y="4091889"/>
                      <a:pt x="4131454" y="4160982"/>
                    </a:cubicBezTo>
                    <a:cubicBezTo>
                      <a:pt x="4132968" y="4234217"/>
                      <a:pt x="4133830" y="4307507"/>
                      <a:pt x="4136993" y="4380685"/>
                    </a:cubicBezTo>
                    <a:cubicBezTo>
                      <a:pt x="4140117" y="4453066"/>
                      <a:pt x="4131140" y="4525140"/>
                      <a:pt x="4127855" y="4597416"/>
                    </a:cubicBezTo>
                    <a:cubicBezTo>
                      <a:pt x="4126293" y="4631865"/>
                      <a:pt x="4125134" y="4666372"/>
                      <a:pt x="4125649" y="4700854"/>
                    </a:cubicBezTo>
                    <a:cubicBezTo>
                      <a:pt x="4126068" y="4729962"/>
                      <a:pt x="4134055" y="4764025"/>
                      <a:pt x="4126833" y="4792513"/>
                    </a:cubicBezTo>
                    <a:cubicBezTo>
                      <a:pt x="4112574" y="4848829"/>
                      <a:pt x="4033316" y="4882658"/>
                      <a:pt x="3983566" y="4899045"/>
                    </a:cubicBezTo>
                    <a:cubicBezTo>
                      <a:pt x="3922746" y="4919082"/>
                      <a:pt x="3858544" y="4932923"/>
                      <a:pt x="3796274" y="4947723"/>
                    </a:cubicBezTo>
                    <a:cubicBezTo>
                      <a:pt x="3765944" y="4954934"/>
                      <a:pt x="3735220" y="4961073"/>
                      <a:pt x="3704375" y="4965601"/>
                    </a:cubicBezTo>
                    <a:cubicBezTo>
                      <a:pt x="3692387" y="4967365"/>
                      <a:pt x="3678482" y="4966648"/>
                      <a:pt x="3667282" y="4971748"/>
                    </a:cubicBezTo>
                    <a:cubicBezTo>
                      <a:pt x="3650415" y="4979426"/>
                      <a:pt x="3653740" y="4975559"/>
                      <a:pt x="3652846" y="4994750"/>
                    </a:cubicBezTo>
                    <a:cubicBezTo>
                      <a:pt x="3651397" y="5025759"/>
                      <a:pt x="3660479" y="5059718"/>
                      <a:pt x="3665205" y="5090107"/>
                    </a:cubicBezTo>
                    <a:cubicBezTo>
                      <a:pt x="3669553" y="5118088"/>
                      <a:pt x="3664013" y="5164099"/>
                      <a:pt x="3674826" y="5189179"/>
                    </a:cubicBezTo>
                    <a:cubicBezTo>
                      <a:pt x="3687137" y="5217707"/>
                      <a:pt x="3773867" y="5241071"/>
                      <a:pt x="3795090" y="5221720"/>
                    </a:cubicBezTo>
                    <a:cubicBezTo>
                      <a:pt x="3810058" y="5208072"/>
                      <a:pt x="3814341" y="5182275"/>
                      <a:pt x="3831974" y="5170786"/>
                    </a:cubicBezTo>
                    <a:cubicBezTo>
                      <a:pt x="3857368" y="5154222"/>
                      <a:pt x="3869034" y="5177424"/>
                      <a:pt x="3868914" y="5202344"/>
                    </a:cubicBezTo>
                    <a:cubicBezTo>
                      <a:pt x="3868817" y="5221123"/>
                      <a:pt x="3854615" y="5243778"/>
                      <a:pt x="3871691" y="5257499"/>
                    </a:cubicBezTo>
                    <a:cubicBezTo>
                      <a:pt x="3886490" y="5269390"/>
                      <a:pt x="3917697" y="5263162"/>
                      <a:pt x="3931997" y="5253374"/>
                    </a:cubicBezTo>
                    <a:cubicBezTo>
                      <a:pt x="3955821" y="5237051"/>
                      <a:pt x="4005256" y="5136046"/>
                      <a:pt x="4017350" y="5221961"/>
                    </a:cubicBezTo>
                    <a:cubicBezTo>
                      <a:pt x="4020200" y="5242199"/>
                      <a:pt x="4011472" y="5265773"/>
                      <a:pt x="4028630" y="5281137"/>
                    </a:cubicBezTo>
                    <a:cubicBezTo>
                      <a:pt x="4044708" y="5295534"/>
                      <a:pt x="4083484" y="5294889"/>
                      <a:pt x="4103765" y="5297459"/>
                    </a:cubicBezTo>
                    <a:cubicBezTo>
                      <a:pt x="4136140" y="5301560"/>
                      <a:pt x="4164481" y="5302930"/>
                      <a:pt x="4197162" y="5302229"/>
                    </a:cubicBezTo>
                    <a:cubicBezTo>
                      <a:pt x="4233643" y="5301447"/>
                      <a:pt x="4268103" y="5310011"/>
                      <a:pt x="4303964" y="5311623"/>
                    </a:cubicBezTo>
                    <a:cubicBezTo>
                      <a:pt x="4359849" y="5314128"/>
                      <a:pt x="4415919" y="5321694"/>
                      <a:pt x="4473060" y="5322797"/>
                    </a:cubicBezTo>
                    <a:cubicBezTo>
                      <a:pt x="4531392" y="5323933"/>
                      <a:pt x="4594966" y="5339168"/>
                      <a:pt x="4639829" y="5378750"/>
                    </a:cubicBezTo>
                    <a:cubicBezTo>
                      <a:pt x="4691342" y="5424189"/>
                      <a:pt x="4680738" y="5480368"/>
                      <a:pt x="4670915" y="5541235"/>
                    </a:cubicBezTo>
                    <a:cubicBezTo>
                      <a:pt x="4664426" y="5581486"/>
                      <a:pt x="4715778" y="5624967"/>
                      <a:pt x="4663942" y="5660166"/>
                    </a:cubicBezTo>
                    <a:cubicBezTo>
                      <a:pt x="4643154" y="5674281"/>
                      <a:pt x="4608613" y="5671308"/>
                      <a:pt x="4584709" y="5671518"/>
                    </a:cubicBezTo>
                    <a:cubicBezTo>
                      <a:pt x="4543856" y="5671897"/>
                      <a:pt x="4503446" y="5667135"/>
                      <a:pt x="4462544" y="5669415"/>
                    </a:cubicBezTo>
                    <a:cubicBezTo>
                      <a:pt x="4164602" y="5686004"/>
                      <a:pt x="3865516" y="5673637"/>
                      <a:pt x="3567638" y="5663808"/>
                    </a:cubicBezTo>
                    <a:cubicBezTo>
                      <a:pt x="3498050" y="5661520"/>
                      <a:pt x="3425772" y="5664710"/>
                      <a:pt x="3356771" y="5656299"/>
                    </a:cubicBezTo>
                    <a:cubicBezTo>
                      <a:pt x="3326031" y="5652553"/>
                      <a:pt x="3295524" y="5647203"/>
                      <a:pt x="3264720" y="5643908"/>
                    </a:cubicBezTo>
                    <a:cubicBezTo>
                      <a:pt x="3238368" y="5641096"/>
                      <a:pt x="3206903" y="5645737"/>
                      <a:pt x="3181734" y="5637173"/>
                    </a:cubicBezTo>
                    <a:cubicBezTo>
                      <a:pt x="3119408" y="5615976"/>
                      <a:pt x="3186098" y="5551483"/>
                      <a:pt x="3191065" y="5514649"/>
                    </a:cubicBezTo>
                    <a:cubicBezTo>
                      <a:pt x="3200719" y="5443146"/>
                      <a:pt x="3196629" y="5367383"/>
                      <a:pt x="3197096" y="5295332"/>
                    </a:cubicBezTo>
                    <a:cubicBezTo>
                      <a:pt x="3197587" y="5218738"/>
                      <a:pt x="3197096" y="5142137"/>
                      <a:pt x="3197096" y="5065543"/>
                    </a:cubicBezTo>
                    <a:cubicBezTo>
                      <a:pt x="3163956" y="5067847"/>
                      <a:pt x="3070962" y="5092395"/>
                      <a:pt x="3044981" y="5063947"/>
                    </a:cubicBezTo>
                    <a:cubicBezTo>
                      <a:pt x="3023508" y="5040431"/>
                      <a:pt x="3060053" y="4991325"/>
                      <a:pt x="3061848" y="4963087"/>
                    </a:cubicBezTo>
                    <a:cubicBezTo>
                      <a:pt x="3069151" y="4847991"/>
                      <a:pt x="3066687" y="4732774"/>
                      <a:pt x="3075366" y="4617573"/>
                    </a:cubicBezTo>
                    <a:cubicBezTo>
                      <a:pt x="3084328" y="4498771"/>
                      <a:pt x="3083225" y="4381024"/>
                      <a:pt x="3086953" y="4262205"/>
                    </a:cubicBezTo>
                    <a:cubicBezTo>
                      <a:pt x="3090930" y="4135282"/>
                      <a:pt x="3099940" y="4008818"/>
                      <a:pt x="3099940" y="3881709"/>
                    </a:cubicBezTo>
                    <a:cubicBezTo>
                      <a:pt x="3007219" y="3979870"/>
                      <a:pt x="2918662" y="4087668"/>
                      <a:pt x="2815564" y="4175170"/>
                    </a:cubicBezTo>
                    <a:cubicBezTo>
                      <a:pt x="2771402" y="4212649"/>
                      <a:pt x="2723302" y="4245077"/>
                      <a:pt x="2677184" y="4280026"/>
                    </a:cubicBezTo>
                    <a:cubicBezTo>
                      <a:pt x="2625220" y="4319399"/>
                      <a:pt x="2576839" y="4363203"/>
                      <a:pt x="2525181" y="4402946"/>
                    </a:cubicBezTo>
                    <a:cubicBezTo>
                      <a:pt x="2429072" y="4476897"/>
                      <a:pt x="2314782" y="4520129"/>
                      <a:pt x="2213246" y="4585870"/>
                    </a:cubicBezTo>
                    <a:cubicBezTo>
                      <a:pt x="2110606" y="4652337"/>
                      <a:pt x="2001083" y="4707074"/>
                      <a:pt x="1882920" y="4739968"/>
                    </a:cubicBezTo>
                    <a:cubicBezTo>
                      <a:pt x="1753751" y="4775933"/>
                      <a:pt x="1616773" y="4787889"/>
                      <a:pt x="1483111" y="4780993"/>
                    </a:cubicBezTo>
                    <a:cubicBezTo>
                      <a:pt x="1418982" y="4777689"/>
                      <a:pt x="1355174" y="4769447"/>
                      <a:pt x="1292019" y="4757926"/>
                    </a:cubicBezTo>
                    <a:cubicBezTo>
                      <a:pt x="1265691" y="4753117"/>
                      <a:pt x="1239628" y="4746849"/>
                      <a:pt x="1213292" y="4742136"/>
                    </a:cubicBezTo>
                    <a:cubicBezTo>
                      <a:pt x="1176038" y="4735457"/>
                      <a:pt x="1157882" y="4741693"/>
                      <a:pt x="1123004" y="4748517"/>
                    </a:cubicBezTo>
                    <a:cubicBezTo>
                      <a:pt x="1077175" y="4757483"/>
                      <a:pt x="1065766" y="4690533"/>
                      <a:pt x="1052175" y="4658355"/>
                    </a:cubicBezTo>
                    <a:cubicBezTo>
                      <a:pt x="1027119" y="4598986"/>
                      <a:pt x="1016274" y="4534123"/>
                      <a:pt x="994101" y="4473408"/>
                    </a:cubicBezTo>
                    <a:cubicBezTo>
                      <a:pt x="955325" y="4367231"/>
                      <a:pt x="919593" y="4262254"/>
                      <a:pt x="885286" y="4154279"/>
                    </a:cubicBezTo>
                    <a:cubicBezTo>
                      <a:pt x="877500" y="4129779"/>
                      <a:pt x="872315" y="4087289"/>
                      <a:pt x="843104" y="4083841"/>
                    </a:cubicBezTo>
                    <a:cubicBezTo>
                      <a:pt x="823387" y="4081512"/>
                      <a:pt x="789426" y="4103507"/>
                      <a:pt x="770094" y="4109581"/>
                    </a:cubicBezTo>
                    <a:cubicBezTo>
                      <a:pt x="736480" y="4120136"/>
                      <a:pt x="704620" y="4124881"/>
                      <a:pt x="669613" y="4125751"/>
                    </a:cubicBezTo>
                    <a:cubicBezTo>
                      <a:pt x="640104" y="4126476"/>
                      <a:pt x="636578" y="4137538"/>
                      <a:pt x="618132" y="4158533"/>
                    </a:cubicBezTo>
                    <a:cubicBezTo>
                      <a:pt x="601224" y="4177780"/>
                      <a:pt x="570693" y="4188818"/>
                      <a:pt x="576434" y="4216766"/>
                    </a:cubicBezTo>
                    <a:cubicBezTo>
                      <a:pt x="579831" y="4233315"/>
                      <a:pt x="597408" y="4246092"/>
                      <a:pt x="600693" y="4264783"/>
                    </a:cubicBezTo>
                    <a:cubicBezTo>
                      <a:pt x="612480" y="4331879"/>
                      <a:pt x="545130" y="4273871"/>
                      <a:pt x="521459" y="4259216"/>
                    </a:cubicBezTo>
                    <a:cubicBezTo>
                      <a:pt x="507119" y="4290838"/>
                      <a:pt x="615451" y="4325957"/>
                      <a:pt x="575975" y="4370735"/>
                    </a:cubicBezTo>
                    <a:cubicBezTo>
                      <a:pt x="556643" y="4392657"/>
                      <a:pt x="516338" y="4359352"/>
                      <a:pt x="497103" y="4350836"/>
                    </a:cubicBezTo>
                    <a:cubicBezTo>
                      <a:pt x="452241" y="4330976"/>
                      <a:pt x="445421" y="4384988"/>
                      <a:pt x="433473" y="4419985"/>
                    </a:cubicBezTo>
                    <a:cubicBezTo>
                      <a:pt x="411549" y="4484237"/>
                      <a:pt x="396871" y="4551662"/>
                      <a:pt x="380068" y="4617403"/>
                    </a:cubicBezTo>
                    <a:cubicBezTo>
                      <a:pt x="363884" y="4680752"/>
                      <a:pt x="350720" y="4745487"/>
                      <a:pt x="325181" y="4805960"/>
                    </a:cubicBezTo>
                    <a:cubicBezTo>
                      <a:pt x="302420" y="4859858"/>
                      <a:pt x="262783" y="4895042"/>
                      <a:pt x="234474" y="4943719"/>
                    </a:cubicBezTo>
                    <a:cubicBezTo>
                      <a:pt x="220545" y="4967664"/>
                      <a:pt x="205159" y="4984920"/>
                      <a:pt x="175047" y="4986056"/>
                    </a:cubicBezTo>
                    <a:cubicBezTo>
                      <a:pt x="154676" y="4986830"/>
                      <a:pt x="116996" y="4978813"/>
                      <a:pt x="97753" y="4971047"/>
                    </a:cubicBezTo>
                    <a:cubicBezTo>
                      <a:pt x="79581" y="4963707"/>
                      <a:pt x="59879" y="4941367"/>
                      <a:pt x="47174" y="4927348"/>
                    </a:cubicBezTo>
                    <a:cubicBezTo>
                      <a:pt x="29533" y="4907883"/>
                      <a:pt x="33020" y="4889063"/>
                      <a:pt x="18736" y="4865240"/>
                    </a:cubicBezTo>
                    <a:cubicBezTo>
                      <a:pt x="19356" y="4877204"/>
                      <a:pt x="22021" y="4888330"/>
                      <a:pt x="22666" y="4900020"/>
                    </a:cubicBezTo>
                    <a:cubicBezTo>
                      <a:pt x="-3405" y="4879492"/>
                      <a:pt x="22585" y="4847218"/>
                      <a:pt x="17851" y="4821195"/>
                    </a:cubicBezTo>
                    <a:cubicBezTo>
                      <a:pt x="16361" y="4812953"/>
                      <a:pt x="7867" y="4806048"/>
                      <a:pt x="7384" y="4797404"/>
                    </a:cubicBezTo>
                    <a:cubicBezTo>
                      <a:pt x="7175" y="4793859"/>
                      <a:pt x="14743" y="4785714"/>
                      <a:pt x="15250" y="4780775"/>
                    </a:cubicBezTo>
                    <a:cubicBezTo>
                      <a:pt x="15854" y="4774934"/>
                      <a:pt x="16329" y="4757951"/>
                      <a:pt x="14670" y="4753616"/>
                    </a:cubicBezTo>
                    <a:cubicBezTo>
                      <a:pt x="13471" y="4750498"/>
                      <a:pt x="3439" y="4734627"/>
                      <a:pt x="3656" y="4737503"/>
                    </a:cubicBezTo>
                    <a:cubicBezTo>
                      <a:pt x="3503" y="4735400"/>
                      <a:pt x="-39" y="4732089"/>
                      <a:pt x="1861" y="4725152"/>
                    </a:cubicBezTo>
                    <a:cubicBezTo>
                      <a:pt x="4735" y="4714679"/>
                      <a:pt x="21401" y="4712818"/>
                      <a:pt x="20073" y="469878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图形 11">
            <a:extLst>
              <a:ext uri="{FF2B5EF4-FFF2-40B4-BE49-F238E27FC236}">
                <a16:creationId xmlns:a16="http://schemas.microsoft.com/office/drawing/2014/main" id="{D3609F8D-416D-4D7E-8044-39B4B9A1D8CE}"/>
              </a:ext>
            </a:extLst>
          </p:cNvPr>
          <p:cNvGrpSpPr/>
          <p:nvPr/>
        </p:nvGrpSpPr>
        <p:grpSpPr>
          <a:xfrm flipH="1">
            <a:off x="8368012" y="4646598"/>
            <a:ext cx="5550825" cy="5215864"/>
            <a:chOff x="8368041" y="4646614"/>
            <a:chExt cx="5550905" cy="5215940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20AAE77B-1608-4B88-B51D-88120D2EE52F}"/>
                </a:ext>
              </a:extLst>
            </p:cNvPr>
            <p:cNvSpPr/>
            <p:nvPr/>
          </p:nvSpPr>
          <p:spPr>
            <a:xfrm>
              <a:off x="10377081" y="4968591"/>
              <a:ext cx="1891025" cy="2030223"/>
            </a:xfrm>
            <a:custGeom>
              <a:avLst/>
              <a:gdLst>
                <a:gd name="connsiteX0" fmla="*/ 868967 w 1891025"/>
                <a:gd name="connsiteY0" fmla="*/ 0 h 2030223"/>
                <a:gd name="connsiteX1" fmla="*/ 795634 w 1891025"/>
                <a:gd name="connsiteY1" fmla="*/ 194127 h 2030223"/>
                <a:gd name="connsiteX2" fmla="*/ 748639 w 1891025"/>
                <a:gd name="connsiteY2" fmla="*/ 318516 h 2030223"/>
                <a:gd name="connsiteX3" fmla="*/ 729245 w 1891025"/>
                <a:gd name="connsiteY3" fmla="*/ 358504 h 2030223"/>
                <a:gd name="connsiteX4" fmla="*/ 628026 w 1891025"/>
                <a:gd name="connsiteY4" fmla="*/ 414734 h 2030223"/>
                <a:gd name="connsiteX5" fmla="*/ 566851 w 1891025"/>
                <a:gd name="connsiteY5" fmla="*/ 448719 h 2030223"/>
                <a:gd name="connsiteX6" fmla="*/ 525654 w 1891025"/>
                <a:gd name="connsiteY6" fmla="*/ 471604 h 2030223"/>
                <a:gd name="connsiteX7" fmla="*/ 521380 w 1891025"/>
                <a:gd name="connsiteY7" fmla="*/ 516704 h 2030223"/>
                <a:gd name="connsiteX8" fmla="*/ 521380 w 1891025"/>
                <a:gd name="connsiteY8" fmla="*/ 644316 h 2030223"/>
                <a:gd name="connsiteX9" fmla="*/ 521380 w 1891025"/>
                <a:gd name="connsiteY9" fmla="*/ 884767 h 2030223"/>
                <a:gd name="connsiteX10" fmla="*/ 837369 w 1891025"/>
                <a:gd name="connsiteY10" fmla="*/ 845268 h 2030223"/>
                <a:gd name="connsiteX11" fmla="*/ 416386 w 1891025"/>
                <a:gd name="connsiteY11" fmla="*/ 1331021 h 2030223"/>
                <a:gd name="connsiteX12" fmla="*/ 314045 w 1891025"/>
                <a:gd name="connsiteY12" fmla="*/ 1455757 h 2030223"/>
                <a:gd name="connsiteX13" fmla="*/ 151390 w 1891025"/>
                <a:gd name="connsiteY13" fmla="*/ 1753292 h 2030223"/>
                <a:gd name="connsiteX14" fmla="*/ 0 w 1891025"/>
                <a:gd name="connsiteY14" fmla="*/ 2030224 h 2030223"/>
                <a:gd name="connsiteX15" fmla="*/ 453988 w 1891025"/>
                <a:gd name="connsiteY15" fmla="*/ 2010901 h 2030223"/>
                <a:gd name="connsiteX16" fmla="*/ 805525 w 1891025"/>
                <a:gd name="connsiteY16" fmla="*/ 1980108 h 2030223"/>
                <a:gd name="connsiteX17" fmla="*/ 1085593 w 1891025"/>
                <a:gd name="connsiteY17" fmla="*/ 1897738 h 2030223"/>
                <a:gd name="connsiteX18" fmla="*/ 1145489 w 1891025"/>
                <a:gd name="connsiteY18" fmla="*/ 1879956 h 2030223"/>
                <a:gd name="connsiteX19" fmla="*/ 1155885 w 1891025"/>
                <a:gd name="connsiteY19" fmla="*/ 1823252 h 2030223"/>
                <a:gd name="connsiteX20" fmla="*/ 1384652 w 1891025"/>
                <a:gd name="connsiteY20" fmla="*/ 1152227 h 2030223"/>
                <a:gd name="connsiteX21" fmla="*/ 1715223 w 1891025"/>
                <a:gd name="connsiteY21" fmla="*/ 768246 h 2030223"/>
                <a:gd name="connsiteX22" fmla="*/ 1847844 w 1891025"/>
                <a:gd name="connsiteY22" fmla="*/ 624677 h 2030223"/>
                <a:gd name="connsiteX23" fmla="*/ 1881970 w 1891025"/>
                <a:gd name="connsiteY23" fmla="*/ 582635 h 2030223"/>
                <a:gd name="connsiteX24" fmla="*/ 1890304 w 1891025"/>
                <a:gd name="connsiteY24" fmla="*/ 545269 h 2030223"/>
                <a:gd name="connsiteX25" fmla="*/ 1855522 w 1891025"/>
                <a:gd name="connsiteY25" fmla="*/ 525172 h 2030223"/>
                <a:gd name="connsiteX26" fmla="*/ 1766848 w 1891025"/>
                <a:gd name="connsiteY26" fmla="*/ 467181 h 2030223"/>
                <a:gd name="connsiteX27" fmla="*/ 1517660 w 1891025"/>
                <a:gd name="connsiteY27" fmla="*/ 304202 h 2030223"/>
                <a:gd name="connsiteX28" fmla="*/ 1319211 w 1891025"/>
                <a:gd name="connsiteY28" fmla="*/ 181733 h 2030223"/>
                <a:gd name="connsiteX29" fmla="*/ 1095294 w 1891025"/>
                <a:gd name="connsiteY29" fmla="*/ 88548 h 2030223"/>
                <a:gd name="connsiteX30" fmla="*/ 868967 w 1891025"/>
                <a:gd name="connsiteY30" fmla="*/ 0 h 203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91025" h="2030223">
                  <a:moveTo>
                    <a:pt x="868967" y="0"/>
                  </a:moveTo>
                  <a:cubicBezTo>
                    <a:pt x="844518" y="64706"/>
                    <a:pt x="820084" y="129421"/>
                    <a:pt x="795634" y="194127"/>
                  </a:cubicBezTo>
                  <a:cubicBezTo>
                    <a:pt x="779962" y="235593"/>
                    <a:pt x="764304" y="277051"/>
                    <a:pt x="748639" y="318516"/>
                  </a:cubicBezTo>
                  <a:cubicBezTo>
                    <a:pt x="743078" y="333217"/>
                    <a:pt x="739989" y="348298"/>
                    <a:pt x="729245" y="358504"/>
                  </a:cubicBezTo>
                  <a:cubicBezTo>
                    <a:pt x="703919" y="382535"/>
                    <a:pt x="658464" y="397829"/>
                    <a:pt x="628026" y="414734"/>
                  </a:cubicBezTo>
                  <a:cubicBezTo>
                    <a:pt x="607637" y="426063"/>
                    <a:pt x="587240" y="437391"/>
                    <a:pt x="566851" y="448719"/>
                  </a:cubicBezTo>
                  <a:cubicBezTo>
                    <a:pt x="556337" y="454565"/>
                    <a:pt x="533025" y="461904"/>
                    <a:pt x="525654" y="471604"/>
                  </a:cubicBezTo>
                  <a:cubicBezTo>
                    <a:pt x="517549" y="482293"/>
                    <a:pt x="521380" y="501923"/>
                    <a:pt x="521380" y="516704"/>
                  </a:cubicBezTo>
                  <a:lnTo>
                    <a:pt x="521380" y="644316"/>
                  </a:lnTo>
                  <a:lnTo>
                    <a:pt x="521380" y="884767"/>
                  </a:lnTo>
                  <a:cubicBezTo>
                    <a:pt x="626707" y="871598"/>
                    <a:pt x="732042" y="858437"/>
                    <a:pt x="837369" y="845268"/>
                  </a:cubicBezTo>
                  <a:cubicBezTo>
                    <a:pt x="697038" y="1007188"/>
                    <a:pt x="556716" y="1169101"/>
                    <a:pt x="416386" y="1331021"/>
                  </a:cubicBezTo>
                  <a:cubicBezTo>
                    <a:pt x="381801" y="1370923"/>
                    <a:pt x="339814" y="1409331"/>
                    <a:pt x="314045" y="1455757"/>
                  </a:cubicBezTo>
                  <a:cubicBezTo>
                    <a:pt x="259205" y="1554583"/>
                    <a:pt x="205598" y="1654119"/>
                    <a:pt x="151390" y="1753292"/>
                  </a:cubicBezTo>
                  <a:cubicBezTo>
                    <a:pt x="100927" y="1845600"/>
                    <a:pt x="50463" y="1937916"/>
                    <a:pt x="0" y="2030224"/>
                  </a:cubicBezTo>
                  <a:lnTo>
                    <a:pt x="453988" y="2010901"/>
                  </a:lnTo>
                  <a:cubicBezTo>
                    <a:pt x="571528" y="2005901"/>
                    <a:pt x="692275" y="2013421"/>
                    <a:pt x="805525" y="1980108"/>
                  </a:cubicBezTo>
                  <a:cubicBezTo>
                    <a:pt x="898883" y="1952649"/>
                    <a:pt x="992234" y="1925197"/>
                    <a:pt x="1085593" y="1897738"/>
                  </a:cubicBezTo>
                  <a:cubicBezTo>
                    <a:pt x="1098012" y="1894080"/>
                    <a:pt x="1136688" y="1889949"/>
                    <a:pt x="1145489" y="1879956"/>
                  </a:cubicBezTo>
                  <a:cubicBezTo>
                    <a:pt x="1153728" y="1870594"/>
                    <a:pt x="1153554" y="1835228"/>
                    <a:pt x="1155885" y="1823252"/>
                  </a:cubicBezTo>
                  <a:cubicBezTo>
                    <a:pt x="1199949" y="1596767"/>
                    <a:pt x="1256045" y="1347184"/>
                    <a:pt x="1384652" y="1152227"/>
                  </a:cubicBezTo>
                  <a:cubicBezTo>
                    <a:pt x="1476857" y="1012473"/>
                    <a:pt x="1601278" y="890115"/>
                    <a:pt x="1715223" y="768246"/>
                  </a:cubicBezTo>
                  <a:cubicBezTo>
                    <a:pt x="1759698" y="720682"/>
                    <a:pt x="1804948" y="673687"/>
                    <a:pt x="1847844" y="624677"/>
                  </a:cubicBezTo>
                  <a:cubicBezTo>
                    <a:pt x="1858832" y="612124"/>
                    <a:pt x="1874702" y="597881"/>
                    <a:pt x="1881970" y="582635"/>
                  </a:cubicBezTo>
                  <a:cubicBezTo>
                    <a:pt x="1886663" y="572784"/>
                    <a:pt x="1893219" y="554014"/>
                    <a:pt x="1890304" y="545269"/>
                  </a:cubicBezTo>
                  <a:cubicBezTo>
                    <a:pt x="1889040" y="541477"/>
                    <a:pt x="1859724" y="527874"/>
                    <a:pt x="1855522" y="525172"/>
                  </a:cubicBezTo>
                  <a:cubicBezTo>
                    <a:pt x="1825811" y="506079"/>
                    <a:pt x="1796361" y="486582"/>
                    <a:pt x="1766848" y="467181"/>
                  </a:cubicBezTo>
                  <a:cubicBezTo>
                    <a:pt x="1683916" y="412657"/>
                    <a:pt x="1601065" y="357999"/>
                    <a:pt x="1517660" y="304202"/>
                  </a:cubicBezTo>
                  <a:cubicBezTo>
                    <a:pt x="1452637" y="262254"/>
                    <a:pt x="1387796" y="217779"/>
                    <a:pt x="1319211" y="181733"/>
                  </a:cubicBezTo>
                  <a:cubicBezTo>
                    <a:pt x="1248122" y="144367"/>
                    <a:pt x="1169828" y="118069"/>
                    <a:pt x="1095294" y="88548"/>
                  </a:cubicBezTo>
                  <a:cubicBezTo>
                    <a:pt x="1019978" y="58711"/>
                    <a:pt x="944520" y="29213"/>
                    <a:pt x="868967" y="0"/>
                  </a:cubicBezTo>
                </a:path>
              </a:pathLst>
            </a:custGeom>
            <a:solidFill>
              <a:schemeClr val="accent3"/>
            </a:solidFill>
            <a:ln w="789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7" name="图形 11">
              <a:extLst>
                <a:ext uri="{FF2B5EF4-FFF2-40B4-BE49-F238E27FC236}">
                  <a16:creationId xmlns:a16="http://schemas.microsoft.com/office/drawing/2014/main" id="{8B6FC7B5-6C67-4158-899B-1173645C5CF4}"/>
                </a:ext>
              </a:extLst>
            </p:cNvPr>
            <p:cNvGrpSpPr/>
            <p:nvPr/>
          </p:nvGrpSpPr>
          <p:grpSpPr>
            <a:xfrm>
              <a:off x="8368041" y="4646614"/>
              <a:ext cx="5550905" cy="5215940"/>
              <a:chOff x="8368041" y="4646614"/>
              <a:chExt cx="5550905" cy="5215940"/>
            </a:xfrm>
            <a:solidFill>
              <a:srgbClr val="000000"/>
            </a:solidFill>
          </p:grpSpPr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1CB269A0-8095-419F-B10C-143EA54E58A8}"/>
                  </a:ext>
                </a:extLst>
              </p:cNvPr>
              <p:cNvSpPr/>
              <p:nvPr/>
            </p:nvSpPr>
            <p:spPr>
              <a:xfrm>
                <a:off x="8627013" y="4646614"/>
                <a:ext cx="5236232" cy="5215940"/>
              </a:xfrm>
              <a:custGeom>
                <a:avLst/>
                <a:gdLst>
                  <a:gd name="connsiteX0" fmla="*/ 5175476 w 5236232"/>
                  <a:gd name="connsiteY0" fmla="*/ 3778815 h 5215940"/>
                  <a:gd name="connsiteX1" fmla="*/ 5021393 w 5236232"/>
                  <a:gd name="connsiteY1" fmla="*/ 3837833 h 5215940"/>
                  <a:gd name="connsiteX2" fmla="*/ 4949095 w 5236232"/>
                  <a:gd name="connsiteY2" fmla="*/ 3789669 h 5215940"/>
                  <a:gd name="connsiteX3" fmla="*/ 4871085 w 5236232"/>
                  <a:gd name="connsiteY3" fmla="*/ 3731740 h 5215940"/>
                  <a:gd name="connsiteX4" fmla="*/ 4732026 w 5236232"/>
                  <a:gd name="connsiteY4" fmla="*/ 3581788 h 5215940"/>
                  <a:gd name="connsiteX5" fmla="*/ 4663536 w 5236232"/>
                  <a:gd name="connsiteY5" fmla="*/ 3547590 h 5215940"/>
                  <a:gd name="connsiteX6" fmla="*/ 4658228 w 5236232"/>
                  <a:gd name="connsiteY6" fmla="*/ 3515589 h 5215940"/>
                  <a:gd name="connsiteX7" fmla="*/ 4652705 w 5236232"/>
                  <a:gd name="connsiteY7" fmla="*/ 3479250 h 5215940"/>
                  <a:gd name="connsiteX8" fmla="*/ 4683111 w 5236232"/>
                  <a:gd name="connsiteY8" fmla="*/ 3479250 h 5215940"/>
                  <a:gd name="connsiteX9" fmla="*/ 4663236 w 5236232"/>
                  <a:gd name="connsiteY9" fmla="*/ 3468048 h 5215940"/>
                  <a:gd name="connsiteX10" fmla="*/ 4637499 w 5236232"/>
                  <a:gd name="connsiteY10" fmla="*/ 3409590 h 5215940"/>
                  <a:gd name="connsiteX11" fmla="*/ 4601966 w 5236232"/>
                  <a:gd name="connsiteY11" fmla="*/ 3516695 h 5215940"/>
                  <a:gd name="connsiteX12" fmla="*/ 4537978 w 5236232"/>
                  <a:gd name="connsiteY12" fmla="*/ 3495097 h 5215940"/>
                  <a:gd name="connsiteX13" fmla="*/ 4549875 w 5236232"/>
                  <a:gd name="connsiteY13" fmla="*/ 3453545 h 5215940"/>
                  <a:gd name="connsiteX14" fmla="*/ 4525323 w 5236232"/>
                  <a:gd name="connsiteY14" fmla="*/ 3386666 h 5215940"/>
                  <a:gd name="connsiteX15" fmla="*/ 4488921 w 5236232"/>
                  <a:gd name="connsiteY15" fmla="*/ 3492664 h 5215940"/>
                  <a:gd name="connsiteX16" fmla="*/ 4400034 w 5236232"/>
                  <a:gd name="connsiteY16" fmla="*/ 3502941 h 5215940"/>
                  <a:gd name="connsiteX17" fmla="*/ 4294573 w 5236232"/>
                  <a:gd name="connsiteY17" fmla="*/ 3494947 h 5215940"/>
                  <a:gd name="connsiteX18" fmla="*/ 4258771 w 5236232"/>
                  <a:gd name="connsiteY18" fmla="*/ 3387432 h 5215940"/>
                  <a:gd name="connsiteX19" fmla="*/ 4225213 w 5236232"/>
                  <a:gd name="connsiteY19" fmla="*/ 3251359 h 5215940"/>
                  <a:gd name="connsiteX20" fmla="*/ 4351174 w 5236232"/>
                  <a:gd name="connsiteY20" fmla="*/ 3188059 h 5215940"/>
                  <a:gd name="connsiteX21" fmla="*/ 4615679 w 5236232"/>
                  <a:gd name="connsiteY21" fmla="*/ 3091975 h 5215940"/>
                  <a:gd name="connsiteX22" fmla="*/ 4756460 w 5236232"/>
                  <a:gd name="connsiteY22" fmla="*/ 3262988 h 5215940"/>
                  <a:gd name="connsiteX23" fmla="*/ 4925727 w 5236232"/>
                  <a:gd name="connsiteY23" fmla="*/ 3432555 h 5215940"/>
                  <a:gd name="connsiteX24" fmla="*/ 5093051 w 5236232"/>
                  <a:gd name="connsiteY24" fmla="*/ 3619004 h 5215940"/>
                  <a:gd name="connsiteX25" fmla="*/ 5161446 w 5236232"/>
                  <a:gd name="connsiteY25" fmla="*/ 3703917 h 5215940"/>
                  <a:gd name="connsiteX26" fmla="*/ 5175476 w 5236232"/>
                  <a:gd name="connsiteY26" fmla="*/ 3778815 h 5215940"/>
                  <a:gd name="connsiteX27" fmla="*/ 2695262 w 5236232"/>
                  <a:gd name="connsiteY27" fmla="*/ 2708618 h 5215940"/>
                  <a:gd name="connsiteX28" fmla="*/ 2724159 w 5236232"/>
                  <a:gd name="connsiteY28" fmla="*/ 2731614 h 5215940"/>
                  <a:gd name="connsiteX29" fmla="*/ 2695262 w 5236232"/>
                  <a:gd name="connsiteY29" fmla="*/ 2708618 h 5215940"/>
                  <a:gd name="connsiteX30" fmla="*/ 2477862 w 5236232"/>
                  <a:gd name="connsiteY30" fmla="*/ 3254535 h 5215940"/>
                  <a:gd name="connsiteX31" fmla="*/ 2477862 w 5236232"/>
                  <a:gd name="connsiteY31" fmla="*/ 3205036 h 5215940"/>
                  <a:gd name="connsiteX32" fmla="*/ 2477862 w 5236232"/>
                  <a:gd name="connsiteY32" fmla="*/ 3254535 h 5215940"/>
                  <a:gd name="connsiteX33" fmla="*/ 2471819 w 5236232"/>
                  <a:gd name="connsiteY33" fmla="*/ 3328255 h 5215940"/>
                  <a:gd name="connsiteX34" fmla="*/ 2477546 w 5236232"/>
                  <a:gd name="connsiteY34" fmla="*/ 3264141 h 5215940"/>
                  <a:gd name="connsiteX35" fmla="*/ 2471819 w 5236232"/>
                  <a:gd name="connsiteY35" fmla="*/ 3328255 h 5215940"/>
                  <a:gd name="connsiteX36" fmla="*/ 2578101 w 5236232"/>
                  <a:gd name="connsiteY36" fmla="*/ 4834112 h 5215940"/>
                  <a:gd name="connsiteX37" fmla="*/ 2654886 w 5236232"/>
                  <a:gd name="connsiteY37" fmla="*/ 4838410 h 5215940"/>
                  <a:gd name="connsiteX38" fmla="*/ 2677574 w 5236232"/>
                  <a:gd name="connsiteY38" fmla="*/ 4934715 h 5215940"/>
                  <a:gd name="connsiteX39" fmla="*/ 2698524 w 5236232"/>
                  <a:gd name="connsiteY39" fmla="*/ 5057642 h 5215940"/>
                  <a:gd name="connsiteX40" fmla="*/ 2677574 w 5236232"/>
                  <a:gd name="connsiteY40" fmla="*/ 5122207 h 5215940"/>
                  <a:gd name="connsiteX41" fmla="*/ 2521437 w 5236232"/>
                  <a:gd name="connsiteY41" fmla="*/ 5113730 h 5215940"/>
                  <a:gd name="connsiteX42" fmla="*/ 2243549 w 5236232"/>
                  <a:gd name="connsiteY42" fmla="*/ 5102536 h 5215940"/>
                  <a:gd name="connsiteX43" fmla="*/ 1974224 w 5236232"/>
                  <a:gd name="connsiteY43" fmla="*/ 5111503 h 5215940"/>
                  <a:gd name="connsiteX44" fmla="*/ 1854330 w 5236232"/>
                  <a:gd name="connsiteY44" fmla="*/ 5129925 h 5215940"/>
                  <a:gd name="connsiteX45" fmla="*/ 1757741 w 5236232"/>
                  <a:gd name="connsiteY45" fmla="*/ 5130612 h 5215940"/>
                  <a:gd name="connsiteX46" fmla="*/ 1807082 w 5236232"/>
                  <a:gd name="connsiteY46" fmla="*/ 4997020 h 5215940"/>
                  <a:gd name="connsiteX47" fmla="*/ 1981816 w 5236232"/>
                  <a:gd name="connsiteY47" fmla="*/ 4908804 h 5215940"/>
                  <a:gd name="connsiteX48" fmla="*/ 2091859 w 5236232"/>
                  <a:gd name="connsiteY48" fmla="*/ 4902461 h 5215940"/>
                  <a:gd name="connsiteX49" fmla="*/ 2137930 w 5236232"/>
                  <a:gd name="connsiteY49" fmla="*/ 4973234 h 5215940"/>
                  <a:gd name="connsiteX50" fmla="*/ 2124508 w 5236232"/>
                  <a:gd name="connsiteY50" fmla="*/ 4883975 h 5215940"/>
                  <a:gd name="connsiteX51" fmla="*/ 2223649 w 5236232"/>
                  <a:gd name="connsiteY51" fmla="*/ 4931121 h 5215940"/>
                  <a:gd name="connsiteX52" fmla="*/ 2266387 w 5236232"/>
                  <a:gd name="connsiteY52" fmla="*/ 4951115 h 5215940"/>
                  <a:gd name="connsiteX53" fmla="*/ 2255477 w 5236232"/>
                  <a:gd name="connsiteY53" fmla="*/ 4898866 h 5215940"/>
                  <a:gd name="connsiteX54" fmla="*/ 2242901 w 5236232"/>
                  <a:gd name="connsiteY54" fmla="*/ 4848679 h 5215940"/>
                  <a:gd name="connsiteX55" fmla="*/ 2310072 w 5236232"/>
                  <a:gd name="connsiteY55" fmla="*/ 4811646 h 5215940"/>
                  <a:gd name="connsiteX56" fmla="*/ 2415754 w 5236232"/>
                  <a:gd name="connsiteY56" fmla="*/ 4823172 h 5215940"/>
                  <a:gd name="connsiteX57" fmla="*/ 2578101 w 5236232"/>
                  <a:gd name="connsiteY57" fmla="*/ 4834112 h 5215940"/>
                  <a:gd name="connsiteX58" fmla="*/ 2220782 w 5236232"/>
                  <a:gd name="connsiteY58" fmla="*/ 2261092 h 5215940"/>
                  <a:gd name="connsiteX59" fmla="*/ 2009749 w 5236232"/>
                  <a:gd name="connsiteY59" fmla="*/ 2264734 h 5215940"/>
                  <a:gd name="connsiteX60" fmla="*/ 1818442 w 5236232"/>
                  <a:gd name="connsiteY60" fmla="*/ 2319771 h 5215940"/>
                  <a:gd name="connsiteX61" fmla="*/ 2178155 w 5236232"/>
                  <a:gd name="connsiteY61" fmla="*/ 1717521 h 5215940"/>
                  <a:gd name="connsiteX62" fmla="*/ 2408479 w 5236232"/>
                  <a:gd name="connsiteY62" fmla="*/ 1445392 h 5215940"/>
                  <a:gd name="connsiteX63" fmla="*/ 2521010 w 5236232"/>
                  <a:gd name="connsiteY63" fmla="*/ 1325601 h 5215940"/>
                  <a:gd name="connsiteX64" fmla="*/ 2619575 w 5236232"/>
                  <a:gd name="connsiteY64" fmla="*/ 1203843 h 5215940"/>
                  <a:gd name="connsiteX65" fmla="*/ 2753048 w 5236232"/>
                  <a:gd name="connsiteY65" fmla="*/ 1198780 h 5215940"/>
                  <a:gd name="connsiteX66" fmla="*/ 2891467 w 5236232"/>
                  <a:gd name="connsiteY66" fmla="*/ 1189869 h 5215940"/>
                  <a:gd name="connsiteX67" fmla="*/ 2892178 w 5236232"/>
                  <a:gd name="connsiteY67" fmla="*/ 1150575 h 5215940"/>
                  <a:gd name="connsiteX68" fmla="*/ 2756603 w 5236232"/>
                  <a:gd name="connsiteY68" fmla="*/ 1149951 h 5215940"/>
                  <a:gd name="connsiteX69" fmla="*/ 2403652 w 5236232"/>
                  <a:gd name="connsiteY69" fmla="*/ 1131174 h 5215940"/>
                  <a:gd name="connsiteX70" fmla="*/ 2313208 w 5236232"/>
                  <a:gd name="connsiteY70" fmla="*/ 1141688 h 5215940"/>
                  <a:gd name="connsiteX71" fmla="*/ 2293127 w 5236232"/>
                  <a:gd name="connsiteY71" fmla="*/ 1133354 h 5215940"/>
                  <a:gd name="connsiteX72" fmla="*/ 2280243 w 5236232"/>
                  <a:gd name="connsiteY72" fmla="*/ 1105555 h 5215940"/>
                  <a:gd name="connsiteX73" fmla="*/ 2301833 w 5236232"/>
                  <a:gd name="connsiteY73" fmla="*/ 953265 h 5215940"/>
                  <a:gd name="connsiteX74" fmla="*/ 2312529 w 5236232"/>
                  <a:gd name="connsiteY74" fmla="*/ 826356 h 5215940"/>
                  <a:gd name="connsiteX75" fmla="*/ 2384148 w 5236232"/>
                  <a:gd name="connsiteY75" fmla="*/ 780964 h 5215940"/>
                  <a:gd name="connsiteX76" fmla="*/ 2669311 w 5236232"/>
                  <a:gd name="connsiteY76" fmla="*/ 756499 h 5215940"/>
                  <a:gd name="connsiteX77" fmla="*/ 3323019 w 5236232"/>
                  <a:gd name="connsiteY77" fmla="*/ 755812 h 5215940"/>
                  <a:gd name="connsiteX78" fmla="*/ 3564261 w 5236232"/>
                  <a:gd name="connsiteY78" fmla="*/ 838300 h 5215940"/>
                  <a:gd name="connsiteX79" fmla="*/ 3599880 w 5236232"/>
                  <a:gd name="connsiteY79" fmla="*/ 892318 h 5215940"/>
                  <a:gd name="connsiteX80" fmla="*/ 3531824 w 5236232"/>
                  <a:gd name="connsiteY80" fmla="*/ 966552 h 5215940"/>
                  <a:gd name="connsiteX81" fmla="*/ 3140623 w 5236232"/>
                  <a:gd name="connsiteY81" fmla="*/ 1406178 h 5215940"/>
                  <a:gd name="connsiteX82" fmla="*/ 2889689 w 5236232"/>
                  <a:gd name="connsiteY82" fmla="*/ 2108691 h 5215940"/>
                  <a:gd name="connsiteX83" fmla="*/ 2816111 w 5236232"/>
                  <a:gd name="connsiteY83" fmla="*/ 2205929 h 5215940"/>
                  <a:gd name="connsiteX84" fmla="*/ 2638099 w 5236232"/>
                  <a:gd name="connsiteY84" fmla="*/ 2238357 h 5215940"/>
                  <a:gd name="connsiteX85" fmla="*/ 2220782 w 5236232"/>
                  <a:gd name="connsiteY85" fmla="*/ 2261092 h 5215940"/>
                  <a:gd name="connsiteX86" fmla="*/ 2267856 w 5236232"/>
                  <a:gd name="connsiteY86" fmla="*/ 818922 h 5215940"/>
                  <a:gd name="connsiteX87" fmla="*/ 2241368 w 5236232"/>
                  <a:gd name="connsiteY87" fmla="*/ 1057193 h 5215940"/>
                  <a:gd name="connsiteX88" fmla="*/ 2205883 w 5236232"/>
                  <a:gd name="connsiteY88" fmla="*/ 1109221 h 5215940"/>
                  <a:gd name="connsiteX89" fmla="*/ 2091582 w 5236232"/>
                  <a:gd name="connsiteY89" fmla="*/ 1131292 h 5215940"/>
                  <a:gd name="connsiteX90" fmla="*/ 1548754 w 5236232"/>
                  <a:gd name="connsiteY90" fmla="*/ 1274814 h 5215940"/>
                  <a:gd name="connsiteX91" fmla="*/ 1024498 w 5236232"/>
                  <a:gd name="connsiteY91" fmla="*/ 1427895 h 5215940"/>
                  <a:gd name="connsiteX92" fmla="*/ 788171 w 5236232"/>
                  <a:gd name="connsiteY92" fmla="*/ 1494078 h 5215940"/>
                  <a:gd name="connsiteX93" fmla="*/ 716157 w 5236232"/>
                  <a:gd name="connsiteY93" fmla="*/ 1674160 h 5215940"/>
                  <a:gd name="connsiteX94" fmla="*/ 668032 w 5236232"/>
                  <a:gd name="connsiteY94" fmla="*/ 1963755 h 5215940"/>
                  <a:gd name="connsiteX95" fmla="*/ 659469 w 5236232"/>
                  <a:gd name="connsiteY95" fmla="*/ 2104149 h 5215940"/>
                  <a:gd name="connsiteX96" fmla="*/ 638945 w 5236232"/>
                  <a:gd name="connsiteY96" fmla="*/ 2221981 h 5215940"/>
                  <a:gd name="connsiteX97" fmla="*/ 548849 w 5236232"/>
                  <a:gd name="connsiteY97" fmla="*/ 1970904 h 5215940"/>
                  <a:gd name="connsiteX98" fmla="*/ 544251 w 5236232"/>
                  <a:gd name="connsiteY98" fmla="*/ 1841531 h 5215940"/>
                  <a:gd name="connsiteX99" fmla="*/ 521208 w 5236232"/>
                  <a:gd name="connsiteY99" fmla="*/ 1722538 h 5215940"/>
                  <a:gd name="connsiteX100" fmla="*/ 401978 w 5236232"/>
                  <a:gd name="connsiteY100" fmla="*/ 1939108 h 5215940"/>
                  <a:gd name="connsiteX101" fmla="*/ 373120 w 5236232"/>
                  <a:gd name="connsiteY101" fmla="*/ 2075718 h 5215940"/>
                  <a:gd name="connsiteX102" fmla="*/ 335834 w 5236232"/>
                  <a:gd name="connsiteY102" fmla="*/ 2176312 h 5215940"/>
                  <a:gd name="connsiteX103" fmla="*/ 291327 w 5236232"/>
                  <a:gd name="connsiteY103" fmla="*/ 2010466 h 5215940"/>
                  <a:gd name="connsiteX104" fmla="*/ 289486 w 5236232"/>
                  <a:gd name="connsiteY104" fmla="*/ 1865570 h 5215940"/>
                  <a:gd name="connsiteX105" fmla="*/ 293049 w 5236232"/>
                  <a:gd name="connsiteY105" fmla="*/ 1757976 h 5215940"/>
                  <a:gd name="connsiteX106" fmla="*/ 221509 w 5236232"/>
                  <a:gd name="connsiteY106" fmla="*/ 1794449 h 5215940"/>
                  <a:gd name="connsiteX107" fmla="*/ 141137 w 5236232"/>
                  <a:gd name="connsiteY107" fmla="*/ 2042871 h 5215940"/>
                  <a:gd name="connsiteX108" fmla="*/ 105044 w 5236232"/>
                  <a:gd name="connsiteY108" fmla="*/ 2103122 h 5215940"/>
                  <a:gd name="connsiteX109" fmla="*/ 82861 w 5236232"/>
                  <a:gd name="connsiteY109" fmla="*/ 2042950 h 5215940"/>
                  <a:gd name="connsiteX110" fmla="*/ 59304 w 5236232"/>
                  <a:gd name="connsiteY110" fmla="*/ 1802396 h 5215940"/>
                  <a:gd name="connsiteX111" fmla="*/ 135702 w 5236232"/>
                  <a:gd name="connsiteY111" fmla="*/ 1565602 h 5215940"/>
                  <a:gd name="connsiteX112" fmla="*/ 524384 w 5236232"/>
                  <a:gd name="connsiteY112" fmla="*/ 1250459 h 5215940"/>
                  <a:gd name="connsiteX113" fmla="*/ 1056034 w 5236232"/>
                  <a:gd name="connsiteY113" fmla="*/ 1031598 h 5215940"/>
                  <a:gd name="connsiteX114" fmla="*/ 1729152 w 5236232"/>
                  <a:gd name="connsiteY114" fmla="*/ 865578 h 5215940"/>
                  <a:gd name="connsiteX115" fmla="*/ 2078958 w 5236232"/>
                  <a:gd name="connsiteY115" fmla="*/ 818914 h 5215940"/>
                  <a:gd name="connsiteX116" fmla="*/ 2201585 w 5236232"/>
                  <a:gd name="connsiteY116" fmla="*/ 804592 h 5215940"/>
                  <a:gd name="connsiteX117" fmla="*/ 2267856 w 5236232"/>
                  <a:gd name="connsiteY117" fmla="*/ 818922 h 5215940"/>
                  <a:gd name="connsiteX118" fmla="*/ 2386028 w 5236232"/>
                  <a:gd name="connsiteY118" fmla="*/ 562379 h 5215940"/>
                  <a:gd name="connsiteX119" fmla="*/ 2212392 w 5236232"/>
                  <a:gd name="connsiteY119" fmla="*/ 523126 h 5215940"/>
                  <a:gd name="connsiteX120" fmla="*/ 2012403 w 5236232"/>
                  <a:gd name="connsiteY120" fmla="*/ 474811 h 5215940"/>
                  <a:gd name="connsiteX121" fmla="*/ 1618216 w 5236232"/>
                  <a:gd name="connsiteY121" fmla="*/ 390024 h 5215940"/>
                  <a:gd name="connsiteX122" fmla="*/ 1447172 w 5236232"/>
                  <a:gd name="connsiteY122" fmla="*/ 353061 h 5215940"/>
                  <a:gd name="connsiteX123" fmla="*/ 1258637 w 5236232"/>
                  <a:gd name="connsiteY123" fmla="*/ 338091 h 5215940"/>
                  <a:gd name="connsiteX124" fmla="*/ 1089995 w 5236232"/>
                  <a:gd name="connsiteY124" fmla="*/ 545205 h 5215940"/>
                  <a:gd name="connsiteX125" fmla="*/ 1008288 w 5236232"/>
                  <a:gd name="connsiteY125" fmla="*/ 714836 h 5215940"/>
                  <a:gd name="connsiteX126" fmla="*/ 950817 w 5236232"/>
                  <a:gd name="connsiteY126" fmla="*/ 747785 h 5215940"/>
                  <a:gd name="connsiteX127" fmla="*/ 918184 w 5236232"/>
                  <a:gd name="connsiteY127" fmla="*/ 643249 h 5215940"/>
                  <a:gd name="connsiteX128" fmla="*/ 948140 w 5236232"/>
                  <a:gd name="connsiteY128" fmla="*/ 498455 h 5215940"/>
                  <a:gd name="connsiteX129" fmla="*/ 928532 w 5236232"/>
                  <a:gd name="connsiteY129" fmla="*/ 371112 h 5215940"/>
                  <a:gd name="connsiteX130" fmla="*/ 853051 w 5236232"/>
                  <a:gd name="connsiteY130" fmla="*/ 516759 h 5215940"/>
                  <a:gd name="connsiteX131" fmla="*/ 817636 w 5236232"/>
                  <a:gd name="connsiteY131" fmla="*/ 592817 h 5215940"/>
                  <a:gd name="connsiteX132" fmla="*/ 700760 w 5236232"/>
                  <a:gd name="connsiteY132" fmla="*/ 723146 h 5215940"/>
                  <a:gd name="connsiteX133" fmla="*/ 710524 w 5236232"/>
                  <a:gd name="connsiteY133" fmla="*/ 462756 h 5215940"/>
                  <a:gd name="connsiteX134" fmla="*/ 729515 w 5236232"/>
                  <a:gd name="connsiteY134" fmla="*/ 280241 h 5215940"/>
                  <a:gd name="connsiteX135" fmla="*/ 661128 w 5236232"/>
                  <a:gd name="connsiteY135" fmla="*/ 358630 h 5215940"/>
                  <a:gd name="connsiteX136" fmla="*/ 587992 w 5236232"/>
                  <a:gd name="connsiteY136" fmla="*/ 472607 h 5215940"/>
                  <a:gd name="connsiteX137" fmla="*/ 527678 w 5236232"/>
                  <a:gd name="connsiteY137" fmla="*/ 596356 h 5215940"/>
                  <a:gd name="connsiteX138" fmla="*/ 464377 w 5236232"/>
                  <a:gd name="connsiteY138" fmla="*/ 625261 h 5215940"/>
                  <a:gd name="connsiteX139" fmla="*/ 455309 w 5236232"/>
                  <a:gd name="connsiteY139" fmla="*/ 453577 h 5215940"/>
                  <a:gd name="connsiteX140" fmla="*/ 543027 w 5236232"/>
                  <a:gd name="connsiteY140" fmla="*/ 247584 h 5215940"/>
                  <a:gd name="connsiteX141" fmla="*/ 834621 w 5236232"/>
                  <a:gd name="connsiteY141" fmla="*/ 112515 h 5215940"/>
                  <a:gd name="connsiteX142" fmla="*/ 1237529 w 5236232"/>
                  <a:gd name="connsiteY142" fmla="*/ 109505 h 5215940"/>
                  <a:gd name="connsiteX143" fmla="*/ 1685371 w 5236232"/>
                  <a:gd name="connsiteY143" fmla="*/ 170657 h 5215940"/>
                  <a:gd name="connsiteX144" fmla="*/ 2132455 w 5236232"/>
                  <a:gd name="connsiteY144" fmla="*/ 272144 h 5215940"/>
                  <a:gd name="connsiteX145" fmla="*/ 2340873 w 5236232"/>
                  <a:gd name="connsiteY145" fmla="*/ 330531 h 5215940"/>
                  <a:gd name="connsiteX146" fmla="*/ 2559560 w 5236232"/>
                  <a:gd name="connsiteY146" fmla="*/ 401107 h 5215940"/>
                  <a:gd name="connsiteX147" fmla="*/ 2480587 w 5236232"/>
                  <a:gd name="connsiteY147" fmla="*/ 598173 h 5215940"/>
                  <a:gd name="connsiteX148" fmla="*/ 2386028 w 5236232"/>
                  <a:gd name="connsiteY148" fmla="*/ 562379 h 5215940"/>
                  <a:gd name="connsiteX149" fmla="*/ 3676231 w 5236232"/>
                  <a:gd name="connsiteY149" fmla="*/ 743385 h 5215940"/>
                  <a:gd name="connsiteX150" fmla="*/ 3733235 w 5236232"/>
                  <a:gd name="connsiteY150" fmla="*/ 696903 h 5215940"/>
                  <a:gd name="connsiteX151" fmla="*/ 3721875 w 5236232"/>
                  <a:gd name="connsiteY151" fmla="*/ 620648 h 5215940"/>
                  <a:gd name="connsiteX152" fmla="*/ 3715437 w 5236232"/>
                  <a:gd name="connsiteY152" fmla="*/ 418700 h 5215940"/>
                  <a:gd name="connsiteX153" fmla="*/ 3816475 w 5236232"/>
                  <a:gd name="connsiteY153" fmla="*/ 474013 h 5215940"/>
                  <a:gd name="connsiteX154" fmla="*/ 3767820 w 5236232"/>
                  <a:gd name="connsiteY154" fmla="*/ 377076 h 5215940"/>
                  <a:gd name="connsiteX155" fmla="*/ 3889278 w 5236232"/>
                  <a:gd name="connsiteY155" fmla="*/ 333841 h 5215940"/>
                  <a:gd name="connsiteX156" fmla="*/ 3959277 w 5236232"/>
                  <a:gd name="connsiteY156" fmla="*/ 387488 h 5215940"/>
                  <a:gd name="connsiteX157" fmla="*/ 4081707 w 5236232"/>
                  <a:gd name="connsiteY157" fmla="*/ 393887 h 5215940"/>
                  <a:gd name="connsiteX158" fmla="*/ 4129911 w 5236232"/>
                  <a:gd name="connsiteY158" fmla="*/ 410199 h 5215940"/>
                  <a:gd name="connsiteX159" fmla="*/ 4148949 w 5236232"/>
                  <a:gd name="connsiteY159" fmla="*/ 469424 h 5215940"/>
                  <a:gd name="connsiteX160" fmla="*/ 4154929 w 5236232"/>
                  <a:gd name="connsiteY160" fmla="*/ 617361 h 5215940"/>
                  <a:gd name="connsiteX161" fmla="*/ 4019165 w 5236232"/>
                  <a:gd name="connsiteY161" fmla="*/ 661900 h 5215940"/>
                  <a:gd name="connsiteX162" fmla="*/ 4060370 w 5236232"/>
                  <a:gd name="connsiteY162" fmla="*/ 695379 h 5215940"/>
                  <a:gd name="connsiteX163" fmla="*/ 4099789 w 5236232"/>
                  <a:gd name="connsiteY163" fmla="*/ 749144 h 5215940"/>
                  <a:gd name="connsiteX164" fmla="*/ 4105264 w 5236232"/>
                  <a:gd name="connsiteY164" fmla="*/ 800903 h 5215940"/>
                  <a:gd name="connsiteX165" fmla="*/ 4047675 w 5236232"/>
                  <a:gd name="connsiteY165" fmla="*/ 791234 h 5215940"/>
                  <a:gd name="connsiteX166" fmla="*/ 4011313 w 5236232"/>
                  <a:gd name="connsiteY166" fmla="*/ 724750 h 5215940"/>
                  <a:gd name="connsiteX167" fmla="*/ 3976957 w 5236232"/>
                  <a:gd name="connsiteY167" fmla="*/ 744491 h 5215940"/>
                  <a:gd name="connsiteX168" fmla="*/ 3925988 w 5236232"/>
                  <a:gd name="connsiteY168" fmla="*/ 774874 h 5215940"/>
                  <a:gd name="connsiteX169" fmla="*/ 3787641 w 5236232"/>
                  <a:gd name="connsiteY169" fmla="*/ 802894 h 5215940"/>
                  <a:gd name="connsiteX170" fmla="*/ 3720059 w 5236232"/>
                  <a:gd name="connsiteY170" fmla="*/ 826854 h 5215940"/>
                  <a:gd name="connsiteX171" fmla="*/ 3665851 w 5236232"/>
                  <a:gd name="connsiteY171" fmla="*/ 851605 h 5215940"/>
                  <a:gd name="connsiteX172" fmla="*/ 3602788 w 5236232"/>
                  <a:gd name="connsiteY172" fmla="*/ 784274 h 5215940"/>
                  <a:gd name="connsiteX173" fmla="*/ 3676231 w 5236232"/>
                  <a:gd name="connsiteY173" fmla="*/ 743385 h 5215940"/>
                  <a:gd name="connsiteX174" fmla="*/ 5209003 w 5236232"/>
                  <a:gd name="connsiteY174" fmla="*/ 3666457 h 5215940"/>
                  <a:gd name="connsiteX175" fmla="*/ 5005649 w 5236232"/>
                  <a:gd name="connsiteY175" fmla="*/ 3401604 h 5215940"/>
                  <a:gd name="connsiteX176" fmla="*/ 4778176 w 5236232"/>
                  <a:gd name="connsiteY176" fmla="*/ 3164921 h 5215940"/>
                  <a:gd name="connsiteX177" fmla="*/ 4665677 w 5236232"/>
                  <a:gd name="connsiteY177" fmla="*/ 3056355 h 5215940"/>
                  <a:gd name="connsiteX178" fmla="*/ 4575746 w 5236232"/>
                  <a:gd name="connsiteY178" fmla="*/ 3042578 h 5215940"/>
                  <a:gd name="connsiteX179" fmla="*/ 4269183 w 5236232"/>
                  <a:gd name="connsiteY179" fmla="*/ 3154517 h 5215940"/>
                  <a:gd name="connsiteX180" fmla="*/ 3996232 w 5236232"/>
                  <a:gd name="connsiteY180" fmla="*/ 3274118 h 5215940"/>
                  <a:gd name="connsiteX181" fmla="*/ 3687093 w 5236232"/>
                  <a:gd name="connsiteY181" fmla="*/ 3299832 h 5215940"/>
                  <a:gd name="connsiteX182" fmla="*/ 3380182 w 5236232"/>
                  <a:gd name="connsiteY182" fmla="*/ 3239249 h 5215940"/>
                  <a:gd name="connsiteX183" fmla="*/ 3103408 w 5236232"/>
                  <a:gd name="connsiteY183" fmla="*/ 3120840 h 5215940"/>
                  <a:gd name="connsiteX184" fmla="*/ 2890313 w 5236232"/>
                  <a:gd name="connsiteY184" fmla="*/ 2878912 h 5215940"/>
                  <a:gd name="connsiteX185" fmla="*/ 2807556 w 5236232"/>
                  <a:gd name="connsiteY185" fmla="*/ 2739782 h 5215940"/>
                  <a:gd name="connsiteX186" fmla="*/ 2744990 w 5236232"/>
                  <a:gd name="connsiteY186" fmla="*/ 2611033 h 5215940"/>
                  <a:gd name="connsiteX187" fmla="*/ 2723005 w 5236232"/>
                  <a:gd name="connsiteY187" fmla="*/ 2645357 h 5215940"/>
                  <a:gd name="connsiteX188" fmla="*/ 2730929 w 5236232"/>
                  <a:gd name="connsiteY188" fmla="*/ 2656014 h 5215940"/>
                  <a:gd name="connsiteX189" fmla="*/ 2709781 w 5236232"/>
                  <a:gd name="connsiteY189" fmla="*/ 2679208 h 5215940"/>
                  <a:gd name="connsiteX190" fmla="*/ 2691083 w 5236232"/>
                  <a:gd name="connsiteY190" fmla="*/ 2715910 h 5215940"/>
                  <a:gd name="connsiteX191" fmla="*/ 2656198 w 5236232"/>
                  <a:gd name="connsiteY191" fmla="*/ 2764501 h 5215940"/>
                  <a:gd name="connsiteX192" fmla="*/ 2643368 w 5236232"/>
                  <a:gd name="connsiteY192" fmla="*/ 2807286 h 5215940"/>
                  <a:gd name="connsiteX193" fmla="*/ 2627948 w 5236232"/>
                  <a:gd name="connsiteY193" fmla="*/ 2802317 h 5215940"/>
                  <a:gd name="connsiteX194" fmla="*/ 2621510 w 5236232"/>
                  <a:gd name="connsiteY194" fmla="*/ 2844027 h 5215940"/>
                  <a:gd name="connsiteX195" fmla="*/ 2613294 w 5236232"/>
                  <a:gd name="connsiteY195" fmla="*/ 2863286 h 5215940"/>
                  <a:gd name="connsiteX196" fmla="*/ 2582098 w 5236232"/>
                  <a:gd name="connsiteY196" fmla="*/ 2903804 h 5215940"/>
                  <a:gd name="connsiteX197" fmla="*/ 2571955 w 5236232"/>
                  <a:gd name="connsiteY197" fmla="*/ 2955223 h 5215940"/>
                  <a:gd name="connsiteX198" fmla="*/ 2549891 w 5236232"/>
                  <a:gd name="connsiteY198" fmla="*/ 2924730 h 5215940"/>
                  <a:gd name="connsiteX199" fmla="*/ 2557886 w 5236232"/>
                  <a:gd name="connsiteY199" fmla="*/ 2951811 h 5215940"/>
                  <a:gd name="connsiteX200" fmla="*/ 2569372 w 5236232"/>
                  <a:gd name="connsiteY200" fmla="*/ 2969403 h 5215940"/>
                  <a:gd name="connsiteX201" fmla="*/ 2554039 w 5236232"/>
                  <a:gd name="connsiteY201" fmla="*/ 2984397 h 5215940"/>
                  <a:gd name="connsiteX202" fmla="*/ 2553423 w 5236232"/>
                  <a:gd name="connsiteY202" fmla="*/ 3016146 h 5215940"/>
                  <a:gd name="connsiteX203" fmla="*/ 2534297 w 5236232"/>
                  <a:gd name="connsiteY203" fmla="*/ 3040469 h 5215940"/>
                  <a:gd name="connsiteX204" fmla="*/ 2539479 w 5236232"/>
                  <a:gd name="connsiteY204" fmla="*/ 3059689 h 5215940"/>
                  <a:gd name="connsiteX205" fmla="*/ 2527725 w 5236232"/>
                  <a:gd name="connsiteY205" fmla="*/ 3079920 h 5215940"/>
                  <a:gd name="connsiteX206" fmla="*/ 2514098 w 5236232"/>
                  <a:gd name="connsiteY206" fmla="*/ 3130217 h 5215940"/>
                  <a:gd name="connsiteX207" fmla="*/ 2502659 w 5236232"/>
                  <a:gd name="connsiteY207" fmla="*/ 3149698 h 5215940"/>
                  <a:gd name="connsiteX208" fmla="*/ 2500921 w 5236232"/>
                  <a:gd name="connsiteY208" fmla="*/ 3177671 h 5215940"/>
                  <a:gd name="connsiteX209" fmla="*/ 2484592 w 5236232"/>
                  <a:gd name="connsiteY209" fmla="*/ 3143165 h 5215940"/>
                  <a:gd name="connsiteX210" fmla="*/ 2579357 w 5236232"/>
                  <a:gd name="connsiteY210" fmla="*/ 2823796 h 5215940"/>
                  <a:gd name="connsiteX211" fmla="*/ 2641812 w 5236232"/>
                  <a:gd name="connsiteY211" fmla="*/ 2674373 h 5215940"/>
                  <a:gd name="connsiteX212" fmla="*/ 2678988 w 5236232"/>
                  <a:gd name="connsiteY212" fmla="*/ 2620442 h 5215940"/>
                  <a:gd name="connsiteX213" fmla="*/ 2746847 w 5236232"/>
                  <a:gd name="connsiteY213" fmla="*/ 2573478 h 5215940"/>
                  <a:gd name="connsiteX214" fmla="*/ 2763215 w 5236232"/>
                  <a:gd name="connsiteY214" fmla="*/ 2562181 h 5215940"/>
                  <a:gd name="connsiteX215" fmla="*/ 2762804 w 5236232"/>
                  <a:gd name="connsiteY215" fmla="*/ 2540979 h 5215940"/>
                  <a:gd name="connsiteX216" fmla="*/ 2775475 w 5236232"/>
                  <a:gd name="connsiteY216" fmla="*/ 2524982 h 5215940"/>
                  <a:gd name="connsiteX217" fmla="*/ 2781400 w 5236232"/>
                  <a:gd name="connsiteY217" fmla="*/ 2491566 h 5215940"/>
                  <a:gd name="connsiteX218" fmla="*/ 2818939 w 5236232"/>
                  <a:gd name="connsiteY218" fmla="*/ 2455401 h 5215940"/>
                  <a:gd name="connsiteX219" fmla="*/ 2827116 w 5236232"/>
                  <a:gd name="connsiteY219" fmla="*/ 2427333 h 5215940"/>
                  <a:gd name="connsiteX220" fmla="*/ 2851778 w 5236232"/>
                  <a:gd name="connsiteY220" fmla="*/ 2404432 h 5215940"/>
                  <a:gd name="connsiteX221" fmla="*/ 2871464 w 5236232"/>
                  <a:gd name="connsiteY221" fmla="*/ 2321580 h 5215940"/>
                  <a:gd name="connsiteX222" fmla="*/ 2883701 w 5236232"/>
                  <a:gd name="connsiteY222" fmla="*/ 2250988 h 5215940"/>
                  <a:gd name="connsiteX223" fmla="*/ 2924401 w 5236232"/>
                  <a:gd name="connsiteY223" fmla="*/ 2199577 h 5215940"/>
                  <a:gd name="connsiteX224" fmla="*/ 2944521 w 5236232"/>
                  <a:gd name="connsiteY224" fmla="*/ 2100167 h 5215940"/>
                  <a:gd name="connsiteX225" fmla="*/ 2999463 w 5236232"/>
                  <a:gd name="connsiteY225" fmla="*/ 1874425 h 5215940"/>
                  <a:gd name="connsiteX226" fmla="*/ 3211444 w 5236232"/>
                  <a:gd name="connsiteY226" fmla="*/ 1432358 h 5215940"/>
                  <a:gd name="connsiteX227" fmla="*/ 3510313 w 5236232"/>
                  <a:gd name="connsiteY227" fmla="*/ 1086928 h 5215940"/>
                  <a:gd name="connsiteX228" fmla="*/ 3595401 w 5236232"/>
                  <a:gd name="connsiteY228" fmla="*/ 996571 h 5215940"/>
                  <a:gd name="connsiteX229" fmla="*/ 3650525 w 5236232"/>
                  <a:gd name="connsiteY229" fmla="*/ 905787 h 5215940"/>
                  <a:gd name="connsiteX230" fmla="*/ 3707206 w 5236232"/>
                  <a:gd name="connsiteY230" fmla="*/ 874836 h 5215940"/>
                  <a:gd name="connsiteX231" fmla="*/ 3810131 w 5236232"/>
                  <a:gd name="connsiteY231" fmla="*/ 845442 h 5215940"/>
                  <a:gd name="connsiteX232" fmla="*/ 3832724 w 5236232"/>
                  <a:gd name="connsiteY232" fmla="*/ 982225 h 5215940"/>
                  <a:gd name="connsiteX233" fmla="*/ 3973244 w 5236232"/>
                  <a:gd name="connsiteY233" fmla="*/ 956259 h 5215940"/>
                  <a:gd name="connsiteX234" fmla="*/ 4247877 w 5236232"/>
                  <a:gd name="connsiteY234" fmla="*/ 886212 h 5215940"/>
                  <a:gd name="connsiteX235" fmla="*/ 4287921 w 5236232"/>
                  <a:gd name="connsiteY235" fmla="*/ 830353 h 5215940"/>
                  <a:gd name="connsiteX236" fmla="*/ 4334679 w 5236232"/>
                  <a:gd name="connsiteY236" fmla="*/ 808700 h 5215940"/>
                  <a:gd name="connsiteX237" fmla="*/ 4384076 w 5236232"/>
                  <a:gd name="connsiteY237" fmla="*/ 689667 h 5215940"/>
                  <a:gd name="connsiteX238" fmla="*/ 4398588 w 5236232"/>
                  <a:gd name="connsiteY238" fmla="*/ 605614 h 5215940"/>
                  <a:gd name="connsiteX239" fmla="*/ 4440354 w 5236232"/>
                  <a:gd name="connsiteY239" fmla="*/ 508867 h 5215940"/>
                  <a:gd name="connsiteX240" fmla="*/ 4351640 w 5236232"/>
                  <a:gd name="connsiteY240" fmla="*/ 424490 h 5215940"/>
                  <a:gd name="connsiteX241" fmla="*/ 4380932 w 5236232"/>
                  <a:gd name="connsiteY241" fmla="*/ 336400 h 5215940"/>
                  <a:gd name="connsiteX242" fmla="*/ 4381935 w 5236232"/>
                  <a:gd name="connsiteY242" fmla="*/ 250317 h 5215940"/>
                  <a:gd name="connsiteX243" fmla="*/ 4244433 w 5236232"/>
                  <a:gd name="connsiteY243" fmla="*/ 235324 h 5215940"/>
                  <a:gd name="connsiteX244" fmla="*/ 4139406 w 5236232"/>
                  <a:gd name="connsiteY244" fmla="*/ 330744 h 5215940"/>
                  <a:gd name="connsiteX245" fmla="*/ 4020145 w 5236232"/>
                  <a:gd name="connsiteY245" fmla="*/ 352350 h 5215940"/>
                  <a:gd name="connsiteX246" fmla="*/ 3940144 w 5236232"/>
                  <a:gd name="connsiteY246" fmla="*/ 280992 h 5215940"/>
                  <a:gd name="connsiteX247" fmla="*/ 3811608 w 5236232"/>
                  <a:gd name="connsiteY247" fmla="*/ 291491 h 5215940"/>
                  <a:gd name="connsiteX248" fmla="*/ 3631566 w 5236232"/>
                  <a:gd name="connsiteY248" fmla="*/ 494837 h 5215940"/>
                  <a:gd name="connsiteX249" fmla="*/ 3670022 w 5236232"/>
                  <a:gd name="connsiteY249" fmla="*/ 670740 h 5215940"/>
                  <a:gd name="connsiteX250" fmla="*/ 3580660 w 5236232"/>
                  <a:gd name="connsiteY250" fmla="*/ 772993 h 5215940"/>
                  <a:gd name="connsiteX251" fmla="*/ 3061397 w 5236232"/>
                  <a:gd name="connsiteY251" fmla="*/ 656109 h 5215940"/>
                  <a:gd name="connsiteX252" fmla="*/ 2487539 w 5236232"/>
                  <a:gd name="connsiteY252" fmla="*/ 675124 h 5215940"/>
                  <a:gd name="connsiteX253" fmla="*/ 2592905 w 5236232"/>
                  <a:gd name="connsiteY253" fmla="*/ 435992 h 5215940"/>
                  <a:gd name="connsiteX254" fmla="*/ 2632933 w 5236232"/>
                  <a:gd name="connsiteY254" fmla="*/ 422128 h 5215940"/>
                  <a:gd name="connsiteX255" fmla="*/ 2772434 w 5236232"/>
                  <a:gd name="connsiteY255" fmla="*/ 463499 h 5215940"/>
                  <a:gd name="connsiteX256" fmla="*/ 3273662 w 5236232"/>
                  <a:gd name="connsiteY256" fmla="*/ 637735 h 5215940"/>
                  <a:gd name="connsiteX257" fmla="*/ 3339332 w 5236232"/>
                  <a:gd name="connsiteY257" fmla="*/ 642538 h 5215940"/>
                  <a:gd name="connsiteX258" fmla="*/ 3302970 w 5236232"/>
                  <a:gd name="connsiteY258" fmla="*/ 582129 h 5215940"/>
                  <a:gd name="connsiteX259" fmla="*/ 3080546 w 5236232"/>
                  <a:gd name="connsiteY259" fmla="*/ 469992 h 5215940"/>
                  <a:gd name="connsiteX260" fmla="*/ 2569728 w 5236232"/>
                  <a:gd name="connsiteY260" fmla="*/ 304825 h 5215940"/>
                  <a:gd name="connsiteX261" fmla="*/ 1447203 w 5236232"/>
                  <a:gd name="connsiteY261" fmla="*/ 34734 h 5215940"/>
                  <a:gd name="connsiteX262" fmla="*/ 1167965 w 5236232"/>
                  <a:gd name="connsiteY262" fmla="*/ 7117 h 5215940"/>
                  <a:gd name="connsiteX263" fmla="*/ 920641 w 5236232"/>
                  <a:gd name="connsiteY263" fmla="*/ 7654 h 5215940"/>
                  <a:gd name="connsiteX264" fmla="*/ 506127 w 5236232"/>
                  <a:gd name="connsiteY264" fmla="*/ 204886 h 5215940"/>
                  <a:gd name="connsiteX265" fmla="*/ 396551 w 5236232"/>
                  <a:gd name="connsiteY265" fmla="*/ 621224 h 5215940"/>
                  <a:gd name="connsiteX266" fmla="*/ 476764 w 5236232"/>
                  <a:gd name="connsiteY266" fmla="*/ 707544 h 5215940"/>
                  <a:gd name="connsiteX267" fmla="*/ 553289 w 5236232"/>
                  <a:gd name="connsiteY267" fmla="*/ 635144 h 5215940"/>
                  <a:gd name="connsiteX268" fmla="*/ 635927 w 5236232"/>
                  <a:gd name="connsiteY268" fmla="*/ 492293 h 5215940"/>
                  <a:gd name="connsiteX269" fmla="*/ 613619 w 5236232"/>
                  <a:gd name="connsiteY269" fmla="*/ 702765 h 5215940"/>
                  <a:gd name="connsiteX270" fmla="*/ 707522 w 5236232"/>
                  <a:gd name="connsiteY270" fmla="*/ 814080 h 5215940"/>
                  <a:gd name="connsiteX271" fmla="*/ 870722 w 5236232"/>
                  <a:gd name="connsiteY271" fmla="*/ 595914 h 5215940"/>
                  <a:gd name="connsiteX272" fmla="*/ 860714 w 5236232"/>
                  <a:gd name="connsiteY272" fmla="*/ 744657 h 5215940"/>
                  <a:gd name="connsiteX273" fmla="*/ 958583 w 5236232"/>
                  <a:gd name="connsiteY273" fmla="*/ 833718 h 5215940"/>
                  <a:gd name="connsiteX274" fmla="*/ 1064423 w 5236232"/>
                  <a:gd name="connsiteY274" fmla="*/ 731544 h 5215940"/>
                  <a:gd name="connsiteX275" fmla="*/ 1145687 w 5236232"/>
                  <a:gd name="connsiteY275" fmla="*/ 555238 h 5215940"/>
                  <a:gd name="connsiteX276" fmla="*/ 1271885 w 5236232"/>
                  <a:gd name="connsiteY276" fmla="*/ 426726 h 5215940"/>
                  <a:gd name="connsiteX277" fmla="*/ 1456193 w 5236232"/>
                  <a:gd name="connsiteY277" fmla="*/ 447304 h 5215940"/>
                  <a:gd name="connsiteX278" fmla="*/ 1934623 w 5236232"/>
                  <a:gd name="connsiteY278" fmla="*/ 545245 h 5215940"/>
                  <a:gd name="connsiteX279" fmla="*/ 2446073 w 5236232"/>
                  <a:gd name="connsiteY279" fmla="*/ 659317 h 5215940"/>
                  <a:gd name="connsiteX280" fmla="*/ 2148681 w 5236232"/>
                  <a:gd name="connsiteY280" fmla="*/ 729964 h 5215940"/>
                  <a:gd name="connsiteX281" fmla="*/ 1754431 w 5236232"/>
                  <a:gd name="connsiteY281" fmla="*/ 771477 h 5215940"/>
                  <a:gd name="connsiteX282" fmla="*/ 1371880 w 5236232"/>
                  <a:gd name="connsiteY282" fmla="*/ 847630 h 5215940"/>
                  <a:gd name="connsiteX283" fmla="*/ 994993 w 5236232"/>
                  <a:gd name="connsiteY283" fmla="*/ 936683 h 5215940"/>
                  <a:gd name="connsiteX284" fmla="*/ 333456 w 5236232"/>
                  <a:gd name="connsiteY284" fmla="*/ 1241738 h 5215940"/>
                  <a:gd name="connsiteX285" fmla="*/ 98921 w 5236232"/>
                  <a:gd name="connsiteY285" fmla="*/ 1471564 h 5215940"/>
                  <a:gd name="connsiteX286" fmla="*/ 2118 w 5236232"/>
                  <a:gd name="connsiteY286" fmla="*/ 1793406 h 5215940"/>
                  <a:gd name="connsiteX287" fmla="*/ 20367 w 5236232"/>
                  <a:gd name="connsiteY287" fmla="*/ 1992850 h 5215940"/>
                  <a:gd name="connsiteX288" fmla="*/ 73113 w 5236232"/>
                  <a:gd name="connsiteY288" fmla="*/ 2161500 h 5215940"/>
                  <a:gd name="connsiteX289" fmla="*/ 225775 w 5236232"/>
                  <a:gd name="connsiteY289" fmla="*/ 1916136 h 5215940"/>
                  <a:gd name="connsiteX290" fmla="*/ 340945 w 5236232"/>
                  <a:gd name="connsiteY290" fmla="*/ 2259188 h 5215940"/>
                  <a:gd name="connsiteX291" fmla="*/ 416505 w 5236232"/>
                  <a:gd name="connsiteY291" fmla="*/ 2128511 h 5215940"/>
                  <a:gd name="connsiteX292" fmla="*/ 475698 w 5236232"/>
                  <a:gd name="connsiteY292" fmla="*/ 1884576 h 5215940"/>
                  <a:gd name="connsiteX293" fmla="*/ 540049 w 5236232"/>
                  <a:gd name="connsiteY293" fmla="*/ 2202579 h 5215940"/>
                  <a:gd name="connsiteX294" fmla="*/ 690696 w 5236232"/>
                  <a:gd name="connsiteY294" fmla="*/ 2274087 h 5215940"/>
                  <a:gd name="connsiteX295" fmla="*/ 720581 w 5236232"/>
                  <a:gd name="connsiteY295" fmla="*/ 1996744 h 5215940"/>
                  <a:gd name="connsiteX296" fmla="*/ 765214 w 5236232"/>
                  <a:gd name="connsiteY296" fmla="*/ 1696334 h 5215940"/>
                  <a:gd name="connsiteX297" fmla="*/ 804784 w 5236232"/>
                  <a:gd name="connsiteY297" fmla="*/ 1592098 h 5215940"/>
                  <a:gd name="connsiteX298" fmla="*/ 924361 w 5236232"/>
                  <a:gd name="connsiteY298" fmla="*/ 1557687 h 5215940"/>
                  <a:gd name="connsiteX299" fmla="*/ 1250967 w 5236232"/>
                  <a:gd name="connsiteY299" fmla="*/ 1467662 h 5215940"/>
                  <a:gd name="connsiteX300" fmla="*/ 1573030 w 5236232"/>
                  <a:gd name="connsiteY300" fmla="*/ 1361553 h 5215940"/>
                  <a:gd name="connsiteX301" fmla="*/ 1883109 w 5236232"/>
                  <a:gd name="connsiteY301" fmla="*/ 1276750 h 5215940"/>
                  <a:gd name="connsiteX302" fmla="*/ 2059707 w 5236232"/>
                  <a:gd name="connsiteY302" fmla="*/ 1227685 h 5215940"/>
                  <a:gd name="connsiteX303" fmla="*/ 2143262 w 5236232"/>
                  <a:gd name="connsiteY303" fmla="*/ 1209073 h 5215940"/>
                  <a:gd name="connsiteX304" fmla="*/ 2211950 w 5236232"/>
                  <a:gd name="connsiteY304" fmla="*/ 1185200 h 5215940"/>
                  <a:gd name="connsiteX305" fmla="*/ 2266750 w 5236232"/>
                  <a:gd name="connsiteY305" fmla="*/ 1205392 h 5215940"/>
                  <a:gd name="connsiteX306" fmla="*/ 2347509 w 5236232"/>
                  <a:gd name="connsiteY306" fmla="*/ 1198977 h 5215940"/>
                  <a:gd name="connsiteX307" fmla="*/ 2546376 w 5236232"/>
                  <a:gd name="connsiteY307" fmla="*/ 1194940 h 5215940"/>
                  <a:gd name="connsiteX308" fmla="*/ 2408676 w 5236232"/>
                  <a:gd name="connsiteY308" fmla="*/ 1311382 h 5215940"/>
                  <a:gd name="connsiteX309" fmla="*/ 2258582 w 5236232"/>
                  <a:gd name="connsiteY309" fmla="*/ 1455346 h 5215940"/>
                  <a:gd name="connsiteX310" fmla="*/ 2000499 w 5236232"/>
                  <a:gd name="connsiteY310" fmla="*/ 1784795 h 5215940"/>
                  <a:gd name="connsiteX311" fmla="*/ 1802145 w 5236232"/>
                  <a:gd name="connsiteY311" fmla="*/ 2144959 h 5215940"/>
                  <a:gd name="connsiteX312" fmla="*/ 1728638 w 5236232"/>
                  <a:gd name="connsiteY312" fmla="*/ 2336906 h 5215940"/>
                  <a:gd name="connsiteX313" fmla="*/ 1700254 w 5236232"/>
                  <a:gd name="connsiteY313" fmla="*/ 2415476 h 5215940"/>
                  <a:gd name="connsiteX314" fmla="*/ 1684329 w 5236232"/>
                  <a:gd name="connsiteY314" fmla="*/ 2484535 h 5215940"/>
                  <a:gd name="connsiteX315" fmla="*/ 1713929 w 5236232"/>
                  <a:gd name="connsiteY315" fmla="*/ 2461768 h 5215940"/>
                  <a:gd name="connsiteX316" fmla="*/ 1666831 w 5236232"/>
                  <a:gd name="connsiteY316" fmla="*/ 2692218 h 5215940"/>
                  <a:gd name="connsiteX317" fmla="*/ 1656032 w 5236232"/>
                  <a:gd name="connsiteY317" fmla="*/ 2924225 h 5215940"/>
                  <a:gd name="connsiteX318" fmla="*/ 1702443 w 5236232"/>
                  <a:gd name="connsiteY318" fmla="*/ 3401983 h 5215940"/>
                  <a:gd name="connsiteX319" fmla="*/ 1831808 w 5236232"/>
                  <a:gd name="connsiteY319" fmla="*/ 3875657 h 5215940"/>
                  <a:gd name="connsiteX320" fmla="*/ 2007434 w 5236232"/>
                  <a:gd name="connsiteY320" fmla="*/ 4320695 h 5215940"/>
                  <a:gd name="connsiteX321" fmla="*/ 2287574 w 5236232"/>
                  <a:gd name="connsiteY321" fmla="*/ 4754729 h 5215940"/>
                  <a:gd name="connsiteX322" fmla="*/ 2044950 w 5236232"/>
                  <a:gd name="connsiteY322" fmla="*/ 4790996 h 5215940"/>
                  <a:gd name="connsiteX323" fmla="*/ 1825915 w 5236232"/>
                  <a:gd name="connsiteY323" fmla="*/ 4871865 h 5215940"/>
                  <a:gd name="connsiteX324" fmla="*/ 1709078 w 5236232"/>
                  <a:gd name="connsiteY324" fmla="*/ 5057413 h 5215940"/>
                  <a:gd name="connsiteX325" fmla="*/ 1758823 w 5236232"/>
                  <a:gd name="connsiteY325" fmla="*/ 5212476 h 5215940"/>
                  <a:gd name="connsiteX326" fmla="*/ 1931273 w 5236232"/>
                  <a:gd name="connsiteY326" fmla="*/ 5200872 h 5215940"/>
                  <a:gd name="connsiteX327" fmla="*/ 2222275 w 5236232"/>
                  <a:gd name="connsiteY327" fmla="*/ 5183880 h 5215940"/>
                  <a:gd name="connsiteX328" fmla="*/ 2512858 w 5236232"/>
                  <a:gd name="connsiteY328" fmla="*/ 5172931 h 5215940"/>
                  <a:gd name="connsiteX329" fmla="*/ 2649562 w 5236232"/>
                  <a:gd name="connsiteY329" fmla="*/ 5169170 h 5215940"/>
                  <a:gd name="connsiteX330" fmla="*/ 2700657 w 5236232"/>
                  <a:gd name="connsiteY330" fmla="*/ 5174029 h 5215940"/>
                  <a:gd name="connsiteX331" fmla="*/ 2730186 w 5236232"/>
                  <a:gd name="connsiteY331" fmla="*/ 5176407 h 5215940"/>
                  <a:gd name="connsiteX332" fmla="*/ 2750102 w 5236232"/>
                  <a:gd name="connsiteY332" fmla="*/ 5069334 h 5215940"/>
                  <a:gd name="connsiteX333" fmla="*/ 2737012 w 5236232"/>
                  <a:gd name="connsiteY333" fmla="*/ 4945577 h 5215940"/>
                  <a:gd name="connsiteX334" fmla="*/ 2719300 w 5236232"/>
                  <a:gd name="connsiteY334" fmla="*/ 4759515 h 5215940"/>
                  <a:gd name="connsiteX335" fmla="*/ 2622261 w 5236232"/>
                  <a:gd name="connsiteY335" fmla="*/ 4547164 h 5215940"/>
                  <a:gd name="connsiteX336" fmla="*/ 2546423 w 5236232"/>
                  <a:gd name="connsiteY336" fmla="*/ 4273099 h 5215940"/>
                  <a:gd name="connsiteX337" fmla="*/ 2483716 w 5236232"/>
                  <a:gd name="connsiteY337" fmla="*/ 3669309 h 5215940"/>
                  <a:gd name="connsiteX338" fmla="*/ 3136018 w 5236232"/>
                  <a:gd name="connsiteY338" fmla="*/ 3868374 h 5215940"/>
                  <a:gd name="connsiteX339" fmla="*/ 3855570 w 5236232"/>
                  <a:gd name="connsiteY339" fmla="*/ 3777922 h 5215940"/>
                  <a:gd name="connsiteX340" fmla="*/ 4141350 w 5236232"/>
                  <a:gd name="connsiteY340" fmla="*/ 3629447 h 5215940"/>
                  <a:gd name="connsiteX341" fmla="*/ 4249292 w 5236232"/>
                  <a:gd name="connsiteY341" fmla="*/ 3555048 h 5215940"/>
                  <a:gd name="connsiteX342" fmla="*/ 4404829 w 5236232"/>
                  <a:gd name="connsiteY342" fmla="*/ 3583123 h 5215940"/>
                  <a:gd name="connsiteX343" fmla="*/ 4703911 w 5236232"/>
                  <a:gd name="connsiteY343" fmla="*/ 3666015 h 5215940"/>
                  <a:gd name="connsiteX344" fmla="*/ 4817770 w 5236232"/>
                  <a:gd name="connsiteY344" fmla="*/ 3779257 h 5215940"/>
                  <a:gd name="connsiteX345" fmla="*/ 4915971 w 5236232"/>
                  <a:gd name="connsiteY345" fmla="*/ 3850331 h 5215940"/>
                  <a:gd name="connsiteX346" fmla="*/ 4987700 w 5236232"/>
                  <a:gd name="connsiteY346" fmla="*/ 3922321 h 5215940"/>
                  <a:gd name="connsiteX347" fmla="*/ 5120747 w 5236232"/>
                  <a:gd name="connsiteY347" fmla="*/ 3885074 h 5215940"/>
                  <a:gd name="connsiteX348" fmla="*/ 5209003 w 5236232"/>
                  <a:gd name="connsiteY348" fmla="*/ 3666457 h 521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</a:cxnLst>
                <a:rect l="l" t="t" r="r" b="b"/>
                <a:pathLst>
                  <a:path w="5236232" h="5215940">
                    <a:moveTo>
                      <a:pt x="5175476" y="3778815"/>
                    </a:moveTo>
                    <a:cubicBezTo>
                      <a:pt x="5139312" y="3812894"/>
                      <a:pt x="5073451" y="3858633"/>
                      <a:pt x="5021393" y="3837833"/>
                    </a:cubicBezTo>
                    <a:cubicBezTo>
                      <a:pt x="4995245" y="3827390"/>
                      <a:pt x="4972912" y="3804457"/>
                      <a:pt x="4949095" y="3789669"/>
                    </a:cubicBezTo>
                    <a:cubicBezTo>
                      <a:pt x="4921114" y="3772290"/>
                      <a:pt x="4894808" y="3754902"/>
                      <a:pt x="4871085" y="3731740"/>
                    </a:cubicBezTo>
                    <a:cubicBezTo>
                      <a:pt x="4823758" y="3685511"/>
                      <a:pt x="4787925" y="3617977"/>
                      <a:pt x="4732026" y="3581788"/>
                    </a:cubicBezTo>
                    <a:cubicBezTo>
                      <a:pt x="4713241" y="3569623"/>
                      <a:pt x="4676570" y="3567016"/>
                      <a:pt x="4663536" y="3547590"/>
                    </a:cubicBezTo>
                    <a:cubicBezTo>
                      <a:pt x="4657698" y="3538877"/>
                      <a:pt x="4657153" y="3525661"/>
                      <a:pt x="4658228" y="3515589"/>
                    </a:cubicBezTo>
                    <a:cubicBezTo>
                      <a:pt x="4660566" y="3493896"/>
                      <a:pt x="4672281" y="3495176"/>
                      <a:pt x="4652705" y="3479250"/>
                    </a:cubicBezTo>
                    <a:lnTo>
                      <a:pt x="4683111" y="3479250"/>
                    </a:lnTo>
                    <a:cubicBezTo>
                      <a:pt x="4683696" y="3467503"/>
                      <a:pt x="4671973" y="3466532"/>
                      <a:pt x="4663236" y="3468048"/>
                    </a:cubicBezTo>
                    <a:cubicBezTo>
                      <a:pt x="4667296" y="3449429"/>
                      <a:pt x="4671436" y="3376570"/>
                      <a:pt x="4637499" y="3409590"/>
                    </a:cubicBezTo>
                    <a:cubicBezTo>
                      <a:pt x="4608080" y="3438211"/>
                      <a:pt x="4622797" y="3485696"/>
                      <a:pt x="4601966" y="3516695"/>
                    </a:cubicBezTo>
                    <a:cubicBezTo>
                      <a:pt x="4586016" y="3540433"/>
                      <a:pt x="4543690" y="3521213"/>
                      <a:pt x="4537978" y="3495097"/>
                    </a:cubicBezTo>
                    <a:cubicBezTo>
                      <a:pt x="4535411" y="3483366"/>
                      <a:pt x="4548335" y="3465046"/>
                      <a:pt x="4549875" y="3453545"/>
                    </a:cubicBezTo>
                    <a:cubicBezTo>
                      <a:pt x="4553256" y="3428036"/>
                      <a:pt x="4541865" y="3405980"/>
                      <a:pt x="4525323" y="3386666"/>
                    </a:cubicBezTo>
                    <a:cubicBezTo>
                      <a:pt x="4489032" y="3410846"/>
                      <a:pt x="4509602" y="3460891"/>
                      <a:pt x="4488921" y="3492664"/>
                    </a:cubicBezTo>
                    <a:cubicBezTo>
                      <a:pt x="4470207" y="3521411"/>
                      <a:pt x="4428528" y="3507997"/>
                      <a:pt x="4400034" y="3502941"/>
                    </a:cubicBezTo>
                    <a:cubicBezTo>
                      <a:pt x="4365875" y="3496874"/>
                      <a:pt x="4327253" y="3503012"/>
                      <a:pt x="4294573" y="3494947"/>
                    </a:cubicBezTo>
                    <a:cubicBezTo>
                      <a:pt x="4245223" y="3482765"/>
                      <a:pt x="4263653" y="3424829"/>
                      <a:pt x="4258771" y="3387432"/>
                    </a:cubicBezTo>
                    <a:cubicBezTo>
                      <a:pt x="4253534" y="3347373"/>
                      <a:pt x="4213048" y="3291774"/>
                      <a:pt x="4225213" y="3251359"/>
                    </a:cubicBezTo>
                    <a:cubicBezTo>
                      <a:pt x="4238279" y="3207966"/>
                      <a:pt x="4314661" y="3198589"/>
                      <a:pt x="4351174" y="3188059"/>
                    </a:cubicBezTo>
                    <a:cubicBezTo>
                      <a:pt x="4434618" y="3163989"/>
                      <a:pt x="4553643" y="3159359"/>
                      <a:pt x="4615679" y="3091975"/>
                    </a:cubicBezTo>
                    <a:cubicBezTo>
                      <a:pt x="4665021" y="3147004"/>
                      <a:pt x="4704709" y="3210012"/>
                      <a:pt x="4756460" y="3262988"/>
                    </a:cubicBezTo>
                    <a:cubicBezTo>
                      <a:pt x="4812359" y="3320205"/>
                      <a:pt x="4872064" y="3373031"/>
                      <a:pt x="4925727" y="3432555"/>
                    </a:cubicBezTo>
                    <a:cubicBezTo>
                      <a:pt x="4981578" y="3494504"/>
                      <a:pt x="5039230" y="3555261"/>
                      <a:pt x="5093051" y="3619004"/>
                    </a:cubicBezTo>
                    <a:cubicBezTo>
                      <a:pt x="5116537" y="3646811"/>
                      <a:pt x="5137155" y="3676774"/>
                      <a:pt x="5161446" y="3703917"/>
                    </a:cubicBezTo>
                    <a:cubicBezTo>
                      <a:pt x="5183044" y="3728043"/>
                      <a:pt x="5205811" y="3750241"/>
                      <a:pt x="5175476" y="3778815"/>
                    </a:cubicBezTo>
                    <a:moveTo>
                      <a:pt x="2695262" y="2708618"/>
                    </a:moveTo>
                    <a:cubicBezTo>
                      <a:pt x="2720904" y="2694983"/>
                      <a:pt x="2724167" y="2703531"/>
                      <a:pt x="2724159" y="2731614"/>
                    </a:cubicBezTo>
                    <a:cubicBezTo>
                      <a:pt x="2716780" y="2718129"/>
                      <a:pt x="2709457" y="2714519"/>
                      <a:pt x="2695262" y="2708618"/>
                    </a:cubicBezTo>
                    <a:moveTo>
                      <a:pt x="2477862" y="3254535"/>
                    </a:moveTo>
                    <a:lnTo>
                      <a:pt x="2477862" y="3205036"/>
                    </a:lnTo>
                    <a:cubicBezTo>
                      <a:pt x="2502580" y="3204388"/>
                      <a:pt x="2487381" y="3246730"/>
                      <a:pt x="2477862" y="3254535"/>
                    </a:cubicBezTo>
                    <a:moveTo>
                      <a:pt x="2471819" y="3328255"/>
                    </a:moveTo>
                    <a:cubicBezTo>
                      <a:pt x="2471819" y="3306333"/>
                      <a:pt x="2471226" y="3285462"/>
                      <a:pt x="2477546" y="3264141"/>
                    </a:cubicBezTo>
                    <a:cubicBezTo>
                      <a:pt x="2480864" y="3287374"/>
                      <a:pt x="2487199" y="3307487"/>
                      <a:pt x="2471819" y="3328255"/>
                    </a:cubicBezTo>
                    <a:moveTo>
                      <a:pt x="2578101" y="4834112"/>
                    </a:moveTo>
                    <a:cubicBezTo>
                      <a:pt x="2600805" y="4836238"/>
                      <a:pt x="2635793" y="4820596"/>
                      <a:pt x="2654886" y="4838410"/>
                    </a:cubicBezTo>
                    <a:cubicBezTo>
                      <a:pt x="2674501" y="4856714"/>
                      <a:pt x="2672929" y="4909989"/>
                      <a:pt x="2677574" y="4934715"/>
                    </a:cubicBezTo>
                    <a:cubicBezTo>
                      <a:pt x="2685253" y="4975580"/>
                      <a:pt x="2692054" y="5016580"/>
                      <a:pt x="2698524" y="5057642"/>
                    </a:cubicBezTo>
                    <a:cubicBezTo>
                      <a:pt x="2702766" y="5084565"/>
                      <a:pt x="2708012" y="5111906"/>
                      <a:pt x="2677574" y="5122207"/>
                    </a:cubicBezTo>
                    <a:cubicBezTo>
                      <a:pt x="2632593" y="5137422"/>
                      <a:pt x="2568321" y="5115705"/>
                      <a:pt x="2521437" y="5113730"/>
                    </a:cubicBezTo>
                    <a:cubicBezTo>
                      <a:pt x="2428820" y="5109836"/>
                      <a:pt x="2336244" y="5104417"/>
                      <a:pt x="2243549" y="5102536"/>
                    </a:cubicBezTo>
                    <a:cubicBezTo>
                      <a:pt x="2153706" y="5100720"/>
                      <a:pt x="2063657" y="5102157"/>
                      <a:pt x="1974224" y="5111503"/>
                    </a:cubicBezTo>
                    <a:cubicBezTo>
                      <a:pt x="1933825" y="5115721"/>
                      <a:pt x="1894319" y="5123179"/>
                      <a:pt x="1854330" y="5129925"/>
                    </a:cubicBezTo>
                    <a:cubicBezTo>
                      <a:pt x="1833254" y="5133488"/>
                      <a:pt x="1776779" y="5148379"/>
                      <a:pt x="1757741" y="5130612"/>
                    </a:cubicBezTo>
                    <a:cubicBezTo>
                      <a:pt x="1721923" y="5097165"/>
                      <a:pt x="1781471" y="5019076"/>
                      <a:pt x="1807082" y="4997020"/>
                    </a:cubicBezTo>
                    <a:cubicBezTo>
                      <a:pt x="1854615" y="4956092"/>
                      <a:pt x="1922212" y="4926578"/>
                      <a:pt x="1981816" y="4908804"/>
                    </a:cubicBezTo>
                    <a:cubicBezTo>
                      <a:pt x="2013667" y="4899301"/>
                      <a:pt x="2066769" y="4872623"/>
                      <a:pt x="2091859" y="4902461"/>
                    </a:cubicBezTo>
                    <a:cubicBezTo>
                      <a:pt x="2111110" y="4925346"/>
                      <a:pt x="2110344" y="4955894"/>
                      <a:pt x="2137930" y="4973234"/>
                    </a:cubicBezTo>
                    <a:cubicBezTo>
                      <a:pt x="2201846" y="5013412"/>
                      <a:pt x="2164449" y="4898163"/>
                      <a:pt x="2124508" y="4883975"/>
                    </a:cubicBezTo>
                    <a:cubicBezTo>
                      <a:pt x="2151328" y="4821204"/>
                      <a:pt x="2202447" y="4909831"/>
                      <a:pt x="2223649" y="4931121"/>
                    </a:cubicBezTo>
                    <a:cubicBezTo>
                      <a:pt x="2231194" y="4938697"/>
                      <a:pt x="2255730" y="4963675"/>
                      <a:pt x="2266387" y="4951115"/>
                    </a:cubicBezTo>
                    <a:cubicBezTo>
                      <a:pt x="2274365" y="4941714"/>
                      <a:pt x="2258432" y="4908030"/>
                      <a:pt x="2255477" y="4898866"/>
                    </a:cubicBezTo>
                    <a:cubicBezTo>
                      <a:pt x="2250990" y="4884947"/>
                      <a:pt x="2239638" y="4863776"/>
                      <a:pt x="2242901" y="4848679"/>
                    </a:cubicBezTo>
                    <a:cubicBezTo>
                      <a:pt x="2248810" y="4821363"/>
                      <a:pt x="2287123" y="4813921"/>
                      <a:pt x="2310072" y="4811646"/>
                    </a:cubicBezTo>
                    <a:cubicBezTo>
                      <a:pt x="2345660" y="4808122"/>
                      <a:pt x="2380569" y="4819403"/>
                      <a:pt x="2415754" y="4823172"/>
                    </a:cubicBezTo>
                    <a:cubicBezTo>
                      <a:pt x="2469709" y="4828954"/>
                      <a:pt x="2524083" y="4829041"/>
                      <a:pt x="2578101" y="4834112"/>
                    </a:cubicBezTo>
                    <a:moveTo>
                      <a:pt x="2220782" y="2261092"/>
                    </a:moveTo>
                    <a:cubicBezTo>
                      <a:pt x="2150530" y="2266685"/>
                      <a:pt x="2079835" y="2255942"/>
                      <a:pt x="2009749" y="2264734"/>
                    </a:cubicBezTo>
                    <a:cubicBezTo>
                      <a:pt x="1943439" y="2273060"/>
                      <a:pt x="1880952" y="2297407"/>
                      <a:pt x="1818442" y="2319771"/>
                    </a:cubicBezTo>
                    <a:cubicBezTo>
                      <a:pt x="1911374" y="2101810"/>
                      <a:pt x="2031607" y="1903393"/>
                      <a:pt x="2178155" y="1717521"/>
                    </a:cubicBezTo>
                    <a:cubicBezTo>
                      <a:pt x="2251132" y="1624945"/>
                      <a:pt x="2329624" y="1533008"/>
                      <a:pt x="2408479" y="1445392"/>
                    </a:cubicBezTo>
                    <a:cubicBezTo>
                      <a:pt x="2445173" y="1404630"/>
                      <a:pt x="2483123" y="1365218"/>
                      <a:pt x="2521010" y="1325601"/>
                    </a:cubicBezTo>
                    <a:cubicBezTo>
                      <a:pt x="2554805" y="1290258"/>
                      <a:pt x="2579018" y="1230236"/>
                      <a:pt x="2619575" y="1203843"/>
                    </a:cubicBezTo>
                    <a:cubicBezTo>
                      <a:pt x="2654191" y="1181313"/>
                      <a:pt x="2714687" y="1197381"/>
                      <a:pt x="2753048" y="1198780"/>
                    </a:cubicBezTo>
                    <a:cubicBezTo>
                      <a:pt x="2796410" y="1200359"/>
                      <a:pt x="2849180" y="1204301"/>
                      <a:pt x="2891467" y="1189869"/>
                    </a:cubicBezTo>
                    <a:cubicBezTo>
                      <a:pt x="2922110" y="1179409"/>
                      <a:pt x="2930538" y="1151500"/>
                      <a:pt x="2892178" y="1150575"/>
                    </a:cubicBezTo>
                    <a:cubicBezTo>
                      <a:pt x="2846936" y="1149478"/>
                      <a:pt x="2802437" y="1154194"/>
                      <a:pt x="2756603" y="1149951"/>
                    </a:cubicBezTo>
                    <a:cubicBezTo>
                      <a:pt x="2637847" y="1138979"/>
                      <a:pt x="2523372" y="1120944"/>
                      <a:pt x="2403652" y="1131174"/>
                    </a:cubicBezTo>
                    <a:cubicBezTo>
                      <a:pt x="2376224" y="1133512"/>
                      <a:pt x="2340123" y="1145196"/>
                      <a:pt x="2313208" y="1141688"/>
                    </a:cubicBezTo>
                    <a:cubicBezTo>
                      <a:pt x="2293854" y="1139153"/>
                      <a:pt x="2306580" y="1148885"/>
                      <a:pt x="2293127" y="1133354"/>
                    </a:cubicBezTo>
                    <a:cubicBezTo>
                      <a:pt x="2287977" y="1127414"/>
                      <a:pt x="2281768" y="1113447"/>
                      <a:pt x="2280243" y="1105555"/>
                    </a:cubicBezTo>
                    <a:cubicBezTo>
                      <a:pt x="2271672" y="1061230"/>
                      <a:pt x="2296011" y="997890"/>
                      <a:pt x="2301833" y="953265"/>
                    </a:cubicBezTo>
                    <a:cubicBezTo>
                      <a:pt x="2307220" y="911965"/>
                      <a:pt x="2302449" y="866573"/>
                      <a:pt x="2312529" y="826356"/>
                    </a:cubicBezTo>
                    <a:cubicBezTo>
                      <a:pt x="2321708" y="789757"/>
                      <a:pt x="2349689" y="784875"/>
                      <a:pt x="2384148" y="780964"/>
                    </a:cubicBezTo>
                    <a:cubicBezTo>
                      <a:pt x="2478415" y="770260"/>
                      <a:pt x="2574617" y="764564"/>
                      <a:pt x="2669311" y="756499"/>
                    </a:cubicBezTo>
                    <a:cubicBezTo>
                      <a:pt x="2885416" y="738092"/>
                      <a:pt x="3108384" y="710325"/>
                      <a:pt x="3323019" y="755812"/>
                    </a:cubicBezTo>
                    <a:cubicBezTo>
                      <a:pt x="3400524" y="772235"/>
                      <a:pt x="3495028" y="797633"/>
                      <a:pt x="3564261" y="838300"/>
                    </a:cubicBezTo>
                    <a:cubicBezTo>
                      <a:pt x="3585914" y="851011"/>
                      <a:pt x="3607756" y="865981"/>
                      <a:pt x="3599880" y="892318"/>
                    </a:cubicBezTo>
                    <a:cubicBezTo>
                      <a:pt x="3591712" y="919659"/>
                      <a:pt x="3551661" y="948541"/>
                      <a:pt x="3531824" y="966552"/>
                    </a:cubicBezTo>
                    <a:cubicBezTo>
                      <a:pt x="3385214" y="1099646"/>
                      <a:pt x="3243612" y="1235403"/>
                      <a:pt x="3140623" y="1406178"/>
                    </a:cubicBezTo>
                    <a:cubicBezTo>
                      <a:pt x="3009283" y="1623949"/>
                      <a:pt x="2933912" y="1859147"/>
                      <a:pt x="2889689" y="2108691"/>
                    </a:cubicBezTo>
                    <a:cubicBezTo>
                      <a:pt x="2880178" y="2162378"/>
                      <a:pt x="2871346" y="2190477"/>
                      <a:pt x="2816111" y="2205929"/>
                    </a:cubicBezTo>
                    <a:cubicBezTo>
                      <a:pt x="2756816" y="2222526"/>
                      <a:pt x="2699583" y="2233309"/>
                      <a:pt x="2638099" y="2238357"/>
                    </a:cubicBezTo>
                    <a:cubicBezTo>
                      <a:pt x="2499112" y="2249772"/>
                      <a:pt x="2359698" y="2250009"/>
                      <a:pt x="2220782" y="2261092"/>
                    </a:cubicBezTo>
                    <a:moveTo>
                      <a:pt x="2267856" y="818922"/>
                    </a:moveTo>
                    <a:cubicBezTo>
                      <a:pt x="2257207" y="898196"/>
                      <a:pt x="2242790" y="977295"/>
                      <a:pt x="2241368" y="1057193"/>
                    </a:cubicBezTo>
                    <a:cubicBezTo>
                      <a:pt x="2240831" y="1087370"/>
                      <a:pt x="2237972" y="1102490"/>
                      <a:pt x="2205883" y="1109221"/>
                    </a:cubicBezTo>
                    <a:cubicBezTo>
                      <a:pt x="2168051" y="1117152"/>
                      <a:pt x="2129588" y="1123061"/>
                      <a:pt x="2091582" y="1131292"/>
                    </a:cubicBezTo>
                    <a:cubicBezTo>
                      <a:pt x="1908159" y="1171044"/>
                      <a:pt x="1728204" y="1219864"/>
                      <a:pt x="1548754" y="1274814"/>
                    </a:cubicBezTo>
                    <a:cubicBezTo>
                      <a:pt x="1374352" y="1328232"/>
                      <a:pt x="1202818" y="1388325"/>
                      <a:pt x="1024498" y="1427895"/>
                    </a:cubicBezTo>
                    <a:cubicBezTo>
                      <a:pt x="947792" y="1444918"/>
                      <a:pt x="858035" y="1456389"/>
                      <a:pt x="788171" y="1494078"/>
                    </a:cubicBezTo>
                    <a:cubicBezTo>
                      <a:pt x="713013" y="1534635"/>
                      <a:pt x="722903" y="1601127"/>
                      <a:pt x="716157" y="1674160"/>
                    </a:cubicBezTo>
                    <a:cubicBezTo>
                      <a:pt x="707143" y="1771737"/>
                      <a:pt x="678207" y="1866218"/>
                      <a:pt x="668032" y="1963755"/>
                    </a:cubicBezTo>
                    <a:cubicBezTo>
                      <a:pt x="663166" y="2010363"/>
                      <a:pt x="658734" y="2057248"/>
                      <a:pt x="659469" y="2104149"/>
                    </a:cubicBezTo>
                    <a:cubicBezTo>
                      <a:pt x="660093" y="2144129"/>
                      <a:pt x="665820" y="2188336"/>
                      <a:pt x="638945" y="2221981"/>
                    </a:cubicBezTo>
                    <a:cubicBezTo>
                      <a:pt x="585030" y="2149904"/>
                      <a:pt x="559474" y="2059247"/>
                      <a:pt x="548849" y="1970904"/>
                    </a:cubicBezTo>
                    <a:cubicBezTo>
                      <a:pt x="543683" y="1927962"/>
                      <a:pt x="545729" y="1884671"/>
                      <a:pt x="544251" y="1841531"/>
                    </a:cubicBezTo>
                    <a:cubicBezTo>
                      <a:pt x="543059" y="1806796"/>
                      <a:pt x="543833" y="1751545"/>
                      <a:pt x="521208" y="1722538"/>
                    </a:cubicBezTo>
                    <a:cubicBezTo>
                      <a:pt x="472024" y="1659498"/>
                      <a:pt x="408061" y="1912131"/>
                      <a:pt x="401978" y="1939108"/>
                    </a:cubicBezTo>
                    <a:cubicBezTo>
                      <a:pt x="391748" y="1984516"/>
                      <a:pt x="383311" y="2030302"/>
                      <a:pt x="373120" y="2075718"/>
                    </a:cubicBezTo>
                    <a:cubicBezTo>
                      <a:pt x="368601" y="2095846"/>
                      <a:pt x="362803" y="2169021"/>
                      <a:pt x="335834" y="2176312"/>
                    </a:cubicBezTo>
                    <a:cubicBezTo>
                      <a:pt x="279943" y="2191432"/>
                      <a:pt x="292211" y="2034379"/>
                      <a:pt x="291327" y="2010466"/>
                    </a:cubicBezTo>
                    <a:cubicBezTo>
                      <a:pt x="289557" y="1962199"/>
                      <a:pt x="288356" y="1913876"/>
                      <a:pt x="289486" y="1865570"/>
                    </a:cubicBezTo>
                    <a:cubicBezTo>
                      <a:pt x="290308" y="1830700"/>
                      <a:pt x="297054" y="1792861"/>
                      <a:pt x="293049" y="1757976"/>
                    </a:cubicBezTo>
                    <a:cubicBezTo>
                      <a:pt x="283214" y="1672319"/>
                      <a:pt x="235049" y="1762566"/>
                      <a:pt x="221509" y="1794449"/>
                    </a:cubicBezTo>
                    <a:cubicBezTo>
                      <a:pt x="187295" y="1874939"/>
                      <a:pt x="171820" y="1961093"/>
                      <a:pt x="141137" y="2042871"/>
                    </a:cubicBezTo>
                    <a:cubicBezTo>
                      <a:pt x="136034" y="2056474"/>
                      <a:pt x="124042" y="2102269"/>
                      <a:pt x="105044" y="2103122"/>
                    </a:cubicBezTo>
                    <a:cubicBezTo>
                      <a:pt x="83904" y="2104062"/>
                      <a:pt x="84070" y="2056766"/>
                      <a:pt x="82861" y="2042950"/>
                    </a:cubicBezTo>
                    <a:cubicBezTo>
                      <a:pt x="75846" y="1962855"/>
                      <a:pt x="52155" y="1883320"/>
                      <a:pt x="59304" y="1802396"/>
                    </a:cubicBezTo>
                    <a:cubicBezTo>
                      <a:pt x="66525" y="1720681"/>
                      <a:pt x="95169" y="1636676"/>
                      <a:pt x="135702" y="1565602"/>
                    </a:cubicBezTo>
                    <a:cubicBezTo>
                      <a:pt x="221398" y="1415334"/>
                      <a:pt x="376154" y="1329054"/>
                      <a:pt x="524384" y="1250459"/>
                    </a:cubicBezTo>
                    <a:cubicBezTo>
                      <a:pt x="694022" y="1160529"/>
                      <a:pt x="873116" y="1089479"/>
                      <a:pt x="1056034" y="1031598"/>
                    </a:cubicBezTo>
                    <a:cubicBezTo>
                      <a:pt x="1276025" y="961986"/>
                      <a:pt x="1501909" y="905661"/>
                      <a:pt x="1729152" y="865578"/>
                    </a:cubicBezTo>
                    <a:cubicBezTo>
                      <a:pt x="1844764" y="845189"/>
                      <a:pt x="1962161" y="830606"/>
                      <a:pt x="2078958" y="818914"/>
                    </a:cubicBezTo>
                    <a:cubicBezTo>
                      <a:pt x="2120005" y="814807"/>
                      <a:pt x="2161068" y="812405"/>
                      <a:pt x="2201585" y="804592"/>
                    </a:cubicBezTo>
                    <a:cubicBezTo>
                      <a:pt x="2216879" y="801638"/>
                      <a:pt x="2272059" y="787600"/>
                      <a:pt x="2267856" y="818922"/>
                    </a:cubicBezTo>
                    <a:moveTo>
                      <a:pt x="2386028" y="562379"/>
                    </a:moveTo>
                    <a:cubicBezTo>
                      <a:pt x="2328068" y="562838"/>
                      <a:pt x="2268859" y="534738"/>
                      <a:pt x="2212392" y="523126"/>
                    </a:cubicBezTo>
                    <a:cubicBezTo>
                      <a:pt x="2145166" y="509285"/>
                      <a:pt x="2079511" y="489260"/>
                      <a:pt x="2012403" y="474811"/>
                    </a:cubicBezTo>
                    <a:cubicBezTo>
                      <a:pt x="1880992" y="446522"/>
                      <a:pt x="1749509" y="418937"/>
                      <a:pt x="1618216" y="390024"/>
                    </a:cubicBezTo>
                    <a:cubicBezTo>
                      <a:pt x="1561220" y="377471"/>
                      <a:pt x="1503947" y="366546"/>
                      <a:pt x="1447172" y="353061"/>
                    </a:cubicBezTo>
                    <a:cubicBezTo>
                      <a:pt x="1386431" y="338636"/>
                      <a:pt x="1320808" y="322552"/>
                      <a:pt x="1258637" y="338091"/>
                    </a:cubicBezTo>
                    <a:cubicBezTo>
                      <a:pt x="1164402" y="361648"/>
                      <a:pt x="1124595" y="464747"/>
                      <a:pt x="1089995" y="545205"/>
                    </a:cubicBezTo>
                    <a:cubicBezTo>
                      <a:pt x="1065553" y="602036"/>
                      <a:pt x="1046404" y="665384"/>
                      <a:pt x="1008288" y="714836"/>
                    </a:cubicBezTo>
                    <a:cubicBezTo>
                      <a:pt x="994716" y="732468"/>
                      <a:pt x="975425" y="753497"/>
                      <a:pt x="950817" y="747785"/>
                    </a:cubicBezTo>
                    <a:cubicBezTo>
                      <a:pt x="905102" y="737184"/>
                      <a:pt x="912362" y="676688"/>
                      <a:pt x="918184" y="643249"/>
                    </a:cubicBezTo>
                    <a:cubicBezTo>
                      <a:pt x="926621" y="594721"/>
                      <a:pt x="938573" y="546762"/>
                      <a:pt x="948140" y="498455"/>
                    </a:cubicBezTo>
                    <a:cubicBezTo>
                      <a:pt x="951995" y="478959"/>
                      <a:pt x="981871" y="351355"/>
                      <a:pt x="928532" y="371112"/>
                    </a:cubicBezTo>
                    <a:cubicBezTo>
                      <a:pt x="888963" y="385766"/>
                      <a:pt x="868029" y="482284"/>
                      <a:pt x="853051" y="516759"/>
                    </a:cubicBezTo>
                    <a:cubicBezTo>
                      <a:pt x="841920" y="542377"/>
                      <a:pt x="830126" y="567830"/>
                      <a:pt x="817636" y="592817"/>
                    </a:cubicBezTo>
                    <a:cubicBezTo>
                      <a:pt x="800968" y="626146"/>
                      <a:pt x="753412" y="737508"/>
                      <a:pt x="700760" y="723146"/>
                    </a:cubicBezTo>
                    <a:cubicBezTo>
                      <a:pt x="625413" y="702591"/>
                      <a:pt x="697687" y="504506"/>
                      <a:pt x="710524" y="462756"/>
                    </a:cubicBezTo>
                    <a:cubicBezTo>
                      <a:pt x="717571" y="439839"/>
                      <a:pt x="794159" y="266038"/>
                      <a:pt x="729515" y="280241"/>
                    </a:cubicBezTo>
                    <a:cubicBezTo>
                      <a:pt x="701985" y="286301"/>
                      <a:pt x="675165" y="337435"/>
                      <a:pt x="661128" y="358630"/>
                    </a:cubicBezTo>
                    <a:cubicBezTo>
                      <a:pt x="636236" y="396225"/>
                      <a:pt x="611423" y="434088"/>
                      <a:pt x="587992" y="472607"/>
                    </a:cubicBezTo>
                    <a:cubicBezTo>
                      <a:pt x="563890" y="512224"/>
                      <a:pt x="551582" y="557316"/>
                      <a:pt x="527678" y="596356"/>
                    </a:cubicBezTo>
                    <a:cubicBezTo>
                      <a:pt x="515102" y="616903"/>
                      <a:pt x="489435" y="644284"/>
                      <a:pt x="464377" y="625261"/>
                    </a:cubicBezTo>
                    <a:cubicBezTo>
                      <a:pt x="425313" y="595629"/>
                      <a:pt x="448467" y="492554"/>
                      <a:pt x="455309" y="453577"/>
                    </a:cubicBezTo>
                    <a:cubicBezTo>
                      <a:pt x="468035" y="381113"/>
                      <a:pt x="499650" y="306824"/>
                      <a:pt x="543027" y="247584"/>
                    </a:cubicBezTo>
                    <a:cubicBezTo>
                      <a:pt x="608207" y="158570"/>
                      <a:pt x="731198" y="129807"/>
                      <a:pt x="834621" y="112515"/>
                    </a:cubicBezTo>
                    <a:cubicBezTo>
                      <a:pt x="968118" y="90190"/>
                      <a:pt x="1103471" y="96297"/>
                      <a:pt x="1237529" y="109505"/>
                    </a:cubicBezTo>
                    <a:cubicBezTo>
                      <a:pt x="1388295" y="124365"/>
                      <a:pt x="1536762" y="140275"/>
                      <a:pt x="1685371" y="170657"/>
                    </a:cubicBezTo>
                    <a:cubicBezTo>
                      <a:pt x="1835142" y="201276"/>
                      <a:pt x="1984991" y="231650"/>
                      <a:pt x="2132455" y="272144"/>
                    </a:cubicBezTo>
                    <a:cubicBezTo>
                      <a:pt x="2201925" y="291222"/>
                      <a:pt x="2272391" y="308135"/>
                      <a:pt x="2340873" y="330531"/>
                    </a:cubicBezTo>
                    <a:cubicBezTo>
                      <a:pt x="2413677" y="354333"/>
                      <a:pt x="2484727" y="383957"/>
                      <a:pt x="2559560" y="401107"/>
                    </a:cubicBezTo>
                    <a:cubicBezTo>
                      <a:pt x="2533239" y="466793"/>
                      <a:pt x="2506909" y="532479"/>
                      <a:pt x="2480587" y="598173"/>
                    </a:cubicBezTo>
                    <a:cubicBezTo>
                      <a:pt x="2455395" y="573249"/>
                      <a:pt x="2421008" y="562095"/>
                      <a:pt x="2386028" y="562379"/>
                    </a:cubicBezTo>
                    <a:moveTo>
                      <a:pt x="3676231" y="743385"/>
                    </a:moveTo>
                    <a:cubicBezTo>
                      <a:pt x="3699314" y="730762"/>
                      <a:pt x="3724814" y="724805"/>
                      <a:pt x="3733235" y="696903"/>
                    </a:cubicBezTo>
                    <a:cubicBezTo>
                      <a:pt x="3740685" y="672248"/>
                      <a:pt x="3727958" y="644315"/>
                      <a:pt x="3721875" y="620648"/>
                    </a:cubicBezTo>
                    <a:cubicBezTo>
                      <a:pt x="3704860" y="554385"/>
                      <a:pt x="3700381" y="485744"/>
                      <a:pt x="3715437" y="418700"/>
                    </a:cubicBezTo>
                    <a:cubicBezTo>
                      <a:pt x="3729831" y="440669"/>
                      <a:pt x="3783706" y="525172"/>
                      <a:pt x="3816475" y="474013"/>
                    </a:cubicBezTo>
                    <a:cubicBezTo>
                      <a:pt x="3836239" y="443157"/>
                      <a:pt x="3783280" y="398769"/>
                      <a:pt x="3767820" y="377076"/>
                    </a:cubicBezTo>
                    <a:cubicBezTo>
                      <a:pt x="3801741" y="356142"/>
                      <a:pt x="3850190" y="299959"/>
                      <a:pt x="3889278" y="333841"/>
                    </a:cubicBezTo>
                    <a:cubicBezTo>
                      <a:pt x="3914542" y="355747"/>
                      <a:pt x="3925237" y="376839"/>
                      <a:pt x="3959277" y="387488"/>
                    </a:cubicBezTo>
                    <a:cubicBezTo>
                      <a:pt x="4000601" y="400420"/>
                      <a:pt x="4039507" y="397457"/>
                      <a:pt x="4081707" y="393887"/>
                    </a:cubicBezTo>
                    <a:cubicBezTo>
                      <a:pt x="4111252" y="391390"/>
                      <a:pt x="4118369" y="387448"/>
                      <a:pt x="4129911" y="410199"/>
                    </a:cubicBezTo>
                    <a:cubicBezTo>
                      <a:pt x="4138972" y="428084"/>
                      <a:pt x="4143657" y="450219"/>
                      <a:pt x="4148949" y="469424"/>
                    </a:cubicBezTo>
                    <a:cubicBezTo>
                      <a:pt x="4159377" y="507287"/>
                      <a:pt x="4183526" y="581892"/>
                      <a:pt x="4154929" y="617361"/>
                    </a:cubicBezTo>
                    <a:cubicBezTo>
                      <a:pt x="4129879" y="648431"/>
                      <a:pt x="4032665" y="621793"/>
                      <a:pt x="4019165" y="661900"/>
                    </a:cubicBezTo>
                    <a:cubicBezTo>
                      <a:pt x="4011802" y="683774"/>
                      <a:pt x="4046940" y="684556"/>
                      <a:pt x="4060370" y="695379"/>
                    </a:cubicBezTo>
                    <a:cubicBezTo>
                      <a:pt x="4076999" y="708777"/>
                      <a:pt x="4090752" y="730098"/>
                      <a:pt x="4099789" y="749144"/>
                    </a:cubicBezTo>
                    <a:cubicBezTo>
                      <a:pt x="4106481" y="763229"/>
                      <a:pt x="4116655" y="786502"/>
                      <a:pt x="4105264" y="800903"/>
                    </a:cubicBezTo>
                    <a:cubicBezTo>
                      <a:pt x="4089527" y="820826"/>
                      <a:pt x="4060362" y="805714"/>
                      <a:pt x="4047675" y="791234"/>
                    </a:cubicBezTo>
                    <a:cubicBezTo>
                      <a:pt x="4030833" y="771998"/>
                      <a:pt x="4025366" y="745700"/>
                      <a:pt x="4011313" y="724750"/>
                    </a:cubicBezTo>
                    <a:cubicBezTo>
                      <a:pt x="3985520" y="686310"/>
                      <a:pt x="3983980" y="716890"/>
                      <a:pt x="3976957" y="744491"/>
                    </a:cubicBezTo>
                    <a:cubicBezTo>
                      <a:pt x="3969665" y="773167"/>
                      <a:pt x="3952412" y="771192"/>
                      <a:pt x="3925988" y="774874"/>
                    </a:cubicBezTo>
                    <a:cubicBezTo>
                      <a:pt x="3879625" y="781343"/>
                      <a:pt x="3832772" y="790468"/>
                      <a:pt x="3787641" y="802894"/>
                    </a:cubicBezTo>
                    <a:cubicBezTo>
                      <a:pt x="3764510" y="809261"/>
                      <a:pt x="3742091" y="817374"/>
                      <a:pt x="3720059" y="826854"/>
                    </a:cubicBezTo>
                    <a:cubicBezTo>
                      <a:pt x="3705863" y="832952"/>
                      <a:pt x="3681255" y="851430"/>
                      <a:pt x="3665851" y="851605"/>
                    </a:cubicBezTo>
                    <a:cubicBezTo>
                      <a:pt x="3637309" y="851927"/>
                      <a:pt x="3617520" y="804189"/>
                      <a:pt x="3602788" y="784274"/>
                    </a:cubicBezTo>
                    <a:cubicBezTo>
                      <a:pt x="3627253" y="770616"/>
                      <a:pt x="3651647" y="756831"/>
                      <a:pt x="3676231" y="743385"/>
                    </a:cubicBezTo>
                    <a:moveTo>
                      <a:pt x="5209003" y="3666457"/>
                    </a:moveTo>
                    <a:cubicBezTo>
                      <a:pt x="5137716" y="3580888"/>
                      <a:pt x="5075979" y="3487924"/>
                      <a:pt x="5005649" y="3401604"/>
                    </a:cubicBezTo>
                    <a:cubicBezTo>
                      <a:pt x="4936281" y="3316469"/>
                      <a:pt x="4856028" y="3242030"/>
                      <a:pt x="4778176" y="3164921"/>
                    </a:cubicBezTo>
                    <a:cubicBezTo>
                      <a:pt x="4741435" y="3128527"/>
                      <a:pt x="4706234" y="3088602"/>
                      <a:pt x="4665677" y="3056355"/>
                    </a:cubicBezTo>
                    <a:cubicBezTo>
                      <a:pt x="4635421" y="3032293"/>
                      <a:pt x="4612140" y="3031922"/>
                      <a:pt x="4575746" y="3042578"/>
                    </a:cubicBezTo>
                    <a:cubicBezTo>
                      <a:pt x="4472340" y="3072866"/>
                      <a:pt x="4367044" y="3109323"/>
                      <a:pt x="4269183" y="3154517"/>
                    </a:cubicBezTo>
                    <a:cubicBezTo>
                      <a:pt x="4178060" y="3196607"/>
                      <a:pt x="4095057" y="3250648"/>
                      <a:pt x="3996232" y="3274118"/>
                    </a:cubicBezTo>
                    <a:cubicBezTo>
                      <a:pt x="3895361" y="3298078"/>
                      <a:pt x="3790477" y="3305773"/>
                      <a:pt x="3687093" y="3299832"/>
                    </a:cubicBezTo>
                    <a:cubicBezTo>
                      <a:pt x="3581047" y="3293741"/>
                      <a:pt x="3481029" y="3271678"/>
                      <a:pt x="3380182" y="3239249"/>
                    </a:cubicBezTo>
                    <a:cubicBezTo>
                      <a:pt x="3284674" y="3208535"/>
                      <a:pt x="3185091" y="3181716"/>
                      <a:pt x="3103408" y="3120840"/>
                    </a:cubicBezTo>
                    <a:cubicBezTo>
                      <a:pt x="3017775" y="3057027"/>
                      <a:pt x="2951615" y="2965240"/>
                      <a:pt x="2890313" y="2878912"/>
                    </a:cubicBezTo>
                    <a:cubicBezTo>
                      <a:pt x="2859275" y="2835211"/>
                      <a:pt x="2828466" y="2789314"/>
                      <a:pt x="2807556" y="2739782"/>
                    </a:cubicBezTo>
                    <a:cubicBezTo>
                      <a:pt x="2789410" y="2696800"/>
                      <a:pt x="2777553" y="2646068"/>
                      <a:pt x="2744990" y="2611033"/>
                    </a:cubicBezTo>
                    <a:cubicBezTo>
                      <a:pt x="2737004" y="2622353"/>
                      <a:pt x="2727066" y="2632062"/>
                      <a:pt x="2723005" y="2645357"/>
                    </a:cubicBezTo>
                    <a:cubicBezTo>
                      <a:pt x="2721157" y="2651401"/>
                      <a:pt x="2732043" y="2651211"/>
                      <a:pt x="2730929" y="2656014"/>
                    </a:cubicBezTo>
                    <a:cubicBezTo>
                      <a:pt x="2728820" y="2665059"/>
                      <a:pt x="2716780" y="2674286"/>
                      <a:pt x="2709781" y="2679208"/>
                    </a:cubicBezTo>
                    <a:cubicBezTo>
                      <a:pt x="2684637" y="2696903"/>
                      <a:pt x="2684486" y="2682818"/>
                      <a:pt x="2691083" y="2715910"/>
                    </a:cubicBezTo>
                    <a:cubicBezTo>
                      <a:pt x="2694922" y="2735201"/>
                      <a:pt x="2687654" y="2778720"/>
                      <a:pt x="2656198" y="2764501"/>
                    </a:cubicBezTo>
                    <a:cubicBezTo>
                      <a:pt x="2667779" y="2778365"/>
                      <a:pt x="2649380" y="2795862"/>
                      <a:pt x="2643368" y="2807286"/>
                    </a:cubicBezTo>
                    <a:cubicBezTo>
                      <a:pt x="2639237" y="2802538"/>
                      <a:pt x="2634094" y="2800887"/>
                      <a:pt x="2627948" y="2802317"/>
                    </a:cubicBezTo>
                    <a:cubicBezTo>
                      <a:pt x="2639450" y="2825226"/>
                      <a:pt x="2632657" y="2825834"/>
                      <a:pt x="2621510" y="2844027"/>
                    </a:cubicBezTo>
                    <a:cubicBezTo>
                      <a:pt x="2619472" y="2847353"/>
                      <a:pt x="2612260" y="2864756"/>
                      <a:pt x="2613294" y="2863286"/>
                    </a:cubicBezTo>
                    <a:cubicBezTo>
                      <a:pt x="2601903" y="2879513"/>
                      <a:pt x="2588742" y="2883597"/>
                      <a:pt x="2582098" y="2903804"/>
                    </a:cubicBezTo>
                    <a:cubicBezTo>
                      <a:pt x="2576640" y="2920401"/>
                      <a:pt x="2578038" y="2938650"/>
                      <a:pt x="2571955" y="2955223"/>
                    </a:cubicBezTo>
                    <a:cubicBezTo>
                      <a:pt x="2564600" y="2945056"/>
                      <a:pt x="2557246" y="2934889"/>
                      <a:pt x="2549891" y="2924730"/>
                    </a:cubicBezTo>
                    <a:cubicBezTo>
                      <a:pt x="2551392" y="2932725"/>
                      <a:pt x="2554394" y="2944559"/>
                      <a:pt x="2557886" y="2951811"/>
                    </a:cubicBezTo>
                    <a:cubicBezTo>
                      <a:pt x="2560082" y="2956345"/>
                      <a:pt x="2569498" y="2966930"/>
                      <a:pt x="2569372" y="2969403"/>
                    </a:cubicBezTo>
                    <a:cubicBezTo>
                      <a:pt x="2568858" y="2978646"/>
                      <a:pt x="2557325" y="2976426"/>
                      <a:pt x="2554039" y="2984397"/>
                    </a:cubicBezTo>
                    <a:cubicBezTo>
                      <a:pt x="2547869" y="2999351"/>
                      <a:pt x="2556788" y="3001555"/>
                      <a:pt x="2553423" y="3016146"/>
                    </a:cubicBezTo>
                    <a:cubicBezTo>
                      <a:pt x="2549567" y="3032893"/>
                      <a:pt x="2539219" y="3026194"/>
                      <a:pt x="2534297" y="3040469"/>
                    </a:cubicBezTo>
                    <a:cubicBezTo>
                      <a:pt x="2533365" y="3043178"/>
                      <a:pt x="2540633" y="3053843"/>
                      <a:pt x="2539479" y="3059689"/>
                    </a:cubicBezTo>
                    <a:cubicBezTo>
                      <a:pt x="2537860" y="3067952"/>
                      <a:pt x="2530371" y="3072573"/>
                      <a:pt x="2527725" y="3079920"/>
                    </a:cubicBezTo>
                    <a:cubicBezTo>
                      <a:pt x="2520994" y="3098611"/>
                      <a:pt x="2523443" y="3112293"/>
                      <a:pt x="2514098" y="3130217"/>
                    </a:cubicBezTo>
                    <a:cubicBezTo>
                      <a:pt x="2510480" y="3137169"/>
                      <a:pt x="2505211" y="3141798"/>
                      <a:pt x="2502659" y="3149698"/>
                    </a:cubicBezTo>
                    <a:cubicBezTo>
                      <a:pt x="2500423" y="3156650"/>
                      <a:pt x="2505234" y="3171446"/>
                      <a:pt x="2500921" y="3177671"/>
                    </a:cubicBezTo>
                    <a:cubicBezTo>
                      <a:pt x="2480082" y="3207682"/>
                      <a:pt x="2483012" y="3155986"/>
                      <a:pt x="2484592" y="3143165"/>
                    </a:cubicBezTo>
                    <a:cubicBezTo>
                      <a:pt x="2497856" y="3035516"/>
                      <a:pt x="2540412" y="2924414"/>
                      <a:pt x="2579357" y="2823796"/>
                    </a:cubicBezTo>
                    <a:cubicBezTo>
                      <a:pt x="2598712" y="2773807"/>
                      <a:pt x="2617552" y="2722253"/>
                      <a:pt x="2641812" y="2674373"/>
                    </a:cubicBezTo>
                    <a:cubicBezTo>
                      <a:pt x="2651576" y="2655090"/>
                      <a:pt x="2662849" y="2635190"/>
                      <a:pt x="2678988" y="2620442"/>
                    </a:cubicBezTo>
                    <a:cubicBezTo>
                      <a:pt x="2699401" y="2601783"/>
                      <a:pt x="2728361" y="2594317"/>
                      <a:pt x="2746847" y="2573478"/>
                    </a:cubicBezTo>
                    <a:cubicBezTo>
                      <a:pt x="2743932" y="2576764"/>
                      <a:pt x="2766888" y="2555040"/>
                      <a:pt x="2763215" y="2562181"/>
                    </a:cubicBezTo>
                    <a:cubicBezTo>
                      <a:pt x="2766501" y="2555799"/>
                      <a:pt x="2760766" y="2547156"/>
                      <a:pt x="2762804" y="2540979"/>
                    </a:cubicBezTo>
                    <a:cubicBezTo>
                      <a:pt x="2765340" y="2533308"/>
                      <a:pt x="2770135" y="2531697"/>
                      <a:pt x="2775475" y="2524982"/>
                    </a:cubicBezTo>
                    <a:cubicBezTo>
                      <a:pt x="2785073" y="2512927"/>
                      <a:pt x="2796473" y="2506923"/>
                      <a:pt x="2781400" y="2491566"/>
                    </a:cubicBezTo>
                    <a:cubicBezTo>
                      <a:pt x="2803772" y="2486621"/>
                      <a:pt x="2814468" y="2479361"/>
                      <a:pt x="2818939" y="2455401"/>
                    </a:cubicBezTo>
                    <a:cubicBezTo>
                      <a:pt x="2822202" y="2437872"/>
                      <a:pt x="2815614" y="2439017"/>
                      <a:pt x="2827116" y="2427333"/>
                    </a:cubicBezTo>
                    <a:cubicBezTo>
                      <a:pt x="2838657" y="2415594"/>
                      <a:pt x="2844503" y="2424758"/>
                      <a:pt x="2851778" y="2404432"/>
                    </a:cubicBezTo>
                    <a:cubicBezTo>
                      <a:pt x="2860476" y="2380109"/>
                      <a:pt x="2866251" y="2347033"/>
                      <a:pt x="2871464" y="2321580"/>
                    </a:cubicBezTo>
                    <a:cubicBezTo>
                      <a:pt x="2876015" y="2299358"/>
                      <a:pt x="2864971" y="2266677"/>
                      <a:pt x="2883701" y="2250988"/>
                    </a:cubicBezTo>
                    <a:cubicBezTo>
                      <a:pt x="2907424" y="2231121"/>
                      <a:pt x="2928651" y="2239534"/>
                      <a:pt x="2924401" y="2199577"/>
                    </a:cubicBezTo>
                    <a:cubicBezTo>
                      <a:pt x="2920253" y="2160624"/>
                      <a:pt x="2932355" y="2137027"/>
                      <a:pt x="2944521" y="2100167"/>
                    </a:cubicBezTo>
                    <a:cubicBezTo>
                      <a:pt x="2968797" y="2026582"/>
                      <a:pt x="2978182" y="1948888"/>
                      <a:pt x="2999463" y="1874425"/>
                    </a:cubicBezTo>
                    <a:cubicBezTo>
                      <a:pt x="3044895" y="1715515"/>
                      <a:pt x="3125148" y="1572238"/>
                      <a:pt x="3211444" y="1432358"/>
                    </a:cubicBezTo>
                    <a:cubicBezTo>
                      <a:pt x="3291184" y="1303103"/>
                      <a:pt x="3402664" y="1192981"/>
                      <a:pt x="3510313" y="1086928"/>
                    </a:cubicBezTo>
                    <a:cubicBezTo>
                      <a:pt x="3539787" y="1057880"/>
                      <a:pt x="3568937" y="1028414"/>
                      <a:pt x="3595401" y="996571"/>
                    </a:cubicBezTo>
                    <a:cubicBezTo>
                      <a:pt x="3618200" y="969151"/>
                      <a:pt x="3628612" y="931817"/>
                      <a:pt x="3650525" y="905787"/>
                    </a:cubicBezTo>
                    <a:cubicBezTo>
                      <a:pt x="3663836" y="889980"/>
                      <a:pt x="3688618" y="883218"/>
                      <a:pt x="3707206" y="874836"/>
                    </a:cubicBezTo>
                    <a:cubicBezTo>
                      <a:pt x="3738204" y="860854"/>
                      <a:pt x="3775143" y="842613"/>
                      <a:pt x="3810131" y="845442"/>
                    </a:cubicBezTo>
                    <a:cubicBezTo>
                      <a:pt x="3796227" y="892310"/>
                      <a:pt x="3791693" y="947079"/>
                      <a:pt x="3832724" y="982225"/>
                    </a:cubicBezTo>
                    <a:cubicBezTo>
                      <a:pt x="3882500" y="1024860"/>
                      <a:pt x="3927615" y="980566"/>
                      <a:pt x="3973244" y="956259"/>
                    </a:cubicBezTo>
                    <a:cubicBezTo>
                      <a:pt x="4056412" y="911949"/>
                      <a:pt x="4175358" y="952625"/>
                      <a:pt x="4247877" y="886212"/>
                    </a:cubicBezTo>
                    <a:cubicBezTo>
                      <a:pt x="4265154" y="870397"/>
                      <a:pt x="4269973" y="845126"/>
                      <a:pt x="4287921" y="830353"/>
                    </a:cubicBezTo>
                    <a:cubicBezTo>
                      <a:pt x="4301098" y="819523"/>
                      <a:pt x="4319844" y="816774"/>
                      <a:pt x="4334679" y="808700"/>
                    </a:cubicBezTo>
                    <a:cubicBezTo>
                      <a:pt x="4379747" y="784171"/>
                      <a:pt x="4401621" y="739270"/>
                      <a:pt x="4384076" y="689667"/>
                    </a:cubicBezTo>
                    <a:cubicBezTo>
                      <a:pt x="4368040" y="644323"/>
                      <a:pt x="4343116" y="628595"/>
                      <a:pt x="4398588" y="605614"/>
                    </a:cubicBezTo>
                    <a:cubicBezTo>
                      <a:pt x="4443616" y="586971"/>
                      <a:pt x="4460735" y="558880"/>
                      <a:pt x="4440354" y="508867"/>
                    </a:cubicBezTo>
                    <a:cubicBezTo>
                      <a:pt x="4420920" y="461184"/>
                      <a:pt x="4385324" y="455694"/>
                      <a:pt x="4351640" y="424490"/>
                    </a:cubicBezTo>
                    <a:cubicBezTo>
                      <a:pt x="4319014" y="394266"/>
                      <a:pt x="4356490" y="359088"/>
                      <a:pt x="4380932" y="336400"/>
                    </a:cubicBezTo>
                    <a:cubicBezTo>
                      <a:pt x="4412452" y="307132"/>
                      <a:pt x="4418480" y="280755"/>
                      <a:pt x="4381935" y="250317"/>
                    </a:cubicBezTo>
                    <a:cubicBezTo>
                      <a:pt x="4343669" y="218450"/>
                      <a:pt x="4289043" y="219564"/>
                      <a:pt x="4244433" y="235324"/>
                    </a:cubicBezTo>
                    <a:cubicBezTo>
                      <a:pt x="4193985" y="253138"/>
                      <a:pt x="4160752" y="282754"/>
                      <a:pt x="4139406" y="330744"/>
                    </a:cubicBezTo>
                    <a:cubicBezTo>
                      <a:pt x="4117666" y="379604"/>
                      <a:pt x="4063783" y="365969"/>
                      <a:pt x="4020145" y="352350"/>
                    </a:cubicBezTo>
                    <a:cubicBezTo>
                      <a:pt x="3978410" y="339331"/>
                      <a:pt x="3967548" y="311240"/>
                      <a:pt x="3940144" y="280992"/>
                    </a:cubicBezTo>
                    <a:cubicBezTo>
                      <a:pt x="3909667" y="247347"/>
                      <a:pt x="3847552" y="276118"/>
                      <a:pt x="3811608" y="291491"/>
                    </a:cubicBezTo>
                    <a:cubicBezTo>
                      <a:pt x="3723068" y="329330"/>
                      <a:pt x="3635081" y="389052"/>
                      <a:pt x="3631566" y="494837"/>
                    </a:cubicBezTo>
                    <a:cubicBezTo>
                      <a:pt x="3629473" y="557916"/>
                      <a:pt x="3656150" y="611531"/>
                      <a:pt x="3670022" y="670740"/>
                    </a:cubicBezTo>
                    <a:cubicBezTo>
                      <a:pt x="3682709" y="724884"/>
                      <a:pt x="3595725" y="720618"/>
                      <a:pt x="3580660" y="772993"/>
                    </a:cubicBezTo>
                    <a:cubicBezTo>
                      <a:pt x="3419973" y="687929"/>
                      <a:pt x="3241021" y="661900"/>
                      <a:pt x="3061397" y="656109"/>
                    </a:cubicBezTo>
                    <a:cubicBezTo>
                      <a:pt x="2870485" y="649948"/>
                      <a:pt x="2676824" y="645010"/>
                      <a:pt x="2487539" y="675124"/>
                    </a:cubicBezTo>
                    <a:cubicBezTo>
                      <a:pt x="2531477" y="598576"/>
                      <a:pt x="2554679" y="514634"/>
                      <a:pt x="2592905" y="435992"/>
                    </a:cubicBezTo>
                    <a:cubicBezTo>
                      <a:pt x="2603910" y="413351"/>
                      <a:pt x="2608649" y="415287"/>
                      <a:pt x="2632933" y="422128"/>
                    </a:cubicBezTo>
                    <a:cubicBezTo>
                      <a:pt x="2679581" y="435265"/>
                      <a:pt x="2725881" y="449967"/>
                      <a:pt x="2772434" y="463499"/>
                    </a:cubicBezTo>
                    <a:cubicBezTo>
                      <a:pt x="2942499" y="512935"/>
                      <a:pt x="3109222" y="572499"/>
                      <a:pt x="3273662" y="637735"/>
                    </a:cubicBezTo>
                    <a:cubicBezTo>
                      <a:pt x="3289643" y="644078"/>
                      <a:pt x="3325326" y="661687"/>
                      <a:pt x="3339332" y="642538"/>
                    </a:cubicBezTo>
                    <a:cubicBezTo>
                      <a:pt x="3355495" y="620458"/>
                      <a:pt x="3318106" y="593236"/>
                      <a:pt x="3302970" y="582129"/>
                    </a:cubicBezTo>
                    <a:cubicBezTo>
                      <a:pt x="3236755" y="533553"/>
                      <a:pt x="3154700" y="504072"/>
                      <a:pt x="3080546" y="469992"/>
                    </a:cubicBezTo>
                    <a:cubicBezTo>
                      <a:pt x="2918420" y="395506"/>
                      <a:pt x="2738892" y="360147"/>
                      <a:pt x="2569728" y="304825"/>
                    </a:cubicBezTo>
                    <a:cubicBezTo>
                      <a:pt x="2204532" y="185374"/>
                      <a:pt x="1826721" y="94654"/>
                      <a:pt x="1447203" y="34734"/>
                    </a:cubicBezTo>
                    <a:cubicBezTo>
                      <a:pt x="1354587" y="20112"/>
                      <a:pt x="1260984" y="17971"/>
                      <a:pt x="1167965" y="7117"/>
                    </a:cubicBezTo>
                    <a:cubicBezTo>
                      <a:pt x="1085571" y="-2497"/>
                      <a:pt x="1003027" y="-2276"/>
                      <a:pt x="920641" y="7654"/>
                    </a:cubicBezTo>
                    <a:cubicBezTo>
                      <a:pt x="768477" y="26005"/>
                      <a:pt x="592068" y="65599"/>
                      <a:pt x="506127" y="204886"/>
                    </a:cubicBezTo>
                    <a:cubicBezTo>
                      <a:pt x="428544" y="330649"/>
                      <a:pt x="376754" y="472046"/>
                      <a:pt x="396551" y="621224"/>
                    </a:cubicBezTo>
                    <a:cubicBezTo>
                      <a:pt x="402499" y="666031"/>
                      <a:pt x="421474" y="719094"/>
                      <a:pt x="476764" y="707544"/>
                    </a:cubicBezTo>
                    <a:cubicBezTo>
                      <a:pt x="515117" y="699534"/>
                      <a:pt x="535483" y="666948"/>
                      <a:pt x="553289" y="635144"/>
                    </a:cubicBezTo>
                    <a:cubicBezTo>
                      <a:pt x="580195" y="587098"/>
                      <a:pt x="606770" y="539052"/>
                      <a:pt x="635927" y="492293"/>
                    </a:cubicBezTo>
                    <a:cubicBezTo>
                      <a:pt x="646742" y="562403"/>
                      <a:pt x="607441" y="631344"/>
                      <a:pt x="613619" y="702765"/>
                    </a:cubicBezTo>
                    <a:cubicBezTo>
                      <a:pt x="617821" y="751230"/>
                      <a:pt x="644601" y="827801"/>
                      <a:pt x="707522" y="814080"/>
                    </a:cubicBezTo>
                    <a:cubicBezTo>
                      <a:pt x="793764" y="795278"/>
                      <a:pt x="829257" y="660549"/>
                      <a:pt x="870722" y="595914"/>
                    </a:cubicBezTo>
                    <a:cubicBezTo>
                      <a:pt x="872824" y="645698"/>
                      <a:pt x="855373" y="694763"/>
                      <a:pt x="860714" y="744657"/>
                    </a:cubicBezTo>
                    <a:cubicBezTo>
                      <a:pt x="865983" y="793943"/>
                      <a:pt x="904494" y="840473"/>
                      <a:pt x="958583" y="833718"/>
                    </a:cubicBezTo>
                    <a:cubicBezTo>
                      <a:pt x="1009599" y="827351"/>
                      <a:pt x="1042754" y="772693"/>
                      <a:pt x="1064423" y="731544"/>
                    </a:cubicBezTo>
                    <a:cubicBezTo>
                      <a:pt x="1094576" y="674279"/>
                      <a:pt x="1116237" y="612882"/>
                      <a:pt x="1145687" y="555238"/>
                    </a:cubicBezTo>
                    <a:cubicBezTo>
                      <a:pt x="1173289" y="501204"/>
                      <a:pt x="1205986" y="436877"/>
                      <a:pt x="1271885" y="426726"/>
                    </a:cubicBezTo>
                    <a:cubicBezTo>
                      <a:pt x="1330699" y="417657"/>
                      <a:pt x="1398099" y="438646"/>
                      <a:pt x="1456193" y="447304"/>
                    </a:cubicBezTo>
                    <a:cubicBezTo>
                      <a:pt x="1617339" y="471319"/>
                      <a:pt x="1775238" y="512208"/>
                      <a:pt x="1934623" y="545245"/>
                    </a:cubicBezTo>
                    <a:cubicBezTo>
                      <a:pt x="2105517" y="580659"/>
                      <a:pt x="2280448" y="602170"/>
                      <a:pt x="2446073" y="659317"/>
                    </a:cubicBezTo>
                    <a:cubicBezTo>
                      <a:pt x="2387837" y="738582"/>
                      <a:pt x="2235436" y="721456"/>
                      <a:pt x="2148681" y="729964"/>
                    </a:cubicBezTo>
                    <a:cubicBezTo>
                      <a:pt x="2017578" y="742824"/>
                      <a:pt x="1884792" y="752502"/>
                      <a:pt x="1754431" y="771477"/>
                    </a:cubicBezTo>
                    <a:cubicBezTo>
                      <a:pt x="1625681" y="790215"/>
                      <a:pt x="1499626" y="823480"/>
                      <a:pt x="1371880" y="847630"/>
                    </a:cubicBezTo>
                    <a:cubicBezTo>
                      <a:pt x="1244805" y="871653"/>
                      <a:pt x="1117952" y="895715"/>
                      <a:pt x="994993" y="936683"/>
                    </a:cubicBezTo>
                    <a:cubicBezTo>
                      <a:pt x="766699" y="1012749"/>
                      <a:pt x="534598" y="1109015"/>
                      <a:pt x="333456" y="1241738"/>
                    </a:cubicBezTo>
                    <a:cubicBezTo>
                      <a:pt x="239868" y="1303498"/>
                      <a:pt x="156731" y="1374082"/>
                      <a:pt x="98921" y="1471564"/>
                    </a:cubicBezTo>
                    <a:cubicBezTo>
                      <a:pt x="40740" y="1569655"/>
                      <a:pt x="12783" y="1680575"/>
                      <a:pt x="2118" y="1793406"/>
                    </a:cubicBezTo>
                    <a:cubicBezTo>
                      <a:pt x="-4517" y="1863666"/>
                      <a:pt x="6756" y="1924470"/>
                      <a:pt x="20367" y="1992850"/>
                    </a:cubicBezTo>
                    <a:cubicBezTo>
                      <a:pt x="30226" y="2042357"/>
                      <a:pt x="33417" y="2125249"/>
                      <a:pt x="73113" y="2161500"/>
                    </a:cubicBezTo>
                    <a:cubicBezTo>
                      <a:pt x="148879" y="2230694"/>
                      <a:pt x="211784" y="1950033"/>
                      <a:pt x="225775" y="1916136"/>
                    </a:cubicBezTo>
                    <a:cubicBezTo>
                      <a:pt x="235847" y="1971686"/>
                      <a:pt x="219376" y="2284641"/>
                      <a:pt x="340945" y="2259188"/>
                    </a:cubicBezTo>
                    <a:cubicBezTo>
                      <a:pt x="395200" y="2247836"/>
                      <a:pt x="407508" y="2173366"/>
                      <a:pt x="416505" y="2128511"/>
                    </a:cubicBezTo>
                    <a:cubicBezTo>
                      <a:pt x="432921" y="2046742"/>
                      <a:pt x="447622" y="1963329"/>
                      <a:pt x="475698" y="1884576"/>
                    </a:cubicBezTo>
                    <a:cubicBezTo>
                      <a:pt x="493717" y="1990685"/>
                      <a:pt x="501230" y="2101234"/>
                      <a:pt x="540049" y="2202579"/>
                    </a:cubicBezTo>
                    <a:cubicBezTo>
                      <a:pt x="565833" y="2269884"/>
                      <a:pt x="639403" y="2389312"/>
                      <a:pt x="690696" y="2274087"/>
                    </a:cubicBezTo>
                    <a:cubicBezTo>
                      <a:pt x="729168" y="2187672"/>
                      <a:pt x="715967" y="2088492"/>
                      <a:pt x="720581" y="1996744"/>
                    </a:cubicBezTo>
                    <a:cubicBezTo>
                      <a:pt x="725692" y="1895075"/>
                      <a:pt x="754881" y="1797008"/>
                      <a:pt x="765214" y="1696334"/>
                    </a:cubicBezTo>
                    <a:cubicBezTo>
                      <a:pt x="769219" y="1657334"/>
                      <a:pt x="765593" y="1613380"/>
                      <a:pt x="804784" y="1592098"/>
                    </a:cubicBezTo>
                    <a:cubicBezTo>
                      <a:pt x="838428" y="1573834"/>
                      <a:pt x="887628" y="1567885"/>
                      <a:pt x="924361" y="1557687"/>
                    </a:cubicBezTo>
                    <a:cubicBezTo>
                      <a:pt x="1033164" y="1527478"/>
                      <a:pt x="1142678" y="1499711"/>
                      <a:pt x="1250967" y="1467662"/>
                    </a:cubicBezTo>
                    <a:cubicBezTo>
                      <a:pt x="1359303" y="1435589"/>
                      <a:pt x="1466139" y="1398121"/>
                      <a:pt x="1573030" y="1361553"/>
                    </a:cubicBezTo>
                    <a:cubicBezTo>
                      <a:pt x="1675260" y="1326581"/>
                      <a:pt x="1779639" y="1306697"/>
                      <a:pt x="1883109" y="1276750"/>
                    </a:cubicBezTo>
                    <a:cubicBezTo>
                      <a:pt x="1941938" y="1259718"/>
                      <a:pt x="2000056" y="1241904"/>
                      <a:pt x="2059707" y="1227685"/>
                    </a:cubicBezTo>
                    <a:cubicBezTo>
                      <a:pt x="2087466" y="1221072"/>
                      <a:pt x="2115566" y="1215922"/>
                      <a:pt x="2143262" y="1209073"/>
                    </a:cubicBezTo>
                    <a:cubicBezTo>
                      <a:pt x="2163793" y="1204001"/>
                      <a:pt x="2190842" y="1184860"/>
                      <a:pt x="2211950" y="1185200"/>
                    </a:cubicBezTo>
                    <a:cubicBezTo>
                      <a:pt x="2233674" y="1185555"/>
                      <a:pt x="2241842" y="1203946"/>
                      <a:pt x="2266750" y="1205392"/>
                    </a:cubicBezTo>
                    <a:cubicBezTo>
                      <a:pt x="2293570" y="1206940"/>
                      <a:pt x="2320839" y="1201023"/>
                      <a:pt x="2347509" y="1198977"/>
                    </a:cubicBezTo>
                    <a:cubicBezTo>
                      <a:pt x="2412484" y="1193992"/>
                      <a:pt x="2481551" y="1185935"/>
                      <a:pt x="2546376" y="1194940"/>
                    </a:cubicBezTo>
                    <a:cubicBezTo>
                      <a:pt x="2507415" y="1241154"/>
                      <a:pt x="2454795" y="1273100"/>
                      <a:pt x="2408676" y="1311382"/>
                    </a:cubicBezTo>
                    <a:cubicBezTo>
                      <a:pt x="2355488" y="1355533"/>
                      <a:pt x="2304013" y="1403208"/>
                      <a:pt x="2258582" y="1455346"/>
                    </a:cubicBezTo>
                    <a:cubicBezTo>
                      <a:pt x="2167166" y="1560254"/>
                      <a:pt x="2080767" y="1671142"/>
                      <a:pt x="2000499" y="1784795"/>
                    </a:cubicBezTo>
                    <a:cubicBezTo>
                      <a:pt x="1921320" y="1896916"/>
                      <a:pt x="1857569" y="2019606"/>
                      <a:pt x="1802145" y="2144959"/>
                    </a:cubicBezTo>
                    <a:cubicBezTo>
                      <a:pt x="1774527" y="2207422"/>
                      <a:pt x="1747716" y="2271251"/>
                      <a:pt x="1728638" y="2336906"/>
                    </a:cubicBezTo>
                    <a:cubicBezTo>
                      <a:pt x="1720802" y="2363875"/>
                      <a:pt x="1714403" y="2390947"/>
                      <a:pt x="1700254" y="2415476"/>
                    </a:cubicBezTo>
                    <a:cubicBezTo>
                      <a:pt x="1687275" y="2437974"/>
                      <a:pt x="1668987" y="2457368"/>
                      <a:pt x="1684329" y="2484535"/>
                    </a:cubicBezTo>
                    <a:cubicBezTo>
                      <a:pt x="1694891" y="2477923"/>
                      <a:pt x="1704378" y="2469707"/>
                      <a:pt x="1713929" y="2461768"/>
                    </a:cubicBezTo>
                    <a:cubicBezTo>
                      <a:pt x="1702893" y="2539509"/>
                      <a:pt x="1679075" y="2614714"/>
                      <a:pt x="1666831" y="2692218"/>
                    </a:cubicBezTo>
                    <a:cubicBezTo>
                      <a:pt x="1654760" y="2768577"/>
                      <a:pt x="1655250" y="2847108"/>
                      <a:pt x="1656032" y="2924225"/>
                    </a:cubicBezTo>
                    <a:cubicBezTo>
                      <a:pt x="1657675" y="3085726"/>
                      <a:pt x="1669683" y="3243570"/>
                      <a:pt x="1702443" y="3401983"/>
                    </a:cubicBezTo>
                    <a:cubicBezTo>
                      <a:pt x="1735574" y="3562165"/>
                      <a:pt x="1778138" y="3721131"/>
                      <a:pt x="1831808" y="3875657"/>
                    </a:cubicBezTo>
                    <a:cubicBezTo>
                      <a:pt x="1883472" y="4024440"/>
                      <a:pt x="1935318" y="4180467"/>
                      <a:pt x="2007434" y="4320695"/>
                    </a:cubicBezTo>
                    <a:cubicBezTo>
                      <a:pt x="2084456" y="4470473"/>
                      <a:pt x="2176085" y="4627946"/>
                      <a:pt x="2287574" y="4754729"/>
                    </a:cubicBezTo>
                    <a:cubicBezTo>
                      <a:pt x="2214746" y="4784558"/>
                      <a:pt x="2122067" y="4778980"/>
                      <a:pt x="2044950" y="4790996"/>
                    </a:cubicBezTo>
                    <a:cubicBezTo>
                      <a:pt x="1964342" y="4803556"/>
                      <a:pt x="1894611" y="4827263"/>
                      <a:pt x="1825915" y="4871865"/>
                    </a:cubicBezTo>
                    <a:cubicBezTo>
                      <a:pt x="1756414" y="4917004"/>
                      <a:pt x="1718685" y="4975114"/>
                      <a:pt x="1709078" y="5057413"/>
                    </a:cubicBezTo>
                    <a:cubicBezTo>
                      <a:pt x="1702253" y="5115990"/>
                      <a:pt x="1681975" y="5197088"/>
                      <a:pt x="1758823" y="5212476"/>
                    </a:cubicBezTo>
                    <a:cubicBezTo>
                      <a:pt x="1814097" y="5223544"/>
                      <a:pt x="1875889" y="5205367"/>
                      <a:pt x="1931273" y="5200872"/>
                    </a:cubicBezTo>
                    <a:cubicBezTo>
                      <a:pt x="2028155" y="5193020"/>
                      <a:pt x="2125180" y="5188114"/>
                      <a:pt x="2222275" y="5183880"/>
                    </a:cubicBezTo>
                    <a:cubicBezTo>
                      <a:pt x="2319117" y="5179653"/>
                      <a:pt x="2415983" y="5175933"/>
                      <a:pt x="2512858" y="5172931"/>
                    </a:cubicBezTo>
                    <a:cubicBezTo>
                      <a:pt x="2558423" y="5171517"/>
                      <a:pt x="2604012" y="5170806"/>
                      <a:pt x="2649562" y="5169170"/>
                    </a:cubicBezTo>
                    <a:cubicBezTo>
                      <a:pt x="2669975" y="5168444"/>
                      <a:pt x="2682354" y="5168128"/>
                      <a:pt x="2700657" y="5174029"/>
                    </a:cubicBezTo>
                    <a:cubicBezTo>
                      <a:pt x="2715130" y="5178697"/>
                      <a:pt x="2714071" y="5188391"/>
                      <a:pt x="2730186" y="5176407"/>
                    </a:cubicBezTo>
                    <a:cubicBezTo>
                      <a:pt x="2756176" y="5157076"/>
                      <a:pt x="2750828" y="5096130"/>
                      <a:pt x="2750102" y="5069334"/>
                    </a:cubicBezTo>
                    <a:cubicBezTo>
                      <a:pt x="2748995" y="5027979"/>
                      <a:pt x="2745077" y="4986150"/>
                      <a:pt x="2737012" y="4945577"/>
                    </a:cubicBezTo>
                    <a:cubicBezTo>
                      <a:pt x="2732224" y="4921468"/>
                      <a:pt x="2674114" y="4766056"/>
                      <a:pt x="2719300" y="4759515"/>
                    </a:cubicBezTo>
                    <a:cubicBezTo>
                      <a:pt x="2666807" y="4701832"/>
                      <a:pt x="2645841" y="4619462"/>
                      <a:pt x="2622261" y="4547164"/>
                    </a:cubicBezTo>
                    <a:cubicBezTo>
                      <a:pt x="2592716" y="4456586"/>
                      <a:pt x="2566781" y="4366260"/>
                      <a:pt x="2546423" y="4273099"/>
                    </a:cubicBezTo>
                    <a:cubicBezTo>
                      <a:pt x="2502935" y="4074097"/>
                      <a:pt x="2483716" y="3872924"/>
                      <a:pt x="2483716" y="3669309"/>
                    </a:cubicBezTo>
                    <a:cubicBezTo>
                      <a:pt x="2685300" y="3793564"/>
                      <a:pt x="2898584" y="3860869"/>
                      <a:pt x="3136018" y="3868374"/>
                    </a:cubicBezTo>
                    <a:cubicBezTo>
                      <a:pt x="3372077" y="3875839"/>
                      <a:pt x="3631416" y="3856453"/>
                      <a:pt x="3855570" y="3777922"/>
                    </a:cubicBezTo>
                    <a:cubicBezTo>
                      <a:pt x="3959372" y="3741552"/>
                      <a:pt x="4052351" y="3693790"/>
                      <a:pt x="4141350" y="3629447"/>
                    </a:cubicBezTo>
                    <a:cubicBezTo>
                      <a:pt x="4173249" y="3606388"/>
                      <a:pt x="4207423" y="3554155"/>
                      <a:pt x="4249292" y="3555048"/>
                    </a:cubicBezTo>
                    <a:cubicBezTo>
                      <a:pt x="4299257" y="3556122"/>
                      <a:pt x="4355211" y="3575034"/>
                      <a:pt x="4404829" y="3583123"/>
                    </a:cubicBezTo>
                    <a:cubicBezTo>
                      <a:pt x="4499720" y="3598591"/>
                      <a:pt x="4623571" y="3607320"/>
                      <a:pt x="4703911" y="3666015"/>
                    </a:cubicBezTo>
                    <a:cubicBezTo>
                      <a:pt x="4747550" y="3697898"/>
                      <a:pt x="4778824" y="3742524"/>
                      <a:pt x="4817770" y="3779257"/>
                    </a:cubicBezTo>
                    <a:cubicBezTo>
                      <a:pt x="4847394" y="3807206"/>
                      <a:pt x="4886568" y="3822381"/>
                      <a:pt x="4915971" y="3850331"/>
                    </a:cubicBezTo>
                    <a:cubicBezTo>
                      <a:pt x="4947696" y="3880484"/>
                      <a:pt x="4935096" y="3919880"/>
                      <a:pt x="4987700" y="3922321"/>
                    </a:cubicBezTo>
                    <a:cubicBezTo>
                      <a:pt x="5032666" y="3924398"/>
                      <a:pt x="5081967" y="3906308"/>
                      <a:pt x="5120747" y="3885074"/>
                    </a:cubicBezTo>
                    <a:cubicBezTo>
                      <a:pt x="5198117" y="3842707"/>
                      <a:pt x="5280510" y="3752280"/>
                      <a:pt x="5209003" y="366645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179BC38E-6294-4CBC-8BC3-3F74E6C235A2}"/>
                  </a:ext>
                </a:extLst>
              </p:cNvPr>
              <p:cNvSpPr/>
              <p:nvPr/>
            </p:nvSpPr>
            <p:spPr>
              <a:xfrm>
                <a:off x="12463803" y="6038783"/>
                <a:ext cx="1239847" cy="1230287"/>
              </a:xfrm>
              <a:custGeom>
                <a:avLst/>
                <a:gdLst>
                  <a:gd name="connsiteX0" fmla="*/ 628561 w 1239847"/>
                  <a:gd name="connsiteY0" fmla="*/ 259168 h 1230287"/>
                  <a:gd name="connsiteX1" fmla="*/ 989981 w 1239847"/>
                  <a:gd name="connsiteY1" fmla="*/ 466970 h 1230287"/>
                  <a:gd name="connsiteX2" fmla="*/ 1110973 w 1239847"/>
                  <a:gd name="connsiteY2" fmla="*/ 556371 h 1230287"/>
                  <a:gd name="connsiteX3" fmla="*/ 1070582 w 1239847"/>
                  <a:gd name="connsiteY3" fmla="*/ 614315 h 1230287"/>
                  <a:gd name="connsiteX4" fmla="*/ 1011018 w 1239847"/>
                  <a:gd name="connsiteY4" fmla="*/ 685942 h 1230287"/>
                  <a:gd name="connsiteX5" fmla="*/ 745193 w 1239847"/>
                  <a:gd name="connsiteY5" fmla="*/ 1020581 h 1230287"/>
                  <a:gd name="connsiteX6" fmla="*/ 673724 w 1239847"/>
                  <a:gd name="connsiteY6" fmla="*/ 1075563 h 1230287"/>
                  <a:gd name="connsiteX7" fmla="*/ 656139 w 1239847"/>
                  <a:gd name="connsiteY7" fmla="*/ 1022477 h 1230287"/>
                  <a:gd name="connsiteX8" fmla="*/ 624446 w 1239847"/>
                  <a:gd name="connsiteY8" fmla="*/ 991645 h 1230287"/>
                  <a:gd name="connsiteX9" fmla="*/ 643540 w 1239847"/>
                  <a:gd name="connsiteY9" fmla="*/ 1000224 h 1230287"/>
                  <a:gd name="connsiteX10" fmla="*/ 631548 w 1239847"/>
                  <a:gd name="connsiteY10" fmla="*/ 956744 h 1230287"/>
                  <a:gd name="connsiteX11" fmla="*/ 614824 w 1239847"/>
                  <a:gd name="connsiteY11" fmla="*/ 934917 h 1230287"/>
                  <a:gd name="connsiteX12" fmla="*/ 616601 w 1239847"/>
                  <a:gd name="connsiteY12" fmla="*/ 893198 h 1230287"/>
                  <a:gd name="connsiteX13" fmla="*/ 604278 w 1239847"/>
                  <a:gd name="connsiteY13" fmla="*/ 854403 h 1230287"/>
                  <a:gd name="connsiteX14" fmla="*/ 558183 w 1239847"/>
                  <a:gd name="connsiteY14" fmla="*/ 626078 h 1230287"/>
                  <a:gd name="connsiteX15" fmla="*/ 518629 w 1239847"/>
                  <a:gd name="connsiteY15" fmla="*/ 397579 h 1230287"/>
                  <a:gd name="connsiteX16" fmla="*/ 487496 w 1239847"/>
                  <a:gd name="connsiteY16" fmla="*/ 152712 h 1230287"/>
                  <a:gd name="connsiteX17" fmla="*/ 545765 w 1239847"/>
                  <a:gd name="connsiteY17" fmla="*/ 196042 h 1230287"/>
                  <a:gd name="connsiteX18" fmla="*/ 628561 w 1239847"/>
                  <a:gd name="connsiteY18" fmla="*/ 259168 h 1230287"/>
                  <a:gd name="connsiteX19" fmla="*/ 539801 w 1239847"/>
                  <a:gd name="connsiteY19" fmla="*/ 1052038 h 1230287"/>
                  <a:gd name="connsiteX20" fmla="*/ 527122 w 1239847"/>
                  <a:gd name="connsiteY20" fmla="*/ 1036404 h 1230287"/>
                  <a:gd name="connsiteX21" fmla="*/ 539801 w 1239847"/>
                  <a:gd name="connsiteY21" fmla="*/ 1052038 h 1230287"/>
                  <a:gd name="connsiteX22" fmla="*/ 506053 w 1239847"/>
                  <a:gd name="connsiteY22" fmla="*/ 993406 h 1230287"/>
                  <a:gd name="connsiteX23" fmla="*/ 445833 w 1239847"/>
                  <a:gd name="connsiteY23" fmla="*/ 991471 h 1230287"/>
                  <a:gd name="connsiteX24" fmla="*/ 442911 w 1239847"/>
                  <a:gd name="connsiteY24" fmla="*/ 981762 h 1230287"/>
                  <a:gd name="connsiteX25" fmla="*/ 433479 w 1239847"/>
                  <a:gd name="connsiteY25" fmla="*/ 980853 h 1230287"/>
                  <a:gd name="connsiteX26" fmla="*/ 409755 w 1239847"/>
                  <a:gd name="connsiteY26" fmla="*/ 969960 h 1230287"/>
                  <a:gd name="connsiteX27" fmla="*/ 503580 w 1239847"/>
                  <a:gd name="connsiteY27" fmla="*/ 940138 h 1230287"/>
                  <a:gd name="connsiteX28" fmla="*/ 506053 w 1239847"/>
                  <a:gd name="connsiteY28" fmla="*/ 993406 h 1230287"/>
                  <a:gd name="connsiteX29" fmla="*/ 400071 w 1239847"/>
                  <a:gd name="connsiteY29" fmla="*/ 902244 h 1230287"/>
                  <a:gd name="connsiteX30" fmla="*/ 304808 w 1239847"/>
                  <a:gd name="connsiteY30" fmla="*/ 923280 h 1230287"/>
                  <a:gd name="connsiteX31" fmla="*/ 217319 w 1239847"/>
                  <a:gd name="connsiteY31" fmla="*/ 882131 h 1230287"/>
                  <a:gd name="connsiteX32" fmla="*/ 415301 w 1239847"/>
                  <a:gd name="connsiteY32" fmla="*/ 842632 h 1230287"/>
                  <a:gd name="connsiteX33" fmla="*/ 486975 w 1239847"/>
                  <a:gd name="connsiteY33" fmla="*/ 827726 h 1230287"/>
                  <a:gd name="connsiteX34" fmla="*/ 521457 w 1239847"/>
                  <a:gd name="connsiteY34" fmla="*/ 879832 h 1230287"/>
                  <a:gd name="connsiteX35" fmla="*/ 400071 w 1239847"/>
                  <a:gd name="connsiteY35" fmla="*/ 902244 h 1230287"/>
                  <a:gd name="connsiteX36" fmla="*/ 193643 w 1239847"/>
                  <a:gd name="connsiteY36" fmla="*/ 810734 h 1230287"/>
                  <a:gd name="connsiteX37" fmla="*/ 103010 w 1239847"/>
                  <a:gd name="connsiteY37" fmla="*/ 806286 h 1230287"/>
                  <a:gd name="connsiteX38" fmla="*/ 95490 w 1239847"/>
                  <a:gd name="connsiteY38" fmla="*/ 792066 h 1230287"/>
                  <a:gd name="connsiteX39" fmla="*/ 121322 w 1239847"/>
                  <a:gd name="connsiteY39" fmla="*/ 762150 h 1230287"/>
                  <a:gd name="connsiteX40" fmla="*/ 216600 w 1239847"/>
                  <a:gd name="connsiteY40" fmla="*/ 755941 h 1230287"/>
                  <a:gd name="connsiteX41" fmla="*/ 356725 w 1239847"/>
                  <a:gd name="connsiteY41" fmla="*/ 735899 h 1230287"/>
                  <a:gd name="connsiteX42" fmla="*/ 454223 w 1239847"/>
                  <a:gd name="connsiteY42" fmla="*/ 721546 h 1230287"/>
                  <a:gd name="connsiteX43" fmla="*/ 473088 w 1239847"/>
                  <a:gd name="connsiteY43" fmla="*/ 760412 h 1230287"/>
                  <a:gd name="connsiteX44" fmla="*/ 353336 w 1239847"/>
                  <a:gd name="connsiteY44" fmla="*/ 778668 h 1230287"/>
                  <a:gd name="connsiteX45" fmla="*/ 193643 w 1239847"/>
                  <a:gd name="connsiteY45" fmla="*/ 810734 h 1230287"/>
                  <a:gd name="connsiteX46" fmla="*/ 162669 w 1239847"/>
                  <a:gd name="connsiteY46" fmla="*/ 661555 h 1230287"/>
                  <a:gd name="connsiteX47" fmla="*/ 168830 w 1239847"/>
                  <a:gd name="connsiteY47" fmla="*/ 667836 h 1230287"/>
                  <a:gd name="connsiteX48" fmla="*/ 184298 w 1239847"/>
                  <a:gd name="connsiteY48" fmla="*/ 657345 h 1230287"/>
                  <a:gd name="connsiteX49" fmla="*/ 232644 w 1239847"/>
                  <a:gd name="connsiteY49" fmla="*/ 656144 h 1230287"/>
                  <a:gd name="connsiteX50" fmla="*/ 343564 w 1239847"/>
                  <a:gd name="connsiteY50" fmla="*/ 640471 h 1230287"/>
                  <a:gd name="connsiteX51" fmla="*/ 434023 w 1239847"/>
                  <a:gd name="connsiteY51" fmla="*/ 627184 h 1230287"/>
                  <a:gd name="connsiteX52" fmla="*/ 464982 w 1239847"/>
                  <a:gd name="connsiteY52" fmla="*/ 660292 h 1230287"/>
                  <a:gd name="connsiteX53" fmla="*/ 261581 w 1239847"/>
                  <a:gd name="connsiteY53" fmla="*/ 673160 h 1230287"/>
                  <a:gd name="connsiteX54" fmla="*/ 149144 w 1239847"/>
                  <a:gd name="connsiteY54" fmla="*/ 660228 h 1230287"/>
                  <a:gd name="connsiteX55" fmla="*/ 162669 w 1239847"/>
                  <a:gd name="connsiteY55" fmla="*/ 661555 h 1230287"/>
                  <a:gd name="connsiteX56" fmla="*/ 204877 w 1239847"/>
                  <a:gd name="connsiteY56" fmla="*/ 553495 h 1230287"/>
                  <a:gd name="connsiteX57" fmla="*/ 287318 w 1239847"/>
                  <a:gd name="connsiteY57" fmla="*/ 542926 h 1230287"/>
                  <a:gd name="connsiteX58" fmla="*/ 350721 w 1239847"/>
                  <a:gd name="connsiteY58" fmla="*/ 532798 h 1230287"/>
                  <a:gd name="connsiteX59" fmla="*/ 445747 w 1239847"/>
                  <a:gd name="connsiteY59" fmla="*/ 526929 h 1230287"/>
                  <a:gd name="connsiteX60" fmla="*/ 364483 w 1239847"/>
                  <a:gd name="connsiteY60" fmla="*/ 570401 h 1230287"/>
                  <a:gd name="connsiteX61" fmla="*/ 186036 w 1239847"/>
                  <a:gd name="connsiteY61" fmla="*/ 599764 h 1230287"/>
                  <a:gd name="connsiteX62" fmla="*/ 204877 w 1239847"/>
                  <a:gd name="connsiteY62" fmla="*/ 553495 h 1230287"/>
                  <a:gd name="connsiteX63" fmla="*/ 286181 w 1239847"/>
                  <a:gd name="connsiteY63" fmla="*/ 433744 h 1230287"/>
                  <a:gd name="connsiteX64" fmla="*/ 426993 w 1239847"/>
                  <a:gd name="connsiteY64" fmla="*/ 433633 h 1230287"/>
                  <a:gd name="connsiteX65" fmla="*/ 270191 w 1239847"/>
                  <a:gd name="connsiteY65" fmla="*/ 480865 h 1230287"/>
                  <a:gd name="connsiteX66" fmla="*/ 286181 w 1239847"/>
                  <a:gd name="connsiteY66" fmla="*/ 433744 h 1230287"/>
                  <a:gd name="connsiteX67" fmla="*/ 331185 w 1239847"/>
                  <a:gd name="connsiteY67" fmla="*/ 331308 h 1230287"/>
                  <a:gd name="connsiteX68" fmla="*/ 364806 w 1239847"/>
                  <a:gd name="connsiteY68" fmla="*/ 295531 h 1230287"/>
                  <a:gd name="connsiteX69" fmla="*/ 407315 w 1239847"/>
                  <a:gd name="connsiteY69" fmla="*/ 317215 h 1230287"/>
                  <a:gd name="connsiteX70" fmla="*/ 331185 w 1239847"/>
                  <a:gd name="connsiteY70" fmla="*/ 331308 h 1230287"/>
                  <a:gd name="connsiteX71" fmla="*/ 379097 w 1239847"/>
                  <a:gd name="connsiteY71" fmla="*/ 218208 h 1230287"/>
                  <a:gd name="connsiteX72" fmla="*/ 400015 w 1239847"/>
                  <a:gd name="connsiteY72" fmla="*/ 233289 h 1230287"/>
                  <a:gd name="connsiteX73" fmla="*/ 365280 w 1239847"/>
                  <a:gd name="connsiteY73" fmla="*/ 252003 h 1230287"/>
                  <a:gd name="connsiteX74" fmla="*/ 379097 w 1239847"/>
                  <a:gd name="connsiteY74" fmla="*/ 218208 h 1230287"/>
                  <a:gd name="connsiteX75" fmla="*/ 599712 w 1239847"/>
                  <a:gd name="connsiteY75" fmla="*/ 85738 h 1230287"/>
                  <a:gd name="connsiteX76" fmla="*/ 570522 w 1239847"/>
                  <a:gd name="connsiteY76" fmla="*/ 77744 h 1230287"/>
                  <a:gd name="connsiteX77" fmla="*/ 540669 w 1239847"/>
                  <a:gd name="connsiteY77" fmla="*/ 72475 h 1230287"/>
                  <a:gd name="connsiteX78" fmla="*/ 540504 w 1239847"/>
                  <a:gd name="connsiteY78" fmla="*/ 63113 h 1230287"/>
                  <a:gd name="connsiteX79" fmla="*/ 523425 w 1239847"/>
                  <a:gd name="connsiteY79" fmla="*/ 55593 h 1230287"/>
                  <a:gd name="connsiteX80" fmla="*/ 495736 w 1239847"/>
                  <a:gd name="connsiteY80" fmla="*/ 35259 h 1230287"/>
                  <a:gd name="connsiteX81" fmla="*/ 465583 w 1239847"/>
                  <a:gd name="connsiteY81" fmla="*/ 8037 h 1230287"/>
                  <a:gd name="connsiteX82" fmla="*/ 451616 w 1239847"/>
                  <a:gd name="connsiteY82" fmla="*/ 374 h 1230287"/>
                  <a:gd name="connsiteX83" fmla="*/ 428675 w 1239847"/>
                  <a:gd name="connsiteY83" fmla="*/ 10209 h 1230287"/>
                  <a:gd name="connsiteX84" fmla="*/ 405055 w 1239847"/>
                  <a:gd name="connsiteY84" fmla="*/ 6275 h 1230287"/>
                  <a:gd name="connsiteX85" fmla="*/ 387241 w 1239847"/>
                  <a:gd name="connsiteY85" fmla="*/ 29326 h 1230287"/>
                  <a:gd name="connsiteX86" fmla="*/ 348067 w 1239847"/>
                  <a:gd name="connsiteY86" fmla="*/ 111776 h 1230287"/>
                  <a:gd name="connsiteX87" fmla="*/ 126654 w 1239847"/>
                  <a:gd name="connsiteY87" fmla="*/ 521920 h 1230287"/>
                  <a:gd name="connsiteX88" fmla="*/ 35262 w 1239847"/>
                  <a:gd name="connsiteY88" fmla="*/ 727945 h 1230287"/>
                  <a:gd name="connsiteX89" fmla="*/ 13056 w 1239847"/>
                  <a:gd name="connsiteY89" fmla="*/ 905941 h 1230287"/>
                  <a:gd name="connsiteX90" fmla="*/ 122759 w 1239847"/>
                  <a:gd name="connsiteY90" fmla="*/ 977512 h 1230287"/>
                  <a:gd name="connsiteX91" fmla="*/ 290897 w 1239847"/>
                  <a:gd name="connsiteY91" fmla="*/ 1066550 h 1230287"/>
                  <a:gd name="connsiteX92" fmla="*/ 494496 w 1239847"/>
                  <a:gd name="connsiteY92" fmla="*/ 1165912 h 1230287"/>
                  <a:gd name="connsiteX93" fmla="*/ 577790 w 1239847"/>
                  <a:gd name="connsiteY93" fmla="*/ 1216596 h 1230287"/>
                  <a:gd name="connsiteX94" fmla="*/ 628056 w 1239847"/>
                  <a:gd name="connsiteY94" fmla="*/ 1230342 h 1230287"/>
                  <a:gd name="connsiteX95" fmla="*/ 710940 w 1239847"/>
                  <a:gd name="connsiteY95" fmla="*/ 1202756 h 1230287"/>
                  <a:gd name="connsiteX96" fmla="*/ 749253 w 1239847"/>
                  <a:gd name="connsiteY96" fmla="*/ 1156488 h 1230287"/>
                  <a:gd name="connsiteX97" fmla="*/ 807300 w 1239847"/>
                  <a:gd name="connsiteY97" fmla="*/ 1097311 h 1230287"/>
                  <a:gd name="connsiteX98" fmla="*/ 1021738 w 1239847"/>
                  <a:gd name="connsiteY98" fmla="*/ 850082 h 1230287"/>
                  <a:gd name="connsiteX99" fmla="*/ 1219910 w 1239847"/>
                  <a:gd name="connsiteY99" fmla="*/ 602703 h 1230287"/>
                  <a:gd name="connsiteX100" fmla="*/ 1231412 w 1239847"/>
                  <a:gd name="connsiteY100" fmla="*/ 491175 h 1230287"/>
                  <a:gd name="connsiteX101" fmla="*/ 1158585 w 1239847"/>
                  <a:gd name="connsiteY101" fmla="*/ 438507 h 1230287"/>
                  <a:gd name="connsiteX102" fmla="*/ 1102710 w 1239847"/>
                  <a:gd name="connsiteY102" fmla="*/ 386369 h 1230287"/>
                  <a:gd name="connsiteX103" fmla="*/ 1094739 w 1239847"/>
                  <a:gd name="connsiteY103" fmla="*/ 403559 h 1230287"/>
                  <a:gd name="connsiteX104" fmla="*/ 1074452 w 1239847"/>
                  <a:gd name="connsiteY104" fmla="*/ 359305 h 1230287"/>
                  <a:gd name="connsiteX105" fmla="*/ 1008814 w 1239847"/>
                  <a:gd name="connsiteY105" fmla="*/ 314403 h 1230287"/>
                  <a:gd name="connsiteX106" fmla="*/ 948760 w 1239847"/>
                  <a:gd name="connsiteY106" fmla="*/ 284763 h 1230287"/>
                  <a:gd name="connsiteX107" fmla="*/ 880625 w 1239847"/>
                  <a:gd name="connsiteY107" fmla="*/ 235888 h 1230287"/>
                  <a:gd name="connsiteX108" fmla="*/ 807853 w 1239847"/>
                  <a:gd name="connsiteY108" fmla="*/ 193585 h 1230287"/>
                  <a:gd name="connsiteX109" fmla="*/ 747255 w 1239847"/>
                  <a:gd name="connsiteY109" fmla="*/ 168661 h 1230287"/>
                  <a:gd name="connsiteX110" fmla="*/ 674309 w 1239847"/>
                  <a:gd name="connsiteY110" fmla="*/ 126453 h 1230287"/>
                  <a:gd name="connsiteX111" fmla="*/ 599712 w 1239847"/>
                  <a:gd name="connsiteY111" fmla="*/ 85738 h 123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239847" h="1230287">
                    <a:moveTo>
                      <a:pt x="628561" y="259168"/>
                    </a:moveTo>
                    <a:cubicBezTo>
                      <a:pt x="741788" y="339595"/>
                      <a:pt x="871659" y="394538"/>
                      <a:pt x="989981" y="466970"/>
                    </a:cubicBezTo>
                    <a:cubicBezTo>
                      <a:pt x="1019597" y="485100"/>
                      <a:pt x="1111866" y="522742"/>
                      <a:pt x="1110973" y="556371"/>
                    </a:cubicBezTo>
                    <a:cubicBezTo>
                      <a:pt x="1110451" y="576033"/>
                      <a:pt x="1082723" y="600688"/>
                      <a:pt x="1070582" y="614315"/>
                    </a:cubicBezTo>
                    <a:cubicBezTo>
                      <a:pt x="1049782" y="637659"/>
                      <a:pt x="1030214" y="661247"/>
                      <a:pt x="1011018" y="685942"/>
                    </a:cubicBezTo>
                    <a:cubicBezTo>
                      <a:pt x="923158" y="799026"/>
                      <a:pt x="840416" y="913177"/>
                      <a:pt x="745193" y="1020581"/>
                    </a:cubicBezTo>
                    <a:cubicBezTo>
                      <a:pt x="730855" y="1036736"/>
                      <a:pt x="687667" y="1113877"/>
                      <a:pt x="673724" y="1075563"/>
                    </a:cubicBezTo>
                    <a:cubicBezTo>
                      <a:pt x="667405" y="1058192"/>
                      <a:pt x="672610" y="1038671"/>
                      <a:pt x="656139" y="1022477"/>
                    </a:cubicBezTo>
                    <a:cubicBezTo>
                      <a:pt x="647663" y="1014135"/>
                      <a:pt x="614903" y="1009537"/>
                      <a:pt x="624446" y="991645"/>
                    </a:cubicBezTo>
                    <a:cubicBezTo>
                      <a:pt x="630805" y="994504"/>
                      <a:pt x="637172" y="997372"/>
                      <a:pt x="643540" y="1000224"/>
                    </a:cubicBezTo>
                    <a:cubicBezTo>
                      <a:pt x="638594" y="985925"/>
                      <a:pt x="638958" y="970260"/>
                      <a:pt x="631548" y="956744"/>
                    </a:cubicBezTo>
                    <a:cubicBezTo>
                      <a:pt x="626942" y="948346"/>
                      <a:pt x="617944" y="944373"/>
                      <a:pt x="614824" y="934917"/>
                    </a:cubicBezTo>
                    <a:cubicBezTo>
                      <a:pt x="610511" y="921851"/>
                      <a:pt x="617826" y="906667"/>
                      <a:pt x="616601" y="893198"/>
                    </a:cubicBezTo>
                    <a:cubicBezTo>
                      <a:pt x="615393" y="879769"/>
                      <a:pt x="608433" y="867074"/>
                      <a:pt x="604278" y="854403"/>
                    </a:cubicBezTo>
                    <a:cubicBezTo>
                      <a:pt x="579639" y="779293"/>
                      <a:pt x="570799" y="703574"/>
                      <a:pt x="558183" y="626078"/>
                    </a:cubicBezTo>
                    <a:cubicBezTo>
                      <a:pt x="545702" y="549395"/>
                      <a:pt x="526261" y="475114"/>
                      <a:pt x="518629" y="397579"/>
                    </a:cubicBezTo>
                    <a:cubicBezTo>
                      <a:pt x="510564" y="315683"/>
                      <a:pt x="500681" y="233952"/>
                      <a:pt x="487496" y="152712"/>
                    </a:cubicBezTo>
                    <a:cubicBezTo>
                      <a:pt x="511030" y="156014"/>
                      <a:pt x="529120" y="181585"/>
                      <a:pt x="545765" y="196042"/>
                    </a:cubicBezTo>
                    <a:cubicBezTo>
                      <a:pt x="571929" y="218761"/>
                      <a:pt x="600336" y="239119"/>
                      <a:pt x="628561" y="259168"/>
                    </a:cubicBezTo>
                    <a:moveTo>
                      <a:pt x="539801" y="1052038"/>
                    </a:moveTo>
                    <a:cubicBezTo>
                      <a:pt x="534397" y="1047795"/>
                      <a:pt x="530171" y="1042582"/>
                      <a:pt x="527122" y="1036404"/>
                    </a:cubicBezTo>
                    <a:cubicBezTo>
                      <a:pt x="582617" y="1008913"/>
                      <a:pt x="549130" y="1055814"/>
                      <a:pt x="539801" y="1052038"/>
                    </a:cubicBezTo>
                    <a:moveTo>
                      <a:pt x="506053" y="993406"/>
                    </a:moveTo>
                    <a:cubicBezTo>
                      <a:pt x="481864" y="1000073"/>
                      <a:pt x="464485" y="1001424"/>
                      <a:pt x="445833" y="991471"/>
                    </a:cubicBezTo>
                    <a:cubicBezTo>
                      <a:pt x="444064" y="990531"/>
                      <a:pt x="446102" y="983255"/>
                      <a:pt x="442911" y="981762"/>
                    </a:cubicBezTo>
                    <a:cubicBezTo>
                      <a:pt x="440122" y="980466"/>
                      <a:pt x="435864" y="982070"/>
                      <a:pt x="433479" y="980853"/>
                    </a:cubicBezTo>
                    <a:cubicBezTo>
                      <a:pt x="425358" y="976722"/>
                      <a:pt x="411138" y="985775"/>
                      <a:pt x="409755" y="969960"/>
                    </a:cubicBezTo>
                    <a:cubicBezTo>
                      <a:pt x="440628" y="960512"/>
                      <a:pt x="470986" y="943077"/>
                      <a:pt x="503580" y="940138"/>
                    </a:cubicBezTo>
                    <a:cubicBezTo>
                      <a:pt x="548877" y="936062"/>
                      <a:pt x="546784" y="982173"/>
                      <a:pt x="506053" y="993406"/>
                    </a:cubicBezTo>
                    <a:moveTo>
                      <a:pt x="400071" y="902244"/>
                    </a:moveTo>
                    <a:cubicBezTo>
                      <a:pt x="367065" y="909961"/>
                      <a:pt x="339875" y="927989"/>
                      <a:pt x="304808" y="923280"/>
                    </a:cubicBezTo>
                    <a:cubicBezTo>
                      <a:pt x="271890" y="918873"/>
                      <a:pt x="243285" y="901801"/>
                      <a:pt x="217319" y="882131"/>
                    </a:cubicBezTo>
                    <a:cubicBezTo>
                      <a:pt x="282278" y="863740"/>
                      <a:pt x="350397" y="860422"/>
                      <a:pt x="415301" y="842632"/>
                    </a:cubicBezTo>
                    <a:cubicBezTo>
                      <a:pt x="436433" y="836842"/>
                      <a:pt x="464200" y="821572"/>
                      <a:pt x="486975" y="827726"/>
                    </a:cubicBezTo>
                    <a:cubicBezTo>
                      <a:pt x="512278" y="834567"/>
                      <a:pt x="513874" y="858266"/>
                      <a:pt x="521457" y="879832"/>
                    </a:cubicBezTo>
                    <a:cubicBezTo>
                      <a:pt x="480964" y="887116"/>
                      <a:pt x="440161" y="892874"/>
                      <a:pt x="400071" y="902244"/>
                    </a:cubicBezTo>
                    <a:moveTo>
                      <a:pt x="193643" y="810734"/>
                    </a:moveTo>
                    <a:cubicBezTo>
                      <a:pt x="161934" y="818309"/>
                      <a:pt x="129521" y="834875"/>
                      <a:pt x="103010" y="806286"/>
                    </a:cubicBezTo>
                    <a:cubicBezTo>
                      <a:pt x="98729" y="801673"/>
                      <a:pt x="94984" y="806278"/>
                      <a:pt x="95490" y="792066"/>
                    </a:cubicBezTo>
                    <a:cubicBezTo>
                      <a:pt x="96019" y="777081"/>
                      <a:pt x="109622" y="767427"/>
                      <a:pt x="121322" y="762150"/>
                    </a:cubicBezTo>
                    <a:cubicBezTo>
                      <a:pt x="148828" y="749748"/>
                      <a:pt x="187387" y="757766"/>
                      <a:pt x="216600" y="755941"/>
                    </a:cubicBezTo>
                    <a:cubicBezTo>
                      <a:pt x="263200" y="753042"/>
                      <a:pt x="310630" y="743357"/>
                      <a:pt x="356725" y="735899"/>
                    </a:cubicBezTo>
                    <a:cubicBezTo>
                      <a:pt x="388640" y="730741"/>
                      <a:pt x="421605" y="719286"/>
                      <a:pt x="454223" y="721546"/>
                    </a:cubicBezTo>
                    <a:cubicBezTo>
                      <a:pt x="479407" y="723292"/>
                      <a:pt x="509790" y="744755"/>
                      <a:pt x="473088" y="760412"/>
                    </a:cubicBezTo>
                    <a:cubicBezTo>
                      <a:pt x="439664" y="774679"/>
                      <a:pt x="389548" y="772491"/>
                      <a:pt x="353336" y="778668"/>
                    </a:cubicBezTo>
                    <a:cubicBezTo>
                      <a:pt x="299808" y="787801"/>
                      <a:pt x="246469" y="798110"/>
                      <a:pt x="193643" y="810734"/>
                    </a:cubicBezTo>
                    <a:moveTo>
                      <a:pt x="162669" y="661555"/>
                    </a:moveTo>
                    <a:cubicBezTo>
                      <a:pt x="164723" y="663649"/>
                      <a:pt x="166776" y="665742"/>
                      <a:pt x="168830" y="667836"/>
                    </a:cubicBezTo>
                    <a:cubicBezTo>
                      <a:pt x="168491" y="667757"/>
                      <a:pt x="180988" y="657637"/>
                      <a:pt x="184298" y="657345"/>
                    </a:cubicBezTo>
                    <a:cubicBezTo>
                      <a:pt x="200374" y="655947"/>
                      <a:pt x="216545" y="657053"/>
                      <a:pt x="232644" y="656144"/>
                    </a:cubicBezTo>
                    <a:cubicBezTo>
                      <a:pt x="269741" y="654051"/>
                      <a:pt x="307131" y="647589"/>
                      <a:pt x="343564" y="640471"/>
                    </a:cubicBezTo>
                    <a:cubicBezTo>
                      <a:pt x="373243" y="634673"/>
                      <a:pt x="403475" y="624680"/>
                      <a:pt x="434023" y="627184"/>
                    </a:cubicBezTo>
                    <a:cubicBezTo>
                      <a:pt x="460472" y="629348"/>
                      <a:pt x="463252" y="634767"/>
                      <a:pt x="464982" y="660292"/>
                    </a:cubicBezTo>
                    <a:cubicBezTo>
                      <a:pt x="397471" y="660292"/>
                      <a:pt x="327930" y="658870"/>
                      <a:pt x="261581" y="673160"/>
                    </a:cubicBezTo>
                    <a:cubicBezTo>
                      <a:pt x="218385" y="682458"/>
                      <a:pt x="170782" y="710154"/>
                      <a:pt x="149144" y="660228"/>
                    </a:cubicBezTo>
                    <a:cubicBezTo>
                      <a:pt x="153655" y="660671"/>
                      <a:pt x="158158" y="661113"/>
                      <a:pt x="162669" y="661555"/>
                    </a:cubicBezTo>
                    <a:moveTo>
                      <a:pt x="204877" y="553495"/>
                    </a:moveTo>
                    <a:cubicBezTo>
                      <a:pt x="221616" y="566245"/>
                      <a:pt x="267253" y="545043"/>
                      <a:pt x="287318" y="542926"/>
                    </a:cubicBezTo>
                    <a:cubicBezTo>
                      <a:pt x="309106" y="540619"/>
                      <a:pt x="329605" y="538225"/>
                      <a:pt x="350721" y="532798"/>
                    </a:cubicBezTo>
                    <a:cubicBezTo>
                      <a:pt x="369443" y="527979"/>
                      <a:pt x="431385" y="503917"/>
                      <a:pt x="445747" y="526929"/>
                    </a:cubicBezTo>
                    <a:cubicBezTo>
                      <a:pt x="467763" y="562185"/>
                      <a:pt x="378615" y="568655"/>
                      <a:pt x="364483" y="570401"/>
                    </a:cubicBezTo>
                    <a:cubicBezTo>
                      <a:pt x="305211" y="577724"/>
                      <a:pt x="243712" y="584217"/>
                      <a:pt x="186036" y="599764"/>
                    </a:cubicBezTo>
                    <a:cubicBezTo>
                      <a:pt x="192316" y="584344"/>
                      <a:pt x="198596" y="568923"/>
                      <a:pt x="204877" y="553495"/>
                    </a:cubicBezTo>
                    <a:moveTo>
                      <a:pt x="286181" y="433744"/>
                    </a:moveTo>
                    <a:cubicBezTo>
                      <a:pt x="290510" y="450041"/>
                      <a:pt x="424552" y="389987"/>
                      <a:pt x="426993" y="433633"/>
                    </a:cubicBezTo>
                    <a:cubicBezTo>
                      <a:pt x="428873" y="467120"/>
                      <a:pt x="294373" y="483804"/>
                      <a:pt x="270191" y="480865"/>
                    </a:cubicBezTo>
                    <a:cubicBezTo>
                      <a:pt x="275856" y="465445"/>
                      <a:pt x="290920" y="451637"/>
                      <a:pt x="286181" y="433744"/>
                    </a:cubicBezTo>
                    <a:moveTo>
                      <a:pt x="331185" y="331308"/>
                    </a:moveTo>
                    <a:cubicBezTo>
                      <a:pt x="334037" y="298438"/>
                      <a:pt x="338445" y="298627"/>
                      <a:pt x="364806" y="295531"/>
                    </a:cubicBezTo>
                    <a:cubicBezTo>
                      <a:pt x="384911" y="293169"/>
                      <a:pt x="412544" y="281382"/>
                      <a:pt x="407315" y="317215"/>
                    </a:cubicBezTo>
                    <a:cubicBezTo>
                      <a:pt x="402835" y="347898"/>
                      <a:pt x="328318" y="364479"/>
                      <a:pt x="331185" y="331308"/>
                    </a:cubicBezTo>
                    <a:moveTo>
                      <a:pt x="379097" y="218208"/>
                    </a:moveTo>
                    <a:cubicBezTo>
                      <a:pt x="385440" y="200560"/>
                      <a:pt x="399715" y="224315"/>
                      <a:pt x="400015" y="233289"/>
                    </a:cubicBezTo>
                    <a:cubicBezTo>
                      <a:pt x="400813" y="257170"/>
                      <a:pt x="382707" y="252003"/>
                      <a:pt x="365280" y="252003"/>
                    </a:cubicBezTo>
                    <a:cubicBezTo>
                      <a:pt x="370131" y="240849"/>
                      <a:pt x="374744" y="229568"/>
                      <a:pt x="379097" y="218208"/>
                    </a:cubicBezTo>
                    <a:moveTo>
                      <a:pt x="599712" y="85738"/>
                    </a:moveTo>
                    <a:cubicBezTo>
                      <a:pt x="596157" y="81456"/>
                      <a:pt x="576202" y="79821"/>
                      <a:pt x="570522" y="77744"/>
                    </a:cubicBezTo>
                    <a:cubicBezTo>
                      <a:pt x="556556" y="72625"/>
                      <a:pt x="558539" y="61715"/>
                      <a:pt x="540669" y="72475"/>
                    </a:cubicBezTo>
                    <a:cubicBezTo>
                      <a:pt x="539777" y="71574"/>
                      <a:pt x="541475" y="63485"/>
                      <a:pt x="540504" y="63113"/>
                    </a:cubicBezTo>
                    <a:cubicBezTo>
                      <a:pt x="540014" y="62924"/>
                      <a:pt x="527493" y="58200"/>
                      <a:pt x="523425" y="55593"/>
                    </a:cubicBezTo>
                    <a:cubicBezTo>
                      <a:pt x="513605" y="49305"/>
                      <a:pt x="504757" y="43151"/>
                      <a:pt x="495736" y="35259"/>
                    </a:cubicBezTo>
                    <a:cubicBezTo>
                      <a:pt x="486146" y="26877"/>
                      <a:pt x="476540" y="14712"/>
                      <a:pt x="465583" y="8037"/>
                    </a:cubicBezTo>
                    <a:cubicBezTo>
                      <a:pt x="460962" y="5224"/>
                      <a:pt x="457185" y="1235"/>
                      <a:pt x="451616" y="374"/>
                    </a:cubicBezTo>
                    <a:cubicBezTo>
                      <a:pt x="437168" y="-1854"/>
                      <a:pt x="441307" y="8210"/>
                      <a:pt x="428675" y="10209"/>
                    </a:cubicBezTo>
                    <a:cubicBezTo>
                      <a:pt x="420894" y="11441"/>
                      <a:pt x="415230" y="2357"/>
                      <a:pt x="405055" y="6275"/>
                    </a:cubicBezTo>
                    <a:cubicBezTo>
                      <a:pt x="396263" y="9656"/>
                      <a:pt x="391159" y="21987"/>
                      <a:pt x="387241" y="29326"/>
                    </a:cubicBezTo>
                    <a:cubicBezTo>
                      <a:pt x="372998" y="56035"/>
                      <a:pt x="362010" y="84782"/>
                      <a:pt x="348067" y="111776"/>
                    </a:cubicBezTo>
                    <a:cubicBezTo>
                      <a:pt x="276764" y="249807"/>
                      <a:pt x="195721" y="382601"/>
                      <a:pt x="126654" y="521920"/>
                    </a:cubicBezTo>
                    <a:cubicBezTo>
                      <a:pt x="93388" y="589036"/>
                      <a:pt x="58677" y="656618"/>
                      <a:pt x="35262" y="727945"/>
                    </a:cubicBezTo>
                    <a:cubicBezTo>
                      <a:pt x="18381" y="779387"/>
                      <a:pt x="-19743" y="854537"/>
                      <a:pt x="13056" y="905941"/>
                    </a:cubicBezTo>
                    <a:cubicBezTo>
                      <a:pt x="36905" y="943314"/>
                      <a:pt x="84659" y="959453"/>
                      <a:pt x="122759" y="977512"/>
                    </a:cubicBezTo>
                    <a:cubicBezTo>
                      <a:pt x="180087" y="1004687"/>
                      <a:pt x="232936" y="1040204"/>
                      <a:pt x="290897" y="1066550"/>
                    </a:cubicBezTo>
                    <a:cubicBezTo>
                      <a:pt x="360011" y="1097967"/>
                      <a:pt x="427127" y="1130829"/>
                      <a:pt x="494496" y="1165912"/>
                    </a:cubicBezTo>
                    <a:cubicBezTo>
                      <a:pt x="523227" y="1180874"/>
                      <a:pt x="549154" y="1202424"/>
                      <a:pt x="577790" y="1216596"/>
                    </a:cubicBezTo>
                    <a:cubicBezTo>
                      <a:pt x="595304" y="1225263"/>
                      <a:pt x="622353" y="1210474"/>
                      <a:pt x="628056" y="1230342"/>
                    </a:cubicBezTo>
                    <a:cubicBezTo>
                      <a:pt x="650009" y="1203751"/>
                      <a:pt x="685542" y="1221479"/>
                      <a:pt x="710940" y="1202756"/>
                    </a:cubicBezTo>
                    <a:cubicBezTo>
                      <a:pt x="725878" y="1191744"/>
                      <a:pt x="736796" y="1170051"/>
                      <a:pt x="749253" y="1156488"/>
                    </a:cubicBezTo>
                    <a:cubicBezTo>
                      <a:pt x="767944" y="1136154"/>
                      <a:pt x="788230" y="1117289"/>
                      <a:pt x="807300" y="1097311"/>
                    </a:cubicBezTo>
                    <a:cubicBezTo>
                      <a:pt x="882987" y="1017958"/>
                      <a:pt x="952876" y="935312"/>
                      <a:pt x="1021738" y="850082"/>
                    </a:cubicBezTo>
                    <a:cubicBezTo>
                      <a:pt x="1087511" y="768691"/>
                      <a:pt x="1164351" y="691796"/>
                      <a:pt x="1219910" y="602703"/>
                    </a:cubicBezTo>
                    <a:cubicBezTo>
                      <a:pt x="1241974" y="567336"/>
                      <a:pt x="1245971" y="530247"/>
                      <a:pt x="1231412" y="491175"/>
                    </a:cubicBezTo>
                    <a:cubicBezTo>
                      <a:pt x="1220779" y="462672"/>
                      <a:pt x="1195168" y="419635"/>
                      <a:pt x="1158585" y="438507"/>
                    </a:cubicBezTo>
                    <a:cubicBezTo>
                      <a:pt x="1172456" y="415472"/>
                      <a:pt x="1118944" y="390872"/>
                      <a:pt x="1102710" y="386369"/>
                    </a:cubicBezTo>
                    <a:cubicBezTo>
                      <a:pt x="1102465" y="386306"/>
                      <a:pt x="1099265" y="404001"/>
                      <a:pt x="1094739" y="403559"/>
                    </a:cubicBezTo>
                    <a:cubicBezTo>
                      <a:pt x="1096350" y="403717"/>
                      <a:pt x="1081136" y="364353"/>
                      <a:pt x="1074452" y="359305"/>
                    </a:cubicBezTo>
                    <a:cubicBezTo>
                      <a:pt x="1054608" y="344288"/>
                      <a:pt x="1030467" y="326766"/>
                      <a:pt x="1008814" y="314403"/>
                    </a:cubicBezTo>
                    <a:cubicBezTo>
                      <a:pt x="988954" y="303067"/>
                      <a:pt x="967996" y="297450"/>
                      <a:pt x="948760" y="284763"/>
                    </a:cubicBezTo>
                    <a:cubicBezTo>
                      <a:pt x="925441" y="269390"/>
                      <a:pt x="904032" y="251158"/>
                      <a:pt x="880625" y="235888"/>
                    </a:cubicBezTo>
                    <a:cubicBezTo>
                      <a:pt x="858024" y="221147"/>
                      <a:pt x="832832" y="203720"/>
                      <a:pt x="807853" y="193585"/>
                    </a:cubicBezTo>
                    <a:cubicBezTo>
                      <a:pt x="786192" y="184793"/>
                      <a:pt x="766743" y="183070"/>
                      <a:pt x="747255" y="168661"/>
                    </a:cubicBezTo>
                    <a:cubicBezTo>
                      <a:pt x="723145" y="150832"/>
                      <a:pt x="702116" y="138737"/>
                      <a:pt x="674309" y="126453"/>
                    </a:cubicBezTo>
                    <a:cubicBezTo>
                      <a:pt x="650254" y="115828"/>
                      <a:pt x="616917" y="106546"/>
                      <a:pt x="599712" y="8573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0BED32D1-C407-4217-AEB3-5EE3CBCED931}"/>
                  </a:ext>
                </a:extLst>
              </p:cNvPr>
              <p:cNvSpPr/>
              <p:nvPr/>
            </p:nvSpPr>
            <p:spPr>
              <a:xfrm>
                <a:off x="8639492" y="7666945"/>
                <a:ext cx="1201168" cy="1105363"/>
              </a:xfrm>
              <a:custGeom>
                <a:avLst/>
                <a:gdLst>
                  <a:gd name="connsiteX0" fmla="*/ 1140459 w 1201168"/>
                  <a:gd name="connsiteY0" fmla="*/ 592413 h 1105363"/>
                  <a:gd name="connsiteX1" fmla="*/ 1153715 w 1201168"/>
                  <a:gd name="connsiteY1" fmla="*/ 561257 h 1105363"/>
                  <a:gd name="connsiteX2" fmla="*/ 1140459 w 1201168"/>
                  <a:gd name="connsiteY2" fmla="*/ 592413 h 1105363"/>
                  <a:gd name="connsiteX3" fmla="*/ 1146344 w 1201168"/>
                  <a:gd name="connsiteY3" fmla="*/ 640396 h 1105363"/>
                  <a:gd name="connsiteX4" fmla="*/ 1140538 w 1201168"/>
                  <a:gd name="connsiteY4" fmla="*/ 606814 h 1105363"/>
                  <a:gd name="connsiteX5" fmla="*/ 1146344 w 1201168"/>
                  <a:gd name="connsiteY5" fmla="*/ 640396 h 1105363"/>
                  <a:gd name="connsiteX6" fmla="*/ 1131406 w 1201168"/>
                  <a:gd name="connsiteY6" fmla="*/ 553681 h 1105363"/>
                  <a:gd name="connsiteX7" fmla="*/ 1155911 w 1201168"/>
                  <a:gd name="connsiteY7" fmla="*/ 539208 h 1105363"/>
                  <a:gd name="connsiteX8" fmla="*/ 1153691 w 1201168"/>
                  <a:gd name="connsiteY8" fmla="*/ 561193 h 1105363"/>
                  <a:gd name="connsiteX9" fmla="*/ 1131406 w 1201168"/>
                  <a:gd name="connsiteY9" fmla="*/ 553681 h 1105363"/>
                  <a:gd name="connsiteX10" fmla="*/ 1082997 w 1201168"/>
                  <a:gd name="connsiteY10" fmla="*/ 718405 h 1105363"/>
                  <a:gd name="connsiteX11" fmla="*/ 852404 w 1201168"/>
                  <a:gd name="connsiteY11" fmla="*/ 962498 h 1105363"/>
                  <a:gd name="connsiteX12" fmla="*/ 671604 w 1201168"/>
                  <a:gd name="connsiteY12" fmla="*/ 992185 h 1105363"/>
                  <a:gd name="connsiteX13" fmla="*/ 594431 w 1201168"/>
                  <a:gd name="connsiteY13" fmla="*/ 984562 h 1105363"/>
                  <a:gd name="connsiteX14" fmla="*/ 561948 w 1201168"/>
                  <a:gd name="connsiteY14" fmla="*/ 1001918 h 1105363"/>
                  <a:gd name="connsiteX15" fmla="*/ 546717 w 1201168"/>
                  <a:gd name="connsiteY15" fmla="*/ 973842 h 1105363"/>
                  <a:gd name="connsiteX16" fmla="*/ 514787 w 1201168"/>
                  <a:gd name="connsiteY16" fmla="*/ 987675 h 1105363"/>
                  <a:gd name="connsiteX17" fmla="*/ 485447 w 1201168"/>
                  <a:gd name="connsiteY17" fmla="*/ 963888 h 1105363"/>
                  <a:gd name="connsiteX18" fmla="*/ 472563 w 1201168"/>
                  <a:gd name="connsiteY18" fmla="*/ 963746 h 1105363"/>
                  <a:gd name="connsiteX19" fmla="*/ 450207 w 1201168"/>
                  <a:gd name="connsiteY19" fmla="*/ 951486 h 1105363"/>
                  <a:gd name="connsiteX20" fmla="*/ 390422 w 1201168"/>
                  <a:gd name="connsiteY20" fmla="*/ 930757 h 1105363"/>
                  <a:gd name="connsiteX21" fmla="*/ 343908 w 1201168"/>
                  <a:gd name="connsiteY21" fmla="*/ 915700 h 1105363"/>
                  <a:gd name="connsiteX22" fmla="*/ 278815 w 1201168"/>
                  <a:gd name="connsiteY22" fmla="*/ 851934 h 1105363"/>
                  <a:gd name="connsiteX23" fmla="*/ 204384 w 1201168"/>
                  <a:gd name="connsiteY23" fmla="*/ 746591 h 1105363"/>
                  <a:gd name="connsiteX24" fmla="*/ 173298 w 1201168"/>
                  <a:gd name="connsiteY24" fmla="*/ 623680 h 1105363"/>
                  <a:gd name="connsiteX25" fmla="*/ 152901 w 1201168"/>
                  <a:gd name="connsiteY25" fmla="*/ 521395 h 1105363"/>
                  <a:gd name="connsiteX26" fmla="*/ 164482 w 1201168"/>
                  <a:gd name="connsiteY26" fmla="*/ 558112 h 1105363"/>
                  <a:gd name="connsiteX27" fmla="*/ 180297 w 1201168"/>
                  <a:gd name="connsiteY27" fmla="*/ 509197 h 1105363"/>
                  <a:gd name="connsiteX28" fmla="*/ 191057 w 1201168"/>
                  <a:gd name="connsiteY28" fmla="*/ 469975 h 1105363"/>
                  <a:gd name="connsiteX29" fmla="*/ 180685 w 1201168"/>
                  <a:gd name="connsiteY29" fmla="*/ 436797 h 1105363"/>
                  <a:gd name="connsiteX30" fmla="*/ 202464 w 1201168"/>
                  <a:gd name="connsiteY30" fmla="*/ 403981 h 1105363"/>
                  <a:gd name="connsiteX31" fmla="*/ 188339 w 1201168"/>
                  <a:gd name="connsiteY31" fmla="*/ 433384 h 1105363"/>
                  <a:gd name="connsiteX32" fmla="*/ 212007 w 1201168"/>
                  <a:gd name="connsiteY32" fmla="*/ 368401 h 1105363"/>
                  <a:gd name="connsiteX33" fmla="*/ 252224 w 1201168"/>
                  <a:gd name="connsiteY33" fmla="*/ 338935 h 1105363"/>
                  <a:gd name="connsiteX34" fmla="*/ 274272 w 1201168"/>
                  <a:gd name="connsiteY34" fmla="*/ 296443 h 1105363"/>
                  <a:gd name="connsiteX35" fmla="*/ 303793 w 1201168"/>
                  <a:gd name="connsiteY35" fmla="*/ 275469 h 1105363"/>
                  <a:gd name="connsiteX36" fmla="*/ 308446 w 1201168"/>
                  <a:gd name="connsiteY36" fmla="*/ 238996 h 1105363"/>
                  <a:gd name="connsiteX37" fmla="*/ 344445 w 1201168"/>
                  <a:gd name="connsiteY37" fmla="*/ 248839 h 1105363"/>
                  <a:gd name="connsiteX38" fmla="*/ 344129 w 1201168"/>
                  <a:gd name="connsiteY38" fmla="*/ 235299 h 1105363"/>
                  <a:gd name="connsiteX39" fmla="*/ 381843 w 1201168"/>
                  <a:gd name="connsiteY39" fmla="*/ 214934 h 1105363"/>
                  <a:gd name="connsiteX40" fmla="*/ 474980 w 1201168"/>
                  <a:gd name="connsiteY40" fmla="*/ 171351 h 1105363"/>
                  <a:gd name="connsiteX41" fmla="*/ 538217 w 1201168"/>
                  <a:gd name="connsiteY41" fmla="*/ 156563 h 1105363"/>
                  <a:gd name="connsiteX42" fmla="*/ 581887 w 1201168"/>
                  <a:gd name="connsiteY42" fmla="*/ 134135 h 1105363"/>
                  <a:gd name="connsiteX43" fmla="*/ 602410 w 1201168"/>
                  <a:gd name="connsiteY43" fmla="*/ 153110 h 1105363"/>
                  <a:gd name="connsiteX44" fmla="*/ 612830 w 1201168"/>
                  <a:gd name="connsiteY44" fmla="*/ 151151 h 1105363"/>
                  <a:gd name="connsiteX45" fmla="*/ 625801 w 1201168"/>
                  <a:gd name="connsiteY45" fmla="*/ 155907 h 1105363"/>
                  <a:gd name="connsiteX46" fmla="*/ 650440 w 1201168"/>
                  <a:gd name="connsiteY46" fmla="*/ 155464 h 1105363"/>
                  <a:gd name="connsiteX47" fmla="*/ 707816 w 1201168"/>
                  <a:gd name="connsiteY47" fmla="*/ 154651 h 1105363"/>
                  <a:gd name="connsiteX48" fmla="*/ 721356 w 1201168"/>
                  <a:gd name="connsiteY48" fmla="*/ 149619 h 1105363"/>
                  <a:gd name="connsiteX49" fmla="*/ 726641 w 1201168"/>
                  <a:gd name="connsiteY49" fmla="*/ 159588 h 1105363"/>
                  <a:gd name="connsiteX50" fmla="*/ 749479 w 1201168"/>
                  <a:gd name="connsiteY50" fmla="*/ 159667 h 1105363"/>
                  <a:gd name="connsiteX51" fmla="*/ 774363 w 1201168"/>
                  <a:gd name="connsiteY51" fmla="*/ 172615 h 1105363"/>
                  <a:gd name="connsiteX52" fmla="*/ 795123 w 1201168"/>
                  <a:gd name="connsiteY52" fmla="*/ 188477 h 1105363"/>
                  <a:gd name="connsiteX53" fmla="*/ 814596 w 1201168"/>
                  <a:gd name="connsiteY53" fmla="*/ 190436 h 1105363"/>
                  <a:gd name="connsiteX54" fmla="*/ 834685 w 1201168"/>
                  <a:gd name="connsiteY54" fmla="*/ 204680 h 1105363"/>
                  <a:gd name="connsiteX55" fmla="*/ 875155 w 1201168"/>
                  <a:gd name="connsiteY55" fmla="*/ 221664 h 1105363"/>
                  <a:gd name="connsiteX56" fmla="*/ 901303 w 1201168"/>
                  <a:gd name="connsiteY56" fmla="*/ 232953 h 1105363"/>
                  <a:gd name="connsiteX57" fmla="*/ 915349 w 1201168"/>
                  <a:gd name="connsiteY57" fmla="*/ 244012 h 1105363"/>
                  <a:gd name="connsiteX58" fmla="*/ 933866 w 1201168"/>
                  <a:gd name="connsiteY58" fmla="*/ 262340 h 1105363"/>
                  <a:gd name="connsiteX59" fmla="*/ 990807 w 1201168"/>
                  <a:gd name="connsiteY59" fmla="*/ 333247 h 1105363"/>
                  <a:gd name="connsiteX60" fmla="*/ 1082997 w 1201168"/>
                  <a:gd name="connsiteY60" fmla="*/ 718405 h 1105363"/>
                  <a:gd name="connsiteX61" fmla="*/ 1113450 w 1201168"/>
                  <a:gd name="connsiteY61" fmla="*/ 279703 h 1105363"/>
                  <a:gd name="connsiteX62" fmla="*/ 948259 w 1201168"/>
                  <a:gd name="connsiteY62" fmla="*/ 113130 h 1105363"/>
                  <a:gd name="connsiteX63" fmla="*/ 843517 w 1201168"/>
                  <a:gd name="connsiteY63" fmla="*/ 49277 h 1105363"/>
                  <a:gd name="connsiteX64" fmla="*/ 818246 w 1201168"/>
                  <a:gd name="connsiteY64" fmla="*/ 44181 h 1105363"/>
                  <a:gd name="connsiteX65" fmla="*/ 801175 w 1201168"/>
                  <a:gd name="connsiteY65" fmla="*/ 34528 h 1105363"/>
                  <a:gd name="connsiteX66" fmla="*/ 790155 w 1201168"/>
                  <a:gd name="connsiteY66" fmla="*/ 44015 h 1105363"/>
                  <a:gd name="connsiteX67" fmla="*/ 763793 w 1201168"/>
                  <a:gd name="connsiteY67" fmla="*/ 23650 h 1105363"/>
                  <a:gd name="connsiteX68" fmla="*/ 712342 w 1201168"/>
                  <a:gd name="connsiteY68" fmla="*/ 36866 h 1105363"/>
                  <a:gd name="connsiteX69" fmla="*/ 564650 w 1201168"/>
                  <a:gd name="connsiteY69" fmla="*/ 2645 h 1105363"/>
                  <a:gd name="connsiteX70" fmla="*/ 531329 w 1201168"/>
                  <a:gd name="connsiteY70" fmla="*/ 12101 h 1105363"/>
                  <a:gd name="connsiteX71" fmla="*/ 505765 w 1201168"/>
                  <a:gd name="connsiteY71" fmla="*/ 14581 h 1105363"/>
                  <a:gd name="connsiteX72" fmla="*/ 416530 w 1201168"/>
                  <a:gd name="connsiteY72" fmla="*/ 32261 h 1105363"/>
                  <a:gd name="connsiteX73" fmla="*/ 275212 w 1201168"/>
                  <a:gd name="connsiteY73" fmla="*/ 120350 h 1105363"/>
                  <a:gd name="connsiteX74" fmla="*/ 135727 w 1201168"/>
                  <a:gd name="connsiteY74" fmla="*/ 238119 h 1105363"/>
                  <a:gd name="connsiteX75" fmla="*/ 67727 w 1201168"/>
                  <a:gd name="connsiteY75" fmla="*/ 841506 h 1105363"/>
                  <a:gd name="connsiteX76" fmla="*/ 991431 w 1201168"/>
                  <a:gd name="connsiteY76" fmla="*/ 973005 h 1105363"/>
                  <a:gd name="connsiteX77" fmla="*/ 1113450 w 1201168"/>
                  <a:gd name="connsiteY77" fmla="*/ 279703 h 110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201168" h="1105363">
                    <a:moveTo>
                      <a:pt x="1140459" y="592413"/>
                    </a:moveTo>
                    <a:cubicBezTo>
                      <a:pt x="1144883" y="582025"/>
                      <a:pt x="1149291" y="571637"/>
                      <a:pt x="1153715" y="561257"/>
                    </a:cubicBezTo>
                    <a:cubicBezTo>
                      <a:pt x="1159181" y="579363"/>
                      <a:pt x="1160714" y="588368"/>
                      <a:pt x="1140459" y="592413"/>
                    </a:cubicBezTo>
                    <a:moveTo>
                      <a:pt x="1146344" y="640396"/>
                    </a:moveTo>
                    <a:cubicBezTo>
                      <a:pt x="1136762" y="642110"/>
                      <a:pt x="1140538" y="612052"/>
                      <a:pt x="1140538" y="606814"/>
                    </a:cubicBezTo>
                    <a:cubicBezTo>
                      <a:pt x="1157088" y="616183"/>
                      <a:pt x="1143382" y="627417"/>
                      <a:pt x="1146344" y="640396"/>
                    </a:cubicBezTo>
                    <a:moveTo>
                      <a:pt x="1131406" y="553681"/>
                    </a:moveTo>
                    <a:cubicBezTo>
                      <a:pt x="1139574" y="548854"/>
                      <a:pt x="1147743" y="544035"/>
                      <a:pt x="1155911" y="539208"/>
                    </a:cubicBezTo>
                    <a:cubicBezTo>
                      <a:pt x="1144535" y="560285"/>
                      <a:pt x="1148999" y="547116"/>
                      <a:pt x="1153691" y="561193"/>
                    </a:cubicBezTo>
                    <a:cubicBezTo>
                      <a:pt x="1145112" y="563658"/>
                      <a:pt x="1136770" y="560783"/>
                      <a:pt x="1131406" y="553681"/>
                    </a:cubicBezTo>
                    <a:moveTo>
                      <a:pt x="1082997" y="718405"/>
                    </a:moveTo>
                    <a:cubicBezTo>
                      <a:pt x="1052377" y="829499"/>
                      <a:pt x="955124" y="917114"/>
                      <a:pt x="852404" y="962498"/>
                    </a:cubicBezTo>
                    <a:cubicBezTo>
                      <a:pt x="793378" y="988567"/>
                      <a:pt x="735346" y="995092"/>
                      <a:pt x="671604" y="992185"/>
                    </a:cubicBezTo>
                    <a:cubicBezTo>
                      <a:pt x="647020" y="991063"/>
                      <a:pt x="618091" y="983077"/>
                      <a:pt x="594431" y="984562"/>
                    </a:cubicBezTo>
                    <a:cubicBezTo>
                      <a:pt x="576215" y="985708"/>
                      <a:pt x="577036" y="986497"/>
                      <a:pt x="561948" y="1001918"/>
                    </a:cubicBezTo>
                    <a:cubicBezTo>
                      <a:pt x="555273" y="989626"/>
                      <a:pt x="560107" y="980999"/>
                      <a:pt x="546717" y="973842"/>
                    </a:cubicBezTo>
                    <a:cubicBezTo>
                      <a:pt x="530009" y="964915"/>
                      <a:pt x="523073" y="975312"/>
                      <a:pt x="514787" y="987675"/>
                    </a:cubicBezTo>
                    <a:cubicBezTo>
                      <a:pt x="503940" y="976433"/>
                      <a:pt x="499501" y="970564"/>
                      <a:pt x="485447" y="963888"/>
                    </a:cubicBezTo>
                    <a:cubicBezTo>
                      <a:pt x="485890" y="964102"/>
                      <a:pt x="471994" y="963573"/>
                      <a:pt x="472563" y="963746"/>
                    </a:cubicBezTo>
                    <a:cubicBezTo>
                      <a:pt x="470051" y="962972"/>
                      <a:pt x="454939" y="953256"/>
                      <a:pt x="450207" y="951486"/>
                    </a:cubicBezTo>
                    <a:cubicBezTo>
                      <a:pt x="430789" y="944202"/>
                      <a:pt x="408338" y="941208"/>
                      <a:pt x="390422" y="930757"/>
                    </a:cubicBezTo>
                    <a:cubicBezTo>
                      <a:pt x="374749" y="921633"/>
                      <a:pt x="361841" y="896014"/>
                      <a:pt x="343908" y="915700"/>
                    </a:cubicBezTo>
                    <a:cubicBezTo>
                      <a:pt x="343892" y="882806"/>
                      <a:pt x="299583" y="869163"/>
                      <a:pt x="278815" y="851934"/>
                    </a:cubicBezTo>
                    <a:cubicBezTo>
                      <a:pt x="246363" y="825012"/>
                      <a:pt x="220562" y="785150"/>
                      <a:pt x="204384" y="746591"/>
                    </a:cubicBezTo>
                    <a:cubicBezTo>
                      <a:pt x="187131" y="705474"/>
                      <a:pt x="181372" y="666054"/>
                      <a:pt x="173298" y="623680"/>
                    </a:cubicBezTo>
                    <a:cubicBezTo>
                      <a:pt x="167658" y="594072"/>
                      <a:pt x="130719" y="551271"/>
                      <a:pt x="152901" y="521395"/>
                    </a:cubicBezTo>
                    <a:cubicBezTo>
                      <a:pt x="158186" y="533924"/>
                      <a:pt x="155706" y="546753"/>
                      <a:pt x="164482" y="558112"/>
                    </a:cubicBezTo>
                    <a:cubicBezTo>
                      <a:pt x="172382" y="542890"/>
                      <a:pt x="176727" y="525858"/>
                      <a:pt x="180297" y="509197"/>
                    </a:cubicBezTo>
                    <a:cubicBezTo>
                      <a:pt x="182051" y="501037"/>
                      <a:pt x="192210" y="477085"/>
                      <a:pt x="191057" y="469975"/>
                    </a:cubicBezTo>
                    <a:cubicBezTo>
                      <a:pt x="188711" y="455424"/>
                      <a:pt x="170699" y="454634"/>
                      <a:pt x="180685" y="436797"/>
                    </a:cubicBezTo>
                    <a:cubicBezTo>
                      <a:pt x="201398" y="459334"/>
                      <a:pt x="218113" y="419757"/>
                      <a:pt x="202464" y="403981"/>
                    </a:cubicBezTo>
                    <a:cubicBezTo>
                      <a:pt x="194738" y="412695"/>
                      <a:pt x="191902" y="422593"/>
                      <a:pt x="188339" y="433384"/>
                    </a:cubicBezTo>
                    <a:cubicBezTo>
                      <a:pt x="167974" y="392274"/>
                      <a:pt x="224338" y="405514"/>
                      <a:pt x="212007" y="368401"/>
                    </a:cubicBezTo>
                    <a:cubicBezTo>
                      <a:pt x="232578" y="364443"/>
                      <a:pt x="244404" y="359261"/>
                      <a:pt x="252224" y="338935"/>
                    </a:cubicBezTo>
                    <a:cubicBezTo>
                      <a:pt x="260922" y="316318"/>
                      <a:pt x="254523" y="311389"/>
                      <a:pt x="274272" y="296443"/>
                    </a:cubicBezTo>
                    <a:cubicBezTo>
                      <a:pt x="281066" y="291308"/>
                      <a:pt x="300278" y="283922"/>
                      <a:pt x="303793" y="275469"/>
                    </a:cubicBezTo>
                    <a:cubicBezTo>
                      <a:pt x="310595" y="259140"/>
                      <a:pt x="293287" y="254298"/>
                      <a:pt x="308446" y="238996"/>
                    </a:cubicBezTo>
                    <a:cubicBezTo>
                      <a:pt x="313565" y="247978"/>
                      <a:pt x="333520" y="265760"/>
                      <a:pt x="344445" y="248839"/>
                    </a:cubicBezTo>
                    <a:cubicBezTo>
                      <a:pt x="346634" y="245466"/>
                      <a:pt x="337446" y="243072"/>
                      <a:pt x="344129" y="235299"/>
                    </a:cubicBezTo>
                    <a:cubicBezTo>
                      <a:pt x="354028" y="223797"/>
                      <a:pt x="365103" y="212516"/>
                      <a:pt x="381843" y="214934"/>
                    </a:cubicBezTo>
                    <a:cubicBezTo>
                      <a:pt x="368587" y="181794"/>
                      <a:pt x="453287" y="179172"/>
                      <a:pt x="474980" y="171351"/>
                    </a:cubicBezTo>
                    <a:cubicBezTo>
                      <a:pt x="496720" y="163522"/>
                      <a:pt x="515166" y="158380"/>
                      <a:pt x="538217" y="156563"/>
                    </a:cubicBezTo>
                    <a:cubicBezTo>
                      <a:pt x="561245" y="154746"/>
                      <a:pt x="562390" y="147999"/>
                      <a:pt x="581887" y="134135"/>
                    </a:cubicBezTo>
                    <a:cubicBezTo>
                      <a:pt x="583538" y="153971"/>
                      <a:pt x="588309" y="149611"/>
                      <a:pt x="602410" y="153110"/>
                    </a:cubicBezTo>
                    <a:cubicBezTo>
                      <a:pt x="605799" y="147296"/>
                      <a:pt x="609275" y="146640"/>
                      <a:pt x="612830" y="151151"/>
                    </a:cubicBezTo>
                    <a:cubicBezTo>
                      <a:pt x="616369" y="154517"/>
                      <a:pt x="620698" y="156097"/>
                      <a:pt x="625801" y="155907"/>
                    </a:cubicBezTo>
                    <a:cubicBezTo>
                      <a:pt x="633543" y="156310"/>
                      <a:pt x="642327" y="155299"/>
                      <a:pt x="650440" y="155464"/>
                    </a:cubicBezTo>
                    <a:cubicBezTo>
                      <a:pt x="669487" y="155836"/>
                      <a:pt x="689133" y="154248"/>
                      <a:pt x="707816" y="154651"/>
                    </a:cubicBezTo>
                    <a:cubicBezTo>
                      <a:pt x="712635" y="153845"/>
                      <a:pt x="717138" y="152170"/>
                      <a:pt x="721356" y="149619"/>
                    </a:cubicBezTo>
                    <a:cubicBezTo>
                      <a:pt x="723118" y="152937"/>
                      <a:pt x="724887" y="156262"/>
                      <a:pt x="726641" y="159588"/>
                    </a:cubicBezTo>
                    <a:cubicBezTo>
                      <a:pt x="736539" y="160828"/>
                      <a:pt x="737306" y="173231"/>
                      <a:pt x="749479" y="159667"/>
                    </a:cubicBezTo>
                    <a:cubicBezTo>
                      <a:pt x="753081" y="176912"/>
                      <a:pt x="763430" y="167938"/>
                      <a:pt x="774363" y="172615"/>
                    </a:cubicBezTo>
                    <a:cubicBezTo>
                      <a:pt x="784332" y="176888"/>
                      <a:pt x="785920" y="183714"/>
                      <a:pt x="795123" y="188477"/>
                    </a:cubicBezTo>
                    <a:cubicBezTo>
                      <a:pt x="801175" y="193383"/>
                      <a:pt x="807660" y="194031"/>
                      <a:pt x="814596" y="190436"/>
                    </a:cubicBezTo>
                    <a:cubicBezTo>
                      <a:pt x="821192" y="195327"/>
                      <a:pt x="827891" y="200074"/>
                      <a:pt x="834685" y="204680"/>
                    </a:cubicBezTo>
                    <a:cubicBezTo>
                      <a:pt x="847206" y="211750"/>
                      <a:pt x="861963" y="216079"/>
                      <a:pt x="875155" y="221664"/>
                    </a:cubicBezTo>
                    <a:cubicBezTo>
                      <a:pt x="883932" y="225282"/>
                      <a:pt x="892653" y="229050"/>
                      <a:pt x="901303" y="232953"/>
                    </a:cubicBezTo>
                    <a:cubicBezTo>
                      <a:pt x="901564" y="243396"/>
                      <a:pt x="906249" y="247085"/>
                      <a:pt x="915349" y="244012"/>
                    </a:cubicBezTo>
                    <a:cubicBezTo>
                      <a:pt x="923573" y="250893"/>
                      <a:pt x="925887" y="250624"/>
                      <a:pt x="933866" y="262340"/>
                    </a:cubicBezTo>
                    <a:cubicBezTo>
                      <a:pt x="951940" y="288891"/>
                      <a:pt x="967977" y="309517"/>
                      <a:pt x="990807" y="333247"/>
                    </a:cubicBezTo>
                    <a:cubicBezTo>
                      <a:pt x="1090035" y="436417"/>
                      <a:pt x="1120520" y="582278"/>
                      <a:pt x="1082997" y="718405"/>
                    </a:cubicBezTo>
                    <a:moveTo>
                      <a:pt x="1113450" y="279703"/>
                    </a:moveTo>
                    <a:cubicBezTo>
                      <a:pt x="1068651" y="219713"/>
                      <a:pt x="1005240" y="151017"/>
                      <a:pt x="948259" y="113130"/>
                    </a:cubicBezTo>
                    <a:cubicBezTo>
                      <a:pt x="919378" y="93918"/>
                      <a:pt x="878837" y="59436"/>
                      <a:pt x="843517" y="49277"/>
                    </a:cubicBezTo>
                    <a:cubicBezTo>
                      <a:pt x="835143" y="46867"/>
                      <a:pt x="826477" y="46709"/>
                      <a:pt x="818246" y="44181"/>
                    </a:cubicBezTo>
                    <a:cubicBezTo>
                      <a:pt x="811887" y="42230"/>
                      <a:pt x="808427" y="35705"/>
                      <a:pt x="801175" y="34528"/>
                    </a:cubicBezTo>
                    <a:cubicBezTo>
                      <a:pt x="796103" y="33706"/>
                      <a:pt x="795542" y="45058"/>
                      <a:pt x="790155" y="44015"/>
                    </a:cubicBezTo>
                    <a:cubicBezTo>
                      <a:pt x="778890" y="41819"/>
                      <a:pt x="771748" y="30641"/>
                      <a:pt x="763793" y="23650"/>
                    </a:cubicBezTo>
                    <a:cubicBezTo>
                      <a:pt x="746706" y="53092"/>
                      <a:pt x="737432" y="3577"/>
                      <a:pt x="712342" y="36866"/>
                    </a:cubicBezTo>
                    <a:cubicBezTo>
                      <a:pt x="682482" y="-9955"/>
                      <a:pt x="612332" y="283"/>
                      <a:pt x="564650" y="2645"/>
                    </a:cubicBezTo>
                    <a:cubicBezTo>
                      <a:pt x="550509" y="3340"/>
                      <a:pt x="543865" y="8372"/>
                      <a:pt x="531329" y="12101"/>
                    </a:cubicBezTo>
                    <a:cubicBezTo>
                      <a:pt x="519661" y="15569"/>
                      <a:pt x="518507" y="14676"/>
                      <a:pt x="505765" y="14581"/>
                    </a:cubicBezTo>
                    <a:cubicBezTo>
                      <a:pt x="474032" y="14336"/>
                      <a:pt x="445862" y="18326"/>
                      <a:pt x="416530" y="32261"/>
                    </a:cubicBezTo>
                    <a:cubicBezTo>
                      <a:pt x="367252" y="55668"/>
                      <a:pt x="322018" y="92141"/>
                      <a:pt x="275212" y="120350"/>
                    </a:cubicBezTo>
                    <a:cubicBezTo>
                      <a:pt x="222901" y="151878"/>
                      <a:pt x="175747" y="192009"/>
                      <a:pt x="135727" y="238119"/>
                    </a:cubicBezTo>
                    <a:cubicBezTo>
                      <a:pt x="-8948" y="404850"/>
                      <a:pt x="-47633" y="648216"/>
                      <a:pt x="67727" y="841506"/>
                    </a:cubicBezTo>
                    <a:cubicBezTo>
                      <a:pt x="250960" y="1148497"/>
                      <a:pt x="723607" y="1181304"/>
                      <a:pt x="991431" y="973005"/>
                    </a:cubicBezTo>
                    <a:cubicBezTo>
                      <a:pt x="1198348" y="812064"/>
                      <a:pt x="1277092" y="498793"/>
                      <a:pt x="1113450" y="27970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78876F5C-5A7B-4EA7-95F2-9E36B0DEE02C}"/>
                  </a:ext>
                </a:extLst>
              </p:cNvPr>
              <p:cNvSpPr/>
              <p:nvPr/>
            </p:nvSpPr>
            <p:spPr>
              <a:xfrm>
                <a:off x="11834514" y="6948328"/>
                <a:ext cx="351985" cy="334008"/>
              </a:xfrm>
              <a:custGeom>
                <a:avLst/>
                <a:gdLst>
                  <a:gd name="connsiteX0" fmla="*/ 186345 w 351985"/>
                  <a:gd name="connsiteY0" fmla="*/ 134431 h 334008"/>
                  <a:gd name="connsiteX1" fmla="*/ 132129 w 351985"/>
                  <a:gd name="connsiteY1" fmla="*/ 128103 h 334008"/>
                  <a:gd name="connsiteX2" fmla="*/ 186345 w 351985"/>
                  <a:gd name="connsiteY2" fmla="*/ 134431 h 334008"/>
                  <a:gd name="connsiteX3" fmla="*/ 237353 w 351985"/>
                  <a:gd name="connsiteY3" fmla="*/ 126405 h 334008"/>
                  <a:gd name="connsiteX4" fmla="*/ 335507 w 351985"/>
                  <a:gd name="connsiteY4" fmla="*/ 135932 h 334008"/>
                  <a:gd name="connsiteX5" fmla="*/ 312029 w 351985"/>
                  <a:gd name="connsiteY5" fmla="*/ 84900 h 334008"/>
                  <a:gd name="connsiteX6" fmla="*/ 246398 w 351985"/>
                  <a:gd name="connsiteY6" fmla="*/ 58325 h 334008"/>
                  <a:gd name="connsiteX7" fmla="*/ 232922 w 351985"/>
                  <a:gd name="connsiteY7" fmla="*/ 886 h 334008"/>
                  <a:gd name="connsiteX8" fmla="*/ 170972 w 351985"/>
                  <a:gd name="connsiteY8" fmla="*/ 54525 h 334008"/>
                  <a:gd name="connsiteX9" fmla="*/ 124838 w 351985"/>
                  <a:gd name="connsiteY9" fmla="*/ 10547 h 334008"/>
                  <a:gd name="connsiteX10" fmla="*/ 102340 w 351985"/>
                  <a:gd name="connsiteY10" fmla="*/ 44247 h 334008"/>
                  <a:gd name="connsiteX11" fmla="*/ 60606 w 351985"/>
                  <a:gd name="connsiteY11" fmla="*/ 44571 h 334008"/>
                  <a:gd name="connsiteX12" fmla="*/ 49846 w 351985"/>
                  <a:gd name="connsiteY12" fmla="*/ 92262 h 334008"/>
                  <a:gd name="connsiteX13" fmla="*/ 82701 w 351985"/>
                  <a:gd name="connsiteY13" fmla="*/ 124611 h 334008"/>
                  <a:gd name="connsiteX14" fmla="*/ 5118 w 351985"/>
                  <a:gd name="connsiteY14" fmla="*/ 133348 h 334008"/>
                  <a:gd name="connsiteX15" fmla="*/ 58939 w 351985"/>
                  <a:gd name="connsiteY15" fmla="*/ 176346 h 334008"/>
                  <a:gd name="connsiteX16" fmla="*/ 65883 w 351985"/>
                  <a:gd name="connsiteY16" fmla="*/ 258732 h 334008"/>
                  <a:gd name="connsiteX17" fmla="*/ 102395 w 351985"/>
                  <a:gd name="connsiteY17" fmla="*/ 256418 h 334008"/>
                  <a:gd name="connsiteX18" fmla="*/ 145938 w 351985"/>
                  <a:gd name="connsiteY18" fmla="*/ 195005 h 334008"/>
                  <a:gd name="connsiteX19" fmla="*/ 158965 w 351985"/>
                  <a:gd name="connsiteY19" fmla="*/ 332184 h 334008"/>
                  <a:gd name="connsiteX20" fmla="*/ 201007 w 351985"/>
                  <a:gd name="connsiteY20" fmla="*/ 250572 h 334008"/>
                  <a:gd name="connsiteX21" fmla="*/ 285147 w 351985"/>
                  <a:gd name="connsiteY21" fmla="*/ 211903 h 334008"/>
                  <a:gd name="connsiteX22" fmla="*/ 294674 w 351985"/>
                  <a:gd name="connsiteY22" fmla="*/ 164078 h 334008"/>
                  <a:gd name="connsiteX23" fmla="*/ 237425 w 351985"/>
                  <a:gd name="connsiteY23" fmla="*/ 153769 h 334008"/>
                  <a:gd name="connsiteX24" fmla="*/ 237353 w 351985"/>
                  <a:gd name="connsiteY24" fmla="*/ 126405 h 33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1985" h="334008">
                    <a:moveTo>
                      <a:pt x="186345" y="134431"/>
                    </a:moveTo>
                    <a:cubicBezTo>
                      <a:pt x="181202" y="146699"/>
                      <a:pt x="133180" y="142567"/>
                      <a:pt x="132129" y="128103"/>
                    </a:cubicBezTo>
                    <a:cubicBezTo>
                      <a:pt x="130565" y="106489"/>
                      <a:pt x="195280" y="113109"/>
                      <a:pt x="186345" y="134431"/>
                    </a:cubicBezTo>
                    <a:moveTo>
                      <a:pt x="237353" y="126405"/>
                    </a:moveTo>
                    <a:cubicBezTo>
                      <a:pt x="264568" y="128616"/>
                      <a:pt x="309280" y="147102"/>
                      <a:pt x="335507" y="135932"/>
                    </a:cubicBezTo>
                    <a:cubicBezTo>
                      <a:pt x="375535" y="118884"/>
                      <a:pt x="333501" y="92720"/>
                      <a:pt x="312029" y="84900"/>
                    </a:cubicBezTo>
                    <a:cubicBezTo>
                      <a:pt x="290179" y="76944"/>
                      <a:pt x="257632" y="81171"/>
                      <a:pt x="246398" y="58325"/>
                    </a:cubicBezTo>
                    <a:cubicBezTo>
                      <a:pt x="237946" y="41143"/>
                      <a:pt x="258833" y="-6824"/>
                      <a:pt x="232922" y="886"/>
                    </a:cubicBezTo>
                    <a:cubicBezTo>
                      <a:pt x="205731" y="8975"/>
                      <a:pt x="213638" y="77687"/>
                      <a:pt x="170972" y="54525"/>
                    </a:cubicBezTo>
                    <a:cubicBezTo>
                      <a:pt x="150623" y="43473"/>
                      <a:pt x="158925" y="-23848"/>
                      <a:pt x="124838" y="10547"/>
                    </a:cubicBezTo>
                    <a:cubicBezTo>
                      <a:pt x="115508" y="19956"/>
                      <a:pt x="114695" y="37232"/>
                      <a:pt x="102340" y="44247"/>
                    </a:cubicBezTo>
                    <a:cubicBezTo>
                      <a:pt x="89732" y="51413"/>
                      <a:pt x="73916" y="43947"/>
                      <a:pt x="60606" y="44571"/>
                    </a:cubicBezTo>
                    <a:cubicBezTo>
                      <a:pt x="25365" y="46222"/>
                      <a:pt x="14139" y="79188"/>
                      <a:pt x="49846" y="92262"/>
                    </a:cubicBezTo>
                    <a:cubicBezTo>
                      <a:pt x="63062" y="97104"/>
                      <a:pt x="112878" y="103014"/>
                      <a:pt x="82701" y="124611"/>
                    </a:cubicBezTo>
                    <a:cubicBezTo>
                      <a:pt x="63686" y="138215"/>
                      <a:pt x="21447" y="109665"/>
                      <a:pt x="5118" y="133348"/>
                    </a:cubicBezTo>
                    <a:cubicBezTo>
                      <a:pt x="-17325" y="165879"/>
                      <a:pt x="42792" y="166614"/>
                      <a:pt x="58939" y="176346"/>
                    </a:cubicBezTo>
                    <a:cubicBezTo>
                      <a:pt x="86303" y="192825"/>
                      <a:pt x="63702" y="231320"/>
                      <a:pt x="65883" y="258732"/>
                    </a:cubicBezTo>
                    <a:cubicBezTo>
                      <a:pt x="69224" y="300617"/>
                      <a:pt x="93555" y="291864"/>
                      <a:pt x="102395" y="256418"/>
                    </a:cubicBezTo>
                    <a:cubicBezTo>
                      <a:pt x="109892" y="226344"/>
                      <a:pt x="100602" y="183053"/>
                      <a:pt x="145938" y="195005"/>
                    </a:cubicBezTo>
                    <a:cubicBezTo>
                      <a:pt x="219769" y="214470"/>
                      <a:pt x="104883" y="308200"/>
                      <a:pt x="158965" y="332184"/>
                    </a:cubicBezTo>
                    <a:cubicBezTo>
                      <a:pt x="193447" y="347478"/>
                      <a:pt x="198329" y="264807"/>
                      <a:pt x="201007" y="250572"/>
                    </a:cubicBezTo>
                    <a:cubicBezTo>
                      <a:pt x="210921" y="198031"/>
                      <a:pt x="240434" y="210291"/>
                      <a:pt x="285147" y="211903"/>
                    </a:cubicBezTo>
                    <a:cubicBezTo>
                      <a:pt x="337379" y="213783"/>
                      <a:pt x="349987" y="175146"/>
                      <a:pt x="294674" y="164078"/>
                    </a:cubicBezTo>
                    <a:cubicBezTo>
                      <a:pt x="277026" y="160547"/>
                      <a:pt x="252750" y="165010"/>
                      <a:pt x="237425" y="153769"/>
                    </a:cubicBezTo>
                    <a:cubicBezTo>
                      <a:pt x="228356" y="147125"/>
                      <a:pt x="215890" y="124667"/>
                      <a:pt x="237353" y="12640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DD38956E-8733-496C-BD2F-0240EAF8EE66}"/>
                  </a:ext>
                </a:extLst>
              </p:cNvPr>
              <p:cNvSpPr/>
              <p:nvPr/>
            </p:nvSpPr>
            <p:spPr>
              <a:xfrm>
                <a:off x="9928715" y="8733058"/>
                <a:ext cx="264807" cy="263984"/>
              </a:xfrm>
              <a:custGeom>
                <a:avLst/>
                <a:gdLst>
                  <a:gd name="connsiteX0" fmla="*/ 214637 w 264807"/>
                  <a:gd name="connsiteY0" fmla="*/ 58234 h 263984"/>
                  <a:gd name="connsiteX1" fmla="*/ 91189 w 264807"/>
                  <a:gd name="connsiteY1" fmla="*/ 100963 h 263984"/>
                  <a:gd name="connsiteX2" fmla="*/ 111120 w 264807"/>
                  <a:gd name="connsiteY2" fmla="*/ 164596 h 263984"/>
                  <a:gd name="connsiteX3" fmla="*/ 157017 w 264807"/>
                  <a:gd name="connsiteY3" fmla="*/ 152106 h 263984"/>
                  <a:gd name="connsiteX4" fmla="*/ 172674 w 264807"/>
                  <a:gd name="connsiteY4" fmla="*/ 104076 h 263984"/>
                  <a:gd name="connsiteX5" fmla="*/ 233763 w 264807"/>
                  <a:gd name="connsiteY5" fmla="*/ 145921 h 263984"/>
                  <a:gd name="connsiteX6" fmla="*/ 93993 w 264807"/>
                  <a:gd name="connsiteY6" fmla="*/ 200381 h 263984"/>
                  <a:gd name="connsiteX7" fmla="*/ 90825 w 264807"/>
                  <a:gd name="connsiteY7" fmla="*/ 63582 h 263984"/>
                  <a:gd name="connsiteX8" fmla="*/ 144867 w 264807"/>
                  <a:gd name="connsiteY8" fmla="*/ 20149 h 263984"/>
                  <a:gd name="connsiteX9" fmla="*/ 99476 w 264807"/>
                  <a:gd name="connsiteY9" fmla="*/ 2944 h 263984"/>
                  <a:gd name="connsiteX10" fmla="*/ 79497 w 264807"/>
                  <a:gd name="connsiteY10" fmla="*/ 257915 h 263984"/>
                  <a:gd name="connsiteX11" fmla="*/ 244427 w 264807"/>
                  <a:gd name="connsiteY11" fmla="*/ 207767 h 263984"/>
                  <a:gd name="connsiteX12" fmla="*/ 214637 w 264807"/>
                  <a:gd name="connsiteY12" fmla="*/ 58234 h 263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4807" h="263984">
                    <a:moveTo>
                      <a:pt x="214637" y="58234"/>
                    </a:moveTo>
                    <a:cubicBezTo>
                      <a:pt x="172366" y="43098"/>
                      <a:pt x="101648" y="46369"/>
                      <a:pt x="91189" y="100963"/>
                    </a:cubicBezTo>
                    <a:cubicBezTo>
                      <a:pt x="86812" y="123817"/>
                      <a:pt x="95336" y="147990"/>
                      <a:pt x="111120" y="164596"/>
                    </a:cubicBezTo>
                    <a:cubicBezTo>
                      <a:pt x="129423" y="183847"/>
                      <a:pt x="158573" y="185632"/>
                      <a:pt x="157017" y="152106"/>
                    </a:cubicBezTo>
                    <a:cubicBezTo>
                      <a:pt x="155935" y="128905"/>
                      <a:pt x="133855" y="108752"/>
                      <a:pt x="172674" y="104076"/>
                    </a:cubicBezTo>
                    <a:cubicBezTo>
                      <a:pt x="196831" y="101168"/>
                      <a:pt x="232562" y="119235"/>
                      <a:pt x="233763" y="145921"/>
                    </a:cubicBezTo>
                    <a:cubicBezTo>
                      <a:pt x="236480" y="206069"/>
                      <a:pt x="132362" y="210785"/>
                      <a:pt x="93993" y="200381"/>
                    </a:cubicBezTo>
                    <a:cubicBezTo>
                      <a:pt x="17840" y="179747"/>
                      <a:pt x="38529" y="99984"/>
                      <a:pt x="90825" y="63582"/>
                    </a:cubicBezTo>
                    <a:cubicBezTo>
                      <a:pt x="104334" y="54173"/>
                      <a:pt x="143098" y="39685"/>
                      <a:pt x="144867" y="20149"/>
                    </a:cubicBezTo>
                    <a:cubicBezTo>
                      <a:pt x="147221" y="-5762"/>
                      <a:pt x="115180" y="-469"/>
                      <a:pt x="99476" y="2944"/>
                    </a:cubicBezTo>
                    <a:cubicBezTo>
                      <a:pt x="-15963" y="28073"/>
                      <a:pt x="-41123" y="221458"/>
                      <a:pt x="79497" y="257915"/>
                    </a:cubicBezTo>
                    <a:cubicBezTo>
                      <a:pt x="134274" y="274464"/>
                      <a:pt x="211414" y="257378"/>
                      <a:pt x="244427" y="207767"/>
                    </a:cubicBezTo>
                    <a:cubicBezTo>
                      <a:pt x="275378" y="161254"/>
                      <a:pt x="275797" y="80132"/>
                      <a:pt x="214637" y="5823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F471A4F6-1196-4688-80E4-320AC5F1FF2C}"/>
                  </a:ext>
                </a:extLst>
              </p:cNvPr>
              <p:cNvSpPr/>
              <p:nvPr/>
            </p:nvSpPr>
            <p:spPr>
              <a:xfrm>
                <a:off x="8368041" y="7368400"/>
                <a:ext cx="260170" cy="321646"/>
              </a:xfrm>
              <a:custGeom>
                <a:avLst/>
                <a:gdLst>
                  <a:gd name="connsiteX0" fmla="*/ 244713 w 260170"/>
                  <a:gd name="connsiteY0" fmla="*/ 53905 h 321646"/>
                  <a:gd name="connsiteX1" fmla="*/ 136463 w 260170"/>
                  <a:gd name="connsiteY1" fmla="*/ 106020 h 321646"/>
                  <a:gd name="connsiteX2" fmla="*/ 74127 w 260170"/>
                  <a:gd name="connsiteY2" fmla="*/ 1862 h 321646"/>
                  <a:gd name="connsiteX3" fmla="*/ 64789 w 260170"/>
                  <a:gd name="connsiteY3" fmla="*/ 80835 h 321646"/>
                  <a:gd name="connsiteX4" fmla="*/ 83930 w 260170"/>
                  <a:gd name="connsiteY4" fmla="*/ 134245 h 321646"/>
                  <a:gd name="connsiteX5" fmla="*/ 29414 w 260170"/>
                  <a:gd name="connsiteY5" fmla="*/ 177117 h 321646"/>
                  <a:gd name="connsiteX6" fmla="*/ 48524 w 260170"/>
                  <a:gd name="connsiteY6" fmla="*/ 241823 h 321646"/>
                  <a:gd name="connsiteX7" fmla="*/ 151678 w 260170"/>
                  <a:gd name="connsiteY7" fmla="*/ 232612 h 321646"/>
                  <a:gd name="connsiteX8" fmla="*/ 222681 w 260170"/>
                  <a:gd name="connsiteY8" fmla="*/ 295455 h 321646"/>
                  <a:gd name="connsiteX9" fmla="*/ 195885 w 260170"/>
                  <a:gd name="connsiteY9" fmla="*/ 155638 h 321646"/>
                  <a:gd name="connsiteX10" fmla="*/ 240929 w 260170"/>
                  <a:gd name="connsiteY10" fmla="*/ 133748 h 321646"/>
                  <a:gd name="connsiteX11" fmla="*/ 244713 w 260170"/>
                  <a:gd name="connsiteY11" fmla="*/ 53905 h 32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0170" h="321646">
                    <a:moveTo>
                      <a:pt x="244713" y="53905"/>
                    </a:moveTo>
                    <a:cubicBezTo>
                      <a:pt x="208627" y="71277"/>
                      <a:pt x="172541" y="88648"/>
                      <a:pt x="136463" y="106020"/>
                    </a:cubicBezTo>
                    <a:cubicBezTo>
                      <a:pt x="124535" y="80496"/>
                      <a:pt x="104383" y="10765"/>
                      <a:pt x="74127" y="1862"/>
                    </a:cubicBezTo>
                    <a:cubicBezTo>
                      <a:pt x="25149" y="-12555"/>
                      <a:pt x="56337" y="63456"/>
                      <a:pt x="64789" y="80835"/>
                    </a:cubicBezTo>
                    <a:cubicBezTo>
                      <a:pt x="71733" y="95110"/>
                      <a:pt x="87841" y="117229"/>
                      <a:pt x="83930" y="134245"/>
                    </a:cubicBezTo>
                    <a:cubicBezTo>
                      <a:pt x="78685" y="157170"/>
                      <a:pt x="46344" y="165291"/>
                      <a:pt x="29414" y="177117"/>
                    </a:cubicBezTo>
                    <a:cubicBezTo>
                      <a:pt x="-12478" y="206393"/>
                      <a:pt x="-12146" y="267877"/>
                      <a:pt x="48524" y="241823"/>
                    </a:cubicBezTo>
                    <a:cubicBezTo>
                      <a:pt x="82856" y="227075"/>
                      <a:pt x="125364" y="186178"/>
                      <a:pt x="151678" y="232612"/>
                    </a:cubicBezTo>
                    <a:cubicBezTo>
                      <a:pt x="163828" y="254036"/>
                      <a:pt x="192614" y="373733"/>
                      <a:pt x="222681" y="295455"/>
                    </a:cubicBezTo>
                    <a:cubicBezTo>
                      <a:pt x="241284" y="246990"/>
                      <a:pt x="151741" y="196637"/>
                      <a:pt x="195885" y="155638"/>
                    </a:cubicBezTo>
                    <a:cubicBezTo>
                      <a:pt x="210096" y="142445"/>
                      <a:pt x="226733" y="141331"/>
                      <a:pt x="240929" y="133748"/>
                    </a:cubicBezTo>
                    <a:cubicBezTo>
                      <a:pt x="275214" y="115428"/>
                      <a:pt x="255883" y="81578"/>
                      <a:pt x="244713" y="5390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8CF3BFFE-4038-4897-959A-DE681D9ED341}"/>
                  </a:ext>
                </a:extLst>
              </p:cNvPr>
              <p:cNvSpPr/>
              <p:nvPr/>
            </p:nvSpPr>
            <p:spPr>
              <a:xfrm>
                <a:off x="13508133" y="5630971"/>
                <a:ext cx="410814" cy="163252"/>
              </a:xfrm>
              <a:custGeom>
                <a:avLst/>
                <a:gdLst>
                  <a:gd name="connsiteX0" fmla="*/ 394946 w 410814"/>
                  <a:gd name="connsiteY0" fmla="*/ 57036 h 163252"/>
                  <a:gd name="connsiteX1" fmla="*/ 322909 w 410814"/>
                  <a:gd name="connsiteY1" fmla="*/ 39041 h 163252"/>
                  <a:gd name="connsiteX2" fmla="*/ 268788 w 410814"/>
                  <a:gd name="connsiteY2" fmla="*/ 85357 h 163252"/>
                  <a:gd name="connsiteX3" fmla="*/ 161691 w 410814"/>
                  <a:gd name="connsiteY3" fmla="*/ 30967 h 163252"/>
                  <a:gd name="connsiteX4" fmla="*/ 67037 w 410814"/>
                  <a:gd name="connsiteY4" fmla="*/ 10807 h 163252"/>
                  <a:gd name="connsiteX5" fmla="*/ 1414 w 410814"/>
                  <a:gd name="connsiteY5" fmla="*/ 77757 h 163252"/>
                  <a:gd name="connsiteX6" fmla="*/ 50061 w 410814"/>
                  <a:gd name="connsiteY6" fmla="*/ 75830 h 163252"/>
                  <a:gd name="connsiteX7" fmla="*/ 116718 w 410814"/>
                  <a:gd name="connsiteY7" fmla="*/ 72551 h 163252"/>
                  <a:gd name="connsiteX8" fmla="*/ 223712 w 410814"/>
                  <a:gd name="connsiteY8" fmla="*/ 162150 h 163252"/>
                  <a:gd name="connsiteX9" fmla="*/ 318382 w 410814"/>
                  <a:gd name="connsiteY9" fmla="*/ 100650 h 163252"/>
                  <a:gd name="connsiteX10" fmla="*/ 387402 w 410814"/>
                  <a:gd name="connsiteY10" fmla="*/ 106085 h 163252"/>
                  <a:gd name="connsiteX11" fmla="*/ 394946 w 410814"/>
                  <a:gd name="connsiteY11" fmla="*/ 57036 h 16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814" h="163252">
                    <a:moveTo>
                      <a:pt x="394946" y="57036"/>
                    </a:moveTo>
                    <a:cubicBezTo>
                      <a:pt x="373435" y="49168"/>
                      <a:pt x="346821" y="33803"/>
                      <a:pt x="322909" y="39041"/>
                    </a:cubicBezTo>
                    <a:cubicBezTo>
                      <a:pt x="297496" y="44602"/>
                      <a:pt x="287266" y="70055"/>
                      <a:pt x="268788" y="85357"/>
                    </a:cubicBezTo>
                    <a:cubicBezTo>
                      <a:pt x="218554" y="126964"/>
                      <a:pt x="189293" y="64952"/>
                      <a:pt x="161691" y="30967"/>
                    </a:cubicBezTo>
                    <a:cubicBezTo>
                      <a:pt x="135622" y="-1121"/>
                      <a:pt x="103818" y="-8911"/>
                      <a:pt x="67037" y="10807"/>
                    </a:cubicBezTo>
                    <a:cubicBezTo>
                      <a:pt x="52383" y="18667"/>
                      <a:pt x="-9353" y="54682"/>
                      <a:pt x="1414" y="77757"/>
                    </a:cubicBezTo>
                    <a:cubicBezTo>
                      <a:pt x="9156" y="94362"/>
                      <a:pt x="39657" y="79456"/>
                      <a:pt x="50061" y="75830"/>
                    </a:cubicBezTo>
                    <a:cubicBezTo>
                      <a:pt x="72646" y="67969"/>
                      <a:pt x="93620" y="61089"/>
                      <a:pt x="116718" y="72551"/>
                    </a:cubicBezTo>
                    <a:cubicBezTo>
                      <a:pt x="160049" y="94038"/>
                      <a:pt x="171290" y="152962"/>
                      <a:pt x="223712" y="162150"/>
                    </a:cubicBezTo>
                    <a:cubicBezTo>
                      <a:pt x="277920" y="171653"/>
                      <a:pt x="279698" y="120068"/>
                      <a:pt x="318382" y="100650"/>
                    </a:cubicBezTo>
                    <a:cubicBezTo>
                      <a:pt x="344317" y="87640"/>
                      <a:pt x="362384" y="110675"/>
                      <a:pt x="387402" y="106085"/>
                    </a:cubicBezTo>
                    <a:cubicBezTo>
                      <a:pt x="411243" y="101717"/>
                      <a:pt x="422271" y="67021"/>
                      <a:pt x="394946" y="57036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305D9D25-2EE7-4026-ADB2-BA4896A8948F}"/>
                  </a:ext>
                </a:extLst>
              </p:cNvPr>
              <p:cNvSpPr/>
              <p:nvPr/>
            </p:nvSpPr>
            <p:spPr>
              <a:xfrm>
                <a:off x="13452547" y="5777140"/>
                <a:ext cx="374017" cy="189831"/>
              </a:xfrm>
              <a:custGeom>
                <a:avLst/>
                <a:gdLst>
                  <a:gd name="connsiteX0" fmla="*/ 12893 w 374017"/>
                  <a:gd name="connsiteY0" fmla="*/ 118764 h 189831"/>
                  <a:gd name="connsiteX1" fmla="*/ 56578 w 374017"/>
                  <a:gd name="connsiteY1" fmla="*/ 76311 h 189831"/>
                  <a:gd name="connsiteX2" fmla="*/ 131270 w 374017"/>
                  <a:gd name="connsiteY2" fmla="*/ 73262 h 189831"/>
                  <a:gd name="connsiteX3" fmla="*/ 213577 w 374017"/>
                  <a:gd name="connsiteY3" fmla="*/ 187570 h 189831"/>
                  <a:gd name="connsiteX4" fmla="*/ 330090 w 374017"/>
                  <a:gd name="connsiteY4" fmla="*/ 120154 h 189831"/>
                  <a:gd name="connsiteX5" fmla="*/ 372187 w 374017"/>
                  <a:gd name="connsiteY5" fmla="*/ 69793 h 189831"/>
                  <a:gd name="connsiteX6" fmla="*/ 324686 w 374017"/>
                  <a:gd name="connsiteY6" fmla="*/ 48994 h 189831"/>
                  <a:gd name="connsiteX7" fmla="*/ 232331 w 374017"/>
                  <a:gd name="connsiteY7" fmla="*/ 129902 h 189831"/>
                  <a:gd name="connsiteX8" fmla="*/ 163342 w 374017"/>
                  <a:gd name="connsiteY8" fmla="*/ 38242 h 189831"/>
                  <a:gd name="connsiteX9" fmla="*/ 39317 w 374017"/>
                  <a:gd name="connsiteY9" fmla="*/ 25990 h 189831"/>
                  <a:gd name="connsiteX10" fmla="*/ 12893 w 374017"/>
                  <a:gd name="connsiteY10" fmla="*/ 118764 h 18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017" h="189831">
                    <a:moveTo>
                      <a:pt x="12893" y="118764"/>
                    </a:moveTo>
                    <a:cubicBezTo>
                      <a:pt x="32065" y="122927"/>
                      <a:pt x="44578" y="85743"/>
                      <a:pt x="56578" y="76311"/>
                    </a:cubicBezTo>
                    <a:cubicBezTo>
                      <a:pt x="76485" y="60677"/>
                      <a:pt x="110999" y="57525"/>
                      <a:pt x="131270" y="73262"/>
                    </a:cubicBezTo>
                    <a:cubicBezTo>
                      <a:pt x="170855" y="103976"/>
                      <a:pt x="157212" y="170286"/>
                      <a:pt x="213577" y="187570"/>
                    </a:cubicBezTo>
                    <a:cubicBezTo>
                      <a:pt x="263953" y="203022"/>
                      <a:pt x="287684" y="136672"/>
                      <a:pt x="330090" y="120154"/>
                    </a:cubicBezTo>
                    <a:cubicBezTo>
                      <a:pt x="354744" y="110548"/>
                      <a:pt x="381809" y="104260"/>
                      <a:pt x="372187" y="69793"/>
                    </a:cubicBezTo>
                    <a:cubicBezTo>
                      <a:pt x="365543" y="45960"/>
                      <a:pt x="345968" y="39838"/>
                      <a:pt x="324686" y="48994"/>
                    </a:cubicBezTo>
                    <a:cubicBezTo>
                      <a:pt x="288110" y="64714"/>
                      <a:pt x="275692" y="128757"/>
                      <a:pt x="232331" y="129902"/>
                    </a:cubicBezTo>
                    <a:cubicBezTo>
                      <a:pt x="187468" y="131087"/>
                      <a:pt x="182602" y="66412"/>
                      <a:pt x="163342" y="38242"/>
                    </a:cubicBezTo>
                    <a:cubicBezTo>
                      <a:pt x="133979" y="-4693"/>
                      <a:pt x="73618" y="-15065"/>
                      <a:pt x="39317" y="25990"/>
                    </a:cubicBezTo>
                    <a:cubicBezTo>
                      <a:pt x="28961" y="38376"/>
                      <a:pt x="-23620" y="110856"/>
                      <a:pt x="12893" y="11876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ED2B6137-9E15-4467-AA50-591532534F15}"/>
                  </a:ext>
                </a:extLst>
              </p:cNvPr>
              <p:cNvSpPr/>
              <p:nvPr/>
            </p:nvSpPr>
            <p:spPr>
              <a:xfrm>
                <a:off x="12563093" y="5072193"/>
                <a:ext cx="128699" cy="103376"/>
              </a:xfrm>
              <a:custGeom>
                <a:avLst/>
                <a:gdLst>
                  <a:gd name="connsiteX0" fmla="*/ 15551 w 128699"/>
                  <a:gd name="connsiteY0" fmla="*/ 90535 h 103376"/>
                  <a:gd name="connsiteX1" fmla="*/ 119937 w 128699"/>
                  <a:gd name="connsiteY1" fmla="*/ 85518 h 103376"/>
                  <a:gd name="connsiteX2" fmla="*/ 91198 w 128699"/>
                  <a:gd name="connsiteY2" fmla="*/ 59655 h 103376"/>
                  <a:gd name="connsiteX3" fmla="*/ 55136 w 128699"/>
                  <a:gd name="connsiteY3" fmla="*/ 40909 h 103376"/>
                  <a:gd name="connsiteX4" fmla="*/ 110244 w 128699"/>
                  <a:gd name="connsiteY4" fmla="*/ 2769 h 103376"/>
                  <a:gd name="connsiteX5" fmla="*/ 17123 w 128699"/>
                  <a:gd name="connsiteY5" fmla="*/ 24770 h 103376"/>
                  <a:gd name="connsiteX6" fmla="*/ 15551 w 128699"/>
                  <a:gd name="connsiteY6" fmla="*/ 90535 h 10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699" h="103376">
                    <a:moveTo>
                      <a:pt x="15551" y="90535"/>
                    </a:moveTo>
                    <a:cubicBezTo>
                      <a:pt x="42220" y="108783"/>
                      <a:pt x="95369" y="108151"/>
                      <a:pt x="119937" y="85518"/>
                    </a:cubicBezTo>
                    <a:cubicBezTo>
                      <a:pt x="144940" y="62491"/>
                      <a:pt x="111564" y="58952"/>
                      <a:pt x="91198" y="59655"/>
                    </a:cubicBezTo>
                    <a:cubicBezTo>
                      <a:pt x="75533" y="60200"/>
                      <a:pt x="46209" y="67965"/>
                      <a:pt x="55136" y="40909"/>
                    </a:cubicBezTo>
                    <a:cubicBezTo>
                      <a:pt x="63059" y="16902"/>
                      <a:pt x="106610" y="29122"/>
                      <a:pt x="110244" y="2769"/>
                    </a:cubicBezTo>
                    <a:cubicBezTo>
                      <a:pt x="77469" y="-3108"/>
                      <a:pt x="41367" y="-991"/>
                      <a:pt x="17123" y="24770"/>
                    </a:cubicBezTo>
                    <a:cubicBezTo>
                      <a:pt x="-407" y="43389"/>
                      <a:pt x="-9412" y="73448"/>
                      <a:pt x="15551" y="9053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6" name="图形 13">
            <a:extLst>
              <a:ext uri="{FF2B5EF4-FFF2-40B4-BE49-F238E27FC236}">
                <a16:creationId xmlns:a16="http://schemas.microsoft.com/office/drawing/2014/main" id="{BE98E9AA-D93F-4440-A782-690D7FA12DF7}"/>
              </a:ext>
            </a:extLst>
          </p:cNvPr>
          <p:cNvGrpSpPr/>
          <p:nvPr/>
        </p:nvGrpSpPr>
        <p:grpSpPr>
          <a:xfrm>
            <a:off x="-842898" y="4354309"/>
            <a:ext cx="4897744" cy="5679804"/>
            <a:chOff x="-843000" y="4354322"/>
            <a:chExt cx="4897815" cy="5679886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9AC2781B-5140-4AD8-B59B-FBC8EF8B6748}"/>
                </a:ext>
              </a:extLst>
            </p:cNvPr>
            <p:cNvSpPr/>
            <p:nvPr/>
          </p:nvSpPr>
          <p:spPr>
            <a:xfrm>
              <a:off x="41766" y="6866428"/>
              <a:ext cx="3760258" cy="2298813"/>
            </a:xfrm>
            <a:custGeom>
              <a:avLst/>
              <a:gdLst>
                <a:gd name="connsiteX0" fmla="*/ 0 w 3760258"/>
                <a:gd name="connsiteY0" fmla="*/ 1289247 h 2298813"/>
                <a:gd name="connsiteX1" fmla="*/ 518381 w 3760258"/>
                <a:gd name="connsiteY1" fmla="*/ 1015523 h 2298813"/>
                <a:gd name="connsiteX2" fmla="*/ 1488956 w 3760258"/>
                <a:gd name="connsiteY2" fmla="*/ 1528766 h 2298813"/>
                <a:gd name="connsiteX3" fmla="*/ 1727127 w 3760258"/>
                <a:gd name="connsiteY3" fmla="*/ 1368158 h 2298813"/>
                <a:gd name="connsiteX4" fmla="*/ 1747482 w 3760258"/>
                <a:gd name="connsiteY4" fmla="*/ 1143353 h 2298813"/>
                <a:gd name="connsiteX5" fmla="*/ 1669057 w 3760258"/>
                <a:gd name="connsiteY5" fmla="*/ 963835 h 2298813"/>
                <a:gd name="connsiteX6" fmla="*/ 1476932 w 3760258"/>
                <a:gd name="connsiteY6" fmla="*/ 801808 h 2298813"/>
                <a:gd name="connsiteX7" fmla="*/ 1181068 w 3760258"/>
                <a:gd name="connsiteY7" fmla="*/ 572881 h 2298813"/>
                <a:gd name="connsiteX8" fmla="*/ 1124624 w 3760258"/>
                <a:gd name="connsiteY8" fmla="*/ 529882 h 2298813"/>
                <a:gd name="connsiteX9" fmla="*/ 1124624 w 3760258"/>
                <a:gd name="connsiteY9" fmla="*/ 472103 h 2298813"/>
                <a:gd name="connsiteX10" fmla="*/ 1124624 w 3760258"/>
                <a:gd name="connsiteY10" fmla="*/ 406264 h 2298813"/>
                <a:gd name="connsiteX11" fmla="*/ 1581557 w 3760258"/>
                <a:gd name="connsiteY11" fmla="*/ 479716 h 2298813"/>
                <a:gd name="connsiteX12" fmla="*/ 2221628 w 3760258"/>
                <a:gd name="connsiteY12" fmla="*/ 118845 h 2298813"/>
                <a:gd name="connsiteX13" fmla="*/ 2316822 w 3760258"/>
                <a:gd name="connsiteY13" fmla="*/ 29327 h 2298813"/>
                <a:gd name="connsiteX14" fmla="*/ 2346119 w 3760258"/>
                <a:gd name="connsiteY14" fmla="*/ 181 h 2298813"/>
                <a:gd name="connsiteX15" fmla="*/ 2396607 w 3760258"/>
                <a:gd name="connsiteY15" fmla="*/ 20481 h 2298813"/>
                <a:gd name="connsiteX16" fmla="*/ 2502555 w 3760258"/>
                <a:gd name="connsiteY16" fmla="*/ 63070 h 2298813"/>
                <a:gd name="connsiteX17" fmla="*/ 2752595 w 3760258"/>
                <a:gd name="connsiteY17" fmla="*/ 176632 h 2298813"/>
                <a:gd name="connsiteX18" fmla="*/ 3582264 w 3760258"/>
                <a:gd name="connsiteY18" fmla="*/ 1032926 h 2298813"/>
                <a:gd name="connsiteX19" fmla="*/ 3749135 w 3760258"/>
                <a:gd name="connsiteY19" fmla="*/ 1704971 h 2298813"/>
                <a:gd name="connsiteX20" fmla="*/ 3758780 w 3760258"/>
                <a:gd name="connsiteY20" fmla="*/ 1806039 h 2298813"/>
                <a:gd name="connsiteX21" fmla="*/ 3696941 w 3760258"/>
                <a:gd name="connsiteY21" fmla="*/ 1977855 h 2298813"/>
                <a:gd name="connsiteX22" fmla="*/ 3622433 w 3760258"/>
                <a:gd name="connsiteY22" fmla="*/ 2184886 h 2298813"/>
                <a:gd name="connsiteX23" fmla="*/ 3609935 w 3760258"/>
                <a:gd name="connsiteY23" fmla="*/ 2216520 h 2298813"/>
                <a:gd name="connsiteX24" fmla="*/ 3536463 w 3760258"/>
                <a:gd name="connsiteY24" fmla="*/ 2224832 h 2298813"/>
                <a:gd name="connsiteX25" fmla="*/ 3261404 w 3760258"/>
                <a:gd name="connsiteY25" fmla="*/ 2250130 h 2298813"/>
                <a:gd name="connsiteX26" fmla="*/ 3022990 w 3760258"/>
                <a:gd name="connsiteY26" fmla="*/ 2209999 h 2298813"/>
                <a:gd name="connsiteX27" fmla="*/ 2892319 w 3760258"/>
                <a:gd name="connsiteY27" fmla="*/ 2167928 h 2298813"/>
                <a:gd name="connsiteX28" fmla="*/ 2829408 w 3760258"/>
                <a:gd name="connsiteY28" fmla="*/ 2145846 h 2298813"/>
                <a:gd name="connsiteX29" fmla="*/ 2836297 w 3760258"/>
                <a:gd name="connsiteY29" fmla="*/ 2116648 h 2298813"/>
                <a:gd name="connsiteX30" fmla="*/ 2856356 w 3760258"/>
                <a:gd name="connsiteY30" fmla="*/ 2026135 h 2298813"/>
                <a:gd name="connsiteX31" fmla="*/ 2914440 w 3760258"/>
                <a:gd name="connsiteY31" fmla="*/ 1370044 h 2298813"/>
                <a:gd name="connsiteX32" fmla="*/ 2609478 w 3760258"/>
                <a:gd name="connsiteY32" fmla="*/ 806918 h 2298813"/>
                <a:gd name="connsiteX33" fmla="*/ 2423398 w 3760258"/>
                <a:gd name="connsiteY33" fmla="*/ 646578 h 2298813"/>
                <a:gd name="connsiteX34" fmla="*/ 2376651 w 3760258"/>
                <a:gd name="connsiteY34" fmla="*/ 612389 h 2298813"/>
                <a:gd name="connsiteX35" fmla="*/ 2344752 w 3760258"/>
                <a:gd name="connsiteY35" fmla="*/ 627318 h 2298813"/>
                <a:gd name="connsiteX36" fmla="*/ 2244162 w 3760258"/>
                <a:gd name="connsiteY36" fmla="*/ 693023 h 2298813"/>
                <a:gd name="connsiteX37" fmla="*/ 2196750 w 3760258"/>
                <a:gd name="connsiteY37" fmla="*/ 724791 h 2298813"/>
                <a:gd name="connsiteX38" fmla="*/ 2210727 w 3760258"/>
                <a:gd name="connsiteY38" fmla="*/ 770813 h 2298813"/>
                <a:gd name="connsiteX39" fmla="*/ 2238176 w 3760258"/>
                <a:gd name="connsiteY39" fmla="*/ 878335 h 2298813"/>
                <a:gd name="connsiteX40" fmla="*/ 2250999 w 3760258"/>
                <a:gd name="connsiteY40" fmla="*/ 1609660 h 2298813"/>
                <a:gd name="connsiteX41" fmla="*/ 1851294 w 3760258"/>
                <a:gd name="connsiteY41" fmla="*/ 2160805 h 2298813"/>
                <a:gd name="connsiteX42" fmla="*/ 1186766 w 3760258"/>
                <a:gd name="connsiteY42" fmla="*/ 2279551 h 2298813"/>
                <a:gd name="connsiteX43" fmla="*/ 126103 w 3760258"/>
                <a:gd name="connsiteY43" fmla="*/ 1591915 h 2298813"/>
                <a:gd name="connsiteX44" fmla="*/ 0 w 3760258"/>
                <a:gd name="connsiteY44" fmla="*/ 1289247 h 229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760258" h="2298813">
                  <a:moveTo>
                    <a:pt x="0" y="1289247"/>
                  </a:moveTo>
                  <a:cubicBezTo>
                    <a:pt x="172799" y="1198005"/>
                    <a:pt x="345590" y="1106764"/>
                    <a:pt x="518381" y="1015523"/>
                  </a:cubicBezTo>
                  <a:cubicBezTo>
                    <a:pt x="682229" y="1380815"/>
                    <a:pt x="1093582" y="1615201"/>
                    <a:pt x="1488956" y="1528766"/>
                  </a:cubicBezTo>
                  <a:cubicBezTo>
                    <a:pt x="1585326" y="1507701"/>
                    <a:pt x="1680860" y="1460075"/>
                    <a:pt x="1727127" y="1368158"/>
                  </a:cubicBezTo>
                  <a:cubicBezTo>
                    <a:pt x="1761931" y="1299029"/>
                    <a:pt x="1763239" y="1217852"/>
                    <a:pt x="1747482" y="1143353"/>
                  </a:cubicBezTo>
                  <a:cubicBezTo>
                    <a:pt x="1734208" y="1080589"/>
                    <a:pt x="1709493" y="1014350"/>
                    <a:pt x="1669057" y="963835"/>
                  </a:cubicBezTo>
                  <a:cubicBezTo>
                    <a:pt x="1618245" y="900358"/>
                    <a:pt x="1540138" y="851610"/>
                    <a:pt x="1476932" y="801808"/>
                  </a:cubicBezTo>
                  <a:cubicBezTo>
                    <a:pt x="1378988" y="724620"/>
                    <a:pt x="1280164" y="648569"/>
                    <a:pt x="1181068" y="572881"/>
                  </a:cubicBezTo>
                  <a:cubicBezTo>
                    <a:pt x="1168075" y="562965"/>
                    <a:pt x="1131904" y="545139"/>
                    <a:pt x="1124624" y="529882"/>
                  </a:cubicBezTo>
                  <a:cubicBezTo>
                    <a:pt x="1118526" y="517107"/>
                    <a:pt x="1124624" y="486089"/>
                    <a:pt x="1124624" y="472103"/>
                  </a:cubicBezTo>
                  <a:lnTo>
                    <a:pt x="1124624" y="406264"/>
                  </a:lnTo>
                  <a:cubicBezTo>
                    <a:pt x="1268398" y="458718"/>
                    <a:pt x="1428751" y="487582"/>
                    <a:pt x="1581557" y="479716"/>
                  </a:cubicBezTo>
                  <a:cubicBezTo>
                    <a:pt x="1835950" y="466614"/>
                    <a:pt x="2040204" y="282423"/>
                    <a:pt x="2221628" y="118845"/>
                  </a:cubicBezTo>
                  <a:cubicBezTo>
                    <a:pt x="2253978" y="89676"/>
                    <a:pt x="2285780" y="59892"/>
                    <a:pt x="2316822" y="29327"/>
                  </a:cubicBezTo>
                  <a:cubicBezTo>
                    <a:pt x="2322765" y="23466"/>
                    <a:pt x="2337819" y="1815"/>
                    <a:pt x="2346119" y="181"/>
                  </a:cubicBezTo>
                  <a:cubicBezTo>
                    <a:pt x="2357221" y="-2010"/>
                    <a:pt x="2386400" y="16373"/>
                    <a:pt x="2396607" y="20481"/>
                  </a:cubicBezTo>
                  <a:cubicBezTo>
                    <a:pt x="2431920" y="34675"/>
                    <a:pt x="2467234" y="48869"/>
                    <a:pt x="2502555" y="63070"/>
                  </a:cubicBezTo>
                  <a:cubicBezTo>
                    <a:pt x="2588533" y="97631"/>
                    <a:pt x="2674961" y="125864"/>
                    <a:pt x="2752595" y="176632"/>
                  </a:cubicBezTo>
                  <a:cubicBezTo>
                    <a:pt x="3082036" y="392078"/>
                    <a:pt x="3432510" y="655499"/>
                    <a:pt x="3582264" y="1032926"/>
                  </a:cubicBezTo>
                  <a:cubicBezTo>
                    <a:pt x="3667385" y="1247451"/>
                    <a:pt x="3718145" y="1476527"/>
                    <a:pt x="3749135" y="1704971"/>
                  </a:cubicBezTo>
                  <a:cubicBezTo>
                    <a:pt x="3753355" y="1736116"/>
                    <a:pt x="3764183" y="1774910"/>
                    <a:pt x="3758780" y="1806039"/>
                  </a:cubicBezTo>
                  <a:cubicBezTo>
                    <a:pt x="3748891" y="1863091"/>
                    <a:pt x="3716497" y="1923544"/>
                    <a:pt x="3696941" y="1977855"/>
                  </a:cubicBezTo>
                  <a:cubicBezTo>
                    <a:pt x="3672107" y="2046865"/>
                    <a:pt x="3647267" y="2115876"/>
                    <a:pt x="3622433" y="2184886"/>
                  </a:cubicBezTo>
                  <a:cubicBezTo>
                    <a:pt x="3619691" y="2192499"/>
                    <a:pt x="3616299" y="2211737"/>
                    <a:pt x="3609935" y="2216520"/>
                  </a:cubicBezTo>
                  <a:cubicBezTo>
                    <a:pt x="3596669" y="2226480"/>
                    <a:pt x="3552390" y="2223086"/>
                    <a:pt x="3536463" y="2224832"/>
                  </a:cubicBezTo>
                  <a:cubicBezTo>
                    <a:pt x="3445008" y="2234889"/>
                    <a:pt x="3353303" y="2245079"/>
                    <a:pt x="3261404" y="2250130"/>
                  </a:cubicBezTo>
                  <a:cubicBezTo>
                    <a:pt x="3178804" y="2254668"/>
                    <a:pt x="3101762" y="2233529"/>
                    <a:pt x="3022990" y="2209999"/>
                  </a:cubicBezTo>
                  <a:cubicBezTo>
                    <a:pt x="2979147" y="2196896"/>
                    <a:pt x="2935623" y="2182724"/>
                    <a:pt x="2892319" y="2167928"/>
                  </a:cubicBezTo>
                  <a:cubicBezTo>
                    <a:pt x="2882586" y="2164601"/>
                    <a:pt x="2834966" y="2155636"/>
                    <a:pt x="2829408" y="2145846"/>
                  </a:cubicBezTo>
                  <a:cubicBezTo>
                    <a:pt x="2826969" y="2141545"/>
                    <a:pt x="2835166" y="2121372"/>
                    <a:pt x="2836297" y="2116648"/>
                  </a:cubicBezTo>
                  <a:cubicBezTo>
                    <a:pt x="2843473" y="2086588"/>
                    <a:pt x="2850095" y="2056395"/>
                    <a:pt x="2856356" y="2026135"/>
                  </a:cubicBezTo>
                  <a:cubicBezTo>
                    <a:pt x="2900553" y="1812464"/>
                    <a:pt x="2933095" y="1588528"/>
                    <a:pt x="2914440" y="1370044"/>
                  </a:cubicBezTo>
                  <a:cubicBezTo>
                    <a:pt x="2895002" y="1142432"/>
                    <a:pt x="2768656" y="962609"/>
                    <a:pt x="2609478" y="806918"/>
                  </a:cubicBezTo>
                  <a:cubicBezTo>
                    <a:pt x="2550913" y="749637"/>
                    <a:pt x="2488608" y="696076"/>
                    <a:pt x="2423398" y="646578"/>
                  </a:cubicBezTo>
                  <a:cubicBezTo>
                    <a:pt x="2411972" y="637895"/>
                    <a:pt x="2391108" y="615285"/>
                    <a:pt x="2376651" y="612389"/>
                  </a:cubicBezTo>
                  <a:cubicBezTo>
                    <a:pt x="2365048" y="610056"/>
                    <a:pt x="2356326" y="619750"/>
                    <a:pt x="2344752" y="627318"/>
                  </a:cubicBezTo>
                  <a:cubicBezTo>
                    <a:pt x="2311220" y="649222"/>
                    <a:pt x="2277687" y="671126"/>
                    <a:pt x="2244162" y="693023"/>
                  </a:cubicBezTo>
                  <a:cubicBezTo>
                    <a:pt x="2235153" y="698906"/>
                    <a:pt x="2200002" y="714422"/>
                    <a:pt x="2196750" y="724791"/>
                  </a:cubicBezTo>
                  <a:cubicBezTo>
                    <a:pt x="2194008" y="733526"/>
                    <a:pt x="2208332" y="762412"/>
                    <a:pt x="2210727" y="770813"/>
                  </a:cubicBezTo>
                  <a:cubicBezTo>
                    <a:pt x="2220896" y="806376"/>
                    <a:pt x="2229972" y="842266"/>
                    <a:pt x="2238176" y="878335"/>
                  </a:cubicBezTo>
                  <a:cubicBezTo>
                    <a:pt x="2291937" y="1114645"/>
                    <a:pt x="2317051" y="1373313"/>
                    <a:pt x="2250999" y="1609660"/>
                  </a:cubicBezTo>
                  <a:cubicBezTo>
                    <a:pt x="2188635" y="1832860"/>
                    <a:pt x="2044565" y="2033719"/>
                    <a:pt x="1851294" y="2160805"/>
                  </a:cubicBezTo>
                  <a:cubicBezTo>
                    <a:pt x="1651363" y="2292282"/>
                    <a:pt x="1418839" y="2324822"/>
                    <a:pt x="1186766" y="2279551"/>
                  </a:cubicBezTo>
                  <a:cubicBezTo>
                    <a:pt x="774038" y="2199013"/>
                    <a:pt x="350889" y="1956857"/>
                    <a:pt x="126103" y="1591915"/>
                  </a:cubicBezTo>
                  <a:cubicBezTo>
                    <a:pt x="68550" y="1498476"/>
                    <a:pt x="25070" y="1396309"/>
                    <a:pt x="0" y="1289247"/>
                  </a:cubicBezTo>
                </a:path>
              </a:pathLst>
            </a:custGeom>
            <a:solidFill>
              <a:schemeClr val="accent3"/>
            </a:solidFill>
            <a:ln w="789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38" name="图形 13">
              <a:extLst>
                <a:ext uri="{FF2B5EF4-FFF2-40B4-BE49-F238E27FC236}">
                  <a16:creationId xmlns:a16="http://schemas.microsoft.com/office/drawing/2014/main" id="{25ED09AD-30C5-4867-9D0C-2CA60AE48E17}"/>
                </a:ext>
              </a:extLst>
            </p:cNvPr>
            <p:cNvGrpSpPr/>
            <p:nvPr/>
          </p:nvGrpSpPr>
          <p:grpSpPr>
            <a:xfrm>
              <a:off x="-843000" y="4354322"/>
              <a:ext cx="4897815" cy="5679886"/>
              <a:chOff x="-843000" y="4354322"/>
              <a:chExt cx="4897815" cy="5679886"/>
            </a:xfrm>
            <a:solidFill>
              <a:srgbClr val="000000"/>
            </a:solidFill>
          </p:grpSpPr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27CB247C-AA86-4A4A-8FE7-F088E5E73D3C}"/>
                  </a:ext>
                </a:extLst>
              </p:cNvPr>
              <p:cNvSpPr/>
              <p:nvPr/>
            </p:nvSpPr>
            <p:spPr>
              <a:xfrm>
                <a:off x="-843000" y="4401721"/>
                <a:ext cx="4668724" cy="5632488"/>
              </a:xfrm>
              <a:custGeom>
                <a:avLst/>
                <a:gdLst>
                  <a:gd name="connsiteX0" fmla="*/ 4597282 w 4668724"/>
                  <a:gd name="connsiteY0" fmla="*/ 4257563 h 5632488"/>
                  <a:gd name="connsiteX1" fmla="*/ 4454144 w 4668724"/>
                  <a:gd name="connsiteY1" fmla="*/ 4611056 h 5632488"/>
                  <a:gd name="connsiteX2" fmla="*/ 4430419 w 4668724"/>
                  <a:gd name="connsiteY2" fmla="*/ 4574013 h 5632488"/>
                  <a:gd name="connsiteX3" fmla="*/ 4373396 w 4668724"/>
                  <a:gd name="connsiteY3" fmla="*/ 4586738 h 5632488"/>
                  <a:gd name="connsiteX4" fmla="*/ 4181176 w 4668724"/>
                  <a:gd name="connsiteY4" fmla="*/ 4582465 h 5632488"/>
                  <a:gd name="connsiteX5" fmla="*/ 4210940 w 4668724"/>
                  <a:gd name="connsiteY5" fmla="*/ 4521616 h 5632488"/>
                  <a:gd name="connsiteX6" fmla="*/ 4167720 w 4668724"/>
                  <a:gd name="connsiteY6" fmla="*/ 4471300 h 5632488"/>
                  <a:gd name="connsiteX7" fmla="*/ 4234606 w 4668724"/>
                  <a:gd name="connsiteY7" fmla="*/ 4501462 h 5632488"/>
                  <a:gd name="connsiteX8" fmla="*/ 4209728 w 4668724"/>
                  <a:gd name="connsiteY8" fmla="*/ 4435109 h 5632488"/>
                  <a:gd name="connsiteX9" fmla="*/ 4216352 w 4668724"/>
                  <a:gd name="connsiteY9" fmla="*/ 4406311 h 5632488"/>
                  <a:gd name="connsiteX10" fmla="*/ 4175986 w 4668724"/>
                  <a:gd name="connsiteY10" fmla="*/ 4434391 h 5632488"/>
                  <a:gd name="connsiteX11" fmla="*/ 4184110 w 4668724"/>
                  <a:gd name="connsiteY11" fmla="*/ 4407992 h 5632488"/>
                  <a:gd name="connsiteX12" fmla="*/ 4196886 w 4668724"/>
                  <a:gd name="connsiteY12" fmla="*/ 4389045 h 5632488"/>
                  <a:gd name="connsiteX13" fmla="*/ 4202246 w 4668724"/>
                  <a:gd name="connsiteY13" fmla="*/ 4326448 h 5632488"/>
                  <a:gd name="connsiteX14" fmla="*/ 4180540 w 4668724"/>
                  <a:gd name="connsiteY14" fmla="*/ 4312790 h 5632488"/>
                  <a:gd name="connsiteX15" fmla="*/ 4174825 w 4668724"/>
                  <a:gd name="connsiteY15" fmla="*/ 4287221 h 5632488"/>
                  <a:gd name="connsiteX16" fmla="*/ 4171284 w 4668724"/>
                  <a:gd name="connsiteY16" fmla="*/ 4256853 h 5632488"/>
                  <a:gd name="connsiteX17" fmla="*/ 4173095 w 4668724"/>
                  <a:gd name="connsiteY17" fmla="*/ 4216980 h 5632488"/>
                  <a:gd name="connsiteX18" fmla="*/ 4143685 w 4668724"/>
                  <a:gd name="connsiteY18" fmla="*/ 4242216 h 5632488"/>
                  <a:gd name="connsiteX19" fmla="*/ 4125143 w 4668724"/>
                  <a:gd name="connsiteY19" fmla="*/ 4180797 h 5632488"/>
                  <a:gd name="connsiteX20" fmla="*/ 4104346 w 4668724"/>
                  <a:gd name="connsiteY20" fmla="*/ 4150888 h 5632488"/>
                  <a:gd name="connsiteX21" fmla="*/ 4080111 w 4668724"/>
                  <a:gd name="connsiteY21" fmla="*/ 4145821 h 5632488"/>
                  <a:gd name="connsiteX22" fmla="*/ 4009611 w 4668724"/>
                  <a:gd name="connsiteY22" fmla="*/ 4172672 h 5632488"/>
                  <a:gd name="connsiteX23" fmla="*/ 3915866 w 4668724"/>
                  <a:gd name="connsiteY23" fmla="*/ 4316212 h 5632488"/>
                  <a:gd name="connsiteX24" fmla="*/ 3849683 w 4668724"/>
                  <a:gd name="connsiteY24" fmla="*/ 4480455 h 5632488"/>
                  <a:gd name="connsiteX25" fmla="*/ 3831015 w 4668724"/>
                  <a:gd name="connsiteY25" fmla="*/ 4532460 h 5632488"/>
                  <a:gd name="connsiteX26" fmla="*/ 3776646 w 4668724"/>
                  <a:gd name="connsiteY26" fmla="*/ 4520631 h 5632488"/>
                  <a:gd name="connsiteX27" fmla="*/ 3770850 w 4668724"/>
                  <a:gd name="connsiteY27" fmla="*/ 4468337 h 5632488"/>
                  <a:gd name="connsiteX28" fmla="*/ 3797058 w 4668724"/>
                  <a:gd name="connsiteY28" fmla="*/ 4391030 h 5632488"/>
                  <a:gd name="connsiteX29" fmla="*/ 3812872 w 4668724"/>
                  <a:gd name="connsiteY29" fmla="*/ 4288214 h 5632488"/>
                  <a:gd name="connsiteX30" fmla="*/ 3840870 w 4668724"/>
                  <a:gd name="connsiteY30" fmla="*/ 4071818 h 5632488"/>
                  <a:gd name="connsiteX31" fmla="*/ 3840663 w 4668724"/>
                  <a:gd name="connsiteY31" fmla="*/ 4002910 h 5632488"/>
                  <a:gd name="connsiteX32" fmla="*/ 3848189 w 4668724"/>
                  <a:gd name="connsiteY32" fmla="*/ 3936744 h 5632488"/>
                  <a:gd name="connsiteX33" fmla="*/ 3839709 w 4668724"/>
                  <a:gd name="connsiteY33" fmla="*/ 3919937 h 5632488"/>
                  <a:gd name="connsiteX34" fmla="*/ 3852233 w 4668724"/>
                  <a:gd name="connsiteY34" fmla="*/ 3914093 h 5632488"/>
                  <a:gd name="connsiteX35" fmla="*/ 3842009 w 4668724"/>
                  <a:gd name="connsiteY35" fmla="*/ 3881998 h 5632488"/>
                  <a:gd name="connsiteX36" fmla="*/ 3843450 w 4668724"/>
                  <a:gd name="connsiteY36" fmla="*/ 3835393 h 5632488"/>
                  <a:gd name="connsiteX37" fmla="*/ 3817648 w 4668724"/>
                  <a:gd name="connsiteY37" fmla="*/ 3639856 h 5632488"/>
                  <a:gd name="connsiteX38" fmla="*/ 3747081 w 4668724"/>
                  <a:gd name="connsiteY38" fmla="*/ 3442785 h 5632488"/>
                  <a:gd name="connsiteX39" fmla="*/ 3687115 w 4668724"/>
                  <a:gd name="connsiteY39" fmla="*/ 3268483 h 5632488"/>
                  <a:gd name="connsiteX40" fmla="*/ 3595670 w 4668724"/>
                  <a:gd name="connsiteY40" fmla="*/ 3142193 h 5632488"/>
                  <a:gd name="connsiteX41" fmla="*/ 3543829 w 4668724"/>
                  <a:gd name="connsiteY41" fmla="*/ 3090885 h 5632488"/>
                  <a:gd name="connsiteX42" fmla="*/ 3507810 w 4668724"/>
                  <a:gd name="connsiteY42" fmla="*/ 3065516 h 5632488"/>
                  <a:gd name="connsiteX43" fmla="*/ 3468109 w 4668724"/>
                  <a:gd name="connsiteY43" fmla="*/ 3057620 h 5632488"/>
                  <a:gd name="connsiteX44" fmla="*/ 3416675 w 4668724"/>
                  <a:gd name="connsiteY44" fmla="*/ 3023452 h 5632488"/>
                  <a:gd name="connsiteX45" fmla="*/ 3370631 w 4668724"/>
                  <a:gd name="connsiteY45" fmla="*/ 2999097 h 5632488"/>
                  <a:gd name="connsiteX46" fmla="*/ 3321548 w 4668724"/>
                  <a:gd name="connsiteY46" fmla="*/ 2965055 h 5632488"/>
                  <a:gd name="connsiteX47" fmla="*/ 3279977 w 4668724"/>
                  <a:gd name="connsiteY47" fmla="*/ 2948618 h 5632488"/>
                  <a:gd name="connsiteX48" fmla="*/ 3299354 w 4668724"/>
                  <a:gd name="connsiteY48" fmla="*/ 2737393 h 5632488"/>
                  <a:gd name="connsiteX49" fmla="*/ 3258329 w 4668724"/>
                  <a:gd name="connsiteY49" fmla="*/ 2817736 h 5632488"/>
                  <a:gd name="connsiteX50" fmla="*/ 3204123 w 4668724"/>
                  <a:gd name="connsiteY50" fmla="*/ 2917331 h 5632488"/>
                  <a:gd name="connsiteX51" fmla="*/ 3094180 w 4668724"/>
                  <a:gd name="connsiteY51" fmla="*/ 3098899 h 5632488"/>
                  <a:gd name="connsiteX52" fmla="*/ 3013211 w 4668724"/>
                  <a:gd name="connsiteY52" fmla="*/ 3076515 h 5632488"/>
                  <a:gd name="connsiteX53" fmla="*/ 3000716 w 4668724"/>
                  <a:gd name="connsiteY53" fmla="*/ 3017948 h 5632488"/>
                  <a:gd name="connsiteX54" fmla="*/ 2910395 w 4668724"/>
                  <a:gd name="connsiteY54" fmla="*/ 3062605 h 5632488"/>
                  <a:gd name="connsiteX55" fmla="*/ 2792681 w 4668724"/>
                  <a:gd name="connsiteY55" fmla="*/ 3289274 h 5632488"/>
                  <a:gd name="connsiteX56" fmla="*/ 2781843 w 4668724"/>
                  <a:gd name="connsiteY56" fmla="*/ 3406335 h 5632488"/>
                  <a:gd name="connsiteX57" fmla="*/ 2864387 w 4668724"/>
                  <a:gd name="connsiteY57" fmla="*/ 3470531 h 5632488"/>
                  <a:gd name="connsiteX58" fmla="*/ 2991024 w 4668724"/>
                  <a:gd name="connsiteY58" fmla="*/ 3494137 h 5632488"/>
                  <a:gd name="connsiteX59" fmla="*/ 3052017 w 4668724"/>
                  <a:gd name="connsiteY59" fmla="*/ 3494856 h 5632488"/>
                  <a:gd name="connsiteX60" fmla="*/ 3097559 w 4668724"/>
                  <a:gd name="connsiteY60" fmla="*/ 3454206 h 5632488"/>
                  <a:gd name="connsiteX61" fmla="*/ 3122392 w 4668724"/>
                  <a:gd name="connsiteY61" fmla="*/ 3465850 h 5632488"/>
                  <a:gd name="connsiteX62" fmla="*/ 3152941 w 4668724"/>
                  <a:gd name="connsiteY62" fmla="*/ 3686409 h 5632488"/>
                  <a:gd name="connsiteX63" fmla="*/ 3130606 w 4668724"/>
                  <a:gd name="connsiteY63" fmla="*/ 3894405 h 5632488"/>
                  <a:gd name="connsiteX64" fmla="*/ 3074980 w 4668724"/>
                  <a:gd name="connsiteY64" fmla="*/ 4103557 h 5632488"/>
                  <a:gd name="connsiteX65" fmla="*/ 2966649 w 4668724"/>
                  <a:gd name="connsiteY65" fmla="*/ 4286954 h 5632488"/>
                  <a:gd name="connsiteX66" fmla="*/ 2924028 w 4668724"/>
                  <a:gd name="connsiteY66" fmla="*/ 4286073 h 5632488"/>
                  <a:gd name="connsiteX67" fmla="*/ 2916597 w 4668724"/>
                  <a:gd name="connsiteY67" fmla="*/ 4248164 h 5632488"/>
                  <a:gd name="connsiteX68" fmla="*/ 2900451 w 4668724"/>
                  <a:gd name="connsiteY68" fmla="*/ 4235032 h 5632488"/>
                  <a:gd name="connsiteX69" fmla="*/ 2893561 w 4668724"/>
                  <a:gd name="connsiteY69" fmla="*/ 4204944 h 5632488"/>
                  <a:gd name="connsiteX70" fmla="*/ 2865282 w 4668724"/>
                  <a:gd name="connsiteY70" fmla="*/ 4232750 h 5632488"/>
                  <a:gd name="connsiteX71" fmla="*/ 2784460 w 4668724"/>
                  <a:gd name="connsiteY71" fmla="*/ 4200500 h 5632488"/>
                  <a:gd name="connsiteX72" fmla="*/ 2691285 w 4668724"/>
                  <a:gd name="connsiteY72" fmla="*/ 4298680 h 5632488"/>
                  <a:gd name="connsiteX73" fmla="*/ 2677645 w 4668724"/>
                  <a:gd name="connsiteY73" fmla="*/ 4335493 h 5632488"/>
                  <a:gd name="connsiteX74" fmla="*/ 2683507 w 4668724"/>
                  <a:gd name="connsiteY74" fmla="*/ 4362787 h 5632488"/>
                  <a:gd name="connsiteX75" fmla="*/ 2670947 w 4668724"/>
                  <a:gd name="connsiteY75" fmla="*/ 4368780 h 5632488"/>
                  <a:gd name="connsiteX76" fmla="*/ 2656382 w 4668724"/>
                  <a:gd name="connsiteY76" fmla="*/ 4426436 h 5632488"/>
                  <a:gd name="connsiteX77" fmla="*/ 2594265 w 4668724"/>
                  <a:gd name="connsiteY77" fmla="*/ 4578554 h 5632488"/>
                  <a:gd name="connsiteX78" fmla="*/ 2454284 w 4668724"/>
                  <a:gd name="connsiteY78" fmla="*/ 4615233 h 5632488"/>
                  <a:gd name="connsiteX79" fmla="*/ 2240770 w 4668724"/>
                  <a:gd name="connsiteY79" fmla="*/ 4631521 h 5632488"/>
                  <a:gd name="connsiteX80" fmla="*/ 2042450 w 4668724"/>
                  <a:gd name="connsiteY80" fmla="*/ 4615685 h 5632488"/>
                  <a:gd name="connsiteX81" fmla="*/ 2001847 w 4668724"/>
                  <a:gd name="connsiteY81" fmla="*/ 4582739 h 5632488"/>
                  <a:gd name="connsiteX82" fmla="*/ 2033438 w 4668724"/>
                  <a:gd name="connsiteY82" fmla="*/ 4588049 h 5632488"/>
                  <a:gd name="connsiteX83" fmla="*/ 2026340 w 4668724"/>
                  <a:gd name="connsiteY83" fmla="*/ 4562629 h 5632488"/>
                  <a:gd name="connsiteX84" fmla="*/ 2004612 w 4668724"/>
                  <a:gd name="connsiteY84" fmla="*/ 4533393 h 5632488"/>
                  <a:gd name="connsiteX85" fmla="*/ 2011081 w 4668724"/>
                  <a:gd name="connsiteY85" fmla="*/ 4499002 h 5632488"/>
                  <a:gd name="connsiteX86" fmla="*/ 1984680 w 4668724"/>
                  <a:gd name="connsiteY86" fmla="*/ 4504750 h 5632488"/>
                  <a:gd name="connsiteX87" fmla="*/ 1988214 w 4668724"/>
                  <a:gd name="connsiteY87" fmla="*/ 4480404 h 5632488"/>
                  <a:gd name="connsiteX88" fmla="*/ 1974892 w 4668724"/>
                  <a:gd name="connsiteY88" fmla="*/ 4456346 h 5632488"/>
                  <a:gd name="connsiteX89" fmla="*/ 1979853 w 4668724"/>
                  <a:gd name="connsiteY89" fmla="*/ 4408274 h 5632488"/>
                  <a:gd name="connsiteX90" fmla="*/ 1947441 w 4668724"/>
                  <a:gd name="connsiteY90" fmla="*/ 4377217 h 5632488"/>
                  <a:gd name="connsiteX91" fmla="*/ 1937009 w 4668724"/>
                  <a:gd name="connsiteY91" fmla="*/ 4358299 h 5632488"/>
                  <a:gd name="connsiteX92" fmla="*/ 1927598 w 4668724"/>
                  <a:gd name="connsiteY92" fmla="*/ 4354425 h 5632488"/>
                  <a:gd name="connsiteX93" fmla="*/ 1928130 w 4668724"/>
                  <a:gd name="connsiteY93" fmla="*/ 4327893 h 5632488"/>
                  <a:gd name="connsiteX94" fmla="*/ 1884097 w 4668724"/>
                  <a:gd name="connsiteY94" fmla="*/ 4339848 h 5632488"/>
                  <a:gd name="connsiteX95" fmla="*/ 1876696 w 4668724"/>
                  <a:gd name="connsiteY95" fmla="*/ 4307605 h 5632488"/>
                  <a:gd name="connsiteX96" fmla="*/ 1856676 w 4668724"/>
                  <a:gd name="connsiteY96" fmla="*/ 4313501 h 5632488"/>
                  <a:gd name="connsiteX97" fmla="*/ 1844788 w 4668724"/>
                  <a:gd name="connsiteY97" fmla="*/ 4304850 h 5632488"/>
                  <a:gd name="connsiteX98" fmla="*/ 1826357 w 4668724"/>
                  <a:gd name="connsiteY98" fmla="*/ 4344396 h 5632488"/>
                  <a:gd name="connsiteX99" fmla="*/ 1695898 w 4668724"/>
                  <a:gd name="connsiteY99" fmla="*/ 4415526 h 5632488"/>
                  <a:gd name="connsiteX100" fmla="*/ 1643274 w 4668724"/>
                  <a:gd name="connsiteY100" fmla="*/ 4485174 h 5632488"/>
                  <a:gd name="connsiteX101" fmla="*/ 1586280 w 4668724"/>
                  <a:gd name="connsiteY101" fmla="*/ 4451664 h 5632488"/>
                  <a:gd name="connsiteX102" fmla="*/ 1516068 w 4668724"/>
                  <a:gd name="connsiteY102" fmla="*/ 4409815 h 5632488"/>
                  <a:gd name="connsiteX103" fmla="*/ 1222413 w 4668724"/>
                  <a:gd name="connsiteY103" fmla="*/ 4200181 h 5632488"/>
                  <a:gd name="connsiteX104" fmla="*/ 1138819 w 4668724"/>
                  <a:gd name="connsiteY104" fmla="*/ 4090247 h 5632488"/>
                  <a:gd name="connsiteX105" fmla="*/ 1129844 w 4668724"/>
                  <a:gd name="connsiteY105" fmla="*/ 4037605 h 5632488"/>
                  <a:gd name="connsiteX106" fmla="*/ 1077234 w 4668724"/>
                  <a:gd name="connsiteY106" fmla="*/ 3987444 h 5632488"/>
                  <a:gd name="connsiteX107" fmla="*/ 1104707 w 4668724"/>
                  <a:gd name="connsiteY107" fmla="*/ 3935018 h 5632488"/>
                  <a:gd name="connsiteX108" fmla="*/ 1087496 w 4668724"/>
                  <a:gd name="connsiteY108" fmla="*/ 3868473 h 5632488"/>
                  <a:gd name="connsiteX109" fmla="*/ 1044357 w 4668724"/>
                  <a:gd name="connsiteY109" fmla="*/ 3804069 h 5632488"/>
                  <a:gd name="connsiteX110" fmla="*/ 988790 w 4668724"/>
                  <a:gd name="connsiteY110" fmla="*/ 3832401 h 5632488"/>
                  <a:gd name="connsiteX111" fmla="*/ 987260 w 4668724"/>
                  <a:gd name="connsiteY111" fmla="*/ 3784152 h 5632488"/>
                  <a:gd name="connsiteX112" fmla="*/ 945378 w 4668724"/>
                  <a:gd name="connsiteY112" fmla="*/ 3816172 h 5632488"/>
                  <a:gd name="connsiteX113" fmla="*/ 920833 w 4668724"/>
                  <a:gd name="connsiteY113" fmla="*/ 3719629 h 5632488"/>
                  <a:gd name="connsiteX114" fmla="*/ 981693 w 4668724"/>
                  <a:gd name="connsiteY114" fmla="*/ 3692512 h 5632488"/>
                  <a:gd name="connsiteX115" fmla="*/ 1060578 w 4668724"/>
                  <a:gd name="connsiteY115" fmla="*/ 3652381 h 5632488"/>
                  <a:gd name="connsiteX116" fmla="*/ 1403515 w 4668724"/>
                  <a:gd name="connsiteY116" fmla="*/ 3460910 h 5632488"/>
                  <a:gd name="connsiteX117" fmla="*/ 1465151 w 4668724"/>
                  <a:gd name="connsiteY117" fmla="*/ 3601273 h 5632488"/>
                  <a:gd name="connsiteX118" fmla="*/ 1517990 w 4668724"/>
                  <a:gd name="connsiteY118" fmla="*/ 3720088 h 5632488"/>
                  <a:gd name="connsiteX119" fmla="*/ 1490317 w 4668724"/>
                  <a:gd name="connsiteY119" fmla="*/ 3859636 h 5632488"/>
                  <a:gd name="connsiteX120" fmla="*/ 1525679 w 4668724"/>
                  <a:gd name="connsiteY120" fmla="*/ 3892050 h 5632488"/>
                  <a:gd name="connsiteX121" fmla="*/ 1581356 w 4668724"/>
                  <a:gd name="connsiteY121" fmla="*/ 3955179 h 5632488"/>
                  <a:gd name="connsiteX122" fmla="*/ 1660862 w 4668724"/>
                  <a:gd name="connsiteY122" fmla="*/ 3920804 h 5632488"/>
                  <a:gd name="connsiteX123" fmla="*/ 1690501 w 4668724"/>
                  <a:gd name="connsiteY123" fmla="*/ 3970505 h 5632488"/>
                  <a:gd name="connsiteX124" fmla="*/ 1699476 w 4668724"/>
                  <a:gd name="connsiteY124" fmla="*/ 3942610 h 5632488"/>
                  <a:gd name="connsiteX125" fmla="*/ 1718683 w 4668724"/>
                  <a:gd name="connsiteY125" fmla="*/ 3945980 h 5632488"/>
                  <a:gd name="connsiteX126" fmla="*/ 1722550 w 4668724"/>
                  <a:gd name="connsiteY126" fmla="*/ 3934299 h 5632488"/>
                  <a:gd name="connsiteX127" fmla="*/ 1780017 w 4668724"/>
                  <a:gd name="connsiteY127" fmla="*/ 3934632 h 5632488"/>
                  <a:gd name="connsiteX128" fmla="*/ 1792570 w 4668724"/>
                  <a:gd name="connsiteY128" fmla="*/ 3910138 h 5632488"/>
                  <a:gd name="connsiteX129" fmla="*/ 1844115 w 4668724"/>
                  <a:gd name="connsiteY129" fmla="*/ 3927951 h 5632488"/>
                  <a:gd name="connsiteX130" fmla="*/ 1955137 w 4668724"/>
                  <a:gd name="connsiteY130" fmla="*/ 3963972 h 5632488"/>
                  <a:gd name="connsiteX131" fmla="*/ 2181079 w 4668724"/>
                  <a:gd name="connsiteY131" fmla="*/ 3993229 h 5632488"/>
                  <a:gd name="connsiteX132" fmla="*/ 2244001 w 4668724"/>
                  <a:gd name="connsiteY132" fmla="*/ 4021939 h 5632488"/>
                  <a:gd name="connsiteX133" fmla="*/ 2266609 w 4668724"/>
                  <a:gd name="connsiteY133" fmla="*/ 4047286 h 5632488"/>
                  <a:gd name="connsiteX134" fmla="*/ 2299952 w 4668724"/>
                  <a:gd name="connsiteY134" fmla="*/ 4038331 h 5632488"/>
                  <a:gd name="connsiteX135" fmla="*/ 2320816 w 4668724"/>
                  <a:gd name="connsiteY135" fmla="*/ 4038456 h 5632488"/>
                  <a:gd name="connsiteX136" fmla="*/ 2341354 w 4668724"/>
                  <a:gd name="connsiteY136" fmla="*/ 4063841 h 5632488"/>
                  <a:gd name="connsiteX137" fmla="*/ 2398525 w 4668724"/>
                  <a:gd name="connsiteY137" fmla="*/ 4063996 h 5632488"/>
                  <a:gd name="connsiteX138" fmla="*/ 2412616 w 4668724"/>
                  <a:gd name="connsiteY138" fmla="*/ 4082587 h 5632488"/>
                  <a:gd name="connsiteX139" fmla="*/ 2433931 w 4668724"/>
                  <a:gd name="connsiteY139" fmla="*/ 4044915 h 5632488"/>
                  <a:gd name="connsiteX140" fmla="*/ 2469846 w 4668724"/>
                  <a:gd name="connsiteY140" fmla="*/ 4072025 h 5632488"/>
                  <a:gd name="connsiteX141" fmla="*/ 2505377 w 4668724"/>
                  <a:gd name="connsiteY141" fmla="*/ 4037671 h 5632488"/>
                  <a:gd name="connsiteX142" fmla="*/ 2520245 w 4668724"/>
                  <a:gd name="connsiteY142" fmla="*/ 4018183 h 5632488"/>
                  <a:gd name="connsiteX143" fmla="*/ 2506139 w 4668724"/>
                  <a:gd name="connsiteY143" fmla="*/ 3972157 h 5632488"/>
                  <a:gd name="connsiteX144" fmla="*/ 2553728 w 4668724"/>
                  <a:gd name="connsiteY144" fmla="*/ 4001903 h 5632488"/>
                  <a:gd name="connsiteX145" fmla="*/ 2614219 w 4668724"/>
                  <a:gd name="connsiteY145" fmla="*/ 3978008 h 5632488"/>
                  <a:gd name="connsiteX146" fmla="*/ 2606981 w 4668724"/>
                  <a:gd name="connsiteY146" fmla="*/ 3949002 h 5632488"/>
                  <a:gd name="connsiteX147" fmla="*/ 2630839 w 4668724"/>
                  <a:gd name="connsiteY147" fmla="*/ 3958505 h 5632488"/>
                  <a:gd name="connsiteX148" fmla="*/ 2650127 w 4668724"/>
                  <a:gd name="connsiteY148" fmla="*/ 3919574 h 5632488"/>
                  <a:gd name="connsiteX149" fmla="*/ 2616164 w 4668724"/>
                  <a:gd name="connsiteY149" fmla="*/ 3891027 h 5632488"/>
                  <a:gd name="connsiteX150" fmla="*/ 2614936 w 4668724"/>
                  <a:gd name="connsiteY150" fmla="*/ 3838438 h 5632488"/>
                  <a:gd name="connsiteX151" fmla="*/ 2613295 w 4668724"/>
                  <a:gd name="connsiteY151" fmla="*/ 3778700 h 5632488"/>
                  <a:gd name="connsiteX152" fmla="*/ 2641736 w 4668724"/>
                  <a:gd name="connsiteY152" fmla="*/ 3725281 h 5632488"/>
                  <a:gd name="connsiteX153" fmla="*/ 2655125 w 4668724"/>
                  <a:gd name="connsiteY153" fmla="*/ 3685772 h 5632488"/>
                  <a:gd name="connsiteX154" fmla="*/ 2676107 w 4668724"/>
                  <a:gd name="connsiteY154" fmla="*/ 3588436 h 5632488"/>
                  <a:gd name="connsiteX155" fmla="*/ 2682325 w 4668724"/>
                  <a:gd name="connsiteY155" fmla="*/ 3524010 h 5632488"/>
                  <a:gd name="connsiteX156" fmla="*/ 2644139 w 4668724"/>
                  <a:gd name="connsiteY156" fmla="*/ 3441948 h 5632488"/>
                  <a:gd name="connsiteX157" fmla="*/ 2587020 w 4668724"/>
                  <a:gd name="connsiteY157" fmla="*/ 3376329 h 5632488"/>
                  <a:gd name="connsiteX158" fmla="*/ 2567354 w 4668724"/>
                  <a:gd name="connsiteY158" fmla="*/ 3363063 h 5632488"/>
                  <a:gd name="connsiteX159" fmla="*/ 2550291 w 4668724"/>
                  <a:gd name="connsiteY159" fmla="*/ 3357545 h 5632488"/>
                  <a:gd name="connsiteX160" fmla="*/ 2528954 w 4668724"/>
                  <a:gd name="connsiteY160" fmla="*/ 3330124 h 5632488"/>
                  <a:gd name="connsiteX161" fmla="*/ 2441420 w 4668724"/>
                  <a:gd name="connsiteY161" fmla="*/ 3266624 h 5632488"/>
                  <a:gd name="connsiteX162" fmla="*/ 2356392 w 4668724"/>
                  <a:gd name="connsiteY162" fmla="*/ 3210493 h 5632488"/>
                  <a:gd name="connsiteX163" fmla="*/ 2327026 w 4668724"/>
                  <a:gd name="connsiteY163" fmla="*/ 3200279 h 5632488"/>
                  <a:gd name="connsiteX164" fmla="*/ 2326664 w 4668724"/>
                  <a:gd name="connsiteY164" fmla="*/ 3151037 h 5632488"/>
                  <a:gd name="connsiteX165" fmla="*/ 2311611 w 4668724"/>
                  <a:gd name="connsiteY165" fmla="*/ 3113173 h 5632488"/>
                  <a:gd name="connsiteX166" fmla="*/ 2306059 w 4668724"/>
                  <a:gd name="connsiteY166" fmla="*/ 3060279 h 5632488"/>
                  <a:gd name="connsiteX167" fmla="*/ 2289898 w 4668724"/>
                  <a:gd name="connsiteY167" fmla="*/ 3047569 h 5632488"/>
                  <a:gd name="connsiteX168" fmla="*/ 2269818 w 4668724"/>
                  <a:gd name="connsiteY168" fmla="*/ 3018200 h 5632488"/>
                  <a:gd name="connsiteX169" fmla="*/ 2244807 w 4668724"/>
                  <a:gd name="connsiteY169" fmla="*/ 3047732 h 5632488"/>
                  <a:gd name="connsiteX170" fmla="*/ 2212839 w 4668724"/>
                  <a:gd name="connsiteY170" fmla="*/ 3040310 h 5632488"/>
                  <a:gd name="connsiteX171" fmla="*/ 2139485 w 4668724"/>
                  <a:gd name="connsiteY171" fmla="*/ 3027792 h 5632488"/>
                  <a:gd name="connsiteX172" fmla="*/ 2115332 w 4668724"/>
                  <a:gd name="connsiteY172" fmla="*/ 3007201 h 5632488"/>
                  <a:gd name="connsiteX173" fmla="*/ 2101965 w 4668724"/>
                  <a:gd name="connsiteY173" fmla="*/ 2962047 h 5632488"/>
                  <a:gd name="connsiteX174" fmla="*/ 2075320 w 4668724"/>
                  <a:gd name="connsiteY174" fmla="*/ 2951211 h 5632488"/>
                  <a:gd name="connsiteX175" fmla="*/ 2072858 w 4668724"/>
                  <a:gd name="connsiteY175" fmla="*/ 2902858 h 5632488"/>
                  <a:gd name="connsiteX176" fmla="*/ 2435771 w 4668724"/>
                  <a:gd name="connsiteY176" fmla="*/ 2960892 h 5632488"/>
                  <a:gd name="connsiteX177" fmla="*/ 2791595 w 4668724"/>
                  <a:gd name="connsiteY177" fmla="*/ 2873200 h 5632488"/>
                  <a:gd name="connsiteX178" fmla="*/ 3248171 w 4668724"/>
                  <a:gd name="connsiteY178" fmla="*/ 2443882 h 5632488"/>
                  <a:gd name="connsiteX179" fmla="*/ 3284146 w 4668724"/>
                  <a:gd name="connsiteY179" fmla="*/ 2527270 h 5632488"/>
                  <a:gd name="connsiteX180" fmla="*/ 3312477 w 4668724"/>
                  <a:gd name="connsiteY180" fmla="*/ 2477562 h 5632488"/>
                  <a:gd name="connsiteX181" fmla="*/ 3375067 w 4668724"/>
                  <a:gd name="connsiteY181" fmla="*/ 2525241 h 5632488"/>
                  <a:gd name="connsiteX182" fmla="*/ 3339772 w 4668724"/>
                  <a:gd name="connsiteY182" fmla="*/ 2615940 h 5632488"/>
                  <a:gd name="connsiteX183" fmla="*/ 3327514 w 4668724"/>
                  <a:gd name="connsiteY183" fmla="*/ 2706202 h 5632488"/>
                  <a:gd name="connsiteX184" fmla="*/ 3338855 w 4668724"/>
                  <a:gd name="connsiteY184" fmla="*/ 2749503 h 5632488"/>
                  <a:gd name="connsiteX185" fmla="*/ 3370128 w 4668724"/>
                  <a:gd name="connsiteY185" fmla="*/ 2772043 h 5632488"/>
                  <a:gd name="connsiteX186" fmla="*/ 3384826 w 4668724"/>
                  <a:gd name="connsiteY186" fmla="*/ 2782346 h 5632488"/>
                  <a:gd name="connsiteX187" fmla="*/ 3489024 w 4668724"/>
                  <a:gd name="connsiteY187" fmla="*/ 2808411 h 5632488"/>
                  <a:gd name="connsiteX188" fmla="*/ 3547556 w 4668724"/>
                  <a:gd name="connsiteY188" fmla="*/ 2820403 h 5632488"/>
                  <a:gd name="connsiteX189" fmla="*/ 3566652 w 4668724"/>
                  <a:gd name="connsiteY189" fmla="*/ 2782346 h 5632488"/>
                  <a:gd name="connsiteX190" fmla="*/ 3566460 w 4668724"/>
                  <a:gd name="connsiteY190" fmla="*/ 2766110 h 5632488"/>
                  <a:gd name="connsiteX191" fmla="*/ 3588366 w 4668724"/>
                  <a:gd name="connsiteY191" fmla="*/ 2782842 h 5632488"/>
                  <a:gd name="connsiteX192" fmla="*/ 3615033 w 4668724"/>
                  <a:gd name="connsiteY192" fmla="*/ 2770450 h 5632488"/>
                  <a:gd name="connsiteX193" fmla="*/ 3624023 w 4668724"/>
                  <a:gd name="connsiteY193" fmla="*/ 2721527 h 5632488"/>
                  <a:gd name="connsiteX194" fmla="*/ 3660803 w 4668724"/>
                  <a:gd name="connsiteY194" fmla="*/ 2770450 h 5632488"/>
                  <a:gd name="connsiteX195" fmla="*/ 3829714 w 4668724"/>
                  <a:gd name="connsiteY195" fmla="*/ 2817374 h 5632488"/>
                  <a:gd name="connsiteX196" fmla="*/ 3925115 w 4668724"/>
                  <a:gd name="connsiteY196" fmla="*/ 2888222 h 5632488"/>
                  <a:gd name="connsiteX197" fmla="*/ 3926357 w 4668724"/>
                  <a:gd name="connsiteY197" fmla="*/ 2986468 h 5632488"/>
                  <a:gd name="connsiteX198" fmla="*/ 3857815 w 4668724"/>
                  <a:gd name="connsiteY198" fmla="*/ 3128127 h 5632488"/>
                  <a:gd name="connsiteX199" fmla="*/ 3832013 w 4668724"/>
                  <a:gd name="connsiteY199" fmla="*/ 3205827 h 5632488"/>
                  <a:gd name="connsiteX200" fmla="*/ 3836863 w 4668724"/>
                  <a:gd name="connsiteY200" fmla="*/ 3233026 h 5632488"/>
                  <a:gd name="connsiteX201" fmla="*/ 3824879 w 4668724"/>
                  <a:gd name="connsiteY201" fmla="*/ 3262276 h 5632488"/>
                  <a:gd name="connsiteX202" fmla="*/ 3854466 w 4668724"/>
                  <a:gd name="connsiteY202" fmla="*/ 3348501 h 5632488"/>
                  <a:gd name="connsiteX203" fmla="*/ 3914173 w 4668724"/>
                  <a:gd name="connsiteY203" fmla="*/ 3376870 h 5632488"/>
                  <a:gd name="connsiteX204" fmla="*/ 3979439 w 4668724"/>
                  <a:gd name="connsiteY204" fmla="*/ 3403550 h 5632488"/>
                  <a:gd name="connsiteX205" fmla="*/ 4019776 w 4668724"/>
                  <a:gd name="connsiteY205" fmla="*/ 3404609 h 5632488"/>
                  <a:gd name="connsiteX206" fmla="*/ 4051182 w 4668724"/>
                  <a:gd name="connsiteY206" fmla="*/ 3416119 h 5632488"/>
                  <a:gd name="connsiteX207" fmla="*/ 4118275 w 4668724"/>
                  <a:gd name="connsiteY207" fmla="*/ 3381373 h 5632488"/>
                  <a:gd name="connsiteX208" fmla="*/ 4172526 w 4668724"/>
                  <a:gd name="connsiteY208" fmla="*/ 3361530 h 5632488"/>
                  <a:gd name="connsiteX209" fmla="*/ 4181508 w 4668724"/>
                  <a:gd name="connsiteY209" fmla="*/ 3295911 h 5632488"/>
                  <a:gd name="connsiteX210" fmla="*/ 4193137 w 4668724"/>
                  <a:gd name="connsiteY210" fmla="*/ 3333228 h 5632488"/>
                  <a:gd name="connsiteX211" fmla="*/ 4211997 w 4668724"/>
                  <a:gd name="connsiteY211" fmla="*/ 3286563 h 5632488"/>
                  <a:gd name="connsiteX212" fmla="*/ 4227656 w 4668724"/>
                  <a:gd name="connsiteY212" fmla="*/ 3239410 h 5632488"/>
                  <a:gd name="connsiteX213" fmla="*/ 4200745 w 4668724"/>
                  <a:gd name="connsiteY213" fmla="*/ 3133727 h 5632488"/>
                  <a:gd name="connsiteX214" fmla="*/ 4270891 w 4668724"/>
                  <a:gd name="connsiteY214" fmla="*/ 3211360 h 5632488"/>
                  <a:gd name="connsiteX215" fmla="*/ 4346523 w 4668724"/>
                  <a:gd name="connsiteY215" fmla="*/ 3335050 h 5632488"/>
                  <a:gd name="connsiteX216" fmla="*/ 4437347 w 4668724"/>
                  <a:gd name="connsiteY216" fmla="*/ 3501796 h 5632488"/>
                  <a:gd name="connsiteX217" fmla="*/ 4387562 w 4668724"/>
                  <a:gd name="connsiteY217" fmla="*/ 3629197 h 5632488"/>
                  <a:gd name="connsiteX218" fmla="*/ 4334841 w 4668724"/>
                  <a:gd name="connsiteY218" fmla="*/ 3780367 h 5632488"/>
                  <a:gd name="connsiteX219" fmla="*/ 4355905 w 4668724"/>
                  <a:gd name="connsiteY219" fmla="*/ 3903175 h 5632488"/>
                  <a:gd name="connsiteX220" fmla="*/ 4410746 w 4668724"/>
                  <a:gd name="connsiteY220" fmla="*/ 3933966 h 5632488"/>
                  <a:gd name="connsiteX221" fmla="*/ 4464879 w 4668724"/>
                  <a:gd name="connsiteY221" fmla="*/ 3965542 h 5632488"/>
                  <a:gd name="connsiteX222" fmla="*/ 4526952 w 4668724"/>
                  <a:gd name="connsiteY222" fmla="*/ 3970808 h 5632488"/>
                  <a:gd name="connsiteX223" fmla="*/ 4568316 w 4668724"/>
                  <a:gd name="connsiteY223" fmla="*/ 3936343 h 5632488"/>
                  <a:gd name="connsiteX224" fmla="*/ 4588285 w 4668724"/>
                  <a:gd name="connsiteY224" fmla="*/ 3995348 h 5632488"/>
                  <a:gd name="connsiteX225" fmla="*/ 4601267 w 4668724"/>
                  <a:gd name="connsiteY225" fmla="*/ 4078276 h 5632488"/>
                  <a:gd name="connsiteX226" fmla="*/ 4597282 w 4668724"/>
                  <a:gd name="connsiteY226" fmla="*/ 4257563 h 5632488"/>
                  <a:gd name="connsiteX227" fmla="*/ 4132366 w 4668724"/>
                  <a:gd name="connsiteY227" fmla="*/ 4806127 h 5632488"/>
                  <a:gd name="connsiteX228" fmla="*/ 4026607 w 4668724"/>
                  <a:gd name="connsiteY228" fmla="*/ 4787787 h 5632488"/>
                  <a:gd name="connsiteX229" fmla="*/ 4024035 w 4668724"/>
                  <a:gd name="connsiteY229" fmla="*/ 4746337 h 5632488"/>
                  <a:gd name="connsiteX230" fmla="*/ 4160682 w 4668724"/>
                  <a:gd name="connsiteY230" fmla="*/ 4700125 h 5632488"/>
                  <a:gd name="connsiteX231" fmla="*/ 4132366 w 4668724"/>
                  <a:gd name="connsiteY231" fmla="*/ 4806127 h 5632488"/>
                  <a:gd name="connsiteX232" fmla="*/ 4188539 w 4668724"/>
                  <a:gd name="connsiteY232" fmla="*/ 5219830 h 5632488"/>
                  <a:gd name="connsiteX233" fmla="*/ 4475074 w 4668724"/>
                  <a:gd name="connsiteY233" fmla="*/ 5411465 h 5632488"/>
                  <a:gd name="connsiteX234" fmla="*/ 4537620 w 4668724"/>
                  <a:gd name="connsiteY234" fmla="*/ 5503416 h 5632488"/>
                  <a:gd name="connsiteX235" fmla="*/ 4443498 w 4668724"/>
                  <a:gd name="connsiteY235" fmla="*/ 5528629 h 5632488"/>
                  <a:gd name="connsiteX236" fmla="*/ 4121306 w 4668724"/>
                  <a:gd name="connsiteY236" fmla="*/ 5445952 h 5632488"/>
                  <a:gd name="connsiteX237" fmla="*/ 3859020 w 4668724"/>
                  <a:gd name="connsiteY237" fmla="*/ 5264836 h 5632488"/>
                  <a:gd name="connsiteX238" fmla="*/ 3783655 w 4668724"/>
                  <a:gd name="connsiteY238" fmla="*/ 5129110 h 5632488"/>
                  <a:gd name="connsiteX239" fmla="*/ 3865696 w 4668724"/>
                  <a:gd name="connsiteY239" fmla="*/ 5005946 h 5632488"/>
                  <a:gd name="connsiteX240" fmla="*/ 3971928 w 4668724"/>
                  <a:gd name="connsiteY240" fmla="*/ 4874819 h 5632488"/>
                  <a:gd name="connsiteX241" fmla="*/ 4033757 w 4668724"/>
                  <a:gd name="connsiteY241" fmla="*/ 4887285 h 5632488"/>
                  <a:gd name="connsiteX242" fmla="*/ 4096894 w 4668724"/>
                  <a:gd name="connsiteY242" fmla="*/ 4905500 h 5632488"/>
                  <a:gd name="connsiteX243" fmla="*/ 4083808 w 4668724"/>
                  <a:gd name="connsiteY243" fmla="*/ 4995317 h 5632488"/>
                  <a:gd name="connsiteX244" fmla="*/ 4018608 w 4668724"/>
                  <a:gd name="connsiteY244" fmla="*/ 5016353 h 5632488"/>
                  <a:gd name="connsiteX245" fmla="*/ 3918860 w 4668724"/>
                  <a:gd name="connsiteY245" fmla="*/ 5101948 h 5632488"/>
                  <a:gd name="connsiteX246" fmla="*/ 4039494 w 4668724"/>
                  <a:gd name="connsiteY246" fmla="*/ 5087608 h 5632488"/>
                  <a:gd name="connsiteX247" fmla="*/ 4094661 w 4668724"/>
                  <a:gd name="connsiteY247" fmla="*/ 5097867 h 5632488"/>
                  <a:gd name="connsiteX248" fmla="*/ 4070826 w 4668724"/>
                  <a:gd name="connsiteY248" fmla="*/ 5145827 h 5632488"/>
                  <a:gd name="connsiteX249" fmla="*/ 3997309 w 4668724"/>
                  <a:gd name="connsiteY249" fmla="*/ 5176448 h 5632488"/>
                  <a:gd name="connsiteX250" fmla="*/ 3999186 w 4668724"/>
                  <a:gd name="connsiteY250" fmla="*/ 5220757 h 5632488"/>
                  <a:gd name="connsiteX251" fmla="*/ 4188539 w 4668724"/>
                  <a:gd name="connsiteY251" fmla="*/ 5219830 h 5632488"/>
                  <a:gd name="connsiteX252" fmla="*/ 2946976 w 4668724"/>
                  <a:gd name="connsiteY252" fmla="*/ 4302598 h 5632488"/>
                  <a:gd name="connsiteX253" fmla="*/ 2966457 w 4668724"/>
                  <a:gd name="connsiteY253" fmla="*/ 4287310 h 5632488"/>
                  <a:gd name="connsiteX254" fmla="*/ 2946976 w 4668724"/>
                  <a:gd name="connsiteY254" fmla="*/ 4302598 h 5632488"/>
                  <a:gd name="connsiteX255" fmla="*/ 1965724 w 4668724"/>
                  <a:gd name="connsiteY255" fmla="*/ 4595464 h 5632488"/>
                  <a:gd name="connsiteX256" fmla="*/ 1963366 w 4668724"/>
                  <a:gd name="connsiteY256" fmla="*/ 4569702 h 5632488"/>
                  <a:gd name="connsiteX257" fmla="*/ 1965724 w 4668724"/>
                  <a:gd name="connsiteY257" fmla="*/ 4595464 h 5632488"/>
                  <a:gd name="connsiteX258" fmla="*/ 1079704 w 4668724"/>
                  <a:gd name="connsiteY258" fmla="*/ 4038286 h 5632488"/>
                  <a:gd name="connsiteX259" fmla="*/ 1112263 w 4668724"/>
                  <a:gd name="connsiteY259" fmla="*/ 4003621 h 5632488"/>
                  <a:gd name="connsiteX260" fmla="*/ 1079704 w 4668724"/>
                  <a:gd name="connsiteY260" fmla="*/ 4038286 h 5632488"/>
                  <a:gd name="connsiteX261" fmla="*/ 1021017 w 4668724"/>
                  <a:gd name="connsiteY261" fmla="*/ 3282890 h 5632488"/>
                  <a:gd name="connsiteX262" fmla="*/ 924921 w 4668724"/>
                  <a:gd name="connsiteY262" fmla="*/ 3128794 h 5632488"/>
                  <a:gd name="connsiteX263" fmla="*/ 833905 w 4668724"/>
                  <a:gd name="connsiteY263" fmla="*/ 3143075 h 5632488"/>
                  <a:gd name="connsiteX264" fmla="*/ 803053 w 4668724"/>
                  <a:gd name="connsiteY264" fmla="*/ 3063012 h 5632488"/>
                  <a:gd name="connsiteX265" fmla="*/ 765585 w 4668724"/>
                  <a:gd name="connsiteY265" fmla="*/ 3162148 h 5632488"/>
                  <a:gd name="connsiteX266" fmla="*/ 717574 w 4668724"/>
                  <a:gd name="connsiteY266" fmla="*/ 3175769 h 5632488"/>
                  <a:gd name="connsiteX267" fmla="*/ 693243 w 4668724"/>
                  <a:gd name="connsiteY267" fmla="*/ 3142416 h 5632488"/>
                  <a:gd name="connsiteX268" fmla="*/ 669667 w 4668724"/>
                  <a:gd name="connsiteY268" fmla="*/ 3076471 h 5632488"/>
                  <a:gd name="connsiteX269" fmla="*/ 648330 w 4668724"/>
                  <a:gd name="connsiteY269" fmla="*/ 3156230 h 5632488"/>
                  <a:gd name="connsiteX270" fmla="*/ 482732 w 4668724"/>
                  <a:gd name="connsiteY270" fmla="*/ 3229492 h 5632488"/>
                  <a:gd name="connsiteX271" fmla="*/ 331099 w 4668724"/>
                  <a:gd name="connsiteY271" fmla="*/ 3190035 h 5632488"/>
                  <a:gd name="connsiteX272" fmla="*/ 404712 w 4668724"/>
                  <a:gd name="connsiteY272" fmla="*/ 3117906 h 5632488"/>
                  <a:gd name="connsiteX273" fmla="*/ 540871 w 4668724"/>
                  <a:gd name="connsiteY273" fmla="*/ 3036717 h 5632488"/>
                  <a:gd name="connsiteX274" fmla="*/ 831568 w 4668724"/>
                  <a:gd name="connsiteY274" fmla="*/ 2991150 h 5632488"/>
                  <a:gd name="connsiteX275" fmla="*/ 1106881 w 4668724"/>
                  <a:gd name="connsiteY275" fmla="*/ 3143075 h 5632488"/>
                  <a:gd name="connsiteX276" fmla="*/ 1148689 w 4668724"/>
                  <a:gd name="connsiteY276" fmla="*/ 3223611 h 5632488"/>
                  <a:gd name="connsiteX277" fmla="*/ 1093603 w 4668724"/>
                  <a:gd name="connsiteY277" fmla="*/ 3245440 h 5632488"/>
                  <a:gd name="connsiteX278" fmla="*/ 1021017 w 4668724"/>
                  <a:gd name="connsiteY278" fmla="*/ 3282890 h 5632488"/>
                  <a:gd name="connsiteX279" fmla="*/ 1183703 w 4668724"/>
                  <a:gd name="connsiteY279" fmla="*/ 3316954 h 5632488"/>
                  <a:gd name="connsiteX280" fmla="*/ 1244245 w 4668724"/>
                  <a:gd name="connsiteY280" fmla="*/ 3374907 h 5632488"/>
                  <a:gd name="connsiteX281" fmla="*/ 1269670 w 4668724"/>
                  <a:gd name="connsiteY281" fmla="*/ 3454969 h 5632488"/>
                  <a:gd name="connsiteX282" fmla="*/ 1193986 w 4668724"/>
                  <a:gd name="connsiteY282" fmla="*/ 3501707 h 5632488"/>
                  <a:gd name="connsiteX283" fmla="*/ 1104190 w 4668724"/>
                  <a:gd name="connsiteY283" fmla="*/ 3536920 h 5632488"/>
                  <a:gd name="connsiteX284" fmla="*/ 1059114 w 4668724"/>
                  <a:gd name="connsiteY284" fmla="*/ 3426126 h 5632488"/>
                  <a:gd name="connsiteX285" fmla="*/ 1047255 w 4668724"/>
                  <a:gd name="connsiteY285" fmla="*/ 3356900 h 5632488"/>
                  <a:gd name="connsiteX286" fmla="*/ 1183703 w 4668724"/>
                  <a:gd name="connsiteY286" fmla="*/ 3316954 h 5632488"/>
                  <a:gd name="connsiteX287" fmla="*/ 2225349 w 4668724"/>
                  <a:gd name="connsiteY287" fmla="*/ 1930058 h 5632488"/>
                  <a:gd name="connsiteX288" fmla="*/ 2266469 w 4668724"/>
                  <a:gd name="connsiteY288" fmla="*/ 1930710 h 5632488"/>
                  <a:gd name="connsiteX289" fmla="*/ 2280265 w 4668724"/>
                  <a:gd name="connsiteY289" fmla="*/ 2032756 h 5632488"/>
                  <a:gd name="connsiteX290" fmla="*/ 2251609 w 4668724"/>
                  <a:gd name="connsiteY290" fmla="*/ 2060740 h 5632488"/>
                  <a:gd name="connsiteX291" fmla="*/ 2225349 w 4668724"/>
                  <a:gd name="connsiteY291" fmla="*/ 1930058 h 5632488"/>
                  <a:gd name="connsiteX292" fmla="*/ 2373787 w 4668724"/>
                  <a:gd name="connsiteY292" fmla="*/ 2099804 h 5632488"/>
                  <a:gd name="connsiteX293" fmla="*/ 2329917 w 4668724"/>
                  <a:gd name="connsiteY293" fmla="*/ 2088346 h 5632488"/>
                  <a:gd name="connsiteX294" fmla="*/ 2308203 w 4668724"/>
                  <a:gd name="connsiteY294" fmla="*/ 1954679 h 5632488"/>
                  <a:gd name="connsiteX295" fmla="*/ 2349545 w 4668724"/>
                  <a:gd name="connsiteY295" fmla="*/ 1966493 h 5632488"/>
                  <a:gd name="connsiteX296" fmla="*/ 2373787 w 4668724"/>
                  <a:gd name="connsiteY296" fmla="*/ 2099804 h 5632488"/>
                  <a:gd name="connsiteX297" fmla="*/ 2436888 w 4668724"/>
                  <a:gd name="connsiteY297" fmla="*/ 2058221 h 5632488"/>
                  <a:gd name="connsiteX298" fmla="*/ 2397335 w 4668724"/>
                  <a:gd name="connsiteY298" fmla="*/ 1867439 h 5632488"/>
                  <a:gd name="connsiteX299" fmla="*/ 2436888 w 4668724"/>
                  <a:gd name="connsiteY299" fmla="*/ 2058221 h 5632488"/>
                  <a:gd name="connsiteX300" fmla="*/ 2567931 w 4668724"/>
                  <a:gd name="connsiteY300" fmla="*/ 2078346 h 5632488"/>
                  <a:gd name="connsiteX301" fmla="*/ 2519957 w 4668724"/>
                  <a:gd name="connsiteY301" fmla="*/ 2070117 h 5632488"/>
                  <a:gd name="connsiteX302" fmla="*/ 2478186 w 4668724"/>
                  <a:gd name="connsiteY302" fmla="*/ 1952272 h 5632488"/>
                  <a:gd name="connsiteX303" fmla="*/ 2518537 w 4668724"/>
                  <a:gd name="connsiteY303" fmla="*/ 1925421 h 5632488"/>
                  <a:gd name="connsiteX304" fmla="*/ 2567931 w 4668724"/>
                  <a:gd name="connsiteY304" fmla="*/ 2078346 h 5632488"/>
                  <a:gd name="connsiteX305" fmla="*/ 2282002 w 4668724"/>
                  <a:gd name="connsiteY305" fmla="*/ 1583765 h 5632488"/>
                  <a:gd name="connsiteX306" fmla="*/ 2406805 w 4668724"/>
                  <a:gd name="connsiteY306" fmla="*/ 1333275 h 5632488"/>
                  <a:gd name="connsiteX307" fmla="*/ 2438891 w 4668724"/>
                  <a:gd name="connsiteY307" fmla="*/ 1291796 h 5632488"/>
                  <a:gd name="connsiteX308" fmla="*/ 2474452 w 4668724"/>
                  <a:gd name="connsiteY308" fmla="*/ 1271523 h 5632488"/>
                  <a:gd name="connsiteX309" fmla="*/ 2459762 w 4668724"/>
                  <a:gd name="connsiteY309" fmla="*/ 1226407 h 5632488"/>
                  <a:gd name="connsiteX310" fmla="*/ 2391997 w 4668724"/>
                  <a:gd name="connsiteY310" fmla="*/ 1160706 h 5632488"/>
                  <a:gd name="connsiteX311" fmla="*/ 2536880 w 4668724"/>
                  <a:gd name="connsiteY311" fmla="*/ 1177824 h 5632488"/>
                  <a:gd name="connsiteX312" fmla="*/ 2600438 w 4668724"/>
                  <a:gd name="connsiteY312" fmla="*/ 1152559 h 5632488"/>
                  <a:gd name="connsiteX313" fmla="*/ 2723009 w 4668724"/>
                  <a:gd name="connsiteY313" fmla="*/ 1130204 h 5632488"/>
                  <a:gd name="connsiteX314" fmla="*/ 2836722 w 4668724"/>
                  <a:gd name="connsiteY314" fmla="*/ 1150477 h 5632488"/>
                  <a:gd name="connsiteX315" fmla="*/ 2958642 w 4668724"/>
                  <a:gd name="connsiteY315" fmla="*/ 1165225 h 5632488"/>
                  <a:gd name="connsiteX316" fmla="*/ 2867448 w 4668724"/>
                  <a:gd name="connsiteY316" fmla="*/ 1282322 h 5632488"/>
                  <a:gd name="connsiteX317" fmla="*/ 2877673 w 4668724"/>
                  <a:gd name="connsiteY317" fmla="*/ 1220651 h 5632488"/>
                  <a:gd name="connsiteX318" fmla="*/ 2814550 w 4668724"/>
                  <a:gd name="connsiteY318" fmla="*/ 1249679 h 5632488"/>
                  <a:gd name="connsiteX319" fmla="*/ 2801723 w 4668724"/>
                  <a:gd name="connsiteY319" fmla="*/ 1213859 h 5632488"/>
                  <a:gd name="connsiteX320" fmla="*/ 2809538 w 4668724"/>
                  <a:gd name="connsiteY320" fmla="*/ 1319113 h 5632488"/>
                  <a:gd name="connsiteX321" fmla="*/ 2712311 w 4668724"/>
                  <a:gd name="connsiteY321" fmla="*/ 1354378 h 5632488"/>
                  <a:gd name="connsiteX322" fmla="*/ 2610338 w 4668724"/>
                  <a:gd name="connsiteY322" fmla="*/ 1357259 h 5632488"/>
                  <a:gd name="connsiteX323" fmla="*/ 2497223 w 4668724"/>
                  <a:gd name="connsiteY323" fmla="*/ 1478919 h 5632488"/>
                  <a:gd name="connsiteX324" fmla="*/ 2535120 w 4668724"/>
                  <a:gd name="connsiteY324" fmla="*/ 1528509 h 5632488"/>
                  <a:gd name="connsiteX325" fmla="*/ 2551052 w 4668724"/>
                  <a:gd name="connsiteY325" fmla="*/ 1490770 h 5632488"/>
                  <a:gd name="connsiteX326" fmla="*/ 2594502 w 4668724"/>
                  <a:gd name="connsiteY326" fmla="*/ 1483467 h 5632488"/>
                  <a:gd name="connsiteX327" fmla="*/ 2645655 w 4668724"/>
                  <a:gd name="connsiteY327" fmla="*/ 1508688 h 5632488"/>
                  <a:gd name="connsiteX328" fmla="*/ 2628502 w 4668724"/>
                  <a:gd name="connsiteY328" fmla="*/ 1559093 h 5632488"/>
                  <a:gd name="connsiteX329" fmla="*/ 2507477 w 4668724"/>
                  <a:gd name="connsiteY329" fmla="*/ 1647762 h 5632488"/>
                  <a:gd name="connsiteX330" fmla="*/ 2282002 w 4668724"/>
                  <a:gd name="connsiteY330" fmla="*/ 1583765 h 5632488"/>
                  <a:gd name="connsiteX331" fmla="*/ 2350462 w 4668724"/>
                  <a:gd name="connsiteY331" fmla="*/ 1003078 h 5632488"/>
                  <a:gd name="connsiteX332" fmla="*/ 2348059 w 4668724"/>
                  <a:gd name="connsiteY332" fmla="*/ 941970 h 5632488"/>
                  <a:gd name="connsiteX333" fmla="*/ 2357870 w 4668724"/>
                  <a:gd name="connsiteY333" fmla="*/ 960073 h 5632488"/>
                  <a:gd name="connsiteX334" fmla="*/ 2369085 w 4668724"/>
                  <a:gd name="connsiteY334" fmla="*/ 852701 h 5632488"/>
                  <a:gd name="connsiteX335" fmla="*/ 2371725 w 4668724"/>
                  <a:gd name="connsiteY335" fmla="*/ 812081 h 5632488"/>
                  <a:gd name="connsiteX336" fmla="*/ 2373943 w 4668724"/>
                  <a:gd name="connsiteY336" fmla="*/ 793215 h 5632488"/>
                  <a:gd name="connsiteX337" fmla="*/ 2383199 w 4668724"/>
                  <a:gd name="connsiteY337" fmla="*/ 803637 h 5632488"/>
                  <a:gd name="connsiteX338" fmla="*/ 2392655 w 4668724"/>
                  <a:gd name="connsiteY338" fmla="*/ 750980 h 5632488"/>
                  <a:gd name="connsiteX339" fmla="*/ 2412757 w 4668724"/>
                  <a:gd name="connsiteY339" fmla="*/ 727752 h 5632488"/>
                  <a:gd name="connsiteX340" fmla="*/ 2440592 w 4668724"/>
                  <a:gd name="connsiteY340" fmla="*/ 693635 h 5632488"/>
                  <a:gd name="connsiteX341" fmla="*/ 2460679 w 4668724"/>
                  <a:gd name="connsiteY341" fmla="*/ 671681 h 5632488"/>
                  <a:gd name="connsiteX342" fmla="*/ 2473868 w 4668724"/>
                  <a:gd name="connsiteY342" fmla="*/ 614091 h 5632488"/>
                  <a:gd name="connsiteX343" fmla="*/ 2497437 w 4668724"/>
                  <a:gd name="connsiteY343" fmla="*/ 614595 h 5632488"/>
                  <a:gd name="connsiteX344" fmla="*/ 2485653 w 4668724"/>
                  <a:gd name="connsiteY344" fmla="*/ 600107 h 5632488"/>
                  <a:gd name="connsiteX345" fmla="*/ 2542380 w 4668724"/>
                  <a:gd name="connsiteY345" fmla="*/ 585130 h 5632488"/>
                  <a:gd name="connsiteX346" fmla="*/ 2549685 w 4668724"/>
                  <a:gd name="connsiteY346" fmla="*/ 531540 h 5632488"/>
                  <a:gd name="connsiteX347" fmla="*/ 2549692 w 4668724"/>
                  <a:gd name="connsiteY347" fmla="*/ 553013 h 5632488"/>
                  <a:gd name="connsiteX348" fmla="*/ 2598383 w 4668724"/>
                  <a:gd name="connsiteY348" fmla="*/ 490475 h 5632488"/>
                  <a:gd name="connsiteX349" fmla="*/ 2621509 w 4668724"/>
                  <a:gd name="connsiteY349" fmla="*/ 481113 h 5632488"/>
                  <a:gd name="connsiteX350" fmla="*/ 2644982 w 4668724"/>
                  <a:gd name="connsiteY350" fmla="*/ 473232 h 5632488"/>
                  <a:gd name="connsiteX351" fmla="*/ 2654512 w 4668724"/>
                  <a:gd name="connsiteY351" fmla="*/ 451144 h 5632488"/>
                  <a:gd name="connsiteX352" fmla="*/ 2664300 w 4668724"/>
                  <a:gd name="connsiteY352" fmla="*/ 446870 h 5632488"/>
                  <a:gd name="connsiteX353" fmla="*/ 2696682 w 4668724"/>
                  <a:gd name="connsiteY353" fmla="*/ 415331 h 5632488"/>
                  <a:gd name="connsiteX354" fmla="*/ 2732235 w 4668724"/>
                  <a:gd name="connsiteY354" fmla="*/ 392503 h 5632488"/>
                  <a:gd name="connsiteX355" fmla="*/ 2744064 w 4668724"/>
                  <a:gd name="connsiteY355" fmla="*/ 352201 h 5632488"/>
                  <a:gd name="connsiteX356" fmla="*/ 2766177 w 4668724"/>
                  <a:gd name="connsiteY356" fmla="*/ 353749 h 5632488"/>
                  <a:gd name="connsiteX357" fmla="*/ 2786079 w 4668724"/>
                  <a:gd name="connsiteY357" fmla="*/ 344409 h 5632488"/>
                  <a:gd name="connsiteX358" fmla="*/ 2848603 w 4668724"/>
                  <a:gd name="connsiteY358" fmla="*/ 316329 h 5632488"/>
                  <a:gd name="connsiteX359" fmla="*/ 2865711 w 4668724"/>
                  <a:gd name="connsiteY359" fmla="*/ 294804 h 5632488"/>
                  <a:gd name="connsiteX360" fmla="*/ 2898625 w 4668724"/>
                  <a:gd name="connsiteY360" fmla="*/ 282220 h 5632488"/>
                  <a:gd name="connsiteX361" fmla="*/ 2910875 w 4668724"/>
                  <a:gd name="connsiteY361" fmla="*/ 267391 h 5632488"/>
                  <a:gd name="connsiteX362" fmla="*/ 2952543 w 4668724"/>
                  <a:gd name="connsiteY362" fmla="*/ 247800 h 5632488"/>
                  <a:gd name="connsiteX363" fmla="*/ 3038673 w 4668724"/>
                  <a:gd name="connsiteY363" fmla="*/ 217038 h 5632488"/>
                  <a:gd name="connsiteX364" fmla="*/ 3233245 w 4668724"/>
                  <a:gd name="connsiteY364" fmla="*/ 152434 h 5632488"/>
                  <a:gd name="connsiteX365" fmla="*/ 3265656 w 4668724"/>
                  <a:gd name="connsiteY365" fmla="*/ 148057 h 5632488"/>
                  <a:gd name="connsiteX366" fmla="*/ 3274387 w 4668724"/>
                  <a:gd name="connsiteY366" fmla="*/ 135613 h 5632488"/>
                  <a:gd name="connsiteX367" fmla="*/ 3322982 w 4668724"/>
                  <a:gd name="connsiteY367" fmla="*/ 115770 h 5632488"/>
                  <a:gd name="connsiteX368" fmla="*/ 3342508 w 4668724"/>
                  <a:gd name="connsiteY368" fmla="*/ 156864 h 5632488"/>
                  <a:gd name="connsiteX369" fmla="*/ 3252607 w 4668724"/>
                  <a:gd name="connsiteY369" fmla="*/ 223638 h 5632488"/>
                  <a:gd name="connsiteX370" fmla="*/ 3145141 w 4668724"/>
                  <a:gd name="connsiteY370" fmla="*/ 372148 h 5632488"/>
                  <a:gd name="connsiteX371" fmla="*/ 3287340 w 4668724"/>
                  <a:gd name="connsiteY371" fmla="*/ 363201 h 5632488"/>
                  <a:gd name="connsiteX372" fmla="*/ 3352170 w 4668724"/>
                  <a:gd name="connsiteY372" fmla="*/ 358334 h 5632488"/>
                  <a:gd name="connsiteX373" fmla="*/ 3358906 w 4668724"/>
                  <a:gd name="connsiteY373" fmla="*/ 354483 h 5632488"/>
                  <a:gd name="connsiteX374" fmla="*/ 3369367 w 4668724"/>
                  <a:gd name="connsiteY374" fmla="*/ 358934 h 5632488"/>
                  <a:gd name="connsiteX375" fmla="*/ 3381750 w 4668724"/>
                  <a:gd name="connsiteY375" fmla="*/ 362993 h 5632488"/>
                  <a:gd name="connsiteX376" fmla="*/ 3394156 w 4668724"/>
                  <a:gd name="connsiteY376" fmla="*/ 355705 h 5632488"/>
                  <a:gd name="connsiteX377" fmla="*/ 3423462 w 4668724"/>
                  <a:gd name="connsiteY377" fmla="*/ 339024 h 5632488"/>
                  <a:gd name="connsiteX378" fmla="*/ 3438633 w 4668724"/>
                  <a:gd name="connsiteY378" fmla="*/ 352283 h 5632488"/>
                  <a:gd name="connsiteX379" fmla="*/ 3490725 w 4668724"/>
                  <a:gd name="connsiteY379" fmla="*/ 337735 h 5632488"/>
                  <a:gd name="connsiteX380" fmla="*/ 3515018 w 4668724"/>
                  <a:gd name="connsiteY380" fmla="*/ 341180 h 5632488"/>
                  <a:gd name="connsiteX381" fmla="*/ 3532415 w 4668724"/>
                  <a:gd name="connsiteY381" fmla="*/ 331854 h 5632488"/>
                  <a:gd name="connsiteX382" fmla="*/ 3543696 w 4668724"/>
                  <a:gd name="connsiteY382" fmla="*/ 339565 h 5632488"/>
                  <a:gd name="connsiteX383" fmla="*/ 3591752 w 4668724"/>
                  <a:gd name="connsiteY383" fmla="*/ 315033 h 5632488"/>
                  <a:gd name="connsiteX384" fmla="*/ 3627956 w 4668724"/>
                  <a:gd name="connsiteY384" fmla="*/ 319285 h 5632488"/>
                  <a:gd name="connsiteX385" fmla="*/ 3699898 w 4668724"/>
                  <a:gd name="connsiteY385" fmla="*/ 323092 h 5632488"/>
                  <a:gd name="connsiteX386" fmla="*/ 3811882 w 4668724"/>
                  <a:gd name="connsiteY386" fmla="*/ 327514 h 5632488"/>
                  <a:gd name="connsiteX387" fmla="*/ 3604845 w 4668724"/>
                  <a:gd name="connsiteY387" fmla="*/ 404562 h 5632488"/>
                  <a:gd name="connsiteX388" fmla="*/ 3559673 w 4668724"/>
                  <a:gd name="connsiteY388" fmla="*/ 498505 h 5632488"/>
                  <a:gd name="connsiteX389" fmla="*/ 3617613 w 4668724"/>
                  <a:gd name="connsiteY389" fmla="*/ 515726 h 5632488"/>
                  <a:gd name="connsiteX390" fmla="*/ 3694272 w 4668724"/>
                  <a:gd name="connsiteY390" fmla="*/ 521511 h 5632488"/>
                  <a:gd name="connsiteX391" fmla="*/ 3866643 w 4668724"/>
                  <a:gd name="connsiteY391" fmla="*/ 516348 h 5632488"/>
                  <a:gd name="connsiteX392" fmla="*/ 3944034 w 4668724"/>
                  <a:gd name="connsiteY392" fmla="*/ 546635 h 5632488"/>
                  <a:gd name="connsiteX393" fmla="*/ 4046281 w 4668724"/>
                  <a:gd name="connsiteY393" fmla="*/ 581063 h 5632488"/>
                  <a:gd name="connsiteX394" fmla="*/ 3993915 w 4668724"/>
                  <a:gd name="connsiteY394" fmla="*/ 609602 h 5632488"/>
                  <a:gd name="connsiteX395" fmla="*/ 3917271 w 4668724"/>
                  <a:gd name="connsiteY395" fmla="*/ 635853 h 5632488"/>
                  <a:gd name="connsiteX396" fmla="*/ 3775582 w 4668724"/>
                  <a:gd name="connsiteY396" fmla="*/ 654533 h 5632488"/>
                  <a:gd name="connsiteX397" fmla="*/ 3707365 w 4668724"/>
                  <a:gd name="connsiteY397" fmla="*/ 723789 h 5632488"/>
                  <a:gd name="connsiteX398" fmla="*/ 3791477 w 4668724"/>
                  <a:gd name="connsiteY398" fmla="*/ 751128 h 5632488"/>
                  <a:gd name="connsiteX399" fmla="*/ 3888142 w 4668724"/>
                  <a:gd name="connsiteY399" fmla="*/ 745869 h 5632488"/>
                  <a:gd name="connsiteX400" fmla="*/ 3985369 w 4668724"/>
                  <a:gd name="connsiteY400" fmla="*/ 771283 h 5632488"/>
                  <a:gd name="connsiteX401" fmla="*/ 3733907 w 4668724"/>
                  <a:gd name="connsiteY401" fmla="*/ 848419 h 5632488"/>
                  <a:gd name="connsiteX402" fmla="*/ 3435121 w 4668724"/>
                  <a:gd name="connsiteY402" fmla="*/ 901668 h 5632488"/>
                  <a:gd name="connsiteX403" fmla="*/ 3462283 w 4668724"/>
                  <a:gd name="connsiteY403" fmla="*/ 816584 h 5632488"/>
                  <a:gd name="connsiteX404" fmla="*/ 3387022 w 4668724"/>
                  <a:gd name="connsiteY404" fmla="*/ 887291 h 5632488"/>
                  <a:gd name="connsiteX405" fmla="*/ 3014830 w 4668724"/>
                  <a:gd name="connsiteY405" fmla="*/ 1091266 h 5632488"/>
                  <a:gd name="connsiteX406" fmla="*/ 3170603 w 4668724"/>
                  <a:gd name="connsiteY406" fmla="*/ 962332 h 5632488"/>
                  <a:gd name="connsiteX407" fmla="*/ 3246390 w 4668724"/>
                  <a:gd name="connsiteY407" fmla="*/ 832791 h 5632488"/>
                  <a:gd name="connsiteX408" fmla="*/ 2841195 w 4668724"/>
                  <a:gd name="connsiteY408" fmla="*/ 1070719 h 5632488"/>
                  <a:gd name="connsiteX409" fmla="*/ 3016286 w 4668724"/>
                  <a:gd name="connsiteY409" fmla="*/ 938837 h 5632488"/>
                  <a:gd name="connsiteX410" fmla="*/ 3041793 w 4668724"/>
                  <a:gd name="connsiteY410" fmla="*/ 857760 h 5632488"/>
                  <a:gd name="connsiteX411" fmla="*/ 2978611 w 4668724"/>
                  <a:gd name="connsiteY411" fmla="*/ 904253 h 5632488"/>
                  <a:gd name="connsiteX412" fmla="*/ 2654977 w 4668724"/>
                  <a:gd name="connsiteY412" fmla="*/ 1080059 h 5632488"/>
                  <a:gd name="connsiteX413" fmla="*/ 2523187 w 4668724"/>
                  <a:gd name="connsiteY413" fmla="*/ 1086666 h 5632488"/>
                  <a:gd name="connsiteX414" fmla="*/ 2379813 w 4668724"/>
                  <a:gd name="connsiteY414" fmla="*/ 1077889 h 5632488"/>
                  <a:gd name="connsiteX415" fmla="*/ 2350462 w 4668724"/>
                  <a:gd name="connsiteY415" fmla="*/ 1003078 h 5632488"/>
                  <a:gd name="connsiteX416" fmla="*/ 3527247 w 4668724"/>
                  <a:gd name="connsiteY416" fmla="*/ 2726349 h 5632488"/>
                  <a:gd name="connsiteX417" fmla="*/ 3527247 w 4668724"/>
                  <a:gd name="connsiteY417" fmla="*/ 2757273 h 5632488"/>
                  <a:gd name="connsiteX418" fmla="*/ 3507958 w 4668724"/>
                  <a:gd name="connsiteY418" fmla="*/ 2729845 h 5632488"/>
                  <a:gd name="connsiteX419" fmla="*/ 3527247 w 4668724"/>
                  <a:gd name="connsiteY419" fmla="*/ 2726349 h 5632488"/>
                  <a:gd name="connsiteX420" fmla="*/ 3506199 w 4668724"/>
                  <a:gd name="connsiteY420" fmla="*/ 2690529 h 5632488"/>
                  <a:gd name="connsiteX421" fmla="*/ 3489934 w 4668724"/>
                  <a:gd name="connsiteY421" fmla="*/ 2706520 h 5632488"/>
                  <a:gd name="connsiteX422" fmla="*/ 3506199 w 4668724"/>
                  <a:gd name="connsiteY422" fmla="*/ 2690529 h 5632488"/>
                  <a:gd name="connsiteX423" fmla="*/ 3586872 w 4668724"/>
                  <a:gd name="connsiteY423" fmla="*/ 2715779 h 5632488"/>
                  <a:gd name="connsiteX424" fmla="*/ 3569291 w 4668724"/>
                  <a:gd name="connsiteY424" fmla="*/ 2728475 h 5632488"/>
                  <a:gd name="connsiteX425" fmla="*/ 3586872 w 4668724"/>
                  <a:gd name="connsiteY425" fmla="*/ 2715779 h 5632488"/>
                  <a:gd name="connsiteX426" fmla="*/ 3630041 w 4668724"/>
                  <a:gd name="connsiteY426" fmla="*/ 2657693 h 5632488"/>
                  <a:gd name="connsiteX427" fmla="*/ 3623217 w 4668724"/>
                  <a:gd name="connsiteY427" fmla="*/ 2697506 h 5632488"/>
                  <a:gd name="connsiteX428" fmla="*/ 3601843 w 4668724"/>
                  <a:gd name="connsiteY428" fmla="*/ 2679811 h 5632488"/>
                  <a:gd name="connsiteX429" fmla="*/ 3630041 w 4668724"/>
                  <a:gd name="connsiteY429" fmla="*/ 2657693 h 5632488"/>
                  <a:gd name="connsiteX430" fmla="*/ 4557197 w 4668724"/>
                  <a:gd name="connsiteY430" fmla="*/ 3890768 h 5632488"/>
                  <a:gd name="connsiteX431" fmla="*/ 4577254 w 4668724"/>
                  <a:gd name="connsiteY431" fmla="*/ 3923655 h 5632488"/>
                  <a:gd name="connsiteX432" fmla="*/ 4557197 w 4668724"/>
                  <a:gd name="connsiteY432" fmla="*/ 3890768 h 5632488"/>
                  <a:gd name="connsiteX433" fmla="*/ 1519823 w 4668724"/>
                  <a:gd name="connsiteY433" fmla="*/ 1198490 h 5632488"/>
                  <a:gd name="connsiteX434" fmla="*/ 1444975 w 4668724"/>
                  <a:gd name="connsiteY434" fmla="*/ 1311787 h 5632488"/>
                  <a:gd name="connsiteX435" fmla="*/ 1401962 w 4668724"/>
                  <a:gd name="connsiteY435" fmla="*/ 1380850 h 5632488"/>
                  <a:gd name="connsiteX436" fmla="*/ 1328031 w 4668724"/>
                  <a:gd name="connsiteY436" fmla="*/ 1401486 h 5632488"/>
                  <a:gd name="connsiteX437" fmla="*/ 1197129 w 4668724"/>
                  <a:gd name="connsiteY437" fmla="*/ 1440136 h 5632488"/>
                  <a:gd name="connsiteX438" fmla="*/ 808376 w 4668724"/>
                  <a:gd name="connsiteY438" fmla="*/ 1696789 h 5632488"/>
                  <a:gd name="connsiteX439" fmla="*/ 693983 w 4668724"/>
                  <a:gd name="connsiteY439" fmla="*/ 1890408 h 5632488"/>
                  <a:gd name="connsiteX440" fmla="*/ 666465 w 4668724"/>
                  <a:gd name="connsiteY440" fmla="*/ 2144187 h 5632488"/>
                  <a:gd name="connsiteX441" fmla="*/ 635777 w 4668724"/>
                  <a:gd name="connsiteY441" fmla="*/ 2246478 h 5632488"/>
                  <a:gd name="connsiteX442" fmla="*/ 594212 w 4668724"/>
                  <a:gd name="connsiteY442" fmla="*/ 2167386 h 5632488"/>
                  <a:gd name="connsiteX443" fmla="*/ 530883 w 4668724"/>
                  <a:gd name="connsiteY443" fmla="*/ 1997662 h 5632488"/>
                  <a:gd name="connsiteX444" fmla="*/ 500667 w 4668724"/>
                  <a:gd name="connsiteY444" fmla="*/ 2123085 h 5632488"/>
                  <a:gd name="connsiteX445" fmla="*/ 481260 w 4668724"/>
                  <a:gd name="connsiteY445" fmla="*/ 2274595 h 5632488"/>
                  <a:gd name="connsiteX446" fmla="*/ 454327 w 4668724"/>
                  <a:gd name="connsiteY446" fmla="*/ 2391122 h 5632488"/>
                  <a:gd name="connsiteX447" fmla="*/ 411462 w 4668724"/>
                  <a:gd name="connsiteY447" fmla="*/ 2491539 h 5632488"/>
                  <a:gd name="connsiteX448" fmla="*/ 424903 w 4668724"/>
                  <a:gd name="connsiteY448" fmla="*/ 2171171 h 5632488"/>
                  <a:gd name="connsiteX449" fmla="*/ 441626 w 4668724"/>
                  <a:gd name="connsiteY449" fmla="*/ 1989136 h 5632488"/>
                  <a:gd name="connsiteX450" fmla="*/ 375295 w 4668724"/>
                  <a:gd name="connsiteY450" fmla="*/ 2078035 h 5632488"/>
                  <a:gd name="connsiteX451" fmla="*/ 297837 w 4668724"/>
                  <a:gd name="connsiteY451" fmla="*/ 2285795 h 5632488"/>
                  <a:gd name="connsiteX452" fmla="*/ 224069 w 4668724"/>
                  <a:gd name="connsiteY452" fmla="*/ 2445290 h 5632488"/>
                  <a:gd name="connsiteX453" fmla="*/ 278519 w 4668724"/>
                  <a:gd name="connsiteY453" fmla="*/ 2109841 h 5632488"/>
                  <a:gd name="connsiteX454" fmla="*/ 296610 w 4668724"/>
                  <a:gd name="connsiteY454" fmla="*/ 1921103 h 5632488"/>
                  <a:gd name="connsiteX455" fmla="*/ 212417 w 4668724"/>
                  <a:gd name="connsiteY455" fmla="*/ 2050407 h 5632488"/>
                  <a:gd name="connsiteX456" fmla="*/ 55668 w 4668724"/>
                  <a:gd name="connsiteY456" fmla="*/ 2275684 h 5632488"/>
                  <a:gd name="connsiteX457" fmla="*/ 108433 w 4668724"/>
                  <a:gd name="connsiteY457" fmla="*/ 2083109 h 5632488"/>
                  <a:gd name="connsiteX458" fmla="*/ 186105 w 4668724"/>
                  <a:gd name="connsiteY458" fmla="*/ 1884586 h 5632488"/>
                  <a:gd name="connsiteX459" fmla="*/ 434063 w 4668724"/>
                  <a:gd name="connsiteY459" fmla="*/ 1558004 h 5632488"/>
                  <a:gd name="connsiteX460" fmla="*/ 744655 w 4668724"/>
                  <a:gd name="connsiteY460" fmla="*/ 1281522 h 5632488"/>
                  <a:gd name="connsiteX461" fmla="*/ 1115154 w 4668724"/>
                  <a:gd name="connsiteY461" fmla="*/ 1120427 h 5632488"/>
                  <a:gd name="connsiteX462" fmla="*/ 1583515 w 4668724"/>
                  <a:gd name="connsiteY462" fmla="*/ 1109931 h 5632488"/>
                  <a:gd name="connsiteX463" fmla="*/ 1519823 w 4668724"/>
                  <a:gd name="connsiteY463" fmla="*/ 1198490 h 5632488"/>
                  <a:gd name="connsiteX464" fmla="*/ 4029816 w 4668724"/>
                  <a:gd name="connsiteY464" fmla="*/ 1349993 h 5632488"/>
                  <a:gd name="connsiteX465" fmla="*/ 4022482 w 4668724"/>
                  <a:gd name="connsiteY465" fmla="*/ 1351459 h 5632488"/>
                  <a:gd name="connsiteX466" fmla="*/ 4016464 w 4668724"/>
                  <a:gd name="connsiteY466" fmla="*/ 1315794 h 5632488"/>
                  <a:gd name="connsiteX467" fmla="*/ 4029816 w 4668724"/>
                  <a:gd name="connsiteY467" fmla="*/ 1349993 h 5632488"/>
                  <a:gd name="connsiteX468" fmla="*/ 3394599 w 4668724"/>
                  <a:gd name="connsiteY468" fmla="*/ 1247287 h 5632488"/>
                  <a:gd name="connsiteX469" fmla="*/ 3954525 w 4668724"/>
                  <a:gd name="connsiteY469" fmla="*/ 1067763 h 5632488"/>
                  <a:gd name="connsiteX470" fmla="*/ 4358824 w 4668724"/>
                  <a:gd name="connsiteY470" fmla="*/ 1075222 h 5632488"/>
                  <a:gd name="connsiteX471" fmla="*/ 4572257 w 4668724"/>
                  <a:gd name="connsiteY471" fmla="*/ 1436425 h 5632488"/>
                  <a:gd name="connsiteX472" fmla="*/ 4436416 w 4668724"/>
                  <a:gd name="connsiteY472" fmla="*/ 1921288 h 5632488"/>
                  <a:gd name="connsiteX473" fmla="*/ 4261864 w 4668724"/>
                  <a:gd name="connsiteY473" fmla="*/ 2147920 h 5632488"/>
                  <a:gd name="connsiteX474" fmla="*/ 4313719 w 4668724"/>
                  <a:gd name="connsiteY474" fmla="*/ 1847233 h 5632488"/>
                  <a:gd name="connsiteX475" fmla="*/ 4226547 w 4668724"/>
                  <a:gd name="connsiteY475" fmla="*/ 1978344 h 5632488"/>
                  <a:gd name="connsiteX476" fmla="*/ 4129505 w 4668724"/>
                  <a:gd name="connsiteY476" fmla="*/ 2110337 h 5632488"/>
                  <a:gd name="connsiteX477" fmla="*/ 4173383 w 4668724"/>
                  <a:gd name="connsiteY477" fmla="*/ 1904311 h 5632488"/>
                  <a:gd name="connsiteX478" fmla="*/ 4114527 w 4668724"/>
                  <a:gd name="connsiteY478" fmla="*/ 1881061 h 5632488"/>
                  <a:gd name="connsiteX479" fmla="*/ 3888933 w 4668724"/>
                  <a:gd name="connsiteY479" fmla="*/ 2227146 h 5632488"/>
                  <a:gd name="connsiteX480" fmla="*/ 3944618 w 4668724"/>
                  <a:gd name="connsiteY480" fmla="*/ 2000202 h 5632488"/>
                  <a:gd name="connsiteX481" fmla="*/ 3995505 w 4668724"/>
                  <a:gd name="connsiteY481" fmla="*/ 1833900 h 5632488"/>
                  <a:gd name="connsiteX482" fmla="*/ 3951065 w 4668724"/>
                  <a:gd name="connsiteY482" fmla="*/ 1751467 h 5632488"/>
                  <a:gd name="connsiteX483" fmla="*/ 3845247 w 4668724"/>
                  <a:gd name="connsiteY483" fmla="*/ 1831715 h 5632488"/>
                  <a:gd name="connsiteX484" fmla="*/ 3921041 w 4668724"/>
                  <a:gd name="connsiteY484" fmla="*/ 1695167 h 5632488"/>
                  <a:gd name="connsiteX485" fmla="*/ 3997464 w 4668724"/>
                  <a:gd name="connsiteY485" fmla="*/ 1585343 h 5632488"/>
                  <a:gd name="connsiteX486" fmla="*/ 4020649 w 4668724"/>
                  <a:gd name="connsiteY486" fmla="*/ 1534412 h 5632488"/>
                  <a:gd name="connsiteX487" fmla="*/ 4048498 w 4668724"/>
                  <a:gd name="connsiteY487" fmla="*/ 1491200 h 5632488"/>
                  <a:gd name="connsiteX488" fmla="*/ 4064009 w 4668724"/>
                  <a:gd name="connsiteY488" fmla="*/ 1456209 h 5632488"/>
                  <a:gd name="connsiteX489" fmla="*/ 4062109 w 4668724"/>
                  <a:gd name="connsiteY489" fmla="*/ 1438543 h 5632488"/>
                  <a:gd name="connsiteX490" fmla="*/ 4069798 w 4668724"/>
                  <a:gd name="connsiteY490" fmla="*/ 1415152 h 5632488"/>
                  <a:gd name="connsiteX491" fmla="*/ 4082359 w 4668724"/>
                  <a:gd name="connsiteY491" fmla="*/ 1382258 h 5632488"/>
                  <a:gd name="connsiteX492" fmla="*/ 4078145 w 4668724"/>
                  <a:gd name="connsiteY492" fmla="*/ 1286729 h 5632488"/>
                  <a:gd name="connsiteX493" fmla="*/ 3889140 w 4668724"/>
                  <a:gd name="connsiteY493" fmla="*/ 1241102 h 5632488"/>
                  <a:gd name="connsiteX494" fmla="*/ 3631667 w 4668724"/>
                  <a:gd name="connsiteY494" fmla="*/ 1311232 h 5632488"/>
                  <a:gd name="connsiteX495" fmla="*/ 3582451 w 4668724"/>
                  <a:gd name="connsiteY495" fmla="*/ 1324957 h 5632488"/>
                  <a:gd name="connsiteX496" fmla="*/ 3527668 w 4668724"/>
                  <a:gd name="connsiteY496" fmla="*/ 1349222 h 5632488"/>
                  <a:gd name="connsiteX497" fmla="*/ 3386511 w 4668724"/>
                  <a:gd name="connsiteY497" fmla="*/ 1416722 h 5632488"/>
                  <a:gd name="connsiteX498" fmla="*/ 3391472 w 4668724"/>
                  <a:gd name="connsiteY498" fmla="*/ 1311202 h 5632488"/>
                  <a:gd name="connsiteX499" fmla="*/ 3394599 w 4668724"/>
                  <a:gd name="connsiteY499" fmla="*/ 1247287 h 5632488"/>
                  <a:gd name="connsiteX500" fmla="*/ 4656619 w 4668724"/>
                  <a:gd name="connsiteY500" fmla="*/ 3999222 h 5632488"/>
                  <a:gd name="connsiteX501" fmla="*/ 4595131 w 4668724"/>
                  <a:gd name="connsiteY501" fmla="*/ 3687727 h 5632488"/>
                  <a:gd name="connsiteX502" fmla="*/ 4557138 w 4668724"/>
                  <a:gd name="connsiteY502" fmla="*/ 3540002 h 5632488"/>
                  <a:gd name="connsiteX503" fmla="*/ 4495050 w 4668724"/>
                  <a:gd name="connsiteY503" fmla="*/ 3445510 h 5632488"/>
                  <a:gd name="connsiteX504" fmla="*/ 4371334 w 4668724"/>
                  <a:gd name="connsiteY504" fmla="*/ 3195265 h 5632488"/>
                  <a:gd name="connsiteX505" fmla="*/ 4191001 w 4668724"/>
                  <a:gd name="connsiteY505" fmla="*/ 2967284 h 5632488"/>
                  <a:gd name="connsiteX506" fmla="*/ 3720643 w 4668724"/>
                  <a:gd name="connsiteY506" fmla="*/ 2606496 h 5632488"/>
                  <a:gd name="connsiteX507" fmla="*/ 3460590 w 4668724"/>
                  <a:gd name="connsiteY507" fmla="*/ 2450726 h 5632488"/>
                  <a:gd name="connsiteX508" fmla="*/ 3348585 w 4668724"/>
                  <a:gd name="connsiteY508" fmla="*/ 2407447 h 5632488"/>
                  <a:gd name="connsiteX509" fmla="*/ 3272539 w 4668724"/>
                  <a:gd name="connsiteY509" fmla="*/ 2340755 h 5632488"/>
                  <a:gd name="connsiteX510" fmla="*/ 3104449 w 4668724"/>
                  <a:gd name="connsiteY510" fmla="*/ 2197466 h 5632488"/>
                  <a:gd name="connsiteX511" fmla="*/ 3000753 w 4668724"/>
                  <a:gd name="connsiteY511" fmla="*/ 2147720 h 5632488"/>
                  <a:gd name="connsiteX512" fmla="*/ 2891069 w 4668724"/>
                  <a:gd name="connsiteY512" fmla="*/ 2098242 h 5632488"/>
                  <a:gd name="connsiteX513" fmla="*/ 3025609 w 4668724"/>
                  <a:gd name="connsiteY513" fmla="*/ 1726928 h 5632488"/>
                  <a:gd name="connsiteX514" fmla="*/ 3135057 w 4668724"/>
                  <a:gd name="connsiteY514" fmla="*/ 1655524 h 5632488"/>
                  <a:gd name="connsiteX515" fmla="*/ 3280191 w 4668724"/>
                  <a:gd name="connsiteY515" fmla="*/ 1628400 h 5632488"/>
                  <a:gd name="connsiteX516" fmla="*/ 3379140 w 4668724"/>
                  <a:gd name="connsiteY516" fmla="*/ 1615690 h 5632488"/>
                  <a:gd name="connsiteX517" fmla="*/ 3389158 w 4668724"/>
                  <a:gd name="connsiteY517" fmla="*/ 1540242 h 5632488"/>
                  <a:gd name="connsiteX518" fmla="*/ 3496233 w 4668724"/>
                  <a:gd name="connsiteY518" fmla="*/ 1453343 h 5632488"/>
                  <a:gd name="connsiteX519" fmla="*/ 3758866 w 4668724"/>
                  <a:gd name="connsiteY519" fmla="*/ 1373910 h 5632488"/>
                  <a:gd name="connsiteX520" fmla="*/ 3975676 w 4668724"/>
                  <a:gd name="connsiteY520" fmla="*/ 1419144 h 5632488"/>
                  <a:gd name="connsiteX521" fmla="*/ 3887292 w 4668724"/>
                  <a:gd name="connsiteY521" fmla="*/ 1625637 h 5632488"/>
                  <a:gd name="connsiteX522" fmla="*/ 3803284 w 4668724"/>
                  <a:gd name="connsiteY522" fmla="*/ 1763304 h 5632488"/>
                  <a:gd name="connsiteX523" fmla="*/ 3763073 w 4668724"/>
                  <a:gd name="connsiteY523" fmla="*/ 1876394 h 5632488"/>
                  <a:gd name="connsiteX524" fmla="*/ 3814773 w 4668724"/>
                  <a:gd name="connsiteY524" fmla="*/ 1936487 h 5632488"/>
                  <a:gd name="connsiteX525" fmla="*/ 3925876 w 4668724"/>
                  <a:gd name="connsiteY525" fmla="*/ 1867765 h 5632488"/>
                  <a:gd name="connsiteX526" fmla="*/ 3880571 w 4668724"/>
                  <a:gd name="connsiteY526" fmla="*/ 2004484 h 5632488"/>
                  <a:gd name="connsiteX527" fmla="*/ 3843169 w 4668724"/>
                  <a:gd name="connsiteY527" fmla="*/ 2156890 h 5632488"/>
                  <a:gd name="connsiteX528" fmla="*/ 3888637 w 4668724"/>
                  <a:gd name="connsiteY528" fmla="*/ 2299312 h 5632488"/>
                  <a:gd name="connsiteX529" fmla="*/ 3997634 w 4668724"/>
                  <a:gd name="connsiteY529" fmla="*/ 2196977 h 5632488"/>
                  <a:gd name="connsiteX530" fmla="*/ 4074308 w 4668724"/>
                  <a:gd name="connsiteY530" fmla="*/ 2085998 h 5632488"/>
                  <a:gd name="connsiteX531" fmla="*/ 4042384 w 4668724"/>
                  <a:gd name="connsiteY531" fmla="*/ 2262337 h 5632488"/>
                  <a:gd name="connsiteX532" fmla="*/ 4210127 w 4668724"/>
                  <a:gd name="connsiteY532" fmla="*/ 2121085 h 5632488"/>
                  <a:gd name="connsiteX533" fmla="*/ 4221046 w 4668724"/>
                  <a:gd name="connsiteY533" fmla="*/ 2250115 h 5632488"/>
                  <a:gd name="connsiteX534" fmla="*/ 4339817 w 4668724"/>
                  <a:gd name="connsiteY534" fmla="*/ 2181970 h 5632488"/>
                  <a:gd name="connsiteX535" fmla="*/ 4419559 w 4668724"/>
                  <a:gd name="connsiteY535" fmla="*/ 2013446 h 5632488"/>
                  <a:gd name="connsiteX536" fmla="*/ 4524231 w 4668724"/>
                  <a:gd name="connsiteY536" fmla="*/ 1824256 h 5632488"/>
                  <a:gd name="connsiteX537" fmla="*/ 4517718 w 4668724"/>
                  <a:gd name="connsiteY537" fmla="*/ 1112413 h 5632488"/>
                  <a:gd name="connsiteX538" fmla="*/ 4084954 w 4668724"/>
                  <a:gd name="connsiteY538" fmla="*/ 969368 h 5632488"/>
                  <a:gd name="connsiteX539" fmla="*/ 3569321 w 4668724"/>
                  <a:gd name="connsiteY539" fmla="*/ 1098939 h 5632488"/>
                  <a:gd name="connsiteX540" fmla="*/ 3240054 w 4668724"/>
                  <a:gd name="connsiteY540" fmla="*/ 1234288 h 5632488"/>
                  <a:gd name="connsiteX541" fmla="*/ 3000347 w 4668724"/>
                  <a:gd name="connsiteY541" fmla="*/ 1341660 h 5632488"/>
                  <a:gd name="connsiteX542" fmla="*/ 2886840 w 4668724"/>
                  <a:gd name="connsiteY542" fmla="*/ 1398094 h 5632488"/>
                  <a:gd name="connsiteX543" fmla="*/ 2783189 w 4668724"/>
                  <a:gd name="connsiteY543" fmla="*/ 1424018 h 5632488"/>
                  <a:gd name="connsiteX544" fmla="*/ 2897826 w 4668724"/>
                  <a:gd name="connsiteY544" fmla="*/ 1346415 h 5632488"/>
                  <a:gd name="connsiteX545" fmla="*/ 2982381 w 4668724"/>
                  <a:gd name="connsiteY545" fmla="*/ 1216341 h 5632488"/>
                  <a:gd name="connsiteX546" fmla="*/ 3068474 w 4668724"/>
                  <a:gd name="connsiteY546" fmla="*/ 1136693 h 5632488"/>
                  <a:gd name="connsiteX547" fmla="*/ 3219338 w 4668724"/>
                  <a:gd name="connsiteY547" fmla="*/ 1072852 h 5632488"/>
                  <a:gd name="connsiteX548" fmla="*/ 3581505 w 4668724"/>
                  <a:gd name="connsiteY548" fmla="*/ 950895 h 5632488"/>
                  <a:gd name="connsiteX549" fmla="*/ 3917559 w 4668724"/>
                  <a:gd name="connsiteY549" fmla="*/ 877558 h 5632488"/>
                  <a:gd name="connsiteX550" fmla="*/ 3998854 w 4668724"/>
                  <a:gd name="connsiteY550" fmla="*/ 685124 h 5632488"/>
                  <a:gd name="connsiteX551" fmla="*/ 4080991 w 4668724"/>
                  <a:gd name="connsiteY551" fmla="*/ 474343 h 5632488"/>
                  <a:gd name="connsiteX552" fmla="*/ 3781149 w 4668724"/>
                  <a:gd name="connsiteY552" fmla="*/ 417087 h 5632488"/>
                  <a:gd name="connsiteX553" fmla="*/ 3864499 w 4668724"/>
                  <a:gd name="connsiteY553" fmla="*/ 364141 h 5632488"/>
                  <a:gd name="connsiteX554" fmla="*/ 3944108 w 4668724"/>
                  <a:gd name="connsiteY554" fmla="*/ 287879 h 5632488"/>
                  <a:gd name="connsiteX555" fmla="*/ 3849284 w 4668724"/>
                  <a:gd name="connsiteY555" fmla="*/ 203476 h 5632488"/>
                  <a:gd name="connsiteX556" fmla="*/ 3310422 w 4668724"/>
                  <a:gd name="connsiteY556" fmla="*/ 258814 h 5632488"/>
                  <a:gd name="connsiteX557" fmla="*/ 3386504 w 4668724"/>
                  <a:gd name="connsiteY557" fmla="*/ 189292 h 5632488"/>
                  <a:gd name="connsiteX558" fmla="*/ 3474164 w 4668724"/>
                  <a:gd name="connsiteY558" fmla="*/ 111948 h 5632488"/>
                  <a:gd name="connsiteX559" fmla="*/ 3498303 w 4668724"/>
                  <a:gd name="connsiteY559" fmla="*/ 56469 h 5632488"/>
                  <a:gd name="connsiteX560" fmla="*/ 3491804 w 4668724"/>
                  <a:gd name="connsiteY560" fmla="*/ 37566 h 5632488"/>
                  <a:gd name="connsiteX561" fmla="*/ 3398008 w 4668724"/>
                  <a:gd name="connsiteY561" fmla="*/ 294 h 5632488"/>
                  <a:gd name="connsiteX562" fmla="*/ 3121342 w 4668724"/>
                  <a:gd name="connsiteY562" fmla="*/ 64446 h 5632488"/>
                  <a:gd name="connsiteX563" fmla="*/ 3003097 w 4668724"/>
                  <a:gd name="connsiteY563" fmla="*/ 96156 h 5632488"/>
                  <a:gd name="connsiteX564" fmla="*/ 2860484 w 4668724"/>
                  <a:gd name="connsiteY564" fmla="*/ 158345 h 5632488"/>
                  <a:gd name="connsiteX565" fmla="*/ 2796437 w 4668724"/>
                  <a:gd name="connsiteY565" fmla="*/ 190906 h 5632488"/>
                  <a:gd name="connsiteX566" fmla="*/ 2755916 w 4668724"/>
                  <a:gd name="connsiteY566" fmla="*/ 224579 h 5632488"/>
                  <a:gd name="connsiteX567" fmla="*/ 2708208 w 4668724"/>
                  <a:gd name="connsiteY567" fmla="*/ 240178 h 5632488"/>
                  <a:gd name="connsiteX568" fmla="*/ 2641736 w 4668724"/>
                  <a:gd name="connsiteY568" fmla="*/ 291494 h 5632488"/>
                  <a:gd name="connsiteX569" fmla="*/ 2413311 w 4668724"/>
                  <a:gd name="connsiteY569" fmla="*/ 506075 h 5632488"/>
                  <a:gd name="connsiteX570" fmla="*/ 2263549 w 4668724"/>
                  <a:gd name="connsiteY570" fmla="*/ 1043690 h 5632488"/>
                  <a:gd name="connsiteX571" fmla="*/ 2335380 w 4668724"/>
                  <a:gd name="connsiteY571" fmla="*/ 1146529 h 5632488"/>
                  <a:gd name="connsiteX572" fmla="*/ 2358225 w 4668724"/>
                  <a:gd name="connsiteY572" fmla="*/ 1267990 h 5632488"/>
                  <a:gd name="connsiteX573" fmla="*/ 2300743 w 4668724"/>
                  <a:gd name="connsiteY573" fmla="*/ 1380184 h 5632488"/>
                  <a:gd name="connsiteX574" fmla="*/ 2235580 w 4668724"/>
                  <a:gd name="connsiteY574" fmla="*/ 1548671 h 5632488"/>
                  <a:gd name="connsiteX575" fmla="*/ 2211908 w 4668724"/>
                  <a:gd name="connsiteY575" fmla="*/ 1497725 h 5632488"/>
                  <a:gd name="connsiteX576" fmla="*/ 2178313 w 4668724"/>
                  <a:gd name="connsiteY576" fmla="*/ 1499348 h 5632488"/>
                  <a:gd name="connsiteX577" fmla="*/ 2139100 w 4668724"/>
                  <a:gd name="connsiteY577" fmla="*/ 1420159 h 5632488"/>
                  <a:gd name="connsiteX578" fmla="*/ 2098704 w 4668724"/>
                  <a:gd name="connsiteY578" fmla="*/ 1345074 h 5632488"/>
                  <a:gd name="connsiteX579" fmla="*/ 1847154 w 4668724"/>
                  <a:gd name="connsiteY579" fmla="*/ 1111124 h 5632488"/>
                  <a:gd name="connsiteX580" fmla="*/ 1170595 w 4668724"/>
                  <a:gd name="connsiteY580" fmla="*/ 1023884 h 5632488"/>
                  <a:gd name="connsiteX581" fmla="*/ 567937 w 4668724"/>
                  <a:gd name="connsiteY581" fmla="*/ 1328357 h 5632488"/>
                  <a:gd name="connsiteX582" fmla="*/ 306494 w 4668724"/>
                  <a:gd name="connsiteY582" fmla="*/ 1602542 h 5632488"/>
                  <a:gd name="connsiteX583" fmla="*/ 95584 w 4668724"/>
                  <a:gd name="connsiteY583" fmla="*/ 1911866 h 5632488"/>
                  <a:gd name="connsiteX584" fmla="*/ 18022 w 4668724"/>
                  <a:gd name="connsiteY584" fmla="*/ 2109611 h 5632488"/>
                  <a:gd name="connsiteX585" fmla="*/ 8463 w 4668724"/>
                  <a:gd name="connsiteY585" fmla="*/ 2281758 h 5632488"/>
                  <a:gd name="connsiteX586" fmla="*/ 109719 w 4668724"/>
                  <a:gd name="connsiteY586" fmla="*/ 2322822 h 5632488"/>
                  <a:gd name="connsiteX587" fmla="*/ 190770 w 4668724"/>
                  <a:gd name="connsiteY587" fmla="*/ 2212206 h 5632488"/>
                  <a:gd name="connsiteX588" fmla="*/ 229643 w 4668724"/>
                  <a:gd name="connsiteY588" fmla="*/ 2506072 h 5632488"/>
                  <a:gd name="connsiteX589" fmla="*/ 354690 w 4668724"/>
                  <a:gd name="connsiteY589" fmla="*/ 2278565 h 5632488"/>
                  <a:gd name="connsiteX590" fmla="*/ 371399 w 4668724"/>
                  <a:gd name="connsiteY590" fmla="*/ 2495132 h 5632488"/>
                  <a:gd name="connsiteX591" fmla="*/ 459022 w 4668724"/>
                  <a:gd name="connsiteY591" fmla="*/ 2540899 h 5632488"/>
                  <a:gd name="connsiteX592" fmla="*/ 480965 w 4668724"/>
                  <a:gd name="connsiteY592" fmla="*/ 2463970 h 5632488"/>
                  <a:gd name="connsiteX593" fmla="*/ 503351 w 4668724"/>
                  <a:gd name="connsiteY593" fmla="*/ 2370072 h 5632488"/>
                  <a:gd name="connsiteX594" fmla="*/ 543503 w 4668724"/>
                  <a:gd name="connsiteY594" fmla="*/ 2130373 h 5632488"/>
                  <a:gd name="connsiteX595" fmla="*/ 617190 w 4668724"/>
                  <a:gd name="connsiteY595" fmla="*/ 2309082 h 5632488"/>
                  <a:gd name="connsiteX596" fmla="*/ 705227 w 4668724"/>
                  <a:gd name="connsiteY596" fmla="*/ 2210650 h 5632488"/>
                  <a:gd name="connsiteX597" fmla="*/ 720162 w 4668724"/>
                  <a:gd name="connsiteY597" fmla="*/ 2018401 h 5632488"/>
                  <a:gd name="connsiteX598" fmla="*/ 787328 w 4668724"/>
                  <a:gd name="connsiteY598" fmla="*/ 1840566 h 5632488"/>
                  <a:gd name="connsiteX599" fmla="*/ 1376360 w 4668724"/>
                  <a:gd name="connsiteY599" fmla="*/ 1487000 h 5632488"/>
                  <a:gd name="connsiteX600" fmla="*/ 1385742 w 4668724"/>
                  <a:gd name="connsiteY600" fmla="*/ 1662265 h 5632488"/>
                  <a:gd name="connsiteX601" fmla="*/ 1447718 w 4668724"/>
                  <a:gd name="connsiteY601" fmla="*/ 1661243 h 5632488"/>
                  <a:gd name="connsiteX602" fmla="*/ 1531815 w 4668724"/>
                  <a:gd name="connsiteY602" fmla="*/ 1675686 h 5632488"/>
                  <a:gd name="connsiteX603" fmla="*/ 1563576 w 4668724"/>
                  <a:gd name="connsiteY603" fmla="*/ 1677420 h 5632488"/>
                  <a:gd name="connsiteX604" fmla="*/ 1601791 w 4668724"/>
                  <a:gd name="connsiteY604" fmla="*/ 1678901 h 5632488"/>
                  <a:gd name="connsiteX605" fmla="*/ 1673903 w 4668724"/>
                  <a:gd name="connsiteY605" fmla="*/ 1723684 h 5632488"/>
                  <a:gd name="connsiteX606" fmla="*/ 1674790 w 4668724"/>
                  <a:gd name="connsiteY606" fmla="*/ 1703300 h 5632488"/>
                  <a:gd name="connsiteX607" fmla="*/ 1730756 w 4668724"/>
                  <a:gd name="connsiteY607" fmla="*/ 1740076 h 5632488"/>
                  <a:gd name="connsiteX608" fmla="*/ 1770317 w 4668724"/>
                  <a:gd name="connsiteY608" fmla="*/ 1748408 h 5632488"/>
                  <a:gd name="connsiteX609" fmla="*/ 1810077 w 4668724"/>
                  <a:gd name="connsiteY609" fmla="*/ 1770348 h 5632488"/>
                  <a:gd name="connsiteX610" fmla="*/ 1867034 w 4668724"/>
                  <a:gd name="connsiteY610" fmla="*/ 1792828 h 5632488"/>
                  <a:gd name="connsiteX611" fmla="*/ 1842799 w 4668724"/>
                  <a:gd name="connsiteY611" fmla="*/ 1883157 h 5632488"/>
                  <a:gd name="connsiteX612" fmla="*/ 1770768 w 4668724"/>
                  <a:gd name="connsiteY612" fmla="*/ 2083753 h 5632488"/>
                  <a:gd name="connsiteX613" fmla="*/ 1766125 w 4668724"/>
                  <a:gd name="connsiteY613" fmla="*/ 2130810 h 5632488"/>
                  <a:gd name="connsiteX614" fmla="*/ 1770287 w 4668724"/>
                  <a:gd name="connsiteY614" fmla="*/ 2149817 h 5632488"/>
                  <a:gd name="connsiteX615" fmla="*/ 1757815 w 4668724"/>
                  <a:gd name="connsiteY615" fmla="*/ 2169875 h 5632488"/>
                  <a:gd name="connsiteX616" fmla="*/ 1744478 w 4668724"/>
                  <a:gd name="connsiteY616" fmla="*/ 2278906 h 5632488"/>
                  <a:gd name="connsiteX617" fmla="*/ 1775573 w 4668724"/>
                  <a:gd name="connsiteY617" fmla="*/ 2518975 h 5632488"/>
                  <a:gd name="connsiteX618" fmla="*/ 1806580 w 4668724"/>
                  <a:gd name="connsiteY618" fmla="*/ 2624080 h 5632488"/>
                  <a:gd name="connsiteX619" fmla="*/ 1829491 w 4668724"/>
                  <a:gd name="connsiteY619" fmla="*/ 2709053 h 5632488"/>
                  <a:gd name="connsiteX620" fmla="*/ 1934585 w 4668724"/>
                  <a:gd name="connsiteY620" fmla="*/ 2847942 h 5632488"/>
                  <a:gd name="connsiteX621" fmla="*/ 1961141 w 4668724"/>
                  <a:gd name="connsiteY621" fmla="*/ 2921998 h 5632488"/>
                  <a:gd name="connsiteX622" fmla="*/ 1995659 w 4668724"/>
                  <a:gd name="connsiteY622" fmla="*/ 3031770 h 5632488"/>
                  <a:gd name="connsiteX623" fmla="*/ 2112456 w 4668724"/>
                  <a:gd name="connsiteY623" fmla="*/ 3222448 h 5632488"/>
                  <a:gd name="connsiteX624" fmla="*/ 2183444 w 4668724"/>
                  <a:gd name="connsiteY624" fmla="*/ 3281793 h 5632488"/>
                  <a:gd name="connsiteX625" fmla="*/ 2225008 w 4668724"/>
                  <a:gd name="connsiteY625" fmla="*/ 3310229 h 5632488"/>
                  <a:gd name="connsiteX626" fmla="*/ 2247543 w 4668724"/>
                  <a:gd name="connsiteY626" fmla="*/ 3311058 h 5632488"/>
                  <a:gd name="connsiteX627" fmla="*/ 2272849 w 4668724"/>
                  <a:gd name="connsiteY627" fmla="*/ 3342864 h 5632488"/>
                  <a:gd name="connsiteX628" fmla="*/ 2318043 w 4668724"/>
                  <a:gd name="connsiteY628" fmla="*/ 3368640 h 5632488"/>
                  <a:gd name="connsiteX629" fmla="*/ 2410413 w 4668724"/>
                  <a:gd name="connsiteY629" fmla="*/ 3422423 h 5632488"/>
                  <a:gd name="connsiteX630" fmla="*/ 2492107 w 4668724"/>
                  <a:gd name="connsiteY630" fmla="*/ 3485242 h 5632488"/>
                  <a:gd name="connsiteX631" fmla="*/ 2543097 w 4668724"/>
                  <a:gd name="connsiteY631" fmla="*/ 3558890 h 5632488"/>
                  <a:gd name="connsiteX632" fmla="*/ 2346632 w 4668724"/>
                  <a:gd name="connsiteY632" fmla="*/ 3865888 h 5632488"/>
                  <a:gd name="connsiteX633" fmla="*/ 1909197 w 4668724"/>
                  <a:gd name="connsiteY633" fmla="*/ 3870377 h 5632488"/>
                  <a:gd name="connsiteX634" fmla="*/ 1528155 w 4668724"/>
                  <a:gd name="connsiteY634" fmla="*/ 3580844 h 5632488"/>
                  <a:gd name="connsiteX635" fmla="*/ 1467613 w 4668724"/>
                  <a:gd name="connsiteY635" fmla="*/ 3476679 h 5632488"/>
                  <a:gd name="connsiteX636" fmla="*/ 1438935 w 4668724"/>
                  <a:gd name="connsiteY636" fmla="*/ 3402246 h 5632488"/>
                  <a:gd name="connsiteX637" fmla="*/ 1301290 w 4668724"/>
                  <a:gd name="connsiteY637" fmla="*/ 3441629 h 5632488"/>
                  <a:gd name="connsiteX638" fmla="*/ 929683 w 4668724"/>
                  <a:gd name="connsiteY638" fmla="*/ 2912650 h 5632488"/>
                  <a:gd name="connsiteX639" fmla="*/ 311544 w 4668724"/>
                  <a:gd name="connsiteY639" fmla="*/ 3101855 h 5632488"/>
                  <a:gd name="connsiteX640" fmla="*/ 254225 w 4668724"/>
                  <a:gd name="connsiteY640" fmla="*/ 3265750 h 5632488"/>
                  <a:gd name="connsiteX641" fmla="*/ 381594 w 4668724"/>
                  <a:gd name="connsiteY641" fmla="*/ 3329694 h 5632488"/>
                  <a:gd name="connsiteX642" fmla="*/ 576713 w 4668724"/>
                  <a:gd name="connsiteY642" fmla="*/ 3310747 h 5632488"/>
                  <a:gd name="connsiteX643" fmla="*/ 637203 w 4668724"/>
                  <a:gd name="connsiteY643" fmla="*/ 3298348 h 5632488"/>
                  <a:gd name="connsiteX644" fmla="*/ 675958 w 4668724"/>
                  <a:gd name="connsiteY644" fmla="*/ 3364552 h 5632488"/>
                  <a:gd name="connsiteX645" fmla="*/ 713589 w 4668724"/>
                  <a:gd name="connsiteY645" fmla="*/ 3356678 h 5632488"/>
                  <a:gd name="connsiteX646" fmla="*/ 714425 w 4668724"/>
                  <a:gd name="connsiteY646" fmla="*/ 3286445 h 5632488"/>
                  <a:gd name="connsiteX647" fmla="*/ 776564 w 4668724"/>
                  <a:gd name="connsiteY647" fmla="*/ 3273586 h 5632488"/>
                  <a:gd name="connsiteX648" fmla="*/ 800369 w 4668724"/>
                  <a:gd name="connsiteY648" fmla="*/ 3318251 h 5632488"/>
                  <a:gd name="connsiteX649" fmla="*/ 836729 w 4668724"/>
                  <a:gd name="connsiteY649" fmla="*/ 3276697 h 5632488"/>
                  <a:gd name="connsiteX650" fmla="*/ 918585 w 4668724"/>
                  <a:gd name="connsiteY650" fmla="*/ 3233136 h 5632488"/>
                  <a:gd name="connsiteX651" fmla="*/ 952697 w 4668724"/>
                  <a:gd name="connsiteY651" fmla="*/ 3298052 h 5632488"/>
                  <a:gd name="connsiteX652" fmla="*/ 989094 w 4668724"/>
                  <a:gd name="connsiteY652" fmla="*/ 3424134 h 5632488"/>
                  <a:gd name="connsiteX653" fmla="*/ 1028721 w 4668724"/>
                  <a:gd name="connsiteY653" fmla="*/ 3575918 h 5632488"/>
                  <a:gd name="connsiteX654" fmla="*/ 951507 w 4668724"/>
                  <a:gd name="connsiteY654" fmla="*/ 3613302 h 5632488"/>
                  <a:gd name="connsiteX655" fmla="*/ 853667 w 4668724"/>
                  <a:gd name="connsiteY655" fmla="*/ 3646063 h 5632488"/>
                  <a:gd name="connsiteX656" fmla="*/ 806062 w 4668724"/>
                  <a:gd name="connsiteY656" fmla="*/ 3690357 h 5632488"/>
                  <a:gd name="connsiteX657" fmla="*/ 846658 w 4668724"/>
                  <a:gd name="connsiteY657" fmla="*/ 3704748 h 5632488"/>
                  <a:gd name="connsiteX658" fmla="*/ 1036942 w 4668724"/>
                  <a:gd name="connsiteY658" fmla="*/ 4104905 h 5632488"/>
                  <a:gd name="connsiteX659" fmla="*/ 1357019 w 4668724"/>
                  <a:gd name="connsiteY659" fmla="*/ 4416429 h 5632488"/>
                  <a:gd name="connsiteX660" fmla="*/ 2156452 w 4668724"/>
                  <a:gd name="connsiteY660" fmla="*/ 4734205 h 5632488"/>
                  <a:gd name="connsiteX661" fmla="*/ 2600106 w 4668724"/>
                  <a:gd name="connsiteY661" fmla="*/ 4684237 h 5632488"/>
                  <a:gd name="connsiteX662" fmla="*/ 2648922 w 4668724"/>
                  <a:gd name="connsiteY662" fmla="*/ 4668897 h 5632488"/>
                  <a:gd name="connsiteX663" fmla="*/ 2694501 w 4668724"/>
                  <a:gd name="connsiteY663" fmla="*/ 4669238 h 5632488"/>
                  <a:gd name="connsiteX664" fmla="*/ 2720628 w 4668724"/>
                  <a:gd name="connsiteY664" fmla="*/ 4648454 h 5632488"/>
                  <a:gd name="connsiteX665" fmla="*/ 2761771 w 4668724"/>
                  <a:gd name="connsiteY665" fmla="*/ 4627603 h 5632488"/>
                  <a:gd name="connsiteX666" fmla="*/ 2928131 w 4668724"/>
                  <a:gd name="connsiteY666" fmla="*/ 4474263 h 5632488"/>
                  <a:gd name="connsiteX667" fmla="*/ 3151861 w 4668724"/>
                  <a:gd name="connsiteY667" fmla="*/ 4106764 h 5632488"/>
                  <a:gd name="connsiteX668" fmla="*/ 3209860 w 4668724"/>
                  <a:gd name="connsiteY668" fmla="*/ 3693290 h 5632488"/>
                  <a:gd name="connsiteX669" fmla="*/ 3178070 w 4668724"/>
                  <a:gd name="connsiteY669" fmla="*/ 3444629 h 5632488"/>
                  <a:gd name="connsiteX670" fmla="*/ 3127109 w 4668724"/>
                  <a:gd name="connsiteY670" fmla="*/ 3190368 h 5632488"/>
                  <a:gd name="connsiteX671" fmla="*/ 3145392 w 4668724"/>
                  <a:gd name="connsiteY671" fmla="*/ 3108521 h 5632488"/>
                  <a:gd name="connsiteX672" fmla="*/ 3218362 w 4668724"/>
                  <a:gd name="connsiteY672" fmla="*/ 3087611 h 5632488"/>
                  <a:gd name="connsiteX673" fmla="*/ 3298400 w 4668724"/>
                  <a:gd name="connsiteY673" fmla="*/ 3148897 h 5632488"/>
                  <a:gd name="connsiteX674" fmla="*/ 3364258 w 4668724"/>
                  <a:gd name="connsiteY674" fmla="*/ 3161518 h 5632488"/>
                  <a:gd name="connsiteX675" fmla="*/ 3400366 w 4668724"/>
                  <a:gd name="connsiteY675" fmla="*/ 3205990 h 5632488"/>
                  <a:gd name="connsiteX676" fmla="*/ 3487812 w 4668724"/>
                  <a:gd name="connsiteY676" fmla="*/ 3249232 h 5632488"/>
                  <a:gd name="connsiteX677" fmla="*/ 3627645 w 4668724"/>
                  <a:gd name="connsiteY677" fmla="*/ 3411734 h 5632488"/>
                  <a:gd name="connsiteX678" fmla="*/ 3730853 w 4668724"/>
                  <a:gd name="connsiteY678" fmla="*/ 3619716 h 5632488"/>
                  <a:gd name="connsiteX679" fmla="*/ 3764521 w 4668724"/>
                  <a:gd name="connsiteY679" fmla="*/ 3869725 h 5632488"/>
                  <a:gd name="connsiteX680" fmla="*/ 3763353 w 4668724"/>
                  <a:gd name="connsiteY680" fmla="*/ 4129415 h 5632488"/>
                  <a:gd name="connsiteX681" fmla="*/ 3730092 w 4668724"/>
                  <a:gd name="connsiteY681" fmla="*/ 4381179 h 5632488"/>
                  <a:gd name="connsiteX682" fmla="*/ 3733855 w 4668724"/>
                  <a:gd name="connsiteY682" fmla="*/ 4623403 h 5632488"/>
                  <a:gd name="connsiteX683" fmla="*/ 3994211 w 4668724"/>
                  <a:gd name="connsiteY683" fmla="*/ 4695763 h 5632488"/>
                  <a:gd name="connsiteX684" fmla="*/ 3965659 w 4668724"/>
                  <a:gd name="connsiteY684" fmla="*/ 4747071 h 5632488"/>
                  <a:gd name="connsiteX685" fmla="*/ 3916945 w 4668724"/>
                  <a:gd name="connsiteY685" fmla="*/ 4775158 h 5632488"/>
                  <a:gd name="connsiteX686" fmla="*/ 3892112 w 4668724"/>
                  <a:gd name="connsiteY686" fmla="*/ 4845880 h 5632488"/>
                  <a:gd name="connsiteX687" fmla="*/ 3832760 w 4668724"/>
                  <a:gd name="connsiteY687" fmla="*/ 4926943 h 5632488"/>
                  <a:gd name="connsiteX688" fmla="*/ 3755820 w 4668724"/>
                  <a:gd name="connsiteY688" fmla="*/ 5024308 h 5632488"/>
                  <a:gd name="connsiteX689" fmla="*/ 3751864 w 4668724"/>
                  <a:gd name="connsiteY689" fmla="*/ 5262080 h 5632488"/>
                  <a:gd name="connsiteX690" fmla="*/ 3911504 w 4668724"/>
                  <a:gd name="connsiteY690" fmla="*/ 5451404 h 5632488"/>
                  <a:gd name="connsiteX691" fmla="*/ 4151130 w 4668724"/>
                  <a:gd name="connsiteY691" fmla="*/ 5570375 h 5632488"/>
                  <a:gd name="connsiteX692" fmla="*/ 4376886 w 4668724"/>
                  <a:gd name="connsiteY692" fmla="*/ 5627350 h 5632488"/>
                  <a:gd name="connsiteX693" fmla="*/ 4560716 w 4668724"/>
                  <a:gd name="connsiteY693" fmla="*/ 5597566 h 5632488"/>
                  <a:gd name="connsiteX694" fmla="*/ 4593342 w 4668724"/>
                  <a:gd name="connsiteY694" fmla="*/ 5440930 h 5632488"/>
                  <a:gd name="connsiteX695" fmla="*/ 4300508 w 4668724"/>
                  <a:gd name="connsiteY695" fmla="*/ 5170989 h 5632488"/>
                  <a:gd name="connsiteX696" fmla="*/ 4402141 w 4668724"/>
                  <a:gd name="connsiteY696" fmla="*/ 5129480 h 5632488"/>
                  <a:gd name="connsiteX697" fmla="*/ 4367948 w 4668724"/>
                  <a:gd name="connsiteY697" fmla="*/ 5069105 h 5632488"/>
                  <a:gd name="connsiteX698" fmla="*/ 4273582 w 4668724"/>
                  <a:gd name="connsiteY698" fmla="*/ 5088971 h 5632488"/>
                  <a:gd name="connsiteX699" fmla="*/ 4170241 w 4668724"/>
                  <a:gd name="connsiteY699" fmla="*/ 5103504 h 5632488"/>
                  <a:gd name="connsiteX700" fmla="*/ 4193027 w 4668724"/>
                  <a:gd name="connsiteY700" fmla="*/ 5050047 h 5632488"/>
                  <a:gd name="connsiteX701" fmla="*/ 4192176 w 4668724"/>
                  <a:gd name="connsiteY701" fmla="*/ 4988976 h 5632488"/>
                  <a:gd name="connsiteX702" fmla="*/ 4225357 w 4668724"/>
                  <a:gd name="connsiteY702" fmla="*/ 4928661 h 5632488"/>
                  <a:gd name="connsiteX703" fmla="*/ 4194417 w 4668724"/>
                  <a:gd name="connsiteY703" fmla="*/ 4820733 h 5632488"/>
                  <a:gd name="connsiteX704" fmla="*/ 4237474 w 4668724"/>
                  <a:gd name="connsiteY704" fmla="*/ 4692925 h 5632488"/>
                  <a:gd name="connsiteX705" fmla="*/ 4316107 w 4668724"/>
                  <a:gd name="connsiteY705" fmla="*/ 4672334 h 5632488"/>
                  <a:gd name="connsiteX706" fmla="*/ 4434552 w 4668724"/>
                  <a:gd name="connsiteY706" fmla="*/ 4641462 h 5632488"/>
                  <a:gd name="connsiteX707" fmla="*/ 4523329 w 4668724"/>
                  <a:gd name="connsiteY707" fmla="*/ 4620766 h 5632488"/>
                  <a:gd name="connsiteX708" fmla="*/ 4602960 w 4668724"/>
                  <a:gd name="connsiteY708" fmla="*/ 4443754 h 5632488"/>
                  <a:gd name="connsiteX709" fmla="*/ 4660952 w 4668724"/>
                  <a:gd name="connsiteY709" fmla="*/ 4233505 h 5632488"/>
                  <a:gd name="connsiteX710" fmla="*/ 4656619 w 4668724"/>
                  <a:gd name="connsiteY710" fmla="*/ 3999222 h 563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</a:cxnLst>
                <a:rect l="l" t="t" r="r" b="b"/>
                <a:pathLst>
                  <a:path w="4668724" h="5632488">
                    <a:moveTo>
                      <a:pt x="4597282" y="4257563"/>
                    </a:moveTo>
                    <a:cubicBezTo>
                      <a:pt x="4581254" y="4384631"/>
                      <a:pt x="4524453" y="4505373"/>
                      <a:pt x="4454144" y="4611056"/>
                    </a:cubicBezTo>
                    <a:cubicBezTo>
                      <a:pt x="4444880" y="4592686"/>
                      <a:pt x="4456089" y="4577502"/>
                      <a:pt x="4430419" y="4574013"/>
                    </a:cubicBezTo>
                    <a:cubicBezTo>
                      <a:pt x="4413186" y="4571665"/>
                      <a:pt x="4390401" y="4583842"/>
                      <a:pt x="4373396" y="4586738"/>
                    </a:cubicBezTo>
                    <a:cubicBezTo>
                      <a:pt x="4310355" y="4597464"/>
                      <a:pt x="4244157" y="4589212"/>
                      <a:pt x="4181176" y="4582465"/>
                    </a:cubicBezTo>
                    <a:cubicBezTo>
                      <a:pt x="4197492" y="4564762"/>
                      <a:pt x="4219072" y="4550422"/>
                      <a:pt x="4210940" y="4521616"/>
                    </a:cubicBezTo>
                    <a:cubicBezTo>
                      <a:pt x="4204797" y="4499862"/>
                      <a:pt x="4178129" y="4491410"/>
                      <a:pt x="4167720" y="4471300"/>
                    </a:cubicBezTo>
                    <a:cubicBezTo>
                      <a:pt x="4181922" y="4465145"/>
                      <a:pt x="4220935" y="4496210"/>
                      <a:pt x="4234606" y="4501462"/>
                    </a:cubicBezTo>
                    <a:cubicBezTo>
                      <a:pt x="4227833" y="4484396"/>
                      <a:pt x="4204782" y="4453850"/>
                      <a:pt x="4209728" y="4435109"/>
                    </a:cubicBezTo>
                    <a:cubicBezTo>
                      <a:pt x="4213358" y="4421333"/>
                      <a:pt x="4231227" y="4423977"/>
                      <a:pt x="4216352" y="4406311"/>
                    </a:cubicBezTo>
                    <a:cubicBezTo>
                      <a:pt x="4209565" y="4412378"/>
                      <a:pt x="4187829" y="4441665"/>
                      <a:pt x="4175986" y="4434391"/>
                    </a:cubicBezTo>
                    <a:cubicBezTo>
                      <a:pt x="4187445" y="4424043"/>
                      <a:pt x="4179068" y="4418399"/>
                      <a:pt x="4184110" y="4407992"/>
                    </a:cubicBezTo>
                    <a:cubicBezTo>
                      <a:pt x="4188014" y="4399956"/>
                      <a:pt x="4191474" y="4396060"/>
                      <a:pt x="4196886" y="4389045"/>
                    </a:cubicBezTo>
                    <a:cubicBezTo>
                      <a:pt x="4210866" y="4370906"/>
                      <a:pt x="4220034" y="4347729"/>
                      <a:pt x="4202246" y="4326448"/>
                    </a:cubicBezTo>
                    <a:cubicBezTo>
                      <a:pt x="4196302" y="4319323"/>
                      <a:pt x="4186114" y="4320834"/>
                      <a:pt x="4180540" y="4312790"/>
                    </a:cubicBezTo>
                    <a:cubicBezTo>
                      <a:pt x="4175165" y="4305035"/>
                      <a:pt x="4176288" y="4295932"/>
                      <a:pt x="4174825" y="4287221"/>
                    </a:cubicBezTo>
                    <a:cubicBezTo>
                      <a:pt x="4173191" y="4277436"/>
                      <a:pt x="4173982" y="4266430"/>
                      <a:pt x="4171284" y="4256853"/>
                    </a:cubicBezTo>
                    <a:cubicBezTo>
                      <a:pt x="4165694" y="4237068"/>
                      <a:pt x="4163550" y="4237372"/>
                      <a:pt x="4173095" y="4216980"/>
                    </a:cubicBezTo>
                    <a:cubicBezTo>
                      <a:pt x="4163291" y="4225395"/>
                      <a:pt x="4153488" y="4233802"/>
                      <a:pt x="4143685" y="4242216"/>
                    </a:cubicBezTo>
                    <a:cubicBezTo>
                      <a:pt x="4138820" y="4221573"/>
                      <a:pt x="4135205" y="4199693"/>
                      <a:pt x="4125143" y="4180797"/>
                    </a:cubicBezTo>
                    <a:cubicBezTo>
                      <a:pt x="4121742" y="4174412"/>
                      <a:pt x="4103540" y="4157546"/>
                      <a:pt x="4104346" y="4150888"/>
                    </a:cubicBezTo>
                    <a:cubicBezTo>
                      <a:pt x="4101995" y="4170287"/>
                      <a:pt x="4086448" y="4147421"/>
                      <a:pt x="4080111" y="4145821"/>
                    </a:cubicBezTo>
                    <a:cubicBezTo>
                      <a:pt x="4060128" y="4140785"/>
                      <a:pt x="4024841" y="4160502"/>
                      <a:pt x="4009611" y="4172672"/>
                    </a:cubicBezTo>
                    <a:cubicBezTo>
                      <a:pt x="3967536" y="4206285"/>
                      <a:pt x="3942429" y="4270348"/>
                      <a:pt x="3915866" y="4316212"/>
                    </a:cubicBezTo>
                    <a:cubicBezTo>
                      <a:pt x="3886678" y="4366602"/>
                      <a:pt x="3857364" y="4422532"/>
                      <a:pt x="3849683" y="4480455"/>
                    </a:cubicBezTo>
                    <a:cubicBezTo>
                      <a:pt x="3847768" y="4494869"/>
                      <a:pt x="3847310" y="4525186"/>
                      <a:pt x="3831015" y="4532460"/>
                    </a:cubicBezTo>
                    <a:cubicBezTo>
                      <a:pt x="3822240" y="4536378"/>
                      <a:pt x="3785688" y="4525868"/>
                      <a:pt x="3776646" y="4520631"/>
                    </a:cubicBezTo>
                    <a:cubicBezTo>
                      <a:pt x="3754541" y="4507824"/>
                      <a:pt x="3762274" y="4488640"/>
                      <a:pt x="3770850" y="4468337"/>
                    </a:cubicBezTo>
                    <a:cubicBezTo>
                      <a:pt x="3781947" y="4442065"/>
                      <a:pt x="3791943" y="4419533"/>
                      <a:pt x="3797058" y="4391030"/>
                    </a:cubicBezTo>
                    <a:cubicBezTo>
                      <a:pt x="3803173" y="4356943"/>
                      <a:pt x="3807571" y="4322456"/>
                      <a:pt x="3812872" y="4288214"/>
                    </a:cubicBezTo>
                    <a:cubicBezTo>
                      <a:pt x="3823992" y="4216418"/>
                      <a:pt x="3835155" y="4144288"/>
                      <a:pt x="3840870" y="4071818"/>
                    </a:cubicBezTo>
                    <a:cubicBezTo>
                      <a:pt x="3842704" y="4048641"/>
                      <a:pt x="3839791" y="4025561"/>
                      <a:pt x="3840663" y="4002910"/>
                    </a:cubicBezTo>
                    <a:cubicBezTo>
                      <a:pt x="3841432" y="3983148"/>
                      <a:pt x="3856588" y="3960313"/>
                      <a:pt x="3848189" y="3936744"/>
                    </a:cubicBezTo>
                    <a:cubicBezTo>
                      <a:pt x="3845306" y="3928670"/>
                      <a:pt x="3839303" y="3926781"/>
                      <a:pt x="3839709" y="3919937"/>
                    </a:cubicBezTo>
                    <a:cubicBezTo>
                      <a:pt x="3839961" y="3915693"/>
                      <a:pt x="3850784" y="3919678"/>
                      <a:pt x="3852233" y="3914093"/>
                    </a:cubicBezTo>
                    <a:cubicBezTo>
                      <a:pt x="3855043" y="3903212"/>
                      <a:pt x="3844663" y="3892079"/>
                      <a:pt x="3842009" y="3881998"/>
                    </a:cubicBezTo>
                    <a:cubicBezTo>
                      <a:pt x="3837795" y="3866066"/>
                      <a:pt x="3841025" y="3851356"/>
                      <a:pt x="3843450" y="3835393"/>
                    </a:cubicBezTo>
                    <a:cubicBezTo>
                      <a:pt x="3853305" y="3770523"/>
                      <a:pt x="3835059" y="3702252"/>
                      <a:pt x="3817648" y="3639856"/>
                    </a:cubicBezTo>
                    <a:cubicBezTo>
                      <a:pt x="3798848" y="3572437"/>
                      <a:pt x="3773297" y="3507574"/>
                      <a:pt x="3747081" y="3442785"/>
                    </a:cubicBezTo>
                    <a:cubicBezTo>
                      <a:pt x="3724000" y="3385758"/>
                      <a:pt x="3714285" y="3323858"/>
                      <a:pt x="3687115" y="3268483"/>
                    </a:cubicBezTo>
                    <a:cubicBezTo>
                      <a:pt x="3663642" y="3220648"/>
                      <a:pt x="3637988" y="3173162"/>
                      <a:pt x="3595670" y="3142193"/>
                    </a:cubicBezTo>
                    <a:cubicBezTo>
                      <a:pt x="3576285" y="3128009"/>
                      <a:pt x="3562283" y="3106551"/>
                      <a:pt x="3543829" y="3090885"/>
                    </a:cubicBezTo>
                    <a:cubicBezTo>
                      <a:pt x="3532829" y="3081545"/>
                      <a:pt x="3521037" y="3071516"/>
                      <a:pt x="3507810" y="3065516"/>
                    </a:cubicBezTo>
                    <a:cubicBezTo>
                      <a:pt x="3495035" y="3059724"/>
                      <a:pt x="3479753" y="3063094"/>
                      <a:pt x="3468109" y="3057620"/>
                    </a:cubicBezTo>
                    <a:cubicBezTo>
                      <a:pt x="3451926" y="3050020"/>
                      <a:pt x="3433968" y="3030918"/>
                      <a:pt x="3416675" y="3023452"/>
                    </a:cubicBezTo>
                    <a:cubicBezTo>
                      <a:pt x="3401741" y="3017007"/>
                      <a:pt x="3384604" y="3012608"/>
                      <a:pt x="3370631" y="2999097"/>
                    </a:cubicBezTo>
                    <a:cubicBezTo>
                      <a:pt x="3351682" y="2980772"/>
                      <a:pt x="3348156" y="2968573"/>
                      <a:pt x="3321548" y="2965055"/>
                    </a:cubicBezTo>
                    <a:cubicBezTo>
                      <a:pt x="3306156" y="2963033"/>
                      <a:pt x="3290896" y="2963921"/>
                      <a:pt x="3279977" y="2948618"/>
                    </a:cubicBezTo>
                    <a:cubicBezTo>
                      <a:pt x="3236771" y="2888044"/>
                      <a:pt x="3353309" y="2800582"/>
                      <a:pt x="3299354" y="2737393"/>
                    </a:cubicBezTo>
                    <a:cubicBezTo>
                      <a:pt x="3277877" y="2759058"/>
                      <a:pt x="3268702" y="2789871"/>
                      <a:pt x="3258329" y="2817736"/>
                    </a:cubicBezTo>
                    <a:cubicBezTo>
                      <a:pt x="3244748" y="2854238"/>
                      <a:pt x="3225622" y="2884985"/>
                      <a:pt x="3204123" y="2917331"/>
                    </a:cubicBezTo>
                    <a:cubicBezTo>
                      <a:pt x="3166485" y="2973950"/>
                      <a:pt x="3110356" y="3031355"/>
                      <a:pt x="3094180" y="3098899"/>
                    </a:cubicBezTo>
                    <a:cubicBezTo>
                      <a:pt x="3067831" y="3062027"/>
                      <a:pt x="3052986" y="3040058"/>
                      <a:pt x="3013211" y="3076515"/>
                    </a:cubicBezTo>
                    <a:cubicBezTo>
                      <a:pt x="3005729" y="3060005"/>
                      <a:pt x="3015591" y="3028555"/>
                      <a:pt x="3000716" y="3017948"/>
                    </a:cubicBezTo>
                    <a:cubicBezTo>
                      <a:pt x="2974560" y="2999290"/>
                      <a:pt x="2924663" y="3045747"/>
                      <a:pt x="2910395" y="3062605"/>
                    </a:cubicBezTo>
                    <a:cubicBezTo>
                      <a:pt x="2854547" y="3128616"/>
                      <a:pt x="2823341" y="3208982"/>
                      <a:pt x="2792681" y="3289274"/>
                    </a:cubicBezTo>
                    <a:cubicBezTo>
                      <a:pt x="2779145" y="3324739"/>
                      <a:pt x="2764588" y="3369640"/>
                      <a:pt x="2781843" y="3406335"/>
                    </a:cubicBezTo>
                    <a:cubicBezTo>
                      <a:pt x="2797117" y="3438800"/>
                      <a:pt x="2833440" y="3456606"/>
                      <a:pt x="2864387" y="3470531"/>
                    </a:cubicBezTo>
                    <a:cubicBezTo>
                      <a:pt x="2908199" y="3490241"/>
                      <a:pt x="2944470" y="3489212"/>
                      <a:pt x="2991024" y="3494137"/>
                    </a:cubicBezTo>
                    <a:cubicBezTo>
                      <a:pt x="3012390" y="3496389"/>
                      <a:pt x="3031649" y="3505722"/>
                      <a:pt x="3052017" y="3494856"/>
                    </a:cubicBezTo>
                    <a:cubicBezTo>
                      <a:pt x="3069650" y="3485449"/>
                      <a:pt x="3082233" y="3466672"/>
                      <a:pt x="3097559" y="3454206"/>
                    </a:cubicBezTo>
                    <a:cubicBezTo>
                      <a:pt x="3101159" y="3465924"/>
                      <a:pt x="3110497" y="3476227"/>
                      <a:pt x="3122392" y="3465850"/>
                    </a:cubicBezTo>
                    <a:cubicBezTo>
                      <a:pt x="3139803" y="3539009"/>
                      <a:pt x="3157140" y="3610598"/>
                      <a:pt x="3152941" y="3686409"/>
                    </a:cubicBezTo>
                    <a:cubicBezTo>
                      <a:pt x="3149082" y="3755968"/>
                      <a:pt x="3143019" y="3825816"/>
                      <a:pt x="3130606" y="3894405"/>
                    </a:cubicBezTo>
                    <a:cubicBezTo>
                      <a:pt x="3117809" y="3965142"/>
                      <a:pt x="3102838" y="4037034"/>
                      <a:pt x="3074980" y="4103557"/>
                    </a:cubicBezTo>
                    <a:cubicBezTo>
                      <a:pt x="3047419" y="4169383"/>
                      <a:pt x="3005145" y="4227365"/>
                      <a:pt x="2966649" y="4286954"/>
                    </a:cubicBezTo>
                    <a:cubicBezTo>
                      <a:pt x="2954938" y="4263044"/>
                      <a:pt x="2940973" y="4274852"/>
                      <a:pt x="2924028" y="4286073"/>
                    </a:cubicBezTo>
                    <a:cubicBezTo>
                      <a:pt x="2917300" y="4271763"/>
                      <a:pt x="2925942" y="4260852"/>
                      <a:pt x="2916597" y="4248164"/>
                    </a:cubicBezTo>
                    <a:cubicBezTo>
                      <a:pt x="2910572" y="4244624"/>
                      <a:pt x="2905190" y="4240246"/>
                      <a:pt x="2900451" y="4235032"/>
                    </a:cubicBezTo>
                    <a:cubicBezTo>
                      <a:pt x="2898817" y="4224847"/>
                      <a:pt x="2896510" y="4214817"/>
                      <a:pt x="2893561" y="4204944"/>
                    </a:cubicBezTo>
                    <a:cubicBezTo>
                      <a:pt x="2878530" y="4211077"/>
                      <a:pt x="2872143" y="4218343"/>
                      <a:pt x="2865282" y="4232750"/>
                    </a:cubicBezTo>
                    <a:cubicBezTo>
                      <a:pt x="2842644" y="4192870"/>
                      <a:pt x="2826609" y="4197937"/>
                      <a:pt x="2784460" y="4200500"/>
                    </a:cubicBezTo>
                    <a:cubicBezTo>
                      <a:pt x="2728006" y="4203929"/>
                      <a:pt x="2709967" y="4252793"/>
                      <a:pt x="2691285" y="4298680"/>
                    </a:cubicBezTo>
                    <a:cubicBezTo>
                      <a:pt x="2686842" y="4309612"/>
                      <a:pt x="2678613" y="4323382"/>
                      <a:pt x="2677645" y="4335493"/>
                    </a:cubicBezTo>
                    <a:cubicBezTo>
                      <a:pt x="2676950" y="4344041"/>
                      <a:pt x="2684535" y="4358373"/>
                      <a:pt x="2683507" y="4362787"/>
                    </a:cubicBezTo>
                    <a:cubicBezTo>
                      <a:pt x="2681385" y="4371868"/>
                      <a:pt x="2673172" y="4364299"/>
                      <a:pt x="2670947" y="4368780"/>
                    </a:cubicBezTo>
                    <a:cubicBezTo>
                      <a:pt x="2662799" y="4385245"/>
                      <a:pt x="2660714" y="4408585"/>
                      <a:pt x="2656382" y="4426436"/>
                    </a:cubicBezTo>
                    <a:cubicBezTo>
                      <a:pt x="2644804" y="4474189"/>
                      <a:pt x="2641285" y="4551385"/>
                      <a:pt x="2594265" y="4578554"/>
                    </a:cubicBezTo>
                    <a:cubicBezTo>
                      <a:pt x="2554904" y="4601293"/>
                      <a:pt x="2498421" y="4606671"/>
                      <a:pt x="2454284" y="4615233"/>
                    </a:cubicBezTo>
                    <a:cubicBezTo>
                      <a:pt x="2384848" y="4628707"/>
                      <a:pt x="2311330" y="4631143"/>
                      <a:pt x="2240770" y="4631521"/>
                    </a:cubicBezTo>
                    <a:cubicBezTo>
                      <a:pt x="2177707" y="4631862"/>
                      <a:pt x="2102312" y="4639454"/>
                      <a:pt x="2042450" y="4615685"/>
                    </a:cubicBezTo>
                    <a:cubicBezTo>
                      <a:pt x="2033682" y="4612211"/>
                      <a:pt x="1992177" y="4592686"/>
                      <a:pt x="2001847" y="4582739"/>
                    </a:cubicBezTo>
                    <a:cubicBezTo>
                      <a:pt x="2006046" y="4578428"/>
                      <a:pt x="2028780" y="4585561"/>
                      <a:pt x="2033438" y="4588049"/>
                    </a:cubicBezTo>
                    <a:cubicBezTo>
                      <a:pt x="2030281" y="4586368"/>
                      <a:pt x="2027930" y="4567006"/>
                      <a:pt x="2026340" y="4562629"/>
                    </a:cubicBezTo>
                    <a:cubicBezTo>
                      <a:pt x="2020419" y="4546311"/>
                      <a:pt x="2015864" y="4545748"/>
                      <a:pt x="2004612" y="4533393"/>
                    </a:cubicBezTo>
                    <a:cubicBezTo>
                      <a:pt x="1979653" y="4506002"/>
                      <a:pt x="2013351" y="4518638"/>
                      <a:pt x="2011081" y="4499002"/>
                    </a:cubicBezTo>
                    <a:cubicBezTo>
                      <a:pt x="2010638" y="4495217"/>
                      <a:pt x="1983941" y="4505002"/>
                      <a:pt x="1984680" y="4504750"/>
                    </a:cubicBezTo>
                    <a:cubicBezTo>
                      <a:pt x="1985545" y="4498780"/>
                      <a:pt x="1991046" y="4486396"/>
                      <a:pt x="1988214" y="4480404"/>
                    </a:cubicBezTo>
                    <a:cubicBezTo>
                      <a:pt x="1990284" y="4484796"/>
                      <a:pt x="1972814" y="4447953"/>
                      <a:pt x="1974892" y="4456346"/>
                    </a:cubicBezTo>
                    <a:cubicBezTo>
                      <a:pt x="1970848" y="4440065"/>
                      <a:pt x="1982196" y="4424014"/>
                      <a:pt x="1979853" y="4408274"/>
                    </a:cubicBezTo>
                    <a:cubicBezTo>
                      <a:pt x="1976526" y="4385964"/>
                      <a:pt x="1960209" y="4390423"/>
                      <a:pt x="1947441" y="4377217"/>
                    </a:cubicBezTo>
                    <a:cubicBezTo>
                      <a:pt x="1943057" y="4372683"/>
                      <a:pt x="1941312" y="4363491"/>
                      <a:pt x="1937009" y="4358299"/>
                    </a:cubicBezTo>
                    <a:cubicBezTo>
                      <a:pt x="1935139" y="4356040"/>
                      <a:pt x="1928300" y="4355647"/>
                      <a:pt x="1927598" y="4354425"/>
                    </a:cubicBezTo>
                    <a:cubicBezTo>
                      <a:pt x="1922933" y="4346314"/>
                      <a:pt x="1923229" y="4344966"/>
                      <a:pt x="1928130" y="4327893"/>
                    </a:cubicBezTo>
                    <a:cubicBezTo>
                      <a:pt x="1918667" y="4332041"/>
                      <a:pt x="1893738" y="4349203"/>
                      <a:pt x="1884097" y="4339848"/>
                    </a:cubicBezTo>
                    <a:cubicBezTo>
                      <a:pt x="1872482" y="4328574"/>
                      <a:pt x="1896850" y="4315368"/>
                      <a:pt x="1876696" y="4307605"/>
                    </a:cubicBezTo>
                    <a:cubicBezTo>
                      <a:pt x="1868579" y="4304479"/>
                      <a:pt x="1863921" y="4313220"/>
                      <a:pt x="1856676" y="4313501"/>
                    </a:cubicBezTo>
                    <a:cubicBezTo>
                      <a:pt x="1851811" y="4313686"/>
                      <a:pt x="1850865" y="4301687"/>
                      <a:pt x="1844788" y="4304850"/>
                    </a:cubicBezTo>
                    <a:cubicBezTo>
                      <a:pt x="1833949" y="4310487"/>
                      <a:pt x="1831140" y="4334145"/>
                      <a:pt x="1826357" y="4344396"/>
                    </a:cubicBezTo>
                    <a:cubicBezTo>
                      <a:pt x="1799290" y="4275311"/>
                      <a:pt x="1712015" y="4388867"/>
                      <a:pt x="1695898" y="4415526"/>
                    </a:cubicBezTo>
                    <a:cubicBezTo>
                      <a:pt x="1680971" y="4440198"/>
                      <a:pt x="1680121" y="4488958"/>
                      <a:pt x="1643274" y="4485174"/>
                    </a:cubicBezTo>
                    <a:cubicBezTo>
                      <a:pt x="1623926" y="4483188"/>
                      <a:pt x="1601709" y="4462019"/>
                      <a:pt x="1586280" y="4451664"/>
                    </a:cubicBezTo>
                    <a:cubicBezTo>
                      <a:pt x="1563650" y="4436465"/>
                      <a:pt x="1539459" y="4423829"/>
                      <a:pt x="1516068" y="4409815"/>
                    </a:cubicBezTo>
                    <a:cubicBezTo>
                      <a:pt x="1412239" y="4347603"/>
                      <a:pt x="1314346" y="4279014"/>
                      <a:pt x="1222413" y="4200181"/>
                    </a:cubicBezTo>
                    <a:cubicBezTo>
                      <a:pt x="1188589" y="4171176"/>
                      <a:pt x="1143321" y="4135185"/>
                      <a:pt x="1138819" y="4090247"/>
                    </a:cubicBezTo>
                    <a:cubicBezTo>
                      <a:pt x="1137015" y="4072248"/>
                      <a:pt x="1134834" y="4055818"/>
                      <a:pt x="1129844" y="4037605"/>
                    </a:cubicBezTo>
                    <a:cubicBezTo>
                      <a:pt x="1119804" y="4000955"/>
                      <a:pt x="1106533" y="4007406"/>
                      <a:pt x="1077234" y="3987444"/>
                    </a:cubicBezTo>
                    <a:cubicBezTo>
                      <a:pt x="1088967" y="3964268"/>
                      <a:pt x="1105727" y="3963068"/>
                      <a:pt x="1104707" y="3935018"/>
                    </a:cubicBezTo>
                    <a:cubicBezTo>
                      <a:pt x="1103872" y="3912234"/>
                      <a:pt x="1095148" y="3889494"/>
                      <a:pt x="1087496" y="3868473"/>
                    </a:cubicBezTo>
                    <a:cubicBezTo>
                      <a:pt x="1077722" y="3841660"/>
                      <a:pt x="1072998" y="3811513"/>
                      <a:pt x="1044357" y="3804069"/>
                    </a:cubicBezTo>
                    <a:cubicBezTo>
                      <a:pt x="1013853" y="3796144"/>
                      <a:pt x="1008981" y="3810972"/>
                      <a:pt x="988790" y="3832401"/>
                    </a:cubicBezTo>
                    <a:cubicBezTo>
                      <a:pt x="990875" y="3820861"/>
                      <a:pt x="1000198" y="3791596"/>
                      <a:pt x="987260" y="3784152"/>
                    </a:cubicBezTo>
                    <a:cubicBezTo>
                      <a:pt x="969243" y="3773789"/>
                      <a:pt x="959521" y="3812039"/>
                      <a:pt x="945378" y="3816172"/>
                    </a:cubicBezTo>
                    <a:cubicBezTo>
                      <a:pt x="933202" y="3788981"/>
                      <a:pt x="891992" y="3746650"/>
                      <a:pt x="920833" y="3719629"/>
                    </a:cubicBezTo>
                    <a:cubicBezTo>
                      <a:pt x="935383" y="3706000"/>
                      <a:pt x="963654" y="3700771"/>
                      <a:pt x="981693" y="3692512"/>
                    </a:cubicBezTo>
                    <a:cubicBezTo>
                      <a:pt x="1008508" y="3680246"/>
                      <a:pt x="1034539" y="3666195"/>
                      <a:pt x="1060578" y="3652381"/>
                    </a:cubicBezTo>
                    <a:cubicBezTo>
                      <a:pt x="1176317" y="3590991"/>
                      <a:pt x="1288715" y="3523980"/>
                      <a:pt x="1403515" y="3460910"/>
                    </a:cubicBezTo>
                    <a:cubicBezTo>
                      <a:pt x="1423757" y="3507796"/>
                      <a:pt x="1441826" y="3555771"/>
                      <a:pt x="1465151" y="3601273"/>
                    </a:cubicBezTo>
                    <a:cubicBezTo>
                      <a:pt x="1484602" y="3639226"/>
                      <a:pt x="1519395" y="3675158"/>
                      <a:pt x="1517990" y="3720088"/>
                    </a:cubicBezTo>
                    <a:cubicBezTo>
                      <a:pt x="1516541" y="3766849"/>
                      <a:pt x="1495374" y="3812854"/>
                      <a:pt x="1490317" y="3859636"/>
                    </a:cubicBezTo>
                    <a:cubicBezTo>
                      <a:pt x="1486968" y="3890605"/>
                      <a:pt x="1491604" y="3902819"/>
                      <a:pt x="1525679" y="3892050"/>
                    </a:cubicBezTo>
                    <a:cubicBezTo>
                      <a:pt x="1528628" y="3913397"/>
                      <a:pt x="1563014" y="3944321"/>
                      <a:pt x="1581356" y="3955179"/>
                    </a:cubicBezTo>
                    <a:cubicBezTo>
                      <a:pt x="1610877" y="3972645"/>
                      <a:pt x="1640272" y="3940640"/>
                      <a:pt x="1660862" y="3920804"/>
                    </a:cubicBezTo>
                    <a:cubicBezTo>
                      <a:pt x="1675411" y="3934640"/>
                      <a:pt x="1678487" y="3955076"/>
                      <a:pt x="1690501" y="3970505"/>
                    </a:cubicBezTo>
                    <a:cubicBezTo>
                      <a:pt x="1696541" y="3964016"/>
                      <a:pt x="1695632" y="3945610"/>
                      <a:pt x="1699476" y="3942610"/>
                    </a:cubicBezTo>
                    <a:cubicBezTo>
                      <a:pt x="1703158" y="3939728"/>
                      <a:pt x="1716029" y="3946054"/>
                      <a:pt x="1718683" y="3945980"/>
                    </a:cubicBezTo>
                    <a:cubicBezTo>
                      <a:pt x="1722705" y="3945861"/>
                      <a:pt x="1719304" y="3934440"/>
                      <a:pt x="1722550" y="3934299"/>
                    </a:cubicBezTo>
                    <a:cubicBezTo>
                      <a:pt x="1732945" y="3959920"/>
                      <a:pt x="1756943" y="3917071"/>
                      <a:pt x="1780017" y="3934632"/>
                    </a:cubicBezTo>
                    <a:cubicBezTo>
                      <a:pt x="1777244" y="3921181"/>
                      <a:pt x="1781037" y="3916559"/>
                      <a:pt x="1792570" y="3910138"/>
                    </a:cubicBezTo>
                    <a:cubicBezTo>
                      <a:pt x="1798544" y="3937981"/>
                      <a:pt x="1823000" y="3924877"/>
                      <a:pt x="1844115" y="3927951"/>
                    </a:cubicBezTo>
                    <a:cubicBezTo>
                      <a:pt x="1881635" y="3933403"/>
                      <a:pt x="1918261" y="3954431"/>
                      <a:pt x="1955137" y="3963972"/>
                    </a:cubicBezTo>
                    <a:cubicBezTo>
                      <a:pt x="2031109" y="3983623"/>
                      <a:pt x="2102845" y="3994503"/>
                      <a:pt x="2181079" y="3993229"/>
                    </a:cubicBezTo>
                    <a:cubicBezTo>
                      <a:pt x="2212381" y="3992726"/>
                      <a:pt x="2225548" y="3997488"/>
                      <a:pt x="2244001" y="4021939"/>
                    </a:cubicBezTo>
                    <a:cubicBezTo>
                      <a:pt x="2251025" y="4031235"/>
                      <a:pt x="2254426" y="4042893"/>
                      <a:pt x="2266609" y="4047286"/>
                    </a:cubicBezTo>
                    <a:cubicBezTo>
                      <a:pt x="2284464" y="4053730"/>
                      <a:pt x="2285477" y="4041723"/>
                      <a:pt x="2299952" y="4038331"/>
                    </a:cubicBezTo>
                    <a:cubicBezTo>
                      <a:pt x="2314687" y="4034871"/>
                      <a:pt x="2306946" y="4031161"/>
                      <a:pt x="2320816" y="4038456"/>
                    </a:cubicBezTo>
                    <a:cubicBezTo>
                      <a:pt x="2329340" y="4042945"/>
                      <a:pt x="2334382" y="4057182"/>
                      <a:pt x="2341354" y="4063841"/>
                    </a:cubicBezTo>
                    <a:cubicBezTo>
                      <a:pt x="2361079" y="4082684"/>
                      <a:pt x="2382038" y="4089831"/>
                      <a:pt x="2398525" y="4063996"/>
                    </a:cubicBezTo>
                    <a:cubicBezTo>
                      <a:pt x="2401652" y="4073440"/>
                      <a:pt x="2405208" y="4076343"/>
                      <a:pt x="2412616" y="4082587"/>
                    </a:cubicBezTo>
                    <a:cubicBezTo>
                      <a:pt x="2411559" y="4067692"/>
                      <a:pt x="2409341" y="4037864"/>
                      <a:pt x="2433931" y="4044915"/>
                    </a:cubicBezTo>
                    <a:cubicBezTo>
                      <a:pt x="2452310" y="4050174"/>
                      <a:pt x="2443763" y="4076610"/>
                      <a:pt x="2469846" y="4072025"/>
                    </a:cubicBezTo>
                    <a:cubicBezTo>
                      <a:pt x="2484470" y="4069455"/>
                      <a:pt x="2496624" y="4048315"/>
                      <a:pt x="2505377" y="4037671"/>
                    </a:cubicBezTo>
                    <a:cubicBezTo>
                      <a:pt x="2517369" y="4023080"/>
                      <a:pt x="2517887" y="4043108"/>
                      <a:pt x="2520245" y="4018183"/>
                    </a:cubicBezTo>
                    <a:cubicBezTo>
                      <a:pt x="2521635" y="4003407"/>
                      <a:pt x="2511987" y="3985045"/>
                      <a:pt x="2506139" y="3972157"/>
                    </a:cubicBezTo>
                    <a:cubicBezTo>
                      <a:pt x="2528045" y="3976667"/>
                      <a:pt x="2531956" y="3999859"/>
                      <a:pt x="2553728" y="4001903"/>
                    </a:cubicBezTo>
                    <a:cubicBezTo>
                      <a:pt x="2578118" y="4004192"/>
                      <a:pt x="2590583" y="3971779"/>
                      <a:pt x="2614219" y="3978008"/>
                    </a:cubicBezTo>
                    <a:cubicBezTo>
                      <a:pt x="2611935" y="3972556"/>
                      <a:pt x="2603107" y="3954380"/>
                      <a:pt x="2606981" y="3949002"/>
                    </a:cubicBezTo>
                    <a:cubicBezTo>
                      <a:pt x="2612955" y="3940728"/>
                      <a:pt x="2621516" y="3960357"/>
                      <a:pt x="2630839" y="3958505"/>
                    </a:cubicBezTo>
                    <a:cubicBezTo>
                      <a:pt x="2640989" y="3956476"/>
                      <a:pt x="2652257" y="3928870"/>
                      <a:pt x="2650127" y="3919574"/>
                    </a:cubicBezTo>
                    <a:cubicBezTo>
                      <a:pt x="2645884" y="3901042"/>
                      <a:pt x="2624355" y="3905723"/>
                      <a:pt x="2616164" y="3891027"/>
                    </a:cubicBezTo>
                    <a:cubicBezTo>
                      <a:pt x="2608682" y="3877591"/>
                      <a:pt x="2615291" y="3852985"/>
                      <a:pt x="2614936" y="3838438"/>
                    </a:cubicBezTo>
                    <a:cubicBezTo>
                      <a:pt x="2614456" y="3818609"/>
                      <a:pt x="2609857" y="3798499"/>
                      <a:pt x="2613295" y="3778700"/>
                    </a:cubicBezTo>
                    <a:cubicBezTo>
                      <a:pt x="2616918" y="3757872"/>
                      <a:pt x="2627408" y="3740650"/>
                      <a:pt x="2641736" y="3725281"/>
                    </a:cubicBezTo>
                    <a:cubicBezTo>
                      <a:pt x="2651695" y="3714600"/>
                      <a:pt x="2679412" y="3698060"/>
                      <a:pt x="2655125" y="3685772"/>
                    </a:cubicBezTo>
                    <a:cubicBezTo>
                      <a:pt x="2698168" y="3669869"/>
                      <a:pt x="2672750" y="3625404"/>
                      <a:pt x="2676107" y="3588436"/>
                    </a:cubicBezTo>
                    <a:cubicBezTo>
                      <a:pt x="2678192" y="3565452"/>
                      <a:pt x="2687440" y="3548720"/>
                      <a:pt x="2682325" y="3524010"/>
                    </a:cubicBezTo>
                    <a:cubicBezTo>
                      <a:pt x="2676218" y="3494449"/>
                      <a:pt x="2660448" y="3466939"/>
                      <a:pt x="2644139" y="3441948"/>
                    </a:cubicBezTo>
                    <a:cubicBezTo>
                      <a:pt x="2627904" y="3417053"/>
                      <a:pt x="2611173" y="3393936"/>
                      <a:pt x="2587020" y="3376329"/>
                    </a:cubicBezTo>
                    <a:cubicBezTo>
                      <a:pt x="2580469" y="3371900"/>
                      <a:pt x="2573912" y="3367477"/>
                      <a:pt x="2567354" y="3363063"/>
                    </a:cubicBezTo>
                    <a:cubicBezTo>
                      <a:pt x="2562837" y="3356723"/>
                      <a:pt x="2557152" y="3354878"/>
                      <a:pt x="2550291" y="3357545"/>
                    </a:cubicBezTo>
                    <a:cubicBezTo>
                      <a:pt x="2539186" y="3349093"/>
                      <a:pt x="2537160" y="3342220"/>
                      <a:pt x="2528954" y="3330124"/>
                    </a:cubicBezTo>
                    <a:cubicBezTo>
                      <a:pt x="2508327" y="3299703"/>
                      <a:pt x="2471754" y="3284689"/>
                      <a:pt x="2441420" y="3266624"/>
                    </a:cubicBezTo>
                    <a:cubicBezTo>
                      <a:pt x="2412284" y="3249269"/>
                      <a:pt x="2386940" y="3225404"/>
                      <a:pt x="2356392" y="3210493"/>
                    </a:cubicBezTo>
                    <a:cubicBezTo>
                      <a:pt x="2356547" y="3210567"/>
                      <a:pt x="2324320" y="3196664"/>
                      <a:pt x="2327026" y="3200279"/>
                    </a:cubicBezTo>
                    <a:cubicBezTo>
                      <a:pt x="2315922" y="3185428"/>
                      <a:pt x="2327233" y="3167051"/>
                      <a:pt x="2326664" y="3151037"/>
                    </a:cubicBezTo>
                    <a:cubicBezTo>
                      <a:pt x="2326072" y="3134594"/>
                      <a:pt x="2316210" y="3127350"/>
                      <a:pt x="2311611" y="3113173"/>
                    </a:cubicBezTo>
                    <a:cubicBezTo>
                      <a:pt x="2306133" y="3096307"/>
                      <a:pt x="2315981" y="3075360"/>
                      <a:pt x="2306059" y="3060279"/>
                    </a:cubicBezTo>
                    <a:cubicBezTo>
                      <a:pt x="2302185" y="3054398"/>
                      <a:pt x="2294607" y="3052754"/>
                      <a:pt x="2289898" y="3047569"/>
                    </a:cubicBezTo>
                    <a:cubicBezTo>
                      <a:pt x="2281884" y="3038754"/>
                      <a:pt x="2278320" y="3026881"/>
                      <a:pt x="2269818" y="3018200"/>
                    </a:cubicBezTo>
                    <a:cubicBezTo>
                      <a:pt x="2261479" y="3028044"/>
                      <a:pt x="2253139" y="3037888"/>
                      <a:pt x="2244807" y="3047732"/>
                    </a:cubicBezTo>
                    <a:cubicBezTo>
                      <a:pt x="2234967" y="3023792"/>
                      <a:pt x="2233015" y="3017570"/>
                      <a:pt x="2212839" y="3040310"/>
                    </a:cubicBezTo>
                    <a:cubicBezTo>
                      <a:pt x="2182040" y="3075026"/>
                      <a:pt x="2164584" y="3060050"/>
                      <a:pt x="2139485" y="3027792"/>
                    </a:cubicBezTo>
                    <a:cubicBezTo>
                      <a:pt x="2131190" y="3017133"/>
                      <a:pt x="2121542" y="3015030"/>
                      <a:pt x="2115332" y="3007201"/>
                    </a:cubicBezTo>
                    <a:cubicBezTo>
                      <a:pt x="2105447" y="2994742"/>
                      <a:pt x="2116071" y="2972921"/>
                      <a:pt x="2101965" y="2962047"/>
                    </a:cubicBezTo>
                    <a:cubicBezTo>
                      <a:pt x="2093744" y="2955707"/>
                      <a:pt x="2082247" y="2962121"/>
                      <a:pt x="2075320" y="2951211"/>
                    </a:cubicBezTo>
                    <a:cubicBezTo>
                      <a:pt x="2066803" y="2937804"/>
                      <a:pt x="2080702" y="2917887"/>
                      <a:pt x="2072858" y="2902858"/>
                    </a:cubicBezTo>
                    <a:cubicBezTo>
                      <a:pt x="2190793" y="2940197"/>
                      <a:pt x="2311138" y="2969965"/>
                      <a:pt x="2435771" y="2960892"/>
                    </a:cubicBezTo>
                    <a:cubicBezTo>
                      <a:pt x="2556841" y="2952077"/>
                      <a:pt x="2680484" y="2922383"/>
                      <a:pt x="2791595" y="2873200"/>
                    </a:cubicBezTo>
                    <a:cubicBezTo>
                      <a:pt x="2984377" y="2787857"/>
                      <a:pt x="3172399" y="2647479"/>
                      <a:pt x="3248171" y="2443882"/>
                    </a:cubicBezTo>
                    <a:cubicBezTo>
                      <a:pt x="3267157" y="2466170"/>
                      <a:pt x="3263194" y="2506820"/>
                      <a:pt x="3284146" y="2527270"/>
                    </a:cubicBezTo>
                    <a:cubicBezTo>
                      <a:pt x="3315279" y="2557669"/>
                      <a:pt x="3312477" y="2496909"/>
                      <a:pt x="3312477" y="2477562"/>
                    </a:cubicBezTo>
                    <a:cubicBezTo>
                      <a:pt x="3337429" y="2484243"/>
                      <a:pt x="3373041" y="2494828"/>
                      <a:pt x="3375067" y="2525241"/>
                    </a:cubicBezTo>
                    <a:cubicBezTo>
                      <a:pt x="3377115" y="2555973"/>
                      <a:pt x="3349487" y="2587993"/>
                      <a:pt x="3339772" y="2615940"/>
                    </a:cubicBezTo>
                    <a:cubicBezTo>
                      <a:pt x="3330006" y="2644035"/>
                      <a:pt x="3325141" y="2676529"/>
                      <a:pt x="3327514" y="2706202"/>
                    </a:cubicBezTo>
                    <a:cubicBezTo>
                      <a:pt x="3328697" y="2721031"/>
                      <a:pt x="3331440" y="2736393"/>
                      <a:pt x="3338855" y="2749503"/>
                    </a:cubicBezTo>
                    <a:cubicBezTo>
                      <a:pt x="3347912" y="2765525"/>
                      <a:pt x="3357974" y="2764724"/>
                      <a:pt x="3370128" y="2772043"/>
                    </a:cubicBezTo>
                    <a:cubicBezTo>
                      <a:pt x="3368132" y="2770843"/>
                      <a:pt x="3385336" y="2782472"/>
                      <a:pt x="3384826" y="2782346"/>
                    </a:cubicBezTo>
                    <a:cubicBezTo>
                      <a:pt x="3421045" y="2791049"/>
                      <a:pt x="3450114" y="2818262"/>
                      <a:pt x="3489024" y="2808411"/>
                    </a:cubicBezTo>
                    <a:cubicBezTo>
                      <a:pt x="3514087" y="2802063"/>
                      <a:pt x="3538307" y="2783723"/>
                      <a:pt x="3547556" y="2820403"/>
                    </a:cubicBezTo>
                    <a:cubicBezTo>
                      <a:pt x="3564974" y="2808685"/>
                      <a:pt x="3567133" y="2799626"/>
                      <a:pt x="3566652" y="2782346"/>
                    </a:cubicBezTo>
                    <a:cubicBezTo>
                      <a:pt x="3566438" y="2774865"/>
                      <a:pt x="3555814" y="2768473"/>
                      <a:pt x="3566460" y="2766110"/>
                    </a:cubicBezTo>
                    <a:cubicBezTo>
                      <a:pt x="3569994" y="2765325"/>
                      <a:pt x="3583198" y="2781361"/>
                      <a:pt x="3588366" y="2782842"/>
                    </a:cubicBezTo>
                    <a:cubicBezTo>
                      <a:pt x="3602649" y="2786931"/>
                      <a:pt x="3608142" y="2781190"/>
                      <a:pt x="3615033" y="2770450"/>
                    </a:cubicBezTo>
                    <a:cubicBezTo>
                      <a:pt x="3619003" y="2764250"/>
                      <a:pt x="3619269" y="2722408"/>
                      <a:pt x="3624023" y="2721527"/>
                    </a:cubicBezTo>
                    <a:cubicBezTo>
                      <a:pt x="3634114" y="2719653"/>
                      <a:pt x="3655185" y="2762732"/>
                      <a:pt x="3660803" y="2770450"/>
                    </a:cubicBezTo>
                    <a:cubicBezTo>
                      <a:pt x="3660803" y="2646923"/>
                      <a:pt x="3789628" y="2790086"/>
                      <a:pt x="3829714" y="2817374"/>
                    </a:cubicBezTo>
                    <a:cubicBezTo>
                      <a:pt x="3862332" y="2839573"/>
                      <a:pt x="3897768" y="2859245"/>
                      <a:pt x="3925115" y="2888222"/>
                    </a:cubicBezTo>
                    <a:cubicBezTo>
                      <a:pt x="3959951" y="2925131"/>
                      <a:pt x="3949874" y="2946574"/>
                      <a:pt x="3926357" y="2986468"/>
                    </a:cubicBezTo>
                    <a:cubicBezTo>
                      <a:pt x="3900326" y="3030629"/>
                      <a:pt x="3881503" y="3082078"/>
                      <a:pt x="3857815" y="3128127"/>
                    </a:cubicBezTo>
                    <a:cubicBezTo>
                      <a:pt x="3845927" y="3151230"/>
                      <a:pt x="3831680" y="3178969"/>
                      <a:pt x="3832013" y="3205827"/>
                    </a:cubicBezTo>
                    <a:cubicBezTo>
                      <a:pt x="3832132" y="3214878"/>
                      <a:pt x="3837351" y="3224233"/>
                      <a:pt x="3836863" y="3233026"/>
                    </a:cubicBezTo>
                    <a:cubicBezTo>
                      <a:pt x="3836153" y="3245743"/>
                      <a:pt x="3829995" y="3251143"/>
                      <a:pt x="3824879" y="3262276"/>
                    </a:cubicBezTo>
                    <a:cubicBezTo>
                      <a:pt x="3810159" y="3294333"/>
                      <a:pt x="3823356" y="3332627"/>
                      <a:pt x="3854466" y="3348501"/>
                    </a:cubicBezTo>
                    <a:cubicBezTo>
                      <a:pt x="3874405" y="3358678"/>
                      <a:pt x="3894907" y="3365107"/>
                      <a:pt x="3914173" y="3376870"/>
                    </a:cubicBezTo>
                    <a:cubicBezTo>
                      <a:pt x="3934526" y="3389291"/>
                      <a:pt x="3954650" y="3402698"/>
                      <a:pt x="3979439" y="3403550"/>
                    </a:cubicBezTo>
                    <a:cubicBezTo>
                      <a:pt x="3995460" y="3404098"/>
                      <a:pt x="4004310" y="3399802"/>
                      <a:pt x="4019776" y="3404609"/>
                    </a:cubicBezTo>
                    <a:cubicBezTo>
                      <a:pt x="4030267" y="3407861"/>
                      <a:pt x="4039028" y="3417312"/>
                      <a:pt x="4051182" y="3416119"/>
                    </a:cubicBezTo>
                    <a:cubicBezTo>
                      <a:pt x="4075483" y="3413727"/>
                      <a:pt x="4093315" y="3386899"/>
                      <a:pt x="4118275" y="3381373"/>
                    </a:cubicBezTo>
                    <a:cubicBezTo>
                      <a:pt x="4136750" y="3377292"/>
                      <a:pt x="4160741" y="3379662"/>
                      <a:pt x="4172526" y="3361530"/>
                    </a:cubicBezTo>
                    <a:cubicBezTo>
                      <a:pt x="4187127" y="3339035"/>
                      <a:pt x="4159314" y="3316621"/>
                      <a:pt x="4181508" y="3295911"/>
                    </a:cubicBezTo>
                    <a:cubicBezTo>
                      <a:pt x="4187622" y="3307333"/>
                      <a:pt x="4191681" y="3320354"/>
                      <a:pt x="4193137" y="3333228"/>
                    </a:cubicBezTo>
                    <a:cubicBezTo>
                      <a:pt x="4199695" y="3315940"/>
                      <a:pt x="4202327" y="3302051"/>
                      <a:pt x="4211997" y="3286563"/>
                    </a:cubicBezTo>
                    <a:cubicBezTo>
                      <a:pt x="4222097" y="3270379"/>
                      <a:pt x="4227826" y="3259839"/>
                      <a:pt x="4227656" y="3239410"/>
                    </a:cubicBezTo>
                    <a:cubicBezTo>
                      <a:pt x="4227338" y="3202760"/>
                      <a:pt x="4209617" y="3168599"/>
                      <a:pt x="4200745" y="3133727"/>
                    </a:cubicBezTo>
                    <a:cubicBezTo>
                      <a:pt x="4231781" y="3135438"/>
                      <a:pt x="4257354" y="3188932"/>
                      <a:pt x="4270891" y="3211360"/>
                    </a:cubicBezTo>
                    <a:cubicBezTo>
                      <a:pt x="4295857" y="3252743"/>
                      <a:pt x="4321689" y="3293585"/>
                      <a:pt x="4346523" y="3335050"/>
                    </a:cubicBezTo>
                    <a:cubicBezTo>
                      <a:pt x="4377699" y="3387091"/>
                      <a:pt x="4417311" y="3444318"/>
                      <a:pt x="4437347" y="3501796"/>
                    </a:cubicBezTo>
                    <a:cubicBezTo>
                      <a:pt x="4455430" y="3553668"/>
                      <a:pt x="4411663" y="3587029"/>
                      <a:pt x="4387562" y="3629197"/>
                    </a:cubicBezTo>
                    <a:cubicBezTo>
                      <a:pt x="4359046" y="3679090"/>
                      <a:pt x="4350411" y="3726858"/>
                      <a:pt x="4334841" y="3780367"/>
                    </a:cubicBezTo>
                    <a:cubicBezTo>
                      <a:pt x="4322384" y="3823164"/>
                      <a:pt x="4320964" y="3870703"/>
                      <a:pt x="4355905" y="3903175"/>
                    </a:cubicBezTo>
                    <a:cubicBezTo>
                      <a:pt x="4371504" y="3917670"/>
                      <a:pt x="4391332" y="3926092"/>
                      <a:pt x="4410746" y="3933966"/>
                    </a:cubicBezTo>
                    <a:cubicBezTo>
                      <a:pt x="4433909" y="3943373"/>
                      <a:pt x="4440016" y="3960587"/>
                      <a:pt x="4464879" y="3965542"/>
                    </a:cubicBezTo>
                    <a:cubicBezTo>
                      <a:pt x="4484700" y="3969490"/>
                      <a:pt x="4506665" y="3971445"/>
                      <a:pt x="4526952" y="3970808"/>
                    </a:cubicBezTo>
                    <a:cubicBezTo>
                      <a:pt x="4561684" y="3969727"/>
                      <a:pt x="4549064" y="3958268"/>
                      <a:pt x="4568316" y="3936343"/>
                    </a:cubicBezTo>
                    <a:cubicBezTo>
                      <a:pt x="4562298" y="3956935"/>
                      <a:pt x="4582644" y="3976475"/>
                      <a:pt x="4588285" y="3995348"/>
                    </a:cubicBezTo>
                    <a:cubicBezTo>
                      <a:pt x="4596203" y="4021776"/>
                      <a:pt x="4598014" y="4050960"/>
                      <a:pt x="4601267" y="4078276"/>
                    </a:cubicBezTo>
                    <a:cubicBezTo>
                      <a:pt x="4608416" y="4138177"/>
                      <a:pt x="4604808" y="4197900"/>
                      <a:pt x="4597282" y="4257563"/>
                    </a:cubicBezTo>
                    <a:moveTo>
                      <a:pt x="4132366" y="4806127"/>
                    </a:moveTo>
                    <a:cubicBezTo>
                      <a:pt x="4101160" y="4799053"/>
                      <a:pt x="4054665" y="4803305"/>
                      <a:pt x="4026607" y="4787787"/>
                    </a:cubicBezTo>
                    <a:cubicBezTo>
                      <a:pt x="4007156" y="4777032"/>
                      <a:pt x="4015976" y="4766662"/>
                      <a:pt x="4024035" y="4746337"/>
                    </a:cubicBezTo>
                    <a:cubicBezTo>
                      <a:pt x="4045889" y="4691251"/>
                      <a:pt x="4106778" y="4685126"/>
                      <a:pt x="4160682" y="4700125"/>
                    </a:cubicBezTo>
                    <a:cubicBezTo>
                      <a:pt x="4151241" y="4735464"/>
                      <a:pt x="4141807" y="4770795"/>
                      <a:pt x="4132366" y="4806127"/>
                    </a:cubicBezTo>
                    <a:moveTo>
                      <a:pt x="4188539" y="5219830"/>
                    </a:moveTo>
                    <a:cubicBezTo>
                      <a:pt x="4287496" y="5273450"/>
                      <a:pt x="4395450" y="5330921"/>
                      <a:pt x="4475074" y="5411465"/>
                    </a:cubicBezTo>
                    <a:cubicBezTo>
                      <a:pt x="4493779" y="5430390"/>
                      <a:pt x="4544362" y="5472447"/>
                      <a:pt x="4537620" y="5503416"/>
                    </a:cubicBezTo>
                    <a:cubicBezTo>
                      <a:pt x="4530574" y="5535754"/>
                      <a:pt x="4467001" y="5529488"/>
                      <a:pt x="4443498" y="5528629"/>
                    </a:cubicBezTo>
                    <a:cubicBezTo>
                      <a:pt x="4329755" y="5524466"/>
                      <a:pt x="4223213" y="5495942"/>
                      <a:pt x="4121306" y="5445952"/>
                    </a:cubicBezTo>
                    <a:cubicBezTo>
                      <a:pt x="4023857" y="5398147"/>
                      <a:pt x="3929920" y="5349231"/>
                      <a:pt x="3859020" y="5264836"/>
                    </a:cubicBezTo>
                    <a:cubicBezTo>
                      <a:pt x="3830291" y="5230653"/>
                      <a:pt x="3777696" y="5177907"/>
                      <a:pt x="3783655" y="5129110"/>
                    </a:cubicBezTo>
                    <a:cubicBezTo>
                      <a:pt x="3789584" y="5080660"/>
                      <a:pt x="3839325" y="5043951"/>
                      <a:pt x="3865696" y="5005946"/>
                    </a:cubicBezTo>
                    <a:cubicBezTo>
                      <a:pt x="3891557" y="4968681"/>
                      <a:pt x="3923643" y="4887160"/>
                      <a:pt x="3971928" y="4874819"/>
                    </a:cubicBezTo>
                    <a:cubicBezTo>
                      <a:pt x="3992976" y="4869442"/>
                      <a:pt x="4014128" y="4881315"/>
                      <a:pt x="4033757" y="4887285"/>
                    </a:cubicBezTo>
                    <a:cubicBezTo>
                      <a:pt x="4052498" y="4892981"/>
                      <a:pt x="4080866" y="4892945"/>
                      <a:pt x="4096894" y="4905500"/>
                    </a:cubicBezTo>
                    <a:cubicBezTo>
                      <a:pt x="4125927" y="4928231"/>
                      <a:pt x="4114305" y="4980658"/>
                      <a:pt x="4083808" y="4995317"/>
                    </a:cubicBezTo>
                    <a:cubicBezTo>
                      <a:pt x="4063514" y="5005072"/>
                      <a:pt x="4039900" y="5009279"/>
                      <a:pt x="4018608" y="5016353"/>
                    </a:cubicBezTo>
                    <a:cubicBezTo>
                      <a:pt x="3994677" y="5024300"/>
                      <a:pt x="3873858" y="5060713"/>
                      <a:pt x="3918860" y="5101948"/>
                    </a:cubicBezTo>
                    <a:cubicBezTo>
                      <a:pt x="3950177" y="5130643"/>
                      <a:pt x="4005936" y="5095600"/>
                      <a:pt x="4039494" y="5087608"/>
                    </a:cubicBezTo>
                    <a:cubicBezTo>
                      <a:pt x="4056727" y="5083512"/>
                      <a:pt x="4084422" y="5078209"/>
                      <a:pt x="4094661" y="5097867"/>
                    </a:cubicBezTo>
                    <a:cubicBezTo>
                      <a:pt x="4104627" y="5117022"/>
                      <a:pt x="4086551" y="5136924"/>
                      <a:pt x="4070826" y="5145827"/>
                    </a:cubicBezTo>
                    <a:cubicBezTo>
                      <a:pt x="4047464" y="5159056"/>
                      <a:pt x="4017580" y="5156997"/>
                      <a:pt x="3997309" y="5176448"/>
                    </a:cubicBezTo>
                    <a:cubicBezTo>
                      <a:pt x="3980763" y="5192321"/>
                      <a:pt x="3976482" y="5211179"/>
                      <a:pt x="3999186" y="5220757"/>
                    </a:cubicBezTo>
                    <a:cubicBezTo>
                      <a:pt x="4059529" y="5246229"/>
                      <a:pt x="4125572" y="5185714"/>
                      <a:pt x="4188539" y="5219830"/>
                    </a:cubicBezTo>
                    <a:moveTo>
                      <a:pt x="2946976" y="4302598"/>
                    </a:moveTo>
                    <a:cubicBezTo>
                      <a:pt x="2943494" y="4289066"/>
                      <a:pt x="2952395" y="4281392"/>
                      <a:pt x="2966457" y="4287310"/>
                    </a:cubicBezTo>
                    <a:cubicBezTo>
                      <a:pt x="2963366" y="4296139"/>
                      <a:pt x="2956875" y="4301235"/>
                      <a:pt x="2946976" y="4302598"/>
                    </a:cubicBezTo>
                    <a:moveTo>
                      <a:pt x="1965724" y="4595464"/>
                    </a:moveTo>
                    <a:cubicBezTo>
                      <a:pt x="1952993" y="4593738"/>
                      <a:pt x="1958132" y="4577680"/>
                      <a:pt x="1963366" y="4569702"/>
                    </a:cubicBezTo>
                    <a:cubicBezTo>
                      <a:pt x="1971809" y="4576287"/>
                      <a:pt x="1972593" y="4584872"/>
                      <a:pt x="1965724" y="4595464"/>
                    </a:cubicBezTo>
                    <a:moveTo>
                      <a:pt x="1079704" y="4038286"/>
                    </a:moveTo>
                    <a:cubicBezTo>
                      <a:pt x="1063520" y="4020250"/>
                      <a:pt x="1087962" y="3989007"/>
                      <a:pt x="1112263" y="4003621"/>
                    </a:cubicBezTo>
                    <a:cubicBezTo>
                      <a:pt x="1104345" y="4015524"/>
                      <a:pt x="1088405" y="4024442"/>
                      <a:pt x="1079704" y="4038286"/>
                    </a:cubicBezTo>
                    <a:moveTo>
                      <a:pt x="1021017" y="3282890"/>
                    </a:moveTo>
                    <a:cubicBezTo>
                      <a:pt x="994831" y="3236255"/>
                      <a:pt x="992982" y="3134964"/>
                      <a:pt x="924921" y="3128794"/>
                    </a:cubicBezTo>
                    <a:cubicBezTo>
                      <a:pt x="899903" y="3126527"/>
                      <a:pt x="855382" y="3157889"/>
                      <a:pt x="833905" y="3143075"/>
                    </a:cubicBezTo>
                    <a:cubicBezTo>
                      <a:pt x="814431" y="3129646"/>
                      <a:pt x="831406" y="3061990"/>
                      <a:pt x="803053" y="3063012"/>
                    </a:cubicBezTo>
                    <a:cubicBezTo>
                      <a:pt x="763101" y="3064442"/>
                      <a:pt x="783617" y="3142741"/>
                      <a:pt x="765585" y="3162148"/>
                    </a:cubicBezTo>
                    <a:cubicBezTo>
                      <a:pt x="755264" y="3173244"/>
                      <a:pt x="731976" y="3177695"/>
                      <a:pt x="717574" y="3175769"/>
                    </a:cubicBezTo>
                    <a:cubicBezTo>
                      <a:pt x="695683" y="3172851"/>
                      <a:pt x="693798" y="3162948"/>
                      <a:pt x="693243" y="3142416"/>
                    </a:cubicBezTo>
                    <a:cubicBezTo>
                      <a:pt x="692822" y="3127216"/>
                      <a:pt x="703838" y="3066368"/>
                      <a:pt x="669667" y="3076471"/>
                    </a:cubicBezTo>
                    <a:cubicBezTo>
                      <a:pt x="644781" y="3083826"/>
                      <a:pt x="650792" y="3137268"/>
                      <a:pt x="648330" y="3156230"/>
                    </a:cubicBezTo>
                    <a:cubicBezTo>
                      <a:pt x="639185" y="3226811"/>
                      <a:pt x="536524" y="3223508"/>
                      <a:pt x="482732" y="3229492"/>
                    </a:cubicBezTo>
                    <a:cubicBezTo>
                      <a:pt x="450091" y="3233114"/>
                      <a:pt x="297105" y="3257506"/>
                      <a:pt x="331099" y="3190035"/>
                    </a:cubicBezTo>
                    <a:cubicBezTo>
                      <a:pt x="345471" y="3161503"/>
                      <a:pt x="380721" y="3137771"/>
                      <a:pt x="404712" y="3117906"/>
                    </a:cubicBezTo>
                    <a:cubicBezTo>
                      <a:pt x="445544" y="3084085"/>
                      <a:pt x="492195" y="3057427"/>
                      <a:pt x="540871" y="3036717"/>
                    </a:cubicBezTo>
                    <a:cubicBezTo>
                      <a:pt x="631400" y="2998208"/>
                      <a:pt x="733403" y="2977713"/>
                      <a:pt x="831568" y="2991150"/>
                    </a:cubicBezTo>
                    <a:cubicBezTo>
                      <a:pt x="942088" y="3006267"/>
                      <a:pt x="1033097" y="3060805"/>
                      <a:pt x="1106881" y="3143075"/>
                    </a:cubicBezTo>
                    <a:cubicBezTo>
                      <a:pt x="1122125" y="3160081"/>
                      <a:pt x="1165175" y="3199390"/>
                      <a:pt x="1148689" y="3223611"/>
                    </a:cubicBezTo>
                    <a:cubicBezTo>
                      <a:pt x="1139529" y="3237084"/>
                      <a:pt x="1107805" y="3240425"/>
                      <a:pt x="1093603" y="3245440"/>
                    </a:cubicBezTo>
                    <a:cubicBezTo>
                      <a:pt x="1067890" y="3254528"/>
                      <a:pt x="1042827" y="3266276"/>
                      <a:pt x="1021017" y="3282890"/>
                    </a:cubicBezTo>
                    <a:moveTo>
                      <a:pt x="1183703" y="3316954"/>
                    </a:moveTo>
                    <a:cubicBezTo>
                      <a:pt x="1221260" y="3302740"/>
                      <a:pt x="1229784" y="3349590"/>
                      <a:pt x="1244245" y="3374907"/>
                    </a:cubicBezTo>
                    <a:cubicBezTo>
                      <a:pt x="1256628" y="3396587"/>
                      <a:pt x="1284079" y="3429504"/>
                      <a:pt x="1269670" y="3454969"/>
                    </a:cubicBezTo>
                    <a:cubicBezTo>
                      <a:pt x="1256577" y="3478138"/>
                      <a:pt x="1216528" y="3491938"/>
                      <a:pt x="1193986" y="3501707"/>
                    </a:cubicBezTo>
                    <a:cubicBezTo>
                      <a:pt x="1164481" y="3514507"/>
                      <a:pt x="1133636" y="3524017"/>
                      <a:pt x="1104190" y="3536920"/>
                    </a:cubicBezTo>
                    <a:cubicBezTo>
                      <a:pt x="1088760" y="3500167"/>
                      <a:pt x="1075393" y="3462487"/>
                      <a:pt x="1059114" y="3426126"/>
                    </a:cubicBezTo>
                    <a:cubicBezTo>
                      <a:pt x="1049932" y="3405616"/>
                      <a:pt x="1031101" y="3377403"/>
                      <a:pt x="1047255" y="3356900"/>
                    </a:cubicBezTo>
                    <a:cubicBezTo>
                      <a:pt x="1074004" y="3322984"/>
                      <a:pt x="1146412" y="3331072"/>
                      <a:pt x="1183703" y="3316954"/>
                    </a:cubicBezTo>
                    <a:moveTo>
                      <a:pt x="2225349" y="1930058"/>
                    </a:moveTo>
                    <a:cubicBezTo>
                      <a:pt x="2228247" y="1887949"/>
                      <a:pt x="2255823" y="1901741"/>
                      <a:pt x="2266469" y="1930710"/>
                    </a:cubicBezTo>
                    <a:cubicBezTo>
                      <a:pt x="2278032" y="1962175"/>
                      <a:pt x="2279348" y="1999573"/>
                      <a:pt x="2280265" y="2032756"/>
                    </a:cubicBezTo>
                    <a:cubicBezTo>
                      <a:pt x="2280959" y="2058058"/>
                      <a:pt x="2275762" y="2097619"/>
                      <a:pt x="2251609" y="2060740"/>
                    </a:cubicBezTo>
                    <a:cubicBezTo>
                      <a:pt x="2228402" y="2025320"/>
                      <a:pt x="2222517" y="1971108"/>
                      <a:pt x="2225349" y="1930058"/>
                    </a:cubicBezTo>
                    <a:moveTo>
                      <a:pt x="2373787" y="2099804"/>
                    </a:moveTo>
                    <a:cubicBezTo>
                      <a:pt x="2369625" y="2150780"/>
                      <a:pt x="2340556" y="2115530"/>
                      <a:pt x="2329917" y="2088346"/>
                    </a:cubicBezTo>
                    <a:cubicBezTo>
                      <a:pt x="2314399" y="2048681"/>
                      <a:pt x="2302533" y="1997410"/>
                      <a:pt x="2308203" y="1954679"/>
                    </a:cubicBezTo>
                    <a:cubicBezTo>
                      <a:pt x="2314753" y="1905370"/>
                      <a:pt x="2338811" y="1936332"/>
                      <a:pt x="2349545" y="1966493"/>
                    </a:cubicBezTo>
                    <a:cubicBezTo>
                      <a:pt x="2364724" y="2009157"/>
                      <a:pt x="2365381" y="2055644"/>
                      <a:pt x="2373787" y="2099804"/>
                    </a:cubicBezTo>
                    <a:moveTo>
                      <a:pt x="2436888" y="2058221"/>
                    </a:moveTo>
                    <a:cubicBezTo>
                      <a:pt x="2404158" y="2067095"/>
                      <a:pt x="2353131" y="1874031"/>
                      <a:pt x="2397335" y="1867439"/>
                    </a:cubicBezTo>
                    <a:cubicBezTo>
                      <a:pt x="2434078" y="1861965"/>
                      <a:pt x="2469151" y="2049481"/>
                      <a:pt x="2436888" y="2058221"/>
                    </a:cubicBezTo>
                    <a:moveTo>
                      <a:pt x="2567931" y="2078346"/>
                    </a:moveTo>
                    <a:cubicBezTo>
                      <a:pt x="2567628" y="2121188"/>
                      <a:pt x="2532311" y="2087413"/>
                      <a:pt x="2519957" y="2070117"/>
                    </a:cubicBezTo>
                    <a:cubicBezTo>
                      <a:pt x="2497312" y="2038445"/>
                      <a:pt x="2479472" y="1991166"/>
                      <a:pt x="2478186" y="1952272"/>
                    </a:cubicBezTo>
                    <a:cubicBezTo>
                      <a:pt x="2476988" y="1915755"/>
                      <a:pt x="2492972" y="1886097"/>
                      <a:pt x="2518537" y="1925421"/>
                    </a:cubicBezTo>
                    <a:cubicBezTo>
                      <a:pt x="2546942" y="1969108"/>
                      <a:pt x="2558734" y="2027942"/>
                      <a:pt x="2567931" y="2078346"/>
                    </a:cubicBezTo>
                    <a:moveTo>
                      <a:pt x="2282002" y="1583765"/>
                    </a:moveTo>
                    <a:cubicBezTo>
                      <a:pt x="2313874" y="1494289"/>
                      <a:pt x="2353656" y="1412026"/>
                      <a:pt x="2406805" y="1333275"/>
                    </a:cubicBezTo>
                    <a:cubicBezTo>
                      <a:pt x="2416342" y="1319142"/>
                      <a:pt x="2425909" y="1303040"/>
                      <a:pt x="2438891" y="1291796"/>
                    </a:cubicBezTo>
                    <a:cubicBezTo>
                      <a:pt x="2449404" y="1282685"/>
                      <a:pt x="2464560" y="1280404"/>
                      <a:pt x="2474452" y="1271523"/>
                    </a:cubicBezTo>
                    <a:cubicBezTo>
                      <a:pt x="2494369" y="1253672"/>
                      <a:pt x="2479147" y="1235762"/>
                      <a:pt x="2459762" y="1226407"/>
                    </a:cubicBezTo>
                    <a:cubicBezTo>
                      <a:pt x="2427203" y="1210682"/>
                      <a:pt x="2369263" y="1212963"/>
                      <a:pt x="2391997" y="1160706"/>
                    </a:cubicBezTo>
                    <a:cubicBezTo>
                      <a:pt x="2423410" y="1088510"/>
                      <a:pt x="2504830" y="1128753"/>
                      <a:pt x="2536880" y="1177824"/>
                    </a:cubicBezTo>
                    <a:cubicBezTo>
                      <a:pt x="2549855" y="1147181"/>
                      <a:pt x="2572647" y="1154655"/>
                      <a:pt x="2600438" y="1152559"/>
                    </a:cubicBezTo>
                    <a:cubicBezTo>
                      <a:pt x="2641980" y="1149418"/>
                      <a:pt x="2681053" y="1129501"/>
                      <a:pt x="2723009" y="1130204"/>
                    </a:cubicBezTo>
                    <a:cubicBezTo>
                      <a:pt x="2761911" y="1130856"/>
                      <a:pt x="2797731" y="1149788"/>
                      <a:pt x="2836722" y="1150477"/>
                    </a:cubicBezTo>
                    <a:cubicBezTo>
                      <a:pt x="2880142" y="1151255"/>
                      <a:pt x="2916405" y="1153055"/>
                      <a:pt x="2958642" y="1165225"/>
                    </a:cubicBezTo>
                    <a:cubicBezTo>
                      <a:pt x="2936640" y="1209815"/>
                      <a:pt x="2909323" y="1253909"/>
                      <a:pt x="2867448" y="1282322"/>
                    </a:cubicBezTo>
                    <a:cubicBezTo>
                      <a:pt x="2874982" y="1268390"/>
                      <a:pt x="2901087" y="1230984"/>
                      <a:pt x="2877673" y="1220651"/>
                    </a:cubicBezTo>
                    <a:cubicBezTo>
                      <a:pt x="2861837" y="1213667"/>
                      <a:pt x="2828013" y="1242924"/>
                      <a:pt x="2814550" y="1249679"/>
                    </a:cubicBezTo>
                    <a:cubicBezTo>
                      <a:pt x="2814011" y="1236932"/>
                      <a:pt x="2809346" y="1224066"/>
                      <a:pt x="2801723" y="1213859"/>
                    </a:cubicBezTo>
                    <a:cubicBezTo>
                      <a:pt x="2760588" y="1242643"/>
                      <a:pt x="2774443" y="1292048"/>
                      <a:pt x="2809538" y="1319113"/>
                    </a:cubicBezTo>
                    <a:cubicBezTo>
                      <a:pt x="2778849" y="1335119"/>
                      <a:pt x="2746763" y="1349178"/>
                      <a:pt x="2712311" y="1354378"/>
                    </a:cubicBezTo>
                    <a:cubicBezTo>
                      <a:pt x="2678317" y="1359518"/>
                      <a:pt x="2644146" y="1351504"/>
                      <a:pt x="2610338" y="1357259"/>
                    </a:cubicBezTo>
                    <a:cubicBezTo>
                      <a:pt x="2551000" y="1367347"/>
                      <a:pt x="2506671" y="1420544"/>
                      <a:pt x="2497223" y="1478919"/>
                    </a:cubicBezTo>
                    <a:cubicBezTo>
                      <a:pt x="2492100" y="1510599"/>
                      <a:pt x="2509385" y="1590298"/>
                      <a:pt x="2535120" y="1528509"/>
                    </a:cubicBezTo>
                    <a:cubicBezTo>
                      <a:pt x="2540266" y="1516169"/>
                      <a:pt x="2542905" y="1501614"/>
                      <a:pt x="2551052" y="1490770"/>
                    </a:cubicBezTo>
                    <a:cubicBezTo>
                      <a:pt x="2564493" y="1472882"/>
                      <a:pt x="2574806" y="1479186"/>
                      <a:pt x="2594502" y="1483467"/>
                    </a:cubicBezTo>
                    <a:cubicBezTo>
                      <a:pt x="2610840" y="1487022"/>
                      <a:pt x="2639459" y="1490593"/>
                      <a:pt x="2645655" y="1508688"/>
                    </a:cubicBezTo>
                    <a:cubicBezTo>
                      <a:pt x="2651207" y="1524924"/>
                      <a:pt x="2636709" y="1546738"/>
                      <a:pt x="2628502" y="1559093"/>
                    </a:cubicBezTo>
                    <a:cubicBezTo>
                      <a:pt x="2600364" y="1601498"/>
                      <a:pt x="2558305" y="1638155"/>
                      <a:pt x="2507477" y="1647762"/>
                    </a:cubicBezTo>
                    <a:cubicBezTo>
                      <a:pt x="2478703" y="1653199"/>
                      <a:pt x="2259320" y="1647488"/>
                      <a:pt x="2282002" y="1583765"/>
                    </a:cubicBezTo>
                    <a:moveTo>
                      <a:pt x="2350462" y="1003078"/>
                    </a:moveTo>
                    <a:cubicBezTo>
                      <a:pt x="2332016" y="990701"/>
                      <a:pt x="2345864" y="958458"/>
                      <a:pt x="2348059" y="941970"/>
                    </a:cubicBezTo>
                    <a:cubicBezTo>
                      <a:pt x="2351327" y="948007"/>
                      <a:pt x="2354595" y="954036"/>
                      <a:pt x="2357870" y="960073"/>
                    </a:cubicBezTo>
                    <a:cubicBezTo>
                      <a:pt x="2355578" y="921430"/>
                      <a:pt x="2360850" y="890210"/>
                      <a:pt x="2369085" y="852701"/>
                    </a:cubicBezTo>
                    <a:cubicBezTo>
                      <a:pt x="2372213" y="838457"/>
                      <a:pt x="2371082" y="826346"/>
                      <a:pt x="2371725" y="812081"/>
                    </a:cubicBezTo>
                    <a:cubicBezTo>
                      <a:pt x="2372095" y="803918"/>
                      <a:pt x="2370571" y="798126"/>
                      <a:pt x="2373943" y="793215"/>
                    </a:cubicBezTo>
                    <a:cubicBezTo>
                      <a:pt x="2378268" y="786912"/>
                      <a:pt x="2383435" y="805251"/>
                      <a:pt x="2383199" y="803637"/>
                    </a:cubicBezTo>
                    <a:cubicBezTo>
                      <a:pt x="2402879" y="779897"/>
                      <a:pt x="2386903" y="774868"/>
                      <a:pt x="2392655" y="750980"/>
                    </a:cubicBezTo>
                    <a:cubicBezTo>
                      <a:pt x="2392729" y="750676"/>
                      <a:pt x="2410760" y="731389"/>
                      <a:pt x="2412757" y="727752"/>
                    </a:cubicBezTo>
                    <a:cubicBezTo>
                      <a:pt x="2422257" y="710397"/>
                      <a:pt x="2424172" y="703709"/>
                      <a:pt x="2440592" y="693635"/>
                    </a:cubicBezTo>
                    <a:cubicBezTo>
                      <a:pt x="2457248" y="683421"/>
                      <a:pt x="2451637" y="693524"/>
                      <a:pt x="2460679" y="671681"/>
                    </a:cubicBezTo>
                    <a:cubicBezTo>
                      <a:pt x="2469388" y="650645"/>
                      <a:pt x="2468826" y="636120"/>
                      <a:pt x="2473868" y="614091"/>
                    </a:cubicBezTo>
                    <a:cubicBezTo>
                      <a:pt x="2481646" y="619772"/>
                      <a:pt x="2489497" y="619935"/>
                      <a:pt x="2497437" y="614595"/>
                    </a:cubicBezTo>
                    <a:cubicBezTo>
                      <a:pt x="2490081" y="612558"/>
                      <a:pt x="2486148" y="607736"/>
                      <a:pt x="2485653" y="600107"/>
                    </a:cubicBezTo>
                    <a:cubicBezTo>
                      <a:pt x="2505947" y="598033"/>
                      <a:pt x="2523919" y="578337"/>
                      <a:pt x="2542380" y="585130"/>
                    </a:cubicBezTo>
                    <a:cubicBezTo>
                      <a:pt x="2537722" y="577152"/>
                      <a:pt x="2534521" y="531451"/>
                      <a:pt x="2549685" y="531540"/>
                    </a:cubicBezTo>
                    <a:cubicBezTo>
                      <a:pt x="2550187" y="538703"/>
                      <a:pt x="2550187" y="545858"/>
                      <a:pt x="2549692" y="553013"/>
                    </a:cubicBezTo>
                    <a:cubicBezTo>
                      <a:pt x="2562504" y="533681"/>
                      <a:pt x="2582591" y="505082"/>
                      <a:pt x="2598383" y="490475"/>
                    </a:cubicBezTo>
                    <a:cubicBezTo>
                      <a:pt x="2610301" y="479446"/>
                      <a:pt x="2606937" y="482668"/>
                      <a:pt x="2621509" y="481113"/>
                    </a:cubicBezTo>
                    <a:cubicBezTo>
                      <a:pt x="2634047" y="479780"/>
                      <a:pt x="2634225" y="484498"/>
                      <a:pt x="2644982" y="473232"/>
                    </a:cubicBezTo>
                    <a:cubicBezTo>
                      <a:pt x="2640745" y="461618"/>
                      <a:pt x="2643925" y="454248"/>
                      <a:pt x="2654512" y="451144"/>
                    </a:cubicBezTo>
                    <a:cubicBezTo>
                      <a:pt x="2657772" y="449722"/>
                      <a:pt x="2661040" y="448300"/>
                      <a:pt x="2664300" y="446870"/>
                    </a:cubicBezTo>
                    <a:cubicBezTo>
                      <a:pt x="2679315" y="437745"/>
                      <a:pt x="2684868" y="427420"/>
                      <a:pt x="2696682" y="415331"/>
                    </a:cubicBezTo>
                    <a:cubicBezTo>
                      <a:pt x="2705871" y="405917"/>
                      <a:pt x="2725323" y="401902"/>
                      <a:pt x="2732235" y="392503"/>
                    </a:cubicBezTo>
                    <a:cubicBezTo>
                      <a:pt x="2739673" y="382400"/>
                      <a:pt x="2734172" y="359875"/>
                      <a:pt x="2744064" y="352201"/>
                    </a:cubicBezTo>
                    <a:cubicBezTo>
                      <a:pt x="2754903" y="343787"/>
                      <a:pt x="2755620" y="354749"/>
                      <a:pt x="2766177" y="353749"/>
                    </a:cubicBezTo>
                    <a:cubicBezTo>
                      <a:pt x="2767693" y="353609"/>
                      <a:pt x="2782967" y="345454"/>
                      <a:pt x="2786079" y="344409"/>
                    </a:cubicBezTo>
                    <a:cubicBezTo>
                      <a:pt x="2808651" y="336780"/>
                      <a:pt x="2829529" y="333713"/>
                      <a:pt x="2848603" y="316329"/>
                    </a:cubicBezTo>
                    <a:cubicBezTo>
                      <a:pt x="2855005" y="310492"/>
                      <a:pt x="2859530" y="299315"/>
                      <a:pt x="2865711" y="294804"/>
                    </a:cubicBezTo>
                    <a:cubicBezTo>
                      <a:pt x="2875943" y="287331"/>
                      <a:pt x="2888178" y="288797"/>
                      <a:pt x="2898625" y="282220"/>
                    </a:cubicBezTo>
                    <a:cubicBezTo>
                      <a:pt x="2901944" y="280131"/>
                      <a:pt x="2906957" y="270821"/>
                      <a:pt x="2910875" y="267391"/>
                    </a:cubicBezTo>
                    <a:cubicBezTo>
                      <a:pt x="2922416" y="257273"/>
                      <a:pt x="2938244" y="252251"/>
                      <a:pt x="2952543" y="247800"/>
                    </a:cubicBezTo>
                    <a:cubicBezTo>
                      <a:pt x="2982152" y="238585"/>
                      <a:pt x="3010032" y="229438"/>
                      <a:pt x="3038673" y="217038"/>
                    </a:cubicBezTo>
                    <a:cubicBezTo>
                      <a:pt x="3100169" y="190395"/>
                      <a:pt x="3167993" y="167819"/>
                      <a:pt x="3233245" y="152434"/>
                    </a:cubicBezTo>
                    <a:cubicBezTo>
                      <a:pt x="3240756" y="150664"/>
                      <a:pt x="3260067" y="151694"/>
                      <a:pt x="3265656" y="148057"/>
                    </a:cubicBezTo>
                    <a:cubicBezTo>
                      <a:pt x="3269782" y="145361"/>
                      <a:pt x="3273375" y="136198"/>
                      <a:pt x="3274387" y="135613"/>
                    </a:cubicBezTo>
                    <a:cubicBezTo>
                      <a:pt x="3286593" y="128510"/>
                      <a:pt x="3306244" y="120540"/>
                      <a:pt x="3322982" y="115770"/>
                    </a:cubicBezTo>
                    <a:cubicBezTo>
                      <a:pt x="3372102" y="101755"/>
                      <a:pt x="3373825" y="128517"/>
                      <a:pt x="3342508" y="156864"/>
                    </a:cubicBezTo>
                    <a:cubicBezTo>
                      <a:pt x="3314717" y="182025"/>
                      <a:pt x="3281152" y="199587"/>
                      <a:pt x="3252607" y="223638"/>
                    </a:cubicBezTo>
                    <a:cubicBezTo>
                      <a:pt x="3206075" y="262858"/>
                      <a:pt x="3175852" y="320707"/>
                      <a:pt x="3145141" y="372148"/>
                    </a:cubicBezTo>
                    <a:cubicBezTo>
                      <a:pt x="3186372" y="392155"/>
                      <a:pt x="3245473" y="371889"/>
                      <a:pt x="3287340" y="363201"/>
                    </a:cubicBezTo>
                    <a:cubicBezTo>
                      <a:pt x="3308618" y="358794"/>
                      <a:pt x="3331204" y="358327"/>
                      <a:pt x="3352170" y="358334"/>
                    </a:cubicBezTo>
                    <a:lnTo>
                      <a:pt x="3358906" y="354483"/>
                    </a:lnTo>
                    <a:cubicBezTo>
                      <a:pt x="3364273" y="350853"/>
                      <a:pt x="3367755" y="352335"/>
                      <a:pt x="3369367" y="358934"/>
                    </a:cubicBezTo>
                    <a:cubicBezTo>
                      <a:pt x="3370143" y="367401"/>
                      <a:pt x="3374268" y="368756"/>
                      <a:pt x="3381750" y="362993"/>
                    </a:cubicBezTo>
                    <a:cubicBezTo>
                      <a:pt x="3385713" y="360260"/>
                      <a:pt x="3389846" y="357831"/>
                      <a:pt x="3394156" y="355705"/>
                    </a:cubicBezTo>
                    <a:cubicBezTo>
                      <a:pt x="3401837" y="351327"/>
                      <a:pt x="3413615" y="337291"/>
                      <a:pt x="3423462" y="339024"/>
                    </a:cubicBezTo>
                    <a:cubicBezTo>
                      <a:pt x="3437975" y="341580"/>
                      <a:pt x="3429266" y="348683"/>
                      <a:pt x="3438633" y="352283"/>
                    </a:cubicBezTo>
                    <a:cubicBezTo>
                      <a:pt x="3460176" y="360542"/>
                      <a:pt x="3470630" y="340883"/>
                      <a:pt x="3490725" y="337735"/>
                    </a:cubicBezTo>
                    <a:cubicBezTo>
                      <a:pt x="3497630" y="336654"/>
                      <a:pt x="3507433" y="342002"/>
                      <a:pt x="3515018" y="341180"/>
                    </a:cubicBezTo>
                    <a:cubicBezTo>
                      <a:pt x="3521273" y="338891"/>
                      <a:pt x="3527077" y="335780"/>
                      <a:pt x="3532415" y="331854"/>
                    </a:cubicBezTo>
                    <a:cubicBezTo>
                      <a:pt x="3537782" y="331728"/>
                      <a:pt x="3541538" y="334306"/>
                      <a:pt x="3543696" y="339565"/>
                    </a:cubicBezTo>
                    <a:cubicBezTo>
                      <a:pt x="3560080" y="339676"/>
                      <a:pt x="3590303" y="335765"/>
                      <a:pt x="3591752" y="315033"/>
                    </a:cubicBezTo>
                    <a:cubicBezTo>
                      <a:pt x="3603285" y="336861"/>
                      <a:pt x="3609924" y="329432"/>
                      <a:pt x="3627956" y="319285"/>
                    </a:cubicBezTo>
                    <a:cubicBezTo>
                      <a:pt x="3627956" y="345424"/>
                      <a:pt x="3684424" y="323144"/>
                      <a:pt x="3699898" y="323092"/>
                    </a:cubicBezTo>
                    <a:cubicBezTo>
                      <a:pt x="3739718" y="322966"/>
                      <a:pt x="3774118" y="307226"/>
                      <a:pt x="3811882" y="327514"/>
                    </a:cubicBezTo>
                    <a:cubicBezTo>
                      <a:pt x="3745122" y="357394"/>
                      <a:pt x="3669498" y="370645"/>
                      <a:pt x="3604845" y="404562"/>
                    </a:cubicBezTo>
                    <a:cubicBezTo>
                      <a:pt x="3575620" y="419901"/>
                      <a:pt x="3537982" y="463277"/>
                      <a:pt x="3559673" y="498505"/>
                    </a:cubicBezTo>
                    <a:cubicBezTo>
                      <a:pt x="3572552" y="519415"/>
                      <a:pt x="3596469" y="518230"/>
                      <a:pt x="3617613" y="515726"/>
                    </a:cubicBezTo>
                    <a:cubicBezTo>
                      <a:pt x="3644472" y="512548"/>
                      <a:pt x="3666792" y="522629"/>
                      <a:pt x="3694272" y="521511"/>
                    </a:cubicBezTo>
                    <a:cubicBezTo>
                      <a:pt x="3750016" y="519252"/>
                      <a:pt x="3818528" y="561642"/>
                      <a:pt x="3866643" y="516348"/>
                    </a:cubicBezTo>
                    <a:cubicBezTo>
                      <a:pt x="3887669" y="544991"/>
                      <a:pt x="3912487" y="544880"/>
                      <a:pt x="3944034" y="546635"/>
                    </a:cubicBezTo>
                    <a:cubicBezTo>
                      <a:pt x="3958680" y="547450"/>
                      <a:pt x="4050036" y="563353"/>
                      <a:pt x="4046281" y="581063"/>
                    </a:cubicBezTo>
                    <a:cubicBezTo>
                      <a:pt x="4044173" y="591026"/>
                      <a:pt x="4000495" y="606677"/>
                      <a:pt x="3993915" y="609602"/>
                    </a:cubicBezTo>
                    <a:cubicBezTo>
                      <a:pt x="3969148" y="620587"/>
                      <a:pt x="3943516" y="629209"/>
                      <a:pt x="3917271" y="635853"/>
                    </a:cubicBezTo>
                    <a:cubicBezTo>
                      <a:pt x="3869925" y="647860"/>
                      <a:pt x="3823334" y="647119"/>
                      <a:pt x="3775582" y="654533"/>
                    </a:cubicBezTo>
                    <a:cubicBezTo>
                      <a:pt x="3740849" y="659926"/>
                      <a:pt x="3697872" y="679732"/>
                      <a:pt x="3707365" y="723789"/>
                    </a:cubicBezTo>
                    <a:cubicBezTo>
                      <a:pt x="3715727" y="762579"/>
                      <a:pt x="3761682" y="753839"/>
                      <a:pt x="3791477" y="751128"/>
                    </a:cubicBezTo>
                    <a:cubicBezTo>
                      <a:pt x="3824044" y="748165"/>
                      <a:pt x="3855383" y="744425"/>
                      <a:pt x="3888142" y="745869"/>
                    </a:cubicBezTo>
                    <a:cubicBezTo>
                      <a:pt x="3914439" y="747032"/>
                      <a:pt x="3968816" y="745388"/>
                      <a:pt x="3985369" y="771283"/>
                    </a:cubicBezTo>
                    <a:cubicBezTo>
                      <a:pt x="3912399" y="823858"/>
                      <a:pt x="3820894" y="837494"/>
                      <a:pt x="3733907" y="848419"/>
                    </a:cubicBezTo>
                    <a:cubicBezTo>
                      <a:pt x="3633331" y="861041"/>
                      <a:pt x="3533531" y="876988"/>
                      <a:pt x="3435121" y="901668"/>
                    </a:cubicBezTo>
                    <a:cubicBezTo>
                      <a:pt x="3442529" y="886810"/>
                      <a:pt x="3475162" y="832724"/>
                      <a:pt x="3462283" y="816584"/>
                    </a:cubicBezTo>
                    <a:cubicBezTo>
                      <a:pt x="3446514" y="796807"/>
                      <a:pt x="3399183" y="876566"/>
                      <a:pt x="3387022" y="887291"/>
                    </a:cubicBezTo>
                    <a:cubicBezTo>
                      <a:pt x="3283481" y="978635"/>
                      <a:pt x="3141718" y="1040609"/>
                      <a:pt x="3014830" y="1091266"/>
                    </a:cubicBezTo>
                    <a:cubicBezTo>
                      <a:pt x="3056608" y="1039557"/>
                      <a:pt x="3119568" y="1004255"/>
                      <a:pt x="3170603" y="962332"/>
                    </a:cubicBezTo>
                    <a:cubicBezTo>
                      <a:pt x="3205735" y="933481"/>
                      <a:pt x="3269634" y="886358"/>
                      <a:pt x="3246390" y="832791"/>
                    </a:cubicBezTo>
                    <a:cubicBezTo>
                      <a:pt x="3115798" y="914290"/>
                      <a:pt x="3005943" y="1061104"/>
                      <a:pt x="2841195" y="1070719"/>
                    </a:cubicBezTo>
                    <a:cubicBezTo>
                      <a:pt x="2900059" y="1027817"/>
                      <a:pt x="2967876" y="994826"/>
                      <a:pt x="3016286" y="938837"/>
                    </a:cubicBezTo>
                    <a:cubicBezTo>
                      <a:pt x="3027613" y="925749"/>
                      <a:pt x="3064955" y="875736"/>
                      <a:pt x="3041793" y="857760"/>
                    </a:cubicBezTo>
                    <a:cubicBezTo>
                      <a:pt x="3023561" y="843612"/>
                      <a:pt x="2991320" y="893454"/>
                      <a:pt x="2978611" y="904253"/>
                    </a:cubicBezTo>
                    <a:cubicBezTo>
                      <a:pt x="2889191" y="980183"/>
                      <a:pt x="2766355" y="1044468"/>
                      <a:pt x="2654977" y="1080059"/>
                    </a:cubicBezTo>
                    <a:cubicBezTo>
                      <a:pt x="2614951" y="1092843"/>
                      <a:pt x="2559946" y="1114583"/>
                      <a:pt x="2523187" y="1086666"/>
                    </a:cubicBezTo>
                    <a:cubicBezTo>
                      <a:pt x="2473868" y="1049209"/>
                      <a:pt x="2435446" y="1048001"/>
                      <a:pt x="2379813" y="1077889"/>
                    </a:cubicBezTo>
                    <a:cubicBezTo>
                      <a:pt x="2374275" y="1053520"/>
                      <a:pt x="2373551" y="1018581"/>
                      <a:pt x="2350462" y="1003078"/>
                    </a:cubicBezTo>
                    <a:moveTo>
                      <a:pt x="3527247" y="2726349"/>
                    </a:moveTo>
                    <a:lnTo>
                      <a:pt x="3527247" y="2757273"/>
                    </a:lnTo>
                    <a:cubicBezTo>
                      <a:pt x="3510516" y="2755621"/>
                      <a:pt x="3518013" y="2737963"/>
                      <a:pt x="3507958" y="2729845"/>
                    </a:cubicBezTo>
                    <a:cubicBezTo>
                      <a:pt x="3514390" y="2728682"/>
                      <a:pt x="3520815" y="2727512"/>
                      <a:pt x="3527247" y="2726349"/>
                    </a:cubicBezTo>
                    <a:moveTo>
                      <a:pt x="3506199" y="2690529"/>
                    </a:moveTo>
                    <a:cubicBezTo>
                      <a:pt x="3511292" y="2708557"/>
                      <a:pt x="3511292" y="2708557"/>
                      <a:pt x="3489934" y="2706520"/>
                    </a:cubicBezTo>
                    <a:cubicBezTo>
                      <a:pt x="3497371" y="2699210"/>
                      <a:pt x="3501334" y="2695306"/>
                      <a:pt x="3506199" y="2690529"/>
                    </a:cubicBezTo>
                    <a:moveTo>
                      <a:pt x="3586872" y="2715779"/>
                    </a:moveTo>
                    <a:cubicBezTo>
                      <a:pt x="3599078" y="2709068"/>
                      <a:pt x="3588676" y="2749281"/>
                      <a:pt x="3569291" y="2728475"/>
                    </a:cubicBezTo>
                    <a:cubicBezTo>
                      <a:pt x="3575154" y="2724238"/>
                      <a:pt x="3581017" y="2720008"/>
                      <a:pt x="3586872" y="2715779"/>
                    </a:cubicBezTo>
                    <a:moveTo>
                      <a:pt x="3630041" y="2657693"/>
                    </a:moveTo>
                    <a:cubicBezTo>
                      <a:pt x="3627764" y="2670967"/>
                      <a:pt x="3625494" y="2684240"/>
                      <a:pt x="3623217" y="2697506"/>
                    </a:cubicBezTo>
                    <a:cubicBezTo>
                      <a:pt x="3616090" y="2691610"/>
                      <a:pt x="3608970" y="2685714"/>
                      <a:pt x="3601843" y="2679811"/>
                    </a:cubicBezTo>
                    <a:cubicBezTo>
                      <a:pt x="3611247" y="2672441"/>
                      <a:pt x="3620644" y="2665070"/>
                      <a:pt x="3630041" y="2657693"/>
                    </a:cubicBezTo>
                    <a:moveTo>
                      <a:pt x="4557197" y="3890768"/>
                    </a:moveTo>
                    <a:cubicBezTo>
                      <a:pt x="4572515" y="3881509"/>
                      <a:pt x="4575613" y="3916930"/>
                      <a:pt x="4577254" y="3923655"/>
                    </a:cubicBezTo>
                    <a:cubicBezTo>
                      <a:pt x="4567185" y="3918100"/>
                      <a:pt x="4533103" y="3905330"/>
                      <a:pt x="4557197" y="3890768"/>
                    </a:cubicBezTo>
                    <a:moveTo>
                      <a:pt x="1519823" y="1198490"/>
                    </a:moveTo>
                    <a:cubicBezTo>
                      <a:pt x="1493282" y="1235132"/>
                      <a:pt x="1466807" y="1272078"/>
                      <a:pt x="1444975" y="1311787"/>
                    </a:cubicBezTo>
                    <a:cubicBezTo>
                      <a:pt x="1432851" y="1333853"/>
                      <a:pt x="1423994" y="1366095"/>
                      <a:pt x="1401962" y="1380850"/>
                    </a:cubicBezTo>
                    <a:cubicBezTo>
                      <a:pt x="1382348" y="1393983"/>
                      <a:pt x="1350040" y="1395990"/>
                      <a:pt x="1328031" y="1401486"/>
                    </a:cubicBezTo>
                    <a:cubicBezTo>
                      <a:pt x="1283872" y="1412493"/>
                      <a:pt x="1240075" y="1425033"/>
                      <a:pt x="1197129" y="1440136"/>
                    </a:cubicBezTo>
                    <a:cubicBezTo>
                      <a:pt x="1050560" y="1491696"/>
                      <a:pt x="911399" y="1579410"/>
                      <a:pt x="808376" y="1696789"/>
                    </a:cubicBezTo>
                    <a:cubicBezTo>
                      <a:pt x="758746" y="1753334"/>
                      <a:pt x="717300" y="1818471"/>
                      <a:pt x="693983" y="1890408"/>
                    </a:cubicBezTo>
                    <a:cubicBezTo>
                      <a:pt x="667249" y="1972863"/>
                      <a:pt x="676269" y="2059310"/>
                      <a:pt x="666465" y="2144187"/>
                    </a:cubicBezTo>
                    <a:cubicBezTo>
                      <a:pt x="664114" y="2164579"/>
                      <a:pt x="659834" y="2237286"/>
                      <a:pt x="635777" y="2246478"/>
                    </a:cubicBezTo>
                    <a:cubicBezTo>
                      <a:pt x="606167" y="2257796"/>
                      <a:pt x="597783" y="2186141"/>
                      <a:pt x="594212" y="2167386"/>
                    </a:cubicBezTo>
                    <a:cubicBezTo>
                      <a:pt x="589732" y="2143847"/>
                      <a:pt x="577304" y="1982766"/>
                      <a:pt x="530883" y="1997662"/>
                    </a:cubicBezTo>
                    <a:cubicBezTo>
                      <a:pt x="502575" y="2006743"/>
                      <a:pt x="502397" y="2100686"/>
                      <a:pt x="500667" y="2123085"/>
                    </a:cubicBezTo>
                    <a:cubicBezTo>
                      <a:pt x="496727" y="2173956"/>
                      <a:pt x="490931" y="2224442"/>
                      <a:pt x="481260" y="2274595"/>
                    </a:cubicBezTo>
                    <a:cubicBezTo>
                      <a:pt x="473712" y="2313674"/>
                      <a:pt x="463694" y="2352436"/>
                      <a:pt x="454327" y="2391122"/>
                    </a:cubicBezTo>
                    <a:cubicBezTo>
                      <a:pt x="446099" y="2425120"/>
                      <a:pt x="437168" y="2465926"/>
                      <a:pt x="411462" y="2491539"/>
                    </a:cubicBezTo>
                    <a:cubicBezTo>
                      <a:pt x="392573" y="2387952"/>
                      <a:pt x="389497" y="2271581"/>
                      <a:pt x="424903" y="2171171"/>
                    </a:cubicBezTo>
                    <a:cubicBezTo>
                      <a:pt x="434588" y="2143699"/>
                      <a:pt x="495448" y="2002780"/>
                      <a:pt x="441626" y="1989136"/>
                    </a:cubicBezTo>
                    <a:cubicBezTo>
                      <a:pt x="409488" y="1980981"/>
                      <a:pt x="383997" y="2057755"/>
                      <a:pt x="375295" y="2078035"/>
                    </a:cubicBezTo>
                    <a:cubicBezTo>
                      <a:pt x="346144" y="2145943"/>
                      <a:pt x="323003" y="2216361"/>
                      <a:pt x="297837" y="2285795"/>
                    </a:cubicBezTo>
                    <a:cubicBezTo>
                      <a:pt x="281314" y="2331385"/>
                      <a:pt x="264568" y="2413603"/>
                      <a:pt x="224069" y="2445290"/>
                    </a:cubicBezTo>
                    <a:cubicBezTo>
                      <a:pt x="209312" y="2330829"/>
                      <a:pt x="240533" y="2216731"/>
                      <a:pt x="278519" y="2109841"/>
                    </a:cubicBezTo>
                    <a:cubicBezTo>
                      <a:pt x="285306" y="2090753"/>
                      <a:pt x="369676" y="1900489"/>
                      <a:pt x="296610" y="1921103"/>
                    </a:cubicBezTo>
                    <a:cubicBezTo>
                      <a:pt x="256724" y="1932362"/>
                      <a:pt x="228815" y="2017512"/>
                      <a:pt x="212417" y="2050407"/>
                    </a:cubicBezTo>
                    <a:cubicBezTo>
                      <a:pt x="172243" y="2130988"/>
                      <a:pt x="122872" y="2214761"/>
                      <a:pt x="55668" y="2275684"/>
                    </a:cubicBezTo>
                    <a:cubicBezTo>
                      <a:pt x="52504" y="2211902"/>
                      <a:pt x="93277" y="2144373"/>
                      <a:pt x="108433" y="2083109"/>
                    </a:cubicBezTo>
                    <a:cubicBezTo>
                      <a:pt x="125858" y="2012691"/>
                      <a:pt x="148858" y="1947190"/>
                      <a:pt x="186105" y="1884586"/>
                    </a:cubicBezTo>
                    <a:cubicBezTo>
                      <a:pt x="255068" y="1768681"/>
                      <a:pt x="345124" y="1659050"/>
                      <a:pt x="434063" y="1558004"/>
                    </a:cubicBezTo>
                    <a:cubicBezTo>
                      <a:pt x="525885" y="1453691"/>
                      <a:pt x="630564" y="1360807"/>
                      <a:pt x="744655" y="1281522"/>
                    </a:cubicBezTo>
                    <a:cubicBezTo>
                      <a:pt x="859189" y="1201934"/>
                      <a:pt x="979623" y="1151440"/>
                      <a:pt x="1115154" y="1120427"/>
                    </a:cubicBezTo>
                    <a:cubicBezTo>
                      <a:pt x="1266905" y="1085710"/>
                      <a:pt x="1431572" y="1065193"/>
                      <a:pt x="1583515" y="1109931"/>
                    </a:cubicBezTo>
                    <a:cubicBezTo>
                      <a:pt x="1562289" y="1139456"/>
                      <a:pt x="1541152" y="1169047"/>
                      <a:pt x="1519823" y="1198490"/>
                    </a:cubicBezTo>
                    <a:moveTo>
                      <a:pt x="4029816" y="1349993"/>
                    </a:moveTo>
                    <a:cubicBezTo>
                      <a:pt x="4027369" y="1350481"/>
                      <a:pt x="4024929" y="1350970"/>
                      <a:pt x="4022482" y="1351459"/>
                    </a:cubicBezTo>
                    <a:cubicBezTo>
                      <a:pt x="4020478" y="1339571"/>
                      <a:pt x="4018475" y="1327683"/>
                      <a:pt x="4016464" y="1315794"/>
                    </a:cubicBezTo>
                    <a:cubicBezTo>
                      <a:pt x="4031620" y="1324690"/>
                      <a:pt x="4018756" y="1339904"/>
                      <a:pt x="4029816" y="1349993"/>
                    </a:cubicBezTo>
                    <a:moveTo>
                      <a:pt x="3394599" y="1247287"/>
                    </a:moveTo>
                    <a:cubicBezTo>
                      <a:pt x="3574038" y="1168195"/>
                      <a:pt x="3763161" y="1109798"/>
                      <a:pt x="3954525" y="1067763"/>
                    </a:cubicBezTo>
                    <a:cubicBezTo>
                      <a:pt x="4084592" y="1039187"/>
                      <a:pt x="4232070" y="1025121"/>
                      <a:pt x="4358824" y="1075222"/>
                    </a:cubicBezTo>
                    <a:cubicBezTo>
                      <a:pt x="4505164" y="1133056"/>
                      <a:pt x="4565832" y="1288159"/>
                      <a:pt x="4572257" y="1436425"/>
                    </a:cubicBezTo>
                    <a:cubicBezTo>
                      <a:pt x="4579753" y="1609245"/>
                      <a:pt x="4521037" y="1773140"/>
                      <a:pt x="4436416" y="1921288"/>
                    </a:cubicBezTo>
                    <a:cubicBezTo>
                      <a:pt x="4416099" y="1956864"/>
                      <a:pt x="4307501" y="2171860"/>
                      <a:pt x="4261864" y="2147920"/>
                    </a:cubicBezTo>
                    <a:cubicBezTo>
                      <a:pt x="4277271" y="2105797"/>
                      <a:pt x="4385211" y="1868261"/>
                      <a:pt x="4313719" y="1847233"/>
                    </a:cubicBezTo>
                    <a:cubicBezTo>
                      <a:pt x="4272591" y="1835145"/>
                      <a:pt x="4240712" y="1952042"/>
                      <a:pt x="4226547" y="1978344"/>
                    </a:cubicBezTo>
                    <a:cubicBezTo>
                      <a:pt x="4216951" y="1996180"/>
                      <a:pt x="4151381" y="2121026"/>
                      <a:pt x="4129505" y="2110337"/>
                    </a:cubicBezTo>
                    <a:cubicBezTo>
                      <a:pt x="4150161" y="2043770"/>
                      <a:pt x="4175372" y="1975107"/>
                      <a:pt x="4173383" y="1904311"/>
                    </a:cubicBezTo>
                    <a:cubicBezTo>
                      <a:pt x="4171890" y="1850840"/>
                      <a:pt x="4143988" y="1825671"/>
                      <a:pt x="4114527" y="1881061"/>
                    </a:cubicBezTo>
                    <a:cubicBezTo>
                      <a:pt x="4050207" y="2001995"/>
                      <a:pt x="3982537" y="2126040"/>
                      <a:pt x="3888933" y="2227146"/>
                    </a:cubicBezTo>
                    <a:cubicBezTo>
                      <a:pt x="3880098" y="2152172"/>
                      <a:pt x="3920220" y="2069391"/>
                      <a:pt x="3944618" y="2000202"/>
                    </a:cubicBezTo>
                    <a:cubicBezTo>
                      <a:pt x="3963766" y="1945894"/>
                      <a:pt x="3989391" y="1891786"/>
                      <a:pt x="3995505" y="1833900"/>
                    </a:cubicBezTo>
                    <a:cubicBezTo>
                      <a:pt x="3998809" y="1802546"/>
                      <a:pt x="3997848" y="1740594"/>
                      <a:pt x="3951065" y="1751467"/>
                    </a:cubicBezTo>
                    <a:cubicBezTo>
                      <a:pt x="3910336" y="1760934"/>
                      <a:pt x="3877474" y="1807576"/>
                      <a:pt x="3845247" y="1831715"/>
                    </a:cubicBezTo>
                    <a:cubicBezTo>
                      <a:pt x="3869615" y="1785725"/>
                      <a:pt x="3893095" y="1739127"/>
                      <a:pt x="3921041" y="1695167"/>
                    </a:cubicBezTo>
                    <a:cubicBezTo>
                      <a:pt x="3944995" y="1657487"/>
                      <a:pt x="3973695" y="1623119"/>
                      <a:pt x="3997464" y="1585343"/>
                    </a:cubicBezTo>
                    <a:cubicBezTo>
                      <a:pt x="4008051" y="1568522"/>
                      <a:pt x="4013936" y="1552174"/>
                      <a:pt x="4020649" y="1534412"/>
                    </a:cubicBezTo>
                    <a:cubicBezTo>
                      <a:pt x="4027265" y="1516887"/>
                      <a:pt x="4037224" y="1507147"/>
                      <a:pt x="4048498" y="1491200"/>
                    </a:cubicBezTo>
                    <a:cubicBezTo>
                      <a:pt x="4056882" y="1479334"/>
                      <a:pt x="4061466" y="1469275"/>
                      <a:pt x="4064009" y="1456209"/>
                    </a:cubicBezTo>
                    <a:cubicBezTo>
                      <a:pt x="4064956" y="1451335"/>
                      <a:pt x="4061592" y="1444062"/>
                      <a:pt x="4062109" y="1438543"/>
                    </a:cubicBezTo>
                    <a:cubicBezTo>
                      <a:pt x="4063026" y="1428855"/>
                      <a:pt x="4073177" y="1426277"/>
                      <a:pt x="4069798" y="1415152"/>
                    </a:cubicBezTo>
                    <a:cubicBezTo>
                      <a:pt x="4087615" y="1439884"/>
                      <a:pt x="4082692" y="1391272"/>
                      <a:pt x="4082359" y="1382258"/>
                    </a:cubicBezTo>
                    <a:cubicBezTo>
                      <a:pt x="4081183" y="1350548"/>
                      <a:pt x="4093974" y="1316217"/>
                      <a:pt x="4078145" y="1286729"/>
                    </a:cubicBezTo>
                    <a:cubicBezTo>
                      <a:pt x="4044795" y="1224570"/>
                      <a:pt x="3946969" y="1236628"/>
                      <a:pt x="3889140" y="1241102"/>
                    </a:cubicBezTo>
                    <a:cubicBezTo>
                      <a:pt x="3806293" y="1247509"/>
                      <a:pt x="3702619" y="1266367"/>
                      <a:pt x="3631667" y="1311232"/>
                    </a:cubicBezTo>
                    <a:cubicBezTo>
                      <a:pt x="3613524" y="1322698"/>
                      <a:pt x="3602132" y="1316150"/>
                      <a:pt x="3582451" y="1324957"/>
                    </a:cubicBezTo>
                    <a:cubicBezTo>
                      <a:pt x="3564449" y="1333016"/>
                      <a:pt x="3546144" y="1341371"/>
                      <a:pt x="3527668" y="1349222"/>
                    </a:cubicBezTo>
                    <a:cubicBezTo>
                      <a:pt x="3479672" y="1369606"/>
                      <a:pt x="3433850" y="1394887"/>
                      <a:pt x="3386511" y="1416722"/>
                    </a:cubicBezTo>
                    <a:cubicBezTo>
                      <a:pt x="3389025" y="1381250"/>
                      <a:pt x="3397069" y="1346645"/>
                      <a:pt x="3391472" y="1311202"/>
                    </a:cubicBezTo>
                    <a:cubicBezTo>
                      <a:pt x="3389084" y="1296010"/>
                      <a:pt x="3373988" y="1256368"/>
                      <a:pt x="3394599" y="1247287"/>
                    </a:cubicBezTo>
                    <a:moveTo>
                      <a:pt x="4656619" y="3999222"/>
                    </a:moveTo>
                    <a:cubicBezTo>
                      <a:pt x="4640916" y="3894175"/>
                      <a:pt x="4623143" y="3790263"/>
                      <a:pt x="4595131" y="3687727"/>
                    </a:cubicBezTo>
                    <a:cubicBezTo>
                      <a:pt x="4581742" y="3638737"/>
                      <a:pt x="4571177" y="3588762"/>
                      <a:pt x="4557138" y="3540002"/>
                    </a:cubicBezTo>
                    <a:cubicBezTo>
                      <a:pt x="4545989" y="3501256"/>
                      <a:pt x="4511892" y="3481605"/>
                      <a:pt x="4495050" y="3445510"/>
                    </a:cubicBezTo>
                    <a:cubicBezTo>
                      <a:pt x="4455423" y="3360611"/>
                      <a:pt x="4419093" y="3276520"/>
                      <a:pt x="4371334" y="3195265"/>
                    </a:cubicBezTo>
                    <a:cubicBezTo>
                      <a:pt x="4321423" y="3110365"/>
                      <a:pt x="4261842" y="3035554"/>
                      <a:pt x="4191001" y="2967284"/>
                    </a:cubicBezTo>
                    <a:cubicBezTo>
                      <a:pt x="4047308" y="2828817"/>
                      <a:pt x="3881318" y="2723023"/>
                      <a:pt x="3720643" y="2606496"/>
                    </a:cubicBezTo>
                    <a:cubicBezTo>
                      <a:pt x="3638158" y="2546669"/>
                      <a:pt x="3552650" y="2494561"/>
                      <a:pt x="3460590" y="2450726"/>
                    </a:cubicBezTo>
                    <a:cubicBezTo>
                      <a:pt x="3423492" y="2433053"/>
                      <a:pt x="3387842" y="2418943"/>
                      <a:pt x="3348585" y="2407447"/>
                    </a:cubicBezTo>
                    <a:cubicBezTo>
                      <a:pt x="3307908" y="2395537"/>
                      <a:pt x="3287599" y="2381619"/>
                      <a:pt x="3272539" y="2340755"/>
                    </a:cubicBezTo>
                    <a:cubicBezTo>
                      <a:pt x="3241628" y="2256833"/>
                      <a:pt x="3183644" y="2229360"/>
                      <a:pt x="3104449" y="2197466"/>
                    </a:cubicBezTo>
                    <a:cubicBezTo>
                      <a:pt x="3068637" y="2183044"/>
                      <a:pt x="3036048" y="2163060"/>
                      <a:pt x="3000753" y="2147720"/>
                    </a:cubicBezTo>
                    <a:cubicBezTo>
                      <a:pt x="2964047" y="2131773"/>
                      <a:pt x="2925218" y="2119551"/>
                      <a:pt x="2891069" y="2098242"/>
                    </a:cubicBezTo>
                    <a:cubicBezTo>
                      <a:pt x="2735717" y="2001321"/>
                      <a:pt x="2943124" y="1799569"/>
                      <a:pt x="3025609" y="1726928"/>
                    </a:cubicBezTo>
                    <a:cubicBezTo>
                      <a:pt x="3057754" y="1698626"/>
                      <a:pt x="3094121" y="1669583"/>
                      <a:pt x="3135057" y="1655524"/>
                    </a:cubicBezTo>
                    <a:cubicBezTo>
                      <a:pt x="3177471" y="1640962"/>
                      <a:pt x="3235285" y="1632392"/>
                      <a:pt x="3280191" y="1628400"/>
                    </a:cubicBezTo>
                    <a:cubicBezTo>
                      <a:pt x="3310666" y="1625696"/>
                      <a:pt x="3353819" y="1639910"/>
                      <a:pt x="3379140" y="1615690"/>
                    </a:cubicBezTo>
                    <a:cubicBezTo>
                      <a:pt x="3399553" y="1596172"/>
                      <a:pt x="3391664" y="1564922"/>
                      <a:pt x="3389158" y="1540242"/>
                    </a:cubicBezTo>
                    <a:cubicBezTo>
                      <a:pt x="3382127" y="1470994"/>
                      <a:pt x="3438980" y="1465579"/>
                      <a:pt x="3496233" y="1453343"/>
                    </a:cubicBezTo>
                    <a:cubicBezTo>
                      <a:pt x="3585675" y="1434225"/>
                      <a:pt x="3669291" y="1394012"/>
                      <a:pt x="3758866" y="1373910"/>
                    </a:cubicBezTo>
                    <a:cubicBezTo>
                      <a:pt x="3816029" y="1361073"/>
                      <a:pt x="3974745" y="1322661"/>
                      <a:pt x="3975676" y="1419144"/>
                    </a:cubicBezTo>
                    <a:cubicBezTo>
                      <a:pt x="3976379" y="1492289"/>
                      <a:pt x="3921677" y="1565855"/>
                      <a:pt x="3887292" y="1625637"/>
                    </a:cubicBezTo>
                    <a:cubicBezTo>
                      <a:pt x="3860395" y="1672375"/>
                      <a:pt x="3831718" y="1717558"/>
                      <a:pt x="3803284" y="1763304"/>
                    </a:cubicBezTo>
                    <a:cubicBezTo>
                      <a:pt x="3782014" y="1797517"/>
                      <a:pt x="3762747" y="1835056"/>
                      <a:pt x="3763073" y="1876394"/>
                    </a:cubicBezTo>
                    <a:cubicBezTo>
                      <a:pt x="3763331" y="1909059"/>
                      <a:pt x="3776447" y="1941317"/>
                      <a:pt x="3814773" y="1936487"/>
                    </a:cubicBezTo>
                    <a:cubicBezTo>
                      <a:pt x="3857845" y="1931058"/>
                      <a:pt x="3890108" y="1888408"/>
                      <a:pt x="3925876" y="1867765"/>
                    </a:cubicBezTo>
                    <a:cubicBezTo>
                      <a:pt x="3927347" y="1912444"/>
                      <a:pt x="3893546" y="1962412"/>
                      <a:pt x="3880571" y="2004484"/>
                    </a:cubicBezTo>
                    <a:cubicBezTo>
                      <a:pt x="3865267" y="2054088"/>
                      <a:pt x="3851812" y="2105663"/>
                      <a:pt x="3843169" y="2156890"/>
                    </a:cubicBezTo>
                    <a:cubicBezTo>
                      <a:pt x="3837654" y="2189577"/>
                      <a:pt x="3822483" y="2315460"/>
                      <a:pt x="3888637" y="2299312"/>
                    </a:cubicBezTo>
                    <a:cubicBezTo>
                      <a:pt x="3933232" y="2288424"/>
                      <a:pt x="3971655" y="2230931"/>
                      <a:pt x="3997634" y="2196977"/>
                    </a:cubicBezTo>
                    <a:cubicBezTo>
                      <a:pt x="4024988" y="2161209"/>
                      <a:pt x="4049526" y="2123566"/>
                      <a:pt x="4074308" y="2085998"/>
                    </a:cubicBezTo>
                    <a:cubicBezTo>
                      <a:pt x="4089774" y="2131973"/>
                      <a:pt x="3993553" y="2220909"/>
                      <a:pt x="4042384" y="2262337"/>
                    </a:cubicBezTo>
                    <a:cubicBezTo>
                      <a:pt x="4094499" y="2306556"/>
                      <a:pt x="4184746" y="2150002"/>
                      <a:pt x="4210127" y="2121085"/>
                    </a:cubicBezTo>
                    <a:cubicBezTo>
                      <a:pt x="4214541" y="2156209"/>
                      <a:pt x="4164970" y="2234005"/>
                      <a:pt x="4221046" y="2250115"/>
                    </a:cubicBezTo>
                    <a:cubicBezTo>
                      <a:pt x="4260725" y="2261522"/>
                      <a:pt x="4314828" y="2207428"/>
                      <a:pt x="4339817" y="2181970"/>
                    </a:cubicBezTo>
                    <a:cubicBezTo>
                      <a:pt x="4385492" y="2135447"/>
                      <a:pt x="4391066" y="2069762"/>
                      <a:pt x="4419559" y="2013446"/>
                    </a:cubicBezTo>
                    <a:cubicBezTo>
                      <a:pt x="4452177" y="1948975"/>
                      <a:pt x="4494008" y="1890216"/>
                      <a:pt x="4524231" y="1824256"/>
                    </a:cubicBezTo>
                    <a:cubicBezTo>
                      <a:pt x="4619469" y="1616408"/>
                      <a:pt x="4667886" y="1308476"/>
                      <a:pt x="4517718" y="1112413"/>
                    </a:cubicBezTo>
                    <a:cubicBezTo>
                      <a:pt x="4416336" y="980035"/>
                      <a:pt x="4240468" y="957125"/>
                      <a:pt x="4084954" y="969368"/>
                    </a:cubicBezTo>
                    <a:cubicBezTo>
                      <a:pt x="3907977" y="983301"/>
                      <a:pt x="3734883" y="1037180"/>
                      <a:pt x="3569321" y="1098939"/>
                    </a:cubicBezTo>
                    <a:cubicBezTo>
                      <a:pt x="3458151" y="1140411"/>
                      <a:pt x="3348792" y="1186846"/>
                      <a:pt x="3240054" y="1234288"/>
                    </a:cubicBezTo>
                    <a:cubicBezTo>
                      <a:pt x="3159816" y="1269301"/>
                      <a:pt x="3079956" y="1305217"/>
                      <a:pt x="3000347" y="1341660"/>
                    </a:cubicBezTo>
                    <a:cubicBezTo>
                      <a:pt x="2961829" y="1359288"/>
                      <a:pt x="2924309" y="1378361"/>
                      <a:pt x="2886840" y="1398094"/>
                    </a:cubicBezTo>
                    <a:cubicBezTo>
                      <a:pt x="2855930" y="1414374"/>
                      <a:pt x="2819186" y="1433299"/>
                      <a:pt x="2783189" y="1424018"/>
                    </a:cubicBezTo>
                    <a:cubicBezTo>
                      <a:pt x="2809087" y="1384665"/>
                      <a:pt x="2860602" y="1371621"/>
                      <a:pt x="2897826" y="1346415"/>
                    </a:cubicBezTo>
                    <a:cubicBezTo>
                      <a:pt x="2941867" y="1316594"/>
                      <a:pt x="2966257" y="1265642"/>
                      <a:pt x="2982381" y="1216341"/>
                    </a:cubicBezTo>
                    <a:cubicBezTo>
                      <a:pt x="2999748" y="1163240"/>
                      <a:pt x="3015133" y="1150559"/>
                      <a:pt x="3068474" y="1136693"/>
                    </a:cubicBezTo>
                    <a:cubicBezTo>
                      <a:pt x="3121793" y="1122834"/>
                      <a:pt x="3171697" y="1100487"/>
                      <a:pt x="3219338" y="1072852"/>
                    </a:cubicBezTo>
                    <a:cubicBezTo>
                      <a:pt x="3331063" y="1008040"/>
                      <a:pt x="3454528" y="970991"/>
                      <a:pt x="3581505" y="950895"/>
                    </a:cubicBezTo>
                    <a:cubicBezTo>
                      <a:pt x="3693858" y="933119"/>
                      <a:pt x="3812651" y="925112"/>
                      <a:pt x="3917559" y="877558"/>
                    </a:cubicBezTo>
                    <a:cubicBezTo>
                      <a:pt x="3995653" y="842160"/>
                      <a:pt x="4093929" y="763824"/>
                      <a:pt x="3998854" y="685124"/>
                    </a:cubicBezTo>
                    <a:cubicBezTo>
                      <a:pt x="4066139" y="636171"/>
                      <a:pt x="4185463" y="554413"/>
                      <a:pt x="4080991" y="474343"/>
                    </a:cubicBezTo>
                    <a:cubicBezTo>
                      <a:pt x="4000014" y="412280"/>
                      <a:pt x="3877703" y="417087"/>
                      <a:pt x="3781149" y="417087"/>
                    </a:cubicBezTo>
                    <a:cubicBezTo>
                      <a:pt x="3795033" y="389036"/>
                      <a:pt x="3839503" y="379392"/>
                      <a:pt x="3864499" y="364141"/>
                    </a:cubicBezTo>
                    <a:cubicBezTo>
                      <a:pt x="3895328" y="345328"/>
                      <a:pt x="3933402" y="324966"/>
                      <a:pt x="3944108" y="287879"/>
                    </a:cubicBezTo>
                    <a:cubicBezTo>
                      <a:pt x="3961629" y="227238"/>
                      <a:pt x="3895439" y="209557"/>
                      <a:pt x="3849284" y="203476"/>
                    </a:cubicBezTo>
                    <a:cubicBezTo>
                      <a:pt x="3673815" y="180366"/>
                      <a:pt x="3476634" y="197736"/>
                      <a:pt x="3310422" y="258814"/>
                    </a:cubicBezTo>
                    <a:cubicBezTo>
                      <a:pt x="3319094" y="228230"/>
                      <a:pt x="3362306" y="205698"/>
                      <a:pt x="3386504" y="189292"/>
                    </a:cubicBezTo>
                    <a:cubicBezTo>
                      <a:pt x="3418745" y="167433"/>
                      <a:pt x="3450632" y="143524"/>
                      <a:pt x="3474164" y="111948"/>
                    </a:cubicBezTo>
                    <a:cubicBezTo>
                      <a:pt x="3486577" y="95289"/>
                      <a:pt x="3495833" y="77283"/>
                      <a:pt x="3498303" y="56469"/>
                    </a:cubicBezTo>
                    <a:cubicBezTo>
                      <a:pt x="3500957" y="34033"/>
                      <a:pt x="3498561" y="43514"/>
                      <a:pt x="3491804" y="37566"/>
                    </a:cubicBezTo>
                    <a:cubicBezTo>
                      <a:pt x="3466897" y="15597"/>
                      <a:pt x="3431838" y="1768"/>
                      <a:pt x="3398008" y="294"/>
                    </a:cubicBezTo>
                    <a:cubicBezTo>
                      <a:pt x="3300500" y="-3965"/>
                      <a:pt x="3213852" y="41922"/>
                      <a:pt x="3121342" y="64446"/>
                    </a:cubicBezTo>
                    <a:cubicBezTo>
                      <a:pt x="3080436" y="74401"/>
                      <a:pt x="3042266" y="78490"/>
                      <a:pt x="3003097" y="96156"/>
                    </a:cubicBezTo>
                    <a:cubicBezTo>
                      <a:pt x="2955870" y="117458"/>
                      <a:pt x="2907208" y="136072"/>
                      <a:pt x="2860484" y="158345"/>
                    </a:cubicBezTo>
                    <a:cubicBezTo>
                      <a:pt x="2838778" y="168700"/>
                      <a:pt x="2818350" y="181070"/>
                      <a:pt x="2796437" y="190906"/>
                    </a:cubicBezTo>
                    <a:cubicBezTo>
                      <a:pt x="2776557" y="199824"/>
                      <a:pt x="2771951" y="211016"/>
                      <a:pt x="2755916" y="224579"/>
                    </a:cubicBezTo>
                    <a:cubicBezTo>
                      <a:pt x="2741211" y="237022"/>
                      <a:pt x="2724887" y="230867"/>
                      <a:pt x="2708208" y="240178"/>
                    </a:cubicBezTo>
                    <a:cubicBezTo>
                      <a:pt x="2685141" y="253044"/>
                      <a:pt x="2663169" y="275487"/>
                      <a:pt x="2641736" y="291494"/>
                    </a:cubicBezTo>
                    <a:cubicBezTo>
                      <a:pt x="2558290" y="353824"/>
                      <a:pt x="2479472" y="425390"/>
                      <a:pt x="2413311" y="506075"/>
                    </a:cubicBezTo>
                    <a:cubicBezTo>
                      <a:pt x="2299087" y="645356"/>
                      <a:pt x="2185603" y="861145"/>
                      <a:pt x="2263549" y="1043690"/>
                    </a:cubicBezTo>
                    <a:cubicBezTo>
                      <a:pt x="2281751" y="1086310"/>
                      <a:pt x="2324705" y="1100021"/>
                      <a:pt x="2335380" y="1146529"/>
                    </a:cubicBezTo>
                    <a:cubicBezTo>
                      <a:pt x="2344725" y="1187290"/>
                      <a:pt x="2346204" y="1227755"/>
                      <a:pt x="2358225" y="1267990"/>
                    </a:cubicBezTo>
                    <a:cubicBezTo>
                      <a:pt x="2370401" y="1308758"/>
                      <a:pt x="2321585" y="1346993"/>
                      <a:pt x="2300743" y="1380184"/>
                    </a:cubicBezTo>
                    <a:cubicBezTo>
                      <a:pt x="2268140" y="1432107"/>
                      <a:pt x="2253938" y="1490859"/>
                      <a:pt x="2235580" y="1548671"/>
                    </a:cubicBezTo>
                    <a:cubicBezTo>
                      <a:pt x="2229866" y="1533116"/>
                      <a:pt x="2227914" y="1506888"/>
                      <a:pt x="2211908" y="1497725"/>
                    </a:cubicBezTo>
                    <a:cubicBezTo>
                      <a:pt x="2192508" y="1486637"/>
                      <a:pt x="2192257" y="1509777"/>
                      <a:pt x="2178313" y="1499348"/>
                    </a:cubicBezTo>
                    <a:cubicBezTo>
                      <a:pt x="2161923" y="1487089"/>
                      <a:pt x="2148630" y="1439225"/>
                      <a:pt x="2139100" y="1420159"/>
                    </a:cubicBezTo>
                    <a:cubicBezTo>
                      <a:pt x="2126399" y="1394731"/>
                      <a:pt x="2113335" y="1369458"/>
                      <a:pt x="2098704" y="1345074"/>
                    </a:cubicBezTo>
                    <a:cubicBezTo>
                      <a:pt x="2038997" y="1245502"/>
                      <a:pt x="1946998" y="1168565"/>
                      <a:pt x="1847154" y="1111124"/>
                    </a:cubicBezTo>
                    <a:cubicBezTo>
                      <a:pt x="1643259" y="993834"/>
                      <a:pt x="1397756" y="981272"/>
                      <a:pt x="1170595" y="1023884"/>
                    </a:cubicBezTo>
                    <a:cubicBezTo>
                      <a:pt x="942465" y="1066674"/>
                      <a:pt x="744359" y="1180283"/>
                      <a:pt x="567937" y="1328357"/>
                    </a:cubicBezTo>
                    <a:cubicBezTo>
                      <a:pt x="470230" y="1410360"/>
                      <a:pt x="384048" y="1501214"/>
                      <a:pt x="306494" y="1602542"/>
                    </a:cubicBezTo>
                    <a:cubicBezTo>
                      <a:pt x="230316" y="1702078"/>
                      <a:pt x="151616" y="1799028"/>
                      <a:pt x="95584" y="1911866"/>
                    </a:cubicBezTo>
                    <a:cubicBezTo>
                      <a:pt x="64119" y="1975226"/>
                      <a:pt x="35625" y="2040896"/>
                      <a:pt x="18022" y="2109611"/>
                    </a:cubicBezTo>
                    <a:cubicBezTo>
                      <a:pt x="4360" y="2162935"/>
                      <a:pt x="-8918" y="2227679"/>
                      <a:pt x="8463" y="2281758"/>
                    </a:cubicBezTo>
                    <a:cubicBezTo>
                      <a:pt x="23338" y="2328044"/>
                      <a:pt x="66329" y="2352902"/>
                      <a:pt x="109719" y="2322822"/>
                    </a:cubicBezTo>
                    <a:cubicBezTo>
                      <a:pt x="147786" y="2296424"/>
                      <a:pt x="164776" y="2248737"/>
                      <a:pt x="190770" y="2212206"/>
                    </a:cubicBezTo>
                    <a:cubicBezTo>
                      <a:pt x="195990" y="2272736"/>
                      <a:pt x="122362" y="2495583"/>
                      <a:pt x="229643" y="2506072"/>
                    </a:cubicBezTo>
                    <a:cubicBezTo>
                      <a:pt x="308860" y="2513827"/>
                      <a:pt x="337908" y="2331400"/>
                      <a:pt x="354690" y="2278565"/>
                    </a:cubicBezTo>
                    <a:cubicBezTo>
                      <a:pt x="365935" y="2349665"/>
                      <a:pt x="344702" y="2426469"/>
                      <a:pt x="371399" y="2495132"/>
                    </a:cubicBezTo>
                    <a:cubicBezTo>
                      <a:pt x="384344" y="2528448"/>
                      <a:pt x="424784" y="2588764"/>
                      <a:pt x="459022" y="2540899"/>
                    </a:cubicBezTo>
                    <a:cubicBezTo>
                      <a:pt x="474348" y="2519471"/>
                      <a:pt x="475479" y="2488910"/>
                      <a:pt x="480965" y="2463970"/>
                    </a:cubicBezTo>
                    <a:cubicBezTo>
                      <a:pt x="487862" y="2432550"/>
                      <a:pt x="496512" y="2401522"/>
                      <a:pt x="503351" y="2370072"/>
                    </a:cubicBezTo>
                    <a:cubicBezTo>
                      <a:pt x="520584" y="2290809"/>
                      <a:pt x="530188" y="2210332"/>
                      <a:pt x="543503" y="2130373"/>
                    </a:cubicBezTo>
                    <a:cubicBezTo>
                      <a:pt x="565897" y="2182311"/>
                      <a:pt x="561675" y="2276906"/>
                      <a:pt x="617190" y="2309082"/>
                    </a:cubicBezTo>
                    <a:cubicBezTo>
                      <a:pt x="673489" y="2341710"/>
                      <a:pt x="698803" y="2248411"/>
                      <a:pt x="705227" y="2210650"/>
                    </a:cubicBezTo>
                    <a:cubicBezTo>
                      <a:pt x="716021" y="2147165"/>
                      <a:pt x="710861" y="2082124"/>
                      <a:pt x="720162" y="2018401"/>
                    </a:cubicBezTo>
                    <a:cubicBezTo>
                      <a:pt x="729595" y="1953834"/>
                      <a:pt x="752566" y="1895623"/>
                      <a:pt x="787328" y="1840566"/>
                    </a:cubicBezTo>
                    <a:cubicBezTo>
                      <a:pt x="911015" y="1644725"/>
                      <a:pt x="1142967" y="1496770"/>
                      <a:pt x="1376360" y="1487000"/>
                    </a:cubicBezTo>
                    <a:cubicBezTo>
                      <a:pt x="1363777" y="1535427"/>
                      <a:pt x="1291931" y="1660213"/>
                      <a:pt x="1385742" y="1662265"/>
                    </a:cubicBezTo>
                    <a:cubicBezTo>
                      <a:pt x="1406893" y="1662731"/>
                      <a:pt x="1426278" y="1658939"/>
                      <a:pt x="1447718" y="1661243"/>
                    </a:cubicBezTo>
                    <a:cubicBezTo>
                      <a:pt x="1474089" y="1664072"/>
                      <a:pt x="1505459" y="1677590"/>
                      <a:pt x="1531815" y="1675686"/>
                    </a:cubicBezTo>
                    <a:cubicBezTo>
                      <a:pt x="1547799" y="1674523"/>
                      <a:pt x="1547185" y="1667850"/>
                      <a:pt x="1563576" y="1677420"/>
                    </a:cubicBezTo>
                    <a:cubicBezTo>
                      <a:pt x="1580750" y="1687441"/>
                      <a:pt x="1583012" y="1702292"/>
                      <a:pt x="1601791" y="1678901"/>
                    </a:cubicBezTo>
                    <a:cubicBezTo>
                      <a:pt x="1615941" y="1705203"/>
                      <a:pt x="1648937" y="1712210"/>
                      <a:pt x="1673903" y="1723684"/>
                    </a:cubicBezTo>
                    <a:cubicBezTo>
                      <a:pt x="1674199" y="1716891"/>
                      <a:pt x="1674495" y="1710099"/>
                      <a:pt x="1674790" y="1703300"/>
                    </a:cubicBezTo>
                    <a:cubicBezTo>
                      <a:pt x="1690264" y="1725336"/>
                      <a:pt x="1707039" y="1729291"/>
                      <a:pt x="1730756" y="1740076"/>
                    </a:cubicBezTo>
                    <a:cubicBezTo>
                      <a:pt x="1745942" y="1746971"/>
                      <a:pt x="1756640" y="1744846"/>
                      <a:pt x="1770317" y="1748408"/>
                    </a:cubicBezTo>
                    <a:cubicBezTo>
                      <a:pt x="1786877" y="1752719"/>
                      <a:pt x="1795165" y="1761874"/>
                      <a:pt x="1810077" y="1770348"/>
                    </a:cubicBezTo>
                    <a:cubicBezTo>
                      <a:pt x="1826253" y="1779540"/>
                      <a:pt x="1854613" y="1778414"/>
                      <a:pt x="1867034" y="1792828"/>
                    </a:cubicBezTo>
                    <a:cubicBezTo>
                      <a:pt x="1889006" y="1818323"/>
                      <a:pt x="1855042" y="1861365"/>
                      <a:pt x="1842799" y="1883157"/>
                    </a:cubicBezTo>
                    <a:cubicBezTo>
                      <a:pt x="1808377" y="1944413"/>
                      <a:pt x="1785687" y="2015387"/>
                      <a:pt x="1770768" y="2083753"/>
                    </a:cubicBezTo>
                    <a:cubicBezTo>
                      <a:pt x="1766960" y="2101190"/>
                      <a:pt x="1763323" y="2113515"/>
                      <a:pt x="1766125" y="2130810"/>
                    </a:cubicBezTo>
                    <a:cubicBezTo>
                      <a:pt x="1768565" y="2145861"/>
                      <a:pt x="1773060" y="2134988"/>
                      <a:pt x="1770287" y="2149817"/>
                    </a:cubicBezTo>
                    <a:cubicBezTo>
                      <a:pt x="1769304" y="2155061"/>
                      <a:pt x="1759553" y="2166097"/>
                      <a:pt x="1757815" y="2169875"/>
                    </a:cubicBezTo>
                    <a:cubicBezTo>
                      <a:pt x="1743066" y="2201903"/>
                      <a:pt x="1745254" y="2244360"/>
                      <a:pt x="1744478" y="2278906"/>
                    </a:cubicBezTo>
                    <a:cubicBezTo>
                      <a:pt x="1742615" y="2361479"/>
                      <a:pt x="1753091" y="2439571"/>
                      <a:pt x="1775573" y="2518975"/>
                    </a:cubicBezTo>
                    <a:cubicBezTo>
                      <a:pt x="1785436" y="2553795"/>
                      <a:pt x="1794137" y="2590104"/>
                      <a:pt x="1806580" y="2624080"/>
                    </a:cubicBezTo>
                    <a:cubicBezTo>
                      <a:pt x="1818143" y="2655641"/>
                      <a:pt x="1835650" y="2674929"/>
                      <a:pt x="1829491" y="2709053"/>
                    </a:cubicBezTo>
                    <a:cubicBezTo>
                      <a:pt x="1816280" y="2782242"/>
                      <a:pt x="1892813" y="2802093"/>
                      <a:pt x="1934585" y="2847942"/>
                    </a:cubicBezTo>
                    <a:cubicBezTo>
                      <a:pt x="1953504" y="2868719"/>
                      <a:pt x="1956882" y="2895244"/>
                      <a:pt x="1961141" y="2921998"/>
                    </a:cubicBezTo>
                    <a:cubicBezTo>
                      <a:pt x="1967262" y="2960573"/>
                      <a:pt x="1979971" y="2996016"/>
                      <a:pt x="1995659" y="3031770"/>
                    </a:cubicBezTo>
                    <a:cubicBezTo>
                      <a:pt x="2023132" y="3094411"/>
                      <a:pt x="2060800" y="3176199"/>
                      <a:pt x="2112456" y="3222448"/>
                    </a:cubicBezTo>
                    <a:cubicBezTo>
                      <a:pt x="2135692" y="3243247"/>
                      <a:pt x="2157021" y="3266268"/>
                      <a:pt x="2183444" y="3281793"/>
                    </a:cubicBezTo>
                    <a:cubicBezTo>
                      <a:pt x="2195798" y="3289052"/>
                      <a:pt x="2211243" y="3306807"/>
                      <a:pt x="2225008" y="3310229"/>
                    </a:cubicBezTo>
                    <a:cubicBezTo>
                      <a:pt x="2238042" y="3313458"/>
                      <a:pt x="2233385" y="3299592"/>
                      <a:pt x="2247543" y="3311058"/>
                    </a:cubicBezTo>
                    <a:cubicBezTo>
                      <a:pt x="2258381" y="3319836"/>
                      <a:pt x="2257797" y="3332909"/>
                      <a:pt x="2272849" y="3342864"/>
                    </a:cubicBezTo>
                    <a:cubicBezTo>
                      <a:pt x="2287288" y="3352412"/>
                      <a:pt x="2302843" y="3360396"/>
                      <a:pt x="2318043" y="3368640"/>
                    </a:cubicBezTo>
                    <a:cubicBezTo>
                      <a:pt x="2348932" y="3385395"/>
                      <a:pt x="2382297" y="3401253"/>
                      <a:pt x="2410413" y="3422423"/>
                    </a:cubicBezTo>
                    <a:cubicBezTo>
                      <a:pt x="2437642" y="3442940"/>
                      <a:pt x="2464752" y="3464539"/>
                      <a:pt x="2492107" y="3485242"/>
                    </a:cubicBezTo>
                    <a:cubicBezTo>
                      <a:pt x="2517281" y="3504300"/>
                      <a:pt x="2534965" y="3528010"/>
                      <a:pt x="2543097" y="3558890"/>
                    </a:cubicBezTo>
                    <a:cubicBezTo>
                      <a:pt x="2578843" y="3694534"/>
                      <a:pt x="2453522" y="3809165"/>
                      <a:pt x="2346632" y="3865888"/>
                    </a:cubicBezTo>
                    <a:cubicBezTo>
                      <a:pt x="2208293" y="3939299"/>
                      <a:pt x="2051492" y="3923803"/>
                      <a:pt x="1909197" y="3870377"/>
                    </a:cubicBezTo>
                    <a:cubicBezTo>
                      <a:pt x="1761682" y="3814987"/>
                      <a:pt x="1616030" y="3713370"/>
                      <a:pt x="1528155" y="3580844"/>
                    </a:cubicBezTo>
                    <a:cubicBezTo>
                      <a:pt x="1506316" y="3547905"/>
                      <a:pt x="1484174" y="3512625"/>
                      <a:pt x="1467613" y="3476679"/>
                    </a:cubicBezTo>
                    <a:cubicBezTo>
                      <a:pt x="1456716" y="3453036"/>
                      <a:pt x="1453588" y="3423956"/>
                      <a:pt x="1438935" y="3402246"/>
                    </a:cubicBezTo>
                    <a:cubicBezTo>
                      <a:pt x="1406065" y="3353567"/>
                      <a:pt x="1335469" y="3423356"/>
                      <a:pt x="1301290" y="3441629"/>
                    </a:cubicBezTo>
                    <a:cubicBezTo>
                      <a:pt x="1250965" y="3228929"/>
                      <a:pt x="1154337" y="2988779"/>
                      <a:pt x="929683" y="2912650"/>
                    </a:cubicBezTo>
                    <a:cubicBezTo>
                      <a:pt x="716731" y="2840491"/>
                      <a:pt x="449906" y="2926227"/>
                      <a:pt x="311544" y="3101855"/>
                    </a:cubicBezTo>
                    <a:cubicBezTo>
                      <a:pt x="278933" y="3143245"/>
                      <a:pt x="232260" y="3210323"/>
                      <a:pt x="254225" y="3265750"/>
                    </a:cubicBezTo>
                    <a:cubicBezTo>
                      <a:pt x="273336" y="3313954"/>
                      <a:pt x="336237" y="3324858"/>
                      <a:pt x="381594" y="3329694"/>
                    </a:cubicBezTo>
                    <a:cubicBezTo>
                      <a:pt x="446254" y="3336598"/>
                      <a:pt x="514308" y="3328302"/>
                      <a:pt x="576713" y="3310747"/>
                    </a:cubicBezTo>
                    <a:cubicBezTo>
                      <a:pt x="592741" y="3306236"/>
                      <a:pt x="620199" y="3293385"/>
                      <a:pt x="637203" y="3298348"/>
                    </a:cubicBezTo>
                    <a:cubicBezTo>
                      <a:pt x="663619" y="3306066"/>
                      <a:pt x="662621" y="3344523"/>
                      <a:pt x="675958" y="3364552"/>
                    </a:cubicBezTo>
                    <a:cubicBezTo>
                      <a:pt x="689451" y="3384817"/>
                      <a:pt x="709028" y="3382684"/>
                      <a:pt x="713589" y="3356678"/>
                    </a:cubicBezTo>
                    <a:cubicBezTo>
                      <a:pt x="717936" y="3331843"/>
                      <a:pt x="695106" y="3308503"/>
                      <a:pt x="714425" y="3286445"/>
                    </a:cubicBezTo>
                    <a:cubicBezTo>
                      <a:pt x="725174" y="3274171"/>
                      <a:pt x="761460" y="3264024"/>
                      <a:pt x="776564" y="3273586"/>
                    </a:cubicBezTo>
                    <a:cubicBezTo>
                      <a:pt x="789199" y="3281586"/>
                      <a:pt x="790330" y="3306696"/>
                      <a:pt x="800369" y="3318251"/>
                    </a:cubicBezTo>
                    <a:cubicBezTo>
                      <a:pt x="828049" y="3350101"/>
                      <a:pt x="831058" y="3298474"/>
                      <a:pt x="836729" y="3276697"/>
                    </a:cubicBezTo>
                    <a:cubicBezTo>
                      <a:pt x="845246" y="3243951"/>
                      <a:pt x="882463" y="3218486"/>
                      <a:pt x="918585" y="3233136"/>
                    </a:cubicBezTo>
                    <a:cubicBezTo>
                      <a:pt x="941194" y="3242306"/>
                      <a:pt x="946842" y="3277053"/>
                      <a:pt x="952697" y="3298052"/>
                    </a:cubicBezTo>
                    <a:cubicBezTo>
                      <a:pt x="964659" y="3340938"/>
                      <a:pt x="972895" y="3382343"/>
                      <a:pt x="989094" y="3424134"/>
                    </a:cubicBezTo>
                    <a:cubicBezTo>
                      <a:pt x="1001455" y="3456021"/>
                      <a:pt x="1053843" y="3544816"/>
                      <a:pt x="1028721" y="3575918"/>
                    </a:cubicBezTo>
                    <a:cubicBezTo>
                      <a:pt x="1013203" y="3595132"/>
                      <a:pt x="974026" y="3605895"/>
                      <a:pt x="951507" y="3613302"/>
                    </a:cubicBezTo>
                    <a:cubicBezTo>
                      <a:pt x="920123" y="3623634"/>
                      <a:pt x="882470" y="3629812"/>
                      <a:pt x="853667" y="3646063"/>
                    </a:cubicBezTo>
                    <a:cubicBezTo>
                      <a:pt x="840122" y="3653707"/>
                      <a:pt x="810247" y="3674557"/>
                      <a:pt x="806062" y="3690357"/>
                    </a:cubicBezTo>
                    <a:cubicBezTo>
                      <a:pt x="798980" y="3717126"/>
                      <a:pt x="831517" y="3718326"/>
                      <a:pt x="846658" y="3704748"/>
                    </a:cubicBezTo>
                    <a:cubicBezTo>
                      <a:pt x="894018" y="3845370"/>
                      <a:pt x="949947" y="3983689"/>
                      <a:pt x="1036942" y="4104905"/>
                    </a:cubicBezTo>
                    <a:cubicBezTo>
                      <a:pt x="1124232" y="4226543"/>
                      <a:pt x="1237569" y="4327397"/>
                      <a:pt x="1357019" y="4416429"/>
                    </a:cubicBezTo>
                    <a:cubicBezTo>
                      <a:pt x="1590635" y="4590568"/>
                      <a:pt x="1865422" y="4706576"/>
                      <a:pt x="2156452" y="4734205"/>
                    </a:cubicBezTo>
                    <a:cubicBezTo>
                      <a:pt x="2305305" y="4748337"/>
                      <a:pt x="2459215" y="4735909"/>
                      <a:pt x="2600106" y="4684237"/>
                    </a:cubicBezTo>
                    <a:cubicBezTo>
                      <a:pt x="2616001" y="4678408"/>
                      <a:pt x="2632118" y="4671638"/>
                      <a:pt x="2648922" y="4668897"/>
                    </a:cubicBezTo>
                    <a:cubicBezTo>
                      <a:pt x="2664145" y="4666416"/>
                      <a:pt x="2679766" y="4671682"/>
                      <a:pt x="2694501" y="4669238"/>
                    </a:cubicBezTo>
                    <a:cubicBezTo>
                      <a:pt x="2713612" y="4666068"/>
                      <a:pt x="2708489" y="4658683"/>
                      <a:pt x="2720628" y="4648454"/>
                    </a:cubicBezTo>
                    <a:cubicBezTo>
                      <a:pt x="2731844" y="4639017"/>
                      <a:pt x="2749350" y="4635751"/>
                      <a:pt x="2761771" y="4627603"/>
                    </a:cubicBezTo>
                    <a:cubicBezTo>
                      <a:pt x="2823644" y="4586990"/>
                      <a:pt x="2879765" y="4529882"/>
                      <a:pt x="2928131" y="4474263"/>
                    </a:cubicBezTo>
                    <a:cubicBezTo>
                      <a:pt x="3018999" y="4369795"/>
                      <a:pt x="3109055" y="4239550"/>
                      <a:pt x="3151861" y="4106764"/>
                    </a:cubicBezTo>
                    <a:cubicBezTo>
                      <a:pt x="3194874" y="3973356"/>
                      <a:pt x="3196915" y="3831608"/>
                      <a:pt x="3209860" y="3693290"/>
                    </a:cubicBezTo>
                    <a:cubicBezTo>
                      <a:pt x="3217867" y="3607731"/>
                      <a:pt x="3192117" y="3528247"/>
                      <a:pt x="3178070" y="3444629"/>
                    </a:cubicBezTo>
                    <a:cubicBezTo>
                      <a:pt x="3163690" y="3358997"/>
                      <a:pt x="3146886" y="3274794"/>
                      <a:pt x="3127109" y="3190368"/>
                    </a:cubicBezTo>
                    <a:cubicBezTo>
                      <a:pt x="3119280" y="3156985"/>
                      <a:pt x="3119221" y="3132823"/>
                      <a:pt x="3145392" y="3108521"/>
                    </a:cubicBezTo>
                    <a:cubicBezTo>
                      <a:pt x="3165775" y="3089604"/>
                      <a:pt x="3191252" y="3074715"/>
                      <a:pt x="3218362" y="3087611"/>
                    </a:cubicBezTo>
                    <a:cubicBezTo>
                      <a:pt x="3246752" y="3101114"/>
                      <a:pt x="3272473" y="3130586"/>
                      <a:pt x="3298400" y="3148897"/>
                    </a:cubicBezTo>
                    <a:cubicBezTo>
                      <a:pt x="3325119" y="3167777"/>
                      <a:pt x="3337643" y="3192961"/>
                      <a:pt x="3364258" y="3161518"/>
                    </a:cubicBezTo>
                    <a:cubicBezTo>
                      <a:pt x="3364258" y="3188813"/>
                      <a:pt x="3377403" y="3197020"/>
                      <a:pt x="3400366" y="3205990"/>
                    </a:cubicBezTo>
                    <a:cubicBezTo>
                      <a:pt x="3431173" y="3218034"/>
                      <a:pt x="3459940" y="3230914"/>
                      <a:pt x="3487812" y="3249232"/>
                    </a:cubicBezTo>
                    <a:cubicBezTo>
                      <a:pt x="3548081" y="3288845"/>
                      <a:pt x="3593630" y="3348790"/>
                      <a:pt x="3627645" y="3411734"/>
                    </a:cubicBezTo>
                    <a:cubicBezTo>
                      <a:pt x="3663908" y="3478849"/>
                      <a:pt x="3705657" y="3547535"/>
                      <a:pt x="3730853" y="3619716"/>
                    </a:cubicBezTo>
                    <a:cubicBezTo>
                      <a:pt x="3758311" y="3698393"/>
                      <a:pt x="3761756" y="3787085"/>
                      <a:pt x="3764521" y="3869725"/>
                    </a:cubicBezTo>
                    <a:cubicBezTo>
                      <a:pt x="3767427" y="3956098"/>
                      <a:pt x="3768277" y="4043101"/>
                      <a:pt x="3763353" y="4129415"/>
                    </a:cubicBezTo>
                    <a:cubicBezTo>
                      <a:pt x="3758703" y="4211047"/>
                      <a:pt x="3754141" y="4302739"/>
                      <a:pt x="3730092" y="4381179"/>
                    </a:cubicBezTo>
                    <a:cubicBezTo>
                      <a:pt x="3703573" y="4467678"/>
                      <a:pt x="3617694" y="4565703"/>
                      <a:pt x="3733855" y="4623403"/>
                    </a:cubicBezTo>
                    <a:cubicBezTo>
                      <a:pt x="3815320" y="4663875"/>
                      <a:pt x="3914055" y="4654113"/>
                      <a:pt x="3994211" y="4695763"/>
                    </a:cubicBezTo>
                    <a:cubicBezTo>
                      <a:pt x="3983860" y="4712324"/>
                      <a:pt x="3976918" y="4731064"/>
                      <a:pt x="3965659" y="4747071"/>
                    </a:cubicBezTo>
                    <a:cubicBezTo>
                      <a:pt x="3951471" y="4767255"/>
                      <a:pt x="3938851" y="4767070"/>
                      <a:pt x="3916945" y="4775158"/>
                    </a:cubicBezTo>
                    <a:cubicBezTo>
                      <a:pt x="3876808" y="4789979"/>
                      <a:pt x="3896237" y="4814104"/>
                      <a:pt x="3892112" y="4845880"/>
                    </a:cubicBezTo>
                    <a:cubicBezTo>
                      <a:pt x="3888452" y="4874079"/>
                      <a:pt x="3850747" y="4906225"/>
                      <a:pt x="3832760" y="4926943"/>
                    </a:cubicBezTo>
                    <a:cubicBezTo>
                      <a:pt x="3805672" y="4958141"/>
                      <a:pt x="3777667" y="4989051"/>
                      <a:pt x="3755820" y="5024308"/>
                    </a:cubicBezTo>
                    <a:cubicBezTo>
                      <a:pt x="3708452" y="5100719"/>
                      <a:pt x="3708474" y="5183988"/>
                      <a:pt x="3751864" y="5262080"/>
                    </a:cubicBezTo>
                    <a:cubicBezTo>
                      <a:pt x="3790013" y="5330729"/>
                      <a:pt x="3844500" y="5408791"/>
                      <a:pt x="3911504" y="5451404"/>
                    </a:cubicBezTo>
                    <a:cubicBezTo>
                      <a:pt x="3984644" y="5497919"/>
                      <a:pt x="4070855" y="5538080"/>
                      <a:pt x="4151130" y="5570375"/>
                    </a:cubicBezTo>
                    <a:cubicBezTo>
                      <a:pt x="4223316" y="5599411"/>
                      <a:pt x="4299687" y="5617987"/>
                      <a:pt x="4376886" y="5627350"/>
                    </a:cubicBezTo>
                    <a:cubicBezTo>
                      <a:pt x="4434759" y="5634364"/>
                      <a:pt x="4514398" y="5641164"/>
                      <a:pt x="4560716" y="5597566"/>
                    </a:cubicBezTo>
                    <a:cubicBezTo>
                      <a:pt x="4603175" y="5557598"/>
                      <a:pt x="4613244" y="5494038"/>
                      <a:pt x="4593342" y="5440930"/>
                    </a:cubicBezTo>
                    <a:cubicBezTo>
                      <a:pt x="4546676" y="5316425"/>
                      <a:pt x="4404152" y="5241496"/>
                      <a:pt x="4300508" y="5170989"/>
                    </a:cubicBezTo>
                    <a:cubicBezTo>
                      <a:pt x="4333355" y="5159508"/>
                      <a:pt x="4376627" y="5155634"/>
                      <a:pt x="4402141" y="5129480"/>
                    </a:cubicBezTo>
                    <a:cubicBezTo>
                      <a:pt x="4434035" y="5096785"/>
                      <a:pt x="4404573" y="5068735"/>
                      <a:pt x="4367948" y="5069105"/>
                    </a:cubicBezTo>
                    <a:cubicBezTo>
                      <a:pt x="4336179" y="5069439"/>
                      <a:pt x="4303790" y="5079786"/>
                      <a:pt x="4273582" y="5088971"/>
                    </a:cubicBezTo>
                    <a:cubicBezTo>
                      <a:pt x="4246745" y="5097119"/>
                      <a:pt x="4197440" y="5119940"/>
                      <a:pt x="4170241" y="5103504"/>
                    </a:cubicBezTo>
                    <a:cubicBezTo>
                      <a:pt x="4134296" y="5081771"/>
                      <a:pt x="4173627" y="5059861"/>
                      <a:pt x="4193027" y="5050047"/>
                    </a:cubicBezTo>
                    <a:cubicBezTo>
                      <a:pt x="4229452" y="5031618"/>
                      <a:pt x="4227434" y="5008175"/>
                      <a:pt x="4192176" y="4988976"/>
                    </a:cubicBezTo>
                    <a:cubicBezTo>
                      <a:pt x="4135234" y="4957963"/>
                      <a:pt x="4216840" y="4956615"/>
                      <a:pt x="4225357" y="4928661"/>
                    </a:cubicBezTo>
                    <a:cubicBezTo>
                      <a:pt x="4236128" y="4893315"/>
                      <a:pt x="4191282" y="4859302"/>
                      <a:pt x="4194417" y="4820733"/>
                    </a:cubicBezTo>
                    <a:cubicBezTo>
                      <a:pt x="4197396" y="4783913"/>
                      <a:pt x="4208759" y="4719257"/>
                      <a:pt x="4237474" y="4692925"/>
                    </a:cubicBezTo>
                    <a:cubicBezTo>
                      <a:pt x="4257302" y="4674756"/>
                      <a:pt x="4291237" y="4676363"/>
                      <a:pt x="4316107" y="4672334"/>
                    </a:cubicBezTo>
                    <a:cubicBezTo>
                      <a:pt x="4356355" y="4665816"/>
                      <a:pt x="4395753" y="4653824"/>
                      <a:pt x="4434552" y="4641462"/>
                    </a:cubicBezTo>
                    <a:cubicBezTo>
                      <a:pt x="4446366" y="4710872"/>
                      <a:pt x="4501556" y="4648476"/>
                      <a:pt x="4523329" y="4620766"/>
                    </a:cubicBezTo>
                    <a:cubicBezTo>
                      <a:pt x="4564346" y="4568577"/>
                      <a:pt x="4581320" y="4505410"/>
                      <a:pt x="4602960" y="4443754"/>
                    </a:cubicBezTo>
                    <a:cubicBezTo>
                      <a:pt x="4627328" y="4374305"/>
                      <a:pt x="4648051" y="4306124"/>
                      <a:pt x="4660952" y="4233505"/>
                    </a:cubicBezTo>
                    <a:cubicBezTo>
                      <a:pt x="4675014" y="4154347"/>
                      <a:pt x="4668426" y="4078195"/>
                      <a:pt x="4656619" y="3999222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2ED303E5-7344-446F-90D9-0F2D79A42378}"/>
                  </a:ext>
                </a:extLst>
              </p:cNvPr>
              <p:cNvSpPr/>
              <p:nvPr/>
            </p:nvSpPr>
            <p:spPr>
              <a:xfrm>
                <a:off x="-448015" y="8414770"/>
                <a:ext cx="1564141" cy="845268"/>
              </a:xfrm>
              <a:custGeom>
                <a:avLst/>
                <a:gdLst>
                  <a:gd name="connsiteX0" fmla="*/ 1538932 w 1564141"/>
                  <a:gd name="connsiteY0" fmla="*/ 818028 h 845268"/>
                  <a:gd name="connsiteX1" fmla="*/ 1458801 w 1564141"/>
                  <a:gd name="connsiteY1" fmla="*/ 811301 h 845268"/>
                  <a:gd name="connsiteX2" fmla="*/ 1329965 w 1564141"/>
                  <a:gd name="connsiteY2" fmla="*/ 796211 h 845268"/>
                  <a:gd name="connsiteX3" fmla="*/ 1215210 w 1564141"/>
                  <a:gd name="connsiteY3" fmla="*/ 774157 h 845268"/>
                  <a:gd name="connsiteX4" fmla="*/ 1211016 w 1564141"/>
                  <a:gd name="connsiteY4" fmla="*/ 783594 h 845268"/>
                  <a:gd name="connsiteX5" fmla="*/ 1195702 w 1564141"/>
                  <a:gd name="connsiteY5" fmla="*/ 776749 h 845268"/>
                  <a:gd name="connsiteX6" fmla="*/ 1155023 w 1564141"/>
                  <a:gd name="connsiteY6" fmla="*/ 769652 h 845268"/>
                  <a:gd name="connsiteX7" fmla="*/ 1118731 w 1564141"/>
                  <a:gd name="connsiteY7" fmla="*/ 765244 h 845268"/>
                  <a:gd name="connsiteX8" fmla="*/ 1088759 w 1564141"/>
                  <a:gd name="connsiteY8" fmla="*/ 741019 h 845268"/>
                  <a:gd name="connsiteX9" fmla="*/ 1051337 w 1564141"/>
                  <a:gd name="connsiteY9" fmla="*/ 741716 h 845268"/>
                  <a:gd name="connsiteX10" fmla="*/ 987562 w 1564141"/>
                  <a:gd name="connsiteY10" fmla="*/ 714098 h 845268"/>
                  <a:gd name="connsiteX11" fmla="*/ 914748 w 1564141"/>
                  <a:gd name="connsiteY11" fmla="*/ 685798 h 845268"/>
                  <a:gd name="connsiteX12" fmla="*/ 843876 w 1564141"/>
                  <a:gd name="connsiteY12" fmla="*/ 663070 h 845268"/>
                  <a:gd name="connsiteX13" fmla="*/ 669437 w 1564141"/>
                  <a:gd name="connsiteY13" fmla="*/ 577512 h 845268"/>
                  <a:gd name="connsiteX14" fmla="*/ 358873 w 1564141"/>
                  <a:gd name="connsiteY14" fmla="*/ 388083 h 845268"/>
                  <a:gd name="connsiteX15" fmla="*/ 270457 w 1564141"/>
                  <a:gd name="connsiteY15" fmla="*/ 294651 h 845268"/>
                  <a:gd name="connsiteX16" fmla="*/ 183046 w 1564141"/>
                  <a:gd name="connsiteY16" fmla="*/ 233377 h 845268"/>
                  <a:gd name="connsiteX17" fmla="*/ 154543 w 1564141"/>
                  <a:gd name="connsiteY17" fmla="*/ 176015 h 845268"/>
                  <a:gd name="connsiteX18" fmla="*/ 94017 w 1564141"/>
                  <a:gd name="connsiteY18" fmla="*/ 105251 h 845268"/>
                  <a:gd name="connsiteX19" fmla="*/ 53183 w 1564141"/>
                  <a:gd name="connsiteY19" fmla="*/ 29458 h 845268"/>
                  <a:gd name="connsiteX20" fmla="*/ 16891 w 1564141"/>
                  <a:gd name="connsiteY20" fmla="*/ 8655 h 845268"/>
                  <a:gd name="connsiteX21" fmla="*/ 54778 w 1564141"/>
                  <a:gd name="connsiteY21" fmla="*/ 168569 h 845268"/>
                  <a:gd name="connsiteX22" fmla="*/ 186826 w 1564141"/>
                  <a:gd name="connsiteY22" fmla="*/ 344434 h 845268"/>
                  <a:gd name="connsiteX23" fmla="*/ 501672 w 1564141"/>
                  <a:gd name="connsiteY23" fmla="*/ 606760 h 845268"/>
                  <a:gd name="connsiteX24" fmla="*/ 693021 w 1564141"/>
                  <a:gd name="connsiteY24" fmla="*/ 699037 h 845268"/>
                  <a:gd name="connsiteX25" fmla="*/ 871101 w 1564141"/>
                  <a:gd name="connsiteY25" fmla="*/ 748894 h 845268"/>
                  <a:gd name="connsiteX26" fmla="*/ 978472 w 1564141"/>
                  <a:gd name="connsiteY26" fmla="*/ 777535 h 845268"/>
                  <a:gd name="connsiteX27" fmla="*/ 1021484 w 1564141"/>
                  <a:gd name="connsiteY27" fmla="*/ 784320 h 845268"/>
                  <a:gd name="connsiteX28" fmla="*/ 1033889 w 1564141"/>
                  <a:gd name="connsiteY28" fmla="*/ 779765 h 845268"/>
                  <a:gd name="connsiteX29" fmla="*/ 1052600 w 1564141"/>
                  <a:gd name="connsiteY29" fmla="*/ 787469 h 845268"/>
                  <a:gd name="connsiteX30" fmla="*/ 1080607 w 1564141"/>
                  <a:gd name="connsiteY30" fmla="*/ 792107 h 845268"/>
                  <a:gd name="connsiteX31" fmla="*/ 1100101 w 1564141"/>
                  <a:gd name="connsiteY31" fmla="*/ 806553 h 845268"/>
                  <a:gd name="connsiteX32" fmla="*/ 1138269 w 1564141"/>
                  <a:gd name="connsiteY32" fmla="*/ 809686 h 845268"/>
                  <a:gd name="connsiteX33" fmla="*/ 1173018 w 1564141"/>
                  <a:gd name="connsiteY33" fmla="*/ 794959 h 845268"/>
                  <a:gd name="connsiteX34" fmla="*/ 1167443 w 1564141"/>
                  <a:gd name="connsiteY34" fmla="*/ 818791 h 845268"/>
                  <a:gd name="connsiteX35" fmla="*/ 1199674 w 1564141"/>
                  <a:gd name="connsiteY35" fmla="*/ 815909 h 845268"/>
                  <a:gd name="connsiteX36" fmla="*/ 1222794 w 1564141"/>
                  <a:gd name="connsiteY36" fmla="*/ 809079 h 845268"/>
                  <a:gd name="connsiteX37" fmla="*/ 1239112 w 1564141"/>
                  <a:gd name="connsiteY37" fmla="*/ 826347 h 845268"/>
                  <a:gd name="connsiteX38" fmla="*/ 1334381 w 1564141"/>
                  <a:gd name="connsiteY38" fmla="*/ 832185 h 845268"/>
                  <a:gd name="connsiteX39" fmla="*/ 1428630 w 1564141"/>
                  <a:gd name="connsiteY39" fmla="*/ 841490 h 845268"/>
                  <a:gd name="connsiteX40" fmla="*/ 1564318 w 1564141"/>
                  <a:gd name="connsiteY40" fmla="*/ 817280 h 845268"/>
                  <a:gd name="connsiteX41" fmla="*/ 1538932 w 1564141"/>
                  <a:gd name="connsiteY41" fmla="*/ 818028 h 8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4141" h="845268">
                    <a:moveTo>
                      <a:pt x="1538932" y="818028"/>
                    </a:moveTo>
                    <a:cubicBezTo>
                      <a:pt x="1527649" y="830755"/>
                      <a:pt x="1473628" y="813154"/>
                      <a:pt x="1458801" y="811301"/>
                    </a:cubicBezTo>
                    <a:cubicBezTo>
                      <a:pt x="1414785" y="805805"/>
                      <a:pt x="1373523" y="807212"/>
                      <a:pt x="1329965" y="796211"/>
                    </a:cubicBezTo>
                    <a:cubicBezTo>
                      <a:pt x="1296604" y="787780"/>
                      <a:pt x="1247715" y="769186"/>
                      <a:pt x="1215210" y="774157"/>
                    </a:cubicBezTo>
                    <a:cubicBezTo>
                      <a:pt x="1212478" y="774579"/>
                      <a:pt x="1215668" y="783654"/>
                      <a:pt x="1211016" y="783594"/>
                    </a:cubicBezTo>
                    <a:cubicBezTo>
                      <a:pt x="1204976" y="783513"/>
                      <a:pt x="1201749" y="779076"/>
                      <a:pt x="1195702" y="776749"/>
                    </a:cubicBezTo>
                    <a:cubicBezTo>
                      <a:pt x="1181377" y="771238"/>
                      <a:pt x="1170079" y="758821"/>
                      <a:pt x="1155023" y="769652"/>
                    </a:cubicBezTo>
                    <a:cubicBezTo>
                      <a:pt x="1147905" y="736019"/>
                      <a:pt x="1135626" y="765489"/>
                      <a:pt x="1118731" y="765244"/>
                    </a:cubicBezTo>
                    <a:cubicBezTo>
                      <a:pt x="1100913" y="764978"/>
                      <a:pt x="1107433" y="743760"/>
                      <a:pt x="1088759" y="741019"/>
                    </a:cubicBezTo>
                    <a:cubicBezTo>
                      <a:pt x="1073925" y="738849"/>
                      <a:pt x="1067737" y="748057"/>
                      <a:pt x="1051337" y="741716"/>
                    </a:cubicBezTo>
                    <a:cubicBezTo>
                      <a:pt x="1028617" y="732952"/>
                      <a:pt x="1012505" y="720195"/>
                      <a:pt x="987562" y="714098"/>
                    </a:cubicBezTo>
                    <a:cubicBezTo>
                      <a:pt x="959355" y="707208"/>
                      <a:pt x="940710" y="697325"/>
                      <a:pt x="914748" y="685798"/>
                    </a:cubicBezTo>
                    <a:cubicBezTo>
                      <a:pt x="892050" y="675738"/>
                      <a:pt x="866892" y="672545"/>
                      <a:pt x="843876" y="663070"/>
                    </a:cubicBezTo>
                    <a:cubicBezTo>
                      <a:pt x="784325" y="638549"/>
                      <a:pt x="726006" y="608204"/>
                      <a:pt x="669437" y="577512"/>
                    </a:cubicBezTo>
                    <a:cubicBezTo>
                      <a:pt x="561830" y="519135"/>
                      <a:pt x="455589" y="464210"/>
                      <a:pt x="358873" y="388083"/>
                    </a:cubicBezTo>
                    <a:cubicBezTo>
                      <a:pt x="323474" y="360228"/>
                      <a:pt x="298509" y="329343"/>
                      <a:pt x="270457" y="294651"/>
                    </a:cubicBezTo>
                    <a:cubicBezTo>
                      <a:pt x="251414" y="271085"/>
                      <a:pt x="218644" y="225880"/>
                      <a:pt x="183046" y="233377"/>
                    </a:cubicBezTo>
                    <a:cubicBezTo>
                      <a:pt x="191375" y="210300"/>
                      <a:pt x="169164" y="190261"/>
                      <a:pt x="154543" y="176015"/>
                    </a:cubicBezTo>
                    <a:cubicBezTo>
                      <a:pt x="131963" y="154027"/>
                      <a:pt x="112698" y="130802"/>
                      <a:pt x="94017" y="105251"/>
                    </a:cubicBezTo>
                    <a:cubicBezTo>
                      <a:pt x="76435" y="81212"/>
                      <a:pt x="64089" y="56935"/>
                      <a:pt x="53183" y="29458"/>
                    </a:cubicBezTo>
                    <a:cubicBezTo>
                      <a:pt x="44913" y="8625"/>
                      <a:pt x="39575" y="-12184"/>
                      <a:pt x="16891" y="8655"/>
                    </a:cubicBezTo>
                    <a:cubicBezTo>
                      <a:pt x="-28292" y="50171"/>
                      <a:pt x="29717" y="132092"/>
                      <a:pt x="54778" y="168569"/>
                    </a:cubicBezTo>
                    <a:cubicBezTo>
                      <a:pt x="96232" y="228902"/>
                      <a:pt x="137486" y="290228"/>
                      <a:pt x="186826" y="344434"/>
                    </a:cubicBezTo>
                    <a:cubicBezTo>
                      <a:pt x="278831" y="445534"/>
                      <a:pt x="383684" y="537574"/>
                      <a:pt x="501672" y="606760"/>
                    </a:cubicBezTo>
                    <a:cubicBezTo>
                      <a:pt x="562642" y="642512"/>
                      <a:pt x="626876" y="674123"/>
                      <a:pt x="693021" y="699037"/>
                    </a:cubicBezTo>
                    <a:cubicBezTo>
                      <a:pt x="752108" y="721291"/>
                      <a:pt x="810464" y="732982"/>
                      <a:pt x="871101" y="748894"/>
                    </a:cubicBezTo>
                    <a:cubicBezTo>
                      <a:pt x="907231" y="758384"/>
                      <a:pt x="941604" y="770927"/>
                      <a:pt x="978472" y="777535"/>
                    </a:cubicBezTo>
                    <a:cubicBezTo>
                      <a:pt x="992804" y="780105"/>
                      <a:pt x="1006908" y="783580"/>
                      <a:pt x="1021484" y="784320"/>
                    </a:cubicBezTo>
                    <a:cubicBezTo>
                      <a:pt x="1025257" y="784521"/>
                      <a:pt x="1031489" y="779550"/>
                      <a:pt x="1033889" y="779765"/>
                    </a:cubicBezTo>
                    <a:cubicBezTo>
                      <a:pt x="1039693" y="780298"/>
                      <a:pt x="1044123" y="785610"/>
                      <a:pt x="1052600" y="787469"/>
                    </a:cubicBezTo>
                    <a:cubicBezTo>
                      <a:pt x="1062709" y="789684"/>
                      <a:pt x="1072729" y="788728"/>
                      <a:pt x="1080607" y="792107"/>
                    </a:cubicBezTo>
                    <a:cubicBezTo>
                      <a:pt x="1083812" y="793484"/>
                      <a:pt x="1091720" y="803456"/>
                      <a:pt x="1100101" y="806553"/>
                    </a:cubicBezTo>
                    <a:cubicBezTo>
                      <a:pt x="1113739" y="811598"/>
                      <a:pt x="1124291" y="813931"/>
                      <a:pt x="1138269" y="809686"/>
                    </a:cubicBezTo>
                    <a:cubicBezTo>
                      <a:pt x="1150113" y="806086"/>
                      <a:pt x="1159734" y="793707"/>
                      <a:pt x="1173018" y="794959"/>
                    </a:cubicBezTo>
                    <a:cubicBezTo>
                      <a:pt x="1171165" y="802901"/>
                      <a:pt x="1169304" y="810849"/>
                      <a:pt x="1167443" y="818791"/>
                    </a:cubicBezTo>
                    <a:cubicBezTo>
                      <a:pt x="1180963" y="813605"/>
                      <a:pt x="1187269" y="818317"/>
                      <a:pt x="1199674" y="815909"/>
                    </a:cubicBezTo>
                    <a:cubicBezTo>
                      <a:pt x="1197275" y="816376"/>
                      <a:pt x="1225644" y="809842"/>
                      <a:pt x="1222794" y="809079"/>
                    </a:cubicBezTo>
                    <a:cubicBezTo>
                      <a:pt x="1224758" y="809605"/>
                      <a:pt x="1232075" y="823007"/>
                      <a:pt x="1239112" y="826347"/>
                    </a:cubicBezTo>
                    <a:cubicBezTo>
                      <a:pt x="1268183" y="840134"/>
                      <a:pt x="1303663" y="829866"/>
                      <a:pt x="1334381" y="832185"/>
                    </a:cubicBezTo>
                    <a:cubicBezTo>
                      <a:pt x="1365910" y="834563"/>
                      <a:pt x="1396857" y="839201"/>
                      <a:pt x="1428630" y="841490"/>
                    </a:cubicBezTo>
                    <a:cubicBezTo>
                      <a:pt x="1452015" y="843171"/>
                      <a:pt x="1561911" y="857351"/>
                      <a:pt x="1564318" y="817280"/>
                    </a:cubicBezTo>
                    <a:cubicBezTo>
                      <a:pt x="1555790" y="815302"/>
                      <a:pt x="1547328" y="815554"/>
                      <a:pt x="1538932" y="81802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C2C41707-B75C-4644-B3C4-0E2044EFEDAA}"/>
                  </a:ext>
                </a:extLst>
              </p:cNvPr>
              <p:cNvSpPr/>
              <p:nvPr/>
            </p:nvSpPr>
            <p:spPr>
              <a:xfrm>
                <a:off x="3723027" y="5065296"/>
                <a:ext cx="331787" cy="750471"/>
              </a:xfrm>
              <a:custGeom>
                <a:avLst/>
                <a:gdLst>
                  <a:gd name="connsiteX0" fmla="*/ 330090 w 331787"/>
                  <a:gd name="connsiteY0" fmla="*/ 485328 h 750471"/>
                  <a:gd name="connsiteX1" fmla="*/ 293255 w 331787"/>
                  <a:gd name="connsiteY1" fmla="*/ 269770 h 750471"/>
                  <a:gd name="connsiteX2" fmla="*/ 214645 w 331787"/>
                  <a:gd name="connsiteY2" fmla="*/ 102363 h 750471"/>
                  <a:gd name="connsiteX3" fmla="*/ 57998 w 331787"/>
                  <a:gd name="connsiteY3" fmla="*/ 118 h 750471"/>
                  <a:gd name="connsiteX4" fmla="*/ 19284 w 331787"/>
                  <a:gd name="connsiteY4" fmla="*/ 69815 h 750471"/>
                  <a:gd name="connsiteX5" fmla="*/ 131475 w 331787"/>
                  <a:gd name="connsiteY5" fmla="*/ 171674 h 750471"/>
                  <a:gd name="connsiteX6" fmla="*/ 219065 w 331787"/>
                  <a:gd name="connsiteY6" fmla="*/ 342556 h 750471"/>
                  <a:gd name="connsiteX7" fmla="*/ 243064 w 331787"/>
                  <a:gd name="connsiteY7" fmla="*/ 695716 h 750471"/>
                  <a:gd name="connsiteX8" fmla="*/ 239462 w 331787"/>
                  <a:gd name="connsiteY8" fmla="*/ 748023 h 750471"/>
                  <a:gd name="connsiteX9" fmla="*/ 272962 w 331787"/>
                  <a:gd name="connsiteY9" fmla="*/ 723092 h 750471"/>
                  <a:gd name="connsiteX10" fmla="*/ 312546 w 331787"/>
                  <a:gd name="connsiteY10" fmla="*/ 632472 h 750471"/>
                  <a:gd name="connsiteX11" fmla="*/ 306759 w 331787"/>
                  <a:gd name="connsiteY11" fmla="*/ 600969 h 750471"/>
                  <a:gd name="connsiteX12" fmla="*/ 314113 w 331787"/>
                  <a:gd name="connsiteY12" fmla="*/ 573741 h 750471"/>
                  <a:gd name="connsiteX13" fmla="*/ 330090 w 331787"/>
                  <a:gd name="connsiteY13" fmla="*/ 485328 h 750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1787" h="750471">
                    <a:moveTo>
                      <a:pt x="330090" y="485328"/>
                    </a:moveTo>
                    <a:cubicBezTo>
                      <a:pt x="339174" y="407637"/>
                      <a:pt x="313347" y="342778"/>
                      <a:pt x="293255" y="269770"/>
                    </a:cubicBezTo>
                    <a:cubicBezTo>
                      <a:pt x="276780" y="209942"/>
                      <a:pt x="256368" y="150351"/>
                      <a:pt x="214645" y="102363"/>
                    </a:cubicBezTo>
                    <a:cubicBezTo>
                      <a:pt x="176755" y="58783"/>
                      <a:pt x="119412" y="3074"/>
                      <a:pt x="57998" y="118"/>
                    </a:cubicBezTo>
                    <a:cubicBezTo>
                      <a:pt x="10251" y="-2179"/>
                      <a:pt x="-22365" y="35207"/>
                      <a:pt x="19284" y="69815"/>
                    </a:cubicBezTo>
                    <a:cubicBezTo>
                      <a:pt x="60835" y="104333"/>
                      <a:pt x="98599" y="126649"/>
                      <a:pt x="131475" y="171674"/>
                    </a:cubicBezTo>
                    <a:cubicBezTo>
                      <a:pt x="169342" y="223545"/>
                      <a:pt x="197880" y="282098"/>
                      <a:pt x="219065" y="342556"/>
                    </a:cubicBezTo>
                    <a:cubicBezTo>
                      <a:pt x="257653" y="452692"/>
                      <a:pt x="279550" y="582572"/>
                      <a:pt x="243064" y="695716"/>
                    </a:cubicBezTo>
                    <a:cubicBezTo>
                      <a:pt x="239447" y="706933"/>
                      <a:pt x="225171" y="739014"/>
                      <a:pt x="239462" y="748023"/>
                    </a:cubicBezTo>
                    <a:cubicBezTo>
                      <a:pt x="255826" y="758329"/>
                      <a:pt x="268468" y="733657"/>
                      <a:pt x="272962" y="723092"/>
                    </a:cubicBezTo>
                    <a:cubicBezTo>
                      <a:pt x="277151" y="713238"/>
                      <a:pt x="295892" y="620032"/>
                      <a:pt x="312546" y="632472"/>
                    </a:cubicBezTo>
                    <a:cubicBezTo>
                      <a:pt x="311498" y="619647"/>
                      <a:pt x="305972" y="613646"/>
                      <a:pt x="306759" y="600969"/>
                    </a:cubicBezTo>
                    <a:cubicBezTo>
                      <a:pt x="307220" y="593641"/>
                      <a:pt x="313533" y="583232"/>
                      <a:pt x="314113" y="573741"/>
                    </a:cubicBezTo>
                    <a:cubicBezTo>
                      <a:pt x="316007" y="542637"/>
                      <a:pt x="326525" y="515839"/>
                      <a:pt x="330090" y="48532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5214AE30-DA3F-4C37-9418-0603D7A9E645}"/>
                  </a:ext>
                </a:extLst>
              </p:cNvPr>
              <p:cNvSpPr/>
              <p:nvPr/>
            </p:nvSpPr>
            <p:spPr>
              <a:xfrm>
                <a:off x="1147724" y="4354322"/>
                <a:ext cx="624076" cy="789978"/>
              </a:xfrm>
              <a:custGeom>
                <a:avLst/>
                <a:gdLst>
                  <a:gd name="connsiteX0" fmla="*/ 33653 w 624076"/>
                  <a:gd name="connsiteY0" fmla="*/ 789987 h 789978"/>
                  <a:gd name="connsiteX1" fmla="*/ 101111 w 624076"/>
                  <a:gd name="connsiteY1" fmla="*/ 648098 h 789978"/>
                  <a:gd name="connsiteX2" fmla="*/ 124174 w 624076"/>
                  <a:gd name="connsiteY2" fmla="*/ 603185 h 789978"/>
                  <a:gd name="connsiteX3" fmla="*/ 142810 w 624076"/>
                  <a:gd name="connsiteY3" fmla="*/ 583024 h 789978"/>
                  <a:gd name="connsiteX4" fmla="*/ 140593 w 624076"/>
                  <a:gd name="connsiteY4" fmla="*/ 507521 h 789978"/>
                  <a:gd name="connsiteX5" fmla="*/ 171511 w 624076"/>
                  <a:gd name="connsiteY5" fmla="*/ 486469 h 789978"/>
                  <a:gd name="connsiteX6" fmla="*/ 172656 w 624076"/>
                  <a:gd name="connsiteY6" fmla="*/ 467296 h 789978"/>
                  <a:gd name="connsiteX7" fmla="*/ 192201 w 624076"/>
                  <a:gd name="connsiteY7" fmla="*/ 460072 h 789978"/>
                  <a:gd name="connsiteX8" fmla="*/ 194773 w 624076"/>
                  <a:gd name="connsiteY8" fmla="*/ 442720 h 789978"/>
                  <a:gd name="connsiteX9" fmla="*/ 209034 w 624076"/>
                  <a:gd name="connsiteY9" fmla="*/ 421366 h 789978"/>
                  <a:gd name="connsiteX10" fmla="*/ 237018 w 624076"/>
                  <a:gd name="connsiteY10" fmla="*/ 387650 h 789978"/>
                  <a:gd name="connsiteX11" fmla="*/ 256105 w 624076"/>
                  <a:gd name="connsiteY11" fmla="*/ 382984 h 789978"/>
                  <a:gd name="connsiteX12" fmla="*/ 241334 w 624076"/>
                  <a:gd name="connsiteY12" fmla="*/ 372303 h 789978"/>
                  <a:gd name="connsiteX13" fmla="*/ 272407 w 624076"/>
                  <a:gd name="connsiteY13" fmla="*/ 344830 h 789978"/>
                  <a:gd name="connsiteX14" fmla="*/ 244696 w 624076"/>
                  <a:gd name="connsiteY14" fmla="*/ 330375 h 789978"/>
                  <a:gd name="connsiteX15" fmla="*/ 290887 w 624076"/>
                  <a:gd name="connsiteY15" fmla="*/ 327353 h 789978"/>
                  <a:gd name="connsiteX16" fmla="*/ 330983 w 624076"/>
                  <a:gd name="connsiteY16" fmla="*/ 271405 h 789978"/>
                  <a:gd name="connsiteX17" fmla="*/ 409245 w 624076"/>
                  <a:gd name="connsiteY17" fmla="*/ 198754 h 789978"/>
                  <a:gd name="connsiteX18" fmla="*/ 475927 w 624076"/>
                  <a:gd name="connsiteY18" fmla="*/ 133762 h 789978"/>
                  <a:gd name="connsiteX19" fmla="*/ 511183 w 624076"/>
                  <a:gd name="connsiteY19" fmla="*/ 101631 h 789978"/>
                  <a:gd name="connsiteX20" fmla="*/ 546497 w 624076"/>
                  <a:gd name="connsiteY20" fmla="*/ 87161 h 789978"/>
                  <a:gd name="connsiteX21" fmla="*/ 596612 w 624076"/>
                  <a:gd name="connsiteY21" fmla="*/ 44194 h 789978"/>
                  <a:gd name="connsiteX22" fmla="*/ 615352 w 624076"/>
                  <a:gd name="connsiteY22" fmla="*/ 38725 h 789978"/>
                  <a:gd name="connsiteX23" fmla="*/ 623170 w 624076"/>
                  <a:gd name="connsiteY23" fmla="*/ 6888 h 789978"/>
                  <a:gd name="connsiteX24" fmla="*/ 487640 w 624076"/>
                  <a:gd name="connsiteY24" fmla="*/ 68165 h 789978"/>
                  <a:gd name="connsiteX25" fmla="*/ 40104 w 624076"/>
                  <a:gd name="connsiteY25" fmla="*/ 596189 h 789978"/>
                  <a:gd name="connsiteX26" fmla="*/ 33653 w 624076"/>
                  <a:gd name="connsiteY26" fmla="*/ 789987 h 789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24076" h="789978">
                    <a:moveTo>
                      <a:pt x="33653" y="789987"/>
                    </a:moveTo>
                    <a:cubicBezTo>
                      <a:pt x="83768" y="791070"/>
                      <a:pt x="85505" y="678607"/>
                      <a:pt x="101111" y="648098"/>
                    </a:cubicBezTo>
                    <a:cubicBezTo>
                      <a:pt x="108441" y="633775"/>
                      <a:pt x="116060" y="616542"/>
                      <a:pt x="124174" y="603185"/>
                    </a:cubicBezTo>
                    <a:cubicBezTo>
                      <a:pt x="130477" y="592821"/>
                      <a:pt x="138184" y="591258"/>
                      <a:pt x="142810" y="583024"/>
                    </a:cubicBezTo>
                    <a:cubicBezTo>
                      <a:pt x="158210" y="555685"/>
                      <a:pt x="147495" y="533954"/>
                      <a:pt x="140593" y="507521"/>
                    </a:cubicBezTo>
                    <a:cubicBezTo>
                      <a:pt x="158793" y="504594"/>
                      <a:pt x="164971" y="504668"/>
                      <a:pt x="171511" y="486469"/>
                    </a:cubicBezTo>
                    <a:cubicBezTo>
                      <a:pt x="173447" y="481095"/>
                      <a:pt x="168828" y="471343"/>
                      <a:pt x="172656" y="467296"/>
                    </a:cubicBezTo>
                    <a:cubicBezTo>
                      <a:pt x="177925" y="461731"/>
                      <a:pt x="186836" y="464746"/>
                      <a:pt x="192201" y="460072"/>
                    </a:cubicBezTo>
                    <a:cubicBezTo>
                      <a:pt x="193605" y="458849"/>
                      <a:pt x="193073" y="447121"/>
                      <a:pt x="194773" y="442720"/>
                    </a:cubicBezTo>
                    <a:cubicBezTo>
                      <a:pt x="198600" y="432776"/>
                      <a:pt x="201660" y="428965"/>
                      <a:pt x="209034" y="421366"/>
                    </a:cubicBezTo>
                    <a:cubicBezTo>
                      <a:pt x="218958" y="411127"/>
                      <a:pt x="245967" y="405562"/>
                      <a:pt x="237018" y="387650"/>
                    </a:cubicBezTo>
                    <a:cubicBezTo>
                      <a:pt x="243691" y="387370"/>
                      <a:pt x="250053" y="385814"/>
                      <a:pt x="256105" y="382984"/>
                    </a:cubicBezTo>
                    <a:cubicBezTo>
                      <a:pt x="258049" y="374042"/>
                      <a:pt x="239856" y="377441"/>
                      <a:pt x="241334" y="372303"/>
                    </a:cubicBezTo>
                    <a:cubicBezTo>
                      <a:pt x="244474" y="361401"/>
                      <a:pt x="261581" y="347056"/>
                      <a:pt x="272407" y="344830"/>
                    </a:cubicBezTo>
                    <a:cubicBezTo>
                      <a:pt x="263170" y="340017"/>
                      <a:pt x="253933" y="335196"/>
                      <a:pt x="244696" y="330375"/>
                    </a:cubicBezTo>
                    <a:cubicBezTo>
                      <a:pt x="267906" y="325488"/>
                      <a:pt x="267256" y="311704"/>
                      <a:pt x="290887" y="327353"/>
                    </a:cubicBezTo>
                    <a:cubicBezTo>
                      <a:pt x="288294" y="305512"/>
                      <a:pt x="318073" y="285470"/>
                      <a:pt x="330983" y="271405"/>
                    </a:cubicBezTo>
                    <a:cubicBezTo>
                      <a:pt x="355250" y="244972"/>
                      <a:pt x="382414" y="222549"/>
                      <a:pt x="409245" y="198754"/>
                    </a:cubicBezTo>
                    <a:cubicBezTo>
                      <a:pt x="432573" y="178071"/>
                      <a:pt x="454151" y="156016"/>
                      <a:pt x="475927" y="133762"/>
                    </a:cubicBezTo>
                    <a:cubicBezTo>
                      <a:pt x="487063" y="122373"/>
                      <a:pt x="498384" y="111154"/>
                      <a:pt x="511183" y="101631"/>
                    </a:cubicBezTo>
                    <a:cubicBezTo>
                      <a:pt x="524262" y="91901"/>
                      <a:pt x="534474" y="93810"/>
                      <a:pt x="546497" y="87161"/>
                    </a:cubicBezTo>
                    <a:cubicBezTo>
                      <a:pt x="565695" y="76546"/>
                      <a:pt x="577311" y="55015"/>
                      <a:pt x="596612" y="44194"/>
                    </a:cubicBezTo>
                    <a:cubicBezTo>
                      <a:pt x="605302" y="39314"/>
                      <a:pt x="609026" y="44835"/>
                      <a:pt x="615352" y="38725"/>
                    </a:cubicBezTo>
                    <a:cubicBezTo>
                      <a:pt x="621263" y="33012"/>
                      <a:pt x="626614" y="14178"/>
                      <a:pt x="623170" y="6888"/>
                    </a:cubicBezTo>
                    <a:cubicBezTo>
                      <a:pt x="608701" y="-23791"/>
                      <a:pt x="504059" y="57588"/>
                      <a:pt x="487640" y="68165"/>
                    </a:cubicBezTo>
                    <a:cubicBezTo>
                      <a:pt x="288124" y="196705"/>
                      <a:pt x="127499" y="373880"/>
                      <a:pt x="40104" y="596189"/>
                    </a:cubicBezTo>
                    <a:cubicBezTo>
                      <a:pt x="28229" y="626397"/>
                      <a:pt x="-39466" y="788380"/>
                      <a:pt x="33653" y="78998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2E990481-4DD1-42B9-BC17-0E3A6221E3E7}"/>
                  </a:ext>
                </a:extLst>
              </p:cNvPr>
              <p:cNvSpPr/>
              <p:nvPr/>
            </p:nvSpPr>
            <p:spPr>
              <a:xfrm>
                <a:off x="1124025" y="9228439"/>
                <a:ext cx="47398" cy="23699"/>
              </a:xfrm>
              <a:custGeom>
                <a:avLst/>
                <a:gdLst>
                  <a:gd name="connsiteX0" fmla="*/ 177 w 47398"/>
                  <a:gd name="connsiteY0" fmla="*/ 23716 h 23699"/>
                  <a:gd name="connsiteX1" fmla="*/ 47575 w 47398"/>
                  <a:gd name="connsiteY1" fmla="*/ 13392 h 23699"/>
                  <a:gd name="connsiteX2" fmla="*/ 177 w 47398"/>
                  <a:gd name="connsiteY2" fmla="*/ 23716 h 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398" h="23699">
                    <a:moveTo>
                      <a:pt x="177" y="23716"/>
                    </a:moveTo>
                    <a:cubicBezTo>
                      <a:pt x="13783" y="20750"/>
                      <a:pt x="27458" y="17766"/>
                      <a:pt x="47575" y="13392"/>
                    </a:cubicBezTo>
                    <a:cubicBezTo>
                      <a:pt x="11615" y="-6330"/>
                      <a:pt x="8673" y="-5333"/>
                      <a:pt x="177" y="23716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9B97887D-D53D-424E-9359-9587BE5A0333}"/>
                  </a:ext>
                </a:extLst>
              </p:cNvPr>
              <p:cNvSpPr/>
              <p:nvPr/>
            </p:nvSpPr>
            <p:spPr>
              <a:xfrm>
                <a:off x="1787600" y="5602476"/>
                <a:ext cx="118495" cy="94796"/>
              </a:xfrm>
              <a:custGeom>
                <a:avLst/>
                <a:gdLst>
                  <a:gd name="connsiteX0" fmla="*/ 41469 w 118495"/>
                  <a:gd name="connsiteY0" fmla="*/ 94668 h 94796"/>
                  <a:gd name="connsiteX1" fmla="*/ 117772 w 118495"/>
                  <a:gd name="connsiteY1" fmla="*/ 26859 h 94796"/>
                  <a:gd name="connsiteX2" fmla="*/ 56520 w 118495"/>
                  <a:gd name="connsiteY2" fmla="*/ 25636 h 94796"/>
                  <a:gd name="connsiteX3" fmla="*/ 3397 w 118495"/>
                  <a:gd name="connsiteY3" fmla="*/ 22437 h 94796"/>
                  <a:gd name="connsiteX4" fmla="*/ 41469 w 118495"/>
                  <a:gd name="connsiteY4" fmla="*/ 94668 h 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95" h="94796">
                    <a:moveTo>
                      <a:pt x="41469" y="94668"/>
                    </a:moveTo>
                    <a:cubicBezTo>
                      <a:pt x="68222" y="92138"/>
                      <a:pt x="126603" y="64516"/>
                      <a:pt x="117772" y="26859"/>
                    </a:cubicBezTo>
                    <a:cubicBezTo>
                      <a:pt x="109628" y="-7897"/>
                      <a:pt x="78095" y="29556"/>
                      <a:pt x="56520" y="25636"/>
                    </a:cubicBezTo>
                    <a:cubicBezTo>
                      <a:pt x="33470" y="21457"/>
                      <a:pt x="22773" y="-27785"/>
                      <a:pt x="3397" y="22437"/>
                    </a:cubicBezTo>
                    <a:cubicBezTo>
                      <a:pt x="-7003" y="49406"/>
                      <a:pt x="8337" y="97806"/>
                      <a:pt x="41469" y="9466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6" name="弦形 45">
            <a:extLst>
              <a:ext uri="{FF2B5EF4-FFF2-40B4-BE49-F238E27FC236}">
                <a16:creationId xmlns:a16="http://schemas.microsoft.com/office/drawing/2014/main" id="{A7BC8C8E-BEB2-428B-885A-25769FD703F4}"/>
              </a:ext>
            </a:extLst>
          </p:cNvPr>
          <p:cNvSpPr/>
          <p:nvPr/>
        </p:nvSpPr>
        <p:spPr>
          <a:xfrm rot="7511128">
            <a:off x="5677178" y="2708211"/>
            <a:ext cx="837642" cy="837642"/>
          </a:xfrm>
          <a:prstGeom prst="chord">
            <a:avLst>
              <a:gd name="adj1" fmla="val 2700000"/>
              <a:gd name="adj2" fmla="val 146435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FC9F1BE-0877-4B10-9BD6-69A21B65C241}"/>
              </a:ext>
            </a:extLst>
          </p:cNvPr>
          <p:cNvSpPr txBox="1"/>
          <p:nvPr/>
        </p:nvSpPr>
        <p:spPr>
          <a:xfrm>
            <a:off x="5512365" y="2157473"/>
            <a:ext cx="1306699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599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04</a:t>
            </a:r>
            <a:endParaRPr lang="zh-CN" altLang="en-US" sz="6599" b="1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F1CFDD4-39B3-4FD3-A789-37B88E071C11}"/>
              </a:ext>
            </a:extLst>
          </p:cNvPr>
          <p:cNvSpPr txBox="1"/>
          <p:nvPr/>
        </p:nvSpPr>
        <p:spPr>
          <a:xfrm>
            <a:off x="4336725" y="3376638"/>
            <a:ext cx="351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上台演讲怎么做</a:t>
            </a:r>
          </a:p>
        </p:txBody>
      </p:sp>
    </p:spTree>
    <p:extLst>
      <p:ext uri="{BB962C8B-B14F-4D97-AF65-F5344CB8AC3E}">
        <p14:creationId xmlns:p14="http://schemas.microsoft.com/office/powerpoint/2010/main" val="235585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CE42B6C5-B359-473E-B28C-0022EBDD7082}"/>
              </a:ext>
            </a:extLst>
          </p:cNvPr>
          <p:cNvSpPr txBox="1"/>
          <p:nvPr/>
        </p:nvSpPr>
        <p:spPr>
          <a:xfrm>
            <a:off x="652803" y="485466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上台演讲怎么做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DF3D8D5-73F4-4881-B06A-BFD7861C3D1E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E0CAA88B-EBDB-4F0F-8654-323022F4617B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15044CA-A029-4AC9-9FD3-824934C9EA57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箭头: 五边形 5">
              <a:extLst>
                <a:ext uri="{FF2B5EF4-FFF2-40B4-BE49-F238E27FC236}">
                  <a16:creationId xmlns:a16="http://schemas.microsoft.com/office/drawing/2014/main" id="{7F6241C8-AE4C-4886-8313-5DFB05065230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EEE35D72-0C3E-4898-9250-19C914D135D9}"/>
              </a:ext>
            </a:extLst>
          </p:cNvPr>
          <p:cNvSpPr txBox="1"/>
          <p:nvPr/>
        </p:nvSpPr>
        <p:spPr>
          <a:xfrm>
            <a:off x="652803" y="975221"/>
            <a:ext cx="7779997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上台前的准备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D29E304-5ECF-49E6-8835-1FA6E292029E}"/>
              </a:ext>
            </a:extLst>
          </p:cNvPr>
          <p:cNvGrpSpPr/>
          <p:nvPr/>
        </p:nvGrpSpPr>
        <p:grpSpPr>
          <a:xfrm>
            <a:off x="1077583" y="2215573"/>
            <a:ext cx="10036834" cy="1438277"/>
            <a:chOff x="1069317" y="2196434"/>
            <a:chExt cx="10036834" cy="1438277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27F10AD0-1EEC-4F82-8F37-86681895DDB7}"/>
                </a:ext>
              </a:extLst>
            </p:cNvPr>
            <p:cNvSpPr/>
            <p:nvPr/>
          </p:nvSpPr>
          <p:spPr>
            <a:xfrm>
              <a:off x="1069317" y="2196434"/>
              <a:ext cx="10036834" cy="143827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664C22E5-401E-4425-B8EE-0077EBE74036}"/>
                </a:ext>
              </a:extLst>
            </p:cNvPr>
            <p:cNvSpPr/>
            <p:nvPr/>
          </p:nvSpPr>
          <p:spPr>
            <a:xfrm>
              <a:off x="1180618" y="2298773"/>
              <a:ext cx="9792718" cy="122461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CBCC0D1-A4CF-4C4B-8E47-43300D2FDB91}"/>
              </a:ext>
            </a:extLst>
          </p:cNvPr>
          <p:cNvGrpSpPr/>
          <p:nvPr/>
        </p:nvGrpSpPr>
        <p:grpSpPr>
          <a:xfrm>
            <a:off x="1077583" y="4110929"/>
            <a:ext cx="10036834" cy="1438277"/>
            <a:chOff x="1069317" y="4091790"/>
            <a:chExt cx="10036834" cy="1438277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7A2A7326-DD32-47BE-9E1B-5026C54BD86D}"/>
                </a:ext>
              </a:extLst>
            </p:cNvPr>
            <p:cNvSpPr/>
            <p:nvPr/>
          </p:nvSpPr>
          <p:spPr>
            <a:xfrm>
              <a:off x="1069317" y="4091790"/>
              <a:ext cx="10036834" cy="143827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A70FFF8B-9DCF-40BC-A5BD-A63C2F3CAF18}"/>
                </a:ext>
              </a:extLst>
            </p:cNvPr>
            <p:cNvSpPr/>
            <p:nvPr/>
          </p:nvSpPr>
          <p:spPr>
            <a:xfrm>
              <a:off x="1180618" y="4194129"/>
              <a:ext cx="9792718" cy="122461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27455F4-2E64-43E6-B3B0-E4EC430D91D7}"/>
              </a:ext>
            </a:extLst>
          </p:cNvPr>
          <p:cNvGrpSpPr/>
          <p:nvPr/>
        </p:nvGrpSpPr>
        <p:grpSpPr>
          <a:xfrm>
            <a:off x="1634868" y="2479538"/>
            <a:ext cx="3722377" cy="1259400"/>
            <a:chOff x="1553444" y="2489775"/>
            <a:chExt cx="3722377" cy="1259400"/>
          </a:xfrm>
        </p:grpSpPr>
        <p:sp>
          <p:nvSpPr>
            <p:cNvPr id="33" name="Object 8015">
              <a:extLst>
                <a:ext uri="{FF2B5EF4-FFF2-40B4-BE49-F238E27FC236}">
                  <a16:creationId xmlns:a16="http://schemas.microsoft.com/office/drawing/2014/main" id="{2837EB13-D791-4943-AA66-DA3545B7713F}"/>
                </a:ext>
              </a:extLst>
            </p:cNvPr>
            <p:cNvSpPr txBox="1"/>
            <p:nvPr/>
          </p:nvSpPr>
          <p:spPr>
            <a:xfrm>
              <a:off x="1553444" y="2545304"/>
              <a:ext cx="943282" cy="924268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altLang="en-US" sz="2400" b="1" spc="96" dirty="0">
                  <a:latin typeface="Arial" panose="020B0604020202020204" pitchFamily="34" charset="0"/>
                  <a:ea typeface="+mj-ea"/>
                  <a:cs typeface="阿里巴巴普惠体 Medium" panose="00020600040101010101" pitchFamily="18" charset="-122"/>
                  <a:sym typeface="Arial" panose="020B0604020202020204" pitchFamily="34" charset="0"/>
                </a:rPr>
                <a:t>准备材料</a:t>
              </a:r>
              <a:endParaRPr lang="zh-CN" altLang="en-US" sz="700" b="1" dirty="0">
                <a:latin typeface="Arial" panose="020B0604020202020204" pitchFamily="34" charset="0"/>
                <a:ea typeface="+mj-ea"/>
                <a:cs typeface="阿里巴巴普惠体 Mediu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4" name="Object 2015">
              <a:extLst>
                <a:ext uri="{FF2B5EF4-FFF2-40B4-BE49-F238E27FC236}">
                  <a16:creationId xmlns:a16="http://schemas.microsoft.com/office/drawing/2014/main" id="{97510B52-14EC-4364-8F20-23D8BAE1BAFF}"/>
                </a:ext>
              </a:extLst>
            </p:cNvPr>
            <p:cNvSpPr txBox="1"/>
            <p:nvPr/>
          </p:nvSpPr>
          <p:spPr>
            <a:xfrm>
              <a:off x="2459158" y="2489775"/>
              <a:ext cx="2816663" cy="12594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2000" dirty="0">
                  <a:latin typeface="Arial" panose="020B0604020202020204" pitchFamily="34" charset="0"/>
                  <a:cs typeface="阿里巴巴普惠体 Light" panose="00020600040101010101" pitchFamily="18" charset="-122"/>
                  <a:sym typeface="Arial" panose="020B0604020202020204" pitchFamily="34" charset="0"/>
                </a:rPr>
                <a:t>是否包括视觉材料，如果包括，是什么材料</a:t>
              </a:r>
              <a:endParaRPr lang="zh-CN" altLang="en-US" sz="700" dirty="0">
                <a:latin typeface="Arial" panose="020B0604020202020204" pitchFamily="34" charset="0"/>
                <a:cs typeface="阿里巴巴普惠体 Light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59329AA-EF5A-4B8F-AE9A-64009E3B4A4C}"/>
              </a:ext>
            </a:extLst>
          </p:cNvPr>
          <p:cNvGrpSpPr/>
          <p:nvPr/>
        </p:nvGrpSpPr>
        <p:grpSpPr>
          <a:xfrm>
            <a:off x="7154377" y="2484078"/>
            <a:ext cx="3630194" cy="1259400"/>
            <a:chOff x="7219269" y="2504528"/>
            <a:chExt cx="3630194" cy="1259400"/>
          </a:xfrm>
        </p:grpSpPr>
        <p:sp>
          <p:nvSpPr>
            <p:cNvPr id="36" name="Object 8015">
              <a:extLst>
                <a:ext uri="{FF2B5EF4-FFF2-40B4-BE49-F238E27FC236}">
                  <a16:creationId xmlns:a16="http://schemas.microsoft.com/office/drawing/2014/main" id="{E2C67E0F-510A-4ABF-B54A-1AD8B106097D}"/>
                </a:ext>
              </a:extLst>
            </p:cNvPr>
            <p:cNvSpPr txBox="1"/>
            <p:nvPr/>
          </p:nvSpPr>
          <p:spPr>
            <a:xfrm>
              <a:off x="9828735" y="2555517"/>
              <a:ext cx="1020728" cy="924268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r>
                <a:rPr lang="zh-CN" altLang="en-US" sz="2400" b="1" spc="96" dirty="0">
                  <a:latin typeface="Arial" panose="020B0604020202020204" pitchFamily="34" charset="0"/>
                  <a:ea typeface="+mj-ea"/>
                  <a:cs typeface="阿里巴巴普惠体 Medium" panose="00020600040101010101" pitchFamily="18" charset="-122"/>
                  <a:sym typeface="Arial" panose="020B0604020202020204" pitchFamily="34" charset="0"/>
                </a:rPr>
                <a:t>是否打稿</a:t>
              </a:r>
            </a:p>
          </p:txBody>
        </p:sp>
        <p:sp>
          <p:nvSpPr>
            <p:cNvPr id="37" name="Object 2015">
              <a:extLst>
                <a:ext uri="{FF2B5EF4-FFF2-40B4-BE49-F238E27FC236}">
                  <a16:creationId xmlns:a16="http://schemas.microsoft.com/office/drawing/2014/main" id="{8F23422F-83C0-4F9A-99F7-6EB84550A1F0}"/>
                </a:ext>
              </a:extLst>
            </p:cNvPr>
            <p:cNvSpPr txBox="1"/>
            <p:nvPr/>
          </p:nvSpPr>
          <p:spPr>
            <a:xfrm>
              <a:off x="7219269" y="2504528"/>
              <a:ext cx="2595755" cy="12594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dirty="0">
                  <a:latin typeface="Arial" panose="020B0604020202020204" pitchFamily="34" charset="0"/>
                  <a:cs typeface="阿里巴巴普惠体 Light" panose="00020600040101010101" pitchFamily="18" charset="-122"/>
                  <a:sym typeface="Arial" panose="020B0604020202020204" pitchFamily="34" charset="0"/>
                </a:rPr>
                <a:t>是草拟并背诵演讲稿，还是打算即兴演讲</a:t>
              </a:r>
              <a:endParaRPr lang="zh-CN" altLang="en-US" sz="700" dirty="0">
                <a:latin typeface="Arial" panose="020B0604020202020204" pitchFamily="34" charset="0"/>
                <a:cs typeface="阿里巴巴普惠体 Light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图形 7">
            <a:extLst>
              <a:ext uri="{FF2B5EF4-FFF2-40B4-BE49-F238E27FC236}">
                <a16:creationId xmlns:a16="http://schemas.microsoft.com/office/drawing/2014/main" id="{BDC6E029-2FD0-4F52-B2CD-96D399830E2F}"/>
              </a:ext>
            </a:extLst>
          </p:cNvPr>
          <p:cNvGrpSpPr/>
          <p:nvPr/>
        </p:nvGrpSpPr>
        <p:grpSpPr>
          <a:xfrm>
            <a:off x="4910697" y="2758188"/>
            <a:ext cx="2437643" cy="2248524"/>
            <a:chOff x="1413507" y="2179558"/>
            <a:chExt cx="2716767" cy="2295417"/>
          </a:xfrm>
        </p:grpSpPr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40E229F2-F1F6-4D3B-BCF5-A917F1A544D2}"/>
                </a:ext>
              </a:extLst>
            </p:cNvPr>
            <p:cNvSpPr/>
            <p:nvPr/>
          </p:nvSpPr>
          <p:spPr>
            <a:xfrm>
              <a:off x="2255711" y="3173688"/>
              <a:ext cx="1139451" cy="980919"/>
            </a:xfrm>
            <a:custGeom>
              <a:avLst/>
              <a:gdLst>
                <a:gd name="connsiteX0" fmla="*/ 877928 w 1139451"/>
                <a:gd name="connsiteY0" fmla="*/ 529240 h 980919"/>
                <a:gd name="connsiteX1" fmla="*/ 702895 w 1139451"/>
                <a:gd name="connsiteY1" fmla="*/ 664186 h 980919"/>
                <a:gd name="connsiteX2" fmla="*/ 722007 w 1139451"/>
                <a:gd name="connsiteY2" fmla="*/ 431172 h 980919"/>
                <a:gd name="connsiteX3" fmla="*/ 709364 w 1139451"/>
                <a:gd name="connsiteY3" fmla="*/ 354993 h 980919"/>
                <a:gd name="connsiteX4" fmla="*/ 703873 w 1139451"/>
                <a:gd name="connsiteY4" fmla="*/ 326977 h 980919"/>
                <a:gd name="connsiteX5" fmla="*/ 700883 w 1139451"/>
                <a:gd name="connsiteY5" fmla="*/ 312521 h 980919"/>
                <a:gd name="connsiteX6" fmla="*/ 725491 w 1139451"/>
                <a:gd name="connsiteY6" fmla="*/ 309286 h 980919"/>
                <a:gd name="connsiteX7" fmla="*/ 759576 w 1139451"/>
                <a:gd name="connsiteY7" fmla="*/ 317415 h 980919"/>
                <a:gd name="connsiteX8" fmla="*/ 816983 w 1139451"/>
                <a:gd name="connsiteY8" fmla="*/ 363087 h 980919"/>
                <a:gd name="connsiteX9" fmla="*/ 877928 w 1139451"/>
                <a:gd name="connsiteY9" fmla="*/ 529240 h 980919"/>
                <a:gd name="connsiteX10" fmla="*/ 755617 w 1139451"/>
                <a:gd name="connsiteY10" fmla="*/ 0 h 980919"/>
                <a:gd name="connsiteX11" fmla="*/ 550459 w 1139451"/>
                <a:gd name="connsiteY11" fmla="*/ 65307 h 980919"/>
                <a:gd name="connsiteX12" fmla="*/ 230905 w 1139451"/>
                <a:gd name="connsiteY12" fmla="*/ 40033 h 980919"/>
                <a:gd name="connsiteX13" fmla="*/ 154596 w 1139451"/>
                <a:gd name="connsiteY13" fmla="*/ 21085 h 980919"/>
                <a:gd name="connsiteX14" fmla="*/ 214799 w 1139451"/>
                <a:gd name="connsiteY14" fmla="*/ 226706 h 980919"/>
                <a:gd name="connsiteX15" fmla="*/ 330370 w 1139451"/>
                <a:gd name="connsiteY15" fmla="*/ 367315 h 980919"/>
                <a:gd name="connsiteX16" fmla="*/ 396138 w 1139451"/>
                <a:gd name="connsiteY16" fmla="*/ 518670 h 980919"/>
                <a:gd name="connsiteX17" fmla="*/ 374499 w 1139451"/>
                <a:gd name="connsiteY17" fmla="*/ 580644 h 980919"/>
                <a:gd name="connsiteX18" fmla="*/ 301781 w 1139451"/>
                <a:gd name="connsiteY18" fmla="*/ 605819 h 980919"/>
                <a:gd name="connsiteX19" fmla="*/ 112206 w 1139451"/>
                <a:gd name="connsiteY19" fmla="*/ 600057 h 980919"/>
                <a:gd name="connsiteX20" fmla="*/ 76303 w 1139451"/>
                <a:gd name="connsiteY20" fmla="*/ 593216 h 980919"/>
                <a:gd name="connsiteX21" fmla="*/ 46845 w 1139451"/>
                <a:gd name="connsiteY21" fmla="*/ 596574 h 980919"/>
                <a:gd name="connsiteX22" fmla="*/ 5909 w 1139451"/>
                <a:gd name="connsiteY22" fmla="*/ 682473 h 980919"/>
                <a:gd name="connsiteX23" fmla="*/ 13959 w 1139451"/>
                <a:gd name="connsiteY23" fmla="*/ 867451 h 980919"/>
                <a:gd name="connsiteX24" fmla="*/ 145926 w 1139451"/>
                <a:gd name="connsiteY24" fmla="*/ 967579 h 980919"/>
                <a:gd name="connsiteX25" fmla="*/ 579433 w 1139451"/>
                <a:gd name="connsiteY25" fmla="*/ 852178 h 980919"/>
                <a:gd name="connsiteX26" fmla="*/ 586909 w 1139451"/>
                <a:gd name="connsiteY26" fmla="*/ 845519 h 980919"/>
                <a:gd name="connsiteX27" fmla="*/ 613951 w 1139451"/>
                <a:gd name="connsiteY27" fmla="*/ 895772 h 980919"/>
                <a:gd name="connsiteX28" fmla="*/ 636595 w 1139451"/>
                <a:gd name="connsiteY28" fmla="*/ 928557 h 980919"/>
                <a:gd name="connsiteX29" fmla="*/ 647611 w 1139451"/>
                <a:gd name="connsiteY29" fmla="*/ 939497 h 980919"/>
                <a:gd name="connsiteX30" fmla="*/ 672548 w 1139451"/>
                <a:gd name="connsiteY30" fmla="*/ 939114 h 980919"/>
                <a:gd name="connsiteX31" fmla="*/ 867557 w 1139451"/>
                <a:gd name="connsiteY31" fmla="*/ 888742 h 980919"/>
                <a:gd name="connsiteX32" fmla="*/ 1094219 w 1139451"/>
                <a:gd name="connsiteY32" fmla="*/ 698921 h 980919"/>
                <a:gd name="connsiteX33" fmla="*/ 1134820 w 1139451"/>
                <a:gd name="connsiteY33" fmla="*/ 547087 h 980919"/>
                <a:gd name="connsiteX34" fmla="*/ 1126007 w 1139451"/>
                <a:gd name="connsiteY34" fmla="*/ 367375 h 980919"/>
                <a:gd name="connsiteX35" fmla="*/ 929797 w 1139451"/>
                <a:gd name="connsiteY35" fmla="*/ 106467 h 980919"/>
                <a:gd name="connsiteX36" fmla="*/ 755617 w 1139451"/>
                <a:gd name="connsiteY36" fmla="*/ 0 h 98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39451" h="980919">
                  <a:moveTo>
                    <a:pt x="877928" y="529240"/>
                  </a:moveTo>
                  <a:cubicBezTo>
                    <a:pt x="872620" y="607096"/>
                    <a:pt x="766974" y="647574"/>
                    <a:pt x="702895" y="664186"/>
                  </a:cubicBezTo>
                  <a:cubicBezTo>
                    <a:pt x="715739" y="587807"/>
                    <a:pt x="732327" y="508630"/>
                    <a:pt x="722007" y="431172"/>
                  </a:cubicBezTo>
                  <a:cubicBezTo>
                    <a:pt x="718610" y="405658"/>
                    <a:pt x="714151" y="380280"/>
                    <a:pt x="709364" y="354993"/>
                  </a:cubicBezTo>
                  <a:cubicBezTo>
                    <a:pt x="707593" y="345644"/>
                    <a:pt x="705766" y="336303"/>
                    <a:pt x="703873" y="326977"/>
                  </a:cubicBezTo>
                  <a:cubicBezTo>
                    <a:pt x="703416" y="324708"/>
                    <a:pt x="699699" y="314781"/>
                    <a:pt x="700883" y="312521"/>
                  </a:cubicBezTo>
                  <a:cubicBezTo>
                    <a:pt x="703000" y="308475"/>
                    <a:pt x="720922" y="309109"/>
                    <a:pt x="725491" y="309286"/>
                  </a:cubicBezTo>
                  <a:cubicBezTo>
                    <a:pt x="737258" y="309737"/>
                    <a:pt x="748807" y="312712"/>
                    <a:pt x="759576" y="317415"/>
                  </a:cubicBezTo>
                  <a:cubicBezTo>
                    <a:pt x="782207" y="327297"/>
                    <a:pt x="801274" y="344310"/>
                    <a:pt x="816983" y="363087"/>
                  </a:cubicBezTo>
                  <a:cubicBezTo>
                    <a:pt x="854034" y="407369"/>
                    <a:pt x="881932" y="470532"/>
                    <a:pt x="877928" y="529240"/>
                  </a:cubicBezTo>
                  <a:moveTo>
                    <a:pt x="755617" y="0"/>
                  </a:moveTo>
                  <a:cubicBezTo>
                    <a:pt x="694286" y="36316"/>
                    <a:pt x="620410" y="55808"/>
                    <a:pt x="550459" y="65307"/>
                  </a:cubicBezTo>
                  <a:cubicBezTo>
                    <a:pt x="443895" y="79778"/>
                    <a:pt x="335088" y="63118"/>
                    <a:pt x="230905" y="40033"/>
                  </a:cubicBezTo>
                  <a:cubicBezTo>
                    <a:pt x="205325" y="34364"/>
                    <a:pt x="179799" y="28255"/>
                    <a:pt x="154596" y="21085"/>
                  </a:cubicBezTo>
                  <a:cubicBezTo>
                    <a:pt x="153459" y="94917"/>
                    <a:pt x="174231" y="165130"/>
                    <a:pt x="214799" y="226706"/>
                  </a:cubicBezTo>
                  <a:cubicBezTo>
                    <a:pt x="248339" y="277613"/>
                    <a:pt x="292110" y="320160"/>
                    <a:pt x="330370" y="367315"/>
                  </a:cubicBezTo>
                  <a:cubicBezTo>
                    <a:pt x="365985" y="411214"/>
                    <a:pt x="394711" y="460731"/>
                    <a:pt x="396138" y="518670"/>
                  </a:cubicBezTo>
                  <a:cubicBezTo>
                    <a:pt x="396733" y="542850"/>
                    <a:pt x="394744" y="564976"/>
                    <a:pt x="374499" y="580644"/>
                  </a:cubicBezTo>
                  <a:cubicBezTo>
                    <a:pt x="354155" y="596392"/>
                    <a:pt x="326676" y="602231"/>
                    <a:pt x="301781" y="605819"/>
                  </a:cubicBezTo>
                  <a:cubicBezTo>
                    <a:pt x="239443" y="614801"/>
                    <a:pt x="174153" y="609948"/>
                    <a:pt x="112206" y="600057"/>
                  </a:cubicBezTo>
                  <a:cubicBezTo>
                    <a:pt x="100179" y="598135"/>
                    <a:pt x="88175" y="595949"/>
                    <a:pt x="76303" y="593216"/>
                  </a:cubicBezTo>
                  <a:cubicBezTo>
                    <a:pt x="62825" y="590113"/>
                    <a:pt x="58104" y="586456"/>
                    <a:pt x="46845" y="596574"/>
                  </a:cubicBezTo>
                  <a:cubicBezTo>
                    <a:pt x="22553" y="618407"/>
                    <a:pt x="11411" y="651150"/>
                    <a:pt x="5909" y="682473"/>
                  </a:cubicBezTo>
                  <a:cubicBezTo>
                    <a:pt x="-4402" y="741136"/>
                    <a:pt x="-906" y="809571"/>
                    <a:pt x="13959" y="867451"/>
                  </a:cubicBezTo>
                  <a:cubicBezTo>
                    <a:pt x="28277" y="923205"/>
                    <a:pt x="95861" y="954103"/>
                    <a:pt x="145926" y="967579"/>
                  </a:cubicBezTo>
                  <a:cubicBezTo>
                    <a:pt x="296940" y="1008221"/>
                    <a:pt x="463557" y="952094"/>
                    <a:pt x="579433" y="852178"/>
                  </a:cubicBezTo>
                  <a:cubicBezTo>
                    <a:pt x="581957" y="849998"/>
                    <a:pt x="584463" y="847792"/>
                    <a:pt x="586909" y="845519"/>
                  </a:cubicBezTo>
                  <a:cubicBezTo>
                    <a:pt x="595141" y="862658"/>
                    <a:pt x="604128" y="879494"/>
                    <a:pt x="613951" y="895772"/>
                  </a:cubicBezTo>
                  <a:cubicBezTo>
                    <a:pt x="620784" y="907098"/>
                    <a:pt x="627976" y="918478"/>
                    <a:pt x="636595" y="928557"/>
                  </a:cubicBezTo>
                  <a:cubicBezTo>
                    <a:pt x="639705" y="932195"/>
                    <a:pt x="643359" y="937111"/>
                    <a:pt x="647611" y="939497"/>
                  </a:cubicBezTo>
                  <a:cubicBezTo>
                    <a:pt x="655530" y="943931"/>
                    <a:pt x="663583" y="940672"/>
                    <a:pt x="672548" y="939114"/>
                  </a:cubicBezTo>
                  <a:cubicBezTo>
                    <a:pt x="738685" y="927630"/>
                    <a:pt x="804668" y="912527"/>
                    <a:pt x="867557" y="888742"/>
                  </a:cubicBezTo>
                  <a:cubicBezTo>
                    <a:pt x="963161" y="852584"/>
                    <a:pt x="1048905" y="793015"/>
                    <a:pt x="1094219" y="698921"/>
                  </a:cubicBezTo>
                  <a:cubicBezTo>
                    <a:pt x="1117111" y="651389"/>
                    <a:pt x="1129045" y="599313"/>
                    <a:pt x="1134820" y="547087"/>
                  </a:cubicBezTo>
                  <a:cubicBezTo>
                    <a:pt x="1141450" y="487120"/>
                    <a:pt x="1142882" y="425823"/>
                    <a:pt x="1126007" y="367375"/>
                  </a:cubicBezTo>
                  <a:cubicBezTo>
                    <a:pt x="1095086" y="260268"/>
                    <a:pt x="1016193" y="173436"/>
                    <a:pt x="929797" y="106467"/>
                  </a:cubicBezTo>
                  <a:cubicBezTo>
                    <a:pt x="876337" y="65026"/>
                    <a:pt x="817566" y="27577"/>
                    <a:pt x="755617" y="0"/>
                  </a:cubicBezTo>
                </a:path>
              </a:pathLst>
            </a:custGeom>
            <a:solidFill>
              <a:schemeClr val="accent3"/>
            </a:solidFill>
            <a:ln w="3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98" name="图形 7">
              <a:extLst>
                <a:ext uri="{FF2B5EF4-FFF2-40B4-BE49-F238E27FC236}">
                  <a16:creationId xmlns:a16="http://schemas.microsoft.com/office/drawing/2014/main" id="{4B8D4272-724A-4D01-AA11-6E483507E63B}"/>
                </a:ext>
              </a:extLst>
            </p:cNvPr>
            <p:cNvGrpSpPr/>
            <p:nvPr/>
          </p:nvGrpSpPr>
          <p:grpSpPr>
            <a:xfrm>
              <a:off x="1413507" y="2179558"/>
              <a:ext cx="2716767" cy="2295417"/>
              <a:chOff x="1413507" y="2179558"/>
              <a:chExt cx="2716767" cy="2295417"/>
            </a:xfrm>
            <a:solidFill>
              <a:srgbClr val="000000"/>
            </a:solidFill>
          </p:grpSpPr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10EE3AA8-49A0-4598-A274-CC2798878B8F}"/>
                  </a:ext>
                </a:extLst>
              </p:cNvPr>
              <p:cNvSpPr/>
              <p:nvPr/>
            </p:nvSpPr>
            <p:spPr>
              <a:xfrm>
                <a:off x="1413507" y="2231956"/>
                <a:ext cx="2716767" cy="2243019"/>
              </a:xfrm>
              <a:custGeom>
                <a:avLst/>
                <a:gdLst>
                  <a:gd name="connsiteX0" fmla="*/ 2678573 w 2716767"/>
                  <a:gd name="connsiteY0" fmla="*/ 232510 h 2243019"/>
                  <a:gd name="connsiteX1" fmla="*/ 2634676 w 2716767"/>
                  <a:gd name="connsiteY1" fmla="*/ 240697 h 2243019"/>
                  <a:gd name="connsiteX2" fmla="*/ 2602865 w 2716767"/>
                  <a:gd name="connsiteY2" fmla="*/ 246488 h 2243019"/>
                  <a:gd name="connsiteX3" fmla="*/ 2511069 w 2716767"/>
                  <a:gd name="connsiteY3" fmla="*/ 253166 h 2243019"/>
                  <a:gd name="connsiteX4" fmla="*/ 2428154 w 2716767"/>
                  <a:gd name="connsiteY4" fmla="*/ 274744 h 2243019"/>
                  <a:gd name="connsiteX5" fmla="*/ 2413948 w 2716767"/>
                  <a:gd name="connsiteY5" fmla="*/ 305525 h 2243019"/>
                  <a:gd name="connsiteX6" fmla="*/ 2421623 w 2716767"/>
                  <a:gd name="connsiteY6" fmla="*/ 322396 h 2243019"/>
                  <a:gd name="connsiteX7" fmla="*/ 2429835 w 2716767"/>
                  <a:gd name="connsiteY7" fmla="*/ 343645 h 2243019"/>
                  <a:gd name="connsiteX8" fmla="*/ 2441838 w 2716767"/>
                  <a:gd name="connsiteY8" fmla="*/ 413036 h 2243019"/>
                  <a:gd name="connsiteX9" fmla="*/ 2351540 w 2716767"/>
                  <a:gd name="connsiteY9" fmla="*/ 404352 h 2243019"/>
                  <a:gd name="connsiteX10" fmla="*/ 2306136 w 2716767"/>
                  <a:gd name="connsiteY10" fmla="*/ 389661 h 2243019"/>
                  <a:gd name="connsiteX11" fmla="*/ 2267543 w 2716767"/>
                  <a:gd name="connsiteY11" fmla="*/ 377013 h 2243019"/>
                  <a:gd name="connsiteX12" fmla="*/ 2253922 w 2716767"/>
                  <a:gd name="connsiteY12" fmla="*/ 358854 h 2243019"/>
                  <a:gd name="connsiteX13" fmla="*/ 2225640 w 2716767"/>
                  <a:gd name="connsiteY13" fmla="*/ 325639 h 2243019"/>
                  <a:gd name="connsiteX14" fmla="*/ 2143796 w 2716767"/>
                  <a:gd name="connsiteY14" fmla="*/ 277032 h 2243019"/>
                  <a:gd name="connsiteX15" fmla="*/ 2136494 w 2716767"/>
                  <a:gd name="connsiteY15" fmla="*/ 274089 h 2243019"/>
                  <a:gd name="connsiteX16" fmla="*/ 2130504 w 2716767"/>
                  <a:gd name="connsiteY16" fmla="*/ 275858 h 2243019"/>
                  <a:gd name="connsiteX17" fmla="*/ 2121067 w 2716767"/>
                  <a:gd name="connsiteY17" fmla="*/ 270277 h 2243019"/>
                  <a:gd name="connsiteX18" fmla="*/ 2088183 w 2716767"/>
                  <a:gd name="connsiteY18" fmla="*/ 264758 h 2243019"/>
                  <a:gd name="connsiteX19" fmla="*/ 2104994 w 2716767"/>
                  <a:gd name="connsiteY19" fmla="*/ 258481 h 2243019"/>
                  <a:gd name="connsiteX20" fmla="*/ 2116590 w 2716767"/>
                  <a:gd name="connsiteY20" fmla="*/ 257331 h 2243019"/>
                  <a:gd name="connsiteX21" fmla="*/ 2124990 w 2716767"/>
                  <a:gd name="connsiteY21" fmla="*/ 260224 h 2243019"/>
                  <a:gd name="connsiteX22" fmla="*/ 2142020 w 2716767"/>
                  <a:gd name="connsiteY22" fmla="*/ 260440 h 2243019"/>
                  <a:gd name="connsiteX23" fmla="*/ 2148853 w 2716767"/>
                  <a:gd name="connsiteY23" fmla="*/ 260517 h 2243019"/>
                  <a:gd name="connsiteX24" fmla="*/ 2153796 w 2716767"/>
                  <a:gd name="connsiteY24" fmla="*/ 262119 h 2243019"/>
                  <a:gd name="connsiteX25" fmla="*/ 2172198 w 2716767"/>
                  <a:gd name="connsiteY25" fmla="*/ 263919 h 2243019"/>
                  <a:gd name="connsiteX26" fmla="*/ 2209783 w 2716767"/>
                  <a:gd name="connsiteY26" fmla="*/ 264509 h 2243019"/>
                  <a:gd name="connsiteX27" fmla="*/ 2197328 w 2716767"/>
                  <a:gd name="connsiteY27" fmla="*/ 241029 h 2243019"/>
                  <a:gd name="connsiteX28" fmla="*/ 2210784 w 2716767"/>
                  <a:gd name="connsiteY28" fmla="*/ 222942 h 2243019"/>
                  <a:gd name="connsiteX29" fmla="*/ 2225204 w 2716767"/>
                  <a:gd name="connsiteY29" fmla="*/ 207302 h 2243019"/>
                  <a:gd name="connsiteX30" fmla="*/ 2236070 w 2716767"/>
                  <a:gd name="connsiteY30" fmla="*/ 197732 h 2243019"/>
                  <a:gd name="connsiteX31" fmla="*/ 2241542 w 2716767"/>
                  <a:gd name="connsiteY31" fmla="*/ 185334 h 2243019"/>
                  <a:gd name="connsiteX32" fmla="*/ 2249290 w 2716767"/>
                  <a:gd name="connsiteY32" fmla="*/ 182511 h 2243019"/>
                  <a:gd name="connsiteX33" fmla="*/ 2256990 w 2716767"/>
                  <a:gd name="connsiteY33" fmla="*/ 174665 h 2243019"/>
                  <a:gd name="connsiteX34" fmla="*/ 2267307 w 2716767"/>
                  <a:gd name="connsiteY34" fmla="*/ 167793 h 2243019"/>
                  <a:gd name="connsiteX35" fmla="*/ 2282378 w 2716767"/>
                  <a:gd name="connsiteY35" fmla="*/ 149901 h 2243019"/>
                  <a:gd name="connsiteX36" fmla="*/ 2298379 w 2716767"/>
                  <a:gd name="connsiteY36" fmla="*/ 142783 h 2243019"/>
                  <a:gd name="connsiteX37" fmla="*/ 2302087 w 2716767"/>
                  <a:gd name="connsiteY37" fmla="*/ 135162 h 2243019"/>
                  <a:gd name="connsiteX38" fmla="*/ 2313689 w 2716767"/>
                  <a:gd name="connsiteY38" fmla="*/ 131580 h 2243019"/>
                  <a:gd name="connsiteX39" fmla="*/ 2330842 w 2716767"/>
                  <a:gd name="connsiteY39" fmla="*/ 119491 h 2243019"/>
                  <a:gd name="connsiteX40" fmla="*/ 2347010 w 2716767"/>
                  <a:gd name="connsiteY40" fmla="*/ 112628 h 2243019"/>
                  <a:gd name="connsiteX41" fmla="*/ 2371414 w 2716767"/>
                  <a:gd name="connsiteY41" fmla="*/ 98416 h 2243019"/>
                  <a:gd name="connsiteX42" fmla="*/ 2396185 w 2716767"/>
                  <a:gd name="connsiteY42" fmla="*/ 87381 h 2243019"/>
                  <a:gd name="connsiteX43" fmla="*/ 2413281 w 2716767"/>
                  <a:gd name="connsiteY43" fmla="*/ 79275 h 2243019"/>
                  <a:gd name="connsiteX44" fmla="*/ 2417638 w 2716767"/>
                  <a:gd name="connsiteY44" fmla="*/ 73822 h 2243019"/>
                  <a:gd name="connsiteX45" fmla="*/ 2425412 w 2716767"/>
                  <a:gd name="connsiteY45" fmla="*/ 77967 h 2243019"/>
                  <a:gd name="connsiteX46" fmla="*/ 2442328 w 2716767"/>
                  <a:gd name="connsiteY46" fmla="*/ 67863 h 2243019"/>
                  <a:gd name="connsiteX47" fmla="*/ 2448617 w 2716767"/>
                  <a:gd name="connsiteY47" fmla="*/ 60664 h 2243019"/>
                  <a:gd name="connsiteX48" fmla="*/ 2460183 w 2716767"/>
                  <a:gd name="connsiteY48" fmla="*/ 61057 h 2243019"/>
                  <a:gd name="connsiteX49" fmla="*/ 2467252 w 2716767"/>
                  <a:gd name="connsiteY49" fmla="*/ 49040 h 2243019"/>
                  <a:gd name="connsiteX50" fmla="*/ 2482521 w 2716767"/>
                  <a:gd name="connsiteY50" fmla="*/ 47159 h 2243019"/>
                  <a:gd name="connsiteX51" fmla="*/ 2463592 w 2716767"/>
                  <a:gd name="connsiteY51" fmla="*/ 69983 h 2243019"/>
                  <a:gd name="connsiteX52" fmla="*/ 2391446 w 2716767"/>
                  <a:gd name="connsiteY52" fmla="*/ 133853 h 2243019"/>
                  <a:gd name="connsiteX53" fmla="*/ 2436204 w 2716767"/>
                  <a:gd name="connsiteY53" fmla="*/ 133694 h 2243019"/>
                  <a:gd name="connsiteX54" fmla="*/ 2493997 w 2716767"/>
                  <a:gd name="connsiteY54" fmla="*/ 117674 h 2243019"/>
                  <a:gd name="connsiteX55" fmla="*/ 2505456 w 2716767"/>
                  <a:gd name="connsiteY55" fmla="*/ 118377 h 2243019"/>
                  <a:gd name="connsiteX56" fmla="*/ 2512319 w 2716767"/>
                  <a:gd name="connsiteY56" fmla="*/ 111571 h 2243019"/>
                  <a:gd name="connsiteX57" fmla="*/ 2534121 w 2716767"/>
                  <a:gd name="connsiteY57" fmla="*/ 109642 h 2243019"/>
                  <a:gd name="connsiteX58" fmla="*/ 2547389 w 2716767"/>
                  <a:gd name="connsiteY58" fmla="*/ 112311 h 2243019"/>
                  <a:gd name="connsiteX59" fmla="*/ 2561518 w 2716767"/>
                  <a:gd name="connsiteY59" fmla="*/ 108256 h 2243019"/>
                  <a:gd name="connsiteX60" fmla="*/ 2586206 w 2716767"/>
                  <a:gd name="connsiteY60" fmla="*/ 107714 h 2243019"/>
                  <a:gd name="connsiteX61" fmla="*/ 2604411 w 2716767"/>
                  <a:gd name="connsiteY61" fmla="*/ 125480 h 2243019"/>
                  <a:gd name="connsiteX62" fmla="*/ 2549147 w 2716767"/>
                  <a:gd name="connsiteY62" fmla="*/ 149146 h 2243019"/>
                  <a:gd name="connsiteX63" fmla="*/ 2472426 w 2716767"/>
                  <a:gd name="connsiteY63" fmla="*/ 174045 h 2243019"/>
                  <a:gd name="connsiteX64" fmla="*/ 2438665 w 2716767"/>
                  <a:gd name="connsiteY64" fmla="*/ 215265 h 2243019"/>
                  <a:gd name="connsiteX65" fmla="*/ 2444786 w 2716767"/>
                  <a:gd name="connsiteY65" fmla="*/ 209482 h 2243019"/>
                  <a:gd name="connsiteX66" fmla="*/ 2453560 w 2716767"/>
                  <a:gd name="connsiteY66" fmla="*/ 216810 h 2243019"/>
                  <a:gd name="connsiteX67" fmla="*/ 2458631 w 2716767"/>
                  <a:gd name="connsiteY67" fmla="*/ 212387 h 2243019"/>
                  <a:gd name="connsiteX68" fmla="*/ 2491366 w 2716767"/>
                  <a:gd name="connsiteY68" fmla="*/ 208617 h 2243019"/>
                  <a:gd name="connsiteX69" fmla="*/ 2567038 w 2716767"/>
                  <a:gd name="connsiteY69" fmla="*/ 202637 h 2243019"/>
                  <a:gd name="connsiteX70" fmla="*/ 2638240 w 2716767"/>
                  <a:gd name="connsiteY70" fmla="*/ 207922 h 2243019"/>
                  <a:gd name="connsiteX71" fmla="*/ 2678573 w 2716767"/>
                  <a:gd name="connsiteY71" fmla="*/ 232510 h 2243019"/>
                  <a:gd name="connsiteX72" fmla="*/ 2678573 w 2716767"/>
                  <a:gd name="connsiteY72" fmla="*/ 232510 h 2243019"/>
                  <a:gd name="connsiteX73" fmla="*/ 2472145 w 2716767"/>
                  <a:gd name="connsiteY73" fmla="*/ 476750 h 2243019"/>
                  <a:gd name="connsiteX74" fmla="*/ 2467402 w 2716767"/>
                  <a:gd name="connsiteY74" fmla="*/ 506171 h 2243019"/>
                  <a:gd name="connsiteX75" fmla="*/ 2463470 w 2716767"/>
                  <a:gd name="connsiteY75" fmla="*/ 541770 h 2243019"/>
                  <a:gd name="connsiteX76" fmla="*/ 2444472 w 2716767"/>
                  <a:gd name="connsiteY76" fmla="*/ 613967 h 2243019"/>
                  <a:gd name="connsiteX77" fmla="*/ 2389200 w 2716767"/>
                  <a:gd name="connsiteY77" fmla="*/ 731178 h 2243019"/>
                  <a:gd name="connsiteX78" fmla="*/ 2346687 w 2716767"/>
                  <a:gd name="connsiteY78" fmla="*/ 782908 h 2243019"/>
                  <a:gd name="connsiteX79" fmla="*/ 2300442 w 2716767"/>
                  <a:gd name="connsiteY79" fmla="*/ 829634 h 2243019"/>
                  <a:gd name="connsiteX80" fmla="*/ 2180059 w 2716767"/>
                  <a:gd name="connsiteY80" fmla="*/ 896047 h 2243019"/>
                  <a:gd name="connsiteX81" fmla="*/ 2038242 w 2716767"/>
                  <a:gd name="connsiteY81" fmla="*/ 914223 h 2243019"/>
                  <a:gd name="connsiteX82" fmla="*/ 1973368 w 2716767"/>
                  <a:gd name="connsiteY82" fmla="*/ 912064 h 2243019"/>
                  <a:gd name="connsiteX83" fmla="*/ 1904983 w 2716767"/>
                  <a:gd name="connsiteY83" fmla="*/ 898478 h 2243019"/>
                  <a:gd name="connsiteX84" fmla="*/ 1786693 w 2716767"/>
                  <a:gd name="connsiteY84" fmla="*/ 856624 h 2243019"/>
                  <a:gd name="connsiteX85" fmla="*/ 1663290 w 2716767"/>
                  <a:gd name="connsiteY85" fmla="*/ 794078 h 2243019"/>
                  <a:gd name="connsiteX86" fmla="*/ 1631587 w 2716767"/>
                  <a:gd name="connsiteY86" fmla="*/ 776895 h 2243019"/>
                  <a:gd name="connsiteX87" fmla="*/ 1606181 w 2716767"/>
                  <a:gd name="connsiteY87" fmla="*/ 758117 h 2243019"/>
                  <a:gd name="connsiteX88" fmla="*/ 1576087 w 2716767"/>
                  <a:gd name="connsiteY88" fmla="*/ 737245 h 2243019"/>
                  <a:gd name="connsiteX89" fmla="*/ 1558005 w 2716767"/>
                  <a:gd name="connsiteY89" fmla="*/ 722485 h 2243019"/>
                  <a:gd name="connsiteX90" fmla="*/ 1561695 w 2716767"/>
                  <a:gd name="connsiteY90" fmla="*/ 691196 h 2243019"/>
                  <a:gd name="connsiteX91" fmla="*/ 1573497 w 2716767"/>
                  <a:gd name="connsiteY91" fmla="*/ 654848 h 2243019"/>
                  <a:gd name="connsiteX92" fmla="*/ 1589274 w 2716767"/>
                  <a:gd name="connsiteY92" fmla="*/ 581675 h 2243019"/>
                  <a:gd name="connsiteX93" fmla="*/ 1548723 w 2716767"/>
                  <a:gd name="connsiteY93" fmla="*/ 644023 h 2243019"/>
                  <a:gd name="connsiteX94" fmla="*/ 1528236 w 2716767"/>
                  <a:gd name="connsiteY94" fmla="*/ 726758 h 2243019"/>
                  <a:gd name="connsiteX95" fmla="*/ 1555927 w 2716767"/>
                  <a:gd name="connsiteY95" fmla="*/ 901574 h 2243019"/>
                  <a:gd name="connsiteX96" fmla="*/ 1560552 w 2716767"/>
                  <a:gd name="connsiteY96" fmla="*/ 927153 h 2243019"/>
                  <a:gd name="connsiteX97" fmla="*/ 1535748 w 2716767"/>
                  <a:gd name="connsiteY97" fmla="*/ 947881 h 2243019"/>
                  <a:gd name="connsiteX98" fmla="*/ 1449718 w 2716767"/>
                  <a:gd name="connsiteY98" fmla="*/ 970843 h 2243019"/>
                  <a:gd name="connsiteX99" fmla="*/ 1425377 w 2716767"/>
                  <a:gd name="connsiteY99" fmla="*/ 979057 h 2243019"/>
                  <a:gd name="connsiteX100" fmla="*/ 1410270 w 2716767"/>
                  <a:gd name="connsiteY100" fmla="*/ 977907 h 2243019"/>
                  <a:gd name="connsiteX101" fmla="*/ 1394618 w 2716767"/>
                  <a:gd name="connsiteY101" fmla="*/ 981572 h 2243019"/>
                  <a:gd name="connsiteX102" fmla="*/ 1381644 w 2716767"/>
                  <a:gd name="connsiteY102" fmla="*/ 979461 h 2243019"/>
                  <a:gd name="connsiteX103" fmla="*/ 1365272 w 2716767"/>
                  <a:gd name="connsiteY103" fmla="*/ 982028 h 2243019"/>
                  <a:gd name="connsiteX104" fmla="*/ 1358950 w 2716767"/>
                  <a:gd name="connsiteY104" fmla="*/ 988115 h 2243019"/>
                  <a:gd name="connsiteX105" fmla="*/ 1353828 w 2716767"/>
                  <a:gd name="connsiteY105" fmla="*/ 983303 h 2243019"/>
                  <a:gd name="connsiteX106" fmla="*/ 1345028 w 2716767"/>
                  <a:gd name="connsiteY106" fmla="*/ 981432 h 2243019"/>
                  <a:gd name="connsiteX107" fmla="*/ 1325671 w 2716767"/>
                  <a:gd name="connsiteY107" fmla="*/ 981977 h 2243019"/>
                  <a:gd name="connsiteX108" fmla="*/ 1292659 w 2716767"/>
                  <a:gd name="connsiteY108" fmla="*/ 983339 h 2243019"/>
                  <a:gd name="connsiteX109" fmla="*/ 1286032 w 2716767"/>
                  <a:gd name="connsiteY109" fmla="*/ 984995 h 2243019"/>
                  <a:gd name="connsiteX110" fmla="*/ 1281583 w 2716767"/>
                  <a:gd name="connsiteY110" fmla="*/ 982348 h 2243019"/>
                  <a:gd name="connsiteX111" fmla="*/ 1257738 w 2716767"/>
                  <a:gd name="connsiteY111" fmla="*/ 981399 h 2243019"/>
                  <a:gd name="connsiteX112" fmla="*/ 1202813 w 2716767"/>
                  <a:gd name="connsiteY112" fmla="*/ 975745 h 2243019"/>
                  <a:gd name="connsiteX113" fmla="*/ 1089855 w 2716767"/>
                  <a:gd name="connsiteY113" fmla="*/ 957856 h 2243019"/>
                  <a:gd name="connsiteX114" fmla="*/ 1033260 w 2716767"/>
                  <a:gd name="connsiteY114" fmla="*/ 946570 h 2243019"/>
                  <a:gd name="connsiteX115" fmla="*/ 1014012 w 2716767"/>
                  <a:gd name="connsiteY115" fmla="*/ 941389 h 2243019"/>
                  <a:gd name="connsiteX116" fmla="*/ 1001934 w 2716767"/>
                  <a:gd name="connsiteY116" fmla="*/ 942207 h 2243019"/>
                  <a:gd name="connsiteX117" fmla="*/ 988155 w 2716767"/>
                  <a:gd name="connsiteY117" fmla="*/ 930456 h 2243019"/>
                  <a:gd name="connsiteX118" fmla="*/ 973431 w 2716767"/>
                  <a:gd name="connsiteY118" fmla="*/ 923785 h 2243019"/>
                  <a:gd name="connsiteX119" fmla="*/ 966864 w 2716767"/>
                  <a:gd name="connsiteY119" fmla="*/ 907201 h 2243019"/>
                  <a:gd name="connsiteX120" fmla="*/ 967471 w 2716767"/>
                  <a:gd name="connsiteY120" fmla="*/ 879819 h 2243019"/>
                  <a:gd name="connsiteX121" fmla="*/ 973230 w 2716767"/>
                  <a:gd name="connsiteY121" fmla="*/ 820645 h 2243019"/>
                  <a:gd name="connsiteX122" fmla="*/ 977626 w 2716767"/>
                  <a:gd name="connsiteY122" fmla="*/ 805014 h 2243019"/>
                  <a:gd name="connsiteX123" fmla="*/ 981155 w 2716767"/>
                  <a:gd name="connsiteY123" fmla="*/ 800007 h 2243019"/>
                  <a:gd name="connsiteX124" fmla="*/ 977638 w 2716767"/>
                  <a:gd name="connsiteY124" fmla="*/ 788101 h 2243019"/>
                  <a:gd name="connsiteX125" fmla="*/ 987111 w 2716767"/>
                  <a:gd name="connsiteY125" fmla="*/ 768864 h 2243019"/>
                  <a:gd name="connsiteX126" fmla="*/ 991495 w 2716767"/>
                  <a:gd name="connsiteY126" fmla="*/ 746196 h 2243019"/>
                  <a:gd name="connsiteX127" fmla="*/ 1000122 w 2716767"/>
                  <a:gd name="connsiteY127" fmla="*/ 716496 h 2243019"/>
                  <a:gd name="connsiteX128" fmla="*/ 1006698 w 2716767"/>
                  <a:gd name="connsiteY128" fmla="*/ 693720 h 2243019"/>
                  <a:gd name="connsiteX129" fmla="*/ 1013566 w 2716767"/>
                  <a:gd name="connsiteY129" fmla="*/ 673043 h 2243019"/>
                  <a:gd name="connsiteX130" fmla="*/ 1023425 w 2716767"/>
                  <a:gd name="connsiteY130" fmla="*/ 655810 h 2243019"/>
                  <a:gd name="connsiteX131" fmla="*/ 1049318 w 2716767"/>
                  <a:gd name="connsiteY131" fmla="*/ 600145 h 2243019"/>
                  <a:gd name="connsiteX132" fmla="*/ 1100192 w 2716767"/>
                  <a:gd name="connsiteY132" fmla="*/ 717883 h 2243019"/>
                  <a:gd name="connsiteX133" fmla="*/ 1145907 w 2716767"/>
                  <a:gd name="connsiteY133" fmla="*/ 749280 h 2243019"/>
                  <a:gd name="connsiteX134" fmla="*/ 1196192 w 2716767"/>
                  <a:gd name="connsiteY134" fmla="*/ 727519 h 2243019"/>
                  <a:gd name="connsiteX135" fmla="*/ 1243131 w 2716767"/>
                  <a:gd name="connsiteY135" fmla="*/ 608910 h 2243019"/>
                  <a:gd name="connsiteX136" fmla="*/ 1243385 w 2716767"/>
                  <a:gd name="connsiteY136" fmla="*/ 574347 h 2243019"/>
                  <a:gd name="connsiteX137" fmla="*/ 1244198 w 2716767"/>
                  <a:gd name="connsiteY137" fmla="*/ 551754 h 2243019"/>
                  <a:gd name="connsiteX138" fmla="*/ 1264759 w 2716767"/>
                  <a:gd name="connsiteY138" fmla="*/ 546864 h 2243019"/>
                  <a:gd name="connsiteX139" fmla="*/ 1276383 w 2716767"/>
                  <a:gd name="connsiteY139" fmla="*/ 524303 h 2243019"/>
                  <a:gd name="connsiteX140" fmla="*/ 1333901 w 2716767"/>
                  <a:gd name="connsiteY140" fmla="*/ 546331 h 2243019"/>
                  <a:gd name="connsiteX141" fmla="*/ 1358325 w 2716767"/>
                  <a:gd name="connsiteY141" fmla="*/ 545447 h 2243019"/>
                  <a:gd name="connsiteX142" fmla="*/ 1364396 w 2716767"/>
                  <a:gd name="connsiteY142" fmla="*/ 546750 h 2243019"/>
                  <a:gd name="connsiteX143" fmla="*/ 1369147 w 2716767"/>
                  <a:gd name="connsiteY143" fmla="*/ 545519 h 2243019"/>
                  <a:gd name="connsiteX144" fmla="*/ 1372461 w 2716767"/>
                  <a:gd name="connsiteY144" fmla="*/ 547963 h 2243019"/>
                  <a:gd name="connsiteX145" fmla="*/ 1457528 w 2716767"/>
                  <a:gd name="connsiteY145" fmla="*/ 520695 h 2243019"/>
                  <a:gd name="connsiteX146" fmla="*/ 1492882 w 2716767"/>
                  <a:gd name="connsiteY146" fmla="*/ 480461 h 2243019"/>
                  <a:gd name="connsiteX147" fmla="*/ 1499611 w 2716767"/>
                  <a:gd name="connsiteY147" fmla="*/ 464979 h 2243019"/>
                  <a:gd name="connsiteX148" fmla="*/ 1520743 w 2716767"/>
                  <a:gd name="connsiteY148" fmla="*/ 466548 h 2243019"/>
                  <a:gd name="connsiteX149" fmla="*/ 1579035 w 2716767"/>
                  <a:gd name="connsiteY149" fmla="*/ 471989 h 2243019"/>
                  <a:gd name="connsiteX150" fmla="*/ 1619407 w 2716767"/>
                  <a:gd name="connsiteY150" fmla="*/ 483006 h 2243019"/>
                  <a:gd name="connsiteX151" fmla="*/ 1624805 w 2716767"/>
                  <a:gd name="connsiteY151" fmla="*/ 495505 h 2243019"/>
                  <a:gd name="connsiteX152" fmla="*/ 1643715 w 2716767"/>
                  <a:gd name="connsiteY152" fmla="*/ 502734 h 2243019"/>
                  <a:gd name="connsiteX153" fmla="*/ 1661074 w 2716767"/>
                  <a:gd name="connsiteY153" fmla="*/ 515945 h 2243019"/>
                  <a:gd name="connsiteX154" fmla="*/ 1683938 w 2716767"/>
                  <a:gd name="connsiteY154" fmla="*/ 528379 h 2243019"/>
                  <a:gd name="connsiteX155" fmla="*/ 1767540 w 2716767"/>
                  <a:gd name="connsiteY155" fmla="*/ 585714 h 2243019"/>
                  <a:gd name="connsiteX156" fmla="*/ 1867179 w 2716767"/>
                  <a:gd name="connsiteY156" fmla="*/ 651860 h 2243019"/>
                  <a:gd name="connsiteX157" fmla="*/ 1980314 w 2716767"/>
                  <a:gd name="connsiteY157" fmla="*/ 695259 h 2243019"/>
                  <a:gd name="connsiteX158" fmla="*/ 2036241 w 2716767"/>
                  <a:gd name="connsiteY158" fmla="*/ 704578 h 2243019"/>
                  <a:gd name="connsiteX159" fmla="*/ 2062137 w 2716767"/>
                  <a:gd name="connsiteY159" fmla="*/ 707552 h 2243019"/>
                  <a:gd name="connsiteX160" fmla="*/ 2074122 w 2716767"/>
                  <a:gd name="connsiteY160" fmla="*/ 710127 h 2243019"/>
                  <a:gd name="connsiteX161" fmla="*/ 2085070 w 2716767"/>
                  <a:gd name="connsiteY161" fmla="*/ 708561 h 2243019"/>
                  <a:gd name="connsiteX162" fmla="*/ 2103236 w 2716767"/>
                  <a:gd name="connsiteY162" fmla="*/ 710879 h 2243019"/>
                  <a:gd name="connsiteX163" fmla="*/ 2126064 w 2716767"/>
                  <a:gd name="connsiteY163" fmla="*/ 715631 h 2243019"/>
                  <a:gd name="connsiteX164" fmla="*/ 2151206 w 2716767"/>
                  <a:gd name="connsiteY164" fmla="*/ 709663 h 2243019"/>
                  <a:gd name="connsiteX165" fmla="*/ 2171812 w 2716767"/>
                  <a:gd name="connsiteY165" fmla="*/ 704665 h 2243019"/>
                  <a:gd name="connsiteX166" fmla="*/ 2240068 w 2716767"/>
                  <a:gd name="connsiteY166" fmla="*/ 629093 h 2243019"/>
                  <a:gd name="connsiteX167" fmla="*/ 2274089 w 2716767"/>
                  <a:gd name="connsiteY167" fmla="*/ 511235 h 2243019"/>
                  <a:gd name="connsiteX168" fmla="*/ 2262035 w 2716767"/>
                  <a:gd name="connsiteY168" fmla="*/ 445739 h 2243019"/>
                  <a:gd name="connsiteX169" fmla="*/ 2249467 w 2716767"/>
                  <a:gd name="connsiteY169" fmla="*/ 410368 h 2243019"/>
                  <a:gd name="connsiteX170" fmla="*/ 2276041 w 2716767"/>
                  <a:gd name="connsiteY170" fmla="*/ 419594 h 2243019"/>
                  <a:gd name="connsiteX171" fmla="*/ 2328551 w 2716767"/>
                  <a:gd name="connsiteY171" fmla="*/ 444026 h 2243019"/>
                  <a:gd name="connsiteX172" fmla="*/ 2350855 w 2716767"/>
                  <a:gd name="connsiteY172" fmla="*/ 448641 h 2243019"/>
                  <a:gd name="connsiteX173" fmla="*/ 2360879 w 2716767"/>
                  <a:gd name="connsiteY173" fmla="*/ 453995 h 2243019"/>
                  <a:gd name="connsiteX174" fmla="*/ 2374679 w 2716767"/>
                  <a:gd name="connsiteY174" fmla="*/ 449438 h 2243019"/>
                  <a:gd name="connsiteX175" fmla="*/ 2389334 w 2716767"/>
                  <a:gd name="connsiteY175" fmla="*/ 459074 h 2243019"/>
                  <a:gd name="connsiteX176" fmla="*/ 2404785 w 2716767"/>
                  <a:gd name="connsiteY176" fmla="*/ 458259 h 2243019"/>
                  <a:gd name="connsiteX177" fmla="*/ 2421923 w 2716767"/>
                  <a:gd name="connsiteY177" fmla="*/ 451082 h 2243019"/>
                  <a:gd name="connsiteX178" fmla="*/ 2423002 w 2716767"/>
                  <a:gd name="connsiteY178" fmla="*/ 460850 h 2243019"/>
                  <a:gd name="connsiteX179" fmla="*/ 2445205 w 2716767"/>
                  <a:gd name="connsiteY179" fmla="*/ 455226 h 2243019"/>
                  <a:gd name="connsiteX180" fmla="*/ 2466914 w 2716767"/>
                  <a:gd name="connsiteY180" fmla="*/ 447009 h 2243019"/>
                  <a:gd name="connsiteX181" fmla="*/ 2472145 w 2716767"/>
                  <a:gd name="connsiteY181" fmla="*/ 476750 h 2243019"/>
                  <a:gd name="connsiteX182" fmla="*/ 2472145 w 2716767"/>
                  <a:gd name="connsiteY182" fmla="*/ 476750 h 2243019"/>
                  <a:gd name="connsiteX183" fmla="*/ 1474346 w 2716767"/>
                  <a:gd name="connsiteY183" fmla="*/ 1007723 h 2243019"/>
                  <a:gd name="connsiteX184" fmla="*/ 1499646 w 2716767"/>
                  <a:gd name="connsiteY184" fmla="*/ 1000528 h 2243019"/>
                  <a:gd name="connsiteX185" fmla="*/ 1477500 w 2716767"/>
                  <a:gd name="connsiteY185" fmla="*/ 1018620 h 2243019"/>
                  <a:gd name="connsiteX186" fmla="*/ 1474346 w 2716767"/>
                  <a:gd name="connsiteY186" fmla="*/ 1007723 h 2243019"/>
                  <a:gd name="connsiteX187" fmla="*/ 1474346 w 2716767"/>
                  <a:gd name="connsiteY187" fmla="*/ 1007723 h 2243019"/>
                  <a:gd name="connsiteX188" fmla="*/ 1059237 w 2716767"/>
                  <a:gd name="connsiteY188" fmla="*/ 1011922 h 2243019"/>
                  <a:gd name="connsiteX189" fmla="*/ 1101215 w 2716767"/>
                  <a:gd name="connsiteY189" fmla="*/ 1020678 h 2243019"/>
                  <a:gd name="connsiteX190" fmla="*/ 1081153 w 2716767"/>
                  <a:gd name="connsiteY190" fmla="*/ 1030928 h 2243019"/>
                  <a:gd name="connsiteX191" fmla="*/ 1059237 w 2716767"/>
                  <a:gd name="connsiteY191" fmla="*/ 1011922 h 2243019"/>
                  <a:gd name="connsiteX192" fmla="*/ 1059237 w 2716767"/>
                  <a:gd name="connsiteY192" fmla="*/ 1011922 h 2243019"/>
                  <a:gd name="connsiteX193" fmla="*/ 1532160 w 2716767"/>
                  <a:gd name="connsiteY193" fmla="*/ 1392825 h 2243019"/>
                  <a:gd name="connsiteX194" fmla="*/ 1528455 w 2716767"/>
                  <a:gd name="connsiteY194" fmla="*/ 1369968 h 2243019"/>
                  <a:gd name="connsiteX195" fmla="*/ 1540356 w 2716767"/>
                  <a:gd name="connsiteY195" fmla="*/ 1355128 h 2243019"/>
                  <a:gd name="connsiteX196" fmla="*/ 1546340 w 2716767"/>
                  <a:gd name="connsiteY196" fmla="*/ 1375535 h 2243019"/>
                  <a:gd name="connsiteX197" fmla="*/ 1532160 w 2716767"/>
                  <a:gd name="connsiteY197" fmla="*/ 1392825 h 2243019"/>
                  <a:gd name="connsiteX198" fmla="*/ 1532160 w 2716767"/>
                  <a:gd name="connsiteY198" fmla="*/ 1392825 h 2243019"/>
                  <a:gd name="connsiteX199" fmla="*/ 1584582 w 2716767"/>
                  <a:gd name="connsiteY199" fmla="*/ 1344416 h 2243019"/>
                  <a:gd name="connsiteX200" fmla="*/ 1578186 w 2716767"/>
                  <a:gd name="connsiteY200" fmla="*/ 1306847 h 2243019"/>
                  <a:gd name="connsiteX201" fmla="*/ 1569386 w 2716767"/>
                  <a:gd name="connsiteY201" fmla="*/ 1267200 h 2243019"/>
                  <a:gd name="connsiteX202" fmla="*/ 1667665 w 2716767"/>
                  <a:gd name="connsiteY202" fmla="*/ 1365297 h 2243019"/>
                  <a:gd name="connsiteX203" fmla="*/ 1694314 w 2716767"/>
                  <a:gd name="connsiteY203" fmla="*/ 1434976 h 2243019"/>
                  <a:gd name="connsiteX204" fmla="*/ 1682870 w 2716767"/>
                  <a:gd name="connsiteY204" fmla="*/ 1497384 h 2243019"/>
                  <a:gd name="connsiteX205" fmla="*/ 1663284 w 2716767"/>
                  <a:gd name="connsiteY205" fmla="*/ 1518891 h 2243019"/>
                  <a:gd name="connsiteX206" fmla="*/ 1645623 w 2716767"/>
                  <a:gd name="connsiteY206" fmla="*/ 1541380 h 2243019"/>
                  <a:gd name="connsiteX207" fmla="*/ 1626802 w 2716767"/>
                  <a:gd name="connsiteY207" fmla="*/ 1551908 h 2243019"/>
                  <a:gd name="connsiteX208" fmla="*/ 1609178 w 2716767"/>
                  <a:gd name="connsiteY208" fmla="*/ 1564054 h 2243019"/>
                  <a:gd name="connsiteX209" fmla="*/ 1572511 w 2716767"/>
                  <a:gd name="connsiteY209" fmla="*/ 1581194 h 2243019"/>
                  <a:gd name="connsiteX210" fmla="*/ 1570415 w 2716767"/>
                  <a:gd name="connsiteY210" fmla="*/ 1564815 h 2243019"/>
                  <a:gd name="connsiteX211" fmla="*/ 1578943 w 2716767"/>
                  <a:gd name="connsiteY211" fmla="*/ 1531126 h 2243019"/>
                  <a:gd name="connsiteX212" fmla="*/ 1589857 w 2716767"/>
                  <a:gd name="connsiteY212" fmla="*/ 1437249 h 2243019"/>
                  <a:gd name="connsiteX213" fmla="*/ 1584582 w 2716767"/>
                  <a:gd name="connsiteY213" fmla="*/ 1344416 h 2243019"/>
                  <a:gd name="connsiteX214" fmla="*/ 1584582 w 2716767"/>
                  <a:gd name="connsiteY214" fmla="*/ 1344416 h 2243019"/>
                  <a:gd name="connsiteX215" fmla="*/ 1543508 w 2716767"/>
                  <a:gd name="connsiteY215" fmla="*/ 1485047 h 2243019"/>
                  <a:gd name="connsiteX216" fmla="*/ 1540467 w 2716767"/>
                  <a:gd name="connsiteY216" fmla="*/ 1496980 h 2243019"/>
                  <a:gd name="connsiteX217" fmla="*/ 1543508 w 2716767"/>
                  <a:gd name="connsiteY217" fmla="*/ 1485047 h 2243019"/>
                  <a:gd name="connsiteX218" fmla="*/ 1543508 w 2716767"/>
                  <a:gd name="connsiteY218" fmla="*/ 1485047 h 2243019"/>
                  <a:gd name="connsiteX219" fmla="*/ 1572442 w 2716767"/>
                  <a:gd name="connsiteY219" fmla="*/ 965351 h 2243019"/>
                  <a:gd name="connsiteX220" fmla="*/ 1585656 w 2716767"/>
                  <a:gd name="connsiteY220" fmla="*/ 970253 h 2243019"/>
                  <a:gd name="connsiteX221" fmla="*/ 1600939 w 2716767"/>
                  <a:gd name="connsiteY221" fmla="*/ 962788 h 2243019"/>
                  <a:gd name="connsiteX222" fmla="*/ 1657554 w 2716767"/>
                  <a:gd name="connsiteY222" fmla="*/ 987768 h 2243019"/>
                  <a:gd name="connsiteX223" fmla="*/ 1651230 w 2716767"/>
                  <a:gd name="connsiteY223" fmla="*/ 1016195 h 2243019"/>
                  <a:gd name="connsiteX224" fmla="*/ 1665398 w 2716767"/>
                  <a:gd name="connsiteY224" fmla="*/ 1046305 h 2243019"/>
                  <a:gd name="connsiteX225" fmla="*/ 1648548 w 2716767"/>
                  <a:gd name="connsiteY225" fmla="*/ 1071812 h 2243019"/>
                  <a:gd name="connsiteX226" fmla="*/ 1654666 w 2716767"/>
                  <a:gd name="connsiteY226" fmla="*/ 1100119 h 2243019"/>
                  <a:gd name="connsiteX227" fmla="*/ 1692496 w 2716767"/>
                  <a:gd name="connsiteY227" fmla="*/ 1070413 h 2243019"/>
                  <a:gd name="connsiteX228" fmla="*/ 1711119 w 2716767"/>
                  <a:gd name="connsiteY228" fmla="*/ 1085509 h 2243019"/>
                  <a:gd name="connsiteX229" fmla="*/ 1743818 w 2716767"/>
                  <a:gd name="connsiteY229" fmla="*/ 1104877 h 2243019"/>
                  <a:gd name="connsiteX230" fmla="*/ 1768264 w 2716767"/>
                  <a:gd name="connsiteY230" fmla="*/ 1105901 h 2243019"/>
                  <a:gd name="connsiteX231" fmla="*/ 1764607 w 2716767"/>
                  <a:gd name="connsiteY231" fmla="*/ 1079020 h 2243019"/>
                  <a:gd name="connsiteX232" fmla="*/ 1716047 w 2716767"/>
                  <a:gd name="connsiteY232" fmla="*/ 1032958 h 2243019"/>
                  <a:gd name="connsiteX233" fmla="*/ 1730774 w 2716767"/>
                  <a:gd name="connsiteY233" fmla="*/ 1037255 h 2243019"/>
                  <a:gd name="connsiteX234" fmla="*/ 1739524 w 2716767"/>
                  <a:gd name="connsiteY234" fmla="*/ 1048799 h 2243019"/>
                  <a:gd name="connsiteX235" fmla="*/ 1759457 w 2716767"/>
                  <a:gd name="connsiteY235" fmla="*/ 1058244 h 2243019"/>
                  <a:gd name="connsiteX236" fmla="*/ 1797392 w 2716767"/>
                  <a:gd name="connsiteY236" fmla="*/ 1088401 h 2243019"/>
                  <a:gd name="connsiteX237" fmla="*/ 1817415 w 2716767"/>
                  <a:gd name="connsiteY237" fmla="*/ 1108800 h 2243019"/>
                  <a:gd name="connsiteX238" fmla="*/ 1834280 w 2716767"/>
                  <a:gd name="connsiteY238" fmla="*/ 1140521 h 2243019"/>
                  <a:gd name="connsiteX239" fmla="*/ 1826775 w 2716767"/>
                  <a:gd name="connsiteY239" fmla="*/ 1178886 h 2243019"/>
                  <a:gd name="connsiteX240" fmla="*/ 1803163 w 2716767"/>
                  <a:gd name="connsiteY240" fmla="*/ 1186067 h 2243019"/>
                  <a:gd name="connsiteX241" fmla="*/ 1787719 w 2716767"/>
                  <a:gd name="connsiteY241" fmla="*/ 1206585 h 2243019"/>
                  <a:gd name="connsiteX242" fmla="*/ 1807996 w 2716767"/>
                  <a:gd name="connsiteY242" fmla="*/ 1218845 h 2243019"/>
                  <a:gd name="connsiteX243" fmla="*/ 1833823 w 2716767"/>
                  <a:gd name="connsiteY243" fmla="*/ 1254743 h 2243019"/>
                  <a:gd name="connsiteX244" fmla="*/ 1852868 w 2716767"/>
                  <a:gd name="connsiteY244" fmla="*/ 1256959 h 2243019"/>
                  <a:gd name="connsiteX245" fmla="*/ 1854247 w 2716767"/>
                  <a:gd name="connsiteY245" fmla="*/ 1224726 h 2243019"/>
                  <a:gd name="connsiteX246" fmla="*/ 1899786 w 2716767"/>
                  <a:gd name="connsiteY246" fmla="*/ 1225202 h 2243019"/>
                  <a:gd name="connsiteX247" fmla="*/ 1912823 w 2716767"/>
                  <a:gd name="connsiteY247" fmla="*/ 1244906 h 2243019"/>
                  <a:gd name="connsiteX248" fmla="*/ 1928528 w 2716767"/>
                  <a:gd name="connsiteY248" fmla="*/ 1278085 h 2243019"/>
                  <a:gd name="connsiteX249" fmla="*/ 1941653 w 2716767"/>
                  <a:gd name="connsiteY249" fmla="*/ 1314405 h 2243019"/>
                  <a:gd name="connsiteX250" fmla="*/ 1936270 w 2716767"/>
                  <a:gd name="connsiteY250" fmla="*/ 1329393 h 2243019"/>
                  <a:gd name="connsiteX251" fmla="*/ 1907139 w 2716767"/>
                  <a:gd name="connsiteY251" fmla="*/ 1312198 h 2243019"/>
                  <a:gd name="connsiteX252" fmla="*/ 1891661 w 2716767"/>
                  <a:gd name="connsiteY252" fmla="*/ 1335358 h 2243019"/>
                  <a:gd name="connsiteX253" fmla="*/ 1912509 w 2716767"/>
                  <a:gd name="connsiteY253" fmla="*/ 1361347 h 2243019"/>
                  <a:gd name="connsiteX254" fmla="*/ 1888273 w 2716767"/>
                  <a:gd name="connsiteY254" fmla="*/ 1393712 h 2243019"/>
                  <a:gd name="connsiteX255" fmla="*/ 1909022 w 2716767"/>
                  <a:gd name="connsiteY255" fmla="*/ 1419102 h 2243019"/>
                  <a:gd name="connsiteX256" fmla="*/ 1934969 w 2716767"/>
                  <a:gd name="connsiteY256" fmla="*/ 1397272 h 2243019"/>
                  <a:gd name="connsiteX257" fmla="*/ 1956451 w 2716767"/>
                  <a:gd name="connsiteY257" fmla="*/ 1421611 h 2243019"/>
                  <a:gd name="connsiteX258" fmla="*/ 1959343 w 2716767"/>
                  <a:gd name="connsiteY258" fmla="*/ 1428098 h 2243019"/>
                  <a:gd name="connsiteX259" fmla="*/ 1953889 w 2716767"/>
                  <a:gd name="connsiteY259" fmla="*/ 1434278 h 2243019"/>
                  <a:gd name="connsiteX260" fmla="*/ 1955593 w 2716767"/>
                  <a:gd name="connsiteY260" fmla="*/ 1439351 h 2243019"/>
                  <a:gd name="connsiteX261" fmla="*/ 1954535 w 2716767"/>
                  <a:gd name="connsiteY261" fmla="*/ 1452263 h 2243019"/>
                  <a:gd name="connsiteX262" fmla="*/ 1953189 w 2716767"/>
                  <a:gd name="connsiteY262" fmla="*/ 1474959 h 2243019"/>
                  <a:gd name="connsiteX263" fmla="*/ 1950283 w 2716767"/>
                  <a:gd name="connsiteY263" fmla="*/ 1522745 h 2243019"/>
                  <a:gd name="connsiteX264" fmla="*/ 1957986 w 2716767"/>
                  <a:gd name="connsiteY264" fmla="*/ 1554457 h 2243019"/>
                  <a:gd name="connsiteX265" fmla="*/ 1941739 w 2716767"/>
                  <a:gd name="connsiteY265" fmla="*/ 1575625 h 2243019"/>
                  <a:gd name="connsiteX266" fmla="*/ 1945794 w 2716767"/>
                  <a:gd name="connsiteY266" fmla="*/ 1587061 h 2243019"/>
                  <a:gd name="connsiteX267" fmla="*/ 1948509 w 2716767"/>
                  <a:gd name="connsiteY267" fmla="*/ 1579922 h 2243019"/>
                  <a:gd name="connsiteX268" fmla="*/ 1948638 w 2716767"/>
                  <a:gd name="connsiteY268" fmla="*/ 1589690 h 2243019"/>
                  <a:gd name="connsiteX269" fmla="*/ 1946799 w 2716767"/>
                  <a:gd name="connsiteY269" fmla="*/ 1594724 h 2243019"/>
                  <a:gd name="connsiteX270" fmla="*/ 1939177 w 2716767"/>
                  <a:gd name="connsiteY270" fmla="*/ 1599503 h 2243019"/>
                  <a:gd name="connsiteX271" fmla="*/ 1929533 w 2716767"/>
                  <a:gd name="connsiteY271" fmla="*/ 1610753 h 2243019"/>
                  <a:gd name="connsiteX272" fmla="*/ 1918843 w 2716767"/>
                  <a:gd name="connsiteY272" fmla="*/ 1633242 h 2243019"/>
                  <a:gd name="connsiteX273" fmla="*/ 1894469 w 2716767"/>
                  <a:gd name="connsiteY273" fmla="*/ 1665783 h 2243019"/>
                  <a:gd name="connsiteX274" fmla="*/ 1871243 w 2716767"/>
                  <a:gd name="connsiteY274" fmla="*/ 1689287 h 2243019"/>
                  <a:gd name="connsiteX275" fmla="*/ 1861330 w 2716767"/>
                  <a:gd name="connsiteY275" fmla="*/ 1706655 h 2243019"/>
                  <a:gd name="connsiteX276" fmla="*/ 1834624 w 2716767"/>
                  <a:gd name="connsiteY276" fmla="*/ 1724814 h 2243019"/>
                  <a:gd name="connsiteX277" fmla="*/ 1819924 w 2716767"/>
                  <a:gd name="connsiteY277" fmla="*/ 1738118 h 2243019"/>
                  <a:gd name="connsiteX278" fmla="*/ 1809111 w 2716767"/>
                  <a:gd name="connsiteY278" fmla="*/ 1746009 h 2243019"/>
                  <a:gd name="connsiteX279" fmla="*/ 1783661 w 2716767"/>
                  <a:gd name="connsiteY279" fmla="*/ 1726386 h 2243019"/>
                  <a:gd name="connsiteX280" fmla="*/ 1766302 w 2716767"/>
                  <a:gd name="connsiteY280" fmla="*/ 1708143 h 2243019"/>
                  <a:gd name="connsiteX281" fmla="*/ 1779092 w 2716767"/>
                  <a:gd name="connsiteY281" fmla="*/ 1685280 h 2243019"/>
                  <a:gd name="connsiteX282" fmla="*/ 1778374 w 2716767"/>
                  <a:gd name="connsiteY282" fmla="*/ 1662310 h 2243019"/>
                  <a:gd name="connsiteX283" fmla="*/ 1748453 w 2716767"/>
                  <a:gd name="connsiteY283" fmla="*/ 1681316 h 2243019"/>
                  <a:gd name="connsiteX284" fmla="*/ 1720575 w 2716767"/>
                  <a:gd name="connsiteY284" fmla="*/ 1671739 h 2243019"/>
                  <a:gd name="connsiteX285" fmla="*/ 1699774 w 2716767"/>
                  <a:gd name="connsiteY285" fmla="*/ 1691138 h 2243019"/>
                  <a:gd name="connsiteX286" fmla="*/ 1714457 w 2716767"/>
                  <a:gd name="connsiteY286" fmla="*/ 1718909 h 2243019"/>
                  <a:gd name="connsiteX287" fmla="*/ 1699068 w 2716767"/>
                  <a:gd name="connsiteY287" fmla="*/ 1743532 h 2243019"/>
                  <a:gd name="connsiteX288" fmla="*/ 1700878 w 2716767"/>
                  <a:gd name="connsiteY288" fmla="*/ 1772426 h 2243019"/>
                  <a:gd name="connsiteX289" fmla="*/ 1723538 w 2716767"/>
                  <a:gd name="connsiteY289" fmla="*/ 1764287 h 2243019"/>
                  <a:gd name="connsiteX290" fmla="*/ 1740577 w 2716767"/>
                  <a:gd name="connsiteY290" fmla="*/ 1746742 h 2243019"/>
                  <a:gd name="connsiteX291" fmla="*/ 1772136 w 2716767"/>
                  <a:gd name="connsiteY291" fmla="*/ 1767977 h 2243019"/>
                  <a:gd name="connsiteX292" fmla="*/ 1745884 w 2716767"/>
                  <a:gd name="connsiteY292" fmla="*/ 1785818 h 2243019"/>
                  <a:gd name="connsiteX293" fmla="*/ 1704747 w 2716767"/>
                  <a:gd name="connsiteY293" fmla="*/ 1800099 h 2243019"/>
                  <a:gd name="connsiteX294" fmla="*/ 1669560 w 2716767"/>
                  <a:gd name="connsiteY294" fmla="*/ 1814772 h 2243019"/>
                  <a:gd name="connsiteX295" fmla="*/ 1623803 w 2716767"/>
                  <a:gd name="connsiteY295" fmla="*/ 1828753 h 2243019"/>
                  <a:gd name="connsiteX296" fmla="*/ 1584660 w 2716767"/>
                  <a:gd name="connsiteY296" fmla="*/ 1843591 h 2243019"/>
                  <a:gd name="connsiteX297" fmla="*/ 1538439 w 2716767"/>
                  <a:gd name="connsiteY297" fmla="*/ 1854308 h 2243019"/>
                  <a:gd name="connsiteX298" fmla="*/ 1496534 w 2716767"/>
                  <a:gd name="connsiteY298" fmla="*/ 1860812 h 2243019"/>
                  <a:gd name="connsiteX299" fmla="*/ 1478819 w 2716767"/>
                  <a:gd name="connsiteY299" fmla="*/ 1841141 h 2243019"/>
                  <a:gd name="connsiteX300" fmla="*/ 1459582 w 2716767"/>
                  <a:gd name="connsiteY300" fmla="*/ 1803006 h 2243019"/>
                  <a:gd name="connsiteX301" fmla="*/ 1469782 w 2716767"/>
                  <a:gd name="connsiteY301" fmla="*/ 1776406 h 2243019"/>
                  <a:gd name="connsiteX302" fmla="*/ 1484169 w 2716767"/>
                  <a:gd name="connsiteY302" fmla="*/ 1772342 h 2243019"/>
                  <a:gd name="connsiteX303" fmla="*/ 1513581 w 2716767"/>
                  <a:gd name="connsiteY303" fmla="*/ 1765512 h 2243019"/>
                  <a:gd name="connsiteX304" fmla="*/ 1537007 w 2716767"/>
                  <a:gd name="connsiteY304" fmla="*/ 1755927 h 2243019"/>
                  <a:gd name="connsiteX305" fmla="*/ 1573393 w 2716767"/>
                  <a:gd name="connsiteY305" fmla="*/ 1775229 h 2243019"/>
                  <a:gd name="connsiteX306" fmla="*/ 1592854 w 2716767"/>
                  <a:gd name="connsiteY306" fmla="*/ 1764925 h 2243019"/>
                  <a:gd name="connsiteX307" fmla="*/ 1579194 w 2716767"/>
                  <a:gd name="connsiteY307" fmla="*/ 1737223 h 2243019"/>
                  <a:gd name="connsiteX308" fmla="*/ 1555840 w 2716767"/>
                  <a:gd name="connsiteY308" fmla="*/ 1716531 h 2243019"/>
                  <a:gd name="connsiteX309" fmla="*/ 1568076 w 2716767"/>
                  <a:gd name="connsiteY309" fmla="*/ 1683310 h 2243019"/>
                  <a:gd name="connsiteX310" fmla="*/ 1551791 w 2716767"/>
                  <a:gd name="connsiteY310" fmla="*/ 1669637 h 2243019"/>
                  <a:gd name="connsiteX311" fmla="*/ 1524235 w 2716767"/>
                  <a:gd name="connsiteY311" fmla="*/ 1691383 h 2243019"/>
                  <a:gd name="connsiteX312" fmla="*/ 1541735 w 2716767"/>
                  <a:gd name="connsiteY312" fmla="*/ 1650442 h 2243019"/>
                  <a:gd name="connsiteX313" fmla="*/ 1566378 w 2716767"/>
                  <a:gd name="connsiteY313" fmla="*/ 1625289 h 2243019"/>
                  <a:gd name="connsiteX314" fmla="*/ 1578677 w 2716767"/>
                  <a:gd name="connsiteY314" fmla="*/ 1624567 h 2243019"/>
                  <a:gd name="connsiteX315" fmla="*/ 1599058 w 2716767"/>
                  <a:gd name="connsiteY315" fmla="*/ 1621039 h 2243019"/>
                  <a:gd name="connsiteX316" fmla="*/ 1641012 w 2716767"/>
                  <a:gd name="connsiteY316" fmla="*/ 1599081 h 2243019"/>
                  <a:gd name="connsiteX317" fmla="*/ 1662626 w 2716767"/>
                  <a:gd name="connsiteY317" fmla="*/ 1617659 h 2243019"/>
                  <a:gd name="connsiteX318" fmla="*/ 1670365 w 2716767"/>
                  <a:gd name="connsiteY318" fmla="*/ 1577574 h 2243019"/>
                  <a:gd name="connsiteX319" fmla="*/ 1751587 w 2716767"/>
                  <a:gd name="connsiteY319" fmla="*/ 1558820 h 2243019"/>
                  <a:gd name="connsiteX320" fmla="*/ 1755764 w 2716767"/>
                  <a:gd name="connsiteY320" fmla="*/ 1531073 h 2243019"/>
                  <a:gd name="connsiteX321" fmla="*/ 1717516 w 2716767"/>
                  <a:gd name="connsiteY321" fmla="*/ 1530983 h 2243019"/>
                  <a:gd name="connsiteX322" fmla="*/ 1731026 w 2716767"/>
                  <a:gd name="connsiteY322" fmla="*/ 1495851 h 2243019"/>
                  <a:gd name="connsiteX323" fmla="*/ 1735849 w 2716767"/>
                  <a:gd name="connsiteY323" fmla="*/ 1435617 h 2243019"/>
                  <a:gd name="connsiteX324" fmla="*/ 1774496 w 2716767"/>
                  <a:gd name="connsiteY324" fmla="*/ 1452934 h 2243019"/>
                  <a:gd name="connsiteX325" fmla="*/ 1786200 w 2716767"/>
                  <a:gd name="connsiteY325" fmla="*/ 1429571 h 2243019"/>
                  <a:gd name="connsiteX326" fmla="*/ 1755594 w 2716767"/>
                  <a:gd name="connsiteY326" fmla="*/ 1396038 h 2243019"/>
                  <a:gd name="connsiteX327" fmla="*/ 1736187 w 2716767"/>
                  <a:gd name="connsiteY327" fmla="*/ 1380078 h 2243019"/>
                  <a:gd name="connsiteX328" fmla="*/ 1740287 w 2716767"/>
                  <a:gd name="connsiteY328" fmla="*/ 1365800 h 2243019"/>
                  <a:gd name="connsiteX329" fmla="*/ 1743923 w 2716767"/>
                  <a:gd name="connsiteY329" fmla="*/ 1328542 h 2243019"/>
                  <a:gd name="connsiteX330" fmla="*/ 1719274 w 2716767"/>
                  <a:gd name="connsiteY330" fmla="*/ 1345605 h 2243019"/>
                  <a:gd name="connsiteX331" fmla="*/ 1698177 w 2716767"/>
                  <a:gd name="connsiteY331" fmla="*/ 1327851 h 2243019"/>
                  <a:gd name="connsiteX332" fmla="*/ 1666424 w 2716767"/>
                  <a:gd name="connsiteY332" fmla="*/ 1285143 h 2243019"/>
                  <a:gd name="connsiteX333" fmla="*/ 1648963 w 2716767"/>
                  <a:gd name="connsiteY333" fmla="*/ 1248176 h 2243019"/>
                  <a:gd name="connsiteX334" fmla="*/ 1659651 w 2716767"/>
                  <a:gd name="connsiteY334" fmla="*/ 1223977 h 2243019"/>
                  <a:gd name="connsiteX335" fmla="*/ 1742455 w 2716767"/>
                  <a:gd name="connsiteY335" fmla="*/ 1210541 h 2243019"/>
                  <a:gd name="connsiteX336" fmla="*/ 1731935 w 2716767"/>
                  <a:gd name="connsiteY336" fmla="*/ 1189163 h 2243019"/>
                  <a:gd name="connsiteX337" fmla="*/ 1679123 w 2716767"/>
                  <a:gd name="connsiteY337" fmla="*/ 1189325 h 2243019"/>
                  <a:gd name="connsiteX338" fmla="*/ 1644771 w 2716767"/>
                  <a:gd name="connsiteY338" fmla="*/ 1181027 h 2243019"/>
                  <a:gd name="connsiteX339" fmla="*/ 1637657 w 2716767"/>
                  <a:gd name="connsiteY339" fmla="*/ 1136858 h 2243019"/>
                  <a:gd name="connsiteX340" fmla="*/ 1619001 w 2716767"/>
                  <a:gd name="connsiteY340" fmla="*/ 1163593 h 2243019"/>
                  <a:gd name="connsiteX341" fmla="*/ 1616285 w 2716767"/>
                  <a:gd name="connsiteY341" fmla="*/ 1185450 h 2243019"/>
                  <a:gd name="connsiteX342" fmla="*/ 1600153 w 2716767"/>
                  <a:gd name="connsiteY342" fmla="*/ 1192463 h 2243019"/>
                  <a:gd name="connsiteX343" fmla="*/ 1597504 w 2716767"/>
                  <a:gd name="connsiteY343" fmla="*/ 1217976 h 2243019"/>
                  <a:gd name="connsiteX344" fmla="*/ 1617586 w 2716767"/>
                  <a:gd name="connsiteY344" fmla="*/ 1222040 h 2243019"/>
                  <a:gd name="connsiteX345" fmla="*/ 1621444 w 2716767"/>
                  <a:gd name="connsiteY345" fmla="*/ 1241971 h 2243019"/>
                  <a:gd name="connsiteX346" fmla="*/ 1563967 w 2716767"/>
                  <a:gd name="connsiteY346" fmla="*/ 1228020 h 2243019"/>
                  <a:gd name="connsiteX347" fmla="*/ 1549267 w 2716767"/>
                  <a:gd name="connsiteY347" fmla="*/ 1212206 h 2243019"/>
                  <a:gd name="connsiteX348" fmla="*/ 1533419 w 2716767"/>
                  <a:gd name="connsiteY348" fmla="*/ 1175673 h 2243019"/>
                  <a:gd name="connsiteX349" fmla="*/ 1545499 w 2716767"/>
                  <a:gd name="connsiteY349" fmla="*/ 1149067 h 2243019"/>
                  <a:gd name="connsiteX350" fmla="*/ 1551462 w 2716767"/>
                  <a:gd name="connsiteY350" fmla="*/ 1120844 h 2243019"/>
                  <a:gd name="connsiteX351" fmla="*/ 1505935 w 2716767"/>
                  <a:gd name="connsiteY351" fmla="*/ 1129064 h 2243019"/>
                  <a:gd name="connsiteX352" fmla="*/ 1482709 w 2716767"/>
                  <a:gd name="connsiteY352" fmla="*/ 1181542 h 2243019"/>
                  <a:gd name="connsiteX353" fmla="*/ 1469830 w 2716767"/>
                  <a:gd name="connsiteY353" fmla="*/ 1208154 h 2243019"/>
                  <a:gd name="connsiteX354" fmla="*/ 1437131 w 2716767"/>
                  <a:gd name="connsiteY354" fmla="*/ 1205747 h 2243019"/>
                  <a:gd name="connsiteX355" fmla="*/ 1433938 w 2716767"/>
                  <a:gd name="connsiteY355" fmla="*/ 1191490 h 2243019"/>
                  <a:gd name="connsiteX356" fmla="*/ 1430433 w 2716767"/>
                  <a:gd name="connsiteY356" fmla="*/ 1171319 h 2243019"/>
                  <a:gd name="connsiteX357" fmla="*/ 1406299 w 2716767"/>
                  <a:gd name="connsiteY357" fmla="*/ 1203477 h 2243019"/>
                  <a:gd name="connsiteX358" fmla="*/ 1371468 w 2716767"/>
                  <a:gd name="connsiteY358" fmla="*/ 1225993 h 2243019"/>
                  <a:gd name="connsiteX359" fmla="*/ 1407701 w 2716767"/>
                  <a:gd name="connsiteY359" fmla="*/ 1255066 h 2243019"/>
                  <a:gd name="connsiteX360" fmla="*/ 1415078 w 2716767"/>
                  <a:gd name="connsiteY360" fmla="*/ 1281035 h 2243019"/>
                  <a:gd name="connsiteX361" fmla="*/ 1433803 w 2716767"/>
                  <a:gd name="connsiteY361" fmla="*/ 1279942 h 2243019"/>
                  <a:gd name="connsiteX362" fmla="*/ 1435116 w 2716767"/>
                  <a:gd name="connsiteY362" fmla="*/ 1255105 h 2243019"/>
                  <a:gd name="connsiteX363" fmla="*/ 1464197 w 2716767"/>
                  <a:gd name="connsiteY363" fmla="*/ 1243469 h 2243019"/>
                  <a:gd name="connsiteX364" fmla="*/ 1497825 w 2716767"/>
                  <a:gd name="connsiteY364" fmla="*/ 1235237 h 2243019"/>
                  <a:gd name="connsiteX365" fmla="*/ 1513324 w 2716767"/>
                  <a:gd name="connsiteY365" fmla="*/ 1248895 h 2243019"/>
                  <a:gd name="connsiteX366" fmla="*/ 1522477 w 2716767"/>
                  <a:gd name="connsiteY366" fmla="*/ 1286062 h 2243019"/>
                  <a:gd name="connsiteX367" fmla="*/ 1531903 w 2716767"/>
                  <a:gd name="connsiteY367" fmla="*/ 1322383 h 2243019"/>
                  <a:gd name="connsiteX368" fmla="*/ 1522127 w 2716767"/>
                  <a:gd name="connsiteY368" fmla="*/ 1335798 h 2243019"/>
                  <a:gd name="connsiteX369" fmla="*/ 1495478 w 2716767"/>
                  <a:gd name="connsiteY369" fmla="*/ 1358730 h 2243019"/>
                  <a:gd name="connsiteX370" fmla="*/ 1453859 w 2716767"/>
                  <a:gd name="connsiteY370" fmla="*/ 1346467 h 2243019"/>
                  <a:gd name="connsiteX371" fmla="*/ 1454406 w 2716767"/>
                  <a:gd name="connsiteY371" fmla="*/ 1376287 h 2243019"/>
                  <a:gd name="connsiteX372" fmla="*/ 1461200 w 2716767"/>
                  <a:gd name="connsiteY372" fmla="*/ 1399758 h 2243019"/>
                  <a:gd name="connsiteX373" fmla="*/ 1446948 w 2716767"/>
                  <a:gd name="connsiteY373" fmla="*/ 1426016 h 2243019"/>
                  <a:gd name="connsiteX374" fmla="*/ 1464741 w 2716767"/>
                  <a:gd name="connsiteY374" fmla="*/ 1443388 h 2243019"/>
                  <a:gd name="connsiteX375" fmla="*/ 1485945 w 2716767"/>
                  <a:gd name="connsiteY375" fmla="*/ 1426028 h 2243019"/>
                  <a:gd name="connsiteX376" fmla="*/ 1519520 w 2716767"/>
                  <a:gd name="connsiteY376" fmla="*/ 1430802 h 2243019"/>
                  <a:gd name="connsiteX377" fmla="*/ 1551277 w 2716767"/>
                  <a:gd name="connsiteY377" fmla="*/ 1448098 h 2243019"/>
                  <a:gd name="connsiteX378" fmla="*/ 1538317 w 2716767"/>
                  <a:gd name="connsiteY378" fmla="*/ 1462307 h 2243019"/>
                  <a:gd name="connsiteX379" fmla="*/ 1535350 w 2716767"/>
                  <a:gd name="connsiteY379" fmla="*/ 1499990 h 2243019"/>
                  <a:gd name="connsiteX380" fmla="*/ 1529531 w 2716767"/>
                  <a:gd name="connsiteY380" fmla="*/ 1534738 h 2243019"/>
                  <a:gd name="connsiteX381" fmla="*/ 1510920 w 2716767"/>
                  <a:gd name="connsiteY381" fmla="*/ 1549144 h 2243019"/>
                  <a:gd name="connsiteX382" fmla="*/ 1470491 w 2716767"/>
                  <a:gd name="connsiteY382" fmla="*/ 1548632 h 2243019"/>
                  <a:gd name="connsiteX383" fmla="*/ 1449834 w 2716767"/>
                  <a:gd name="connsiteY383" fmla="*/ 1534738 h 2243019"/>
                  <a:gd name="connsiteX384" fmla="*/ 1441049 w 2716767"/>
                  <a:gd name="connsiteY384" fmla="*/ 1509332 h 2243019"/>
                  <a:gd name="connsiteX385" fmla="*/ 1429467 w 2716767"/>
                  <a:gd name="connsiteY385" fmla="*/ 1538798 h 2243019"/>
                  <a:gd name="connsiteX386" fmla="*/ 1404977 w 2716767"/>
                  <a:gd name="connsiteY386" fmla="*/ 1548914 h 2243019"/>
                  <a:gd name="connsiteX387" fmla="*/ 1389080 w 2716767"/>
                  <a:gd name="connsiteY387" fmla="*/ 1570881 h 2243019"/>
                  <a:gd name="connsiteX388" fmla="*/ 1413299 w 2716767"/>
                  <a:gd name="connsiteY388" fmla="*/ 1585390 h 2243019"/>
                  <a:gd name="connsiteX389" fmla="*/ 1434198 w 2716767"/>
                  <a:gd name="connsiteY389" fmla="*/ 1624618 h 2243019"/>
                  <a:gd name="connsiteX390" fmla="*/ 1447816 w 2716767"/>
                  <a:gd name="connsiteY390" fmla="*/ 1630559 h 2243019"/>
                  <a:gd name="connsiteX391" fmla="*/ 1451413 w 2716767"/>
                  <a:gd name="connsiteY391" fmla="*/ 1595451 h 2243019"/>
                  <a:gd name="connsiteX392" fmla="*/ 1475009 w 2716767"/>
                  <a:gd name="connsiteY392" fmla="*/ 1586486 h 2243019"/>
                  <a:gd name="connsiteX393" fmla="*/ 1519696 w 2716767"/>
                  <a:gd name="connsiteY393" fmla="*/ 1577634 h 2243019"/>
                  <a:gd name="connsiteX394" fmla="*/ 1506204 w 2716767"/>
                  <a:gd name="connsiteY394" fmla="*/ 1599877 h 2243019"/>
                  <a:gd name="connsiteX395" fmla="*/ 1503997 w 2716767"/>
                  <a:gd name="connsiteY395" fmla="*/ 1617485 h 2243019"/>
                  <a:gd name="connsiteX396" fmla="*/ 1491644 w 2716767"/>
                  <a:gd name="connsiteY396" fmla="*/ 1628876 h 2243019"/>
                  <a:gd name="connsiteX397" fmla="*/ 1482066 w 2716767"/>
                  <a:gd name="connsiteY397" fmla="*/ 1652401 h 2243019"/>
                  <a:gd name="connsiteX398" fmla="*/ 1450812 w 2716767"/>
                  <a:gd name="connsiteY398" fmla="*/ 1706203 h 2243019"/>
                  <a:gd name="connsiteX399" fmla="*/ 1411681 w 2716767"/>
                  <a:gd name="connsiteY399" fmla="*/ 1757664 h 2243019"/>
                  <a:gd name="connsiteX400" fmla="*/ 1380788 w 2716767"/>
                  <a:gd name="connsiteY400" fmla="*/ 1753031 h 2243019"/>
                  <a:gd name="connsiteX401" fmla="*/ 1363753 w 2716767"/>
                  <a:gd name="connsiteY401" fmla="*/ 1734375 h 2243019"/>
                  <a:gd name="connsiteX402" fmla="*/ 1372006 w 2716767"/>
                  <a:gd name="connsiteY402" fmla="*/ 1714591 h 2243019"/>
                  <a:gd name="connsiteX403" fmla="*/ 1382690 w 2716767"/>
                  <a:gd name="connsiteY403" fmla="*/ 1682765 h 2243019"/>
                  <a:gd name="connsiteX404" fmla="*/ 1356412 w 2716767"/>
                  <a:gd name="connsiteY404" fmla="*/ 1688164 h 2243019"/>
                  <a:gd name="connsiteX405" fmla="*/ 1323175 w 2716767"/>
                  <a:gd name="connsiteY405" fmla="*/ 1703253 h 2243019"/>
                  <a:gd name="connsiteX406" fmla="*/ 1285745 w 2716767"/>
                  <a:gd name="connsiteY406" fmla="*/ 1686769 h 2243019"/>
                  <a:gd name="connsiteX407" fmla="*/ 1284435 w 2716767"/>
                  <a:gd name="connsiteY407" fmla="*/ 1716621 h 2243019"/>
                  <a:gd name="connsiteX408" fmla="*/ 1299468 w 2716767"/>
                  <a:gd name="connsiteY408" fmla="*/ 1728102 h 2243019"/>
                  <a:gd name="connsiteX409" fmla="*/ 1299243 w 2716767"/>
                  <a:gd name="connsiteY409" fmla="*/ 1750183 h 2243019"/>
                  <a:gd name="connsiteX410" fmla="*/ 1301815 w 2716767"/>
                  <a:gd name="connsiteY410" fmla="*/ 1782347 h 2243019"/>
                  <a:gd name="connsiteX411" fmla="*/ 1337863 w 2716767"/>
                  <a:gd name="connsiteY411" fmla="*/ 1767665 h 2243019"/>
                  <a:gd name="connsiteX412" fmla="*/ 1369880 w 2716767"/>
                  <a:gd name="connsiteY412" fmla="*/ 1789178 h 2243019"/>
                  <a:gd name="connsiteX413" fmla="*/ 1339609 w 2716767"/>
                  <a:gd name="connsiteY413" fmla="*/ 1816125 h 2243019"/>
                  <a:gd name="connsiteX414" fmla="*/ 1287306 w 2716767"/>
                  <a:gd name="connsiteY414" fmla="*/ 1845750 h 2243019"/>
                  <a:gd name="connsiteX415" fmla="*/ 1269995 w 2716767"/>
                  <a:gd name="connsiteY415" fmla="*/ 1818110 h 2243019"/>
                  <a:gd name="connsiteX416" fmla="*/ 1251874 w 2716767"/>
                  <a:gd name="connsiteY416" fmla="*/ 1846600 h 2243019"/>
                  <a:gd name="connsiteX417" fmla="*/ 1207020 w 2716767"/>
                  <a:gd name="connsiteY417" fmla="*/ 1873748 h 2243019"/>
                  <a:gd name="connsiteX418" fmla="*/ 1172210 w 2716767"/>
                  <a:gd name="connsiteY418" fmla="*/ 1883615 h 2243019"/>
                  <a:gd name="connsiteX419" fmla="*/ 1141595 w 2716767"/>
                  <a:gd name="connsiteY419" fmla="*/ 1889113 h 2243019"/>
                  <a:gd name="connsiteX420" fmla="*/ 1117978 w 2716767"/>
                  <a:gd name="connsiteY420" fmla="*/ 1897348 h 2243019"/>
                  <a:gd name="connsiteX421" fmla="*/ 1109297 w 2716767"/>
                  <a:gd name="connsiteY421" fmla="*/ 1896261 h 2243019"/>
                  <a:gd name="connsiteX422" fmla="*/ 1092178 w 2716767"/>
                  <a:gd name="connsiteY422" fmla="*/ 1899169 h 2243019"/>
                  <a:gd name="connsiteX423" fmla="*/ 1083530 w 2716767"/>
                  <a:gd name="connsiteY423" fmla="*/ 1888981 h 2243019"/>
                  <a:gd name="connsiteX424" fmla="*/ 1066435 w 2716767"/>
                  <a:gd name="connsiteY424" fmla="*/ 1878561 h 2243019"/>
                  <a:gd name="connsiteX425" fmla="*/ 1031690 w 2716767"/>
                  <a:gd name="connsiteY425" fmla="*/ 1855536 h 2243019"/>
                  <a:gd name="connsiteX426" fmla="*/ 1018895 w 2716767"/>
                  <a:gd name="connsiteY426" fmla="*/ 1823803 h 2243019"/>
                  <a:gd name="connsiteX427" fmla="*/ 1007604 w 2716767"/>
                  <a:gd name="connsiteY427" fmla="*/ 1869508 h 2243019"/>
                  <a:gd name="connsiteX428" fmla="*/ 990502 w 2716767"/>
                  <a:gd name="connsiteY428" fmla="*/ 1872760 h 2243019"/>
                  <a:gd name="connsiteX429" fmla="*/ 967429 w 2716767"/>
                  <a:gd name="connsiteY429" fmla="*/ 1881157 h 2243019"/>
                  <a:gd name="connsiteX430" fmla="*/ 943854 w 2716767"/>
                  <a:gd name="connsiteY430" fmla="*/ 1873326 h 2243019"/>
                  <a:gd name="connsiteX431" fmla="*/ 910775 w 2716767"/>
                  <a:gd name="connsiteY431" fmla="*/ 1855691 h 2243019"/>
                  <a:gd name="connsiteX432" fmla="*/ 887481 w 2716767"/>
                  <a:gd name="connsiteY432" fmla="*/ 1810466 h 2243019"/>
                  <a:gd name="connsiteX433" fmla="*/ 875047 w 2716767"/>
                  <a:gd name="connsiteY433" fmla="*/ 1740307 h 2243019"/>
                  <a:gd name="connsiteX434" fmla="*/ 869536 w 2716767"/>
                  <a:gd name="connsiteY434" fmla="*/ 1718220 h 2243019"/>
                  <a:gd name="connsiteX435" fmla="*/ 873725 w 2716767"/>
                  <a:gd name="connsiteY435" fmla="*/ 1700567 h 2243019"/>
                  <a:gd name="connsiteX436" fmla="*/ 875858 w 2716767"/>
                  <a:gd name="connsiteY436" fmla="*/ 1676803 h 2243019"/>
                  <a:gd name="connsiteX437" fmla="*/ 881165 w 2716767"/>
                  <a:gd name="connsiteY437" fmla="*/ 1641513 h 2243019"/>
                  <a:gd name="connsiteX438" fmla="*/ 894978 w 2716767"/>
                  <a:gd name="connsiteY438" fmla="*/ 1583785 h 2243019"/>
                  <a:gd name="connsiteX439" fmla="*/ 906320 w 2716767"/>
                  <a:gd name="connsiteY439" fmla="*/ 1556906 h 2243019"/>
                  <a:gd name="connsiteX440" fmla="*/ 929288 w 2716767"/>
                  <a:gd name="connsiteY440" fmla="*/ 1565997 h 2243019"/>
                  <a:gd name="connsiteX441" fmla="*/ 958398 w 2716767"/>
                  <a:gd name="connsiteY441" fmla="*/ 1580404 h 2243019"/>
                  <a:gd name="connsiteX442" fmla="*/ 974408 w 2716767"/>
                  <a:gd name="connsiteY442" fmla="*/ 1587007 h 2243019"/>
                  <a:gd name="connsiteX443" fmla="*/ 977856 w 2716767"/>
                  <a:gd name="connsiteY443" fmla="*/ 1620381 h 2243019"/>
                  <a:gd name="connsiteX444" fmla="*/ 998005 w 2716767"/>
                  <a:gd name="connsiteY444" fmla="*/ 1625289 h 2243019"/>
                  <a:gd name="connsiteX445" fmla="*/ 1001566 w 2716767"/>
                  <a:gd name="connsiteY445" fmla="*/ 1604695 h 2243019"/>
                  <a:gd name="connsiteX446" fmla="*/ 1013300 w 2716767"/>
                  <a:gd name="connsiteY446" fmla="*/ 1593005 h 2243019"/>
                  <a:gd name="connsiteX447" fmla="*/ 1046047 w 2716767"/>
                  <a:gd name="connsiteY447" fmla="*/ 1598308 h 2243019"/>
                  <a:gd name="connsiteX448" fmla="*/ 1076344 w 2716767"/>
                  <a:gd name="connsiteY448" fmla="*/ 1597928 h 2243019"/>
                  <a:gd name="connsiteX449" fmla="*/ 1146144 w 2716767"/>
                  <a:gd name="connsiteY449" fmla="*/ 1583896 h 2243019"/>
                  <a:gd name="connsiteX450" fmla="*/ 1196847 w 2716767"/>
                  <a:gd name="connsiteY450" fmla="*/ 1565545 h 2243019"/>
                  <a:gd name="connsiteX451" fmla="*/ 1217794 w 2716767"/>
                  <a:gd name="connsiteY451" fmla="*/ 1605324 h 2243019"/>
                  <a:gd name="connsiteX452" fmla="*/ 1243406 w 2716767"/>
                  <a:gd name="connsiteY452" fmla="*/ 1621414 h 2243019"/>
                  <a:gd name="connsiteX453" fmla="*/ 1242245 w 2716767"/>
                  <a:gd name="connsiteY453" fmla="*/ 1579191 h 2243019"/>
                  <a:gd name="connsiteX454" fmla="*/ 1290177 w 2716767"/>
                  <a:gd name="connsiteY454" fmla="*/ 1573804 h 2243019"/>
                  <a:gd name="connsiteX455" fmla="*/ 1310257 w 2716767"/>
                  <a:gd name="connsiteY455" fmla="*/ 1544302 h 2243019"/>
                  <a:gd name="connsiteX456" fmla="*/ 1294279 w 2716767"/>
                  <a:gd name="connsiteY456" fmla="*/ 1539059 h 2243019"/>
                  <a:gd name="connsiteX457" fmla="*/ 1260791 w 2716767"/>
                  <a:gd name="connsiteY457" fmla="*/ 1535052 h 2243019"/>
                  <a:gd name="connsiteX458" fmla="*/ 1242260 w 2716767"/>
                  <a:gd name="connsiteY458" fmla="*/ 1526305 h 2243019"/>
                  <a:gd name="connsiteX459" fmla="*/ 1252368 w 2716767"/>
                  <a:gd name="connsiteY459" fmla="*/ 1498235 h 2243019"/>
                  <a:gd name="connsiteX460" fmla="*/ 1262230 w 2716767"/>
                  <a:gd name="connsiteY460" fmla="*/ 1441489 h 2243019"/>
                  <a:gd name="connsiteX461" fmla="*/ 1261324 w 2716767"/>
                  <a:gd name="connsiteY461" fmla="*/ 1412257 h 2243019"/>
                  <a:gd name="connsiteX462" fmla="*/ 1257977 w 2716767"/>
                  <a:gd name="connsiteY462" fmla="*/ 1394086 h 2243019"/>
                  <a:gd name="connsiteX463" fmla="*/ 1270698 w 2716767"/>
                  <a:gd name="connsiteY463" fmla="*/ 1398644 h 2243019"/>
                  <a:gd name="connsiteX464" fmla="*/ 1271150 w 2716767"/>
                  <a:gd name="connsiteY464" fmla="*/ 1411712 h 2243019"/>
                  <a:gd name="connsiteX465" fmla="*/ 1272734 w 2716767"/>
                  <a:gd name="connsiteY465" fmla="*/ 1451086 h 2243019"/>
                  <a:gd name="connsiteX466" fmla="*/ 1308483 w 2716767"/>
                  <a:gd name="connsiteY466" fmla="*/ 1434620 h 2243019"/>
                  <a:gd name="connsiteX467" fmla="*/ 1327585 w 2716767"/>
                  <a:gd name="connsiteY467" fmla="*/ 1449233 h 2243019"/>
                  <a:gd name="connsiteX468" fmla="*/ 1348589 w 2716767"/>
                  <a:gd name="connsiteY468" fmla="*/ 1462391 h 2243019"/>
                  <a:gd name="connsiteX469" fmla="*/ 1369985 w 2716767"/>
                  <a:gd name="connsiteY469" fmla="*/ 1447984 h 2243019"/>
                  <a:gd name="connsiteX470" fmla="*/ 1344513 w 2716767"/>
                  <a:gd name="connsiteY470" fmla="*/ 1416575 h 2243019"/>
                  <a:gd name="connsiteX471" fmla="*/ 1340746 w 2716767"/>
                  <a:gd name="connsiteY471" fmla="*/ 1380368 h 2243019"/>
                  <a:gd name="connsiteX472" fmla="*/ 1342351 w 2716767"/>
                  <a:gd name="connsiteY472" fmla="*/ 1341958 h 2243019"/>
                  <a:gd name="connsiteX473" fmla="*/ 1316961 w 2716767"/>
                  <a:gd name="connsiteY473" fmla="*/ 1362515 h 2243019"/>
                  <a:gd name="connsiteX474" fmla="*/ 1289958 w 2716767"/>
                  <a:gd name="connsiteY474" fmla="*/ 1369004 h 2243019"/>
                  <a:gd name="connsiteX475" fmla="*/ 1255657 w 2716767"/>
                  <a:gd name="connsiteY475" fmla="*/ 1353328 h 2243019"/>
                  <a:gd name="connsiteX476" fmla="*/ 1220312 w 2716767"/>
                  <a:gd name="connsiteY476" fmla="*/ 1311863 h 2243019"/>
                  <a:gd name="connsiteX477" fmla="*/ 1122048 w 2716767"/>
                  <a:gd name="connsiteY477" fmla="*/ 1227262 h 2243019"/>
                  <a:gd name="connsiteX478" fmla="*/ 1082654 w 2716767"/>
                  <a:gd name="connsiteY478" fmla="*/ 1177808 h 2243019"/>
                  <a:gd name="connsiteX479" fmla="*/ 1064461 w 2716767"/>
                  <a:gd name="connsiteY479" fmla="*/ 1153882 h 2243019"/>
                  <a:gd name="connsiteX480" fmla="*/ 1055442 w 2716767"/>
                  <a:gd name="connsiteY480" fmla="*/ 1128111 h 2243019"/>
                  <a:gd name="connsiteX481" fmla="*/ 1078219 w 2716767"/>
                  <a:gd name="connsiteY481" fmla="*/ 1108950 h 2243019"/>
                  <a:gd name="connsiteX482" fmla="*/ 1093649 w 2716767"/>
                  <a:gd name="connsiteY482" fmla="*/ 1099837 h 2243019"/>
                  <a:gd name="connsiteX483" fmla="*/ 1112551 w 2716767"/>
                  <a:gd name="connsiteY483" fmla="*/ 1115046 h 2243019"/>
                  <a:gd name="connsiteX484" fmla="*/ 1130609 w 2716767"/>
                  <a:gd name="connsiteY484" fmla="*/ 1125904 h 2243019"/>
                  <a:gd name="connsiteX485" fmla="*/ 1155964 w 2716767"/>
                  <a:gd name="connsiteY485" fmla="*/ 1117634 h 2243019"/>
                  <a:gd name="connsiteX486" fmla="*/ 1133851 w 2716767"/>
                  <a:gd name="connsiteY486" fmla="*/ 1077983 h 2243019"/>
                  <a:gd name="connsiteX487" fmla="*/ 1117808 w 2716767"/>
                  <a:gd name="connsiteY487" fmla="*/ 1053467 h 2243019"/>
                  <a:gd name="connsiteX488" fmla="*/ 1125995 w 2716767"/>
                  <a:gd name="connsiteY488" fmla="*/ 1033261 h 2243019"/>
                  <a:gd name="connsiteX489" fmla="*/ 1180499 w 2716767"/>
                  <a:gd name="connsiteY489" fmla="*/ 1028008 h 2243019"/>
                  <a:gd name="connsiteX490" fmla="*/ 1235760 w 2716767"/>
                  <a:gd name="connsiteY490" fmla="*/ 1039549 h 2243019"/>
                  <a:gd name="connsiteX491" fmla="*/ 1254592 w 2716767"/>
                  <a:gd name="connsiteY491" fmla="*/ 1058723 h 2243019"/>
                  <a:gd name="connsiteX492" fmla="*/ 1250239 w 2716767"/>
                  <a:gd name="connsiteY492" fmla="*/ 1075965 h 2243019"/>
                  <a:gd name="connsiteX493" fmla="*/ 1254186 w 2716767"/>
                  <a:gd name="connsiteY493" fmla="*/ 1108644 h 2243019"/>
                  <a:gd name="connsiteX494" fmla="*/ 1294970 w 2716767"/>
                  <a:gd name="connsiteY494" fmla="*/ 1095124 h 2243019"/>
                  <a:gd name="connsiteX495" fmla="*/ 1339564 w 2716767"/>
                  <a:gd name="connsiteY495" fmla="*/ 1122467 h 2243019"/>
                  <a:gd name="connsiteX496" fmla="*/ 1341547 w 2716767"/>
                  <a:gd name="connsiteY496" fmla="*/ 1088599 h 2243019"/>
                  <a:gd name="connsiteX497" fmla="*/ 1317293 w 2716767"/>
                  <a:gd name="connsiteY497" fmla="*/ 1049643 h 2243019"/>
                  <a:gd name="connsiteX498" fmla="*/ 1327487 w 2716767"/>
                  <a:gd name="connsiteY498" fmla="*/ 1032272 h 2243019"/>
                  <a:gd name="connsiteX499" fmla="*/ 1356346 w 2716767"/>
                  <a:gd name="connsiteY499" fmla="*/ 1029796 h 2243019"/>
                  <a:gd name="connsiteX500" fmla="*/ 1421256 w 2716767"/>
                  <a:gd name="connsiteY500" fmla="*/ 1024325 h 2243019"/>
                  <a:gd name="connsiteX501" fmla="*/ 1433929 w 2716767"/>
                  <a:gd name="connsiteY501" fmla="*/ 1027113 h 2243019"/>
                  <a:gd name="connsiteX502" fmla="*/ 1451132 w 2716767"/>
                  <a:gd name="connsiteY502" fmla="*/ 1049326 h 2243019"/>
                  <a:gd name="connsiteX503" fmla="*/ 1431916 w 2716767"/>
                  <a:gd name="connsiteY503" fmla="*/ 1092441 h 2243019"/>
                  <a:gd name="connsiteX504" fmla="*/ 1461993 w 2716767"/>
                  <a:gd name="connsiteY504" fmla="*/ 1092061 h 2243019"/>
                  <a:gd name="connsiteX505" fmla="*/ 1477040 w 2716767"/>
                  <a:gd name="connsiteY505" fmla="*/ 1078514 h 2243019"/>
                  <a:gd name="connsiteX506" fmla="*/ 1499721 w 2716767"/>
                  <a:gd name="connsiteY506" fmla="*/ 1087066 h 2243019"/>
                  <a:gd name="connsiteX507" fmla="*/ 1540210 w 2716767"/>
                  <a:gd name="connsiteY507" fmla="*/ 1098888 h 2243019"/>
                  <a:gd name="connsiteX508" fmla="*/ 1527800 w 2716767"/>
                  <a:gd name="connsiteY508" fmla="*/ 1060301 h 2243019"/>
                  <a:gd name="connsiteX509" fmla="*/ 1508985 w 2716767"/>
                  <a:gd name="connsiteY509" fmla="*/ 1046694 h 2243019"/>
                  <a:gd name="connsiteX510" fmla="*/ 1510262 w 2716767"/>
                  <a:gd name="connsiteY510" fmla="*/ 1031164 h 2243019"/>
                  <a:gd name="connsiteX511" fmla="*/ 1526702 w 2716767"/>
                  <a:gd name="connsiteY511" fmla="*/ 992790 h 2243019"/>
                  <a:gd name="connsiteX512" fmla="*/ 1550027 w 2716767"/>
                  <a:gd name="connsiteY512" fmla="*/ 979997 h 2243019"/>
                  <a:gd name="connsiteX513" fmla="*/ 1572442 w 2716767"/>
                  <a:gd name="connsiteY513" fmla="*/ 965351 h 2243019"/>
                  <a:gd name="connsiteX514" fmla="*/ 1572442 w 2716767"/>
                  <a:gd name="connsiteY514" fmla="*/ 965351 h 2243019"/>
                  <a:gd name="connsiteX515" fmla="*/ 1692439 w 2716767"/>
                  <a:gd name="connsiteY515" fmla="*/ 1013979 h 2243019"/>
                  <a:gd name="connsiteX516" fmla="*/ 1683848 w 2716767"/>
                  <a:gd name="connsiteY516" fmla="*/ 1008715 h 2243019"/>
                  <a:gd name="connsiteX517" fmla="*/ 1692439 w 2716767"/>
                  <a:gd name="connsiteY517" fmla="*/ 1013979 h 2243019"/>
                  <a:gd name="connsiteX518" fmla="*/ 1692439 w 2716767"/>
                  <a:gd name="connsiteY518" fmla="*/ 1013979 h 2243019"/>
                  <a:gd name="connsiteX519" fmla="*/ 1850455 w 2716767"/>
                  <a:gd name="connsiteY519" fmla="*/ 1165908 h 2243019"/>
                  <a:gd name="connsiteX520" fmla="*/ 1862305 w 2716767"/>
                  <a:gd name="connsiteY520" fmla="*/ 1155092 h 2243019"/>
                  <a:gd name="connsiteX521" fmla="*/ 1871429 w 2716767"/>
                  <a:gd name="connsiteY521" fmla="*/ 1168130 h 2243019"/>
                  <a:gd name="connsiteX522" fmla="*/ 1874885 w 2716767"/>
                  <a:gd name="connsiteY522" fmla="*/ 1183276 h 2243019"/>
                  <a:gd name="connsiteX523" fmla="*/ 1850455 w 2716767"/>
                  <a:gd name="connsiteY523" fmla="*/ 1165908 h 2243019"/>
                  <a:gd name="connsiteX524" fmla="*/ 1850455 w 2716767"/>
                  <a:gd name="connsiteY524" fmla="*/ 1165908 h 2243019"/>
                  <a:gd name="connsiteX525" fmla="*/ 1398934 w 2716767"/>
                  <a:gd name="connsiteY525" fmla="*/ 1873401 h 2243019"/>
                  <a:gd name="connsiteX526" fmla="*/ 1410856 w 2716767"/>
                  <a:gd name="connsiteY526" fmla="*/ 1860537 h 2243019"/>
                  <a:gd name="connsiteX527" fmla="*/ 1426354 w 2716767"/>
                  <a:gd name="connsiteY527" fmla="*/ 1822060 h 2243019"/>
                  <a:gd name="connsiteX528" fmla="*/ 1435185 w 2716767"/>
                  <a:gd name="connsiteY528" fmla="*/ 1834158 h 2243019"/>
                  <a:gd name="connsiteX529" fmla="*/ 1448530 w 2716767"/>
                  <a:gd name="connsiteY529" fmla="*/ 1860854 h 2243019"/>
                  <a:gd name="connsiteX530" fmla="*/ 1398934 w 2716767"/>
                  <a:gd name="connsiteY530" fmla="*/ 1873401 h 2243019"/>
                  <a:gd name="connsiteX531" fmla="*/ 1398934 w 2716767"/>
                  <a:gd name="connsiteY531" fmla="*/ 1873401 h 2243019"/>
                  <a:gd name="connsiteX532" fmla="*/ 1404546 w 2716767"/>
                  <a:gd name="connsiteY532" fmla="*/ 1981889 h 2243019"/>
                  <a:gd name="connsiteX533" fmla="*/ 1428507 w 2716767"/>
                  <a:gd name="connsiteY533" fmla="*/ 1977361 h 2243019"/>
                  <a:gd name="connsiteX534" fmla="*/ 1455366 w 2716767"/>
                  <a:gd name="connsiteY534" fmla="*/ 1974091 h 2243019"/>
                  <a:gd name="connsiteX535" fmla="*/ 1492374 w 2716767"/>
                  <a:gd name="connsiteY535" fmla="*/ 1971791 h 2243019"/>
                  <a:gd name="connsiteX536" fmla="*/ 1503955 w 2716767"/>
                  <a:gd name="connsiteY536" fmla="*/ 1972543 h 2243019"/>
                  <a:gd name="connsiteX537" fmla="*/ 1514071 w 2716767"/>
                  <a:gd name="connsiteY537" fmla="*/ 1975663 h 2243019"/>
                  <a:gd name="connsiteX538" fmla="*/ 1520369 w 2716767"/>
                  <a:gd name="connsiteY538" fmla="*/ 1974618 h 2243019"/>
                  <a:gd name="connsiteX539" fmla="*/ 1526511 w 2716767"/>
                  <a:gd name="connsiteY539" fmla="*/ 1977840 h 2243019"/>
                  <a:gd name="connsiteX540" fmla="*/ 1537743 w 2716767"/>
                  <a:gd name="connsiteY540" fmla="*/ 1979511 h 2243019"/>
                  <a:gd name="connsiteX541" fmla="*/ 1564222 w 2716767"/>
                  <a:gd name="connsiteY541" fmla="*/ 1997667 h 2243019"/>
                  <a:gd name="connsiteX542" fmla="*/ 1578997 w 2716767"/>
                  <a:gd name="connsiteY542" fmla="*/ 2064780 h 2243019"/>
                  <a:gd name="connsiteX543" fmla="*/ 1579116 w 2716767"/>
                  <a:gd name="connsiteY543" fmla="*/ 2083705 h 2243019"/>
                  <a:gd name="connsiteX544" fmla="*/ 1582175 w 2716767"/>
                  <a:gd name="connsiteY544" fmla="*/ 2103987 h 2243019"/>
                  <a:gd name="connsiteX545" fmla="*/ 1562676 w 2716767"/>
                  <a:gd name="connsiteY545" fmla="*/ 2111122 h 2243019"/>
                  <a:gd name="connsiteX546" fmla="*/ 1547661 w 2716767"/>
                  <a:gd name="connsiteY546" fmla="*/ 2115126 h 2243019"/>
                  <a:gd name="connsiteX547" fmla="*/ 1537674 w 2716767"/>
                  <a:gd name="connsiteY547" fmla="*/ 2112961 h 2243019"/>
                  <a:gd name="connsiteX548" fmla="*/ 1503091 w 2716767"/>
                  <a:gd name="connsiteY548" fmla="*/ 2116977 h 2243019"/>
                  <a:gd name="connsiteX549" fmla="*/ 1471134 w 2716767"/>
                  <a:gd name="connsiteY549" fmla="*/ 2125197 h 2243019"/>
                  <a:gd name="connsiteX550" fmla="*/ 1449918 w 2716767"/>
                  <a:gd name="connsiteY550" fmla="*/ 2128320 h 2243019"/>
                  <a:gd name="connsiteX551" fmla="*/ 1436016 w 2716767"/>
                  <a:gd name="connsiteY551" fmla="*/ 2133560 h 2243019"/>
                  <a:gd name="connsiteX552" fmla="*/ 1420867 w 2716767"/>
                  <a:gd name="connsiteY552" fmla="*/ 2133923 h 2243019"/>
                  <a:gd name="connsiteX553" fmla="*/ 1402656 w 2716767"/>
                  <a:gd name="connsiteY553" fmla="*/ 2142948 h 2243019"/>
                  <a:gd name="connsiteX554" fmla="*/ 1375986 w 2716767"/>
                  <a:gd name="connsiteY554" fmla="*/ 2152051 h 2243019"/>
                  <a:gd name="connsiteX555" fmla="*/ 1356968 w 2716767"/>
                  <a:gd name="connsiteY555" fmla="*/ 2143511 h 2243019"/>
                  <a:gd name="connsiteX556" fmla="*/ 1320708 w 2716767"/>
                  <a:gd name="connsiteY556" fmla="*/ 2132946 h 2243019"/>
                  <a:gd name="connsiteX557" fmla="*/ 1271030 w 2716767"/>
                  <a:gd name="connsiteY557" fmla="*/ 2114261 h 2243019"/>
                  <a:gd name="connsiteX558" fmla="*/ 1271191 w 2716767"/>
                  <a:gd name="connsiteY558" fmla="*/ 2106277 h 2243019"/>
                  <a:gd name="connsiteX559" fmla="*/ 1263787 w 2716767"/>
                  <a:gd name="connsiteY559" fmla="*/ 2103567 h 2243019"/>
                  <a:gd name="connsiteX560" fmla="*/ 1251192 w 2716767"/>
                  <a:gd name="connsiteY560" fmla="*/ 2094916 h 2243019"/>
                  <a:gd name="connsiteX561" fmla="*/ 1222223 w 2716767"/>
                  <a:gd name="connsiteY561" fmla="*/ 2074952 h 2243019"/>
                  <a:gd name="connsiteX562" fmla="*/ 1186441 w 2716767"/>
                  <a:gd name="connsiteY562" fmla="*/ 1990818 h 2243019"/>
                  <a:gd name="connsiteX563" fmla="*/ 1183137 w 2716767"/>
                  <a:gd name="connsiteY563" fmla="*/ 1981733 h 2243019"/>
                  <a:gd name="connsiteX564" fmla="*/ 1181438 w 2716767"/>
                  <a:gd name="connsiteY564" fmla="*/ 1949988 h 2243019"/>
                  <a:gd name="connsiteX565" fmla="*/ 1196234 w 2716767"/>
                  <a:gd name="connsiteY565" fmla="*/ 1935049 h 2243019"/>
                  <a:gd name="connsiteX566" fmla="*/ 1233771 w 2716767"/>
                  <a:gd name="connsiteY566" fmla="*/ 1928320 h 2243019"/>
                  <a:gd name="connsiteX567" fmla="*/ 1268165 w 2716767"/>
                  <a:gd name="connsiteY567" fmla="*/ 1915797 h 2243019"/>
                  <a:gd name="connsiteX568" fmla="*/ 1298439 w 2716767"/>
                  <a:gd name="connsiteY568" fmla="*/ 1903238 h 2243019"/>
                  <a:gd name="connsiteX569" fmla="*/ 1331664 w 2716767"/>
                  <a:gd name="connsiteY569" fmla="*/ 1887065 h 2243019"/>
                  <a:gd name="connsiteX570" fmla="*/ 1362835 w 2716767"/>
                  <a:gd name="connsiteY570" fmla="*/ 1868948 h 2243019"/>
                  <a:gd name="connsiteX571" fmla="*/ 1360861 w 2716767"/>
                  <a:gd name="connsiteY571" fmla="*/ 1888583 h 2243019"/>
                  <a:gd name="connsiteX572" fmla="*/ 1335246 w 2716767"/>
                  <a:gd name="connsiteY572" fmla="*/ 1908176 h 2243019"/>
                  <a:gd name="connsiteX573" fmla="*/ 1327328 w 2716767"/>
                  <a:gd name="connsiteY573" fmla="*/ 1936118 h 2243019"/>
                  <a:gd name="connsiteX574" fmla="*/ 1366567 w 2716767"/>
                  <a:gd name="connsiteY574" fmla="*/ 1936923 h 2243019"/>
                  <a:gd name="connsiteX575" fmla="*/ 1371620 w 2716767"/>
                  <a:gd name="connsiteY575" fmla="*/ 1957181 h 2243019"/>
                  <a:gd name="connsiteX576" fmla="*/ 1338488 w 2716767"/>
                  <a:gd name="connsiteY576" fmla="*/ 1979313 h 2243019"/>
                  <a:gd name="connsiteX577" fmla="*/ 1330701 w 2716767"/>
                  <a:gd name="connsiteY577" fmla="*/ 2016050 h 2243019"/>
                  <a:gd name="connsiteX578" fmla="*/ 1346107 w 2716767"/>
                  <a:gd name="connsiteY578" fmla="*/ 2012151 h 2243019"/>
                  <a:gd name="connsiteX579" fmla="*/ 1350673 w 2716767"/>
                  <a:gd name="connsiteY579" fmla="*/ 2002952 h 2243019"/>
                  <a:gd name="connsiteX580" fmla="*/ 1364441 w 2716767"/>
                  <a:gd name="connsiteY580" fmla="*/ 2002212 h 2243019"/>
                  <a:gd name="connsiteX581" fmla="*/ 1373226 w 2716767"/>
                  <a:gd name="connsiteY581" fmla="*/ 1992088 h 2243019"/>
                  <a:gd name="connsiteX582" fmla="*/ 1385851 w 2716767"/>
                  <a:gd name="connsiteY582" fmla="*/ 1994897 h 2243019"/>
                  <a:gd name="connsiteX583" fmla="*/ 1391449 w 2716767"/>
                  <a:gd name="connsiteY583" fmla="*/ 1988441 h 2243019"/>
                  <a:gd name="connsiteX584" fmla="*/ 1397815 w 2716767"/>
                  <a:gd name="connsiteY584" fmla="*/ 1991139 h 2243019"/>
                  <a:gd name="connsiteX585" fmla="*/ 1404546 w 2716767"/>
                  <a:gd name="connsiteY585" fmla="*/ 1981889 h 2243019"/>
                  <a:gd name="connsiteX586" fmla="*/ 1404546 w 2716767"/>
                  <a:gd name="connsiteY586" fmla="*/ 1981889 h 2243019"/>
                  <a:gd name="connsiteX587" fmla="*/ 1053089 w 2716767"/>
                  <a:gd name="connsiteY587" fmla="*/ 1899992 h 2243019"/>
                  <a:gd name="connsiteX588" fmla="*/ 1024167 w 2716767"/>
                  <a:gd name="connsiteY588" fmla="*/ 1895261 h 2243019"/>
                  <a:gd name="connsiteX589" fmla="*/ 1053529 w 2716767"/>
                  <a:gd name="connsiteY589" fmla="*/ 1896069 h 2243019"/>
                  <a:gd name="connsiteX590" fmla="*/ 1068235 w 2716767"/>
                  <a:gd name="connsiteY590" fmla="*/ 1892737 h 2243019"/>
                  <a:gd name="connsiteX591" fmla="*/ 1053089 w 2716767"/>
                  <a:gd name="connsiteY591" fmla="*/ 1899992 h 2243019"/>
                  <a:gd name="connsiteX592" fmla="*/ 1053089 w 2716767"/>
                  <a:gd name="connsiteY592" fmla="*/ 1899992 h 2243019"/>
                  <a:gd name="connsiteX593" fmla="*/ 1025821 w 2716767"/>
                  <a:gd name="connsiteY593" fmla="*/ 1036147 h 2243019"/>
                  <a:gd name="connsiteX594" fmla="*/ 1038619 w 2716767"/>
                  <a:gd name="connsiteY594" fmla="*/ 1004474 h 2243019"/>
                  <a:gd name="connsiteX595" fmla="*/ 1037659 w 2716767"/>
                  <a:gd name="connsiteY595" fmla="*/ 1021681 h 2243019"/>
                  <a:gd name="connsiteX596" fmla="*/ 1044782 w 2716767"/>
                  <a:gd name="connsiteY596" fmla="*/ 1048152 h 2243019"/>
                  <a:gd name="connsiteX597" fmla="*/ 1056617 w 2716767"/>
                  <a:gd name="connsiteY597" fmla="*/ 1071393 h 2243019"/>
                  <a:gd name="connsiteX598" fmla="*/ 1042898 w 2716767"/>
                  <a:gd name="connsiteY598" fmla="*/ 1093836 h 2243019"/>
                  <a:gd name="connsiteX599" fmla="*/ 1025821 w 2716767"/>
                  <a:gd name="connsiteY599" fmla="*/ 1036147 h 2243019"/>
                  <a:gd name="connsiteX600" fmla="*/ 1025821 w 2716767"/>
                  <a:gd name="connsiteY600" fmla="*/ 1036147 h 2243019"/>
                  <a:gd name="connsiteX601" fmla="*/ 990930 w 2716767"/>
                  <a:gd name="connsiteY601" fmla="*/ 548445 h 2243019"/>
                  <a:gd name="connsiteX602" fmla="*/ 882083 w 2716767"/>
                  <a:gd name="connsiteY602" fmla="*/ 569736 h 2243019"/>
                  <a:gd name="connsiteX603" fmla="*/ 782082 w 2716767"/>
                  <a:gd name="connsiteY603" fmla="*/ 611886 h 2243019"/>
                  <a:gd name="connsiteX604" fmla="*/ 761617 w 2716767"/>
                  <a:gd name="connsiteY604" fmla="*/ 525312 h 2243019"/>
                  <a:gd name="connsiteX605" fmla="*/ 752350 w 2716767"/>
                  <a:gd name="connsiteY605" fmla="*/ 483503 h 2243019"/>
                  <a:gd name="connsiteX606" fmla="*/ 745690 w 2716767"/>
                  <a:gd name="connsiteY606" fmla="*/ 445317 h 2243019"/>
                  <a:gd name="connsiteX607" fmla="*/ 753378 w 2716767"/>
                  <a:gd name="connsiteY607" fmla="*/ 436930 h 2243019"/>
                  <a:gd name="connsiteX608" fmla="*/ 761916 w 2716767"/>
                  <a:gd name="connsiteY608" fmla="*/ 429192 h 2243019"/>
                  <a:gd name="connsiteX609" fmla="*/ 788105 w 2716767"/>
                  <a:gd name="connsiteY609" fmla="*/ 424892 h 2243019"/>
                  <a:gd name="connsiteX610" fmla="*/ 801678 w 2716767"/>
                  <a:gd name="connsiteY610" fmla="*/ 425796 h 2243019"/>
                  <a:gd name="connsiteX611" fmla="*/ 814626 w 2716767"/>
                  <a:gd name="connsiteY611" fmla="*/ 418942 h 2243019"/>
                  <a:gd name="connsiteX612" fmla="*/ 851544 w 2716767"/>
                  <a:gd name="connsiteY612" fmla="*/ 409614 h 2243019"/>
                  <a:gd name="connsiteX613" fmla="*/ 886300 w 2716767"/>
                  <a:gd name="connsiteY613" fmla="*/ 403975 h 2243019"/>
                  <a:gd name="connsiteX614" fmla="*/ 909711 w 2716767"/>
                  <a:gd name="connsiteY614" fmla="*/ 394626 h 2243019"/>
                  <a:gd name="connsiteX615" fmla="*/ 978858 w 2716767"/>
                  <a:gd name="connsiteY615" fmla="*/ 387376 h 2243019"/>
                  <a:gd name="connsiteX616" fmla="*/ 1056226 w 2716767"/>
                  <a:gd name="connsiteY616" fmla="*/ 381909 h 2243019"/>
                  <a:gd name="connsiteX617" fmla="*/ 1073570 w 2716767"/>
                  <a:gd name="connsiteY617" fmla="*/ 390676 h 2243019"/>
                  <a:gd name="connsiteX618" fmla="*/ 1065307 w 2716767"/>
                  <a:gd name="connsiteY618" fmla="*/ 433441 h 2243019"/>
                  <a:gd name="connsiteX619" fmla="*/ 1051429 w 2716767"/>
                  <a:gd name="connsiteY619" fmla="*/ 522677 h 2243019"/>
                  <a:gd name="connsiteX620" fmla="*/ 1031699 w 2716767"/>
                  <a:gd name="connsiteY620" fmla="*/ 541441 h 2243019"/>
                  <a:gd name="connsiteX621" fmla="*/ 990930 w 2716767"/>
                  <a:gd name="connsiteY621" fmla="*/ 548445 h 2243019"/>
                  <a:gd name="connsiteX622" fmla="*/ 990930 w 2716767"/>
                  <a:gd name="connsiteY622" fmla="*/ 548445 h 2243019"/>
                  <a:gd name="connsiteX623" fmla="*/ 797536 w 2716767"/>
                  <a:gd name="connsiteY623" fmla="*/ 854899 h 2243019"/>
                  <a:gd name="connsiteX624" fmla="*/ 806223 w 2716767"/>
                  <a:gd name="connsiteY624" fmla="*/ 826406 h 2243019"/>
                  <a:gd name="connsiteX625" fmla="*/ 871208 w 2716767"/>
                  <a:gd name="connsiteY625" fmla="*/ 948471 h 2243019"/>
                  <a:gd name="connsiteX626" fmla="*/ 884401 w 2716767"/>
                  <a:gd name="connsiteY626" fmla="*/ 978108 h 2243019"/>
                  <a:gd name="connsiteX627" fmla="*/ 894646 w 2716767"/>
                  <a:gd name="connsiteY627" fmla="*/ 1001447 h 2243019"/>
                  <a:gd name="connsiteX628" fmla="*/ 881055 w 2716767"/>
                  <a:gd name="connsiteY628" fmla="*/ 1015551 h 2243019"/>
                  <a:gd name="connsiteX629" fmla="*/ 865478 w 2716767"/>
                  <a:gd name="connsiteY629" fmla="*/ 1016659 h 2243019"/>
                  <a:gd name="connsiteX630" fmla="*/ 849926 w 2716767"/>
                  <a:gd name="connsiteY630" fmla="*/ 991430 h 2243019"/>
                  <a:gd name="connsiteX631" fmla="*/ 832358 w 2716767"/>
                  <a:gd name="connsiteY631" fmla="*/ 960383 h 2243019"/>
                  <a:gd name="connsiteX632" fmla="*/ 800502 w 2716767"/>
                  <a:gd name="connsiteY632" fmla="*/ 903982 h 2243019"/>
                  <a:gd name="connsiteX633" fmla="*/ 771171 w 2716767"/>
                  <a:gd name="connsiteY633" fmla="*/ 851545 h 2243019"/>
                  <a:gd name="connsiteX634" fmla="*/ 740493 w 2716767"/>
                  <a:gd name="connsiteY634" fmla="*/ 799025 h 2243019"/>
                  <a:gd name="connsiteX635" fmla="*/ 774547 w 2716767"/>
                  <a:gd name="connsiteY635" fmla="*/ 784951 h 2243019"/>
                  <a:gd name="connsiteX636" fmla="*/ 786583 w 2716767"/>
                  <a:gd name="connsiteY636" fmla="*/ 806457 h 2243019"/>
                  <a:gd name="connsiteX637" fmla="*/ 797536 w 2716767"/>
                  <a:gd name="connsiteY637" fmla="*/ 854899 h 2243019"/>
                  <a:gd name="connsiteX638" fmla="*/ 797536 w 2716767"/>
                  <a:gd name="connsiteY638" fmla="*/ 854899 h 2243019"/>
                  <a:gd name="connsiteX639" fmla="*/ 826557 w 2716767"/>
                  <a:gd name="connsiteY639" fmla="*/ 1039025 h 2243019"/>
                  <a:gd name="connsiteX640" fmla="*/ 801558 w 2716767"/>
                  <a:gd name="connsiteY640" fmla="*/ 1052725 h 2243019"/>
                  <a:gd name="connsiteX641" fmla="*/ 770390 w 2716767"/>
                  <a:gd name="connsiteY641" fmla="*/ 1067018 h 2243019"/>
                  <a:gd name="connsiteX642" fmla="*/ 668768 w 2716767"/>
                  <a:gd name="connsiteY642" fmla="*/ 1113633 h 2243019"/>
                  <a:gd name="connsiteX643" fmla="*/ 616157 w 2716767"/>
                  <a:gd name="connsiteY643" fmla="*/ 1138454 h 2243019"/>
                  <a:gd name="connsiteX644" fmla="*/ 576647 w 2716767"/>
                  <a:gd name="connsiteY644" fmla="*/ 1159425 h 2243019"/>
                  <a:gd name="connsiteX645" fmla="*/ 561761 w 2716767"/>
                  <a:gd name="connsiteY645" fmla="*/ 1126653 h 2243019"/>
                  <a:gd name="connsiteX646" fmla="*/ 552667 w 2716767"/>
                  <a:gd name="connsiteY646" fmla="*/ 1105973 h 2243019"/>
                  <a:gd name="connsiteX647" fmla="*/ 550697 w 2716767"/>
                  <a:gd name="connsiteY647" fmla="*/ 1097897 h 2243019"/>
                  <a:gd name="connsiteX648" fmla="*/ 540446 w 2716767"/>
                  <a:gd name="connsiteY648" fmla="*/ 1089051 h 2243019"/>
                  <a:gd name="connsiteX649" fmla="*/ 508465 w 2716767"/>
                  <a:gd name="connsiteY649" fmla="*/ 1047748 h 2243019"/>
                  <a:gd name="connsiteX650" fmla="*/ 478984 w 2716767"/>
                  <a:gd name="connsiteY650" fmla="*/ 1004148 h 2243019"/>
                  <a:gd name="connsiteX651" fmla="*/ 540374 w 2716767"/>
                  <a:gd name="connsiteY651" fmla="*/ 945090 h 2243019"/>
                  <a:gd name="connsiteX652" fmla="*/ 640869 w 2716767"/>
                  <a:gd name="connsiteY652" fmla="*/ 878415 h 2243019"/>
                  <a:gd name="connsiteX653" fmla="*/ 684889 w 2716767"/>
                  <a:gd name="connsiteY653" fmla="*/ 845826 h 2243019"/>
                  <a:gd name="connsiteX654" fmla="*/ 719860 w 2716767"/>
                  <a:gd name="connsiteY654" fmla="*/ 828401 h 2243019"/>
                  <a:gd name="connsiteX655" fmla="*/ 724612 w 2716767"/>
                  <a:gd name="connsiteY655" fmla="*/ 841792 h 2243019"/>
                  <a:gd name="connsiteX656" fmla="*/ 736842 w 2716767"/>
                  <a:gd name="connsiteY656" fmla="*/ 864323 h 2243019"/>
                  <a:gd name="connsiteX657" fmla="*/ 749389 w 2716767"/>
                  <a:gd name="connsiteY657" fmla="*/ 884673 h 2243019"/>
                  <a:gd name="connsiteX658" fmla="*/ 757930 w 2716767"/>
                  <a:gd name="connsiteY658" fmla="*/ 905850 h 2243019"/>
                  <a:gd name="connsiteX659" fmla="*/ 782459 w 2716767"/>
                  <a:gd name="connsiteY659" fmla="*/ 950352 h 2243019"/>
                  <a:gd name="connsiteX660" fmla="*/ 806396 w 2716767"/>
                  <a:gd name="connsiteY660" fmla="*/ 989712 h 2243019"/>
                  <a:gd name="connsiteX661" fmla="*/ 820041 w 2716767"/>
                  <a:gd name="connsiteY661" fmla="*/ 1014491 h 2243019"/>
                  <a:gd name="connsiteX662" fmla="*/ 826676 w 2716767"/>
                  <a:gd name="connsiteY662" fmla="*/ 1026062 h 2243019"/>
                  <a:gd name="connsiteX663" fmla="*/ 826557 w 2716767"/>
                  <a:gd name="connsiteY663" fmla="*/ 1039025 h 2243019"/>
                  <a:gd name="connsiteX664" fmla="*/ 826557 w 2716767"/>
                  <a:gd name="connsiteY664" fmla="*/ 1039025 h 2243019"/>
                  <a:gd name="connsiteX665" fmla="*/ 536786 w 2716767"/>
                  <a:gd name="connsiteY665" fmla="*/ 1156996 h 2243019"/>
                  <a:gd name="connsiteX666" fmla="*/ 514481 w 2716767"/>
                  <a:gd name="connsiteY666" fmla="*/ 1153732 h 2243019"/>
                  <a:gd name="connsiteX667" fmla="*/ 507206 w 2716767"/>
                  <a:gd name="connsiteY667" fmla="*/ 1155760 h 2243019"/>
                  <a:gd name="connsiteX668" fmla="*/ 492171 w 2716767"/>
                  <a:gd name="connsiteY668" fmla="*/ 1150187 h 2243019"/>
                  <a:gd name="connsiteX669" fmla="*/ 421062 w 2716767"/>
                  <a:gd name="connsiteY669" fmla="*/ 1125818 h 2243019"/>
                  <a:gd name="connsiteX670" fmla="*/ 407549 w 2716767"/>
                  <a:gd name="connsiteY670" fmla="*/ 987864 h 2243019"/>
                  <a:gd name="connsiteX671" fmla="*/ 404804 w 2716767"/>
                  <a:gd name="connsiteY671" fmla="*/ 960659 h 2243019"/>
                  <a:gd name="connsiteX672" fmla="*/ 379090 w 2716767"/>
                  <a:gd name="connsiteY672" fmla="*/ 963752 h 2243019"/>
                  <a:gd name="connsiteX673" fmla="*/ 361358 w 2716767"/>
                  <a:gd name="connsiteY673" fmla="*/ 986316 h 2243019"/>
                  <a:gd name="connsiteX674" fmla="*/ 331494 w 2716767"/>
                  <a:gd name="connsiteY674" fmla="*/ 1020112 h 2243019"/>
                  <a:gd name="connsiteX675" fmla="*/ 210779 w 2716767"/>
                  <a:gd name="connsiteY675" fmla="*/ 1131738 h 2243019"/>
                  <a:gd name="connsiteX676" fmla="*/ 154227 w 2716767"/>
                  <a:gd name="connsiteY676" fmla="*/ 1168645 h 2243019"/>
                  <a:gd name="connsiteX677" fmla="*/ 159355 w 2716767"/>
                  <a:gd name="connsiteY677" fmla="*/ 1130792 h 2243019"/>
                  <a:gd name="connsiteX678" fmla="*/ 266913 w 2716767"/>
                  <a:gd name="connsiteY678" fmla="*/ 1011850 h 2243019"/>
                  <a:gd name="connsiteX679" fmla="*/ 283359 w 2716767"/>
                  <a:gd name="connsiteY679" fmla="*/ 983884 h 2243019"/>
                  <a:gd name="connsiteX680" fmla="*/ 258286 w 2716767"/>
                  <a:gd name="connsiteY680" fmla="*/ 973781 h 2243019"/>
                  <a:gd name="connsiteX681" fmla="*/ 234238 w 2716767"/>
                  <a:gd name="connsiteY681" fmla="*/ 995302 h 2243019"/>
                  <a:gd name="connsiteX682" fmla="*/ 199954 w 2716767"/>
                  <a:gd name="connsiteY682" fmla="*/ 1018288 h 2243019"/>
                  <a:gd name="connsiteX683" fmla="*/ 121707 w 2716767"/>
                  <a:gd name="connsiteY683" fmla="*/ 1058903 h 2243019"/>
                  <a:gd name="connsiteX684" fmla="*/ 84341 w 2716767"/>
                  <a:gd name="connsiteY684" fmla="*/ 1076199 h 2243019"/>
                  <a:gd name="connsiteX685" fmla="*/ 61429 w 2716767"/>
                  <a:gd name="connsiteY685" fmla="*/ 1079624 h 2243019"/>
                  <a:gd name="connsiteX686" fmla="*/ 76231 w 2716767"/>
                  <a:gd name="connsiteY686" fmla="*/ 1061681 h 2243019"/>
                  <a:gd name="connsiteX687" fmla="*/ 95408 w 2716767"/>
                  <a:gd name="connsiteY687" fmla="*/ 1055989 h 2243019"/>
                  <a:gd name="connsiteX688" fmla="*/ 108374 w 2716767"/>
                  <a:gd name="connsiteY688" fmla="*/ 1037183 h 2243019"/>
                  <a:gd name="connsiteX689" fmla="*/ 111424 w 2716767"/>
                  <a:gd name="connsiteY689" fmla="*/ 1031676 h 2243019"/>
                  <a:gd name="connsiteX690" fmla="*/ 115712 w 2716767"/>
                  <a:gd name="connsiteY690" fmla="*/ 1027951 h 2243019"/>
                  <a:gd name="connsiteX691" fmla="*/ 120389 w 2716767"/>
                  <a:gd name="connsiteY691" fmla="*/ 1022849 h 2243019"/>
                  <a:gd name="connsiteX692" fmla="*/ 141658 w 2716767"/>
                  <a:gd name="connsiteY692" fmla="*/ 1007014 h 2243019"/>
                  <a:gd name="connsiteX693" fmla="*/ 144706 w 2716767"/>
                  <a:gd name="connsiteY693" fmla="*/ 996572 h 2243019"/>
                  <a:gd name="connsiteX694" fmla="*/ 158443 w 2716767"/>
                  <a:gd name="connsiteY694" fmla="*/ 986340 h 2243019"/>
                  <a:gd name="connsiteX695" fmla="*/ 166170 w 2716767"/>
                  <a:gd name="connsiteY695" fmla="*/ 978198 h 2243019"/>
                  <a:gd name="connsiteX696" fmla="*/ 171493 w 2716767"/>
                  <a:gd name="connsiteY696" fmla="*/ 974176 h 2243019"/>
                  <a:gd name="connsiteX697" fmla="*/ 180727 w 2716767"/>
                  <a:gd name="connsiteY697" fmla="*/ 963201 h 2243019"/>
                  <a:gd name="connsiteX698" fmla="*/ 189754 w 2716767"/>
                  <a:gd name="connsiteY698" fmla="*/ 955484 h 2243019"/>
                  <a:gd name="connsiteX699" fmla="*/ 197547 w 2716767"/>
                  <a:gd name="connsiteY699" fmla="*/ 949591 h 2243019"/>
                  <a:gd name="connsiteX700" fmla="*/ 209263 w 2716767"/>
                  <a:gd name="connsiteY700" fmla="*/ 938053 h 2243019"/>
                  <a:gd name="connsiteX701" fmla="*/ 236412 w 2716767"/>
                  <a:gd name="connsiteY701" fmla="*/ 906318 h 2243019"/>
                  <a:gd name="connsiteX702" fmla="*/ 279813 w 2716767"/>
                  <a:gd name="connsiteY702" fmla="*/ 815545 h 2243019"/>
                  <a:gd name="connsiteX703" fmla="*/ 282674 w 2716767"/>
                  <a:gd name="connsiteY703" fmla="*/ 791491 h 2243019"/>
                  <a:gd name="connsiteX704" fmla="*/ 284229 w 2716767"/>
                  <a:gd name="connsiteY704" fmla="*/ 772766 h 2243019"/>
                  <a:gd name="connsiteX705" fmla="*/ 301935 w 2716767"/>
                  <a:gd name="connsiteY705" fmla="*/ 766058 h 2243019"/>
                  <a:gd name="connsiteX706" fmla="*/ 307787 w 2716767"/>
                  <a:gd name="connsiteY706" fmla="*/ 761632 h 2243019"/>
                  <a:gd name="connsiteX707" fmla="*/ 316351 w 2716767"/>
                  <a:gd name="connsiteY707" fmla="*/ 760746 h 2243019"/>
                  <a:gd name="connsiteX708" fmla="*/ 319407 w 2716767"/>
                  <a:gd name="connsiteY708" fmla="*/ 756898 h 2243019"/>
                  <a:gd name="connsiteX709" fmla="*/ 329646 w 2716767"/>
                  <a:gd name="connsiteY709" fmla="*/ 757407 h 2243019"/>
                  <a:gd name="connsiteX710" fmla="*/ 351532 w 2716767"/>
                  <a:gd name="connsiteY710" fmla="*/ 753829 h 2243019"/>
                  <a:gd name="connsiteX711" fmla="*/ 369901 w 2716767"/>
                  <a:gd name="connsiteY711" fmla="*/ 744959 h 2243019"/>
                  <a:gd name="connsiteX712" fmla="*/ 379948 w 2716767"/>
                  <a:gd name="connsiteY712" fmla="*/ 745405 h 2243019"/>
                  <a:gd name="connsiteX713" fmla="*/ 381572 w 2716767"/>
                  <a:gd name="connsiteY713" fmla="*/ 737041 h 2243019"/>
                  <a:gd name="connsiteX714" fmla="*/ 405067 w 2716767"/>
                  <a:gd name="connsiteY714" fmla="*/ 743315 h 2243019"/>
                  <a:gd name="connsiteX715" fmla="*/ 417025 w 2716767"/>
                  <a:gd name="connsiteY715" fmla="*/ 744276 h 2243019"/>
                  <a:gd name="connsiteX716" fmla="*/ 427542 w 2716767"/>
                  <a:gd name="connsiteY716" fmla="*/ 735104 h 2243019"/>
                  <a:gd name="connsiteX717" fmla="*/ 456778 w 2716767"/>
                  <a:gd name="connsiteY717" fmla="*/ 741455 h 2243019"/>
                  <a:gd name="connsiteX718" fmla="*/ 488304 w 2716767"/>
                  <a:gd name="connsiteY718" fmla="*/ 744198 h 2243019"/>
                  <a:gd name="connsiteX719" fmla="*/ 526550 w 2716767"/>
                  <a:gd name="connsiteY719" fmla="*/ 755721 h 2243019"/>
                  <a:gd name="connsiteX720" fmla="*/ 549892 w 2716767"/>
                  <a:gd name="connsiteY720" fmla="*/ 764070 h 2243019"/>
                  <a:gd name="connsiteX721" fmla="*/ 559721 w 2716767"/>
                  <a:gd name="connsiteY721" fmla="*/ 785163 h 2243019"/>
                  <a:gd name="connsiteX722" fmla="*/ 558409 w 2716767"/>
                  <a:gd name="connsiteY722" fmla="*/ 814890 h 2243019"/>
                  <a:gd name="connsiteX723" fmla="*/ 604525 w 2716767"/>
                  <a:gd name="connsiteY723" fmla="*/ 855558 h 2243019"/>
                  <a:gd name="connsiteX724" fmla="*/ 502302 w 2716767"/>
                  <a:gd name="connsiteY724" fmla="*/ 929621 h 2243019"/>
                  <a:gd name="connsiteX725" fmla="*/ 465399 w 2716767"/>
                  <a:gd name="connsiteY725" fmla="*/ 967630 h 2243019"/>
                  <a:gd name="connsiteX726" fmla="*/ 449431 w 2716767"/>
                  <a:gd name="connsiteY726" fmla="*/ 1016887 h 2243019"/>
                  <a:gd name="connsiteX727" fmla="*/ 497299 w 2716767"/>
                  <a:gd name="connsiteY727" fmla="*/ 1094947 h 2243019"/>
                  <a:gd name="connsiteX728" fmla="*/ 536786 w 2716767"/>
                  <a:gd name="connsiteY728" fmla="*/ 1156996 h 2243019"/>
                  <a:gd name="connsiteX729" fmla="*/ 536786 w 2716767"/>
                  <a:gd name="connsiteY729" fmla="*/ 1156996 h 2243019"/>
                  <a:gd name="connsiteX730" fmla="*/ 479713 w 2716767"/>
                  <a:gd name="connsiteY730" fmla="*/ 1201653 h 2243019"/>
                  <a:gd name="connsiteX731" fmla="*/ 484776 w 2716767"/>
                  <a:gd name="connsiteY731" fmla="*/ 1190101 h 2243019"/>
                  <a:gd name="connsiteX732" fmla="*/ 498932 w 2716767"/>
                  <a:gd name="connsiteY732" fmla="*/ 1191439 h 2243019"/>
                  <a:gd name="connsiteX733" fmla="*/ 479713 w 2716767"/>
                  <a:gd name="connsiteY733" fmla="*/ 1201653 h 2243019"/>
                  <a:gd name="connsiteX734" fmla="*/ 479713 w 2716767"/>
                  <a:gd name="connsiteY734" fmla="*/ 1201653 h 2243019"/>
                  <a:gd name="connsiteX735" fmla="*/ 771314 w 2716767"/>
                  <a:gd name="connsiteY735" fmla="*/ 686752 h 2243019"/>
                  <a:gd name="connsiteX736" fmla="*/ 778386 w 2716767"/>
                  <a:gd name="connsiteY736" fmla="*/ 734092 h 2243019"/>
                  <a:gd name="connsiteX737" fmla="*/ 775835 w 2716767"/>
                  <a:gd name="connsiteY737" fmla="*/ 757132 h 2243019"/>
                  <a:gd name="connsiteX738" fmla="*/ 758459 w 2716767"/>
                  <a:gd name="connsiteY738" fmla="*/ 764258 h 2243019"/>
                  <a:gd name="connsiteX739" fmla="*/ 738478 w 2716767"/>
                  <a:gd name="connsiteY739" fmla="*/ 773853 h 2243019"/>
                  <a:gd name="connsiteX740" fmla="*/ 703100 w 2716767"/>
                  <a:gd name="connsiteY740" fmla="*/ 789155 h 2243019"/>
                  <a:gd name="connsiteX741" fmla="*/ 690786 w 2716767"/>
                  <a:gd name="connsiteY741" fmla="*/ 799516 h 2243019"/>
                  <a:gd name="connsiteX742" fmla="*/ 671513 w 2716767"/>
                  <a:gd name="connsiteY742" fmla="*/ 810368 h 2243019"/>
                  <a:gd name="connsiteX743" fmla="*/ 639607 w 2716767"/>
                  <a:gd name="connsiteY743" fmla="*/ 834531 h 2243019"/>
                  <a:gd name="connsiteX744" fmla="*/ 617679 w 2716767"/>
                  <a:gd name="connsiteY744" fmla="*/ 827628 h 2243019"/>
                  <a:gd name="connsiteX745" fmla="*/ 594941 w 2716767"/>
                  <a:gd name="connsiteY745" fmla="*/ 801956 h 2243019"/>
                  <a:gd name="connsiteX746" fmla="*/ 589559 w 2716767"/>
                  <a:gd name="connsiteY746" fmla="*/ 776835 h 2243019"/>
                  <a:gd name="connsiteX747" fmla="*/ 603828 w 2716767"/>
                  <a:gd name="connsiteY747" fmla="*/ 781800 h 2243019"/>
                  <a:gd name="connsiteX748" fmla="*/ 614883 w 2716767"/>
                  <a:gd name="connsiteY748" fmla="*/ 795285 h 2243019"/>
                  <a:gd name="connsiteX749" fmla="*/ 628666 w 2716767"/>
                  <a:gd name="connsiteY749" fmla="*/ 778560 h 2243019"/>
                  <a:gd name="connsiteX750" fmla="*/ 691835 w 2716767"/>
                  <a:gd name="connsiteY750" fmla="*/ 711735 h 2243019"/>
                  <a:gd name="connsiteX751" fmla="*/ 728906 w 2716767"/>
                  <a:gd name="connsiteY751" fmla="*/ 682976 h 2243019"/>
                  <a:gd name="connsiteX752" fmla="*/ 755738 w 2716767"/>
                  <a:gd name="connsiteY752" fmla="*/ 662637 h 2243019"/>
                  <a:gd name="connsiteX753" fmla="*/ 762400 w 2716767"/>
                  <a:gd name="connsiteY753" fmla="*/ 659005 h 2243019"/>
                  <a:gd name="connsiteX754" fmla="*/ 767839 w 2716767"/>
                  <a:gd name="connsiteY754" fmla="*/ 664682 h 2243019"/>
                  <a:gd name="connsiteX755" fmla="*/ 771314 w 2716767"/>
                  <a:gd name="connsiteY755" fmla="*/ 686752 h 2243019"/>
                  <a:gd name="connsiteX756" fmla="*/ 771314 w 2716767"/>
                  <a:gd name="connsiteY756" fmla="*/ 686752 h 2243019"/>
                  <a:gd name="connsiteX757" fmla="*/ 347312 w 2716767"/>
                  <a:gd name="connsiteY757" fmla="*/ 666090 h 2243019"/>
                  <a:gd name="connsiteX758" fmla="*/ 362084 w 2716767"/>
                  <a:gd name="connsiteY758" fmla="*/ 652105 h 2243019"/>
                  <a:gd name="connsiteX759" fmla="*/ 368582 w 2716767"/>
                  <a:gd name="connsiteY759" fmla="*/ 641733 h 2243019"/>
                  <a:gd name="connsiteX760" fmla="*/ 385175 w 2716767"/>
                  <a:gd name="connsiteY760" fmla="*/ 635339 h 2243019"/>
                  <a:gd name="connsiteX761" fmla="*/ 399983 w 2716767"/>
                  <a:gd name="connsiteY761" fmla="*/ 621079 h 2243019"/>
                  <a:gd name="connsiteX762" fmla="*/ 433071 w 2716767"/>
                  <a:gd name="connsiteY762" fmla="*/ 591973 h 2243019"/>
                  <a:gd name="connsiteX763" fmla="*/ 451054 w 2716767"/>
                  <a:gd name="connsiteY763" fmla="*/ 575018 h 2243019"/>
                  <a:gd name="connsiteX764" fmla="*/ 455645 w 2716767"/>
                  <a:gd name="connsiteY764" fmla="*/ 571748 h 2243019"/>
                  <a:gd name="connsiteX765" fmla="*/ 465339 w 2716767"/>
                  <a:gd name="connsiteY765" fmla="*/ 570239 h 2243019"/>
                  <a:gd name="connsiteX766" fmla="*/ 473299 w 2716767"/>
                  <a:gd name="connsiteY766" fmla="*/ 563324 h 2243019"/>
                  <a:gd name="connsiteX767" fmla="*/ 492999 w 2716767"/>
                  <a:gd name="connsiteY767" fmla="*/ 552697 h 2243019"/>
                  <a:gd name="connsiteX768" fmla="*/ 509592 w 2716767"/>
                  <a:gd name="connsiteY768" fmla="*/ 538009 h 2243019"/>
                  <a:gd name="connsiteX769" fmla="*/ 533494 w 2716767"/>
                  <a:gd name="connsiteY769" fmla="*/ 528729 h 2243019"/>
                  <a:gd name="connsiteX770" fmla="*/ 541597 w 2716767"/>
                  <a:gd name="connsiteY770" fmla="*/ 518874 h 2243019"/>
                  <a:gd name="connsiteX771" fmla="*/ 556872 w 2716767"/>
                  <a:gd name="connsiteY771" fmla="*/ 516086 h 2243019"/>
                  <a:gd name="connsiteX772" fmla="*/ 566297 w 2716767"/>
                  <a:gd name="connsiteY772" fmla="*/ 507755 h 2243019"/>
                  <a:gd name="connsiteX773" fmla="*/ 585806 w 2716767"/>
                  <a:gd name="connsiteY773" fmla="*/ 498655 h 2243019"/>
                  <a:gd name="connsiteX774" fmla="*/ 594053 w 2716767"/>
                  <a:gd name="connsiteY774" fmla="*/ 493307 h 2243019"/>
                  <a:gd name="connsiteX775" fmla="*/ 602426 w 2716767"/>
                  <a:gd name="connsiteY775" fmla="*/ 491271 h 2243019"/>
                  <a:gd name="connsiteX776" fmla="*/ 631494 w 2716767"/>
                  <a:gd name="connsiteY776" fmla="*/ 475882 h 2243019"/>
                  <a:gd name="connsiteX777" fmla="*/ 639529 w 2716767"/>
                  <a:gd name="connsiteY777" fmla="*/ 479410 h 2243019"/>
                  <a:gd name="connsiteX778" fmla="*/ 645884 w 2716767"/>
                  <a:gd name="connsiteY778" fmla="*/ 473211 h 2243019"/>
                  <a:gd name="connsiteX779" fmla="*/ 650435 w 2716767"/>
                  <a:gd name="connsiteY779" fmla="*/ 473531 h 2243019"/>
                  <a:gd name="connsiteX780" fmla="*/ 678041 w 2716767"/>
                  <a:gd name="connsiteY780" fmla="*/ 461526 h 2243019"/>
                  <a:gd name="connsiteX781" fmla="*/ 682021 w 2716767"/>
                  <a:gd name="connsiteY781" fmla="*/ 463676 h 2243019"/>
                  <a:gd name="connsiteX782" fmla="*/ 684267 w 2716767"/>
                  <a:gd name="connsiteY782" fmla="*/ 460966 h 2243019"/>
                  <a:gd name="connsiteX783" fmla="*/ 695597 w 2716767"/>
                  <a:gd name="connsiteY783" fmla="*/ 457193 h 2243019"/>
                  <a:gd name="connsiteX784" fmla="*/ 716975 w 2716767"/>
                  <a:gd name="connsiteY784" fmla="*/ 450024 h 2243019"/>
                  <a:gd name="connsiteX785" fmla="*/ 732611 w 2716767"/>
                  <a:gd name="connsiteY785" fmla="*/ 490549 h 2243019"/>
                  <a:gd name="connsiteX786" fmla="*/ 749016 w 2716767"/>
                  <a:gd name="connsiteY786" fmla="*/ 567115 h 2243019"/>
                  <a:gd name="connsiteX787" fmla="*/ 756127 w 2716767"/>
                  <a:gd name="connsiteY787" fmla="*/ 598174 h 2243019"/>
                  <a:gd name="connsiteX788" fmla="*/ 761087 w 2716767"/>
                  <a:gd name="connsiteY788" fmla="*/ 621777 h 2243019"/>
                  <a:gd name="connsiteX789" fmla="*/ 743397 w 2716767"/>
                  <a:gd name="connsiteY789" fmla="*/ 637328 h 2243019"/>
                  <a:gd name="connsiteX790" fmla="*/ 714911 w 2716767"/>
                  <a:gd name="connsiteY790" fmla="*/ 655402 h 2243019"/>
                  <a:gd name="connsiteX791" fmla="*/ 618481 w 2716767"/>
                  <a:gd name="connsiteY791" fmla="*/ 758006 h 2243019"/>
                  <a:gd name="connsiteX792" fmla="*/ 590880 w 2716767"/>
                  <a:gd name="connsiteY792" fmla="*/ 736595 h 2243019"/>
                  <a:gd name="connsiteX793" fmla="*/ 573408 w 2716767"/>
                  <a:gd name="connsiteY793" fmla="*/ 733250 h 2243019"/>
                  <a:gd name="connsiteX794" fmla="*/ 561516 w 2716767"/>
                  <a:gd name="connsiteY794" fmla="*/ 724569 h 2243019"/>
                  <a:gd name="connsiteX795" fmla="*/ 478254 w 2716767"/>
                  <a:gd name="connsiteY795" fmla="*/ 689345 h 2243019"/>
                  <a:gd name="connsiteX796" fmla="*/ 304800 w 2716767"/>
                  <a:gd name="connsiteY796" fmla="*/ 705902 h 2243019"/>
                  <a:gd name="connsiteX797" fmla="*/ 347312 w 2716767"/>
                  <a:gd name="connsiteY797" fmla="*/ 666090 h 2243019"/>
                  <a:gd name="connsiteX798" fmla="*/ 347312 w 2716767"/>
                  <a:gd name="connsiteY798" fmla="*/ 666090 h 2243019"/>
                  <a:gd name="connsiteX799" fmla="*/ 741076 w 2716767"/>
                  <a:gd name="connsiteY799" fmla="*/ 234268 h 2243019"/>
                  <a:gd name="connsiteX800" fmla="*/ 792222 w 2716767"/>
                  <a:gd name="connsiteY800" fmla="*/ 145076 h 2243019"/>
                  <a:gd name="connsiteX801" fmla="*/ 834708 w 2716767"/>
                  <a:gd name="connsiteY801" fmla="*/ 114922 h 2243019"/>
                  <a:gd name="connsiteX802" fmla="*/ 865015 w 2716767"/>
                  <a:gd name="connsiteY802" fmla="*/ 122459 h 2243019"/>
                  <a:gd name="connsiteX803" fmla="*/ 853691 w 2716767"/>
                  <a:gd name="connsiteY803" fmla="*/ 247665 h 2243019"/>
                  <a:gd name="connsiteX804" fmla="*/ 884290 w 2716767"/>
                  <a:gd name="connsiteY804" fmla="*/ 354865 h 2243019"/>
                  <a:gd name="connsiteX805" fmla="*/ 837083 w 2716767"/>
                  <a:gd name="connsiteY805" fmla="*/ 366131 h 2243019"/>
                  <a:gd name="connsiteX806" fmla="*/ 801519 w 2716767"/>
                  <a:gd name="connsiteY806" fmla="*/ 374434 h 2243019"/>
                  <a:gd name="connsiteX807" fmla="*/ 769089 w 2716767"/>
                  <a:gd name="connsiteY807" fmla="*/ 381513 h 2243019"/>
                  <a:gd name="connsiteX808" fmla="*/ 741973 w 2716767"/>
                  <a:gd name="connsiteY808" fmla="*/ 390131 h 2243019"/>
                  <a:gd name="connsiteX809" fmla="*/ 731086 w 2716767"/>
                  <a:gd name="connsiteY809" fmla="*/ 327858 h 2243019"/>
                  <a:gd name="connsiteX810" fmla="*/ 741076 w 2716767"/>
                  <a:gd name="connsiteY810" fmla="*/ 234268 h 2243019"/>
                  <a:gd name="connsiteX811" fmla="*/ 741076 w 2716767"/>
                  <a:gd name="connsiteY811" fmla="*/ 234268 h 2243019"/>
                  <a:gd name="connsiteX812" fmla="*/ 985371 w 2716767"/>
                  <a:gd name="connsiteY812" fmla="*/ 297443 h 2243019"/>
                  <a:gd name="connsiteX813" fmla="*/ 1053328 w 2716767"/>
                  <a:gd name="connsiteY813" fmla="*/ 245299 h 2243019"/>
                  <a:gd name="connsiteX814" fmla="*/ 1092094 w 2716767"/>
                  <a:gd name="connsiteY814" fmla="*/ 300970 h 2243019"/>
                  <a:gd name="connsiteX815" fmla="*/ 1084340 w 2716767"/>
                  <a:gd name="connsiteY815" fmla="*/ 336793 h 2243019"/>
                  <a:gd name="connsiteX816" fmla="*/ 1057912 w 2716767"/>
                  <a:gd name="connsiteY816" fmla="*/ 337464 h 2243019"/>
                  <a:gd name="connsiteX817" fmla="*/ 949428 w 2716767"/>
                  <a:gd name="connsiteY817" fmla="*/ 340710 h 2243019"/>
                  <a:gd name="connsiteX818" fmla="*/ 985371 w 2716767"/>
                  <a:gd name="connsiteY818" fmla="*/ 297443 h 2243019"/>
                  <a:gd name="connsiteX819" fmla="*/ 985371 w 2716767"/>
                  <a:gd name="connsiteY819" fmla="*/ 297443 h 2243019"/>
                  <a:gd name="connsiteX820" fmla="*/ 1132376 w 2716767"/>
                  <a:gd name="connsiteY820" fmla="*/ 385843 h 2243019"/>
                  <a:gd name="connsiteX821" fmla="*/ 1148772 w 2716767"/>
                  <a:gd name="connsiteY821" fmla="*/ 403715 h 2243019"/>
                  <a:gd name="connsiteX822" fmla="*/ 1138028 w 2716767"/>
                  <a:gd name="connsiteY822" fmla="*/ 490217 h 2243019"/>
                  <a:gd name="connsiteX823" fmla="*/ 1197125 w 2716767"/>
                  <a:gd name="connsiteY823" fmla="*/ 547325 h 2243019"/>
                  <a:gd name="connsiteX824" fmla="*/ 1225003 w 2716767"/>
                  <a:gd name="connsiteY824" fmla="*/ 555093 h 2243019"/>
                  <a:gd name="connsiteX825" fmla="*/ 1224020 w 2716767"/>
                  <a:gd name="connsiteY825" fmla="*/ 596414 h 2243019"/>
                  <a:gd name="connsiteX826" fmla="*/ 1191680 w 2716767"/>
                  <a:gd name="connsiteY826" fmla="*/ 689351 h 2243019"/>
                  <a:gd name="connsiteX827" fmla="*/ 1120882 w 2716767"/>
                  <a:gd name="connsiteY827" fmla="*/ 708968 h 2243019"/>
                  <a:gd name="connsiteX828" fmla="*/ 1076326 w 2716767"/>
                  <a:gd name="connsiteY828" fmla="*/ 628623 h 2243019"/>
                  <a:gd name="connsiteX829" fmla="*/ 1071428 w 2716767"/>
                  <a:gd name="connsiteY829" fmla="*/ 582762 h 2243019"/>
                  <a:gd name="connsiteX830" fmla="*/ 1083700 w 2716767"/>
                  <a:gd name="connsiteY830" fmla="*/ 557485 h 2243019"/>
                  <a:gd name="connsiteX831" fmla="*/ 1098269 w 2716767"/>
                  <a:gd name="connsiteY831" fmla="*/ 550610 h 2243019"/>
                  <a:gd name="connsiteX832" fmla="*/ 1082714 w 2716767"/>
                  <a:gd name="connsiteY832" fmla="*/ 544845 h 2243019"/>
                  <a:gd name="connsiteX833" fmla="*/ 1075423 w 2716767"/>
                  <a:gd name="connsiteY833" fmla="*/ 511346 h 2243019"/>
                  <a:gd name="connsiteX834" fmla="*/ 1086260 w 2716767"/>
                  <a:gd name="connsiteY834" fmla="*/ 447922 h 2243019"/>
                  <a:gd name="connsiteX835" fmla="*/ 1097031 w 2716767"/>
                  <a:gd name="connsiteY835" fmla="*/ 389652 h 2243019"/>
                  <a:gd name="connsiteX836" fmla="*/ 1132376 w 2716767"/>
                  <a:gd name="connsiteY836" fmla="*/ 385843 h 2243019"/>
                  <a:gd name="connsiteX837" fmla="*/ 1132376 w 2716767"/>
                  <a:gd name="connsiteY837" fmla="*/ 385843 h 2243019"/>
                  <a:gd name="connsiteX838" fmla="*/ 1162982 w 2716767"/>
                  <a:gd name="connsiteY838" fmla="*/ 448896 h 2243019"/>
                  <a:gd name="connsiteX839" fmla="*/ 1177362 w 2716767"/>
                  <a:gd name="connsiteY839" fmla="*/ 416462 h 2243019"/>
                  <a:gd name="connsiteX840" fmla="*/ 1202525 w 2716767"/>
                  <a:gd name="connsiteY840" fmla="*/ 430243 h 2243019"/>
                  <a:gd name="connsiteX841" fmla="*/ 1240024 w 2716767"/>
                  <a:gd name="connsiteY841" fmla="*/ 509109 h 2243019"/>
                  <a:gd name="connsiteX842" fmla="*/ 1238382 w 2716767"/>
                  <a:gd name="connsiteY842" fmla="*/ 522704 h 2243019"/>
                  <a:gd name="connsiteX843" fmla="*/ 1230580 w 2716767"/>
                  <a:gd name="connsiteY843" fmla="*/ 521024 h 2243019"/>
                  <a:gd name="connsiteX844" fmla="*/ 1195208 w 2716767"/>
                  <a:gd name="connsiteY844" fmla="*/ 518084 h 2243019"/>
                  <a:gd name="connsiteX845" fmla="*/ 1162982 w 2716767"/>
                  <a:gd name="connsiteY845" fmla="*/ 448896 h 2243019"/>
                  <a:gd name="connsiteX846" fmla="*/ 1162982 w 2716767"/>
                  <a:gd name="connsiteY846" fmla="*/ 448896 h 2243019"/>
                  <a:gd name="connsiteX847" fmla="*/ 1261667 w 2716767"/>
                  <a:gd name="connsiteY847" fmla="*/ 518212 h 2243019"/>
                  <a:gd name="connsiteX848" fmla="*/ 1232623 w 2716767"/>
                  <a:gd name="connsiteY848" fmla="*/ 444622 h 2243019"/>
                  <a:gd name="connsiteX849" fmla="*/ 1207732 w 2716767"/>
                  <a:gd name="connsiteY849" fmla="*/ 409293 h 2243019"/>
                  <a:gd name="connsiteX850" fmla="*/ 1218897 w 2716767"/>
                  <a:gd name="connsiteY850" fmla="*/ 397806 h 2243019"/>
                  <a:gd name="connsiteX851" fmla="*/ 1235395 w 2716767"/>
                  <a:gd name="connsiteY851" fmla="*/ 415549 h 2243019"/>
                  <a:gd name="connsiteX852" fmla="*/ 1256043 w 2716767"/>
                  <a:gd name="connsiteY852" fmla="*/ 450270 h 2243019"/>
                  <a:gd name="connsiteX853" fmla="*/ 1261667 w 2716767"/>
                  <a:gd name="connsiteY853" fmla="*/ 518212 h 2243019"/>
                  <a:gd name="connsiteX854" fmla="*/ 1261667 w 2716767"/>
                  <a:gd name="connsiteY854" fmla="*/ 518212 h 2243019"/>
                  <a:gd name="connsiteX855" fmla="*/ 1179043 w 2716767"/>
                  <a:gd name="connsiteY855" fmla="*/ 249890 h 2243019"/>
                  <a:gd name="connsiteX856" fmla="*/ 1197068 w 2716767"/>
                  <a:gd name="connsiteY856" fmla="*/ 174387 h 2243019"/>
                  <a:gd name="connsiteX857" fmla="*/ 1251991 w 2716767"/>
                  <a:gd name="connsiteY857" fmla="*/ 144663 h 2243019"/>
                  <a:gd name="connsiteX858" fmla="*/ 1334666 w 2716767"/>
                  <a:gd name="connsiteY858" fmla="*/ 137599 h 2243019"/>
                  <a:gd name="connsiteX859" fmla="*/ 1390256 w 2716767"/>
                  <a:gd name="connsiteY859" fmla="*/ 173524 h 2243019"/>
                  <a:gd name="connsiteX860" fmla="*/ 1426477 w 2716767"/>
                  <a:gd name="connsiteY860" fmla="*/ 235109 h 2243019"/>
                  <a:gd name="connsiteX861" fmla="*/ 1435956 w 2716767"/>
                  <a:gd name="connsiteY861" fmla="*/ 272861 h 2243019"/>
                  <a:gd name="connsiteX862" fmla="*/ 1420778 w 2716767"/>
                  <a:gd name="connsiteY862" fmla="*/ 257984 h 2243019"/>
                  <a:gd name="connsiteX863" fmla="*/ 1410129 w 2716767"/>
                  <a:gd name="connsiteY863" fmla="*/ 253624 h 2243019"/>
                  <a:gd name="connsiteX864" fmla="*/ 1404950 w 2716767"/>
                  <a:gd name="connsiteY864" fmla="*/ 246575 h 2243019"/>
                  <a:gd name="connsiteX865" fmla="*/ 1351762 w 2716767"/>
                  <a:gd name="connsiteY865" fmla="*/ 248518 h 2243019"/>
                  <a:gd name="connsiteX866" fmla="*/ 1346909 w 2716767"/>
                  <a:gd name="connsiteY866" fmla="*/ 224802 h 2243019"/>
                  <a:gd name="connsiteX867" fmla="*/ 1326936 w 2716767"/>
                  <a:gd name="connsiteY867" fmla="*/ 233405 h 2243019"/>
                  <a:gd name="connsiteX868" fmla="*/ 1310448 w 2716767"/>
                  <a:gd name="connsiteY868" fmla="*/ 248450 h 2243019"/>
                  <a:gd name="connsiteX869" fmla="*/ 1298645 w 2716767"/>
                  <a:gd name="connsiteY869" fmla="*/ 245614 h 2243019"/>
                  <a:gd name="connsiteX870" fmla="*/ 1267929 w 2716767"/>
                  <a:gd name="connsiteY870" fmla="*/ 265165 h 2243019"/>
                  <a:gd name="connsiteX871" fmla="*/ 1256656 w 2716767"/>
                  <a:gd name="connsiteY871" fmla="*/ 278107 h 2243019"/>
                  <a:gd name="connsiteX872" fmla="*/ 1247867 w 2716767"/>
                  <a:gd name="connsiteY872" fmla="*/ 274693 h 2243019"/>
                  <a:gd name="connsiteX873" fmla="*/ 1230712 w 2716767"/>
                  <a:gd name="connsiteY873" fmla="*/ 288606 h 2243019"/>
                  <a:gd name="connsiteX874" fmla="*/ 1217872 w 2716767"/>
                  <a:gd name="connsiteY874" fmla="*/ 319632 h 2243019"/>
                  <a:gd name="connsiteX875" fmla="*/ 1211425 w 2716767"/>
                  <a:gd name="connsiteY875" fmla="*/ 362693 h 2243019"/>
                  <a:gd name="connsiteX876" fmla="*/ 1191536 w 2716767"/>
                  <a:gd name="connsiteY876" fmla="*/ 355467 h 2243019"/>
                  <a:gd name="connsiteX877" fmla="*/ 1184410 w 2716767"/>
                  <a:gd name="connsiteY877" fmla="*/ 323701 h 2243019"/>
                  <a:gd name="connsiteX878" fmla="*/ 1179043 w 2716767"/>
                  <a:gd name="connsiteY878" fmla="*/ 249890 h 2243019"/>
                  <a:gd name="connsiteX879" fmla="*/ 1179043 w 2716767"/>
                  <a:gd name="connsiteY879" fmla="*/ 249890 h 2243019"/>
                  <a:gd name="connsiteX880" fmla="*/ 1449700 w 2716767"/>
                  <a:gd name="connsiteY880" fmla="*/ 371176 h 2243019"/>
                  <a:gd name="connsiteX881" fmla="*/ 1469536 w 2716767"/>
                  <a:gd name="connsiteY881" fmla="*/ 449018 h 2243019"/>
                  <a:gd name="connsiteX882" fmla="*/ 1462923 w 2716767"/>
                  <a:gd name="connsiteY882" fmla="*/ 488109 h 2243019"/>
                  <a:gd name="connsiteX883" fmla="*/ 1434895 w 2716767"/>
                  <a:gd name="connsiteY883" fmla="*/ 509007 h 2243019"/>
                  <a:gd name="connsiteX884" fmla="*/ 1352456 w 2716767"/>
                  <a:gd name="connsiteY884" fmla="*/ 515053 h 2243019"/>
                  <a:gd name="connsiteX885" fmla="*/ 1312415 w 2716767"/>
                  <a:gd name="connsiteY885" fmla="*/ 505632 h 2243019"/>
                  <a:gd name="connsiteX886" fmla="*/ 1289636 w 2716767"/>
                  <a:gd name="connsiteY886" fmla="*/ 481266 h 2243019"/>
                  <a:gd name="connsiteX887" fmla="*/ 1289884 w 2716767"/>
                  <a:gd name="connsiteY887" fmla="*/ 467411 h 2243019"/>
                  <a:gd name="connsiteX888" fmla="*/ 1289390 w 2716767"/>
                  <a:gd name="connsiteY888" fmla="*/ 460694 h 2243019"/>
                  <a:gd name="connsiteX889" fmla="*/ 1284576 w 2716767"/>
                  <a:gd name="connsiteY889" fmla="*/ 458017 h 2243019"/>
                  <a:gd name="connsiteX890" fmla="*/ 1285117 w 2716767"/>
                  <a:gd name="connsiteY890" fmla="*/ 446449 h 2243019"/>
                  <a:gd name="connsiteX891" fmla="*/ 1278739 w 2716767"/>
                  <a:gd name="connsiteY891" fmla="*/ 433887 h 2243019"/>
                  <a:gd name="connsiteX892" fmla="*/ 1286565 w 2716767"/>
                  <a:gd name="connsiteY892" fmla="*/ 408057 h 2243019"/>
                  <a:gd name="connsiteX893" fmla="*/ 1293236 w 2716767"/>
                  <a:gd name="connsiteY893" fmla="*/ 402888 h 2243019"/>
                  <a:gd name="connsiteX894" fmla="*/ 1299892 w 2716767"/>
                  <a:gd name="connsiteY894" fmla="*/ 402846 h 2243019"/>
                  <a:gd name="connsiteX895" fmla="*/ 1308788 w 2716767"/>
                  <a:gd name="connsiteY895" fmla="*/ 402915 h 2243019"/>
                  <a:gd name="connsiteX896" fmla="*/ 1337352 w 2716767"/>
                  <a:gd name="connsiteY896" fmla="*/ 385391 h 2243019"/>
                  <a:gd name="connsiteX897" fmla="*/ 1350096 w 2716767"/>
                  <a:gd name="connsiteY897" fmla="*/ 382454 h 2243019"/>
                  <a:gd name="connsiteX898" fmla="*/ 1353556 w 2716767"/>
                  <a:gd name="connsiteY898" fmla="*/ 372551 h 2243019"/>
                  <a:gd name="connsiteX899" fmla="*/ 1381025 w 2716767"/>
                  <a:gd name="connsiteY899" fmla="*/ 361085 h 2243019"/>
                  <a:gd name="connsiteX900" fmla="*/ 1386303 w 2716767"/>
                  <a:gd name="connsiteY900" fmla="*/ 328981 h 2243019"/>
                  <a:gd name="connsiteX901" fmla="*/ 1427335 w 2716767"/>
                  <a:gd name="connsiteY901" fmla="*/ 358674 h 2243019"/>
                  <a:gd name="connsiteX902" fmla="*/ 1442140 w 2716767"/>
                  <a:gd name="connsiteY902" fmla="*/ 344405 h 2243019"/>
                  <a:gd name="connsiteX903" fmla="*/ 1449700 w 2716767"/>
                  <a:gd name="connsiteY903" fmla="*/ 371176 h 2243019"/>
                  <a:gd name="connsiteX904" fmla="*/ 1449700 w 2716767"/>
                  <a:gd name="connsiteY904" fmla="*/ 371176 h 2243019"/>
                  <a:gd name="connsiteX905" fmla="*/ 1463628 w 2716767"/>
                  <a:gd name="connsiteY905" fmla="*/ 249480 h 2243019"/>
                  <a:gd name="connsiteX906" fmla="*/ 1463628 w 2716767"/>
                  <a:gd name="connsiteY906" fmla="*/ 265557 h 2243019"/>
                  <a:gd name="connsiteX907" fmla="*/ 1463628 w 2716767"/>
                  <a:gd name="connsiteY907" fmla="*/ 249480 h 2243019"/>
                  <a:gd name="connsiteX908" fmla="*/ 1479163 w 2716767"/>
                  <a:gd name="connsiteY908" fmla="*/ 288483 h 2243019"/>
                  <a:gd name="connsiteX909" fmla="*/ 1532821 w 2716767"/>
                  <a:gd name="connsiteY909" fmla="*/ 345430 h 2243019"/>
                  <a:gd name="connsiteX910" fmla="*/ 1534474 w 2716767"/>
                  <a:gd name="connsiteY910" fmla="*/ 423706 h 2243019"/>
                  <a:gd name="connsiteX911" fmla="*/ 1510265 w 2716767"/>
                  <a:gd name="connsiteY911" fmla="*/ 432207 h 2243019"/>
                  <a:gd name="connsiteX912" fmla="*/ 1496545 w 2716767"/>
                  <a:gd name="connsiteY912" fmla="*/ 415980 h 2243019"/>
                  <a:gd name="connsiteX913" fmla="*/ 1482868 w 2716767"/>
                  <a:gd name="connsiteY913" fmla="*/ 339812 h 2243019"/>
                  <a:gd name="connsiteX914" fmla="*/ 1479898 w 2716767"/>
                  <a:gd name="connsiteY914" fmla="*/ 308019 h 2243019"/>
                  <a:gd name="connsiteX915" fmla="*/ 1479163 w 2716767"/>
                  <a:gd name="connsiteY915" fmla="*/ 288483 h 2243019"/>
                  <a:gd name="connsiteX916" fmla="*/ 1479163 w 2716767"/>
                  <a:gd name="connsiteY916" fmla="*/ 288483 h 2243019"/>
                  <a:gd name="connsiteX917" fmla="*/ 844797 w 2716767"/>
                  <a:gd name="connsiteY917" fmla="*/ 1558436 h 2243019"/>
                  <a:gd name="connsiteX918" fmla="*/ 826132 w 2716767"/>
                  <a:gd name="connsiteY918" fmla="*/ 1610930 h 2243019"/>
                  <a:gd name="connsiteX919" fmla="*/ 817481 w 2716767"/>
                  <a:gd name="connsiteY919" fmla="*/ 1663214 h 2243019"/>
                  <a:gd name="connsiteX920" fmla="*/ 808908 w 2716767"/>
                  <a:gd name="connsiteY920" fmla="*/ 1655629 h 2243019"/>
                  <a:gd name="connsiteX921" fmla="*/ 801235 w 2716767"/>
                  <a:gd name="connsiteY921" fmla="*/ 1652350 h 2243019"/>
                  <a:gd name="connsiteX922" fmla="*/ 788398 w 2716767"/>
                  <a:gd name="connsiteY922" fmla="*/ 1637051 h 2243019"/>
                  <a:gd name="connsiteX923" fmla="*/ 789836 w 2716767"/>
                  <a:gd name="connsiteY923" fmla="*/ 1591765 h 2243019"/>
                  <a:gd name="connsiteX924" fmla="*/ 813468 w 2716767"/>
                  <a:gd name="connsiteY924" fmla="*/ 1548408 h 2243019"/>
                  <a:gd name="connsiteX925" fmla="*/ 835429 w 2716767"/>
                  <a:gd name="connsiteY925" fmla="*/ 1546758 h 2243019"/>
                  <a:gd name="connsiteX926" fmla="*/ 844797 w 2716767"/>
                  <a:gd name="connsiteY926" fmla="*/ 1558436 h 2243019"/>
                  <a:gd name="connsiteX927" fmla="*/ 844797 w 2716767"/>
                  <a:gd name="connsiteY927" fmla="*/ 1558436 h 2243019"/>
                  <a:gd name="connsiteX928" fmla="*/ 795275 w 2716767"/>
                  <a:gd name="connsiteY928" fmla="*/ 1695240 h 2243019"/>
                  <a:gd name="connsiteX929" fmla="*/ 774672 w 2716767"/>
                  <a:gd name="connsiteY929" fmla="*/ 1725161 h 2243019"/>
                  <a:gd name="connsiteX930" fmla="*/ 756432 w 2716767"/>
                  <a:gd name="connsiteY930" fmla="*/ 1759161 h 2243019"/>
                  <a:gd name="connsiteX931" fmla="*/ 730850 w 2716767"/>
                  <a:gd name="connsiteY931" fmla="*/ 1772334 h 2243019"/>
                  <a:gd name="connsiteX932" fmla="*/ 722259 w 2716767"/>
                  <a:gd name="connsiteY932" fmla="*/ 1779269 h 2243019"/>
                  <a:gd name="connsiteX933" fmla="*/ 703922 w 2716767"/>
                  <a:gd name="connsiteY933" fmla="*/ 1790205 h 2243019"/>
                  <a:gd name="connsiteX934" fmla="*/ 669336 w 2716767"/>
                  <a:gd name="connsiteY934" fmla="*/ 1727027 h 2243019"/>
                  <a:gd name="connsiteX935" fmla="*/ 664047 w 2716767"/>
                  <a:gd name="connsiteY935" fmla="*/ 1764395 h 2243019"/>
                  <a:gd name="connsiteX936" fmla="*/ 669923 w 2716767"/>
                  <a:gd name="connsiteY936" fmla="*/ 1785258 h 2243019"/>
                  <a:gd name="connsiteX937" fmla="*/ 677225 w 2716767"/>
                  <a:gd name="connsiteY937" fmla="*/ 1809783 h 2243019"/>
                  <a:gd name="connsiteX938" fmla="*/ 660135 w 2716767"/>
                  <a:gd name="connsiteY938" fmla="*/ 1811729 h 2243019"/>
                  <a:gd name="connsiteX939" fmla="*/ 651691 w 2716767"/>
                  <a:gd name="connsiteY939" fmla="*/ 1791735 h 2243019"/>
                  <a:gd name="connsiteX940" fmla="*/ 628480 w 2716767"/>
                  <a:gd name="connsiteY940" fmla="*/ 1760526 h 2243019"/>
                  <a:gd name="connsiteX941" fmla="*/ 636049 w 2716767"/>
                  <a:gd name="connsiteY941" fmla="*/ 1800290 h 2243019"/>
                  <a:gd name="connsiteX942" fmla="*/ 638282 w 2716767"/>
                  <a:gd name="connsiteY942" fmla="*/ 1838865 h 2243019"/>
                  <a:gd name="connsiteX943" fmla="*/ 563086 w 2716767"/>
                  <a:gd name="connsiteY943" fmla="*/ 1880890 h 2243019"/>
                  <a:gd name="connsiteX944" fmla="*/ 519825 w 2716767"/>
                  <a:gd name="connsiteY944" fmla="*/ 1903241 h 2243019"/>
                  <a:gd name="connsiteX945" fmla="*/ 475168 w 2716767"/>
                  <a:gd name="connsiteY945" fmla="*/ 1915746 h 2243019"/>
                  <a:gd name="connsiteX946" fmla="*/ 469077 w 2716767"/>
                  <a:gd name="connsiteY946" fmla="*/ 1920058 h 2243019"/>
                  <a:gd name="connsiteX947" fmla="*/ 453157 w 2716767"/>
                  <a:gd name="connsiteY947" fmla="*/ 1918849 h 2243019"/>
                  <a:gd name="connsiteX948" fmla="*/ 430945 w 2716767"/>
                  <a:gd name="connsiteY948" fmla="*/ 1918552 h 2243019"/>
                  <a:gd name="connsiteX949" fmla="*/ 418804 w 2716767"/>
                  <a:gd name="connsiteY949" fmla="*/ 1920998 h 2243019"/>
                  <a:gd name="connsiteX950" fmla="*/ 406341 w 2716767"/>
                  <a:gd name="connsiteY950" fmla="*/ 1909706 h 2243019"/>
                  <a:gd name="connsiteX951" fmla="*/ 393351 w 2716767"/>
                  <a:gd name="connsiteY951" fmla="*/ 1902001 h 2243019"/>
                  <a:gd name="connsiteX952" fmla="*/ 375260 w 2716767"/>
                  <a:gd name="connsiteY952" fmla="*/ 1880252 h 2243019"/>
                  <a:gd name="connsiteX953" fmla="*/ 398428 w 2716767"/>
                  <a:gd name="connsiteY953" fmla="*/ 1814385 h 2243019"/>
                  <a:gd name="connsiteX954" fmla="*/ 427225 w 2716767"/>
                  <a:gd name="connsiteY954" fmla="*/ 1786402 h 2243019"/>
                  <a:gd name="connsiteX955" fmla="*/ 436163 w 2716767"/>
                  <a:gd name="connsiteY955" fmla="*/ 1775589 h 2243019"/>
                  <a:gd name="connsiteX956" fmla="*/ 451727 w 2716767"/>
                  <a:gd name="connsiteY956" fmla="*/ 1767854 h 2243019"/>
                  <a:gd name="connsiteX957" fmla="*/ 459610 w 2716767"/>
                  <a:gd name="connsiteY957" fmla="*/ 1758280 h 2243019"/>
                  <a:gd name="connsiteX958" fmla="*/ 475823 w 2716767"/>
                  <a:gd name="connsiteY958" fmla="*/ 1751264 h 2243019"/>
                  <a:gd name="connsiteX959" fmla="*/ 487581 w 2716767"/>
                  <a:gd name="connsiteY959" fmla="*/ 1731818 h 2243019"/>
                  <a:gd name="connsiteX960" fmla="*/ 495493 w 2716767"/>
                  <a:gd name="connsiteY960" fmla="*/ 1734468 h 2243019"/>
                  <a:gd name="connsiteX961" fmla="*/ 517816 w 2716767"/>
                  <a:gd name="connsiteY961" fmla="*/ 1712644 h 2243019"/>
                  <a:gd name="connsiteX962" fmla="*/ 530596 w 2716767"/>
                  <a:gd name="connsiteY962" fmla="*/ 1708694 h 2243019"/>
                  <a:gd name="connsiteX963" fmla="*/ 536460 w 2716767"/>
                  <a:gd name="connsiteY963" fmla="*/ 1696546 h 2243019"/>
                  <a:gd name="connsiteX964" fmla="*/ 570899 w 2716767"/>
                  <a:gd name="connsiteY964" fmla="*/ 1675006 h 2243019"/>
                  <a:gd name="connsiteX965" fmla="*/ 608661 w 2716767"/>
                  <a:gd name="connsiteY965" fmla="*/ 1645495 h 2243019"/>
                  <a:gd name="connsiteX966" fmla="*/ 671065 w 2716767"/>
                  <a:gd name="connsiteY966" fmla="*/ 1572451 h 2243019"/>
                  <a:gd name="connsiteX967" fmla="*/ 689434 w 2716767"/>
                  <a:gd name="connsiteY967" fmla="*/ 1538535 h 2243019"/>
                  <a:gd name="connsiteX968" fmla="*/ 703061 w 2716767"/>
                  <a:gd name="connsiteY968" fmla="*/ 1513878 h 2243019"/>
                  <a:gd name="connsiteX969" fmla="*/ 737422 w 2716767"/>
                  <a:gd name="connsiteY969" fmla="*/ 1516064 h 2243019"/>
                  <a:gd name="connsiteX970" fmla="*/ 781640 w 2716767"/>
                  <a:gd name="connsiteY970" fmla="*/ 1522703 h 2243019"/>
                  <a:gd name="connsiteX971" fmla="*/ 777621 w 2716767"/>
                  <a:gd name="connsiteY971" fmla="*/ 1543006 h 2243019"/>
                  <a:gd name="connsiteX972" fmla="*/ 758232 w 2716767"/>
                  <a:gd name="connsiteY972" fmla="*/ 1583180 h 2243019"/>
                  <a:gd name="connsiteX973" fmla="*/ 751692 w 2716767"/>
                  <a:gd name="connsiteY973" fmla="*/ 1615401 h 2243019"/>
                  <a:gd name="connsiteX974" fmla="*/ 754945 w 2716767"/>
                  <a:gd name="connsiteY974" fmla="*/ 1653122 h 2243019"/>
                  <a:gd name="connsiteX975" fmla="*/ 795275 w 2716767"/>
                  <a:gd name="connsiteY975" fmla="*/ 1695240 h 2243019"/>
                  <a:gd name="connsiteX976" fmla="*/ 795275 w 2716767"/>
                  <a:gd name="connsiteY976" fmla="*/ 1695240 h 2243019"/>
                  <a:gd name="connsiteX977" fmla="*/ 311543 w 2716767"/>
                  <a:gd name="connsiteY977" fmla="*/ 1907990 h 2243019"/>
                  <a:gd name="connsiteX978" fmla="*/ 333752 w 2716767"/>
                  <a:gd name="connsiteY978" fmla="*/ 1785246 h 2243019"/>
                  <a:gd name="connsiteX979" fmla="*/ 450570 w 2716767"/>
                  <a:gd name="connsiteY979" fmla="*/ 1698351 h 2243019"/>
                  <a:gd name="connsiteX980" fmla="*/ 578632 w 2716767"/>
                  <a:gd name="connsiteY980" fmla="*/ 1591663 h 2243019"/>
                  <a:gd name="connsiteX981" fmla="*/ 631156 w 2716767"/>
                  <a:gd name="connsiteY981" fmla="*/ 1525416 h 2243019"/>
                  <a:gd name="connsiteX982" fmla="*/ 680729 w 2716767"/>
                  <a:gd name="connsiteY982" fmla="*/ 1475447 h 2243019"/>
                  <a:gd name="connsiteX983" fmla="*/ 651843 w 2716767"/>
                  <a:gd name="connsiteY983" fmla="*/ 1545323 h 2243019"/>
                  <a:gd name="connsiteX984" fmla="*/ 600518 w 2716767"/>
                  <a:gd name="connsiteY984" fmla="*/ 1605600 h 2243019"/>
                  <a:gd name="connsiteX985" fmla="*/ 471176 w 2716767"/>
                  <a:gd name="connsiteY985" fmla="*/ 1711315 h 2243019"/>
                  <a:gd name="connsiteX986" fmla="*/ 404185 w 2716767"/>
                  <a:gd name="connsiteY986" fmla="*/ 1763658 h 2243019"/>
                  <a:gd name="connsiteX987" fmla="*/ 351284 w 2716767"/>
                  <a:gd name="connsiteY987" fmla="*/ 1815859 h 2243019"/>
                  <a:gd name="connsiteX988" fmla="*/ 374407 w 2716767"/>
                  <a:gd name="connsiteY988" fmla="*/ 1941649 h 2243019"/>
                  <a:gd name="connsiteX989" fmla="*/ 311543 w 2716767"/>
                  <a:gd name="connsiteY989" fmla="*/ 1907990 h 2243019"/>
                  <a:gd name="connsiteX990" fmla="*/ 311543 w 2716767"/>
                  <a:gd name="connsiteY990" fmla="*/ 1907990 h 2243019"/>
                  <a:gd name="connsiteX991" fmla="*/ 2713781 w 2716767"/>
                  <a:gd name="connsiteY991" fmla="*/ 216274 h 2243019"/>
                  <a:gd name="connsiteX992" fmla="*/ 2675011 w 2716767"/>
                  <a:gd name="connsiteY992" fmla="*/ 187772 h 2243019"/>
                  <a:gd name="connsiteX993" fmla="*/ 2629622 w 2716767"/>
                  <a:gd name="connsiteY993" fmla="*/ 171838 h 2243019"/>
                  <a:gd name="connsiteX994" fmla="*/ 2600359 w 2716767"/>
                  <a:gd name="connsiteY994" fmla="*/ 162424 h 2243019"/>
                  <a:gd name="connsiteX995" fmla="*/ 2626395 w 2716767"/>
                  <a:gd name="connsiteY995" fmla="*/ 137695 h 2243019"/>
                  <a:gd name="connsiteX996" fmla="*/ 2636024 w 2716767"/>
                  <a:gd name="connsiteY996" fmla="*/ 98449 h 2243019"/>
                  <a:gd name="connsiteX997" fmla="*/ 2610538 w 2716767"/>
                  <a:gd name="connsiteY997" fmla="*/ 80341 h 2243019"/>
                  <a:gd name="connsiteX998" fmla="*/ 2505809 w 2716767"/>
                  <a:gd name="connsiteY998" fmla="*/ 81338 h 2243019"/>
                  <a:gd name="connsiteX999" fmla="*/ 2519271 w 2716767"/>
                  <a:gd name="connsiteY999" fmla="*/ 63644 h 2243019"/>
                  <a:gd name="connsiteX1000" fmla="*/ 2524702 w 2716767"/>
                  <a:gd name="connsiteY1000" fmla="*/ 74933 h 2243019"/>
                  <a:gd name="connsiteX1001" fmla="*/ 2534991 w 2716767"/>
                  <a:gd name="connsiteY1001" fmla="*/ 56095 h 2243019"/>
                  <a:gd name="connsiteX1002" fmla="*/ 2542796 w 2716767"/>
                  <a:gd name="connsiteY1002" fmla="*/ 64866 h 2243019"/>
                  <a:gd name="connsiteX1003" fmla="*/ 2551486 w 2716767"/>
                  <a:gd name="connsiteY1003" fmla="*/ 36969 h 2243019"/>
                  <a:gd name="connsiteX1004" fmla="*/ 2546695 w 2716767"/>
                  <a:gd name="connsiteY1004" fmla="*/ 25811 h 2243019"/>
                  <a:gd name="connsiteX1005" fmla="*/ 2544219 w 2716767"/>
                  <a:gd name="connsiteY1005" fmla="*/ 5509 h 2243019"/>
                  <a:gd name="connsiteX1006" fmla="*/ 2514666 w 2716767"/>
                  <a:gd name="connsiteY1006" fmla="*/ 1319 h 2243019"/>
                  <a:gd name="connsiteX1007" fmla="*/ 2510414 w 2716767"/>
                  <a:gd name="connsiteY1007" fmla="*/ 3850 h 2243019"/>
                  <a:gd name="connsiteX1008" fmla="*/ 2504688 w 2716767"/>
                  <a:gd name="connsiteY1008" fmla="*/ 1454 h 2243019"/>
                  <a:gd name="connsiteX1009" fmla="*/ 2485278 w 2716767"/>
                  <a:gd name="connsiteY1009" fmla="*/ 8689 h 2243019"/>
                  <a:gd name="connsiteX1010" fmla="*/ 2393234 w 2716767"/>
                  <a:gd name="connsiteY1010" fmla="*/ 41539 h 2243019"/>
                  <a:gd name="connsiteX1011" fmla="*/ 2306536 w 2716767"/>
                  <a:gd name="connsiteY1011" fmla="*/ 88274 h 2243019"/>
                  <a:gd name="connsiteX1012" fmla="*/ 2235066 w 2716767"/>
                  <a:gd name="connsiteY1012" fmla="*/ 162957 h 2243019"/>
                  <a:gd name="connsiteX1013" fmla="*/ 2205312 w 2716767"/>
                  <a:gd name="connsiteY1013" fmla="*/ 201906 h 2243019"/>
                  <a:gd name="connsiteX1014" fmla="*/ 2189805 w 2716767"/>
                  <a:gd name="connsiteY1014" fmla="*/ 236160 h 2243019"/>
                  <a:gd name="connsiteX1015" fmla="*/ 2152674 w 2716767"/>
                  <a:gd name="connsiteY1015" fmla="*/ 227479 h 2243019"/>
                  <a:gd name="connsiteX1016" fmla="*/ 2093167 w 2716767"/>
                  <a:gd name="connsiteY1016" fmla="*/ 221963 h 2243019"/>
                  <a:gd name="connsiteX1017" fmla="*/ 2044222 w 2716767"/>
                  <a:gd name="connsiteY1017" fmla="*/ 224218 h 2243019"/>
                  <a:gd name="connsiteX1018" fmla="*/ 2010447 w 2716767"/>
                  <a:gd name="connsiteY1018" fmla="*/ 247096 h 2243019"/>
                  <a:gd name="connsiteX1019" fmla="*/ 2016945 w 2716767"/>
                  <a:gd name="connsiteY1019" fmla="*/ 261215 h 2243019"/>
                  <a:gd name="connsiteX1020" fmla="*/ 2017935 w 2716767"/>
                  <a:gd name="connsiteY1020" fmla="*/ 283345 h 2243019"/>
                  <a:gd name="connsiteX1021" fmla="*/ 2056913 w 2716767"/>
                  <a:gd name="connsiteY1021" fmla="*/ 308199 h 2243019"/>
                  <a:gd name="connsiteX1022" fmla="*/ 2164366 w 2716767"/>
                  <a:gd name="connsiteY1022" fmla="*/ 342887 h 2243019"/>
                  <a:gd name="connsiteX1023" fmla="*/ 2207432 w 2716767"/>
                  <a:gd name="connsiteY1023" fmla="*/ 364067 h 2243019"/>
                  <a:gd name="connsiteX1024" fmla="*/ 2218006 w 2716767"/>
                  <a:gd name="connsiteY1024" fmla="*/ 390036 h 2243019"/>
                  <a:gd name="connsiteX1025" fmla="*/ 2211532 w 2716767"/>
                  <a:gd name="connsiteY1025" fmla="*/ 423164 h 2243019"/>
                  <a:gd name="connsiteX1026" fmla="*/ 2220868 w 2716767"/>
                  <a:gd name="connsiteY1026" fmla="*/ 475139 h 2243019"/>
                  <a:gd name="connsiteX1027" fmla="*/ 2232315 w 2716767"/>
                  <a:gd name="connsiteY1027" fmla="*/ 526600 h 2243019"/>
                  <a:gd name="connsiteX1028" fmla="*/ 2216230 w 2716767"/>
                  <a:gd name="connsiteY1028" fmla="*/ 579615 h 2243019"/>
                  <a:gd name="connsiteX1029" fmla="*/ 2193770 w 2716767"/>
                  <a:gd name="connsiteY1029" fmla="*/ 629171 h 2243019"/>
                  <a:gd name="connsiteX1030" fmla="*/ 2162668 w 2716767"/>
                  <a:gd name="connsiteY1030" fmla="*/ 666210 h 2243019"/>
                  <a:gd name="connsiteX1031" fmla="*/ 2058917 w 2716767"/>
                  <a:gd name="connsiteY1031" fmla="*/ 672124 h 2243019"/>
                  <a:gd name="connsiteX1032" fmla="*/ 1948796 w 2716767"/>
                  <a:gd name="connsiteY1032" fmla="*/ 645194 h 2243019"/>
                  <a:gd name="connsiteX1033" fmla="*/ 1850404 w 2716767"/>
                  <a:gd name="connsiteY1033" fmla="*/ 590074 h 2243019"/>
                  <a:gd name="connsiteX1034" fmla="*/ 1803705 w 2716767"/>
                  <a:gd name="connsiteY1034" fmla="*/ 557716 h 2243019"/>
                  <a:gd name="connsiteX1035" fmla="*/ 1761607 w 2716767"/>
                  <a:gd name="connsiteY1035" fmla="*/ 518236 h 2243019"/>
                  <a:gd name="connsiteX1036" fmla="*/ 1665664 w 2716767"/>
                  <a:gd name="connsiteY1036" fmla="*/ 459742 h 2243019"/>
                  <a:gd name="connsiteX1037" fmla="*/ 1544859 w 2716767"/>
                  <a:gd name="connsiteY1037" fmla="*/ 443526 h 2243019"/>
                  <a:gd name="connsiteX1038" fmla="*/ 1562840 w 2716767"/>
                  <a:gd name="connsiteY1038" fmla="*/ 404230 h 2243019"/>
                  <a:gd name="connsiteX1039" fmla="*/ 1561695 w 2716767"/>
                  <a:gd name="connsiteY1039" fmla="*/ 358420 h 2243019"/>
                  <a:gd name="connsiteX1040" fmla="*/ 1532058 w 2716767"/>
                  <a:gd name="connsiteY1040" fmla="*/ 280826 h 2243019"/>
                  <a:gd name="connsiteX1041" fmla="*/ 1500113 w 2716767"/>
                  <a:gd name="connsiteY1041" fmla="*/ 260302 h 2243019"/>
                  <a:gd name="connsiteX1042" fmla="*/ 1470093 w 2716767"/>
                  <a:gd name="connsiteY1042" fmla="*/ 258697 h 2243019"/>
                  <a:gd name="connsiteX1043" fmla="*/ 1466361 w 2716767"/>
                  <a:gd name="connsiteY1043" fmla="*/ 245081 h 2243019"/>
                  <a:gd name="connsiteX1044" fmla="*/ 1460252 w 2716767"/>
                  <a:gd name="connsiteY1044" fmla="*/ 234459 h 2243019"/>
                  <a:gd name="connsiteX1045" fmla="*/ 1435974 w 2716767"/>
                  <a:gd name="connsiteY1045" fmla="*/ 189284 h 2243019"/>
                  <a:gd name="connsiteX1046" fmla="*/ 1425164 w 2716767"/>
                  <a:gd name="connsiteY1046" fmla="*/ 169323 h 2243019"/>
                  <a:gd name="connsiteX1047" fmla="*/ 1417892 w 2716767"/>
                  <a:gd name="connsiteY1047" fmla="*/ 163301 h 2243019"/>
                  <a:gd name="connsiteX1048" fmla="*/ 1411756 w 2716767"/>
                  <a:gd name="connsiteY1048" fmla="*/ 148382 h 2243019"/>
                  <a:gd name="connsiteX1049" fmla="*/ 1397480 w 2716767"/>
                  <a:gd name="connsiteY1049" fmla="*/ 128322 h 2243019"/>
                  <a:gd name="connsiteX1050" fmla="*/ 1364710 w 2716767"/>
                  <a:gd name="connsiteY1050" fmla="*/ 105453 h 2243019"/>
                  <a:gd name="connsiteX1051" fmla="*/ 1345763 w 2716767"/>
                  <a:gd name="connsiteY1051" fmla="*/ 102554 h 2243019"/>
                  <a:gd name="connsiteX1052" fmla="*/ 1339268 w 2716767"/>
                  <a:gd name="connsiteY1052" fmla="*/ 103713 h 2243019"/>
                  <a:gd name="connsiteX1053" fmla="*/ 1331051 w 2716767"/>
                  <a:gd name="connsiteY1053" fmla="*/ 100710 h 2243019"/>
                  <a:gd name="connsiteX1054" fmla="*/ 1243211 w 2716767"/>
                  <a:gd name="connsiteY1054" fmla="*/ 112568 h 2243019"/>
                  <a:gd name="connsiteX1055" fmla="*/ 1179159 w 2716767"/>
                  <a:gd name="connsiteY1055" fmla="*/ 160019 h 2243019"/>
                  <a:gd name="connsiteX1056" fmla="*/ 1165616 w 2716767"/>
                  <a:gd name="connsiteY1056" fmla="*/ 359851 h 2243019"/>
                  <a:gd name="connsiteX1057" fmla="*/ 1135148 w 2716767"/>
                  <a:gd name="connsiteY1057" fmla="*/ 351784 h 2243019"/>
                  <a:gd name="connsiteX1058" fmla="*/ 1114731 w 2716767"/>
                  <a:gd name="connsiteY1058" fmla="*/ 347352 h 2243019"/>
                  <a:gd name="connsiteX1059" fmla="*/ 1112479 w 2716767"/>
                  <a:gd name="connsiteY1059" fmla="*/ 308897 h 2243019"/>
                  <a:gd name="connsiteX1060" fmla="*/ 1066124 w 2716767"/>
                  <a:gd name="connsiteY1060" fmla="*/ 216292 h 2243019"/>
                  <a:gd name="connsiteX1061" fmla="*/ 971855 w 2716767"/>
                  <a:gd name="connsiteY1061" fmla="*/ 262679 h 2243019"/>
                  <a:gd name="connsiteX1062" fmla="*/ 934055 w 2716767"/>
                  <a:gd name="connsiteY1062" fmla="*/ 306076 h 2243019"/>
                  <a:gd name="connsiteX1063" fmla="*/ 898132 w 2716767"/>
                  <a:gd name="connsiteY1063" fmla="*/ 329619 h 2243019"/>
                  <a:gd name="connsiteX1064" fmla="*/ 876195 w 2716767"/>
                  <a:gd name="connsiteY1064" fmla="*/ 238035 h 2243019"/>
                  <a:gd name="connsiteX1065" fmla="*/ 883635 w 2716767"/>
                  <a:gd name="connsiteY1065" fmla="*/ 134566 h 2243019"/>
                  <a:gd name="connsiteX1066" fmla="*/ 854387 w 2716767"/>
                  <a:gd name="connsiteY1066" fmla="*/ 83045 h 2243019"/>
                  <a:gd name="connsiteX1067" fmla="*/ 765053 w 2716767"/>
                  <a:gd name="connsiteY1067" fmla="*/ 136497 h 2243019"/>
                  <a:gd name="connsiteX1068" fmla="*/ 713288 w 2716767"/>
                  <a:gd name="connsiteY1068" fmla="*/ 369520 h 2243019"/>
                  <a:gd name="connsiteX1069" fmla="*/ 709248 w 2716767"/>
                  <a:gd name="connsiteY1069" fmla="*/ 403732 h 2243019"/>
                  <a:gd name="connsiteX1070" fmla="*/ 652115 w 2716767"/>
                  <a:gd name="connsiteY1070" fmla="*/ 426607 h 2243019"/>
                  <a:gd name="connsiteX1071" fmla="*/ 534702 w 2716767"/>
                  <a:gd name="connsiteY1071" fmla="*/ 484976 h 2243019"/>
                  <a:gd name="connsiteX1072" fmla="*/ 424546 w 2716767"/>
                  <a:gd name="connsiteY1072" fmla="*/ 552937 h 2243019"/>
                  <a:gd name="connsiteX1073" fmla="*/ 324972 w 2716767"/>
                  <a:gd name="connsiteY1073" fmla="*/ 637891 h 2243019"/>
                  <a:gd name="connsiteX1074" fmla="*/ 280160 w 2716767"/>
                  <a:gd name="connsiteY1074" fmla="*/ 684976 h 2243019"/>
                  <a:gd name="connsiteX1075" fmla="*/ 241480 w 2716767"/>
                  <a:gd name="connsiteY1075" fmla="*/ 732253 h 2243019"/>
                  <a:gd name="connsiteX1076" fmla="*/ 211260 w 2716767"/>
                  <a:gd name="connsiteY1076" fmla="*/ 770140 h 2243019"/>
                  <a:gd name="connsiteX1077" fmla="*/ 239037 w 2716767"/>
                  <a:gd name="connsiteY1077" fmla="*/ 796144 h 2243019"/>
                  <a:gd name="connsiteX1078" fmla="*/ 250149 w 2716767"/>
                  <a:gd name="connsiteY1078" fmla="*/ 806667 h 2243019"/>
                  <a:gd name="connsiteX1079" fmla="*/ 238562 w 2716767"/>
                  <a:gd name="connsiteY1079" fmla="*/ 836896 h 2243019"/>
                  <a:gd name="connsiteX1080" fmla="*/ 205845 w 2716767"/>
                  <a:gd name="connsiteY1080" fmla="*/ 891905 h 2243019"/>
                  <a:gd name="connsiteX1081" fmla="*/ 102049 w 2716767"/>
                  <a:gd name="connsiteY1081" fmla="*/ 996189 h 2243019"/>
                  <a:gd name="connsiteX1082" fmla="*/ 12613 w 2716767"/>
                  <a:gd name="connsiteY1082" fmla="*/ 1097645 h 2243019"/>
                  <a:gd name="connsiteX1083" fmla="*/ 5959 w 2716767"/>
                  <a:gd name="connsiteY1083" fmla="*/ 1135804 h 2243019"/>
                  <a:gd name="connsiteX1084" fmla="*/ 24394 w 2716767"/>
                  <a:gd name="connsiteY1084" fmla="*/ 1137466 h 2243019"/>
                  <a:gd name="connsiteX1085" fmla="*/ 32053 w 2716767"/>
                  <a:gd name="connsiteY1085" fmla="*/ 1126644 h 2243019"/>
                  <a:gd name="connsiteX1086" fmla="*/ 81566 w 2716767"/>
                  <a:gd name="connsiteY1086" fmla="*/ 1114846 h 2243019"/>
                  <a:gd name="connsiteX1087" fmla="*/ 110595 w 2716767"/>
                  <a:gd name="connsiteY1087" fmla="*/ 1099250 h 2243019"/>
                  <a:gd name="connsiteX1088" fmla="*/ 121869 w 2716767"/>
                  <a:gd name="connsiteY1088" fmla="*/ 1089872 h 2243019"/>
                  <a:gd name="connsiteX1089" fmla="*/ 127655 w 2716767"/>
                  <a:gd name="connsiteY1089" fmla="*/ 1089425 h 2243019"/>
                  <a:gd name="connsiteX1090" fmla="*/ 139796 w 2716767"/>
                  <a:gd name="connsiteY1090" fmla="*/ 1085329 h 2243019"/>
                  <a:gd name="connsiteX1091" fmla="*/ 140217 w 2716767"/>
                  <a:gd name="connsiteY1091" fmla="*/ 1079762 h 2243019"/>
                  <a:gd name="connsiteX1092" fmla="*/ 148183 w 2716767"/>
                  <a:gd name="connsiteY1092" fmla="*/ 1090587 h 2243019"/>
                  <a:gd name="connsiteX1093" fmla="*/ 110278 w 2716767"/>
                  <a:gd name="connsiteY1093" fmla="*/ 1159620 h 2243019"/>
                  <a:gd name="connsiteX1094" fmla="*/ 111044 w 2716767"/>
                  <a:gd name="connsiteY1094" fmla="*/ 1198273 h 2243019"/>
                  <a:gd name="connsiteX1095" fmla="*/ 113637 w 2716767"/>
                  <a:gd name="connsiteY1095" fmla="*/ 1197985 h 2243019"/>
                  <a:gd name="connsiteX1096" fmla="*/ 117117 w 2716767"/>
                  <a:gd name="connsiteY1096" fmla="*/ 1202429 h 2243019"/>
                  <a:gd name="connsiteX1097" fmla="*/ 131527 w 2716767"/>
                  <a:gd name="connsiteY1097" fmla="*/ 1209861 h 2243019"/>
                  <a:gd name="connsiteX1098" fmla="*/ 147540 w 2716767"/>
                  <a:gd name="connsiteY1098" fmla="*/ 1207388 h 2243019"/>
                  <a:gd name="connsiteX1099" fmla="*/ 153907 w 2716767"/>
                  <a:gd name="connsiteY1099" fmla="*/ 1201345 h 2243019"/>
                  <a:gd name="connsiteX1100" fmla="*/ 157902 w 2716767"/>
                  <a:gd name="connsiteY1100" fmla="*/ 1198740 h 2243019"/>
                  <a:gd name="connsiteX1101" fmla="*/ 159935 w 2716767"/>
                  <a:gd name="connsiteY1101" fmla="*/ 1202043 h 2243019"/>
                  <a:gd name="connsiteX1102" fmla="*/ 169968 w 2716767"/>
                  <a:gd name="connsiteY1102" fmla="*/ 1196467 h 2243019"/>
                  <a:gd name="connsiteX1103" fmla="*/ 201554 w 2716767"/>
                  <a:gd name="connsiteY1103" fmla="*/ 1177527 h 2243019"/>
                  <a:gd name="connsiteX1104" fmla="*/ 229872 w 2716767"/>
                  <a:gd name="connsiteY1104" fmla="*/ 1155553 h 2243019"/>
                  <a:gd name="connsiteX1105" fmla="*/ 258133 w 2716767"/>
                  <a:gd name="connsiteY1105" fmla="*/ 1131498 h 2243019"/>
                  <a:gd name="connsiteX1106" fmla="*/ 274795 w 2716767"/>
                  <a:gd name="connsiteY1106" fmla="*/ 1117897 h 2243019"/>
                  <a:gd name="connsiteX1107" fmla="*/ 294887 w 2716767"/>
                  <a:gd name="connsiteY1107" fmla="*/ 1095112 h 2243019"/>
                  <a:gd name="connsiteX1108" fmla="*/ 302871 w 2716767"/>
                  <a:gd name="connsiteY1108" fmla="*/ 1095992 h 2243019"/>
                  <a:gd name="connsiteX1109" fmla="*/ 303735 w 2716767"/>
                  <a:gd name="connsiteY1109" fmla="*/ 1090384 h 2243019"/>
                  <a:gd name="connsiteX1110" fmla="*/ 309285 w 2716767"/>
                  <a:gd name="connsiteY1110" fmla="*/ 1084308 h 2243019"/>
                  <a:gd name="connsiteX1111" fmla="*/ 322412 w 2716767"/>
                  <a:gd name="connsiteY1111" fmla="*/ 1075507 h 2243019"/>
                  <a:gd name="connsiteX1112" fmla="*/ 331865 w 2716767"/>
                  <a:gd name="connsiteY1112" fmla="*/ 1060334 h 2243019"/>
                  <a:gd name="connsiteX1113" fmla="*/ 366719 w 2716767"/>
                  <a:gd name="connsiteY1113" fmla="*/ 1026535 h 2243019"/>
                  <a:gd name="connsiteX1114" fmla="*/ 360841 w 2716767"/>
                  <a:gd name="connsiteY1114" fmla="*/ 1107704 h 2243019"/>
                  <a:gd name="connsiteX1115" fmla="*/ 397890 w 2716767"/>
                  <a:gd name="connsiteY1115" fmla="*/ 1159676 h 2243019"/>
                  <a:gd name="connsiteX1116" fmla="*/ 413111 w 2716767"/>
                  <a:gd name="connsiteY1116" fmla="*/ 1169073 h 2243019"/>
                  <a:gd name="connsiteX1117" fmla="*/ 423454 w 2716767"/>
                  <a:gd name="connsiteY1117" fmla="*/ 1170532 h 2243019"/>
                  <a:gd name="connsiteX1118" fmla="*/ 429853 w 2716767"/>
                  <a:gd name="connsiteY1118" fmla="*/ 1187573 h 2243019"/>
                  <a:gd name="connsiteX1119" fmla="*/ 448770 w 2716767"/>
                  <a:gd name="connsiteY1119" fmla="*/ 1216581 h 2243019"/>
                  <a:gd name="connsiteX1120" fmla="*/ 474187 w 2716767"/>
                  <a:gd name="connsiteY1120" fmla="*/ 1243582 h 2243019"/>
                  <a:gd name="connsiteX1121" fmla="*/ 497999 w 2716767"/>
                  <a:gd name="connsiteY1121" fmla="*/ 1231601 h 2243019"/>
                  <a:gd name="connsiteX1122" fmla="*/ 531861 w 2716767"/>
                  <a:gd name="connsiteY1122" fmla="*/ 1215278 h 2243019"/>
                  <a:gd name="connsiteX1123" fmla="*/ 597417 w 2716767"/>
                  <a:gd name="connsiteY1123" fmla="*/ 1181860 h 2243019"/>
                  <a:gd name="connsiteX1124" fmla="*/ 628163 w 2716767"/>
                  <a:gd name="connsiteY1124" fmla="*/ 1171666 h 2243019"/>
                  <a:gd name="connsiteX1125" fmla="*/ 663990 w 2716767"/>
                  <a:gd name="connsiteY1125" fmla="*/ 1155421 h 2243019"/>
                  <a:gd name="connsiteX1126" fmla="*/ 728837 w 2716767"/>
                  <a:gd name="connsiteY1126" fmla="*/ 1126102 h 2243019"/>
                  <a:gd name="connsiteX1127" fmla="*/ 863532 w 2716767"/>
                  <a:gd name="connsiteY1127" fmla="*/ 1063490 h 2243019"/>
                  <a:gd name="connsiteX1128" fmla="*/ 923077 w 2716767"/>
                  <a:gd name="connsiteY1128" fmla="*/ 1035779 h 2243019"/>
                  <a:gd name="connsiteX1129" fmla="*/ 922306 w 2716767"/>
                  <a:gd name="connsiteY1129" fmla="*/ 985040 h 2243019"/>
                  <a:gd name="connsiteX1130" fmla="*/ 857303 w 2716767"/>
                  <a:gd name="connsiteY1130" fmla="*/ 851473 h 2243019"/>
                  <a:gd name="connsiteX1131" fmla="*/ 813585 w 2716767"/>
                  <a:gd name="connsiteY1131" fmla="*/ 785103 h 2243019"/>
                  <a:gd name="connsiteX1132" fmla="*/ 798741 w 2716767"/>
                  <a:gd name="connsiteY1132" fmla="*/ 719317 h 2243019"/>
                  <a:gd name="connsiteX1133" fmla="*/ 792339 w 2716767"/>
                  <a:gd name="connsiteY1133" fmla="*/ 673648 h 2243019"/>
                  <a:gd name="connsiteX1134" fmla="*/ 791831 w 2716767"/>
                  <a:gd name="connsiteY1134" fmla="*/ 643146 h 2243019"/>
                  <a:gd name="connsiteX1135" fmla="*/ 823964 w 2716767"/>
                  <a:gd name="connsiteY1135" fmla="*/ 624820 h 2243019"/>
                  <a:gd name="connsiteX1136" fmla="*/ 860915 w 2716767"/>
                  <a:gd name="connsiteY1136" fmla="*/ 606844 h 2243019"/>
                  <a:gd name="connsiteX1137" fmla="*/ 951338 w 2716767"/>
                  <a:gd name="connsiteY1137" fmla="*/ 579444 h 2243019"/>
                  <a:gd name="connsiteX1138" fmla="*/ 1006910 w 2716767"/>
                  <a:gd name="connsiteY1138" fmla="*/ 570856 h 2243019"/>
                  <a:gd name="connsiteX1139" fmla="*/ 991028 w 2716767"/>
                  <a:gd name="connsiteY1139" fmla="*/ 597525 h 2243019"/>
                  <a:gd name="connsiteX1140" fmla="*/ 974196 w 2716767"/>
                  <a:gd name="connsiteY1140" fmla="*/ 639975 h 2243019"/>
                  <a:gd name="connsiteX1141" fmla="*/ 949703 w 2716767"/>
                  <a:gd name="connsiteY1141" fmla="*/ 732870 h 2243019"/>
                  <a:gd name="connsiteX1142" fmla="*/ 931121 w 2716767"/>
                  <a:gd name="connsiteY1142" fmla="*/ 826691 h 2243019"/>
                  <a:gd name="connsiteX1143" fmla="*/ 930726 w 2716767"/>
                  <a:gd name="connsiteY1143" fmla="*/ 875438 h 2243019"/>
                  <a:gd name="connsiteX1144" fmla="*/ 927742 w 2716767"/>
                  <a:gd name="connsiteY1144" fmla="*/ 927195 h 2243019"/>
                  <a:gd name="connsiteX1145" fmla="*/ 935914 w 2716767"/>
                  <a:gd name="connsiteY1145" fmla="*/ 962521 h 2243019"/>
                  <a:gd name="connsiteX1146" fmla="*/ 962166 w 2716767"/>
                  <a:gd name="connsiteY1146" fmla="*/ 977572 h 2243019"/>
                  <a:gd name="connsiteX1147" fmla="*/ 979357 w 2716767"/>
                  <a:gd name="connsiteY1147" fmla="*/ 1000809 h 2243019"/>
                  <a:gd name="connsiteX1148" fmla="*/ 979964 w 2716767"/>
                  <a:gd name="connsiteY1148" fmla="*/ 1049581 h 2243019"/>
                  <a:gd name="connsiteX1149" fmla="*/ 1042587 w 2716767"/>
                  <a:gd name="connsiteY1149" fmla="*/ 1218021 h 2243019"/>
                  <a:gd name="connsiteX1150" fmla="*/ 1127383 w 2716767"/>
                  <a:gd name="connsiteY1150" fmla="*/ 1300691 h 2243019"/>
                  <a:gd name="connsiteX1151" fmla="*/ 1148422 w 2716767"/>
                  <a:gd name="connsiteY1151" fmla="*/ 1315654 h 2243019"/>
                  <a:gd name="connsiteX1152" fmla="*/ 1179091 w 2716767"/>
                  <a:gd name="connsiteY1152" fmla="*/ 1343491 h 2243019"/>
                  <a:gd name="connsiteX1153" fmla="*/ 1213613 w 2716767"/>
                  <a:gd name="connsiteY1153" fmla="*/ 1414754 h 2243019"/>
                  <a:gd name="connsiteX1154" fmla="*/ 1202206 w 2716767"/>
                  <a:gd name="connsiteY1154" fmla="*/ 1484349 h 2243019"/>
                  <a:gd name="connsiteX1155" fmla="*/ 1141117 w 2716767"/>
                  <a:gd name="connsiteY1155" fmla="*/ 1526802 h 2243019"/>
                  <a:gd name="connsiteX1156" fmla="*/ 1056552 w 2716767"/>
                  <a:gd name="connsiteY1156" fmla="*/ 1537822 h 2243019"/>
                  <a:gd name="connsiteX1157" fmla="*/ 1012938 w 2716767"/>
                  <a:gd name="connsiteY1157" fmla="*/ 1531438 h 2243019"/>
                  <a:gd name="connsiteX1158" fmla="*/ 994153 w 2716767"/>
                  <a:gd name="connsiteY1158" fmla="*/ 1528189 h 2243019"/>
                  <a:gd name="connsiteX1159" fmla="*/ 979836 w 2716767"/>
                  <a:gd name="connsiteY1159" fmla="*/ 1522757 h 2243019"/>
                  <a:gd name="connsiteX1160" fmla="*/ 967940 w 2716767"/>
                  <a:gd name="connsiteY1160" fmla="*/ 1522535 h 2243019"/>
                  <a:gd name="connsiteX1161" fmla="*/ 949511 w 2716767"/>
                  <a:gd name="connsiteY1161" fmla="*/ 1517484 h 2243019"/>
                  <a:gd name="connsiteX1162" fmla="*/ 931339 w 2716767"/>
                  <a:gd name="connsiteY1162" fmla="*/ 1510216 h 2243019"/>
                  <a:gd name="connsiteX1163" fmla="*/ 913873 w 2716767"/>
                  <a:gd name="connsiteY1163" fmla="*/ 1504011 h 2243019"/>
                  <a:gd name="connsiteX1164" fmla="*/ 888910 w 2716767"/>
                  <a:gd name="connsiteY1164" fmla="*/ 1495746 h 2243019"/>
                  <a:gd name="connsiteX1165" fmla="*/ 869763 w 2716767"/>
                  <a:gd name="connsiteY1165" fmla="*/ 1519912 h 2243019"/>
                  <a:gd name="connsiteX1166" fmla="*/ 845189 w 2716767"/>
                  <a:gd name="connsiteY1166" fmla="*/ 1516247 h 2243019"/>
                  <a:gd name="connsiteX1167" fmla="*/ 810648 w 2716767"/>
                  <a:gd name="connsiteY1167" fmla="*/ 1500244 h 2243019"/>
                  <a:gd name="connsiteX1168" fmla="*/ 771449 w 2716767"/>
                  <a:gd name="connsiteY1168" fmla="*/ 1487314 h 2243019"/>
                  <a:gd name="connsiteX1169" fmla="*/ 726834 w 2716767"/>
                  <a:gd name="connsiteY1169" fmla="*/ 1477213 h 2243019"/>
                  <a:gd name="connsiteX1170" fmla="*/ 700253 w 2716767"/>
                  <a:gd name="connsiteY1170" fmla="*/ 1454138 h 2243019"/>
                  <a:gd name="connsiteX1171" fmla="*/ 665072 w 2716767"/>
                  <a:gd name="connsiteY1171" fmla="*/ 1442184 h 2243019"/>
                  <a:gd name="connsiteX1172" fmla="*/ 612605 w 2716767"/>
                  <a:gd name="connsiteY1172" fmla="*/ 1487158 h 2243019"/>
                  <a:gd name="connsiteX1173" fmla="*/ 492066 w 2716767"/>
                  <a:gd name="connsiteY1173" fmla="*/ 1618434 h 2243019"/>
                  <a:gd name="connsiteX1174" fmla="*/ 422862 w 2716767"/>
                  <a:gd name="connsiteY1174" fmla="*/ 1672380 h 2243019"/>
                  <a:gd name="connsiteX1175" fmla="*/ 396311 w 2716767"/>
                  <a:gd name="connsiteY1175" fmla="*/ 1694312 h 2243019"/>
                  <a:gd name="connsiteX1176" fmla="*/ 355673 w 2716767"/>
                  <a:gd name="connsiteY1176" fmla="*/ 1721361 h 2243019"/>
                  <a:gd name="connsiteX1177" fmla="*/ 278359 w 2716767"/>
                  <a:gd name="connsiteY1177" fmla="*/ 1875099 h 2243019"/>
                  <a:gd name="connsiteX1178" fmla="*/ 322810 w 2716767"/>
                  <a:gd name="connsiteY1178" fmla="*/ 1944664 h 2243019"/>
                  <a:gd name="connsiteX1179" fmla="*/ 358502 w 2716767"/>
                  <a:gd name="connsiteY1179" fmla="*/ 1959298 h 2243019"/>
                  <a:gd name="connsiteX1180" fmla="*/ 375912 w 2716767"/>
                  <a:gd name="connsiteY1180" fmla="*/ 1942358 h 2243019"/>
                  <a:gd name="connsiteX1181" fmla="*/ 405336 w 2716767"/>
                  <a:gd name="connsiteY1181" fmla="*/ 1957079 h 2243019"/>
                  <a:gd name="connsiteX1182" fmla="*/ 447831 w 2716767"/>
                  <a:gd name="connsiteY1182" fmla="*/ 1964703 h 2243019"/>
                  <a:gd name="connsiteX1183" fmla="*/ 513396 w 2716767"/>
                  <a:gd name="connsiteY1183" fmla="*/ 1949012 h 2243019"/>
                  <a:gd name="connsiteX1184" fmla="*/ 534783 w 2716767"/>
                  <a:gd name="connsiteY1184" fmla="*/ 1940532 h 2243019"/>
                  <a:gd name="connsiteX1185" fmla="*/ 545727 w 2716767"/>
                  <a:gd name="connsiteY1185" fmla="*/ 1930081 h 2243019"/>
                  <a:gd name="connsiteX1186" fmla="*/ 567831 w 2716767"/>
                  <a:gd name="connsiteY1186" fmla="*/ 1924766 h 2243019"/>
                  <a:gd name="connsiteX1187" fmla="*/ 608831 w 2716767"/>
                  <a:gd name="connsiteY1187" fmla="*/ 1903849 h 2243019"/>
                  <a:gd name="connsiteX1188" fmla="*/ 663009 w 2716767"/>
                  <a:gd name="connsiteY1188" fmla="*/ 1871251 h 2243019"/>
                  <a:gd name="connsiteX1189" fmla="*/ 688474 w 2716767"/>
                  <a:gd name="connsiteY1189" fmla="*/ 1898501 h 2243019"/>
                  <a:gd name="connsiteX1190" fmla="*/ 686384 w 2716767"/>
                  <a:gd name="connsiteY1190" fmla="*/ 1850697 h 2243019"/>
                  <a:gd name="connsiteX1191" fmla="*/ 717797 w 2716767"/>
                  <a:gd name="connsiteY1191" fmla="*/ 1858991 h 2243019"/>
                  <a:gd name="connsiteX1192" fmla="*/ 728655 w 2716767"/>
                  <a:gd name="connsiteY1192" fmla="*/ 1838521 h 2243019"/>
                  <a:gd name="connsiteX1193" fmla="*/ 723048 w 2716767"/>
                  <a:gd name="connsiteY1193" fmla="*/ 1821665 h 2243019"/>
                  <a:gd name="connsiteX1194" fmla="*/ 740676 w 2716767"/>
                  <a:gd name="connsiteY1194" fmla="*/ 1818449 h 2243019"/>
                  <a:gd name="connsiteX1195" fmla="*/ 767164 w 2716767"/>
                  <a:gd name="connsiteY1195" fmla="*/ 1810319 h 2243019"/>
                  <a:gd name="connsiteX1196" fmla="*/ 788278 w 2716767"/>
                  <a:gd name="connsiteY1196" fmla="*/ 1791894 h 2243019"/>
                  <a:gd name="connsiteX1197" fmla="*/ 792210 w 2716767"/>
                  <a:gd name="connsiteY1197" fmla="*/ 1778766 h 2243019"/>
                  <a:gd name="connsiteX1198" fmla="*/ 796675 w 2716767"/>
                  <a:gd name="connsiteY1198" fmla="*/ 1768081 h 2243019"/>
                  <a:gd name="connsiteX1199" fmla="*/ 795778 w 2716767"/>
                  <a:gd name="connsiteY1199" fmla="*/ 1757660 h 2243019"/>
                  <a:gd name="connsiteX1200" fmla="*/ 800870 w 2716767"/>
                  <a:gd name="connsiteY1200" fmla="*/ 1756627 h 2243019"/>
                  <a:gd name="connsiteX1201" fmla="*/ 800356 w 2716767"/>
                  <a:gd name="connsiteY1201" fmla="*/ 1750689 h 2243019"/>
                  <a:gd name="connsiteX1202" fmla="*/ 807305 w 2716767"/>
                  <a:gd name="connsiteY1202" fmla="*/ 1744215 h 2243019"/>
                  <a:gd name="connsiteX1203" fmla="*/ 808155 w 2716767"/>
                  <a:gd name="connsiteY1203" fmla="*/ 1732168 h 2243019"/>
                  <a:gd name="connsiteX1204" fmla="*/ 816883 w 2716767"/>
                  <a:gd name="connsiteY1204" fmla="*/ 1713210 h 2243019"/>
                  <a:gd name="connsiteX1205" fmla="*/ 828396 w 2716767"/>
                  <a:gd name="connsiteY1205" fmla="*/ 1802201 h 2243019"/>
                  <a:gd name="connsiteX1206" fmla="*/ 860577 w 2716767"/>
                  <a:gd name="connsiteY1206" fmla="*/ 1867445 h 2243019"/>
                  <a:gd name="connsiteX1207" fmla="*/ 883085 w 2716767"/>
                  <a:gd name="connsiteY1207" fmla="*/ 1891724 h 2243019"/>
                  <a:gd name="connsiteX1208" fmla="*/ 900689 w 2716767"/>
                  <a:gd name="connsiteY1208" fmla="*/ 1909868 h 2243019"/>
                  <a:gd name="connsiteX1209" fmla="*/ 919016 w 2716767"/>
                  <a:gd name="connsiteY1209" fmla="*/ 1916722 h 2243019"/>
                  <a:gd name="connsiteX1210" fmla="*/ 935146 w 2716767"/>
                  <a:gd name="connsiteY1210" fmla="*/ 1925517 h 2243019"/>
                  <a:gd name="connsiteX1211" fmla="*/ 938938 w 2716767"/>
                  <a:gd name="connsiteY1211" fmla="*/ 1925553 h 2243019"/>
                  <a:gd name="connsiteX1212" fmla="*/ 938956 w 2716767"/>
                  <a:gd name="connsiteY1212" fmla="*/ 1921696 h 2243019"/>
                  <a:gd name="connsiteX1213" fmla="*/ 980763 w 2716767"/>
                  <a:gd name="connsiteY1213" fmla="*/ 1941774 h 2243019"/>
                  <a:gd name="connsiteX1214" fmla="*/ 997655 w 2716767"/>
                  <a:gd name="connsiteY1214" fmla="*/ 1946380 h 2243019"/>
                  <a:gd name="connsiteX1215" fmla="*/ 1024415 w 2716767"/>
                  <a:gd name="connsiteY1215" fmla="*/ 1954103 h 2243019"/>
                  <a:gd name="connsiteX1216" fmla="*/ 1069075 w 2716767"/>
                  <a:gd name="connsiteY1216" fmla="*/ 1956370 h 2243019"/>
                  <a:gd name="connsiteX1217" fmla="*/ 1083721 w 2716767"/>
                  <a:gd name="connsiteY1217" fmla="*/ 1957148 h 2243019"/>
                  <a:gd name="connsiteX1218" fmla="*/ 1081616 w 2716767"/>
                  <a:gd name="connsiteY1218" fmla="*/ 1979966 h 2243019"/>
                  <a:gd name="connsiteX1219" fmla="*/ 1101295 w 2716767"/>
                  <a:gd name="connsiteY1219" fmla="*/ 2098785 h 2243019"/>
                  <a:gd name="connsiteX1220" fmla="*/ 1155058 w 2716767"/>
                  <a:gd name="connsiteY1220" fmla="*/ 2188381 h 2243019"/>
                  <a:gd name="connsiteX1221" fmla="*/ 1257801 w 2716767"/>
                  <a:gd name="connsiteY1221" fmla="*/ 2239194 h 2243019"/>
                  <a:gd name="connsiteX1222" fmla="*/ 1379670 w 2716767"/>
                  <a:gd name="connsiteY1222" fmla="*/ 2238736 h 2243019"/>
                  <a:gd name="connsiteX1223" fmla="*/ 1499365 w 2716767"/>
                  <a:gd name="connsiteY1223" fmla="*/ 2218427 h 2243019"/>
                  <a:gd name="connsiteX1224" fmla="*/ 1607249 w 2716767"/>
                  <a:gd name="connsiteY1224" fmla="*/ 2177355 h 2243019"/>
                  <a:gd name="connsiteX1225" fmla="*/ 1649406 w 2716767"/>
                  <a:gd name="connsiteY1225" fmla="*/ 2120202 h 2243019"/>
                  <a:gd name="connsiteX1226" fmla="*/ 1623944 w 2716767"/>
                  <a:gd name="connsiteY1226" fmla="*/ 2101744 h 2243019"/>
                  <a:gd name="connsiteX1227" fmla="*/ 1637229 w 2716767"/>
                  <a:gd name="connsiteY1227" fmla="*/ 2134554 h 2243019"/>
                  <a:gd name="connsiteX1228" fmla="*/ 1457725 w 2716767"/>
                  <a:gd name="connsiteY1228" fmla="*/ 2196900 h 2243019"/>
                  <a:gd name="connsiteX1229" fmla="*/ 1355371 w 2716767"/>
                  <a:gd name="connsiteY1229" fmla="*/ 2203895 h 2243019"/>
                  <a:gd name="connsiteX1230" fmla="*/ 1267412 w 2716767"/>
                  <a:gd name="connsiteY1230" fmla="*/ 2200718 h 2243019"/>
                  <a:gd name="connsiteX1231" fmla="*/ 1190594 w 2716767"/>
                  <a:gd name="connsiteY1231" fmla="*/ 2170728 h 2243019"/>
                  <a:gd name="connsiteX1232" fmla="*/ 1136545 w 2716767"/>
                  <a:gd name="connsiteY1232" fmla="*/ 2101196 h 2243019"/>
                  <a:gd name="connsiteX1233" fmla="*/ 1116166 w 2716767"/>
                  <a:gd name="connsiteY1233" fmla="*/ 2012427 h 2243019"/>
                  <a:gd name="connsiteX1234" fmla="*/ 1116492 w 2716767"/>
                  <a:gd name="connsiteY1234" fmla="*/ 1962993 h 2243019"/>
                  <a:gd name="connsiteX1235" fmla="*/ 1126823 w 2716767"/>
                  <a:gd name="connsiteY1235" fmla="*/ 1940289 h 2243019"/>
                  <a:gd name="connsiteX1236" fmla="*/ 1146909 w 2716767"/>
                  <a:gd name="connsiteY1236" fmla="*/ 1940738 h 2243019"/>
                  <a:gd name="connsiteX1237" fmla="*/ 1149020 w 2716767"/>
                  <a:gd name="connsiteY1237" fmla="*/ 1988087 h 2243019"/>
                  <a:gd name="connsiteX1238" fmla="*/ 1152058 w 2716767"/>
                  <a:gd name="connsiteY1238" fmla="*/ 2034673 h 2243019"/>
                  <a:gd name="connsiteX1239" fmla="*/ 1183702 w 2716767"/>
                  <a:gd name="connsiteY1239" fmla="*/ 2109161 h 2243019"/>
                  <a:gd name="connsiteX1240" fmla="*/ 1211401 w 2716767"/>
                  <a:gd name="connsiteY1240" fmla="*/ 2129272 h 2243019"/>
                  <a:gd name="connsiteX1241" fmla="*/ 1249670 w 2716767"/>
                  <a:gd name="connsiteY1241" fmla="*/ 2152983 h 2243019"/>
                  <a:gd name="connsiteX1242" fmla="*/ 1328258 w 2716767"/>
                  <a:gd name="connsiteY1242" fmla="*/ 2181394 h 2243019"/>
                  <a:gd name="connsiteX1243" fmla="*/ 1356400 w 2716767"/>
                  <a:gd name="connsiteY1243" fmla="*/ 2186464 h 2243019"/>
                  <a:gd name="connsiteX1244" fmla="*/ 1376895 w 2716767"/>
                  <a:gd name="connsiteY1244" fmla="*/ 2183898 h 2243019"/>
                  <a:gd name="connsiteX1245" fmla="*/ 1396580 w 2716767"/>
                  <a:gd name="connsiteY1245" fmla="*/ 2185758 h 2243019"/>
                  <a:gd name="connsiteX1246" fmla="*/ 1484533 w 2716767"/>
                  <a:gd name="connsiteY1246" fmla="*/ 2168871 h 2243019"/>
                  <a:gd name="connsiteX1247" fmla="*/ 1576942 w 2716767"/>
                  <a:gd name="connsiteY1247" fmla="*/ 2145895 h 2243019"/>
                  <a:gd name="connsiteX1248" fmla="*/ 1607718 w 2716767"/>
                  <a:gd name="connsiteY1248" fmla="*/ 2122588 h 2243019"/>
                  <a:gd name="connsiteX1249" fmla="*/ 1621109 w 2716767"/>
                  <a:gd name="connsiteY1249" fmla="*/ 2093042 h 2243019"/>
                  <a:gd name="connsiteX1250" fmla="*/ 1622589 w 2716767"/>
                  <a:gd name="connsiteY1250" fmla="*/ 2076260 h 2243019"/>
                  <a:gd name="connsiteX1251" fmla="*/ 1623381 w 2716767"/>
                  <a:gd name="connsiteY1251" fmla="*/ 2064100 h 2243019"/>
                  <a:gd name="connsiteX1252" fmla="*/ 1619204 w 2716767"/>
                  <a:gd name="connsiteY1252" fmla="*/ 2025647 h 2243019"/>
                  <a:gd name="connsiteX1253" fmla="*/ 1615116 w 2716767"/>
                  <a:gd name="connsiteY1253" fmla="*/ 2007028 h 2243019"/>
                  <a:gd name="connsiteX1254" fmla="*/ 1608032 w 2716767"/>
                  <a:gd name="connsiteY1254" fmla="*/ 2002167 h 2243019"/>
                  <a:gd name="connsiteX1255" fmla="*/ 1603723 w 2716767"/>
                  <a:gd name="connsiteY1255" fmla="*/ 1999871 h 2243019"/>
                  <a:gd name="connsiteX1256" fmla="*/ 1606782 w 2716767"/>
                  <a:gd name="connsiteY1256" fmla="*/ 1995885 h 2243019"/>
                  <a:gd name="connsiteX1257" fmla="*/ 1606283 w 2716767"/>
                  <a:gd name="connsiteY1257" fmla="*/ 1986368 h 2243019"/>
                  <a:gd name="connsiteX1258" fmla="*/ 1585832 w 2716767"/>
                  <a:gd name="connsiteY1258" fmla="*/ 1962868 h 2243019"/>
                  <a:gd name="connsiteX1259" fmla="*/ 1566554 w 2716767"/>
                  <a:gd name="connsiteY1259" fmla="*/ 1945203 h 2243019"/>
                  <a:gd name="connsiteX1260" fmla="*/ 1535503 w 2716767"/>
                  <a:gd name="connsiteY1260" fmla="*/ 1934028 h 2243019"/>
                  <a:gd name="connsiteX1261" fmla="*/ 1462944 w 2716767"/>
                  <a:gd name="connsiteY1261" fmla="*/ 1927566 h 2243019"/>
                  <a:gd name="connsiteX1262" fmla="*/ 1429103 w 2716767"/>
                  <a:gd name="connsiteY1262" fmla="*/ 1935525 h 2243019"/>
                  <a:gd name="connsiteX1263" fmla="*/ 1406971 w 2716767"/>
                  <a:gd name="connsiteY1263" fmla="*/ 1937163 h 2243019"/>
                  <a:gd name="connsiteX1264" fmla="*/ 1401140 w 2716767"/>
                  <a:gd name="connsiteY1264" fmla="*/ 1915585 h 2243019"/>
                  <a:gd name="connsiteX1265" fmla="*/ 1423445 w 2716767"/>
                  <a:gd name="connsiteY1265" fmla="*/ 1902202 h 2243019"/>
                  <a:gd name="connsiteX1266" fmla="*/ 1453751 w 2716767"/>
                  <a:gd name="connsiteY1266" fmla="*/ 1885693 h 2243019"/>
                  <a:gd name="connsiteX1267" fmla="*/ 1453829 w 2716767"/>
                  <a:gd name="connsiteY1267" fmla="*/ 1867657 h 2243019"/>
                  <a:gd name="connsiteX1268" fmla="*/ 1476950 w 2716767"/>
                  <a:gd name="connsiteY1268" fmla="*/ 1902529 h 2243019"/>
                  <a:gd name="connsiteX1269" fmla="*/ 1506144 w 2716767"/>
                  <a:gd name="connsiteY1269" fmla="*/ 1900735 h 2243019"/>
                  <a:gd name="connsiteX1270" fmla="*/ 1561841 w 2716767"/>
                  <a:gd name="connsiteY1270" fmla="*/ 1893096 h 2243019"/>
                  <a:gd name="connsiteX1271" fmla="*/ 1665018 w 2716767"/>
                  <a:gd name="connsiteY1271" fmla="*/ 1859812 h 2243019"/>
                  <a:gd name="connsiteX1272" fmla="*/ 1850177 w 2716767"/>
                  <a:gd name="connsiteY1272" fmla="*/ 1772352 h 2243019"/>
                  <a:gd name="connsiteX1273" fmla="*/ 1924931 w 2716767"/>
                  <a:gd name="connsiteY1273" fmla="*/ 1709278 h 2243019"/>
                  <a:gd name="connsiteX1274" fmla="*/ 1950333 w 2716767"/>
                  <a:gd name="connsiteY1274" fmla="*/ 1674213 h 2243019"/>
                  <a:gd name="connsiteX1275" fmla="*/ 1962767 w 2716767"/>
                  <a:gd name="connsiteY1275" fmla="*/ 1634694 h 2243019"/>
                  <a:gd name="connsiteX1276" fmla="*/ 1990236 w 2716767"/>
                  <a:gd name="connsiteY1276" fmla="*/ 1540808 h 2243019"/>
                  <a:gd name="connsiteX1277" fmla="*/ 1996572 w 2716767"/>
                  <a:gd name="connsiteY1277" fmla="*/ 1436863 h 2243019"/>
                  <a:gd name="connsiteX1278" fmla="*/ 1960061 w 2716767"/>
                  <a:gd name="connsiteY1278" fmla="*/ 1240288 h 2243019"/>
                  <a:gd name="connsiteX1279" fmla="*/ 1854136 w 2716767"/>
                  <a:gd name="connsiteY1279" fmla="*/ 1078343 h 2243019"/>
                  <a:gd name="connsiteX1280" fmla="*/ 1821652 w 2716767"/>
                  <a:gd name="connsiteY1280" fmla="*/ 1048009 h 2243019"/>
                  <a:gd name="connsiteX1281" fmla="*/ 1782345 w 2716767"/>
                  <a:gd name="connsiteY1281" fmla="*/ 1020411 h 2243019"/>
                  <a:gd name="connsiteX1282" fmla="*/ 1754347 w 2716767"/>
                  <a:gd name="connsiteY1282" fmla="*/ 992203 h 2243019"/>
                  <a:gd name="connsiteX1283" fmla="*/ 1712432 w 2716767"/>
                  <a:gd name="connsiteY1283" fmla="*/ 970346 h 2243019"/>
                  <a:gd name="connsiteX1284" fmla="*/ 1671337 w 2716767"/>
                  <a:gd name="connsiteY1284" fmla="*/ 949702 h 2243019"/>
                  <a:gd name="connsiteX1285" fmla="*/ 1644711 w 2716767"/>
                  <a:gd name="connsiteY1285" fmla="*/ 940374 h 2243019"/>
                  <a:gd name="connsiteX1286" fmla="*/ 1622939 w 2716767"/>
                  <a:gd name="connsiteY1286" fmla="*/ 934936 h 2243019"/>
                  <a:gd name="connsiteX1287" fmla="*/ 1596941 w 2716767"/>
                  <a:gd name="connsiteY1287" fmla="*/ 904287 h 2243019"/>
                  <a:gd name="connsiteX1288" fmla="*/ 1578264 w 2716767"/>
                  <a:gd name="connsiteY1288" fmla="*/ 860268 h 2243019"/>
                  <a:gd name="connsiteX1289" fmla="*/ 1562685 w 2716767"/>
                  <a:gd name="connsiteY1289" fmla="*/ 803957 h 2243019"/>
                  <a:gd name="connsiteX1290" fmla="*/ 1567547 w 2716767"/>
                  <a:gd name="connsiteY1290" fmla="*/ 780656 h 2243019"/>
                  <a:gd name="connsiteX1291" fmla="*/ 1578123 w 2716767"/>
                  <a:gd name="connsiteY1291" fmla="*/ 792284 h 2243019"/>
                  <a:gd name="connsiteX1292" fmla="*/ 1597934 w 2716767"/>
                  <a:gd name="connsiteY1292" fmla="*/ 806972 h 2243019"/>
                  <a:gd name="connsiteX1293" fmla="*/ 1632161 w 2716767"/>
                  <a:gd name="connsiteY1293" fmla="*/ 825080 h 2243019"/>
                  <a:gd name="connsiteX1294" fmla="*/ 1660703 w 2716767"/>
                  <a:gd name="connsiteY1294" fmla="*/ 841693 h 2243019"/>
                  <a:gd name="connsiteX1295" fmla="*/ 1664226 w 2716767"/>
                  <a:gd name="connsiteY1295" fmla="*/ 846092 h 2243019"/>
                  <a:gd name="connsiteX1296" fmla="*/ 1675039 w 2716767"/>
                  <a:gd name="connsiteY1296" fmla="*/ 844101 h 2243019"/>
                  <a:gd name="connsiteX1297" fmla="*/ 1684228 w 2716767"/>
                  <a:gd name="connsiteY1297" fmla="*/ 854842 h 2243019"/>
                  <a:gd name="connsiteX1298" fmla="*/ 1697322 w 2716767"/>
                  <a:gd name="connsiteY1298" fmla="*/ 864101 h 2243019"/>
                  <a:gd name="connsiteX1299" fmla="*/ 1717115 w 2716767"/>
                  <a:gd name="connsiteY1299" fmla="*/ 877259 h 2243019"/>
                  <a:gd name="connsiteX1300" fmla="*/ 1746115 w 2716767"/>
                  <a:gd name="connsiteY1300" fmla="*/ 891782 h 2243019"/>
                  <a:gd name="connsiteX1301" fmla="*/ 1784824 w 2716767"/>
                  <a:gd name="connsiteY1301" fmla="*/ 908908 h 2243019"/>
                  <a:gd name="connsiteX1302" fmla="*/ 1821021 w 2716767"/>
                  <a:gd name="connsiteY1302" fmla="*/ 906818 h 2243019"/>
                  <a:gd name="connsiteX1303" fmla="*/ 1826395 w 2716767"/>
                  <a:gd name="connsiteY1303" fmla="*/ 916891 h 2243019"/>
                  <a:gd name="connsiteX1304" fmla="*/ 1850772 w 2716767"/>
                  <a:gd name="connsiteY1304" fmla="*/ 927815 h 2243019"/>
                  <a:gd name="connsiteX1305" fmla="*/ 1871055 w 2716767"/>
                  <a:gd name="connsiteY1305" fmla="*/ 936341 h 2243019"/>
                  <a:gd name="connsiteX1306" fmla="*/ 1887714 w 2716767"/>
                  <a:gd name="connsiteY1306" fmla="*/ 935197 h 2243019"/>
                  <a:gd name="connsiteX1307" fmla="*/ 1898760 w 2716767"/>
                  <a:gd name="connsiteY1307" fmla="*/ 940036 h 2243019"/>
                  <a:gd name="connsiteX1308" fmla="*/ 1915075 w 2716767"/>
                  <a:gd name="connsiteY1308" fmla="*/ 943797 h 2243019"/>
                  <a:gd name="connsiteX1309" fmla="*/ 1933961 w 2716767"/>
                  <a:gd name="connsiteY1309" fmla="*/ 945111 h 2243019"/>
                  <a:gd name="connsiteX1310" fmla="*/ 1955106 w 2716767"/>
                  <a:gd name="connsiteY1310" fmla="*/ 952298 h 2243019"/>
                  <a:gd name="connsiteX1311" fmla="*/ 1980335 w 2716767"/>
                  <a:gd name="connsiteY1311" fmla="*/ 954841 h 2243019"/>
                  <a:gd name="connsiteX1312" fmla="*/ 2000256 w 2716767"/>
                  <a:gd name="connsiteY1312" fmla="*/ 958868 h 2243019"/>
                  <a:gd name="connsiteX1313" fmla="*/ 2036385 w 2716767"/>
                  <a:gd name="connsiteY1313" fmla="*/ 959210 h 2243019"/>
                  <a:gd name="connsiteX1314" fmla="*/ 2052826 w 2716767"/>
                  <a:gd name="connsiteY1314" fmla="*/ 958440 h 2243019"/>
                  <a:gd name="connsiteX1315" fmla="*/ 2066512 w 2716767"/>
                  <a:gd name="connsiteY1315" fmla="*/ 963851 h 2243019"/>
                  <a:gd name="connsiteX1316" fmla="*/ 2073028 w 2716767"/>
                  <a:gd name="connsiteY1316" fmla="*/ 958757 h 2243019"/>
                  <a:gd name="connsiteX1317" fmla="*/ 2080704 w 2716767"/>
                  <a:gd name="connsiteY1317" fmla="*/ 950349 h 2243019"/>
                  <a:gd name="connsiteX1318" fmla="*/ 2085312 w 2716767"/>
                  <a:gd name="connsiteY1318" fmla="*/ 960006 h 2243019"/>
                  <a:gd name="connsiteX1319" fmla="*/ 2086592 w 2716767"/>
                  <a:gd name="connsiteY1319" fmla="*/ 950900 h 2243019"/>
                  <a:gd name="connsiteX1320" fmla="*/ 2112960 w 2716767"/>
                  <a:gd name="connsiteY1320" fmla="*/ 952122 h 2243019"/>
                  <a:gd name="connsiteX1321" fmla="*/ 2114841 w 2716767"/>
                  <a:gd name="connsiteY1321" fmla="*/ 962566 h 2243019"/>
                  <a:gd name="connsiteX1322" fmla="*/ 2122021 w 2716767"/>
                  <a:gd name="connsiteY1322" fmla="*/ 950633 h 2243019"/>
                  <a:gd name="connsiteX1323" fmla="*/ 2154717 w 2716767"/>
                  <a:gd name="connsiteY1323" fmla="*/ 956763 h 2243019"/>
                  <a:gd name="connsiteX1324" fmla="*/ 2170732 w 2716767"/>
                  <a:gd name="connsiteY1324" fmla="*/ 951514 h 2243019"/>
                  <a:gd name="connsiteX1325" fmla="*/ 2172781 w 2716767"/>
                  <a:gd name="connsiteY1325" fmla="*/ 946573 h 2243019"/>
                  <a:gd name="connsiteX1326" fmla="*/ 2172404 w 2716767"/>
                  <a:gd name="connsiteY1326" fmla="*/ 941075 h 2243019"/>
                  <a:gd name="connsiteX1327" fmla="*/ 2184045 w 2716767"/>
                  <a:gd name="connsiteY1327" fmla="*/ 948157 h 2243019"/>
                  <a:gd name="connsiteX1328" fmla="*/ 2192810 w 2716767"/>
                  <a:gd name="connsiteY1328" fmla="*/ 939446 h 2243019"/>
                  <a:gd name="connsiteX1329" fmla="*/ 2196506 w 2716767"/>
                  <a:gd name="connsiteY1329" fmla="*/ 941617 h 2243019"/>
                  <a:gd name="connsiteX1330" fmla="*/ 2202307 w 2716767"/>
                  <a:gd name="connsiteY1330" fmla="*/ 937029 h 2243019"/>
                  <a:gd name="connsiteX1331" fmla="*/ 2220018 w 2716767"/>
                  <a:gd name="connsiteY1331" fmla="*/ 933098 h 2243019"/>
                  <a:gd name="connsiteX1332" fmla="*/ 2242341 w 2716767"/>
                  <a:gd name="connsiteY1332" fmla="*/ 926072 h 2243019"/>
                  <a:gd name="connsiteX1333" fmla="*/ 2263949 w 2716767"/>
                  <a:gd name="connsiteY1333" fmla="*/ 911492 h 2243019"/>
                  <a:gd name="connsiteX1334" fmla="*/ 2269436 w 2716767"/>
                  <a:gd name="connsiteY1334" fmla="*/ 910142 h 2243019"/>
                  <a:gd name="connsiteX1335" fmla="*/ 2277214 w 2716767"/>
                  <a:gd name="connsiteY1335" fmla="*/ 905045 h 2243019"/>
                  <a:gd name="connsiteX1336" fmla="*/ 2302341 w 2716767"/>
                  <a:gd name="connsiteY1336" fmla="*/ 892878 h 2243019"/>
                  <a:gd name="connsiteX1337" fmla="*/ 2326688 w 2716767"/>
                  <a:gd name="connsiteY1337" fmla="*/ 878499 h 2243019"/>
                  <a:gd name="connsiteX1338" fmla="*/ 2340987 w 2716767"/>
                  <a:gd name="connsiteY1338" fmla="*/ 861502 h 2243019"/>
                  <a:gd name="connsiteX1339" fmla="*/ 2366671 w 2716767"/>
                  <a:gd name="connsiteY1339" fmla="*/ 831458 h 2243019"/>
                  <a:gd name="connsiteX1340" fmla="*/ 2388548 w 2716767"/>
                  <a:gd name="connsiteY1340" fmla="*/ 815048 h 2243019"/>
                  <a:gd name="connsiteX1341" fmla="*/ 2409351 w 2716767"/>
                  <a:gd name="connsiteY1341" fmla="*/ 794656 h 2243019"/>
                  <a:gd name="connsiteX1342" fmla="*/ 2418032 w 2716767"/>
                  <a:gd name="connsiteY1342" fmla="*/ 781833 h 2243019"/>
                  <a:gd name="connsiteX1343" fmla="*/ 2417282 w 2716767"/>
                  <a:gd name="connsiteY1343" fmla="*/ 775105 h 2243019"/>
                  <a:gd name="connsiteX1344" fmla="*/ 2435992 w 2716767"/>
                  <a:gd name="connsiteY1344" fmla="*/ 756988 h 2243019"/>
                  <a:gd name="connsiteX1345" fmla="*/ 2449780 w 2716767"/>
                  <a:gd name="connsiteY1345" fmla="*/ 727720 h 2243019"/>
                  <a:gd name="connsiteX1346" fmla="*/ 2454418 w 2716767"/>
                  <a:gd name="connsiteY1346" fmla="*/ 722940 h 2243019"/>
                  <a:gd name="connsiteX1347" fmla="*/ 2454502 w 2716767"/>
                  <a:gd name="connsiteY1347" fmla="*/ 717448 h 2243019"/>
                  <a:gd name="connsiteX1348" fmla="*/ 2461158 w 2716767"/>
                  <a:gd name="connsiteY1348" fmla="*/ 710929 h 2243019"/>
                  <a:gd name="connsiteX1349" fmla="*/ 2470575 w 2716767"/>
                  <a:gd name="connsiteY1349" fmla="*/ 688042 h 2243019"/>
                  <a:gd name="connsiteX1350" fmla="*/ 2475503 w 2716767"/>
                  <a:gd name="connsiteY1350" fmla="*/ 680155 h 2243019"/>
                  <a:gd name="connsiteX1351" fmla="*/ 2477285 w 2716767"/>
                  <a:gd name="connsiteY1351" fmla="*/ 670201 h 2243019"/>
                  <a:gd name="connsiteX1352" fmla="*/ 2480311 w 2716767"/>
                  <a:gd name="connsiteY1352" fmla="*/ 661044 h 2243019"/>
                  <a:gd name="connsiteX1353" fmla="*/ 2485529 w 2716767"/>
                  <a:gd name="connsiteY1353" fmla="*/ 654073 h 2243019"/>
                  <a:gd name="connsiteX1354" fmla="*/ 2495253 w 2716767"/>
                  <a:gd name="connsiteY1354" fmla="*/ 621786 h 2243019"/>
                  <a:gd name="connsiteX1355" fmla="*/ 2495582 w 2716767"/>
                  <a:gd name="connsiteY1355" fmla="*/ 608658 h 2243019"/>
                  <a:gd name="connsiteX1356" fmla="*/ 2502777 w 2716767"/>
                  <a:gd name="connsiteY1356" fmla="*/ 599007 h 2243019"/>
                  <a:gd name="connsiteX1357" fmla="*/ 2507427 w 2716767"/>
                  <a:gd name="connsiteY1357" fmla="*/ 564340 h 2243019"/>
                  <a:gd name="connsiteX1358" fmla="*/ 2513413 w 2716767"/>
                  <a:gd name="connsiteY1358" fmla="*/ 529783 h 2243019"/>
                  <a:gd name="connsiteX1359" fmla="*/ 2511485 w 2716767"/>
                  <a:gd name="connsiteY1359" fmla="*/ 514020 h 2243019"/>
                  <a:gd name="connsiteX1360" fmla="*/ 2516030 w 2716767"/>
                  <a:gd name="connsiteY1360" fmla="*/ 501877 h 2243019"/>
                  <a:gd name="connsiteX1361" fmla="*/ 2516619 w 2716767"/>
                  <a:gd name="connsiteY1361" fmla="*/ 483455 h 2243019"/>
                  <a:gd name="connsiteX1362" fmla="*/ 2519893 w 2716767"/>
                  <a:gd name="connsiteY1362" fmla="*/ 466635 h 2243019"/>
                  <a:gd name="connsiteX1363" fmla="*/ 2518727 w 2716767"/>
                  <a:gd name="connsiteY1363" fmla="*/ 420247 h 2243019"/>
                  <a:gd name="connsiteX1364" fmla="*/ 2519245 w 2716767"/>
                  <a:gd name="connsiteY1364" fmla="*/ 402382 h 2243019"/>
                  <a:gd name="connsiteX1365" fmla="*/ 2525473 w 2716767"/>
                  <a:gd name="connsiteY1365" fmla="*/ 387466 h 2243019"/>
                  <a:gd name="connsiteX1366" fmla="*/ 2505289 w 2716767"/>
                  <a:gd name="connsiteY1366" fmla="*/ 384295 h 2243019"/>
                  <a:gd name="connsiteX1367" fmla="*/ 2493214 w 2716767"/>
                  <a:gd name="connsiteY1367" fmla="*/ 357231 h 2243019"/>
                  <a:gd name="connsiteX1368" fmla="*/ 2477096 w 2716767"/>
                  <a:gd name="connsiteY1368" fmla="*/ 305195 h 2243019"/>
                  <a:gd name="connsiteX1369" fmla="*/ 2555475 w 2716767"/>
                  <a:gd name="connsiteY1369" fmla="*/ 298649 h 2243019"/>
                  <a:gd name="connsiteX1370" fmla="*/ 2631156 w 2716767"/>
                  <a:gd name="connsiteY1370" fmla="*/ 285030 h 2243019"/>
                  <a:gd name="connsiteX1371" fmla="*/ 2694095 w 2716767"/>
                  <a:gd name="connsiteY1371" fmla="*/ 265342 h 2243019"/>
                  <a:gd name="connsiteX1372" fmla="*/ 2713781 w 2716767"/>
                  <a:gd name="connsiteY1372" fmla="*/ 216274 h 2243019"/>
                  <a:gd name="connsiteX1373" fmla="*/ 2713781 w 2716767"/>
                  <a:gd name="connsiteY1373" fmla="*/ 216274 h 224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</a:cxnLst>
                <a:rect l="l" t="t" r="r" b="b"/>
                <a:pathLst>
                  <a:path w="2716767" h="2243019">
                    <a:moveTo>
                      <a:pt x="2678573" y="232510"/>
                    </a:moveTo>
                    <a:cubicBezTo>
                      <a:pt x="2664596" y="238065"/>
                      <a:pt x="2649546" y="239610"/>
                      <a:pt x="2634676" y="240697"/>
                    </a:cubicBezTo>
                    <a:cubicBezTo>
                      <a:pt x="2623010" y="241547"/>
                      <a:pt x="2613854" y="246225"/>
                      <a:pt x="2602865" y="246488"/>
                    </a:cubicBezTo>
                    <a:cubicBezTo>
                      <a:pt x="2572259" y="247219"/>
                      <a:pt x="2541525" y="248593"/>
                      <a:pt x="2511069" y="253166"/>
                    </a:cubicBezTo>
                    <a:cubicBezTo>
                      <a:pt x="2480481" y="257762"/>
                      <a:pt x="2452307" y="251761"/>
                      <a:pt x="2428154" y="274744"/>
                    </a:cubicBezTo>
                    <a:cubicBezTo>
                      <a:pt x="2419557" y="282922"/>
                      <a:pt x="2408780" y="292325"/>
                      <a:pt x="2413948" y="305525"/>
                    </a:cubicBezTo>
                    <a:cubicBezTo>
                      <a:pt x="2416316" y="311571"/>
                      <a:pt x="2419656" y="315907"/>
                      <a:pt x="2421623" y="322396"/>
                    </a:cubicBezTo>
                    <a:cubicBezTo>
                      <a:pt x="2423851" y="329732"/>
                      <a:pt x="2426617" y="336662"/>
                      <a:pt x="2429835" y="343645"/>
                    </a:cubicBezTo>
                    <a:cubicBezTo>
                      <a:pt x="2436010" y="357042"/>
                      <a:pt x="2466929" y="406934"/>
                      <a:pt x="2441838" y="413036"/>
                    </a:cubicBezTo>
                    <a:cubicBezTo>
                      <a:pt x="2414635" y="419651"/>
                      <a:pt x="2377744" y="411919"/>
                      <a:pt x="2351540" y="404352"/>
                    </a:cubicBezTo>
                    <a:cubicBezTo>
                      <a:pt x="2336251" y="399935"/>
                      <a:pt x="2321204" y="394761"/>
                      <a:pt x="2306136" y="389661"/>
                    </a:cubicBezTo>
                    <a:cubicBezTo>
                      <a:pt x="2294207" y="385625"/>
                      <a:pt x="2278535" y="383337"/>
                      <a:pt x="2267543" y="377013"/>
                    </a:cubicBezTo>
                    <a:cubicBezTo>
                      <a:pt x="2260253" y="372817"/>
                      <a:pt x="2258743" y="365657"/>
                      <a:pt x="2253922" y="358854"/>
                    </a:cubicBezTo>
                    <a:cubicBezTo>
                      <a:pt x="2245158" y="346478"/>
                      <a:pt x="2236967" y="335937"/>
                      <a:pt x="2225640" y="325639"/>
                    </a:cubicBezTo>
                    <a:cubicBezTo>
                      <a:pt x="2202143" y="304282"/>
                      <a:pt x="2172766" y="289780"/>
                      <a:pt x="2143796" y="277032"/>
                    </a:cubicBezTo>
                    <a:cubicBezTo>
                      <a:pt x="2141927" y="276206"/>
                      <a:pt x="2138512" y="274277"/>
                      <a:pt x="2136494" y="274089"/>
                    </a:cubicBezTo>
                    <a:cubicBezTo>
                      <a:pt x="2134314" y="273885"/>
                      <a:pt x="2131913" y="276131"/>
                      <a:pt x="2130504" y="275858"/>
                    </a:cubicBezTo>
                    <a:cubicBezTo>
                      <a:pt x="2126641" y="275107"/>
                      <a:pt x="2125295" y="272678"/>
                      <a:pt x="2121067" y="270277"/>
                    </a:cubicBezTo>
                    <a:cubicBezTo>
                      <a:pt x="2115385" y="267051"/>
                      <a:pt x="2092231" y="256322"/>
                      <a:pt x="2088183" y="264758"/>
                    </a:cubicBezTo>
                    <a:cubicBezTo>
                      <a:pt x="2091971" y="253675"/>
                      <a:pt x="2094737" y="256873"/>
                      <a:pt x="2104994" y="258481"/>
                    </a:cubicBezTo>
                    <a:cubicBezTo>
                      <a:pt x="2109509" y="259194"/>
                      <a:pt x="2112532" y="257125"/>
                      <a:pt x="2116590" y="257331"/>
                    </a:cubicBezTo>
                    <a:cubicBezTo>
                      <a:pt x="2120331" y="257520"/>
                      <a:pt x="2121865" y="259649"/>
                      <a:pt x="2124990" y="260224"/>
                    </a:cubicBezTo>
                    <a:cubicBezTo>
                      <a:pt x="2130714" y="261275"/>
                      <a:pt x="2136045" y="260484"/>
                      <a:pt x="2142020" y="260440"/>
                    </a:cubicBezTo>
                    <a:cubicBezTo>
                      <a:pt x="2143626" y="256897"/>
                      <a:pt x="2145904" y="256924"/>
                      <a:pt x="2148853" y="260517"/>
                    </a:cubicBezTo>
                    <a:cubicBezTo>
                      <a:pt x="2150500" y="261050"/>
                      <a:pt x="2152148" y="261583"/>
                      <a:pt x="2153796" y="262119"/>
                    </a:cubicBezTo>
                    <a:cubicBezTo>
                      <a:pt x="2159746" y="263751"/>
                      <a:pt x="2166107" y="263440"/>
                      <a:pt x="2172198" y="263919"/>
                    </a:cubicBezTo>
                    <a:cubicBezTo>
                      <a:pt x="2181348" y="264644"/>
                      <a:pt x="2205193" y="275801"/>
                      <a:pt x="2209783" y="264509"/>
                    </a:cubicBezTo>
                    <a:cubicBezTo>
                      <a:pt x="2214678" y="252450"/>
                      <a:pt x="2199807" y="249444"/>
                      <a:pt x="2197328" y="241029"/>
                    </a:cubicBezTo>
                    <a:cubicBezTo>
                      <a:pt x="2194909" y="232773"/>
                      <a:pt x="2206239" y="227928"/>
                      <a:pt x="2210784" y="222942"/>
                    </a:cubicBezTo>
                    <a:cubicBezTo>
                      <a:pt x="2215964" y="217274"/>
                      <a:pt x="2219127" y="212297"/>
                      <a:pt x="2225204" y="207302"/>
                    </a:cubicBezTo>
                    <a:cubicBezTo>
                      <a:pt x="2228765" y="204371"/>
                      <a:pt x="2233430" y="201637"/>
                      <a:pt x="2236070" y="197732"/>
                    </a:cubicBezTo>
                    <a:cubicBezTo>
                      <a:pt x="2238498" y="194138"/>
                      <a:pt x="2238391" y="188329"/>
                      <a:pt x="2241542" y="185334"/>
                    </a:cubicBezTo>
                    <a:cubicBezTo>
                      <a:pt x="2245298" y="181765"/>
                      <a:pt x="2245876" y="184236"/>
                      <a:pt x="2249290" y="182511"/>
                    </a:cubicBezTo>
                    <a:cubicBezTo>
                      <a:pt x="2255986" y="179124"/>
                      <a:pt x="2253028" y="179295"/>
                      <a:pt x="2256990" y="174665"/>
                    </a:cubicBezTo>
                    <a:cubicBezTo>
                      <a:pt x="2260375" y="170706"/>
                      <a:pt x="2262875" y="170826"/>
                      <a:pt x="2267307" y="167793"/>
                    </a:cubicBezTo>
                    <a:cubicBezTo>
                      <a:pt x="2273793" y="163352"/>
                      <a:pt x="2276074" y="154674"/>
                      <a:pt x="2282378" y="149901"/>
                    </a:cubicBezTo>
                    <a:cubicBezTo>
                      <a:pt x="2286989" y="146406"/>
                      <a:pt x="2294333" y="146412"/>
                      <a:pt x="2298379" y="142783"/>
                    </a:cubicBezTo>
                    <a:cubicBezTo>
                      <a:pt x="2300762" y="140645"/>
                      <a:pt x="2300027" y="137180"/>
                      <a:pt x="2302087" y="135162"/>
                    </a:cubicBezTo>
                    <a:cubicBezTo>
                      <a:pt x="2306043" y="131284"/>
                      <a:pt x="2308752" y="132859"/>
                      <a:pt x="2313689" y="131580"/>
                    </a:cubicBezTo>
                    <a:cubicBezTo>
                      <a:pt x="2322017" y="129424"/>
                      <a:pt x="2324711" y="124822"/>
                      <a:pt x="2330842" y="119491"/>
                    </a:cubicBezTo>
                    <a:cubicBezTo>
                      <a:pt x="2336442" y="114625"/>
                      <a:pt x="2339998" y="114646"/>
                      <a:pt x="2347010" y="112628"/>
                    </a:cubicBezTo>
                    <a:cubicBezTo>
                      <a:pt x="2356585" y="109873"/>
                      <a:pt x="2362772" y="102656"/>
                      <a:pt x="2371414" y="98416"/>
                    </a:cubicBezTo>
                    <a:cubicBezTo>
                      <a:pt x="2379550" y="94427"/>
                      <a:pt x="2387953" y="91631"/>
                      <a:pt x="2396185" y="87381"/>
                    </a:cubicBezTo>
                    <a:cubicBezTo>
                      <a:pt x="2402130" y="84312"/>
                      <a:pt x="2407856" y="82407"/>
                      <a:pt x="2413281" y="79275"/>
                    </a:cubicBezTo>
                    <a:cubicBezTo>
                      <a:pt x="2415114" y="78218"/>
                      <a:pt x="2415272" y="74346"/>
                      <a:pt x="2417638" y="73822"/>
                    </a:cubicBezTo>
                    <a:cubicBezTo>
                      <a:pt x="2420353" y="73217"/>
                      <a:pt x="2422524" y="77730"/>
                      <a:pt x="2425412" y="77967"/>
                    </a:cubicBezTo>
                    <a:cubicBezTo>
                      <a:pt x="2431465" y="78464"/>
                      <a:pt x="2438354" y="71750"/>
                      <a:pt x="2442328" y="67863"/>
                    </a:cubicBezTo>
                    <a:cubicBezTo>
                      <a:pt x="2444057" y="66174"/>
                      <a:pt x="2446392" y="61608"/>
                      <a:pt x="2448617" y="60664"/>
                    </a:cubicBezTo>
                    <a:cubicBezTo>
                      <a:pt x="2453267" y="58688"/>
                      <a:pt x="2456039" y="62602"/>
                      <a:pt x="2460183" y="61057"/>
                    </a:cubicBezTo>
                    <a:cubicBezTo>
                      <a:pt x="2465999" y="58889"/>
                      <a:pt x="2463688" y="52540"/>
                      <a:pt x="2467252" y="49040"/>
                    </a:cubicBezTo>
                    <a:cubicBezTo>
                      <a:pt x="2470368" y="45985"/>
                      <a:pt x="2476986" y="46192"/>
                      <a:pt x="2482521" y="47159"/>
                    </a:cubicBezTo>
                    <a:cubicBezTo>
                      <a:pt x="2504816" y="51046"/>
                      <a:pt x="2470117" y="66797"/>
                      <a:pt x="2463592" y="69983"/>
                    </a:cubicBezTo>
                    <a:cubicBezTo>
                      <a:pt x="2452618" y="75349"/>
                      <a:pt x="2372762" y="114386"/>
                      <a:pt x="2391446" y="133853"/>
                    </a:cubicBezTo>
                    <a:cubicBezTo>
                      <a:pt x="2401329" y="144151"/>
                      <a:pt x="2425460" y="136407"/>
                      <a:pt x="2436204" y="133694"/>
                    </a:cubicBezTo>
                    <a:cubicBezTo>
                      <a:pt x="2455043" y="128936"/>
                      <a:pt x="2474677" y="119776"/>
                      <a:pt x="2493997" y="117674"/>
                    </a:cubicBezTo>
                    <a:cubicBezTo>
                      <a:pt x="2496387" y="117413"/>
                      <a:pt x="2503512" y="119123"/>
                      <a:pt x="2505456" y="118377"/>
                    </a:cubicBezTo>
                    <a:cubicBezTo>
                      <a:pt x="2509846" y="116698"/>
                      <a:pt x="2508751" y="113338"/>
                      <a:pt x="2512319" y="111571"/>
                    </a:cubicBezTo>
                    <a:cubicBezTo>
                      <a:pt x="2517693" y="108918"/>
                      <a:pt x="2528667" y="109047"/>
                      <a:pt x="2534121" y="109642"/>
                    </a:cubicBezTo>
                    <a:cubicBezTo>
                      <a:pt x="2538385" y="110110"/>
                      <a:pt x="2543053" y="112655"/>
                      <a:pt x="2547389" y="112311"/>
                    </a:cubicBezTo>
                    <a:cubicBezTo>
                      <a:pt x="2552167" y="111930"/>
                      <a:pt x="2556782" y="109151"/>
                      <a:pt x="2561518" y="108256"/>
                    </a:cubicBezTo>
                    <a:cubicBezTo>
                      <a:pt x="2569625" y="106729"/>
                      <a:pt x="2578015" y="107477"/>
                      <a:pt x="2586206" y="107714"/>
                    </a:cubicBezTo>
                    <a:cubicBezTo>
                      <a:pt x="2597979" y="108058"/>
                      <a:pt x="2621518" y="109837"/>
                      <a:pt x="2604411" y="125480"/>
                    </a:cubicBezTo>
                    <a:cubicBezTo>
                      <a:pt x="2590566" y="138141"/>
                      <a:pt x="2566614" y="143621"/>
                      <a:pt x="2549147" y="149146"/>
                    </a:cubicBezTo>
                    <a:cubicBezTo>
                      <a:pt x="2523311" y="157312"/>
                      <a:pt x="2497930" y="164741"/>
                      <a:pt x="2472426" y="174045"/>
                    </a:cubicBezTo>
                    <a:cubicBezTo>
                      <a:pt x="2455046" y="180382"/>
                      <a:pt x="2417975" y="191512"/>
                      <a:pt x="2438665" y="215265"/>
                    </a:cubicBezTo>
                    <a:cubicBezTo>
                      <a:pt x="2440708" y="213336"/>
                      <a:pt x="2442750" y="211411"/>
                      <a:pt x="2444786" y="209482"/>
                    </a:cubicBezTo>
                    <a:cubicBezTo>
                      <a:pt x="2447202" y="211923"/>
                      <a:pt x="2449693" y="216672"/>
                      <a:pt x="2453560" y="216810"/>
                    </a:cubicBezTo>
                    <a:cubicBezTo>
                      <a:pt x="2456774" y="216923"/>
                      <a:pt x="2455593" y="213468"/>
                      <a:pt x="2458631" y="212387"/>
                    </a:cubicBezTo>
                    <a:cubicBezTo>
                      <a:pt x="2468191" y="208997"/>
                      <a:pt x="2481289" y="209255"/>
                      <a:pt x="2491366" y="208617"/>
                    </a:cubicBezTo>
                    <a:cubicBezTo>
                      <a:pt x="2516610" y="207018"/>
                      <a:pt x="2541761" y="203673"/>
                      <a:pt x="2567038" y="202637"/>
                    </a:cubicBezTo>
                    <a:cubicBezTo>
                      <a:pt x="2590844" y="201660"/>
                      <a:pt x="2614901" y="202930"/>
                      <a:pt x="2638240" y="207922"/>
                    </a:cubicBezTo>
                    <a:cubicBezTo>
                      <a:pt x="2644244" y="209207"/>
                      <a:pt x="2700217" y="223907"/>
                      <a:pt x="2678573" y="232510"/>
                    </a:cubicBezTo>
                    <a:lnTo>
                      <a:pt x="2678573" y="232510"/>
                    </a:lnTo>
                    <a:close/>
                    <a:moveTo>
                      <a:pt x="2472145" y="476750"/>
                    </a:moveTo>
                    <a:cubicBezTo>
                      <a:pt x="2473412" y="487354"/>
                      <a:pt x="2468709" y="495930"/>
                      <a:pt x="2467402" y="506171"/>
                    </a:cubicBezTo>
                    <a:cubicBezTo>
                      <a:pt x="2465823" y="518554"/>
                      <a:pt x="2466980" y="529460"/>
                      <a:pt x="2463470" y="541770"/>
                    </a:cubicBezTo>
                    <a:cubicBezTo>
                      <a:pt x="2456646" y="565699"/>
                      <a:pt x="2451796" y="590179"/>
                      <a:pt x="2444472" y="613967"/>
                    </a:cubicBezTo>
                    <a:cubicBezTo>
                      <a:pt x="2431542" y="655971"/>
                      <a:pt x="2410667" y="693067"/>
                      <a:pt x="2389200" y="731178"/>
                    </a:cubicBezTo>
                    <a:cubicBezTo>
                      <a:pt x="2378249" y="750610"/>
                      <a:pt x="2361758" y="766654"/>
                      <a:pt x="2346687" y="782908"/>
                    </a:cubicBezTo>
                    <a:cubicBezTo>
                      <a:pt x="2331245" y="799564"/>
                      <a:pt x="2318904" y="815959"/>
                      <a:pt x="2300442" y="829634"/>
                    </a:cubicBezTo>
                    <a:cubicBezTo>
                      <a:pt x="2263548" y="856968"/>
                      <a:pt x="2223735" y="881281"/>
                      <a:pt x="2180059" y="896047"/>
                    </a:cubicBezTo>
                    <a:cubicBezTo>
                      <a:pt x="2134341" y="911507"/>
                      <a:pt x="2086263" y="916191"/>
                      <a:pt x="2038242" y="914223"/>
                    </a:cubicBezTo>
                    <a:cubicBezTo>
                      <a:pt x="2016930" y="913352"/>
                      <a:pt x="1994341" y="915511"/>
                      <a:pt x="1973368" y="912064"/>
                    </a:cubicBezTo>
                    <a:cubicBezTo>
                      <a:pt x="1951066" y="908396"/>
                      <a:pt x="1926901" y="903892"/>
                      <a:pt x="1904983" y="898478"/>
                    </a:cubicBezTo>
                    <a:cubicBezTo>
                      <a:pt x="1864748" y="888545"/>
                      <a:pt x="1825985" y="871683"/>
                      <a:pt x="1786693" y="856624"/>
                    </a:cubicBezTo>
                    <a:cubicBezTo>
                      <a:pt x="1742810" y="839804"/>
                      <a:pt x="1703306" y="818333"/>
                      <a:pt x="1663290" y="794078"/>
                    </a:cubicBezTo>
                    <a:cubicBezTo>
                      <a:pt x="1652704" y="787661"/>
                      <a:pt x="1641515" y="784663"/>
                      <a:pt x="1631587" y="776895"/>
                    </a:cubicBezTo>
                    <a:cubicBezTo>
                      <a:pt x="1623217" y="770352"/>
                      <a:pt x="1614982" y="764094"/>
                      <a:pt x="1606181" y="758117"/>
                    </a:cubicBezTo>
                    <a:cubicBezTo>
                      <a:pt x="1596077" y="751259"/>
                      <a:pt x="1586406" y="743761"/>
                      <a:pt x="1576087" y="737245"/>
                    </a:cubicBezTo>
                    <a:cubicBezTo>
                      <a:pt x="1569918" y="733349"/>
                      <a:pt x="1561243" y="729537"/>
                      <a:pt x="1558005" y="722485"/>
                    </a:cubicBezTo>
                    <a:cubicBezTo>
                      <a:pt x="1553552" y="712786"/>
                      <a:pt x="1558920" y="700604"/>
                      <a:pt x="1561695" y="691196"/>
                    </a:cubicBezTo>
                    <a:cubicBezTo>
                      <a:pt x="1565310" y="678948"/>
                      <a:pt x="1569153" y="666853"/>
                      <a:pt x="1573497" y="654848"/>
                    </a:cubicBezTo>
                    <a:cubicBezTo>
                      <a:pt x="1580851" y="634522"/>
                      <a:pt x="1599567" y="603166"/>
                      <a:pt x="1589274" y="581675"/>
                    </a:cubicBezTo>
                    <a:cubicBezTo>
                      <a:pt x="1567571" y="595123"/>
                      <a:pt x="1557999" y="621553"/>
                      <a:pt x="1548723" y="644023"/>
                    </a:cubicBezTo>
                    <a:cubicBezTo>
                      <a:pt x="1537641" y="670866"/>
                      <a:pt x="1529905" y="697646"/>
                      <a:pt x="1528236" y="726758"/>
                    </a:cubicBezTo>
                    <a:cubicBezTo>
                      <a:pt x="1524878" y="785325"/>
                      <a:pt x="1534678" y="846967"/>
                      <a:pt x="1555927" y="901574"/>
                    </a:cubicBezTo>
                    <a:cubicBezTo>
                      <a:pt x="1559084" y="909683"/>
                      <a:pt x="1564628" y="918478"/>
                      <a:pt x="1560552" y="927153"/>
                    </a:cubicBezTo>
                    <a:cubicBezTo>
                      <a:pt x="1556276" y="936257"/>
                      <a:pt x="1544671" y="943947"/>
                      <a:pt x="1535748" y="947881"/>
                    </a:cubicBezTo>
                    <a:cubicBezTo>
                      <a:pt x="1507526" y="960332"/>
                      <a:pt x="1479193" y="963959"/>
                      <a:pt x="1449718" y="970843"/>
                    </a:cubicBezTo>
                    <a:cubicBezTo>
                      <a:pt x="1441692" y="972718"/>
                      <a:pt x="1432906" y="978347"/>
                      <a:pt x="1425377" y="979057"/>
                    </a:cubicBezTo>
                    <a:cubicBezTo>
                      <a:pt x="1420293" y="979536"/>
                      <a:pt x="1416092" y="977868"/>
                      <a:pt x="1410270" y="977907"/>
                    </a:cubicBezTo>
                    <a:cubicBezTo>
                      <a:pt x="1404424" y="977949"/>
                      <a:pt x="1399852" y="981222"/>
                      <a:pt x="1394618" y="981572"/>
                    </a:cubicBezTo>
                    <a:cubicBezTo>
                      <a:pt x="1390052" y="981881"/>
                      <a:pt x="1385998" y="979210"/>
                      <a:pt x="1381644" y="979461"/>
                    </a:cubicBezTo>
                    <a:cubicBezTo>
                      <a:pt x="1371898" y="980027"/>
                      <a:pt x="1370101" y="996731"/>
                      <a:pt x="1365272" y="982028"/>
                    </a:cubicBezTo>
                    <a:cubicBezTo>
                      <a:pt x="1364396" y="982633"/>
                      <a:pt x="1359557" y="988115"/>
                      <a:pt x="1358950" y="988115"/>
                    </a:cubicBezTo>
                    <a:cubicBezTo>
                      <a:pt x="1357572" y="988121"/>
                      <a:pt x="1355144" y="984031"/>
                      <a:pt x="1353828" y="983303"/>
                    </a:cubicBezTo>
                    <a:cubicBezTo>
                      <a:pt x="1351265" y="981884"/>
                      <a:pt x="1347892" y="981803"/>
                      <a:pt x="1345028" y="981432"/>
                    </a:cubicBezTo>
                    <a:cubicBezTo>
                      <a:pt x="1338709" y="980611"/>
                      <a:pt x="1331894" y="980527"/>
                      <a:pt x="1325671" y="981977"/>
                    </a:cubicBezTo>
                    <a:cubicBezTo>
                      <a:pt x="1314132" y="984666"/>
                      <a:pt x="1302527" y="983534"/>
                      <a:pt x="1292659" y="983339"/>
                    </a:cubicBezTo>
                    <a:cubicBezTo>
                      <a:pt x="1290416" y="983294"/>
                      <a:pt x="1288825" y="985103"/>
                      <a:pt x="1286032" y="984995"/>
                    </a:cubicBezTo>
                    <a:cubicBezTo>
                      <a:pt x="1284761" y="984944"/>
                      <a:pt x="1282931" y="982695"/>
                      <a:pt x="1281583" y="982348"/>
                    </a:cubicBezTo>
                    <a:cubicBezTo>
                      <a:pt x="1273781" y="980336"/>
                      <a:pt x="1265683" y="981839"/>
                      <a:pt x="1257738" y="981399"/>
                    </a:cubicBezTo>
                    <a:cubicBezTo>
                      <a:pt x="1239070" y="980369"/>
                      <a:pt x="1221041" y="979872"/>
                      <a:pt x="1202813" y="975745"/>
                    </a:cubicBezTo>
                    <a:cubicBezTo>
                      <a:pt x="1165452" y="967286"/>
                      <a:pt x="1127362" y="965591"/>
                      <a:pt x="1089855" y="957856"/>
                    </a:cubicBezTo>
                    <a:cubicBezTo>
                      <a:pt x="1070744" y="953915"/>
                      <a:pt x="1052075" y="951762"/>
                      <a:pt x="1033260" y="946570"/>
                    </a:cubicBezTo>
                    <a:cubicBezTo>
                      <a:pt x="1026649" y="944743"/>
                      <a:pt x="1019870" y="943881"/>
                      <a:pt x="1014012" y="941389"/>
                    </a:cubicBezTo>
                    <a:cubicBezTo>
                      <a:pt x="1008417" y="939009"/>
                      <a:pt x="1010618" y="935837"/>
                      <a:pt x="1001934" y="942207"/>
                    </a:cubicBezTo>
                    <a:cubicBezTo>
                      <a:pt x="998032" y="932645"/>
                      <a:pt x="997571" y="933619"/>
                      <a:pt x="988155" y="930456"/>
                    </a:cubicBezTo>
                    <a:cubicBezTo>
                      <a:pt x="984513" y="929232"/>
                      <a:pt x="976143" y="926192"/>
                      <a:pt x="973431" y="923785"/>
                    </a:cubicBezTo>
                    <a:cubicBezTo>
                      <a:pt x="973162" y="923545"/>
                      <a:pt x="967363" y="908989"/>
                      <a:pt x="966864" y="907201"/>
                    </a:cubicBezTo>
                    <a:cubicBezTo>
                      <a:pt x="964451" y="898508"/>
                      <a:pt x="966463" y="888569"/>
                      <a:pt x="967471" y="879819"/>
                    </a:cubicBezTo>
                    <a:cubicBezTo>
                      <a:pt x="969744" y="860095"/>
                      <a:pt x="973036" y="840525"/>
                      <a:pt x="973230" y="820645"/>
                    </a:cubicBezTo>
                    <a:cubicBezTo>
                      <a:pt x="973314" y="811874"/>
                      <a:pt x="974896" y="811623"/>
                      <a:pt x="977626" y="805014"/>
                    </a:cubicBezTo>
                    <a:cubicBezTo>
                      <a:pt x="978466" y="802965"/>
                      <a:pt x="980948" y="803127"/>
                      <a:pt x="981155" y="800007"/>
                    </a:cubicBezTo>
                    <a:cubicBezTo>
                      <a:pt x="981433" y="795850"/>
                      <a:pt x="977181" y="792958"/>
                      <a:pt x="977638" y="788101"/>
                    </a:cubicBezTo>
                    <a:cubicBezTo>
                      <a:pt x="978251" y="781570"/>
                      <a:pt x="984809" y="774952"/>
                      <a:pt x="987111" y="768864"/>
                    </a:cubicBezTo>
                    <a:cubicBezTo>
                      <a:pt x="989877" y="761534"/>
                      <a:pt x="989841" y="753784"/>
                      <a:pt x="991495" y="746196"/>
                    </a:cubicBezTo>
                    <a:cubicBezTo>
                      <a:pt x="993702" y="736104"/>
                      <a:pt x="997969" y="726630"/>
                      <a:pt x="1000122" y="716496"/>
                    </a:cubicBezTo>
                    <a:cubicBezTo>
                      <a:pt x="1001952" y="707911"/>
                      <a:pt x="1002125" y="701083"/>
                      <a:pt x="1006698" y="693720"/>
                    </a:cubicBezTo>
                    <a:cubicBezTo>
                      <a:pt x="1011270" y="686369"/>
                      <a:pt x="1009924" y="680365"/>
                      <a:pt x="1013566" y="673043"/>
                    </a:cubicBezTo>
                    <a:cubicBezTo>
                      <a:pt x="1016909" y="666329"/>
                      <a:pt x="1021138" y="663919"/>
                      <a:pt x="1023425" y="655810"/>
                    </a:cubicBezTo>
                    <a:cubicBezTo>
                      <a:pt x="1028966" y="636196"/>
                      <a:pt x="1037390" y="616773"/>
                      <a:pt x="1049318" y="600145"/>
                    </a:cubicBezTo>
                    <a:cubicBezTo>
                      <a:pt x="1059811" y="641843"/>
                      <a:pt x="1070974" y="684922"/>
                      <a:pt x="1100192" y="717883"/>
                    </a:cubicBezTo>
                    <a:cubicBezTo>
                      <a:pt x="1112225" y="731454"/>
                      <a:pt x="1127762" y="745148"/>
                      <a:pt x="1145907" y="749280"/>
                    </a:cubicBezTo>
                    <a:cubicBezTo>
                      <a:pt x="1166424" y="753954"/>
                      <a:pt x="1182832" y="741854"/>
                      <a:pt x="1196192" y="727519"/>
                    </a:cubicBezTo>
                    <a:cubicBezTo>
                      <a:pt x="1228024" y="693358"/>
                      <a:pt x="1241208" y="655229"/>
                      <a:pt x="1243131" y="608910"/>
                    </a:cubicBezTo>
                    <a:cubicBezTo>
                      <a:pt x="1243609" y="597399"/>
                      <a:pt x="1243540" y="585867"/>
                      <a:pt x="1243385" y="574347"/>
                    </a:cubicBezTo>
                    <a:cubicBezTo>
                      <a:pt x="1243313" y="569221"/>
                      <a:pt x="1240685" y="556063"/>
                      <a:pt x="1244198" y="551754"/>
                    </a:cubicBezTo>
                    <a:cubicBezTo>
                      <a:pt x="1248050" y="547028"/>
                      <a:pt x="1259039" y="549981"/>
                      <a:pt x="1264759" y="546864"/>
                    </a:cubicBezTo>
                    <a:cubicBezTo>
                      <a:pt x="1271793" y="543028"/>
                      <a:pt x="1279522" y="532766"/>
                      <a:pt x="1276383" y="524303"/>
                    </a:cubicBezTo>
                    <a:cubicBezTo>
                      <a:pt x="1295129" y="532793"/>
                      <a:pt x="1313053" y="543965"/>
                      <a:pt x="1333901" y="546331"/>
                    </a:cubicBezTo>
                    <a:cubicBezTo>
                      <a:pt x="1342154" y="547268"/>
                      <a:pt x="1350942" y="545843"/>
                      <a:pt x="1358325" y="545447"/>
                    </a:cubicBezTo>
                    <a:cubicBezTo>
                      <a:pt x="1358104" y="545459"/>
                      <a:pt x="1364040" y="546669"/>
                      <a:pt x="1364396" y="546750"/>
                    </a:cubicBezTo>
                    <a:cubicBezTo>
                      <a:pt x="1365858" y="545061"/>
                      <a:pt x="1367443" y="544651"/>
                      <a:pt x="1369147" y="545519"/>
                    </a:cubicBezTo>
                    <a:cubicBezTo>
                      <a:pt x="1370663" y="545678"/>
                      <a:pt x="1371767" y="546492"/>
                      <a:pt x="1372461" y="547963"/>
                    </a:cubicBezTo>
                    <a:cubicBezTo>
                      <a:pt x="1402175" y="550930"/>
                      <a:pt x="1432096" y="536248"/>
                      <a:pt x="1457528" y="520695"/>
                    </a:cubicBezTo>
                    <a:cubicBezTo>
                      <a:pt x="1472390" y="511606"/>
                      <a:pt x="1488711" y="498152"/>
                      <a:pt x="1492882" y="480461"/>
                    </a:cubicBezTo>
                    <a:cubicBezTo>
                      <a:pt x="1494372" y="474148"/>
                      <a:pt x="1493083" y="468201"/>
                      <a:pt x="1499611" y="464979"/>
                    </a:cubicBezTo>
                    <a:cubicBezTo>
                      <a:pt x="1504912" y="462359"/>
                      <a:pt x="1515148" y="466138"/>
                      <a:pt x="1520743" y="466548"/>
                    </a:cubicBezTo>
                    <a:cubicBezTo>
                      <a:pt x="1540425" y="467991"/>
                      <a:pt x="1559820" y="466123"/>
                      <a:pt x="1579035" y="471989"/>
                    </a:cubicBezTo>
                    <a:cubicBezTo>
                      <a:pt x="1590760" y="475568"/>
                      <a:pt x="1611229" y="500653"/>
                      <a:pt x="1619407" y="483006"/>
                    </a:cubicBezTo>
                    <a:cubicBezTo>
                      <a:pt x="1622954" y="486336"/>
                      <a:pt x="1621028" y="492265"/>
                      <a:pt x="1624805" y="495505"/>
                    </a:cubicBezTo>
                    <a:cubicBezTo>
                      <a:pt x="1628097" y="498329"/>
                      <a:pt x="1639164" y="500317"/>
                      <a:pt x="1643715" y="502734"/>
                    </a:cubicBezTo>
                    <a:cubicBezTo>
                      <a:pt x="1650766" y="506474"/>
                      <a:pt x="1654902" y="511451"/>
                      <a:pt x="1661074" y="515945"/>
                    </a:cubicBezTo>
                    <a:cubicBezTo>
                      <a:pt x="1668657" y="521470"/>
                      <a:pt x="1676597" y="521895"/>
                      <a:pt x="1683938" y="528379"/>
                    </a:cubicBezTo>
                    <a:cubicBezTo>
                      <a:pt x="1709364" y="550831"/>
                      <a:pt x="1739150" y="567095"/>
                      <a:pt x="1767540" y="585714"/>
                    </a:cubicBezTo>
                    <a:cubicBezTo>
                      <a:pt x="1801226" y="607805"/>
                      <a:pt x="1831036" y="633842"/>
                      <a:pt x="1867179" y="651860"/>
                    </a:cubicBezTo>
                    <a:cubicBezTo>
                      <a:pt x="1904148" y="670282"/>
                      <a:pt x="1939918" y="685674"/>
                      <a:pt x="1980314" y="695259"/>
                    </a:cubicBezTo>
                    <a:cubicBezTo>
                      <a:pt x="1998638" y="699607"/>
                      <a:pt x="2017430" y="703237"/>
                      <a:pt x="2036241" y="704578"/>
                    </a:cubicBezTo>
                    <a:cubicBezTo>
                      <a:pt x="2045114" y="705207"/>
                      <a:pt x="2053579" y="704890"/>
                      <a:pt x="2062137" y="707552"/>
                    </a:cubicBezTo>
                    <a:cubicBezTo>
                      <a:pt x="2067334" y="709169"/>
                      <a:pt x="2069015" y="709977"/>
                      <a:pt x="2074122" y="710127"/>
                    </a:cubicBezTo>
                    <a:cubicBezTo>
                      <a:pt x="2077098" y="710214"/>
                      <a:pt x="2081404" y="708495"/>
                      <a:pt x="2085070" y="708561"/>
                    </a:cubicBezTo>
                    <a:cubicBezTo>
                      <a:pt x="2092596" y="708699"/>
                      <a:pt x="2096442" y="708387"/>
                      <a:pt x="2103236" y="710879"/>
                    </a:cubicBezTo>
                    <a:cubicBezTo>
                      <a:pt x="2110921" y="713693"/>
                      <a:pt x="2117311" y="715388"/>
                      <a:pt x="2126064" y="715631"/>
                    </a:cubicBezTo>
                    <a:cubicBezTo>
                      <a:pt x="2136132" y="715912"/>
                      <a:pt x="2142059" y="712046"/>
                      <a:pt x="2151206" y="709663"/>
                    </a:cubicBezTo>
                    <a:cubicBezTo>
                      <a:pt x="2158577" y="707740"/>
                      <a:pt x="2165215" y="708657"/>
                      <a:pt x="2171812" y="704665"/>
                    </a:cubicBezTo>
                    <a:cubicBezTo>
                      <a:pt x="2201132" y="686928"/>
                      <a:pt x="2224692" y="659843"/>
                      <a:pt x="2240068" y="629093"/>
                    </a:cubicBezTo>
                    <a:cubicBezTo>
                      <a:pt x="2257723" y="593802"/>
                      <a:pt x="2271323" y="550783"/>
                      <a:pt x="2274089" y="511235"/>
                    </a:cubicBezTo>
                    <a:cubicBezTo>
                      <a:pt x="2275674" y="488597"/>
                      <a:pt x="2270680" y="466521"/>
                      <a:pt x="2262035" y="445739"/>
                    </a:cubicBezTo>
                    <a:cubicBezTo>
                      <a:pt x="2259595" y="439876"/>
                      <a:pt x="2244957" y="414905"/>
                      <a:pt x="2249467" y="410368"/>
                    </a:cubicBezTo>
                    <a:cubicBezTo>
                      <a:pt x="2254583" y="405215"/>
                      <a:pt x="2271323" y="417028"/>
                      <a:pt x="2276041" y="419594"/>
                    </a:cubicBezTo>
                    <a:cubicBezTo>
                      <a:pt x="2291014" y="427730"/>
                      <a:pt x="2318055" y="430339"/>
                      <a:pt x="2328551" y="444026"/>
                    </a:cubicBezTo>
                    <a:cubicBezTo>
                      <a:pt x="2331221" y="438897"/>
                      <a:pt x="2346086" y="446500"/>
                      <a:pt x="2350855" y="448641"/>
                    </a:cubicBezTo>
                    <a:cubicBezTo>
                      <a:pt x="2354800" y="450411"/>
                      <a:pt x="2355918" y="453612"/>
                      <a:pt x="2360879" y="453995"/>
                    </a:cubicBezTo>
                    <a:cubicBezTo>
                      <a:pt x="2365556" y="454355"/>
                      <a:pt x="2370382" y="450626"/>
                      <a:pt x="2374679" y="449438"/>
                    </a:cubicBezTo>
                    <a:cubicBezTo>
                      <a:pt x="2371539" y="458199"/>
                      <a:pt x="2382098" y="458610"/>
                      <a:pt x="2389334" y="459074"/>
                    </a:cubicBezTo>
                    <a:cubicBezTo>
                      <a:pt x="2394544" y="459409"/>
                      <a:pt x="2400144" y="458589"/>
                      <a:pt x="2404785" y="458259"/>
                    </a:cubicBezTo>
                    <a:cubicBezTo>
                      <a:pt x="2413666" y="457628"/>
                      <a:pt x="2413810" y="455633"/>
                      <a:pt x="2421923" y="451082"/>
                    </a:cubicBezTo>
                    <a:cubicBezTo>
                      <a:pt x="2421605" y="454414"/>
                      <a:pt x="2421967" y="457669"/>
                      <a:pt x="2423002" y="460850"/>
                    </a:cubicBezTo>
                    <a:cubicBezTo>
                      <a:pt x="2428214" y="453300"/>
                      <a:pt x="2438163" y="458544"/>
                      <a:pt x="2445205" y="455226"/>
                    </a:cubicBezTo>
                    <a:cubicBezTo>
                      <a:pt x="2440115" y="447500"/>
                      <a:pt x="2461852" y="445386"/>
                      <a:pt x="2466914" y="447009"/>
                    </a:cubicBezTo>
                    <a:cubicBezTo>
                      <a:pt x="2479656" y="451102"/>
                      <a:pt x="2471017" y="467357"/>
                      <a:pt x="2472145" y="476750"/>
                    </a:cubicBezTo>
                    <a:lnTo>
                      <a:pt x="2472145" y="476750"/>
                    </a:lnTo>
                    <a:close/>
                    <a:moveTo>
                      <a:pt x="1474346" y="1007723"/>
                    </a:moveTo>
                    <a:cubicBezTo>
                      <a:pt x="1482751" y="1005217"/>
                      <a:pt x="1491214" y="1002923"/>
                      <a:pt x="1499646" y="1000528"/>
                    </a:cubicBezTo>
                    <a:cubicBezTo>
                      <a:pt x="1493259" y="1006391"/>
                      <a:pt x="1486624" y="1016970"/>
                      <a:pt x="1477500" y="1018620"/>
                    </a:cubicBezTo>
                    <a:cubicBezTo>
                      <a:pt x="1466496" y="1020606"/>
                      <a:pt x="1462163" y="1011353"/>
                      <a:pt x="1474346" y="1007723"/>
                    </a:cubicBezTo>
                    <a:lnTo>
                      <a:pt x="1474346" y="1007723"/>
                    </a:lnTo>
                    <a:close/>
                    <a:moveTo>
                      <a:pt x="1059237" y="1011922"/>
                    </a:moveTo>
                    <a:cubicBezTo>
                      <a:pt x="1073393" y="1013617"/>
                      <a:pt x="1088808" y="1012320"/>
                      <a:pt x="1101215" y="1020678"/>
                    </a:cubicBezTo>
                    <a:cubicBezTo>
                      <a:pt x="1095168" y="1027634"/>
                      <a:pt x="1091242" y="1034917"/>
                      <a:pt x="1081153" y="1030928"/>
                    </a:cubicBezTo>
                    <a:cubicBezTo>
                      <a:pt x="1072678" y="1027577"/>
                      <a:pt x="1065702" y="1018025"/>
                      <a:pt x="1059237" y="1011922"/>
                    </a:cubicBezTo>
                    <a:lnTo>
                      <a:pt x="1059237" y="1011922"/>
                    </a:lnTo>
                    <a:close/>
                    <a:moveTo>
                      <a:pt x="1532160" y="1392825"/>
                    </a:moveTo>
                    <a:cubicBezTo>
                      <a:pt x="1522866" y="1384489"/>
                      <a:pt x="1524089" y="1380761"/>
                      <a:pt x="1528455" y="1369968"/>
                    </a:cubicBezTo>
                    <a:cubicBezTo>
                      <a:pt x="1530333" y="1365327"/>
                      <a:pt x="1533305" y="1350899"/>
                      <a:pt x="1540356" y="1355128"/>
                    </a:cubicBezTo>
                    <a:cubicBezTo>
                      <a:pt x="1542859" y="1356625"/>
                      <a:pt x="1545891" y="1372346"/>
                      <a:pt x="1546340" y="1375535"/>
                    </a:cubicBezTo>
                    <a:cubicBezTo>
                      <a:pt x="1547338" y="1382656"/>
                      <a:pt x="1542934" y="1402489"/>
                      <a:pt x="1532160" y="1392825"/>
                    </a:cubicBezTo>
                    <a:lnTo>
                      <a:pt x="1532160" y="1392825"/>
                    </a:lnTo>
                    <a:close/>
                    <a:moveTo>
                      <a:pt x="1584582" y="1344416"/>
                    </a:moveTo>
                    <a:cubicBezTo>
                      <a:pt x="1581299" y="1332348"/>
                      <a:pt x="1581413" y="1319209"/>
                      <a:pt x="1578186" y="1306847"/>
                    </a:cubicBezTo>
                    <a:cubicBezTo>
                      <a:pt x="1574780" y="1293791"/>
                      <a:pt x="1570591" y="1280693"/>
                      <a:pt x="1569386" y="1267200"/>
                    </a:cubicBezTo>
                    <a:cubicBezTo>
                      <a:pt x="1618498" y="1275875"/>
                      <a:pt x="1646392" y="1324620"/>
                      <a:pt x="1667665" y="1365297"/>
                    </a:cubicBezTo>
                    <a:cubicBezTo>
                      <a:pt x="1678968" y="1386908"/>
                      <a:pt x="1690050" y="1410813"/>
                      <a:pt x="1694314" y="1434976"/>
                    </a:cubicBezTo>
                    <a:cubicBezTo>
                      <a:pt x="1698473" y="1458522"/>
                      <a:pt x="1691255" y="1476399"/>
                      <a:pt x="1682870" y="1497384"/>
                    </a:cubicBezTo>
                    <a:cubicBezTo>
                      <a:pt x="1678597" y="1508096"/>
                      <a:pt x="1671531" y="1511812"/>
                      <a:pt x="1663284" y="1518891"/>
                    </a:cubicBezTo>
                    <a:cubicBezTo>
                      <a:pt x="1655976" y="1525161"/>
                      <a:pt x="1653236" y="1535744"/>
                      <a:pt x="1645623" y="1541380"/>
                    </a:cubicBezTo>
                    <a:cubicBezTo>
                      <a:pt x="1639998" y="1545542"/>
                      <a:pt x="1632684" y="1547704"/>
                      <a:pt x="1626802" y="1551908"/>
                    </a:cubicBezTo>
                    <a:cubicBezTo>
                      <a:pt x="1620989" y="1556059"/>
                      <a:pt x="1615176" y="1560176"/>
                      <a:pt x="1609178" y="1564054"/>
                    </a:cubicBezTo>
                    <a:cubicBezTo>
                      <a:pt x="1602318" y="1568486"/>
                      <a:pt x="1581769" y="1584641"/>
                      <a:pt x="1572511" y="1581194"/>
                    </a:cubicBezTo>
                    <a:cubicBezTo>
                      <a:pt x="1565579" y="1578613"/>
                      <a:pt x="1568668" y="1570133"/>
                      <a:pt x="1570415" y="1564815"/>
                    </a:cubicBezTo>
                    <a:cubicBezTo>
                      <a:pt x="1574090" y="1553606"/>
                      <a:pt x="1576673" y="1542811"/>
                      <a:pt x="1578943" y="1531126"/>
                    </a:cubicBezTo>
                    <a:cubicBezTo>
                      <a:pt x="1585004" y="1499948"/>
                      <a:pt x="1588287" y="1468964"/>
                      <a:pt x="1589857" y="1437249"/>
                    </a:cubicBezTo>
                    <a:cubicBezTo>
                      <a:pt x="1591391" y="1406283"/>
                      <a:pt x="1592821" y="1374646"/>
                      <a:pt x="1584582" y="1344416"/>
                    </a:cubicBezTo>
                    <a:lnTo>
                      <a:pt x="1584582" y="1344416"/>
                    </a:lnTo>
                    <a:close/>
                    <a:moveTo>
                      <a:pt x="1543508" y="1485047"/>
                    </a:moveTo>
                    <a:cubicBezTo>
                      <a:pt x="1544244" y="1486580"/>
                      <a:pt x="1547312" y="1499669"/>
                      <a:pt x="1540467" y="1496980"/>
                    </a:cubicBezTo>
                    <a:cubicBezTo>
                      <a:pt x="1535709" y="1495109"/>
                      <a:pt x="1542811" y="1487452"/>
                      <a:pt x="1543508" y="1485047"/>
                    </a:cubicBezTo>
                    <a:lnTo>
                      <a:pt x="1543508" y="1485047"/>
                    </a:lnTo>
                    <a:close/>
                    <a:moveTo>
                      <a:pt x="1572442" y="965351"/>
                    </a:moveTo>
                    <a:cubicBezTo>
                      <a:pt x="1578240" y="962956"/>
                      <a:pt x="1580558" y="970041"/>
                      <a:pt x="1585656" y="970253"/>
                    </a:cubicBezTo>
                    <a:cubicBezTo>
                      <a:pt x="1592420" y="970532"/>
                      <a:pt x="1593840" y="963010"/>
                      <a:pt x="1600939" y="962788"/>
                    </a:cubicBezTo>
                    <a:cubicBezTo>
                      <a:pt x="1618295" y="962243"/>
                      <a:pt x="1643443" y="979015"/>
                      <a:pt x="1657554" y="987768"/>
                    </a:cubicBezTo>
                    <a:cubicBezTo>
                      <a:pt x="1650644" y="996503"/>
                      <a:pt x="1647794" y="1005439"/>
                      <a:pt x="1651230" y="1016195"/>
                    </a:cubicBezTo>
                    <a:cubicBezTo>
                      <a:pt x="1654259" y="1025670"/>
                      <a:pt x="1665823" y="1036264"/>
                      <a:pt x="1665398" y="1046305"/>
                    </a:cubicBezTo>
                    <a:cubicBezTo>
                      <a:pt x="1664964" y="1056372"/>
                      <a:pt x="1652450" y="1062855"/>
                      <a:pt x="1648548" y="1071812"/>
                    </a:cubicBezTo>
                    <a:cubicBezTo>
                      <a:pt x="1644962" y="1080041"/>
                      <a:pt x="1643593" y="1096493"/>
                      <a:pt x="1654666" y="1100119"/>
                    </a:cubicBezTo>
                    <a:cubicBezTo>
                      <a:pt x="1673708" y="1106359"/>
                      <a:pt x="1678065" y="1070689"/>
                      <a:pt x="1692496" y="1070413"/>
                    </a:cubicBezTo>
                    <a:cubicBezTo>
                      <a:pt x="1698665" y="1070297"/>
                      <a:pt x="1706682" y="1081897"/>
                      <a:pt x="1711119" y="1085509"/>
                    </a:cubicBezTo>
                    <a:cubicBezTo>
                      <a:pt x="1721056" y="1093597"/>
                      <a:pt x="1732264" y="1099505"/>
                      <a:pt x="1743818" y="1104877"/>
                    </a:cubicBezTo>
                    <a:cubicBezTo>
                      <a:pt x="1751620" y="1108500"/>
                      <a:pt x="1762480" y="1115642"/>
                      <a:pt x="1768264" y="1105901"/>
                    </a:cubicBezTo>
                    <a:cubicBezTo>
                      <a:pt x="1772899" y="1098098"/>
                      <a:pt x="1769113" y="1085733"/>
                      <a:pt x="1764607" y="1079020"/>
                    </a:cubicBezTo>
                    <a:cubicBezTo>
                      <a:pt x="1759439" y="1071318"/>
                      <a:pt x="1713123" y="1036063"/>
                      <a:pt x="1716047" y="1032958"/>
                    </a:cubicBezTo>
                    <a:cubicBezTo>
                      <a:pt x="1717605" y="1031302"/>
                      <a:pt x="1729139" y="1035869"/>
                      <a:pt x="1730774" y="1037255"/>
                    </a:cubicBezTo>
                    <a:cubicBezTo>
                      <a:pt x="1734464" y="1040381"/>
                      <a:pt x="1735822" y="1045469"/>
                      <a:pt x="1739524" y="1048799"/>
                    </a:cubicBezTo>
                    <a:cubicBezTo>
                      <a:pt x="1745173" y="1053881"/>
                      <a:pt x="1752472" y="1055893"/>
                      <a:pt x="1759457" y="1058244"/>
                    </a:cubicBezTo>
                    <a:cubicBezTo>
                      <a:pt x="1774035" y="1063143"/>
                      <a:pt x="1783263" y="1080376"/>
                      <a:pt x="1797392" y="1088401"/>
                    </a:cubicBezTo>
                    <a:cubicBezTo>
                      <a:pt x="1805544" y="1093031"/>
                      <a:pt x="1810519" y="1101916"/>
                      <a:pt x="1817415" y="1108800"/>
                    </a:cubicBezTo>
                    <a:cubicBezTo>
                      <a:pt x="1826440" y="1117810"/>
                      <a:pt x="1835638" y="1127252"/>
                      <a:pt x="1834280" y="1140521"/>
                    </a:cubicBezTo>
                    <a:cubicBezTo>
                      <a:pt x="1833338" y="1149714"/>
                      <a:pt x="1831972" y="1171130"/>
                      <a:pt x="1826775" y="1178886"/>
                    </a:cubicBezTo>
                    <a:cubicBezTo>
                      <a:pt x="1821129" y="1187307"/>
                      <a:pt x="1811740" y="1184079"/>
                      <a:pt x="1803163" y="1186067"/>
                    </a:cubicBezTo>
                    <a:cubicBezTo>
                      <a:pt x="1793517" y="1188304"/>
                      <a:pt x="1785799" y="1195832"/>
                      <a:pt x="1787719" y="1206585"/>
                    </a:cubicBezTo>
                    <a:cubicBezTo>
                      <a:pt x="1789713" y="1217764"/>
                      <a:pt x="1798654" y="1218563"/>
                      <a:pt x="1807996" y="1218845"/>
                    </a:cubicBezTo>
                    <a:cubicBezTo>
                      <a:pt x="1834337" y="1219641"/>
                      <a:pt x="1824637" y="1236369"/>
                      <a:pt x="1833823" y="1254743"/>
                    </a:cubicBezTo>
                    <a:cubicBezTo>
                      <a:pt x="1838814" y="1264721"/>
                      <a:pt x="1847139" y="1268637"/>
                      <a:pt x="1852868" y="1256959"/>
                    </a:cubicBezTo>
                    <a:cubicBezTo>
                      <a:pt x="1857479" y="1247562"/>
                      <a:pt x="1849241" y="1232748"/>
                      <a:pt x="1854247" y="1224726"/>
                    </a:cubicBezTo>
                    <a:cubicBezTo>
                      <a:pt x="1860344" y="1214949"/>
                      <a:pt x="1892980" y="1217608"/>
                      <a:pt x="1899786" y="1225202"/>
                    </a:cubicBezTo>
                    <a:cubicBezTo>
                      <a:pt x="1904944" y="1230964"/>
                      <a:pt x="1907680" y="1238881"/>
                      <a:pt x="1912823" y="1244906"/>
                    </a:cubicBezTo>
                    <a:cubicBezTo>
                      <a:pt x="1920634" y="1254051"/>
                      <a:pt x="1923842" y="1266874"/>
                      <a:pt x="1928528" y="1278085"/>
                    </a:cubicBezTo>
                    <a:cubicBezTo>
                      <a:pt x="1933504" y="1289994"/>
                      <a:pt x="1937843" y="1302071"/>
                      <a:pt x="1941653" y="1314405"/>
                    </a:cubicBezTo>
                    <a:cubicBezTo>
                      <a:pt x="1944329" y="1323071"/>
                      <a:pt x="1950109" y="1336792"/>
                      <a:pt x="1936270" y="1329393"/>
                    </a:cubicBezTo>
                    <a:cubicBezTo>
                      <a:pt x="1926605" y="1324224"/>
                      <a:pt x="1919384" y="1312567"/>
                      <a:pt x="1907139" y="1312198"/>
                    </a:cubicBezTo>
                    <a:cubicBezTo>
                      <a:pt x="1895022" y="1311833"/>
                      <a:pt x="1888120" y="1324416"/>
                      <a:pt x="1891661" y="1335358"/>
                    </a:cubicBezTo>
                    <a:cubicBezTo>
                      <a:pt x="1895082" y="1345946"/>
                      <a:pt x="1910700" y="1350612"/>
                      <a:pt x="1912509" y="1361347"/>
                    </a:cubicBezTo>
                    <a:cubicBezTo>
                      <a:pt x="1914495" y="1373095"/>
                      <a:pt x="1894379" y="1385076"/>
                      <a:pt x="1888273" y="1393712"/>
                    </a:cubicBezTo>
                    <a:cubicBezTo>
                      <a:pt x="1874207" y="1413595"/>
                      <a:pt x="1885970" y="1435982"/>
                      <a:pt x="1909022" y="1419102"/>
                    </a:cubicBezTo>
                    <a:cubicBezTo>
                      <a:pt x="1917195" y="1413119"/>
                      <a:pt x="1925753" y="1401051"/>
                      <a:pt x="1934969" y="1397272"/>
                    </a:cubicBezTo>
                    <a:cubicBezTo>
                      <a:pt x="1949553" y="1391289"/>
                      <a:pt x="1949466" y="1413454"/>
                      <a:pt x="1956451" y="1421611"/>
                    </a:cubicBezTo>
                    <a:cubicBezTo>
                      <a:pt x="1960213" y="1425998"/>
                      <a:pt x="1961571" y="1421540"/>
                      <a:pt x="1959343" y="1428098"/>
                    </a:cubicBezTo>
                    <a:cubicBezTo>
                      <a:pt x="1958521" y="1430514"/>
                      <a:pt x="1954358" y="1431272"/>
                      <a:pt x="1953889" y="1434278"/>
                    </a:cubicBezTo>
                    <a:cubicBezTo>
                      <a:pt x="1953551" y="1436479"/>
                      <a:pt x="1955525" y="1437647"/>
                      <a:pt x="1955593" y="1439351"/>
                    </a:cubicBezTo>
                    <a:cubicBezTo>
                      <a:pt x="1955824" y="1445130"/>
                      <a:pt x="1955835" y="1445981"/>
                      <a:pt x="1954535" y="1452263"/>
                    </a:cubicBezTo>
                    <a:cubicBezTo>
                      <a:pt x="1953099" y="1459225"/>
                      <a:pt x="1953620" y="1467880"/>
                      <a:pt x="1953189" y="1474959"/>
                    </a:cubicBezTo>
                    <a:cubicBezTo>
                      <a:pt x="1952193" y="1491132"/>
                      <a:pt x="1951981" y="1506578"/>
                      <a:pt x="1950283" y="1522745"/>
                    </a:cubicBezTo>
                    <a:cubicBezTo>
                      <a:pt x="1949341" y="1531740"/>
                      <a:pt x="1947364" y="1550073"/>
                      <a:pt x="1957986" y="1554457"/>
                    </a:cubicBezTo>
                    <a:cubicBezTo>
                      <a:pt x="1954206" y="1560383"/>
                      <a:pt x="1949170" y="1576864"/>
                      <a:pt x="1941739" y="1575625"/>
                    </a:cubicBezTo>
                    <a:cubicBezTo>
                      <a:pt x="1942343" y="1579527"/>
                      <a:pt x="1942006" y="1584509"/>
                      <a:pt x="1945794" y="1587061"/>
                    </a:cubicBezTo>
                    <a:cubicBezTo>
                      <a:pt x="1946700" y="1584680"/>
                      <a:pt x="1947606" y="1582302"/>
                      <a:pt x="1948509" y="1579922"/>
                    </a:cubicBezTo>
                    <a:cubicBezTo>
                      <a:pt x="1950591" y="1585360"/>
                      <a:pt x="1948760" y="1585986"/>
                      <a:pt x="1948638" y="1589690"/>
                    </a:cubicBezTo>
                    <a:cubicBezTo>
                      <a:pt x="1948790" y="1585105"/>
                      <a:pt x="1944455" y="1596080"/>
                      <a:pt x="1946799" y="1594724"/>
                    </a:cubicBezTo>
                    <a:cubicBezTo>
                      <a:pt x="1944804" y="1596392"/>
                      <a:pt x="1942176" y="1597344"/>
                      <a:pt x="1939177" y="1599503"/>
                    </a:cubicBezTo>
                    <a:cubicBezTo>
                      <a:pt x="1934990" y="1602515"/>
                      <a:pt x="1932783" y="1606678"/>
                      <a:pt x="1929533" y="1610753"/>
                    </a:cubicBezTo>
                    <a:cubicBezTo>
                      <a:pt x="1923651" y="1618120"/>
                      <a:pt x="1923992" y="1625558"/>
                      <a:pt x="1918843" y="1633242"/>
                    </a:cubicBezTo>
                    <a:cubicBezTo>
                      <a:pt x="1911537" y="1644139"/>
                      <a:pt x="1902163" y="1654895"/>
                      <a:pt x="1894469" y="1665783"/>
                    </a:cubicBezTo>
                    <a:cubicBezTo>
                      <a:pt x="1888204" y="1674647"/>
                      <a:pt x="1876264" y="1679759"/>
                      <a:pt x="1871243" y="1689287"/>
                    </a:cubicBezTo>
                    <a:cubicBezTo>
                      <a:pt x="1868050" y="1695348"/>
                      <a:pt x="1866779" y="1702394"/>
                      <a:pt x="1861330" y="1706655"/>
                    </a:cubicBezTo>
                    <a:cubicBezTo>
                      <a:pt x="1853529" y="1712758"/>
                      <a:pt x="1843099" y="1718510"/>
                      <a:pt x="1834624" y="1724814"/>
                    </a:cubicBezTo>
                    <a:cubicBezTo>
                      <a:pt x="1829296" y="1728775"/>
                      <a:pt x="1825241" y="1734273"/>
                      <a:pt x="1819924" y="1738118"/>
                    </a:cubicBezTo>
                    <a:cubicBezTo>
                      <a:pt x="1817230" y="1740068"/>
                      <a:pt x="1809123" y="1742041"/>
                      <a:pt x="1809111" y="1746009"/>
                    </a:cubicBezTo>
                    <a:cubicBezTo>
                      <a:pt x="1798908" y="1743152"/>
                      <a:pt x="1791684" y="1732728"/>
                      <a:pt x="1783661" y="1726386"/>
                    </a:cubicBezTo>
                    <a:cubicBezTo>
                      <a:pt x="1778299" y="1722146"/>
                      <a:pt x="1765531" y="1716639"/>
                      <a:pt x="1766302" y="1708143"/>
                    </a:cubicBezTo>
                    <a:cubicBezTo>
                      <a:pt x="1766936" y="1701193"/>
                      <a:pt x="1776816" y="1692569"/>
                      <a:pt x="1779092" y="1685280"/>
                    </a:cubicBezTo>
                    <a:cubicBezTo>
                      <a:pt x="1781023" y="1679106"/>
                      <a:pt x="1783712" y="1667586"/>
                      <a:pt x="1778374" y="1662310"/>
                    </a:cubicBezTo>
                    <a:cubicBezTo>
                      <a:pt x="1767169" y="1651245"/>
                      <a:pt x="1754467" y="1674994"/>
                      <a:pt x="1748453" y="1681316"/>
                    </a:cubicBezTo>
                    <a:cubicBezTo>
                      <a:pt x="1736047" y="1694357"/>
                      <a:pt x="1730774" y="1681208"/>
                      <a:pt x="1720575" y="1671739"/>
                    </a:cubicBezTo>
                    <a:cubicBezTo>
                      <a:pt x="1704281" y="1656614"/>
                      <a:pt x="1694039" y="1672305"/>
                      <a:pt x="1699774" y="1691138"/>
                    </a:cubicBezTo>
                    <a:cubicBezTo>
                      <a:pt x="1702681" y="1700672"/>
                      <a:pt x="1713742" y="1709174"/>
                      <a:pt x="1714457" y="1718909"/>
                    </a:cubicBezTo>
                    <a:cubicBezTo>
                      <a:pt x="1715246" y="1729608"/>
                      <a:pt x="1703656" y="1734983"/>
                      <a:pt x="1699068" y="1743532"/>
                    </a:cubicBezTo>
                    <a:cubicBezTo>
                      <a:pt x="1694736" y="1751594"/>
                      <a:pt x="1692735" y="1765755"/>
                      <a:pt x="1700878" y="1772426"/>
                    </a:cubicBezTo>
                    <a:cubicBezTo>
                      <a:pt x="1709857" y="1779787"/>
                      <a:pt x="1717665" y="1771079"/>
                      <a:pt x="1723538" y="1764287"/>
                    </a:cubicBezTo>
                    <a:cubicBezTo>
                      <a:pt x="1728098" y="1759011"/>
                      <a:pt x="1733167" y="1747401"/>
                      <a:pt x="1740577" y="1746742"/>
                    </a:cubicBezTo>
                    <a:cubicBezTo>
                      <a:pt x="1749856" y="1745919"/>
                      <a:pt x="1765076" y="1762775"/>
                      <a:pt x="1772136" y="1767977"/>
                    </a:cubicBezTo>
                    <a:cubicBezTo>
                      <a:pt x="1761410" y="1771082"/>
                      <a:pt x="1754954" y="1780065"/>
                      <a:pt x="1745884" y="1785818"/>
                    </a:cubicBezTo>
                    <a:cubicBezTo>
                      <a:pt x="1734180" y="1793244"/>
                      <a:pt x="1717845" y="1795002"/>
                      <a:pt x="1704747" y="1800099"/>
                    </a:cubicBezTo>
                    <a:cubicBezTo>
                      <a:pt x="1692409" y="1804902"/>
                      <a:pt x="1681309" y="1808813"/>
                      <a:pt x="1669560" y="1814772"/>
                    </a:cubicBezTo>
                    <a:cubicBezTo>
                      <a:pt x="1655620" y="1821839"/>
                      <a:pt x="1638566" y="1823605"/>
                      <a:pt x="1623803" y="1828753"/>
                    </a:cubicBezTo>
                    <a:cubicBezTo>
                      <a:pt x="1610625" y="1833350"/>
                      <a:pt x="1598122" y="1839797"/>
                      <a:pt x="1584660" y="1843591"/>
                    </a:cubicBezTo>
                    <a:cubicBezTo>
                      <a:pt x="1569488" y="1847870"/>
                      <a:pt x="1553741" y="1850442"/>
                      <a:pt x="1538439" y="1854308"/>
                    </a:cubicBezTo>
                    <a:cubicBezTo>
                      <a:pt x="1525360" y="1857611"/>
                      <a:pt x="1510014" y="1860788"/>
                      <a:pt x="1496534" y="1860812"/>
                    </a:cubicBezTo>
                    <a:cubicBezTo>
                      <a:pt x="1482895" y="1860836"/>
                      <a:pt x="1483179" y="1852391"/>
                      <a:pt x="1478819" y="1841141"/>
                    </a:cubicBezTo>
                    <a:cubicBezTo>
                      <a:pt x="1473637" y="1827777"/>
                      <a:pt x="1465058" y="1816047"/>
                      <a:pt x="1459582" y="1803006"/>
                    </a:cubicBezTo>
                    <a:cubicBezTo>
                      <a:pt x="1454376" y="1790606"/>
                      <a:pt x="1462241" y="1785896"/>
                      <a:pt x="1469782" y="1776406"/>
                    </a:cubicBezTo>
                    <a:cubicBezTo>
                      <a:pt x="1476887" y="1767462"/>
                      <a:pt x="1475006" y="1766063"/>
                      <a:pt x="1484169" y="1772342"/>
                    </a:cubicBezTo>
                    <a:cubicBezTo>
                      <a:pt x="1496231" y="1780607"/>
                      <a:pt x="1504198" y="1775017"/>
                      <a:pt x="1513581" y="1765512"/>
                    </a:cubicBezTo>
                    <a:cubicBezTo>
                      <a:pt x="1521930" y="1757065"/>
                      <a:pt x="1524995" y="1750039"/>
                      <a:pt x="1537007" y="1755927"/>
                    </a:cubicBezTo>
                    <a:cubicBezTo>
                      <a:pt x="1549028" y="1761811"/>
                      <a:pt x="1560481" y="1771390"/>
                      <a:pt x="1573393" y="1775229"/>
                    </a:cubicBezTo>
                    <a:cubicBezTo>
                      <a:pt x="1583569" y="1778254"/>
                      <a:pt x="1591149" y="1776056"/>
                      <a:pt x="1592854" y="1764925"/>
                    </a:cubicBezTo>
                    <a:cubicBezTo>
                      <a:pt x="1594693" y="1752902"/>
                      <a:pt x="1587836" y="1744365"/>
                      <a:pt x="1579194" y="1737223"/>
                    </a:cubicBezTo>
                    <a:cubicBezTo>
                      <a:pt x="1572615" y="1731794"/>
                      <a:pt x="1558244" y="1725347"/>
                      <a:pt x="1555840" y="1716531"/>
                    </a:cubicBezTo>
                    <a:cubicBezTo>
                      <a:pt x="1553307" y="1707245"/>
                      <a:pt x="1566650" y="1693695"/>
                      <a:pt x="1568076" y="1683310"/>
                    </a:cubicBezTo>
                    <a:cubicBezTo>
                      <a:pt x="1569873" y="1670200"/>
                      <a:pt x="1564228" y="1660564"/>
                      <a:pt x="1551791" y="1669637"/>
                    </a:cubicBezTo>
                    <a:cubicBezTo>
                      <a:pt x="1542766" y="1676219"/>
                      <a:pt x="1536762" y="1690497"/>
                      <a:pt x="1524235" y="1691383"/>
                    </a:cubicBezTo>
                    <a:cubicBezTo>
                      <a:pt x="1527713" y="1676788"/>
                      <a:pt x="1535261" y="1663819"/>
                      <a:pt x="1541735" y="1650442"/>
                    </a:cubicBezTo>
                    <a:cubicBezTo>
                      <a:pt x="1547159" y="1639249"/>
                      <a:pt x="1551812" y="1626537"/>
                      <a:pt x="1566378" y="1625289"/>
                    </a:cubicBezTo>
                    <a:cubicBezTo>
                      <a:pt x="1571102" y="1624884"/>
                      <a:pt x="1574173" y="1625378"/>
                      <a:pt x="1578677" y="1624567"/>
                    </a:cubicBezTo>
                    <a:cubicBezTo>
                      <a:pt x="1584627" y="1623495"/>
                      <a:pt x="1592698" y="1622644"/>
                      <a:pt x="1599058" y="1621039"/>
                    </a:cubicBezTo>
                    <a:cubicBezTo>
                      <a:pt x="1614022" y="1617257"/>
                      <a:pt x="1627236" y="1605705"/>
                      <a:pt x="1641012" y="1599081"/>
                    </a:cubicBezTo>
                    <a:cubicBezTo>
                      <a:pt x="1644173" y="1607582"/>
                      <a:pt x="1649762" y="1631796"/>
                      <a:pt x="1662626" y="1617659"/>
                    </a:cubicBezTo>
                    <a:cubicBezTo>
                      <a:pt x="1672141" y="1607202"/>
                      <a:pt x="1661600" y="1589205"/>
                      <a:pt x="1670365" y="1577574"/>
                    </a:cubicBezTo>
                    <a:cubicBezTo>
                      <a:pt x="1688447" y="1553573"/>
                      <a:pt x="1727832" y="1571196"/>
                      <a:pt x="1751587" y="1558820"/>
                    </a:cubicBezTo>
                    <a:cubicBezTo>
                      <a:pt x="1761927" y="1553432"/>
                      <a:pt x="1770348" y="1536253"/>
                      <a:pt x="1755764" y="1531073"/>
                    </a:cubicBezTo>
                    <a:cubicBezTo>
                      <a:pt x="1747245" y="1528045"/>
                      <a:pt x="1722641" y="1539218"/>
                      <a:pt x="1717516" y="1530983"/>
                    </a:cubicBezTo>
                    <a:cubicBezTo>
                      <a:pt x="1713862" y="1525107"/>
                      <a:pt x="1729175" y="1502158"/>
                      <a:pt x="1731026" y="1495851"/>
                    </a:cubicBezTo>
                    <a:cubicBezTo>
                      <a:pt x="1736785" y="1476219"/>
                      <a:pt x="1735849" y="1455839"/>
                      <a:pt x="1735849" y="1435617"/>
                    </a:cubicBezTo>
                    <a:cubicBezTo>
                      <a:pt x="1747410" y="1440348"/>
                      <a:pt x="1762038" y="1451419"/>
                      <a:pt x="1774496" y="1452934"/>
                    </a:cubicBezTo>
                    <a:cubicBezTo>
                      <a:pt x="1787303" y="1454491"/>
                      <a:pt x="1789555" y="1439450"/>
                      <a:pt x="1786200" y="1429571"/>
                    </a:cubicBezTo>
                    <a:cubicBezTo>
                      <a:pt x="1781574" y="1415961"/>
                      <a:pt x="1766159" y="1404806"/>
                      <a:pt x="1755594" y="1396038"/>
                    </a:cubicBezTo>
                    <a:cubicBezTo>
                      <a:pt x="1750935" y="1392176"/>
                      <a:pt x="1738741" y="1385953"/>
                      <a:pt x="1736187" y="1380078"/>
                    </a:cubicBezTo>
                    <a:cubicBezTo>
                      <a:pt x="1733549" y="1374011"/>
                      <a:pt x="1737326" y="1371073"/>
                      <a:pt x="1740287" y="1365800"/>
                    </a:cubicBezTo>
                    <a:cubicBezTo>
                      <a:pt x="1744910" y="1357559"/>
                      <a:pt x="1756111" y="1336262"/>
                      <a:pt x="1743923" y="1328542"/>
                    </a:cubicBezTo>
                    <a:cubicBezTo>
                      <a:pt x="1732709" y="1321439"/>
                      <a:pt x="1726418" y="1341347"/>
                      <a:pt x="1719274" y="1345605"/>
                    </a:cubicBezTo>
                    <a:cubicBezTo>
                      <a:pt x="1707151" y="1352831"/>
                      <a:pt x="1702998" y="1336277"/>
                      <a:pt x="1698177" y="1327851"/>
                    </a:cubicBezTo>
                    <a:cubicBezTo>
                      <a:pt x="1689431" y="1312558"/>
                      <a:pt x="1677305" y="1298906"/>
                      <a:pt x="1666424" y="1285143"/>
                    </a:cubicBezTo>
                    <a:cubicBezTo>
                      <a:pt x="1656514" y="1272617"/>
                      <a:pt x="1650411" y="1264140"/>
                      <a:pt x="1648963" y="1248176"/>
                    </a:cubicBezTo>
                    <a:cubicBezTo>
                      <a:pt x="1647869" y="1236084"/>
                      <a:pt x="1645396" y="1226726"/>
                      <a:pt x="1659651" y="1223977"/>
                    </a:cubicBezTo>
                    <a:cubicBezTo>
                      <a:pt x="1684925" y="1219108"/>
                      <a:pt x="1721926" y="1231107"/>
                      <a:pt x="1742455" y="1210541"/>
                    </a:cubicBezTo>
                    <a:cubicBezTo>
                      <a:pt x="1753223" y="1199758"/>
                      <a:pt x="1745532" y="1188609"/>
                      <a:pt x="1731935" y="1189163"/>
                    </a:cubicBezTo>
                    <a:cubicBezTo>
                      <a:pt x="1714077" y="1189894"/>
                      <a:pt x="1697098" y="1190774"/>
                      <a:pt x="1679123" y="1189325"/>
                    </a:cubicBezTo>
                    <a:cubicBezTo>
                      <a:pt x="1669569" y="1188555"/>
                      <a:pt x="1649594" y="1190876"/>
                      <a:pt x="1644771" y="1181027"/>
                    </a:cubicBezTo>
                    <a:cubicBezTo>
                      <a:pt x="1638560" y="1168346"/>
                      <a:pt x="1649089" y="1147971"/>
                      <a:pt x="1637657" y="1136858"/>
                    </a:cubicBezTo>
                    <a:cubicBezTo>
                      <a:pt x="1623061" y="1122664"/>
                      <a:pt x="1619485" y="1154739"/>
                      <a:pt x="1619001" y="1163593"/>
                    </a:cubicBezTo>
                    <a:cubicBezTo>
                      <a:pt x="1618645" y="1170046"/>
                      <a:pt x="1620298" y="1179868"/>
                      <a:pt x="1616285" y="1185450"/>
                    </a:cubicBezTo>
                    <a:cubicBezTo>
                      <a:pt x="1612539" y="1190655"/>
                      <a:pt x="1605691" y="1190580"/>
                      <a:pt x="1600153" y="1192463"/>
                    </a:cubicBezTo>
                    <a:cubicBezTo>
                      <a:pt x="1586203" y="1197204"/>
                      <a:pt x="1578994" y="1214350"/>
                      <a:pt x="1597504" y="1217976"/>
                    </a:cubicBezTo>
                    <a:cubicBezTo>
                      <a:pt x="1603729" y="1219198"/>
                      <a:pt x="1612413" y="1217422"/>
                      <a:pt x="1617586" y="1222040"/>
                    </a:cubicBezTo>
                    <a:cubicBezTo>
                      <a:pt x="1623005" y="1226870"/>
                      <a:pt x="1620935" y="1235458"/>
                      <a:pt x="1621444" y="1241971"/>
                    </a:cubicBezTo>
                    <a:cubicBezTo>
                      <a:pt x="1608478" y="1226939"/>
                      <a:pt x="1581526" y="1233602"/>
                      <a:pt x="1563967" y="1228020"/>
                    </a:cubicBezTo>
                    <a:cubicBezTo>
                      <a:pt x="1554721" y="1225079"/>
                      <a:pt x="1553158" y="1221163"/>
                      <a:pt x="1549267" y="1212206"/>
                    </a:cubicBezTo>
                    <a:cubicBezTo>
                      <a:pt x="1544560" y="1201366"/>
                      <a:pt x="1533831" y="1187660"/>
                      <a:pt x="1533419" y="1175673"/>
                    </a:cubicBezTo>
                    <a:cubicBezTo>
                      <a:pt x="1533072" y="1165498"/>
                      <a:pt x="1541546" y="1157841"/>
                      <a:pt x="1545499" y="1149067"/>
                    </a:cubicBezTo>
                    <a:cubicBezTo>
                      <a:pt x="1548893" y="1141542"/>
                      <a:pt x="1551964" y="1129291"/>
                      <a:pt x="1551462" y="1120844"/>
                    </a:cubicBezTo>
                    <a:cubicBezTo>
                      <a:pt x="1550251" y="1100472"/>
                      <a:pt x="1513506" y="1121269"/>
                      <a:pt x="1505935" y="1129064"/>
                    </a:cubicBezTo>
                    <a:cubicBezTo>
                      <a:pt x="1492198" y="1143210"/>
                      <a:pt x="1475264" y="1161506"/>
                      <a:pt x="1482709" y="1181542"/>
                    </a:cubicBezTo>
                    <a:cubicBezTo>
                      <a:pt x="1489351" y="1199423"/>
                      <a:pt x="1492876" y="1209559"/>
                      <a:pt x="1469830" y="1208154"/>
                    </a:cubicBezTo>
                    <a:cubicBezTo>
                      <a:pt x="1461395" y="1207639"/>
                      <a:pt x="1443677" y="1209310"/>
                      <a:pt x="1437131" y="1205747"/>
                    </a:cubicBezTo>
                    <a:cubicBezTo>
                      <a:pt x="1432272" y="1203103"/>
                      <a:pt x="1434099" y="1198362"/>
                      <a:pt x="1433938" y="1191490"/>
                    </a:cubicBezTo>
                    <a:cubicBezTo>
                      <a:pt x="1433803" y="1185540"/>
                      <a:pt x="1434252" y="1176521"/>
                      <a:pt x="1430433" y="1171319"/>
                    </a:cubicBezTo>
                    <a:cubicBezTo>
                      <a:pt x="1416992" y="1153026"/>
                      <a:pt x="1413846" y="1198545"/>
                      <a:pt x="1406299" y="1203477"/>
                    </a:cubicBezTo>
                    <a:cubicBezTo>
                      <a:pt x="1394508" y="1211188"/>
                      <a:pt x="1369542" y="1203106"/>
                      <a:pt x="1371468" y="1225993"/>
                    </a:cubicBezTo>
                    <a:cubicBezTo>
                      <a:pt x="1373154" y="1246017"/>
                      <a:pt x="1400213" y="1237839"/>
                      <a:pt x="1407701" y="1255066"/>
                    </a:cubicBezTo>
                    <a:cubicBezTo>
                      <a:pt x="1411304" y="1263367"/>
                      <a:pt x="1410539" y="1273027"/>
                      <a:pt x="1415078" y="1281035"/>
                    </a:cubicBezTo>
                    <a:cubicBezTo>
                      <a:pt x="1421549" y="1292450"/>
                      <a:pt x="1429512" y="1291842"/>
                      <a:pt x="1433803" y="1279942"/>
                    </a:cubicBezTo>
                    <a:cubicBezTo>
                      <a:pt x="1436814" y="1271584"/>
                      <a:pt x="1432798" y="1262993"/>
                      <a:pt x="1435116" y="1255105"/>
                    </a:cubicBezTo>
                    <a:cubicBezTo>
                      <a:pt x="1438462" y="1243702"/>
                      <a:pt x="1454394" y="1244759"/>
                      <a:pt x="1464197" y="1243469"/>
                    </a:cubicBezTo>
                    <a:cubicBezTo>
                      <a:pt x="1476110" y="1241903"/>
                      <a:pt x="1486495" y="1238902"/>
                      <a:pt x="1497825" y="1235237"/>
                    </a:cubicBezTo>
                    <a:cubicBezTo>
                      <a:pt x="1511808" y="1230712"/>
                      <a:pt x="1511048" y="1238138"/>
                      <a:pt x="1513324" y="1248895"/>
                    </a:cubicBezTo>
                    <a:cubicBezTo>
                      <a:pt x="1515964" y="1261370"/>
                      <a:pt x="1520001" y="1273399"/>
                      <a:pt x="1522477" y="1286062"/>
                    </a:cubicBezTo>
                    <a:cubicBezTo>
                      <a:pt x="1524783" y="1297864"/>
                      <a:pt x="1530904" y="1310572"/>
                      <a:pt x="1531903" y="1322383"/>
                    </a:cubicBezTo>
                    <a:cubicBezTo>
                      <a:pt x="1532662" y="1331411"/>
                      <a:pt x="1529603" y="1330588"/>
                      <a:pt x="1522127" y="1335798"/>
                    </a:cubicBezTo>
                    <a:cubicBezTo>
                      <a:pt x="1513955" y="1341494"/>
                      <a:pt x="1504960" y="1356295"/>
                      <a:pt x="1495478" y="1358730"/>
                    </a:cubicBezTo>
                    <a:cubicBezTo>
                      <a:pt x="1481214" y="1362392"/>
                      <a:pt x="1466837" y="1329779"/>
                      <a:pt x="1453859" y="1346467"/>
                    </a:cubicBezTo>
                    <a:cubicBezTo>
                      <a:pt x="1448285" y="1353630"/>
                      <a:pt x="1450441" y="1368884"/>
                      <a:pt x="1454406" y="1376287"/>
                    </a:cubicBezTo>
                    <a:cubicBezTo>
                      <a:pt x="1459639" y="1386067"/>
                      <a:pt x="1469265" y="1388555"/>
                      <a:pt x="1461200" y="1399758"/>
                    </a:cubicBezTo>
                    <a:cubicBezTo>
                      <a:pt x="1455136" y="1408172"/>
                      <a:pt x="1447517" y="1414691"/>
                      <a:pt x="1446948" y="1426016"/>
                    </a:cubicBezTo>
                    <a:cubicBezTo>
                      <a:pt x="1446416" y="1436530"/>
                      <a:pt x="1453563" y="1446475"/>
                      <a:pt x="1464741" y="1443388"/>
                    </a:cubicBezTo>
                    <a:cubicBezTo>
                      <a:pt x="1473768" y="1440896"/>
                      <a:pt x="1479106" y="1431646"/>
                      <a:pt x="1485945" y="1426028"/>
                    </a:cubicBezTo>
                    <a:cubicBezTo>
                      <a:pt x="1497748" y="1416335"/>
                      <a:pt x="1507439" y="1425316"/>
                      <a:pt x="1519520" y="1430802"/>
                    </a:cubicBezTo>
                    <a:cubicBezTo>
                      <a:pt x="1529029" y="1435123"/>
                      <a:pt x="1546507" y="1437941"/>
                      <a:pt x="1551277" y="1448098"/>
                    </a:cubicBezTo>
                    <a:cubicBezTo>
                      <a:pt x="1557332" y="1460989"/>
                      <a:pt x="1549569" y="1465972"/>
                      <a:pt x="1538317" y="1462307"/>
                    </a:cubicBezTo>
                    <a:cubicBezTo>
                      <a:pt x="1542700" y="1476719"/>
                      <a:pt x="1536932" y="1485092"/>
                      <a:pt x="1535350" y="1499990"/>
                    </a:cubicBezTo>
                    <a:cubicBezTo>
                      <a:pt x="1534068" y="1512049"/>
                      <a:pt x="1531296" y="1523077"/>
                      <a:pt x="1529531" y="1534738"/>
                    </a:cubicBezTo>
                    <a:cubicBezTo>
                      <a:pt x="1527184" y="1550303"/>
                      <a:pt x="1526936" y="1548614"/>
                      <a:pt x="1510920" y="1549144"/>
                    </a:cubicBezTo>
                    <a:cubicBezTo>
                      <a:pt x="1497311" y="1549594"/>
                      <a:pt x="1484082" y="1549228"/>
                      <a:pt x="1470491" y="1548632"/>
                    </a:cubicBezTo>
                    <a:cubicBezTo>
                      <a:pt x="1458518" y="1548105"/>
                      <a:pt x="1450372" y="1549189"/>
                      <a:pt x="1449834" y="1534738"/>
                    </a:cubicBezTo>
                    <a:cubicBezTo>
                      <a:pt x="1449595" y="1528360"/>
                      <a:pt x="1453617" y="1506736"/>
                      <a:pt x="1441049" y="1509332"/>
                    </a:cubicBezTo>
                    <a:cubicBezTo>
                      <a:pt x="1429982" y="1511617"/>
                      <a:pt x="1433169" y="1531375"/>
                      <a:pt x="1429467" y="1538798"/>
                    </a:cubicBezTo>
                    <a:cubicBezTo>
                      <a:pt x="1424112" y="1549546"/>
                      <a:pt x="1415054" y="1546261"/>
                      <a:pt x="1404977" y="1548914"/>
                    </a:cubicBezTo>
                    <a:cubicBezTo>
                      <a:pt x="1394723" y="1551615"/>
                      <a:pt x="1386437" y="1559185"/>
                      <a:pt x="1389080" y="1570881"/>
                    </a:cubicBezTo>
                    <a:cubicBezTo>
                      <a:pt x="1391906" y="1583372"/>
                      <a:pt x="1403350" y="1582500"/>
                      <a:pt x="1413299" y="1585390"/>
                    </a:cubicBezTo>
                    <a:cubicBezTo>
                      <a:pt x="1428618" y="1589837"/>
                      <a:pt x="1425257" y="1612376"/>
                      <a:pt x="1434198" y="1624618"/>
                    </a:cubicBezTo>
                    <a:cubicBezTo>
                      <a:pt x="1437849" y="1629613"/>
                      <a:pt x="1441689" y="1634658"/>
                      <a:pt x="1447816" y="1630559"/>
                    </a:cubicBezTo>
                    <a:cubicBezTo>
                      <a:pt x="1459050" y="1623040"/>
                      <a:pt x="1448444" y="1604668"/>
                      <a:pt x="1451413" y="1595451"/>
                    </a:cubicBezTo>
                    <a:cubicBezTo>
                      <a:pt x="1454535" y="1585758"/>
                      <a:pt x="1465061" y="1587743"/>
                      <a:pt x="1475009" y="1586486"/>
                    </a:cubicBezTo>
                    <a:cubicBezTo>
                      <a:pt x="1489695" y="1584632"/>
                      <a:pt x="1505068" y="1577547"/>
                      <a:pt x="1519696" y="1577634"/>
                    </a:cubicBezTo>
                    <a:cubicBezTo>
                      <a:pt x="1516894" y="1586079"/>
                      <a:pt x="1509033" y="1590987"/>
                      <a:pt x="1506204" y="1599877"/>
                    </a:cubicBezTo>
                    <a:cubicBezTo>
                      <a:pt x="1504688" y="1604644"/>
                      <a:pt x="1506102" y="1613544"/>
                      <a:pt x="1503997" y="1617485"/>
                    </a:cubicBezTo>
                    <a:cubicBezTo>
                      <a:pt x="1501734" y="1621719"/>
                      <a:pt x="1494596" y="1622986"/>
                      <a:pt x="1491644" y="1628876"/>
                    </a:cubicBezTo>
                    <a:cubicBezTo>
                      <a:pt x="1487781" y="1636587"/>
                      <a:pt x="1486588" y="1644849"/>
                      <a:pt x="1482066" y="1652401"/>
                    </a:cubicBezTo>
                    <a:cubicBezTo>
                      <a:pt x="1471379" y="1670263"/>
                      <a:pt x="1462172" y="1688523"/>
                      <a:pt x="1450812" y="1706203"/>
                    </a:cubicBezTo>
                    <a:cubicBezTo>
                      <a:pt x="1439081" y="1724461"/>
                      <a:pt x="1426438" y="1741838"/>
                      <a:pt x="1411681" y="1757664"/>
                    </a:cubicBezTo>
                    <a:cubicBezTo>
                      <a:pt x="1397364" y="1773022"/>
                      <a:pt x="1393094" y="1765584"/>
                      <a:pt x="1380788" y="1753031"/>
                    </a:cubicBezTo>
                    <a:cubicBezTo>
                      <a:pt x="1375783" y="1747919"/>
                      <a:pt x="1365146" y="1742005"/>
                      <a:pt x="1363753" y="1734375"/>
                    </a:cubicBezTo>
                    <a:cubicBezTo>
                      <a:pt x="1362377" y="1726853"/>
                      <a:pt x="1368600" y="1720714"/>
                      <a:pt x="1372006" y="1714591"/>
                    </a:cubicBezTo>
                    <a:cubicBezTo>
                      <a:pt x="1376521" y="1706475"/>
                      <a:pt x="1384676" y="1692506"/>
                      <a:pt x="1382690" y="1682765"/>
                    </a:cubicBezTo>
                    <a:cubicBezTo>
                      <a:pt x="1378961" y="1664475"/>
                      <a:pt x="1362611" y="1681316"/>
                      <a:pt x="1356412" y="1688164"/>
                    </a:cubicBezTo>
                    <a:cubicBezTo>
                      <a:pt x="1345587" y="1700124"/>
                      <a:pt x="1339534" y="1712701"/>
                      <a:pt x="1323175" y="1703253"/>
                    </a:cubicBezTo>
                    <a:cubicBezTo>
                      <a:pt x="1312700" y="1697205"/>
                      <a:pt x="1299492" y="1680645"/>
                      <a:pt x="1285745" y="1686769"/>
                    </a:cubicBezTo>
                    <a:cubicBezTo>
                      <a:pt x="1273231" y="1692345"/>
                      <a:pt x="1276735" y="1708449"/>
                      <a:pt x="1284435" y="1716621"/>
                    </a:cubicBezTo>
                    <a:cubicBezTo>
                      <a:pt x="1288747" y="1721196"/>
                      <a:pt x="1294892" y="1723817"/>
                      <a:pt x="1299468" y="1728102"/>
                    </a:cubicBezTo>
                    <a:cubicBezTo>
                      <a:pt x="1309315" y="1737334"/>
                      <a:pt x="1303741" y="1739840"/>
                      <a:pt x="1299243" y="1750183"/>
                    </a:cubicBezTo>
                    <a:cubicBezTo>
                      <a:pt x="1295565" y="1758652"/>
                      <a:pt x="1295033" y="1775295"/>
                      <a:pt x="1301815" y="1782347"/>
                    </a:cubicBezTo>
                    <a:cubicBezTo>
                      <a:pt x="1315161" y="1796221"/>
                      <a:pt x="1325480" y="1768234"/>
                      <a:pt x="1337863" y="1767665"/>
                    </a:cubicBezTo>
                    <a:cubicBezTo>
                      <a:pt x="1343736" y="1767396"/>
                      <a:pt x="1368140" y="1783413"/>
                      <a:pt x="1369880" y="1789178"/>
                    </a:cubicBezTo>
                    <a:cubicBezTo>
                      <a:pt x="1372933" y="1799296"/>
                      <a:pt x="1346604" y="1811376"/>
                      <a:pt x="1339609" y="1816125"/>
                    </a:cubicBezTo>
                    <a:cubicBezTo>
                      <a:pt x="1323336" y="1827169"/>
                      <a:pt x="1305610" y="1838428"/>
                      <a:pt x="1287306" y="1845750"/>
                    </a:cubicBezTo>
                    <a:cubicBezTo>
                      <a:pt x="1265704" y="1854395"/>
                      <a:pt x="1281804" y="1827160"/>
                      <a:pt x="1269995" y="1818110"/>
                    </a:cubicBezTo>
                    <a:cubicBezTo>
                      <a:pt x="1254637" y="1806339"/>
                      <a:pt x="1253450" y="1838587"/>
                      <a:pt x="1251874" y="1846600"/>
                    </a:cubicBezTo>
                    <a:cubicBezTo>
                      <a:pt x="1247685" y="1867909"/>
                      <a:pt x="1225177" y="1868463"/>
                      <a:pt x="1207020" y="1873748"/>
                    </a:cubicBezTo>
                    <a:cubicBezTo>
                      <a:pt x="1195459" y="1877114"/>
                      <a:pt x="1183890" y="1880687"/>
                      <a:pt x="1172210" y="1883615"/>
                    </a:cubicBezTo>
                    <a:cubicBezTo>
                      <a:pt x="1162300" y="1886098"/>
                      <a:pt x="1151203" y="1886038"/>
                      <a:pt x="1141595" y="1889113"/>
                    </a:cubicBezTo>
                    <a:cubicBezTo>
                      <a:pt x="1133169" y="1891811"/>
                      <a:pt x="1127404" y="1897285"/>
                      <a:pt x="1117978" y="1897348"/>
                    </a:cubicBezTo>
                    <a:cubicBezTo>
                      <a:pt x="1114916" y="1897369"/>
                      <a:pt x="1112252" y="1896330"/>
                      <a:pt x="1109297" y="1896261"/>
                    </a:cubicBezTo>
                    <a:cubicBezTo>
                      <a:pt x="1103338" y="1896114"/>
                      <a:pt x="1097874" y="1899522"/>
                      <a:pt x="1092178" y="1899169"/>
                    </a:cubicBezTo>
                    <a:cubicBezTo>
                      <a:pt x="1082705" y="1898579"/>
                      <a:pt x="1086828" y="1895593"/>
                      <a:pt x="1083530" y="1888981"/>
                    </a:cubicBezTo>
                    <a:cubicBezTo>
                      <a:pt x="1080435" y="1882780"/>
                      <a:pt x="1072562" y="1880498"/>
                      <a:pt x="1066435" y="1878561"/>
                    </a:cubicBezTo>
                    <a:cubicBezTo>
                      <a:pt x="1048867" y="1873009"/>
                      <a:pt x="1034241" y="1877875"/>
                      <a:pt x="1031690" y="1855536"/>
                    </a:cubicBezTo>
                    <a:cubicBezTo>
                      <a:pt x="1030907" y="1848678"/>
                      <a:pt x="1031942" y="1820512"/>
                      <a:pt x="1018895" y="1823803"/>
                    </a:cubicBezTo>
                    <a:cubicBezTo>
                      <a:pt x="1003653" y="1827642"/>
                      <a:pt x="1017065" y="1861120"/>
                      <a:pt x="1007604" y="1869508"/>
                    </a:cubicBezTo>
                    <a:cubicBezTo>
                      <a:pt x="1003002" y="1873590"/>
                      <a:pt x="996052" y="1871553"/>
                      <a:pt x="990502" y="1872760"/>
                    </a:cubicBezTo>
                    <a:cubicBezTo>
                      <a:pt x="981394" y="1874740"/>
                      <a:pt x="977402" y="1881618"/>
                      <a:pt x="967429" y="1881157"/>
                    </a:cubicBezTo>
                    <a:cubicBezTo>
                      <a:pt x="959017" y="1880771"/>
                      <a:pt x="951186" y="1877036"/>
                      <a:pt x="943854" y="1873326"/>
                    </a:cubicBezTo>
                    <a:cubicBezTo>
                      <a:pt x="932927" y="1867795"/>
                      <a:pt x="919887" y="1864130"/>
                      <a:pt x="910775" y="1855691"/>
                    </a:cubicBezTo>
                    <a:cubicBezTo>
                      <a:pt x="898285" y="1844121"/>
                      <a:pt x="892804" y="1826106"/>
                      <a:pt x="887481" y="1810466"/>
                    </a:cubicBezTo>
                    <a:cubicBezTo>
                      <a:pt x="879646" y="1787426"/>
                      <a:pt x="876306" y="1764467"/>
                      <a:pt x="875047" y="1740307"/>
                    </a:cubicBezTo>
                    <a:cubicBezTo>
                      <a:pt x="874608" y="1731887"/>
                      <a:pt x="871031" y="1725946"/>
                      <a:pt x="869536" y="1718220"/>
                    </a:cubicBezTo>
                    <a:cubicBezTo>
                      <a:pt x="867948" y="1710000"/>
                      <a:pt x="872643" y="1708353"/>
                      <a:pt x="873725" y="1700567"/>
                    </a:cubicBezTo>
                    <a:cubicBezTo>
                      <a:pt x="874775" y="1692997"/>
                      <a:pt x="874267" y="1684912"/>
                      <a:pt x="875858" y="1676803"/>
                    </a:cubicBezTo>
                    <a:cubicBezTo>
                      <a:pt x="878145" y="1665139"/>
                      <a:pt x="878947" y="1653209"/>
                      <a:pt x="881165" y="1641513"/>
                    </a:cubicBezTo>
                    <a:cubicBezTo>
                      <a:pt x="884837" y="1622168"/>
                      <a:pt x="890405" y="1602956"/>
                      <a:pt x="894978" y="1583785"/>
                    </a:cubicBezTo>
                    <a:cubicBezTo>
                      <a:pt x="896398" y="1577829"/>
                      <a:pt x="898969" y="1558739"/>
                      <a:pt x="906320" y="1556906"/>
                    </a:cubicBezTo>
                    <a:cubicBezTo>
                      <a:pt x="911741" y="1555553"/>
                      <a:pt x="924261" y="1563626"/>
                      <a:pt x="929288" y="1565997"/>
                    </a:cubicBezTo>
                    <a:cubicBezTo>
                      <a:pt x="939225" y="1570684"/>
                      <a:pt x="947765" y="1577158"/>
                      <a:pt x="958398" y="1580404"/>
                    </a:cubicBezTo>
                    <a:cubicBezTo>
                      <a:pt x="963883" y="1582078"/>
                      <a:pt x="970808" y="1581913"/>
                      <a:pt x="974408" y="1587007"/>
                    </a:cubicBezTo>
                    <a:cubicBezTo>
                      <a:pt x="980099" y="1595068"/>
                      <a:pt x="975500" y="1610855"/>
                      <a:pt x="977856" y="1620381"/>
                    </a:cubicBezTo>
                    <a:cubicBezTo>
                      <a:pt x="980742" y="1632044"/>
                      <a:pt x="990302" y="1637003"/>
                      <a:pt x="998005" y="1625289"/>
                    </a:cubicBezTo>
                    <a:cubicBezTo>
                      <a:pt x="1002108" y="1619045"/>
                      <a:pt x="1001016" y="1611598"/>
                      <a:pt x="1001566" y="1604695"/>
                    </a:cubicBezTo>
                    <a:cubicBezTo>
                      <a:pt x="1002353" y="1594742"/>
                      <a:pt x="1002529" y="1592334"/>
                      <a:pt x="1013300" y="1593005"/>
                    </a:cubicBezTo>
                    <a:cubicBezTo>
                      <a:pt x="1024209" y="1593688"/>
                      <a:pt x="1034860" y="1597808"/>
                      <a:pt x="1046047" y="1598308"/>
                    </a:cubicBezTo>
                    <a:cubicBezTo>
                      <a:pt x="1056133" y="1598757"/>
                      <a:pt x="1066267" y="1598479"/>
                      <a:pt x="1076344" y="1597928"/>
                    </a:cubicBezTo>
                    <a:cubicBezTo>
                      <a:pt x="1100814" y="1596589"/>
                      <a:pt x="1123196" y="1592607"/>
                      <a:pt x="1146144" y="1583896"/>
                    </a:cubicBezTo>
                    <a:cubicBezTo>
                      <a:pt x="1161687" y="1577993"/>
                      <a:pt x="1179716" y="1565090"/>
                      <a:pt x="1196847" y="1565545"/>
                    </a:cubicBezTo>
                    <a:cubicBezTo>
                      <a:pt x="1221029" y="1566186"/>
                      <a:pt x="1214484" y="1588576"/>
                      <a:pt x="1217794" y="1605324"/>
                    </a:cubicBezTo>
                    <a:cubicBezTo>
                      <a:pt x="1219809" y="1615517"/>
                      <a:pt x="1236857" y="1646810"/>
                      <a:pt x="1243406" y="1621414"/>
                    </a:cubicBezTo>
                    <a:cubicBezTo>
                      <a:pt x="1246641" y="1608852"/>
                      <a:pt x="1235852" y="1590537"/>
                      <a:pt x="1242245" y="1579191"/>
                    </a:cubicBezTo>
                    <a:cubicBezTo>
                      <a:pt x="1249796" y="1565785"/>
                      <a:pt x="1277549" y="1576909"/>
                      <a:pt x="1290177" y="1573804"/>
                    </a:cubicBezTo>
                    <a:cubicBezTo>
                      <a:pt x="1300395" y="1571292"/>
                      <a:pt x="1317472" y="1556801"/>
                      <a:pt x="1310257" y="1544302"/>
                    </a:cubicBezTo>
                    <a:cubicBezTo>
                      <a:pt x="1306839" y="1538379"/>
                      <a:pt x="1300200" y="1539502"/>
                      <a:pt x="1294279" y="1539059"/>
                    </a:cubicBezTo>
                    <a:cubicBezTo>
                      <a:pt x="1283060" y="1538220"/>
                      <a:pt x="1271918" y="1536690"/>
                      <a:pt x="1260791" y="1535052"/>
                    </a:cubicBezTo>
                    <a:cubicBezTo>
                      <a:pt x="1254464" y="1534118"/>
                      <a:pt x="1244790" y="1533576"/>
                      <a:pt x="1242260" y="1526305"/>
                    </a:cubicBezTo>
                    <a:cubicBezTo>
                      <a:pt x="1240113" y="1520137"/>
                      <a:pt x="1250182" y="1504137"/>
                      <a:pt x="1252368" y="1498235"/>
                    </a:cubicBezTo>
                    <a:cubicBezTo>
                      <a:pt x="1259595" y="1478693"/>
                      <a:pt x="1262200" y="1462801"/>
                      <a:pt x="1262230" y="1441489"/>
                    </a:cubicBezTo>
                    <a:cubicBezTo>
                      <a:pt x="1262239" y="1431889"/>
                      <a:pt x="1262866" y="1421755"/>
                      <a:pt x="1261324" y="1412257"/>
                    </a:cubicBezTo>
                    <a:cubicBezTo>
                      <a:pt x="1260755" y="1408777"/>
                      <a:pt x="1255531" y="1397413"/>
                      <a:pt x="1257977" y="1394086"/>
                    </a:cubicBezTo>
                    <a:cubicBezTo>
                      <a:pt x="1261267" y="1389609"/>
                      <a:pt x="1267998" y="1395290"/>
                      <a:pt x="1270698" y="1398644"/>
                    </a:cubicBezTo>
                    <a:cubicBezTo>
                      <a:pt x="1276066" y="1405324"/>
                      <a:pt x="1274200" y="1404791"/>
                      <a:pt x="1271150" y="1411712"/>
                    </a:cubicBezTo>
                    <a:cubicBezTo>
                      <a:pt x="1266658" y="1421896"/>
                      <a:pt x="1257927" y="1443250"/>
                      <a:pt x="1272734" y="1451086"/>
                    </a:cubicBezTo>
                    <a:cubicBezTo>
                      <a:pt x="1288218" y="1459285"/>
                      <a:pt x="1293813" y="1431583"/>
                      <a:pt x="1308483" y="1434620"/>
                    </a:cubicBezTo>
                    <a:cubicBezTo>
                      <a:pt x="1315322" y="1436036"/>
                      <a:pt x="1322074" y="1445031"/>
                      <a:pt x="1327585" y="1449233"/>
                    </a:cubicBezTo>
                    <a:cubicBezTo>
                      <a:pt x="1334038" y="1454153"/>
                      <a:pt x="1341006" y="1459372"/>
                      <a:pt x="1348589" y="1462391"/>
                    </a:cubicBezTo>
                    <a:cubicBezTo>
                      <a:pt x="1361029" y="1467344"/>
                      <a:pt x="1375011" y="1463630"/>
                      <a:pt x="1369985" y="1447984"/>
                    </a:cubicBezTo>
                    <a:cubicBezTo>
                      <a:pt x="1366019" y="1435644"/>
                      <a:pt x="1353478" y="1425322"/>
                      <a:pt x="1344513" y="1416575"/>
                    </a:cubicBezTo>
                    <a:cubicBezTo>
                      <a:pt x="1330229" y="1402638"/>
                      <a:pt x="1330875" y="1396784"/>
                      <a:pt x="1340746" y="1380368"/>
                    </a:cubicBezTo>
                    <a:cubicBezTo>
                      <a:pt x="1344875" y="1373499"/>
                      <a:pt x="1360736" y="1344329"/>
                      <a:pt x="1342351" y="1341958"/>
                    </a:cubicBezTo>
                    <a:cubicBezTo>
                      <a:pt x="1332624" y="1340700"/>
                      <a:pt x="1322101" y="1356478"/>
                      <a:pt x="1316961" y="1362515"/>
                    </a:cubicBezTo>
                    <a:cubicBezTo>
                      <a:pt x="1308139" y="1372876"/>
                      <a:pt x="1303083" y="1377323"/>
                      <a:pt x="1289958" y="1369004"/>
                    </a:cubicBezTo>
                    <a:cubicBezTo>
                      <a:pt x="1277130" y="1360874"/>
                      <a:pt x="1271174" y="1354076"/>
                      <a:pt x="1255657" y="1353328"/>
                    </a:cubicBezTo>
                    <a:cubicBezTo>
                      <a:pt x="1237808" y="1352466"/>
                      <a:pt x="1229776" y="1325641"/>
                      <a:pt x="1220312" y="1311863"/>
                    </a:cubicBezTo>
                    <a:cubicBezTo>
                      <a:pt x="1194601" y="1274444"/>
                      <a:pt x="1155237" y="1255935"/>
                      <a:pt x="1122048" y="1227262"/>
                    </a:cubicBezTo>
                    <a:cubicBezTo>
                      <a:pt x="1105873" y="1213290"/>
                      <a:pt x="1094953" y="1195009"/>
                      <a:pt x="1082654" y="1177808"/>
                    </a:cubicBezTo>
                    <a:cubicBezTo>
                      <a:pt x="1076796" y="1169615"/>
                      <a:pt x="1069233" y="1162809"/>
                      <a:pt x="1064461" y="1153882"/>
                    </a:cubicBezTo>
                    <a:cubicBezTo>
                      <a:pt x="1061459" y="1148267"/>
                      <a:pt x="1053325" y="1134735"/>
                      <a:pt x="1055442" y="1128111"/>
                    </a:cubicBezTo>
                    <a:cubicBezTo>
                      <a:pt x="1058077" y="1119865"/>
                      <a:pt x="1072301" y="1114774"/>
                      <a:pt x="1078219" y="1108950"/>
                    </a:cubicBezTo>
                    <a:cubicBezTo>
                      <a:pt x="1083186" y="1104063"/>
                      <a:pt x="1085836" y="1097969"/>
                      <a:pt x="1093649" y="1099837"/>
                    </a:cubicBezTo>
                    <a:cubicBezTo>
                      <a:pt x="1100602" y="1101499"/>
                      <a:pt x="1106866" y="1110911"/>
                      <a:pt x="1112551" y="1115046"/>
                    </a:cubicBezTo>
                    <a:cubicBezTo>
                      <a:pt x="1118128" y="1119104"/>
                      <a:pt x="1124422" y="1122871"/>
                      <a:pt x="1130609" y="1125904"/>
                    </a:cubicBezTo>
                    <a:cubicBezTo>
                      <a:pt x="1141799" y="1131393"/>
                      <a:pt x="1155309" y="1134328"/>
                      <a:pt x="1155964" y="1117634"/>
                    </a:cubicBezTo>
                    <a:cubicBezTo>
                      <a:pt x="1156535" y="1103191"/>
                      <a:pt x="1143366" y="1087725"/>
                      <a:pt x="1133851" y="1077983"/>
                    </a:cubicBezTo>
                    <a:cubicBezTo>
                      <a:pt x="1126925" y="1070893"/>
                      <a:pt x="1116435" y="1064727"/>
                      <a:pt x="1117808" y="1053467"/>
                    </a:cubicBezTo>
                    <a:cubicBezTo>
                      <a:pt x="1118484" y="1047883"/>
                      <a:pt x="1123226" y="1037944"/>
                      <a:pt x="1125995" y="1033261"/>
                    </a:cubicBezTo>
                    <a:cubicBezTo>
                      <a:pt x="1135537" y="1017138"/>
                      <a:pt x="1164668" y="1026975"/>
                      <a:pt x="1180499" y="1028008"/>
                    </a:cubicBezTo>
                    <a:cubicBezTo>
                      <a:pt x="1199571" y="1029257"/>
                      <a:pt x="1220599" y="1026053"/>
                      <a:pt x="1235760" y="1039549"/>
                    </a:cubicBezTo>
                    <a:cubicBezTo>
                      <a:pt x="1240702" y="1043951"/>
                      <a:pt x="1252164" y="1052596"/>
                      <a:pt x="1254592" y="1058723"/>
                    </a:cubicBezTo>
                    <a:cubicBezTo>
                      <a:pt x="1257415" y="1065856"/>
                      <a:pt x="1252801" y="1069060"/>
                      <a:pt x="1250239" y="1075965"/>
                    </a:cubicBezTo>
                    <a:cubicBezTo>
                      <a:pt x="1246922" y="1084883"/>
                      <a:pt x="1244644" y="1102493"/>
                      <a:pt x="1254186" y="1108644"/>
                    </a:cubicBezTo>
                    <a:cubicBezTo>
                      <a:pt x="1270112" y="1118906"/>
                      <a:pt x="1278413" y="1088464"/>
                      <a:pt x="1294970" y="1095124"/>
                    </a:cubicBezTo>
                    <a:cubicBezTo>
                      <a:pt x="1310669" y="1101439"/>
                      <a:pt x="1321644" y="1119592"/>
                      <a:pt x="1339564" y="1122467"/>
                    </a:cubicBezTo>
                    <a:cubicBezTo>
                      <a:pt x="1363017" y="1126225"/>
                      <a:pt x="1349663" y="1097154"/>
                      <a:pt x="1341547" y="1088599"/>
                    </a:cubicBezTo>
                    <a:cubicBezTo>
                      <a:pt x="1331021" y="1077510"/>
                      <a:pt x="1310609" y="1066041"/>
                      <a:pt x="1317293" y="1049643"/>
                    </a:cubicBezTo>
                    <a:cubicBezTo>
                      <a:pt x="1319201" y="1044957"/>
                      <a:pt x="1323563" y="1035180"/>
                      <a:pt x="1327487" y="1032272"/>
                    </a:cubicBezTo>
                    <a:cubicBezTo>
                      <a:pt x="1335169" y="1026574"/>
                      <a:pt x="1347551" y="1029703"/>
                      <a:pt x="1356346" y="1029796"/>
                    </a:cubicBezTo>
                    <a:cubicBezTo>
                      <a:pt x="1378546" y="1030033"/>
                      <a:pt x="1399502" y="1028206"/>
                      <a:pt x="1421256" y="1024325"/>
                    </a:cubicBezTo>
                    <a:cubicBezTo>
                      <a:pt x="1427814" y="1023154"/>
                      <a:pt x="1429306" y="1022226"/>
                      <a:pt x="1433929" y="1027113"/>
                    </a:cubicBezTo>
                    <a:cubicBezTo>
                      <a:pt x="1440328" y="1033871"/>
                      <a:pt x="1443689" y="1042681"/>
                      <a:pt x="1451132" y="1049326"/>
                    </a:cubicBezTo>
                    <a:cubicBezTo>
                      <a:pt x="1440379" y="1060918"/>
                      <a:pt x="1424438" y="1074600"/>
                      <a:pt x="1431916" y="1092441"/>
                    </a:cubicBezTo>
                    <a:cubicBezTo>
                      <a:pt x="1438348" y="1107794"/>
                      <a:pt x="1452451" y="1100263"/>
                      <a:pt x="1461993" y="1092061"/>
                    </a:cubicBezTo>
                    <a:cubicBezTo>
                      <a:pt x="1466472" y="1088210"/>
                      <a:pt x="1471101" y="1080059"/>
                      <a:pt x="1477040" y="1078514"/>
                    </a:cubicBezTo>
                    <a:cubicBezTo>
                      <a:pt x="1484749" y="1076507"/>
                      <a:pt x="1493412" y="1083511"/>
                      <a:pt x="1499721" y="1087066"/>
                    </a:cubicBezTo>
                    <a:cubicBezTo>
                      <a:pt x="1509194" y="1092405"/>
                      <a:pt x="1529451" y="1108231"/>
                      <a:pt x="1540210" y="1098888"/>
                    </a:cubicBezTo>
                    <a:cubicBezTo>
                      <a:pt x="1554440" y="1086530"/>
                      <a:pt x="1537602" y="1067934"/>
                      <a:pt x="1527800" y="1060301"/>
                    </a:cubicBezTo>
                    <a:cubicBezTo>
                      <a:pt x="1521870" y="1055686"/>
                      <a:pt x="1513973" y="1052392"/>
                      <a:pt x="1508985" y="1046694"/>
                    </a:cubicBezTo>
                    <a:cubicBezTo>
                      <a:pt x="1502344" y="1039112"/>
                      <a:pt x="1506240" y="1037998"/>
                      <a:pt x="1510262" y="1031164"/>
                    </a:cubicBezTo>
                    <a:cubicBezTo>
                      <a:pt x="1517624" y="1018662"/>
                      <a:pt x="1514924" y="1002558"/>
                      <a:pt x="1526702" y="992790"/>
                    </a:cubicBezTo>
                    <a:cubicBezTo>
                      <a:pt x="1533233" y="987373"/>
                      <a:pt x="1542569" y="983968"/>
                      <a:pt x="1550027" y="979997"/>
                    </a:cubicBezTo>
                    <a:cubicBezTo>
                      <a:pt x="1557365" y="976087"/>
                      <a:pt x="1565241" y="968328"/>
                      <a:pt x="1572442" y="965351"/>
                    </a:cubicBezTo>
                    <a:lnTo>
                      <a:pt x="1572442" y="965351"/>
                    </a:lnTo>
                    <a:close/>
                    <a:moveTo>
                      <a:pt x="1692439" y="1013979"/>
                    </a:moveTo>
                    <a:cubicBezTo>
                      <a:pt x="1689574" y="1012224"/>
                      <a:pt x="1686710" y="1010469"/>
                      <a:pt x="1683848" y="1008715"/>
                    </a:cubicBezTo>
                    <a:cubicBezTo>
                      <a:pt x="1690394" y="1005522"/>
                      <a:pt x="1694715" y="1005903"/>
                      <a:pt x="1692439" y="1013979"/>
                    </a:cubicBezTo>
                    <a:lnTo>
                      <a:pt x="1692439" y="1013979"/>
                    </a:lnTo>
                    <a:close/>
                    <a:moveTo>
                      <a:pt x="1850455" y="1165908"/>
                    </a:moveTo>
                    <a:cubicBezTo>
                      <a:pt x="1851609" y="1160072"/>
                      <a:pt x="1856109" y="1149633"/>
                      <a:pt x="1862305" y="1155092"/>
                    </a:cubicBezTo>
                    <a:cubicBezTo>
                      <a:pt x="1866294" y="1158598"/>
                      <a:pt x="1861938" y="1171774"/>
                      <a:pt x="1871429" y="1168130"/>
                    </a:cubicBezTo>
                    <a:cubicBezTo>
                      <a:pt x="1871916" y="1176524"/>
                      <a:pt x="1865667" y="1175811"/>
                      <a:pt x="1874885" y="1183276"/>
                    </a:cubicBezTo>
                    <a:cubicBezTo>
                      <a:pt x="1863253" y="1181929"/>
                      <a:pt x="1847195" y="1182456"/>
                      <a:pt x="1850455" y="1165908"/>
                    </a:cubicBezTo>
                    <a:lnTo>
                      <a:pt x="1850455" y="1165908"/>
                    </a:lnTo>
                    <a:close/>
                    <a:moveTo>
                      <a:pt x="1398934" y="1873401"/>
                    </a:moveTo>
                    <a:cubicBezTo>
                      <a:pt x="1401861" y="1865540"/>
                      <a:pt x="1401837" y="1853353"/>
                      <a:pt x="1410856" y="1860537"/>
                    </a:cubicBezTo>
                    <a:cubicBezTo>
                      <a:pt x="1411328" y="1851020"/>
                      <a:pt x="1409074" y="1820835"/>
                      <a:pt x="1426354" y="1822060"/>
                    </a:cubicBezTo>
                    <a:cubicBezTo>
                      <a:pt x="1433399" y="1822560"/>
                      <a:pt x="1433322" y="1828774"/>
                      <a:pt x="1435185" y="1834158"/>
                    </a:cubicBezTo>
                    <a:cubicBezTo>
                      <a:pt x="1438429" y="1843549"/>
                      <a:pt x="1443913" y="1852104"/>
                      <a:pt x="1448530" y="1860854"/>
                    </a:cubicBezTo>
                    <a:cubicBezTo>
                      <a:pt x="1431384" y="1861549"/>
                      <a:pt x="1414226" y="1865471"/>
                      <a:pt x="1398934" y="1873401"/>
                    </a:cubicBezTo>
                    <a:lnTo>
                      <a:pt x="1398934" y="1873401"/>
                    </a:lnTo>
                    <a:close/>
                    <a:moveTo>
                      <a:pt x="1404546" y="1981889"/>
                    </a:moveTo>
                    <a:cubicBezTo>
                      <a:pt x="1414345" y="1989291"/>
                      <a:pt x="1419258" y="1980550"/>
                      <a:pt x="1428507" y="1977361"/>
                    </a:cubicBezTo>
                    <a:cubicBezTo>
                      <a:pt x="1437045" y="1974418"/>
                      <a:pt x="1445908" y="1976181"/>
                      <a:pt x="1455366" y="1974091"/>
                    </a:cubicBezTo>
                    <a:cubicBezTo>
                      <a:pt x="1467097" y="1971501"/>
                      <a:pt x="1480912" y="1971893"/>
                      <a:pt x="1492374" y="1971791"/>
                    </a:cubicBezTo>
                    <a:cubicBezTo>
                      <a:pt x="1495197" y="1971767"/>
                      <a:pt x="1501103" y="1972213"/>
                      <a:pt x="1503955" y="1972543"/>
                    </a:cubicBezTo>
                    <a:cubicBezTo>
                      <a:pt x="1509155" y="1973139"/>
                      <a:pt x="1508689" y="1974214"/>
                      <a:pt x="1514071" y="1975663"/>
                    </a:cubicBezTo>
                    <a:cubicBezTo>
                      <a:pt x="1516150" y="1975184"/>
                      <a:pt x="1518249" y="1974834"/>
                      <a:pt x="1520369" y="1974618"/>
                    </a:cubicBezTo>
                    <a:cubicBezTo>
                      <a:pt x="1522965" y="1974504"/>
                      <a:pt x="1525010" y="1975579"/>
                      <a:pt x="1526511" y="1977840"/>
                    </a:cubicBezTo>
                    <a:cubicBezTo>
                      <a:pt x="1531349" y="1979454"/>
                      <a:pt x="1533111" y="1978379"/>
                      <a:pt x="1537743" y="1979511"/>
                    </a:cubicBezTo>
                    <a:cubicBezTo>
                      <a:pt x="1548780" y="1982206"/>
                      <a:pt x="1557015" y="1988854"/>
                      <a:pt x="1564222" y="1997667"/>
                    </a:cubicBezTo>
                    <a:cubicBezTo>
                      <a:pt x="1578895" y="2015610"/>
                      <a:pt x="1579331" y="2042572"/>
                      <a:pt x="1578997" y="2064780"/>
                    </a:cubicBezTo>
                    <a:cubicBezTo>
                      <a:pt x="1578901" y="2071104"/>
                      <a:pt x="1578416" y="2077395"/>
                      <a:pt x="1579116" y="2083705"/>
                    </a:cubicBezTo>
                    <a:cubicBezTo>
                      <a:pt x="1579756" y="2089490"/>
                      <a:pt x="1583844" y="2098234"/>
                      <a:pt x="1582175" y="2103987"/>
                    </a:cubicBezTo>
                    <a:cubicBezTo>
                      <a:pt x="1579643" y="2112692"/>
                      <a:pt x="1571805" y="2110733"/>
                      <a:pt x="1562676" y="2111122"/>
                    </a:cubicBezTo>
                    <a:cubicBezTo>
                      <a:pt x="1557302" y="2111353"/>
                      <a:pt x="1551937" y="2114818"/>
                      <a:pt x="1547661" y="2115126"/>
                    </a:cubicBezTo>
                    <a:cubicBezTo>
                      <a:pt x="1543526" y="2115426"/>
                      <a:pt x="1541860" y="2113899"/>
                      <a:pt x="1537674" y="2112961"/>
                    </a:cubicBezTo>
                    <a:cubicBezTo>
                      <a:pt x="1526753" y="2110518"/>
                      <a:pt x="1513865" y="2114003"/>
                      <a:pt x="1503091" y="2116977"/>
                    </a:cubicBezTo>
                    <a:cubicBezTo>
                      <a:pt x="1492036" y="2120028"/>
                      <a:pt x="1482345" y="2123038"/>
                      <a:pt x="1471134" y="2125197"/>
                    </a:cubicBezTo>
                    <a:cubicBezTo>
                      <a:pt x="1463838" y="2126601"/>
                      <a:pt x="1457274" y="2127401"/>
                      <a:pt x="1449918" y="2128320"/>
                    </a:cubicBezTo>
                    <a:cubicBezTo>
                      <a:pt x="1443884" y="2129075"/>
                      <a:pt x="1441279" y="2132252"/>
                      <a:pt x="1436016" y="2133560"/>
                    </a:cubicBezTo>
                    <a:cubicBezTo>
                      <a:pt x="1430939" y="2134818"/>
                      <a:pt x="1425990" y="2132932"/>
                      <a:pt x="1420867" y="2133923"/>
                    </a:cubicBezTo>
                    <a:cubicBezTo>
                      <a:pt x="1413885" y="2135273"/>
                      <a:pt x="1409020" y="2140397"/>
                      <a:pt x="1402656" y="2142948"/>
                    </a:cubicBezTo>
                    <a:cubicBezTo>
                      <a:pt x="1393889" y="2146464"/>
                      <a:pt x="1379870" y="2141208"/>
                      <a:pt x="1375986" y="2152051"/>
                    </a:cubicBezTo>
                    <a:cubicBezTo>
                      <a:pt x="1374464" y="2141595"/>
                      <a:pt x="1364435" y="2144436"/>
                      <a:pt x="1356968" y="2143511"/>
                    </a:cubicBezTo>
                    <a:cubicBezTo>
                      <a:pt x="1344663" y="2141987"/>
                      <a:pt x="1332540" y="2136465"/>
                      <a:pt x="1320708" y="2132946"/>
                    </a:cubicBezTo>
                    <a:cubicBezTo>
                      <a:pt x="1311004" y="2130063"/>
                      <a:pt x="1277453" y="2103469"/>
                      <a:pt x="1271030" y="2114261"/>
                    </a:cubicBezTo>
                    <a:cubicBezTo>
                      <a:pt x="1271039" y="2113171"/>
                      <a:pt x="1272205" y="2106990"/>
                      <a:pt x="1271191" y="2106277"/>
                    </a:cubicBezTo>
                    <a:cubicBezTo>
                      <a:pt x="1267612" y="2103759"/>
                      <a:pt x="1267642" y="2105142"/>
                      <a:pt x="1263787" y="2103567"/>
                    </a:cubicBezTo>
                    <a:cubicBezTo>
                      <a:pt x="1257891" y="2101157"/>
                      <a:pt x="1255406" y="2098980"/>
                      <a:pt x="1251192" y="2094916"/>
                    </a:cubicBezTo>
                    <a:cubicBezTo>
                      <a:pt x="1242670" y="2086702"/>
                      <a:pt x="1231199" y="2082405"/>
                      <a:pt x="1222223" y="2074952"/>
                    </a:cubicBezTo>
                    <a:cubicBezTo>
                      <a:pt x="1199664" y="2056230"/>
                      <a:pt x="1191943" y="2017664"/>
                      <a:pt x="1186441" y="1990818"/>
                    </a:cubicBezTo>
                    <a:cubicBezTo>
                      <a:pt x="1179243" y="2003578"/>
                      <a:pt x="1181893" y="1987204"/>
                      <a:pt x="1183137" y="1981733"/>
                    </a:cubicBezTo>
                    <a:cubicBezTo>
                      <a:pt x="1186082" y="1968824"/>
                      <a:pt x="1182293" y="1962457"/>
                      <a:pt x="1181438" y="1949988"/>
                    </a:cubicBezTo>
                    <a:cubicBezTo>
                      <a:pt x="1180649" y="1938516"/>
                      <a:pt x="1185879" y="1936247"/>
                      <a:pt x="1196234" y="1935049"/>
                    </a:cubicBezTo>
                    <a:cubicBezTo>
                      <a:pt x="1208994" y="1933569"/>
                      <a:pt x="1221275" y="1931503"/>
                      <a:pt x="1233771" y="1928320"/>
                    </a:cubicBezTo>
                    <a:cubicBezTo>
                      <a:pt x="1245705" y="1925278"/>
                      <a:pt x="1257397" y="1921846"/>
                      <a:pt x="1268165" y="1915797"/>
                    </a:cubicBezTo>
                    <a:cubicBezTo>
                      <a:pt x="1278021" y="1910260"/>
                      <a:pt x="1288362" y="1908083"/>
                      <a:pt x="1298439" y="1903238"/>
                    </a:cubicBezTo>
                    <a:cubicBezTo>
                      <a:pt x="1309554" y="1897893"/>
                      <a:pt x="1320450" y="1892272"/>
                      <a:pt x="1331664" y="1887065"/>
                    </a:cubicBezTo>
                    <a:cubicBezTo>
                      <a:pt x="1336718" y="1884720"/>
                      <a:pt x="1358971" y="1867927"/>
                      <a:pt x="1362835" y="1868948"/>
                    </a:cubicBezTo>
                    <a:cubicBezTo>
                      <a:pt x="1370765" y="1871050"/>
                      <a:pt x="1363280" y="1884939"/>
                      <a:pt x="1360861" y="1888583"/>
                    </a:cubicBezTo>
                    <a:cubicBezTo>
                      <a:pt x="1354647" y="1897944"/>
                      <a:pt x="1344447" y="1902286"/>
                      <a:pt x="1335246" y="1908176"/>
                    </a:cubicBezTo>
                    <a:cubicBezTo>
                      <a:pt x="1326945" y="1913485"/>
                      <a:pt x="1301773" y="1938642"/>
                      <a:pt x="1327328" y="1936118"/>
                    </a:cubicBezTo>
                    <a:cubicBezTo>
                      <a:pt x="1344262" y="1934447"/>
                      <a:pt x="1355733" y="1916698"/>
                      <a:pt x="1366567" y="1936923"/>
                    </a:cubicBezTo>
                    <a:cubicBezTo>
                      <a:pt x="1370391" y="1944068"/>
                      <a:pt x="1376016" y="1949800"/>
                      <a:pt x="1371620" y="1957181"/>
                    </a:cubicBezTo>
                    <a:cubicBezTo>
                      <a:pt x="1365481" y="1967476"/>
                      <a:pt x="1347773" y="1972384"/>
                      <a:pt x="1338488" y="1979313"/>
                    </a:cubicBezTo>
                    <a:cubicBezTo>
                      <a:pt x="1330576" y="1985222"/>
                      <a:pt x="1314386" y="2013065"/>
                      <a:pt x="1330701" y="2016050"/>
                    </a:cubicBezTo>
                    <a:cubicBezTo>
                      <a:pt x="1335390" y="2016907"/>
                      <a:pt x="1342620" y="2015798"/>
                      <a:pt x="1346107" y="2012151"/>
                    </a:cubicBezTo>
                    <a:cubicBezTo>
                      <a:pt x="1348461" y="2009693"/>
                      <a:pt x="1348293" y="2004635"/>
                      <a:pt x="1350673" y="2002952"/>
                    </a:cubicBezTo>
                    <a:cubicBezTo>
                      <a:pt x="1354043" y="2000565"/>
                      <a:pt x="1360592" y="2003521"/>
                      <a:pt x="1364441" y="2002212"/>
                    </a:cubicBezTo>
                    <a:cubicBezTo>
                      <a:pt x="1369925" y="2000347"/>
                      <a:pt x="1371211" y="1997355"/>
                      <a:pt x="1373226" y="1992088"/>
                    </a:cubicBezTo>
                    <a:cubicBezTo>
                      <a:pt x="1379081" y="1994759"/>
                      <a:pt x="1379165" y="1998344"/>
                      <a:pt x="1385851" y="1994897"/>
                    </a:cubicBezTo>
                    <a:cubicBezTo>
                      <a:pt x="1388067" y="1993753"/>
                      <a:pt x="1388883" y="1989561"/>
                      <a:pt x="1391449" y="1988441"/>
                    </a:cubicBezTo>
                    <a:cubicBezTo>
                      <a:pt x="1394897" y="1986938"/>
                      <a:pt x="1395922" y="1991867"/>
                      <a:pt x="1397815" y="1991139"/>
                    </a:cubicBezTo>
                    <a:cubicBezTo>
                      <a:pt x="1402941" y="1989174"/>
                      <a:pt x="1402923" y="1986959"/>
                      <a:pt x="1404546" y="1981889"/>
                    </a:cubicBezTo>
                    <a:lnTo>
                      <a:pt x="1404546" y="1981889"/>
                    </a:lnTo>
                    <a:close/>
                    <a:moveTo>
                      <a:pt x="1053089" y="1899992"/>
                    </a:moveTo>
                    <a:cubicBezTo>
                      <a:pt x="1043272" y="1900729"/>
                      <a:pt x="1032549" y="1901519"/>
                      <a:pt x="1024167" y="1895261"/>
                    </a:cubicBezTo>
                    <a:cubicBezTo>
                      <a:pt x="1034349" y="1895875"/>
                      <a:pt x="1043329" y="1898171"/>
                      <a:pt x="1053529" y="1896069"/>
                    </a:cubicBezTo>
                    <a:cubicBezTo>
                      <a:pt x="1057586" y="1895234"/>
                      <a:pt x="1064078" y="1891404"/>
                      <a:pt x="1068235" y="1892737"/>
                    </a:cubicBezTo>
                    <a:cubicBezTo>
                      <a:pt x="1083001" y="1897471"/>
                      <a:pt x="1057021" y="1899696"/>
                      <a:pt x="1053089" y="1899992"/>
                    </a:cubicBezTo>
                    <a:lnTo>
                      <a:pt x="1053089" y="1899992"/>
                    </a:lnTo>
                    <a:close/>
                    <a:moveTo>
                      <a:pt x="1025821" y="1036147"/>
                    </a:moveTo>
                    <a:cubicBezTo>
                      <a:pt x="1025674" y="1032692"/>
                      <a:pt x="1022743" y="986220"/>
                      <a:pt x="1038619" y="1004474"/>
                    </a:cubicBezTo>
                    <a:cubicBezTo>
                      <a:pt x="1042964" y="1009469"/>
                      <a:pt x="1038278" y="1016156"/>
                      <a:pt x="1037659" y="1021681"/>
                    </a:cubicBezTo>
                    <a:cubicBezTo>
                      <a:pt x="1036615" y="1030988"/>
                      <a:pt x="1039878" y="1040316"/>
                      <a:pt x="1044782" y="1048152"/>
                    </a:cubicBezTo>
                    <a:cubicBezTo>
                      <a:pt x="1049354" y="1055462"/>
                      <a:pt x="1057897" y="1061861"/>
                      <a:pt x="1056617" y="1071393"/>
                    </a:cubicBezTo>
                    <a:cubicBezTo>
                      <a:pt x="1055496" y="1079756"/>
                      <a:pt x="1047058" y="1086895"/>
                      <a:pt x="1042898" y="1093836"/>
                    </a:cubicBezTo>
                    <a:cubicBezTo>
                      <a:pt x="1032671" y="1077717"/>
                      <a:pt x="1026643" y="1055543"/>
                      <a:pt x="1025821" y="1036147"/>
                    </a:cubicBezTo>
                    <a:lnTo>
                      <a:pt x="1025821" y="1036147"/>
                    </a:lnTo>
                    <a:close/>
                    <a:moveTo>
                      <a:pt x="990930" y="548445"/>
                    </a:moveTo>
                    <a:cubicBezTo>
                      <a:pt x="954146" y="552314"/>
                      <a:pt x="917548" y="559165"/>
                      <a:pt x="882083" y="569736"/>
                    </a:cubicBezTo>
                    <a:cubicBezTo>
                      <a:pt x="847261" y="580115"/>
                      <a:pt x="814802" y="596342"/>
                      <a:pt x="782082" y="611886"/>
                    </a:cubicBezTo>
                    <a:cubicBezTo>
                      <a:pt x="775339" y="583010"/>
                      <a:pt x="768276" y="554209"/>
                      <a:pt x="761617" y="525312"/>
                    </a:cubicBezTo>
                    <a:cubicBezTo>
                      <a:pt x="758411" y="511403"/>
                      <a:pt x="755349" y="497460"/>
                      <a:pt x="752350" y="483503"/>
                    </a:cubicBezTo>
                    <a:cubicBezTo>
                      <a:pt x="750215" y="473579"/>
                      <a:pt x="742449" y="455079"/>
                      <a:pt x="745690" y="445317"/>
                    </a:cubicBezTo>
                    <a:cubicBezTo>
                      <a:pt x="747410" y="440146"/>
                      <a:pt x="749679" y="440125"/>
                      <a:pt x="753378" y="436930"/>
                    </a:cubicBezTo>
                    <a:cubicBezTo>
                      <a:pt x="755636" y="434980"/>
                      <a:pt x="759574" y="430213"/>
                      <a:pt x="761916" y="429192"/>
                    </a:cubicBezTo>
                    <a:cubicBezTo>
                      <a:pt x="767621" y="426712"/>
                      <a:pt x="782268" y="424538"/>
                      <a:pt x="788105" y="424892"/>
                    </a:cubicBezTo>
                    <a:cubicBezTo>
                      <a:pt x="793424" y="425212"/>
                      <a:pt x="796205" y="427326"/>
                      <a:pt x="801678" y="425796"/>
                    </a:cubicBezTo>
                    <a:cubicBezTo>
                      <a:pt x="806339" y="424493"/>
                      <a:pt x="810251" y="420909"/>
                      <a:pt x="814626" y="418942"/>
                    </a:cubicBezTo>
                    <a:cubicBezTo>
                      <a:pt x="825752" y="413938"/>
                      <a:pt x="839642" y="412261"/>
                      <a:pt x="851544" y="409614"/>
                    </a:cubicBezTo>
                    <a:cubicBezTo>
                      <a:pt x="862996" y="407065"/>
                      <a:pt x="874820" y="406499"/>
                      <a:pt x="886300" y="403975"/>
                    </a:cubicBezTo>
                    <a:cubicBezTo>
                      <a:pt x="896356" y="401762"/>
                      <a:pt x="901135" y="394360"/>
                      <a:pt x="909711" y="394626"/>
                    </a:cubicBezTo>
                    <a:cubicBezTo>
                      <a:pt x="932030" y="395324"/>
                      <a:pt x="956712" y="392710"/>
                      <a:pt x="978858" y="387376"/>
                    </a:cubicBezTo>
                    <a:cubicBezTo>
                      <a:pt x="1003704" y="381393"/>
                      <a:pt x="1030734" y="382549"/>
                      <a:pt x="1056226" y="381909"/>
                    </a:cubicBezTo>
                    <a:cubicBezTo>
                      <a:pt x="1066381" y="381654"/>
                      <a:pt x="1073519" y="379369"/>
                      <a:pt x="1073570" y="390676"/>
                    </a:cubicBezTo>
                    <a:cubicBezTo>
                      <a:pt x="1073629" y="404478"/>
                      <a:pt x="1068118" y="419969"/>
                      <a:pt x="1065307" y="433441"/>
                    </a:cubicBezTo>
                    <a:cubicBezTo>
                      <a:pt x="1059069" y="463311"/>
                      <a:pt x="1053789" y="492346"/>
                      <a:pt x="1051429" y="522677"/>
                    </a:cubicBezTo>
                    <a:cubicBezTo>
                      <a:pt x="1050251" y="537847"/>
                      <a:pt x="1044031" y="536787"/>
                      <a:pt x="1031699" y="541441"/>
                    </a:cubicBezTo>
                    <a:cubicBezTo>
                      <a:pt x="1017977" y="546618"/>
                      <a:pt x="1005522" y="546912"/>
                      <a:pt x="990930" y="548445"/>
                    </a:cubicBezTo>
                    <a:lnTo>
                      <a:pt x="990930" y="548445"/>
                    </a:lnTo>
                    <a:close/>
                    <a:moveTo>
                      <a:pt x="797536" y="854899"/>
                    </a:moveTo>
                    <a:cubicBezTo>
                      <a:pt x="806600" y="856238"/>
                      <a:pt x="805559" y="831446"/>
                      <a:pt x="806223" y="826406"/>
                    </a:cubicBezTo>
                    <a:cubicBezTo>
                      <a:pt x="827831" y="867162"/>
                      <a:pt x="852169" y="906381"/>
                      <a:pt x="871208" y="948471"/>
                    </a:cubicBezTo>
                    <a:cubicBezTo>
                      <a:pt x="875657" y="958314"/>
                      <a:pt x="879697" y="968385"/>
                      <a:pt x="884401" y="978108"/>
                    </a:cubicBezTo>
                    <a:cubicBezTo>
                      <a:pt x="887618" y="984765"/>
                      <a:pt x="894819" y="993703"/>
                      <a:pt x="894646" y="1001447"/>
                    </a:cubicBezTo>
                    <a:cubicBezTo>
                      <a:pt x="894463" y="1009529"/>
                      <a:pt x="887935" y="1012554"/>
                      <a:pt x="881055" y="1015551"/>
                    </a:cubicBezTo>
                    <a:cubicBezTo>
                      <a:pt x="873621" y="1018788"/>
                      <a:pt x="870717" y="1020402"/>
                      <a:pt x="865478" y="1016659"/>
                    </a:cubicBezTo>
                    <a:cubicBezTo>
                      <a:pt x="859136" y="1012125"/>
                      <a:pt x="853840" y="998162"/>
                      <a:pt x="849926" y="991430"/>
                    </a:cubicBezTo>
                    <a:cubicBezTo>
                      <a:pt x="843942" y="981153"/>
                      <a:pt x="838216" y="970729"/>
                      <a:pt x="832358" y="960383"/>
                    </a:cubicBezTo>
                    <a:cubicBezTo>
                      <a:pt x="821745" y="941629"/>
                      <a:pt x="809222" y="923671"/>
                      <a:pt x="800502" y="903982"/>
                    </a:cubicBezTo>
                    <a:cubicBezTo>
                      <a:pt x="792333" y="885536"/>
                      <a:pt x="779974" y="869665"/>
                      <a:pt x="771171" y="851545"/>
                    </a:cubicBezTo>
                    <a:cubicBezTo>
                      <a:pt x="762451" y="833599"/>
                      <a:pt x="750517" y="816587"/>
                      <a:pt x="740493" y="799025"/>
                    </a:cubicBezTo>
                    <a:cubicBezTo>
                      <a:pt x="750562" y="794835"/>
                      <a:pt x="763109" y="784370"/>
                      <a:pt x="774547" y="784951"/>
                    </a:cubicBezTo>
                    <a:cubicBezTo>
                      <a:pt x="786358" y="785552"/>
                      <a:pt x="786071" y="796955"/>
                      <a:pt x="786583" y="806457"/>
                    </a:cubicBezTo>
                    <a:cubicBezTo>
                      <a:pt x="787124" y="816543"/>
                      <a:pt x="783748" y="852860"/>
                      <a:pt x="797536" y="854899"/>
                    </a:cubicBezTo>
                    <a:lnTo>
                      <a:pt x="797536" y="854899"/>
                    </a:lnTo>
                    <a:close/>
                    <a:moveTo>
                      <a:pt x="826557" y="1039025"/>
                    </a:moveTo>
                    <a:cubicBezTo>
                      <a:pt x="821168" y="1045421"/>
                      <a:pt x="809013" y="1049179"/>
                      <a:pt x="801558" y="1052725"/>
                    </a:cubicBezTo>
                    <a:cubicBezTo>
                      <a:pt x="791235" y="1057636"/>
                      <a:pt x="780665" y="1062005"/>
                      <a:pt x="770390" y="1067018"/>
                    </a:cubicBezTo>
                    <a:cubicBezTo>
                      <a:pt x="736681" y="1083466"/>
                      <a:pt x="703109" y="1098526"/>
                      <a:pt x="668768" y="1113633"/>
                    </a:cubicBezTo>
                    <a:cubicBezTo>
                      <a:pt x="651015" y="1121440"/>
                      <a:pt x="633480" y="1129740"/>
                      <a:pt x="616157" y="1138454"/>
                    </a:cubicBezTo>
                    <a:cubicBezTo>
                      <a:pt x="607082" y="1143021"/>
                      <a:pt x="587089" y="1159018"/>
                      <a:pt x="576647" y="1159425"/>
                    </a:cubicBezTo>
                    <a:cubicBezTo>
                      <a:pt x="564679" y="1159889"/>
                      <a:pt x="564398" y="1135720"/>
                      <a:pt x="561761" y="1126653"/>
                    </a:cubicBezTo>
                    <a:cubicBezTo>
                      <a:pt x="559545" y="1119068"/>
                      <a:pt x="555433" y="1113163"/>
                      <a:pt x="552667" y="1105973"/>
                    </a:cubicBezTo>
                    <a:cubicBezTo>
                      <a:pt x="551540" y="1103033"/>
                      <a:pt x="552416" y="1100808"/>
                      <a:pt x="550697" y="1097897"/>
                    </a:cubicBezTo>
                    <a:cubicBezTo>
                      <a:pt x="548741" y="1094582"/>
                      <a:pt x="543263" y="1091911"/>
                      <a:pt x="540446" y="1089051"/>
                    </a:cubicBezTo>
                    <a:cubicBezTo>
                      <a:pt x="528485" y="1076902"/>
                      <a:pt x="518569" y="1061436"/>
                      <a:pt x="508465" y="1047748"/>
                    </a:cubicBezTo>
                    <a:cubicBezTo>
                      <a:pt x="499210" y="1035210"/>
                      <a:pt x="483424" y="1019513"/>
                      <a:pt x="478984" y="1004148"/>
                    </a:cubicBezTo>
                    <a:cubicBezTo>
                      <a:pt x="470255" y="973945"/>
                      <a:pt x="520970" y="957227"/>
                      <a:pt x="540374" y="945090"/>
                    </a:cubicBezTo>
                    <a:cubicBezTo>
                      <a:pt x="574347" y="923845"/>
                      <a:pt x="608484" y="902021"/>
                      <a:pt x="640869" y="878415"/>
                    </a:cubicBezTo>
                    <a:cubicBezTo>
                      <a:pt x="655620" y="867662"/>
                      <a:pt x="670063" y="856483"/>
                      <a:pt x="684889" y="845826"/>
                    </a:cubicBezTo>
                    <a:cubicBezTo>
                      <a:pt x="691808" y="840855"/>
                      <a:pt x="710982" y="821510"/>
                      <a:pt x="719860" y="828401"/>
                    </a:cubicBezTo>
                    <a:cubicBezTo>
                      <a:pt x="723168" y="830970"/>
                      <a:pt x="723230" y="838070"/>
                      <a:pt x="724612" y="841792"/>
                    </a:cubicBezTo>
                    <a:cubicBezTo>
                      <a:pt x="727626" y="849925"/>
                      <a:pt x="732204" y="857028"/>
                      <a:pt x="736842" y="864323"/>
                    </a:cubicBezTo>
                    <a:cubicBezTo>
                      <a:pt x="740960" y="870785"/>
                      <a:pt x="746815" y="877466"/>
                      <a:pt x="749389" y="884673"/>
                    </a:cubicBezTo>
                    <a:cubicBezTo>
                      <a:pt x="752457" y="893271"/>
                      <a:pt x="752314" y="898140"/>
                      <a:pt x="757930" y="905850"/>
                    </a:cubicBezTo>
                    <a:cubicBezTo>
                      <a:pt x="768141" y="919877"/>
                      <a:pt x="772965" y="936056"/>
                      <a:pt x="782459" y="950352"/>
                    </a:cubicBezTo>
                    <a:cubicBezTo>
                      <a:pt x="791615" y="964139"/>
                      <a:pt x="800410" y="974308"/>
                      <a:pt x="806396" y="989712"/>
                    </a:cubicBezTo>
                    <a:cubicBezTo>
                      <a:pt x="809832" y="998539"/>
                      <a:pt x="815250" y="1006373"/>
                      <a:pt x="820041" y="1014491"/>
                    </a:cubicBezTo>
                    <a:cubicBezTo>
                      <a:pt x="822296" y="1018324"/>
                      <a:pt x="824655" y="1022094"/>
                      <a:pt x="826676" y="1026062"/>
                    </a:cubicBezTo>
                    <a:cubicBezTo>
                      <a:pt x="830298" y="1033156"/>
                      <a:pt x="831574" y="1033066"/>
                      <a:pt x="826557" y="1039025"/>
                    </a:cubicBezTo>
                    <a:lnTo>
                      <a:pt x="826557" y="1039025"/>
                    </a:lnTo>
                    <a:close/>
                    <a:moveTo>
                      <a:pt x="536786" y="1156996"/>
                    </a:moveTo>
                    <a:cubicBezTo>
                      <a:pt x="530306" y="1161635"/>
                      <a:pt x="520767" y="1153840"/>
                      <a:pt x="514481" y="1153732"/>
                    </a:cubicBezTo>
                    <a:cubicBezTo>
                      <a:pt x="511748" y="1153684"/>
                      <a:pt x="509033" y="1155817"/>
                      <a:pt x="507206" y="1155760"/>
                    </a:cubicBezTo>
                    <a:cubicBezTo>
                      <a:pt x="501713" y="1155595"/>
                      <a:pt x="497225" y="1151906"/>
                      <a:pt x="492171" y="1150187"/>
                    </a:cubicBezTo>
                    <a:cubicBezTo>
                      <a:pt x="468829" y="1142246"/>
                      <a:pt x="441001" y="1141943"/>
                      <a:pt x="421062" y="1125818"/>
                    </a:cubicBezTo>
                    <a:cubicBezTo>
                      <a:pt x="381450" y="1093783"/>
                      <a:pt x="400336" y="1029505"/>
                      <a:pt x="407549" y="987864"/>
                    </a:cubicBezTo>
                    <a:cubicBezTo>
                      <a:pt x="409020" y="979372"/>
                      <a:pt x="411663" y="967612"/>
                      <a:pt x="404804" y="960659"/>
                    </a:cubicBezTo>
                    <a:cubicBezTo>
                      <a:pt x="397283" y="953035"/>
                      <a:pt x="385974" y="957583"/>
                      <a:pt x="379090" y="963752"/>
                    </a:cubicBezTo>
                    <a:cubicBezTo>
                      <a:pt x="372027" y="970074"/>
                      <a:pt x="367228" y="978931"/>
                      <a:pt x="361358" y="986316"/>
                    </a:cubicBezTo>
                    <a:cubicBezTo>
                      <a:pt x="352007" y="998078"/>
                      <a:pt x="341801" y="1009194"/>
                      <a:pt x="331494" y="1020112"/>
                    </a:cubicBezTo>
                    <a:cubicBezTo>
                      <a:pt x="294869" y="1058897"/>
                      <a:pt x="256085" y="1103275"/>
                      <a:pt x="210779" y="1131738"/>
                    </a:cubicBezTo>
                    <a:cubicBezTo>
                      <a:pt x="191934" y="1143578"/>
                      <a:pt x="174881" y="1159623"/>
                      <a:pt x="154227" y="1168645"/>
                    </a:cubicBezTo>
                    <a:cubicBezTo>
                      <a:pt x="129383" y="1179500"/>
                      <a:pt x="154888" y="1137601"/>
                      <a:pt x="159355" y="1130792"/>
                    </a:cubicBezTo>
                    <a:cubicBezTo>
                      <a:pt x="188594" y="1086236"/>
                      <a:pt x="231161" y="1050964"/>
                      <a:pt x="266913" y="1011850"/>
                    </a:cubicBezTo>
                    <a:cubicBezTo>
                      <a:pt x="273659" y="1004468"/>
                      <a:pt x="283240" y="994518"/>
                      <a:pt x="283359" y="983884"/>
                    </a:cubicBezTo>
                    <a:cubicBezTo>
                      <a:pt x="283542" y="967915"/>
                      <a:pt x="269436" y="969349"/>
                      <a:pt x="258286" y="973781"/>
                    </a:cubicBezTo>
                    <a:cubicBezTo>
                      <a:pt x="247856" y="977928"/>
                      <a:pt x="242629" y="988250"/>
                      <a:pt x="234238" y="995302"/>
                    </a:cubicBezTo>
                    <a:cubicBezTo>
                      <a:pt x="223790" y="1004082"/>
                      <a:pt x="211583" y="1011203"/>
                      <a:pt x="199954" y="1018288"/>
                    </a:cubicBezTo>
                    <a:cubicBezTo>
                      <a:pt x="174875" y="1033572"/>
                      <a:pt x="148249" y="1046397"/>
                      <a:pt x="121707" y="1058903"/>
                    </a:cubicBezTo>
                    <a:cubicBezTo>
                      <a:pt x="109292" y="1064751"/>
                      <a:pt x="96816" y="1070473"/>
                      <a:pt x="84341" y="1076199"/>
                    </a:cubicBezTo>
                    <a:cubicBezTo>
                      <a:pt x="80917" y="1077771"/>
                      <a:pt x="60451" y="1090755"/>
                      <a:pt x="61429" y="1079624"/>
                    </a:cubicBezTo>
                    <a:cubicBezTo>
                      <a:pt x="61564" y="1078127"/>
                      <a:pt x="74619" y="1062271"/>
                      <a:pt x="76231" y="1061681"/>
                    </a:cubicBezTo>
                    <a:cubicBezTo>
                      <a:pt x="84269" y="1058744"/>
                      <a:pt x="88255" y="1067614"/>
                      <a:pt x="95408" y="1055989"/>
                    </a:cubicBezTo>
                    <a:cubicBezTo>
                      <a:pt x="100491" y="1047733"/>
                      <a:pt x="101197" y="1043448"/>
                      <a:pt x="108374" y="1037183"/>
                    </a:cubicBezTo>
                    <a:cubicBezTo>
                      <a:pt x="109594" y="1036120"/>
                      <a:pt x="110434" y="1033425"/>
                      <a:pt x="111424" y="1031676"/>
                    </a:cubicBezTo>
                    <a:cubicBezTo>
                      <a:pt x="111301" y="1032335"/>
                      <a:pt x="116755" y="1027029"/>
                      <a:pt x="115712" y="1027951"/>
                    </a:cubicBezTo>
                    <a:cubicBezTo>
                      <a:pt x="117144" y="1026688"/>
                      <a:pt x="119225" y="1024367"/>
                      <a:pt x="120389" y="1022849"/>
                    </a:cubicBezTo>
                    <a:cubicBezTo>
                      <a:pt x="125998" y="1015524"/>
                      <a:pt x="136781" y="1015383"/>
                      <a:pt x="141658" y="1007014"/>
                    </a:cubicBezTo>
                    <a:cubicBezTo>
                      <a:pt x="143518" y="1003825"/>
                      <a:pt x="142463" y="999737"/>
                      <a:pt x="144706" y="996572"/>
                    </a:cubicBezTo>
                    <a:cubicBezTo>
                      <a:pt x="147845" y="992134"/>
                      <a:pt x="154756" y="990245"/>
                      <a:pt x="158443" y="986340"/>
                    </a:cubicBezTo>
                    <a:cubicBezTo>
                      <a:pt x="161604" y="982986"/>
                      <a:pt x="164208" y="980249"/>
                      <a:pt x="166170" y="978198"/>
                    </a:cubicBezTo>
                    <a:cubicBezTo>
                      <a:pt x="167521" y="976784"/>
                      <a:pt x="169893" y="975793"/>
                      <a:pt x="171493" y="974176"/>
                    </a:cubicBezTo>
                    <a:cubicBezTo>
                      <a:pt x="175470" y="970151"/>
                      <a:pt x="175159" y="966585"/>
                      <a:pt x="180727" y="963201"/>
                    </a:cubicBezTo>
                    <a:cubicBezTo>
                      <a:pt x="185726" y="960165"/>
                      <a:pt x="188026" y="963007"/>
                      <a:pt x="189754" y="955484"/>
                    </a:cubicBezTo>
                    <a:cubicBezTo>
                      <a:pt x="195839" y="959386"/>
                      <a:pt x="195077" y="953679"/>
                      <a:pt x="197547" y="949591"/>
                    </a:cubicBezTo>
                    <a:cubicBezTo>
                      <a:pt x="200759" y="944273"/>
                      <a:pt x="204837" y="941901"/>
                      <a:pt x="209263" y="938053"/>
                    </a:cubicBezTo>
                    <a:cubicBezTo>
                      <a:pt x="218999" y="929585"/>
                      <a:pt x="228126" y="916978"/>
                      <a:pt x="236412" y="906318"/>
                    </a:cubicBezTo>
                    <a:cubicBezTo>
                      <a:pt x="257012" y="879807"/>
                      <a:pt x="273677" y="848808"/>
                      <a:pt x="279813" y="815545"/>
                    </a:cubicBezTo>
                    <a:cubicBezTo>
                      <a:pt x="281281" y="807592"/>
                      <a:pt x="282091" y="799555"/>
                      <a:pt x="282674" y="791491"/>
                    </a:cubicBezTo>
                    <a:cubicBezTo>
                      <a:pt x="282985" y="787250"/>
                      <a:pt x="281601" y="776922"/>
                      <a:pt x="284229" y="772766"/>
                    </a:cubicBezTo>
                    <a:cubicBezTo>
                      <a:pt x="288305" y="766322"/>
                      <a:pt x="296044" y="768879"/>
                      <a:pt x="301935" y="766058"/>
                    </a:cubicBezTo>
                    <a:cubicBezTo>
                      <a:pt x="303935" y="765100"/>
                      <a:pt x="305909" y="762273"/>
                      <a:pt x="307787" y="761632"/>
                    </a:cubicBezTo>
                    <a:cubicBezTo>
                      <a:pt x="310412" y="760737"/>
                      <a:pt x="313627" y="761611"/>
                      <a:pt x="316351" y="760746"/>
                    </a:cubicBezTo>
                    <a:cubicBezTo>
                      <a:pt x="317410" y="760411"/>
                      <a:pt x="317655" y="757296"/>
                      <a:pt x="319407" y="756898"/>
                    </a:cubicBezTo>
                    <a:cubicBezTo>
                      <a:pt x="322840" y="756110"/>
                      <a:pt x="326252" y="757359"/>
                      <a:pt x="329646" y="757407"/>
                    </a:cubicBezTo>
                    <a:cubicBezTo>
                      <a:pt x="337074" y="757506"/>
                      <a:pt x="344409" y="756197"/>
                      <a:pt x="351532" y="753829"/>
                    </a:cubicBezTo>
                    <a:cubicBezTo>
                      <a:pt x="358012" y="751676"/>
                      <a:pt x="363436" y="746738"/>
                      <a:pt x="369901" y="744959"/>
                    </a:cubicBezTo>
                    <a:cubicBezTo>
                      <a:pt x="369240" y="745142"/>
                      <a:pt x="380558" y="746040"/>
                      <a:pt x="379948" y="745405"/>
                    </a:cubicBezTo>
                    <a:cubicBezTo>
                      <a:pt x="380490" y="742617"/>
                      <a:pt x="381031" y="739829"/>
                      <a:pt x="381572" y="737041"/>
                    </a:cubicBezTo>
                    <a:cubicBezTo>
                      <a:pt x="385869" y="740042"/>
                      <a:pt x="400522" y="744001"/>
                      <a:pt x="405067" y="743315"/>
                    </a:cubicBezTo>
                    <a:cubicBezTo>
                      <a:pt x="412372" y="742213"/>
                      <a:pt x="410832" y="735628"/>
                      <a:pt x="417025" y="744276"/>
                    </a:cubicBezTo>
                    <a:cubicBezTo>
                      <a:pt x="420533" y="741219"/>
                      <a:pt x="424037" y="738161"/>
                      <a:pt x="427542" y="735104"/>
                    </a:cubicBezTo>
                    <a:cubicBezTo>
                      <a:pt x="430197" y="746247"/>
                      <a:pt x="448486" y="740839"/>
                      <a:pt x="456778" y="741455"/>
                    </a:cubicBezTo>
                    <a:cubicBezTo>
                      <a:pt x="468458" y="742327"/>
                      <a:pt x="477659" y="740132"/>
                      <a:pt x="488304" y="744198"/>
                    </a:cubicBezTo>
                    <a:cubicBezTo>
                      <a:pt x="501252" y="749151"/>
                      <a:pt x="512607" y="754371"/>
                      <a:pt x="526550" y="755721"/>
                    </a:cubicBezTo>
                    <a:cubicBezTo>
                      <a:pt x="536296" y="756661"/>
                      <a:pt x="540347" y="761243"/>
                      <a:pt x="549892" y="764070"/>
                    </a:cubicBezTo>
                    <a:cubicBezTo>
                      <a:pt x="562721" y="767867"/>
                      <a:pt x="563734" y="772053"/>
                      <a:pt x="559721" y="785163"/>
                    </a:cubicBezTo>
                    <a:cubicBezTo>
                      <a:pt x="556468" y="795791"/>
                      <a:pt x="553657" y="803987"/>
                      <a:pt x="558409" y="814890"/>
                    </a:cubicBezTo>
                    <a:cubicBezTo>
                      <a:pt x="566841" y="834228"/>
                      <a:pt x="589753" y="842193"/>
                      <a:pt x="604525" y="855558"/>
                    </a:cubicBezTo>
                    <a:cubicBezTo>
                      <a:pt x="569921" y="879846"/>
                      <a:pt x="535754" y="903739"/>
                      <a:pt x="502302" y="929621"/>
                    </a:cubicBezTo>
                    <a:cubicBezTo>
                      <a:pt x="488287" y="940461"/>
                      <a:pt x="473380" y="951322"/>
                      <a:pt x="465399" y="967630"/>
                    </a:cubicBezTo>
                    <a:cubicBezTo>
                      <a:pt x="458037" y="982683"/>
                      <a:pt x="453859" y="1000773"/>
                      <a:pt x="449431" y="1016887"/>
                    </a:cubicBezTo>
                    <a:cubicBezTo>
                      <a:pt x="439270" y="1053833"/>
                      <a:pt x="467893" y="1078696"/>
                      <a:pt x="497299" y="1094947"/>
                    </a:cubicBezTo>
                    <a:cubicBezTo>
                      <a:pt x="503384" y="1098307"/>
                      <a:pt x="545293" y="1150912"/>
                      <a:pt x="536786" y="1156996"/>
                    </a:cubicBezTo>
                    <a:lnTo>
                      <a:pt x="536786" y="1156996"/>
                    </a:lnTo>
                    <a:close/>
                    <a:moveTo>
                      <a:pt x="479713" y="1201653"/>
                    </a:moveTo>
                    <a:cubicBezTo>
                      <a:pt x="477644" y="1194547"/>
                      <a:pt x="477916" y="1192652"/>
                      <a:pt x="484776" y="1190101"/>
                    </a:cubicBezTo>
                    <a:cubicBezTo>
                      <a:pt x="487372" y="1189136"/>
                      <a:pt x="497323" y="1187876"/>
                      <a:pt x="498932" y="1191439"/>
                    </a:cubicBezTo>
                    <a:cubicBezTo>
                      <a:pt x="502580" y="1199524"/>
                      <a:pt x="483415" y="1199420"/>
                      <a:pt x="479713" y="1201653"/>
                    </a:cubicBezTo>
                    <a:lnTo>
                      <a:pt x="479713" y="1201653"/>
                    </a:lnTo>
                    <a:close/>
                    <a:moveTo>
                      <a:pt x="771314" y="686752"/>
                    </a:moveTo>
                    <a:cubicBezTo>
                      <a:pt x="773772" y="702518"/>
                      <a:pt x="776191" y="718290"/>
                      <a:pt x="778386" y="734092"/>
                    </a:cubicBezTo>
                    <a:cubicBezTo>
                      <a:pt x="779594" y="742824"/>
                      <a:pt x="782339" y="750547"/>
                      <a:pt x="775835" y="757132"/>
                    </a:cubicBezTo>
                    <a:cubicBezTo>
                      <a:pt x="772143" y="760872"/>
                      <a:pt x="763178" y="762267"/>
                      <a:pt x="758459" y="764258"/>
                    </a:cubicBezTo>
                    <a:cubicBezTo>
                      <a:pt x="751653" y="767133"/>
                      <a:pt x="745024" y="770427"/>
                      <a:pt x="738478" y="773853"/>
                    </a:cubicBezTo>
                    <a:cubicBezTo>
                      <a:pt x="726810" y="779965"/>
                      <a:pt x="714615" y="783645"/>
                      <a:pt x="703100" y="789155"/>
                    </a:cubicBezTo>
                    <a:cubicBezTo>
                      <a:pt x="698091" y="791547"/>
                      <a:pt x="695122" y="796264"/>
                      <a:pt x="690786" y="799516"/>
                    </a:cubicBezTo>
                    <a:cubicBezTo>
                      <a:pt x="684853" y="803969"/>
                      <a:pt x="677635" y="806134"/>
                      <a:pt x="671513" y="810368"/>
                    </a:cubicBezTo>
                    <a:cubicBezTo>
                      <a:pt x="660572" y="817941"/>
                      <a:pt x="650542" y="826906"/>
                      <a:pt x="639607" y="834531"/>
                    </a:cubicBezTo>
                    <a:cubicBezTo>
                      <a:pt x="627218" y="843170"/>
                      <a:pt x="624638" y="840394"/>
                      <a:pt x="617679" y="827628"/>
                    </a:cubicBezTo>
                    <a:cubicBezTo>
                      <a:pt x="611433" y="816168"/>
                      <a:pt x="603936" y="810940"/>
                      <a:pt x="594941" y="801956"/>
                    </a:cubicBezTo>
                    <a:cubicBezTo>
                      <a:pt x="591445" y="798462"/>
                      <a:pt x="578925" y="778551"/>
                      <a:pt x="589559" y="776835"/>
                    </a:cubicBezTo>
                    <a:cubicBezTo>
                      <a:pt x="592283" y="776395"/>
                      <a:pt x="601696" y="780489"/>
                      <a:pt x="603828" y="781800"/>
                    </a:cubicBezTo>
                    <a:cubicBezTo>
                      <a:pt x="607070" y="783789"/>
                      <a:pt x="612249" y="795093"/>
                      <a:pt x="614883" y="795285"/>
                    </a:cubicBezTo>
                    <a:cubicBezTo>
                      <a:pt x="619629" y="795632"/>
                      <a:pt x="625708" y="782118"/>
                      <a:pt x="628666" y="778560"/>
                    </a:cubicBezTo>
                    <a:cubicBezTo>
                      <a:pt x="648049" y="755227"/>
                      <a:pt x="669372" y="732145"/>
                      <a:pt x="691835" y="711735"/>
                    </a:cubicBezTo>
                    <a:cubicBezTo>
                      <a:pt x="703477" y="701155"/>
                      <a:pt x="715707" y="691516"/>
                      <a:pt x="728906" y="682976"/>
                    </a:cubicBezTo>
                    <a:cubicBezTo>
                      <a:pt x="738292" y="676906"/>
                      <a:pt x="746483" y="668396"/>
                      <a:pt x="755738" y="662637"/>
                    </a:cubicBezTo>
                    <a:cubicBezTo>
                      <a:pt x="757693" y="660942"/>
                      <a:pt x="759912" y="659729"/>
                      <a:pt x="762400" y="659005"/>
                    </a:cubicBezTo>
                    <a:cubicBezTo>
                      <a:pt x="767229" y="656810"/>
                      <a:pt x="769042" y="658702"/>
                      <a:pt x="767839" y="664682"/>
                    </a:cubicBezTo>
                    <a:cubicBezTo>
                      <a:pt x="770608" y="670531"/>
                      <a:pt x="770309" y="680296"/>
                      <a:pt x="771314" y="686752"/>
                    </a:cubicBezTo>
                    <a:lnTo>
                      <a:pt x="771314" y="686752"/>
                    </a:lnTo>
                    <a:close/>
                    <a:moveTo>
                      <a:pt x="347312" y="666090"/>
                    </a:moveTo>
                    <a:cubicBezTo>
                      <a:pt x="352025" y="661293"/>
                      <a:pt x="357976" y="657457"/>
                      <a:pt x="362084" y="652105"/>
                    </a:cubicBezTo>
                    <a:cubicBezTo>
                      <a:pt x="364402" y="649087"/>
                      <a:pt x="365930" y="643685"/>
                      <a:pt x="368582" y="641733"/>
                    </a:cubicBezTo>
                    <a:cubicBezTo>
                      <a:pt x="373199" y="638331"/>
                      <a:pt x="379805" y="639900"/>
                      <a:pt x="385175" y="635339"/>
                    </a:cubicBezTo>
                    <a:cubicBezTo>
                      <a:pt x="390364" y="630931"/>
                      <a:pt x="394918" y="625652"/>
                      <a:pt x="399983" y="621079"/>
                    </a:cubicBezTo>
                    <a:cubicBezTo>
                      <a:pt x="410964" y="611171"/>
                      <a:pt x="422297" y="602061"/>
                      <a:pt x="433071" y="591973"/>
                    </a:cubicBezTo>
                    <a:cubicBezTo>
                      <a:pt x="439192" y="586241"/>
                      <a:pt x="445615" y="578803"/>
                      <a:pt x="451054" y="575018"/>
                    </a:cubicBezTo>
                    <a:cubicBezTo>
                      <a:pt x="452496" y="574015"/>
                      <a:pt x="454111" y="572521"/>
                      <a:pt x="455645" y="571748"/>
                    </a:cubicBezTo>
                    <a:cubicBezTo>
                      <a:pt x="458922" y="570098"/>
                      <a:pt x="460555" y="571778"/>
                      <a:pt x="465339" y="570239"/>
                    </a:cubicBezTo>
                    <a:cubicBezTo>
                      <a:pt x="468503" y="569224"/>
                      <a:pt x="470760" y="565220"/>
                      <a:pt x="473299" y="563324"/>
                    </a:cubicBezTo>
                    <a:cubicBezTo>
                      <a:pt x="479331" y="558818"/>
                      <a:pt x="487192" y="557033"/>
                      <a:pt x="492999" y="552697"/>
                    </a:cubicBezTo>
                    <a:cubicBezTo>
                      <a:pt x="498806" y="548361"/>
                      <a:pt x="501599" y="541626"/>
                      <a:pt x="509592" y="538009"/>
                    </a:cubicBezTo>
                    <a:cubicBezTo>
                      <a:pt x="519260" y="533637"/>
                      <a:pt x="526505" y="537093"/>
                      <a:pt x="533494" y="528729"/>
                    </a:cubicBezTo>
                    <a:cubicBezTo>
                      <a:pt x="536343" y="525321"/>
                      <a:pt x="537124" y="521024"/>
                      <a:pt x="541597" y="518874"/>
                    </a:cubicBezTo>
                    <a:cubicBezTo>
                      <a:pt x="546989" y="516281"/>
                      <a:pt x="551722" y="519033"/>
                      <a:pt x="556872" y="516086"/>
                    </a:cubicBezTo>
                    <a:cubicBezTo>
                      <a:pt x="560341" y="514098"/>
                      <a:pt x="562712" y="509929"/>
                      <a:pt x="566297" y="507755"/>
                    </a:cubicBezTo>
                    <a:cubicBezTo>
                      <a:pt x="572711" y="503872"/>
                      <a:pt x="579807" y="503461"/>
                      <a:pt x="585806" y="498655"/>
                    </a:cubicBezTo>
                    <a:cubicBezTo>
                      <a:pt x="590868" y="494604"/>
                      <a:pt x="588057" y="495017"/>
                      <a:pt x="594053" y="493307"/>
                    </a:cubicBezTo>
                    <a:cubicBezTo>
                      <a:pt x="596687" y="492555"/>
                      <a:pt x="599612" y="492232"/>
                      <a:pt x="602426" y="491271"/>
                    </a:cubicBezTo>
                    <a:cubicBezTo>
                      <a:pt x="611439" y="488195"/>
                      <a:pt x="626157" y="484431"/>
                      <a:pt x="631494" y="475882"/>
                    </a:cubicBezTo>
                    <a:cubicBezTo>
                      <a:pt x="634204" y="479835"/>
                      <a:pt x="635134" y="480637"/>
                      <a:pt x="639529" y="479410"/>
                    </a:cubicBezTo>
                    <a:cubicBezTo>
                      <a:pt x="641838" y="477532"/>
                      <a:pt x="643955" y="475466"/>
                      <a:pt x="645884" y="473211"/>
                    </a:cubicBezTo>
                    <a:cubicBezTo>
                      <a:pt x="647298" y="474999"/>
                      <a:pt x="648817" y="475106"/>
                      <a:pt x="650435" y="473531"/>
                    </a:cubicBezTo>
                    <a:cubicBezTo>
                      <a:pt x="659947" y="470261"/>
                      <a:pt x="668673" y="464644"/>
                      <a:pt x="678041" y="461526"/>
                    </a:cubicBezTo>
                    <a:cubicBezTo>
                      <a:pt x="679369" y="462242"/>
                      <a:pt x="680697" y="462961"/>
                      <a:pt x="682021" y="463676"/>
                    </a:cubicBezTo>
                    <a:cubicBezTo>
                      <a:pt x="683869" y="463778"/>
                      <a:pt x="684617" y="462877"/>
                      <a:pt x="684267" y="460966"/>
                    </a:cubicBezTo>
                    <a:cubicBezTo>
                      <a:pt x="687954" y="460293"/>
                      <a:pt x="692200" y="458673"/>
                      <a:pt x="695597" y="457193"/>
                    </a:cubicBezTo>
                    <a:cubicBezTo>
                      <a:pt x="702110" y="454355"/>
                      <a:pt x="709302" y="447611"/>
                      <a:pt x="716975" y="450024"/>
                    </a:cubicBezTo>
                    <a:cubicBezTo>
                      <a:pt x="729788" y="454055"/>
                      <a:pt x="730401" y="480191"/>
                      <a:pt x="732611" y="490549"/>
                    </a:cubicBezTo>
                    <a:cubicBezTo>
                      <a:pt x="738059" y="516077"/>
                      <a:pt x="743543" y="541593"/>
                      <a:pt x="749016" y="567115"/>
                    </a:cubicBezTo>
                    <a:cubicBezTo>
                      <a:pt x="751240" y="577500"/>
                      <a:pt x="753196" y="587963"/>
                      <a:pt x="756127" y="598174"/>
                    </a:cubicBezTo>
                    <a:cubicBezTo>
                      <a:pt x="758040" y="604846"/>
                      <a:pt x="762807" y="614683"/>
                      <a:pt x="761087" y="621777"/>
                    </a:cubicBezTo>
                    <a:cubicBezTo>
                      <a:pt x="758976" y="630473"/>
                      <a:pt x="750493" y="633306"/>
                      <a:pt x="743397" y="637328"/>
                    </a:cubicBezTo>
                    <a:cubicBezTo>
                      <a:pt x="733619" y="642870"/>
                      <a:pt x="724166" y="649018"/>
                      <a:pt x="714911" y="655402"/>
                    </a:cubicBezTo>
                    <a:cubicBezTo>
                      <a:pt x="675625" y="682503"/>
                      <a:pt x="646335" y="719772"/>
                      <a:pt x="618481" y="758006"/>
                    </a:cubicBezTo>
                    <a:cubicBezTo>
                      <a:pt x="613319" y="750508"/>
                      <a:pt x="599495" y="739976"/>
                      <a:pt x="590880" y="736595"/>
                    </a:cubicBezTo>
                    <a:cubicBezTo>
                      <a:pt x="584846" y="734230"/>
                      <a:pt x="579416" y="736137"/>
                      <a:pt x="573408" y="733250"/>
                    </a:cubicBezTo>
                    <a:cubicBezTo>
                      <a:pt x="569123" y="731190"/>
                      <a:pt x="565567" y="727163"/>
                      <a:pt x="561516" y="724569"/>
                    </a:cubicBezTo>
                    <a:cubicBezTo>
                      <a:pt x="536780" y="708725"/>
                      <a:pt x="506925" y="695631"/>
                      <a:pt x="478254" y="689345"/>
                    </a:cubicBezTo>
                    <a:cubicBezTo>
                      <a:pt x="419429" y="676442"/>
                      <a:pt x="361839" y="696421"/>
                      <a:pt x="304800" y="705902"/>
                    </a:cubicBezTo>
                    <a:cubicBezTo>
                      <a:pt x="316375" y="689989"/>
                      <a:pt x="333680" y="679957"/>
                      <a:pt x="347312" y="666090"/>
                    </a:cubicBezTo>
                    <a:lnTo>
                      <a:pt x="347312" y="666090"/>
                    </a:lnTo>
                    <a:close/>
                    <a:moveTo>
                      <a:pt x="741076" y="234268"/>
                    </a:moveTo>
                    <a:cubicBezTo>
                      <a:pt x="751142" y="201457"/>
                      <a:pt x="768094" y="169691"/>
                      <a:pt x="792222" y="145076"/>
                    </a:cubicBezTo>
                    <a:cubicBezTo>
                      <a:pt x="804387" y="132667"/>
                      <a:pt x="818683" y="121821"/>
                      <a:pt x="834708" y="114922"/>
                    </a:cubicBezTo>
                    <a:cubicBezTo>
                      <a:pt x="848649" y="108924"/>
                      <a:pt x="865230" y="103171"/>
                      <a:pt x="865015" y="122459"/>
                    </a:cubicBezTo>
                    <a:cubicBezTo>
                      <a:pt x="864542" y="164331"/>
                      <a:pt x="854872" y="205727"/>
                      <a:pt x="853691" y="247665"/>
                    </a:cubicBezTo>
                    <a:cubicBezTo>
                      <a:pt x="852539" y="288762"/>
                      <a:pt x="859420" y="321749"/>
                      <a:pt x="884290" y="354865"/>
                    </a:cubicBezTo>
                    <a:cubicBezTo>
                      <a:pt x="868531" y="358524"/>
                      <a:pt x="852782" y="362238"/>
                      <a:pt x="837083" y="366131"/>
                    </a:cubicBezTo>
                    <a:cubicBezTo>
                      <a:pt x="825160" y="369086"/>
                      <a:pt x="812798" y="372404"/>
                      <a:pt x="801519" y="374434"/>
                    </a:cubicBezTo>
                    <a:cubicBezTo>
                      <a:pt x="790368" y="376438"/>
                      <a:pt x="780115" y="377743"/>
                      <a:pt x="769089" y="381513"/>
                    </a:cubicBezTo>
                    <a:cubicBezTo>
                      <a:pt x="761659" y="384053"/>
                      <a:pt x="750014" y="391817"/>
                      <a:pt x="741973" y="390131"/>
                    </a:cubicBezTo>
                    <a:cubicBezTo>
                      <a:pt x="728607" y="387332"/>
                      <a:pt x="731771" y="339381"/>
                      <a:pt x="731086" y="327858"/>
                    </a:cubicBezTo>
                    <a:cubicBezTo>
                      <a:pt x="729154" y="295323"/>
                      <a:pt x="731475" y="265581"/>
                      <a:pt x="741076" y="234268"/>
                    </a:cubicBezTo>
                    <a:lnTo>
                      <a:pt x="741076" y="234268"/>
                    </a:lnTo>
                    <a:close/>
                    <a:moveTo>
                      <a:pt x="985371" y="297443"/>
                    </a:moveTo>
                    <a:cubicBezTo>
                      <a:pt x="1003633" y="275277"/>
                      <a:pt x="1022606" y="249417"/>
                      <a:pt x="1053328" y="245299"/>
                    </a:cubicBezTo>
                    <a:cubicBezTo>
                      <a:pt x="1083034" y="241320"/>
                      <a:pt x="1093981" y="276948"/>
                      <a:pt x="1092094" y="300970"/>
                    </a:cubicBezTo>
                    <a:cubicBezTo>
                      <a:pt x="1091454" y="309100"/>
                      <a:pt x="1090246" y="330208"/>
                      <a:pt x="1084340" y="336793"/>
                    </a:cubicBezTo>
                    <a:cubicBezTo>
                      <a:pt x="1077807" y="344079"/>
                      <a:pt x="1066213" y="338587"/>
                      <a:pt x="1057912" y="337464"/>
                    </a:cubicBezTo>
                    <a:cubicBezTo>
                      <a:pt x="1022086" y="332613"/>
                      <a:pt x="985353" y="340710"/>
                      <a:pt x="949428" y="340710"/>
                    </a:cubicBezTo>
                    <a:cubicBezTo>
                      <a:pt x="961407" y="326283"/>
                      <a:pt x="973449" y="311912"/>
                      <a:pt x="985371" y="297443"/>
                    </a:cubicBezTo>
                    <a:lnTo>
                      <a:pt x="985371" y="297443"/>
                    </a:lnTo>
                    <a:close/>
                    <a:moveTo>
                      <a:pt x="1132376" y="385843"/>
                    </a:moveTo>
                    <a:cubicBezTo>
                      <a:pt x="1144837" y="387628"/>
                      <a:pt x="1154789" y="389530"/>
                      <a:pt x="1148772" y="403715"/>
                    </a:cubicBezTo>
                    <a:cubicBezTo>
                      <a:pt x="1136727" y="432126"/>
                      <a:pt x="1127472" y="459245"/>
                      <a:pt x="1138028" y="490217"/>
                    </a:cubicBezTo>
                    <a:cubicBezTo>
                      <a:pt x="1146090" y="513870"/>
                      <a:pt x="1171615" y="542585"/>
                      <a:pt x="1197125" y="547325"/>
                    </a:cubicBezTo>
                    <a:cubicBezTo>
                      <a:pt x="1206063" y="548987"/>
                      <a:pt x="1219510" y="546013"/>
                      <a:pt x="1225003" y="555093"/>
                    </a:cubicBezTo>
                    <a:cubicBezTo>
                      <a:pt x="1229896" y="563181"/>
                      <a:pt x="1224594" y="587433"/>
                      <a:pt x="1224020" y="596414"/>
                    </a:cubicBezTo>
                    <a:cubicBezTo>
                      <a:pt x="1221900" y="629868"/>
                      <a:pt x="1213332" y="663062"/>
                      <a:pt x="1191680" y="689351"/>
                    </a:cubicBezTo>
                    <a:cubicBezTo>
                      <a:pt x="1172413" y="712741"/>
                      <a:pt x="1148904" y="731046"/>
                      <a:pt x="1120882" y="708968"/>
                    </a:cubicBezTo>
                    <a:cubicBezTo>
                      <a:pt x="1097261" y="690360"/>
                      <a:pt x="1083315" y="657070"/>
                      <a:pt x="1076326" y="628623"/>
                    </a:cubicBezTo>
                    <a:cubicBezTo>
                      <a:pt x="1072595" y="613434"/>
                      <a:pt x="1072140" y="598282"/>
                      <a:pt x="1071428" y="582762"/>
                    </a:cubicBezTo>
                    <a:cubicBezTo>
                      <a:pt x="1070797" y="569035"/>
                      <a:pt x="1068181" y="560330"/>
                      <a:pt x="1083700" y="557485"/>
                    </a:cubicBezTo>
                    <a:cubicBezTo>
                      <a:pt x="1087863" y="556725"/>
                      <a:pt x="1098254" y="556961"/>
                      <a:pt x="1098269" y="550610"/>
                    </a:cubicBezTo>
                    <a:cubicBezTo>
                      <a:pt x="1098293" y="542075"/>
                      <a:pt x="1087023" y="545277"/>
                      <a:pt x="1082714" y="544845"/>
                    </a:cubicBezTo>
                    <a:cubicBezTo>
                      <a:pt x="1066088" y="543186"/>
                      <a:pt x="1073874" y="523851"/>
                      <a:pt x="1075423" y="511346"/>
                    </a:cubicBezTo>
                    <a:cubicBezTo>
                      <a:pt x="1078064" y="490055"/>
                      <a:pt x="1082337" y="469001"/>
                      <a:pt x="1086260" y="447922"/>
                    </a:cubicBezTo>
                    <a:cubicBezTo>
                      <a:pt x="1089600" y="429967"/>
                      <a:pt x="1089777" y="406440"/>
                      <a:pt x="1097031" y="389652"/>
                    </a:cubicBezTo>
                    <a:cubicBezTo>
                      <a:pt x="1101265" y="379851"/>
                      <a:pt x="1124060" y="384652"/>
                      <a:pt x="1132376" y="385843"/>
                    </a:cubicBezTo>
                    <a:lnTo>
                      <a:pt x="1132376" y="385843"/>
                    </a:lnTo>
                    <a:close/>
                    <a:moveTo>
                      <a:pt x="1162982" y="448896"/>
                    </a:moveTo>
                    <a:cubicBezTo>
                      <a:pt x="1164872" y="437322"/>
                      <a:pt x="1165880" y="422858"/>
                      <a:pt x="1177362" y="416462"/>
                    </a:cubicBezTo>
                    <a:cubicBezTo>
                      <a:pt x="1189981" y="409434"/>
                      <a:pt x="1196297" y="420885"/>
                      <a:pt x="1202525" y="430243"/>
                    </a:cubicBezTo>
                    <a:cubicBezTo>
                      <a:pt x="1219041" y="455064"/>
                      <a:pt x="1237317" y="478293"/>
                      <a:pt x="1240024" y="509109"/>
                    </a:cubicBezTo>
                    <a:cubicBezTo>
                      <a:pt x="1240347" y="512783"/>
                      <a:pt x="1241923" y="520162"/>
                      <a:pt x="1238382" y="522704"/>
                    </a:cubicBezTo>
                    <a:cubicBezTo>
                      <a:pt x="1236800" y="523842"/>
                      <a:pt x="1233023" y="520847"/>
                      <a:pt x="1230580" y="521024"/>
                    </a:cubicBezTo>
                    <a:cubicBezTo>
                      <a:pt x="1217498" y="521964"/>
                      <a:pt x="1208037" y="525471"/>
                      <a:pt x="1195208" y="518084"/>
                    </a:cubicBezTo>
                    <a:cubicBezTo>
                      <a:pt x="1170111" y="503626"/>
                      <a:pt x="1158419" y="476822"/>
                      <a:pt x="1162982" y="448896"/>
                    </a:cubicBezTo>
                    <a:lnTo>
                      <a:pt x="1162982" y="448896"/>
                    </a:lnTo>
                    <a:close/>
                    <a:moveTo>
                      <a:pt x="1261667" y="518212"/>
                    </a:moveTo>
                    <a:cubicBezTo>
                      <a:pt x="1258970" y="491268"/>
                      <a:pt x="1246525" y="467372"/>
                      <a:pt x="1232623" y="444622"/>
                    </a:cubicBezTo>
                    <a:cubicBezTo>
                      <a:pt x="1225772" y="433405"/>
                      <a:pt x="1212459" y="421142"/>
                      <a:pt x="1207732" y="409293"/>
                    </a:cubicBezTo>
                    <a:cubicBezTo>
                      <a:pt x="1205196" y="402945"/>
                      <a:pt x="1209681" y="395084"/>
                      <a:pt x="1218897" y="397806"/>
                    </a:cubicBezTo>
                    <a:cubicBezTo>
                      <a:pt x="1223487" y="399163"/>
                      <a:pt x="1232327" y="411336"/>
                      <a:pt x="1235395" y="415549"/>
                    </a:cubicBezTo>
                    <a:cubicBezTo>
                      <a:pt x="1243277" y="426374"/>
                      <a:pt x="1249808" y="438448"/>
                      <a:pt x="1256043" y="450270"/>
                    </a:cubicBezTo>
                    <a:cubicBezTo>
                      <a:pt x="1262708" y="462901"/>
                      <a:pt x="1281648" y="509262"/>
                      <a:pt x="1261667" y="518212"/>
                    </a:cubicBezTo>
                    <a:lnTo>
                      <a:pt x="1261667" y="518212"/>
                    </a:lnTo>
                    <a:close/>
                    <a:moveTo>
                      <a:pt x="1179043" y="249890"/>
                    </a:moveTo>
                    <a:cubicBezTo>
                      <a:pt x="1180502" y="224538"/>
                      <a:pt x="1180649" y="195426"/>
                      <a:pt x="1197068" y="174387"/>
                    </a:cubicBezTo>
                    <a:cubicBezTo>
                      <a:pt x="1209792" y="158073"/>
                      <a:pt x="1233089" y="150970"/>
                      <a:pt x="1251991" y="144663"/>
                    </a:cubicBezTo>
                    <a:cubicBezTo>
                      <a:pt x="1277453" y="136165"/>
                      <a:pt x="1308038" y="134853"/>
                      <a:pt x="1334666" y="137599"/>
                    </a:cubicBezTo>
                    <a:cubicBezTo>
                      <a:pt x="1358104" y="140019"/>
                      <a:pt x="1375795" y="155976"/>
                      <a:pt x="1390256" y="173524"/>
                    </a:cubicBezTo>
                    <a:cubicBezTo>
                      <a:pt x="1404965" y="191368"/>
                      <a:pt x="1416361" y="214345"/>
                      <a:pt x="1426477" y="235109"/>
                    </a:cubicBezTo>
                    <a:cubicBezTo>
                      <a:pt x="1429007" y="240305"/>
                      <a:pt x="1450477" y="273636"/>
                      <a:pt x="1435956" y="272861"/>
                    </a:cubicBezTo>
                    <a:cubicBezTo>
                      <a:pt x="1430197" y="272552"/>
                      <a:pt x="1425188" y="261305"/>
                      <a:pt x="1420778" y="257984"/>
                    </a:cubicBezTo>
                    <a:cubicBezTo>
                      <a:pt x="1417321" y="255382"/>
                      <a:pt x="1413227" y="255705"/>
                      <a:pt x="1410129" y="253624"/>
                    </a:cubicBezTo>
                    <a:cubicBezTo>
                      <a:pt x="1406807" y="251393"/>
                      <a:pt x="1407525" y="249330"/>
                      <a:pt x="1404950" y="246575"/>
                    </a:cubicBezTo>
                    <a:cubicBezTo>
                      <a:pt x="1387212" y="227632"/>
                      <a:pt x="1370894" y="238541"/>
                      <a:pt x="1351762" y="248518"/>
                    </a:cubicBezTo>
                    <a:cubicBezTo>
                      <a:pt x="1350868" y="241910"/>
                      <a:pt x="1352435" y="229632"/>
                      <a:pt x="1346909" y="224802"/>
                    </a:cubicBezTo>
                    <a:cubicBezTo>
                      <a:pt x="1339678" y="218481"/>
                      <a:pt x="1332125" y="228494"/>
                      <a:pt x="1326936" y="233405"/>
                    </a:cubicBezTo>
                    <a:cubicBezTo>
                      <a:pt x="1322215" y="237879"/>
                      <a:pt x="1316396" y="246030"/>
                      <a:pt x="1310448" y="248450"/>
                    </a:cubicBezTo>
                    <a:cubicBezTo>
                      <a:pt x="1302727" y="251591"/>
                      <a:pt x="1305352" y="248252"/>
                      <a:pt x="1298645" y="245614"/>
                    </a:cubicBezTo>
                    <a:cubicBezTo>
                      <a:pt x="1285141" y="240302"/>
                      <a:pt x="1274756" y="256023"/>
                      <a:pt x="1267929" y="265165"/>
                    </a:cubicBezTo>
                    <a:cubicBezTo>
                      <a:pt x="1265381" y="268576"/>
                      <a:pt x="1261216" y="277185"/>
                      <a:pt x="1256656" y="278107"/>
                    </a:cubicBezTo>
                    <a:cubicBezTo>
                      <a:pt x="1252245" y="278997"/>
                      <a:pt x="1251668" y="275855"/>
                      <a:pt x="1247867" y="274693"/>
                    </a:cubicBezTo>
                    <a:cubicBezTo>
                      <a:pt x="1237114" y="271414"/>
                      <a:pt x="1234139" y="279083"/>
                      <a:pt x="1230712" y="288606"/>
                    </a:cubicBezTo>
                    <a:cubicBezTo>
                      <a:pt x="1226857" y="299314"/>
                      <a:pt x="1223577" y="309630"/>
                      <a:pt x="1217872" y="319632"/>
                    </a:cubicBezTo>
                    <a:cubicBezTo>
                      <a:pt x="1207779" y="337329"/>
                      <a:pt x="1203440" y="343151"/>
                      <a:pt x="1211425" y="362693"/>
                    </a:cubicBezTo>
                    <a:cubicBezTo>
                      <a:pt x="1199765" y="364424"/>
                      <a:pt x="1197319" y="365813"/>
                      <a:pt x="1191536" y="355467"/>
                    </a:cubicBezTo>
                    <a:cubicBezTo>
                      <a:pt x="1185583" y="344804"/>
                      <a:pt x="1184037" y="335958"/>
                      <a:pt x="1184410" y="323701"/>
                    </a:cubicBezTo>
                    <a:cubicBezTo>
                      <a:pt x="1185194" y="298068"/>
                      <a:pt x="1177542" y="275927"/>
                      <a:pt x="1179043" y="249890"/>
                    </a:cubicBezTo>
                    <a:lnTo>
                      <a:pt x="1179043" y="249890"/>
                    </a:lnTo>
                    <a:close/>
                    <a:moveTo>
                      <a:pt x="1449700" y="371176"/>
                    </a:moveTo>
                    <a:cubicBezTo>
                      <a:pt x="1461906" y="393222"/>
                      <a:pt x="1469663" y="423900"/>
                      <a:pt x="1469536" y="449018"/>
                    </a:cubicBezTo>
                    <a:cubicBezTo>
                      <a:pt x="1469468" y="461478"/>
                      <a:pt x="1468739" y="476804"/>
                      <a:pt x="1462923" y="488109"/>
                    </a:cubicBezTo>
                    <a:cubicBezTo>
                      <a:pt x="1457340" y="498955"/>
                      <a:pt x="1445657" y="504387"/>
                      <a:pt x="1434895" y="509007"/>
                    </a:cubicBezTo>
                    <a:cubicBezTo>
                      <a:pt x="1408954" y="520150"/>
                      <a:pt x="1379730" y="520021"/>
                      <a:pt x="1352456" y="515053"/>
                    </a:cubicBezTo>
                    <a:cubicBezTo>
                      <a:pt x="1338299" y="512472"/>
                      <a:pt x="1324529" y="514140"/>
                      <a:pt x="1312415" y="505632"/>
                    </a:cubicBezTo>
                    <a:cubicBezTo>
                      <a:pt x="1303301" y="499227"/>
                      <a:pt x="1292306" y="493008"/>
                      <a:pt x="1289636" y="481266"/>
                    </a:cubicBezTo>
                    <a:cubicBezTo>
                      <a:pt x="1288517" y="476352"/>
                      <a:pt x="1290243" y="472232"/>
                      <a:pt x="1289884" y="467411"/>
                    </a:cubicBezTo>
                    <a:cubicBezTo>
                      <a:pt x="1290326" y="465117"/>
                      <a:pt x="1290162" y="462880"/>
                      <a:pt x="1289390" y="460694"/>
                    </a:cubicBezTo>
                    <a:cubicBezTo>
                      <a:pt x="1287796" y="459778"/>
                      <a:pt x="1286194" y="458885"/>
                      <a:pt x="1284576" y="458017"/>
                    </a:cubicBezTo>
                    <a:cubicBezTo>
                      <a:pt x="1283302" y="454355"/>
                      <a:pt x="1285742" y="450273"/>
                      <a:pt x="1285117" y="446449"/>
                    </a:cubicBezTo>
                    <a:cubicBezTo>
                      <a:pt x="1284364" y="441831"/>
                      <a:pt x="1280530" y="438073"/>
                      <a:pt x="1278739" y="433887"/>
                    </a:cubicBezTo>
                    <a:cubicBezTo>
                      <a:pt x="1273805" y="422349"/>
                      <a:pt x="1277328" y="415893"/>
                      <a:pt x="1286565" y="408057"/>
                    </a:cubicBezTo>
                    <a:cubicBezTo>
                      <a:pt x="1288774" y="406317"/>
                      <a:pt x="1290999" y="404595"/>
                      <a:pt x="1293236" y="402888"/>
                    </a:cubicBezTo>
                    <a:cubicBezTo>
                      <a:pt x="1295245" y="399711"/>
                      <a:pt x="1297464" y="399699"/>
                      <a:pt x="1299892" y="402846"/>
                    </a:cubicBezTo>
                    <a:cubicBezTo>
                      <a:pt x="1304291" y="402906"/>
                      <a:pt x="1304162" y="404263"/>
                      <a:pt x="1308788" y="402915"/>
                    </a:cubicBezTo>
                    <a:cubicBezTo>
                      <a:pt x="1318922" y="399962"/>
                      <a:pt x="1327424" y="389179"/>
                      <a:pt x="1337352" y="385391"/>
                    </a:cubicBezTo>
                    <a:cubicBezTo>
                      <a:pt x="1341209" y="383918"/>
                      <a:pt x="1346962" y="385170"/>
                      <a:pt x="1350096" y="382454"/>
                    </a:cubicBezTo>
                    <a:cubicBezTo>
                      <a:pt x="1352895" y="380025"/>
                      <a:pt x="1351095" y="374934"/>
                      <a:pt x="1353556" y="372551"/>
                    </a:cubicBezTo>
                    <a:cubicBezTo>
                      <a:pt x="1361405" y="364936"/>
                      <a:pt x="1373761" y="372155"/>
                      <a:pt x="1381025" y="361085"/>
                    </a:cubicBezTo>
                    <a:cubicBezTo>
                      <a:pt x="1386951" y="352053"/>
                      <a:pt x="1385695" y="339237"/>
                      <a:pt x="1386303" y="328981"/>
                    </a:cubicBezTo>
                    <a:cubicBezTo>
                      <a:pt x="1404501" y="332460"/>
                      <a:pt x="1412384" y="349900"/>
                      <a:pt x="1427335" y="358674"/>
                    </a:cubicBezTo>
                    <a:cubicBezTo>
                      <a:pt x="1430293" y="347211"/>
                      <a:pt x="1430723" y="347553"/>
                      <a:pt x="1442140" y="344405"/>
                    </a:cubicBezTo>
                    <a:cubicBezTo>
                      <a:pt x="1436967" y="353973"/>
                      <a:pt x="1445331" y="363286"/>
                      <a:pt x="1449700" y="371176"/>
                    </a:cubicBezTo>
                    <a:lnTo>
                      <a:pt x="1449700" y="371176"/>
                    </a:lnTo>
                    <a:close/>
                    <a:moveTo>
                      <a:pt x="1463628" y="249480"/>
                    </a:moveTo>
                    <a:cubicBezTo>
                      <a:pt x="1466980" y="253798"/>
                      <a:pt x="1469540" y="264521"/>
                      <a:pt x="1463628" y="265557"/>
                    </a:cubicBezTo>
                    <a:lnTo>
                      <a:pt x="1463628" y="249480"/>
                    </a:lnTo>
                    <a:close/>
                    <a:moveTo>
                      <a:pt x="1479163" y="288483"/>
                    </a:moveTo>
                    <a:cubicBezTo>
                      <a:pt x="1506949" y="288540"/>
                      <a:pt x="1524708" y="323668"/>
                      <a:pt x="1532821" y="345430"/>
                    </a:cubicBezTo>
                    <a:cubicBezTo>
                      <a:pt x="1541639" y="369095"/>
                      <a:pt x="1550930" y="400657"/>
                      <a:pt x="1534474" y="423706"/>
                    </a:cubicBezTo>
                    <a:cubicBezTo>
                      <a:pt x="1528162" y="432543"/>
                      <a:pt x="1520420" y="433354"/>
                      <a:pt x="1510265" y="432207"/>
                    </a:cubicBezTo>
                    <a:cubicBezTo>
                      <a:pt x="1498029" y="430827"/>
                      <a:pt x="1491755" y="429057"/>
                      <a:pt x="1496545" y="415980"/>
                    </a:cubicBezTo>
                    <a:cubicBezTo>
                      <a:pt x="1505516" y="391476"/>
                      <a:pt x="1498767" y="360324"/>
                      <a:pt x="1482868" y="339812"/>
                    </a:cubicBezTo>
                    <a:cubicBezTo>
                      <a:pt x="1504736" y="335587"/>
                      <a:pt x="1490873" y="315526"/>
                      <a:pt x="1479898" y="308019"/>
                    </a:cubicBezTo>
                    <a:cubicBezTo>
                      <a:pt x="1467079" y="299254"/>
                      <a:pt x="1456721" y="288435"/>
                      <a:pt x="1479163" y="288483"/>
                    </a:cubicBezTo>
                    <a:lnTo>
                      <a:pt x="1479163" y="288483"/>
                    </a:lnTo>
                    <a:close/>
                    <a:moveTo>
                      <a:pt x="844797" y="1558436"/>
                    </a:moveTo>
                    <a:cubicBezTo>
                      <a:pt x="838261" y="1575777"/>
                      <a:pt x="831616" y="1593065"/>
                      <a:pt x="826132" y="1610930"/>
                    </a:cubicBezTo>
                    <a:cubicBezTo>
                      <a:pt x="820932" y="1627858"/>
                      <a:pt x="823946" y="1646936"/>
                      <a:pt x="817481" y="1663214"/>
                    </a:cubicBezTo>
                    <a:cubicBezTo>
                      <a:pt x="813504" y="1661246"/>
                      <a:pt x="812365" y="1657752"/>
                      <a:pt x="808908" y="1655629"/>
                    </a:cubicBezTo>
                    <a:cubicBezTo>
                      <a:pt x="806776" y="1654314"/>
                      <a:pt x="803065" y="1653796"/>
                      <a:pt x="801235" y="1652350"/>
                    </a:cubicBezTo>
                    <a:cubicBezTo>
                      <a:pt x="798092" y="1649870"/>
                      <a:pt x="790464" y="1640632"/>
                      <a:pt x="788398" y="1637051"/>
                    </a:cubicBezTo>
                    <a:cubicBezTo>
                      <a:pt x="781257" y="1624654"/>
                      <a:pt x="786020" y="1604504"/>
                      <a:pt x="789836" y="1591765"/>
                    </a:cubicBezTo>
                    <a:cubicBezTo>
                      <a:pt x="794561" y="1575987"/>
                      <a:pt x="802631" y="1560838"/>
                      <a:pt x="813468" y="1548408"/>
                    </a:cubicBezTo>
                    <a:cubicBezTo>
                      <a:pt x="821073" y="1539694"/>
                      <a:pt x="825265" y="1542467"/>
                      <a:pt x="835429" y="1546758"/>
                    </a:cubicBezTo>
                    <a:cubicBezTo>
                      <a:pt x="841439" y="1549294"/>
                      <a:pt x="847629" y="1550917"/>
                      <a:pt x="844797" y="1558436"/>
                    </a:cubicBezTo>
                    <a:lnTo>
                      <a:pt x="844797" y="1558436"/>
                    </a:lnTo>
                    <a:close/>
                    <a:moveTo>
                      <a:pt x="795275" y="1695240"/>
                    </a:moveTo>
                    <a:cubicBezTo>
                      <a:pt x="790054" y="1705805"/>
                      <a:pt x="780405" y="1714513"/>
                      <a:pt x="774672" y="1725161"/>
                    </a:cubicBezTo>
                    <a:cubicBezTo>
                      <a:pt x="768656" y="1736340"/>
                      <a:pt x="764102" y="1748938"/>
                      <a:pt x="756432" y="1759161"/>
                    </a:cubicBezTo>
                    <a:cubicBezTo>
                      <a:pt x="748621" y="1769582"/>
                      <a:pt x="741603" y="1767839"/>
                      <a:pt x="730850" y="1772334"/>
                    </a:cubicBezTo>
                    <a:cubicBezTo>
                      <a:pt x="726989" y="1773945"/>
                      <a:pt x="725365" y="1776936"/>
                      <a:pt x="722259" y="1779269"/>
                    </a:cubicBezTo>
                    <a:cubicBezTo>
                      <a:pt x="716433" y="1783635"/>
                      <a:pt x="710046" y="1786318"/>
                      <a:pt x="703922" y="1790205"/>
                    </a:cubicBezTo>
                    <a:cubicBezTo>
                      <a:pt x="699568" y="1779517"/>
                      <a:pt x="686264" y="1725877"/>
                      <a:pt x="669336" y="1727027"/>
                    </a:cubicBezTo>
                    <a:cubicBezTo>
                      <a:pt x="654621" y="1728024"/>
                      <a:pt x="662148" y="1756106"/>
                      <a:pt x="664047" y="1764395"/>
                    </a:cubicBezTo>
                    <a:cubicBezTo>
                      <a:pt x="665649" y="1771393"/>
                      <a:pt x="667482" y="1778499"/>
                      <a:pt x="669923" y="1785258"/>
                    </a:cubicBezTo>
                    <a:cubicBezTo>
                      <a:pt x="672387" y="1792082"/>
                      <a:pt x="680066" y="1802303"/>
                      <a:pt x="677225" y="1809783"/>
                    </a:cubicBezTo>
                    <a:cubicBezTo>
                      <a:pt x="673616" y="1819290"/>
                      <a:pt x="664633" y="1818665"/>
                      <a:pt x="660135" y="1811729"/>
                    </a:cubicBezTo>
                    <a:cubicBezTo>
                      <a:pt x="656374" y="1805929"/>
                      <a:pt x="654463" y="1798047"/>
                      <a:pt x="651691" y="1791735"/>
                    </a:cubicBezTo>
                    <a:cubicBezTo>
                      <a:pt x="649254" y="1786186"/>
                      <a:pt x="638112" y="1755816"/>
                      <a:pt x="628480" y="1760526"/>
                    </a:cubicBezTo>
                    <a:cubicBezTo>
                      <a:pt x="619204" y="1765063"/>
                      <a:pt x="633632" y="1794505"/>
                      <a:pt x="636049" y="1800290"/>
                    </a:cubicBezTo>
                    <a:cubicBezTo>
                      <a:pt x="641880" y="1814253"/>
                      <a:pt x="653063" y="1827675"/>
                      <a:pt x="638282" y="1838865"/>
                    </a:cubicBezTo>
                    <a:cubicBezTo>
                      <a:pt x="615849" y="1855853"/>
                      <a:pt x="588222" y="1868643"/>
                      <a:pt x="563086" y="1880890"/>
                    </a:cubicBezTo>
                    <a:cubicBezTo>
                      <a:pt x="548415" y="1888038"/>
                      <a:pt x="535225" y="1897438"/>
                      <a:pt x="519825" y="1903241"/>
                    </a:cubicBezTo>
                    <a:cubicBezTo>
                      <a:pt x="505523" y="1908631"/>
                      <a:pt x="488995" y="1909551"/>
                      <a:pt x="475168" y="1915746"/>
                    </a:cubicBezTo>
                    <a:cubicBezTo>
                      <a:pt x="471765" y="1917273"/>
                      <a:pt x="474047" y="1919172"/>
                      <a:pt x="469077" y="1920058"/>
                    </a:cubicBezTo>
                    <a:cubicBezTo>
                      <a:pt x="464908" y="1920798"/>
                      <a:pt x="457627" y="1918807"/>
                      <a:pt x="453157" y="1918849"/>
                    </a:cubicBezTo>
                    <a:cubicBezTo>
                      <a:pt x="445753" y="1918917"/>
                      <a:pt x="438334" y="1919483"/>
                      <a:pt x="430945" y="1918552"/>
                    </a:cubicBezTo>
                    <a:cubicBezTo>
                      <a:pt x="426782" y="1918028"/>
                      <a:pt x="417306" y="1913467"/>
                      <a:pt x="418804" y="1920998"/>
                    </a:cubicBezTo>
                    <a:cubicBezTo>
                      <a:pt x="412916" y="1919364"/>
                      <a:pt x="410638" y="1913420"/>
                      <a:pt x="406341" y="1909706"/>
                    </a:cubicBezTo>
                    <a:cubicBezTo>
                      <a:pt x="402513" y="1906394"/>
                      <a:pt x="397624" y="1904601"/>
                      <a:pt x="393351" y="1902001"/>
                    </a:cubicBezTo>
                    <a:cubicBezTo>
                      <a:pt x="384518" y="1896623"/>
                      <a:pt x="377909" y="1890497"/>
                      <a:pt x="375260" y="1880252"/>
                    </a:cubicBezTo>
                    <a:cubicBezTo>
                      <a:pt x="369037" y="1856195"/>
                      <a:pt x="382191" y="1831158"/>
                      <a:pt x="398428" y="1814385"/>
                    </a:cubicBezTo>
                    <a:cubicBezTo>
                      <a:pt x="407746" y="1804764"/>
                      <a:pt x="418679" y="1796763"/>
                      <a:pt x="427225" y="1786402"/>
                    </a:cubicBezTo>
                    <a:cubicBezTo>
                      <a:pt x="430224" y="1782766"/>
                      <a:pt x="432356" y="1778541"/>
                      <a:pt x="436163" y="1775589"/>
                    </a:cubicBezTo>
                    <a:cubicBezTo>
                      <a:pt x="440822" y="1771968"/>
                      <a:pt x="447215" y="1771519"/>
                      <a:pt x="451727" y="1767854"/>
                    </a:cubicBezTo>
                    <a:cubicBezTo>
                      <a:pt x="455085" y="1765129"/>
                      <a:pt x="456090" y="1760784"/>
                      <a:pt x="459610" y="1758280"/>
                    </a:cubicBezTo>
                    <a:cubicBezTo>
                      <a:pt x="464816" y="1754585"/>
                      <a:pt x="470907" y="1756118"/>
                      <a:pt x="475823" y="1751264"/>
                    </a:cubicBezTo>
                    <a:cubicBezTo>
                      <a:pt x="478628" y="1748491"/>
                      <a:pt x="488257" y="1735435"/>
                      <a:pt x="487581" y="1731818"/>
                    </a:cubicBezTo>
                    <a:cubicBezTo>
                      <a:pt x="490218" y="1732701"/>
                      <a:pt x="492859" y="1733585"/>
                      <a:pt x="495493" y="1734468"/>
                    </a:cubicBezTo>
                    <a:cubicBezTo>
                      <a:pt x="497096" y="1726422"/>
                      <a:pt x="510971" y="1716498"/>
                      <a:pt x="517816" y="1712644"/>
                    </a:cubicBezTo>
                    <a:cubicBezTo>
                      <a:pt x="521278" y="1710695"/>
                      <a:pt x="528021" y="1710790"/>
                      <a:pt x="530596" y="1708694"/>
                    </a:cubicBezTo>
                    <a:cubicBezTo>
                      <a:pt x="534023" y="1705900"/>
                      <a:pt x="533742" y="1700049"/>
                      <a:pt x="536460" y="1696546"/>
                    </a:cubicBezTo>
                    <a:cubicBezTo>
                      <a:pt x="544256" y="1686505"/>
                      <a:pt x="560574" y="1681998"/>
                      <a:pt x="570899" y="1675006"/>
                    </a:cubicBezTo>
                    <a:cubicBezTo>
                      <a:pt x="584036" y="1666107"/>
                      <a:pt x="596795" y="1656027"/>
                      <a:pt x="608661" y="1645495"/>
                    </a:cubicBezTo>
                    <a:cubicBezTo>
                      <a:pt x="632646" y="1624208"/>
                      <a:pt x="653790" y="1599473"/>
                      <a:pt x="671065" y="1572451"/>
                    </a:cubicBezTo>
                    <a:cubicBezTo>
                      <a:pt x="678023" y="1561566"/>
                      <a:pt x="684479" y="1550465"/>
                      <a:pt x="689434" y="1538535"/>
                    </a:cubicBezTo>
                    <a:cubicBezTo>
                      <a:pt x="692484" y="1531192"/>
                      <a:pt x="695528" y="1518136"/>
                      <a:pt x="703061" y="1513878"/>
                    </a:cubicBezTo>
                    <a:cubicBezTo>
                      <a:pt x="710842" y="1509479"/>
                      <a:pt x="728709" y="1515435"/>
                      <a:pt x="737422" y="1516064"/>
                    </a:cubicBezTo>
                    <a:cubicBezTo>
                      <a:pt x="750221" y="1516986"/>
                      <a:pt x="770169" y="1516414"/>
                      <a:pt x="781640" y="1522703"/>
                    </a:cubicBezTo>
                    <a:cubicBezTo>
                      <a:pt x="793903" y="1529429"/>
                      <a:pt x="783933" y="1534989"/>
                      <a:pt x="777621" y="1543006"/>
                    </a:cubicBezTo>
                    <a:cubicBezTo>
                      <a:pt x="768384" y="1554738"/>
                      <a:pt x="762846" y="1569103"/>
                      <a:pt x="758232" y="1583180"/>
                    </a:cubicBezTo>
                    <a:cubicBezTo>
                      <a:pt x="754679" y="1594005"/>
                      <a:pt x="754015" y="1604486"/>
                      <a:pt x="751692" y="1615401"/>
                    </a:cubicBezTo>
                    <a:cubicBezTo>
                      <a:pt x="749237" y="1626939"/>
                      <a:pt x="749261" y="1642519"/>
                      <a:pt x="754945" y="1653122"/>
                    </a:cubicBezTo>
                    <a:cubicBezTo>
                      <a:pt x="760579" y="1663618"/>
                      <a:pt x="801151" y="1683367"/>
                      <a:pt x="795275" y="1695240"/>
                    </a:cubicBezTo>
                    <a:lnTo>
                      <a:pt x="795275" y="1695240"/>
                    </a:lnTo>
                    <a:close/>
                    <a:moveTo>
                      <a:pt x="311543" y="1907990"/>
                    </a:moveTo>
                    <a:cubicBezTo>
                      <a:pt x="283990" y="1870475"/>
                      <a:pt x="306800" y="1815559"/>
                      <a:pt x="333752" y="1785246"/>
                    </a:cubicBezTo>
                    <a:cubicBezTo>
                      <a:pt x="366271" y="1748668"/>
                      <a:pt x="412555" y="1728096"/>
                      <a:pt x="450570" y="1698351"/>
                    </a:cubicBezTo>
                    <a:cubicBezTo>
                      <a:pt x="494530" y="1663957"/>
                      <a:pt x="539681" y="1632005"/>
                      <a:pt x="578632" y="1591663"/>
                    </a:cubicBezTo>
                    <a:cubicBezTo>
                      <a:pt x="598377" y="1571217"/>
                      <a:pt x="615568" y="1549177"/>
                      <a:pt x="631156" y="1525416"/>
                    </a:cubicBezTo>
                    <a:cubicBezTo>
                      <a:pt x="644389" y="1505239"/>
                      <a:pt x="653993" y="1478363"/>
                      <a:pt x="680729" y="1475447"/>
                    </a:cubicBezTo>
                    <a:cubicBezTo>
                      <a:pt x="664959" y="1495109"/>
                      <a:pt x="664038" y="1523434"/>
                      <a:pt x="651843" y="1545323"/>
                    </a:cubicBezTo>
                    <a:cubicBezTo>
                      <a:pt x="638934" y="1568504"/>
                      <a:pt x="619901" y="1587782"/>
                      <a:pt x="600518" y="1605600"/>
                    </a:cubicBezTo>
                    <a:cubicBezTo>
                      <a:pt x="559590" y="1643223"/>
                      <a:pt x="515385" y="1677689"/>
                      <a:pt x="471176" y="1711315"/>
                    </a:cubicBezTo>
                    <a:cubicBezTo>
                      <a:pt x="448611" y="1728476"/>
                      <a:pt x="426672" y="1746413"/>
                      <a:pt x="404185" y="1763658"/>
                    </a:cubicBezTo>
                    <a:cubicBezTo>
                      <a:pt x="384045" y="1779107"/>
                      <a:pt x="362889" y="1792319"/>
                      <a:pt x="351284" y="1815859"/>
                    </a:cubicBezTo>
                    <a:cubicBezTo>
                      <a:pt x="331261" y="1856467"/>
                      <a:pt x="330064" y="1916633"/>
                      <a:pt x="374407" y="1941649"/>
                    </a:cubicBezTo>
                    <a:cubicBezTo>
                      <a:pt x="351559" y="1937094"/>
                      <a:pt x="325860" y="1927479"/>
                      <a:pt x="311543" y="1907990"/>
                    </a:cubicBezTo>
                    <a:lnTo>
                      <a:pt x="311543" y="1907990"/>
                    </a:lnTo>
                    <a:close/>
                    <a:moveTo>
                      <a:pt x="2713781" y="216274"/>
                    </a:moveTo>
                    <a:cubicBezTo>
                      <a:pt x="2705629" y="199963"/>
                      <a:pt x="2690352" y="194153"/>
                      <a:pt x="2675011" y="187772"/>
                    </a:cubicBezTo>
                    <a:cubicBezTo>
                      <a:pt x="2659997" y="181528"/>
                      <a:pt x="2646275" y="173836"/>
                      <a:pt x="2629622" y="171838"/>
                    </a:cubicBezTo>
                    <a:cubicBezTo>
                      <a:pt x="2622218" y="170949"/>
                      <a:pt x="2601334" y="173156"/>
                      <a:pt x="2600359" y="162424"/>
                    </a:cubicBezTo>
                    <a:cubicBezTo>
                      <a:pt x="2599546" y="153482"/>
                      <a:pt x="2621366" y="144507"/>
                      <a:pt x="2626395" y="137695"/>
                    </a:cubicBezTo>
                    <a:cubicBezTo>
                      <a:pt x="2633850" y="127597"/>
                      <a:pt x="2638916" y="111203"/>
                      <a:pt x="2636024" y="98449"/>
                    </a:cubicBezTo>
                    <a:cubicBezTo>
                      <a:pt x="2633282" y="86354"/>
                      <a:pt x="2621521" y="82533"/>
                      <a:pt x="2610538" y="80341"/>
                    </a:cubicBezTo>
                    <a:cubicBezTo>
                      <a:pt x="2576380" y="73529"/>
                      <a:pt x="2540057" y="78539"/>
                      <a:pt x="2505809" y="81338"/>
                    </a:cubicBezTo>
                    <a:cubicBezTo>
                      <a:pt x="2510001" y="75475"/>
                      <a:pt x="2515910" y="70666"/>
                      <a:pt x="2519271" y="63644"/>
                    </a:cubicBezTo>
                    <a:lnTo>
                      <a:pt x="2524702" y="74933"/>
                    </a:lnTo>
                    <a:cubicBezTo>
                      <a:pt x="2527794" y="68477"/>
                      <a:pt x="2531146" y="62141"/>
                      <a:pt x="2534991" y="56095"/>
                    </a:cubicBezTo>
                    <a:cubicBezTo>
                      <a:pt x="2537593" y="59017"/>
                      <a:pt x="2540197" y="61943"/>
                      <a:pt x="2542796" y="64866"/>
                    </a:cubicBezTo>
                    <a:cubicBezTo>
                      <a:pt x="2538472" y="49687"/>
                      <a:pt x="2553017" y="49764"/>
                      <a:pt x="2551486" y="36969"/>
                    </a:cubicBezTo>
                    <a:cubicBezTo>
                      <a:pt x="2550891" y="31992"/>
                      <a:pt x="2547521" y="29812"/>
                      <a:pt x="2546695" y="25811"/>
                    </a:cubicBezTo>
                    <a:cubicBezTo>
                      <a:pt x="2545068" y="17858"/>
                      <a:pt x="2551208" y="12884"/>
                      <a:pt x="2544219" y="5509"/>
                    </a:cubicBezTo>
                    <a:cubicBezTo>
                      <a:pt x="2536441" y="-2705"/>
                      <a:pt x="2523721" y="553"/>
                      <a:pt x="2514666" y="1319"/>
                    </a:cubicBezTo>
                    <a:cubicBezTo>
                      <a:pt x="2513530" y="1418"/>
                      <a:pt x="2511882" y="3667"/>
                      <a:pt x="2510414" y="3850"/>
                    </a:cubicBezTo>
                    <a:cubicBezTo>
                      <a:pt x="2508378" y="4107"/>
                      <a:pt x="2507205" y="1304"/>
                      <a:pt x="2504688" y="1454"/>
                    </a:cubicBezTo>
                    <a:cubicBezTo>
                      <a:pt x="2497939" y="1852"/>
                      <a:pt x="2491988" y="7096"/>
                      <a:pt x="2485278" y="8689"/>
                    </a:cubicBezTo>
                    <a:cubicBezTo>
                      <a:pt x="2454185" y="16073"/>
                      <a:pt x="2423080" y="29243"/>
                      <a:pt x="2393234" y="41539"/>
                    </a:cubicBezTo>
                    <a:cubicBezTo>
                      <a:pt x="2362853" y="54056"/>
                      <a:pt x="2333024" y="68630"/>
                      <a:pt x="2306536" y="88274"/>
                    </a:cubicBezTo>
                    <a:cubicBezTo>
                      <a:pt x="2278185" y="109298"/>
                      <a:pt x="2257708" y="136326"/>
                      <a:pt x="2235066" y="162957"/>
                    </a:cubicBezTo>
                    <a:cubicBezTo>
                      <a:pt x="2224423" y="175471"/>
                      <a:pt x="2213413" y="187488"/>
                      <a:pt x="2205312" y="201906"/>
                    </a:cubicBezTo>
                    <a:cubicBezTo>
                      <a:pt x="2201126" y="209356"/>
                      <a:pt x="2197340" y="232758"/>
                      <a:pt x="2189805" y="236160"/>
                    </a:cubicBezTo>
                    <a:cubicBezTo>
                      <a:pt x="2181620" y="239855"/>
                      <a:pt x="2161044" y="229408"/>
                      <a:pt x="2152674" y="227479"/>
                    </a:cubicBezTo>
                    <a:cubicBezTo>
                      <a:pt x="2132974" y="222945"/>
                      <a:pt x="2113364" y="221053"/>
                      <a:pt x="2093167" y="221963"/>
                    </a:cubicBezTo>
                    <a:cubicBezTo>
                      <a:pt x="2077104" y="222682"/>
                      <a:pt x="2060155" y="222254"/>
                      <a:pt x="2044222" y="224218"/>
                    </a:cubicBezTo>
                    <a:cubicBezTo>
                      <a:pt x="2034973" y="225359"/>
                      <a:pt x="2011927" y="235621"/>
                      <a:pt x="2010447" y="247096"/>
                    </a:cubicBezTo>
                    <a:cubicBezTo>
                      <a:pt x="2009795" y="252196"/>
                      <a:pt x="2015635" y="256436"/>
                      <a:pt x="2016945" y="261215"/>
                    </a:cubicBezTo>
                    <a:cubicBezTo>
                      <a:pt x="2018927" y="268444"/>
                      <a:pt x="2015653" y="276101"/>
                      <a:pt x="2017935" y="283345"/>
                    </a:cubicBezTo>
                    <a:cubicBezTo>
                      <a:pt x="2022588" y="298113"/>
                      <a:pt x="2044186" y="303548"/>
                      <a:pt x="2056913" y="308199"/>
                    </a:cubicBezTo>
                    <a:cubicBezTo>
                      <a:pt x="2092447" y="321189"/>
                      <a:pt x="2128465" y="331260"/>
                      <a:pt x="2164366" y="342887"/>
                    </a:cubicBezTo>
                    <a:cubicBezTo>
                      <a:pt x="2179966" y="347942"/>
                      <a:pt x="2193303" y="355988"/>
                      <a:pt x="2207432" y="364067"/>
                    </a:cubicBezTo>
                    <a:cubicBezTo>
                      <a:pt x="2219151" y="370763"/>
                      <a:pt x="2229845" y="377462"/>
                      <a:pt x="2218006" y="390036"/>
                    </a:cubicBezTo>
                    <a:cubicBezTo>
                      <a:pt x="2206792" y="401948"/>
                      <a:pt x="2208192" y="406754"/>
                      <a:pt x="2211532" y="423164"/>
                    </a:cubicBezTo>
                    <a:cubicBezTo>
                      <a:pt x="2215054" y="440481"/>
                      <a:pt x="2216275" y="457990"/>
                      <a:pt x="2220868" y="475139"/>
                    </a:cubicBezTo>
                    <a:cubicBezTo>
                      <a:pt x="2225437" y="492217"/>
                      <a:pt x="2233977" y="508531"/>
                      <a:pt x="2232315" y="526600"/>
                    </a:cubicBezTo>
                    <a:cubicBezTo>
                      <a:pt x="2230649" y="544609"/>
                      <a:pt x="2223197" y="563109"/>
                      <a:pt x="2216230" y="579615"/>
                    </a:cubicBezTo>
                    <a:cubicBezTo>
                      <a:pt x="2209191" y="596288"/>
                      <a:pt x="2201419" y="612764"/>
                      <a:pt x="2193770" y="629171"/>
                    </a:cubicBezTo>
                    <a:cubicBezTo>
                      <a:pt x="2186695" y="644347"/>
                      <a:pt x="2179037" y="659732"/>
                      <a:pt x="2162668" y="666210"/>
                    </a:cubicBezTo>
                    <a:cubicBezTo>
                      <a:pt x="2131413" y="678574"/>
                      <a:pt x="2091487" y="676612"/>
                      <a:pt x="2058917" y="672124"/>
                    </a:cubicBezTo>
                    <a:cubicBezTo>
                      <a:pt x="2021948" y="667027"/>
                      <a:pt x="1983759" y="658385"/>
                      <a:pt x="1948796" y="645194"/>
                    </a:cubicBezTo>
                    <a:cubicBezTo>
                      <a:pt x="1915180" y="632512"/>
                      <a:pt x="1878205" y="613060"/>
                      <a:pt x="1850404" y="590074"/>
                    </a:cubicBezTo>
                    <a:cubicBezTo>
                      <a:pt x="1835551" y="577800"/>
                      <a:pt x="1819466" y="568703"/>
                      <a:pt x="1803705" y="557716"/>
                    </a:cubicBezTo>
                    <a:cubicBezTo>
                      <a:pt x="1787731" y="546582"/>
                      <a:pt x="1775602" y="531568"/>
                      <a:pt x="1761607" y="518236"/>
                    </a:cubicBezTo>
                    <a:cubicBezTo>
                      <a:pt x="1734180" y="492109"/>
                      <a:pt x="1700417" y="474106"/>
                      <a:pt x="1665664" y="459742"/>
                    </a:cubicBezTo>
                    <a:cubicBezTo>
                      <a:pt x="1626596" y="443595"/>
                      <a:pt x="1586257" y="445272"/>
                      <a:pt x="1544859" y="443526"/>
                    </a:cubicBezTo>
                    <a:cubicBezTo>
                      <a:pt x="1551375" y="430722"/>
                      <a:pt x="1559763" y="418483"/>
                      <a:pt x="1562840" y="404230"/>
                    </a:cubicBezTo>
                    <a:cubicBezTo>
                      <a:pt x="1566049" y="389383"/>
                      <a:pt x="1563725" y="373251"/>
                      <a:pt x="1561695" y="358420"/>
                    </a:cubicBezTo>
                    <a:cubicBezTo>
                      <a:pt x="1557751" y="329550"/>
                      <a:pt x="1550281" y="304141"/>
                      <a:pt x="1532058" y="280826"/>
                    </a:cubicBezTo>
                    <a:cubicBezTo>
                      <a:pt x="1523724" y="270163"/>
                      <a:pt x="1513994" y="261850"/>
                      <a:pt x="1500113" y="260302"/>
                    </a:cubicBezTo>
                    <a:cubicBezTo>
                      <a:pt x="1491704" y="259362"/>
                      <a:pt x="1476164" y="265821"/>
                      <a:pt x="1470093" y="258697"/>
                    </a:cubicBezTo>
                    <a:cubicBezTo>
                      <a:pt x="1467420" y="255556"/>
                      <a:pt x="1468045" y="248950"/>
                      <a:pt x="1466361" y="245081"/>
                    </a:cubicBezTo>
                    <a:cubicBezTo>
                      <a:pt x="1464872" y="241646"/>
                      <a:pt x="1461876" y="238190"/>
                      <a:pt x="1460252" y="234459"/>
                    </a:cubicBezTo>
                    <a:cubicBezTo>
                      <a:pt x="1453303" y="218511"/>
                      <a:pt x="1444631" y="204415"/>
                      <a:pt x="1435974" y="189284"/>
                    </a:cubicBezTo>
                    <a:cubicBezTo>
                      <a:pt x="1432529" y="183268"/>
                      <a:pt x="1429862" y="174387"/>
                      <a:pt x="1425164" y="169323"/>
                    </a:cubicBezTo>
                    <a:cubicBezTo>
                      <a:pt x="1422611" y="166568"/>
                      <a:pt x="1419324" y="165316"/>
                      <a:pt x="1417892" y="163301"/>
                    </a:cubicBezTo>
                    <a:cubicBezTo>
                      <a:pt x="1415219" y="159531"/>
                      <a:pt x="1413987" y="152638"/>
                      <a:pt x="1411756" y="148382"/>
                    </a:cubicBezTo>
                    <a:cubicBezTo>
                      <a:pt x="1407940" y="141100"/>
                      <a:pt x="1403084" y="134332"/>
                      <a:pt x="1397480" y="128322"/>
                    </a:cubicBezTo>
                    <a:cubicBezTo>
                      <a:pt x="1388521" y="118716"/>
                      <a:pt x="1376991" y="110238"/>
                      <a:pt x="1364710" y="105453"/>
                    </a:cubicBezTo>
                    <a:cubicBezTo>
                      <a:pt x="1357889" y="102794"/>
                      <a:pt x="1352889" y="102165"/>
                      <a:pt x="1345763" y="102554"/>
                    </a:cubicBezTo>
                    <a:cubicBezTo>
                      <a:pt x="1343676" y="102668"/>
                      <a:pt x="1341356" y="103872"/>
                      <a:pt x="1339268" y="103713"/>
                    </a:cubicBezTo>
                    <a:cubicBezTo>
                      <a:pt x="1334272" y="103333"/>
                      <a:pt x="1335055" y="101542"/>
                      <a:pt x="1331051" y="100710"/>
                    </a:cubicBezTo>
                    <a:cubicBezTo>
                      <a:pt x="1304261" y="95131"/>
                      <a:pt x="1268339" y="102959"/>
                      <a:pt x="1243211" y="112568"/>
                    </a:cubicBezTo>
                    <a:cubicBezTo>
                      <a:pt x="1216741" y="122689"/>
                      <a:pt x="1195244" y="136036"/>
                      <a:pt x="1179159" y="160019"/>
                    </a:cubicBezTo>
                    <a:cubicBezTo>
                      <a:pt x="1139649" y="218921"/>
                      <a:pt x="1148856" y="294975"/>
                      <a:pt x="1165616" y="359851"/>
                    </a:cubicBezTo>
                    <a:cubicBezTo>
                      <a:pt x="1155479" y="357189"/>
                      <a:pt x="1145384" y="354039"/>
                      <a:pt x="1135148" y="351784"/>
                    </a:cubicBezTo>
                    <a:cubicBezTo>
                      <a:pt x="1128881" y="350400"/>
                      <a:pt x="1120329" y="350661"/>
                      <a:pt x="1114731" y="347352"/>
                    </a:cubicBezTo>
                    <a:cubicBezTo>
                      <a:pt x="1102276" y="339992"/>
                      <a:pt x="1112404" y="321102"/>
                      <a:pt x="1112479" y="308897"/>
                    </a:cubicBezTo>
                    <a:cubicBezTo>
                      <a:pt x="1112673" y="277886"/>
                      <a:pt x="1098039" y="229390"/>
                      <a:pt x="1066124" y="216292"/>
                    </a:cubicBezTo>
                    <a:cubicBezTo>
                      <a:pt x="1032869" y="202643"/>
                      <a:pt x="992413" y="240954"/>
                      <a:pt x="971855" y="262679"/>
                    </a:cubicBezTo>
                    <a:cubicBezTo>
                      <a:pt x="958668" y="276616"/>
                      <a:pt x="946677" y="291636"/>
                      <a:pt x="934055" y="306076"/>
                    </a:cubicBezTo>
                    <a:cubicBezTo>
                      <a:pt x="925236" y="316167"/>
                      <a:pt x="913592" y="332257"/>
                      <a:pt x="898132" y="329619"/>
                    </a:cubicBezTo>
                    <a:cubicBezTo>
                      <a:pt x="864414" y="323869"/>
                      <a:pt x="874697" y="259718"/>
                      <a:pt x="876195" y="238035"/>
                    </a:cubicBezTo>
                    <a:cubicBezTo>
                      <a:pt x="878564" y="203757"/>
                      <a:pt x="883608" y="168931"/>
                      <a:pt x="883635" y="134566"/>
                    </a:cubicBezTo>
                    <a:cubicBezTo>
                      <a:pt x="883653" y="113676"/>
                      <a:pt x="880038" y="85495"/>
                      <a:pt x="854387" y="83045"/>
                    </a:cubicBezTo>
                    <a:cubicBezTo>
                      <a:pt x="819084" y="79676"/>
                      <a:pt x="785641" y="111790"/>
                      <a:pt x="765053" y="136497"/>
                    </a:cubicBezTo>
                    <a:cubicBezTo>
                      <a:pt x="710761" y="201649"/>
                      <a:pt x="698767" y="287764"/>
                      <a:pt x="713288" y="369520"/>
                    </a:cubicBezTo>
                    <a:cubicBezTo>
                      <a:pt x="715420" y="381507"/>
                      <a:pt x="722217" y="396291"/>
                      <a:pt x="709248" y="403732"/>
                    </a:cubicBezTo>
                    <a:cubicBezTo>
                      <a:pt x="692209" y="413510"/>
                      <a:pt x="670425" y="419430"/>
                      <a:pt x="652115" y="426607"/>
                    </a:cubicBezTo>
                    <a:cubicBezTo>
                      <a:pt x="611169" y="442652"/>
                      <a:pt x="573253" y="464057"/>
                      <a:pt x="534702" y="484976"/>
                    </a:cubicBezTo>
                    <a:cubicBezTo>
                      <a:pt x="496537" y="505689"/>
                      <a:pt x="458979" y="526250"/>
                      <a:pt x="424546" y="552937"/>
                    </a:cubicBezTo>
                    <a:cubicBezTo>
                      <a:pt x="390220" y="579540"/>
                      <a:pt x="356241" y="607730"/>
                      <a:pt x="324972" y="637891"/>
                    </a:cubicBezTo>
                    <a:cubicBezTo>
                      <a:pt x="309387" y="652923"/>
                      <a:pt x="294349" y="668608"/>
                      <a:pt x="280160" y="684976"/>
                    </a:cubicBezTo>
                    <a:cubicBezTo>
                      <a:pt x="266808" y="700374"/>
                      <a:pt x="255992" y="717862"/>
                      <a:pt x="241480" y="732253"/>
                    </a:cubicBezTo>
                    <a:cubicBezTo>
                      <a:pt x="231603" y="742051"/>
                      <a:pt x="213431" y="755191"/>
                      <a:pt x="211260" y="770140"/>
                    </a:cubicBezTo>
                    <a:cubicBezTo>
                      <a:pt x="209505" y="782205"/>
                      <a:pt x="229854" y="790568"/>
                      <a:pt x="239037" y="796144"/>
                    </a:cubicBezTo>
                    <a:cubicBezTo>
                      <a:pt x="245332" y="799968"/>
                      <a:pt x="249695" y="799851"/>
                      <a:pt x="250149" y="806667"/>
                    </a:cubicBezTo>
                    <a:cubicBezTo>
                      <a:pt x="250711" y="815168"/>
                      <a:pt x="241752" y="828793"/>
                      <a:pt x="238562" y="836896"/>
                    </a:cubicBezTo>
                    <a:cubicBezTo>
                      <a:pt x="230434" y="857573"/>
                      <a:pt x="219810" y="874699"/>
                      <a:pt x="205845" y="891905"/>
                    </a:cubicBezTo>
                    <a:cubicBezTo>
                      <a:pt x="174910" y="930019"/>
                      <a:pt x="137529" y="962333"/>
                      <a:pt x="102049" y="996189"/>
                    </a:cubicBezTo>
                    <a:cubicBezTo>
                      <a:pt x="69081" y="1027649"/>
                      <a:pt x="36777" y="1058612"/>
                      <a:pt x="12613" y="1097645"/>
                    </a:cubicBezTo>
                    <a:cubicBezTo>
                      <a:pt x="6692" y="1107210"/>
                      <a:pt x="-8044" y="1126854"/>
                      <a:pt x="5959" y="1135804"/>
                    </a:cubicBezTo>
                    <a:cubicBezTo>
                      <a:pt x="9584" y="1138122"/>
                      <a:pt x="20704" y="1139955"/>
                      <a:pt x="24394" y="1137466"/>
                    </a:cubicBezTo>
                    <a:cubicBezTo>
                      <a:pt x="28967" y="1134382"/>
                      <a:pt x="26649" y="1129737"/>
                      <a:pt x="32053" y="1126644"/>
                    </a:cubicBezTo>
                    <a:cubicBezTo>
                      <a:pt x="30698" y="1137038"/>
                      <a:pt x="77894" y="1116729"/>
                      <a:pt x="81566" y="1114846"/>
                    </a:cubicBezTo>
                    <a:cubicBezTo>
                      <a:pt x="91484" y="1109764"/>
                      <a:pt x="100455" y="1103805"/>
                      <a:pt x="110595" y="1099250"/>
                    </a:cubicBezTo>
                    <a:cubicBezTo>
                      <a:pt x="116543" y="1096576"/>
                      <a:pt x="117264" y="1092854"/>
                      <a:pt x="121869" y="1089872"/>
                    </a:cubicBezTo>
                    <a:cubicBezTo>
                      <a:pt x="124330" y="1088276"/>
                      <a:pt x="124360" y="1090417"/>
                      <a:pt x="127655" y="1089425"/>
                    </a:cubicBezTo>
                    <a:cubicBezTo>
                      <a:pt x="130621" y="1088527"/>
                      <a:pt x="137583" y="1088189"/>
                      <a:pt x="139796" y="1085329"/>
                    </a:cubicBezTo>
                    <a:cubicBezTo>
                      <a:pt x="139855" y="1085248"/>
                      <a:pt x="142272" y="1078331"/>
                      <a:pt x="140217" y="1079762"/>
                    </a:cubicBezTo>
                    <a:cubicBezTo>
                      <a:pt x="148258" y="1074166"/>
                      <a:pt x="153010" y="1082634"/>
                      <a:pt x="148183" y="1090587"/>
                    </a:cubicBezTo>
                    <a:cubicBezTo>
                      <a:pt x="133914" y="1114088"/>
                      <a:pt x="115870" y="1131378"/>
                      <a:pt x="110278" y="1159620"/>
                    </a:cubicBezTo>
                    <a:cubicBezTo>
                      <a:pt x="108248" y="1169879"/>
                      <a:pt x="104782" y="1188921"/>
                      <a:pt x="111044" y="1198273"/>
                    </a:cubicBezTo>
                    <a:cubicBezTo>
                      <a:pt x="111271" y="1198611"/>
                      <a:pt x="113379" y="1197620"/>
                      <a:pt x="113637" y="1197985"/>
                    </a:cubicBezTo>
                    <a:cubicBezTo>
                      <a:pt x="113876" y="1198327"/>
                      <a:pt x="116172" y="1201522"/>
                      <a:pt x="117117" y="1202429"/>
                    </a:cubicBezTo>
                    <a:cubicBezTo>
                      <a:pt x="122649" y="1207723"/>
                      <a:pt x="122293" y="1210083"/>
                      <a:pt x="131527" y="1209861"/>
                    </a:cubicBezTo>
                    <a:cubicBezTo>
                      <a:pt x="135624" y="1209762"/>
                      <a:pt x="143791" y="1209238"/>
                      <a:pt x="147540" y="1207388"/>
                    </a:cubicBezTo>
                    <a:cubicBezTo>
                      <a:pt x="150360" y="1205995"/>
                      <a:pt x="151739" y="1202567"/>
                      <a:pt x="153907" y="1201345"/>
                    </a:cubicBezTo>
                    <a:cubicBezTo>
                      <a:pt x="156102" y="1200105"/>
                      <a:pt x="155841" y="1199461"/>
                      <a:pt x="157902" y="1198740"/>
                    </a:cubicBezTo>
                    <a:cubicBezTo>
                      <a:pt x="158323" y="1198590"/>
                      <a:pt x="159134" y="1202192"/>
                      <a:pt x="159935" y="1202043"/>
                    </a:cubicBezTo>
                    <a:cubicBezTo>
                      <a:pt x="164334" y="1201213"/>
                      <a:pt x="166230" y="1198584"/>
                      <a:pt x="169968" y="1196467"/>
                    </a:cubicBezTo>
                    <a:cubicBezTo>
                      <a:pt x="180739" y="1190370"/>
                      <a:pt x="191297" y="1183668"/>
                      <a:pt x="201554" y="1177527"/>
                    </a:cubicBezTo>
                    <a:cubicBezTo>
                      <a:pt x="211876" y="1171349"/>
                      <a:pt x="219588" y="1162731"/>
                      <a:pt x="229872" y="1155553"/>
                    </a:cubicBezTo>
                    <a:cubicBezTo>
                      <a:pt x="240795" y="1147929"/>
                      <a:pt x="249730" y="1142081"/>
                      <a:pt x="258133" y="1131498"/>
                    </a:cubicBezTo>
                    <a:cubicBezTo>
                      <a:pt x="263949" y="1124171"/>
                      <a:pt x="270890" y="1121503"/>
                      <a:pt x="274795" y="1117897"/>
                    </a:cubicBezTo>
                    <a:cubicBezTo>
                      <a:pt x="279430" y="1113612"/>
                      <a:pt x="287417" y="1097079"/>
                      <a:pt x="294887" y="1095112"/>
                    </a:cubicBezTo>
                    <a:cubicBezTo>
                      <a:pt x="298287" y="1094214"/>
                      <a:pt x="301008" y="1097226"/>
                      <a:pt x="302871" y="1095992"/>
                    </a:cubicBezTo>
                    <a:cubicBezTo>
                      <a:pt x="304970" y="1094606"/>
                      <a:pt x="302682" y="1091947"/>
                      <a:pt x="303735" y="1090384"/>
                    </a:cubicBezTo>
                    <a:cubicBezTo>
                      <a:pt x="305700" y="1087467"/>
                      <a:pt x="305945" y="1086982"/>
                      <a:pt x="309285" y="1084308"/>
                    </a:cubicBezTo>
                    <a:cubicBezTo>
                      <a:pt x="313564" y="1080885"/>
                      <a:pt x="318821" y="1079966"/>
                      <a:pt x="322412" y="1075507"/>
                    </a:cubicBezTo>
                    <a:cubicBezTo>
                      <a:pt x="326404" y="1070545"/>
                      <a:pt x="326952" y="1064981"/>
                      <a:pt x="331865" y="1060334"/>
                    </a:cubicBezTo>
                    <a:cubicBezTo>
                      <a:pt x="343679" y="1049152"/>
                      <a:pt x="354199" y="1037372"/>
                      <a:pt x="366719" y="1026535"/>
                    </a:cubicBezTo>
                    <a:cubicBezTo>
                      <a:pt x="361884" y="1053500"/>
                      <a:pt x="357094" y="1080277"/>
                      <a:pt x="360841" y="1107704"/>
                    </a:cubicBezTo>
                    <a:cubicBezTo>
                      <a:pt x="364471" y="1134283"/>
                      <a:pt x="375750" y="1146186"/>
                      <a:pt x="397890" y="1159676"/>
                    </a:cubicBezTo>
                    <a:cubicBezTo>
                      <a:pt x="402764" y="1162647"/>
                      <a:pt x="407878" y="1166968"/>
                      <a:pt x="413111" y="1169073"/>
                    </a:cubicBezTo>
                    <a:cubicBezTo>
                      <a:pt x="416292" y="1170355"/>
                      <a:pt x="421083" y="1169591"/>
                      <a:pt x="423454" y="1170532"/>
                    </a:cubicBezTo>
                    <a:cubicBezTo>
                      <a:pt x="431483" y="1173715"/>
                      <a:pt x="428753" y="1180231"/>
                      <a:pt x="429853" y="1187573"/>
                    </a:cubicBezTo>
                    <a:cubicBezTo>
                      <a:pt x="431561" y="1198955"/>
                      <a:pt x="442021" y="1207714"/>
                      <a:pt x="448770" y="1216581"/>
                    </a:cubicBezTo>
                    <a:cubicBezTo>
                      <a:pt x="454448" y="1224040"/>
                      <a:pt x="464687" y="1241007"/>
                      <a:pt x="474187" y="1243582"/>
                    </a:cubicBezTo>
                    <a:cubicBezTo>
                      <a:pt x="482763" y="1245906"/>
                      <a:pt x="490855" y="1235875"/>
                      <a:pt x="497999" y="1231601"/>
                    </a:cubicBezTo>
                    <a:cubicBezTo>
                      <a:pt x="508770" y="1225160"/>
                      <a:pt x="520504" y="1220543"/>
                      <a:pt x="531861" y="1215278"/>
                    </a:cubicBezTo>
                    <a:cubicBezTo>
                      <a:pt x="554046" y="1204998"/>
                      <a:pt x="575480" y="1192733"/>
                      <a:pt x="597417" y="1181860"/>
                    </a:cubicBezTo>
                    <a:cubicBezTo>
                      <a:pt x="607438" y="1176895"/>
                      <a:pt x="617560" y="1174874"/>
                      <a:pt x="628163" y="1171666"/>
                    </a:cubicBezTo>
                    <a:cubicBezTo>
                      <a:pt x="640902" y="1167816"/>
                      <a:pt x="651771" y="1160449"/>
                      <a:pt x="663990" y="1155421"/>
                    </a:cubicBezTo>
                    <a:cubicBezTo>
                      <a:pt x="685956" y="1146381"/>
                      <a:pt x="707005" y="1135595"/>
                      <a:pt x="728837" y="1126102"/>
                    </a:cubicBezTo>
                    <a:cubicBezTo>
                      <a:pt x="774029" y="1106458"/>
                      <a:pt x="823318" y="1092962"/>
                      <a:pt x="863532" y="1063490"/>
                    </a:cubicBezTo>
                    <a:cubicBezTo>
                      <a:pt x="881725" y="1050156"/>
                      <a:pt x="905147" y="1048736"/>
                      <a:pt x="923077" y="1035779"/>
                    </a:cubicBezTo>
                    <a:cubicBezTo>
                      <a:pt x="941764" y="1022271"/>
                      <a:pt x="930305" y="1001615"/>
                      <a:pt x="922306" y="985040"/>
                    </a:cubicBezTo>
                    <a:cubicBezTo>
                      <a:pt x="900444" y="939754"/>
                      <a:pt x="887397" y="892726"/>
                      <a:pt x="857303" y="851473"/>
                    </a:cubicBezTo>
                    <a:cubicBezTo>
                      <a:pt x="841667" y="830039"/>
                      <a:pt x="827221" y="807888"/>
                      <a:pt x="813585" y="785103"/>
                    </a:cubicBezTo>
                    <a:cubicBezTo>
                      <a:pt x="801522" y="764935"/>
                      <a:pt x="801767" y="742096"/>
                      <a:pt x="798741" y="719317"/>
                    </a:cubicBezTo>
                    <a:cubicBezTo>
                      <a:pt x="796714" y="704093"/>
                      <a:pt x="794815" y="688806"/>
                      <a:pt x="792339" y="673648"/>
                    </a:cubicBezTo>
                    <a:cubicBezTo>
                      <a:pt x="790769" y="664015"/>
                      <a:pt x="785697" y="651878"/>
                      <a:pt x="791831" y="643146"/>
                    </a:cubicBezTo>
                    <a:cubicBezTo>
                      <a:pt x="798421" y="633764"/>
                      <a:pt x="814072" y="629769"/>
                      <a:pt x="823964" y="624820"/>
                    </a:cubicBezTo>
                    <a:cubicBezTo>
                      <a:pt x="836257" y="618669"/>
                      <a:pt x="848162" y="612051"/>
                      <a:pt x="860915" y="606844"/>
                    </a:cubicBezTo>
                    <a:cubicBezTo>
                      <a:pt x="890061" y="594946"/>
                      <a:pt x="920763" y="586711"/>
                      <a:pt x="951338" y="579444"/>
                    </a:cubicBezTo>
                    <a:cubicBezTo>
                      <a:pt x="960456" y="577276"/>
                      <a:pt x="999482" y="561776"/>
                      <a:pt x="1006910" y="570856"/>
                    </a:cubicBezTo>
                    <a:cubicBezTo>
                      <a:pt x="997787" y="576955"/>
                      <a:pt x="995122" y="588032"/>
                      <a:pt x="991028" y="597525"/>
                    </a:cubicBezTo>
                    <a:cubicBezTo>
                      <a:pt x="984934" y="611671"/>
                      <a:pt x="978643" y="625149"/>
                      <a:pt x="974196" y="639975"/>
                    </a:cubicBezTo>
                    <a:cubicBezTo>
                      <a:pt x="965010" y="670626"/>
                      <a:pt x="957193" y="701766"/>
                      <a:pt x="949703" y="732870"/>
                    </a:cubicBezTo>
                    <a:cubicBezTo>
                      <a:pt x="942263" y="763752"/>
                      <a:pt x="933397" y="794877"/>
                      <a:pt x="931121" y="826691"/>
                    </a:cubicBezTo>
                    <a:cubicBezTo>
                      <a:pt x="929958" y="842930"/>
                      <a:pt x="930756" y="859181"/>
                      <a:pt x="930726" y="875438"/>
                    </a:cubicBezTo>
                    <a:cubicBezTo>
                      <a:pt x="930696" y="892785"/>
                      <a:pt x="927099" y="909803"/>
                      <a:pt x="927742" y="927195"/>
                    </a:cubicBezTo>
                    <a:cubicBezTo>
                      <a:pt x="928170" y="938760"/>
                      <a:pt x="929142" y="952655"/>
                      <a:pt x="935914" y="962521"/>
                    </a:cubicBezTo>
                    <a:cubicBezTo>
                      <a:pt x="942191" y="971664"/>
                      <a:pt x="952863" y="972682"/>
                      <a:pt x="962166" y="977572"/>
                    </a:cubicBezTo>
                    <a:cubicBezTo>
                      <a:pt x="974438" y="984022"/>
                      <a:pt x="979244" y="986774"/>
                      <a:pt x="979357" y="1000809"/>
                    </a:cubicBezTo>
                    <a:cubicBezTo>
                      <a:pt x="979492" y="1017168"/>
                      <a:pt x="978433" y="1033234"/>
                      <a:pt x="979964" y="1049581"/>
                    </a:cubicBezTo>
                    <a:cubicBezTo>
                      <a:pt x="985293" y="1106512"/>
                      <a:pt x="1004416" y="1174068"/>
                      <a:pt x="1042587" y="1218021"/>
                    </a:cubicBezTo>
                    <a:cubicBezTo>
                      <a:pt x="1045126" y="1220944"/>
                      <a:pt x="1119186" y="1314366"/>
                      <a:pt x="1127383" y="1300691"/>
                    </a:cubicBezTo>
                    <a:cubicBezTo>
                      <a:pt x="1133031" y="1307377"/>
                      <a:pt x="1141473" y="1309824"/>
                      <a:pt x="1148422" y="1315654"/>
                    </a:cubicBezTo>
                    <a:cubicBezTo>
                      <a:pt x="1159343" y="1324817"/>
                      <a:pt x="1170060" y="1332142"/>
                      <a:pt x="1179091" y="1343491"/>
                    </a:cubicBezTo>
                    <a:cubicBezTo>
                      <a:pt x="1195528" y="1364144"/>
                      <a:pt x="1209502" y="1388346"/>
                      <a:pt x="1213613" y="1414754"/>
                    </a:cubicBezTo>
                    <a:cubicBezTo>
                      <a:pt x="1217145" y="1437479"/>
                      <a:pt x="1215022" y="1464651"/>
                      <a:pt x="1202206" y="1484349"/>
                    </a:cubicBezTo>
                    <a:cubicBezTo>
                      <a:pt x="1189350" y="1504110"/>
                      <a:pt x="1161864" y="1517073"/>
                      <a:pt x="1141117" y="1526802"/>
                    </a:cubicBezTo>
                    <a:cubicBezTo>
                      <a:pt x="1113843" y="1539589"/>
                      <a:pt x="1086165" y="1541026"/>
                      <a:pt x="1056552" y="1537822"/>
                    </a:cubicBezTo>
                    <a:cubicBezTo>
                      <a:pt x="1041941" y="1536241"/>
                      <a:pt x="1027444" y="1533771"/>
                      <a:pt x="1012938" y="1531438"/>
                    </a:cubicBezTo>
                    <a:cubicBezTo>
                      <a:pt x="1006904" y="1530468"/>
                      <a:pt x="999865" y="1530462"/>
                      <a:pt x="994153" y="1528189"/>
                    </a:cubicBezTo>
                    <a:cubicBezTo>
                      <a:pt x="988026" y="1525754"/>
                      <a:pt x="985951" y="1523059"/>
                      <a:pt x="979836" y="1522757"/>
                    </a:cubicBezTo>
                    <a:cubicBezTo>
                      <a:pt x="975267" y="1522532"/>
                      <a:pt x="972770" y="1523544"/>
                      <a:pt x="967940" y="1522535"/>
                    </a:cubicBezTo>
                    <a:cubicBezTo>
                      <a:pt x="961963" y="1521287"/>
                      <a:pt x="955474" y="1519017"/>
                      <a:pt x="949511" y="1517484"/>
                    </a:cubicBezTo>
                    <a:cubicBezTo>
                      <a:pt x="942885" y="1515777"/>
                      <a:pt x="937449" y="1513348"/>
                      <a:pt x="931339" y="1510216"/>
                    </a:cubicBezTo>
                    <a:cubicBezTo>
                      <a:pt x="925685" y="1507317"/>
                      <a:pt x="919315" y="1506757"/>
                      <a:pt x="913873" y="1504011"/>
                    </a:cubicBezTo>
                    <a:cubicBezTo>
                      <a:pt x="904493" y="1499274"/>
                      <a:pt x="901601" y="1491360"/>
                      <a:pt x="888910" y="1495746"/>
                    </a:cubicBezTo>
                    <a:cubicBezTo>
                      <a:pt x="875514" y="1500379"/>
                      <a:pt x="878316" y="1511968"/>
                      <a:pt x="869763" y="1519912"/>
                    </a:cubicBezTo>
                    <a:cubicBezTo>
                      <a:pt x="862165" y="1526976"/>
                      <a:pt x="852752" y="1520445"/>
                      <a:pt x="845189" y="1516247"/>
                    </a:cubicBezTo>
                    <a:cubicBezTo>
                      <a:pt x="834059" y="1510066"/>
                      <a:pt x="822499" y="1504925"/>
                      <a:pt x="810648" y="1500244"/>
                    </a:cubicBezTo>
                    <a:cubicBezTo>
                      <a:pt x="797847" y="1495189"/>
                      <a:pt x="784770" y="1490793"/>
                      <a:pt x="771449" y="1487314"/>
                    </a:cubicBezTo>
                    <a:cubicBezTo>
                      <a:pt x="756877" y="1483508"/>
                      <a:pt x="740870" y="1482753"/>
                      <a:pt x="726834" y="1477213"/>
                    </a:cubicBezTo>
                    <a:cubicBezTo>
                      <a:pt x="714499" y="1472347"/>
                      <a:pt x="709191" y="1462933"/>
                      <a:pt x="700253" y="1454138"/>
                    </a:cubicBezTo>
                    <a:cubicBezTo>
                      <a:pt x="690855" y="1444885"/>
                      <a:pt x="678101" y="1441360"/>
                      <a:pt x="665072" y="1442184"/>
                    </a:cubicBezTo>
                    <a:cubicBezTo>
                      <a:pt x="641344" y="1443687"/>
                      <a:pt x="625140" y="1469341"/>
                      <a:pt x="612605" y="1487158"/>
                    </a:cubicBezTo>
                    <a:cubicBezTo>
                      <a:pt x="577586" y="1536930"/>
                      <a:pt x="538876" y="1579335"/>
                      <a:pt x="492066" y="1618434"/>
                    </a:cubicBezTo>
                    <a:cubicBezTo>
                      <a:pt x="469702" y="1637111"/>
                      <a:pt x="444491" y="1652997"/>
                      <a:pt x="422862" y="1672380"/>
                    </a:cubicBezTo>
                    <a:cubicBezTo>
                      <a:pt x="413739" y="1680558"/>
                      <a:pt x="407115" y="1688224"/>
                      <a:pt x="396311" y="1694312"/>
                    </a:cubicBezTo>
                    <a:cubicBezTo>
                      <a:pt x="382119" y="1702310"/>
                      <a:pt x="369240" y="1712342"/>
                      <a:pt x="355673" y="1721361"/>
                    </a:cubicBezTo>
                    <a:cubicBezTo>
                      <a:pt x="302608" y="1756630"/>
                      <a:pt x="263683" y="1808010"/>
                      <a:pt x="278359" y="1875099"/>
                    </a:cubicBezTo>
                    <a:cubicBezTo>
                      <a:pt x="284965" y="1905295"/>
                      <a:pt x="298158" y="1926493"/>
                      <a:pt x="322810" y="1944664"/>
                    </a:cubicBezTo>
                    <a:cubicBezTo>
                      <a:pt x="334003" y="1952914"/>
                      <a:pt x="344244" y="1959774"/>
                      <a:pt x="358502" y="1959298"/>
                    </a:cubicBezTo>
                    <a:cubicBezTo>
                      <a:pt x="371964" y="1958846"/>
                      <a:pt x="383842" y="1958379"/>
                      <a:pt x="375912" y="1942358"/>
                    </a:cubicBezTo>
                    <a:cubicBezTo>
                      <a:pt x="385959" y="1945470"/>
                      <a:pt x="394368" y="1953148"/>
                      <a:pt x="405336" y="1957079"/>
                    </a:cubicBezTo>
                    <a:cubicBezTo>
                      <a:pt x="417973" y="1961607"/>
                      <a:pt x="434414" y="1964428"/>
                      <a:pt x="447831" y="1964703"/>
                    </a:cubicBezTo>
                    <a:cubicBezTo>
                      <a:pt x="469313" y="1965143"/>
                      <a:pt x="494584" y="1953815"/>
                      <a:pt x="513396" y="1949012"/>
                    </a:cubicBezTo>
                    <a:cubicBezTo>
                      <a:pt x="518656" y="1947674"/>
                      <a:pt x="528790" y="1945476"/>
                      <a:pt x="534783" y="1940532"/>
                    </a:cubicBezTo>
                    <a:cubicBezTo>
                      <a:pt x="539549" y="1936600"/>
                      <a:pt x="538514" y="1931947"/>
                      <a:pt x="545727" y="1930081"/>
                    </a:cubicBezTo>
                    <a:cubicBezTo>
                      <a:pt x="555179" y="1927634"/>
                      <a:pt x="558780" y="1930494"/>
                      <a:pt x="567831" y="1924766"/>
                    </a:cubicBezTo>
                    <a:cubicBezTo>
                      <a:pt x="580965" y="1916450"/>
                      <a:pt x="595207" y="1911512"/>
                      <a:pt x="608831" y="1903849"/>
                    </a:cubicBezTo>
                    <a:cubicBezTo>
                      <a:pt x="627182" y="1893524"/>
                      <a:pt x="644825" y="1881884"/>
                      <a:pt x="663009" y="1871251"/>
                    </a:cubicBezTo>
                    <a:cubicBezTo>
                      <a:pt x="665431" y="1877935"/>
                      <a:pt x="679677" y="1917642"/>
                      <a:pt x="688474" y="1898501"/>
                    </a:cubicBezTo>
                    <a:cubicBezTo>
                      <a:pt x="696132" y="1881833"/>
                      <a:pt x="671274" y="1867568"/>
                      <a:pt x="686384" y="1850697"/>
                    </a:cubicBezTo>
                    <a:cubicBezTo>
                      <a:pt x="700800" y="1834607"/>
                      <a:pt x="703814" y="1851523"/>
                      <a:pt x="717797" y="1858991"/>
                    </a:cubicBezTo>
                    <a:cubicBezTo>
                      <a:pt x="737210" y="1869361"/>
                      <a:pt x="734297" y="1849993"/>
                      <a:pt x="728655" y="1838521"/>
                    </a:cubicBezTo>
                    <a:cubicBezTo>
                      <a:pt x="726397" y="1833933"/>
                      <a:pt x="721652" y="1827016"/>
                      <a:pt x="723048" y="1821665"/>
                    </a:cubicBezTo>
                    <a:cubicBezTo>
                      <a:pt x="725745" y="1811331"/>
                      <a:pt x="734103" y="1817395"/>
                      <a:pt x="740676" y="1818449"/>
                    </a:cubicBezTo>
                    <a:cubicBezTo>
                      <a:pt x="751025" y="1820111"/>
                      <a:pt x="759392" y="1817263"/>
                      <a:pt x="767164" y="1810319"/>
                    </a:cubicBezTo>
                    <a:cubicBezTo>
                      <a:pt x="773644" y="1804527"/>
                      <a:pt x="784361" y="1799527"/>
                      <a:pt x="788278" y="1791894"/>
                    </a:cubicBezTo>
                    <a:cubicBezTo>
                      <a:pt x="790237" y="1788073"/>
                      <a:pt x="790581" y="1782823"/>
                      <a:pt x="792210" y="1778766"/>
                    </a:cubicBezTo>
                    <a:cubicBezTo>
                      <a:pt x="794360" y="1773418"/>
                      <a:pt x="795891" y="1774714"/>
                      <a:pt x="796675" y="1768081"/>
                    </a:cubicBezTo>
                    <a:cubicBezTo>
                      <a:pt x="795924" y="1764650"/>
                      <a:pt x="795628" y="1761176"/>
                      <a:pt x="795778" y="1757660"/>
                    </a:cubicBezTo>
                    <a:cubicBezTo>
                      <a:pt x="797479" y="1757316"/>
                      <a:pt x="799175" y="1756972"/>
                      <a:pt x="800870" y="1756627"/>
                    </a:cubicBezTo>
                    <a:cubicBezTo>
                      <a:pt x="800921" y="1756385"/>
                      <a:pt x="801041" y="1749692"/>
                      <a:pt x="800356" y="1750689"/>
                    </a:cubicBezTo>
                    <a:cubicBezTo>
                      <a:pt x="801941" y="1748387"/>
                      <a:pt x="805347" y="1747410"/>
                      <a:pt x="807305" y="1744215"/>
                    </a:cubicBezTo>
                    <a:cubicBezTo>
                      <a:pt x="809105" y="1741274"/>
                      <a:pt x="807431" y="1735639"/>
                      <a:pt x="808155" y="1732168"/>
                    </a:cubicBezTo>
                    <a:cubicBezTo>
                      <a:pt x="809620" y="1725143"/>
                      <a:pt x="813618" y="1719475"/>
                      <a:pt x="816883" y="1713210"/>
                    </a:cubicBezTo>
                    <a:cubicBezTo>
                      <a:pt x="823794" y="1742451"/>
                      <a:pt x="821793" y="1772944"/>
                      <a:pt x="828396" y="1802201"/>
                    </a:cubicBezTo>
                    <a:cubicBezTo>
                      <a:pt x="833820" y="1826220"/>
                      <a:pt x="846170" y="1847750"/>
                      <a:pt x="860577" y="1867445"/>
                    </a:cubicBezTo>
                    <a:cubicBezTo>
                      <a:pt x="867255" y="1876572"/>
                      <a:pt x="876094" y="1883049"/>
                      <a:pt x="883085" y="1891724"/>
                    </a:cubicBezTo>
                    <a:cubicBezTo>
                      <a:pt x="889000" y="1899064"/>
                      <a:pt x="891957" y="1905529"/>
                      <a:pt x="900689" y="1909868"/>
                    </a:cubicBezTo>
                    <a:cubicBezTo>
                      <a:pt x="906496" y="1912749"/>
                      <a:pt x="913030" y="1914234"/>
                      <a:pt x="919016" y="1916722"/>
                    </a:cubicBezTo>
                    <a:cubicBezTo>
                      <a:pt x="922844" y="1918315"/>
                      <a:pt x="931555" y="1925646"/>
                      <a:pt x="935146" y="1925517"/>
                    </a:cubicBezTo>
                    <a:cubicBezTo>
                      <a:pt x="932018" y="1925631"/>
                      <a:pt x="941025" y="1925909"/>
                      <a:pt x="938938" y="1925553"/>
                    </a:cubicBezTo>
                    <a:cubicBezTo>
                      <a:pt x="939093" y="1925580"/>
                      <a:pt x="937870" y="1921630"/>
                      <a:pt x="938956" y="1921696"/>
                    </a:cubicBezTo>
                    <a:cubicBezTo>
                      <a:pt x="952014" y="1934061"/>
                      <a:pt x="965653" y="1934091"/>
                      <a:pt x="980763" y="1941774"/>
                    </a:cubicBezTo>
                    <a:cubicBezTo>
                      <a:pt x="987685" y="1945296"/>
                      <a:pt x="990275" y="1945077"/>
                      <a:pt x="997655" y="1946380"/>
                    </a:cubicBezTo>
                    <a:cubicBezTo>
                      <a:pt x="1007215" y="1948066"/>
                      <a:pt x="1015262" y="1953522"/>
                      <a:pt x="1024415" y="1954103"/>
                    </a:cubicBezTo>
                    <a:cubicBezTo>
                      <a:pt x="1038508" y="1954998"/>
                      <a:pt x="1054381" y="1956891"/>
                      <a:pt x="1069075" y="1956370"/>
                    </a:cubicBezTo>
                    <a:cubicBezTo>
                      <a:pt x="1073073" y="1956226"/>
                      <a:pt x="1080585" y="1953651"/>
                      <a:pt x="1083721" y="1957148"/>
                    </a:cubicBezTo>
                    <a:cubicBezTo>
                      <a:pt x="1085791" y="1959454"/>
                      <a:pt x="1081864" y="1976145"/>
                      <a:pt x="1081616" y="1979966"/>
                    </a:cubicBezTo>
                    <a:cubicBezTo>
                      <a:pt x="1079033" y="2020042"/>
                      <a:pt x="1084388" y="2062114"/>
                      <a:pt x="1101295" y="2098785"/>
                    </a:cubicBezTo>
                    <a:cubicBezTo>
                      <a:pt x="1115314" y="2129191"/>
                      <a:pt x="1130262" y="2165161"/>
                      <a:pt x="1155058" y="2188381"/>
                    </a:cubicBezTo>
                    <a:cubicBezTo>
                      <a:pt x="1182541" y="2214115"/>
                      <a:pt x="1221041" y="2232253"/>
                      <a:pt x="1257801" y="2239194"/>
                    </a:cubicBezTo>
                    <a:cubicBezTo>
                      <a:pt x="1298502" y="2246878"/>
                      <a:pt x="1338844" y="2241126"/>
                      <a:pt x="1379670" y="2238736"/>
                    </a:cubicBezTo>
                    <a:cubicBezTo>
                      <a:pt x="1421094" y="2236314"/>
                      <a:pt x="1459418" y="2230435"/>
                      <a:pt x="1499365" y="2218427"/>
                    </a:cubicBezTo>
                    <a:cubicBezTo>
                      <a:pt x="1536517" y="2207261"/>
                      <a:pt x="1571703" y="2192708"/>
                      <a:pt x="1607249" y="2177355"/>
                    </a:cubicBezTo>
                    <a:cubicBezTo>
                      <a:pt x="1631425" y="2166916"/>
                      <a:pt x="1662079" y="2151890"/>
                      <a:pt x="1649406" y="2120202"/>
                    </a:cubicBezTo>
                    <a:cubicBezTo>
                      <a:pt x="1646341" y="2112539"/>
                      <a:pt x="1634457" y="2091233"/>
                      <a:pt x="1623944" y="2101744"/>
                    </a:cubicBezTo>
                    <a:cubicBezTo>
                      <a:pt x="1614638" y="2111045"/>
                      <a:pt x="1630190" y="2128646"/>
                      <a:pt x="1637229" y="2134554"/>
                    </a:cubicBezTo>
                    <a:cubicBezTo>
                      <a:pt x="1584179" y="2171554"/>
                      <a:pt x="1519801" y="2183793"/>
                      <a:pt x="1457725" y="2196900"/>
                    </a:cubicBezTo>
                    <a:cubicBezTo>
                      <a:pt x="1423633" y="2204099"/>
                      <a:pt x="1390046" y="2203793"/>
                      <a:pt x="1355371" y="2203895"/>
                    </a:cubicBezTo>
                    <a:cubicBezTo>
                      <a:pt x="1325988" y="2203979"/>
                      <a:pt x="1296606" y="2204824"/>
                      <a:pt x="1267412" y="2200718"/>
                    </a:cubicBezTo>
                    <a:cubicBezTo>
                      <a:pt x="1241002" y="2197005"/>
                      <a:pt x="1210249" y="2190040"/>
                      <a:pt x="1190594" y="2170728"/>
                    </a:cubicBezTo>
                    <a:cubicBezTo>
                      <a:pt x="1170036" y="2150524"/>
                      <a:pt x="1150578" y="2126400"/>
                      <a:pt x="1136545" y="2101196"/>
                    </a:cubicBezTo>
                    <a:cubicBezTo>
                      <a:pt x="1121148" y="2073533"/>
                      <a:pt x="1117413" y="2043624"/>
                      <a:pt x="1116166" y="2012427"/>
                    </a:cubicBezTo>
                    <a:cubicBezTo>
                      <a:pt x="1115511" y="1996005"/>
                      <a:pt x="1114776" y="1979376"/>
                      <a:pt x="1116492" y="1962993"/>
                    </a:cubicBezTo>
                    <a:cubicBezTo>
                      <a:pt x="1117742" y="1951099"/>
                      <a:pt x="1123812" y="1949686"/>
                      <a:pt x="1126823" y="1940289"/>
                    </a:cubicBezTo>
                    <a:cubicBezTo>
                      <a:pt x="1133782" y="1950039"/>
                      <a:pt x="1138363" y="1946437"/>
                      <a:pt x="1146909" y="1940738"/>
                    </a:cubicBezTo>
                    <a:cubicBezTo>
                      <a:pt x="1152429" y="1956160"/>
                      <a:pt x="1149971" y="1972184"/>
                      <a:pt x="1149020" y="1988087"/>
                    </a:cubicBezTo>
                    <a:cubicBezTo>
                      <a:pt x="1148096" y="2003581"/>
                      <a:pt x="1150163" y="2019287"/>
                      <a:pt x="1152058" y="2034673"/>
                    </a:cubicBezTo>
                    <a:cubicBezTo>
                      <a:pt x="1155276" y="2060827"/>
                      <a:pt x="1167805" y="2088104"/>
                      <a:pt x="1183702" y="2109161"/>
                    </a:cubicBezTo>
                    <a:cubicBezTo>
                      <a:pt x="1190887" y="2118681"/>
                      <a:pt x="1201658" y="2122699"/>
                      <a:pt x="1211401" y="2129272"/>
                    </a:cubicBezTo>
                    <a:cubicBezTo>
                      <a:pt x="1223822" y="2137657"/>
                      <a:pt x="1236704" y="2145460"/>
                      <a:pt x="1249670" y="2152983"/>
                    </a:cubicBezTo>
                    <a:cubicBezTo>
                      <a:pt x="1274089" y="2167150"/>
                      <a:pt x="1300739" y="2179259"/>
                      <a:pt x="1328258" y="2181394"/>
                    </a:cubicBezTo>
                    <a:cubicBezTo>
                      <a:pt x="1337902" y="2182143"/>
                      <a:pt x="1344911" y="2187168"/>
                      <a:pt x="1356400" y="2186464"/>
                    </a:cubicBezTo>
                    <a:cubicBezTo>
                      <a:pt x="1363221" y="2186048"/>
                      <a:pt x="1370089" y="2183712"/>
                      <a:pt x="1376895" y="2183898"/>
                    </a:cubicBezTo>
                    <a:cubicBezTo>
                      <a:pt x="1383716" y="2184084"/>
                      <a:pt x="1389574" y="2186267"/>
                      <a:pt x="1396580" y="2185758"/>
                    </a:cubicBezTo>
                    <a:cubicBezTo>
                      <a:pt x="1425694" y="2183649"/>
                      <a:pt x="1455707" y="2174112"/>
                      <a:pt x="1484533" y="2168871"/>
                    </a:cubicBezTo>
                    <a:cubicBezTo>
                      <a:pt x="1515743" y="2163200"/>
                      <a:pt x="1547147" y="2157091"/>
                      <a:pt x="1576942" y="2145895"/>
                    </a:cubicBezTo>
                    <a:cubicBezTo>
                      <a:pt x="1589851" y="2141041"/>
                      <a:pt x="1600512" y="2134782"/>
                      <a:pt x="1607718" y="2122588"/>
                    </a:cubicBezTo>
                    <a:cubicBezTo>
                      <a:pt x="1612865" y="2113878"/>
                      <a:pt x="1611516" y="2098255"/>
                      <a:pt x="1621109" y="2093042"/>
                    </a:cubicBezTo>
                    <a:cubicBezTo>
                      <a:pt x="1614826" y="2084939"/>
                      <a:pt x="1617162" y="2083507"/>
                      <a:pt x="1622589" y="2076260"/>
                    </a:cubicBezTo>
                    <a:cubicBezTo>
                      <a:pt x="1625122" y="2072883"/>
                      <a:pt x="1633300" y="2063938"/>
                      <a:pt x="1623381" y="2064100"/>
                    </a:cubicBezTo>
                    <a:cubicBezTo>
                      <a:pt x="1626396" y="2051044"/>
                      <a:pt x="1621354" y="2038419"/>
                      <a:pt x="1619204" y="2025647"/>
                    </a:cubicBezTo>
                    <a:cubicBezTo>
                      <a:pt x="1618277" y="2020131"/>
                      <a:pt x="1618528" y="2011777"/>
                      <a:pt x="1615116" y="2007028"/>
                    </a:cubicBezTo>
                    <a:cubicBezTo>
                      <a:pt x="1613125" y="2004261"/>
                      <a:pt x="1609814" y="2004207"/>
                      <a:pt x="1608032" y="2002167"/>
                    </a:cubicBezTo>
                    <a:cubicBezTo>
                      <a:pt x="1606193" y="2002126"/>
                      <a:pt x="1604755" y="2001359"/>
                      <a:pt x="1603723" y="1999871"/>
                    </a:cubicBezTo>
                    <a:cubicBezTo>
                      <a:pt x="1603601" y="1997691"/>
                      <a:pt x="1604620" y="1996361"/>
                      <a:pt x="1606782" y="1995885"/>
                    </a:cubicBezTo>
                    <a:cubicBezTo>
                      <a:pt x="1606283" y="1991567"/>
                      <a:pt x="1609477" y="1993118"/>
                      <a:pt x="1606283" y="1986368"/>
                    </a:cubicBezTo>
                    <a:cubicBezTo>
                      <a:pt x="1601926" y="1977154"/>
                      <a:pt x="1593661" y="1969132"/>
                      <a:pt x="1585832" y="1962868"/>
                    </a:cubicBezTo>
                    <a:cubicBezTo>
                      <a:pt x="1579164" y="1957528"/>
                      <a:pt x="1574251" y="1948051"/>
                      <a:pt x="1566554" y="1945203"/>
                    </a:cubicBezTo>
                    <a:cubicBezTo>
                      <a:pt x="1556537" y="1941496"/>
                      <a:pt x="1546032" y="1937468"/>
                      <a:pt x="1535503" y="1934028"/>
                    </a:cubicBezTo>
                    <a:cubicBezTo>
                      <a:pt x="1511637" y="1926224"/>
                      <a:pt x="1487984" y="1923242"/>
                      <a:pt x="1462944" y="1927566"/>
                    </a:cubicBezTo>
                    <a:cubicBezTo>
                      <a:pt x="1451476" y="1929548"/>
                      <a:pt x="1440178" y="1931979"/>
                      <a:pt x="1429103" y="1935525"/>
                    </a:cubicBezTo>
                    <a:cubicBezTo>
                      <a:pt x="1422623" y="1937600"/>
                      <a:pt x="1412710" y="1943203"/>
                      <a:pt x="1406971" y="1937163"/>
                    </a:cubicBezTo>
                    <a:cubicBezTo>
                      <a:pt x="1405001" y="1935091"/>
                      <a:pt x="1400883" y="1917486"/>
                      <a:pt x="1401140" y="1915585"/>
                    </a:cubicBezTo>
                    <a:cubicBezTo>
                      <a:pt x="1402169" y="1907949"/>
                      <a:pt x="1417757" y="1904867"/>
                      <a:pt x="1423445" y="1902202"/>
                    </a:cubicBezTo>
                    <a:cubicBezTo>
                      <a:pt x="1432138" y="1898130"/>
                      <a:pt x="1448231" y="1893776"/>
                      <a:pt x="1453751" y="1885693"/>
                    </a:cubicBezTo>
                    <a:cubicBezTo>
                      <a:pt x="1456066" y="1882307"/>
                      <a:pt x="1453449" y="1867915"/>
                      <a:pt x="1453829" y="1867657"/>
                    </a:cubicBezTo>
                    <a:cubicBezTo>
                      <a:pt x="1457477" y="1865202"/>
                      <a:pt x="1472782" y="1900145"/>
                      <a:pt x="1476950" y="1902529"/>
                    </a:cubicBezTo>
                    <a:cubicBezTo>
                      <a:pt x="1482978" y="1905975"/>
                      <a:pt x="1499912" y="1901421"/>
                      <a:pt x="1506144" y="1900735"/>
                    </a:cubicBezTo>
                    <a:cubicBezTo>
                      <a:pt x="1524735" y="1898690"/>
                      <a:pt x="1543634" y="1897531"/>
                      <a:pt x="1561841" y="1893096"/>
                    </a:cubicBezTo>
                    <a:cubicBezTo>
                      <a:pt x="1596756" y="1884591"/>
                      <a:pt x="1631040" y="1871437"/>
                      <a:pt x="1665018" y="1859812"/>
                    </a:cubicBezTo>
                    <a:cubicBezTo>
                      <a:pt x="1729659" y="1837698"/>
                      <a:pt x="1792066" y="1808552"/>
                      <a:pt x="1850177" y="1772352"/>
                    </a:cubicBezTo>
                    <a:cubicBezTo>
                      <a:pt x="1877316" y="1755442"/>
                      <a:pt x="1904277" y="1733830"/>
                      <a:pt x="1924931" y="1709278"/>
                    </a:cubicBezTo>
                    <a:cubicBezTo>
                      <a:pt x="1934243" y="1698205"/>
                      <a:pt x="1940824" y="1685071"/>
                      <a:pt x="1950333" y="1674213"/>
                    </a:cubicBezTo>
                    <a:cubicBezTo>
                      <a:pt x="1961308" y="1661687"/>
                      <a:pt x="1957848" y="1650386"/>
                      <a:pt x="1962767" y="1634694"/>
                    </a:cubicBezTo>
                    <a:cubicBezTo>
                      <a:pt x="1972725" y="1602938"/>
                      <a:pt x="1984814" y="1574089"/>
                      <a:pt x="1990236" y="1540808"/>
                    </a:cubicBezTo>
                    <a:cubicBezTo>
                      <a:pt x="1995816" y="1506542"/>
                      <a:pt x="1998118" y="1471554"/>
                      <a:pt x="1996572" y="1436863"/>
                    </a:cubicBezTo>
                    <a:cubicBezTo>
                      <a:pt x="1993513" y="1368297"/>
                      <a:pt x="1990188" y="1303290"/>
                      <a:pt x="1960061" y="1240288"/>
                    </a:cubicBezTo>
                    <a:cubicBezTo>
                      <a:pt x="1932448" y="1182554"/>
                      <a:pt x="1896670" y="1126144"/>
                      <a:pt x="1854136" y="1078343"/>
                    </a:cubicBezTo>
                    <a:cubicBezTo>
                      <a:pt x="1844247" y="1067233"/>
                      <a:pt x="1833799" y="1056651"/>
                      <a:pt x="1821652" y="1048009"/>
                    </a:cubicBezTo>
                    <a:cubicBezTo>
                      <a:pt x="1808576" y="1038702"/>
                      <a:pt x="1794184" y="1031404"/>
                      <a:pt x="1782345" y="1020411"/>
                    </a:cubicBezTo>
                    <a:cubicBezTo>
                      <a:pt x="1772633" y="1011392"/>
                      <a:pt x="1764508" y="1000767"/>
                      <a:pt x="1754347" y="992203"/>
                    </a:cubicBezTo>
                    <a:cubicBezTo>
                      <a:pt x="1741875" y="981698"/>
                      <a:pt x="1727040" y="977057"/>
                      <a:pt x="1712432" y="970346"/>
                    </a:cubicBezTo>
                    <a:cubicBezTo>
                      <a:pt x="1698429" y="963917"/>
                      <a:pt x="1685657" y="955556"/>
                      <a:pt x="1671337" y="949702"/>
                    </a:cubicBezTo>
                    <a:cubicBezTo>
                      <a:pt x="1662623" y="946144"/>
                      <a:pt x="1653796" y="942860"/>
                      <a:pt x="1644711" y="940374"/>
                    </a:cubicBezTo>
                    <a:cubicBezTo>
                      <a:pt x="1637998" y="938538"/>
                      <a:pt x="1629078" y="938425"/>
                      <a:pt x="1622939" y="934936"/>
                    </a:cubicBezTo>
                    <a:cubicBezTo>
                      <a:pt x="1613223" y="929417"/>
                      <a:pt x="1603287" y="913358"/>
                      <a:pt x="1596941" y="904287"/>
                    </a:cubicBezTo>
                    <a:cubicBezTo>
                      <a:pt x="1587683" y="891052"/>
                      <a:pt x="1582669" y="875654"/>
                      <a:pt x="1578264" y="860268"/>
                    </a:cubicBezTo>
                    <a:cubicBezTo>
                      <a:pt x="1572905" y="841547"/>
                      <a:pt x="1567924" y="822711"/>
                      <a:pt x="1562685" y="803957"/>
                    </a:cubicBezTo>
                    <a:cubicBezTo>
                      <a:pt x="1560893" y="797548"/>
                      <a:pt x="1554201" y="775245"/>
                      <a:pt x="1567547" y="780656"/>
                    </a:cubicBezTo>
                    <a:cubicBezTo>
                      <a:pt x="1571452" y="782240"/>
                      <a:pt x="1575115" y="789278"/>
                      <a:pt x="1578123" y="792284"/>
                    </a:cubicBezTo>
                    <a:cubicBezTo>
                      <a:pt x="1583823" y="797992"/>
                      <a:pt x="1590862" y="803091"/>
                      <a:pt x="1597934" y="806972"/>
                    </a:cubicBezTo>
                    <a:cubicBezTo>
                      <a:pt x="1609342" y="813231"/>
                      <a:pt x="1621219" y="820765"/>
                      <a:pt x="1632161" y="825080"/>
                    </a:cubicBezTo>
                    <a:cubicBezTo>
                      <a:pt x="1641802" y="828880"/>
                      <a:pt x="1651714" y="836333"/>
                      <a:pt x="1660703" y="841693"/>
                    </a:cubicBezTo>
                    <a:cubicBezTo>
                      <a:pt x="1662067" y="842508"/>
                      <a:pt x="1662467" y="845311"/>
                      <a:pt x="1664226" y="846092"/>
                    </a:cubicBezTo>
                    <a:cubicBezTo>
                      <a:pt x="1668367" y="847931"/>
                      <a:pt x="1671127" y="842858"/>
                      <a:pt x="1675039" y="844101"/>
                    </a:cubicBezTo>
                    <a:cubicBezTo>
                      <a:pt x="1680382" y="845799"/>
                      <a:pt x="1681261" y="850836"/>
                      <a:pt x="1684228" y="854842"/>
                    </a:cubicBezTo>
                    <a:cubicBezTo>
                      <a:pt x="1688528" y="860652"/>
                      <a:pt x="1690756" y="861113"/>
                      <a:pt x="1697322" y="864101"/>
                    </a:cubicBezTo>
                    <a:cubicBezTo>
                      <a:pt x="1704628" y="867428"/>
                      <a:pt x="1709992" y="874001"/>
                      <a:pt x="1717115" y="877259"/>
                    </a:cubicBezTo>
                    <a:cubicBezTo>
                      <a:pt x="1725769" y="881212"/>
                      <a:pt x="1744814" y="878145"/>
                      <a:pt x="1746115" y="891782"/>
                    </a:cubicBezTo>
                    <a:cubicBezTo>
                      <a:pt x="1759562" y="882996"/>
                      <a:pt x="1776430" y="900056"/>
                      <a:pt x="1784824" y="908908"/>
                    </a:cubicBezTo>
                    <a:cubicBezTo>
                      <a:pt x="1793271" y="895933"/>
                      <a:pt x="1808235" y="911124"/>
                      <a:pt x="1821021" y="906818"/>
                    </a:cubicBezTo>
                    <a:cubicBezTo>
                      <a:pt x="1813946" y="916652"/>
                      <a:pt x="1815232" y="915675"/>
                      <a:pt x="1826395" y="916891"/>
                    </a:cubicBezTo>
                    <a:cubicBezTo>
                      <a:pt x="1835817" y="917921"/>
                      <a:pt x="1841460" y="924180"/>
                      <a:pt x="1850772" y="927815"/>
                    </a:cubicBezTo>
                    <a:cubicBezTo>
                      <a:pt x="1857222" y="930331"/>
                      <a:pt x="1864351" y="934568"/>
                      <a:pt x="1871055" y="936341"/>
                    </a:cubicBezTo>
                    <a:cubicBezTo>
                      <a:pt x="1877394" y="938017"/>
                      <a:pt x="1882194" y="934256"/>
                      <a:pt x="1887714" y="935197"/>
                    </a:cubicBezTo>
                    <a:cubicBezTo>
                      <a:pt x="1891521" y="935843"/>
                      <a:pt x="1895139" y="939137"/>
                      <a:pt x="1898760" y="940036"/>
                    </a:cubicBezTo>
                    <a:cubicBezTo>
                      <a:pt x="1903350" y="941180"/>
                      <a:pt x="1909887" y="942566"/>
                      <a:pt x="1915075" y="943797"/>
                    </a:cubicBezTo>
                    <a:cubicBezTo>
                      <a:pt x="1921387" y="945297"/>
                      <a:pt x="1927667" y="943920"/>
                      <a:pt x="1933961" y="945111"/>
                    </a:cubicBezTo>
                    <a:cubicBezTo>
                      <a:pt x="1941309" y="946504"/>
                      <a:pt x="1947648" y="950879"/>
                      <a:pt x="1955106" y="952298"/>
                    </a:cubicBezTo>
                    <a:cubicBezTo>
                      <a:pt x="1963422" y="953882"/>
                      <a:pt x="1972070" y="952825"/>
                      <a:pt x="1980335" y="954841"/>
                    </a:cubicBezTo>
                    <a:cubicBezTo>
                      <a:pt x="1987870" y="956679"/>
                      <a:pt x="1992452" y="958793"/>
                      <a:pt x="2000256" y="958868"/>
                    </a:cubicBezTo>
                    <a:cubicBezTo>
                      <a:pt x="2011897" y="958982"/>
                      <a:pt x="2024890" y="960524"/>
                      <a:pt x="2036385" y="959210"/>
                    </a:cubicBezTo>
                    <a:cubicBezTo>
                      <a:pt x="2042506" y="958509"/>
                      <a:pt x="2045897" y="955404"/>
                      <a:pt x="2052826" y="958440"/>
                    </a:cubicBezTo>
                    <a:cubicBezTo>
                      <a:pt x="2057445" y="960464"/>
                      <a:pt x="2060214" y="966717"/>
                      <a:pt x="2066512" y="963851"/>
                    </a:cubicBezTo>
                    <a:cubicBezTo>
                      <a:pt x="2059865" y="961186"/>
                      <a:pt x="2065699" y="950810"/>
                      <a:pt x="2073028" y="958757"/>
                    </a:cubicBezTo>
                    <a:cubicBezTo>
                      <a:pt x="2074762" y="954302"/>
                      <a:pt x="2075884" y="951813"/>
                      <a:pt x="2080704" y="950349"/>
                    </a:cubicBezTo>
                    <a:cubicBezTo>
                      <a:pt x="2080462" y="954712"/>
                      <a:pt x="2079750" y="959093"/>
                      <a:pt x="2085312" y="960006"/>
                    </a:cubicBezTo>
                    <a:cubicBezTo>
                      <a:pt x="2085737" y="956970"/>
                      <a:pt x="2086167" y="953936"/>
                      <a:pt x="2086592" y="950900"/>
                    </a:cubicBezTo>
                    <a:cubicBezTo>
                      <a:pt x="2098685" y="960105"/>
                      <a:pt x="2101546" y="963357"/>
                      <a:pt x="2112960" y="952122"/>
                    </a:cubicBezTo>
                    <a:cubicBezTo>
                      <a:pt x="2112655" y="955799"/>
                      <a:pt x="2111103" y="959961"/>
                      <a:pt x="2114841" y="962566"/>
                    </a:cubicBezTo>
                    <a:cubicBezTo>
                      <a:pt x="2117233" y="958587"/>
                      <a:pt x="2119628" y="954610"/>
                      <a:pt x="2122021" y="950633"/>
                    </a:cubicBezTo>
                    <a:cubicBezTo>
                      <a:pt x="2126064" y="963468"/>
                      <a:pt x="2145363" y="959039"/>
                      <a:pt x="2154717" y="956763"/>
                    </a:cubicBezTo>
                    <a:cubicBezTo>
                      <a:pt x="2158344" y="955883"/>
                      <a:pt x="2168367" y="954487"/>
                      <a:pt x="2170732" y="951514"/>
                    </a:cubicBezTo>
                    <a:cubicBezTo>
                      <a:pt x="2172374" y="949450"/>
                      <a:pt x="2172174" y="947836"/>
                      <a:pt x="2172781" y="946573"/>
                    </a:cubicBezTo>
                    <a:cubicBezTo>
                      <a:pt x="2173319" y="945450"/>
                      <a:pt x="2167171" y="942689"/>
                      <a:pt x="2172404" y="941075"/>
                    </a:cubicBezTo>
                    <a:cubicBezTo>
                      <a:pt x="2176345" y="939856"/>
                      <a:pt x="2179416" y="948501"/>
                      <a:pt x="2184045" y="948157"/>
                    </a:cubicBezTo>
                    <a:cubicBezTo>
                      <a:pt x="2188172" y="947851"/>
                      <a:pt x="2189840" y="940862"/>
                      <a:pt x="2192810" y="939446"/>
                    </a:cubicBezTo>
                    <a:cubicBezTo>
                      <a:pt x="2193094" y="939311"/>
                      <a:pt x="2195109" y="942264"/>
                      <a:pt x="2196506" y="941617"/>
                    </a:cubicBezTo>
                    <a:cubicBezTo>
                      <a:pt x="2198674" y="940614"/>
                      <a:pt x="2199912" y="937966"/>
                      <a:pt x="2202307" y="937029"/>
                    </a:cubicBezTo>
                    <a:cubicBezTo>
                      <a:pt x="2207498" y="934999"/>
                      <a:pt x="2214208" y="935505"/>
                      <a:pt x="2220018" y="933098"/>
                    </a:cubicBezTo>
                    <a:cubicBezTo>
                      <a:pt x="2227389" y="930043"/>
                      <a:pt x="2234817" y="928588"/>
                      <a:pt x="2242341" y="926072"/>
                    </a:cubicBezTo>
                    <a:cubicBezTo>
                      <a:pt x="2251880" y="922883"/>
                      <a:pt x="2256207" y="916619"/>
                      <a:pt x="2263949" y="911492"/>
                    </a:cubicBezTo>
                    <a:cubicBezTo>
                      <a:pt x="2265764" y="910291"/>
                      <a:pt x="2267654" y="910992"/>
                      <a:pt x="2269436" y="910142"/>
                    </a:cubicBezTo>
                    <a:cubicBezTo>
                      <a:pt x="2271837" y="908998"/>
                      <a:pt x="2274355" y="906312"/>
                      <a:pt x="2277214" y="905045"/>
                    </a:cubicBezTo>
                    <a:cubicBezTo>
                      <a:pt x="2286178" y="901068"/>
                      <a:pt x="2293837" y="898364"/>
                      <a:pt x="2302341" y="892878"/>
                    </a:cubicBezTo>
                    <a:cubicBezTo>
                      <a:pt x="2309924" y="887985"/>
                      <a:pt x="2319936" y="884371"/>
                      <a:pt x="2326688" y="878499"/>
                    </a:cubicBezTo>
                    <a:cubicBezTo>
                      <a:pt x="2332304" y="873612"/>
                      <a:pt x="2335336" y="866476"/>
                      <a:pt x="2340987" y="861502"/>
                    </a:cubicBezTo>
                    <a:cubicBezTo>
                      <a:pt x="2349103" y="854363"/>
                      <a:pt x="2370071" y="845406"/>
                      <a:pt x="2366671" y="831458"/>
                    </a:cubicBezTo>
                    <a:cubicBezTo>
                      <a:pt x="2380244" y="833530"/>
                      <a:pt x="2383566" y="824741"/>
                      <a:pt x="2388548" y="815048"/>
                    </a:cubicBezTo>
                    <a:cubicBezTo>
                      <a:pt x="2393288" y="805828"/>
                      <a:pt x="2403000" y="803064"/>
                      <a:pt x="2409351" y="794656"/>
                    </a:cubicBezTo>
                    <a:cubicBezTo>
                      <a:pt x="2412097" y="791020"/>
                      <a:pt x="2416516" y="785981"/>
                      <a:pt x="2418032" y="781833"/>
                    </a:cubicBezTo>
                    <a:cubicBezTo>
                      <a:pt x="2418935" y="779366"/>
                      <a:pt x="2416672" y="776790"/>
                      <a:pt x="2417282" y="775105"/>
                    </a:cubicBezTo>
                    <a:cubicBezTo>
                      <a:pt x="2420098" y="767358"/>
                      <a:pt x="2430962" y="763974"/>
                      <a:pt x="2435992" y="756988"/>
                    </a:cubicBezTo>
                    <a:cubicBezTo>
                      <a:pt x="2442388" y="748097"/>
                      <a:pt x="2444442" y="736853"/>
                      <a:pt x="2449780" y="727720"/>
                    </a:cubicBezTo>
                    <a:cubicBezTo>
                      <a:pt x="2450830" y="725923"/>
                      <a:pt x="2453416" y="724857"/>
                      <a:pt x="2454418" y="722940"/>
                    </a:cubicBezTo>
                    <a:cubicBezTo>
                      <a:pt x="2455061" y="721710"/>
                      <a:pt x="2453721" y="718658"/>
                      <a:pt x="2454502" y="717448"/>
                    </a:cubicBezTo>
                    <a:cubicBezTo>
                      <a:pt x="2456365" y="714580"/>
                      <a:pt x="2459289" y="713589"/>
                      <a:pt x="2461158" y="710929"/>
                    </a:cubicBezTo>
                    <a:cubicBezTo>
                      <a:pt x="2465682" y="704491"/>
                      <a:pt x="2466508" y="695340"/>
                      <a:pt x="2470575" y="688042"/>
                    </a:cubicBezTo>
                    <a:cubicBezTo>
                      <a:pt x="2471576" y="686246"/>
                      <a:pt x="2475063" y="681224"/>
                      <a:pt x="2475503" y="680155"/>
                    </a:cubicBezTo>
                    <a:cubicBezTo>
                      <a:pt x="2476974" y="676562"/>
                      <a:pt x="2476528" y="674199"/>
                      <a:pt x="2477285" y="670201"/>
                    </a:cubicBezTo>
                    <a:cubicBezTo>
                      <a:pt x="2477512" y="668997"/>
                      <a:pt x="2479835" y="662038"/>
                      <a:pt x="2480311" y="661044"/>
                    </a:cubicBezTo>
                    <a:cubicBezTo>
                      <a:pt x="2481803" y="657939"/>
                      <a:pt x="2483247" y="657481"/>
                      <a:pt x="2485529" y="654073"/>
                    </a:cubicBezTo>
                    <a:cubicBezTo>
                      <a:pt x="2491240" y="645541"/>
                      <a:pt x="2494784" y="632141"/>
                      <a:pt x="2495253" y="621786"/>
                    </a:cubicBezTo>
                    <a:cubicBezTo>
                      <a:pt x="2495454" y="617393"/>
                      <a:pt x="2493991" y="612850"/>
                      <a:pt x="2495582" y="608658"/>
                    </a:cubicBezTo>
                    <a:cubicBezTo>
                      <a:pt x="2496955" y="605038"/>
                      <a:pt x="2501183" y="602801"/>
                      <a:pt x="2502777" y="599007"/>
                    </a:cubicBezTo>
                    <a:cubicBezTo>
                      <a:pt x="2506957" y="589056"/>
                      <a:pt x="2506276" y="574985"/>
                      <a:pt x="2507427" y="564340"/>
                    </a:cubicBezTo>
                    <a:cubicBezTo>
                      <a:pt x="2508677" y="552736"/>
                      <a:pt x="2512388" y="541300"/>
                      <a:pt x="2513413" y="529783"/>
                    </a:cubicBezTo>
                    <a:cubicBezTo>
                      <a:pt x="2513910" y="524207"/>
                      <a:pt x="2511293" y="519269"/>
                      <a:pt x="2511485" y="514020"/>
                    </a:cubicBezTo>
                    <a:cubicBezTo>
                      <a:pt x="2511706" y="508004"/>
                      <a:pt x="2514828" y="506881"/>
                      <a:pt x="2516030" y="501877"/>
                    </a:cubicBezTo>
                    <a:cubicBezTo>
                      <a:pt x="2517402" y="496164"/>
                      <a:pt x="2515393" y="489582"/>
                      <a:pt x="2516619" y="483455"/>
                    </a:cubicBezTo>
                    <a:cubicBezTo>
                      <a:pt x="2517761" y="477757"/>
                      <a:pt x="2519421" y="472480"/>
                      <a:pt x="2519893" y="466635"/>
                    </a:cubicBezTo>
                    <a:cubicBezTo>
                      <a:pt x="2521122" y="451408"/>
                      <a:pt x="2519388" y="435480"/>
                      <a:pt x="2518727" y="420247"/>
                    </a:cubicBezTo>
                    <a:cubicBezTo>
                      <a:pt x="2518470" y="414336"/>
                      <a:pt x="2517680" y="408170"/>
                      <a:pt x="2519245" y="402382"/>
                    </a:cubicBezTo>
                    <a:cubicBezTo>
                      <a:pt x="2520503" y="397725"/>
                      <a:pt x="2525641" y="392518"/>
                      <a:pt x="2525473" y="387466"/>
                    </a:cubicBezTo>
                    <a:cubicBezTo>
                      <a:pt x="2524947" y="371859"/>
                      <a:pt x="2512465" y="385367"/>
                      <a:pt x="2505289" y="384295"/>
                    </a:cubicBezTo>
                    <a:cubicBezTo>
                      <a:pt x="2496949" y="383052"/>
                      <a:pt x="2495412" y="364331"/>
                      <a:pt x="2493214" y="357231"/>
                    </a:cubicBezTo>
                    <a:cubicBezTo>
                      <a:pt x="2487844" y="339884"/>
                      <a:pt x="2482470" y="322540"/>
                      <a:pt x="2477096" y="305195"/>
                    </a:cubicBezTo>
                    <a:cubicBezTo>
                      <a:pt x="2502705" y="298527"/>
                      <a:pt x="2529331" y="300449"/>
                      <a:pt x="2555475" y="298649"/>
                    </a:cubicBezTo>
                    <a:cubicBezTo>
                      <a:pt x="2581164" y="296883"/>
                      <a:pt x="2606247" y="291307"/>
                      <a:pt x="2631156" y="285030"/>
                    </a:cubicBezTo>
                    <a:cubicBezTo>
                      <a:pt x="2652187" y="279730"/>
                      <a:pt x="2675197" y="276658"/>
                      <a:pt x="2694095" y="265342"/>
                    </a:cubicBezTo>
                    <a:cubicBezTo>
                      <a:pt x="2709965" y="255843"/>
                      <a:pt x="2723053" y="234822"/>
                      <a:pt x="2713781" y="216274"/>
                    </a:cubicBezTo>
                    <a:lnTo>
                      <a:pt x="2713781" y="216274"/>
                    </a:lnTo>
                    <a:close/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7B3CA97C-7404-4EC4-B837-4B5E4FED5FC2}"/>
                  </a:ext>
                </a:extLst>
              </p:cNvPr>
              <p:cNvSpPr/>
              <p:nvPr/>
            </p:nvSpPr>
            <p:spPr>
              <a:xfrm>
                <a:off x="1621581" y="2572586"/>
                <a:ext cx="353395" cy="214679"/>
              </a:xfrm>
              <a:custGeom>
                <a:avLst/>
                <a:gdLst>
                  <a:gd name="connsiteX0" fmla="*/ 18988 w 353395"/>
                  <a:gd name="connsiteY0" fmla="*/ 211424 h 214679"/>
                  <a:gd name="connsiteX1" fmla="*/ 34171 w 353395"/>
                  <a:gd name="connsiteY1" fmla="*/ 191903 h 214679"/>
                  <a:gd name="connsiteX2" fmla="*/ 175190 w 353395"/>
                  <a:gd name="connsiteY2" fmla="*/ 92652 h 214679"/>
                  <a:gd name="connsiteX3" fmla="*/ 339213 w 353395"/>
                  <a:gd name="connsiteY3" fmla="*/ 25528 h 214679"/>
                  <a:gd name="connsiteX4" fmla="*/ 353026 w 353395"/>
                  <a:gd name="connsiteY4" fmla="*/ 6998 h 214679"/>
                  <a:gd name="connsiteX5" fmla="*/ 331508 w 353395"/>
                  <a:gd name="connsiteY5" fmla="*/ 3570 h 214679"/>
                  <a:gd name="connsiteX6" fmla="*/ 252997 w 353395"/>
                  <a:gd name="connsiteY6" fmla="*/ 23570 h 214679"/>
                  <a:gd name="connsiteX7" fmla="*/ 99299 w 353395"/>
                  <a:gd name="connsiteY7" fmla="*/ 102441 h 214679"/>
                  <a:gd name="connsiteX8" fmla="*/ 22781 w 353395"/>
                  <a:gd name="connsiteY8" fmla="*/ 167800 h 214679"/>
                  <a:gd name="connsiteX9" fmla="*/ 585 w 353395"/>
                  <a:gd name="connsiteY9" fmla="*/ 199996 h 214679"/>
                  <a:gd name="connsiteX10" fmla="*/ 18988 w 353395"/>
                  <a:gd name="connsiteY10" fmla="*/ 211424 h 21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3395" h="214679">
                    <a:moveTo>
                      <a:pt x="18988" y="211424"/>
                    </a:moveTo>
                    <a:cubicBezTo>
                      <a:pt x="29232" y="206099"/>
                      <a:pt x="26648" y="198740"/>
                      <a:pt x="34171" y="191903"/>
                    </a:cubicBezTo>
                    <a:cubicBezTo>
                      <a:pt x="76270" y="153644"/>
                      <a:pt x="125675" y="120237"/>
                      <a:pt x="175190" y="92652"/>
                    </a:cubicBezTo>
                    <a:cubicBezTo>
                      <a:pt x="227358" y="63588"/>
                      <a:pt x="285890" y="51281"/>
                      <a:pt x="339213" y="25528"/>
                    </a:cubicBezTo>
                    <a:cubicBezTo>
                      <a:pt x="346384" y="22064"/>
                      <a:pt x="355703" y="16648"/>
                      <a:pt x="353026" y="6998"/>
                    </a:cubicBezTo>
                    <a:cubicBezTo>
                      <a:pt x="349899" y="-4280"/>
                      <a:pt x="339162" y="910"/>
                      <a:pt x="331508" y="3570"/>
                    </a:cubicBezTo>
                    <a:cubicBezTo>
                      <a:pt x="306006" y="12440"/>
                      <a:pt x="278863" y="15778"/>
                      <a:pt x="252997" y="23570"/>
                    </a:cubicBezTo>
                    <a:cubicBezTo>
                      <a:pt x="197782" y="40200"/>
                      <a:pt x="146074" y="68878"/>
                      <a:pt x="99299" y="102441"/>
                    </a:cubicBezTo>
                    <a:cubicBezTo>
                      <a:pt x="72087" y="121966"/>
                      <a:pt x="46018" y="143553"/>
                      <a:pt x="22781" y="167800"/>
                    </a:cubicBezTo>
                    <a:cubicBezTo>
                      <a:pt x="14222" y="176725"/>
                      <a:pt x="2811" y="187138"/>
                      <a:pt x="585" y="199996"/>
                    </a:cubicBezTo>
                    <a:cubicBezTo>
                      <a:pt x="-2172" y="215909"/>
                      <a:pt x="7237" y="217533"/>
                      <a:pt x="18988" y="211424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9DDCDA14-D987-43D4-9B99-A9A85D17D97F}"/>
                  </a:ext>
                </a:extLst>
              </p:cNvPr>
              <p:cNvSpPr/>
              <p:nvPr/>
            </p:nvSpPr>
            <p:spPr>
              <a:xfrm>
                <a:off x="1558829" y="3774790"/>
                <a:ext cx="241103" cy="211376"/>
              </a:xfrm>
              <a:custGeom>
                <a:avLst/>
                <a:gdLst>
                  <a:gd name="connsiteX0" fmla="*/ 241202 w 241103"/>
                  <a:gd name="connsiteY0" fmla="*/ 9572 h 211376"/>
                  <a:gd name="connsiteX1" fmla="*/ 217761 w 241103"/>
                  <a:gd name="connsiteY1" fmla="*/ 2512 h 211376"/>
                  <a:gd name="connsiteX2" fmla="*/ 128756 w 241103"/>
                  <a:gd name="connsiteY2" fmla="*/ 33891 h 211376"/>
                  <a:gd name="connsiteX3" fmla="*/ 10504 w 241103"/>
                  <a:gd name="connsiteY3" fmla="*/ 172677 h 211376"/>
                  <a:gd name="connsiteX4" fmla="*/ 4326 w 241103"/>
                  <a:gd name="connsiteY4" fmla="*/ 210467 h 211376"/>
                  <a:gd name="connsiteX5" fmla="*/ 18792 w 241103"/>
                  <a:gd name="connsiteY5" fmla="*/ 196701 h 211376"/>
                  <a:gd name="connsiteX6" fmla="*/ 69976 w 241103"/>
                  <a:gd name="connsiteY6" fmla="*/ 127002 h 211376"/>
                  <a:gd name="connsiteX7" fmla="*/ 221113 w 241103"/>
                  <a:gd name="connsiteY7" fmla="*/ 24570 h 211376"/>
                  <a:gd name="connsiteX8" fmla="*/ 241202 w 241103"/>
                  <a:gd name="connsiteY8" fmla="*/ 9572 h 21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103" h="211376">
                    <a:moveTo>
                      <a:pt x="241202" y="9572"/>
                    </a:moveTo>
                    <a:cubicBezTo>
                      <a:pt x="240954" y="-4491"/>
                      <a:pt x="225640" y="623"/>
                      <a:pt x="217761" y="2512"/>
                    </a:cubicBezTo>
                    <a:cubicBezTo>
                      <a:pt x="185733" y="10200"/>
                      <a:pt x="157102" y="16085"/>
                      <a:pt x="128756" y="33891"/>
                    </a:cubicBezTo>
                    <a:cubicBezTo>
                      <a:pt x="76151" y="66930"/>
                      <a:pt x="36291" y="117127"/>
                      <a:pt x="10504" y="172677"/>
                    </a:cubicBezTo>
                    <a:cubicBezTo>
                      <a:pt x="7071" y="180067"/>
                      <a:pt x="-6755" y="203493"/>
                      <a:pt x="4326" y="210467"/>
                    </a:cubicBezTo>
                    <a:cubicBezTo>
                      <a:pt x="11631" y="215066"/>
                      <a:pt x="16063" y="201672"/>
                      <a:pt x="18792" y="196701"/>
                    </a:cubicBezTo>
                    <a:cubicBezTo>
                      <a:pt x="32681" y="171394"/>
                      <a:pt x="51277" y="148991"/>
                      <a:pt x="69976" y="127002"/>
                    </a:cubicBezTo>
                    <a:cubicBezTo>
                      <a:pt x="111495" y="78179"/>
                      <a:pt x="161401" y="47193"/>
                      <a:pt x="221113" y="24570"/>
                    </a:cubicBezTo>
                    <a:cubicBezTo>
                      <a:pt x="228436" y="21794"/>
                      <a:pt x="241384" y="19795"/>
                      <a:pt x="241202" y="9572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20391B50-F7DA-452B-A47B-9EA679ADD19D}"/>
                  </a:ext>
                </a:extLst>
              </p:cNvPr>
              <p:cNvSpPr/>
              <p:nvPr/>
            </p:nvSpPr>
            <p:spPr>
              <a:xfrm>
                <a:off x="3497548" y="3378459"/>
                <a:ext cx="99082" cy="270826"/>
              </a:xfrm>
              <a:custGeom>
                <a:avLst/>
                <a:gdLst>
                  <a:gd name="connsiteX0" fmla="*/ 72696 w 99082"/>
                  <a:gd name="connsiteY0" fmla="*/ 60507 h 270826"/>
                  <a:gd name="connsiteX1" fmla="*/ 18914 w 99082"/>
                  <a:gd name="connsiteY1" fmla="*/ 1530 h 270826"/>
                  <a:gd name="connsiteX2" fmla="*/ 1154 w 99082"/>
                  <a:gd name="connsiteY2" fmla="*/ 18901 h 270826"/>
                  <a:gd name="connsiteX3" fmla="*/ 23268 w 99082"/>
                  <a:gd name="connsiteY3" fmla="*/ 42937 h 270826"/>
                  <a:gd name="connsiteX4" fmla="*/ 64401 w 99082"/>
                  <a:gd name="connsiteY4" fmla="*/ 116887 h 270826"/>
                  <a:gd name="connsiteX5" fmla="*/ 73874 w 99082"/>
                  <a:gd name="connsiteY5" fmla="*/ 204066 h 270826"/>
                  <a:gd name="connsiteX6" fmla="*/ 67510 w 99082"/>
                  <a:gd name="connsiteY6" fmla="*/ 247471 h 270826"/>
                  <a:gd name="connsiteX7" fmla="*/ 71873 w 99082"/>
                  <a:gd name="connsiteY7" fmla="*/ 269840 h 270826"/>
                  <a:gd name="connsiteX8" fmla="*/ 95144 w 99082"/>
                  <a:gd name="connsiteY8" fmla="*/ 227595 h 270826"/>
                  <a:gd name="connsiteX9" fmla="*/ 95487 w 99082"/>
                  <a:gd name="connsiteY9" fmla="*/ 140195 h 270826"/>
                  <a:gd name="connsiteX10" fmla="*/ 72696 w 99082"/>
                  <a:gd name="connsiteY10" fmla="*/ 60507 h 27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082" h="270826">
                    <a:moveTo>
                      <a:pt x="72696" y="60507"/>
                    </a:moveTo>
                    <a:cubicBezTo>
                      <a:pt x="61617" y="38216"/>
                      <a:pt x="43702" y="10712"/>
                      <a:pt x="18914" y="1530"/>
                    </a:cubicBezTo>
                    <a:cubicBezTo>
                      <a:pt x="5199" y="-3551"/>
                      <a:pt x="-2917" y="4855"/>
                      <a:pt x="1154" y="18901"/>
                    </a:cubicBezTo>
                    <a:cubicBezTo>
                      <a:pt x="4391" y="30072"/>
                      <a:pt x="15197" y="35529"/>
                      <a:pt x="23268" y="42937"/>
                    </a:cubicBezTo>
                    <a:cubicBezTo>
                      <a:pt x="44030" y="61998"/>
                      <a:pt x="56819" y="90460"/>
                      <a:pt x="64401" y="116887"/>
                    </a:cubicBezTo>
                    <a:cubicBezTo>
                      <a:pt x="72417" y="144827"/>
                      <a:pt x="74017" y="175143"/>
                      <a:pt x="73874" y="204066"/>
                    </a:cubicBezTo>
                    <a:cubicBezTo>
                      <a:pt x="73799" y="219338"/>
                      <a:pt x="69724" y="232608"/>
                      <a:pt x="67510" y="247471"/>
                    </a:cubicBezTo>
                    <a:cubicBezTo>
                      <a:pt x="66642" y="253313"/>
                      <a:pt x="65160" y="266193"/>
                      <a:pt x="71873" y="269840"/>
                    </a:cubicBezTo>
                    <a:cubicBezTo>
                      <a:pt x="86752" y="277924"/>
                      <a:pt x="93626" y="235712"/>
                      <a:pt x="95144" y="227595"/>
                    </a:cubicBezTo>
                    <a:cubicBezTo>
                      <a:pt x="100743" y="197655"/>
                      <a:pt x="100202" y="170085"/>
                      <a:pt x="95487" y="140195"/>
                    </a:cubicBezTo>
                    <a:cubicBezTo>
                      <a:pt x="91176" y="112861"/>
                      <a:pt x="85124" y="85509"/>
                      <a:pt x="72696" y="60507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472581D3-2039-4FEB-A624-6BB936E49DF5}"/>
                  </a:ext>
                </a:extLst>
              </p:cNvPr>
              <p:cNvSpPr/>
              <p:nvPr/>
            </p:nvSpPr>
            <p:spPr>
              <a:xfrm>
                <a:off x="3510759" y="2179558"/>
                <a:ext cx="118899" cy="191560"/>
              </a:xfrm>
              <a:custGeom>
                <a:avLst/>
                <a:gdLst>
                  <a:gd name="connsiteX0" fmla="*/ 16924 w 118899"/>
                  <a:gd name="connsiteY0" fmla="*/ 188265 h 191560"/>
                  <a:gd name="connsiteX1" fmla="*/ 20363 w 118899"/>
                  <a:gd name="connsiteY1" fmla="*/ 159368 h 191560"/>
                  <a:gd name="connsiteX2" fmla="*/ 32640 w 118899"/>
                  <a:gd name="connsiteY2" fmla="*/ 131212 h 191560"/>
                  <a:gd name="connsiteX3" fmla="*/ 66632 w 118899"/>
                  <a:gd name="connsiteY3" fmla="*/ 77517 h 191560"/>
                  <a:gd name="connsiteX4" fmla="*/ 108078 w 118899"/>
                  <a:gd name="connsiteY4" fmla="*/ 27605 h 191560"/>
                  <a:gd name="connsiteX5" fmla="*/ 118698 w 118899"/>
                  <a:gd name="connsiteY5" fmla="*/ 6654 h 191560"/>
                  <a:gd name="connsiteX6" fmla="*/ 103067 w 118899"/>
                  <a:gd name="connsiteY6" fmla="*/ 5602 h 191560"/>
                  <a:gd name="connsiteX7" fmla="*/ 24569 w 118899"/>
                  <a:gd name="connsiteY7" fmla="*/ 96465 h 191560"/>
                  <a:gd name="connsiteX8" fmla="*/ 1302 w 118899"/>
                  <a:gd name="connsiteY8" fmla="*/ 148407 h 191560"/>
                  <a:gd name="connsiteX9" fmla="*/ 2417 w 118899"/>
                  <a:gd name="connsiteY9" fmla="*/ 177719 h 191560"/>
                  <a:gd name="connsiteX10" fmla="*/ 16924 w 118899"/>
                  <a:gd name="connsiteY10" fmla="*/ 188265 h 19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899" h="191560">
                    <a:moveTo>
                      <a:pt x="16924" y="188265"/>
                    </a:moveTo>
                    <a:cubicBezTo>
                      <a:pt x="22977" y="180102"/>
                      <a:pt x="18560" y="168675"/>
                      <a:pt x="20363" y="159368"/>
                    </a:cubicBezTo>
                    <a:cubicBezTo>
                      <a:pt x="22250" y="149614"/>
                      <a:pt x="27880" y="139745"/>
                      <a:pt x="32640" y="131212"/>
                    </a:cubicBezTo>
                    <a:cubicBezTo>
                      <a:pt x="42930" y="112790"/>
                      <a:pt x="54405" y="94699"/>
                      <a:pt x="66632" y="77517"/>
                    </a:cubicBezTo>
                    <a:cubicBezTo>
                      <a:pt x="79258" y="59773"/>
                      <a:pt x="94659" y="44654"/>
                      <a:pt x="108078" y="27605"/>
                    </a:cubicBezTo>
                    <a:cubicBezTo>
                      <a:pt x="112617" y="21838"/>
                      <a:pt x="120659" y="13595"/>
                      <a:pt x="118698" y="6654"/>
                    </a:cubicBezTo>
                    <a:cubicBezTo>
                      <a:pt x="115523" y="-4586"/>
                      <a:pt x="108608" y="892"/>
                      <a:pt x="103067" y="5602"/>
                    </a:cubicBezTo>
                    <a:cubicBezTo>
                      <a:pt x="72781" y="31357"/>
                      <a:pt x="46113" y="63112"/>
                      <a:pt x="24569" y="96465"/>
                    </a:cubicBezTo>
                    <a:cubicBezTo>
                      <a:pt x="14345" y="112294"/>
                      <a:pt x="4685" y="129629"/>
                      <a:pt x="1302" y="148407"/>
                    </a:cubicBezTo>
                    <a:cubicBezTo>
                      <a:pt x="-445" y="158105"/>
                      <a:pt x="-460" y="168224"/>
                      <a:pt x="2417" y="177719"/>
                    </a:cubicBezTo>
                    <a:cubicBezTo>
                      <a:pt x="4223" y="183686"/>
                      <a:pt x="9651" y="198073"/>
                      <a:pt x="16924" y="188265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BE7D1573-306D-4975-BE70-35A176156911}"/>
                  </a:ext>
                </a:extLst>
              </p:cNvPr>
              <p:cNvSpPr/>
              <p:nvPr/>
            </p:nvSpPr>
            <p:spPr>
              <a:xfrm>
                <a:off x="1634792" y="3718643"/>
                <a:ext cx="112293" cy="26422"/>
              </a:xfrm>
              <a:custGeom>
                <a:avLst/>
                <a:gdLst>
                  <a:gd name="connsiteX0" fmla="*/ 26473 w 112293"/>
                  <a:gd name="connsiteY0" fmla="*/ 22961 h 26422"/>
                  <a:gd name="connsiteX1" fmla="*/ 72123 w 112293"/>
                  <a:gd name="connsiteY1" fmla="*/ 20276 h 26422"/>
                  <a:gd name="connsiteX2" fmla="*/ 106383 w 112293"/>
                  <a:gd name="connsiteY2" fmla="*/ 14970 h 26422"/>
                  <a:gd name="connsiteX3" fmla="*/ 103615 w 112293"/>
                  <a:gd name="connsiteY3" fmla="*/ 132 h 26422"/>
                  <a:gd name="connsiteX4" fmla="*/ 84928 w 112293"/>
                  <a:gd name="connsiteY4" fmla="*/ 3024 h 26422"/>
                  <a:gd name="connsiteX5" fmla="*/ 67588 w 112293"/>
                  <a:gd name="connsiteY5" fmla="*/ 3115 h 26422"/>
                  <a:gd name="connsiteX6" fmla="*/ 16261 w 112293"/>
                  <a:gd name="connsiteY6" fmla="*/ 8658 h 26422"/>
                  <a:gd name="connsiteX7" fmla="*/ 713 w 112293"/>
                  <a:gd name="connsiteY7" fmla="*/ 19394 h 26422"/>
                  <a:gd name="connsiteX8" fmla="*/ 26473 w 112293"/>
                  <a:gd name="connsiteY8" fmla="*/ 22961 h 2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293" h="26422">
                    <a:moveTo>
                      <a:pt x="26473" y="22961"/>
                    </a:moveTo>
                    <a:cubicBezTo>
                      <a:pt x="41648" y="21558"/>
                      <a:pt x="56911" y="21057"/>
                      <a:pt x="72123" y="20276"/>
                    </a:cubicBezTo>
                    <a:cubicBezTo>
                      <a:pt x="83382" y="19697"/>
                      <a:pt x="96049" y="20391"/>
                      <a:pt x="106383" y="14970"/>
                    </a:cubicBezTo>
                    <a:cubicBezTo>
                      <a:pt x="116783" y="9515"/>
                      <a:pt x="112263" y="1342"/>
                      <a:pt x="103615" y="132"/>
                    </a:cubicBezTo>
                    <a:cubicBezTo>
                      <a:pt x="98645" y="-565"/>
                      <a:pt x="90256" y="2793"/>
                      <a:pt x="84928" y="3024"/>
                    </a:cubicBezTo>
                    <a:cubicBezTo>
                      <a:pt x="79159" y="3271"/>
                      <a:pt x="73360" y="3093"/>
                      <a:pt x="67588" y="3115"/>
                    </a:cubicBezTo>
                    <a:cubicBezTo>
                      <a:pt x="50713" y="3177"/>
                      <a:pt x="32530" y="3049"/>
                      <a:pt x="16261" y="8658"/>
                    </a:cubicBezTo>
                    <a:cubicBezTo>
                      <a:pt x="10948" y="10490"/>
                      <a:pt x="2898" y="13316"/>
                      <a:pt x="713" y="19394"/>
                    </a:cubicBezTo>
                    <a:cubicBezTo>
                      <a:pt x="-3960" y="32384"/>
                      <a:pt x="19434" y="23612"/>
                      <a:pt x="26473" y="22961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D37373B0-7255-4B26-A4DB-29C16A872977}"/>
                  </a:ext>
                </a:extLst>
              </p:cNvPr>
              <p:cNvSpPr/>
              <p:nvPr/>
            </p:nvSpPr>
            <p:spPr>
              <a:xfrm>
                <a:off x="1790022" y="2519742"/>
                <a:ext cx="85871" cy="33027"/>
              </a:xfrm>
              <a:custGeom>
                <a:avLst/>
                <a:gdLst>
                  <a:gd name="connsiteX0" fmla="*/ 4130 w 85871"/>
                  <a:gd name="connsiteY0" fmla="*/ 33065 h 33027"/>
                  <a:gd name="connsiteX1" fmla="*/ 69186 w 85871"/>
                  <a:gd name="connsiteY1" fmla="*/ 19607 h 33027"/>
                  <a:gd name="connsiteX2" fmla="*/ 68903 w 85871"/>
                  <a:gd name="connsiteY2" fmla="*/ 61 h 33027"/>
                  <a:gd name="connsiteX3" fmla="*/ 4130 w 85871"/>
                  <a:gd name="connsiteY3" fmla="*/ 33065 h 3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871" h="33027">
                    <a:moveTo>
                      <a:pt x="4130" y="33065"/>
                    </a:moveTo>
                    <a:cubicBezTo>
                      <a:pt x="26170" y="30422"/>
                      <a:pt x="47471" y="23817"/>
                      <a:pt x="69186" y="19607"/>
                    </a:cubicBezTo>
                    <a:cubicBezTo>
                      <a:pt x="89829" y="15607"/>
                      <a:pt x="93344" y="-670"/>
                      <a:pt x="68903" y="61"/>
                    </a:cubicBezTo>
                    <a:cubicBezTo>
                      <a:pt x="60696" y="306"/>
                      <a:pt x="-18423" y="15316"/>
                      <a:pt x="4130" y="33065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0413A329-A1FA-4AB2-A465-2101F9CFA193}"/>
                  </a:ext>
                </a:extLst>
              </p:cNvPr>
              <p:cNvSpPr/>
              <p:nvPr/>
            </p:nvSpPr>
            <p:spPr>
              <a:xfrm>
                <a:off x="3606539" y="3368551"/>
                <a:ext cx="36330" cy="79266"/>
              </a:xfrm>
              <a:custGeom>
                <a:avLst/>
                <a:gdLst>
                  <a:gd name="connsiteX0" fmla="*/ 8773 w 36330"/>
                  <a:gd name="connsiteY0" fmla="*/ 577 h 79266"/>
                  <a:gd name="connsiteX1" fmla="*/ 6209 w 36330"/>
                  <a:gd name="connsiteY1" fmla="*/ 18374 h 79266"/>
                  <a:gd name="connsiteX2" fmla="*/ 21830 w 36330"/>
                  <a:gd name="connsiteY2" fmla="*/ 47315 h 79266"/>
                  <a:gd name="connsiteX3" fmla="*/ 28108 w 36330"/>
                  <a:gd name="connsiteY3" fmla="*/ 76637 h 79266"/>
                  <a:gd name="connsiteX4" fmla="*/ 35704 w 36330"/>
                  <a:gd name="connsiteY4" fmla="*/ 71707 h 79266"/>
                  <a:gd name="connsiteX5" fmla="*/ 8773 w 36330"/>
                  <a:gd name="connsiteY5" fmla="*/ 577 h 79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330" h="79266">
                    <a:moveTo>
                      <a:pt x="8773" y="577"/>
                    </a:moveTo>
                    <a:cubicBezTo>
                      <a:pt x="-6033" y="-3131"/>
                      <a:pt x="1625" y="13295"/>
                      <a:pt x="6209" y="18374"/>
                    </a:cubicBezTo>
                    <a:cubicBezTo>
                      <a:pt x="14682" y="27763"/>
                      <a:pt x="19312" y="34795"/>
                      <a:pt x="21830" y="47315"/>
                    </a:cubicBezTo>
                    <a:cubicBezTo>
                      <a:pt x="23299" y="54606"/>
                      <a:pt x="21922" y="71063"/>
                      <a:pt x="28108" y="76637"/>
                    </a:cubicBezTo>
                    <a:cubicBezTo>
                      <a:pt x="34201" y="82124"/>
                      <a:pt x="34622" y="78480"/>
                      <a:pt x="35704" y="71707"/>
                    </a:cubicBezTo>
                    <a:cubicBezTo>
                      <a:pt x="38754" y="52613"/>
                      <a:pt x="32661" y="6559"/>
                      <a:pt x="8773" y="577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133C0E27-3B86-4DE0-A7C0-EDE7B65C5184}"/>
                  </a:ext>
                </a:extLst>
              </p:cNvPr>
              <p:cNvSpPr/>
              <p:nvPr/>
            </p:nvSpPr>
            <p:spPr>
              <a:xfrm>
                <a:off x="3441401" y="2262127"/>
                <a:ext cx="19816" cy="69357"/>
              </a:xfrm>
              <a:custGeom>
                <a:avLst/>
                <a:gdLst>
                  <a:gd name="connsiteX0" fmla="*/ 11359 w 19816"/>
                  <a:gd name="connsiteY0" fmla="*/ 67646 h 69357"/>
                  <a:gd name="connsiteX1" fmla="*/ 11551 w 19816"/>
                  <a:gd name="connsiteY1" fmla="*/ 38198 h 69357"/>
                  <a:gd name="connsiteX2" fmla="*/ 15827 w 19816"/>
                  <a:gd name="connsiteY2" fmla="*/ 19079 h 69357"/>
                  <a:gd name="connsiteX3" fmla="*/ 19129 w 19816"/>
                  <a:gd name="connsiteY3" fmla="*/ 1504 h 69357"/>
                  <a:gd name="connsiteX4" fmla="*/ 7228 w 19816"/>
                  <a:gd name="connsiteY4" fmla="*/ 7935 h 69357"/>
                  <a:gd name="connsiteX5" fmla="*/ 414 w 19816"/>
                  <a:gd name="connsiteY5" fmla="*/ 46910 h 69357"/>
                  <a:gd name="connsiteX6" fmla="*/ 11359 w 19816"/>
                  <a:gd name="connsiteY6" fmla="*/ 67646 h 69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6" h="69357">
                    <a:moveTo>
                      <a:pt x="11359" y="67646"/>
                    </a:moveTo>
                    <a:cubicBezTo>
                      <a:pt x="15553" y="63199"/>
                      <a:pt x="11055" y="43864"/>
                      <a:pt x="11551" y="38198"/>
                    </a:cubicBezTo>
                    <a:cubicBezTo>
                      <a:pt x="12155" y="31332"/>
                      <a:pt x="13780" y="25522"/>
                      <a:pt x="15827" y="19079"/>
                    </a:cubicBezTo>
                    <a:cubicBezTo>
                      <a:pt x="16822" y="15955"/>
                      <a:pt x="21825" y="4927"/>
                      <a:pt x="19129" y="1504"/>
                    </a:cubicBezTo>
                    <a:cubicBezTo>
                      <a:pt x="15399" y="-3243"/>
                      <a:pt x="9194" y="4777"/>
                      <a:pt x="7228" y="7935"/>
                    </a:cubicBezTo>
                    <a:cubicBezTo>
                      <a:pt x="843" y="18209"/>
                      <a:pt x="-648" y="35341"/>
                      <a:pt x="414" y="46910"/>
                    </a:cubicBezTo>
                    <a:cubicBezTo>
                      <a:pt x="796" y="51099"/>
                      <a:pt x="3328" y="76151"/>
                      <a:pt x="11359" y="67646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8040B62C-5CAD-4244-9A5F-4DA580A72E37}"/>
                  </a:ext>
                </a:extLst>
              </p:cNvPr>
              <p:cNvSpPr/>
              <p:nvPr/>
            </p:nvSpPr>
            <p:spPr>
              <a:xfrm>
                <a:off x="2500115" y="3913506"/>
                <a:ext cx="118899" cy="122202"/>
              </a:xfrm>
              <a:custGeom>
                <a:avLst/>
                <a:gdLst>
                  <a:gd name="connsiteX0" fmla="*/ 80824 w 118899"/>
                  <a:gd name="connsiteY0" fmla="*/ 46720 h 122202"/>
                  <a:gd name="connsiteX1" fmla="*/ 92097 w 118899"/>
                  <a:gd name="connsiteY1" fmla="*/ 16530 h 122202"/>
                  <a:gd name="connsiteX2" fmla="*/ 72365 w 118899"/>
                  <a:gd name="connsiteY2" fmla="*/ 6284 h 122202"/>
                  <a:gd name="connsiteX3" fmla="*/ 51662 w 118899"/>
                  <a:gd name="connsiteY3" fmla="*/ 25542 h 122202"/>
                  <a:gd name="connsiteX4" fmla="*/ 9017 w 118899"/>
                  <a:gd name="connsiteY4" fmla="*/ 338 h 122202"/>
                  <a:gd name="connsiteX5" fmla="*/ 6377 w 118899"/>
                  <a:gd name="connsiteY5" fmla="*/ 38704 h 122202"/>
                  <a:gd name="connsiteX6" fmla="*/ 17260 w 118899"/>
                  <a:gd name="connsiteY6" fmla="*/ 66252 h 122202"/>
                  <a:gd name="connsiteX7" fmla="*/ 6627 w 118899"/>
                  <a:gd name="connsiteY7" fmla="*/ 103561 h 122202"/>
                  <a:gd name="connsiteX8" fmla="*/ 44740 w 118899"/>
                  <a:gd name="connsiteY8" fmla="*/ 96305 h 122202"/>
                  <a:gd name="connsiteX9" fmla="*/ 65138 w 118899"/>
                  <a:gd name="connsiteY9" fmla="*/ 97337 h 122202"/>
                  <a:gd name="connsiteX10" fmla="*/ 96504 w 118899"/>
                  <a:gd name="connsiteY10" fmla="*/ 117946 h 122202"/>
                  <a:gd name="connsiteX11" fmla="*/ 118995 w 118899"/>
                  <a:gd name="connsiteY11" fmla="*/ 109319 h 122202"/>
                  <a:gd name="connsiteX12" fmla="*/ 99797 w 118899"/>
                  <a:gd name="connsiteY12" fmla="*/ 72598 h 122202"/>
                  <a:gd name="connsiteX13" fmla="*/ 80824 w 118899"/>
                  <a:gd name="connsiteY13" fmla="*/ 46720 h 12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899" h="122202">
                    <a:moveTo>
                      <a:pt x="80824" y="46720"/>
                    </a:moveTo>
                    <a:cubicBezTo>
                      <a:pt x="81521" y="35767"/>
                      <a:pt x="92067" y="28178"/>
                      <a:pt x="92097" y="16530"/>
                    </a:cubicBezTo>
                    <a:cubicBezTo>
                      <a:pt x="92136" y="3445"/>
                      <a:pt x="83330" y="-2221"/>
                      <a:pt x="72365" y="6284"/>
                    </a:cubicBezTo>
                    <a:cubicBezTo>
                      <a:pt x="65753" y="11413"/>
                      <a:pt x="60604" y="23905"/>
                      <a:pt x="51662" y="25542"/>
                    </a:cubicBezTo>
                    <a:cubicBezTo>
                      <a:pt x="33724" y="28831"/>
                      <a:pt x="26687" y="-3390"/>
                      <a:pt x="9017" y="338"/>
                    </a:cubicBezTo>
                    <a:cubicBezTo>
                      <a:pt x="-6277" y="3564"/>
                      <a:pt x="1761" y="29839"/>
                      <a:pt x="6377" y="38704"/>
                    </a:cubicBezTo>
                    <a:cubicBezTo>
                      <a:pt x="11267" y="48101"/>
                      <a:pt x="20151" y="54694"/>
                      <a:pt x="17260" y="66252"/>
                    </a:cubicBezTo>
                    <a:cubicBezTo>
                      <a:pt x="13823" y="79982"/>
                      <a:pt x="2044" y="87893"/>
                      <a:pt x="6627" y="103561"/>
                    </a:cubicBezTo>
                    <a:cubicBezTo>
                      <a:pt x="15140" y="132674"/>
                      <a:pt x="33624" y="105454"/>
                      <a:pt x="44740" y="96305"/>
                    </a:cubicBezTo>
                    <a:cubicBezTo>
                      <a:pt x="52660" y="89784"/>
                      <a:pt x="57447" y="90944"/>
                      <a:pt x="65138" y="97337"/>
                    </a:cubicBezTo>
                    <a:cubicBezTo>
                      <a:pt x="75675" y="106095"/>
                      <a:pt x="83728" y="112044"/>
                      <a:pt x="96504" y="117946"/>
                    </a:cubicBezTo>
                    <a:cubicBezTo>
                      <a:pt x="107774" y="123150"/>
                      <a:pt x="118645" y="126782"/>
                      <a:pt x="118995" y="109319"/>
                    </a:cubicBezTo>
                    <a:cubicBezTo>
                      <a:pt x="119272" y="95584"/>
                      <a:pt x="108901" y="81917"/>
                      <a:pt x="99797" y="72598"/>
                    </a:cubicBezTo>
                    <a:cubicBezTo>
                      <a:pt x="92241" y="64866"/>
                      <a:pt x="80052" y="58911"/>
                      <a:pt x="80824" y="46720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08DF5B67-A251-4260-9199-A7DDAC232D1C}"/>
                  </a:ext>
                </a:extLst>
              </p:cNvPr>
              <p:cNvSpPr/>
              <p:nvPr/>
            </p:nvSpPr>
            <p:spPr>
              <a:xfrm>
                <a:off x="2295344" y="3913506"/>
                <a:ext cx="102385" cy="122202"/>
              </a:xfrm>
              <a:custGeom>
                <a:avLst/>
                <a:gdLst>
                  <a:gd name="connsiteX0" fmla="*/ 88142 w 102385"/>
                  <a:gd name="connsiteY0" fmla="*/ 3287 h 122202"/>
                  <a:gd name="connsiteX1" fmla="*/ 47650 w 102385"/>
                  <a:gd name="connsiteY1" fmla="*/ 29053 h 122202"/>
                  <a:gd name="connsiteX2" fmla="*/ 10505 w 102385"/>
                  <a:gd name="connsiteY2" fmla="*/ 2099 h 122202"/>
                  <a:gd name="connsiteX3" fmla="*/ 1800 w 102385"/>
                  <a:gd name="connsiteY3" fmla="*/ 28768 h 122202"/>
                  <a:gd name="connsiteX4" fmla="*/ 14836 w 102385"/>
                  <a:gd name="connsiteY4" fmla="*/ 53519 h 122202"/>
                  <a:gd name="connsiteX5" fmla="*/ 9254 w 102385"/>
                  <a:gd name="connsiteY5" fmla="*/ 107736 h 122202"/>
                  <a:gd name="connsiteX6" fmla="*/ 49674 w 102385"/>
                  <a:gd name="connsiteY6" fmla="*/ 96458 h 122202"/>
                  <a:gd name="connsiteX7" fmla="*/ 98717 w 102385"/>
                  <a:gd name="connsiteY7" fmla="*/ 118354 h 122202"/>
                  <a:gd name="connsiteX8" fmla="*/ 70627 w 102385"/>
                  <a:gd name="connsiteY8" fmla="*/ 60429 h 122202"/>
                  <a:gd name="connsiteX9" fmla="*/ 88142 w 102385"/>
                  <a:gd name="connsiteY9" fmla="*/ 3287 h 12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385" h="122202">
                    <a:moveTo>
                      <a:pt x="88142" y="3287"/>
                    </a:moveTo>
                    <a:cubicBezTo>
                      <a:pt x="74958" y="-10771"/>
                      <a:pt x="58305" y="25085"/>
                      <a:pt x="47650" y="29053"/>
                    </a:cubicBezTo>
                    <a:cubicBezTo>
                      <a:pt x="30380" y="35483"/>
                      <a:pt x="26406" y="1016"/>
                      <a:pt x="10505" y="2099"/>
                    </a:cubicBezTo>
                    <a:cubicBezTo>
                      <a:pt x="-1870" y="2943"/>
                      <a:pt x="-894" y="20680"/>
                      <a:pt x="1800" y="28768"/>
                    </a:cubicBezTo>
                    <a:cubicBezTo>
                      <a:pt x="4701" y="37476"/>
                      <a:pt x="13382" y="44595"/>
                      <a:pt x="14836" y="53519"/>
                    </a:cubicBezTo>
                    <a:cubicBezTo>
                      <a:pt x="17070" y="67191"/>
                      <a:pt x="-8801" y="94528"/>
                      <a:pt x="9254" y="107736"/>
                    </a:cubicBezTo>
                    <a:cubicBezTo>
                      <a:pt x="24668" y="119015"/>
                      <a:pt x="30407" y="80912"/>
                      <a:pt x="49674" y="96458"/>
                    </a:cubicBezTo>
                    <a:cubicBezTo>
                      <a:pt x="59134" y="104088"/>
                      <a:pt x="85604" y="132487"/>
                      <a:pt x="98717" y="118354"/>
                    </a:cubicBezTo>
                    <a:cubicBezTo>
                      <a:pt x="114214" y="101653"/>
                      <a:pt x="77354" y="73132"/>
                      <a:pt x="70627" y="60429"/>
                    </a:cubicBezTo>
                    <a:cubicBezTo>
                      <a:pt x="61524" y="43228"/>
                      <a:pt x="107463" y="23888"/>
                      <a:pt x="88142" y="3287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D70847AE-1B92-4605-8C9A-77D34F4B1915}"/>
                  </a:ext>
                </a:extLst>
              </p:cNvPr>
              <p:cNvSpPr/>
              <p:nvPr/>
            </p:nvSpPr>
            <p:spPr>
              <a:xfrm>
                <a:off x="2576078" y="3371854"/>
                <a:ext cx="132110" cy="148624"/>
              </a:xfrm>
              <a:custGeom>
                <a:avLst/>
                <a:gdLst>
                  <a:gd name="connsiteX0" fmla="*/ 126816 w 132110"/>
                  <a:gd name="connsiteY0" fmla="*/ 56537 h 148624"/>
                  <a:gd name="connsiteX1" fmla="*/ 112835 w 132110"/>
                  <a:gd name="connsiteY1" fmla="*/ 57454 h 148624"/>
                  <a:gd name="connsiteX2" fmla="*/ 99533 w 132110"/>
                  <a:gd name="connsiteY2" fmla="*/ 54532 h 148624"/>
                  <a:gd name="connsiteX3" fmla="*/ 66879 w 132110"/>
                  <a:gd name="connsiteY3" fmla="*/ 46858 h 148624"/>
                  <a:gd name="connsiteX4" fmla="*/ 62332 w 132110"/>
                  <a:gd name="connsiteY4" fmla="*/ 10694 h 148624"/>
                  <a:gd name="connsiteX5" fmla="*/ 51288 w 132110"/>
                  <a:gd name="connsiteY5" fmla="*/ 569 h 148624"/>
                  <a:gd name="connsiteX6" fmla="*/ 41592 w 132110"/>
                  <a:gd name="connsiteY6" fmla="*/ 26879 h 148624"/>
                  <a:gd name="connsiteX7" fmla="*/ 28210 w 132110"/>
                  <a:gd name="connsiteY7" fmla="*/ 49162 h 148624"/>
                  <a:gd name="connsiteX8" fmla="*/ 5821 w 132110"/>
                  <a:gd name="connsiteY8" fmla="*/ 56965 h 148624"/>
                  <a:gd name="connsiteX9" fmla="*/ 1685 w 132110"/>
                  <a:gd name="connsiteY9" fmla="*/ 76437 h 148624"/>
                  <a:gd name="connsiteX10" fmla="*/ 27128 w 132110"/>
                  <a:gd name="connsiteY10" fmla="*/ 83818 h 148624"/>
                  <a:gd name="connsiteX11" fmla="*/ 39206 w 132110"/>
                  <a:gd name="connsiteY11" fmla="*/ 120393 h 148624"/>
                  <a:gd name="connsiteX12" fmla="*/ 55256 w 132110"/>
                  <a:gd name="connsiteY12" fmla="*/ 148657 h 148624"/>
                  <a:gd name="connsiteX13" fmla="*/ 63453 w 132110"/>
                  <a:gd name="connsiteY13" fmla="*/ 109942 h 148624"/>
                  <a:gd name="connsiteX14" fmla="*/ 70440 w 132110"/>
                  <a:gd name="connsiteY14" fmla="*/ 91010 h 148624"/>
                  <a:gd name="connsiteX15" fmla="*/ 98790 w 132110"/>
                  <a:gd name="connsiteY15" fmla="*/ 92927 h 148624"/>
                  <a:gd name="connsiteX16" fmla="*/ 128786 w 132110"/>
                  <a:gd name="connsiteY16" fmla="*/ 80490 h 148624"/>
                  <a:gd name="connsiteX17" fmla="*/ 126816 w 132110"/>
                  <a:gd name="connsiteY17" fmla="*/ 56537 h 14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2110" h="148624">
                    <a:moveTo>
                      <a:pt x="126816" y="56537"/>
                    </a:moveTo>
                    <a:cubicBezTo>
                      <a:pt x="123037" y="54870"/>
                      <a:pt x="116926" y="57628"/>
                      <a:pt x="112835" y="57454"/>
                    </a:cubicBezTo>
                    <a:cubicBezTo>
                      <a:pt x="108441" y="57267"/>
                      <a:pt x="103867" y="55271"/>
                      <a:pt x="99533" y="54532"/>
                    </a:cubicBezTo>
                    <a:cubicBezTo>
                      <a:pt x="90119" y="52922"/>
                      <a:pt x="73560" y="55249"/>
                      <a:pt x="66879" y="46858"/>
                    </a:cubicBezTo>
                    <a:cubicBezTo>
                      <a:pt x="60064" y="38295"/>
                      <a:pt x="65246" y="21108"/>
                      <a:pt x="62332" y="10694"/>
                    </a:cubicBezTo>
                    <a:cubicBezTo>
                      <a:pt x="60747" y="5031"/>
                      <a:pt x="58913" y="-1958"/>
                      <a:pt x="51288" y="569"/>
                    </a:cubicBezTo>
                    <a:cubicBezTo>
                      <a:pt x="42437" y="3497"/>
                      <a:pt x="42650" y="19752"/>
                      <a:pt x="41592" y="26879"/>
                    </a:cubicBezTo>
                    <a:cubicBezTo>
                      <a:pt x="40037" y="37397"/>
                      <a:pt x="38784" y="45420"/>
                      <a:pt x="28210" y="49162"/>
                    </a:cubicBezTo>
                    <a:cubicBezTo>
                      <a:pt x="20384" y="51930"/>
                      <a:pt x="12148" y="50537"/>
                      <a:pt x="5821" y="56965"/>
                    </a:cubicBezTo>
                    <a:cubicBezTo>
                      <a:pt x="1184" y="61678"/>
                      <a:pt x="-1945" y="70280"/>
                      <a:pt x="1685" y="76437"/>
                    </a:cubicBezTo>
                    <a:cubicBezTo>
                      <a:pt x="7137" y="85685"/>
                      <a:pt x="18940" y="80897"/>
                      <a:pt x="27128" y="83818"/>
                    </a:cubicBezTo>
                    <a:cubicBezTo>
                      <a:pt x="39614" y="88278"/>
                      <a:pt x="36647" y="108679"/>
                      <a:pt x="39206" y="120393"/>
                    </a:cubicBezTo>
                    <a:cubicBezTo>
                      <a:pt x="40843" y="127919"/>
                      <a:pt x="44448" y="148998"/>
                      <a:pt x="55256" y="148657"/>
                    </a:cubicBezTo>
                    <a:cubicBezTo>
                      <a:pt x="69993" y="148199"/>
                      <a:pt x="64272" y="118587"/>
                      <a:pt x="63453" y="109942"/>
                    </a:cubicBezTo>
                    <a:cubicBezTo>
                      <a:pt x="62626" y="101174"/>
                      <a:pt x="60654" y="93735"/>
                      <a:pt x="70440" y="91010"/>
                    </a:cubicBezTo>
                    <a:cubicBezTo>
                      <a:pt x="78706" y="88709"/>
                      <a:pt x="90254" y="92979"/>
                      <a:pt x="98790" y="92927"/>
                    </a:cubicBezTo>
                    <a:cubicBezTo>
                      <a:pt x="109574" y="92861"/>
                      <a:pt x="122279" y="90153"/>
                      <a:pt x="128786" y="80490"/>
                    </a:cubicBezTo>
                    <a:cubicBezTo>
                      <a:pt x="132502" y="74963"/>
                      <a:pt x="134858" y="60086"/>
                      <a:pt x="126816" y="56537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885DB32C-8AA0-40E2-8E39-2FBCAB71E974}"/>
                  </a:ext>
                </a:extLst>
              </p:cNvPr>
              <p:cNvSpPr/>
              <p:nvPr/>
            </p:nvSpPr>
            <p:spPr>
              <a:xfrm>
                <a:off x="3216813" y="3702130"/>
                <a:ext cx="128807" cy="135413"/>
              </a:xfrm>
              <a:custGeom>
                <a:avLst/>
                <a:gdLst>
                  <a:gd name="connsiteX0" fmla="*/ 27649 w 128807"/>
                  <a:gd name="connsiteY0" fmla="*/ 90714 h 135413"/>
                  <a:gd name="connsiteX1" fmla="*/ 52430 w 128807"/>
                  <a:gd name="connsiteY1" fmla="*/ 133090 h 135413"/>
                  <a:gd name="connsiteX2" fmla="*/ 69257 w 128807"/>
                  <a:gd name="connsiteY2" fmla="*/ 105185 h 135413"/>
                  <a:gd name="connsiteX3" fmla="*/ 110152 w 128807"/>
                  <a:gd name="connsiteY3" fmla="*/ 88544 h 135413"/>
                  <a:gd name="connsiteX4" fmla="*/ 122008 w 128807"/>
                  <a:gd name="connsiteY4" fmla="*/ 60192 h 135413"/>
                  <a:gd name="connsiteX5" fmla="*/ 78528 w 128807"/>
                  <a:gd name="connsiteY5" fmla="*/ 53437 h 135413"/>
                  <a:gd name="connsiteX6" fmla="*/ 65542 w 128807"/>
                  <a:gd name="connsiteY6" fmla="*/ 24664 h 135413"/>
                  <a:gd name="connsiteX7" fmla="*/ 57134 w 128807"/>
                  <a:gd name="connsiteY7" fmla="*/ 180 h 135413"/>
                  <a:gd name="connsiteX8" fmla="*/ 43664 w 128807"/>
                  <a:gd name="connsiteY8" fmla="*/ 37515 h 135413"/>
                  <a:gd name="connsiteX9" fmla="*/ 6961 w 128807"/>
                  <a:gd name="connsiteY9" fmla="*/ 61612 h 135413"/>
                  <a:gd name="connsiteX10" fmla="*/ 27649 w 128807"/>
                  <a:gd name="connsiteY10" fmla="*/ 90714 h 13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807" h="135413">
                    <a:moveTo>
                      <a:pt x="27649" y="90714"/>
                    </a:moveTo>
                    <a:cubicBezTo>
                      <a:pt x="51081" y="92736"/>
                      <a:pt x="36881" y="121611"/>
                      <a:pt x="52430" y="133090"/>
                    </a:cubicBezTo>
                    <a:cubicBezTo>
                      <a:pt x="67264" y="144040"/>
                      <a:pt x="69260" y="113814"/>
                      <a:pt x="69257" y="105185"/>
                    </a:cubicBezTo>
                    <a:cubicBezTo>
                      <a:pt x="69248" y="84277"/>
                      <a:pt x="94672" y="92005"/>
                      <a:pt x="110152" y="88544"/>
                    </a:cubicBezTo>
                    <a:cubicBezTo>
                      <a:pt x="123360" y="85594"/>
                      <a:pt x="137783" y="71876"/>
                      <a:pt x="122008" y="60192"/>
                    </a:cubicBezTo>
                    <a:cubicBezTo>
                      <a:pt x="110624" y="51756"/>
                      <a:pt x="91745" y="55670"/>
                      <a:pt x="78528" y="53437"/>
                    </a:cubicBezTo>
                    <a:cubicBezTo>
                      <a:pt x="60617" y="50408"/>
                      <a:pt x="65939" y="38449"/>
                      <a:pt x="65542" y="24664"/>
                    </a:cubicBezTo>
                    <a:cubicBezTo>
                      <a:pt x="65401" y="19614"/>
                      <a:pt x="63658" y="1601"/>
                      <a:pt x="57134" y="180"/>
                    </a:cubicBezTo>
                    <a:cubicBezTo>
                      <a:pt x="45182" y="-2419"/>
                      <a:pt x="44469" y="31132"/>
                      <a:pt x="43664" y="37515"/>
                    </a:cubicBezTo>
                    <a:cubicBezTo>
                      <a:pt x="40256" y="64529"/>
                      <a:pt x="21702" y="48072"/>
                      <a:pt x="6961" y="61612"/>
                    </a:cubicBezTo>
                    <a:cubicBezTo>
                      <a:pt x="-12306" y="79317"/>
                      <a:pt x="13689" y="89508"/>
                      <a:pt x="27649" y="90714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438993BE-80AB-412C-B281-6766D54369E8}"/>
                  </a:ext>
                </a:extLst>
              </p:cNvPr>
              <p:cNvSpPr/>
              <p:nvPr/>
            </p:nvSpPr>
            <p:spPr>
              <a:xfrm>
                <a:off x="1978279" y="3147266"/>
                <a:ext cx="191560" cy="178348"/>
              </a:xfrm>
              <a:custGeom>
                <a:avLst/>
                <a:gdLst>
                  <a:gd name="connsiteX0" fmla="*/ 151748 w 191560"/>
                  <a:gd name="connsiteY0" fmla="*/ 141939 h 178348"/>
                  <a:gd name="connsiteX1" fmla="*/ 40063 w 191560"/>
                  <a:gd name="connsiteY1" fmla="*/ 135345 h 178348"/>
                  <a:gd name="connsiteX2" fmla="*/ 18602 w 191560"/>
                  <a:gd name="connsiteY2" fmla="*/ 87930 h 178348"/>
                  <a:gd name="connsiteX3" fmla="*/ 39422 w 191560"/>
                  <a:gd name="connsiteY3" fmla="*/ 37920 h 178348"/>
                  <a:gd name="connsiteX4" fmla="*/ 89783 w 191560"/>
                  <a:gd name="connsiteY4" fmla="*/ 22576 h 178348"/>
                  <a:gd name="connsiteX5" fmla="*/ 145455 w 191560"/>
                  <a:gd name="connsiteY5" fmla="*/ 46935 h 178348"/>
                  <a:gd name="connsiteX6" fmla="*/ 175577 w 191560"/>
                  <a:gd name="connsiteY6" fmla="*/ 94867 h 178348"/>
                  <a:gd name="connsiteX7" fmla="*/ 151748 w 191560"/>
                  <a:gd name="connsiteY7" fmla="*/ 141939 h 178348"/>
                  <a:gd name="connsiteX8" fmla="*/ 157314 w 191560"/>
                  <a:gd name="connsiteY8" fmla="*/ 22534 h 178348"/>
                  <a:gd name="connsiteX9" fmla="*/ 32341 w 191560"/>
                  <a:gd name="connsiteY9" fmla="*/ 22925 h 178348"/>
                  <a:gd name="connsiteX10" fmla="*/ 24354 w 191560"/>
                  <a:gd name="connsiteY10" fmla="*/ 151570 h 178348"/>
                  <a:gd name="connsiteX11" fmla="*/ 154566 w 191560"/>
                  <a:gd name="connsiteY11" fmla="*/ 153910 h 178348"/>
                  <a:gd name="connsiteX12" fmla="*/ 191370 w 191560"/>
                  <a:gd name="connsiteY12" fmla="*/ 88568 h 178348"/>
                  <a:gd name="connsiteX13" fmla="*/ 157314 w 191560"/>
                  <a:gd name="connsiteY13" fmla="*/ 22534 h 17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560" h="178348">
                    <a:moveTo>
                      <a:pt x="151748" y="141939"/>
                    </a:moveTo>
                    <a:cubicBezTo>
                      <a:pt x="115139" y="171945"/>
                      <a:pt x="73568" y="167645"/>
                      <a:pt x="40063" y="135345"/>
                    </a:cubicBezTo>
                    <a:cubicBezTo>
                      <a:pt x="25895" y="121685"/>
                      <a:pt x="17336" y="107920"/>
                      <a:pt x="18602" y="87930"/>
                    </a:cubicBezTo>
                    <a:cubicBezTo>
                      <a:pt x="19740" y="69943"/>
                      <a:pt x="25021" y="50068"/>
                      <a:pt x="39422" y="37920"/>
                    </a:cubicBezTo>
                    <a:cubicBezTo>
                      <a:pt x="51550" y="27682"/>
                      <a:pt x="74427" y="24008"/>
                      <a:pt x="89783" y="22576"/>
                    </a:cubicBezTo>
                    <a:cubicBezTo>
                      <a:pt x="111309" y="20574"/>
                      <a:pt x="130566" y="32292"/>
                      <a:pt x="145455" y="46935"/>
                    </a:cubicBezTo>
                    <a:cubicBezTo>
                      <a:pt x="158422" y="59687"/>
                      <a:pt x="173577" y="75936"/>
                      <a:pt x="175577" y="94867"/>
                    </a:cubicBezTo>
                    <a:cubicBezTo>
                      <a:pt x="177682" y="114785"/>
                      <a:pt x="166332" y="129981"/>
                      <a:pt x="151748" y="141939"/>
                    </a:cubicBezTo>
                    <a:moveTo>
                      <a:pt x="157314" y="22534"/>
                    </a:moveTo>
                    <a:cubicBezTo>
                      <a:pt x="124477" y="-9089"/>
                      <a:pt x="66245" y="-5913"/>
                      <a:pt x="32341" y="22925"/>
                    </a:cubicBezTo>
                    <a:cubicBezTo>
                      <a:pt x="-5711" y="55294"/>
                      <a:pt x="-12217" y="116105"/>
                      <a:pt x="24354" y="151570"/>
                    </a:cubicBezTo>
                    <a:cubicBezTo>
                      <a:pt x="62894" y="188945"/>
                      <a:pt x="113767" y="184913"/>
                      <a:pt x="154566" y="153910"/>
                    </a:cubicBezTo>
                    <a:cubicBezTo>
                      <a:pt x="176448" y="137282"/>
                      <a:pt x="188322" y="115945"/>
                      <a:pt x="191370" y="88568"/>
                    </a:cubicBezTo>
                    <a:cubicBezTo>
                      <a:pt x="194247" y="62694"/>
                      <a:pt x="175272" y="39827"/>
                      <a:pt x="157314" y="22534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102E139D-2507-42C6-8C38-B60F1E89D5FD}"/>
                  </a:ext>
                </a:extLst>
              </p:cNvPr>
              <p:cNvSpPr/>
              <p:nvPr/>
            </p:nvSpPr>
            <p:spPr>
              <a:xfrm>
                <a:off x="2741216" y="2625430"/>
                <a:ext cx="46238" cy="59449"/>
              </a:xfrm>
              <a:custGeom>
                <a:avLst/>
                <a:gdLst>
                  <a:gd name="connsiteX0" fmla="*/ 29345 w 46238"/>
                  <a:gd name="connsiteY0" fmla="*/ 37 h 59449"/>
                  <a:gd name="connsiteX1" fmla="*/ 28867 w 46238"/>
                  <a:gd name="connsiteY1" fmla="*/ 36972 h 59449"/>
                  <a:gd name="connsiteX2" fmla="*/ 800 w 46238"/>
                  <a:gd name="connsiteY2" fmla="*/ 13450 h 59449"/>
                  <a:gd name="connsiteX3" fmla="*/ 38963 w 46238"/>
                  <a:gd name="connsiteY3" fmla="*/ 56731 h 59449"/>
                  <a:gd name="connsiteX4" fmla="*/ 29345 w 46238"/>
                  <a:gd name="connsiteY4" fmla="*/ 37 h 5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38" h="59449">
                    <a:moveTo>
                      <a:pt x="29345" y="37"/>
                    </a:moveTo>
                    <a:cubicBezTo>
                      <a:pt x="25661" y="12012"/>
                      <a:pt x="28215" y="24771"/>
                      <a:pt x="28867" y="36972"/>
                    </a:cubicBezTo>
                    <a:cubicBezTo>
                      <a:pt x="18459" y="30460"/>
                      <a:pt x="11978" y="18845"/>
                      <a:pt x="800" y="13450"/>
                    </a:cubicBezTo>
                    <a:cubicBezTo>
                      <a:pt x="-4561" y="28260"/>
                      <a:pt x="22150" y="70616"/>
                      <a:pt x="38963" y="56731"/>
                    </a:cubicBezTo>
                    <a:cubicBezTo>
                      <a:pt x="54342" y="44027"/>
                      <a:pt x="42990" y="8572"/>
                      <a:pt x="29345" y="37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D51B4969-C324-4457-9BA3-9BB7F4458B79}"/>
                  </a:ext>
                </a:extLst>
              </p:cNvPr>
              <p:cNvSpPr/>
              <p:nvPr/>
            </p:nvSpPr>
            <p:spPr>
              <a:xfrm>
                <a:off x="2794060" y="2694788"/>
                <a:ext cx="52844" cy="29724"/>
              </a:xfrm>
              <a:custGeom>
                <a:avLst/>
                <a:gdLst>
                  <a:gd name="connsiteX0" fmla="*/ 31124 w 52844"/>
                  <a:gd name="connsiteY0" fmla="*/ 3708 h 29724"/>
                  <a:gd name="connsiteX1" fmla="*/ 6962 w 52844"/>
                  <a:gd name="connsiteY1" fmla="*/ 7522 h 29724"/>
                  <a:gd name="connsiteX2" fmla="*/ 175 w 52844"/>
                  <a:gd name="connsiteY2" fmla="*/ 11671 h 29724"/>
                  <a:gd name="connsiteX3" fmla="*/ 29514 w 52844"/>
                  <a:gd name="connsiteY3" fmla="*/ 29757 h 29724"/>
                  <a:gd name="connsiteX4" fmla="*/ 52875 w 52844"/>
                  <a:gd name="connsiteY4" fmla="*/ 8882 h 29724"/>
                  <a:gd name="connsiteX5" fmla="*/ 31124 w 52844"/>
                  <a:gd name="connsiteY5" fmla="*/ 3708 h 2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844" h="29724">
                    <a:moveTo>
                      <a:pt x="31124" y="3708"/>
                    </a:moveTo>
                    <a:cubicBezTo>
                      <a:pt x="22838" y="6796"/>
                      <a:pt x="15134" y="5940"/>
                      <a:pt x="6962" y="7522"/>
                    </a:cubicBezTo>
                    <a:cubicBezTo>
                      <a:pt x="1569" y="8563"/>
                      <a:pt x="874" y="5498"/>
                      <a:pt x="175" y="11671"/>
                    </a:cubicBezTo>
                    <a:cubicBezTo>
                      <a:pt x="-1312" y="24847"/>
                      <a:pt x="19942" y="29943"/>
                      <a:pt x="29514" y="29757"/>
                    </a:cubicBezTo>
                    <a:cubicBezTo>
                      <a:pt x="41199" y="29530"/>
                      <a:pt x="54005" y="21673"/>
                      <a:pt x="52875" y="8882"/>
                    </a:cubicBezTo>
                    <a:cubicBezTo>
                      <a:pt x="51703" y="-4446"/>
                      <a:pt x="40135" y="350"/>
                      <a:pt x="31124" y="3708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8D0C913D-E4B8-4849-A25A-BA64F32F4D9D}"/>
                  </a:ext>
                </a:extLst>
              </p:cNvPr>
              <p:cNvSpPr/>
              <p:nvPr/>
            </p:nvSpPr>
            <p:spPr>
              <a:xfrm>
                <a:off x="2810574" y="2628733"/>
                <a:ext cx="42935" cy="59449"/>
              </a:xfrm>
              <a:custGeom>
                <a:avLst/>
                <a:gdLst>
                  <a:gd name="connsiteX0" fmla="*/ 21400 w 42935"/>
                  <a:gd name="connsiteY0" fmla="*/ 14391 h 59449"/>
                  <a:gd name="connsiteX1" fmla="*/ 2620 w 42935"/>
                  <a:gd name="connsiteY1" fmla="*/ 289 h 59449"/>
                  <a:gd name="connsiteX2" fmla="*/ 2620 w 42935"/>
                  <a:gd name="connsiteY2" fmla="*/ 10714 h 59449"/>
                  <a:gd name="connsiteX3" fmla="*/ 26865 w 42935"/>
                  <a:gd name="connsiteY3" fmla="*/ 39703 h 59449"/>
                  <a:gd name="connsiteX4" fmla="*/ 11841 w 42935"/>
                  <a:gd name="connsiteY4" fmla="*/ 52893 h 59449"/>
                  <a:gd name="connsiteX5" fmla="*/ 34228 w 42935"/>
                  <a:gd name="connsiteY5" fmla="*/ 56631 h 59449"/>
                  <a:gd name="connsiteX6" fmla="*/ 21400 w 42935"/>
                  <a:gd name="connsiteY6" fmla="*/ 14391 h 5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35" h="59449">
                    <a:moveTo>
                      <a:pt x="21400" y="14391"/>
                    </a:moveTo>
                    <a:cubicBezTo>
                      <a:pt x="17641" y="10977"/>
                      <a:pt x="8979" y="-1917"/>
                      <a:pt x="2620" y="289"/>
                    </a:cubicBezTo>
                    <a:cubicBezTo>
                      <a:pt x="-2252" y="1979"/>
                      <a:pt x="1191" y="7800"/>
                      <a:pt x="2620" y="10714"/>
                    </a:cubicBezTo>
                    <a:cubicBezTo>
                      <a:pt x="7973" y="21642"/>
                      <a:pt x="18474" y="30939"/>
                      <a:pt x="26865" y="39703"/>
                    </a:cubicBezTo>
                    <a:cubicBezTo>
                      <a:pt x="20652" y="41910"/>
                      <a:pt x="8681" y="43330"/>
                      <a:pt x="11841" y="52893"/>
                    </a:cubicBezTo>
                    <a:cubicBezTo>
                      <a:pt x="14749" y="61678"/>
                      <a:pt x="27917" y="60328"/>
                      <a:pt x="34228" y="56631"/>
                    </a:cubicBezTo>
                    <a:cubicBezTo>
                      <a:pt x="55845" y="43956"/>
                      <a:pt x="32217" y="24211"/>
                      <a:pt x="21400" y="14391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4641DE34-C2B8-4C93-A224-11A36D344C9C}"/>
                  </a:ext>
                </a:extLst>
              </p:cNvPr>
              <p:cNvSpPr/>
              <p:nvPr/>
            </p:nvSpPr>
            <p:spPr>
              <a:xfrm>
                <a:off x="2830391" y="2605613"/>
                <a:ext cx="36330" cy="49541"/>
              </a:xfrm>
              <a:custGeom>
                <a:avLst/>
                <a:gdLst>
                  <a:gd name="connsiteX0" fmla="*/ 23407 w 36330"/>
                  <a:gd name="connsiteY0" fmla="*/ 16768 h 49541"/>
                  <a:gd name="connsiteX1" fmla="*/ 22419 w 36330"/>
                  <a:gd name="connsiteY1" fmla="*/ 34154 h 49541"/>
                  <a:gd name="connsiteX2" fmla="*/ 4416 w 36330"/>
                  <a:gd name="connsiteY2" fmla="*/ 1864 h 49541"/>
                  <a:gd name="connsiteX3" fmla="*/ 30127 w 36330"/>
                  <a:gd name="connsiteY3" fmla="*/ 49181 h 49541"/>
                  <a:gd name="connsiteX4" fmla="*/ 33828 w 36330"/>
                  <a:gd name="connsiteY4" fmla="*/ 16876 h 49541"/>
                  <a:gd name="connsiteX5" fmla="*/ 25799 w 36330"/>
                  <a:gd name="connsiteY5" fmla="*/ 292 h 49541"/>
                  <a:gd name="connsiteX6" fmla="*/ 23407 w 36330"/>
                  <a:gd name="connsiteY6" fmla="*/ 16768 h 4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30" h="49541">
                    <a:moveTo>
                      <a:pt x="23407" y="16768"/>
                    </a:moveTo>
                    <a:cubicBezTo>
                      <a:pt x="24888" y="22802"/>
                      <a:pt x="25682" y="28498"/>
                      <a:pt x="22419" y="34154"/>
                    </a:cubicBezTo>
                    <a:lnTo>
                      <a:pt x="4416" y="1864"/>
                    </a:lnTo>
                    <a:cubicBezTo>
                      <a:pt x="-10066" y="7809"/>
                      <a:pt x="15332" y="54332"/>
                      <a:pt x="30127" y="49181"/>
                    </a:cubicBezTo>
                    <a:cubicBezTo>
                      <a:pt x="40357" y="45620"/>
                      <a:pt x="35444" y="23755"/>
                      <a:pt x="33828" y="16876"/>
                    </a:cubicBezTo>
                    <a:cubicBezTo>
                      <a:pt x="32963" y="13193"/>
                      <a:pt x="30906" y="1481"/>
                      <a:pt x="25799" y="292"/>
                    </a:cubicBezTo>
                    <a:cubicBezTo>
                      <a:pt x="15757" y="-2046"/>
                      <a:pt x="22311" y="12319"/>
                      <a:pt x="23407" y="16768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11E3221A-6E70-4F6B-968C-10244A143037}"/>
                  </a:ext>
                </a:extLst>
              </p:cNvPr>
              <p:cNvSpPr/>
              <p:nvPr/>
            </p:nvSpPr>
            <p:spPr>
              <a:xfrm>
                <a:off x="2017912" y="3180294"/>
                <a:ext cx="95779" cy="115596"/>
              </a:xfrm>
              <a:custGeom>
                <a:avLst/>
                <a:gdLst>
                  <a:gd name="connsiteX0" fmla="*/ 93137 w 95779"/>
                  <a:gd name="connsiteY0" fmla="*/ 93396 h 115596"/>
                  <a:gd name="connsiteX1" fmla="*/ 62119 w 95779"/>
                  <a:gd name="connsiteY1" fmla="*/ 101708 h 115596"/>
                  <a:gd name="connsiteX2" fmla="*/ 42826 w 95779"/>
                  <a:gd name="connsiteY2" fmla="*/ 74090 h 115596"/>
                  <a:gd name="connsiteX3" fmla="*/ 16473 w 95779"/>
                  <a:gd name="connsiteY3" fmla="*/ 59472 h 115596"/>
                  <a:gd name="connsiteX4" fmla="*/ 32813 w 95779"/>
                  <a:gd name="connsiteY4" fmla="*/ 51637 h 115596"/>
                  <a:gd name="connsiteX5" fmla="*/ 24637 w 95779"/>
                  <a:gd name="connsiteY5" fmla="*/ 36734 h 115596"/>
                  <a:gd name="connsiteX6" fmla="*/ 44542 w 95779"/>
                  <a:gd name="connsiteY6" fmla="*/ 34318 h 115596"/>
                  <a:gd name="connsiteX7" fmla="*/ 55809 w 95779"/>
                  <a:gd name="connsiteY7" fmla="*/ 55756 h 115596"/>
                  <a:gd name="connsiteX8" fmla="*/ 66790 w 95779"/>
                  <a:gd name="connsiteY8" fmla="*/ 26711 h 115596"/>
                  <a:gd name="connsiteX9" fmla="*/ 75105 w 95779"/>
                  <a:gd name="connsiteY9" fmla="*/ 15352 h 115596"/>
                  <a:gd name="connsiteX10" fmla="*/ 61573 w 95779"/>
                  <a:gd name="connsiteY10" fmla="*/ 10478 h 115596"/>
                  <a:gd name="connsiteX11" fmla="*/ 54974 w 95779"/>
                  <a:gd name="connsiteY11" fmla="*/ 106 h 115596"/>
                  <a:gd name="connsiteX12" fmla="*/ 46312 w 95779"/>
                  <a:gd name="connsiteY12" fmla="*/ 12462 h 115596"/>
                  <a:gd name="connsiteX13" fmla="*/ 24402 w 95779"/>
                  <a:gd name="connsiteY13" fmla="*/ 36615 h 115596"/>
                  <a:gd name="connsiteX14" fmla="*/ 603 w 95779"/>
                  <a:gd name="connsiteY14" fmla="*/ 42931 h 115596"/>
                  <a:gd name="connsiteX15" fmla="*/ 6400 w 95779"/>
                  <a:gd name="connsiteY15" fmla="*/ 52051 h 115596"/>
                  <a:gd name="connsiteX16" fmla="*/ 5236 w 95779"/>
                  <a:gd name="connsiteY16" fmla="*/ 63280 h 115596"/>
                  <a:gd name="connsiteX17" fmla="*/ 9027 w 95779"/>
                  <a:gd name="connsiteY17" fmla="*/ 81810 h 115596"/>
                  <a:gd name="connsiteX18" fmla="*/ 30629 w 95779"/>
                  <a:gd name="connsiteY18" fmla="*/ 86684 h 115596"/>
                  <a:gd name="connsiteX19" fmla="*/ 41438 w 95779"/>
                  <a:gd name="connsiteY19" fmla="*/ 106671 h 115596"/>
                  <a:gd name="connsiteX20" fmla="*/ 66727 w 95779"/>
                  <a:gd name="connsiteY20" fmla="*/ 110458 h 115596"/>
                  <a:gd name="connsiteX21" fmla="*/ 87136 w 95779"/>
                  <a:gd name="connsiteY21" fmla="*/ 115634 h 115596"/>
                  <a:gd name="connsiteX22" fmla="*/ 93137 w 95779"/>
                  <a:gd name="connsiteY22" fmla="*/ 93396 h 11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5779" h="115596">
                    <a:moveTo>
                      <a:pt x="93137" y="93396"/>
                    </a:moveTo>
                    <a:cubicBezTo>
                      <a:pt x="84786" y="87240"/>
                      <a:pt x="70949" y="101658"/>
                      <a:pt x="62119" y="101708"/>
                    </a:cubicBezTo>
                    <a:cubicBezTo>
                      <a:pt x="44276" y="101806"/>
                      <a:pt x="53994" y="80874"/>
                      <a:pt x="42826" y="74090"/>
                    </a:cubicBezTo>
                    <a:cubicBezTo>
                      <a:pt x="37002" y="70552"/>
                      <a:pt x="12621" y="74120"/>
                      <a:pt x="16473" y="59472"/>
                    </a:cubicBezTo>
                    <a:cubicBezTo>
                      <a:pt x="18789" y="50660"/>
                      <a:pt x="27849" y="57020"/>
                      <a:pt x="32813" y="51637"/>
                    </a:cubicBezTo>
                    <a:cubicBezTo>
                      <a:pt x="39041" y="44889"/>
                      <a:pt x="30162" y="39505"/>
                      <a:pt x="24637" y="36734"/>
                    </a:cubicBezTo>
                    <a:cubicBezTo>
                      <a:pt x="27062" y="33500"/>
                      <a:pt x="41031" y="32079"/>
                      <a:pt x="44542" y="34318"/>
                    </a:cubicBezTo>
                    <a:cubicBezTo>
                      <a:pt x="50601" y="38185"/>
                      <a:pt x="50251" y="49783"/>
                      <a:pt x="55809" y="55756"/>
                    </a:cubicBezTo>
                    <a:cubicBezTo>
                      <a:pt x="63020" y="46547"/>
                      <a:pt x="59109" y="34978"/>
                      <a:pt x="66790" y="26711"/>
                    </a:cubicBezTo>
                    <a:cubicBezTo>
                      <a:pt x="69773" y="23495"/>
                      <a:pt x="78498" y="21082"/>
                      <a:pt x="75105" y="15352"/>
                    </a:cubicBezTo>
                    <a:cubicBezTo>
                      <a:pt x="73139" y="12024"/>
                      <a:pt x="64522" y="13123"/>
                      <a:pt x="61573" y="10478"/>
                    </a:cubicBezTo>
                    <a:cubicBezTo>
                      <a:pt x="59000" y="8169"/>
                      <a:pt x="59127" y="725"/>
                      <a:pt x="54974" y="106"/>
                    </a:cubicBezTo>
                    <a:cubicBezTo>
                      <a:pt x="48185" y="-904"/>
                      <a:pt x="48351" y="9466"/>
                      <a:pt x="46312" y="12462"/>
                    </a:cubicBezTo>
                    <a:cubicBezTo>
                      <a:pt x="40181" y="21461"/>
                      <a:pt x="13234" y="18358"/>
                      <a:pt x="24402" y="36615"/>
                    </a:cubicBezTo>
                    <a:cubicBezTo>
                      <a:pt x="16961" y="32902"/>
                      <a:pt x="-3336" y="29968"/>
                      <a:pt x="603" y="42931"/>
                    </a:cubicBezTo>
                    <a:cubicBezTo>
                      <a:pt x="1610" y="46245"/>
                      <a:pt x="5447" y="48273"/>
                      <a:pt x="6400" y="52051"/>
                    </a:cubicBezTo>
                    <a:cubicBezTo>
                      <a:pt x="7226" y="55326"/>
                      <a:pt x="5407" y="59993"/>
                      <a:pt x="5236" y="63280"/>
                    </a:cubicBezTo>
                    <a:cubicBezTo>
                      <a:pt x="4913" y="69510"/>
                      <a:pt x="4415" y="76797"/>
                      <a:pt x="9027" y="81810"/>
                    </a:cubicBezTo>
                    <a:cubicBezTo>
                      <a:pt x="15363" y="88700"/>
                      <a:pt x="23832" y="83687"/>
                      <a:pt x="30629" y="86684"/>
                    </a:cubicBezTo>
                    <a:cubicBezTo>
                      <a:pt x="39891" y="90764"/>
                      <a:pt x="36553" y="99250"/>
                      <a:pt x="41438" y="106671"/>
                    </a:cubicBezTo>
                    <a:cubicBezTo>
                      <a:pt x="47835" y="116377"/>
                      <a:pt x="57670" y="113395"/>
                      <a:pt x="66727" y="110458"/>
                    </a:cubicBezTo>
                    <a:cubicBezTo>
                      <a:pt x="77527" y="106955"/>
                      <a:pt x="79234" y="106638"/>
                      <a:pt x="87136" y="115634"/>
                    </a:cubicBezTo>
                    <a:cubicBezTo>
                      <a:pt x="90749" y="110964"/>
                      <a:pt x="100647" y="98933"/>
                      <a:pt x="93137" y="93396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96FEEB78-3D3C-4FEB-B7FA-A4726C4FBF12}"/>
                  </a:ext>
                </a:extLst>
              </p:cNvPr>
              <p:cNvSpPr/>
              <p:nvPr/>
            </p:nvSpPr>
            <p:spPr>
              <a:xfrm>
                <a:off x="2090573" y="3216624"/>
                <a:ext cx="49541" cy="49541"/>
              </a:xfrm>
              <a:custGeom>
                <a:avLst/>
                <a:gdLst>
                  <a:gd name="connsiteX0" fmla="*/ 34998 w 49541"/>
                  <a:gd name="connsiteY0" fmla="*/ 19163 h 49541"/>
                  <a:gd name="connsiteX1" fmla="*/ 19115 w 49541"/>
                  <a:gd name="connsiteY1" fmla="*/ 2869 h 49541"/>
                  <a:gd name="connsiteX2" fmla="*/ 14776 w 49541"/>
                  <a:gd name="connsiteY2" fmla="*/ 19877 h 49541"/>
                  <a:gd name="connsiteX3" fmla="*/ 5037 w 49541"/>
                  <a:gd name="connsiteY3" fmla="*/ 23123 h 49541"/>
                  <a:gd name="connsiteX4" fmla="*/ 101 w 49541"/>
                  <a:gd name="connsiteY4" fmla="*/ 30969 h 49541"/>
                  <a:gd name="connsiteX5" fmla="*/ 16022 w 49541"/>
                  <a:gd name="connsiteY5" fmla="*/ 32718 h 49541"/>
                  <a:gd name="connsiteX6" fmla="*/ 20719 w 49541"/>
                  <a:gd name="connsiteY6" fmla="*/ 49528 h 49541"/>
                  <a:gd name="connsiteX7" fmla="*/ 29494 w 49541"/>
                  <a:gd name="connsiteY7" fmla="*/ 31164 h 49541"/>
                  <a:gd name="connsiteX8" fmla="*/ 49480 w 49541"/>
                  <a:gd name="connsiteY8" fmla="*/ 22991 h 49541"/>
                  <a:gd name="connsiteX9" fmla="*/ 34998 w 49541"/>
                  <a:gd name="connsiteY9" fmla="*/ 19163 h 4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41" h="49541">
                    <a:moveTo>
                      <a:pt x="34998" y="19163"/>
                    </a:moveTo>
                    <a:cubicBezTo>
                      <a:pt x="26285" y="17552"/>
                      <a:pt x="29718" y="-8414"/>
                      <a:pt x="19115" y="2869"/>
                    </a:cubicBezTo>
                    <a:cubicBezTo>
                      <a:pt x="15140" y="7096"/>
                      <a:pt x="19211" y="15347"/>
                      <a:pt x="14776" y="19877"/>
                    </a:cubicBezTo>
                    <a:cubicBezTo>
                      <a:pt x="11796" y="22922"/>
                      <a:pt x="8016" y="21125"/>
                      <a:pt x="5037" y="23123"/>
                    </a:cubicBezTo>
                    <a:cubicBezTo>
                      <a:pt x="2358" y="24915"/>
                      <a:pt x="1679" y="28347"/>
                      <a:pt x="101" y="30969"/>
                    </a:cubicBezTo>
                    <a:cubicBezTo>
                      <a:pt x="5707" y="33492"/>
                      <a:pt x="10037" y="33819"/>
                      <a:pt x="16022" y="32718"/>
                    </a:cubicBezTo>
                    <a:cubicBezTo>
                      <a:pt x="16022" y="37227"/>
                      <a:pt x="13028" y="50497"/>
                      <a:pt x="20719" y="49528"/>
                    </a:cubicBezTo>
                    <a:cubicBezTo>
                      <a:pt x="27875" y="48625"/>
                      <a:pt x="25854" y="35304"/>
                      <a:pt x="29494" y="31164"/>
                    </a:cubicBezTo>
                    <a:cubicBezTo>
                      <a:pt x="33192" y="26955"/>
                      <a:pt x="48094" y="28908"/>
                      <a:pt x="49480" y="22991"/>
                    </a:cubicBezTo>
                    <a:cubicBezTo>
                      <a:pt x="51196" y="15665"/>
                      <a:pt x="38807" y="19868"/>
                      <a:pt x="34998" y="19163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14785811-967D-4339-864A-0F61F76E66B0}"/>
              </a:ext>
            </a:extLst>
          </p:cNvPr>
          <p:cNvGrpSpPr/>
          <p:nvPr/>
        </p:nvGrpSpPr>
        <p:grpSpPr>
          <a:xfrm>
            <a:off x="1608371" y="4397777"/>
            <a:ext cx="3552664" cy="1259400"/>
            <a:chOff x="1526947" y="2489775"/>
            <a:chExt cx="3552664" cy="1259400"/>
          </a:xfrm>
        </p:grpSpPr>
        <p:sp>
          <p:nvSpPr>
            <p:cNvPr id="120" name="Object 8015">
              <a:extLst>
                <a:ext uri="{FF2B5EF4-FFF2-40B4-BE49-F238E27FC236}">
                  <a16:creationId xmlns:a16="http://schemas.microsoft.com/office/drawing/2014/main" id="{6B52649B-2052-4F50-872D-5078248E1A58}"/>
                </a:ext>
              </a:extLst>
            </p:cNvPr>
            <p:cNvSpPr txBox="1"/>
            <p:nvPr/>
          </p:nvSpPr>
          <p:spPr>
            <a:xfrm>
              <a:off x="1526947" y="2536282"/>
              <a:ext cx="996276" cy="924268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r>
                <a:rPr lang="zh-CN" altLang="en-US" sz="2400" b="1" spc="96" dirty="0">
                  <a:latin typeface="Arial" panose="020B0604020202020204" pitchFamily="34" charset="0"/>
                  <a:ea typeface="+mj-ea"/>
                  <a:cs typeface="阿里巴巴普惠体 Medium" panose="00020600040101010101" pitchFamily="18" charset="-122"/>
                  <a:sym typeface="Arial" panose="020B0604020202020204" pitchFamily="34" charset="0"/>
                </a:rPr>
                <a:t>练习演讲</a:t>
              </a:r>
            </a:p>
          </p:txBody>
        </p:sp>
        <p:sp>
          <p:nvSpPr>
            <p:cNvPr id="121" name="Object 2015">
              <a:extLst>
                <a:ext uri="{FF2B5EF4-FFF2-40B4-BE49-F238E27FC236}">
                  <a16:creationId xmlns:a16="http://schemas.microsoft.com/office/drawing/2014/main" id="{993219CF-B3FE-4D97-B3ED-C7F5035ED83D}"/>
                </a:ext>
              </a:extLst>
            </p:cNvPr>
            <p:cNvSpPr txBox="1"/>
            <p:nvPr/>
          </p:nvSpPr>
          <p:spPr>
            <a:xfrm>
              <a:off x="2459159" y="2489775"/>
              <a:ext cx="2620452" cy="12594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2000" dirty="0">
                  <a:latin typeface="Arial" panose="020B0604020202020204" pitchFamily="34" charset="0"/>
                  <a:cs typeface="阿里巴巴普惠体 Light" panose="00020600040101010101" pitchFamily="18" charset="-122"/>
                  <a:sym typeface="Arial" panose="020B0604020202020204" pitchFamily="34" charset="0"/>
                </a:rPr>
                <a:t>如何练习有草稿还是即兴的演讲？</a:t>
              </a:r>
              <a:endParaRPr lang="zh-CN" altLang="en-US" sz="700" dirty="0">
                <a:latin typeface="Arial" panose="020B0604020202020204" pitchFamily="34" charset="0"/>
                <a:cs typeface="阿里巴巴普惠体 Light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D941040E-C0B6-4658-B51A-6CEECBECC2B8}"/>
              </a:ext>
            </a:extLst>
          </p:cNvPr>
          <p:cNvGrpSpPr/>
          <p:nvPr/>
        </p:nvGrpSpPr>
        <p:grpSpPr>
          <a:xfrm>
            <a:off x="7154377" y="4403296"/>
            <a:ext cx="3555550" cy="1259400"/>
            <a:chOff x="7219269" y="2504528"/>
            <a:chExt cx="3555550" cy="1259400"/>
          </a:xfrm>
        </p:grpSpPr>
        <p:sp>
          <p:nvSpPr>
            <p:cNvPr id="129" name="Object 8015">
              <a:extLst>
                <a:ext uri="{FF2B5EF4-FFF2-40B4-BE49-F238E27FC236}">
                  <a16:creationId xmlns:a16="http://schemas.microsoft.com/office/drawing/2014/main" id="{7682EBAE-6EDB-4BCC-A7E9-290604602525}"/>
                </a:ext>
              </a:extLst>
            </p:cNvPr>
            <p:cNvSpPr txBox="1"/>
            <p:nvPr/>
          </p:nvSpPr>
          <p:spPr>
            <a:xfrm>
              <a:off x="9828735" y="2517019"/>
              <a:ext cx="946084" cy="924268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r>
                <a:rPr lang="zh-CN" altLang="en-US" sz="2400" b="1" spc="96" dirty="0">
                  <a:latin typeface="Arial" panose="020B0604020202020204" pitchFamily="34" charset="0"/>
                  <a:ea typeface="+mj-ea"/>
                  <a:cs typeface="阿里巴巴普惠体 Medium" panose="00020600040101010101" pitchFamily="18" charset="-122"/>
                  <a:sym typeface="Arial" panose="020B0604020202020204" pitchFamily="34" charset="0"/>
                </a:rPr>
                <a:t>如何影响</a:t>
              </a:r>
            </a:p>
          </p:txBody>
        </p:sp>
        <p:sp>
          <p:nvSpPr>
            <p:cNvPr id="130" name="Object 2015">
              <a:extLst>
                <a:ext uri="{FF2B5EF4-FFF2-40B4-BE49-F238E27FC236}">
                  <a16:creationId xmlns:a16="http://schemas.microsoft.com/office/drawing/2014/main" id="{9314D5B2-80F4-4308-A4DB-3EFC1A358250}"/>
                </a:ext>
              </a:extLst>
            </p:cNvPr>
            <p:cNvSpPr txBox="1"/>
            <p:nvPr/>
          </p:nvSpPr>
          <p:spPr>
            <a:xfrm>
              <a:off x="7219269" y="2504528"/>
              <a:ext cx="2595755" cy="12594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dirty="0">
                  <a:latin typeface="Arial" panose="020B0604020202020204" pitchFamily="34" charset="0"/>
                  <a:cs typeface="阿里巴巴普惠体 Light" panose="00020600040101010101" pitchFamily="18" charset="-122"/>
                  <a:sym typeface="Arial" panose="020B0604020202020204" pitchFamily="34" charset="0"/>
                </a:rPr>
                <a:t>如何在开场与收尾从而产生巨大的影响力</a:t>
              </a:r>
              <a:endParaRPr lang="zh-CN" altLang="en-US" sz="700" dirty="0">
                <a:latin typeface="Arial" panose="020B0604020202020204" pitchFamily="34" charset="0"/>
                <a:cs typeface="阿里巴巴普惠体 Light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2" name="矩形: 圆角 131">
            <a:extLst>
              <a:ext uri="{FF2B5EF4-FFF2-40B4-BE49-F238E27FC236}">
                <a16:creationId xmlns:a16="http://schemas.microsoft.com/office/drawing/2014/main" id="{A8FD424A-FF21-4AC0-8609-3E5775DB68ED}"/>
              </a:ext>
            </a:extLst>
          </p:cNvPr>
          <p:cNvSpPr/>
          <p:nvPr/>
        </p:nvSpPr>
        <p:spPr>
          <a:xfrm flipV="1">
            <a:off x="-59960" y="6689093"/>
            <a:ext cx="12351895" cy="17730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74E98E16-50FD-45FB-A98E-73E7BC85326A}"/>
              </a:ext>
            </a:extLst>
          </p:cNvPr>
          <p:cNvSpPr/>
          <p:nvPr/>
        </p:nvSpPr>
        <p:spPr>
          <a:xfrm>
            <a:off x="-973394" y="2036875"/>
            <a:ext cx="5140660" cy="3581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C9C3EC5-7B62-405C-8812-9F5F12D32DB0}"/>
              </a:ext>
            </a:extLst>
          </p:cNvPr>
          <p:cNvSpPr/>
          <p:nvPr/>
        </p:nvSpPr>
        <p:spPr>
          <a:xfrm>
            <a:off x="-973394" y="2033849"/>
            <a:ext cx="5017947" cy="36716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图形 8">
            <a:extLst>
              <a:ext uri="{FF2B5EF4-FFF2-40B4-BE49-F238E27FC236}">
                <a16:creationId xmlns:a16="http://schemas.microsoft.com/office/drawing/2014/main" id="{F1516472-0F2E-47A4-914A-6E388CA6CECF}"/>
              </a:ext>
            </a:extLst>
          </p:cNvPr>
          <p:cNvGrpSpPr/>
          <p:nvPr/>
        </p:nvGrpSpPr>
        <p:grpSpPr>
          <a:xfrm>
            <a:off x="806088" y="560087"/>
            <a:ext cx="3849330" cy="5759450"/>
            <a:chOff x="9279339" y="3578353"/>
            <a:chExt cx="3468163" cy="4947507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484184A5-20B2-4172-9954-3A242AA3D155}"/>
                </a:ext>
              </a:extLst>
            </p:cNvPr>
            <p:cNvSpPr/>
            <p:nvPr/>
          </p:nvSpPr>
          <p:spPr>
            <a:xfrm>
              <a:off x="9919042" y="6041898"/>
              <a:ext cx="1599262" cy="2130082"/>
            </a:xfrm>
            <a:custGeom>
              <a:avLst/>
              <a:gdLst>
                <a:gd name="connsiteX0" fmla="*/ 1219515 w 1599262"/>
                <a:gd name="connsiteY0" fmla="*/ 14 h 2130082"/>
                <a:gd name="connsiteX1" fmla="*/ 1220565 w 1599262"/>
                <a:gd name="connsiteY1" fmla="*/ 139 h 2130082"/>
                <a:gd name="connsiteX2" fmla="*/ 1271308 w 1599262"/>
                <a:gd name="connsiteY2" fmla="*/ 58957 h 2130082"/>
                <a:gd name="connsiteX3" fmla="*/ 1371158 w 1599262"/>
                <a:gd name="connsiteY3" fmla="*/ 178603 h 2130082"/>
                <a:gd name="connsiteX4" fmla="*/ 1413179 w 1599262"/>
                <a:gd name="connsiteY4" fmla="*/ 229799 h 2130082"/>
                <a:gd name="connsiteX5" fmla="*/ 1427342 w 1599262"/>
                <a:gd name="connsiteY5" fmla="*/ 278838 h 2130082"/>
                <a:gd name="connsiteX6" fmla="*/ 1573824 w 1599262"/>
                <a:gd name="connsiteY6" fmla="*/ 851372 h 2130082"/>
                <a:gd name="connsiteX7" fmla="*/ 1595081 w 1599262"/>
                <a:gd name="connsiteY7" fmla="*/ 976846 h 2130082"/>
                <a:gd name="connsiteX8" fmla="*/ 1594454 w 1599262"/>
                <a:gd name="connsiteY8" fmla="*/ 1048423 h 2130082"/>
                <a:gd name="connsiteX9" fmla="*/ 1529929 w 1599262"/>
                <a:gd name="connsiteY9" fmla="*/ 1087576 h 2130082"/>
                <a:gd name="connsiteX10" fmla="*/ 1401689 w 1599262"/>
                <a:gd name="connsiteY10" fmla="*/ 1116734 h 2130082"/>
                <a:gd name="connsiteX11" fmla="*/ 1087796 w 1599262"/>
                <a:gd name="connsiteY11" fmla="*/ 1152875 h 2130082"/>
                <a:gd name="connsiteX12" fmla="*/ 990885 w 1599262"/>
                <a:gd name="connsiteY12" fmla="*/ 1159673 h 2130082"/>
                <a:gd name="connsiteX13" fmla="*/ 975436 w 1599262"/>
                <a:gd name="connsiteY13" fmla="*/ 1167860 h 2130082"/>
                <a:gd name="connsiteX14" fmla="*/ 972395 w 1599262"/>
                <a:gd name="connsiteY14" fmla="*/ 1227217 h 2130082"/>
                <a:gd name="connsiteX15" fmla="*/ 966796 w 1599262"/>
                <a:gd name="connsiteY15" fmla="*/ 1336545 h 2130082"/>
                <a:gd name="connsiteX16" fmla="*/ 966796 w 1599262"/>
                <a:gd name="connsiteY16" fmla="*/ 1336545 h 2130082"/>
                <a:gd name="connsiteX17" fmla="*/ 951525 w 1599262"/>
                <a:gd name="connsiteY17" fmla="*/ 1634756 h 2130082"/>
                <a:gd name="connsiteX18" fmla="*/ 936038 w 1599262"/>
                <a:gd name="connsiteY18" fmla="*/ 1937096 h 2130082"/>
                <a:gd name="connsiteX19" fmla="*/ 930179 w 1599262"/>
                <a:gd name="connsiteY19" fmla="*/ 2051656 h 2130082"/>
                <a:gd name="connsiteX20" fmla="*/ 926771 w 1599262"/>
                <a:gd name="connsiteY20" fmla="*/ 2118179 h 2130082"/>
                <a:gd name="connsiteX21" fmla="*/ 911113 w 1599262"/>
                <a:gd name="connsiteY21" fmla="*/ 2129607 h 2130082"/>
                <a:gd name="connsiteX22" fmla="*/ 782253 w 1599262"/>
                <a:gd name="connsiteY22" fmla="*/ 2124996 h 2130082"/>
                <a:gd name="connsiteX23" fmla="*/ 637797 w 1599262"/>
                <a:gd name="connsiteY23" fmla="*/ 2119834 h 2130082"/>
                <a:gd name="connsiteX24" fmla="*/ 603137 w 1599262"/>
                <a:gd name="connsiteY24" fmla="*/ 2113379 h 2130082"/>
                <a:gd name="connsiteX25" fmla="*/ 601053 w 1599262"/>
                <a:gd name="connsiteY25" fmla="*/ 2054960 h 2130082"/>
                <a:gd name="connsiteX26" fmla="*/ 597044 w 1599262"/>
                <a:gd name="connsiteY26" fmla="*/ 1942879 h 2130082"/>
                <a:gd name="connsiteX27" fmla="*/ 586041 w 1599262"/>
                <a:gd name="connsiteY27" fmla="*/ 1635213 h 2130082"/>
                <a:gd name="connsiteX28" fmla="*/ 571023 w 1599262"/>
                <a:gd name="connsiteY28" fmla="*/ 1215605 h 2130082"/>
                <a:gd name="connsiteX29" fmla="*/ 410384 w 1599262"/>
                <a:gd name="connsiteY29" fmla="*/ 1247934 h 2130082"/>
                <a:gd name="connsiteX30" fmla="*/ 173014 w 1599262"/>
                <a:gd name="connsiteY30" fmla="*/ 1295699 h 2130082"/>
                <a:gd name="connsiteX31" fmla="*/ 56156 w 1599262"/>
                <a:gd name="connsiteY31" fmla="*/ 1314292 h 2130082"/>
                <a:gd name="connsiteX32" fmla="*/ 1462 w 1599262"/>
                <a:gd name="connsiteY32" fmla="*/ 1257726 h 2130082"/>
                <a:gd name="connsiteX33" fmla="*/ 600 w 1599262"/>
                <a:gd name="connsiteY33" fmla="*/ 1143781 h 2130082"/>
                <a:gd name="connsiteX34" fmla="*/ 5560 w 1599262"/>
                <a:gd name="connsiteY34" fmla="*/ 957828 h 2130082"/>
                <a:gd name="connsiteX35" fmla="*/ 322714 w 1599262"/>
                <a:gd name="connsiteY35" fmla="*/ 929259 h 2130082"/>
                <a:gd name="connsiteX36" fmla="*/ 491587 w 1599262"/>
                <a:gd name="connsiteY36" fmla="*/ 914046 h 2130082"/>
                <a:gd name="connsiteX37" fmla="*/ 541557 w 1599262"/>
                <a:gd name="connsiteY37" fmla="*/ 905732 h 2130082"/>
                <a:gd name="connsiteX38" fmla="*/ 540290 w 1599262"/>
                <a:gd name="connsiteY38" fmla="*/ 824604 h 2130082"/>
                <a:gd name="connsiteX39" fmla="*/ 540290 w 1599262"/>
                <a:gd name="connsiteY39" fmla="*/ 824604 h 2130082"/>
                <a:gd name="connsiteX40" fmla="*/ 537769 w 1599262"/>
                <a:gd name="connsiteY40" fmla="*/ 664531 h 2130082"/>
                <a:gd name="connsiteX41" fmla="*/ 537769 w 1599262"/>
                <a:gd name="connsiteY41" fmla="*/ 664531 h 2130082"/>
                <a:gd name="connsiteX42" fmla="*/ 528528 w 1599262"/>
                <a:gd name="connsiteY42" fmla="*/ 75553 h 2130082"/>
                <a:gd name="connsiteX43" fmla="*/ 604461 w 1599262"/>
                <a:gd name="connsiteY43" fmla="*/ 77849 h 2130082"/>
                <a:gd name="connsiteX44" fmla="*/ 935392 w 1599262"/>
                <a:gd name="connsiteY44" fmla="*/ 82072 h 2130082"/>
                <a:gd name="connsiteX45" fmla="*/ 1095119 w 1599262"/>
                <a:gd name="connsiteY45" fmla="*/ 47891 h 2130082"/>
                <a:gd name="connsiteX46" fmla="*/ 1177525 w 1599262"/>
                <a:gd name="connsiteY46" fmla="*/ 17661 h 2130082"/>
                <a:gd name="connsiteX47" fmla="*/ 1220565 w 1599262"/>
                <a:gd name="connsiteY47" fmla="*/ 139 h 2130082"/>
                <a:gd name="connsiteX48" fmla="*/ 1071262 w 1599262"/>
                <a:gd name="connsiteY48" fmla="*/ 548077 h 2130082"/>
                <a:gd name="connsiteX49" fmla="*/ 1015005 w 1599262"/>
                <a:gd name="connsiteY49" fmla="*/ 823229 h 2130082"/>
                <a:gd name="connsiteX50" fmla="*/ 1207512 w 1599262"/>
                <a:gd name="connsiteY50" fmla="*/ 810472 h 2130082"/>
                <a:gd name="connsiteX51" fmla="*/ 1071262 w 1599262"/>
                <a:gd name="connsiteY51" fmla="*/ 548077 h 213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599262" h="2130082">
                  <a:moveTo>
                    <a:pt x="1219515" y="14"/>
                  </a:moveTo>
                  <a:lnTo>
                    <a:pt x="1220565" y="139"/>
                  </a:lnTo>
                  <a:cubicBezTo>
                    <a:pt x="1235774" y="3082"/>
                    <a:pt x="1260983" y="46591"/>
                    <a:pt x="1271308" y="58957"/>
                  </a:cubicBezTo>
                  <a:cubicBezTo>
                    <a:pt x="1304587" y="98839"/>
                    <a:pt x="1337873" y="138721"/>
                    <a:pt x="1371158" y="178603"/>
                  </a:cubicBezTo>
                  <a:cubicBezTo>
                    <a:pt x="1384479" y="194565"/>
                    <a:pt x="1403690" y="211326"/>
                    <a:pt x="1413179" y="229799"/>
                  </a:cubicBezTo>
                  <a:cubicBezTo>
                    <a:pt x="1420482" y="244010"/>
                    <a:pt x="1422984" y="263606"/>
                    <a:pt x="1427342" y="278838"/>
                  </a:cubicBezTo>
                  <a:cubicBezTo>
                    <a:pt x="1481466" y="468044"/>
                    <a:pt x="1534400" y="658475"/>
                    <a:pt x="1573824" y="851372"/>
                  </a:cubicBezTo>
                  <a:cubicBezTo>
                    <a:pt x="1582312" y="892890"/>
                    <a:pt x="1590362" y="934700"/>
                    <a:pt x="1595081" y="976846"/>
                  </a:cubicBezTo>
                  <a:cubicBezTo>
                    <a:pt x="1597406" y="997678"/>
                    <a:pt x="1603525" y="1028289"/>
                    <a:pt x="1594454" y="1048423"/>
                  </a:cubicBezTo>
                  <a:cubicBezTo>
                    <a:pt x="1584225" y="1071113"/>
                    <a:pt x="1551313" y="1080543"/>
                    <a:pt x="1529929" y="1087576"/>
                  </a:cubicBezTo>
                  <a:cubicBezTo>
                    <a:pt x="1488333" y="1101267"/>
                    <a:pt x="1444780" y="1109416"/>
                    <a:pt x="1401689" y="1116734"/>
                  </a:cubicBezTo>
                  <a:cubicBezTo>
                    <a:pt x="1297860" y="1134357"/>
                    <a:pt x="1192733" y="1144593"/>
                    <a:pt x="1087796" y="1152875"/>
                  </a:cubicBezTo>
                  <a:cubicBezTo>
                    <a:pt x="1055740" y="1155405"/>
                    <a:pt x="1022739" y="1155361"/>
                    <a:pt x="990885" y="1159673"/>
                  </a:cubicBezTo>
                  <a:cubicBezTo>
                    <a:pt x="975670" y="1161727"/>
                    <a:pt x="980231" y="1157643"/>
                    <a:pt x="975436" y="1167860"/>
                  </a:cubicBezTo>
                  <a:cubicBezTo>
                    <a:pt x="968760" y="1182071"/>
                    <a:pt x="973187" y="1211724"/>
                    <a:pt x="972395" y="1227217"/>
                  </a:cubicBezTo>
                  <a:cubicBezTo>
                    <a:pt x="970527" y="1263661"/>
                    <a:pt x="968665" y="1300100"/>
                    <a:pt x="966796" y="1336545"/>
                  </a:cubicBezTo>
                  <a:lnTo>
                    <a:pt x="966796" y="1336545"/>
                  </a:lnTo>
                  <a:lnTo>
                    <a:pt x="951525" y="1634756"/>
                  </a:lnTo>
                  <a:cubicBezTo>
                    <a:pt x="946362" y="1735536"/>
                    <a:pt x="941206" y="1836316"/>
                    <a:pt x="936038" y="1937096"/>
                  </a:cubicBezTo>
                  <a:cubicBezTo>
                    <a:pt x="934087" y="1975279"/>
                    <a:pt x="932130" y="2013467"/>
                    <a:pt x="930179" y="2051656"/>
                  </a:cubicBezTo>
                  <a:cubicBezTo>
                    <a:pt x="929134" y="2072063"/>
                    <a:pt x="932244" y="2098419"/>
                    <a:pt x="926771" y="2118179"/>
                  </a:cubicBezTo>
                  <a:cubicBezTo>
                    <a:pt x="922629" y="2133126"/>
                    <a:pt x="929438" y="2128718"/>
                    <a:pt x="911113" y="2129607"/>
                  </a:cubicBezTo>
                  <a:cubicBezTo>
                    <a:pt x="868675" y="2131655"/>
                    <a:pt x="824704" y="2126518"/>
                    <a:pt x="782253" y="2124996"/>
                  </a:cubicBezTo>
                  <a:cubicBezTo>
                    <a:pt x="734107" y="2123278"/>
                    <a:pt x="685955" y="2121553"/>
                    <a:pt x="637797" y="2119834"/>
                  </a:cubicBezTo>
                  <a:cubicBezTo>
                    <a:pt x="624046" y="2119340"/>
                    <a:pt x="608679" y="2123239"/>
                    <a:pt x="603137" y="2113379"/>
                  </a:cubicBezTo>
                  <a:cubicBezTo>
                    <a:pt x="596391" y="2101374"/>
                    <a:pt x="601528" y="2068366"/>
                    <a:pt x="601053" y="2054960"/>
                  </a:cubicBezTo>
                  <a:cubicBezTo>
                    <a:pt x="599717" y="2017602"/>
                    <a:pt x="598380" y="1980238"/>
                    <a:pt x="597044" y="1942879"/>
                  </a:cubicBezTo>
                  <a:cubicBezTo>
                    <a:pt x="593376" y="1840324"/>
                    <a:pt x="589709" y="1737768"/>
                    <a:pt x="586041" y="1635213"/>
                  </a:cubicBezTo>
                  <a:cubicBezTo>
                    <a:pt x="581037" y="1495350"/>
                    <a:pt x="576027" y="1355481"/>
                    <a:pt x="571023" y="1215605"/>
                  </a:cubicBezTo>
                  <a:cubicBezTo>
                    <a:pt x="517481" y="1226386"/>
                    <a:pt x="463933" y="1237160"/>
                    <a:pt x="410384" y="1247934"/>
                  </a:cubicBezTo>
                  <a:cubicBezTo>
                    <a:pt x="331265" y="1263858"/>
                    <a:pt x="252140" y="1279782"/>
                    <a:pt x="173014" y="1295699"/>
                  </a:cubicBezTo>
                  <a:cubicBezTo>
                    <a:pt x="136726" y="1303004"/>
                    <a:pt x="93629" y="1319670"/>
                    <a:pt x="56156" y="1314292"/>
                  </a:cubicBezTo>
                  <a:cubicBezTo>
                    <a:pt x="18937" y="1308953"/>
                    <a:pt x="3552" y="1293055"/>
                    <a:pt x="1462" y="1257726"/>
                  </a:cubicBezTo>
                  <a:cubicBezTo>
                    <a:pt x="-781" y="1219854"/>
                    <a:pt x="93" y="1181684"/>
                    <a:pt x="600" y="1143781"/>
                  </a:cubicBezTo>
                  <a:cubicBezTo>
                    <a:pt x="1436" y="1081780"/>
                    <a:pt x="3216" y="1019791"/>
                    <a:pt x="5560" y="957828"/>
                  </a:cubicBezTo>
                  <a:cubicBezTo>
                    <a:pt x="111276" y="948309"/>
                    <a:pt x="216998" y="938784"/>
                    <a:pt x="322714" y="929259"/>
                  </a:cubicBezTo>
                  <a:cubicBezTo>
                    <a:pt x="379005" y="924186"/>
                    <a:pt x="435303" y="919119"/>
                    <a:pt x="491587" y="914046"/>
                  </a:cubicBezTo>
                  <a:cubicBezTo>
                    <a:pt x="504363" y="912898"/>
                    <a:pt x="535856" y="915364"/>
                    <a:pt x="541557" y="905732"/>
                  </a:cubicBezTo>
                  <a:cubicBezTo>
                    <a:pt x="550425" y="890759"/>
                    <a:pt x="540556" y="841536"/>
                    <a:pt x="540290" y="824604"/>
                  </a:cubicBezTo>
                  <a:lnTo>
                    <a:pt x="540290" y="824604"/>
                  </a:lnTo>
                  <a:lnTo>
                    <a:pt x="537769" y="664531"/>
                  </a:lnTo>
                  <a:lnTo>
                    <a:pt x="537769" y="664531"/>
                  </a:lnTo>
                  <a:lnTo>
                    <a:pt x="528528" y="75553"/>
                  </a:lnTo>
                  <a:cubicBezTo>
                    <a:pt x="553839" y="76384"/>
                    <a:pt x="579150" y="77138"/>
                    <a:pt x="604461" y="77849"/>
                  </a:cubicBezTo>
                  <a:cubicBezTo>
                    <a:pt x="714579" y="80956"/>
                    <a:pt x="825242" y="85459"/>
                    <a:pt x="935392" y="82072"/>
                  </a:cubicBezTo>
                  <a:cubicBezTo>
                    <a:pt x="990631" y="80379"/>
                    <a:pt x="1042970" y="65476"/>
                    <a:pt x="1095119" y="47891"/>
                  </a:cubicBezTo>
                  <a:cubicBezTo>
                    <a:pt x="1122849" y="38544"/>
                    <a:pt x="1150295" y="28366"/>
                    <a:pt x="1177525" y="17661"/>
                  </a:cubicBezTo>
                  <a:cubicBezTo>
                    <a:pt x="1186095" y="14294"/>
                    <a:pt x="1211318" y="-1649"/>
                    <a:pt x="1220565" y="139"/>
                  </a:cubicBezTo>
                  <a:close/>
                  <a:moveTo>
                    <a:pt x="1071262" y="548077"/>
                  </a:moveTo>
                  <a:lnTo>
                    <a:pt x="1015005" y="823229"/>
                  </a:lnTo>
                  <a:lnTo>
                    <a:pt x="1207512" y="810472"/>
                  </a:lnTo>
                  <a:lnTo>
                    <a:pt x="1071262" y="548077"/>
                  </a:lnTo>
                  <a:close/>
                </a:path>
              </a:pathLst>
            </a:custGeom>
            <a:solidFill>
              <a:schemeClr val="accent3"/>
            </a:solidFill>
            <a:ln w="6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5" name="图形 8">
              <a:extLst>
                <a:ext uri="{FF2B5EF4-FFF2-40B4-BE49-F238E27FC236}">
                  <a16:creationId xmlns:a16="http://schemas.microsoft.com/office/drawing/2014/main" id="{BAAAA383-0F09-44D1-94D1-BF48D31E884A}"/>
                </a:ext>
              </a:extLst>
            </p:cNvPr>
            <p:cNvGrpSpPr/>
            <p:nvPr/>
          </p:nvGrpSpPr>
          <p:grpSpPr>
            <a:xfrm>
              <a:off x="9279339" y="3578353"/>
              <a:ext cx="3468163" cy="4947507"/>
              <a:chOff x="9279339" y="3578353"/>
              <a:chExt cx="3468163" cy="4947507"/>
            </a:xfrm>
            <a:solidFill>
              <a:srgbClr val="000000"/>
            </a:solidFill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5EBF5EED-2170-47C8-8656-D368E4D1C356}"/>
                  </a:ext>
                </a:extLst>
              </p:cNvPr>
              <p:cNvSpPr/>
              <p:nvPr/>
            </p:nvSpPr>
            <p:spPr>
              <a:xfrm>
                <a:off x="9279339" y="3609787"/>
                <a:ext cx="3468163" cy="4916073"/>
              </a:xfrm>
              <a:custGeom>
                <a:avLst/>
                <a:gdLst>
                  <a:gd name="connsiteX0" fmla="*/ 3319161 w 3468163"/>
                  <a:gd name="connsiteY0" fmla="*/ 748686 h 4916073"/>
                  <a:gd name="connsiteX1" fmla="*/ 3283478 w 3468163"/>
                  <a:gd name="connsiteY1" fmla="*/ 820724 h 4916073"/>
                  <a:gd name="connsiteX2" fmla="*/ 3183827 w 3468163"/>
                  <a:gd name="connsiteY2" fmla="*/ 828715 h 4916073"/>
                  <a:gd name="connsiteX3" fmla="*/ 3074113 w 3468163"/>
                  <a:gd name="connsiteY3" fmla="*/ 839303 h 4916073"/>
                  <a:gd name="connsiteX4" fmla="*/ 3024522 w 3468163"/>
                  <a:gd name="connsiteY4" fmla="*/ 786795 h 4916073"/>
                  <a:gd name="connsiteX5" fmla="*/ 2988396 w 3468163"/>
                  <a:gd name="connsiteY5" fmla="*/ 679923 h 4916073"/>
                  <a:gd name="connsiteX6" fmla="*/ 2968185 w 3468163"/>
                  <a:gd name="connsiteY6" fmla="*/ 633284 h 4916073"/>
                  <a:gd name="connsiteX7" fmla="*/ 2956944 w 3468163"/>
                  <a:gd name="connsiteY7" fmla="*/ 588793 h 4916073"/>
                  <a:gd name="connsiteX8" fmla="*/ 2793604 w 3468163"/>
                  <a:gd name="connsiteY8" fmla="*/ 636451 h 4916073"/>
                  <a:gd name="connsiteX9" fmla="*/ 2858281 w 3468163"/>
                  <a:gd name="connsiteY9" fmla="*/ 572955 h 4916073"/>
                  <a:gd name="connsiteX10" fmla="*/ 2818158 w 3468163"/>
                  <a:gd name="connsiteY10" fmla="*/ 541851 h 4916073"/>
                  <a:gd name="connsiteX11" fmla="*/ 2605613 w 3468163"/>
                  <a:gd name="connsiteY11" fmla="*/ 606251 h 4916073"/>
                  <a:gd name="connsiteX12" fmla="*/ 2767560 w 3468163"/>
                  <a:gd name="connsiteY12" fmla="*/ 432971 h 4916073"/>
                  <a:gd name="connsiteX13" fmla="*/ 2716386 w 3468163"/>
                  <a:gd name="connsiteY13" fmla="*/ 445946 h 4916073"/>
                  <a:gd name="connsiteX14" fmla="*/ 2646515 w 3468163"/>
                  <a:gd name="connsiteY14" fmla="*/ 467343 h 4916073"/>
                  <a:gd name="connsiteX15" fmla="*/ 2571660 w 3468163"/>
                  <a:gd name="connsiteY15" fmla="*/ 485581 h 4916073"/>
                  <a:gd name="connsiteX16" fmla="*/ 2505722 w 3468163"/>
                  <a:gd name="connsiteY16" fmla="*/ 500475 h 4916073"/>
                  <a:gd name="connsiteX17" fmla="*/ 2524152 w 3468163"/>
                  <a:gd name="connsiteY17" fmla="*/ 483548 h 4916073"/>
                  <a:gd name="connsiteX18" fmla="*/ 2589146 w 3468163"/>
                  <a:gd name="connsiteY18" fmla="*/ 448561 h 4916073"/>
                  <a:gd name="connsiteX19" fmla="*/ 2691229 w 3468163"/>
                  <a:gd name="connsiteY19" fmla="*/ 369438 h 4916073"/>
                  <a:gd name="connsiteX20" fmla="*/ 2733898 w 3468163"/>
                  <a:gd name="connsiteY20" fmla="*/ 255651 h 4916073"/>
                  <a:gd name="connsiteX21" fmla="*/ 2694459 w 3468163"/>
                  <a:gd name="connsiteY21" fmla="*/ 198298 h 4916073"/>
                  <a:gd name="connsiteX22" fmla="*/ 2659042 w 3468163"/>
                  <a:gd name="connsiteY22" fmla="*/ 129617 h 4916073"/>
                  <a:gd name="connsiteX23" fmla="*/ 2719521 w 3468163"/>
                  <a:gd name="connsiteY23" fmla="*/ 147835 h 4916073"/>
                  <a:gd name="connsiteX24" fmla="*/ 2779537 w 3468163"/>
                  <a:gd name="connsiteY24" fmla="*/ 167231 h 4916073"/>
                  <a:gd name="connsiteX25" fmla="*/ 2902020 w 3468163"/>
                  <a:gd name="connsiteY25" fmla="*/ 189762 h 4916073"/>
                  <a:gd name="connsiteX26" fmla="*/ 3042629 w 3468163"/>
                  <a:gd name="connsiteY26" fmla="*/ 217796 h 4916073"/>
                  <a:gd name="connsiteX27" fmla="*/ 3154732 w 3468163"/>
                  <a:gd name="connsiteY27" fmla="*/ 256328 h 4916073"/>
                  <a:gd name="connsiteX28" fmla="*/ 3300243 w 3468163"/>
                  <a:gd name="connsiteY28" fmla="*/ 447187 h 4916073"/>
                  <a:gd name="connsiteX29" fmla="*/ 3320155 w 3468163"/>
                  <a:gd name="connsiteY29" fmla="*/ 592573 h 4916073"/>
                  <a:gd name="connsiteX30" fmla="*/ 3319161 w 3468163"/>
                  <a:gd name="connsiteY30" fmla="*/ 748686 h 4916073"/>
                  <a:gd name="connsiteX31" fmla="*/ 2919741 w 3468163"/>
                  <a:gd name="connsiteY31" fmla="*/ 752492 h 4916073"/>
                  <a:gd name="connsiteX32" fmla="*/ 2758769 w 3468163"/>
                  <a:gd name="connsiteY32" fmla="*/ 847852 h 4916073"/>
                  <a:gd name="connsiteX33" fmla="*/ 2665952 w 3468163"/>
                  <a:gd name="connsiteY33" fmla="*/ 898486 h 4916073"/>
                  <a:gd name="connsiteX34" fmla="*/ 2592706 w 3468163"/>
                  <a:gd name="connsiteY34" fmla="*/ 937810 h 4916073"/>
                  <a:gd name="connsiteX35" fmla="*/ 2568734 w 3468163"/>
                  <a:gd name="connsiteY35" fmla="*/ 927881 h 4916073"/>
                  <a:gd name="connsiteX36" fmla="*/ 2542595 w 3468163"/>
                  <a:gd name="connsiteY36" fmla="*/ 886277 h 4916073"/>
                  <a:gd name="connsiteX37" fmla="*/ 2494125 w 3468163"/>
                  <a:gd name="connsiteY37" fmla="*/ 810174 h 4916073"/>
                  <a:gd name="connsiteX38" fmla="*/ 2383347 w 3468163"/>
                  <a:gd name="connsiteY38" fmla="*/ 641010 h 4916073"/>
                  <a:gd name="connsiteX39" fmla="*/ 2271206 w 3468163"/>
                  <a:gd name="connsiteY39" fmla="*/ 471865 h 4916073"/>
                  <a:gd name="connsiteX40" fmla="*/ 2218525 w 3468163"/>
                  <a:gd name="connsiteY40" fmla="*/ 393590 h 4916073"/>
                  <a:gd name="connsiteX41" fmla="*/ 2185736 w 3468163"/>
                  <a:gd name="connsiteY41" fmla="*/ 321280 h 4916073"/>
                  <a:gd name="connsiteX42" fmla="*/ 2258831 w 3468163"/>
                  <a:gd name="connsiteY42" fmla="*/ 266011 h 4916073"/>
                  <a:gd name="connsiteX43" fmla="*/ 2336973 w 3468163"/>
                  <a:gd name="connsiteY43" fmla="*/ 206898 h 4916073"/>
                  <a:gd name="connsiteX44" fmla="*/ 2502815 w 3468163"/>
                  <a:gd name="connsiteY44" fmla="*/ 77039 h 4916073"/>
                  <a:gd name="connsiteX45" fmla="*/ 2661886 w 3468163"/>
                  <a:gd name="connsiteY45" fmla="*/ 314903 h 4916073"/>
                  <a:gd name="connsiteX46" fmla="*/ 2506368 w 3468163"/>
                  <a:gd name="connsiteY46" fmla="*/ 405811 h 4916073"/>
                  <a:gd name="connsiteX47" fmla="*/ 2381478 w 3468163"/>
                  <a:gd name="connsiteY47" fmla="*/ 492812 h 4916073"/>
                  <a:gd name="connsiteX48" fmla="*/ 2424856 w 3468163"/>
                  <a:gd name="connsiteY48" fmla="*/ 575906 h 4916073"/>
                  <a:gd name="connsiteX49" fmla="*/ 2502866 w 3468163"/>
                  <a:gd name="connsiteY49" fmla="*/ 565420 h 4916073"/>
                  <a:gd name="connsiteX50" fmla="*/ 2571989 w 3468163"/>
                  <a:gd name="connsiteY50" fmla="*/ 558613 h 4916073"/>
                  <a:gd name="connsiteX51" fmla="*/ 2491681 w 3468163"/>
                  <a:gd name="connsiteY51" fmla="*/ 682664 h 4916073"/>
                  <a:gd name="connsiteX52" fmla="*/ 2650093 w 3468163"/>
                  <a:gd name="connsiteY52" fmla="*/ 677098 h 4916073"/>
                  <a:gd name="connsiteX53" fmla="*/ 2660278 w 3468163"/>
                  <a:gd name="connsiteY53" fmla="*/ 760427 h 4916073"/>
                  <a:gd name="connsiteX54" fmla="*/ 2762804 w 3468163"/>
                  <a:gd name="connsiteY54" fmla="*/ 738168 h 4916073"/>
                  <a:gd name="connsiteX55" fmla="*/ 2824663 w 3468163"/>
                  <a:gd name="connsiteY55" fmla="*/ 711350 h 4916073"/>
                  <a:gd name="connsiteX56" fmla="*/ 2877725 w 3468163"/>
                  <a:gd name="connsiteY56" fmla="*/ 685584 h 4916073"/>
                  <a:gd name="connsiteX57" fmla="*/ 2919741 w 3468163"/>
                  <a:gd name="connsiteY57" fmla="*/ 752492 h 4916073"/>
                  <a:gd name="connsiteX58" fmla="*/ 1995833 w 3468163"/>
                  <a:gd name="connsiteY58" fmla="*/ 2709031 h 4916073"/>
                  <a:gd name="connsiteX59" fmla="*/ 2047825 w 3468163"/>
                  <a:gd name="connsiteY59" fmla="*/ 2726609 h 4916073"/>
                  <a:gd name="connsiteX60" fmla="*/ 2074134 w 3468163"/>
                  <a:gd name="connsiteY60" fmla="*/ 2817676 h 4916073"/>
                  <a:gd name="connsiteX61" fmla="*/ 1958149 w 3468163"/>
                  <a:gd name="connsiteY61" fmla="*/ 2872552 h 4916073"/>
                  <a:gd name="connsiteX62" fmla="*/ 1900584 w 3468163"/>
                  <a:gd name="connsiteY62" fmla="*/ 2980140 h 4916073"/>
                  <a:gd name="connsiteX63" fmla="*/ 2084337 w 3468163"/>
                  <a:gd name="connsiteY63" fmla="*/ 2851852 h 4916073"/>
                  <a:gd name="connsiteX64" fmla="*/ 2122192 w 3468163"/>
                  <a:gd name="connsiteY64" fmla="*/ 2954291 h 4916073"/>
                  <a:gd name="connsiteX65" fmla="*/ 2120793 w 3468163"/>
                  <a:gd name="connsiteY65" fmla="*/ 3030597 h 4916073"/>
                  <a:gd name="connsiteX66" fmla="*/ 1984408 w 3468163"/>
                  <a:gd name="connsiteY66" fmla="*/ 3127305 h 4916073"/>
                  <a:gd name="connsiteX67" fmla="*/ 2155526 w 3468163"/>
                  <a:gd name="connsiteY67" fmla="*/ 3213236 h 4916073"/>
                  <a:gd name="connsiteX68" fmla="*/ 2193685 w 3468163"/>
                  <a:gd name="connsiteY68" fmla="*/ 3271817 h 4916073"/>
                  <a:gd name="connsiteX69" fmla="*/ 2191094 w 3468163"/>
                  <a:gd name="connsiteY69" fmla="*/ 3312959 h 4916073"/>
                  <a:gd name="connsiteX70" fmla="*/ 2137139 w 3468163"/>
                  <a:gd name="connsiteY70" fmla="*/ 3324674 h 4916073"/>
                  <a:gd name="connsiteX71" fmla="*/ 2022675 w 3468163"/>
                  <a:gd name="connsiteY71" fmla="*/ 3349408 h 4916073"/>
                  <a:gd name="connsiteX72" fmla="*/ 1915949 w 3468163"/>
                  <a:gd name="connsiteY72" fmla="*/ 3333818 h 4916073"/>
                  <a:gd name="connsiteX73" fmla="*/ 1884789 w 3468163"/>
                  <a:gd name="connsiteY73" fmla="*/ 3314492 h 4916073"/>
                  <a:gd name="connsiteX74" fmla="*/ 1897494 w 3468163"/>
                  <a:gd name="connsiteY74" fmla="*/ 3278074 h 4916073"/>
                  <a:gd name="connsiteX75" fmla="*/ 1925450 w 3468163"/>
                  <a:gd name="connsiteY75" fmla="*/ 3153933 h 4916073"/>
                  <a:gd name="connsiteX76" fmla="*/ 1848352 w 3468163"/>
                  <a:gd name="connsiteY76" fmla="*/ 2988208 h 4916073"/>
                  <a:gd name="connsiteX77" fmla="*/ 1789128 w 3468163"/>
                  <a:gd name="connsiteY77" fmla="*/ 2946819 h 4916073"/>
                  <a:gd name="connsiteX78" fmla="*/ 1750354 w 3468163"/>
                  <a:gd name="connsiteY78" fmla="*/ 2834267 h 4916073"/>
                  <a:gd name="connsiteX79" fmla="*/ 1766479 w 3468163"/>
                  <a:gd name="connsiteY79" fmla="*/ 2720670 h 4916073"/>
                  <a:gd name="connsiteX80" fmla="*/ 1805025 w 3468163"/>
                  <a:gd name="connsiteY80" fmla="*/ 2693396 h 4916073"/>
                  <a:gd name="connsiteX81" fmla="*/ 1849233 w 3468163"/>
                  <a:gd name="connsiteY81" fmla="*/ 2658447 h 4916073"/>
                  <a:gd name="connsiteX82" fmla="*/ 1889368 w 3468163"/>
                  <a:gd name="connsiteY82" fmla="*/ 2620535 h 4916073"/>
                  <a:gd name="connsiteX83" fmla="*/ 1918362 w 3468163"/>
                  <a:gd name="connsiteY83" fmla="*/ 2631857 h 4916073"/>
                  <a:gd name="connsiteX84" fmla="*/ 1995833 w 3468163"/>
                  <a:gd name="connsiteY84" fmla="*/ 2709031 h 4916073"/>
                  <a:gd name="connsiteX85" fmla="*/ 2076205 w 3468163"/>
                  <a:gd name="connsiteY85" fmla="*/ 2845678 h 4916073"/>
                  <a:gd name="connsiteX86" fmla="*/ 2029071 w 3468163"/>
                  <a:gd name="connsiteY86" fmla="*/ 2900662 h 4916073"/>
                  <a:gd name="connsiteX87" fmla="*/ 1984395 w 3468163"/>
                  <a:gd name="connsiteY87" fmla="*/ 2950143 h 4916073"/>
                  <a:gd name="connsiteX88" fmla="*/ 1916880 w 3468163"/>
                  <a:gd name="connsiteY88" fmla="*/ 2952879 h 4916073"/>
                  <a:gd name="connsiteX89" fmla="*/ 2004523 w 3468163"/>
                  <a:gd name="connsiteY89" fmla="*/ 2855607 h 4916073"/>
                  <a:gd name="connsiteX90" fmla="*/ 2076205 w 3468163"/>
                  <a:gd name="connsiteY90" fmla="*/ 2845678 h 4916073"/>
                  <a:gd name="connsiteX91" fmla="*/ 2145804 w 3468163"/>
                  <a:gd name="connsiteY91" fmla="*/ 3046238 h 4916073"/>
                  <a:gd name="connsiteX92" fmla="*/ 2160890 w 3468163"/>
                  <a:gd name="connsiteY92" fmla="*/ 3131903 h 4916073"/>
                  <a:gd name="connsiteX93" fmla="*/ 2172696 w 3468163"/>
                  <a:gd name="connsiteY93" fmla="*/ 3195461 h 4916073"/>
                  <a:gd name="connsiteX94" fmla="*/ 2047553 w 3468163"/>
                  <a:gd name="connsiteY94" fmla="*/ 3182967 h 4916073"/>
                  <a:gd name="connsiteX95" fmla="*/ 2022409 w 3468163"/>
                  <a:gd name="connsiteY95" fmla="*/ 3078356 h 4916073"/>
                  <a:gd name="connsiteX96" fmla="*/ 2145804 w 3468163"/>
                  <a:gd name="connsiteY96" fmla="*/ 3046238 h 4916073"/>
                  <a:gd name="connsiteX97" fmla="*/ 2208030 w 3468163"/>
                  <a:gd name="connsiteY97" fmla="*/ 3384895 h 4916073"/>
                  <a:gd name="connsiteX98" fmla="*/ 2203217 w 3468163"/>
                  <a:gd name="connsiteY98" fmla="*/ 3457123 h 4916073"/>
                  <a:gd name="connsiteX99" fmla="*/ 2121046 w 3468163"/>
                  <a:gd name="connsiteY99" fmla="*/ 3491565 h 4916073"/>
                  <a:gd name="connsiteX100" fmla="*/ 2055051 w 3468163"/>
                  <a:gd name="connsiteY100" fmla="*/ 3454083 h 4916073"/>
                  <a:gd name="connsiteX101" fmla="*/ 1990741 w 3468163"/>
                  <a:gd name="connsiteY101" fmla="*/ 3373807 h 4916073"/>
                  <a:gd name="connsiteX102" fmla="*/ 2201912 w 3468163"/>
                  <a:gd name="connsiteY102" fmla="*/ 3326536 h 4916073"/>
                  <a:gd name="connsiteX103" fmla="*/ 2208030 w 3468163"/>
                  <a:gd name="connsiteY103" fmla="*/ 3384895 h 4916073"/>
                  <a:gd name="connsiteX104" fmla="*/ 2039370 w 3468163"/>
                  <a:gd name="connsiteY104" fmla="*/ 3509828 h 4916073"/>
                  <a:gd name="connsiteX105" fmla="*/ 1925937 w 3468163"/>
                  <a:gd name="connsiteY105" fmla="*/ 3521884 h 4916073"/>
                  <a:gd name="connsiteX106" fmla="*/ 1786550 w 3468163"/>
                  <a:gd name="connsiteY106" fmla="*/ 3533916 h 4916073"/>
                  <a:gd name="connsiteX107" fmla="*/ 1836635 w 3468163"/>
                  <a:gd name="connsiteY107" fmla="*/ 3426024 h 4916073"/>
                  <a:gd name="connsiteX108" fmla="*/ 1903897 w 3468163"/>
                  <a:gd name="connsiteY108" fmla="*/ 3383287 h 4916073"/>
                  <a:gd name="connsiteX109" fmla="*/ 1991419 w 3468163"/>
                  <a:gd name="connsiteY109" fmla="*/ 3398770 h 4916073"/>
                  <a:gd name="connsiteX110" fmla="*/ 2068947 w 3468163"/>
                  <a:gd name="connsiteY110" fmla="*/ 3498227 h 4916073"/>
                  <a:gd name="connsiteX111" fmla="*/ 2039370 w 3468163"/>
                  <a:gd name="connsiteY111" fmla="*/ 3509828 h 4916073"/>
                  <a:gd name="connsiteX112" fmla="*/ 1776974 w 3468163"/>
                  <a:gd name="connsiteY112" fmla="*/ 3517591 h 4916073"/>
                  <a:gd name="connsiteX113" fmla="*/ 1730575 w 3468163"/>
                  <a:gd name="connsiteY113" fmla="*/ 3501798 h 4916073"/>
                  <a:gd name="connsiteX114" fmla="*/ 1698648 w 3468163"/>
                  <a:gd name="connsiteY114" fmla="*/ 3474588 h 4916073"/>
                  <a:gd name="connsiteX115" fmla="*/ 1674809 w 3468163"/>
                  <a:gd name="connsiteY115" fmla="*/ 3424251 h 4916073"/>
                  <a:gd name="connsiteX116" fmla="*/ 1685360 w 3468163"/>
                  <a:gd name="connsiteY116" fmla="*/ 3347775 h 4916073"/>
                  <a:gd name="connsiteX117" fmla="*/ 1749791 w 3468163"/>
                  <a:gd name="connsiteY117" fmla="*/ 3378354 h 4916073"/>
                  <a:gd name="connsiteX118" fmla="*/ 1828212 w 3468163"/>
                  <a:gd name="connsiteY118" fmla="*/ 3388441 h 4916073"/>
                  <a:gd name="connsiteX119" fmla="*/ 1809921 w 3468163"/>
                  <a:gd name="connsiteY119" fmla="*/ 3451747 h 4916073"/>
                  <a:gd name="connsiteX120" fmla="*/ 1776974 w 3468163"/>
                  <a:gd name="connsiteY120" fmla="*/ 3517591 h 4916073"/>
                  <a:gd name="connsiteX121" fmla="*/ 1759228 w 3468163"/>
                  <a:gd name="connsiteY121" fmla="*/ 3536544 h 4916073"/>
                  <a:gd name="connsiteX122" fmla="*/ 1717585 w 3468163"/>
                  <a:gd name="connsiteY122" fmla="*/ 3529243 h 4916073"/>
                  <a:gd name="connsiteX123" fmla="*/ 1759228 w 3468163"/>
                  <a:gd name="connsiteY123" fmla="*/ 3536544 h 4916073"/>
                  <a:gd name="connsiteX124" fmla="*/ 1703949 w 3468163"/>
                  <a:gd name="connsiteY124" fmla="*/ 3535353 h 4916073"/>
                  <a:gd name="connsiteX125" fmla="*/ 1659811 w 3468163"/>
                  <a:gd name="connsiteY125" fmla="*/ 3536069 h 4916073"/>
                  <a:gd name="connsiteX126" fmla="*/ 1703949 w 3468163"/>
                  <a:gd name="connsiteY126" fmla="*/ 3535353 h 4916073"/>
                  <a:gd name="connsiteX127" fmla="*/ 1656834 w 3468163"/>
                  <a:gd name="connsiteY127" fmla="*/ 3018964 h 4916073"/>
                  <a:gd name="connsiteX128" fmla="*/ 1557494 w 3468163"/>
                  <a:gd name="connsiteY128" fmla="*/ 3068939 h 4916073"/>
                  <a:gd name="connsiteX129" fmla="*/ 1444556 w 3468163"/>
                  <a:gd name="connsiteY129" fmla="*/ 3102191 h 4916073"/>
                  <a:gd name="connsiteX130" fmla="*/ 1670147 w 3468163"/>
                  <a:gd name="connsiteY130" fmla="*/ 2926378 h 4916073"/>
                  <a:gd name="connsiteX131" fmla="*/ 1663700 w 3468163"/>
                  <a:gd name="connsiteY131" fmla="*/ 2973744 h 4916073"/>
                  <a:gd name="connsiteX132" fmla="*/ 1656834 w 3468163"/>
                  <a:gd name="connsiteY132" fmla="*/ 3018964 h 4916073"/>
                  <a:gd name="connsiteX133" fmla="*/ 1637302 w 3468163"/>
                  <a:gd name="connsiteY133" fmla="*/ 3128376 h 4916073"/>
                  <a:gd name="connsiteX134" fmla="*/ 1599612 w 3468163"/>
                  <a:gd name="connsiteY134" fmla="*/ 3349092 h 4916073"/>
                  <a:gd name="connsiteX135" fmla="*/ 1515807 w 3468163"/>
                  <a:gd name="connsiteY135" fmla="*/ 3315847 h 4916073"/>
                  <a:gd name="connsiteX136" fmla="*/ 1430825 w 3468163"/>
                  <a:gd name="connsiteY136" fmla="*/ 3314162 h 4916073"/>
                  <a:gd name="connsiteX137" fmla="*/ 1264875 w 3468163"/>
                  <a:gd name="connsiteY137" fmla="*/ 3381729 h 4916073"/>
                  <a:gd name="connsiteX138" fmla="*/ 1251201 w 3468163"/>
                  <a:gd name="connsiteY138" fmla="*/ 3226813 h 4916073"/>
                  <a:gd name="connsiteX139" fmla="*/ 1356691 w 3468163"/>
                  <a:gd name="connsiteY139" fmla="*/ 3155003 h 4916073"/>
                  <a:gd name="connsiteX140" fmla="*/ 1416739 w 3468163"/>
                  <a:gd name="connsiteY140" fmla="*/ 3126077 h 4916073"/>
                  <a:gd name="connsiteX141" fmla="*/ 1485039 w 3468163"/>
                  <a:gd name="connsiteY141" fmla="*/ 3115369 h 4916073"/>
                  <a:gd name="connsiteX142" fmla="*/ 1642819 w 3468163"/>
                  <a:gd name="connsiteY142" fmla="*/ 3052583 h 4916073"/>
                  <a:gd name="connsiteX143" fmla="*/ 1637302 w 3468163"/>
                  <a:gd name="connsiteY143" fmla="*/ 3128376 h 4916073"/>
                  <a:gd name="connsiteX144" fmla="*/ 1586824 w 3468163"/>
                  <a:gd name="connsiteY144" fmla="*/ 3439417 h 4916073"/>
                  <a:gd name="connsiteX145" fmla="*/ 1574721 w 3468163"/>
                  <a:gd name="connsiteY145" fmla="*/ 3498670 h 4916073"/>
                  <a:gd name="connsiteX146" fmla="*/ 1521317 w 3468163"/>
                  <a:gd name="connsiteY146" fmla="*/ 3514304 h 4916073"/>
                  <a:gd name="connsiteX147" fmla="*/ 1376952 w 3468163"/>
                  <a:gd name="connsiteY147" fmla="*/ 3544440 h 4916073"/>
                  <a:gd name="connsiteX148" fmla="*/ 1312313 w 3468163"/>
                  <a:gd name="connsiteY148" fmla="*/ 3557466 h 4916073"/>
                  <a:gd name="connsiteX149" fmla="*/ 1267484 w 3468163"/>
                  <a:gd name="connsiteY149" fmla="*/ 3561095 h 4916073"/>
                  <a:gd name="connsiteX150" fmla="*/ 1265825 w 3468163"/>
                  <a:gd name="connsiteY150" fmla="*/ 3517997 h 4916073"/>
                  <a:gd name="connsiteX151" fmla="*/ 1266579 w 3468163"/>
                  <a:gd name="connsiteY151" fmla="*/ 3455388 h 4916073"/>
                  <a:gd name="connsiteX152" fmla="*/ 1303528 w 3468163"/>
                  <a:gd name="connsiteY152" fmla="*/ 3379373 h 4916073"/>
                  <a:gd name="connsiteX153" fmla="*/ 1428450 w 3468163"/>
                  <a:gd name="connsiteY153" fmla="*/ 3334179 h 4916073"/>
                  <a:gd name="connsiteX154" fmla="*/ 1559369 w 3468163"/>
                  <a:gd name="connsiteY154" fmla="*/ 3347743 h 4916073"/>
                  <a:gd name="connsiteX155" fmla="*/ 1594773 w 3468163"/>
                  <a:gd name="connsiteY155" fmla="*/ 3371363 h 4916073"/>
                  <a:gd name="connsiteX156" fmla="*/ 1586824 w 3468163"/>
                  <a:gd name="connsiteY156" fmla="*/ 3439417 h 4916073"/>
                  <a:gd name="connsiteX157" fmla="*/ 1532603 w 3468163"/>
                  <a:gd name="connsiteY157" fmla="*/ 4084196 h 4916073"/>
                  <a:gd name="connsiteX158" fmla="*/ 1456260 w 3468163"/>
                  <a:gd name="connsiteY158" fmla="*/ 4095626 h 4916073"/>
                  <a:gd name="connsiteX159" fmla="*/ 1358034 w 3468163"/>
                  <a:gd name="connsiteY159" fmla="*/ 4092125 h 4916073"/>
                  <a:gd name="connsiteX160" fmla="*/ 1278239 w 3468163"/>
                  <a:gd name="connsiteY160" fmla="*/ 4065870 h 4916073"/>
                  <a:gd name="connsiteX161" fmla="*/ 1302749 w 3468163"/>
                  <a:gd name="connsiteY161" fmla="*/ 4042041 h 4916073"/>
                  <a:gd name="connsiteX162" fmla="*/ 1481416 w 3468163"/>
                  <a:gd name="connsiteY162" fmla="*/ 4039261 h 4916073"/>
                  <a:gd name="connsiteX163" fmla="*/ 1535099 w 3468163"/>
                  <a:gd name="connsiteY163" fmla="*/ 4033037 h 4916073"/>
                  <a:gd name="connsiteX164" fmla="*/ 1532603 w 3468163"/>
                  <a:gd name="connsiteY164" fmla="*/ 4084196 h 4916073"/>
                  <a:gd name="connsiteX165" fmla="*/ 1498966 w 3468163"/>
                  <a:gd name="connsiteY165" fmla="*/ 4478934 h 4916073"/>
                  <a:gd name="connsiteX166" fmla="*/ 1284268 w 3468163"/>
                  <a:gd name="connsiteY166" fmla="*/ 4283098 h 4916073"/>
                  <a:gd name="connsiteX167" fmla="*/ 1268390 w 3468163"/>
                  <a:gd name="connsiteY167" fmla="*/ 4127029 h 4916073"/>
                  <a:gd name="connsiteX168" fmla="*/ 1271886 w 3468163"/>
                  <a:gd name="connsiteY168" fmla="*/ 4086001 h 4916073"/>
                  <a:gd name="connsiteX169" fmla="*/ 1329432 w 3468163"/>
                  <a:gd name="connsiteY169" fmla="*/ 4102757 h 4916073"/>
                  <a:gd name="connsiteX170" fmla="*/ 1492836 w 3468163"/>
                  <a:gd name="connsiteY170" fmla="*/ 4104359 h 4916073"/>
                  <a:gd name="connsiteX171" fmla="*/ 1535694 w 3468163"/>
                  <a:gd name="connsiteY171" fmla="*/ 4111476 h 4916073"/>
                  <a:gd name="connsiteX172" fmla="*/ 1530906 w 3468163"/>
                  <a:gd name="connsiteY172" fmla="*/ 4182355 h 4916073"/>
                  <a:gd name="connsiteX173" fmla="*/ 1498966 w 3468163"/>
                  <a:gd name="connsiteY173" fmla="*/ 4478934 h 4916073"/>
                  <a:gd name="connsiteX174" fmla="*/ 1278163 w 3468163"/>
                  <a:gd name="connsiteY174" fmla="*/ 4479035 h 4916073"/>
                  <a:gd name="connsiteX175" fmla="*/ 1277498 w 3468163"/>
                  <a:gd name="connsiteY175" fmla="*/ 4300499 h 4916073"/>
                  <a:gd name="connsiteX176" fmla="*/ 1367224 w 3468163"/>
                  <a:gd name="connsiteY176" fmla="*/ 4432809 h 4916073"/>
                  <a:gd name="connsiteX177" fmla="*/ 1440413 w 3468163"/>
                  <a:gd name="connsiteY177" fmla="*/ 4478915 h 4916073"/>
                  <a:gd name="connsiteX178" fmla="*/ 1511171 w 3468163"/>
                  <a:gd name="connsiteY178" fmla="*/ 4498260 h 4916073"/>
                  <a:gd name="connsiteX179" fmla="*/ 1465013 w 3468163"/>
                  <a:gd name="connsiteY179" fmla="*/ 4509659 h 4916073"/>
                  <a:gd name="connsiteX180" fmla="*/ 1437988 w 3468163"/>
                  <a:gd name="connsiteY180" fmla="*/ 4502541 h 4916073"/>
                  <a:gd name="connsiteX181" fmla="*/ 1386281 w 3468163"/>
                  <a:gd name="connsiteY181" fmla="*/ 4503991 h 4916073"/>
                  <a:gd name="connsiteX182" fmla="*/ 1306492 w 3468163"/>
                  <a:gd name="connsiteY182" fmla="*/ 4504048 h 4916073"/>
                  <a:gd name="connsiteX183" fmla="*/ 1278163 w 3468163"/>
                  <a:gd name="connsiteY183" fmla="*/ 4479035 h 4916073"/>
                  <a:gd name="connsiteX184" fmla="*/ 1294478 w 3468163"/>
                  <a:gd name="connsiteY184" fmla="*/ 3752340 h 4916073"/>
                  <a:gd name="connsiteX185" fmla="*/ 1518119 w 3468163"/>
                  <a:gd name="connsiteY185" fmla="*/ 3855488 h 4916073"/>
                  <a:gd name="connsiteX186" fmla="*/ 1547981 w 3468163"/>
                  <a:gd name="connsiteY186" fmla="*/ 3980142 h 4916073"/>
                  <a:gd name="connsiteX187" fmla="*/ 1532641 w 3468163"/>
                  <a:gd name="connsiteY187" fmla="*/ 4018339 h 4916073"/>
                  <a:gd name="connsiteX188" fmla="*/ 1460035 w 3468163"/>
                  <a:gd name="connsiteY188" fmla="*/ 4021094 h 4916073"/>
                  <a:gd name="connsiteX189" fmla="*/ 1304561 w 3468163"/>
                  <a:gd name="connsiteY189" fmla="*/ 4023665 h 4916073"/>
                  <a:gd name="connsiteX190" fmla="*/ 1266674 w 3468163"/>
                  <a:gd name="connsiteY190" fmla="*/ 3983239 h 4916073"/>
                  <a:gd name="connsiteX191" fmla="*/ 1261867 w 3468163"/>
                  <a:gd name="connsiteY191" fmla="*/ 3865190 h 4916073"/>
                  <a:gd name="connsiteX192" fmla="*/ 1294478 w 3468163"/>
                  <a:gd name="connsiteY192" fmla="*/ 3752340 h 4916073"/>
                  <a:gd name="connsiteX193" fmla="*/ 1263513 w 3468163"/>
                  <a:gd name="connsiteY193" fmla="*/ 3695608 h 4916073"/>
                  <a:gd name="connsiteX194" fmla="*/ 1263602 w 3468163"/>
                  <a:gd name="connsiteY194" fmla="*/ 3608081 h 4916073"/>
                  <a:gd name="connsiteX195" fmla="*/ 1304599 w 3468163"/>
                  <a:gd name="connsiteY195" fmla="*/ 3575963 h 4916073"/>
                  <a:gd name="connsiteX196" fmla="*/ 1479428 w 3468163"/>
                  <a:gd name="connsiteY196" fmla="*/ 3539172 h 4916073"/>
                  <a:gd name="connsiteX197" fmla="*/ 1551908 w 3468163"/>
                  <a:gd name="connsiteY197" fmla="*/ 3522517 h 4916073"/>
                  <a:gd name="connsiteX198" fmla="*/ 1573898 w 3468163"/>
                  <a:gd name="connsiteY198" fmla="*/ 3557384 h 4916073"/>
                  <a:gd name="connsiteX199" fmla="*/ 1558488 w 3468163"/>
                  <a:gd name="connsiteY199" fmla="*/ 3703384 h 4916073"/>
                  <a:gd name="connsiteX200" fmla="*/ 1554232 w 3468163"/>
                  <a:gd name="connsiteY200" fmla="*/ 3861910 h 4916073"/>
                  <a:gd name="connsiteX201" fmla="*/ 1543484 w 3468163"/>
                  <a:gd name="connsiteY201" fmla="*/ 3876214 h 4916073"/>
                  <a:gd name="connsiteX202" fmla="*/ 1507339 w 3468163"/>
                  <a:gd name="connsiteY202" fmla="*/ 3814277 h 4916073"/>
                  <a:gd name="connsiteX203" fmla="*/ 1392589 w 3468163"/>
                  <a:gd name="connsiteY203" fmla="*/ 3732102 h 4916073"/>
                  <a:gd name="connsiteX204" fmla="*/ 1314878 w 3468163"/>
                  <a:gd name="connsiteY204" fmla="*/ 3728872 h 4916073"/>
                  <a:gd name="connsiteX205" fmla="*/ 1262855 w 3468163"/>
                  <a:gd name="connsiteY205" fmla="*/ 3745463 h 4916073"/>
                  <a:gd name="connsiteX206" fmla="*/ 1263513 w 3468163"/>
                  <a:gd name="connsiteY206" fmla="*/ 3695608 h 4916073"/>
                  <a:gd name="connsiteX207" fmla="*/ 1609675 w 3468163"/>
                  <a:gd name="connsiteY207" fmla="*/ 4698618 h 4916073"/>
                  <a:gd name="connsiteX208" fmla="*/ 1730841 w 3468163"/>
                  <a:gd name="connsiteY208" fmla="*/ 4766058 h 4916073"/>
                  <a:gd name="connsiteX209" fmla="*/ 1851215 w 3468163"/>
                  <a:gd name="connsiteY209" fmla="*/ 4822860 h 4916073"/>
                  <a:gd name="connsiteX210" fmla="*/ 1827110 w 3468163"/>
                  <a:gd name="connsiteY210" fmla="*/ 4851375 h 4916073"/>
                  <a:gd name="connsiteX211" fmla="*/ 1779805 w 3468163"/>
                  <a:gd name="connsiteY211" fmla="*/ 4843263 h 4916073"/>
                  <a:gd name="connsiteX212" fmla="*/ 1637682 w 3468163"/>
                  <a:gd name="connsiteY212" fmla="*/ 4824120 h 4916073"/>
                  <a:gd name="connsiteX213" fmla="*/ 1353981 w 3468163"/>
                  <a:gd name="connsiteY213" fmla="*/ 4766900 h 4916073"/>
                  <a:gd name="connsiteX214" fmla="*/ 1286669 w 3468163"/>
                  <a:gd name="connsiteY214" fmla="*/ 4751234 h 4916073"/>
                  <a:gd name="connsiteX215" fmla="*/ 1254970 w 3468163"/>
                  <a:gd name="connsiteY215" fmla="*/ 4724467 h 4916073"/>
                  <a:gd name="connsiteX216" fmla="*/ 1267795 w 3468163"/>
                  <a:gd name="connsiteY216" fmla="*/ 4572255 h 4916073"/>
                  <a:gd name="connsiteX217" fmla="*/ 1496572 w 3468163"/>
                  <a:gd name="connsiteY217" fmla="*/ 4587978 h 4916073"/>
                  <a:gd name="connsiteX218" fmla="*/ 1542838 w 3468163"/>
                  <a:gd name="connsiteY218" fmla="*/ 4625808 h 4916073"/>
                  <a:gd name="connsiteX219" fmla="*/ 1609675 w 3468163"/>
                  <a:gd name="connsiteY219" fmla="*/ 4698618 h 4916073"/>
                  <a:gd name="connsiteX220" fmla="*/ 1238617 w 3468163"/>
                  <a:gd name="connsiteY220" fmla="*/ 3070269 h 4916073"/>
                  <a:gd name="connsiteX221" fmla="*/ 1235222 w 3468163"/>
                  <a:gd name="connsiteY221" fmla="*/ 3014607 h 4916073"/>
                  <a:gd name="connsiteX222" fmla="*/ 1229142 w 3468163"/>
                  <a:gd name="connsiteY222" fmla="*/ 2957749 h 4916073"/>
                  <a:gd name="connsiteX223" fmla="*/ 1258022 w 3468163"/>
                  <a:gd name="connsiteY223" fmla="*/ 2952949 h 4916073"/>
                  <a:gd name="connsiteX224" fmla="*/ 1305783 w 3468163"/>
                  <a:gd name="connsiteY224" fmla="*/ 2935870 h 4916073"/>
                  <a:gd name="connsiteX225" fmla="*/ 1372816 w 3468163"/>
                  <a:gd name="connsiteY225" fmla="*/ 2867018 h 4916073"/>
                  <a:gd name="connsiteX226" fmla="*/ 1385642 w 3468163"/>
                  <a:gd name="connsiteY226" fmla="*/ 2780910 h 4916073"/>
                  <a:gd name="connsiteX227" fmla="*/ 1386022 w 3468163"/>
                  <a:gd name="connsiteY227" fmla="*/ 2557971 h 4916073"/>
                  <a:gd name="connsiteX228" fmla="*/ 1437183 w 3468163"/>
                  <a:gd name="connsiteY228" fmla="*/ 2549093 h 4916073"/>
                  <a:gd name="connsiteX229" fmla="*/ 1557956 w 3468163"/>
                  <a:gd name="connsiteY229" fmla="*/ 2551436 h 4916073"/>
                  <a:gd name="connsiteX230" fmla="*/ 1462536 w 3468163"/>
                  <a:gd name="connsiteY230" fmla="*/ 2592172 h 4916073"/>
                  <a:gd name="connsiteX231" fmla="*/ 1412629 w 3468163"/>
                  <a:gd name="connsiteY231" fmla="*/ 2690591 h 4916073"/>
                  <a:gd name="connsiteX232" fmla="*/ 1574373 w 3468163"/>
                  <a:gd name="connsiteY232" fmla="*/ 2786033 h 4916073"/>
                  <a:gd name="connsiteX233" fmla="*/ 1423497 w 3468163"/>
                  <a:gd name="connsiteY233" fmla="*/ 2939632 h 4916073"/>
                  <a:gd name="connsiteX234" fmla="*/ 1387915 w 3468163"/>
                  <a:gd name="connsiteY234" fmla="*/ 3118402 h 4916073"/>
                  <a:gd name="connsiteX235" fmla="*/ 1245406 w 3468163"/>
                  <a:gd name="connsiteY235" fmla="*/ 3185640 h 4916073"/>
                  <a:gd name="connsiteX236" fmla="*/ 1238617 w 3468163"/>
                  <a:gd name="connsiteY236" fmla="*/ 3070269 h 4916073"/>
                  <a:gd name="connsiteX237" fmla="*/ 1217893 w 3468163"/>
                  <a:gd name="connsiteY237" fmla="*/ 1580037 h 4916073"/>
                  <a:gd name="connsiteX238" fmla="*/ 1258434 w 3468163"/>
                  <a:gd name="connsiteY238" fmla="*/ 1566359 h 4916073"/>
                  <a:gd name="connsiteX239" fmla="*/ 1287473 w 3468163"/>
                  <a:gd name="connsiteY239" fmla="*/ 1527750 h 4916073"/>
                  <a:gd name="connsiteX240" fmla="*/ 1243747 w 3468163"/>
                  <a:gd name="connsiteY240" fmla="*/ 1388830 h 4916073"/>
                  <a:gd name="connsiteX241" fmla="*/ 1202003 w 3468163"/>
                  <a:gd name="connsiteY241" fmla="*/ 1332433 h 4916073"/>
                  <a:gd name="connsiteX242" fmla="*/ 1155718 w 3468163"/>
                  <a:gd name="connsiteY242" fmla="*/ 1309592 h 4916073"/>
                  <a:gd name="connsiteX243" fmla="*/ 1141740 w 3468163"/>
                  <a:gd name="connsiteY243" fmla="*/ 1296560 h 4916073"/>
                  <a:gd name="connsiteX244" fmla="*/ 1115184 w 3468163"/>
                  <a:gd name="connsiteY244" fmla="*/ 1320301 h 4916073"/>
                  <a:gd name="connsiteX245" fmla="*/ 1057663 w 3468163"/>
                  <a:gd name="connsiteY245" fmla="*/ 1332921 h 4916073"/>
                  <a:gd name="connsiteX246" fmla="*/ 1060703 w 3468163"/>
                  <a:gd name="connsiteY246" fmla="*/ 1239030 h 4916073"/>
                  <a:gd name="connsiteX247" fmla="*/ 1122378 w 3468163"/>
                  <a:gd name="connsiteY247" fmla="*/ 1224289 h 4916073"/>
                  <a:gd name="connsiteX248" fmla="*/ 1135014 w 3468163"/>
                  <a:gd name="connsiteY248" fmla="*/ 1205063 h 4916073"/>
                  <a:gd name="connsiteX249" fmla="*/ 1114696 w 3468163"/>
                  <a:gd name="connsiteY249" fmla="*/ 1170007 h 4916073"/>
                  <a:gd name="connsiteX250" fmla="*/ 1102548 w 3468163"/>
                  <a:gd name="connsiteY250" fmla="*/ 1091871 h 4916073"/>
                  <a:gd name="connsiteX251" fmla="*/ 1089919 w 3468163"/>
                  <a:gd name="connsiteY251" fmla="*/ 1021772 h 4916073"/>
                  <a:gd name="connsiteX252" fmla="*/ 1125273 w 3468163"/>
                  <a:gd name="connsiteY252" fmla="*/ 976691 h 4916073"/>
                  <a:gd name="connsiteX253" fmla="*/ 1191109 w 3468163"/>
                  <a:gd name="connsiteY253" fmla="*/ 936499 h 4916073"/>
                  <a:gd name="connsiteX254" fmla="*/ 1265078 w 3468163"/>
                  <a:gd name="connsiteY254" fmla="*/ 893610 h 4916073"/>
                  <a:gd name="connsiteX255" fmla="*/ 1310438 w 3468163"/>
                  <a:gd name="connsiteY255" fmla="*/ 872143 h 4916073"/>
                  <a:gd name="connsiteX256" fmla="*/ 1373222 w 3468163"/>
                  <a:gd name="connsiteY256" fmla="*/ 934460 h 4916073"/>
                  <a:gd name="connsiteX257" fmla="*/ 1343809 w 3468163"/>
                  <a:gd name="connsiteY257" fmla="*/ 992358 h 4916073"/>
                  <a:gd name="connsiteX258" fmla="*/ 1376838 w 3468163"/>
                  <a:gd name="connsiteY258" fmla="*/ 1071557 h 4916073"/>
                  <a:gd name="connsiteX259" fmla="*/ 1409557 w 3468163"/>
                  <a:gd name="connsiteY259" fmla="*/ 1095760 h 4916073"/>
                  <a:gd name="connsiteX260" fmla="*/ 1411375 w 3468163"/>
                  <a:gd name="connsiteY260" fmla="*/ 1109488 h 4916073"/>
                  <a:gd name="connsiteX261" fmla="*/ 1406681 w 3468163"/>
                  <a:gd name="connsiteY261" fmla="*/ 1128314 h 4916073"/>
                  <a:gd name="connsiteX262" fmla="*/ 1467635 w 3468163"/>
                  <a:gd name="connsiteY262" fmla="*/ 1130461 h 4916073"/>
                  <a:gd name="connsiteX263" fmla="*/ 1391380 w 3468163"/>
                  <a:gd name="connsiteY263" fmla="*/ 1038312 h 4916073"/>
                  <a:gd name="connsiteX264" fmla="*/ 1392982 w 3468163"/>
                  <a:gd name="connsiteY264" fmla="*/ 1002382 h 4916073"/>
                  <a:gd name="connsiteX265" fmla="*/ 1458489 w 3468163"/>
                  <a:gd name="connsiteY265" fmla="*/ 1012989 h 4916073"/>
                  <a:gd name="connsiteX266" fmla="*/ 1572834 w 3468163"/>
                  <a:gd name="connsiteY266" fmla="*/ 1133836 h 4916073"/>
                  <a:gd name="connsiteX267" fmla="*/ 1616459 w 3468163"/>
                  <a:gd name="connsiteY267" fmla="*/ 1230957 h 4916073"/>
                  <a:gd name="connsiteX268" fmla="*/ 1479953 w 3468163"/>
                  <a:gd name="connsiteY268" fmla="*/ 1331534 h 4916073"/>
                  <a:gd name="connsiteX269" fmla="*/ 1467058 w 3468163"/>
                  <a:gd name="connsiteY269" fmla="*/ 1455694 h 4916073"/>
                  <a:gd name="connsiteX270" fmla="*/ 1527119 w 3468163"/>
                  <a:gd name="connsiteY270" fmla="*/ 1502003 h 4916073"/>
                  <a:gd name="connsiteX271" fmla="*/ 1562605 w 3468163"/>
                  <a:gd name="connsiteY271" fmla="*/ 1551890 h 4916073"/>
                  <a:gd name="connsiteX272" fmla="*/ 1537499 w 3468163"/>
                  <a:gd name="connsiteY272" fmla="*/ 1606716 h 4916073"/>
                  <a:gd name="connsiteX273" fmla="*/ 1462334 w 3468163"/>
                  <a:gd name="connsiteY273" fmla="*/ 1646363 h 4916073"/>
                  <a:gd name="connsiteX274" fmla="*/ 1289481 w 3468163"/>
                  <a:gd name="connsiteY274" fmla="*/ 1680609 h 4916073"/>
                  <a:gd name="connsiteX275" fmla="*/ 1237438 w 3468163"/>
                  <a:gd name="connsiteY275" fmla="*/ 1668989 h 4916073"/>
                  <a:gd name="connsiteX276" fmla="*/ 1217893 w 3468163"/>
                  <a:gd name="connsiteY276" fmla="*/ 1580037 h 4916073"/>
                  <a:gd name="connsiteX277" fmla="*/ 1208932 w 3468163"/>
                  <a:gd name="connsiteY277" fmla="*/ 1469093 h 4916073"/>
                  <a:gd name="connsiteX278" fmla="*/ 1143659 w 3468163"/>
                  <a:gd name="connsiteY278" fmla="*/ 1487236 h 4916073"/>
                  <a:gd name="connsiteX279" fmla="*/ 1071065 w 3468163"/>
                  <a:gd name="connsiteY279" fmla="*/ 1503447 h 4916073"/>
                  <a:gd name="connsiteX280" fmla="*/ 945060 w 3468163"/>
                  <a:gd name="connsiteY280" fmla="*/ 1608837 h 4916073"/>
                  <a:gd name="connsiteX281" fmla="*/ 815718 w 3468163"/>
                  <a:gd name="connsiteY281" fmla="*/ 1744180 h 4916073"/>
                  <a:gd name="connsiteX282" fmla="*/ 756709 w 3468163"/>
                  <a:gd name="connsiteY282" fmla="*/ 1805085 h 4916073"/>
                  <a:gd name="connsiteX283" fmla="*/ 706428 w 3468163"/>
                  <a:gd name="connsiteY283" fmla="*/ 1854592 h 4916073"/>
                  <a:gd name="connsiteX284" fmla="*/ 718607 w 3468163"/>
                  <a:gd name="connsiteY284" fmla="*/ 1819155 h 4916073"/>
                  <a:gd name="connsiteX285" fmla="*/ 718436 w 3468163"/>
                  <a:gd name="connsiteY285" fmla="*/ 1798702 h 4916073"/>
                  <a:gd name="connsiteX286" fmla="*/ 725808 w 3468163"/>
                  <a:gd name="connsiteY286" fmla="*/ 1785974 h 4916073"/>
                  <a:gd name="connsiteX287" fmla="*/ 734232 w 3468163"/>
                  <a:gd name="connsiteY287" fmla="*/ 1765336 h 4916073"/>
                  <a:gd name="connsiteX288" fmla="*/ 739343 w 3468163"/>
                  <a:gd name="connsiteY288" fmla="*/ 1744971 h 4916073"/>
                  <a:gd name="connsiteX289" fmla="*/ 752725 w 3468163"/>
                  <a:gd name="connsiteY289" fmla="*/ 1726132 h 4916073"/>
                  <a:gd name="connsiteX290" fmla="*/ 726480 w 3468163"/>
                  <a:gd name="connsiteY290" fmla="*/ 1696585 h 4916073"/>
                  <a:gd name="connsiteX291" fmla="*/ 781232 w 3468163"/>
                  <a:gd name="connsiteY291" fmla="*/ 1620976 h 4916073"/>
                  <a:gd name="connsiteX292" fmla="*/ 899972 w 3468163"/>
                  <a:gd name="connsiteY292" fmla="*/ 1570007 h 4916073"/>
                  <a:gd name="connsiteX293" fmla="*/ 993480 w 3468163"/>
                  <a:gd name="connsiteY293" fmla="*/ 1501781 h 4916073"/>
                  <a:gd name="connsiteX294" fmla="*/ 1057802 w 3468163"/>
                  <a:gd name="connsiteY294" fmla="*/ 1423304 h 4916073"/>
                  <a:gd name="connsiteX295" fmla="*/ 1108090 w 3468163"/>
                  <a:gd name="connsiteY295" fmla="*/ 1432669 h 4916073"/>
                  <a:gd name="connsiteX296" fmla="*/ 1144153 w 3468163"/>
                  <a:gd name="connsiteY296" fmla="*/ 1414115 h 4916073"/>
                  <a:gd name="connsiteX297" fmla="*/ 1181508 w 3468163"/>
                  <a:gd name="connsiteY297" fmla="*/ 1418852 h 4916073"/>
                  <a:gd name="connsiteX298" fmla="*/ 1208355 w 3468163"/>
                  <a:gd name="connsiteY298" fmla="*/ 1409246 h 4916073"/>
                  <a:gd name="connsiteX299" fmla="*/ 1243949 w 3468163"/>
                  <a:gd name="connsiteY299" fmla="*/ 1468530 h 4916073"/>
                  <a:gd name="connsiteX300" fmla="*/ 1232486 w 3468163"/>
                  <a:gd name="connsiteY300" fmla="*/ 1482081 h 4916073"/>
                  <a:gd name="connsiteX301" fmla="*/ 1208932 w 3468163"/>
                  <a:gd name="connsiteY301" fmla="*/ 1469093 h 4916073"/>
                  <a:gd name="connsiteX302" fmla="*/ 1143868 w 3468163"/>
                  <a:gd name="connsiteY302" fmla="*/ 3613844 h 4916073"/>
                  <a:gd name="connsiteX303" fmla="*/ 1097406 w 3468163"/>
                  <a:gd name="connsiteY303" fmla="*/ 3622190 h 4916073"/>
                  <a:gd name="connsiteX304" fmla="*/ 1037149 w 3468163"/>
                  <a:gd name="connsiteY304" fmla="*/ 3566148 h 4916073"/>
                  <a:gd name="connsiteX305" fmla="*/ 1017243 w 3468163"/>
                  <a:gd name="connsiteY305" fmla="*/ 3388365 h 4916073"/>
                  <a:gd name="connsiteX306" fmla="*/ 1126793 w 3468163"/>
                  <a:gd name="connsiteY306" fmla="*/ 3424593 h 4916073"/>
                  <a:gd name="connsiteX307" fmla="*/ 1140942 w 3468163"/>
                  <a:gd name="connsiteY307" fmla="*/ 3510739 h 4916073"/>
                  <a:gd name="connsiteX308" fmla="*/ 1143868 w 3468163"/>
                  <a:gd name="connsiteY308" fmla="*/ 3613844 h 4916073"/>
                  <a:gd name="connsiteX309" fmla="*/ 1051817 w 3468163"/>
                  <a:gd name="connsiteY309" fmla="*/ 3629447 h 4916073"/>
                  <a:gd name="connsiteX310" fmla="*/ 976778 w 3468163"/>
                  <a:gd name="connsiteY310" fmla="*/ 3642960 h 4916073"/>
                  <a:gd name="connsiteX311" fmla="*/ 882334 w 3468163"/>
                  <a:gd name="connsiteY311" fmla="*/ 3663724 h 4916073"/>
                  <a:gd name="connsiteX312" fmla="*/ 830513 w 3468163"/>
                  <a:gd name="connsiteY312" fmla="*/ 3657499 h 4916073"/>
                  <a:gd name="connsiteX313" fmla="*/ 828442 w 3468163"/>
                  <a:gd name="connsiteY313" fmla="*/ 3570973 h 4916073"/>
                  <a:gd name="connsiteX314" fmla="*/ 834592 w 3468163"/>
                  <a:gd name="connsiteY314" fmla="*/ 3483390 h 4916073"/>
                  <a:gd name="connsiteX315" fmla="*/ 848133 w 3468163"/>
                  <a:gd name="connsiteY315" fmla="*/ 3412080 h 4916073"/>
                  <a:gd name="connsiteX316" fmla="*/ 913912 w 3468163"/>
                  <a:gd name="connsiteY316" fmla="*/ 3393412 h 4916073"/>
                  <a:gd name="connsiteX317" fmla="*/ 1005355 w 3468163"/>
                  <a:gd name="connsiteY317" fmla="*/ 3380146 h 4916073"/>
                  <a:gd name="connsiteX318" fmla="*/ 1005127 w 3468163"/>
                  <a:gd name="connsiteY318" fmla="*/ 3528762 h 4916073"/>
                  <a:gd name="connsiteX319" fmla="*/ 1051817 w 3468163"/>
                  <a:gd name="connsiteY319" fmla="*/ 3629447 h 4916073"/>
                  <a:gd name="connsiteX320" fmla="*/ 825244 w 3468163"/>
                  <a:gd name="connsiteY320" fmla="*/ 3435023 h 4916073"/>
                  <a:gd name="connsiteX321" fmla="*/ 817409 w 3468163"/>
                  <a:gd name="connsiteY321" fmla="*/ 3656087 h 4916073"/>
                  <a:gd name="connsiteX322" fmla="*/ 820817 w 3468163"/>
                  <a:gd name="connsiteY322" fmla="*/ 3683798 h 4916073"/>
                  <a:gd name="connsiteX323" fmla="*/ 795495 w 3468163"/>
                  <a:gd name="connsiteY323" fmla="*/ 3689757 h 4916073"/>
                  <a:gd name="connsiteX324" fmla="*/ 744796 w 3468163"/>
                  <a:gd name="connsiteY324" fmla="*/ 3701554 h 4916073"/>
                  <a:gd name="connsiteX325" fmla="*/ 700949 w 3468163"/>
                  <a:gd name="connsiteY325" fmla="*/ 3656955 h 4916073"/>
                  <a:gd name="connsiteX326" fmla="*/ 730305 w 3468163"/>
                  <a:gd name="connsiteY326" fmla="*/ 3457154 h 4916073"/>
                  <a:gd name="connsiteX327" fmla="*/ 774323 w 3468163"/>
                  <a:gd name="connsiteY327" fmla="*/ 3420382 h 4916073"/>
                  <a:gd name="connsiteX328" fmla="*/ 825244 w 3468163"/>
                  <a:gd name="connsiteY328" fmla="*/ 3435023 h 4916073"/>
                  <a:gd name="connsiteX329" fmla="*/ 697624 w 3468163"/>
                  <a:gd name="connsiteY329" fmla="*/ 3708906 h 4916073"/>
                  <a:gd name="connsiteX330" fmla="*/ 671258 w 3468163"/>
                  <a:gd name="connsiteY330" fmla="*/ 3660672 h 4916073"/>
                  <a:gd name="connsiteX331" fmla="*/ 669364 w 3468163"/>
                  <a:gd name="connsiteY331" fmla="*/ 3594213 h 4916073"/>
                  <a:gd name="connsiteX332" fmla="*/ 666761 w 3468163"/>
                  <a:gd name="connsiteY332" fmla="*/ 3490147 h 4916073"/>
                  <a:gd name="connsiteX333" fmla="*/ 674862 w 3468163"/>
                  <a:gd name="connsiteY333" fmla="*/ 3423206 h 4916073"/>
                  <a:gd name="connsiteX334" fmla="*/ 713072 w 3468163"/>
                  <a:gd name="connsiteY334" fmla="*/ 3425334 h 4916073"/>
                  <a:gd name="connsiteX335" fmla="*/ 716840 w 3468163"/>
                  <a:gd name="connsiteY335" fmla="*/ 3452279 h 4916073"/>
                  <a:gd name="connsiteX336" fmla="*/ 694736 w 3468163"/>
                  <a:gd name="connsiteY336" fmla="*/ 3545853 h 4916073"/>
                  <a:gd name="connsiteX337" fmla="*/ 684311 w 3468163"/>
                  <a:gd name="connsiteY337" fmla="*/ 3637799 h 4916073"/>
                  <a:gd name="connsiteX338" fmla="*/ 697624 w 3468163"/>
                  <a:gd name="connsiteY338" fmla="*/ 3708906 h 4916073"/>
                  <a:gd name="connsiteX339" fmla="*/ 1100395 w 3468163"/>
                  <a:gd name="connsiteY339" fmla="*/ 3366854 h 4916073"/>
                  <a:gd name="connsiteX340" fmla="*/ 1132778 w 3468163"/>
                  <a:gd name="connsiteY340" fmla="*/ 3404342 h 4916073"/>
                  <a:gd name="connsiteX341" fmla="*/ 1100395 w 3468163"/>
                  <a:gd name="connsiteY341" fmla="*/ 3366854 h 4916073"/>
                  <a:gd name="connsiteX342" fmla="*/ 688580 w 3468163"/>
                  <a:gd name="connsiteY342" fmla="*/ 1709757 h 4916073"/>
                  <a:gd name="connsiteX343" fmla="*/ 619602 w 3468163"/>
                  <a:gd name="connsiteY343" fmla="*/ 1728855 h 4916073"/>
                  <a:gd name="connsiteX344" fmla="*/ 539079 w 3468163"/>
                  <a:gd name="connsiteY344" fmla="*/ 1748378 h 4916073"/>
                  <a:gd name="connsiteX345" fmla="*/ 388475 w 3468163"/>
                  <a:gd name="connsiteY345" fmla="*/ 1781655 h 4916073"/>
                  <a:gd name="connsiteX346" fmla="*/ 420263 w 3468163"/>
                  <a:gd name="connsiteY346" fmla="*/ 1640898 h 4916073"/>
                  <a:gd name="connsiteX347" fmla="*/ 388792 w 3468163"/>
                  <a:gd name="connsiteY347" fmla="*/ 1429294 h 4916073"/>
                  <a:gd name="connsiteX348" fmla="*/ 335850 w 3468163"/>
                  <a:gd name="connsiteY348" fmla="*/ 1223814 h 4916073"/>
                  <a:gd name="connsiteX349" fmla="*/ 305621 w 3468163"/>
                  <a:gd name="connsiteY349" fmla="*/ 1124635 h 4916073"/>
                  <a:gd name="connsiteX350" fmla="*/ 297450 w 3468163"/>
                  <a:gd name="connsiteY350" fmla="*/ 1038647 h 4916073"/>
                  <a:gd name="connsiteX351" fmla="*/ 394004 w 3468163"/>
                  <a:gd name="connsiteY351" fmla="*/ 1145437 h 4916073"/>
                  <a:gd name="connsiteX352" fmla="*/ 469448 w 3468163"/>
                  <a:gd name="connsiteY352" fmla="*/ 1289690 h 4916073"/>
                  <a:gd name="connsiteX353" fmla="*/ 512174 w 3468163"/>
                  <a:gd name="connsiteY353" fmla="*/ 1350601 h 4916073"/>
                  <a:gd name="connsiteX354" fmla="*/ 537388 w 3468163"/>
                  <a:gd name="connsiteY354" fmla="*/ 1390635 h 4916073"/>
                  <a:gd name="connsiteX355" fmla="*/ 569916 w 3468163"/>
                  <a:gd name="connsiteY355" fmla="*/ 1388076 h 4916073"/>
                  <a:gd name="connsiteX356" fmla="*/ 546235 w 3468163"/>
                  <a:gd name="connsiteY356" fmla="*/ 1304045 h 4916073"/>
                  <a:gd name="connsiteX357" fmla="*/ 498728 w 3468163"/>
                  <a:gd name="connsiteY357" fmla="*/ 1157013 h 4916073"/>
                  <a:gd name="connsiteX358" fmla="*/ 476542 w 3468163"/>
                  <a:gd name="connsiteY358" fmla="*/ 1025406 h 4916073"/>
                  <a:gd name="connsiteX359" fmla="*/ 525791 w 3468163"/>
                  <a:gd name="connsiteY359" fmla="*/ 1033012 h 4916073"/>
                  <a:gd name="connsiteX360" fmla="*/ 593033 w 3468163"/>
                  <a:gd name="connsiteY360" fmla="*/ 1166201 h 4916073"/>
                  <a:gd name="connsiteX361" fmla="*/ 651947 w 3468163"/>
                  <a:gd name="connsiteY361" fmla="*/ 1289405 h 4916073"/>
                  <a:gd name="connsiteX362" fmla="*/ 686161 w 3468163"/>
                  <a:gd name="connsiteY362" fmla="*/ 1344864 h 4916073"/>
                  <a:gd name="connsiteX363" fmla="*/ 707790 w 3468163"/>
                  <a:gd name="connsiteY363" fmla="*/ 1298815 h 4916073"/>
                  <a:gd name="connsiteX364" fmla="*/ 638362 w 3468163"/>
                  <a:gd name="connsiteY364" fmla="*/ 1001489 h 4916073"/>
                  <a:gd name="connsiteX365" fmla="*/ 636690 w 3468163"/>
                  <a:gd name="connsiteY365" fmla="*/ 955699 h 4916073"/>
                  <a:gd name="connsiteX366" fmla="*/ 664038 w 3468163"/>
                  <a:gd name="connsiteY366" fmla="*/ 997297 h 4916073"/>
                  <a:gd name="connsiteX367" fmla="*/ 715586 w 3468163"/>
                  <a:gd name="connsiteY367" fmla="*/ 1149224 h 4916073"/>
                  <a:gd name="connsiteX368" fmla="*/ 751896 w 3468163"/>
                  <a:gd name="connsiteY368" fmla="*/ 1280774 h 4916073"/>
                  <a:gd name="connsiteX369" fmla="*/ 776134 w 3468163"/>
                  <a:gd name="connsiteY369" fmla="*/ 1351722 h 4916073"/>
                  <a:gd name="connsiteX370" fmla="*/ 811095 w 3468163"/>
                  <a:gd name="connsiteY370" fmla="*/ 1423614 h 4916073"/>
                  <a:gd name="connsiteX371" fmla="*/ 949354 w 3468163"/>
                  <a:gd name="connsiteY371" fmla="*/ 1438539 h 4916073"/>
                  <a:gd name="connsiteX372" fmla="*/ 843953 w 3468163"/>
                  <a:gd name="connsiteY372" fmla="*/ 1502123 h 4916073"/>
                  <a:gd name="connsiteX373" fmla="*/ 766342 w 3468163"/>
                  <a:gd name="connsiteY373" fmla="*/ 1539434 h 4916073"/>
                  <a:gd name="connsiteX374" fmla="*/ 704027 w 3468163"/>
                  <a:gd name="connsiteY374" fmla="*/ 1569475 h 4916073"/>
                  <a:gd name="connsiteX375" fmla="*/ 686047 w 3468163"/>
                  <a:gd name="connsiteY375" fmla="*/ 1635781 h 4916073"/>
                  <a:gd name="connsiteX376" fmla="*/ 688580 w 3468163"/>
                  <a:gd name="connsiteY376" fmla="*/ 1709757 h 4916073"/>
                  <a:gd name="connsiteX377" fmla="*/ 625302 w 3468163"/>
                  <a:gd name="connsiteY377" fmla="*/ 2038960 h 4916073"/>
                  <a:gd name="connsiteX378" fmla="*/ 613060 w 3468163"/>
                  <a:gd name="connsiteY378" fmla="*/ 2069995 h 4916073"/>
                  <a:gd name="connsiteX379" fmla="*/ 590703 w 3468163"/>
                  <a:gd name="connsiteY379" fmla="*/ 2127474 h 4916073"/>
                  <a:gd name="connsiteX380" fmla="*/ 562297 w 3468163"/>
                  <a:gd name="connsiteY380" fmla="*/ 2170471 h 4916073"/>
                  <a:gd name="connsiteX381" fmla="*/ 544893 w 3468163"/>
                  <a:gd name="connsiteY381" fmla="*/ 2215375 h 4916073"/>
                  <a:gd name="connsiteX382" fmla="*/ 508038 w 3468163"/>
                  <a:gd name="connsiteY382" fmla="*/ 2259562 h 4916073"/>
                  <a:gd name="connsiteX383" fmla="*/ 490989 w 3468163"/>
                  <a:gd name="connsiteY383" fmla="*/ 2285171 h 4916073"/>
                  <a:gd name="connsiteX384" fmla="*/ 421738 w 3468163"/>
                  <a:gd name="connsiteY384" fmla="*/ 2375984 h 4916073"/>
                  <a:gd name="connsiteX385" fmla="*/ 381876 w 3468163"/>
                  <a:gd name="connsiteY385" fmla="*/ 2422261 h 4916073"/>
                  <a:gd name="connsiteX386" fmla="*/ 389317 w 3468163"/>
                  <a:gd name="connsiteY386" fmla="*/ 2390827 h 4916073"/>
                  <a:gd name="connsiteX387" fmla="*/ 472970 w 3468163"/>
                  <a:gd name="connsiteY387" fmla="*/ 2255826 h 4916073"/>
                  <a:gd name="connsiteX388" fmla="*/ 554811 w 3468163"/>
                  <a:gd name="connsiteY388" fmla="*/ 2125720 h 4916073"/>
                  <a:gd name="connsiteX389" fmla="*/ 626170 w 3468163"/>
                  <a:gd name="connsiteY389" fmla="*/ 2013294 h 4916073"/>
                  <a:gd name="connsiteX390" fmla="*/ 625302 w 3468163"/>
                  <a:gd name="connsiteY390" fmla="*/ 2038960 h 4916073"/>
                  <a:gd name="connsiteX391" fmla="*/ 1581283 w 3468163"/>
                  <a:gd name="connsiteY391" fmla="*/ 1634591 h 4916073"/>
                  <a:gd name="connsiteX392" fmla="*/ 1637878 w 3468163"/>
                  <a:gd name="connsiteY392" fmla="*/ 1841832 h 4916073"/>
                  <a:gd name="connsiteX393" fmla="*/ 1686785 w 3468163"/>
                  <a:gd name="connsiteY393" fmla="*/ 2041480 h 4916073"/>
                  <a:gd name="connsiteX394" fmla="*/ 1733514 w 3468163"/>
                  <a:gd name="connsiteY394" fmla="*/ 2236158 h 4916073"/>
                  <a:gd name="connsiteX395" fmla="*/ 1766055 w 3468163"/>
                  <a:gd name="connsiteY395" fmla="*/ 2322557 h 4916073"/>
                  <a:gd name="connsiteX396" fmla="*/ 1786329 w 3468163"/>
                  <a:gd name="connsiteY396" fmla="*/ 2368872 h 4916073"/>
                  <a:gd name="connsiteX397" fmla="*/ 1806887 w 3468163"/>
                  <a:gd name="connsiteY397" fmla="*/ 2412642 h 4916073"/>
                  <a:gd name="connsiteX398" fmla="*/ 1800877 w 3468163"/>
                  <a:gd name="connsiteY398" fmla="*/ 2426288 h 4916073"/>
                  <a:gd name="connsiteX399" fmla="*/ 1760672 w 3468163"/>
                  <a:gd name="connsiteY399" fmla="*/ 2432678 h 4916073"/>
                  <a:gd name="connsiteX400" fmla="*/ 1668222 w 3468163"/>
                  <a:gd name="connsiteY400" fmla="*/ 2455728 h 4916073"/>
                  <a:gd name="connsiteX401" fmla="*/ 1478693 w 3468163"/>
                  <a:gd name="connsiteY401" fmla="*/ 2471894 h 4916073"/>
                  <a:gd name="connsiteX402" fmla="*/ 1401805 w 3468163"/>
                  <a:gd name="connsiteY402" fmla="*/ 2458229 h 4916073"/>
                  <a:gd name="connsiteX403" fmla="*/ 1358211 w 3468163"/>
                  <a:gd name="connsiteY403" fmla="*/ 2408159 h 4916073"/>
                  <a:gd name="connsiteX404" fmla="*/ 1320945 w 3468163"/>
                  <a:gd name="connsiteY404" fmla="*/ 2208700 h 4916073"/>
                  <a:gd name="connsiteX405" fmla="*/ 1282083 w 3468163"/>
                  <a:gd name="connsiteY405" fmla="*/ 1969785 h 4916073"/>
                  <a:gd name="connsiteX406" fmla="*/ 1247211 w 3468163"/>
                  <a:gd name="connsiteY406" fmla="*/ 1727798 h 4916073"/>
                  <a:gd name="connsiteX407" fmla="*/ 1444771 w 3468163"/>
                  <a:gd name="connsiteY407" fmla="*/ 1733307 h 4916073"/>
                  <a:gd name="connsiteX408" fmla="*/ 1581283 w 3468163"/>
                  <a:gd name="connsiteY408" fmla="*/ 1634591 h 4916073"/>
                  <a:gd name="connsiteX409" fmla="*/ 1843912 w 3468163"/>
                  <a:gd name="connsiteY409" fmla="*/ 2501365 h 4916073"/>
                  <a:gd name="connsiteX410" fmla="*/ 1805240 w 3468163"/>
                  <a:gd name="connsiteY410" fmla="*/ 2583883 h 4916073"/>
                  <a:gd name="connsiteX411" fmla="*/ 1733685 w 3468163"/>
                  <a:gd name="connsiteY411" fmla="*/ 2676444 h 4916073"/>
                  <a:gd name="connsiteX412" fmla="*/ 1697039 w 3468163"/>
                  <a:gd name="connsiteY412" fmla="*/ 2581394 h 4916073"/>
                  <a:gd name="connsiteX413" fmla="*/ 1603842 w 3468163"/>
                  <a:gd name="connsiteY413" fmla="*/ 2545382 h 4916073"/>
                  <a:gd name="connsiteX414" fmla="*/ 1721651 w 3468163"/>
                  <a:gd name="connsiteY414" fmla="*/ 2519451 h 4916073"/>
                  <a:gd name="connsiteX415" fmla="*/ 1830245 w 3468163"/>
                  <a:gd name="connsiteY415" fmla="*/ 2472876 h 4916073"/>
                  <a:gd name="connsiteX416" fmla="*/ 1843912 w 3468163"/>
                  <a:gd name="connsiteY416" fmla="*/ 2501365 h 4916073"/>
                  <a:gd name="connsiteX417" fmla="*/ 1713012 w 3468163"/>
                  <a:gd name="connsiteY417" fmla="*/ 3222614 h 4916073"/>
                  <a:gd name="connsiteX418" fmla="*/ 1707008 w 3468163"/>
                  <a:gd name="connsiteY418" fmla="*/ 3164470 h 4916073"/>
                  <a:gd name="connsiteX419" fmla="*/ 1718636 w 3468163"/>
                  <a:gd name="connsiteY419" fmla="*/ 3066926 h 4916073"/>
                  <a:gd name="connsiteX420" fmla="*/ 1774460 w 3468163"/>
                  <a:gd name="connsiteY420" fmla="*/ 3214167 h 4916073"/>
                  <a:gd name="connsiteX421" fmla="*/ 1713012 w 3468163"/>
                  <a:gd name="connsiteY421" fmla="*/ 3222614 h 4916073"/>
                  <a:gd name="connsiteX422" fmla="*/ 1676316 w 3468163"/>
                  <a:gd name="connsiteY422" fmla="*/ 3457902 h 4916073"/>
                  <a:gd name="connsiteX423" fmla="*/ 1682415 w 3468163"/>
                  <a:gd name="connsiteY423" fmla="*/ 3491742 h 4916073"/>
                  <a:gd name="connsiteX424" fmla="*/ 1676316 w 3468163"/>
                  <a:gd name="connsiteY424" fmla="*/ 3457902 h 4916073"/>
                  <a:gd name="connsiteX425" fmla="*/ 1649399 w 3468163"/>
                  <a:gd name="connsiteY425" fmla="*/ 2929145 h 4916073"/>
                  <a:gd name="connsiteX426" fmla="*/ 1428412 w 3468163"/>
                  <a:gd name="connsiteY426" fmla="*/ 3093446 h 4916073"/>
                  <a:gd name="connsiteX427" fmla="*/ 1382925 w 3468163"/>
                  <a:gd name="connsiteY427" fmla="*/ 3087335 h 4916073"/>
                  <a:gd name="connsiteX428" fmla="*/ 1389119 w 3468163"/>
                  <a:gd name="connsiteY428" fmla="*/ 3034928 h 4916073"/>
                  <a:gd name="connsiteX429" fmla="*/ 1456950 w 3468163"/>
                  <a:gd name="connsiteY429" fmla="*/ 2921920 h 4916073"/>
                  <a:gd name="connsiteX430" fmla="*/ 1664555 w 3468163"/>
                  <a:gd name="connsiteY430" fmla="*/ 2768011 h 4916073"/>
                  <a:gd name="connsiteX431" fmla="*/ 1704804 w 3468163"/>
                  <a:gd name="connsiteY431" fmla="*/ 2768669 h 4916073"/>
                  <a:gd name="connsiteX432" fmla="*/ 1693068 w 3468163"/>
                  <a:gd name="connsiteY432" fmla="*/ 2816675 h 4916073"/>
                  <a:gd name="connsiteX433" fmla="*/ 1649399 w 3468163"/>
                  <a:gd name="connsiteY433" fmla="*/ 2929145 h 4916073"/>
                  <a:gd name="connsiteX434" fmla="*/ 1856269 w 3468163"/>
                  <a:gd name="connsiteY434" fmla="*/ 3347597 h 4916073"/>
                  <a:gd name="connsiteX435" fmla="*/ 1708072 w 3468163"/>
                  <a:gd name="connsiteY435" fmla="*/ 3348313 h 4916073"/>
                  <a:gd name="connsiteX436" fmla="*/ 1856269 w 3468163"/>
                  <a:gd name="connsiteY436" fmla="*/ 3347597 h 4916073"/>
                  <a:gd name="connsiteX437" fmla="*/ 1905727 w 3468163"/>
                  <a:gd name="connsiteY437" fmla="*/ 3347901 h 4916073"/>
                  <a:gd name="connsiteX438" fmla="*/ 1932651 w 3468163"/>
                  <a:gd name="connsiteY438" fmla="*/ 3363061 h 4916073"/>
                  <a:gd name="connsiteX439" fmla="*/ 1864376 w 3468163"/>
                  <a:gd name="connsiteY439" fmla="*/ 3369761 h 4916073"/>
                  <a:gd name="connsiteX440" fmla="*/ 1905727 w 3468163"/>
                  <a:gd name="connsiteY440" fmla="*/ 3347901 h 4916073"/>
                  <a:gd name="connsiteX441" fmla="*/ 1881052 w 3468163"/>
                  <a:gd name="connsiteY441" fmla="*/ 3282640 h 4916073"/>
                  <a:gd name="connsiteX442" fmla="*/ 1867150 w 3468163"/>
                  <a:gd name="connsiteY442" fmla="*/ 3317442 h 4916073"/>
                  <a:gd name="connsiteX443" fmla="*/ 1815627 w 3468163"/>
                  <a:gd name="connsiteY443" fmla="*/ 3321153 h 4916073"/>
                  <a:gd name="connsiteX444" fmla="*/ 1745959 w 3468163"/>
                  <a:gd name="connsiteY444" fmla="*/ 3324775 h 4916073"/>
                  <a:gd name="connsiteX445" fmla="*/ 1692910 w 3468163"/>
                  <a:gd name="connsiteY445" fmla="*/ 3329094 h 4916073"/>
                  <a:gd name="connsiteX446" fmla="*/ 1693524 w 3468163"/>
                  <a:gd name="connsiteY446" fmla="*/ 3292537 h 4916073"/>
                  <a:gd name="connsiteX447" fmla="*/ 1736807 w 3468163"/>
                  <a:gd name="connsiteY447" fmla="*/ 3284387 h 4916073"/>
                  <a:gd name="connsiteX448" fmla="*/ 1881052 w 3468163"/>
                  <a:gd name="connsiteY448" fmla="*/ 3282640 h 4916073"/>
                  <a:gd name="connsiteX449" fmla="*/ 1850132 w 3468163"/>
                  <a:gd name="connsiteY449" fmla="*/ 3102552 h 4916073"/>
                  <a:gd name="connsiteX450" fmla="*/ 1839219 w 3468163"/>
                  <a:gd name="connsiteY450" fmla="*/ 3077298 h 4916073"/>
                  <a:gd name="connsiteX451" fmla="*/ 1823601 w 3468163"/>
                  <a:gd name="connsiteY451" fmla="*/ 3031217 h 4916073"/>
                  <a:gd name="connsiteX452" fmla="*/ 1869892 w 3468163"/>
                  <a:gd name="connsiteY452" fmla="*/ 3012309 h 4916073"/>
                  <a:gd name="connsiteX453" fmla="*/ 1901598 w 3468163"/>
                  <a:gd name="connsiteY453" fmla="*/ 3214813 h 4916073"/>
                  <a:gd name="connsiteX454" fmla="*/ 1863407 w 3468163"/>
                  <a:gd name="connsiteY454" fmla="*/ 3164546 h 4916073"/>
                  <a:gd name="connsiteX455" fmla="*/ 1854192 w 3468163"/>
                  <a:gd name="connsiteY455" fmla="*/ 3134632 h 4916073"/>
                  <a:gd name="connsiteX456" fmla="*/ 1850132 w 3468163"/>
                  <a:gd name="connsiteY456" fmla="*/ 3102552 h 4916073"/>
                  <a:gd name="connsiteX457" fmla="*/ 1855503 w 3468163"/>
                  <a:gd name="connsiteY457" fmla="*/ 2540753 h 4916073"/>
                  <a:gd name="connsiteX458" fmla="*/ 1883706 w 3468163"/>
                  <a:gd name="connsiteY458" fmla="*/ 2604001 h 4916073"/>
                  <a:gd name="connsiteX459" fmla="*/ 1815209 w 3468163"/>
                  <a:gd name="connsiteY459" fmla="*/ 2664197 h 4916073"/>
                  <a:gd name="connsiteX460" fmla="*/ 1775049 w 3468163"/>
                  <a:gd name="connsiteY460" fmla="*/ 2694694 h 4916073"/>
                  <a:gd name="connsiteX461" fmla="*/ 1742444 w 3468163"/>
                  <a:gd name="connsiteY461" fmla="*/ 2702210 h 4916073"/>
                  <a:gd name="connsiteX462" fmla="*/ 1702765 w 3468163"/>
                  <a:gd name="connsiteY462" fmla="*/ 2734373 h 4916073"/>
                  <a:gd name="connsiteX463" fmla="*/ 1620639 w 3468163"/>
                  <a:gd name="connsiteY463" fmla="*/ 2758835 h 4916073"/>
                  <a:gd name="connsiteX464" fmla="*/ 1525877 w 3468163"/>
                  <a:gd name="connsiteY464" fmla="*/ 2765630 h 4916073"/>
                  <a:gd name="connsiteX465" fmla="*/ 1425543 w 3468163"/>
                  <a:gd name="connsiteY465" fmla="*/ 2674797 h 4916073"/>
                  <a:gd name="connsiteX466" fmla="*/ 1694341 w 3468163"/>
                  <a:gd name="connsiteY466" fmla="*/ 2606141 h 4916073"/>
                  <a:gd name="connsiteX467" fmla="*/ 1718136 w 3468163"/>
                  <a:gd name="connsiteY467" fmla="*/ 2680015 h 4916073"/>
                  <a:gd name="connsiteX468" fmla="*/ 1753711 w 3468163"/>
                  <a:gd name="connsiteY468" fmla="*/ 2676583 h 4916073"/>
                  <a:gd name="connsiteX469" fmla="*/ 1811947 w 3468163"/>
                  <a:gd name="connsiteY469" fmla="*/ 2597973 h 4916073"/>
                  <a:gd name="connsiteX470" fmla="*/ 1855503 w 3468163"/>
                  <a:gd name="connsiteY470" fmla="*/ 2540753 h 4916073"/>
                  <a:gd name="connsiteX471" fmla="*/ 598050 w 3468163"/>
                  <a:gd name="connsiteY471" fmla="*/ 3546701 h 4916073"/>
                  <a:gd name="connsiteX472" fmla="*/ 592007 w 3468163"/>
                  <a:gd name="connsiteY472" fmla="*/ 3598861 h 4916073"/>
                  <a:gd name="connsiteX473" fmla="*/ 566179 w 3468163"/>
                  <a:gd name="connsiteY473" fmla="*/ 3645873 h 4916073"/>
                  <a:gd name="connsiteX474" fmla="*/ 552297 w 3468163"/>
                  <a:gd name="connsiteY474" fmla="*/ 3755152 h 4916073"/>
                  <a:gd name="connsiteX475" fmla="*/ 583711 w 3468163"/>
                  <a:gd name="connsiteY475" fmla="*/ 4000843 h 4916073"/>
                  <a:gd name="connsiteX476" fmla="*/ 479772 w 3468163"/>
                  <a:gd name="connsiteY476" fmla="*/ 3991256 h 4916073"/>
                  <a:gd name="connsiteX477" fmla="*/ 436552 w 3468163"/>
                  <a:gd name="connsiteY477" fmla="*/ 3932921 h 4916073"/>
                  <a:gd name="connsiteX478" fmla="*/ 379374 w 3468163"/>
                  <a:gd name="connsiteY478" fmla="*/ 3697071 h 4916073"/>
                  <a:gd name="connsiteX479" fmla="*/ 372432 w 3468163"/>
                  <a:gd name="connsiteY479" fmla="*/ 3580592 h 4916073"/>
                  <a:gd name="connsiteX480" fmla="*/ 409280 w 3468163"/>
                  <a:gd name="connsiteY480" fmla="*/ 3514849 h 4916073"/>
                  <a:gd name="connsiteX481" fmla="*/ 611419 w 3468163"/>
                  <a:gd name="connsiteY481" fmla="*/ 3409326 h 4916073"/>
                  <a:gd name="connsiteX482" fmla="*/ 598050 w 3468163"/>
                  <a:gd name="connsiteY482" fmla="*/ 3546701 h 4916073"/>
                  <a:gd name="connsiteX483" fmla="*/ 3449472 w 3468163"/>
                  <a:gd name="connsiteY483" fmla="*/ 826467 h 4916073"/>
                  <a:gd name="connsiteX484" fmla="*/ 3400381 w 3468163"/>
                  <a:gd name="connsiteY484" fmla="*/ 819660 h 4916073"/>
                  <a:gd name="connsiteX485" fmla="*/ 3358726 w 3468163"/>
                  <a:gd name="connsiteY485" fmla="*/ 814480 h 4916073"/>
                  <a:gd name="connsiteX486" fmla="*/ 3364984 w 3468163"/>
                  <a:gd name="connsiteY486" fmla="*/ 746837 h 4916073"/>
                  <a:gd name="connsiteX487" fmla="*/ 3358365 w 3468163"/>
                  <a:gd name="connsiteY487" fmla="*/ 550646 h 4916073"/>
                  <a:gd name="connsiteX488" fmla="*/ 3226040 w 3468163"/>
                  <a:gd name="connsiteY488" fmla="*/ 241314 h 4916073"/>
                  <a:gd name="connsiteX489" fmla="*/ 3078717 w 3468163"/>
                  <a:gd name="connsiteY489" fmla="*/ 150140 h 4916073"/>
                  <a:gd name="connsiteX490" fmla="*/ 2976856 w 3468163"/>
                  <a:gd name="connsiteY490" fmla="*/ 126748 h 4916073"/>
                  <a:gd name="connsiteX491" fmla="*/ 2896155 w 3468163"/>
                  <a:gd name="connsiteY491" fmla="*/ 108150 h 4916073"/>
                  <a:gd name="connsiteX492" fmla="*/ 2733556 w 3468163"/>
                  <a:gd name="connsiteY492" fmla="*/ 68807 h 4916073"/>
                  <a:gd name="connsiteX493" fmla="*/ 2602003 w 3468163"/>
                  <a:gd name="connsiteY493" fmla="*/ 83909 h 4916073"/>
                  <a:gd name="connsiteX494" fmla="*/ 2534653 w 3468163"/>
                  <a:gd name="connsiteY494" fmla="*/ 23543 h 4916073"/>
                  <a:gd name="connsiteX495" fmla="*/ 2475182 w 3468163"/>
                  <a:gd name="connsiteY495" fmla="*/ 8959 h 4916073"/>
                  <a:gd name="connsiteX496" fmla="*/ 2305097 w 3468163"/>
                  <a:gd name="connsiteY496" fmla="*/ 139103 h 4916073"/>
                  <a:gd name="connsiteX497" fmla="*/ 2149230 w 3468163"/>
                  <a:gd name="connsiteY497" fmla="*/ 261293 h 4916073"/>
                  <a:gd name="connsiteX498" fmla="*/ 2130439 w 3468163"/>
                  <a:gd name="connsiteY498" fmla="*/ 419838 h 4916073"/>
                  <a:gd name="connsiteX499" fmla="*/ 2320709 w 3468163"/>
                  <a:gd name="connsiteY499" fmla="*/ 697286 h 4916073"/>
                  <a:gd name="connsiteX500" fmla="*/ 2444693 w 3468163"/>
                  <a:gd name="connsiteY500" fmla="*/ 862264 h 4916073"/>
                  <a:gd name="connsiteX501" fmla="*/ 2564091 w 3468163"/>
                  <a:gd name="connsiteY501" fmla="*/ 1023025 h 4916073"/>
                  <a:gd name="connsiteX502" fmla="*/ 2653874 w 3468163"/>
                  <a:gd name="connsiteY502" fmla="*/ 995853 h 4916073"/>
                  <a:gd name="connsiteX503" fmla="*/ 2750796 w 3468163"/>
                  <a:gd name="connsiteY503" fmla="*/ 928008 h 4916073"/>
                  <a:gd name="connsiteX504" fmla="*/ 2962485 w 3468163"/>
                  <a:gd name="connsiteY504" fmla="*/ 797642 h 4916073"/>
                  <a:gd name="connsiteX505" fmla="*/ 2978085 w 3468163"/>
                  <a:gd name="connsiteY505" fmla="*/ 841868 h 4916073"/>
                  <a:gd name="connsiteX506" fmla="*/ 2933180 w 3468163"/>
                  <a:gd name="connsiteY506" fmla="*/ 856420 h 4916073"/>
                  <a:gd name="connsiteX507" fmla="*/ 2954682 w 3468163"/>
                  <a:gd name="connsiteY507" fmla="*/ 897523 h 4916073"/>
                  <a:gd name="connsiteX508" fmla="*/ 2935764 w 3468163"/>
                  <a:gd name="connsiteY508" fmla="*/ 953609 h 4916073"/>
                  <a:gd name="connsiteX509" fmla="*/ 2888688 w 3468163"/>
                  <a:gd name="connsiteY509" fmla="*/ 1020929 h 4916073"/>
                  <a:gd name="connsiteX510" fmla="*/ 2630244 w 3468163"/>
                  <a:gd name="connsiteY510" fmla="*/ 1216696 h 4916073"/>
                  <a:gd name="connsiteX511" fmla="*/ 2313450 w 3468163"/>
                  <a:gd name="connsiteY511" fmla="*/ 1351038 h 4916073"/>
                  <a:gd name="connsiteX512" fmla="*/ 2142479 w 3468163"/>
                  <a:gd name="connsiteY512" fmla="*/ 1392123 h 4916073"/>
                  <a:gd name="connsiteX513" fmla="*/ 1975180 w 3468163"/>
                  <a:gd name="connsiteY513" fmla="*/ 1424532 h 4916073"/>
                  <a:gd name="connsiteX514" fmla="*/ 1622171 w 3468163"/>
                  <a:gd name="connsiteY514" fmla="*/ 1415819 h 4916073"/>
                  <a:gd name="connsiteX515" fmla="*/ 1583664 w 3468163"/>
                  <a:gd name="connsiteY515" fmla="*/ 1406041 h 4916073"/>
                  <a:gd name="connsiteX516" fmla="*/ 1556253 w 3468163"/>
                  <a:gd name="connsiteY516" fmla="*/ 1409967 h 4916073"/>
                  <a:gd name="connsiteX517" fmla="*/ 1507251 w 3468163"/>
                  <a:gd name="connsiteY517" fmla="*/ 1409841 h 4916073"/>
                  <a:gd name="connsiteX518" fmla="*/ 1487414 w 3468163"/>
                  <a:gd name="connsiteY518" fmla="*/ 1416832 h 4916073"/>
                  <a:gd name="connsiteX519" fmla="*/ 1523920 w 3468163"/>
                  <a:gd name="connsiteY519" fmla="*/ 1386639 h 4916073"/>
                  <a:gd name="connsiteX520" fmla="*/ 1637372 w 3468163"/>
                  <a:gd name="connsiteY520" fmla="*/ 1287739 h 4916073"/>
                  <a:gd name="connsiteX521" fmla="*/ 1653167 w 3468163"/>
                  <a:gd name="connsiteY521" fmla="*/ 1158710 h 4916073"/>
                  <a:gd name="connsiteX522" fmla="*/ 1563618 w 3468163"/>
                  <a:gd name="connsiteY522" fmla="*/ 1042618 h 4916073"/>
                  <a:gd name="connsiteX523" fmla="*/ 1518809 w 3468163"/>
                  <a:gd name="connsiteY523" fmla="*/ 987773 h 4916073"/>
                  <a:gd name="connsiteX524" fmla="*/ 1495540 w 3468163"/>
                  <a:gd name="connsiteY524" fmla="*/ 960657 h 4916073"/>
                  <a:gd name="connsiteX525" fmla="*/ 1497484 w 3468163"/>
                  <a:gd name="connsiteY525" fmla="*/ 931592 h 4916073"/>
                  <a:gd name="connsiteX526" fmla="*/ 1491328 w 3468163"/>
                  <a:gd name="connsiteY526" fmla="*/ 922555 h 4916073"/>
                  <a:gd name="connsiteX527" fmla="*/ 1491366 w 3468163"/>
                  <a:gd name="connsiteY527" fmla="*/ 905749 h 4916073"/>
                  <a:gd name="connsiteX528" fmla="*/ 1477084 w 3468163"/>
                  <a:gd name="connsiteY528" fmla="*/ 873295 h 4916073"/>
                  <a:gd name="connsiteX529" fmla="*/ 1459484 w 3468163"/>
                  <a:gd name="connsiteY529" fmla="*/ 847833 h 4916073"/>
                  <a:gd name="connsiteX530" fmla="*/ 1422103 w 3468163"/>
                  <a:gd name="connsiteY530" fmla="*/ 833515 h 4916073"/>
                  <a:gd name="connsiteX531" fmla="*/ 1382317 w 3468163"/>
                  <a:gd name="connsiteY531" fmla="*/ 771755 h 4916073"/>
                  <a:gd name="connsiteX532" fmla="*/ 1331966 w 3468163"/>
                  <a:gd name="connsiteY532" fmla="*/ 764226 h 4916073"/>
                  <a:gd name="connsiteX533" fmla="*/ 1295909 w 3468163"/>
                  <a:gd name="connsiteY533" fmla="*/ 717151 h 4916073"/>
                  <a:gd name="connsiteX534" fmla="*/ 1233537 w 3468163"/>
                  <a:gd name="connsiteY534" fmla="*/ 735129 h 4916073"/>
                  <a:gd name="connsiteX535" fmla="*/ 1193313 w 3468163"/>
                  <a:gd name="connsiteY535" fmla="*/ 710033 h 4916073"/>
                  <a:gd name="connsiteX536" fmla="*/ 1131359 w 3468163"/>
                  <a:gd name="connsiteY536" fmla="*/ 766607 h 4916073"/>
                  <a:gd name="connsiteX537" fmla="*/ 1088868 w 3468163"/>
                  <a:gd name="connsiteY537" fmla="*/ 739973 h 4916073"/>
                  <a:gd name="connsiteX538" fmla="*/ 1049518 w 3468163"/>
                  <a:gd name="connsiteY538" fmla="*/ 799611 h 4916073"/>
                  <a:gd name="connsiteX539" fmla="*/ 1038916 w 3468163"/>
                  <a:gd name="connsiteY539" fmla="*/ 809959 h 4916073"/>
                  <a:gd name="connsiteX540" fmla="*/ 1008674 w 3468163"/>
                  <a:gd name="connsiteY540" fmla="*/ 804336 h 4916073"/>
                  <a:gd name="connsiteX541" fmla="*/ 989528 w 3468163"/>
                  <a:gd name="connsiteY541" fmla="*/ 859624 h 4916073"/>
                  <a:gd name="connsiteX542" fmla="*/ 937359 w 3468163"/>
                  <a:gd name="connsiteY542" fmla="*/ 881629 h 4916073"/>
                  <a:gd name="connsiteX543" fmla="*/ 898693 w 3468163"/>
                  <a:gd name="connsiteY543" fmla="*/ 905553 h 4916073"/>
                  <a:gd name="connsiteX544" fmla="*/ 868248 w 3468163"/>
                  <a:gd name="connsiteY544" fmla="*/ 956959 h 4916073"/>
                  <a:gd name="connsiteX545" fmla="*/ 871693 w 3468163"/>
                  <a:gd name="connsiteY545" fmla="*/ 988222 h 4916073"/>
                  <a:gd name="connsiteX546" fmla="*/ 868812 w 3468163"/>
                  <a:gd name="connsiteY546" fmla="*/ 1018276 h 4916073"/>
                  <a:gd name="connsiteX547" fmla="*/ 852965 w 3468163"/>
                  <a:gd name="connsiteY547" fmla="*/ 1100806 h 4916073"/>
                  <a:gd name="connsiteX548" fmla="*/ 854067 w 3468163"/>
                  <a:gd name="connsiteY548" fmla="*/ 1188187 h 4916073"/>
                  <a:gd name="connsiteX549" fmla="*/ 877710 w 3468163"/>
                  <a:gd name="connsiteY549" fmla="*/ 1241620 h 4916073"/>
                  <a:gd name="connsiteX550" fmla="*/ 902936 w 3468163"/>
                  <a:gd name="connsiteY550" fmla="*/ 1247484 h 4916073"/>
                  <a:gd name="connsiteX551" fmla="*/ 918656 w 3468163"/>
                  <a:gd name="connsiteY551" fmla="*/ 1278101 h 4916073"/>
                  <a:gd name="connsiteX552" fmla="*/ 940164 w 3468163"/>
                  <a:gd name="connsiteY552" fmla="*/ 1294129 h 4916073"/>
                  <a:gd name="connsiteX553" fmla="*/ 951596 w 3468163"/>
                  <a:gd name="connsiteY553" fmla="*/ 1319629 h 4916073"/>
                  <a:gd name="connsiteX554" fmla="*/ 935991 w 3468163"/>
                  <a:gd name="connsiteY554" fmla="*/ 1360923 h 4916073"/>
                  <a:gd name="connsiteX555" fmla="*/ 863131 w 3468163"/>
                  <a:gd name="connsiteY555" fmla="*/ 1366812 h 4916073"/>
                  <a:gd name="connsiteX556" fmla="*/ 819316 w 3468163"/>
                  <a:gd name="connsiteY556" fmla="*/ 1324809 h 4916073"/>
                  <a:gd name="connsiteX557" fmla="*/ 691284 w 3468163"/>
                  <a:gd name="connsiteY557" fmla="*/ 960860 h 4916073"/>
                  <a:gd name="connsiteX558" fmla="*/ 602572 w 3468163"/>
                  <a:gd name="connsiteY558" fmla="*/ 908060 h 4916073"/>
                  <a:gd name="connsiteX559" fmla="*/ 618038 w 3468163"/>
                  <a:gd name="connsiteY559" fmla="*/ 1110210 h 4916073"/>
                  <a:gd name="connsiteX560" fmla="*/ 554266 w 3468163"/>
                  <a:gd name="connsiteY560" fmla="*/ 1001634 h 4916073"/>
                  <a:gd name="connsiteX561" fmla="*/ 454039 w 3468163"/>
                  <a:gd name="connsiteY561" fmla="*/ 951754 h 4916073"/>
                  <a:gd name="connsiteX562" fmla="*/ 440295 w 3468163"/>
                  <a:gd name="connsiteY562" fmla="*/ 1068315 h 4916073"/>
                  <a:gd name="connsiteX563" fmla="*/ 475364 w 3468163"/>
                  <a:gd name="connsiteY563" fmla="*/ 1218716 h 4916073"/>
                  <a:gd name="connsiteX564" fmla="*/ 443259 w 3468163"/>
                  <a:gd name="connsiteY564" fmla="*/ 1154448 h 4916073"/>
                  <a:gd name="connsiteX565" fmla="*/ 396379 w 3468163"/>
                  <a:gd name="connsiteY565" fmla="*/ 1077788 h 4916073"/>
                  <a:gd name="connsiteX566" fmla="*/ 343520 w 3468163"/>
                  <a:gd name="connsiteY566" fmla="*/ 1019866 h 4916073"/>
                  <a:gd name="connsiteX567" fmla="*/ 281585 w 3468163"/>
                  <a:gd name="connsiteY567" fmla="*/ 974969 h 4916073"/>
                  <a:gd name="connsiteX568" fmla="*/ 252926 w 3468163"/>
                  <a:gd name="connsiteY568" fmla="*/ 1097640 h 4916073"/>
                  <a:gd name="connsiteX569" fmla="*/ 301466 w 3468163"/>
                  <a:gd name="connsiteY569" fmla="*/ 1272491 h 4916073"/>
                  <a:gd name="connsiteX570" fmla="*/ 377379 w 3468163"/>
                  <a:gd name="connsiteY570" fmla="*/ 1620641 h 4916073"/>
                  <a:gd name="connsiteX571" fmla="*/ 376296 w 3468163"/>
                  <a:gd name="connsiteY571" fmla="*/ 1692798 h 4916073"/>
                  <a:gd name="connsiteX572" fmla="*/ 340911 w 3468163"/>
                  <a:gd name="connsiteY572" fmla="*/ 1758453 h 4916073"/>
                  <a:gd name="connsiteX573" fmla="*/ 242793 w 3468163"/>
                  <a:gd name="connsiteY573" fmla="*/ 1884645 h 4916073"/>
                  <a:gd name="connsiteX574" fmla="*/ 156068 w 3468163"/>
                  <a:gd name="connsiteY574" fmla="*/ 2037567 h 4916073"/>
                  <a:gd name="connsiteX575" fmla="*/ 122127 w 3468163"/>
                  <a:gd name="connsiteY575" fmla="*/ 2111536 h 4916073"/>
                  <a:gd name="connsiteX576" fmla="*/ 87553 w 3468163"/>
                  <a:gd name="connsiteY576" fmla="*/ 2172669 h 4916073"/>
                  <a:gd name="connsiteX577" fmla="*/ 3723 w 3468163"/>
                  <a:gd name="connsiteY577" fmla="*/ 2512156 h 4916073"/>
                  <a:gd name="connsiteX578" fmla="*/ 120120 w 3468163"/>
                  <a:gd name="connsiteY578" fmla="*/ 2760982 h 4916073"/>
                  <a:gd name="connsiteX579" fmla="*/ 270799 w 3468163"/>
                  <a:gd name="connsiteY579" fmla="*/ 2727844 h 4916073"/>
                  <a:gd name="connsiteX580" fmla="*/ 398241 w 3468163"/>
                  <a:gd name="connsiteY580" fmla="*/ 2639159 h 4916073"/>
                  <a:gd name="connsiteX581" fmla="*/ 553354 w 3468163"/>
                  <a:gd name="connsiteY581" fmla="*/ 2511390 h 4916073"/>
                  <a:gd name="connsiteX582" fmla="*/ 703470 w 3468163"/>
                  <a:gd name="connsiteY582" fmla="*/ 2377155 h 4916073"/>
                  <a:gd name="connsiteX583" fmla="*/ 843421 w 3468163"/>
                  <a:gd name="connsiteY583" fmla="*/ 2238665 h 4916073"/>
                  <a:gd name="connsiteX584" fmla="*/ 963959 w 3468163"/>
                  <a:gd name="connsiteY584" fmla="*/ 2084154 h 4916073"/>
                  <a:gd name="connsiteX585" fmla="*/ 951451 w 3468163"/>
                  <a:gd name="connsiteY585" fmla="*/ 2278401 h 4916073"/>
                  <a:gd name="connsiteX586" fmla="*/ 951318 w 3468163"/>
                  <a:gd name="connsiteY586" fmla="*/ 2456791 h 4916073"/>
                  <a:gd name="connsiteX587" fmla="*/ 937891 w 3468163"/>
                  <a:gd name="connsiteY587" fmla="*/ 2632092 h 4916073"/>
                  <a:gd name="connsiteX588" fmla="*/ 934198 w 3468163"/>
                  <a:gd name="connsiteY588" fmla="*/ 2805233 h 4916073"/>
                  <a:gd name="connsiteX589" fmla="*/ 938233 w 3468163"/>
                  <a:gd name="connsiteY589" fmla="*/ 2885243 h 4916073"/>
                  <a:gd name="connsiteX590" fmla="*/ 987589 w 3468163"/>
                  <a:gd name="connsiteY590" fmla="*/ 2914790 h 4916073"/>
                  <a:gd name="connsiteX591" fmla="*/ 1121112 w 3468163"/>
                  <a:gd name="connsiteY591" fmla="*/ 2939606 h 4916073"/>
                  <a:gd name="connsiteX592" fmla="*/ 1121631 w 3468163"/>
                  <a:gd name="connsiteY592" fmla="*/ 3008193 h 4916073"/>
                  <a:gd name="connsiteX593" fmla="*/ 1124836 w 3468163"/>
                  <a:gd name="connsiteY593" fmla="*/ 3103622 h 4916073"/>
                  <a:gd name="connsiteX594" fmla="*/ 1128256 w 3468163"/>
                  <a:gd name="connsiteY594" fmla="*/ 3202174 h 4916073"/>
                  <a:gd name="connsiteX595" fmla="*/ 1131461 w 3468163"/>
                  <a:gd name="connsiteY595" fmla="*/ 3292012 h 4916073"/>
                  <a:gd name="connsiteX596" fmla="*/ 1091465 w 3468163"/>
                  <a:gd name="connsiteY596" fmla="*/ 3314618 h 4916073"/>
                  <a:gd name="connsiteX597" fmla="*/ 988679 w 3468163"/>
                  <a:gd name="connsiteY597" fmla="*/ 3319526 h 4916073"/>
                  <a:gd name="connsiteX598" fmla="*/ 837759 w 3468163"/>
                  <a:gd name="connsiteY598" fmla="*/ 3326656 h 4916073"/>
                  <a:gd name="connsiteX599" fmla="*/ 774050 w 3468163"/>
                  <a:gd name="connsiteY599" fmla="*/ 3332146 h 4916073"/>
                  <a:gd name="connsiteX600" fmla="*/ 695382 w 3468163"/>
                  <a:gd name="connsiteY600" fmla="*/ 3339878 h 4916073"/>
                  <a:gd name="connsiteX601" fmla="*/ 628140 w 3468163"/>
                  <a:gd name="connsiteY601" fmla="*/ 3355557 h 4916073"/>
                  <a:gd name="connsiteX602" fmla="*/ 616607 w 3468163"/>
                  <a:gd name="connsiteY602" fmla="*/ 3374118 h 4916073"/>
                  <a:gd name="connsiteX603" fmla="*/ 600089 w 3468163"/>
                  <a:gd name="connsiteY603" fmla="*/ 3385383 h 4916073"/>
                  <a:gd name="connsiteX604" fmla="*/ 451417 w 3468163"/>
                  <a:gd name="connsiteY604" fmla="*/ 3424580 h 4916073"/>
                  <a:gd name="connsiteX605" fmla="*/ 378519 w 3468163"/>
                  <a:gd name="connsiteY605" fmla="*/ 3453026 h 4916073"/>
                  <a:gd name="connsiteX606" fmla="*/ 329770 w 3468163"/>
                  <a:gd name="connsiteY606" fmla="*/ 3490450 h 4916073"/>
                  <a:gd name="connsiteX607" fmla="*/ 316736 w 3468163"/>
                  <a:gd name="connsiteY607" fmla="*/ 3625698 h 4916073"/>
                  <a:gd name="connsiteX608" fmla="*/ 348732 w 3468163"/>
                  <a:gd name="connsiteY608" fmla="*/ 3814043 h 4916073"/>
                  <a:gd name="connsiteX609" fmla="*/ 408704 w 3468163"/>
                  <a:gd name="connsiteY609" fmla="*/ 4005250 h 4916073"/>
                  <a:gd name="connsiteX610" fmla="*/ 451075 w 3468163"/>
                  <a:gd name="connsiteY610" fmla="*/ 4060063 h 4916073"/>
                  <a:gd name="connsiteX611" fmla="*/ 549453 w 3468163"/>
                  <a:gd name="connsiteY611" fmla="*/ 4065307 h 4916073"/>
                  <a:gd name="connsiteX612" fmla="*/ 637330 w 3468163"/>
                  <a:gd name="connsiteY612" fmla="*/ 4055511 h 4916073"/>
                  <a:gd name="connsiteX613" fmla="*/ 635214 w 3468163"/>
                  <a:gd name="connsiteY613" fmla="*/ 3973918 h 4916073"/>
                  <a:gd name="connsiteX614" fmla="*/ 615473 w 3468163"/>
                  <a:gd name="connsiteY614" fmla="*/ 3762459 h 4916073"/>
                  <a:gd name="connsiteX615" fmla="*/ 687852 w 3468163"/>
                  <a:gd name="connsiteY615" fmla="*/ 3791031 h 4916073"/>
                  <a:gd name="connsiteX616" fmla="*/ 704350 w 3468163"/>
                  <a:gd name="connsiteY616" fmla="*/ 3772585 h 4916073"/>
                  <a:gd name="connsiteX617" fmla="*/ 732864 w 3468163"/>
                  <a:gd name="connsiteY617" fmla="*/ 3768418 h 4916073"/>
                  <a:gd name="connsiteX618" fmla="*/ 755899 w 3468163"/>
                  <a:gd name="connsiteY618" fmla="*/ 3771160 h 4916073"/>
                  <a:gd name="connsiteX619" fmla="*/ 782670 w 3468163"/>
                  <a:gd name="connsiteY619" fmla="*/ 3759850 h 4916073"/>
                  <a:gd name="connsiteX620" fmla="*/ 1131480 w 3468163"/>
                  <a:gd name="connsiteY620" fmla="*/ 3677770 h 4916073"/>
                  <a:gd name="connsiteX621" fmla="*/ 1160018 w 3468163"/>
                  <a:gd name="connsiteY621" fmla="*/ 3721672 h 4916073"/>
                  <a:gd name="connsiteX622" fmla="*/ 1162070 w 3468163"/>
                  <a:gd name="connsiteY622" fmla="*/ 3810243 h 4916073"/>
                  <a:gd name="connsiteX623" fmla="*/ 1163388 w 3468163"/>
                  <a:gd name="connsiteY623" fmla="*/ 3885986 h 4916073"/>
                  <a:gd name="connsiteX624" fmla="*/ 1167175 w 3468163"/>
                  <a:gd name="connsiteY624" fmla="*/ 3971150 h 4916073"/>
                  <a:gd name="connsiteX625" fmla="*/ 1190964 w 3468163"/>
                  <a:gd name="connsiteY625" fmla="*/ 4328197 h 4916073"/>
                  <a:gd name="connsiteX626" fmla="*/ 1193636 w 3468163"/>
                  <a:gd name="connsiteY626" fmla="*/ 4511995 h 4916073"/>
                  <a:gd name="connsiteX627" fmla="*/ 1213764 w 3468163"/>
                  <a:gd name="connsiteY627" fmla="*/ 4568373 h 4916073"/>
                  <a:gd name="connsiteX628" fmla="*/ 1198557 w 3468163"/>
                  <a:gd name="connsiteY628" fmla="*/ 4645913 h 4916073"/>
                  <a:gd name="connsiteX629" fmla="*/ 1203086 w 3468163"/>
                  <a:gd name="connsiteY629" fmla="*/ 4799449 h 4916073"/>
                  <a:gd name="connsiteX630" fmla="*/ 1268308 w 3468163"/>
                  <a:gd name="connsiteY630" fmla="*/ 4831865 h 4916073"/>
                  <a:gd name="connsiteX631" fmla="*/ 1359446 w 3468163"/>
                  <a:gd name="connsiteY631" fmla="*/ 4859398 h 4916073"/>
                  <a:gd name="connsiteX632" fmla="*/ 1706894 w 3468163"/>
                  <a:gd name="connsiteY632" fmla="*/ 4912888 h 4916073"/>
                  <a:gd name="connsiteX633" fmla="*/ 1789274 w 3468163"/>
                  <a:gd name="connsiteY633" fmla="*/ 4914674 h 4916073"/>
                  <a:gd name="connsiteX634" fmla="*/ 1864078 w 3468163"/>
                  <a:gd name="connsiteY634" fmla="*/ 4908772 h 4916073"/>
                  <a:gd name="connsiteX635" fmla="*/ 1871849 w 3468163"/>
                  <a:gd name="connsiteY635" fmla="*/ 4889388 h 4916073"/>
                  <a:gd name="connsiteX636" fmla="*/ 1893776 w 3468163"/>
                  <a:gd name="connsiteY636" fmla="*/ 4869732 h 4916073"/>
                  <a:gd name="connsiteX637" fmla="*/ 1930504 w 3468163"/>
                  <a:gd name="connsiteY637" fmla="*/ 4833315 h 4916073"/>
                  <a:gd name="connsiteX638" fmla="*/ 1840220 w 3468163"/>
                  <a:gd name="connsiteY638" fmla="*/ 4734276 h 4916073"/>
                  <a:gd name="connsiteX639" fmla="*/ 1699319 w 3468163"/>
                  <a:gd name="connsiteY639" fmla="*/ 4672833 h 4916073"/>
                  <a:gd name="connsiteX640" fmla="*/ 1625420 w 3468163"/>
                  <a:gd name="connsiteY640" fmla="*/ 4631779 h 4916073"/>
                  <a:gd name="connsiteX641" fmla="*/ 1586153 w 3468163"/>
                  <a:gd name="connsiteY641" fmla="*/ 4608868 h 4916073"/>
                  <a:gd name="connsiteX642" fmla="*/ 1589098 w 3468163"/>
                  <a:gd name="connsiteY642" fmla="*/ 4570577 h 4916073"/>
                  <a:gd name="connsiteX643" fmla="*/ 1604216 w 3468163"/>
                  <a:gd name="connsiteY643" fmla="*/ 4392737 h 4916073"/>
                  <a:gd name="connsiteX644" fmla="*/ 1611227 w 3468163"/>
                  <a:gd name="connsiteY644" fmla="*/ 4214023 h 4916073"/>
                  <a:gd name="connsiteX645" fmla="*/ 1622450 w 3468163"/>
                  <a:gd name="connsiteY645" fmla="*/ 4029972 h 4916073"/>
                  <a:gd name="connsiteX646" fmla="*/ 1630253 w 3468163"/>
                  <a:gd name="connsiteY646" fmla="*/ 3859035 h 4916073"/>
                  <a:gd name="connsiteX647" fmla="*/ 1639683 w 3468163"/>
                  <a:gd name="connsiteY647" fmla="*/ 3701915 h 4916073"/>
                  <a:gd name="connsiteX648" fmla="*/ 1648962 w 3468163"/>
                  <a:gd name="connsiteY648" fmla="*/ 3636146 h 4916073"/>
                  <a:gd name="connsiteX649" fmla="*/ 1710219 w 3468163"/>
                  <a:gd name="connsiteY649" fmla="*/ 3622133 h 4916073"/>
                  <a:gd name="connsiteX650" fmla="*/ 1838269 w 3468163"/>
                  <a:gd name="connsiteY650" fmla="*/ 3606460 h 4916073"/>
                  <a:gd name="connsiteX651" fmla="*/ 2151605 w 3468163"/>
                  <a:gd name="connsiteY651" fmla="*/ 3555009 h 4916073"/>
                  <a:gd name="connsiteX652" fmla="*/ 2257976 w 3468163"/>
                  <a:gd name="connsiteY652" fmla="*/ 3474290 h 4916073"/>
                  <a:gd name="connsiteX653" fmla="*/ 2252662 w 3468163"/>
                  <a:gd name="connsiteY653" fmla="*/ 3302815 h 4916073"/>
                  <a:gd name="connsiteX654" fmla="*/ 2222755 w 3468163"/>
                  <a:gd name="connsiteY654" fmla="*/ 3133296 h 4916073"/>
                  <a:gd name="connsiteX655" fmla="*/ 2186230 w 3468163"/>
                  <a:gd name="connsiteY655" fmla="*/ 2952341 h 4916073"/>
                  <a:gd name="connsiteX656" fmla="*/ 2130705 w 3468163"/>
                  <a:gd name="connsiteY656" fmla="*/ 2796715 h 4916073"/>
                  <a:gd name="connsiteX657" fmla="*/ 2089733 w 3468163"/>
                  <a:gd name="connsiteY657" fmla="*/ 2684777 h 4916073"/>
                  <a:gd name="connsiteX658" fmla="*/ 2137697 w 3468163"/>
                  <a:gd name="connsiteY658" fmla="*/ 2668225 h 4916073"/>
                  <a:gd name="connsiteX659" fmla="*/ 2210551 w 3468163"/>
                  <a:gd name="connsiteY659" fmla="*/ 2634276 h 4916073"/>
                  <a:gd name="connsiteX660" fmla="*/ 2311487 w 3468163"/>
                  <a:gd name="connsiteY660" fmla="*/ 2545876 h 4916073"/>
                  <a:gd name="connsiteX661" fmla="*/ 2257374 w 3468163"/>
                  <a:gd name="connsiteY661" fmla="*/ 2438237 h 4916073"/>
                  <a:gd name="connsiteX662" fmla="*/ 2157806 w 3468163"/>
                  <a:gd name="connsiteY662" fmla="*/ 2297240 h 4916073"/>
                  <a:gd name="connsiteX663" fmla="*/ 2007265 w 3468163"/>
                  <a:gd name="connsiteY663" fmla="*/ 1978656 h 4916073"/>
                  <a:gd name="connsiteX664" fmla="*/ 1973349 w 3468163"/>
                  <a:gd name="connsiteY664" fmla="*/ 1808314 h 4916073"/>
                  <a:gd name="connsiteX665" fmla="*/ 2172246 w 3468163"/>
                  <a:gd name="connsiteY665" fmla="*/ 1807364 h 4916073"/>
                  <a:gd name="connsiteX666" fmla="*/ 2385981 w 3468163"/>
                  <a:gd name="connsiteY666" fmla="*/ 1766432 h 4916073"/>
                  <a:gd name="connsiteX667" fmla="*/ 2758123 w 3468163"/>
                  <a:gd name="connsiteY667" fmla="*/ 1655108 h 4916073"/>
                  <a:gd name="connsiteX668" fmla="*/ 3076051 w 3468163"/>
                  <a:gd name="connsiteY668" fmla="*/ 1457834 h 4916073"/>
                  <a:gd name="connsiteX669" fmla="*/ 3214120 w 3468163"/>
                  <a:gd name="connsiteY669" fmla="*/ 1318743 h 4916073"/>
                  <a:gd name="connsiteX670" fmla="*/ 3321321 w 3468163"/>
                  <a:gd name="connsiteY670" fmla="*/ 1150389 h 4916073"/>
                  <a:gd name="connsiteX671" fmla="*/ 3409046 w 3468163"/>
                  <a:gd name="connsiteY671" fmla="*/ 949075 h 4916073"/>
                  <a:gd name="connsiteX672" fmla="*/ 3419509 w 3468163"/>
                  <a:gd name="connsiteY672" fmla="*/ 903773 h 4916073"/>
                  <a:gd name="connsiteX673" fmla="*/ 3450707 w 3468163"/>
                  <a:gd name="connsiteY673" fmla="*/ 880457 h 4916073"/>
                  <a:gd name="connsiteX674" fmla="*/ 3449472 w 3468163"/>
                  <a:gd name="connsiteY674" fmla="*/ 826467 h 491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</a:cxnLst>
                <a:rect l="l" t="t" r="r" b="b"/>
                <a:pathLst>
                  <a:path w="3468163" h="4916073">
                    <a:moveTo>
                      <a:pt x="3319161" y="748686"/>
                    </a:moveTo>
                    <a:cubicBezTo>
                      <a:pt x="3315228" y="779291"/>
                      <a:pt x="3318027" y="812656"/>
                      <a:pt x="3283478" y="820724"/>
                    </a:cubicBezTo>
                    <a:cubicBezTo>
                      <a:pt x="3251507" y="828196"/>
                      <a:pt x="3216426" y="826100"/>
                      <a:pt x="3183827" y="828715"/>
                    </a:cubicBezTo>
                    <a:cubicBezTo>
                      <a:pt x="3147195" y="831660"/>
                      <a:pt x="3110670" y="835681"/>
                      <a:pt x="3074113" y="839303"/>
                    </a:cubicBezTo>
                    <a:cubicBezTo>
                      <a:pt x="3028024" y="843869"/>
                      <a:pt x="3034598" y="826157"/>
                      <a:pt x="3024522" y="786795"/>
                    </a:cubicBezTo>
                    <a:cubicBezTo>
                      <a:pt x="3015313" y="750852"/>
                      <a:pt x="3000619" y="714979"/>
                      <a:pt x="2988396" y="679923"/>
                    </a:cubicBezTo>
                    <a:cubicBezTo>
                      <a:pt x="2982715" y="663629"/>
                      <a:pt x="2975931" y="648640"/>
                      <a:pt x="2968185" y="633284"/>
                    </a:cubicBezTo>
                    <a:cubicBezTo>
                      <a:pt x="2961168" y="619385"/>
                      <a:pt x="2964506" y="600476"/>
                      <a:pt x="2956944" y="588793"/>
                    </a:cubicBezTo>
                    <a:cubicBezTo>
                      <a:pt x="2931141" y="548930"/>
                      <a:pt x="2805295" y="657936"/>
                      <a:pt x="2793604" y="636451"/>
                    </a:cubicBezTo>
                    <a:cubicBezTo>
                      <a:pt x="2814897" y="619872"/>
                      <a:pt x="2851751" y="601325"/>
                      <a:pt x="2858281" y="572955"/>
                    </a:cubicBezTo>
                    <a:cubicBezTo>
                      <a:pt x="2865963" y="539615"/>
                      <a:pt x="2844778" y="529661"/>
                      <a:pt x="2818158" y="541851"/>
                    </a:cubicBezTo>
                    <a:cubicBezTo>
                      <a:pt x="2752651" y="571860"/>
                      <a:pt x="2677055" y="595315"/>
                      <a:pt x="2605613" y="606251"/>
                    </a:cubicBezTo>
                    <a:cubicBezTo>
                      <a:pt x="2628718" y="590807"/>
                      <a:pt x="2837691" y="469079"/>
                      <a:pt x="2767560" y="432971"/>
                    </a:cubicBezTo>
                    <a:cubicBezTo>
                      <a:pt x="2751752" y="424834"/>
                      <a:pt x="2730642" y="440152"/>
                      <a:pt x="2716386" y="445946"/>
                    </a:cubicBezTo>
                    <a:cubicBezTo>
                      <a:pt x="2693763" y="455147"/>
                      <a:pt x="2670133" y="461315"/>
                      <a:pt x="2646515" y="467343"/>
                    </a:cubicBezTo>
                    <a:cubicBezTo>
                      <a:pt x="2621631" y="473695"/>
                      <a:pt x="2596683" y="479806"/>
                      <a:pt x="2571660" y="485581"/>
                    </a:cubicBezTo>
                    <a:cubicBezTo>
                      <a:pt x="2554110" y="489634"/>
                      <a:pt x="2522822" y="504027"/>
                      <a:pt x="2505722" y="500475"/>
                    </a:cubicBezTo>
                    <a:cubicBezTo>
                      <a:pt x="2488362" y="496865"/>
                      <a:pt x="2519117" y="486087"/>
                      <a:pt x="2524152" y="483548"/>
                    </a:cubicBezTo>
                    <a:cubicBezTo>
                      <a:pt x="2546110" y="472485"/>
                      <a:pt x="2567714" y="460599"/>
                      <a:pt x="2589146" y="448561"/>
                    </a:cubicBezTo>
                    <a:cubicBezTo>
                      <a:pt x="2627179" y="427202"/>
                      <a:pt x="2662304" y="402462"/>
                      <a:pt x="2691229" y="369438"/>
                    </a:cubicBezTo>
                    <a:cubicBezTo>
                      <a:pt x="2713054" y="344520"/>
                      <a:pt x="2749092" y="290106"/>
                      <a:pt x="2733898" y="255651"/>
                    </a:cubicBezTo>
                    <a:cubicBezTo>
                      <a:pt x="2725094" y="235678"/>
                      <a:pt x="2705796" y="217219"/>
                      <a:pt x="2694459" y="198298"/>
                    </a:cubicBezTo>
                    <a:cubicBezTo>
                      <a:pt x="2681222" y="176198"/>
                      <a:pt x="2670538" y="152641"/>
                      <a:pt x="2659042" y="129617"/>
                    </a:cubicBezTo>
                    <a:cubicBezTo>
                      <a:pt x="2678284" y="138077"/>
                      <a:pt x="2699881" y="140243"/>
                      <a:pt x="2719521" y="147835"/>
                    </a:cubicBezTo>
                    <a:cubicBezTo>
                      <a:pt x="2739161" y="155434"/>
                      <a:pt x="2759105" y="161583"/>
                      <a:pt x="2779537" y="167231"/>
                    </a:cubicBezTo>
                    <a:cubicBezTo>
                      <a:pt x="2820527" y="178560"/>
                      <a:pt x="2861397" y="180574"/>
                      <a:pt x="2902020" y="189762"/>
                    </a:cubicBezTo>
                    <a:cubicBezTo>
                      <a:pt x="2948001" y="200160"/>
                      <a:pt x="2995913" y="211786"/>
                      <a:pt x="3042629" y="217796"/>
                    </a:cubicBezTo>
                    <a:cubicBezTo>
                      <a:pt x="3083303" y="223020"/>
                      <a:pt x="3119878" y="234152"/>
                      <a:pt x="3154732" y="256328"/>
                    </a:cubicBezTo>
                    <a:cubicBezTo>
                      <a:pt x="3225901" y="301631"/>
                      <a:pt x="3275270" y="366709"/>
                      <a:pt x="3300243" y="447187"/>
                    </a:cubicBezTo>
                    <a:cubicBezTo>
                      <a:pt x="3314873" y="494332"/>
                      <a:pt x="3318433" y="543522"/>
                      <a:pt x="3320155" y="592573"/>
                    </a:cubicBezTo>
                    <a:cubicBezTo>
                      <a:pt x="3321973" y="644290"/>
                      <a:pt x="3325786" y="697197"/>
                      <a:pt x="3319161" y="748686"/>
                    </a:cubicBezTo>
                    <a:moveTo>
                      <a:pt x="2919741" y="752492"/>
                    </a:moveTo>
                    <a:cubicBezTo>
                      <a:pt x="2870042" y="788720"/>
                      <a:pt x="2812104" y="817032"/>
                      <a:pt x="2758769" y="847852"/>
                    </a:cubicBezTo>
                    <a:cubicBezTo>
                      <a:pt x="2728248" y="865481"/>
                      <a:pt x="2697081" y="881958"/>
                      <a:pt x="2665952" y="898486"/>
                    </a:cubicBezTo>
                    <a:cubicBezTo>
                      <a:pt x="2643861" y="910213"/>
                      <a:pt x="2617020" y="931794"/>
                      <a:pt x="2592706" y="937810"/>
                    </a:cubicBezTo>
                    <a:cubicBezTo>
                      <a:pt x="2577322" y="941616"/>
                      <a:pt x="2578468" y="941907"/>
                      <a:pt x="2568734" y="927881"/>
                    </a:cubicBezTo>
                    <a:cubicBezTo>
                      <a:pt x="2559430" y="914488"/>
                      <a:pt x="2551304" y="900069"/>
                      <a:pt x="2542595" y="886277"/>
                    </a:cubicBezTo>
                    <a:cubicBezTo>
                      <a:pt x="2526540" y="860846"/>
                      <a:pt x="2510333" y="835510"/>
                      <a:pt x="2494125" y="810174"/>
                    </a:cubicBezTo>
                    <a:cubicBezTo>
                      <a:pt x="2457790" y="753379"/>
                      <a:pt x="2421525" y="696596"/>
                      <a:pt x="2383347" y="641010"/>
                    </a:cubicBezTo>
                    <a:cubicBezTo>
                      <a:pt x="2345048" y="585234"/>
                      <a:pt x="2308308" y="528432"/>
                      <a:pt x="2271206" y="471865"/>
                    </a:cubicBezTo>
                    <a:cubicBezTo>
                      <a:pt x="2253960" y="445566"/>
                      <a:pt x="2236822" y="419166"/>
                      <a:pt x="2218525" y="393590"/>
                    </a:cubicBezTo>
                    <a:cubicBezTo>
                      <a:pt x="2204547" y="374061"/>
                      <a:pt x="2168725" y="344273"/>
                      <a:pt x="2185736" y="321280"/>
                    </a:cubicBezTo>
                    <a:cubicBezTo>
                      <a:pt x="2201538" y="299921"/>
                      <a:pt x="2237538" y="282177"/>
                      <a:pt x="2258831" y="266011"/>
                    </a:cubicBezTo>
                    <a:cubicBezTo>
                      <a:pt x="2284849" y="246273"/>
                      <a:pt x="2311025" y="226737"/>
                      <a:pt x="2336973" y="206898"/>
                    </a:cubicBezTo>
                    <a:cubicBezTo>
                      <a:pt x="2392758" y="164249"/>
                      <a:pt x="2447080" y="119745"/>
                      <a:pt x="2502815" y="77039"/>
                    </a:cubicBezTo>
                    <a:cubicBezTo>
                      <a:pt x="2550113" y="160000"/>
                      <a:pt x="2605759" y="237774"/>
                      <a:pt x="2661886" y="314903"/>
                    </a:cubicBezTo>
                    <a:cubicBezTo>
                      <a:pt x="2611130" y="347294"/>
                      <a:pt x="2559854" y="378082"/>
                      <a:pt x="2506368" y="405811"/>
                    </a:cubicBezTo>
                    <a:cubicBezTo>
                      <a:pt x="2466866" y="426290"/>
                      <a:pt x="2406432" y="453963"/>
                      <a:pt x="2381478" y="492812"/>
                    </a:cubicBezTo>
                    <a:cubicBezTo>
                      <a:pt x="2356898" y="531067"/>
                      <a:pt x="2381041" y="575203"/>
                      <a:pt x="2424856" y="575906"/>
                    </a:cubicBezTo>
                    <a:cubicBezTo>
                      <a:pt x="2451058" y="576324"/>
                      <a:pt x="2477177" y="569384"/>
                      <a:pt x="2502866" y="565420"/>
                    </a:cubicBezTo>
                    <a:cubicBezTo>
                      <a:pt x="2521410" y="562558"/>
                      <a:pt x="2555269" y="549190"/>
                      <a:pt x="2571989" y="558613"/>
                    </a:cubicBezTo>
                    <a:cubicBezTo>
                      <a:pt x="2541937" y="577787"/>
                      <a:pt x="2432906" y="633671"/>
                      <a:pt x="2491681" y="682664"/>
                    </a:cubicBezTo>
                    <a:cubicBezTo>
                      <a:pt x="2533691" y="717689"/>
                      <a:pt x="2604714" y="666580"/>
                      <a:pt x="2650093" y="677098"/>
                    </a:cubicBezTo>
                    <a:cubicBezTo>
                      <a:pt x="2636261" y="703644"/>
                      <a:pt x="2621884" y="745989"/>
                      <a:pt x="2660278" y="760427"/>
                    </a:cubicBezTo>
                    <a:cubicBezTo>
                      <a:pt x="2692230" y="772445"/>
                      <a:pt x="2734050" y="750048"/>
                      <a:pt x="2762804" y="738168"/>
                    </a:cubicBezTo>
                    <a:cubicBezTo>
                      <a:pt x="2783584" y="729588"/>
                      <a:pt x="2804231" y="720716"/>
                      <a:pt x="2824663" y="711350"/>
                    </a:cubicBezTo>
                    <a:cubicBezTo>
                      <a:pt x="2840908" y="703897"/>
                      <a:pt x="2860364" y="688801"/>
                      <a:pt x="2877725" y="685584"/>
                    </a:cubicBezTo>
                    <a:cubicBezTo>
                      <a:pt x="2897979" y="681829"/>
                      <a:pt x="2939223" y="738282"/>
                      <a:pt x="2919741" y="752492"/>
                    </a:cubicBezTo>
                    <a:moveTo>
                      <a:pt x="1995833" y="2709031"/>
                    </a:moveTo>
                    <a:cubicBezTo>
                      <a:pt x="2024271" y="2703844"/>
                      <a:pt x="2038869" y="2692085"/>
                      <a:pt x="2047825" y="2726609"/>
                    </a:cubicBezTo>
                    <a:cubicBezTo>
                      <a:pt x="2055849" y="2757537"/>
                      <a:pt x="2063798" y="2787325"/>
                      <a:pt x="2074134" y="2817676"/>
                    </a:cubicBezTo>
                    <a:cubicBezTo>
                      <a:pt x="2029717" y="2821513"/>
                      <a:pt x="1990539" y="2842720"/>
                      <a:pt x="1958149" y="2872552"/>
                    </a:cubicBezTo>
                    <a:cubicBezTo>
                      <a:pt x="1935083" y="2893810"/>
                      <a:pt x="1889209" y="2944546"/>
                      <a:pt x="1900584" y="2980140"/>
                    </a:cubicBezTo>
                    <a:cubicBezTo>
                      <a:pt x="1928211" y="3066641"/>
                      <a:pt x="2067756" y="2872591"/>
                      <a:pt x="2084337" y="2851852"/>
                    </a:cubicBezTo>
                    <a:cubicBezTo>
                      <a:pt x="2104636" y="2881519"/>
                      <a:pt x="2112103" y="2920362"/>
                      <a:pt x="2122192" y="2954291"/>
                    </a:cubicBezTo>
                    <a:cubicBezTo>
                      <a:pt x="2129375" y="2978437"/>
                      <a:pt x="2156026" y="3024727"/>
                      <a:pt x="2120793" y="3030597"/>
                    </a:cubicBezTo>
                    <a:cubicBezTo>
                      <a:pt x="2071335" y="3038842"/>
                      <a:pt x="1978543" y="3057256"/>
                      <a:pt x="1984408" y="3127305"/>
                    </a:cubicBezTo>
                    <a:cubicBezTo>
                      <a:pt x="1991337" y="3209988"/>
                      <a:pt x="2096516" y="3209519"/>
                      <a:pt x="2155526" y="3213236"/>
                    </a:cubicBezTo>
                    <a:cubicBezTo>
                      <a:pt x="2188795" y="3215326"/>
                      <a:pt x="2188947" y="3241985"/>
                      <a:pt x="2193685" y="3271817"/>
                    </a:cubicBezTo>
                    <a:cubicBezTo>
                      <a:pt x="2195806" y="3285160"/>
                      <a:pt x="2202425" y="3303188"/>
                      <a:pt x="2191094" y="3312959"/>
                    </a:cubicBezTo>
                    <a:cubicBezTo>
                      <a:pt x="2181037" y="3321628"/>
                      <a:pt x="2150231" y="3321869"/>
                      <a:pt x="2137139" y="3324674"/>
                    </a:cubicBezTo>
                    <a:cubicBezTo>
                      <a:pt x="2098974" y="3332868"/>
                      <a:pt x="2060834" y="3341221"/>
                      <a:pt x="2022675" y="3349408"/>
                    </a:cubicBezTo>
                    <a:cubicBezTo>
                      <a:pt x="1979354" y="3358705"/>
                      <a:pt x="1956446" y="3345685"/>
                      <a:pt x="1915949" y="3333818"/>
                    </a:cubicBezTo>
                    <a:cubicBezTo>
                      <a:pt x="1900952" y="3329423"/>
                      <a:pt x="1885891" y="3331279"/>
                      <a:pt x="1884789" y="3314492"/>
                    </a:cubicBezTo>
                    <a:cubicBezTo>
                      <a:pt x="1884111" y="3304189"/>
                      <a:pt x="1894194" y="3288263"/>
                      <a:pt x="1897494" y="3278074"/>
                    </a:cubicBezTo>
                    <a:cubicBezTo>
                      <a:pt x="1910566" y="3237762"/>
                      <a:pt x="1921694" y="3196265"/>
                      <a:pt x="1925450" y="3153933"/>
                    </a:cubicBezTo>
                    <a:cubicBezTo>
                      <a:pt x="1930915" y="3092426"/>
                      <a:pt x="1924088" y="3000208"/>
                      <a:pt x="1848352" y="2988208"/>
                    </a:cubicBezTo>
                    <a:cubicBezTo>
                      <a:pt x="1812321" y="2982496"/>
                      <a:pt x="1805392" y="2980634"/>
                      <a:pt x="1789128" y="2946819"/>
                    </a:cubicBezTo>
                    <a:cubicBezTo>
                      <a:pt x="1771534" y="2910256"/>
                      <a:pt x="1743603" y="2876390"/>
                      <a:pt x="1750354" y="2834267"/>
                    </a:cubicBezTo>
                    <a:cubicBezTo>
                      <a:pt x="1755238" y="2803744"/>
                      <a:pt x="1746998" y="2745986"/>
                      <a:pt x="1766479" y="2720670"/>
                    </a:cubicBezTo>
                    <a:cubicBezTo>
                      <a:pt x="1775486" y="2708967"/>
                      <a:pt x="1793042" y="2701983"/>
                      <a:pt x="1805025" y="2693396"/>
                    </a:cubicBezTo>
                    <a:cubicBezTo>
                      <a:pt x="1820295" y="2682441"/>
                      <a:pt x="1835001" y="2670713"/>
                      <a:pt x="1849233" y="2658447"/>
                    </a:cubicBezTo>
                    <a:cubicBezTo>
                      <a:pt x="1861203" y="2648138"/>
                      <a:pt x="1875795" y="2627982"/>
                      <a:pt x="1889368" y="2620535"/>
                    </a:cubicBezTo>
                    <a:cubicBezTo>
                      <a:pt x="1905949" y="2611429"/>
                      <a:pt x="1906455" y="2617635"/>
                      <a:pt x="1918362" y="2631857"/>
                    </a:cubicBezTo>
                    <a:cubicBezTo>
                      <a:pt x="1935938" y="2652856"/>
                      <a:pt x="1963881" y="2714863"/>
                      <a:pt x="1995833" y="2709031"/>
                    </a:cubicBezTo>
                    <a:moveTo>
                      <a:pt x="2076205" y="2845678"/>
                    </a:moveTo>
                    <a:cubicBezTo>
                      <a:pt x="2066350" y="2865568"/>
                      <a:pt x="2043575" y="2884058"/>
                      <a:pt x="2029071" y="2900662"/>
                    </a:cubicBezTo>
                    <a:cubicBezTo>
                      <a:pt x="2014479" y="2917361"/>
                      <a:pt x="2000672" y="2935009"/>
                      <a:pt x="1984395" y="2950143"/>
                    </a:cubicBezTo>
                    <a:cubicBezTo>
                      <a:pt x="1966484" y="2966804"/>
                      <a:pt x="1902864" y="3007040"/>
                      <a:pt x="1916880" y="2952879"/>
                    </a:cubicBezTo>
                    <a:cubicBezTo>
                      <a:pt x="1927787" y="2910750"/>
                      <a:pt x="1968600" y="2876631"/>
                      <a:pt x="2004523" y="2855607"/>
                    </a:cubicBezTo>
                    <a:cubicBezTo>
                      <a:pt x="2011477" y="2851529"/>
                      <a:pt x="2092881" y="2812027"/>
                      <a:pt x="2076205" y="2845678"/>
                    </a:cubicBezTo>
                    <a:moveTo>
                      <a:pt x="2145804" y="3046238"/>
                    </a:moveTo>
                    <a:cubicBezTo>
                      <a:pt x="2152112" y="3074436"/>
                      <a:pt x="2155506" y="3103502"/>
                      <a:pt x="2160890" y="3131903"/>
                    </a:cubicBezTo>
                    <a:cubicBezTo>
                      <a:pt x="2163651" y="3146423"/>
                      <a:pt x="2178921" y="3181498"/>
                      <a:pt x="2172696" y="3195461"/>
                    </a:cubicBezTo>
                    <a:cubicBezTo>
                      <a:pt x="2162150" y="3219132"/>
                      <a:pt x="2067231" y="3191111"/>
                      <a:pt x="2047553" y="3182967"/>
                    </a:cubicBezTo>
                    <a:cubicBezTo>
                      <a:pt x="2000717" y="3163578"/>
                      <a:pt x="1979214" y="3113805"/>
                      <a:pt x="2022409" y="3078356"/>
                    </a:cubicBezTo>
                    <a:cubicBezTo>
                      <a:pt x="2038787" y="3064925"/>
                      <a:pt x="2139496" y="3018052"/>
                      <a:pt x="2145804" y="3046238"/>
                    </a:cubicBezTo>
                    <a:moveTo>
                      <a:pt x="2208030" y="3384895"/>
                    </a:moveTo>
                    <a:cubicBezTo>
                      <a:pt x="2213318" y="3411814"/>
                      <a:pt x="2228785" y="3436770"/>
                      <a:pt x="2203217" y="3457123"/>
                    </a:cubicBezTo>
                    <a:cubicBezTo>
                      <a:pt x="2181987" y="3474018"/>
                      <a:pt x="2147203" y="3485549"/>
                      <a:pt x="2121046" y="3491565"/>
                    </a:cubicBezTo>
                    <a:cubicBezTo>
                      <a:pt x="2085389" y="3499759"/>
                      <a:pt x="2073925" y="3479780"/>
                      <a:pt x="2055051" y="3454083"/>
                    </a:cubicBezTo>
                    <a:cubicBezTo>
                      <a:pt x="2034759" y="3426449"/>
                      <a:pt x="2013155" y="3399751"/>
                      <a:pt x="1990741" y="3373807"/>
                    </a:cubicBezTo>
                    <a:cubicBezTo>
                      <a:pt x="2061132" y="3358052"/>
                      <a:pt x="2131515" y="3342291"/>
                      <a:pt x="2201912" y="3326536"/>
                    </a:cubicBezTo>
                    <a:cubicBezTo>
                      <a:pt x="2201867" y="3346147"/>
                      <a:pt x="2204249" y="3365676"/>
                      <a:pt x="2208030" y="3384895"/>
                    </a:cubicBezTo>
                    <a:moveTo>
                      <a:pt x="2039370" y="3509828"/>
                    </a:moveTo>
                    <a:cubicBezTo>
                      <a:pt x="2002661" y="3507928"/>
                      <a:pt x="1963165" y="3518978"/>
                      <a:pt x="1925937" y="3521884"/>
                    </a:cubicBezTo>
                    <a:cubicBezTo>
                      <a:pt x="1879443" y="3525513"/>
                      <a:pt x="1833082" y="3530794"/>
                      <a:pt x="1786550" y="3533916"/>
                    </a:cubicBezTo>
                    <a:cubicBezTo>
                      <a:pt x="1798470" y="3495877"/>
                      <a:pt x="1819883" y="3461954"/>
                      <a:pt x="1836635" y="3426024"/>
                    </a:cubicBezTo>
                    <a:cubicBezTo>
                      <a:pt x="1853438" y="3389968"/>
                      <a:pt x="1865237" y="3386067"/>
                      <a:pt x="1903897" y="3383287"/>
                    </a:cubicBezTo>
                    <a:cubicBezTo>
                      <a:pt x="1939719" y="3380710"/>
                      <a:pt x="1964983" y="3368381"/>
                      <a:pt x="1991419" y="3398770"/>
                    </a:cubicBezTo>
                    <a:cubicBezTo>
                      <a:pt x="2018925" y="3430375"/>
                      <a:pt x="2043835" y="3464722"/>
                      <a:pt x="2068947" y="3498227"/>
                    </a:cubicBezTo>
                    <a:cubicBezTo>
                      <a:pt x="2060403" y="3503945"/>
                      <a:pt x="2050193" y="3510391"/>
                      <a:pt x="2039370" y="3509828"/>
                    </a:cubicBezTo>
                    <a:moveTo>
                      <a:pt x="1776974" y="3517591"/>
                    </a:moveTo>
                    <a:cubicBezTo>
                      <a:pt x="1767917" y="3524189"/>
                      <a:pt x="1739987" y="3505433"/>
                      <a:pt x="1730575" y="3501798"/>
                    </a:cubicBezTo>
                    <a:cubicBezTo>
                      <a:pt x="1712265" y="3494725"/>
                      <a:pt x="1708205" y="3492445"/>
                      <a:pt x="1698648" y="3474588"/>
                    </a:cubicBezTo>
                    <a:cubicBezTo>
                      <a:pt x="1690440" y="3459232"/>
                      <a:pt x="1677380" y="3441779"/>
                      <a:pt x="1674809" y="3424251"/>
                    </a:cubicBezTo>
                    <a:cubicBezTo>
                      <a:pt x="1671414" y="3401151"/>
                      <a:pt x="1681636" y="3370730"/>
                      <a:pt x="1685360" y="3347775"/>
                    </a:cubicBezTo>
                    <a:cubicBezTo>
                      <a:pt x="1695272" y="3371673"/>
                      <a:pt x="1727807" y="3374447"/>
                      <a:pt x="1749791" y="3378354"/>
                    </a:cubicBezTo>
                    <a:cubicBezTo>
                      <a:pt x="1766416" y="3381318"/>
                      <a:pt x="1815678" y="3376600"/>
                      <a:pt x="1828212" y="3388441"/>
                    </a:cubicBezTo>
                    <a:cubicBezTo>
                      <a:pt x="1842063" y="3401524"/>
                      <a:pt x="1816565" y="3438005"/>
                      <a:pt x="1809921" y="3451747"/>
                    </a:cubicBezTo>
                    <a:cubicBezTo>
                      <a:pt x="1801991" y="3468148"/>
                      <a:pt x="1792200" y="3506503"/>
                      <a:pt x="1776974" y="3517591"/>
                    </a:cubicBezTo>
                    <a:moveTo>
                      <a:pt x="1759228" y="3536544"/>
                    </a:moveTo>
                    <a:cubicBezTo>
                      <a:pt x="1748328" y="3538311"/>
                      <a:pt x="1716958" y="3549152"/>
                      <a:pt x="1717585" y="3529243"/>
                    </a:cubicBezTo>
                    <a:cubicBezTo>
                      <a:pt x="1718288" y="3506503"/>
                      <a:pt x="1761451" y="3531035"/>
                      <a:pt x="1759228" y="3536544"/>
                    </a:cubicBezTo>
                    <a:moveTo>
                      <a:pt x="1703949" y="3535353"/>
                    </a:moveTo>
                    <a:cubicBezTo>
                      <a:pt x="1701960" y="3554503"/>
                      <a:pt x="1660755" y="3552913"/>
                      <a:pt x="1659811" y="3536069"/>
                    </a:cubicBezTo>
                    <a:cubicBezTo>
                      <a:pt x="1658209" y="3507605"/>
                      <a:pt x="1707116" y="3504774"/>
                      <a:pt x="1703949" y="3535353"/>
                    </a:cubicBezTo>
                    <a:moveTo>
                      <a:pt x="1656834" y="3018964"/>
                    </a:moveTo>
                    <a:cubicBezTo>
                      <a:pt x="1646302" y="3048967"/>
                      <a:pt x="1582138" y="3059701"/>
                      <a:pt x="1557494" y="3068939"/>
                    </a:cubicBezTo>
                    <a:cubicBezTo>
                      <a:pt x="1534991" y="3077374"/>
                      <a:pt x="1467761" y="3116319"/>
                      <a:pt x="1444556" y="3102191"/>
                    </a:cubicBezTo>
                    <a:cubicBezTo>
                      <a:pt x="1523103" y="3048207"/>
                      <a:pt x="1603595" y="2995306"/>
                      <a:pt x="1670147" y="2926378"/>
                    </a:cubicBezTo>
                    <a:cubicBezTo>
                      <a:pt x="1672871" y="2943406"/>
                      <a:pt x="1668722" y="2957628"/>
                      <a:pt x="1663700" y="2973744"/>
                    </a:cubicBezTo>
                    <a:cubicBezTo>
                      <a:pt x="1659172" y="2988290"/>
                      <a:pt x="1661502" y="3005672"/>
                      <a:pt x="1656834" y="3018964"/>
                    </a:cubicBezTo>
                    <a:moveTo>
                      <a:pt x="1637302" y="3128376"/>
                    </a:moveTo>
                    <a:cubicBezTo>
                      <a:pt x="1625997" y="3201870"/>
                      <a:pt x="1614907" y="3276332"/>
                      <a:pt x="1599612" y="3349092"/>
                    </a:cubicBezTo>
                    <a:cubicBezTo>
                      <a:pt x="1570465" y="3340189"/>
                      <a:pt x="1546429" y="3322135"/>
                      <a:pt x="1515807" y="3315847"/>
                    </a:cubicBezTo>
                    <a:cubicBezTo>
                      <a:pt x="1487864" y="3310109"/>
                      <a:pt x="1458996" y="3309970"/>
                      <a:pt x="1430825" y="3314162"/>
                    </a:cubicBezTo>
                    <a:cubicBezTo>
                      <a:pt x="1370783" y="3323091"/>
                      <a:pt x="1317259" y="3352790"/>
                      <a:pt x="1264875" y="3381729"/>
                    </a:cubicBezTo>
                    <a:cubicBezTo>
                      <a:pt x="1260036" y="3331330"/>
                      <a:pt x="1250017" y="3277390"/>
                      <a:pt x="1251201" y="3226813"/>
                    </a:cubicBezTo>
                    <a:cubicBezTo>
                      <a:pt x="1252183" y="3184797"/>
                      <a:pt x="1324080" y="3172360"/>
                      <a:pt x="1356691" y="3155003"/>
                    </a:cubicBezTo>
                    <a:cubicBezTo>
                      <a:pt x="1376420" y="3144504"/>
                      <a:pt x="1394262" y="3129737"/>
                      <a:pt x="1416739" y="3126077"/>
                    </a:cubicBezTo>
                    <a:cubicBezTo>
                      <a:pt x="1439869" y="3122303"/>
                      <a:pt x="1462188" y="3122417"/>
                      <a:pt x="1485039" y="3115369"/>
                    </a:cubicBezTo>
                    <a:cubicBezTo>
                      <a:pt x="1539057" y="3098702"/>
                      <a:pt x="1589896" y="3072277"/>
                      <a:pt x="1642819" y="3052583"/>
                    </a:cubicBezTo>
                    <a:cubicBezTo>
                      <a:pt x="1647144" y="3077811"/>
                      <a:pt x="1641134" y="3103515"/>
                      <a:pt x="1637302" y="3128376"/>
                    </a:cubicBezTo>
                    <a:moveTo>
                      <a:pt x="1586824" y="3439417"/>
                    </a:moveTo>
                    <a:cubicBezTo>
                      <a:pt x="1584424" y="3456122"/>
                      <a:pt x="1587451" y="3485935"/>
                      <a:pt x="1574721" y="3498670"/>
                    </a:cubicBezTo>
                    <a:cubicBezTo>
                      <a:pt x="1562732" y="3510663"/>
                      <a:pt x="1537126" y="3511056"/>
                      <a:pt x="1521317" y="3514304"/>
                    </a:cubicBezTo>
                    <a:cubicBezTo>
                      <a:pt x="1473158" y="3524215"/>
                      <a:pt x="1425042" y="3534220"/>
                      <a:pt x="1376952" y="3544440"/>
                    </a:cubicBezTo>
                    <a:cubicBezTo>
                      <a:pt x="1355437" y="3549012"/>
                      <a:pt x="1333916" y="3553382"/>
                      <a:pt x="1312313" y="3557466"/>
                    </a:cubicBezTo>
                    <a:cubicBezTo>
                      <a:pt x="1302008" y="3559410"/>
                      <a:pt x="1276161" y="3569295"/>
                      <a:pt x="1267484" y="3561095"/>
                    </a:cubicBezTo>
                    <a:cubicBezTo>
                      <a:pt x="1259251" y="3553306"/>
                      <a:pt x="1265382" y="3528432"/>
                      <a:pt x="1265825" y="3517997"/>
                    </a:cubicBezTo>
                    <a:cubicBezTo>
                      <a:pt x="1266712" y="3497150"/>
                      <a:pt x="1267890" y="3476241"/>
                      <a:pt x="1266579" y="3455388"/>
                    </a:cubicBezTo>
                    <a:cubicBezTo>
                      <a:pt x="1264071" y="3415386"/>
                      <a:pt x="1266300" y="3400068"/>
                      <a:pt x="1303528" y="3379373"/>
                    </a:cubicBezTo>
                    <a:cubicBezTo>
                      <a:pt x="1343081" y="3357381"/>
                      <a:pt x="1383932" y="3342329"/>
                      <a:pt x="1428450" y="3334179"/>
                    </a:cubicBezTo>
                    <a:cubicBezTo>
                      <a:pt x="1473525" y="3325928"/>
                      <a:pt x="1516466" y="3330443"/>
                      <a:pt x="1559369" y="3347743"/>
                    </a:cubicBezTo>
                    <a:cubicBezTo>
                      <a:pt x="1571307" y="3352556"/>
                      <a:pt x="1589212" y="3358489"/>
                      <a:pt x="1594773" y="3371363"/>
                    </a:cubicBezTo>
                    <a:cubicBezTo>
                      <a:pt x="1602329" y="3388878"/>
                      <a:pt x="1589370" y="3421668"/>
                      <a:pt x="1586824" y="3439417"/>
                    </a:cubicBezTo>
                    <a:moveTo>
                      <a:pt x="1532603" y="4084196"/>
                    </a:moveTo>
                    <a:cubicBezTo>
                      <a:pt x="1514952" y="4095265"/>
                      <a:pt x="1476540" y="4093378"/>
                      <a:pt x="1456260" y="4095626"/>
                    </a:cubicBezTo>
                    <a:cubicBezTo>
                      <a:pt x="1423516" y="4099242"/>
                      <a:pt x="1390563" y="4097178"/>
                      <a:pt x="1358034" y="4092125"/>
                    </a:cubicBezTo>
                    <a:cubicBezTo>
                      <a:pt x="1333549" y="4088325"/>
                      <a:pt x="1297005" y="4083063"/>
                      <a:pt x="1278239" y="4065870"/>
                    </a:cubicBezTo>
                    <a:cubicBezTo>
                      <a:pt x="1251575" y="4041446"/>
                      <a:pt x="1282343" y="4040326"/>
                      <a:pt x="1302749" y="4042041"/>
                    </a:cubicBezTo>
                    <a:cubicBezTo>
                      <a:pt x="1362075" y="4047032"/>
                      <a:pt x="1422148" y="4043549"/>
                      <a:pt x="1481416" y="4039261"/>
                    </a:cubicBezTo>
                    <a:cubicBezTo>
                      <a:pt x="1492956" y="4038426"/>
                      <a:pt x="1523971" y="4028294"/>
                      <a:pt x="1535099" y="4033037"/>
                    </a:cubicBezTo>
                    <a:cubicBezTo>
                      <a:pt x="1549324" y="4039097"/>
                      <a:pt x="1544966" y="4076445"/>
                      <a:pt x="1532603" y="4084196"/>
                    </a:cubicBezTo>
                    <a:moveTo>
                      <a:pt x="1498966" y="4478934"/>
                    </a:moveTo>
                    <a:cubicBezTo>
                      <a:pt x="1388435" y="4468194"/>
                      <a:pt x="1324353" y="4376665"/>
                      <a:pt x="1284268" y="4283098"/>
                    </a:cubicBezTo>
                    <a:cubicBezTo>
                      <a:pt x="1262753" y="4232862"/>
                      <a:pt x="1270512" y="4180151"/>
                      <a:pt x="1268390" y="4127029"/>
                    </a:cubicBezTo>
                    <a:cubicBezTo>
                      <a:pt x="1268004" y="4117328"/>
                      <a:pt x="1261911" y="4093245"/>
                      <a:pt x="1271886" y="4086001"/>
                    </a:cubicBezTo>
                    <a:cubicBezTo>
                      <a:pt x="1281260" y="4079187"/>
                      <a:pt x="1319178" y="4100243"/>
                      <a:pt x="1329432" y="4102757"/>
                    </a:cubicBezTo>
                    <a:cubicBezTo>
                      <a:pt x="1382006" y="4115643"/>
                      <a:pt x="1440147" y="4116878"/>
                      <a:pt x="1492836" y="4104359"/>
                    </a:cubicBezTo>
                    <a:cubicBezTo>
                      <a:pt x="1515662" y="4098938"/>
                      <a:pt x="1528442" y="4088857"/>
                      <a:pt x="1535694" y="4111476"/>
                    </a:cubicBezTo>
                    <a:cubicBezTo>
                      <a:pt x="1541534" y="4129695"/>
                      <a:pt x="1531951" y="4163263"/>
                      <a:pt x="1530906" y="4182355"/>
                    </a:cubicBezTo>
                    <a:cubicBezTo>
                      <a:pt x="1529101" y="4215379"/>
                      <a:pt x="1534276" y="4482360"/>
                      <a:pt x="1498966" y="4478934"/>
                    </a:cubicBezTo>
                    <a:moveTo>
                      <a:pt x="1278163" y="4479035"/>
                    </a:moveTo>
                    <a:cubicBezTo>
                      <a:pt x="1277738" y="4463002"/>
                      <a:pt x="1269650" y="4300987"/>
                      <a:pt x="1277498" y="4300499"/>
                    </a:cubicBezTo>
                    <a:cubicBezTo>
                      <a:pt x="1300818" y="4350804"/>
                      <a:pt x="1324771" y="4395802"/>
                      <a:pt x="1367224" y="4432809"/>
                    </a:cubicBezTo>
                    <a:cubicBezTo>
                      <a:pt x="1388910" y="4451724"/>
                      <a:pt x="1413294" y="4468764"/>
                      <a:pt x="1440413" y="4478915"/>
                    </a:cubicBezTo>
                    <a:cubicBezTo>
                      <a:pt x="1450604" y="4482727"/>
                      <a:pt x="1508340" y="4485621"/>
                      <a:pt x="1511171" y="4498260"/>
                    </a:cubicBezTo>
                    <a:cubicBezTo>
                      <a:pt x="1516117" y="4520386"/>
                      <a:pt x="1476704" y="4511457"/>
                      <a:pt x="1465013" y="4509659"/>
                    </a:cubicBezTo>
                    <a:cubicBezTo>
                      <a:pt x="1455633" y="4508208"/>
                      <a:pt x="1447190" y="4504213"/>
                      <a:pt x="1437988" y="4502541"/>
                    </a:cubicBezTo>
                    <a:cubicBezTo>
                      <a:pt x="1420457" y="4499362"/>
                      <a:pt x="1403888" y="4503637"/>
                      <a:pt x="1386281" y="4503991"/>
                    </a:cubicBezTo>
                    <a:cubicBezTo>
                      <a:pt x="1359529" y="4504536"/>
                      <a:pt x="1333258" y="4501730"/>
                      <a:pt x="1306492" y="4504048"/>
                    </a:cubicBezTo>
                    <a:cubicBezTo>
                      <a:pt x="1282026" y="4506157"/>
                      <a:pt x="1278815" y="4503345"/>
                      <a:pt x="1278163" y="4479035"/>
                    </a:cubicBezTo>
                    <a:moveTo>
                      <a:pt x="1294478" y="3752340"/>
                    </a:moveTo>
                    <a:cubicBezTo>
                      <a:pt x="1389100" y="3721754"/>
                      <a:pt x="1468179" y="3779677"/>
                      <a:pt x="1518119" y="3855488"/>
                    </a:cubicBezTo>
                    <a:cubicBezTo>
                      <a:pt x="1546594" y="3898720"/>
                      <a:pt x="1552959" y="3928951"/>
                      <a:pt x="1547981" y="3980142"/>
                    </a:cubicBezTo>
                    <a:cubicBezTo>
                      <a:pt x="1546195" y="3998468"/>
                      <a:pt x="1549488" y="4010874"/>
                      <a:pt x="1532641" y="4018339"/>
                    </a:cubicBezTo>
                    <a:cubicBezTo>
                      <a:pt x="1515965" y="4025735"/>
                      <a:pt x="1478079" y="4020252"/>
                      <a:pt x="1460035" y="4021094"/>
                    </a:cubicBezTo>
                    <a:cubicBezTo>
                      <a:pt x="1408144" y="4023519"/>
                      <a:pt x="1356451" y="4026742"/>
                      <a:pt x="1304561" y="4023665"/>
                    </a:cubicBezTo>
                    <a:cubicBezTo>
                      <a:pt x="1270854" y="4021670"/>
                      <a:pt x="1266091" y="4015958"/>
                      <a:pt x="1266674" y="3983239"/>
                    </a:cubicBezTo>
                    <a:cubicBezTo>
                      <a:pt x="1267370" y="3943851"/>
                      <a:pt x="1264096" y="3904641"/>
                      <a:pt x="1261867" y="3865190"/>
                    </a:cubicBezTo>
                    <a:cubicBezTo>
                      <a:pt x="1259454" y="3822510"/>
                      <a:pt x="1244798" y="3768393"/>
                      <a:pt x="1294478" y="3752340"/>
                    </a:cubicBezTo>
                    <a:moveTo>
                      <a:pt x="1263513" y="3695608"/>
                    </a:moveTo>
                    <a:cubicBezTo>
                      <a:pt x="1263570" y="3666669"/>
                      <a:pt x="1261835" y="3636976"/>
                      <a:pt x="1263602" y="3608081"/>
                    </a:cubicBezTo>
                    <a:cubicBezTo>
                      <a:pt x="1265363" y="3579433"/>
                      <a:pt x="1277555" y="3580852"/>
                      <a:pt x="1304599" y="3575963"/>
                    </a:cubicBezTo>
                    <a:cubicBezTo>
                      <a:pt x="1363164" y="3565375"/>
                      <a:pt x="1421654" y="3553527"/>
                      <a:pt x="1479428" y="3539172"/>
                    </a:cubicBezTo>
                    <a:cubicBezTo>
                      <a:pt x="1502279" y="3533498"/>
                      <a:pt x="1528100" y="3522606"/>
                      <a:pt x="1551908" y="3522517"/>
                    </a:cubicBezTo>
                    <a:cubicBezTo>
                      <a:pt x="1576887" y="3522423"/>
                      <a:pt x="1575563" y="3535265"/>
                      <a:pt x="1573898" y="3557384"/>
                    </a:cubicBezTo>
                    <a:cubicBezTo>
                      <a:pt x="1570193" y="3606378"/>
                      <a:pt x="1561218" y="3654650"/>
                      <a:pt x="1558488" y="3703384"/>
                    </a:cubicBezTo>
                    <a:cubicBezTo>
                      <a:pt x="1555543" y="3755981"/>
                      <a:pt x="1553998" y="3809256"/>
                      <a:pt x="1554232" y="3861910"/>
                    </a:cubicBezTo>
                    <a:cubicBezTo>
                      <a:pt x="1554315" y="3879685"/>
                      <a:pt x="1558634" y="3892850"/>
                      <a:pt x="1543484" y="3876214"/>
                    </a:cubicBezTo>
                    <a:cubicBezTo>
                      <a:pt x="1528309" y="3859554"/>
                      <a:pt x="1520887" y="3833002"/>
                      <a:pt x="1507339" y="3814277"/>
                    </a:cubicBezTo>
                    <a:cubicBezTo>
                      <a:pt x="1479592" y="3775934"/>
                      <a:pt x="1438355" y="3745089"/>
                      <a:pt x="1392589" y="3732102"/>
                    </a:cubicBezTo>
                    <a:cubicBezTo>
                      <a:pt x="1367287" y="3724921"/>
                      <a:pt x="1340674" y="3723673"/>
                      <a:pt x="1314878" y="3728872"/>
                    </a:cubicBezTo>
                    <a:cubicBezTo>
                      <a:pt x="1307050" y="3730449"/>
                      <a:pt x="1267846" y="3749161"/>
                      <a:pt x="1262855" y="3745463"/>
                    </a:cubicBezTo>
                    <a:cubicBezTo>
                      <a:pt x="1259479" y="3742962"/>
                      <a:pt x="1263507" y="3696779"/>
                      <a:pt x="1263513" y="3695608"/>
                    </a:cubicBezTo>
                    <a:moveTo>
                      <a:pt x="1609675" y="4698618"/>
                    </a:moveTo>
                    <a:cubicBezTo>
                      <a:pt x="1647208" y="4725493"/>
                      <a:pt x="1688768" y="4747206"/>
                      <a:pt x="1730841" y="4766058"/>
                    </a:cubicBezTo>
                    <a:cubicBezTo>
                      <a:pt x="1754516" y="4776665"/>
                      <a:pt x="1848226" y="4798987"/>
                      <a:pt x="1851215" y="4822860"/>
                    </a:cubicBezTo>
                    <a:cubicBezTo>
                      <a:pt x="1852811" y="4835595"/>
                      <a:pt x="1837281" y="4849868"/>
                      <a:pt x="1827110" y="4851375"/>
                    </a:cubicBezTo>
                    <a:cubicBezTo>
                      <a:pt x="1814208" y="4853287"/>
                      <a:pt x="1792947" y="4844859"/>
                      <a:pt x="1779805" y="4843263"/>
                    </a:cubicBezTo>
                    <a:cubicBezTo>
                      <a:pt x="1732013" y="4837462"/>
                      <a:pt x="1684315" y="4837425"/>
                      <a:pt x="1637682" y="4824120"/>
                    </a:cubicBezTo>
                    <a:cubicBezTo>
                      <a:pt x="1544580" y="4797549"/>
                      <a:pt x="1448052" y="4790064"/>
                      <a:pt x="1353981" y="4766900"/>
                    </a:cubicBezTo>
                    <a:cubicBezTo>
                      <a:pt x="1331598" y="4761391"/>
                      <a:pt x="1309165" y="4756224"/>
                      <a:pt x="1286669" y="4751234"/>
                    </a:cubicBezTo>
                    <a:cubicBezTo>
                      <a:pt x="1265299" y="4746491"/>
                      <a:pt x="1255723" y="4747302"/>
                      <a:pt x="1254970" y="4724467"/>
                    </a:cubicBezTo>
                    <a:cubicBezTo>
                      <a:pt x="1253304" y="4674346"/>
                      <a:pt x="1267681" y="4622996"/>
                      <a:pt x="1267795" y="4572255"/>
                    </a:cubicBezTo>
                    <a:cubicBezTo>
                      <a:pt x="1343898" y="4580943"/>
                      <a:pt x="1420260" y="4580829"/>
                      <a:pt x="1496572" y="4587978"/>
                    </a:cubicBezTo>
                    <a:cubicBezTo>
                      <a:pt x="1529272" y="4591036"/>
                      <a:pt x="1528512" y="4597236"/>
                      <a:pt x="1542838" y="4625808"/>
                    </a:cubicBezTo>
                    <a:cubicBezTo>
                      <a:pt x="1557716" y="4655450"/>
                      <a:pt x="1583018" y="4679532"/>
                      <a:pt x="1609675" y="4698618"/>
                    </a:cubicBezTo>
                    <a:moveTo>
                      <a:pt x="1238617" y="3070269"/>
                    </a:moveTo>
                    <a:cubicBezTo>
                      <a:pt x="1237654" y="3051715"/>
                      <a:pt x="1236900" y="3033111"/>
                      <a:pt x="1235222" y="3014607"/>
                    </a:cubicBezTo>
                    <a:cubicBezTo>
                      <a:pt x="1234094" y="3002177"/>
                      <a:pt x="1222739" y="2967431"/>
                      <a:pt x="1229142" y="2957749"/>
                    </a:cubicBezTo>
                    <a:cubicBezTo>
                      <a:pt x="1236748" y="2946255"/>
                      <a:pt x="1244412" y="2953272"/>
                      <a:pt x="1258022" y="2952949"/>
                    </a:cubicBezTo>
                    <a:cubicBezTo>
                      <a:pt x="1275965" y="2952525"/>
                      <a:pt x="1290988" y="2945312"/>
                      <a:pt x="1305783" y="2935870"/>
                    </a:cubicBezTo>
                    <a:cubicBezTo>
                      <a:pt x="1333802" y="2918000"/>
                      <a:pt x="1354633" y="2894475"/>
                      <a:pt x="1372816" y="2867018"/>
                    </a:cubicBezTo>
                    <a:cubicBezTo>
                      <a:pt x="1388815" y="2842853"/>
                      <a:pt x="1385838" y="2809843"/>
                      <a:pt x="1385642" y="2780910"/>
                    </a:cubicBezTo>
                    <a:cubicBezTo>
                      <a:pt x="1385135" y="2706092"/>
                      <a:pt x="1390588" y="2633117"/>
                      <a:pt x="1386022" y="2557971"/>
                    </a:cubicBezTo>
                    <a:cubicBezTo>
                      <a:pt x="1383925" y="2523453"/>
                      <a:pt x="1413389" y="2544622"/>
                      <a:pt x="1437183" y="2549093"/>
                    </a:cubicBezTo>
                    <a:cubicBezTo>
                      <a:pt x="1476103" y="2556400"/>
                      <a:pt x="1518404" y="2551341"/>
                      <a:pt x="1557956" y="2551436"/>
                    </a:cubicBezTo>
                    <a:cubicBezTo>
                      <a:pt x="1556487" y="2560637"/>
                      <a:pt x="1475602" y="2583478"/>
                      <a:pt x="1462536" y="2592172"/>
                    </a:cubicBezTo>
                    <a:cubicBezTo>
                      <a:pt x="1429083" y="2614418"/>
                      <a:pt x="1409576" y="2650013"/>
                      <a:pt x="1412629" y="2690591"/>
                    </a:cubicBezTo>
                    <a:cubicBezTo>
                      <a:pt x="1418766" y="2772228"/>
                      <a:pt x="1508676" y="2785874"/>
                      <a:pt x="1574373" y="2786033"/>
                    </a:cubicBezTo>
                    <a:cubicBezTo>
                      <a:pt x="1519867" y="2834229"/>
                      <a:pt x="1466336" y="2880177"/>
                      <a:pt x="1423497" y="2939632"/>
                    </a:cubicBezTo>
                    <a:cubicBezTo>
                      <a:pt x="1391912" y="2983471"/>
                      <a:pt x="1336279" y="3069902"/>
                      <a:pt x="1387915" y="3118402"/>
                    </a:cubicBezTo>
                    <a:cubicBezTo>
                      <a:pt x="1342270" y="3144327"/>
                      <a:pt x="1297030" y="3173165"/>
                      <a:pt x="1245406" y="3185640"/>
                    </a:cubicBezTo>
                    <a:cubicBezTo>
                      <a:pt x="1243094" y="3147189"/>
                      <a:pt x="1240618" y="3108739"/>
                      <a:pt x="1238617" y="3070269"/>
                    </a:cubicBezTo>
                    <a:moveTo>
                      <a:pt x="1217893" y="1580037"/>
                    </a:moveTo>
                    <a:cubicBezTo>
                      <a:pt x="1236476" y="1591974"/>
                      <a:pt x="1244291" y="1575098"/>
                      <a:pt x="1258434" y="1566359"/>
                    </a:cubicBezTo>
                    <a:cubicBezTo>
                      <a:pt x="1278353" y="1554043"/>
                      <a:pt x="1284946" y="1555252"/>
                      <a:pt x="1287473" y="1527750"/>
                    </a:cubicBezTo>
                    <a:cubicBezTo>
                      <a:pt x="1292147" y="1476743"/>
                      <a:pt x="1270689" y="1430573"/>
                      <a:pt x="1243747" y="1388830"/>
                    </a:cubicBezTo>
                    <a:cubicBezTo>
                      <a:pt x="1231504" y="1369858"/>
                      <a:pt x="1219287" y="1347264"/>
                      <a:pt x="1202003" y="1332433"/>
                    </a:cubicBezTo>
                    <a:cubicBezTo>
                      <a:pt x="1186245" y="1318914"/>
                      <a:pt x="1170316" y="1323568"/>
                      <a:pt x="1155718" y="1309592"/>
                    </a:cubicBezTo>
                    <a:cubicBezTo>
                      <a:pt x="1149986" y="1304096"/>
                      <a:pt x="1151215" y="1296339"/>
                      <a:pt x="1141740" y="1296560"/>
                    </a:cubicBezTo>
                    <a:cubicBezTo>
                      <a:pt x="1135501" y="1296706"/>
                      <a:pt x="1120339" y="1316033"/>
                      <a:pt x="1115184" y="1320301"/>
                    </a:cubicBezTo>
                    <a:cubicBezTo>
                      <a:pt x="1098907" y="1333776"/>
                      <a:pt x="1078994" y="1344034"/>
                      <a:pt x="1057663" y="1332921"/>
                    </a:cubicBezTo>
                    <a:cubicBezTo>
                      <a:pt x="1026604" y="1316748"/>
                      <a:pt x="1036579" y="1258047"/>
                      <a:pt x="1060703" y="1239030"/>
                    </a:cubicBezTo>
                    <a:cubicBezTo>
                      <a:pt x="1079279" y="1224390"/>
                      <a:pt x="1101231" y="1226651"/>
                      <a:pt x="1122378" y="1224289"/>
                    </a:cubicBezTo>
                    <a:cubicBezTo>
                      <a:pt x="1138237" y="1222522"/>
                      <a:pt x="1141537" y="1223212"/>
                      <a:pt x="1135014" y="1205063"/>
                    </a:cubicBezTo>
                    <a:cubicBezTo>
                      <a:pt x="1130441" y="1192354"/>
                      <a:pt x="1119902" y="1182438"/>
                      <a:pt x="1114696" y="1170007"/>
                    </a:cubicBezTo>
                    <a:cubicBezTo>
                      <a:pt x="1104689" y="1146140"/>
                      <a:pt x="1106868" y="1117131"/>
                      <a:pt x="1102548" y="1091871"/>
                    </a:cubicBezTo>
                    <a:cubicBezTo>
                      <a:pt x="1098666" y="1069239"/>
                      <a:pt x="1089590" y="1044758"/>
                      <a:pt x="1089919" y="1021772"/>
                    </a:cubicBezTo>
                    <a:cubicBezTo>
                      <a:pt x="1090350" y="992503"/>
                      <a:pt x="1099914" y="984898"/>
                      <a:pt x="1125273" y="976691"/>
                    </a:cubicBezTo>
                    <a:cubicBezTo>
                      <a:pt x="1149840" y="968744"/>
                      <a:pt x="1170183" y="951222"/>
                      <a:pt x="1191109" y="936499"/>
                    </a:cubicBezTo>
                    <a:cubicBezTo>
                      <a:pt x="1214796" y="919832"/>
                      <a:pt x="1240738" y="908827"/>
                      <a:pt x="1265078" y="893610"/>
                    </a:cubicBezTo>
                    <a:cubicBezTo>
                      <a:pt x="1281602" y="883275"/>
                      <a:pt x="1292267" y="862385"/>
                      <a:pt x="1310438" y="872143"/>
                    </a:cubicBezTo>
                    <a:cubicBezTo>
                      <a:pt x="1332029" y="883738"/>
                      <a:pt x="1354861" y="917306"/>
                      <a:pt x="1373222" y="934460"/>
                    </a:cubicBezTo>
                    <a:cubicBezTo>
                      <a:pt x="1346355" y="951513"/>
                      <a:pt x="1340110" y="958973"/>
                      <a:pt x="1343809" y="992358"/>
                    </a:cubicBezTo>
                    <a:cubicBezTo>
                      <a:pt x="1347210" y="1022962"/>
                      <a:pt x="1353442" y="1050236"/>
                      <a:pt x="1376838" y="1071557"/>
                    </a:cubicBezTo>
                    <a:cubicBezTo>
                      <a:pt x="1385825" y="1079751"/>
                      <a:pt x="1402590" y="1086312"/>
                      <a:pt x="1409557" y="1095760"/>
                    </a:cubicBezTo>
                    <a:cubicBezTo>
                      <a:pt x="1417683" y="1106765"/>
                      <a:pt x="1412401" y="1097064"/>
                      <a:pt x="1411375" y="1109488"/>
                    </a:cubicBezTo>
                    <a:cubicBezTo>
                      <a:pt x="1410830" y="1116188"/>
                      <a:pt x="1405529" y="1120570"/>
                      <a:pt x="1406681" y="1128314"/>
                    </a:cubicBezTo>
                    <a:cubicBezTo>
                      <a:pt x="1411837" y="1162712"/>
                      <a:pt x="1451351" y="1142410"/>
                      <a:pt x="1467635" y="1130461"/>
                    </a:cubicBezTo>
                    <a:cubicBezTo>
                      <a:pt x="1525814" y="1087768"/>
                      <a:pt x="1417182" y="1053864"/>
                      <a:pt x="1391380" y="1038312"/>
                    </a:cubicBezTo>
                    <a:cubicBezTo>
                      <a:pt x="1373564" y="1027566"/>
                      <a:pt x="1364754" y="993269"/>
                      <a:pt x="1392982" y="1002382"/>
                    </a:cubicBezTo>
                    <a:cubicBezTo>
                      <a:pt x="1411761" y="1008442"/>
                      <a:pt x="1454183" y="1059823"/>
                      <a:pt x="1458489" y="1012989"/>
                    </a:cubicBezTo>
                    <a:cubicBezTo>
                      <a:pt x="1505053" y="1040034"/>
                      <a:pt x="1533788" y="1097501"/>
                      <a:pt x="1572834" y="1133836"/>
                    </a:cubicBezTo>
                    <a:cubicBezTo>
                      <a:pt x="1600986" y="1160040"/>
                      <a:pt x="1638809" y="1189106"/>
                      <a:pt x="1616459" y="1230957"/>
                    </a:cubicBezTo>
                    <a:cubicBezTo>
                      <a:pt x="1587983" y="1284301"/>
                      <a:pt x="1531508" y="1308516"/>
                      <a:pt x="1479953" y="1331534"/>
                    </a:cubicBezTo>
                    <a:cubicBezTo>
                      <a:pt x="1429944" y="1353856"/>
                      <a:pt x="1440331" y="1417028"/>
                      <a:pt x="1467058" y="1455694"/>
                    </a:cubicBezTo>
                    <a:cubicBezTo>
                      <a:pt x="1482512" y="1478047"/>
                      <a:pt x="1502760" y="1491143"/>
                      <a:pt x="1527119" y="1502003"/>
                    </a:cubicBezTo>
                    <a:cubicBezTo>
                      <a:pt x="1552003" y="1513104"/>
                      <a:pt x="1557171" y="1526142"/>
                      <a:pt x="1562605" y="1551890"/>
                    </a:cubicBezTo>
                    <a:cubicBezTo>
                      <a:pt x="1568641" y="1580449"/>
                      <a:pt x="1562231" y="1591961"/>
                      <a:pt x="1537499" y="1606716"/>
                    </a:cubicBezTo>
                    <a:cubicBezTo>
                      <a:pt x="1513356" y="1621128"/>
                      <a:pt x="1488111" y="1635085"/>
                      <a:pt x="1462334" y="1646363"/>
                    </a:cubicBezTo>
                    <a:cubicBezTo>
                      <a:pt x="1406593" y="1670755"/>
                      <a:pt x="1348768" y="1672294"/>
                      <a:pt x="1289481" y="1680609"/>
                    </a:cubicBezTo>
                    <a:cubicBezTo>
                      <a:pt x="1268701" y="1683521"/>
                      <a:pt x="1248775" y="1689588"/>
                      <a:pt x="1237438" y="1668989"/>
                    </a:cubicBezTo>
                    <a:cubicBezTo>
                      <a:pt x="1224689" y="1645806"/>
                      <a:pt x="1223752" y="1605880"/>
                      <a:pt x="1217893" y="1580037"/>
                    </a:cubicBezTo>
                    <a:moveTo>
                      <a:pt x="1208932" y="1469093"/>
                    </a:moveTo>
                    <a:cubicBezTo>
                      <a:pt x="1194979" y="1461741"/>
                      <a:pt x="1161298" y="1486165"/>
                      <a:pt x="1143659" y="1487236"/>
                    </a:cubicBezTo>
                    <a:cubicBezTo>
                      <a:pt x="1115127" y="1488964"/>
                      <a:pt x="1096392" y="1488312"/>
                      <a:pt x="1071065" y="1503447"/>
                    </a:cubicBezTo>
                    <a:cubicBezTo>
                      <a:pt x="1023184" y="1532056"/>
                      <a:pt x="983454" y="1568892"/>
                      <a:pt x="945060" y="1608837"/>
                    </a:cubicBezTo>
                    <a:cubicBezTo>
                      <a:pt x="901815" y="1653829"/>
                      <a:pt x="858817" y="1699055"/>
                      <a:pt x="815718" y="1744180"/>
                    </a:cubicBezTo>
                    <a:cubicBezTo>
                      <a:pt x="796186" y="1764621"/>
                      <a:pt x="776552" y="1784954"/>
                      <a:pt x="756709" y="1805085"/>
                    </a:cubicBezTo>
                    <a:cubicBezTo>
                      <a:pt x="741072" y="1820954"/>
                      <a:pt x="725783" y="1843269"/>
                      <a:pt x="706428" y="1854592"/>
                    </a:cubicBezTo>
                    <a:cubicBezTo>
                      <a:pt x="707435" y="1841142"/>
                      <a:pt x="715681" y="1831624"/>
                      <a:pt x="718607" y="1819155"/>
                    </a:cubicBezTo>
                    <a:cubicBezTo>
                      <a:pt x="720311" y="1811867"/>
                      <a:pt x="717334" y="1805680"/>
                      <a:pt x="718436" y="1798702"/>
                    </a:cubicBezTo>
                    <a:cubicBezTo>
                      <a:pt x="718797" y="1796435"/>
                      <a:pt x="724884" y="1788557"/>
                      <a:pt x="725808" y="1785974"/>
                    </a:cubicBezTo>
                    <a:cubicBezTo>
                      <a:pt x="728278" y="1779154"/>
                      <a:pt x="731299" y="1772416"/>
                      <a:pt x="734232" y="1765336"/>
                    </a:cubicBezTo>
                    <a:cubicBezTo>
                      <a:pt x="736968" y="1758725"/>
                      <a:pt x="736569" y="1751873"/>
                      <a:pt x="739343" y="1744971"/>
                    </a:cubicBezTo>
                    <a:cubicBezTo>
                      <a:pt x="742199" y="1737854"/>
                      <a:pt x="750015" y="1733142"/>
                      <a:pt x="752725" y="1726132"/>
                    </a:cubicBezTo>
                    <a:cubicBezTo>
                      <a:pt x="760674" y="1705615"/>
                      <a:pt x="747519" y="1696104"/>
                      <a:pt x="726480" y="1696585"/>
                    </a:cubicBezTo>
                    <a:cubicBezTo>
                      <a:pt x="734713" y="1655532"/>
                      <a:pt x="738311" y="1635452"/>
                      <a:pt x="781232" y="1620976"/>
                    </a:cubicBezTo>
                    <a:cubicBezTo>
                      <a:pt x="822242" y="1607146"/>
                      <a:pt x="862301" y="1591619"/>
                      <a:pt x="899972" y="1570007"/>
                    </a:cubicBezTo>
                    <a:cubicBezTo>
                      <a:pt x="933419" y="1550819"/>
                      <a:pt x="961325" y="1523166"/>
                      <a:pt x="993480" y="1501781"/>
                    </a:cubicBezTo>
                    <a:cubicBezTo>
                      <a:pt x="1022265" y="1482632"/>
                      <a:pt x="1058100" y="1462571"/>
                      <a:pt x="1057802" y="1423304"/>
                    </a:cubicBezTo>
                    <a:cubicBezTo>
                      <a:pt x="1074124" y="1434373"/>
                      <a:pt x="1089419" y="1443688"/>
                      <a:pt x="1108090" y="1432669"/>
                    </a:cubicBezTo>
                    <a:cubicBezTo>
                      <a:pt x="1123848" y="1423361"/>
                      <a:pt x="1125938" y="1415869"/>
                      <a:pt x="1144153" y="1414115"/>
                    </a:cubicBezTo>
                    <a:cubicBezTo>
                      <a:pt x="1159024" y="1412690"/>
                      <a:pt x="1168239" y="1412311"/>
                      <a:pt x="1181508" y="1418852"/>
                    </a:cubicBezTo>
                    <a:cubicBezTo>
                      <a:pt x="1197126" y="1426539"/>
                      <a:pt x="1199260" y="1431890"/>
                      <a:pt x="1208355" y="1409246"/>
                    </a:cubicBezTo>
                    <a:cubicBezTo>
                      <a:pt x="1218691" y="1417946"/>
                      <a:pt x="1244823" y="1454187"/>
                      <a:pt x="1243949" y="1468530"/>
                    </a:cubicBezTo>
                    <a:cubicBezTo>
                      <a:pt x="1243474" y="1476433"/>
                      <a:pt x="1242277" y="1479998"/>
                      <a:pt x="1232486" y="1482081"/>
                    </a:cubicBezTo>
                    <a:cubicBezTo>
                      <a:pt x="1218596" y="1485032"/>
                      <a:pt x="1219135" y="1474470"/>
                      <a:pt x="1208932" y="1469093"/>
                    </a:cubicBezTo>
                    <a:moveTo>
                      <a:pt x="1143868" y="3613844"/>
                    </a:moveTo>
                    <a:cubicBezTo>
                      <a:pt x="1137078" y="3624248"/>
                      <a:pt x="1108457" y="3622329"/>
                      <a:pt x="1097406" y="3622190"/>
                    </a:cubicBezTo>
                    <a:cubicBezTo>
                      <a:pt x="1063711" y="3621753"/>
                      <a:pt x="1051931" y="3593472"/>
                      <a:pt x="1037149" y="3566148"/>
                    </a:cubicBezTo>
                    <a:cubicBezTo>
                      <a:pt x="1013842" y="3523069"/>
                      <a:pt x="979008" y="3433579"/>
                      <a:pt x="1017243" y="3388365"/>
                    </a:cubicBezTo>
                    <a:cubicBezTo>
                      <a:pt x="1047422" y="3352682"/>
                      <a:pt x="1106203" y="3397642"/>
                      <a:pt x="1126793" y="3424593"/>
                    </a:cubicBezTo>
                    <a:cubicBezTo>
                      <a:pt x="1144571" y="3447878"/>
                      <a:pt x="1139289" y="3482801"/>
                      <a:pt x="1140942" y="3510739"/>
                    </a:cubicBezTo>
                    <a:cubicBezTo>
                      <a:pt x="1142335" y="3534290"/>
                      <a:pt x="1157282" y="3593308"/>
                      <a:pt x="1143868" y="3613844"/>
                    </a:cubicBezTo>
                    <a:moveTo>
                      <a:pt x="1051817" y="3629447"/>
                    </a:moveTo>
                    <a:cubicBezTo>
                      <a:pt x="1038346" y="3642916"/>
                      <a:pt x="994626" y="3640066"/>
                      <a:pt x="976778" y="3642960"/>
                    </a:cubicBezTo>
                    <a:cubicBezTo>
                      <a:pt x="944921" y="3648115"/>
                      <a:pt x="913241" y="3654314"/>
                      <a:pt x="882334" y="3663724"/>
                    </a:cubicBezTo>
                    <a:cubicBezTo>
                      <a:pt x="859324" y="3670728"/>
                      <a:pt x="836581" y="3689573"/>
                      <a:pt x="830513" y="3657499"/>
                    </a:cubicBezTo>
                    <a:cubicBezTo>
                      <a:pt x="825421" y="3630536"/>
                      <a:pt x="827954" y="3598190"/>
                      <a:pt x="828442" y="3570973"/>
                    </a:cubicBezTo>
                    <a:cubicBezTo>
                      <a:pt x="828968" y="3541610"/>
                      <a:pt x="832039" y="3512620"/>
                      <a:pt x="834592" y="3483390"/>
                    </a:cubicBezTo>
                    <a:cubicBezTo>
                      <a:pt x="836321" y="3463620"/>
                      <a:pt x="831995" y="3427253"/>
                      <a:pt x="848133" y="3412080"/>
                    </a:cubicBezTo>
                    <a:cubicBezTo>
                      <a:pt x="862041" y="3399004"/>
                      <a:pt x="895856" y="3397744"/>
                      <a:pt x="913912" y="3393412"/>
                    </a:cubicBezTo>
                    <a:cubicBezTo>
                      <a:pt x="943559" y="3386301"/>
                      <a:pt x="974536" y="3376961"/>
                      <a:pt x="1005355" y="3380146"/>
                    </a:cubicBezTo>
                    <a:cubicBezTo>
                      <a:pt x="987374" y="3428950"/>
                      <a:pt x="985848" y="3480128"/>
                      <a:pt x="1005127" y="3528762"/>
                    </a:cubicBezTo>
                    <a:cubicBezTo>
                      <a:pt x="1010624" y="3542642"/>
                      <a:pt x="1060139" y="3621126"/>
                      <a:pt x="1051817" y="3629447"/>
                    </a:cubicBezTo>
                    <a:moveTo>
                      <a:pt x="825244" y="3435023"/>
                    </a:moveTo>
                    <a:cubicBezTo>
                      <a:pt x="817732" y="3508434"/>
                      <a:pt x="810176" y="3582308"/>
                      <a:pt x="817409" y="3656087"/>
                    </a:cubicBezTo>
                    <a:cubicBezTo>
                      <a:pt x="817846" y="3660488"/>
                      <a:pt x="823103" y="3680644"/>
                      <a:pt x="820817" y="3683798"/>
                    </a:cubicBezTo>
                    <a:cubicBezTo>
                      <a:pt x="818454" y="3687065"/>
                      <a:pt x="799745" y="3688756"/>
                      <a:pt x="795495" y="3689757"/>
                    </a:cubicBezTo>
                    <a:cubicBezTo>
                      <a:pt x="778623" y="3693759"/>
                      <a:pt x="761776" y="3698002"/>
                      <a:pt x="744796" y="3701554"/>
                    </a:cubicBezTo>
                    <a:cubicBezTo>
                      <a:pt x="711748" y="3708463"/>
                      <a:pt x="707435" y="3687585"/>
                      <a:pt x="700949" y="3656955"/>
                    </a:cubicBezTo>
                    <a:cubicBezTo>
                      <a:pt x="687060" y="3591332"/>
                      <a:pt x="713990" y="3520181"/>
                      <a:pt x="730305" y="3457154"/>
                    </a:cubicBezTo>
                    <a:cubicBezTo>
                      <a:pt x="738254" y="3426461"/>
                      <a:pt x="744144" y="3422928"/>
                      <a:pt x="774323" y="3420382"/>
                    </a:cubicBezTo>
                    <a:cubicBezTo>
                      <a:pt x="795324" y="3418615"/>
                      <a:pt x="828436" y="3403829"/>
                      <a:pt x="825244" y="3435023"/>
                    </a:cubicBezTo>
                    <a:moveTo>
                      <a:pt x="697624" y="3708906"/>
                    </a:moveTo>
                    <a:cubicBezTo>
                      <a:pt x="684995" y="3720393"/>
                      <a:pt x="672373" y="3666194"/>
                      <a:pt x="671258" y="3660672"/>
                    </a:cubicBezTo>
                    <a:cubicBezTo>
                      <a:pt x="666844" y="3638736"/>
                      <a:pt x="669301" y="3616491"/>
                      <a:pt x="669364" y="3594213"/>
                    </a:cubicBezTo>
                    <a:cubicBezTo>
                      <a:pt x="669472" y="3559417"/>
                      <a:pt x="666812" y="3524778"/>
                      <a:pt x="666761" y="3490147"/>
                    </a:cubicBezTo>
                    <a:cubicBezTo>
                      <a:pt x="666730" y="3471415"/>
                      <a:pt x="652695" y="3433117"/>
                      <a:pt x="674862" y="3423206"/>
                    </a:cubicBezTo>
                    <a:cubicBezTo>
                      <a:pt x="681366" y="3420300"/>
                      <a:pt x="707207" y="3421509"/>
                      <a:pt x="713072" y="3425334"/>
                    </a:cubicBezTo>
                    <a:cubicBezTo>
                      <a:pt x="725251" y="3433288"/>
                      <a:pt x="720450" y="3438442"/>
                      <a:pt x="716840" y="3452279"/>
                    </a:cubicBezTo>
                    <a:cubicBezTo>
                      <a:pt x="708759" y="3483333"/>
                      <a:pt x="701773" y="3514539"/>
                      <a:pt x="694736" y="3545853"/>
                    </a:cubicBezTo>
                    <a:cubicBezTo>
                      <a:pt x="687833" y="3576552"/>
                      <a:pt x="681024" y="3606093"/>
                      <a:pt x="684311" y="3637799"/>
                    </a:cubicBezTo>
                    <a:cubicBezTo>
                      <a:pt x="685394" y="3648286"/>
                      <a:pt x="705674" y="3701586"/>
                      <a:pt x="697624" y="3708906"/>
                    </a:cubicBezTo>
                    <a:moveTo>
                      <a:pt x="1100395" y="3366854"/>
                    </a:moveTo>
                    <a:cubicBezTo>
                      <a:pt x="1131182" y="3358179"/>
                      <a:pt x="1132829" y="3381767"/>
                      <a:pt x="1132778" y="3404342"/>
                    </a:cubicBezTo>
                    <a:cubicBezTo>
                      <a:pt x="1128085" y="3400745"/>
                      <a:pt x="1084333" y="3371382"/>
                      <a:pt x="1100395" y="3366854"/>
                    </a:cubicBezTo>
                    <a:moveTo>
                      <a:pt x="688580" y="1709757"/>
                    </a:moveTo>
                    <a:cubicBezTo>
                      <a:pt x="681037" y="1722187"/>
                      <a:pt x="633257" y="1725581"/>
                      <a:pt x="619602" y="1728855"/>
                    </a:cubicBezTo>
                    <a:cubicBezTo>
                      <a:pt x="592742" y="1735289"/>
                      <a:pt x="565869" y="1741678"/>
                      <a:pt x="539079" y="1748378"/>
                    </a:cubicBezTo>
                    <a:cubicBezTo>
                      <a:pt x="488886" y="1760929"/>
                      <a:pt x="439928" y="1775088"/>
                      <a:pt x="388475" y="1781655"/>
                    </a:cubicBezTo>
                    <a:cubicBezTo>
                      <a:pt x="416729" y="1736416"/>
                      <a:pt x="425519" y="1697351"/>
                      <a:pt x="420263" y="1640898"/>
                    </a:cubicBezTo>
                    <a:cubicBezTo>
                      <a:pt x="413632" y="1569620"/>
                      <a:pt x="405202" y="1499065"/>
                      <a:pt x="388792" y="1429294"/>
                    </a:cubicBezTo>
                    <a:cubicBezTo>
                      <a:pt x="372616" y="1360492"/>
                      <a:pt x="353888" y="1292153"/>
                      <a:pt x="335850" y="1223814"/>
                    </a:cubicBezTo>
                    <a:cubicBezTo>
                      <a:pt x="326990" y="1190239"/>
                      <a:pt x="317407" y="1157304"/>
                      <a:pt x="305621" y="1124635"/>
                    </a:cubicBezTo>
                    <a:cubicBezTo>
                      <a:pt x="296171" y="1098451"/>
                      <a:pt x="281414" y="1065491"/>
                      <a:pt x="297450" y="1038647"/>
                    </a:cubicBezTo>
                    <a:cubicBezTo>
                      <a:pt x="338149" y="1068340"/>
                      <a:pt x="370792" y="1100332"/>
                      <a:pt x="394004" y="1145437"/>
                    </a:cubicBezTo>
                    <a:cubicBezTo>
                      <a:pt x="418876" y="1193792"/>
                      <a:pt x="440587" y="1243431"/>
                      <a:pt x="469448" y="1289690"/>
                    </a:cubicBezTo>
                    <a:cubicBezTo>
                      <a:pt x="482647" y="1310840"/>
                      <a:pt x="498057" y="1330128"/>
                      <a:pt x="512174" y="1350601"/>
                    </a:cubicBezTo>
                    <a:cubicBezTo>
                      <a:pt x="520572" y="1362785"/>
                      <a:pt x="526690" y="1380357"/>
                      <a:pt x="537388" y="1390635"/>
                    </a:cubicBezTo>
                    <a:cubicBezTo>
                      <a:pt x="549719" y="1402476"/>
                      <a:pt x="562867" y="1408061"/>
                      <a:pt x="569916" y="1388076"/>
                    </a:cubicBezTo>
                    <a:cubicBezTo>
                      <a:pt x="577478" y="1366629"/>
                      <a:pt x="553354" y="1324189"/>
                      <a:pt x="546235" y="1304045"/>
                    </a:cubicBezTo>
                    <a:cubicBezTo>
                      <a:pt x="529040" y="1255419"/>
                      <a:pt x="511990" y="1206893"/>
                      <a:pt x="498728" y="1157013"/>
                    </a:cubicBezTo>
                    <a:cubicBezTo>
                      <a:pt x="487999" y="1116694"/>
                      <a:pt x="470265" y="1067948"/>
                      <a:pt x="476542" y="1025406"/>
                    </a:cubicBezTo>
                    <a:cubicBezTo>
                      <a:pt x="482755" y="983289"/>
                      <a:pt x="511332" y="1013432"/>
                      <a:pt x="525791" y="1033012"/>
                    </a:cubicBezTo>
                    <a:cubicBezTo>
                      <a:pt x="555603" y="1073381"/>
                      <a:pt x="573450" y="1120437"/>
                      <a:pt x="593033" y="1166201"/>
                    </a:cubicBezTo>
                    <a:cubicBezTo>
                      <a:pt x="611033" y="1208249"/>
                      <a:pt x="632029" y="1248333"/>
                      <a:pt x="651947" y="1289405"/>
                    </a:cubicBezTo>
                    <a:cubicBezTo>
                      <a:pt x="658876" y="1303697"/>
                      <a:pt x="668009" y="1340615"/>
                      <a:pt x="686161" y="1344864"/>
                    </a:cubicBezTo>
                    <a:cubicBezTo>
                      <a:pt x="712546" y="1351051"/>
                      <a:pt x="710310" y="1313892"/>
                      <a:pt x="707790" y="1298815"/>
                    </a:cubicBezTo>
                    <a:cubicBezTo>
                      <a:pt x="691069" y="1198870"/>
                      <a:pt x="647419" y="1103168"/>
                      <a:pt x="638362" y="1001489"/>
                    </a:cubicBezTo>
                    <a:cubicBezTo>
                      <a:pt x="637925" y="996632"/>
                      <a:pt x="631617" y="958853"/>
                      <a:pt x="636690" y="955699"/>
                    </a:cubicBezTo>
                    <a:cubicBezTo>
                      <a:pt x="646526" y="949582"/>
                      <a:pt x="659794" y="987906"/>
                      <a:pt x="664038" y="997297"/>
                    </a:cubicBezTo>
                    <a:cubicBezTo>
                      <a:pt x="686110" y="1046139"/>
                      <a:pt x="701481" y="1097628"/>
                      <a:pt x="715586" y="1149224"/>
                    </a:cubicBezTo>
                    <a:cubicBezTo>
                      <a:pt x="727582" y="1193101"/>
                      <a:pt x="738431" y="1237314"/>
                      <a:pt x="751896" y="1280774"/>
                    </a:cubicBezTo>
                    <a:cubicBezTo>
                      <a:pt x="759293" y="1304666"/>
                      <a:pt x="767774" y="1328159"/>
                      <a:pt x="776134" y="1351722"/>
                    </a:cubicBezTo>
                    <a:cubicBezTo>
                      <a:pt x="783696" y="1373069"/>
                      <a:pt x="791372" y="1409550"/>
                      <a:pt x="811095" y="1423614"/>
                    </a:cubicBezTo>
                    <a:cubicBezTo>
                      <a:pt x="839076" y="1443567"/>
                      <a:pt x="939208" y="1396125"/>
                      <a:pt x="949354" y="1438539"/>
                    </a:cubicBezTo>
                    <a:cubicBezTo>
                      <a:pt x="956574" y="1468688"/>
                      <a:pt x="863726" y="1492966"/>
                      <a:pt x="843953" y="1502123"/>
                    </a:cubicBezTo>
                    <a:cubicBezTo>
                      <a:pt x="817922" y="1514174"/>
                      <a:pt x="792386" y="1527370"/>
                      <a:pt x="766342" y="1539434"/>
                    </a:cubicBezTo>
                    <a:cubicBezTo>
                      <a:pt x="746626" y="1548559"/>
                      <a:pt x="718290" y="1552301"/>
                      <a:pt x="704027" y="1569475"/>
                    </a:cubicBezTo>
                    <a:cubicBezTo>
                      <a:pt x="688916" y="1587668"/>
                      <a:pt x="686496" y="1613213"/>
                      <a:pt x="686047" y="1635781"/>
                    </a:cubicBezTo>
                    <a:cubicBezTo>
                      <a:pt x="685698" y="1652860"/>
                      <a:pt x="697536" y="1695015"/>
                      <a:pt x="688580" y="1709757"/>
                    </a:cubicBezTo>
                    <a:moveTo>
                      <a:pt x="625302" y="2038960"/>
                    </a:moveTo>
                    <a:cubicBezTo>
                      <a:pt x="623979" y="2048433"/>
                      <a:pt x="616448" y="2060978"/>
                      <a:pt x="613060" y="2069995"/>
                    </a:cubicBezTo>
                    <a:cubicBezTo>
                      <a:pt x="606163" y="2088365"/>
                      <a:pt x="600298" y="2110313"/>
                      <a:pt x="590703" y="2127474"/>
                    </a:cubicBezTo>
                    <a:cubicBezTo>
                      <a:pt x="582450" y="2142254"/>
                      <a:pt x="570271" y="2155470"/>
                      <a:pt x="562297" y="2170471"/>
                    </a:cubicBezTo>
                    <a:cubicBezTo>
                      <a:pt x="554735" y="2184707"/>
                      <a:pt x="553728" y="2201120"/>
                      <a:pt x="544893" y="2215375"/>
                    </a:cubicBezTo>
                    <a:cubicBezTo>
                      <a:pt x="534784" y="2231661"/>
                      <a:pt x="518077" y="2243377"/>
                      <a:pt x="508038" y="2259562"/>
                    </a:cubicBezTo>
                    <a:cubicBezTo>
                      <a:pt x="503092" y="2267547"/>
                      <a:pt x="497981" y="2276666"/>
                      <a:pt x="490989" y="2285171"/>
                    </a:cubicBezTo>
                    <a:cubicBezTo>
                      <a:pt x="466231" y="2315294"/>
                      <a:pt x="441651" y="2343714"/>
                      <a:pt x="421738" y="2375984"/>
                    </a:cubicBezTo>
                    <a:cubicBezTo>
                      <a:pt x="416646" y="2384247"/>
                      <a:pt x="391775" y="2420310"/>
                      <a:pt x="381876" y="2422261"/>
                    </a:cubicBezTo>
                    <a:cubicBezTo>
                      <a:pt x="361184" y="2426326"/>
                      <a:pt x="385270" y="2396912"/>
                      <a:pt x="389317" y="2390827"/>
                    </a:cubicBezTo>
                    <a:cubicBezTo>
                      <a:pt x="418635" y="2346829"/>
                      <a:pt x="444672" y="2300508"/>
                      <a:pt x="472970" y="2255826"/>
                    </a:cubicBezTo>
                    <a:cubicBezTo>
                      <a:pt x="500381" y="2212563"/>
                      <a:pt x="528432" y="2169636"/>
                      <a:pt x="554811" y="2125720"/>
                    </a:cubicBezTo>
                    <a:cubicBezTo>
                      <a:pt x="576326" y="2089917"/>
                      <a:pt x="591203" y="2038517"/>
                      <a:pt x="626170" y="2013294"/>
                    </a:cubicBezTo>
                    <a:cubicBezTo>
                      <a:pt x="626303" y="2021869"/>
                      <a:pt x="626018" y="2030424"/>
                      <a:pt x="625302" y="2038960"/>
                    </a:cubicBezTo>
                    <a:moveTo>
                      <a:pt x="1581283" y="1634591"/>
                    </a:moveTo>
                    <a:cubicBezTo>
                      <a:pt x="1598313" y="1704602"/>
                      <a:pt x="1618682" y="1772448"/>
                      <a:pt x="1637878" y="1841832"/>
                    </a:cubicBezTo>
                    <a:cubicBezTo>
                      <a:pt x="1655694" y="1906213"/>
                      <a:pt x="1679401" y="1975110"/>
                      <a:pt x="1686785" y="2041480"/>
                    </a:cubicBezTo>
                    <a:cubicBezTo>
                      <a:pt x="1694101" y="2107230"/>
                      <a:pt x="1710910" y="2173752"/>
                      <a:pt x="1733514" y="2236158"/>
                    </a:cubicBezTo>
                    <a:cubicBezTo>
                      <a:pt x="1743964" y="2265033"/>
                      <a:pt x="1754712" y="2294017"/>
                      <a:pt x="1766055" y="2322557"/>
                    </a:cubicBezTo>
                    <a:cubicBezTo>
                      <a:pt x="1772287" y="2338236"/>
                      <a:pt x="1779254" y="2353561"/>
                      <a:pt x="1786329" y="2368872"/>
                    </a:cubicBezTo>
                    <a:cubicBezTo>
                      <a:pt x="1791820" y="2380771"/>
                      <a:pt x="1806330" y="2400034"/>
                      <a:pt x="1806887" y="2412642"/>
                    </a:cubicBezTo>
                    <a:cubicBezTo>
                      <a:pt x="1807330" y="2422736"/>
                      <a:pt x="1810839" y="2418702"/>
                      <a:pt x="1800877" y="2426288"/>
                    </a:cubicBezTo>
                    <a:cubicBezTo>
                      <a:pt x="1790559" y="2434147"/>
                      <a:pt x="1772686" y="2431291"/>
                      <a:pt x="1760672" y="2432678"/>
                    </a:cubicBezTo>
                    <a:cubicBezTo>
                      <a:pt x="1729334" y="2436300"/>
                      <a:pt x="1698775" y="2448091"/>
                      <a:pt x="1668222" y="2455728"/>
                    </a:cubicBezTo>
                    <a:cubicBezTo>
                      <a:pt x="1609302" y="2470451"/>
                      <a:pt x="1539070" y="2482140"/>
                      <a:pt x="1478693" y="2471894"/>
                    </a:cubicBezTo>
                    <a:cubicBezTo>
                      <a:pt x="1453296" y="2467582"/>
                      <a:pt x="1426917" y="2463846"/>
                      <a:pt x="1401805" y="2458229"/>
                    </a:cubicBezTo>
                    <a:cubicBezTo>
                      <a:pt x="1370904" y="2451314"/>
                      <a:pt x="1364551" y="2438529"/>
                      <a:pt x="1358211" y="2408159"/>
                    </a:cubicBezTo>
                    <a:cubicBezTo>
                      <a:pt x="1344341" y="2341763"/>
                      <a:pt x="1332396" y="2275539"/>
                      <a:pt x="1320945" y="2208700"/>
                    </a:cubicBezTo>
                    <a:cubicBezTo>
                      <a:pt x="1307328" y="2129197"/>
                      <a:pt x="1292590" y="2049782"/>
                      <a:pt x="1282083" y="1969785"/>
                    </a:cubicBezTo>
                    <a:cubicBezTo>
                      <a:pt x="1271468" y="1888856"/>
                      <a:pt x="1263843" y="1807846"/>
                      <a:pt x="1247211" y="1727798"/>
                    </a:cubicBezTo>
                    <a:cubicBezTo>
                      <a:pt x="1314302" y="1739019"/>
                      <a:pt x="1377484" y="1751690"/>
                      <a:pt x="1444771" y="1733307"/>
                    </a:cubicBezTo>
                    <a:cubicBezTo>
                      <a:pt x="1504356" y="1717026"/>
                      <a:pt x="1547373" y="1685206"/>
                      <a:pt x="1581283" y="1634591"/>
                    </a:cubicBezTo>
                    <a:moveTo>
                      <a:pt x="1843912" y="2501365"/>
                    </a:moveTo>
                    <a:cubicBezTo>
                      <a:pt x="1858910" y="2532280"/>
                      <a:pt x="1822759" y="2560073"/>
                      <a:pt x="1805240" y="2583883"/>
                    </a:cubicBezTo>
                    <a:cubicBezTo>
                      <a:pt x="1782136" y="2615266"/>
                      <a:pt x="1760558" y="2648056"/>
                      <a:pt x="1733685" y="2676444"/>
                    </a:cubicBezTo>
                    <a:cubicBezTo>
                      <a:pt x="1725622" y="2644187"/>
                      <a:pt x="1718548" y="2607889"/>
                      <a:pt x="1697039" y="2581394"/>
                    </a:cubicBezTo>
                    <a:cubicBezTo>
                      <a:pt x="1669565" y="2547560"/>
                      <a:pt x="1637498" y="2561384"/>
                      <a:pt x="1603842" y="2545382"/>
                    </a:cubicBezTo>
                    <a:cubicBezTo>
                      <a:pt x="1639139" y="2528208"/>
                      <a:pt x="1684208" y="2534763"/>
                      <a:pt x="1721651" y="2519451"/>
                    </a:cubicBezTo>
                    <a:cubicBezTo>
                      <a:pt x="1758588" y="2504348"/>
                      <a:pt x="1795879" y="2492494"/>
                      <a:pt x="1830245" y="2472876"/>
                    </a:cubicBezTo>
                    <a:cubicBezTo>
                      <a:pt x="1834811" y="2482368"/>
                      <a:pt x="1839321" y="2491886"/>
                      <a:pt x="1843912" y="2501365"/>
                    </a:cubicBezTo>
                    <a:moveTo>
                      <a:pt x="1713012" y="3222614"/>
                    </a:moveTo>
                    <a:cubicBezTo>
                      <a:pt x="1690453" y="3223868"/>
                      <a:pt x="1705545" y="3176293"/>
                      <a:pt x="1707008" y="3164470"/>
                    </a:cubicBezTo>
                    <a:cubicBezTo>
                      <a:pt x="1711036" y="3131972"/>
                      <a:pt x="1715109" y="3099481"/>
                      <a:pt x="1718636" y="3066926"/>
                    </a:cubicBezTo>
                    <a:cubicBezTo>
                      <a:pt x="1737250" y="3116008"/>
                      <a:pt x="1755858" y="3165091"/>
                      <a:pt x="1774460" y="3214167"/>
                    </a:cubicBezTo>
                    <a:cubicBezTo>
                      <a:pt x="1754009" y="3217086"/>
                      <a:pt x="1733691" y="3221468"/>
                      <a:pt x="1713012" y="3222614"/>
                    </a:cubicBezTo>
                    <a:moveTo>
                      <a:pt x="1676316" y="3457902"/>
                    </a:moveTo>
                    <a:cubicBezTo>
                      <a:pt x="1679394" y="3464741"/>
                      <a:pt x="1693746" y="3487537"/>
                      <a:pt x="1682415" y="3491742"/>
                    </a:cubicBezTo>
                    <a:cubicBezTo>
                      <a:pt x="1666886" y="3497498"/>
                      <a:pt x="1665017" y="3459745"/>
                      <a:pt x="1676316" y="3457902"/>
                    </a:cubicBezTo>
                    <a:moveTo>
                      <a:pt x="1649399" y="2929145"/>
                    </a:moveTo>
                    <a:cubicBezTo>
                      <a:pt x="1577533" y="2986523"/>
                      <a:pt x="1506168" y="3044047"/>
                      <a:pt x="1428412" y="3093446"/>
                    </a:cubicBezTo>
                    <a:cubicBezTo>
                      <a:pt x="1411375" y="3104268"/>
                      <a:pt x="1394217" y="3108796"/>
                      <a:pt x="1382925" y="3087335"/>
                    </a:cubicBezTo>
                    <a:cubicBezTo>
                      <a:pt x="1374051" y="3070459"/>
                      <a:pt x="1383425" y="3051449"/>
                      <a:pt x="1389119" y="3034928"/>
                    </a:cubicBezTo>
                    <a:cubicBezTo>
                      <a:pt x="1403635" y="2992811"/>
                      <a:pt x="1428925" y="2956197"/>
                      <a:pt x="1456950" y="2921920"/>
                    </a:cubicBezTo>
                    <a:cubicBezTo>
                      <a:pt x="1512925" y="2853467"/>
                      <a:pt x="1579547" y="2794999"/>
                      <a:pt x="1664555" y="2768011"/>
                    </a:cubicBezTo>
                    <a:cubicBezTo>
                      <a:pt x="1678463" y="2763591"/>
                      <a:pt x="1699934" y="2750267"/>
                      <a:pt x="1704804" y="2768669"/>
                    </a:cubicBezTo>
                    <a:cubicBezTo>
                      <a:pt x="1707673" y="2779491"/>
                      <a:pt x="1695532" y="2806518"/>
                      <a:pt x="1693068" y="2816675"/>
                    </a:cubicBezTo>
                    <a:cubicBezTo>
                      <a:pt x="1682916" y="2858621"/>
                      <a:pt x="1685132" y="2900630"/>
                      <a:pt x="1649399" y="2929145"/>
                    </a:cubicBezTo>
                    <a:moveTo>
                      <a:pt x="1856269" y="3347597"/>
                    </a:moveTo>
                    <a:cubicBezTo>
                      <a:pt x="1857853" y="3396319"/>
                      <a:pt x="1724666" y="3357020"/>
                      <a:pt x="1708072" y="3348313"/>
                    </a:cubicBezTo>
                    <a:cubicBezTo>
                      <a:pt x="1725483" y="3342474"/>
                      <a:pt x="1855553" y="3325694"/>
                      <a:pt x="1856269" y="3347597"/>
                    </a:cubicBezTo>
                    <a:moveTo>
                      <a:pt x="1905727" y="3347901"/>
                    </a:moveTo>
                    <a:cubicBezTo>
                      <a:pt x="1913638" y="3350010"/>
                      <a:pt x="1943988" y="3352689"/>
                      <a:pt x="1932651" y="3363061"/>
                    </a:cubicBezTo>
                    <a:cubicBezTo>
                      <a:pt x="1922504" y="3372345"/>
                      <a:pt x="1876555" y="3368621"/>
                      <a:pt x="1864376" y="3369761"/>
                    </a:cubicBezTo>
                    <a:cubicBezTo>
                      <a:pt x="1872559" y="3342880"/>
                      <a:pt x="1878772" y="3340727"/>
                      <a:pt x="1905727" y="3347901"/>
                    </a:cubicBezTo>
                    <a:moveTo>
                      <a:pt x="1881052" y="3282640"/>
                    </a:moveTo>
                    <a:cubicBezTo>
                      <a:pt x="1878075" y="3293481"/>
                      <a:pt x="1876866" y="3310015"/>
                      <a:pt x="1867150" y="3317442"/>
                    </a:cubicBezTo>
                    <a:cubicBezTo>
                      <a:pt x="1855047" y="3326700"/>
                      <a:pt x="1829327" y="3321077"/>
                      <a:pt x="1815627" y="3321153"/>
                    </a:cubicBezTo>
                    <a:cubicBezTo>
                      <a:pt x="1792358" y="3321274"/>
                      <a:pt x="1769114" y="3322464"/>
                      <a:pt x="1745959" y="3324775"/>
                    </a:cubicBezTo>
                    <a:cubicBezTo>
                      <a:pt x="1737098" y="3325656"/>
                      <a:pt x="1701213" y="3336471"/>
                      <a:pt x="1692910" y="3329094"/>
                    </a:cubicBezTo>
                    <a:cubicBezTo>
                      <a:pt x="1686811" y="3323674"/>
                      <a:pt x="1689085" y="3298249"/>
                      <a:pt x="1693524" y="3292537"/>
                    </a:cubicBezTo>
                    <a:cubicBezTo>
                      <a:pt x="1702644" y="3280790"/>
                      <a:pt x="1723646" y="3284856"/>
                      <a:pt x="1736807" y="3284387"/>
                    </a:cubicBezTo>
                    <a:cubicBezTo>
                      <a:pt x="1784967" y="3282665"/>
                      <a:pt x="1832867" y="3282526"/>
                      <a:pt x="1881052" y="3282640"/>
                    </a:cubicBezTo>
                    <a:moveTo>
                      <a:pt x="1850132" y="3102552"/>
                    </a:moveTo>
                    <a:cubicBezTo>
                      <a:pt x="1843336" y="3092452"/>
                      <a:pt x="1842120" y="3092560"/>
                      <a:pt x="1839219" y="3077298"/>
                    </a:cubicBezTo>
                    <a:cubicBezTo>
                      <a:pt x="1836122" y="3060967"/>
                      <a:pt x="1828237" y="3046998"/>
                      <a:pt x="1823601" y="3031217"/>
                    </a:cubicBezTo>
                    <a:cubicBezTo>
                      <a:pt x="1813404" y="2996490"/>
                      <a:pt x="1845990" y="2999574"/>
                      <a:pt x="1869892" y="3012309"/>
                    </a:cubicBezTo>
                    <a:cubicBezTo>
                      <a:pt x="1931897" y="3045345"/>
                      <a:pt x="1916931" y="3160772"/>
                      <a:pt x="1901598" y="3214813"/>
                    </a:cubicBezTo>
                    <a:cubicBezTo>
                      <a:pt x="1879304" y="3198425"/>
                      <a:pt x="1871077" y="3190991"/>
                      <a:pt x="1863407" y="3164546"/>
                    </a:cubicBezTo>
                    <a:cubicBezTo>
                      <a:pt x="1860493" y="3154497"/>
                      <a:pt x="1857225" y="3144625"/>
                      <a:pt x="1854192" y="3134632"/>
                    </a:cubicBezTo>
                    <a:cubicBezTo>
                      <a:pt x="1851962" y="3127274"/>
                      <a:pt x="1853514" y="3107586"/>
                      <a:pt x="1850132" y="3102552"/>
                    </a:cubicBezTo>
                    <a:moveTo>
                      <a:pt x="1855503" y="2540753"/>
                    </a:moveTo>
                    <a:cubicBezTo>
                      <a:pt x="1872812" y="2538663"/>
                      <a:pt x="1888652" y="2592375"/>
                      <a:pt x="1883706" y="2604001"/>
                    </a:cubicBezTo>
                    <a:cubicBezTo>
                      <a:pt x="1873585" y="2627779"/>
                      <a:pt x="1834906" y="2649018"/>
                      <a:pt x="1815209" y="2664197"/>
                    </a:cubicBezTo>
                    <a:cubicBezTo>
                      <a:pt x="1802093" y="2674297"/>
                      <a:pt x="1789065" y="2685886"/>
                      <a:pt x="1775049" y="2694694"/>
                    </a:cubicBezTo>
                    <a:cubicBezTo>
                      <a:pt x="1762033" y="2702869"/>
                      <a:pt x="1754547" y="2698284"/>
                      <a:pt x="1742444" y="2702210"/>
                    </a:cubicBezTo>
                    <a:cubicBezTo>
                      <a:pt x="1724932" y="2707878"/>
                      <a:pt x="1720688" y="2726407"/>
                      <a:pt x="1702765" y="2734373"/>
                    </a:cubicBezTo>
                    <a:cubicBezTo>
                      <a:pt x="1677545" y="2745581"/>
                      <a:pt x="1646980" y="2748716"/>
                      <a:pt x="1620639" y="2758835"/>
                    </a:cubicBezTo>
                    <a:cubicBezTo>
                      <a:pt x="1588680" y="2771113"/>
                      <a:pt x="1559388" y="2771449"/>
                      <a:pt x="1525877" y="2765630"/>
                    </a:cubicBezTo>
                    <a:cubicBezTo>
                      <a:pt x="1477686" y="2757264"/>
                      <a:pt x="1421198" y="2733353"/>
                      <a:pt x="1425543" y="2674797"/>
                    </a:cubicBezTo>
                    <a:cubicBezTo>
                      <a:pt x="1433200" y="2571478"/>
                      <a:pt x="1638385" y="2518539"/>
                      <a:pt x="1694341" y="2606141"/>
                    </a:cubicBezTo>
                    <a:cubicBezTo>
                      <a:pt x="1708908" y="2628944"/>
                      <a:pt x="1708680" y="2655522"/>
                      <a:pt x="1718136" y="2680015"/>
                    </a:cubicBezTo>
                    <a:cubicBezTo>
                      <a:pt x="1728377" y="2706523"/>
                      <a:pt x="1738308" y="2696106"/>
                      <a:pt x="1753711" y="2676583"/>
                    </a:cubicBezTo>
                    <a:cubicBezTo>
                      <a:pt x="1773864" y="2651038"/>
                      <a:pt x="1792586" y="2624126"/>
                      <a:pt x="1811947" y="2597973"/>
                    </a:cubicBezTo>
                    <a:cubicBezTo>
                      <a:pt x="1818211" y="2589519"/>
                      <a:pt x="1843007" y="2542273"/>
                      <a:pt x="1855503" y="2540753"/>
                    </a:cubicBezTo>
                    <a:moveTo>
                      <a:pt x="598050" y="3546701"/>
                    </a:moveTo>
                    <a:cubicBezTo>
                      <a:pt x="597068" y="3564274"/>
                      <a:pt x="598119" y="3582093"/>
                      <a:pt x="592007" y="3598861"/>
                    </a:cubicBezTo>
                    <a:cubicBezTo>
                      <a:pt x="585851" y="3615769"/>
                      <a:pt x="573368" y="3629440"/>
                      <a:pt x="566179" y="3645873"/>
                    </a:cubicBezTo>
                    <a:cubicBezTo>
                      <a:pt x="551606" y="3679175"/>
                      <a:pt x="551714" y="3719468"/>
                      <a:pt x="552297" y="3755152"/>
                    </a:cubicBezTo>
                    <a:cubicBezTo>
                      <a:pt x="553652" y="3838176"/>
                      <a:pt x="573311" y="3918813"/>
                      <a:pt x="583711" y="4000843"/>
                    </a:cubicBezTo>
                    <a:cubicBezTo>
                      <a:pt x="549098" y="4000761"/>
                      <a:pt x="513320" y="4001153"/>
                      <a:pt x="479772" y="3991256"/>
                    </a:cubicBezTo>
                    <a:cubicBezTo>
                      <a:pt x="449808" y="3982416"/>
                      <a:pt x="445027" y="3960518"/>
                      <a:pt x="436552" y="3932921"/>
                    </a:cubicBezTo>
                    <a:cubicBezTo>
                      <a:pt x="412758" y="3855412"/>
                      <a:pt x="387056" y="3778239"/>
                      <a:pt x="379374" y="3697071"/>
                    </a:cubicBezTo>
                    <a:cubicBezTo>
                      <a:pt x="375719" y="3658392"/>
                      <a:pt x="374180" y="3619397"/>
                      <a:pt x="372432" y="3580592"/>
                    </a:cubicBezTo>
                    <a:cubicBezTo>
                      <a:pt x="370906" y="3546549"/>
                      <a:pt x="378550" y="3531700"/>
                      <a:pt x="409280" y="3514849"/>
                    </a:cubicBezTo>
                    <a:cubicBezTo>
                      <a:pt x="476073" y="3478210"/>
                      <a:pt x="545311" y="3447706"/>
                      <a:pt x="611419" y="3409326"/>
                    </a:cubicBezTo>
                    <a:cubicBezTo>
                      <a:pt x="604662" y="3454862"/>
                      <a:pt x="600621" y="3500753"/>
                      <a:pt x="598050" y="3546701"/>
                    </a:cubicBezTo>
                    <a:moveTo>
                      <a:pt x="3449472" y="826467"/>
                    </a:moveTo>
                    <a:cubicBezTo>
                      <a:pt x="3433208" y="823485"/>
                      <a:pt x="3416791" y="821617"/>
                      <a:pt x="3400381" y="819660"/>
                    </a:cubicBezTo>
                    <a:cubicBezTo>
                      <a:pt x="3391819" y="818634"/>
                      <a:pt x="3365136" y="820059"/>
                      <a:pt x="3358726" y="814480"/>
                    </a:cubicBezTo>
                    <a:cubicBezTo>
                      <a:pt x="3351101" y="807837"/>
                      <a:pt x="3364306" y="757615"/>
                      <a:pt x="3364984" y="746837"/>
                    </a:cubicBezTo>
                    <a:cubicBezTo>
                      <a:pt x="3369113" y="682025"/>
                      <a:pt x="3364312" y="615212"/>
                      <a:pt x="3358365" y="550646"/>
                    </a:cubicBezTo>
                    <a:cubicBezTo>
                      <a:pt x="3347611" y="433763"/>
                      <a:pt x="3310851" y="325478"/>
                      <a:pt x="3226040" y="241314"/>
                    </a:cubicBezTo>
                    <a:cubicBezTo>
                      <a:pt x="3183827" y="199419"/>
                      <a:pt x="3136371" y="166180"/>
                      <a:pt x="3078717" y="150140"/>
                    </a:cubicBezTo>
                    <a:cubicBezTo>
                      <a:pt x="3045131" y="140794"/>
                      <a:pt x="3010518" y="135810"/>
                      <a:pt x="2976856" y="126748"/>
                    </a:cubicBezTo>
                    <a:cubicBezTo>
                      <a:pt x="2949705" y="119428"/>
                      <a:pt x="2924364" y="111050"/>
                      <a:pt x="2896155" y="108150"/>
                    </a:cubicBezTo>
                    <a:cubicBezTo>
                      <a:pt x="2839895" y="102362"/>
                      <a:pt x="2788461" y="81104"/>
                      <a:pt x="2733556" y="68807"/>
                    </a:cubicBezTo>
                    <a:cubicBezTo>
                      <a:pt x="2693161" y="59758"/>
                      <a:pt x="2628192" y="38297"/>
                      <a:pt x="2602003" y="83909"/>
                    </a:cubicBezTo>
                    <a:cubicBezTo>
                      <a:pt x="2581388" y="59732"/>
                      <a:pt x="2560652" y="41577"/>
                      <a:pt x="2534653" y="23543"/>
                    </a:cubicBezTo>
                    <a:cubicBezTo>
                      <a:pt x="2509750" y="6268"/>
                      <a:pt x="2505678" y="-10988"/>
                      <a:pt x="2475182" y="8959"/>
                    </a:cubicBezTo>
                    <a:cubicBezTo>
                      <a:pt x="2415932" y="47720"/>
                      <a:pt x="2360439" y="95004"/>
                      <a:pt x="2305097" y="139103"/>
                    </a:cubicBezTo>
                    <a:cubicBezTo>
                      <a:pt x="2253409" y="180289"/>
                      <a:pt x="2203400" y="223419"/>
                      <a:pt x="2149230" y="261293"/>
                    </a:cubicBezTo>
                    <a:cubicBezTo>
                      <a:pt x="2093983" y="299927"/>
                      <a:pt x="2104459" y="365487"/>
                      <a:pt x="2130439" y="419838"/>
                    </a:cubicBezTo>
                    <a:cubicBezTo>
                      <a:pt x="2179320" y="522138"/>
                      <a:pt x="2254714" y="609595"/>
                      <a:pt x="2320709" y="697286"/>
                    </a:cubicBezTo>
                    <a:cubicBezTo>
                      <a:pt x="2362047" y="752220"/>
                      <a:pt x="2403519" y="807223"/>
                      <a:pt x="2444693" y="862264"/>
                    </a:cubicBezTo>
                    <a:cubicBezTo>
                      <a:pt x="2484055" y="914874"/>
                      <a:pt x="2518098" y="975760"/>
                      <a:pt x="2564091" y="1023025"/>
                    </a:cubicBezTo>
                    <a:cubicBezTo>
                      <a:pt x="2593092" y="1052819"/>
                      <a:pt x="2627704" y="1013856"/>
                      <a:pt x="2653874" y="995853"/>
                    </a:cubicBezTo>
                    <a:cubicBezTo>
                      <a:pt x="2686359" y="973493"/>
                      <a:pt x="2718273" y="950304"/>
                      <a:pt x="2750796" y="928008"/>
                    </a:cubicBezTo>
                    <a:cubicBezTo>
                      <a:pt x="2818519" y="881566"/>
                      <a:pt x="2890987" y="838068"/>
                      <a:pt x="2962485" y="797642"/>
                    </a:cubicBezTo>
                    <a:cubicBezTo>
                      <a:pt x="2967685" y="812384"/>
                      <a:pt x="2972885" y="827126"/>
                      <a:pt x="2978085" y="841868"/>
                    </a:cubicBezTo>
                    <a:cubicBezTo>
                      <a:pt x="2962384" y="843046"/>
                      <a:pt x="2941167" y="839537"/>
                      <a:pt x="2933180" y="856420"/>
                    </a:cubicBezTo>
                    <a:cubicBezTo>
                      <a:pt x="2921761" y="880533"/>
                      <a:pt x="2949774" y="883700"/>
                      <a:pt x="2954682" y="897523"/>
                    </a:cubicBezTo>
                    <a:cubicBezTo>
                      <a:pt x="2959072" y="909871"/>
                      <a:pt x="2941085" y="942483"/>
                      <a:pt x="2935764" y="953609"/>
                    </a:cubicBezTo>
                    <a:cubicBezTo>
                      <a:pt x="2923801" y="978679"/>
                      <a:pt x="2907093" y="1000292"/>
                      <a:pt x="2888688" y="1020929"/>
                    </a:cubicBezTo>
                    <a:cubicBezTo>
                      <a:pt x="2815878" y="1102598"/>
                      <a:pt x="2723733" y="1161015"/>
                      <a:pt x="2630244" y="1216696"/>
                    </a:cubicBezTo>
                    <a:cubicBezTo>
                      <a:pt x="2530201" y="1276271"/>
                      <a:pt x="2422975" y="1312645"/>
                      <a:pt x="2313450" y="1351038"/>
                    </a:cubicBezTo>
                    <a:cubicBezTo>
                      <a:pt x="2257754" y="1370555"/>
                      <a:pt x="2199948" y="1379623"/>
                      <a:pt x="2142479" y="1392123"/>
                    </a:cubicBezTo>
                    <a:cubicBezTo>
                      <a:pt x="2087099" y="1404167"/>
                      <a:pt x="2031769" y="1419985"/>
                      <a:pt x="1975180" y="1424532"/>
                    </a:cubicBezTo>
                    <a:cubicBezTo>
                      <a:pt x="1859404" y="1433822"/>
                      <a:pt x="1736547" y="1440787"/>
                      <a:pt x="1622171" y="1415819"/>
                    </a:cubicBezTo>
                    <a:cubicBezTo>
                      <a:pt x="1609650" y="1413089"/>
                      <a:pt x="1596401" y="1407169"/>
                      <a:pt x="1583664" y="1406041"/>
                    </a:cubicBezTo>
                    <a:cubicBezTo>
                      <a:pt x="1573454" y="1405136"/>
                      <a:pt x="1565892" y="1409417"/>
                      <a:pt x="1556253" y="1409967"/>
                    </a:cubicBezTo>
                    <a:cubicBezTo>
                      <a:pt x="1535555" y="1411152"/>
                      <a:pt x="1523692" y="1392642"/>
                      <a:pt x="1507251" y="1409841"/>
                    </a:cubicBezTo>
                    <a:cubicBezTo>
                      <a:pt x="1499023" y="1418440"/>
                      <a:pt x="1498878" y="1432885"/>
                      <a:pt x="1487414" y="1416832"/>
                    </a:cubicBezTo>
                    <a:cubicBezTo>
                      <a:pt x="1472828" y="1396410"/>
                      <a:pt x="1510107" y="1392458"/>
                      <a:pt x="1523920" y="1386639"/>
                    </a:cubicBezTo>
                    <a:cubicBezTo>
                      <a:pt x="1570433" y="1367046"/>
                      <a:pt x="1607820" y="1327608"/>
                      <a:pt x="1637372" y="1287739"/>
                    </a:cubicBezTo>
                    <a:cubicBezTo>
                      <a:pt x="1666905" y="1247902"/>
                      <a:pt x="1671148" y="1205355"/>
                      <a:pt x="1653167" y="1158710"/>
                    </a:cubicBezTo>
                    <a:cubicBezTo>
                      <a:pt x="1635193" y="1112085"/>
                      <a:pt x="1594310" y="1080479"/>
                      <a:pt x="1563618" y="1042618"/>
                    </a:cubicBezTo>
                    <a:cubicBezTo>
                      <a:pt x="1548773" y="1024286"/>
                      <a:pt x="1535111" y="1004889"/>
                      <a:pt x="1518809" y="987773"/>
                    </a:cubicBezTo>
                    <a:cubicBezTo>
                      <a:pt x="1510107" y="978629"/>
                      <a:pt x="1496085" y="969877"/>
                      <a:pt x="1495540" y="960657"/>
                    </a:cubicBezTo>
                    <a:cubicBezTo>
                      <a:pt x="1494907" y="949943"/>
                      <a:pt x="1501323" y="944617"/>
                      <a:pt x="1497484" y="931592"/>
                    </a:cubicBezTo>
                    <a:cubicBezTo>
                      <a:pt x="1496490" y="928204"/>
                      <a:pt x="1492234" y="926279"/>
                      <a:pt x="1491328" y="922555"/>
                    </a:cubicBezTo>
                    <a:cubicBezTo>
                      <a:pt x="1489897" y="916622"/>
                      <a:pt x="1492114" y="911531"/>
                      <a:pt x="1491366" y="905749"/>
                    </a:cubicBezTo>
                    <a:cubicBezTo>
                      <a:pt x="1489644" y="892489"/>
                      <a:pt x="1484444" y="884162"/>
                      <a:pt x="1477084" y="873295"/>
                    </a:cubicBezTo>
                    <a:cubicBezTo>
                      <a:pt x="1472499" y="866507"/>
                      <a:pt x="1465792" y="852918"/>
                      <a:pt x="1459484" y="847833"/>
                    </a:cubicBezTo>
                    <a:cubicBezTo>
                      <a:pt x="1448425" y="838917"/>
                      <a:pt x="1433345" y="842552"/>
                      <a:pt x="1422103" y="833515"/>
                    </a:cubicBezTo>
                    <a:cubicBezTo>
                      <a:pt x="1404313" y="819223"/>
                      <a:pt x="1398055" y="789106"/>
                      <a:pt x="1382317" y="771755"/>
                    </a:cubicBezTo>
                    <a:cubicBezTo>
                      <a:pt x="1360162" y="747337"/>
                      <a:pt x="1355437" y="772009"/>
                      <a:pt x="1331966" y="764226"/>
                    </a:cubicBezTo>
                    <a:cubicBezTo>
                      <a:pt x="1311895" y="757564"/>
                      <a:pt x="1312129" y="727365"/>
                      <a:pt x="1295909" y="717151"/>
                    </a:cubicBezTo>
                    <a:cubicBezTo>
                      <a:pt x="1273064" y="702764"/>
                      <a:pt x="1253823" y="729233"/>
                      <a:pt x="1233537" y="735129"/>
                    </a:cubicBezTo>
                    <a:cubicBezTo>
                      <a:pt x="1206848" y="742886"/>
                      <a:pt x="1217102" y="712775"/>
                      <a:pt x="1193313" y="710033"/>
                    </a:cubicBezTo>
                    <a:cubicBezTo>
                      <a:pt x="1171830" y="707551"/>
                      <a:pt x="1142075" y="751131"/>
                      <a:pt x="1131359" y="766607"/>
                    </a:cubicBezTo>
                    <a:cubicBezTo>
                      <a:pt x="1120447" y="753885"/>
                      <a:pt x="1108508" y="732209"/>
                      <a:pt x="1088868" y="739973"/>
                    </a:cubicBezTo>
                    <a:cubicBezTo>
                      <a:pt x="1068253" y="748129"/>
                      <a:pt x="1064586" y="786073"/>
                      <a:pt x="1049518" y="799611"/>
                    </a:cubicBezTo>
                    <a:cubicBezTo>
                      <a:pt x="1044268" y="804317"/>
                      <a:pt x="1045376" y="807793"/>
                      <a:pt x="1038916" y="809959"/>
                    </a:cubicBezTo>
                    <a:cubicBezTo>
                      <a:pt x="1030575" y="812751"/>
                      <a:pt x="1019460" y="800644"/>
                      <a:pt x="1008674" y="804336"/>
                    </a:cubicBezTo>
                    <a:cubicBezTo>
                      <a:pt x="986918" y="811782"/>
                      <a:pt x="989572" y="840817"/>
                      <a:pt x="989528" y="859624"/>
                    </a:cubicBezTo>
                    <a:cubicBezTo>
                      <a:pt x="963858" y="855875"/>
                      <a:pt x="945953" y="853963"/>
                      <a:pt x="937359" y="881629"/>
                    </a:cubicBezTo>
                    <a:cubicBezTo>
                      <a:pt x="928948" y="908706"/>
                      <a:pt x="925756" y="896757"/>
                      <a:pt x="898693" y="905553"/>
                    </a:cubicBezTo>
                    <a:cubicBezTo>
                      <a:pt x="875360" y="913133"/>
                      <a:pt x="872099" y="935290"/>
                      <a:pt x="868248" y="956959"/>
                    </a:cubicBezTo>
                    <a:cubicBezTo>
                      <a:pt x="865867" y="970435"/>
                      <a:pt x="868071" y="975938"/>
                      <a:pt x="871693" y="988222"/>
                    </a:cubicBezTo>
                    <a:cubicBezTo>
                      <a:pt x="876266" y="1003699"/>
                      <a:pt x="876266" y="1003503"/>
                      <a:pt x="868812" y="1018276"/>
                    </a:cubicBezTo>
                    <a:cubicBezTo>
                      <a:pt x="855822" y="1044049"/>
                      <a:pt x="855043" y="1072444"/>
                      <a:pt x="852965" y="1100806"/>
                    </a:cubicBezTo>
                    <a:cubicBezTo>
                      <a:pt x="850761" y="1131075"/>
                      <a:pt x="845466" y="1158628"/>
                      <a:pt x="854067" y="1188187"/>
                    </a:cubicBezTo>
                    <a:cubicBezTo>
                      <a:pt x="859387" y="1206482"/>
                      <a:pt x="859793" y="1231375"/>
                      <a:pt x="877710" y="1241620"/>
                    </a:cubicBezTo>
                    <a:cubicBezTo>
                      <a:pt x="884816" y="1245679"/>
                      <a:pt x="896888" y="1243457"/>
                      <a:pt x="902936" y="1247484"/>
                    </a:cubicBezTo>
                    <a:cubicBezTo>
                      <a:pt x="914482" y="1255172"/>
                      <a:pt x="910967" y="1266874"/>
                      <a:pt x="918656" y="1278101"/>
                    </a:cubicBezTo>
                    <a:cubicBezTo>
                      <a:pt x="924419" y="1286505"/>
                      <a:pt x="933711" y="1287315"/>
                      <a:pt x="940164" y="1294129"/>
                    </a:cubicBezTo>
                    <a:cubicBezTo>
                      <a:pt x="947182" y="1301544"/>
                      <a:pt x="947600" y="1310580"/>
                      <a:pt x="951596" y="1319629"/>
                    </a:cubicBezTo>
                    <a:cubicBezTo>
                      <a:pt x="963427" y="1346428"/>
                      <a:pt x="974555" y="1359391"/>
                      <a:pt x="935991" y="1360923"/>
                    </a:cubicBezTo>
                    <a:cubicBezTo>
                      <a:pt x="912202" y="1361867"/>
                      <a:pt x="886824" y="1369003"/>
                      <a:pt x="863131" y="1366812"/>
                    </a:cubicBezTo>
                    <a:cubicBezTo>
                      <a:pt x="835168" y="1364235"/>
                      <a:pt x="828214" y="1348606"/>
                      <a:pt x="819316" y="1324809"/>
                    </a:cubicBezTo>
                    <a:cubicBezTo>
                      <a:pt x="774462" y="1204886"/>
                      <a:pt x="750357" y="1074901"/>
                      <a:pt x="691284" y="960860"/>
                    </a:cubicBezTo>
                    <a:cubicBezTo>
                      <a:pt x="678314" y="935822"/>
                      <a:pt x="625074" y="833528"/>
                      <a:pt x="602572" y="908060"/>
                    </a:cubicBezTo>
                    <a:cubicBezTo>
                      <a:pt x="583597" y="970922"/>
                      <a:pt x="608493" y="1047639"/>
                      <a:pt x="618038" y="1110210"/>
                    </a:cubicBezTo>
                    <a:cubicBezTo>
                      <a:pt x="588087" y="1083215"/>
                      <a:pt x="577010" y="1034595"/>
                      <a:pt x="554266" y="1001634"/>
                    </a:cubicBezTo>
                    <a:cubicBezTo>
                      <a:pt x="537470" y="977286"/>
                      <a:pt x="484870" y="917489"/>
                      <a:pt x="454039" y="951754"/>
                    </a:cubicBezTo>
                    <a:cubicBezTo>
                      <a:pt x="429738" y="978762"/>
                      <a:pt x="435811" y="1036026"/>
                      <a:pt x="440295" y="1068315"/>
                    </a:cubicBezTo>
                    <a:cubicBezTo>
                      <a:pt x="447383" y="1119392"/>
                      <a:pt x="463704" y="1168620"/>
                      <a:pt x="475364" y="1218716"/>
                    </a:cubicBezTo>
                    <a:cubicBezTo>
                      <a:pt x="460683" y="1199516"/>
                      <a:pt x="453444" y="1176067"/>
                      <a:pt x="443259" y="1154448"/>
                    </a:cubicBezTo>
                    <a:cubicBezTo>
                      <a:pt x="430485" y="1127339"/>
                      <a:pt x="414544" y="1101611"/>
                      <a:pt x="396379" y="1077788"/>
                    </a:cubicBezTo>
                    <a:cubicBezTo>
                      <a:pt x="380507" y="1056967"/>
                      <a:pt x="362761" y="1037615"/>
                      <a:pt x="343520" y="1019866"/>
                    </a:cubicBezTo>
                    <a:cubicBezTo>
                      <a:pt x="328814" y="1006289"/>
                      <a:pt x="302473" y="976577"/>
                      <a:pt x="281585" y="974969"/>
                    </a:cubicBezTo>
                    <a:cubicBezTo>
                      <a:pt x="227833" y="970846"/>
                      <a:pt x="244737" y="1069448"/>
                      <a:pt x="252926" y="1097640"/>
                    </a:cubicBezTo>
                    <a:cubicBezTo>
                      <a:pt x="269893" y="1156069"/>
                      <a:pt x="288292" y="1212884"/>
                      <a:pt x="301466" y="1272491"/>
                    </a:cubicBezTo>
                    <a:cubicBezTo>
                      <a:pt x="327218" y="1388944"/>
                      <a:pt x="358410" y="1502706"/>
                      <a:pt x="377379" y="1620641"/>
                    </a:cubicBezTo>
                    <a:cubicBezTo>
                      <a:pt x="381578" y="1646793"/>
                      <a:pt x="386638" y="1667665"/>
                      <a:pt x="376296" y="1692798"/>
                    </a:cubicBezTo>
                    <a:cubicBezTo>
                      <a:pt x="367182" y="1714943"/>
                      <a:pt x="357726" y="1741425"/>
                      <a:pt x="340911" y="1758453"/>
                    </a:cubicBezTo>
                    <a:cubicBezTo>
                      <a:pt x="302847" y="1797011"/>
                      <a:pt x="271243" y="1838184"/>
                      <a:pt x="242793" y="1884645"/>
                    </a:cubicBezTo>
                    <a:cubicBezTo>
                      <a:pt x="212316" y="1934405"/>
                      <a:pt x="180946" y="1984742"/>
                      <a:pt x="156068" y="2037567"/>
                    </a:cubicBezTo>
                    <a:cubicBezTo>
                      <a:pt x="144630" y="2061871"/>
                      <a:pt x="135276" y="2088156"/>
                      <a:pt x="122127" y="2111536"/>
                    </a:cubicBezTo>
                    <a:cubicBezTo>
                      <a:pt x="110258" y="2132635"/>
                      <a:pt x="95989" y="2149309"/>
                      <a:pt x="87553" y="2172669"/>
                    </a:cubicBezTo>
                    <a:cubicBezTo>
                      <a:pt x="47240" y="2284290"/>
                      <a:pt x="17391" y="2393961"/>
                      <a:pt x="3723" y="2512156"/>
                    </a:cubicBezTo>
                    <a:cubicBezTo>
                      <a:pt x="-7500" y="2609194"/>
                      <a:pt x="2957" y="2738274"/>
                      <a:pt x="120120" y="2760982"/>
                    </a:cubicBezTo>
                    <a:cubicBezTo>
                      <a:pt x="173941" y="2771411"/>
                      <a:pt x="222266" y="2747544"/>
                      <a:pt x="270799" y="2727844"/>
                    </a:cubicBezTo>
                    <a:cubicBezTo>
                      <a:pt x="320998" y="2707473"/>
                      <a:pt x="357295" y="2674354"/>
                      <a:pt x="398241" y="2639159"/>
                    </a:cubicBezTo>
                    <a:cubicBezTo>
                      <a:pt x="449118" y="2595427"/>
                      <a:pt x="501939" y="2554393"/>
                      <a:pt x="553354" y="2511390"/>
                    </a:cubicBezTo>
                    <a:cubicBezTo>
                      <a:pt x="604795" y="2468361"/>
                      <a:pt x="652308" y="2420646"/>
                      <a:pt x="703470" y="2377155"/>
                    </a:cubicBezTo>
                    <a:cubicBezTo>
                      <a:pt x="754005" y="2334190"/>
                      <a:pt x="799720" y="2288558"/>
                      <a:pt x="843421" y="2238665"/>
                    </a:cubicBezTo>
                    <a:cubicBezTo>
                      <a:pt x="886773" y="2189171"/>
                      <a:pt x="921987" y="2134339"/>
                      <a:pt x="963959" y="2084154"/>
                    </a:cubicBezTo>
                    <a:cubicBezTo>
                      <a:pt x="963801" y="2149131"/>
                      <a:pt x="954155" y="2213513"/>
                      <a:pt x="951451" y="2278401"/>
                    </a:cubicBezTo>
                    <a:cubicBezTo>
                      <a:pt x="948974" y="2337894"/>
                      <a:pt x="948917" y="2397330"/>
                      <a:pt x="951318" y="2456791"/>
                    </a:cubicBezTo>
                    <a:cubicBezTo>
                      <a:pt x="953718" y="2516221"/>
                      <a:pt x="938017" y="2572789"/>
                      <a:pt x="937891" y="2632092"/>
                    </a:cubicBezTo>
                    <a:cubicBezTo>
                      <a:pt x="937758" y="2689938"/>
                      <a:pt x="935465" y="2747449"/>
                      <a:pt x="934198" y="2805233"/>
                    </a:cubicBezTo>
                    <a:cubicBezTo>
                      <a:pt x="933628" y="2831157"/>
                      <a:pt x="928549" y="2860236"/>
                      <a:pt x="938233" y="2885243"/>
                    </a:cubicBezTo>
                    <a:cubicBezTo>
                      <a:pt x="945466" y="2903917"/>
                      <a:pt x="968196" y="2909755"/>
                      <a:pt x="987589" y="2914790"/>
                    </a:cubicBezTo>
                    <a:cubicBezTo>
                      <a:pt x="1017559" y="2922566"/>
                      <a:pt x="1107729" y="2907590"/>
                      <a:pt x="1121112" y="2939606"/>
                    </a:cubicBezTo>
                    <a:cubicBezTo>
                      <a:pt x="1128420" y="2957077"/>
                      <a:pt x="1121061" y="2988885"/>
                      <a:pt x="1121631" y="3008193"/>
                    </a:cubicBezTo>
                    <a:cubicBezTo>
                      <a:pt x="1122581" y="3040007"/>
                      <a:pt x="1123746" y="3071814"/>
                      <a:pt x="1124836" y="3103622"/>
                    </a:cubicBezTo>
                    <a:cubicBezTo>
                      <a:pt x="1125963" y="3136475"/>
                      <a:pt x="1127059" y="3169327"/>
                      <a:pt x="1128256" y="3202174"/>
                    </a:cubicBezTo>
                    <a:cubicBezTo>
                      <a:pt x="1129320" y="3231113"/>
                      <a:pt x="1134950" y="3263357"/>
                      <a:pt x="1131461" y="3292012"/>
                    </a:cubicBezTo>
                    <a:cubicBezTo>
                      <a:pt x="1128478" y="3316569"/>
                      <a:pt x="1114158" y="3313358"/>
                      <a:pt x="1091465" y="3314618"/>
                    </a:cubicBezTo>
                    <a:cubicBezTo>
                      <a:pt x="1057213" y="3316512"/>
                      <a:pt x="1022949" y="3318031"/>
                      <a:pt x="988679" y="3319526"/>
                    </a:cubicBezTo>
                    <a:cubicBezTo>
                      <a:pt x="938410" y="3321730"/>
                      <a:pt x="885950" y="3320723"/>
                      <a:pt x="837759" y="3326656"/>
                    </a:cubicBezTo>
                    <a:cubicBezTo>
                      <a:pt x="817517" y="3329145"/>
                      <a:pt x="795400" y="3328087"/>
                      <a:pt x="774050" y="3332146"/>
                    </a:cubicBezTo>
                    <a:cubicBezTo>
                      <a:pt x="747272" y="3337238"/>
                      <a:pt x="722540" y="3338530"/>
                      <a:pt x="695382" y="3339878"/>
                    </a:cubicBezTo>
                    <a:cubicBezTo>
                      <a:pt x="673487" y="3340961"/>
                      <a:pt x="645342" y="3339372"/>
                      <a:pt x="628140" y="3355557"/>
                    </a:cubicBezTo>
                    <a:cubicBezTo>
                      <a:pt x="622174" y="3361174"/>
                      <a:pt x="620837" y="3367868"/>
                      <a:pt x="616607" y="3374118"/>
                    </a:cubicBezTo>
                    <a:cubicBezTo>
                      <a:pt x="608683" y="3385826"/>
                      <a:pt x="613091" y="3382749"/>
                      <a:pt x="600089" y="3385383"/>
                    </a:cubicBezTo>
                    <a:cubicBezTo>
                      <a:pt x="549307" y="3395667"/>
                      <a:pt x="501078" y="3407274"/>
                      <a:pt x="451417" y="3424580"/>
                    </a:cubicBezTo>
                    <a:cubicBezTo>
                      <a:pt x="426558" y="3433243"/>
                      <a:pt x="403492" y="3444876"/>
                      <a:pt x="378519" y="3453026"/>
                    </a:cubicBezTo>
                    <a:cubicBezTo>
                      <a:pt x="356630" y="3460169"/>
                      <a:pt x="340588" y="3468965"/>
                      <a:pt x="329770" y="3490450"/>
                    </a:cubicBezTo>
                    <a:cubicBezTo>
                      <a:pt x="310440" y="3528825"/>
                      <a:pt x="315336" y="3584341"/>
                      <a:pt x="316736" y="3625698"/>
                    </a:cubicBezTo>
                    <a:cubicBezTo>
                      <a:pt x="318940" y="3690219"/>
                      <a:pt x="333272" y="3751643"/>
                      <a:pt x="348732" y="3814043"/>
                    </a:cubicBezTo>
                    <a:cubicBezTo>
                      <a:pt x="364813" y="3878957"/>
                      <a:pt x="377423" y="3945612"/>
                      <a:pt x="408704" y="4005250"/>
                    </a:cubicBezTo>
                    <a:cubicBezTo>
                      <a:pt x="418983" y="4024849"/>
                      <a:pt x="430080" y="4049850"/>
                      <a:pt x="451075" y="4060063"/>
                    </a:cubicBezTo>
                    <a:cubicBezTo>
                      <a:pt x="478182" y="4073248"/>
                      <a:pt x="519869" y="4065256"/>
                      <a:pt x="549453" y="4065307"/>
                    </a:cubicBezTo>
                    <a:cubicBezTo>
                      <a:pt x="569308" y="4065339"/>
                      <a:pt x="622490" y="4072158"/>
                      <a:pt x="637330" y="4055511"/>
                    </a:cubicBezTo>
                    <a:cubicBezTo>
                      <a:pt x="651700" y="4039388"/>
                      <a:pt x="637241" y="3993922"/>
                      <a:pt x="635214" y="3973918"/>
                    </a:cubicBezTo>
                    <a:cubicBezTo>
                      <a:pt x="628102" y="3903805"/>
                      <a:pt x="615302" y="3833047"/>
                      <a:pt x="615473" y="3762459"/>
                    </a:cubicBezTo>
                    <a:cubicBezTo>
                      <a:pt x="631668" y="3786389"/>
                      <a:pt x="659750" y="3827696"/>
                      <a:pt x="687852" y="3791031"/>
                    </a:cubicBezTo>
                    <a:cubicBezTo>
                      <a:pt x="694768" y="3782007"/>
                      <a:pt x="692070" y="3777815"/>
                      <a:pt x="704350" y="3772585"/>
                    </a:cubicBezTo>
                    <a:cubicBezTo>
                      <a:pt x="711146" y="3769691"/>
                      <a:pt x="725466" y="3767917"/>
                      <a:pt x="732864" y="3768418"/>
                    </a:cubicBezTo>
                    <a:cubicBezTo>
                      <a:pt x="742928" y="3769095"/>
                      <a:pt x="746652" y="3773142"/>
                      <a:pt x="755899" y="3771160"/>
                    </a:cubicBezTo>
                    <a:cubicBezTo>
                      <a:pt x="764081" y="3769406"/>
                      <a:pt x="773284" y="3762079"/>
                      <a:pt x="782670" y="3759850"/>
                    </a:cubicBezTo>
                    <a:cubicBezTo>
                      <a:pt x="898997" y="3732203"/>
                      <a:pt x="1014652" y="3702402"/>
                      <a:pt x="1131480" y="3677770"/>
                    </a:cubicBezTo>
                    <a:cubicBezTo>
                      <a:pt x="1162368" y="3671253"/>
                      <a:pt x="1157979" y="3694968"/>
                      <a:pt x="1160018" y="3721672"/>
                    </a:cubicBezTo>
                    <a:cubicBezTo>
                      <a:pt x="1162273" y="3751206"/>
                      <a:pt x="1157973" y="3781039"/>
                      <a:pt x="1162070" y="3810243"/>
                    </a:cubicBezTo>
                    <a:cubicBezTo>
                      <a:pt x="1165636" y="3835656"/>
                      <a:pt x="1168410" y="3860421"/>
                      <a:pt x="1163388" y="3885986"/>
                    </a:cubicBezTo>
                    <a:cubicBezTo>
                      <a:pt x="1157466" y="3916134"/>
                      <a:pt x="1161279" y="3941293"/>
                      <a:pt x="1167175" y="3971150"/>
                    </a:cubicBezTo>
                    <a:cubicBezTo>
                      <a:pt x="1189899" y="4086293"/>
                      <a:pt x="1185840" y="4211174"/>
                      <a:pt x="1190964" y="4328197"/>
                    </a:cubicBezTo>
                    <a:cubicBezTo>
                      <a:pt x="1193630" y="4389146"/>
                      <a:pt x="1187904" y="4451375"/>
                      <a:pt x="1193636" y="4511995"/>
                    </a:cubicBezTo>
                    <a:cubicBezTo>
                      <a:pt x="1195802" y="4534893"/>
                      <a:pt x="1208583" y="4547545"/>
                      <a:pt x="1213764" y="4568373"/>
                    </a:cubicBezTo>
                    <a:cubicBezTo>
                      <a:pt x="1219711" y="4592290"/>
                      <a:pt x="1203491" y="4622743"/>
                      <a:pt x="1198557" y="4645913"/>
                    </a:cubicBezTo>
                    <a:cubicBezTo>
                      <a:pt x="1188646" y="4692418"/>
                      <a:pt x="1171228" y="4758985"/>
                      <a:pt x="1203086" y="4799449"/>
                    </a:cubicBezTo>
                    <a:cubicBezTo>
                      <a:pt x="1220287" y="4821308"/>
                      <a:pt x="1242841" y="4824475"/>
                      <a:pt x="1268308" y="4831865"/>
                    </a:cubicBezTo>
                    <a:cubicBezTo>
                      <a:pt x="1298784" y="4840711"/>
                      <a:pt x="1328824" y="4851020"/>
                      <a:pt x="1359446" y="4859398"/>
                    </a:cubicBezTo>
                    <a:cubicBezTo>
                      <a:pt x="1471327" y="4890021"/>
                      <a:pt x="1592227" y="4896012"/>
                      <a:pt x="1706894" y="4912888"/>
                    </a:cubicBezTo>
                    <a:cubicBezTo>
                      <a:pt x="1734970" y="4917016"/>
                      <a:pt x="1761014" y="4916630"/>
                      <a:pt x="1789274" y="4914674"/>
                    </a:cubicBezTo>
                    <a:cubicBezTo>
                      <a:pt x="1806691" y="4913464"/>
                      <a:pt x="1849594" y="4919195"/>
                      <a:pt x="1864078" y="4908772"/>
                    </a:cubicBezTo>
                    <a:cubicBezTo>
                      <a:pt x="1871837" y="4903193"/>
                      <a:pt x="1867904" y="4896208"/>
                      <a:pt x="1871849" y="4889388"/>
                    </a:cubicBezTo>
                    <a:cubicBezTo>
                      <a:pt x="1877448" y="4879699"/>
                      <a:pt x="1884238" y="4875761"/>
                      <a:pt x="1893776" y="4869732"/>
                    </a:cubicBezTo>
                    <a:cubicBezTo>
                      <a:pt x="1909572" y="4859753"/>
                      <a:pt x="1927837" y="4853921"/>
                      <a:pt x="1930504" y="4833315"/>
                    </a:cubicBezTo>
                    <a:cubicBezTo>
                      <a:pt x="1937021" y="4782839"/>
                      <a:pt x="1873946" y="4756097"/>
                      <a:pt x="1840220" y="4734276"/>
                    </a:cubicBezTo>
                    <a:cubicBezTo>
                      <a:pt x="1797121" y="4706375"/>
                      <a:pt x="1745060" y="4695604"/>
                      <a:pt x="1699319" y="4672833"/>
                    </a:cubicBezTo>
                    <a:cubicBezTo>
                      <a:pt x="1674081" y="4660269"/>
                      <a:pt x="1649735" y="4646033"/>
                      <a:pt x="1625420" y="4631779"/>
                    </a:cubicBezTo>
                    <a:cubicBezTo>
                      <a:pt x="1614875" y="4625599"/>
                      <a:pt x="1593500" y="4618601"/>
                      <a:pt x="1586153" y="4608868"/>
                    </a:cubicBezTo>
                    <a:cubicBezTo>
                      <a:pt x="1578654" y="4598940"/>
                      <a:pt x="1585995" y="4584768"/>
                      <a:pt x="1589098" y="4570577"/>
                    </a:cubicBezTo>
                    <a:cubicBezTo>
                      <a:pt x="1601917" y="4511945"/>
                      <a:pt x="1597585" y="4451989"/>
                      <a:pt x="1604216" y="4392737"/>
                    </a:cubicBezTo>
                    <a:cubicBezTo>
                      <a:pt x="1610847" y="4333390"/>
                      <a:pt x="1609042" y="4273675"/>
                      <a:pt x="1611227" y="4214023"/>
                    </a:cubicBezTo>
                    <a:cubicBezTo>
                      <a:pt x="1613482" y="4152593"/>
                      <a:pt x="1618555" y="4091314"/>
                      <a:pt x="1622450" y="4029972"/>
                    </a:cubicBezTo>
                    <a:cubicBezTo>
                      <a:pt x="1626035" y="3973316"/>
                      <a:pt x="1629651" y="3915748"/>
                      <a:pt x="1630253" y="3859035"/>
                    </a:cubicBezTo>
                    <a:cubicBezTo>
                      <a:pt x="1630817" y="3806444"/>
                      <a:pt x="1637986" y="3754848"/>
                      <a:pt x="1639683" y="3701915"/>
                    </a:cubicBezTo>
                    <a:cubicBezTo>
                      <a:pt x="1640260" y="3683950"/>
                      <a:pt x="1637036" y="3651363"/>
                      <a:pt x="1648962" y="3636146"/>
                    </a:cubicBezTo>
                    <a:cubicBezTo>
                      <a:pt x="1659425" y="3622798"/>
                      <a:pt x="1694063" y="3624476"/>
                      <a:pt x="1710219" y="3622133"/>
                    </a:cubicBezTo>
                    <a:cubicBezTo>
                      <a:pt x="1753768" y="3615813"/>
                      <a:pt x="1795214" y="3610272"/>
                      <a:pt x="1838269" y="3606460"/>
                    </a:cubicBezTo>
                    <a:cubicBezTo>
                      <a:pt x="1940719" y="3597392"/>
                      <a:pt x="2054728" y="3590718"/>
                      <a:pt x="2151605" y="3555009"/>
                    </a:cubicBezTo>
                    <a:cubicBezTo>
                      <a:pt x="2191557" y="3540286"/>
                      <a:pt x="2244720" y="3520168"/>
                      <a:pt x="2257976" y="3474290"/>
                    </a:cubicBezTo>
                    <a:cubicBezTo>
                      <a:pt x="2273220" y="3421554"/>
                      <a:pt x="2253321" y="3356735"/>
                      <a:pt x="2252662" y="3302815"/>
                    </a:cubicBezTo>
                    <a:cubicBezTo>
                      <a:pt x="2251959" y="3245247"/>
                      <a:pt x="2235270" y="3189078"/>
                      <a:pt x="2222755" y="3133296"/>
                    </a:cubicBezTo>
                    <a:cubicBezTo>
                      <a:pt x="2209278" y="3073246"/>
                      <a:pt x="2200791" y="3012163"/>
                      <a:pt x="2186230" y="2952341"/>
                    </a:cubicBezTo>
                    <a:cubicBezTo>
                      <a:pt x="2172867" y="2897445"/>
                      <a:pt x="2151193" y="2848831"/>
                      <a:pt x="2130705" y="2796715"/>
                    </a:cubicBezTo>
                    <a:cubicBezTo>
                      <a:pt x="2122389" y="2775578"/>
                      <a:pt x="2075046" y="2702743"/>
                      <a:pt x="2089733" y="2684777"/>
                    </a:cubicBezTo>
                    <a:cubicBezTo>
                      <a:pt x="2097644" y="2675102"/>
                      <a:pt x="2126138" y="2672651"/>
                      <a:pt x="2137697" y="2668225"/>
                    </a:cubicBezTo>
                    <a:cubicBezTo>
                      <a:pt x="2162613" y="2658694"/>
                      <a:pt x="2187573" y="2647853"/>
                      <a:pt x="2210551" y="2634276"/>
                    </a:cubicBezTo>
                    <a:cubicBezTo>
                      <a:pt x="2241224" y="2616147"/>
                      <a:pt x="2308390" y="2586156"/>
                      <a:pt x="2311487" y="2545876"/>
                    </a:cubicBezTo>
                    <a:cubicBezTo>
                      <a:pt x="2314432" y="2507375"/>
                      <a:pt x="2276602" y="2468468"/>
                      <a:pt x="2257374" y="2438237"/>
                    </a:cubicBezTo>
                    <a:cubicBezTo>
                      <a:pt x="2226391" y="2389516"/>
                      <a:pt x="2187313" y="2346924"/>
                      <a:pt x="2157806" y="2297240"/>
                    </a:cubicBezTo>
                    <a:cubicBezTo>
                      <a:pt x="2098170" y="2196833"/>
                      <a:pt x="2050745" y="2086858"/>
                      <a:pt x="2007265" y="1978656"/>
                    </a:cubicBezTo>
                    <a:cubicBezTo>
                      <a:pt x="1984522" y="1922045"/>
                      <a:pt x="1977093" y="1868738"/>
                      <a:pt x="1973349" y="1808314"/>
                    </a:cubicBezTo>
                    <a:cubicBezTo>
                      <a:pt x="2039395" y="1808473"/>
                      <a:pt x="2106618" y="1816597"/>
                      <a:pt x="2172246" y="1807364"/>
                    </a:cubicBezTo>
                    <a:cubicBezTo>
                      <a:pt x="2243668" y="1797309"/>
                      <a:pt x="2315186" y="1780382"/>
                      <a:pt x="2385981" y="1766432"/>
                    </a:cubicBezTo>
                    <a:cubicBezTo>
                      <a:pt x="2514906" y="1741020"/>
                      <a:pt x="2638693" y="1712328"/>
                      <a:pt x="2758123" y="1655108"/>
                    </a:cubicBezTo>
                    <a:cubicBezTo>
                      <a:pt x="2869966" y="1601529"/>
                      <a:pt x="2983449" y="1542885"/>
                      <a:pt x="3076051" y="1457834"/>
                    </a:cubicBezTo>
                    <a:cubicBezTo>
                      <a:pt x="3123932" y="1413856"/>
                      <a:pt x="3172776" y="1369035"/>
                      <a:pt x="3214120" y="1318743"/>
                    </a:cubicBezTo>
                    <a:cubicBezTo>
                      <a:pt x="3256599" y="1267083"/>
                      <a:pt x="3288551" y="1208388"/>
                      <a:pt x="3321321" y="1150389"/>
                    </a:cubicBezTo>
                    <a:cubicBezTo>
                      <a:pt x="3357491" y="1086375"/>
                      <a:pt x="3386283" y="1019099"/>
                      <a:pt x="3409046" y="949075"/>
                    </a:cubicBezTo>
                    <a:cubicBezTo>
                      <a:pt x="3413625" y="934998"/>
                      <a:pt x="3413650" y="917071"/>
                      <a:pt x="3419509" y="903773"/>
                    </a:cubicBezTo>
                    <a:cubicBezTo>
                      <a:pt x="3426121" y="888759"/>
                      <a:pt x="3438148" y="888367"/>
                      <a:pt x="3450707" y="880457"/>
                    </a:cubicBezTo>
                    <a:cubicBezTo>
                      <a:pt x="3468371" y="869331"/>
                      <a:pt x="3480132" y="832097"/>
                      <a:pt x="3449472" y="826467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FF699EA0-78E9-45C0-90E6-BF8904D8D89B}"/>
                  </a:ext>
                </a:extLst>
              </p:cNvPr>
              <p:cNvSpPr/>
              <p:nvPr/>
            </p:nvSpPr>
            <p:spPr>
              <a:xfrm>
                <a:off x="11164425" y="3653212"/>
                <a:ext cx="136107" cy="115691"/>
              </a:xfrm>
              <a:custGeom>
                <a:avLst/>
                <a:gdLst>
                  <a:gd name="connsiteX0" fmla="*/ 26733 w 136107"/>
                  <a:gd name="connsiteY0" fmla="*/ 66437 h 115691"/>
                  <a:gd name="connsiteX1" fmla="*/ 127921 w 136107"/>
                  <a:gd name="connsiteY1" fmla="*/ 113986 h 115691"/>
                  <a:gd name="connsiteX2" fmla="*/ 101743 w 136107"/>
                  <a:gd name="connsiteY2" fmla="*/ 48776 h 115691"/>
                  <a:gd name="connsiteX3" fmla="*/ 18159 w 136107"/>
                  <a:gd name="connsiteY3" fmla="*/ 257 h 115691"/>
                  <a:gd name="connsiteX4" fmla="*/ 26733 w 136107"/>
                  <a:gd name="connsiteY4" fmla="*/ 66437 h 115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107" h="115691">
                    <a:moveTo>
                      <a:pt x="26733" y="66437"/>
                    </a:moveTo>
                    <a:cubicBezTo>
                      <a:pt x="41832" y="79408"/>
                      <a:pt x="106903" y="125096"/>
                      <a:pt x="127921" y="113986"/>
                    </a:cubicBezTo>
                    <a:cubicBezTo>
                      <a:pt x="153854" y="100272"/>
                      <a:pt x="112797" y="58961"/>
                      <a:pt x="101743" y="48776"/>
                    </a:cubicBezTo>
                    <a:cubicBezTo>
                      <a:pt x="87675" y="35818"/>
                      <a:pt x="37406" y="-3381"/>
                      <a:pt x="18159" y="257"/>
                    </a:cubicBezTo>
                    <a:cubicBezTo>
                      <a:pt x="-20309" y="7535"/>
                      <a:pt x="13148" y="54763"/>
                      <a:pt x="26733" y="66437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8F8BF74D-406D-4B9C-83FC-F01FFA78F415}"/>
                  </a:ext>
                </a:extLst>
              </p:cNvPr>
              <p:cNvSpPr/>
              <p:nvPr/>
            </p:nvSpPr>
            <p:spPr>
              <a:xfrm>
                <a:off x="11164425" y="4088756"/>
                <a:ext cx="115691" cy="136107"/>
              </a:xfrm>
              <a:custGeom>
                <a:avLst/>
                <a:gdLst>
                  <a:gd name="connsiteX0" fmla="*/ 58873 w 115691"/>
                  <a:gd name="connsiteY0" fmla="*/ 99801 h 136107"/>
                  <a:gd name="connsiteX1" fmla="*/ 100585 w 115691"/>
                  <a:gd name="connsiteY1" fmla="*/ 60593 h 136107"/>
                  <a:gd name="connsiteX2" fmla="*/ 114351 w 115691"/>
                  <a:gd name="connsiteY2" fmla="*/ 20 h 136107"/>
                  <a:gd name="connsiteX3" fmla="*/ 23673 w 115691"/>
                  <a:gd name="connsiteY3" fmla="*/ 69552 h 136107"/>
                  <a:gd name="connsiteX4" fmla="*/ 27089 w 115691"/>
                  <a:gd name="connsiteY4" fmla="*/ 136127 h 136107"/>
                  <a:gd name="connsiteX5" fmla="*/ 25852 w 115691"/>
                  <a:gd name="connsiteY5" fmla="*/ 116930 h 136107"/>
                  <a:gd name="connsiteX6" fmla="*/ 58873 w 115691"/>
                  <a:gd name="connsiteY6" fmla="*/ 99801 h 13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691" h="136107">
                    <a:moveTo>
                      <a:pt x="58873" y="99801"/>
                    </a:moveTo>
                    <a:cubicBezTo>
                      <a:pt x="67405" y="83012"/>
                      <a:pt x="90095" y="76840"/>
                      <a:pt x="100585" y="60593"/>
                    </a:cubicBezTo>
                    <a:cubicBezTo>
                      <a:pt x="113208" y="41062"/>
                      <a:pt x="119006" y="23971"/>
                      <a:pt x="114351" y="20"/>
                    </a:cubicBezTo>
                    <a:cubicBezTo>
                      <a:pt x="82043" y="10895"/>
                      <a:pt x="45289" y="43811"/>
                      <a:pt x="23673" y="69552"/>
                    </a:cubicBezTo>
                    <a:cubicBezTo>
                      <a:pt x="5605" y="91063"/>
                      <a:pt x="-20059" y="136014"/>
                      <a:pt x="27089" y="136127"/>
                    </a:cubicBezTo>
                    <a:cubicBezTo>
                      <a:pt x="26679" y="129728"/>
                      <a:pt x="26269" y="123323"/>
                      <a:pt x="25852" y="116930"/>
                    </a:cubicBezTo>
                    <a:cubicBezTo>
                      <a:pt x="39991" y="118986"/>
                      <a:pt x="52451" y="112454"/>
                      <a:pt x="58873" y="99801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ABDF4591-2746-48AF-801F-E80CC0BA55F4}"/>
                  </a:ext>
                </a:extLst>
              </p:cNvPr>
              <p:cNvSpPr/>
              <p:nvPr/>
            </p:nvSpPr>
            <p:spPr>
              <a:xfrm>
                <a:off x="11055539" y="3870984"/>
                <a:ext cx="122496" cy="47637"/>
              </a:xfrm>
              <a:custGeom>
                <a:avLst/>
                <a:gdLst>
                  <a:gd name="connsiteX0" fmla="*/ 13853 w 122496"/>
                  <a:gd name="connsiteY0" fmla="*/ 38251 h 47637"/>
                  <a:gd name="connsiteX1" fmla="*/ 73150 w 122496"/>
                  <a:gd name="connsiteY1" fmla="*/ 43858 h 47637"/>
                  <a:gd name="connsiteX2" fmla="*/ 122209 w 122496"/>
                  <a:gd name="connsiteY2" fmla="*/ 43123 h 47637"/>
                  <a:gd name="connsiteX3" fmla="*/ 122388 w 122496"/>
                  <a:gd name="connsiteY3" fmla="*/ 30065 h 47637"/>
                  <a:gd name="connsiteX4" fmla="*/ 112132 w 122496"/>
                  <a:gd name="connsiteY4" fmla="*/ 22318 h 47637"/>
                  <a:gd name="connsiteX5" fmla="*/ 68207 w 122496"/>
                  <a:gd name="connsiteY5" fmla="*/ 4287 h 47637"/>
                  <a:gd name="connsiteX6" fmla="*/ 14608 w 122496"/>
                  <a:gd name="connsiteY6" fmla="*/ 3979 h 47637"/>
                  <a:gd name="connsiteX7" fmla="*/ 13853 w 122496"/>
                  <a:gd name="connsiteY7" fmla="*/ 38251 h 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496" h="47637">
                    <a:moveTo>
                      <a:pt x="13853" y="38251"/>
                    </a:moveTo>
                    <a:cubicBezTo>
                      <a:pt x="34680" y="44237"/>
                      <a:pt x="51869" y="43390"/>
                      <a:pt x="73150" y="43858"/>
                    </a:cubicBezTo>
                    <a:cubicBezTo>
                      <a:pt x="88593" y="44202"/>
                      <a:pt x="109695" y="52689"/>
                      <a:pt x="122209" y="43123"/>
                    </a:cubicBezTo>
                    <a:cubicBezTo>
                      <a:pt x="111102" y="36692"/>
                      <a:pt x="125138" y="36336"/>
                      <a:pt x="122388" y="30065"/>
                    </a:cubicBezTo>
                    <a:cubicBezTo>
                      <a:pt x="120080" y="24837"/>
                      <a:pt x="115693" y="26550"/>
                      <a:pt x="112132" y="22318"/>
                    </a:cubicBezTo>
                    <a:cubicBezTo>
                      <a:pt x="99419" y="7239"/>
                      <a:pt x="88363" y="7423"/>
                      <a:pt x="68207" y="4287"/>
                    </a:cubicBezTo>
                    <a:cubicBezTo>
                      <a:pt x="52585" y="1845"/>
                      <a:pt x="29616" y="-3786"/>
                      <a:pt x="14608" y="3979"/>
                    </a:cubicBezTo>
                    <a:cubicBezTo>
                      <a:pt x="-1187" y="12153"/>
                      <a:pt x="-7300" y="32169"/>
                      <a:pt x="13853" y="38251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367B01C4-B880-47FF-9596-B9C2455D093E}"/>
                  </a:ext>
                </a:extLst>
              </p:cNvPr>
              <p:cNvSpPr/>
              <p:nvPr/>
            </p:nvSpPr>
            <p:spPr>
              <a:xfrm>
                <a:off x="11341365" y="4258890"/>
                <a:ext cx="61248" cy="115691"/>
              </a:xfrm>
              <a:custGeom>
                <a:avLst/>
                <a:gdLst>
                  <a:gd name="connsiteX0" fmla="*/ 24503 w 61248"/>
                  <a:gd name="connsiteY0" fmla="*/ 112849 h 115691"/>
                  <a:gd name="connsiteX1" fmla="*/ 55382 w 61248"/>
                  <a:gd name="connsiteY1" fmla="*/ 51965 h 115691"/>
                  <a:gd name="connsiteX2" fmla="*/ 52250 w 61248"/>
                  <a:gd name="connsiteY2" fmla="*/ 35420 h 115691"/>
                  <a:gd name="connsiteX3" fmla="*/ 52435 w 61248"/>
                  <a:gd name="connsiteY3" fmla="*/ 610 h 115691"/>
                  <a:gd name="connsiteX4" fmla="*/ 14119 w 61248"/>
                  <a:gd name="connsiteY4" fmla="*/ 56988 h 115691"/>
                  <a:gd name="connsiteX5" fmla="*/ 973 w 61248"/>
                  <a:gd name="connsiteY5" fmla="*/ 102206 h 115691"/>
                  <a:gd name="connsiteX6" fmla="*/ 24503 w 61248"/>
                  <a:gd name="connsiteY6" fmla="*/ 112849 h 115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248" h="115691">
                    <a:moveTo>
                      <a:pt x="24503" y="112849"/>
                    </a:moveTo>
                    <a:cubicBezTo>
                      <a:pt x="37975" y="101551"/>
                      <a:pt x="52658" y="68841"/>
                      <a:pt x="55382" y="51965"/>
                    </a:cubicBezTo>
                    <a:cubicBezTo>
                      <a:pt x="56447" y="45353"/>
                      <a:pt x="51682" y="40287"/>
                      <a:pt x="52250" y="35420"/>
                    </a:cubicBezTo>
                    <a:cubicBezTo>
                      <a:pt x="53340" y="26147"/>
                      <a:pt x="72399" y="8219"/>
                      <a:pt x="52435" y="610"/>
                    </a:cubicBezTo>
                    <a:cubicBezTo>
                      <a:pt x="34970" y="-6052"/>
                      <a:pt x="18559" y="45696"/>
                      <a:pt x="14119" y="56988"/>
                    </a:cubicBezTo>
                    <a:cubicBezTo>
                      <a:pt x="9565" y="68536"/>
                      <a:pt x="-2835" y="91032"/>
                      <a:pt x="973" y="102206"/>
                    </a:cubicBezTo>
                    <a:cubicBezTo>
                      <a:pt x="4130" y="111472"/>
                      <a:pt x="15408" y="120471"/>
                      <a:pt x="24503" y="112849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1D259D76-92BC-4EF6-AD3B-2972F05D86D3}"/>
                  </a:ext>
                </a:extLst>
              </p:cNvPr>
              <p:cNvSpPr/>
              <p:nvPr/>
            </p:nvSpPr>
            <p:spPr>
              <a:xfrm>
                <a:off x="11504694" y="3578353"/>
                <a:ext cx="40832" cy="95275"/>
              </a:xfrm>
              <a:custGeom>
                <a:avLst/>
                <a:gdLst>
                  <a:gd name="connsiteX0" fmla="*/ 22316 w 40832"/>
                  <a:gd name="connsiteY0" fmla="*/ 92998 h 95275"/>
                  <a:gd name="connsiteX1" fmla="*/ 40955 w 40832"/>
                  <a:gd name="connsiteY1" fmla="*/ 53303 h 95275"/>
                  <a:gd name="connsiteX2" fmla="*/ 20449 w 40832"/>
                  <a:gd name="connsiteY2" fmla="*/ 47 h 95275"/>
                  <a:gd name="connsiteX3" fmla="*/ 22316 w 40832"/>
                  <a:gd name="connsiteY3" fmla="*/ 92998 h 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32" h="95275">
                    <a:moveTo>
                      <a:pt x="22316" y="92998"/>
                    </a:moveTo>
                    <a:cubicBezTo>
                      <a:pt x="34505" y="81686"/>
                      <a:pt x="42216" y="68858"/>
                      <a:pt x="40955" y="53303"/>
                    </a:cubicBezTo>
                    <a:cubicBezTo>
                      <a:pt x="39953" y="41050"/>
                      <a:pt x="30776" y="-1195"/>
                      <a:pt x="20449" y="47"/>
                    </a:cubicBezTo>
                    <a:cubicBezTo>
                      <a:pt x="-13841" y="4186"/>
                      <a:pt x="1576" y="112260"/>
                      <a:pt x="22316" y="92998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697EE0F1-DB48-4FFA-A7BE-B45214C01463}"/>
                  </a:ext>
                </a:extLst>
              </p:cNvPr>
              <p:cNvSpPr/>
              <p:nvPr/>
            </p:nvSpPr>
            <p:spPr>
              <a:xfrm>
                <a:off x="10681244" y="5490663"/>
                <a:ext cx="142912" cy="204161"/>
              </a:xfrm>
              <a:custGeom>
                <a:avLst/>
                <a:gdLst>
                  <a:gd name="connsiteX0" fmla="*/ 121833 w 142912"/>
                  <a:gd name="connsiteY0" fmla="*/ 69413 h 204161"/>
                  <a:gd name="connsiteX1" fmla="*/ 91016 w 142912"/>
                  <a:gd name="connsiteY1" fmla="*/ 230 h 204161"/>
                  <a:gd name="connsiteX2" fmla="*/ 92166 w 142912"/>
                  <a:gd name="connsiteY2" fmla="*/ 66390 h 204161"/>
                  <a:gd name="connsiteX3" fmla="*/ 50406 w 142912"/>
                  <a:gd name="connsiteY3" fmla="*/ 79122 h 204161"/>
                  <a:gd name="connsiteX4" fmla="*/ 27229 w 142912"/>
                  <a:gd name="connsiteY4" fmla="*/ 43443 h 204161"/>
                  <a:gd name="connsiteX5" fmla="*/ 5786 w 142912"/>
                  <a:gd name="connsiteY5" fmla="*/ 14672 h 204161"/>
                  <a:gd name="connsiteX6" fmla="*/ 3669 w 142912"/>
                  <a:gd name="connsiteY6" fmla="*/ 73963 h 204161"/>
                  <a:gd name="connsiteX7" fmla="*/ 29748 w 142912"/>
                  <a:gd name="connsiteY7" fmla="*/ 192526 h 204161"/>
                  <a:gd name="connsiteX8" fmla="*/ 52680 w 142912"/>
                  <a:gd name="connsiteY8" fmla="*/ 195036 h 204161"/>
                  <a:gd name="connsiteX9" fmla="*/ 38965 w 142912"/>
                  <a:gd name="connsiteY9" fmla="*/ 116879 h 204161"/>
                  <a:gd name="connsiteX10" fmla="*/ 108099 w 142912"/>
                  <a:gd name="connsiteY10" fmla="*/ 129408 h 204161"/>
                  <a:gd name="connsiteX11" fmla="*/ 130239 w 142912"/>
                  <a:gd name="connsiteY11" fmla="*/ 189218 h 204161"/>
                  <a:gd name="connsiteX12" fmla="*/ 141912 w 142912"/>
                  <a:gd name="connsiteY12" fmla="*/ 158134 h 204161"/>
                  <a:gd name="connsiteX13" fmla="*/ 121833 w 142912"/>
                  <a:gd name="connsiteY13" fmla="*/ 69413 h 20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912" h="204161">
                    <a:moveTo>
                      <a:pt x="121833" y="69413"/>
                    </a:moveTo>
                    <a:cubicBezTo>
                      <a:pt x="119012" y="59084"/>
                      <a:pt x="108752" y="-4073"/>
                      <a:pt x="91016" y="230"/>
                    </a:cubicBezTo>
                    <a:cubicBezTo>
                      <a:pt x="77540" y="3500"/>
                      <a:pt x="91538" y="59077"/>
                      <a:pt x="92166" y="66390"/>
                    </a:cubicBezTo>
                    <a:cubicBezTo>
                      <a:pt x="93479" y="81688"/>
                      <a:pt x="64070" y="81188"/>
                      <a:pt x="50406" y="79122"/>
                    </a:cubicBezTo>
                    <a:cubicBezTo>
                      <a:pt x="28731" y="75846"/>
                      <a:pt x="30471" y="63146"/>
                      <a:pt x="27229" y="43443"/>
                    </a:cubicBezTo>
                    <a:cubicBezTo>
                      <a:pt x="26010" y="35997"/>
                      <a:pt x="21317" y="2346"/>
                      <a:pt x="5786" y="14672"/>
                    </a:cubicBezTo>
                    <a:cubicBezTo>
                      <a:pt x="-4706" y="23000"/>
                      <a:pt x="2796" y="64496"/>
                      <a:pt x="3669" y="73963"/>
                    </a:cubicBezTo>
                    <a:cubicBezTo>
                      <a:pt x="6697" y="106752"/>
                      <a:pt x="10253" y="162748"/>
                      <a:pt x="29748" y="192526"/>
                    </a:cubicBezTo>
                    <a:cubicBezTo>
                      <a:pt x="37520" y="204402"/>
                      <a:pt x="44513" y="210264"/>
                      <a:pt x="52680" y="195036"/>
                    </a:cubicBezTo>
                    <a:cubicBezTo>
                      <a:pt x="60942" y="179624"/>
                      <a:pt x="42238" y="132646"/>
                      <a:pt x="38965" y="116879"/>
                    </a:cubicBezTo>
                    <a:cubicBezTo>
                      <a:pt x="54395" y="118387"/>
                      <a:pt x="98807" y="113381"/>
                      <a:pt x="108099" y="129408"/>
                    </a:cubicBezTo>
                    <a:cubicBezTo>
                      <a:pt x="116587" y="144034"/>
                      <a:pt x="103010" y="185828"/>
                      <a:pt x="130239" y="189218"/>
                    </a:cubicBezTo>
                    <a:cubicBezTo>
                      <a:pt x="146391" y="191234"/>
                      <a:pt x="143464" y="172520"/>
                      <a:pt x="141912" y="158134"/>
                    </a:cubicBezTo>
                    <a:cubicBezTo>
                      <a:pt x="138651" y="127950"/>
                      <a:pt x="129793" y="98571"/>
                      <a:pt x="121833" y="69413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44C8C2EB-6D93-4999-A217-D5694388F369}"/>
                  </a:ext>
                </a:extLst>
              </p:cNvPr>
              <p:cNvSpPr/>
              <p:nvPr/>
            </p:nvSpPr>
            <p:spPr>
              <a:xfrm>
                <a:off x="10837767" y="5545106"/>
                <a:ext cx="47637" cy="122496"/>
              </a:xfrm>
              <a:custGeom>
                <a:avLst/>
                <a:gdLst>
                  <a:gd name="connsiteX0" fmla="*/ 6679 w 47637"/>
                  <a:gd name="connsiteY0" fmla="*/ 361 h 122496"/>
                  <a:gd name="connsiteX1" fmla="*/ 37414 w 47637"/>
                  <a:gd name="connsiteY1" fmla="*/ 122427 h 122496"/>
                  <a:gd name="connsiteX2" fmla="*/ 6679 w 47637"/>
                  <a:gd name="connsiteY2" fmla="*/ 361 h 12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37" h="122496">
                    <a:moveTo>
                      <a:pt x="6679" y="361"/>
                    </a:moveTo>
                    <a:cubicBezTo>
                      <a:pt x="-11205" y="8438"/>
                      <a:pt x="11250" y="126225"/>
                      <a:pt x="37414" y="122427"/>
                    </a:cubicBezTo>
                    <a:cubicBezTo>
                      <a:pt x="67952" y="117986"/>
                      <a:pt x="23720" y="-7340"/>
                      <a:pt x="6679" y="361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18681E5F-EF09-4197-A029-F117207BF6F0}"/>
                  </a:ext>
                </a:extLst>
              </p:cNvPr>
              <p:cNvSpPr/>
              <p:nvPr/>
            </p:nvSpPr>
            <p:spPr>
              <a:xfrm>
                <a:off x="10824156" y="5490663"/>
                <a:ext cx="34026" cy="40832"/>
              </a:xfrm>
              <a:custGeom>
                <a:avLst/>
                <a:gdLst>
                  <a:gd name="connsiteX0" fmla="*/ 358 w 34026"/>
                  <a:gd name="connsiteY0" fmla="*/ 15798 h 40832"/>
                  <a:gd name="connsiteX1" fmla="*/ 34249 w 34026"/>
                  <a:gd name="connsiteY1" fmla="*/ 23386 h 40832"/>
                  <a:gd name="connsiteX2" fmla="*/ 358 w 34026"/>
                  <a:gd name="connsiteY2" fmla="*/ 15798 h 4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26" h="40832">
                    <a:moveTo>
                      <a:pt x="358" y="15798"/>
                    </a:moveTo>
                    <a:cubicBezTo>
                      <a:pt x="-1845" y="42319"/>
                      <a:pt x="32617" y="52207"/>
                      <a:pt x="34249" y="23386"/>
                    </a:cubicBezTo>
                    <a:cubicBezTo>
                      <a:pt x="35505" y="1148"/>
                      <a:pt x="2680" y="-12082"/>
                      <a:pt x="358" y="15798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0459681B-FCFC-43E7-9363-E3BBF7218458}"/>
                  </a:ext>
                </a:extLst>
              </p:cNvPr>
              <p:cNvSpPr/>
              <p:nvPr/>
            </p:nvSpPr>
            <p:spPr>
              <a:xfrm>
                <a:off x="10633606" y="4782904"/>
                <a:ext cx="142912" cy="74859"/>
              </a:xfrm>
              <a:custGeom>
                <a:avLst/>
                <a:gdLst>
                  <a:gd name="connsiteX0" fmla="*/ 1734 w 142912"/>
                  <a:gd name="connsiteY0" fmla="*/ 20408 h 74859"/>
                  <a:gd name="connsiteX1" fmla="*/ 141386 w 142912"/>
                  <a:gd name="connsiteY1" fmla="*/ 24908 h 74859"/>
                  <a:gd name="connsiteX2" fmla="*/ 63193 w 142912"/>
                  <a:gd name="connsiteY2" fmla="*/ 15882 h 74859"/>
                  <a:gd name="connsiteX3" fmla="*/ 1734 w 142912"/>
                  <a:gd name="connsiteY3" fmla="*/ 20408 h 7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912" h="74859">
                    <a:moveTo>
                      <a:pt x="1734" y="20408"/>
                    </a:moveTo>
                    <a:cubicBezTo>
                      <a:pt x="17470" y="79043"/>
                      <a:pt x="160678" y="103983"/>
                      <a:pt x="141386" y="24908"/>
                    </a:cubicBezTo>
                    <a:cubicBezTo>
                      <a:pt x="131721" y="-14687"/>
                      <a:pt x="91370" y="20488"/>
                      <a:pt x="63193" y="15882"/>
                    </a:cubicBezTo>
                    <a:cubicBezTo>
                      <a:pt x="44962" y="12904"/>
                      <a:pt x="-9345" y="-20939"/>
                      <a:pt x="1734" y="20408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EDFE1155-4EAA-4F19-8528-F206939E601C}"/>
                  </a:ext>
                </a:extLst>
              </p:cNvPr>
              <p:cNvSpPr/>
              <p:nvPr/>
            </p:nvSpPr>
            <p:spPr>
              <a:xfrm>
                <a:off x="10483888" y="4639991"/>
                <a:ext cx="115691" cy="122496"/>
              </a:xfrm>
              <a:custGeom>
                <a:avLst/>
                <a:gdLst>
                  <a:gd name="connsiteX0" fmla="*/ 115486 w 115691"/>
                  <a:gd name="connsiteY0" fmla="*/ 58732 h 122496"/>
                  <a:gd name="connsiteX1" fmla="*/ 28685 w 115691"/>
                  <a:gd name="connsiteY1" fmla="*/ 1364 h 122496"/>
                  <a:gd name="connsiteX2" fmla="*/ 20200 w 115691"/>
                  <a:gd name="connsiteY2" fmla="*/ 116301 h 122496"/>
                  <a:gd name="connsiteX3" fmla="*/ 40558 w 115691"/>
                  <a:gd name="connsiteY3" fmla="*/ 120498 h 122496"/>
                  <a:gd name="connsiteX4" fmla="*/ 37732 w 115691"/>
                  <a:gd name="connsiteY4" fmla="*/ 105830 h 122496"/>
                  <a:gd name="connsiteX5" fmla="*/ 34481 w 115691"/>
                  <a:gd name="connsiteY5" fmla="*/ 59652 h 122496"/>
                  <a:gd name="connsiteX6" fmla="*/ 115486 w 115691"/>
                  <a:gd name="connsiteY6" fmla="*/ 58732 h 12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691" h="122496">
                    <a:moveTo>
                      <a:pt x="115486" y="58732"/>
                    </a:moveTo>
                    <a:cubicBezTo>
                      <a:pt x="122220" y="27354"/>
                      <a:pt x="53588" y="-7274"/>
                      <a:pt x="28685" y="1364"/>
                    </a:cubicBezTo>
                    <a:cubicBezTo>
                      <a:pt x="-7748" y="14003"/>
                      <a:pt x="-7591" y="94816"/>
                      <a:pt x="20200" y="116301"/>
                    </a:cubicBezTo>
                    <a:cubicBezTo>
                      <a:pt x="23858" y="119130"/>
                      <a:pt x="35068" y="125872"/>
                      <a:pt x="40558" y="120498"/>
                    </a:cubicBezTo>
                    <a:cubicBezTo>
                      <a:pt x="49224" y="111998"/>
                      <a:pt x="39758" y="114317"/>
                      <a:pt x="37732" y="105830"/>
                    </a:cubicBezTo>
                    <a:cubicBezTo>
                      <a:pt x="34524" y="92334"/>
                      <a:pt x="24027" y="75007"/>
                      <a:pt x="34481" y="59652"/>
                    </a:cubicBezTo>
                    <a:cubicBezTo>
                      <a:pt x="54244" y="30643"/>
                      <a:pt x="105845" y="103687"/>
                      <a:pt x="115486" y="58732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45134F28-B197-471B-8593-C680C47701B3}"/>
                  </a:ext>
                </a:extLst>
              </p:cNvPr>
              <p:cNvSpPr/>
              <p:nvPr/>
            </p:nvSpPr>
            <p:spPr>
              <a:xfrm>
                <a:off x="10361391" y="4850958"/>
                <a:ext cx="47637" cy="34026"/>
              </a:xfrm>
              <a:custGeom>
                <a:avLst/>
                <a:gdLst>
                  <a:gd name="connsiteX0" fmla="*/ 28711 w 47637"/>
                  <a:gd name="connsiteY0" fmla="*/ 57 h 34026"/>
                  <a:gd name="connsiteX1" fmla="*/ 20081 w 47637"/>
                  <a:gd name="connsiteY1" fmla="*/ 33855 h 34026"/>
                  <a:gd name="connsiteX2" fmla="*/ 46079 w 47637"/>
                  <a:gd name="connsiteY2" fmla="*/ 24161 h 34026"/>
                  <a:gd name="connsiteX3" fmla="*/ 28711 w 47637"/>
                  <a:gd name="connsiteY3" fmla="*/ 57 h 3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37" h="34026">
                    <a:moveTo>
                      <a:pt x="28711" y="57"/>
                    </a:moveTo>
                    <a:cubicBezTo>
                      <a:pt x="3964" y="-1334"/>
                      <a:pt x="-16325" y="37074"/>
                      <a:pt x="20081" y="33855"/>
                    </a:cubicBezTo>
                    <a:cubicBezTo>
                      <a:pt x="27054" y="33239"/>
                      <a:pt x="42033" y="31485"/>
                      <a:pt x="46079" y="24161"/>
                    </a:cubicBezTo>
                    <a:cubicBezTo>
                      <a:pt x="52774" y="12023"/>
                      <a:pt x="39590" y="666"/>
                      <a:pt x="28711" y="57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671D9FCB-49A5-43BF-89E1-495FD50FEA8A}"/>
                  </a:ext>
                </a:extLst>
              </p:cNvPr>
              <p:cNvSpPr/>
              <p:nvPr/>
            </p:nvSpPr>
            <p:spPr>
              <a:xfrm>
                <a:off x="11538721" y="3911816"/>
                <a:ext cx="88469" cy="108885"/>
              </a:xfrm>
              <a:custGeom>
                <a:avLst/>
                <a:gdLst>
                  <a:gd name="connsiteX0" fmla="*/ 51846 w 88469"/>
                  <a:gd name="connsiteY0" fmla="*/ 23583 h 108885"/>
                  <a:gd name="connsiteX1" fmla="*/ 10343 w 88469"/>
                  <a:gd name="connsiteY1" fmla="*/ 3904 h 108885"/>
                  <a:gd name="connsiteX2" fmla="*/ 4359 w 88469"/>
                  <a:gd name="connsiteY2" fmla="*/ 55062 h 108885"/>
                  <a:gd name="connsiteX3" fmla="*/ 88727 w 88469"/>
                  <a:gd name="connsiteY3" fmla="*/ 102368 h 108885"/>
                  <a:gd name="connsiteX4" fmla="*/ 51846 w 88469"/>
                  <a:gd name="connsiteY4" fmla="*/ 23583 h 108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69" h="108885">
                    <a:moveTo>
                      <a:pt x="51846" y="23583"/>
                    </a:moveTo>
                    <a:cubicBezTo>
                      <a:pt x="43377" y="11332"/>
                      <a:pt x="25621" y="-8385"/>
                      <a:pt x="10343" y="3904"/>
                    </a:cubicBezTo>
                    <a:cubicBezTo>
                      <a:pt x="-3200" y="14801"/>
                      <a:pt x="-837" y="41698"/>
                      <a:pt x="4359" y="55062"/>
                    </a:cubicBezTo>
                    <a:cubicBezTo>
                      <a:pt x="18336" y="91044"/>
                      <a:pt x="51358" y="123098"/>
                      <a:pt x="88727" y="102368"/>
                    </a:cubicBezTo>
                    <a:cubicBezTo>
                      <a:pt x="75745" y="76362"/>
                      <a:pt x="68430" y="47567"/>
                      <a:pt x="51846" y="23583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" name="TextBox 9">
            <a:extLst>
              <a:ext uri="{FF2B5EF4-FFF2-40B4-BE49-F238E27FC236}">
                <a16:creationId xmlns:a16="http://schemas.microsoft.com/office/drawing/2014/main" id="{DC16ACF5-DE2D-4363-84D3-C6158BB94212}"/>
              </a:ext>
            </a:extLst>
          </p:cNvPr>
          <p:cNvSpPr txBox="1"/>
          <p:nvPr/>
        </p:nvSpPr>
        <p:spPr>
          <a:xfrm>
            <a:off x="8711223" y="491415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上台演讲怎么做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BF9EBB8-09B8-42E4-942D-8B7E04217E46}"/>
              </a:ext>
            </a:extLst>
          </p:cNvPr>
          <p:cNvGrpSpPr/>
          <p:nvPr/>
        </p:nvGrpSpPr>
        <p:grpSpPr>
          <a:xfrm flipH="1">
            <a:off x="11672769" y="557299"/>
            <a:ext cx="1063099" cy="425946"/>
            <a:chOff x="-498911" y="554450"/>
            <a:chExt cx="1063099" cy="425946"/>
          </a:xfrm>
        </p:grpSpPr>
        <p:sp>
          <p:nvSpPr>
            <p:cNvPr id="25" name="箭头: 五边形 24">
              <a:extLst>
                <a:ext uri="{FF2B5EF4-FFF2-40B4-BE49-F238E27FC236}">
                  <a16:creationId xmlns:a16="http://schemas.microsoft.com/office/drawing/2014/main" id="{A52F3B7B-71AF-4FCB-BA85-D093829F7ABA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箭头: 五边形 25">
              <a:extLst>
                <a:ext uri="{FF2B5EF4-FFF2-40B4-BE49-F238E27FC236}">
                  <a16:creationId xmlns:a16="http://schemas.microsoft.com/office/drawing/2014/main" id="{44EBA817-6EAF-46F6-9C2F-0C6A1F3B5FC3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箭头: 五边形 26">
              <a:extLst>
                <a:ext uri="{FF2B5EF4-FFF2-40B4-BE49-F238E27FC236}">
                  <a16:creationId xmlns:a16="http://schemas.microsoft.com/office/drawing/2014/main" id="{7B28D7E4-286A-43C9-8D31-5DBAC8F275DF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8" name="TextBox 9">
            <a:extLst>
              <a:ext uri="{FF2B5EF4-FFF2-40B4-BE49-F238E27FC236}">
                <a16:creationId xmlns:a16="http://schemas.microsoft.com/office/drawing/2014/main" id="{6155A96D-438A-41D9-91FF-589C4937E063}"/>
              </a:ext>
            </a:extLst>
          </p:cNvPr>
          <p:cNvSpPr txBox="1"/>
          <p:nvPr/>
        </p:nvSpPr>
        <p:spPr>
          <a:xfrm>
            <a:off x="8212091" y="942980"/>
            <a:ext cx="3475155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给听众好的观感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C4FFE9E-CEBA-4794-A7E4-0422A7C7BA0F}"/>
              </a:ext>
            </a:extLst>
          </p:cNvPr>
          <p:cNvGrpSpPr/>
          <p:nvPr/>
        </p:nvGrpSpPr>
        <p:grpSpPr>
          <a:xfrm>
            <a:off x="5235453" y="2018220"/>
            <a:ext cx="2317017" cy="749430"/>
            <a:chOff x="5235453" y="2018220"/>
            <a:chExt cx="2317017" cy="74943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11C29E2-2A55-4AC6-B2BF-35C787644749}"/>
                </a:ext>
              </a:extLst>
            </p:cNvPr>
            <p:cNvSpPr/>
            <p:nvPr/>
          </p:nvSpPr>
          <p:spPr>
            <a:xfrm>
              <a:off x="5632922" y="2018220"/>
              <a:ext cx="1672253" cy="665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0" lang="zh-CN" altLang="en-US" sz="2800" i="0" u="none" strike="noStrike" kern="12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 Light"/>
                  <a:cs typeface="+mn-ea"/>
                  <a:sym typeface="Arial" panose="020B0604020202020204" pitchFamily="34" charset="0"/>
                </a:rPr>
                <a:t>造型服装</a:t>
              </a:r>
              <a:endParaRPr lang="zh-CN" altLang="en-US" sz="2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箭头: 五边形 36">
              <a:extLst>
                <a:ext uri="{FF2B5EF4-FFF2-40B4-BE49-F238E27FC236}">
                  <a16:creationId xmlns:a16="http://schemas.microsoft.com/office/drawing/2014/main" id="{25B62BA7-FC1F-4979-9DD7-D09E5AA56646}"/>
                </a:ext>
              </a:extLst>
            </p:cNvPr>
            <p:cNvSpPr/>
            <p:nvPr/>
          </p:nvSpPr>
          <p:spPr>
            <a:xfrm flipH="1">
              <a:off x="5323000" y="2109793"/>
              <a:ext cx="2159798" cy="611898"/>
            </a:xfrm>
            <a:prstGeom prst="homePlate">
              <a:avLst>
                <a:gd name="adj" fmla="val 32110"/>
              </a:avLst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箭头: 五边形 39">
              <a:extLst>
                <a:ext uri="{FF2B5EF4-FFF2-40B4-BE49-F238E27FC236}">
                  <a16:creationId xmlns:a16="http://schemas.microsoft.com/office/drawing/2014/main" id="{7F460141-C6DF-4A60-8FE9-13D64C7A2225}"/>
                </a:ext>
              </a:extLst>
            </p:cNvPr>
            <p:cNvSpPr/>
            <p:nvPr/>
          </p:nvSpPr>
          <p:spPr>
            <a:xfrm flipH="1">
              <a:off x="5235453" y="2055251"/>
              <a:ext cx="2317017" cy="712399"/>
            </a:xfrm>
            <a:prstGeom prst="homePlate">
              <a:avLst>
                <a:gd name="adj" fmla="val 3211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2B19F4CB-B9EC-4A65-8954-12B296C1BCEE}"/>
              </a:ext>
            </a:extLst>
          </p:cNvPr>
          <p:cNvGrpSpPr/>
          <p:nvPr/>
        </p:nvGrpSpPr>
        <p:grpSpPr>
          <a:xfrm>
            <a:off x="5235453" y="3412695"/>
            <a:ext cx="2317017" cy="749430"/>
            <a:chOff x="5235453" y="3412695"/>
            <a:chExt cx="2317017" cy="749430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A1DBFAD-5554-47B5-A6C8-DDD03A47A4D0}"/>
                </a:ext>
              </a:extLst>
            </p:cNvPr>
            <p:cNvSpPr/>
            <p:nvPr/>
          </p:nvSpPr>
          <p:spPr>
            <a:xfrm>
              <a:off x="5632922" y="3412695"/>
              <a:ext cx="1672253" cy="665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0" lang="zh-CN" altLang="en-US" sz="2800" i="0" u="none" strike="noStrike" kern="12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 Light"/>
                  <a:cs typeface="+mn-ea"/>
                  <a:sym typeface="Arial" panose="020B0604020202020204" pitchFamily="34" charset="0"/>
                </a:rPr>
                <a:t>肢体动作</a:t>
              </a:r>
              <a:endParaRPr lang="zh-CN" altLang="en-US" sz="2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箭头: 五边形 44">
              <a:extLst>
                <a:ext uri="{FF2B5EF4-FFF2-40B4-BE49-F238E27FC236}">
                  <a16:creationId xmlns:a16="http://schemas.microsoft.com/office/drawing/2014/main" id="{70FE0D5A-D2DB-4AB4-BDD4-6E2AF5888439}"/>
                </a:ext>
              </a:extLst>
            </p:cNvPr>
            <p:cNvSpPr/>
            <p:nvPr/>
          </p:nvSpPr>
          <p:spPr>
            <a:xfrm flipH="1">
              <a:off x="5323000" y="3504268"/>
              <a:ext cx="2159798" cy="611898"/>
            </a:xfrm>
            <a:prstGeom prst="homePlate">
              <a:avLst>
                <a:gd name="adj" fmla="val 32110"/>
              </a:avLst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箭头: 五边形 45">
              <a:extLst>
                <a:ext uri="{FF2B5EF4-FFF2-40B4-BE49-F238E27FC236}">
                  <a16:creationId xmlns:a16="http://schemas.microsoft.com/office/drawing/2014/main" id="{8742D9B8-02BA-4482-9843-22DE0B166F16}"/>
                </a:ext>
              </a:extLst>
            </p:cNvPr>
            <p:cNvSpPr/>
            <p:nvPr/>
          </p:nvSpPr>
          <p:spPr>
            <a:xfrm flipH="1">
              <a:off x="5235453" y="3449726"/>
              <a:ext cx="2317017" cy="712399"/>
            </a:xfrm>
            <a:prstGeom prst="homePlate">
              <a:avLst>
                <a:gd name="adj" fmla="val 3211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id="{0CD46352-C679-4C69-B838-6CC902688E20}"/>
              </a:ext>
            </a:extLst>
          </p:cNvPr>
          <p:cNvSpPr/>
          <p:nvPr/>
        </p:nvSpPr>
        <p:spPr>
          <a:xfrm>
            <a:off x="8542936" y="2033849"/>
            <a:ext cx="825867" cy="583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+mn-ea"/>
                <a:sym typeface="Arial" panose="020B0604020202020204" pitchFamily="34" charset="0"/>
              </a:rPr>
              <a:t>语言</a:t>
            </a:r>
            <a:endParaRPr kumimoji="0" lang="zh-CN" altLang="en-US" sz="2400" b="1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63" name="图表 62">
            <a:extLst>
              <a:ext uri="{FF2B5EF4-FFF2-40B4-BE49-F238E27FC236}">
                <a16:creationId xmlns:a16="http://schemas.microsoft.com/office/drawing/2014/main" id="{C7DE3274-898D-4318-AE10-F5B6A4085D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564660"/>
              </p:ext>
            </p:extLst>
          </p:nvPr>
        </p:nvGraphicFramePr>
        <p:xfrm>
          <a:off x="7649014" y="2050363"/>
          <a:ext cx="4499966" cy="299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480A51C8-702A-4A91-BA0A-DCAB5E9D1E05}"/>
              </a:ext>
            </a:extLst>
          </p:cNvPr>
          <p:cNvSpPr/>
          <p:nvPr/>
        </p:nvSpPr>
        <p:spPr>
          <a:xfrm flipV="1">
            <a:off x="-59960" y="6689093"/>
            <a:ext cx="12351895" cy="17730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49B778B9-F737-4929-897B-6324813B5ACF}"/>
              </a:ext>
            </a:extLst>
          </p:cNvPr>
          <p:cNvSpPr/>
          <p:nvPr/>
        </p:nvSpPr>
        <p:spPr>
          <a:xfrm>
            <a:off x="10994619" y="3315873"/>
            <a:ext cx="825867" cy="583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+mn-ea"/>
                <a:sym typeface="Arial" panose="020B0604020202020204" pitchFamily="34" charset="0"/>
              </a:rPr>
              <a:t>声音</a:t>
            </a:r>
            <a:endParaRPr kumimoji="0" lang="zh-CN" altLang="en-US" sz="2400" b="1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21894D97-B9C2-4126-94B5-84DFF7E76367}"/>
              </a:ext>
            </a:extLst>
          </p:cNvPr>
          <p:cNvSpPr/>
          <p:nvPr/>
        </p:nvSpPr>
        <p:spPr>
          <a:xfrm>
            <a:off x="8040978" y="3522045"/>
            <a:ext cx="825867" cy="583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400" b="1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ea"/>
                <a:sym typeface="Arial" panose="020B0604020202020204" pitchFamily="34" charset="0"/>
              </a:rPr>
              <a:t>肢体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FAFE0143-AC97-4AC9-8872-97DF30BA5C4A}"/>
              </a:ext>
            </a:extLst>
          </p:cNvPr>
          <p:cNvGrpSpPr/>
          <p:nvPr/>
        </p:nvGrpSpPr>
        <p:grpSpPr>
          <a:xfrm>
            <a:off x="5235453" y="4813036"/>
            <a:ext cx="2317017" cy="743564"/>
            <a:chOff x="5235453" y="4813036"/>
            <a:chExt cx="2317017" cy="743564"/>
          </a:xfrm>
        </p:grpSpPr>
        <p:sp>
          <p:nvSpPr>
            <p:cNvPr id="51" name="箭头: 五边形 50">
              <a:extLst>
                <a:ext uri="{FF2B5EF4-FFF2-40B4-BE49-F238E27FC236}">
                  <a16:creationId xmlns:a16="http://schemas.microsoft.com/office/drawing/2014/main" id="{BE924D18-A694-485C-9D92-1D3B42C24B49}"/>
                </a:ext>
              </a:extLst>
            </p:cNvPr>
            <p:cNvSpPr/>
            <p:nvPr/>
          </p:nvSpPr>
          <p:spPr>
            <a:xfrm flipH="1">
              <a:off x="5323000" y="4898743"/>
              <a:ext cx="2159798" cy="611898"/>
            </a:xfrm>
            <a:prstGeom prst="homePlate">
              <a:avLst>
                <a:gd name="adj" fmla="val 32110"/>
              </a:avLst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箭头: 五边形 51">
              <a:extLst>
                <a:ext uri="{FF2B5EF4-FFF2-40B4-BE49-F238E27FC236}">
                  <a16:creationId xmlns:a16="http://schemas.microsoft.com/office/drawing/2014/main" id="{B069689F-DB44-4ACA-A584-A89C5FC8365B}"/>
                </a:ext>
              </a:extLst>
            </p:cNvPr>
            <p:cNvSpPr/>
            <p:nvPr/>
          </p:nvSpPr>
          <p:spPr>
            <a:xfrm flipH="1">
              <a:off x="5235453" y="4844201"/>
              <a:ext cx="2317017" cy="712399"/>
            </a:xfrm>
            <a:prstGeom prst="homePlate">
              <a:avLst>
                <a:gd name="adj" fmla="val 3211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A50968CB-FD49-4209-AB95-B4B38C6DB84D}"/>
                </a:ext>
              </a:extLst>
            </p:cNvPr>
            <p:cNvSpPr/>
            <p:nvPr/>
          </p:nvSpPr>
          <p:spPr>
            <a:xfrm>
              <a:off x="5632922" y="4813036"/>
              <a:ext cx="1672253" cy="665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0" lang="zh-CN" altLang="en-US" sz="2800" i="0" u="none" strike="noStrike" kern="12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 Light"/>
                  <a:cs typeface="+mn-ea"/>
                  <a:sym typeface="Arial" panose="020B0604020202020204" pitchFamily="34" charset="0"/>
                </a:rPr>
                <a:t>五官交流</a:t>
              </a:r>
              <a:endParaRPr lang="zh-CN" altLang="en-US" sz="2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7" name="矩形 66">
            <a:extLst>
              <a:ext uri="{FF2B5EF4-FFF2-40B4-BE49-F238E27FC236}">
                <a16:creationId xmlns:a16="http://schemas.microsoft.com/office/drawing/2014/main" id="{BC21943A-E945-4C36-8BA1-4B7EF0CA459F}"/>
              </a:ext>
            </a:extLst>
          </p:cNvPr>
          <p:cNvSpPr/>
          <p:nvPr/>
        </p:nvSpPr>
        <p:spPr>
          <a:xfrm>
            <a:off x="8957552" y="4811476"/>
            <a:ext cx="2055183" cy="79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人与人做感情交流时各部分占比</a:t>
            </a:r>
            <a:endParaRPr kumimoji="0" lang="zh-CN" altLang="en-US" sz="200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47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A9F8CFA-4EBA-4D36-9156-03D28316F2C8}"/>
              </a:ext>
            </a:extLst>
          </p:cNvPr>
          <p:cNvSpPr/>
          <p:nvPr/>
        </p:nvSpPr>
        <p:spPr>
          <a:xfrm>
            <a:off x="6183660" y="2244731"/>
            <a:ext cx="5258224" cy="3803628"/>
          </a:xfrm>
          <a:prstGeom prst="rect">
            <a:avLst/>
          </a:prstGeom>
          <a:solidFill>
            <a:schemeClr val="accent4">
              <a:alpha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9C6A38E-5FBC-4336-9191-3C3613E77DA2}"/>
              </a:ext>
            </a:extLst>
          </p:cNvPr>
          <p:cNvSpPr/>
          <p:nvPr/>
        </p:nvSpPr>
        <p:spPr>
          <a:xfrm>
            <a:off x="6232789" y="2312848"/>
            <a:ext cx="5159965" cy="3641993"/>
          </a:xfrm>
          <a:prstGeom prst="rect">
            <a:avLst/>
          </a:prstGeom>
          <a:blipFill dpi="0" rotWithShape="1">
            <a:blip r:embed="rId2">
              <a:alphaModFix amt="41000"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77625A3-46CC-4BDE-B23D-C28EBB926CA3}"/>
              </a:ext>
            </a:extLst>
          </p:cNvPr>
          <p:cNvSpPr txBox="1"/>
          <p:nvPr/>
        </p:nvSpPr>
        <p:spPr>
          <a:xfrm>
            <a:off x="652803" y="485466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上台演讲怎么做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316342E-69E7-46F7-812F-44B7B600E9F6}"/>
              </a:ext>
            </a:extLst>
          </p:cNvPr>
          <p:cNvSpPr txBox="1"/>
          <p:nvPr/>
        </p:nvSpPr>
        <p:spPr>
          <a:xfrm>
            <a:off x="652803" y="2244731"/>
            <a:ext cx="357020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  <a:sym typeface="Arial" panose="020B0604020202020204" pitchFamily="34" charset="0"/>
              </a:rPr>
              <a:t>如何尽快与观众建立联系</a:t>
            </a:r>
            <a:endParaRPr lang="zh-CN" altLang="en-US" sz="2400" b="1" kern="100" dirty="0">
              <a:effectLst/>
              <a:latin typeface="Arial" panose="020B0604020202020204" pitchFamily="34" charset="0"/>
              <a:ea typeface="+mj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0EC9D68B-20DF-4B3A-B95D-A1826598ABDF}"/>
              </a:ext>
            </a:extLst>
          </p:cNvPr>
          <p:cNvSpPr txBox="1"/>
          <p:nvPr/>
        </p:nvSpPr>
        <p:spPr>
          <a:xfrm>
            <a:off x="652803" y="975221"/>
            <a:ext cx="6242672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开场：与听众建立信任的纽带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096F32C-0130-4D08-9AC5-59E9D43D3994}"/>
              </a:ext>
            </a:extLst>
          </p:cNvPr>
          <p:cNvGrpSpPr/>
          <p:nvPr/>
        </p:nvGrpSpPr>
        <p:grpSpPr>
          <a:xfrm>
            <a:off x="750116" y="2895716"/>
            <a:ext cx="4076010" cy="803480"/>
            <a:chOff x="582848" y="2857616"/>
            <a:chExt cx="4076010" cy="803480"/>
          </a:xfrm>
        </p:grpSpPr>
        <p:sp>
          <p:nvSpPr>
            <p:cNvPr id="23" name="矩形: 剪去对角 22">
              <a:extLst>
                <a:ext uri="{FF2B5EF4-FFF2-40B4-BE49-F238E27FC236}">
                  <a16:creationId xmlns:a16="http://schemas.microsoft.com/office/drawing/2014/main" id="{11A4CDDD-F66D-4FB4-80D2-6C325E6C7DBA}"/>
                </a:ext>
              </a:extLst>
            </p:cNvPr>
            <p:cNvSpPr/>
            <p:nvPr/>
          </p:nvSpPr>
          <p:spPr>
            <a:xfrm>
              <a:off x="709039" y="2984462"/>
              <a:ext cx="3849943" cy="549788"/>
            </a:xfrm>
            <a:prstGeom prst="snip2DiagRect">
              <a:avLst/>
            </a:prstGeom>
            <a:solidFill>
              <a:schemeClr val="accent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8C99480-6028-434C-8D28-73B79503F590}"/>
                </a:ext>
              </a:extLst>
            </p:cNvPr>
            <p:cNvSpPr txBox="1"/>
            <p:nvPr/>
          </p:nvSpPr>
          <p:spPr>
            <a:xfrm>
              <a:off x="1259275" y="3028524"/>
              <a:ext cx="274947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 Light"/>
                  <a:cs typeface="Times New Roman" panose="02020603050405020304" pitchFamily="18" charset="0"/>
                  <a:sym typeface="Arial" panose="020B0604020202020204" pitchFamily="34" charset="0"/>
                </a:rPr>
                <a:t>一开始就进行眼神交流</a:t>
              </a:r>
              <a:endParaRPr lang="zh-CN" altLang="en-US" sz="2000" kern="100" dirty="0">
                <a:effectLst/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6BF3EA7-D4E3-410E-B2A0-321C5FEAFD74}"/>
                </a:ext>
              </a:extLst>
            </p:cNvPr>
            <p:cNvSpPr/>
            <p:nvPr/>
          </p:nvSpPr>
          <p:spPr>
            <a:xfrm>
              <a:off x="582848" y="2857616"/>
              <a:ext cx="252379" cy="2523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9145709-4912-4086-9E48-2AF3698FD37E}"/>
                </a:ext>
              </a:extLst>
            </p:cNvPr>
            <p:cNvSpPr/>
            <p:nvPr/>
          </p:nvSpPr>
          <p:spPr>
            <a:xfrm>
              <a:off x="4469328" y="3471566"/>
              <a:ext cx="189530" cy="18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0FE22E0-B30E-488B-B070-1D870C72C280}"/>
              </a:ext>
            </a:extLst>
          </p:cNvPr>
          <p:cNvGrpSpPr/>
          <p:nvPr/>
        </p:nvGrpSpPr>
        <p:grpSpPr>
          <a:xfrm>
            <a:off x="750116" y="3707956"/>
            <a:ext cx="4076010" cy="803480"/>
            <a:chOff x="582848" y="2857616"/>
            <a:chExt cx="4076010" cy="803480"/>
          </a:xfrm>
        </p:grpSpPr>
        <p:sp>
          <p:nvSpPr>
            <p:cNvPr id="38" name="矩形: 剪去对角 37">
              <a:extLst>
                <a:ext uri="{FF2B5EF4-FFF2-40B4-BE49-F238E27FC236}">
                  <a16:creationId xmlns:a16="http://schemas.microsoft.com/office/drawing/2014/main" id="{3A246815-A5ED-4603-9660-6B543FE5C1D8}"/>
                </a:ext>
              </a:extLst>
            </p:cNvPr>
            <p:cNvSpPr/>
            <p:nvPr/>
          </p:nvSpPr>
          <p:spPr>
            <a:xfrm>
              <a:off x="709039" y="2984462"/>
              <a:ext cx="3849943" cy="549788"/>
            </a:xfrm>
            <a:prstGeom prst="snip2DiagRect">
              <a:avLst/>
            </a:prstGeom>
            <a:solidFill>
              <a:schemeClr val="accent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D43DE83-0843-4F38-A830-7228A2F1534A}"/>
                </a:ext>
              </a:extLst>
            </p:cNvPr>
            <p:cNvSpPr txBox="1"/>
            <p:nvPr/>
          </p:nvSpPr>
          <p:spPr>
            <a:xfrm>
              <a:off x="1515754" y="3077932"/>
              <a:ext cx="223651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 Light"/>
                  <a:cs typeface="Times New Roman" panose="02020603050405020304" pitchFamily="18" charset="0"/>
                  <a:sym typeface="Arial" panose="020B0604020202020204" pitchFamily="34" charset="0"/>
                </a:rPr>
                <a:t>展示脆弱获取同情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255E9BB-EE17-4500-B7BF-071F0B7FD3C1}"/>
                </a:ext>
              </a:extLst>
            </p:cNvPr>
            <p:cNvSpPr/>
            <p:nvPr/>
          </p:nvSpPr>
          <p:spPr>
            <a:xfrm>
              <a:off x="582848" y="2857616"/>
              <a:ext cx="252379" cy="2523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21C6766-882A-41FB-8998-42F53190934F}"/>
                </a:ext>
              </a:extLst>
            </p:cNvPr>
            <p:cNvSpPr/>
            <p:nvPr/>
          </p:nvSpPr>
          <p:spPr>
            <a:xfrm>
              <a:off x="4469328" y="3471566"/>
              <a:ext cx="189530" cy="18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B680D54E-C9F4-495E-B5B0-27B1B04D9A91}"/>
              </a:ext>
            </a:extLst>
          </p:cNvPr>
          <p:cNvGrpSpPr/>
          <p:nvPr/>
        </p:nvGrpSpPr>
        <p:grpSpPr>
          <a:xfrm>
            <a:off x="750116" y="4545437"/>
            <a:ext cx="4076010" cy="803480"/>
            <a:chOff x="582848" y="2857616"/>
            <a:chExt cx="4076010" cy="803480"/>
          </a:xfrm>
        </p:grpSpPr>
        <p:sp>
          <p:nvSpPr>
            <p:cNvPr id="43" name="矩形: 剪去对角 42">
              <a:extLst>
                <a:ext uri="{FF2B5EF4-FFF2-40B4-BE49-F238E27FC236}">
                  <a16:creationId xmlns:a16="http://schemas.microsoft.com/office/drawing/2014/main" id="{2563ABBF-4655-44C2-9EE1-1AA8836E86E0}"/>
                </a:ext>
              </a:extLst>
            </p:cNvPr>
            <p:cNvSpPr/>
            <p:nvPr/>
          </p:nvSpPr>
          <p:spPr>
            <a:xfrm>
              <a:off x="709039" y="2984462"/>
              <a:ext cx="3849943" cy="549788"/>
            </a:xfrm>
            <a:prstGeom prst="snip2DiagRect">
              <a:avLst/>
            </a:prstGeom>
            <a:solidFill>
              <a:schemeClr val="accent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05B539CD-E4BF-4353-99F1-D25EF1A69CB8}"/>
                </a:ext>
              </a:extLst>
            </p:cNvPr>
            <p:cNvSpPr txBox="1"/>
            <p:nvPr/>
          </p:nvSpPr>
          <p:spPr>
            <a:xfrm>
              <a:off x="1638877" y="3059301"/>
              <a:ext cx="198002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 Light"/>
                  <a:cs typeface="Times New Roman" panose="02020603050405020304" pitchFamily="18" charset="0"/>
                  <a:sym typeface="Arial" panose="020B0604020202020204" pitchFamily="34" charset="0"/>
                </a:rPr>
                <a:t>让他们发出笑声</a:t>
              </a: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D556876D-C4E6-4253-8F49-6D68150DD3CF}"/>
                </a:ext>
              </a:extLst>
            </p:cNvPr>
            <p:cNvSpPr/>
            <p:nvPr/>
          </p:nvSpPr>
          <p:spPr>
            <a:xfrm>
              <a:off x="582848" y="2857616"/>
              <a:ext cx="252379" cy="2523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669C208-2EAC-48CC-8351-B871208845C2}"/>
                </a:ext>
              </a:extLst>
            </p:cNvPr>
            <p:cNvSpPr/>
            <p:nvPr/>
          </p:nvSpPr>
          <p:spPr>
            <a:xfrm>
              <a:off x="4469328" y="3471566"/>
              <a:ext cx="189530" cy="18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025F92F-2A72-43E1-81F9-31AB3751CD39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54" name="箭头: 五边形 53">
              <a:extLst>
                <a:ext uri="{FF2B5EF4-FFF2-40B4-BE49-F238E27FC236}">
                  <a16:creationId xmlns:a16="http://schemas.microsoft.com/office/drawing/2014/main" id="{011F8694-709D-41B8-9A1F-8172BF91396D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箭头: 五边形 54">
              <a:extLst>
                <a:ext uri="{FF2B5EF4-FFF2-40B4-BE49-F238E27FC236}">
                  <a16:creationId xmlns:a16="http://schemas.microsoft.com/office/drawing/2014/main" id="{5165E502-7CB6-4DAE-BC4E-24497A5D1008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箭头: 五边形 55">
              <a:extLst>
                <a:ext uri="{FF2B5EF4-FFF2-40B4-BE49-F238E27FC236}">
                  <a16:creationId xmlns:a16="http://schemas.microsoft.com/office/drawing/2014/main" id="{51BCB44B-68D3-4821-898A-96E0A9F51931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997194E-9F95-4B19-800F-0F88AD3A2EE2}"/>
              </a:ext>
            </a:extLst>
          </p:cNvPr>
          <p:cNvGrpSpPr/>
          <p:nvPr/>
        </p:nvGrpSpPr>
        <p:grpSpPr>
          <a:xfrm>
            <a:off x="750116" y="5388631"/>
            <a:ext cx="4076010" cy="803480"/>
            <a:chOff x="582848" y="2857616"/>
            <a:chExt cx="4076010" cy="803480"/>
          </a:xfrm>
        </p:grpSpPr>
        <p:sp>
          <p:nvSpPr>
            <p:cNvPr id="50" name="矩形: 剪去对角 49">
              <a:extLst>
                <a:ext uri="{FF2B5EF4-FFF2-40B4-BE49-F238E27FC236}">
                  <a16:creationId xmlns:a16="http://schemas.microsoft.com/office/drawing/2014/main" id="{15431BDE-2E09-411C-979F-888010ED3B65}"/>
                </a:ext>
              </a:extLst>
            </p:cNvPr>
            <p:cNvSpPr/>
            <p:nvPr/>
          </p:nvSpPr>
          <p:spPr>
            <a:xfrm>
              <a:off x="709039" y="2984462"/>
              <a:ext cx="3849943" cy="549788"/>
            </a:xfrm>
            <a:prstGeom prst="snip2DiagRect">
              <a:avLst/>
            </a:prstGeom>
            <a:solidFill>
              <a:schemeClr val="accent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4C6B6AEA-9BF0-41FD-852A-C7F1AFDAB853}"/>
                </a:ext>
              </a:extLst>
            </p:cNvPr>
            <p:cNvSpPr txBox="1"/>
            <p:nvPr/>
          </p:nvSpPr>
          <p:spPr>
            <a:xfrm>
              <a:off x="1125915" y="3059301"/>
              <a:ext cx="300595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 Light"/>
                  <a:cs typeface="Times New Roman" panose="02020603050405020304" pitchFamily="18" charset="0"/>
                  <a:sym typeface="Arial" panose="020B0604020202020204" pitchFamily="34" charset="0"/>
                </a:rPr>
                <a:t>放下自我别把自己当名人</a:t>
              </a: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17F0874A-FE8F-4035-BBDF-8D5AAF64D293}"/>
                </a:ext>
              </a:extLst>
            </p:cNvPr>
            <p:cNvSpPr/>
            <p:nvPr/>
          </p:nvSpPr>
          <p:spPr>
            <a:xfrm>
              <a:off x="582848" y="2857616"/>
              <a:ext cx="252379" cy="2523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95A08D31-DE63-4406-9015-4503148F4187}"/>
                </a:ext>
              </a:extLst>
            </p:cNvPr>
            <p:cNvSpPr/>
            <p:nvPr/>
          </p:nvSpPr>
          <p:spPr>
            <a:xfrm>
              <a:off x="4469328" y="3471566"/>
              <a:ext cx="189530" cy="18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图形 11">
            <a:extLst>
              <a:ext uri="{FF2B5EF4-FFF2-40B4-BE49-F238E27FC236}">
                <a16:creationId xmlns:a16="http://schemas.microsoft.com/office/drawing/2014/main" id="{6D701803-F006-4AB7-9302-9A3214DA5D62}"/>
              </a:ext>
            </a:extLst>
          </p:cNvPr>
          <p:cNvGrpSpPr/>
          <p:nvPr/>
        </p:nvGrpSpPr>
        <p:grpSpPr>
          <a:xfrm>
            <a:off x="6342401" y="1438266"/>
            <a:ext cx="5099482" cy="4791757"/>
            <a:chOff x="8368041" y="4646614"/>
            <a:chExt cx="5550905" cy="5215940"/>
          </a:xfrm>
        </p:grpSpPr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FDA2D6C7-8D64-4EA7-8C36-CF41372B7209}"/>
                </a:ext>
              </a:extLst>
            </p:cNvPr>
            <p:cNvSpPr/>
            <p:nvPr/>
          </p:nvSpPr>
          <p:spPr>
            <a:xfrm>
              <a:off x="10377081" y="4968591"/>
              <a:ext cx="1891025" cy="2030223"/>
            </a:xfrm>
            <a:custGeom>
              <a:avLst/>
              <a:gdLst>
                <a:gd name="connsiteX0" fmla="*/ 868967 w 1891025"/>
                <a:gd name="connsiteY0" fmla="*/ 0 h 2030223"/>
                <a:gd name="connsiteX1" fmla="*/ 795634 w 1891025"/>
                <a:gd name="connsiteY1" fmla="*/ 194127 h 2030223"/>
                <a:gd name="connsiteX2" fmla="*/ 748639 w 1891025"/>
                <a:gd name="connsiteY2" fmla="*/ 318516 h 2030223"/>
                <a:gd name="connsiteX3" fmla="*/ 729245 w 1891025"/>
                <a:gd name="connsiteY3" fmla="*/ 358504 h 2030223"/>
                <a:gd name="connsiteX4" fmla="*/ 628026 w 1891025"/>
                <a:gd name="connsiteY4" fmla="*/ 414734 h 2030223"/>
                <a:gd name="connsiteX5" fmla="*/ 566851 w 1891025"/>
                <a:gd name="connsiteY5" fmla="*/ 448719 h 2030223"/>
                <a:gd name="connsiteX6" fmla="*/ 525654 w 1891025"/>
                <a:gd name="connsiteY6" fmla="*/ 471604 h 2030223"/>
                <a:gd name="connsiteX7" fmla="*/ 521380 w 1891025"/>
                <a:gd name="connsiteY7" fmla="*/ 516704 h 2030223"/>
                <a:gd name="connsiteX8" fmla="*/ 521380 w 1891025"/>
                <a:gd name="connsiteY8" fmla="*/ 644316 h 2030223"/>
                <a:gd name="connsiteX9" fmla="*/ 521380 w 1891025"/>
                <a:gd name="connsiteY9" fmla="*/ 884767 h 2030223"/>
                <a:gd name="connsiteX10" fmla="*/ 837369 w 1891025"/>
                <a:gd name="connsiteY10" fmla="*/ 845268 h 2030223"/>
                <a:gd name="connsiteX11" fmla="*/ 416386 w 1891025"/>
                <a:gd name="connsiteY11" fmla="*/ 1331021 h 2030223"/>
                <a:gd name="connsiteX12" fmla="*/ 314045 w 1891025"/>
                <a:gd name="connsiteY12" fmla="*/ 1455757 h 2030223"/>
                <a:gd name="connsiteX13" fmla="*/ 151390 w 1891025"/>
                <a:gd name="connsiteY13" fmla="*/ 1753292 h 2030223"/>
                <a:gd name="connsiteX14" fmla="*/ 0 w 1891025"/>
                <a:gd name="connsiteY14" fmla="*/ 2030224 h 2030223"/>
                <a:gd name="connsiteX15" fmla="*/ 453988 w 1891025"/>
                <a:gd name="connsiteY15" fmla="*/ 2010901 h 2030223"/>
                <a:gd name="connsiteX16" fmla="*/ 805525 w 1891025"/>
                <a:gd name="connsiteY16" fmla="*/ 1980108 h 2030223"/>
                <a:gd name="connsiteX17" fmla="*/ 1085593 w 1891025"/>
                <a:gd name="connsiteY17" fmla="*/ 1897738 h 2030223"/>
                <a:gd name="connsiteX18" fmla="*/ 1145489 w 1891025"/>
                <a:gd name="connsiteY18" fmla="*/ 1879956 h 2030223"/>
                <a:gd name="connsiteX19" fmla="*/ 1155885 w 1891025"/>
                <a:gd name="connsiteY19" fmla="*/ 1823252 h 2030223"/>
                <a:gd name="connsiteX20" fmla="*/ 1384652 w 1891025"/>
                <a:gd name="connsiteY20" fmla="*/ 1152227 h 2030223"/>
                <a:gd name="connsiteX21" fmla="*/ 1715223 w 1891025"/>
                <a:gd name="connsiteY21" fmla="*/ 768246 h 2030223"/>
                <a:gd name="connsiteX22" fmla="*/ 1847844 w 1891025"/>
                <a:gd name="connsiteY22" fmla="*/ 624677 h 2030223"/>
                <a:gd name="connsiteX23" fmla="*/ 1881970 w 1891025"/>
                <a:gd name="connsiteY23" fmla="*/ 582635 h 2030223"/>
                <a:gd name="connsiteX24" fmla="*/ 1890304 w 1891025"/>
                <a:gd name="connsiteY24" fmla="*/ 545269 h 2030223"/>
                <a:gd name="connsiteX25" fmla="*/ 1855522 w 1891025"/>
                <a:gd name="connsiteY25" fmla="*/ 525172 h 2030223"/>
                <a:gd name="connsiteX26" fmla="*/ 1766848 w 1891025"/>
                <a:gd name="connsiteY26" fmla="*/ 467181 h 2030223"/>
                <a:gd name="connsiteX27" fmla="*/ 1517660 w 1891025"/>
                <a:gd name="connsiteY27" fmla="*/ 304202 h 2030223"/>
                <a:gd name="connsiteX28" fmla="*/ 1319211 w 1891025"/>
                <a:gd name="connsiteY28" fmla="*/ 181733 h 2030223"/>
                <a:gd name="connsiteX29" fmla="*/ 1095294 w 1891025"/>
                <a:gd name="connsiteY29" fmla="*/ 88548 h 2030223"/>
                <a:gd name="connsiteX30" fmla="*/ 868967 w 1891025"/>
                <a:gd name="connsiteY30" fmla="*/ 0 h 203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91025" h="2030223">
                  <a:moveTo>
                    <a:pt x="868967" y="0"/>
                  </a:moveTo>
                  <a:cubicBezTo>
                    <a:pt x="844518" y="64706"/>
                    <a:pt x="820084" y="129421"/>
                    <a:pt x="795634" y="194127"/>
                  </a:cubicBezTo>
                  <a:cubicBezTo>
                    <a:pt x="779962" y="235593"/>
                    <a:pt x="764304" y="277051"/>
                    <a:pt x="748639" y="318516"/>
                  </a:cubicBezTo>
                  <a:cubicBezTo>
                    <a:pt x="743078" y="333217"/>
                    <a:pt x="739989" y="348298"/>
                    <a:pt x="729245" y="358504"/>
                  </a:cubicBezTo>
                  <a:cubicBezTo>
                    <a:pt x="703919" y="382535"/>
                    <a:pt x="658464" y="397829"/>
                    <a:pt x="628026" y="414734"/>
                  </a:cubicBezTo>
                  <a:cubicBezTo>
                    <a:pt x="607637" y="426063"/>
                    <a:pt x="587240" y="437391"/>
                    <a:pt x="566851" y="448719"/>
                  </a:cubicBezTo>
                  <a:cubicBezTo>
                    <a:pt x="556337" y="454565"/>
                    <a:pt x="533025" y="461904"/>
                    <a:pt x="525654" y="471604"/>
                  </a:cubicBezTo>
                  <a:cubicBezTo>
                    <a:pt x="517549" y="482293"/>
                    <a:pt x="521380" y="501923"/>
                    <a:pt x="521380" y="516704"/>
                  </a:cubicBezTo>
                  <a:lnTo>
                    <a:pt x="521380" y="644316"/>
                  </a:lnTo>
                  <a:lnTo>
                    <a:pt x="521380" y="884767"/>
                  </a:lnTo>
                  <a:cubicBezTo>
                    <a:pt x="626707" y="871598"/>
                    <a:pt x="732042" y="858437"/>
                    <a:pt x="837369" y="845268"/>
                  </a:cubicBezTo>
                  <a:cubicBezTo>
                    <a:pt x="697038" y="1007188"/>
                    <a:pt x="556716" y="1169101"/>
                    <a:pt x="416386" y="1331021"/>
                  </a:cubicBezTo>
                  <a:cubicBezTo>
                    <a:pt x="381801" y="1370923"/>
                    <a:pt x="339814" y="1409331"/>
                    <a:pt x="314045" y="1455757"/>
                  </a:cubicBezTo>
                  <a:cubicBezTo>
                    <a:pt x="259205" y="1554583"/>
                    <a:pt x="205598" y="1654119"/>
                    <a:pt x="151390" y="1753292"/>
                  </a:cubicBezTo>
                  <a:cubicBezTo>
                    <a:pt x="100927" y="1845600"/>
                    <a:pt x="50463" y="1937916"/>
                    <a:pt x="0" y="2030224"/>
                  </a:cubicBezTo>
                  <a:lnTo>
                    <a:pt x="453988" y="2010901"/>
                  </a:lnTo>
                  <a:cubicBezTo>
                    <a:pt x="571528" y="2005901"/>
                    <a:pt x="692275" y="2013421"/>
                    <a:pt x="805525" y="1980108"/>
                  </a:cubicBezTo>
                  <a:cubicBezTo>
                    <a:pt x="898883" y="1952649"/>
                    <a:pt x="992234" y="1925197"/>
                    <a:pt x="1085593" y="1897738"/>
                  </a:cubicBezTo>
                  <a:cubicBezTo>
                    <a:pt x="1098012" y="1894080"/>
                    <a:pt x="1136688" y="1889949"/>
                    <a:pt x="1145489" y="1879956"/>
                  </a:cubicBezTo>
                  <a:cubicBezTo>
                    <a:pt x="1153728" y="1870594"/>
                    <a:pt x="1153554" y="1835228"/>
                    <a:pt x="1155885" y="1823252"/>
                  </a:cubicBezTo>
                  <a:cubicBezTo>
                    <a:pt x="1199949" y="1596767"/>
                    <a:pt x="1256045" y="1347184"/>
                    <a:pt x="1384652" y="1152227"/>
                  </a:cubicBezTo>
                  <a:cubicBezTo>
                    <a:pt x="1476857" y="1012473"/>
                    <a:pt x="1601278" y="890115"/>
                    <a:pt x="1715223" y="768246"/>
                  </a:cubicBezTo>
                  <a:cubicBezTo>
                    <a:pt x="1759698" y="720682"/>
                    <a:pt x="1804948" y="673687"/>
                    <a:pt x="1847844" y="624677"/>
                  </a:cubicBezTo>
                  <a:cubicBezTo>
                    <a:pt x="1858832" y="612124"/>
                    <a:pt x="1874702" y="597881"/>
                    <a:pt x="1881970" y="582635"/>
                  </a:cubicBezTo>
                  <a:cubicBezTo>
                    <a:pt x="1886663" y="572784"/>
                    <a:pt x="1893219" y="554014"/>
                    <a:pt x="1890304" y="545269"/>
                  </a:cubicBezTo>
                  <a:cubicBezTo>
                    <a:pt x="1889040" y="541477"/>
                    <a:pt x="1859724" y="527874"/>
                    <a:pt x="1855522" y="525172"/>
                  </a:cubicBezTo>
                  <a:cubicBezTo>
                    <a:pt x="1825811" y="506079"/>
                    <a:pt x="1796361" y="486582"/>
                    <a:pt x="1766848" y="467181"/>
                  </a:cubicBezTo>
                  <a:cubicBezTo>
                    <a:pt x="1683916" y="412657"/>
                    <a:pt x="1601065" y="357999"/>
                    <a:pt x="1517660" y="304202"/>
                  </a:cubicBezTo>
                  <a:cubicBezTo>
                    <a:pt x="1452637" y="262254"/>
                    <a:pt x="1387796" y="217779"/>
                    <a:pt x="1319211" y="181733"/>
                  </a:cubicBezTo>
                  <a:cubicBezTo>
                    <a:pt x="1248122" y="144367"/>
                    <a:pt x="1169828" y="118069"/>
                    <a:pt x="1095294" y="88548"/>
                  </a:cubicBezTo>
                  <a:cubicBezTo>
                    <a:pt x="1019978" y="58711"/>
                    <a:pt x="944520" y="29213"/>
                    <a:pt x="868967" y="0"/>
                  </a:cubicBezTo>
                </a:path>
              </a:pathLst>
            </a:custGeom>
            <a:solidFill>
              <a:schemeClr val="accent3"/>
            </a:solidFill>
            <a:ln w="789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60" name="图形 11">
              <a:extLst>
                <a:ext uri="{FF2B5EF4-FFF2-40B4-BE49-F238E27FC236}">
                  <a16:creationId xmlns:a16="http://schemas.microsoft.com/office/drawing/2014/main" id="{C9FE5905-B30C-4260-ACC5-D5F19B5C8044}"/>
                </a:ext>
              </a:extLst>
            </p:cNvPr>
            <p:cNvGrpSpPr/>
            <p:nvPr/>
          </p:nvGrpSpPr>
          <p:grpSpPr>
            <a:xfrm>
              <a:off x="8368041" y="4646614"/>
              <a:ext cx="5550905" cy="5215940"/>
              <a:chOff x="8368041" y="4646614"/>
              <a:chExt cx="5550905" cy="5215940"/>
            </a:xfrm>
            <a:solidFill>
              <a:srgbClr val="000000"/>
            </a:solidFill>
          </p:grpSpPr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37482785-A3FD-438B-830D-B06019A21CD8}"/>
                  </a:ext>
                </a:extLst>
              </p:cNvPr>
              <p:cNvSpPr/>
              <p:nvPr/>
            </p:nvSpPr>
            <p:spPr>
              <a:xfrm>
                <a:off x="8627013" y="4646614"/>
                <a:ext cx="5236232" cy="5215940"/>
              </a:xfrm>
              <a:custGeom>
                <a:avLst/>
                <a:gdLst>
                  <a:gd name="connsiteX0" fmla="*/ 5175476 w 5236232"/>
                  <a:gd name="connsiteY0" fmla="*/ 3778815 h 5215940"/>
                  <a:gd name="connsiteX1" fmla="*/ 5021393 w 5236232"/>
                  <a:gd name="connsiteY1" fmla="*/ 3837833 h 5215940"/>
                  <a:gd name="connsiteX2" fmla="*/ 4949095 w 5236232"/>
                  <a:gd name="connsiteY2" fmla="*/ 3789669 h 5215940"/>
                  <a:gd name="connsiteX3" fmla="*/ 4871085 w 5236232"/>
                  <a:gd name="connsiteY3" fmla="*/ 3731740 h 5215940"/>
                  <a:gd name="connsiteX4" fmla="*/ 4732026 w 5236232"/>
                  <a:gd name="connsiteY4" fmla="*/ 3581788 h 5215940"/>
                  <a:gd name="connsiteX5" fmla="*/ 4663536 w 5236232"/>
                  <a:gd name="connsiteY5" fmla="*/ 3547590 h 5215940"/>
                  <a:gd name="connsiteX6" fmla="*/ 4658228 w 5236232"/>
                  <a:gd name="connsiteY6" fmla="*/ 3515589 h 5215940"/>
                  <a:gd name="connsiteX7" fmla="*/ 4652705 w 5236232"/>
                  <a:gd name="connsiteY7" fmla="*/ 3479250 h 5215940"/>
                  <a:gd name="connsiteX8" fmla="*/ 4683111 w 5236232"/>
                  <a:gd name="connsiteY8" fmla="*/ 3479250 h 5215940"/>
                  <a:gd name="connsiteX9" fmla="*/ 4663236 w 5236232"/>
                  <a:gd name="connsiteY9" fmla="*/ 3468048 h 5215940"/>
                  <a:gd name="connsiteX10" fmla="*/ 4637499 w 5236232"/>
                  <a:gd name="connsiteY10" fmla="*/ 3409590 h 5215940"/>
                  <a:gd name="connsiteX11" fmla="*/ 4601966 w 5236232"/>
                  <a:gd name="connsiteY11" fmla="*/ 3516695 h 5215940"/>
                  <a:gd name="connsiteX12" fmla="*/ 4537978 w 5236232"/>
                  <a:gd name="connsiteY12" fmla="*/ 3495097 h 5215940"/>
                  <a:gd name="connsiteX13" fmla="*/ 4549875 w 5236232"/>
                  <a:gd name="connsiteY13" fmla="*/ 3453545 h 5215940"/>
                  <a:gd name="connsiteX14" fmla="*/ 4525323 w 5236232"/>
                  <a:gd name="connsiteY14" fmla="*/ 3386666 h 5215940"/>
                  <a:gd name="connsiteX15" fmla="*/ 4488921 w 5236232"/>
                  <a:gd name="connsiteY15" fmla="*/ 3492664 h 5215940"/>
                  <a:gd name="connsiteX16" fmla="*/ 4400034 w 5236232"/>
                  <a:gd name="connsiteY16" fmla="*/ 3502941 h 5215940"/>
                  <a:gd name="connsiteX17" fmla="*/ 4294573 w 5236232"/>
                  <a:gd name="connsiteY17" fmla="*/ 3494947 h 5215940"/>
                  <a:gd name="connsiteX18" fmla="*/ 4258771 w 5236232"/>
                  <a:gd name="connsiteY18" fmla="*/ 3387432 h 5215940"/>
                  <a:gd name="connsiteX19" fmla="*/ 4225213 w 5236232"/>
                  <a:gd name="connsiteY19" fmla="*/ 3251359 h 5215940"/>
                  <a:gd name="connsiteX20" fmla="*/ 4351174 w 5236232"/>
                  <a:gd name="connsiteY20" fmla="*/ 3188059 h 5215940"/>
                  <a:gd name="connsiteX21" fmla="*/ 4615679 w 5236232"/>
                  <a:gd name="connsiteY21" fmla="*/ 3091975 h 5215940"/>
                  <a:gd name="connsiteX22" fmla="*/ 4756460 w 5236232"/>
                  <a:gd name="connsiteY22" fmla="*/ 3262988 h 5215940"/>
                  <a:gd name="connsiteX23" fmla="*/ 4925727 w 5236232"/>
                  <a:gd name="connsiteY23" fmla="*/ 3432555 h 5215940"/>
                  <a:gd name="connsiteX24" fmla="*/ 5093051 w 5236232"/>
                  <a:gd name="connsiteY24" fmla="*/ 3619004 h 5215940"/>
                  <a:gd name="connsiteX25" fmla="*/ 5161446 w 5236232"/>
                  <a:gd name="connsiteY25" fmla="*/ 3703917 h 5215940"/>
                  <a:gd name="connsiteX26" fmla="*/ 5175476 w 5236232"/>
                  <a:gd name="connsiteY26" fmla="*/ 3778815 h 5215940"/>
                  <a:gd name="connsiteX27" fmla="*/ 2695262 w 5236232"/>
                  <a:gd name="connsiteY27" fmla="*/ 2708618 h 5215940"/>
                  <a:gd name="connsiteX28" fmla="*/ 2724159 w 5236232"/>
                  <a:gd name="connsiteY28" fmla="*/ 2731614 h 5215940"/>
                  <a:gd name="connsiteX29" fmla="*/ 2695262 w 5236232"/>
                  <a:gd name="connsiteY29" fmla="*/ 2708618 h 5215940"/>
                  <a:gd name="connsiteX30" fmla="*/ 2477862 w 5236232"/>
                  <a:gd name="connsiteY30" fmla="*/ 3254535 h 5215940"/>
                  <a:gd name="connsiteX31" fmla="*/ 2477862 w 5236232"/>
                  <a:gd name="connsiteY31" fmla="*/ 3205036 h 5215940"/>
                  <a:gd name="connsiteX32" fmla="*/ 2477862 w 5236232"/>
                  <a:gd name="connsiteY32" fmla="*/ 3254535 h 5215940"/>
                  <a:gd name="connsiteX33" fmla="*/ 2471819 w 5236232"/>
                  <a:gd name="connsiteY33" fmla="*/ 3328255 h 5215940"/>
                  <a:gd name="connsiteX34" fmla="*/ 2477546 w 5236232"/>
                  <a:gd name="connsiteY34" fmla="*/ 3264141 h 5215940"/>
                  <a:gd name="connsiteX35" fmla="*/ 2471819 w 5236232"/>
                  <a:gd name="connsiteY35" fmla="*/ 3328255 h 5215940"/>
                  <a:gd name="connsiteX36" fmla="*/ 2578101 w 5236232"/>
                  <a:gd name="connsiteY36" fmla="*/ 4834112 h 5215940"/>
                  <a:gd name="connsiteX37" fmla="*/ 2654886 w 5236232"/>
                  <a:gd name="connsiteY37" fmla="*/ 4838410 h 5215940"/>
                  <a:gd name="connsiteX38" fmla="*/ 2677574 w 5236232"/>
                  <a:gd name="connsiteY38" fmla="*/ 4934715 h 5215940"/>
                  <a:gd name="connsiteX39" fmla="*/ 2698524 w 5236232"/>
                  <a:gd name="connsiteY39" fmla="*/ 5057642 h 5215940"/>
                  <a:gd name="connsiteX40" fmla="*/ 2677574 w 5236232"/>
                  <a:gd name="connsiteY40" fmla="*/ 5122207 h 5215940"/>
                  <a:gd name="connsiteX41" fmla="*/ 2521437 w 5236232"/>
                  <a:gd name="connsiteY41" fmla="*/ 5113730 h 5215940"/>
                  <a:gd name="connsiteX42" fmla="*/ 2243549 w 5236232"/>
                  <a:gd name="connsiteY42" fmla="*/ 5102536 h 5215940"/>
                  <a:gd name="connsiteX43" fmla="*/ 1974224 w 5236232"/>
                  <a:gd name="connsiteY43" fmla="*/ 5111503 h 5215940"/>
                  <a:gd name="connsiteX44" fmla="*/ 1854330 w 5236232"/>
                  <a:gd name="connsiteY44" fmla="*/ 5129925 h 5215940"/>
                  <a:gd name="connsiteX45" fmla="*/ 1757741 w 5236232"/>
                  <a:gd name="connsiteY45" fmla="*/ 5130612 h 5215940"/>
                  <a:gd name="connsiteX46" fmla="*/ 1807082 w 5236232"/>
                  <a:gd name="connsiteY46" fmla="*/ 4997020 h 5215940"/>
                  <a:gd name="connsiteX47" fmla="*/ 1981816 w 5236232"/>
                  <a:gd name="connsiteY47" fmla="*/ 4908804 h 5215940"/>
                  <a:gd name="connsiteX48" fmla="*/ 2091859 w 5236232"/>
                  <a:gd name="connsiteY48" fmla="*/ 4902461 h 5215940"/>
                  <a:gd name="connsiteX49" fmla="*/ 2137930 w 5236232"/>
                  <a:gd name="connsiteY49" fmla="*/ 4973234 h 5215940"/>
                  <a:gd name="connsiteX50" fmla="*/ 2124508 w 5236232"/>
                  <a:gd name="connsiteY50" fmla="*/ 4883975 h 5215940"/>
                  <a:gd name="connsiteX51" fmla="*/ 2223649 w 5236232"/>
                  <a:gd name="connsiteY51" fmla="*/ 4931121 h 5215940"/>
                  <a:gd name="connsiteX52" fmla="*/ 2266387 w 5236232"/>
                  <a:gd name="connsiteY52" fmla="*/ 4951115 h 5215940"/>
                  <a:gd name="connsiteX53" fmla="*/ 2255477 w 5236232"/>
                  <a:gd name="connsiteY53" fmla="*/ 4898866 h 5215940"/>
                  <a:gd name="connsiteX54" fmla="*/ 2242901 w 5236232"/>
                  <a:gd name="connsiteY54" fmla="*/ 4848679 h 5215940"/>
                  <a:gd name="connsiteX55" fmla="*/ 2310072 w 5236232"/>
                  <a:gd name="connsiteY55" fmla="*/ 4811646 h 5215940"/>
                  <a:gd name="connsiteX56" fmla="*/ 2415754 w 5236232"/>
                  <a:gd name="connsiteY56" fmla="*/ 4823172 h 5215940"/>
                  <a:gd name="connsiteX57" fmla="*/ 2578101 w 5236232"/>
                  <a:gd name="connsiteY57" fmla="*/ 4834112 h 5215940"/>
                  <a:gd name="connsiteX58" fmla="*/ 2220782 w 5236232"/>
                  <a:gd name="connsiteY58" fmla="*/ 2261092 h 5215940"/>
                  <a:gd name="connsiteX59" fmla="*/ 2009749 w 5236232"/>
                  <a:gd name="connsiteY59" fmla="*/ 2264734 h 5215940"/>
                  <a:gd name="connsiteX60" fmla="*/ 1818442 w 5236232"/>
                  <a:gd name="connsiteY60" fmla="*/ 2319771 h 5215940"/>
                  <a:gd name="connsiteX61" fmla="*/ 2178155 w 5236232"/>
                  <a:gd name="connsiteY61" fmla="*/ 1717521 h 5215940"/>
                  <a:gd name="connsiteX62" fmla="*/ 2408479 w 5236232"/>
                  <a:gd name="connsiteY62" fmla="*/ 1445392 h 5215940"/>
                  <a:gd name="connsiteX63" fmla="*/ 2521010 w 5236232"/>
                  <a:gd name="connsiteY63" fmla="*/ 1325601 h 5215940"/>
                  <a:gd name="connsiteX64" fmla="*/ 2619575 w 5236232"/>
                  <a:gd name="connsiteY64" fmla="*/ 1203843 h 5215940"/>
                  <a:gd name="connsiteX65" fmla="*/ 2753048 w 5236232"/>
                  <a:gd name="connsiteY65" fmla="*/ 1198780 h 5215940"/>
                  <a:gd name="connsiteX66" fmla="*/ 2891467 w 5236232"/>
                  <a:gd name="connsiteY66" fmla="*/ 1189869 h 5215940"/>
                  <a:gd name="connsiteX67" fmla="*/ 2892178 w 5236232"/>
                  <a:gd name="connsiteY67" fmla="*/ 1150575 h 5215940"/>
                  <a:gd name="connsiteX68" fmla="*/ 2756603 w 5236232"/>
                  <a:gd name="connsiteY68" fmla="*/ 1149951 h 5215940"/>
                  <a:gd name="connsiteX69" fmla="*/ 2403652 w 5236232"/>
                  <a:gd name="connsiteY69" fmla="*/ 1131174 h 5215940"/>
                  <a:gd name="connsiteX70" fmla="*/ 2313208 w 5236232"/>
                  <a:gd name="connsiteY70" fmla="*/ 1141688 h 5215940"/>
                  <a:gd name="connsiteX71" fmla="*/ 2293127 w 5236232"/>
                  <a:gd name="connsiteY71" fmla="*/ 1133354 h 5215940"/>
                  <a:gd name="connsiteX72" fmla="*/ 2280243 w 5236232"/>
                  <a:gd name="connsiteY72" fmla="*/ 1105555 h 5215940"/>
                  <a:gd name="connsiteX73" fmla="*/ 2301833 w 5236232"/>
                  <a:gd name="connsiteY73" fmla="*/ 953265 h 5215940"/>
                  <a:gd name="connsiteX74" fmla="*/ 2312529 w 5236232"/>
                  <a:gd name="connsiteY74" fmla="*/ 826356 h 5215940"/>
                  <a:gd name="connsiteX75" fmla="*/ 2384148 w 5236232"/>
                  <a:gd name="connsiteY75" fmla="*/ 780964 h 5215940"/>
                  <a:gd name="connsiteX76" fmla="*/ 2669311 w 5236232"/>
                  <a:gd name="connsiteY76" fmla="*/ 756499 h 5215940"/>
                  <a:gd name="connsiteX77" fmla="*/ 3323019 w 5236232"/>
                  <a:gd name="connsiteY77" fmla="*/ 755812 h 5215940"/>
                  <a:gd name="connsiteX78" fmla="*/ 3564261 w 5236232"/>
                  <a:gd name="connsiteY78" fmla="*/ 838300 h 5215940"/>
                  <a:gd name="connsiteX79" fmla="*/ 3599880 w 5236232"/>
                  <a:gd name="connsiteY79" fmla="*/ 892318 h 5215940"/>
                  <a:gd name="connsiteX80" fmla="*/ 3531824 w 5236232"/>
                  <a:gd name="connsiteY80" fmla="*/ 966552 h 5215940"/>
                  <a:gd name="connsiteX81" fmla="*/ 3140623 w 5236232"/>
                  <a:gd name="connsiteY81" fmla="*/ 1406178 h 5215940"/>
                  <a:gd name="connsiteX82" fmla="*/ 2889689 w 5236232"/>
                  <a:gd name="connsiteY82" fmla="*/ 2108691 h 5215940"/>
                  <a:gd name="connsiteX83" fmla="*/ 2816111 w 5236232"/>
                  <a:gd name="connsiteY83" fmla="*/ 2205929 h 5215940"/>
                  <a:gd name="connsiteX84" fmla="*/ 2638099 w 5236232"/>
                  <a:gd name="connsiteY84" fmla="*/ 2238357 h 5215940"/>
                  <a:gd name="connsiteX85" fmla="*/ 2220782 w 5236232"/>
                  <a:gd name="connsiteY85" fmla="*/ 2261092 h 5215940"/>
                  <a:gd name="connsiteX86" fmla="*/ 2267856 w 5236232"/>
                  <a:gd name="connsiteY86" fmla="*/ 818922 h 5215940"/>
                  <a:gd name="connsiteX87" fmla="*/ 2241368 w 5236232"/>
                  <a:gd name="connsiteY87" fmla="*/ 1057193 h 5215940"/>
                  <a:gd name="connsiteX88" fmla="*/ 2205883 w 5236232"/>
                  <a:gd name="connsiteY88" fmla="*/ 1109221 h 5215940"/>
                  <a:gd name="connsiteX89" fmla="*/ 2091582 w 5236232"/>
                  <a:gd name="connsiteY89" fmla="*/ 1131292 h 5215940"/>
                  <a:gd name="connsiteX90" fmla="*/ 1548754 w 5236232"/>
                  <a:gd name="connsiteY90" fmla="*/ 1274814 h 5215940"/>
                  <a:gd name="connsiteX91" fmla="*/ 1024498 w 5236232"/>
                  <a:gd name="connsiteY91" fmla="*/ 1427895 h 5215940"/>
                  <a:gd name="connsiteX92" fmla="*/ 788171 w 5236232"/>
                  <a:gd name="connsiteY92" fmla="*/ 1494078 h 5215940"/>
                  <a:gd name="connsiteX93" fmla="*/ 716157 w 5236232"/>
                  <a:gd name="connsiteY93" fmla="*/ 1674160 h 5215940"/>
                  <a:gd name="connsiteX94" fmla="*/ 668032 w 5236232"/>
                  <a:gd name="connsiteY94" fmla="*/ 1963755 h 5215940"/>
                  <a:gd name="connsiteX95" fmla="*/ 659469 w 5236232"/>
                  <a:gd name="connsiteY95" fmla="*/ 2104149 h 5215940"/>
                  <a:gd name="connsiteX96" fmla="*/ 638945 w 5236232"/>
                  <a:gd name="connsiteY96" fmla="*/ 2221981 h 5215940"/>
                  <a:gd name="connsiteX97" fmla="*/ 548849 w 5236232"/>
                  <a:gd name="connsiteY97" fmla="*/ 1970904 h 5215940"/>
                  <a:gd name="connsiteX98" fmla="*/ 544251 w 5236232"/>
                  <a:gd name="connsiteY98" fmla="*/ 1841531 h 5215940"/>
                  <a:gd name="connsiteX99" fmla="*/ 521208 w 5236232"/>
                  <a:gd name="connsiteY99" fmla="*/ 1722538 h 5215940"/>
                  <a:gd name="connsiteX100" fmla="*/ 401978 w 5236232"/>
                  <a:gd name="connsiteY100" fmla="*/ 1939108 h 5215940"/>
                  <a:gd name="connsiteX101" fmla="*/ 373120 w 5236232"/>
                  <a:gd name="connsiteY101" fmla="*/ 2075718 h 5215940"/>
                  <a:gd name="connsiteX102" fmla="*/ 335834 w 5236232"/>
                  <a:gd name="connsiteY102" fmla="*/ 2176312 h 5215940"/>
                  <a:gd name="connsiteX103" fmla="*/ 291327 w 5236232"/>
                  <a:gd name="connsiteY103" fmla="*/ 2010466 h 5215940"/>
                  <a:gd name="connsiteX104" fmla="*/ 289486 w 5236232"/>
                  <a:gd name="connsiteY104" fmla="*/ 1865570 h 5215940"/>
                  <a:gd name="connsiteX105" fmla="*/ 293049 w 5236232"/>
                  <a:gd name="connsiteY105" fmla="*/ 1757976 h 5215940"/>
                  <a:gd name="connsiteX106" fmla="*/ 221509 w 5236232"/>
                  <a:gd name="connsiteY106" fmla="*/ 1794449 h 5215940"/>
                  <a:gd name="connsiteX107" fmla="*/ 141137 w 5236232"/>
                  <a:gd name="connsiteY107" fmla="*/ 2042871 h 5215940"/>
                  <a:gd name="connsiteX108" fmla="*/ 105044 w 5236232"/>
                  <a:gd name="connsiteY108" fmla="*/ 2103122 h 5215940"/>
                  <a:gd name="connsiteX109" fmla="*/ 82861 w 5236232"/>
                  <a:gd name="connsiteY109" fmla="*/ 2042950 h 5215940"/>
                  <a:gd name="connsiteX110" fmla="*/ 59304 w 5236232"/>
                  <a:gd name="connsiteY110" fmla="*/ 1802396 h 5215940"/>
                  <a:gd name="connsiteX111" fmla="*/ 135702 w 5236232"/>
                  <a:gd name="connsiteY111" fmla="*/ 1565602 h 5215940"/>
                  <a:gd name="connsiteX112" fmla="*/ 524384 w 5236232"/>
                  <a:gd name="connsiteY112" fmla="*/ 1250459 h 5215940"/>
                  <a:gd name="connsiteX113" fmla="*/ 1056034 w 5236232"/>
                  <a:gd name="connsiteY113" fmla="*/ 1031598 h 5215940"/>
                  <a:gd name="connsiteX114" fmla="*/ 1729152 w 5236232"/>
                  <a:gd name="connsiteY114" fmla="*/ 865578 h 5215940"/>
                  <a:gd name="connsiteX115" fmla="*/ 2078958 w 5236232"/>
                  <a:gd name="connsiteY115" fmla="*/ 818914 h 5215940"/>
                  <a:gd name="connsiteX116" fmla="*/ 2201585 w 5236232"/>
                  <a:gd name="connsiteY116" fmla="*/ 804592 h 5215940"/>
                  <a:gd name="connsiteX117" fmla="*/ 2267856 w 5236232"/>
                  <a:gd name="connsiteY117" fmla="*/ 818922 h 5215940"/>
                  <a:gd name="connsiteX118" fmla="*/ 2386028 w 5236232"/>
                  <a:gd name="connsiteY118" fmla="*/ 562379 h 5215940"/>
                  <a:gd name="connsiteX119" fmla="*/ 2212392 w 5236232"/>
                  <a:gd name="connsiteY119" fmla="*/ 523126 h 5215940"/>
                  <a:gd name="connsiteX120" fmla="*/ 2012403 w 5236232"/>
                  <a:gd name="connsiteY120" fmla="*/ 474811 h 5215940"/>
                  <a:gd name="connsiteX121" fmla="*/ 1618216 w 5236232"/>
                  <a:gd name="connsiteY121" fmla="*/ 390024 h 5215940"/>
                  <a:gd name="connsiteX122" fmla="*/ 1447172 w 5236232"/>
                  <a:gd name="connsiteY122" fmla="*/ 353061 h 5215940"/>
                  <a:gd name="connsiteX123" fmla="*/ 1258637 w 5236232"/>
                  <a:gd name="connsiteY123" fmla="*/ 338091 h 5215940"/>
                  <a:gd name="connsiteX124" fmla="*/ 1089995 w 5236232"/>
                  <a:gd name="connsiteY124" fmla="*/ 545205 h 5215940"/>
                  <a:gd name="connsiteX125" fmla="*/ 1008288 w 5236232"/>
                  <a:gd name="connsiteY125" fmla="*/ 714836 h 5215940"/>
                  <a:gd name="connsiteX126" fmla="*/ 950817 w 5236232"/>
                  <a:gd name="connsiteY126" fmla="*/ 747785 h 5215940"/>
                  <a:gd name="connsiteX127" fmla="*/ 918184 w 5236232"/>
                  <a:gd name="connsiteY127" fmla="*/ 643249 h 5215940"/>
                  <a:gd name="connsiteX128" fmla="*/ 948140 w 5236232"/>
                  <a:gd name="connsiteY128" fmla="*/ 498455 h 5215940"/>
                  <a:gd name="connsiteX129" fmla="*/ 928532 w 5236232"/>
                  <a:gd name="connsiteY129" fmla="*/ 371112 h 5215940"/>
                  <a:gd name="connsiteX130" fmla="*/ 853051 w 5236232"/>
                  <a:gd name="connsiteY130" fmla="*/ 516759 h 5215940"/>
                  <a:gd name="connsiteX131" fmla="*/ 817636 w 5236232"/>
                  <a:gd name="connsiteY131" fmla="*/ 592817 h 5215940"/>
                  <a:gd name="connsiteX132" fmla="*/ 700760 w 5236232"/>
                  <a:gd name="connsiteY132" fmla="*/ 723146 h 5215940"/>
                  <a:gd name="connsiteX133" fmla="*/ 710524 w 5236232"/>
                  <a:gd name="connsiteY133" fmla="*/ 462756 h 5215940"/>
                  <a:gd name="connsiteX134" fmla="*/ 729515 w 5236232"/>
                  <a:gd name="connsiteY134" fmla="*/ 280241 h 5215940"/>
                  <a:gd name="connsiteX135" fmla="*/ 661128 w 5236232"/>
                  <a:gd name="connsiteY135" fmla="*/ 358630 h 5215940"/>
                  <a:gd name="connsiteX136" fmla="*/ 587992 w 5236232"/>
                  <a:gd name="connsiteY136" fmla="*/ 472607 h 5215940"/>
                  <a:gd name="connsiteX137" fmla="*/ 527678 w 5236232"/>
                  <a:gd name="connsiteY137" fmla="*/ 596356 h 5215940"/>
                  <a:gd name="connsiteX138" fmla="*/ 464377 w 5236232"/>
                  <a:gd name="connsiteY138" fmla="*/ 625261 h 5215940"/>
                  <a:gd name="connsiteX139" fmla="*/ 455309 w 5236232"/>
                  <a:gd name="connsiteY139" fmla="*/ 453577 h 5215940"/>
                  <a:gd name="connsiteX140" fmla="*/ 543027 w 5236232"/>
                  <a:gd name="connsiteY140" fmla="*/ 247584 h 5215940"/>
                  <a:gd name="connsiteX141" fmla="*/ 834621 w 5236232"/>
                  <a:gd name="connsiteY141" fmla="*/ 112515 h 5215940"/>
                  <a:gd name="connsiteX142" fmla="*/ 1237529 w 5236232"/>
                  <a:gd name="connsiteY142" fmla="*/ 109505 h 5215940"/>
                  <a:gd name="connsiteX143" fmla="*/ 1685371 w 5236232"/>
                  <a:gd name="connsiteY143" fmla="*/ 170657 h 5215940"/>
                  <a:gd name="connsiteX144" fmla="*/ 2132455 w 5236232"/>
                  <a:gd name="connsiteY144" fmla="*/ 272144 h 5215940"/>
                  <a:gd name="connsiteX145" fmla="*/ 2340873 w 5236232"/>
                  <a:gd name="connsiteY145" fmla="*/ 330531 h 5215940"/>
                  <a:gd name="connsiteX146" fmla="*/ 2559560 w 5236232"/>
                  <a:gd name="connsiteY146" fmla="*/ 401107 h 5215940"/>
                  <a:gd name="connsiteX147" fmla="*/ 2480587 w 5236232"/>
                  <a:gd name="connsiteY147" fmla="*/ 598173 h 5215940"/>
                  <a:gd name="connsiteX148" fmla="*/ 2386028 w 5236232"/>
                  <a:gd name="connsiteY148" fmla="*/ 562379 h 5215940"/>
                  <a:gd name="connsiteX149" fmla="*/ 3676231 w 5236232"/>
                  <a:gd name="connsiteY149" fmla="*/ 743385 h 5215940"/>
                  <a:gd name="connsiteX150" fmla="*/ 3733235 w 5236232"/>
                  <a:gd name="connsiteY150" fmla="*/ 696903 h 5215940"/>
                  <a:gd name="connsiteX151" fmla="*/ 3721875 w 5236232"/>
                  <a:gd name="connsiteY151" fmla="*/ 620648 h 5215940"/>
                  <a:gd name="connsiteX152" fmla="*/ 3715437 w 5236232"/>
                  <a:gd name="connsiteY152" fmla="*/ 418700 h 5215940"/>
                  <a:gd name="connsiteX153" fmla="*/ 3816475 w 5236232"/>
                  <a:gd name="connsiteY153" fmla="*/ 474013 h 5215940"/>
                  <a:gd name="connsiteX154" fmla="*/ 3767820 w 5236232"/>
                  <a:gd name="connsiteY154" fmla="*/ 377076 h 5215940"/>
                  <a:gd name="connsiteX155" fmla="*/ 3889278 w 5236232"/>
                  <a:gd name="connsiteY155" fmla="*/ 333841 h 5215940"/>
                  <a:gd name="connsiteX156" fmla="*/ 3959277 w 5236232"/>
                  <a:gd name="connsiteY156" fmla="*/ 387488 h 5215940"/>
                  <a:gd name="connsiteX157" fmla="*/ 4081707 w 5236232"/>
                  <a:gd name="connsiteY157" fmla="*/ 393887 h 5215940"/>
                  <a:gd name="connsiteX158" fmla="*/ 4129911 w 5236232"/>
                  <a:gd name="connsiteY158" fmla="*/ 410199 h 5215940"/>
                  <a:gd name="connsiteX159" fmla="*/ 4148949 w 5236232"/>
                  <a:gd name="connsiteY159" fmla="*/ 469424 h 5215940"/>
                  <a:gd name="connsiteX160" fmla="*/ 4154929 w 5236232"/>
                  <a:gd name="connsiteY160" fmla="*/ 617361 h 5215940"/>
                  <a:gd name="connsiteX161" fmla="*/ 4019165 w 5236232"/>
                  <a:gd name="connsiteY161" fmla="*/ 661900 h 5215940"/>
                  <a:gd name="connsiteX162" fmla="*/ 4060370 w 5236232"/>
                  <a:gd name="connsiteY162" fmla="*/ 695379 h 5215940"/>
                  <a:gd name="connsiteX163" fmla="*/ 4099789 w 5236232"/>
                  <a:gd name="connsiteY163" fmla="*/ 749144 h 5215940"/>
                  <a:gd name="connsiteX164" fmla="*/ 4105264 w 5236232"/>
                  <a:gd name="connsiteY164" fmla="*/ 800903 h 5215940"/>
                  <a:gd name="connsiteX165" fmla="*/ 4047675 w 5236232"/>
                  <a:gd name="connsiteY165" fmla="*/ 791234 h 5215940"/>
                  <a:gd name="connsiteX166" fmla="*/ 4011313 w 5236232"/>
                  <a:gd name="connsiteY166" fmla="*/ 724750 h 5215940"/>
                  <a:gd name="connsiteX167" fmla="*/ 3976957 w 5236232"/>
                  <a:gd name="connsiteY167" fmla="*/ 744491 h 5215940"/>
                  <a:gd name="connsiteX168" fmla="*/ 3925988 w 5236232"/>
                  <a:gd name="connsiteY168" fmla="*/ 774874 h 5215940"/>
                  <a:gd name="connsiteX169" fmla="*/ 3787641 w 5236232"/>
                  <a:gd name="connsiteY169" fmla="*/ 802894 h 5215940"/>
                  <a:gd name="connsiteX170" fmla="*/ 3720059 w 5236232"/>
                  <a:gd name="connsiteY170" fmla="*/ 826854 h 5215940"/>
                  <a:gd name="connsiteX171" fmla="*/ 3665851 w 5236232"/>
                  <a:gd name="connsiteY171" fmla="*/ 851605 h 5215940"/>
                  <a:gd name="connsiteX172" fmla="*/ 3602788 w 5236232"/>
                  <a:gd name="connsiteY172" fmla="*/ 784274 h 5215940"/>
                  <a:gd name="connsiteX173" fmla="*/ 3676231 w 5236232"/>
                  <a:gd name="connsiteY173" fmla="*/ 743385 h 5215940"/>
                  <a:gd name="connsiteX174" fmla="*/ 5209003 w 5236232"/>
                  <a:gd name="connsiteY174" fmla="*/ 3666457 h 5215940"/>
                  <a:gd name="connsiteX175" fmla="*/ 5005649 w 5236232"/>
                  <a:gd name="connsiteY175" fmla="*/ 3401604 h 5215940"/>
                  <a:gd name="connsiteX176" fmla="*/ 4778176 w 5236232"/>
                  <a:gd name="connsiteY176" fmla="*/ 3164921 h 5215940"/>
                  <a:gd name="connsiteX177" fmla="*/ 4665677 w 5236232"/>
                  <a:gd name="connsiteY177" fmla="*/ 3056355 h 5215940"/>
                  <a:gd name="connsiteX178" fmla="*/ 4575746 w 5236232"/>
                  <a:gd name="connsiteY178" fmla="*/ 3042578 h 5215940"/>
                  <a:gd name="connsiteX179" fmla="*/ 4269183 w 5236232"/>
                  <a:gd name="connsiteY179" fmla="*/ 3154517 h 5215940"/>
                  <a:gd name="connsiteX180" fmla="*/ 3996232 w 5236232"/>
                  <a:gd name="connsiteY180" fmla="*/ 3274118 h 5215940"/>
                  <a:gd name="connsiteX181" fmla="*/ 3687093 w 5236232"/>
                  <a:gd name="connsiteY181" fmla="*/ 3299832 h 5215940"/>
                  <a:gd name="connsiteX182" fmla="*/ 3380182 w 5236232"/>
                  <a:gd name="connsiteY182" fmla="*/ 3239249 h 5215940"/>
                  <a:gd name="connsiteX183" fmla="*/ 3103408 w 5236232"/>
                  <a:gd name="connsiteY183" fmla="*/ 3120840 h 5215940"/>
                  <a:gd name="connsiteX184" fmla="*/ 2890313 w 5236232"/>
                  <a:gd name="connsiteY184" fmla="*/ 2878912 h 5215940"/>
                  <a:gd name="connsiteX185" fmla="*/ 2807556 w 5236232"/>
                  <a:gd name="connsiteY185" fmla="*/ 2739782 h 5215940"/>
                  <a:gd name="connsiteX186" fmla="*/ 2744990 w 5236232"/>
                  <a:gd name="connsiteY186" fmla="*/ 2611033 h 5215940"/>
                  <a:gd name="connsiteX187" fmla="*/ 2723005 w 5236232"/>
                  <a:gd name="connsiteY187" fmla="*/ 2645357 h 5215940"/>
                  <a:gd name="connsiteX188" fmla="*/ 2730929 w 5236232"/>
                  <a:gd name="connsiteY188" fmla="*/ 2656014 h 5215940"/>
                  <a:gd name="connsiteX189" fmla="*/ 2709781 w 5236232"/>
                  <a:gd name="connsiteY189" fmla="*/ 2679208 h 5215940"/>
                  <a:gd name="connsiteX190" fmla="*/ 2691083 w 5236232"/>
                  <a:gd name="connsiteY190" fmla="*/ 2715910 h 5215940"/>
                  <a:gd name="connsiteX191" fmla="*/ 2656198 w 5236232"/>
                  <a:gd name="connsiteY191" fmla="*/ 2764501 h 5215940"/>
                  <a:gd name="connsiteX192" fmla="*/ 2643368 w 5236232"/>
                  <a:gd name="connsiteY192" fmla="*/ 2807286 h 5215940"/>
                  <a:gd name="connsiteX193" fmla="*/ 2627948 w 5236232"/>
                  <a:gd name="connsiteY193" fmla="*/ 2802317 h 5215940"/>
                  <a:gd name="connsiteX194" fmla="*/ 2621510 w 5236232"/>
                  <a:gd name="connsiteY194" fmla="*/ 2844027 h 5215940"/>
                  <a:gd name="connsiteX195" fmla="*/ 2613294 w 5236232"/>
                  <a:gd name="connsiteY195" fmla="*/ 2863286 h 5215940"/>
                  <a:gd name="connsiteX196" fmla="*/ 2582098 w 5236232"/>
                  <a:gd name="connsiteY196" fmla="*/ 2903804 h 5215940"/>
                  <a:gd name="connsiteX197" fmla="*/ 2571955 w 5236232"/>
                  <a:gd name="connsiteY197" fmla="*/ 2955223 h 5215940"/>
                  <a:gd name="connsiteX198" fmla="*/ 2549891 w 5236232"/>
                  <a:gd name="connsiteY198" fmla="*/ 2924730 h 5215940"/>
                  <a:gd name="connsiteX199" fmla="*/ 2557886 w 5236232"/>
                  <a:gd name="connsiteY199" fmla="*/ 2951811 h 5215940"/>
                  <a:gd name="connsiteX200" fmla="*/ 2569372 w 5236232"/>
                  <a:gd name="connsiteY200" fmla="*/ 2969403 h 5215940"/>
                  <a:gd name="connsiteX201" fmla="*/ 2554039 w 5236232"/>
                  <a:gd name="connsiteY201" fmla="*/ 2984397 h 5215940"/>
                  <a:gd name="connsiteX202" fmla="*/ 2553423 w 5236232"/>
                  <a:gd name="connsiteY202" fmla="*/ 3016146 h 5215940"/>
                  <a:gd name="connsiteX203" fmla="*/ 2534297 w 5236232"/>
                  <a:gd name="connsiteY203" fmla="*/ 3040469 h 5215940"/>
                  <a:gd name="connsiteX204" fmla="*/ 2539479 w 5236232"/>
                  <a:gd name="connsiteY204" fmla="*/ 3059689 h 5215940"/>
                  <a:gd name="connsiteX205" fmla="*/ 2527725 w 5236232"/>
                  <a:gd name="connsiteY205" fmla="*/ 3079920 h 5215940"/>
                  <a:gd name="connsiteX206" fmla="*/ 2514098 w 5236232"/>
                  <a:gd name="connsiteY206" fmla="*/ 3130217 h 5215940"/>
                  <a:gd name="connsiteX207" fmla="*/ 2502659 w 5236232"/>
                  <a:gd name="connsiteY207" fmla="*/ 3149698 h 5215940"/>
                  <a:gd name="connsiteX208" fmla="*/ 2500921 w 5236232"/>
                  <a:gd name="connsiteY208" fmla="*/ 3177671 h 5215940"/>
                  <a:gd name="connsiteX209" fmla="*/ 2484592 w 5236232"/>
                  <a:gd name="connsiteY209" fmla="*/ 3143165 h 5215940"/>
                  <a:gd name="connsiteX210" fmla="*/ 2579357 w 5236232"/>
                  <a:gd name="connsiteY210" fmla="*/ 2823796 h 5215940"/>
                  <a:gd name="connsiteX211" fmla="*/ 2641812 w 5236232"/>
                  <a:gd name="connsiteY211" fmla="*/ 2674373 h 5215940"/>
                  <a:gd name="connsiteX212" fmla="*/ 2678988 w 5236232"/>
                  <a:gd name="connsiteY212" fmla="*/ 2620442 h 5215940"/>
                  <a:gd name="connsiteX213" fmla="*/ 2746847 w 5236232"/>
                  <a:gd name="connsiteY213" fmla="*/ 2573478 h 5215940"/>
                  <a:gd name="connsiteX214" fmla="*/ 2763215 w 5236232"/>
                  <a:gd name="connsiteY214" fmla="*/ 2562181 h 5215940"/>
                  <a:gd name="connsiteX215" fmla="*/ 2762804 w 5236232"/>
                  <a:gd name="connsiteY215" fmla="*/ 2540979 h 5215940"/>
                  <a:gd name="connsiteX216" fmla="*/ 2775475 w 5236232"/>
                  <a:gd name="connsiteY216" fmla="*/ 2524982 h 5215940"/>
                  <a:gd name="connsiteX217" fmla="*/ 2781400 w 5236232"/>
                  <a:gd name="connsiteY217" fmla="*/ 2491566 h 5215940"/>
                  <a:gd name="connsiteX218" fmla="*/ 2818939 w 5236232"/>
                  <a:gd name="connsiteY218" fmla="*/ 2455401 h 5215940"/>
                  <a:gd name="connsiteX219" fmla="*/ 2827116 w 5236232"/>
                  <a:gd name="connsiteY219" fmla="*/ 2427333 h 5215940"/>
                  <a:gd name="connsiteX220" fmla="*/ 2851778 w 5236232"/>
                  <a:gd name="connsiteY220" fmla="*/ 2404432 h 5215940"/>
                  <a:gd name="connsiteX221" fmla="*/ 2871464 w 5236232"/>
                  <a:gd name="connsiteY221" fmla="*/ 2321580 h 5215940"/>
                  <a:gd name="connsiteX222" fmla="*/ 2883701 w 5236232"/>
                  <a:gd name="connsiteY222" fmla="*/ 2250988 h 5215940"/>
                  <a:gd name="connsiteX223" fmla="*/ 2924401 w 5236232"/>
                  <a:gd name="connsiteY223" fmla="*/ 2199577 h 5215940"/>
                  <a:gd name="connsiteX224" fmla="*/ 2944521 w 5236232"/>
                  <a:gd name="connsiteY224" fmla="*/ 2100167 h 5215940"/>
                  <a:gd name="connsiteX225" fmla="*/ 2999463 w 5236232"/>
                  <a:gd name="connsiteY225" fmla="*/ 1874425 h 5215940"/>
                  <a:gd name="connsiteX226" fmla="*/ 3211444 w 5236232"/>
                  <a:gd name="connsiteY226" fmla="*/ 1432358 h 5215940"/>
                  <a:gd name="connsiteX227" fmla="*/ 3510313 w 5236232"/>
                  <a:gd name="connsiteY227" fmla="*/ 1086928 h 5215940"/>
                  <a:gd name="connsiteX228" fmla="*/ 3595401 w 5236232"/>
                  <a:gd name="connsiteY228" fmla="*/ 996571 h 5215940"/>
                  <a:gd name="connsiteX229" fmla="*/ 3650525 w 5236232"/>
                  <a:gd name="connsiteY229" fmla="*/ 905787 h 5215940"/>
                  <a:gd name="connsiteX230" fmla="*/ 3707206 w 5236232"/>
                  <a:gd name="connsiteY230" fmla="*/ 874836 h 5215940"/>
                  <a:gd name="connsiteX231" fmla="*/ 3810131 w 5236232"/>
                  <a:gd name="connsiteY231" fmla="*/ 845442 h 5215940"/>
                  <a:gd name="connsiteX232" fmla="*/ 3832724 w 5236232"/>
                  <a:gd name="connsiteY232" fmla="*/ 982225 h 5215940"/>
                  <a:gd name="connsiteX233" fmla="*/ 3973244 w 5236232"/>
                  <a:gd name="connsiteY233" fmla="*/ 956259 h 5215940"/>
                  <a:gd name="connsiteX234" fmla="*/ 4247877 w 5236232"/>
                  <a:gd name="connsiteY234" fmla="*/ 886212 h 5215940"/>
                  <a:gd name="connsiteX235" fmla="*/ 4287921 w 5236232"/>
                  <a:gd name="connsiteY235" fmla="*/ 830353 h 5215940"/>
                  <a:gd name="connsiteX236" fmla="*/ 4334679 w 5236232"/>
                  <a:gd name="connsiteY236" fmla="*/ 808700 h 5215940"/>
                  <a:gd name="connsiteX237" fmla="*/ 4384076 w 5236232"/>
                  <a:gd name="connsiteY237" fmla="*/ 689667 h 5215940"/>
                  <a:gd name="connsiteX238" fmla="*/ 4398588 w 5236232"/>
                  <a:gd name="connsiteY238" fmla="*/ 605614 h 5215940"/>
                  <a:gd name="connsiteX239" fmla="*/ 4440354 w 5236232"/>
                  <a:gd name="connsiteY239" fmla="*/ 508867 h 5215940"/>
                  <a:gd name="connsiteX240" fmla="*/ 4351640 w 5236232"/>
                  <a:gd name="connsiteY240" fmla="*/ 424490 h 5215940"/>
                  <a:gd name="connsiteX241" fmla="*/ 4380932 w 5236232"/>
                  <a:gd name="connsiteY241" fmla="*/ 336400 h 5215940"/>
                  <a:gd name="connsiteX242" fmla="*/ 4381935 w 5236232"/>
                  <a:gd name="connsiteY242" fmla="*/ 250317 h 5215940"/>
                  <a:gd name="connsiteX243" fmla="*/ 4244433 w 5236232"/>
                  <a:gd name="connsiteY243" fmla="*/ 235324 h 5215940"/>
                  <a:gd name="connsiteX244" fmla="*/ 4139406 w 5236232"/>
                  <a:gd name="connsiteY244" fmla="*/ 330744 h 5215940"/>
                  <a:gd name="connsiteX245" fmla="*/ 4020145 w 5236232"/>
                  <a:gd name="connsiteY245" fmla="*/ 352350 h 5215940"/>
                  <a:gd name="connsiteX246" fmla="*/ 3940144 w 5236232"/>
                  <a:gd name="connsiteY246" fmla="*/ 280992 h 5215940"/>
                  <a:gd name="connsiteX247" fmla="*/ 3811608 w 5236232"/>
                  <a:gd name="connsiteY247" fmla="*/ 291491 h 5215940"/>
                  <a:gd name="connsiteX248" fmla="*/ 3631566 w 5236232"/>
                  <a:gd name="connsiteY248" fmla="*/ 494837 h 5215940"/>
                  <a:gd name="connsiteX249" fmla="*/ 3670022 w 5236232"/>
                  <a:gd name="connsiteY249" fmla="*/ 670740 h 5215940"/>
                  <a:gd name="connsiteX250" fmla="*/ 3580660 w 5236232"/>
                  <a:gd name="connsiteY250" fmla="*/ 772993 h 5215940"/>
                  <a:gd name="connsiteX251" fmla="*/ 3061397 w 5236232"/>
                  <a:gd name="connsiteY251" fmla="*/ 656109 h 5215940"/>
                  <a:gd name="connsiteX252" fmla="*/ 2487539 w 5236232"/>
                  <a:gd name="connsiteY252" fmla="*/ 675124 h 5215940"/>
                  <a:gd name="connsiteX253" fmla="*/ 2592905 w 5236232"/>
                  <a:gd name="connsiteY253" fmla="*/ 435992 h 5215940"/>
                  <a:gd name="connsiteX254" fmla="*/ 2632933 w 5236232"/>
                  <a:gd name="connsiteY254" fmla="*/ 422128 h 5215940"/>
                  <a:gd name="connsiteX255" fmla="*/ 2772434 w 5236232"/>
                  <a:gd name="connsiteY255" fmla="*/ 463499 h 5215940"/>
                  <a:gd name="connsiteX256" fmla="*/ 3273662 w 5236232"/>
                  <a:gd name="connsiteY256" fmla="*/ 637735 h 5215940"/>
                  <a:gd name="connsiteX257" fmla="*/ 3339332 w 5236232"/>
                  <a:gd name="connsiteY257" fmla="*/ 642538 h 5215940"/>
                  <a:gd name="connsiteX258" fmla="*/ 3302970 w 5236232"/>
                  <a:gd name="connsiteY258" fmla="*/ 582129 h 5215940"/>
                  <a:gd name="connsiteX259" fmla="*/ 3080546 w 5236232"/>
                  <a:gd name="connsiteY259" fmla="*/ 469992 h 5215940"/>
                  <a:gd name="connsiteX260" fmla="*/ 2569728 w 5236232"/>
                  <a:gd name="connsiteY260" fmla="*/ 304825 h 5215940"/>
                  <a:gd name="connsiteX261" fmla="*/ 1447203 w 5236232"/>
                  <a:gd name="connsiteY261" fmla="*/ 34734 h 5215940"/>
                  <a:gd name="connsiteX262" fmla="*/ 1167965 w 5236232"/>
                  <a:gd name="connsiteY262" fmla="*/ 7117 h 5215940"/>
                  <a:gd name="connsiteX263" fmla="*/ 920641 w 5236232"/>
                  <a:gd name="connsiteY263" fmla="*/ 7654 h 5215940"/>
                  <a:gd name="connsiteX264" fmla="*/ 506127 w 5236232"/>
                  <a:gd name="connsiteY264" fmla="*/ 204886 h 5215940"/>
                  <a:gd name="connsiteX265" fmla="*/ 396551 w 5236232"/>
                  <a:gd name="connsiteY265" fmla="*/ 621224 h 5215940"/>
                  <a:gd name="connsiteX266" fmla="*/ 476764 w 5236232"/>
                  <a:gd name="connsiteY266" fmla="*/ 707544 h 5215940"/>
                  <a:gd name="connsiteX267" fmla="*/ 553289 w 5236232"/>
                  <a:gd name="connsiteY267" fmla="*/ 635144 h 5215940"/>
                  <a:gd name="connsiteX268" fmla="*/ 635927 w 5236232"/>
                  <a:gd name="connsiteY268" fmla="*/ 492293 h 5215940"/>
                  <a:gd name="connsiteX269" fmla="*/ 613619 w 5236232"/>
                  <a:gd name="connsiteY269" fmla="*/ 702765 h 5215940"/>
                  <a:gd name="connsiteX270" fmla="*/ 707522 w 5236232"/>
                  <a:gd name="connsiteY270" fmla="*/ 814080 h 5215940"/>
                  <a:gd name="connsiteX271" fmla="*/ 870722 w 5236232"/>
                  <a:gd name="connsiteY271" fmla="*/ 595914 h 5215940"/>
                  <a:gd name="connsiteX272" fmla="*/ 860714 w 5236232"/>
                  <a:gd name="connsiteY272" fmla="*/ 744657 h 5215940"/>
                  <a:gd name="connsiteX273" fmla="*/ 958583 w 5236232"/>
                  <a:gd name="connsiteY273" fmla="*/ 833718 h 5215940"/>
                  <a:gd name="connsiteX274" fmla="*/ 1064423 w 5236232"/>
                  <a:gd name="connsiteY274" fmla="*/ 731544 h 5215940"/>
                  <a:gd name="connsiteX275" fmla="*/ 1145687 w 5236232"/>
                  <a:gd name="connsiteY275" fmla="*/ 555238 h 5215940"/>
                  <a:gd name="connsiteX276" fmla="*/ 1271885 w 5236232"/>
                  <a:gd name="connsiteY276" fmla="*/ 426726 h 5215940"/>
                  <a:gd name="connsiteX277" fmla="*/ 1456193 w 5236232"/>
                  <a:gd name="connsiteY277" fmla="*/ 447304 h 5215940"/>
                  <a:gd name="connsiteX278" fmla="*/ 1934623 w 5236232"/>
                  <a:gd name="connsiteY278" fmla="*/ 545245 h 5215940"/>
                  <a:gd name="connsiteX279" fmla="*/ 2446073 w 5236232"/>
                  <a:gd name="connsiteY279" fmla="*/ 659317 h 5215940"/>
                  <a:gd name="connsiteX280" fmla="*/ 2148681 w 5236232"/>
                  <a:gd name="connsiteY280" fmla="*/ 729964 h 5215940"/>
                  <a:gd name="connsiteX281" fmla="*/ 1754431 w 5236232"/>
                  <a:gd name="connsiteY281" fmla="*/ 771477 h 5215940"/>
                  <a:gd name="connsiteX282" fmla="*/ 1371880 w 5236232"/>
                  <a:gd name="connsiteY282" fmla="*/ 847630 h 5215940"/>
                  <a:gd name="connsiteX283" fmla="*/ 994993 w 5236232"/>
                  <a:gd name="connsiteY283" fmla="*/ 936683 h 5215940"/>
                  <a:gd name="connsiteX284" fmla="*/ 333456 w 5236232"/>
                  <a:gd name="connsiteY284" fmla="*/ 1241738 h 5215940"/>
                  <a:gd name="connsiteX285" fmla="*/ 98921 w 5236232"/>
                  <a:gd name="connsiteY285" fmla="*/ 1471564 h 5215940"/>
                  <a:gd name="connsiteX286" fmla="*/ 2118 w 5236232"/>
                  <a:gd name="connsiteY286" fmla="*/ 1793406 h 5215940"/>
                  <a:gd name="connsiteX287" fmla="*/ 20367 w 5236232"/>
                  <a:gd name="connsiteY287" fmla="*/ 1992850 h 5215940"/>
                  <a:gd name="connsiteX288" fmla="*/ 73113 w 5236232"/>
                  <a:gd name="connsiteY288" fmla="*/ 2161500 h 5215940"/>
                  <a:gd name="connsiteX289" fmla="*/ 225775 w 5236232"/>
                  <a:gd name="connsiteY289" fmla="*/ 1916136 h 5215940"/>
                  <a:gd name="connsiteX290" fmla="*/ 340945 w 5236232"/>
                  <a:gd name="connsiteY290" fmla="*/ 2259188 h 5215940"/>
                  <a:gd name="connsiteX291" fmla="*/ 416505 w 5236232"/>
                  <a:gd name="connsiteY291" fmla="*/ 2128511 h 5215940"/>
                  <a:gd name="connsiteX292" fmla="*/ 475698 w 5236232"/>
                  <a:gd name="connsiteY292" fmla="*/ 1884576 h 5215940"/>
                  <a:gd name="connsiteX293" fmla="*/ 540049 w 5236232"/>
                  <a:gd name="connsiteY293" fmla="*/ 2202579 h 5215940"/>
                  <a:gd name="connsiteX294" fmla="*/ 690696 w 5236232"/>
                  <a:gd name="connsiteY294" fmla="*/ 2274087 h 5215940"/>
                  <a:gd name="connsiteX295" fmla="*/ 720581 w 5236232"/>
                  <a:gd name="connsiteY295" fmla="*/ 1996744 h 5215940"/>
                  <a:gd name="connsiteX296" fmla="*/ 765214 w 5236232"/>
                  <a:gd name="connsiteY296" fmla="*/ 1696334 h 5215940"/>
                  <a:gd name="connsiteX297" fmla="*/ 804784 w 5236232"/>
                  <a:gd name="connsiteY297" fmla="*/ 1592098 h 5215940"/>
                  <a:gd name="connsiteX298" fmla="*/ 924361 w 5236232"/>
                  <a:gd name="connsiteY298" fmla="*/ 1557687 h 5215940"/>
                  <a:gd name="connsiteX299" fmla="*/ 1250967 w 5236232"/>
                  <a:gd name="connsiteY299" fmla="*/ 1467662 h 5215940"/>
                  <a:gd name="connsiteX300" fmla="*/ 1573030 w 5236232"/>
                  <a:gd name="connsiteY300" fmla="*/ 1361553 h 5215940"/>
                  <a:gd name="connsiteX301" fmla="*/ 1883109 w 5236232"/>
                  <a:gd name="connsiteY301" fmla="*/ 1276750 h 5215940"/>
                  <a:gd name="connsiteX302" fmla="*/ 2059707 w 5236232"/>
                  <a:gd name="connsiteY302" fmla="*/ 1227685 h 5215940"/>
                  <a:gd name="connsiteX303" fmla="*/ 2143262 w 5236232"/>
                  <a:gd name="connsiteY303" fmla="*/ 1209073 h 5215940"/>
                  <a:gd name="connsiteX304" fmla="*/ 2211950 w 5236232"/>
                  <a:gd name="connsiteY304" fmla="*/ 1185200 h 5215940"/>
                  <a:gd name="connsiteX305" fmla="*/ 2266750 w 5236232"/>
                  <a:gd name="connsiteY305" fmla="*/ 1205392 h 5215940"/>
                  <a:gd name="connsiteX306" fmla="*/ 2347509 w 5236232"/>
                  <a:gd name="connsiteY306" fmla="*/ 1198977 h 5215940"/>
                  <a:gd name="connsiteX307" fmla="*/ 2546376 w 5236232"/>
                  <a:gd name="connsiteY307" fmla="*/ 1194940 h 5215940"/>
                  <a:gd name="connsiteX308" fmla="*/ 2408676 w 5236232"/>
                  <a:gd name="connsiteY308" fmla="*/ 1311382 h 5215940"/>
                  <a:gd name="connsiteX309" fmla="*/ 2258582 w 5236232"/>
                  <a:gd name="connsiteY309" fmla="*/ 1455346 h 5215940"/>
                  <a:gd name="connsiteX310" fmla="*/ 2000499 w 5236232"/>
                  <a:gd name="connsiteY310" fmla="*/ 1784795 h 5215940"/>
                  <a:gd name="connsiteX311" fmla="*/ 1802145 w 5236232"/>
                  <a:gd name="connsiteY311" fmla="*/ 2144959 h 5215940"/>
                  <a:gd name="connsiteX312" fmla="*/ 1728638 w 5236232"/>
                  <a:gd name="connsiteY312" fmla="*/ 2336906 h 5215940"/>
                  <a:gd name="connsiteX313" fmla="*/ 1700254 w 5236232"/>
                  <a:gd name="connsiteY313" fmla="*/ 2415476 h 5215940"/>
                  <a:gd name="connsiteX314" fmla="*/ 1684329 w 5236232"/>
                  <a:gd name="connsiteY314" fmla="*/ 2484535 h 5215940"/>
                  <a:gd name="connsiteX315" fmla="*/ 1713929 w 5236232"/>
                  <a:gd name="connsiteY315" fmla="*/ 2461768 h 5215940"/>
                  <a:gd name="connsiteX316" fmla="*/ 1666831 w 5236232"/>
                  <a:gd name="connsiteY316" fmla="*/ 2692218 h 5215940"/>
                  <a:gd name="connsiteX317" fmla="*/ 1656032 w 5236232"/>
                  <a:gd name="connsiteY317" fmla="*/ 2924225 h 5215940"/>
                  <a:gd name="connsiteX318" fmla="*/ 1702443 w 5236232"/>
                  <a:gd name="connsiteY318" fmla="*/ 3401983 h 5215940"/>
                  <a:gd name="connsiteX319" fmla="*/ 1831808 w 5236232"/>
                  <a:gd name="connsiteY319" fmla="*/ 3875657 h 5215940"/>
                  <a:gd name="connsiteX320" fmla="*/ 2007434 w 5236232"/>
                  <a:gd name="connsiteY320" fmla="*/ 4320695 h 5215940"/>
                  <a:gd name="connsiteX321" fmla="*/ 2287574 w 5236232"/>
                  <a:gd name="connsiteY321" fmla="*/ 4754729 h 5215940"/>
                  <a:gd name="connsiteX322" fmla="*/ 2044950 w 5236232"/>
                  <a:gd name="connsiteY322" fmla="*/ 4790996 h 5215940"/>
                  <a:gd name="connsiteX323" fmla="*/ 1825915 w 5236232"/>
                  <a:gd name="connsiteY323" fmla="*/ 4871865 h 5215940"/>
                  <a:gd name="connsiteX324" fmla="*/ 1709078 w 5236232"/>
                  <a:gd name="connsiteY324" fmla="*/ 5057413 h 5215940"/>
                  <a:gd name="connsiteX325" fmla="*/ 1758823 w 5236232"/>
                  <a:gd name="connsiteY325" fmla="*/ 5212476 h 5215940"/>
                  <a:gd name="connsiteX326" fmla="*/ 1931273 w 5236232"/>
                  <a:gd name="connsiteY326" fmla="*/ 5200872 h 5215940"/>
                  <a:gd name="connsiteX327" fmla="*/ 2222275 w 5236232"/>
                  <a:gd name="connsiteY327" fmla="*/ 5183880 h 5215940"/>
                  <a:gd name="connsiteX328" fmla="*/ 2512858 w 5236232"/>
                  <a:gd name="connsiteY328" fmla="*/ 5172931 h 5215940"/>
                  <a:gd name="connsiteX329" fmla="*/ 2649562 w 5236232"/>
                  <a:gd name="connsiteY329" fmla="*/ 5169170 h 5215940"/>
                  <a:gd name="connsiteX330" fmla="*/ 2700657 w 5236232"/>
                  <a:gd name="connsiteY330" fmla="*/ 5174029 h 5215940"/>
                  <a:gd name="connsiteX331" fmla="*/ 2730186 w 5236232"/>
                  <a:gd name="connsiteY331" fmla="*/ 5176407 h 5215940"/>
                  <a:gd name="connsiteX332" fmla="*/ 2750102 w 5236232"/>
                  <a:gd name="connsiteY332" fmla="*/ 5069334 h 5215940"/>
                  <a:gd name="connsiteX333" fmla="*/ 2737012 w 5236232"/>
                  <a:gd name="connsiteY333" fmla="*/ 4945577 h 5215940"/>
                  <a:gd name="connsiteX334" fmla="*/ 2719300 w 5236232"/>
                  <a:gd name="connsiteY334" fmla="*/ 4759515 h 5215940"/>
                  <a:gd name="connsiteX335" fmla="*/ 2622261 w 5236232"/>
                  <a:gd name="connsiteY335" fmla="*/ 4547164 h 5215940"/>
                  <a:gd name="connsiteX336" fmla="*/ 2546423 w 5236232"/>
                  <a:gd name="connsiteY336" fmla="*/ 4273099 h 5215940"/>
                  <a:gd name="connsiteX337" fmla="*/ 2483716 w 5236232"/>
                  <a:gd name="connsiteY337" fmla="*/ 3669309 h 5215940"/>
                  <a:gd name="connsiteX338" fmla="*/ 3136018 w 5236232"/>
                  <a:gd name="connsiteY338" fmla="*/ 3868374 h 5215940"/>
                  <a:gd name="connsiteX339" fmla="*/ 3855570 w 5236232"/>
                  <a:gd name="connsiteY339" fmla="*/ 3777922 h 5215940"/>
                  <a:gd name="connsiteX340" fmla="*/ 4141350 w 5236232"/>
                  <a:gd name="connsiteY340" fmla="*/ 3629447 h 5215940"/>
                  <a:gd name="connsiteX341" fmla="*/ 4249292 w 5236232"/>
                  <a:gd name="connsiteY341" fmla="*/ 3555048 h 5215940"/>
                  <a:gd name="connsiteX342" fmla="*/ 4404829 w 5236232"/>
                  <a:gd name="connsiteY342" fmla="*/ 3583123 h 5215940"/>
                  <a:gd name="connsiteX343" fmla="*/ 4703911 w 5236232"/>
                  <a:gd name="connsiteY343" fmla="*/ 3666015 h 5215940"/>
                  <a:gd name="connsiteX344" fmla="*/ 4817770 w 5236232"/>
                  <a:gd name="connsiteY344" fmla="*/ 3779257 h 5215940"/>
                  <a:gd name="connsiteX345" fmla="*/ 4915971 w 5236232"/>
                  <a:gd name="connsiteY345" fmla="*/ 3850331 h 5215940"/>
                  <a:gd name="connsiteX346" fmla="*/ 4987700 w 5236232"/>
                  <a:gd name="connsiteY346" fmla="*/ 3922321 h 5215940"/>
                  <a:gd name="connsiteX347" fmla="*/ 5120747 w 5236232"/>
                  <a:gd name="connsiteY347" fmla="*/ 3885074 h 5215940"/>
                  <a:gd name="connsiteX348" fmla="*/ 5209003 w 5236232"/>
                  <a:gd name="connsiteY348" fmla="*/ 3666457 h 521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</a:cxnLst>
                <a:rect l="l" t="t" r="r" b="b"/>
                <a:pathLst>
                  <a:path w="5236232" h="5215940">
                    <a:moveTo>
                      <a:pt x="5175476" y="3778815"/>
                    </a:moveTo>
                    <a:cubicBezTo>
                      <a:pt x="5139312" y="3812894"/>
                      <a:pt x="5073451" y="3858633"/>
                      <a:pt x="5021393" y="3837833"/>
                    </a:cubicBezTo>
                    <a:cubicBezTo>
                      <a:pt x="4995245" y="3827390"/>
                      <a:pt x="4972912" y="3804457"/>
                      <a:pt x="4949095" y="3789669"/>
                    </a:cubicBezTo>
                    <a:cubicBezTo>
                      <a:pt x="4921114" y="3772290"/>
                      <a:pt x="4894808" y="3754902"/>
                      <a:pt x="4871085" y="3731740"/>
                    </a:cubicBezTo>
                    <a:cubicBezTo>
                      <a:pt x="4823758" y="3685511"/>
                      <a:pt x="4787925" y="3617977"/>
                      <a:pt x="4732026" y="3581788"/>
                    </a:cubicBezTo>
                    <a:cubicBezTo>
                      <a:pt x="4713241" y="3569623"/>
                      <a:pt x="4676570" y="3567016"/>
                      <a:pt x="4663536" y="3547590"/>
                    </a:cubicBezTo>
                    <a:cubicBezTo>
                      <a:pt x="4657698" y="3538877"/>
                      <a:pt x="4657153" y="3525661"/>
                      <a:pt x="4658228" y="3515589"/>
                    </a:cubicBezTo>
                    <a:cubicBezTo>
                      <a:pt x="4660566" y="3493896"/>
                      <a:pt x="4672281" y="3495176"/>
                      <a:pt x="4652705" y="3479250"/>
                    </a:cubicBezTo>
                    <a:lnTo>
                      <a:pt x="4683111" y="3479250"/>
                    </a:lnTo>
                    <a:cubicBezTo>
                      <a:pt x="4683696" y="3467503"/>
                      <a:pt x="4671973" y="3466532"/>
                      <a:pt x="4663236" y="3468048"/>
                    </a:cubicBezTo>
                    <a:cubicBezTo>
                      <a:pt x="4667296" y="3449429"/>
                      <a:pt x="4671436" y="3376570"/>
                      <a:pt x="4637499" y="3409590"/>
                    </a:cubicBezTo>
                    <a:cubicBezTo>
                      <a:pt x="4608080" y="3438211"/>
                      <a:pt x="4622797" y="3485696"/>
                      <a:pt x="4601966" y="3516695"/>
                    </a:cubicBezTo>
                    <a:cubicBezTo>
                      <a:pt x="4586016" y="3540433"/>
                      <a:pt x="4543690" y="3521213"/>
                      <a:pt x="4537978" y="3495097"/>
                    </a:cubicBezTo>
                    <a:cubicBezTo>
                      <a:pt x="4535411" y="3483366"/>
                      <a:pt x="4548335" y="3465046"/>
                      <a:pt x="4549875" y="3453545"/>
                    </a:cubicBezTo>
                    <a:cubicBezTo>
                      <a:pt x="4553256" y="3428036"/>
                      <a:pt x="4541865" y="3405980"/>
                      <a:pt x="4525323" y="3386666"/>
                    </a:cubicBezTo>
                    <a:cubicBezTo>
                      <a:pt x="4489032" y="3410846"/>
                      <a:pt x="4509602" y="3460891"/>
                      <a:pt x="4488921" y="3492664"/>
                    </a:cubicBezTo>
                    <a:cubicBezTo>
                      <a:pt x="4470207" y="3521411"/>
                      <a:pt x="4428528" y="3507997"/>
                      <a:pt x="4400034" y="3502941"/>
                    </a:cubicBezTo>
                    <a:cubicBezTo>
                      <a:pt x="4365875" y="3496874"/>
                      <a:pt x="4327253" y="3503012"/>
                      <a:pt x="4294573" y="3494947"/>
                    </a:cubicBezTo>
                    <a:cubicBezTo>
                      <a:pt x="4245223" y="3482765"/>
                      <a:pt x="4263653" y="3424829"/>
                      <a:pt x="4258771" y="3387432"/>
                    </a:cubicBezTo>
                    <a:cubicBezTo>
                      <a:pt x="4253534" y="3347373"/>
                      <a:pt x="4213048" y="3291774"/>
                      <a:pt x="4225213" y="3251359"/>
                    </a:cubicBezTo>
                    <a:cubicBezTo>
                      <a:pt x="4238279" y="3207966"/>
                      <a:pt x="4314661" y="3198589"/>
                      <a:pt x="4351174" y="3188059"/>
                    </a:cubicBezTo>
                    <a:cubicBezTo>
                      <a:pt x="4434618" y="3163989"/>
                      <a:pt x="4553643" y="3159359"/>
                      <a:pt x="4615679" y="3091975"/>
                    </a:cubicBezTo>
                    <a:cubicBezTo>
                      <a:pt x="4665021" y="3147004"/>
                      <a:pt x="4704709" y="3210012"/>
                      <a:pt x="4756460" y="3262988"/>
                    </a:cubicBezTo>
                    <a:cubicBezTo>
                      <a:pt x="4812359" y="3320205"/>
                      <a:pt x="4872064" y="3373031"/>
                      <a:pt x="4925727" y="3432555"/>
                    </a:cubicBezTo>
                    <a:cubicBezTo>
                      <a:pt x="4981578" y="3494504"/>
                      <a:pt x="5039230" y="3555261"/>
                      <a:pt x="5093051" y="3619004"/>
                    </a:cubicBezTo>
                    <a:cubicBezTo>
                      <a:pt x="5116537" y="3646811"/>
                      <a:pt x="5137155" y="3676774"/>
                      <a:pt x="5161446" y="3703917"/>
                    </a:cubicBezTo>
                    <a:cubicBezTo>
                      <a:pt x="5183044" y="3728043"/>
                      <a:pt x="5205811" y="3750241"/>
                      <a:pt x="5175476" y="3778815"/>
                    </a:cubicBezTo>
                    <a:moveTo>
                      <a:pt x="2695262" y="2708618"/>
                    </a:moveTo>
                    <a:cubicBezTo>
                      <a:pt x="2720904" y="2694983"/>
                      <a:pt x="2724167" y="2703531"/>
                      <a:pt x="2724159" y="2731614"/>
                    </a:cubicBezTo>
                    <a:cubicBezTo>
                      <a:pt x="2716780" y="2718129"/>
                      <a:pt x="2709457" y="2714519"/>
                      <a:pt x="2695262" y="2708618"/>
                    </a:cubicBezTo>
                    <a:moveTo>
                      <a:pt x="2477862" y="3254535"/>
                    </a:moveTo>
                    <a:lnTo>
                      <a:pt x="2477862" y="3205036"/>
                    </a:lnTo>
                    <a:cubicBezTo>
                      <a:pt x="2502580" y="3204388"/>
                      <a:pt x="2487381" y="3246730"/>
                      <a:pt x="2477862" y="3254535"/>
                    </a:cubicBezTo>
                    <a:moveTo>
                      <a:pt x="2471819" y="3328255"/>
                    </a:moveTo>
                    <a:cubicBezTo>
                      <a:pt x="2471819" y="3306333"/>
                      <a:pt x="2471226" y="3285462"/>
                      <a:pt x="2477546" y="3264141"/>
                    </a:cubicBezTo>
                    <a:cubicBezTo>
                      <a:pt x="2480864" y="3287374"/>
                      <a:pt x="2487199" y="3307487"/>
                      <a:pt x="2471819" y="3328255"/>
                    </a:cubicBezTo>
                    <a:moveTo>
                      <a:pt x="2578101" y="4834112"/>
                    </a:moveTo>
                    <a:cubicBezTo>
                      <a:pt x="2600805" y="4836238"/>
                      <a:pt x="2635793" y="4820596"/>
                      <a:pt x="2654886" y="4838410"/>
                    </a:cubicBezTo>
                    <a:cubicBezTo>
                      <a:pt x="2674501" y="4856714"/>
                      <a:pt x="2672929" y="4909989"/>
                      <a:pt x="2677574" y="4934715"/>
                    </a:cubicBezTo>
                    <a:cubicBezTo>
                      <a:pt x="2685253" y="4975580"/>
                      <a:pt x="2692054" y="5016580"/>
                      <a:pt x="2698524" y="5057642"/>
                    </a:cubicBezTo>
                    <a:cubicBezTo>
                      <a:pt x="2702766" y="5084565"/>
                      <a:pt x="2708012" y="5111906"/>
                      <a:pt x="2677574" y="5122207"/>
                    </a:cubicBezTo>
                    <a:cubicBezTo>
                      <a:pt x="2632593" y="5137422"/>
                      <a:pt x="2568321" y="5115705"/>
                      <a:pt x="2521437" y="5113730"/>
                    </a:cubicBezTo>
                    <a:cubicBezTo>
                      <a:pt x="2428820" y="5109836"/>
                      <a:pt x="2336244" y="5104417"/>
                      <a:pt x="2243549" y="5102536"/>
                    </a:cubicBezTo>
                    <a:cubicBezTo>
                      <a:pt x="2153706" y="5100720"/>
                      <a:pt x="2063657" y="5102157"/>
                      <a:pt x="1974224" y="5111503"/>
                    </a:cubicBezTo>
                    <a:cubicBezTo>
                      <a:pt x="1933825" y="5115721"/>
                      <a:pt x="1894319" y="5123179"/>
                      <a:pt x="1854330" y="5129925"/>
                    </a:cubicBezTo>
                    <a:cubicBezTo>
                      <a:pt x="1833254" y="5133488"/>
                      <a:pt x="1776779" y="5148379"/>
                      <a:pt x="1757741" y="5130612"/>
                    </a:cubicBezTo>
                    <a:cubicBezTo>
                      <a:pt x="1721923" y="5097165"/>
                      <a:pt x="1781471" y="5019076"/>
                      <a:pt x="1807082" y="4997020"/>
                    </a:cubicBezTo>
                    <a:cubicBezTo>
                      <a:pt x="1854615" y="4956092"/>
                      <a:pt x="1922212" y="4926578"/>
                      <a:pt x="1981816" y="4908804"/>
                    </a:cubicBezTo>
                    <a:cubicBezTo>
                      <a:pt x="2013667" y="4899301"/>
                      <a:pt x="2066769" y="4872623"/>
                      <a:pt x="2091859" y="4902461"/>
                    </a:cubicBezTo>
                    <a:cubicBezTo>
                      <a:pt x="2111110" y="4925346"/>
                      <a:pt x="2110344" y="4955894"/>
                      <a:pt x="2137930" y="4973234"/>
                    </a:cubicBezTo>
                    <a:cubicBezTo>
                      <a:pt x="2201846" y="5013412"/>
                      <a:pt x="2164449" y="4898163"/>
                      <a:pt x="2124508" y="4883975"/>
                    </a:cubicBezTo>
                    <a:cubicBezTo>
                      <a:pt x="2151328" y="4821204"/>
                      <a:pt x="2202447" y="4909831"/>
                      <a:pt x="2223649" y="4931121"/>
                    </a:cubicBezTo>
                    <a:cubicBezTo>
                      <a:pt x="2231194" y="4938697"/>
                      <a:pt x="2255730" y="4963675"/>
                      <a:pt x="2266387" y="4951115"/>
                    </a:cubicBezTo>
                    <a:cubicBezTo>
                      <a:pt x="2274365" y="4941714"/>
                      <a:pt x="2258432" y="4908030"/>
                      <a:pt x="2255477" y="4898866"/>
                    </a:cubicBezTo>
                    <a:cubicBezTo>
                      <a:pt x="2250990" y="4884947"/>
                      <a:pt x="2239638" y="4863776"/>
                      <a:pt x="2242901" y="4848679"/>
                    </a:cubicBezTo>
                    <a:cubicBezTo>
                      <a:pt x="2248810" y="4821363"/>
                      <a:pt x="2287123" y="4813921"/>
                      <a:pt x="2310072" y="4811646"/>
                    </a:cubicBezTo>
                    <a:cubicBezTo>
                      <a:pt x="2345660" y="4808122"/>
                      <a:pt x="2380569" y="4819403"/>
                      <a:pt x="2415754" y="4823172"/>
                    </a:cubicBezTo>
                    <a:cubicBezTo>
                      <a:pt x="2469709" y="4828954"/>
                      <a:pt x="2524083" y="4829041"/>
                      <a:pt x="2578101" y="4834112"/>
                    </a:cubicBezTo>
                    <a:moveTo>
                      <a:pt x="2220782" y="2261092"/>
                    </a:moveTo>
                    <a:cubicBezTo>
                      <a:pt x="2150530" y="2266685"/>
                      <a:pt x="2079835" y="2255942"/>
                      <a:pt x="2009749" y="2264734"/>
                    </a:cubicBezTo>
                    <a:cubicBezTo>
                      <a:pt x="1943439" y="2273060"/>
                      <a:pt x="1880952" y="2297407"/>
                      <a:pt x="1818442" y="2319771"/>
                    </a:cubicBezTo>
                    <a:cubicBezTo>
                      <a:pt x="1911374" y="2101810"/>
                      <a:pt x="2031607" y="1903393"/>
                      <a:pt x="2178155" y="1717521"/>
                    </a:cubicBezTo>
                    <a:cubicBezTo>
                      <a:pt x="2251132" y="1624945"/>
                      <a:pt x="2329624" y="1533008"/>
                      <a:pt x="2408479" y="1445392"/>
                    </a:cubicBezTo>
                    <a:cubicBezTo>
                      <a:pt x="2445173" y="1404630"/>
                      <a:pt x="2483123" y="1365218"/>
                      <a:pt x="2521010" y="1325601"/>
                    </a:cubicBezTo>
                    <a:cubicBezTo>
                      <a:pt x="2554805" y="1290258"/>
                      <a:pt x="2579018" y="1230236"/>
                      <a:pt x="2619575" y="1203843"/>
                    </a:cubicBezTo>
                    <a:cubicBezTo>
                      <a:pt x="2654191" y="1181313"/>
                      <a:pt x="2714687" y="1197381"/>
                      <a:pt x="2753048" y="1198780"/>
                    </a:cubicBezTo>
                    <a:cubicBezTo>
                      <a:pt x="2796410" y="1200359"/>
                      <a:pt x="2849180" y="1204301"/>
                      <a:pt x="2891467" y="1189869"/>
                    </a:cubicBezTo>
                    <a:cubicBezTo>
                      <a:pt x="2922110" y="1179409"/>
                      <a:pt x="2930538" y="1151500"/>
                      <a:pt x="2892178" y="1150575"/>
                    </a:cubicBezTo>
                    <a:cubicBezTo>
                      <a:pt x="2846936" y="1149478"/>
                      <a:pt x="2802437" y="1154194"/>
                      <a:pt x="2756603" y="1149951"/>
                    </a:cubicBezTo>
                    <a:cubicBezTo>
                      <a:pt x="2637847" y="1138979"/>
                      <a:pt x="2523372" y="1120944"/>
                      <a:pt x="2403652" y="1131174"/>
                    </a:cubicBezTo>
                    <a:cubicBezTo>
                      <a:pt x="2376224" y="1133512"/>
                      <a:pt x="2340123" y="1145196"/>
                      <a:pt x="2313208" y="1141688"/>
                    </a:cubicBezTo>
                    <a:cubicBezTo>
                      <a:pt x="2293854" y="1139153"/>
                      <a:pt x="2306580" y="1148885"/>
                      <a:pt x="2293127" y="1133354"/>
                    </a:cubicBezTo>
                    <a:cubicBezTo>
                      <a:pt x="2287977" y="1127414"/>
                      <a:pt x="2281768" y="1113447"/>
                      <a:pt x="2280243" y="1105555"/>
                    </a:cubicBezTo>
                    <a:cubicBezTo>
                      <a:pt x="2271672" y="1061230"/>
                      <a:pt x="2296011" y="997890"/>
                      <a:pt x="2301833" y="953265"/>
                    </a:cubicBezTo>
                    <a:cubicBezTo>
                      <a:pt x="2307220" y="911965"/>
                      <a:pt x="2302449" y="866573"/>
                      <a:pt x="2312529" y="826356"/>
                    </a:cubicBezTo>
                    <a:cubicBezTo>
                      <a:pt x="2321708" y="789757"/>
                      <a:pt x="2349689" y="784875"/>
                      <a:pt x="2384148" y="780964"/>
                    </a:cubicBezTo>
                    <a:cubicBezTo>
                      <a:pt x="2478415" y="770260"/>
                      <a:pt x="2574617" y="764564"/>
                      <a:pt x="2669311" y="756499"/>
                    </a:cubicBezTo>
                    <a:cubicBezTo>
                      <a:pt x="2885416" y="738092"/>
                      <a:pt x="3108384" y="710325"/>
                      <a:pt x="3323019" y="755812"/>
                    </a:cubicBezTo>
                    <a:cubicBezTo>
                      <a:pt x="3400524" y="772235"/>
                      <a:pt x="3495028" y="797633"/>
                      <a:pt x="3564261" y="838300"/>
                    </a:cubicBezTo>
                    <a:cubicBezTo>
                      <a:pt x="3585914" y="851011"/>
                      <a:pt x="3607756" y="865981"/>
                      <a:pt x="3599880" y="892318"/>
                    </a:cubicBezTo>
                    <a:cubicBezTo>
                      <a:pt x="3591712" y="919659"/>
                      <a:pt x="3551661" y="948541"/>
                      <a:pt x="3531824" y="966552"/>
                    </a:cubicBezTo>
                    <a:cubicBezTo>
                      <a:pt x="3385214" y="1099646"/>
                      <a:pt x="3243612" y="1235403"/>
                      <a:pt x="3140623" y="1406178"/>
                    </a:cubicBezTo>
                    <a:cubicBezTo>
                      <a:pt x="3009283" y="1623949"/>
                      <a:pt x="2933912" y="1859147"/>
                      <a:pt x="2889689" y="2108691"/>
                    </a:cubicBezTo>
                    <a:cubicBezTo>
                      <a:pt x="2880178" y="2162378"/>
                      <a:pt x="2871346" y="2190477"/>
                      <a:pt x="2816111" y="2205929"/>
                    </a:cubicBezTo>
                    <a:cubicBezTo>
                      <a:pt x="2756816" y="2222526"/>
                      <a:pt x="2699583" y="2233309"/>
                      <a:pt x="2638099" y="2238357"/>
                    </a:cubicBezTo>
                    <a:cubicBezTo>
                      <a:pt x="2499112" y="2249772"/>
                      <a:pt x="2359698" y="2250009"/>
                      <a:pt x="2220782" y="2261092"/>
                    </a:cubicBezTo>
                    <a:moveTo>
                      <a:pt x="2267856" y="818922"/>
                    </a:moveTo>
                    <a:cubicBezTo>
                      <a:pt x="2257207" y="898196"/>
                      <a:pt x="2242790" y="977295"/>
                      <a:pt x="2241368" y="1057193"/>
                    </a:cubicBezTo>
                    <a:cubicBezTo>
                      <a:pt x="2240831" y="1087370"/>
                      <a:pt x="2237972" y="1102490"/>
                      <a:pt x="2205883" y="1109221"/>
                    </a:cubicBezTo>
                    <a:cubicBezTo>
                      <a:pt x="2168051" y="1117152"/>
                      <a:pt x="2129588" y="1123061"/>
                      <a:pt x="2091582" y="1131292"/>
                    </a:cubicBezTo>
                    <a:cubicBezTo>
                      <a:pt x="1908159" y="1171044"/>
                      <a:pt x="1728204" y="1219864"/>
                      <a:pt x="1548754" y="1274814"/>
                    </a:cubicBezTo>
                    <a:cubicBezTo>
                      <a:pt x="1374352" y="1328232"/>
                      <a:pt x="1202818" y="1388325"/>
                      <a:pt x="1024498" y="1427895"/>
                    </a:cubicBezTo>
                    <a:cubicBezTo>
                      <a:pt x="947792" y="1444918"/>
                      <a:pt x="858035" y="1456389"/>
                      <a:pt x="788171" y="1494078"/>
                    </a:cubicBezTo>
                    <a:cubicBezTo>
                      <a:pt x="713013" y="1534635"/>
                      <a:pt x="722903" y="1601127"/>
                      <a:pt x="716157" y="1674160"/>
                    </a:cubicBezTo>
                    <a:cubicBezTo>
                      <a:pt x="707143" y="1771737"/>
                      <a:pt x="678207" y="1866218"/>
                      <a:pt x="668032" y="1963755"/>
                    </a:cubicBezTo>
                    <a:cubicBezTo>
                      <a:pt x="663166" y="2010363"/>
                      <a:pt x="658734" y="2057248"/>
                      <a:pt x="659469" y="2104149"/>
                    </a:cubicBezTo>
                    <a:cubicBezTo>
                      <a:pt x="660093" y="2144129"/>
                      <a:pt x="665820" y="2188336"/>
                      <a:pt x="638945" y="2221981"/>
                    </a:cubicBezTo>
                    <a:cubicBezTo>
                      <a:pt x="585030" y="2149904"/>
                      <a:pt x="559474" y="2059247"/>
                      <a:pt x="548849" y="1970904"/>
                    </a:cubicBezTo>
                    <a:cubicBezTo>
                      <a:pt x="543683" y="1927962"/>
                      <a:pt x="545729" y="1884671"/>
                      <a:pt x="544251" y="1841531"/>
                    </a:cubicBezTo>
                    <a:cubicBezTo>
                      <a:pt x="543059" y="1806796"/>
                      <a:pt x="543833" y="1751545"/>
                      <a:pt x="521208" y="1722538"/>
                    </a:cubicBezTo>
                    <a:cubicBezTo>
                      <a:pt x="472024" y="1659498"/>
                      <a:pt x="408061" y="1912131"/>
                      <a:pt x="401978" y="1939108"/>
                    </a:cubicBezTo>
                    <a:cubicBezTo>
                      <a:pt x="391748" y="1984516"/>
                      <a:pt x="383311" y="2030302"/>
                      <a:pt x="373120" y="2075718"/>
                    </a:cubicBezTo>
                    <a:cubicBezTo>
                      <a:pt x="368601" y="2095846"/>
                      <a:pt x="362803" y="2169021"/>
                      <a:pt x="335834" y="2176312"/>
                    </a:cubicBezTo>
                    <a:cubicBezTo>
                      <a:pt x="279943" y="2191432"/>
                      <a:pt x="292211" y="2034379"/>
                      <a:pt x="291327" y="2010466"/>
                    </a:cubicBezTo>
                    <a:cubicBezTo>
                      <a:pt x="289557" y="1962199"/>
                      <a:pt x="288356" y="1913876"/>
                      <a:pt x="289486" y="1865570"/>
                    </a:cubicBezTo>
                    <a:cubicBezTo>
                      <a:pt x="290308" y="1830700"/>
                      <a:pt x="297054" y="1792861"/>
                      <a:pt x="293049" y="1757976"/>
                    </a:cubicBezTo>
                    <a:cubicBezTo>
                      <a:pt x="283214" y="1672319"/>
                      <a:pt x="235049" y="1762566"/>
                      <a:pt x="221509" y="1794449"/>
                    </a:cubicBezTo>
                    <a:cubicBezTo>
                      <a:pt x="187295" y="1874939"/>
                      <a:pt x="171820" y="1961093"/>
                      <a:pt x="141137" y="2042871"/>
                    </a:cubicBezTo>
                    <a:cubicBezTo>
                      <a:pt x="136034" y="2056474"/>
                      <a:pt x="124042" y="2102269"/>
                      <a:pt x="105044" y="2103122"/>
                    </a:cubicBezTo>
                    <a:cubicBezTo>
                      <a:pt x="83904" y="2104062"/>
                      <a:pt x="84070" y="2056766"/>
                      <a:pt x="82861" y="2042950"/>
                    </a:cubicBezTo>
                    <a:cubicBezTo>
                      <a:pt x="75846" y="1962855"/>
                      <a:pt x="52155" y="1883320"/>
                      <a:pt x="59304" y="1802396"/>
                    </a:cubicBezTo>
                    <a:cubicBezTo>
                      <a:pt x="66525" y="1720681"/>
                      <a:pt x="95169" y="1636676"/>
                      <a:pt x="135702" y="1565602"/>
                    </a:cubicBezTo>
                    <a:cubicBezTo>
                      <a:pt x="221398" y="1415334"/>
                      <a:pt x="376154" y="1329054"/>
                      <a:pt x="524384" y="1250459"/>
                    </a:cubicBezTo>
                    <a:cubicBezTo>
                      <a:pt x="694022" y="1160529"/>
                      <a:pt x="873116" y="1089479"/>
                      <a:pt x="1056034" y="1031598"/>
                    </a:cubicBezTo>
                    <a:cubicBezTo>
                      <a:pt x="1276025" y="961986"/>
                      <a:pt x="1501909" y="905661"/>
                      <a:pt x="1729152" y="865578"/>
                    </a:cubicBezTo>
                    <a:cubicBezTo>
                      <a:pt x="1844764" y="845189"/>
                      <a:pt x="1962161" y="830606"/>
                      <a:pt x="2078958" y="818914"/>
                    </a:cubicBezTo>
                    <a:cubicBezTo>
                      <a:pt x="2120005" y="814807"/>
                      <a:pt x="2161068" y="812405"/>
                      <a:pt x="2201585" y="804592"/>
                    </a:cubicBezTo>
                    <a:cubicBezTo>
                      <a:pt x="2216879" y="801638"/>
                      <a:pt x="2272059" y="787600"/>
                      <a:pt x="2267856" y="818922"/>
                    </a:cubicBezTo>
                    <a:moveTo>
                      <a:pt x="2386028" y="562379"/>
                    </a:moveTo>
                    <a:cubicBezTo>
                      <a:pt x="2328068" y="562838"/>
                      <a:pt x="2268859" y="534738"/>
                      <a:pt x="2212392" y="523126"/>
                    </a:cubicBezTo>
                    <a:cubicBezTo>
                      <a:pt x="2145166" y="509285"/>
                      <a:pt x="2079511" y="489260"/>
                      <a:pt x="2012403" y="474811"/>
                    </a:cubicBezTo>
                    <a:cubicBezTo>
                      <a:pt x="1880992" y="446522"/>
                      <a:pt x="1749509" y="418937"/>
                      <a:pt x="1618216" y="390024"/>
                    </a:cubicBezTo>
                    <a:cubicBezTo>
                      <a:pt x="1561220" y="377471"/>
                      <a:pt x="1503947" y="366546"/>
                      <a:pt x="1447172" y="353061"/>
                    </a:cubicBezTo>
                    <a:cubicBezTo>
                      <a:pt x="1386431" y="338636"/>
                      <a:pt x="1320808" y="322552"/>
                      <a:pt x="1258637" y="338091"/>
                    </a:cubicBezTo>
                    <a:cubicBezTo>
                      <a:pt x="1164402" y="361648"/>
                      <a:pt x="1124595" y="464747"/>
                      <a:pt x="1089995" y="545205"/>
                    </a:cubicBezTo>
                    <a:cubicBezTo>
                      <a:pt x="1065553" y="602036"/>
                      <a:pt x="1046404" y="665384"/>
                      <a:pt x="1008288" y="714836"/>
                    </a:cubicBezTo>
                    <a:cubicBezTo>
                      <a:pt x="994716" y="732468"/>
                      <a:pt x="975425" y="753497"/>
                      <a:pt x="950817" y="747785"/>
                    </a:cubicBezTo>
                    <a:cubicBezTo>
                      <a:pt x="905102" y="737184"/>
                      <a:pt x="912362" y="676688"/>
                      <a:pt x="918184" y="643249"/>
                    </a:cubicBezTo>
                    <a:cubicBezTo>
                      <a:pt x="926621" y="594721"/>
                      <a:pt x="938573" y="546762"/>
                      <a:pt x="948140" y="498455"/>
                    </a:cubicBezTo>
                    <a:cubicBezTo>
                      <a:pt x="951995" y="478959"/>
                      <a:pt x="981871" y="351355"/>
                      <a:pt x="928532" y="371112"/>
                    </a:cubicBezTo>
                    <a:cubicBezTo>
                      <a:pt x="888963" y="385766"/>
                      <a:pt x="868029" y="482284"/>
                      <a:pt x="853051" y="516759"/>
                    </a:cubicBezTo>
                    <a:cubicBezTo>
                      <a:pt x="841920" y="542377"/>
                      <a:pt x="830126" y="567830"/>
                      <a:pt x="817636" y="592817"/>
                    </a:cubicBezTo>
                    <a:cubicBezTo>
                      <a:pt x="800968" y="626146"/>
                      <a:pt x="753412" y="737508"/>
                      <a:pt x="700760" y="723146"/>
                    </a:cubicBezTo>
                    <a:cubicBezTo>
                      <a:pt x="625413" y="702591"/>
                      <a:pt x="697687" y="504506"/>
                      <a:pt x="710524" y="462756"/>
                    </a:cubicBezTo>
                    <a:cubicBezTo>
                      <a:pt x="717571" y="439839"/>
                      <a:pt x="794159" y="266038"/>
                      <a:pt x="729515" y="280241"/>
                    </a:cubicBezTo>
                    <a:cubicBezTo>
                      <a:pt x="701985" y="286301"/>
                      <a:pt x="675165" y="337435"/>
                      <a:pt x="661128" y="358630"/>
                    </a:cubicBezTo>
                    <a:cubicBezTo>
                      <a:pt x="636236" y="396225"/>
                      <a:pt x="611423" y="434088"/>
                      <a:pt x="587992" y="472607"/>
                    </a:cubicBezTo>
                    <a:cubicBezTo>
                      <a:pt x="563890" y="512224"/>
                      <a:pt x="551582" y="557316"/>
                      <a:pt x="527678" y="596356"/>
                    </a:cubicBezTo>
                    <a:cubicBezTo>
                      <a:pt x="515102" y="616903"/>
                      <a:pt x="489435" y="644284"/>
                      <a:pt x="464377" y="625261"/>
                    </a:cubicBezTo>
                    <a:cubicBezTo>
                      <a:pt x="425313" y="595629"/>
                      <a:pt x="448467" y="492554"/>
                      <a:pt x="455309" y="453577"/>
                    </a:cubicBezTo>
                    <a:cubicBezTo>
                      <a:pt x="468035" y="381113"/>
                      <a:pt x="499650" y="306824"/>
                      <a:pt x="543027" y="247584"/>
                    </a:cubicBezTo>
                    <a:cubicBezTo>
                      <a:pt x="608207" y="158570"/>
                      <a:pt x="731198" y="129807"/>
                      <a:pt x="834621" y="112515"/>
                    </a:cubicBezTo>
                    <a:cubicBezTo>
                      <a:pt x="968118" y="90190"/>
                      <a:pt x="1103471" y="96297"/>
                      <a:pt x="1237529" y="109505"/>
                    </a:cubicBezTo>
                    <a:cubicBezTo>
                      <a:pt x="1388295" y="124365"/>
                      <a:pt x="1536762" y="140275"/>
                      <a:pt x="1685371" y="170657"/>
                    </a:cubicBezTo>
                    <a:cubicBezTo>
                      <a:pt x="1835142" y="201276"/>
                      <a:pt x="1984991" y="231650"/>
                      <a:pt x="2132455" y="272144"/>
                    </a:cubicBezTo>
                    <a:cubicBezTo>
                      <a:pt x="2201925" y="291222"/>
                      <a:pt x="2272391" y="308135"/>
                      <a:pt x="2340873" y="330531"/>
                    </a:cubicBezTo>
                    <a:cubicBezTo>
                      <a:pt x="2413677" y="354333"/>
                      <a:pt x="2484727" y="383957"/>
                      <a:pt x="2559560" y="401107"/>
                    </a:cubicBezTo>
                    <a:cubicBezTo>
                      <a:pt x="2533239" y="466793"/>
                      <a:pt x="2506909" y="532479"/>
                      <a:pt x="2480587" y="598173"/>
                    </a:cubicBezTo>
                    <a:cubicBezTo>
                      <a:pt x="2455395" y="573249"/>
                      <a:pt x="2421008" y="562095"/>
                      <a:pt x="2386028" y="562379"/>
                    </a:cubicBezTo>
                    <a:moveTo>
                      <a:pt x="3676231" y="743385"/>
                    </a:moveTo>
                    <a:cubicBezTo>
                      <a:pt x="3699314" y="730762"/>
                      <a:pt x="3724814" y="724805"/>
                      <a:pt x="3733235" y="696903"/>
                    </a:cubicBezTo>
                    <a:cubicBezTo>
                      <a:pt x="3740685" y="672248"/>
                      <a:pt x="3727958" y="644315"/>
                      <a:pt x="3721875" y="620648"/>
                    </a:cubicBezTo>
                    <a:cubicBezTo>
                      <a:pt x="3704860" y="554385"/>
                      <a:pt x="3700381" y="485744"/>
                      <a:pt x="3715437" y="418700"/>
                    </a:cubicBezTo>
                    <a:cubicBezTo>
                      <a:pt x="3729831" y="440669"/>
                      <a:pt x="3783706" y="525172"/>
                      <a:pt x="3816475" y="474013"/>
                    </a:cubicBezTo>
                    <a:cubicBezTo>
                      <a:pt x="3836239" y="443157"/>
                      <a:pt x="3783280" y="398769"/>
                      <a:pt x="3767820" y="377076"/>
                    </a:cubicBezTo>
                    <a:cubicBezTo>
                      <a:pt x="3801741" y="356142"/>
                      <a:pt x="3850190" y="299959"/>
                      <a:pt x="3889278" y="333841"/>
                    </a:cubicBezTo>
                    <a:cubicBezTo>
                      <a:pt x="3914542" y="355747"/>
                      <a:pt x="3925237" y="376839"/>
                      <a:pt x="3959277" y="387488"/>
                    </a:cubicBezTo>
                    <a:cubicBezTo>
                      <a:pt x="4000601" y="400420"/>
                      <a:pt x="4039507" y="397457"/>
                      <a:pt x="4081707" y="393887"/>
                    </a:cubicBezTo>
                    <a:cubicBezTo>
                      <a:pt x="4111252" y="391390"/>
                      <a:pt x="4118369" y="387448"/>
                      <a:pt x="4129911" y="410199"/>
                    </a:cubicBezTo>
                    <a:cubicBezTo>
                      <a:pt x="4138972" y="428084"/>
                      <a:pt x="4143657" y="450219"/>
                      <a:pt x="4148949" y="469424"/>
                    </a:cubicBezTo>
                    <a:cubicBezTo>
                      <a:pt x="4159377" y="507287"/>
                      <a:pt x="4183526" y="581892"/>
                      <a:pt x="4154929" y="617361"/>
                    </a:cubicBezTo>
                    <a:cubicBezTo>
                      <a:pt x="4129879" y="648431"/>
                      <a:pt x="4032665" y="621793"/>
                      <a:pt x="4019165" y="661900"/>
                    </a:cubicBezTo>
                    <a:cubicBezTo>
                      <a:pt x="4011802" y="683774"/>
                      <a:pt x="4046940" y="684556"/>
                      <a:pt x="4060370" y="695379"/>
                    </a:cubicBezTo>
                    <a:cubicBezTo>
                      <a:pt x="4076999" y="708777"/>
                      <a:pt x="4090752" y="730098"/>
                      <a:pt x="4099789" y="749144"/>
                    </a:cubicBezTo>
                    <a:cubicBezTo>
                      <a:pt x="4106481" y="763229"/>
                      <a:pt x="4116655" y="786502"/>
                      <a:pt x="4105264" y="800903"/>
                    </a:cubicBezTo>
                    <a:cubicBezTo>
                      <a:pt x="4089527" y="820826"/>
                      <a:pt x="4060362" y="805714"/>
                      <a:pt x="4047675" y="791234"/>
                    </a:cubicBezTo>
                    <a:cubicBezTo>
                      <a:pt x="4030833" y="771998"/>
                      <a:pt x="4025366" y="745700"/>
                      <a:pt x="4011313" y="724750"/>
                    </a:cubicBezTo>
                    <a:cubicBezTo>
                      <a:pt x="3985520" y="686310"/>
                      <a:pt x="3983980" y="716890"/>
                      <a:pt x="3976957" y="744491"/>
                    </a:cubicBezTo>
                    <a:cubicBezTo>
                      <a:pt x="3969665" y="773167"/>
                      <a:pt x="3952412" y="771192"/>
                      <a:pt x="3925988" y="774874"/>
                    </a:cubicBezTo>
                    <a:cubicBezTo>
                      <a:pt x="3879625" y="781343"/>
                      <a:pt x="3832772" y="790468"/>
                      <a:pt x="3787641" y="802894"/>
                    </a:cubicBezTo>
                    <a:cubicBezTo>
                      <a:pt x="3764510" y="809261"/>
                      <a:pt x="3742091" y="817374"/>
                      <a:pt x="3720059" y="826854"/>
                    </a:cubicBezTo>
                    <a:cubicBezTo>
                      <a:pt x="3705863" y="832952"/>
                      <a:pt x="3681255" y="851430"/>
                      <a:pt x="3665851" y="851605"/>
                    </a:cubicBezTo>
                    <a:cubicBezTo>
                      <a:pt x="3637309" y="851927"/>
                      <a:pt x="3617520" y="804189"/>
                      <a:pt x="3602788" y="784274"/>
                    </a:cubicBezTo>
                    <a:cubicBezTo>
                      <a:pt x="3627253" y="770616"/>
                      <a:pt x="3651647" y="756831"/>
                      <a:pt x="3676231" y="743385"/>
                    </a:cubicBezTo>
                    <a:moveTo>
                      <a:pt x="5209003" y="3666457"/>
                    </a:moveTo>
                    <a:cubicBezTo>
                      <a:pt x="5137716" y="3580888"/>
                      <a:pt x="5075979" y="3487924"/>
                      <a:pt x="5005649" y="3401604"/>
                    </a:cubicBezTo>
                    <a:cubicBezTo>
                      <a:pt x="4936281" y="3316469"/>
                      <a:pt x="4856028" y="3242030"/>
                      <a:pt x="4778176" y="3164921"/>
                    </a:cubicBezTo>
                    <a:cubicBezTo>
                      <a:pt x="4741435" y="3128527"/>
                      <a:pt x="4706234" y="3088602"/>
                      <a:pt x="4665677" y="3056355"/>
                    </a:cubicBezTo>
                    <a:cubicBezTo>
                      <a:pt x="4635421" y="3032293"/>
                      <a:pt x="4612140" y="3031922"/>
                      <a:pt x="4575746" y="3042578"/>
                    </a:cubicBezTo>
                    <a:cubicBezTo>
                      <a:pt x="4472340" y="3072866"/>
                      <a:pt x="4367044" y="3109323"/>
                      <a:pt x="4269183" y="3154517"/>
                    </a:cubicBezTo>
                    <a:cubicBezTo>
                      <a:pt x="4178060" y="3196607"/>
                      <a:pt x="4095057" y="3250648"/>
                      <a:pt x="3996232" y="3274118"/>
                    </a:cubicBezTo>
                    <a:cubicBezTo>
                      <a:pt x="3895361" y="3298078"/>
                      <a:pt x="3790477" y="3305773"/>
                      <a:pt x="3687093" y="3299832"/>
                    </a:cubicBezTo>
                    <a:cubicBezTo>
                      <a:pt x="3581047" y="3293741"/>
                      <a:pt x="3481029" y="3271678"/>
                      <a:pt x="3380182" y="3239249"/>
                    </a:cubicBezTo>
                    <a:cubicBezTo>
                      <a:pt x="3284674" y="3208535"/>
                      <a:pt x="3185091" y="3181716"/>
                      <a:pt x="3103408" y="3120840"/>
                    </a:cubicBezTo>
                    <a:cubicBezTo>
                      <a:pt x="3017775" y="3057027"/>
                      <a:pt x="2951615" y="2965240"/>
                      <a:pt x="2890313" y="2878912"/>
                    </a:cubicBezTo>
                    <a:cubicBezTo>
                      <a:pt x="2859275" y="2835211"/>
                      <a:pt x="2828466" y="2789314"/>
                      <a:pt x="2807556" y="2739782"/>
                    </a:cubicBezTo>
                    <a:cubicBezTo>
                      <a:pt x="2789410" y="2696800"/>
                      <a:pt x="2777553" y="2646068"/>
                      <a:pt x="2744990" y="2611033"/>
                    </a:cubicBezTo>
                    <a:cubicBezTo>
                      <a:pt x="2737004" y="2622353"/>
                      <a:pt x="2727066" y="2632062"/>
                      <a:pt x="2723005" y="2645357"/>
                    </a:cubicBezTo>
                    <a:cubicBezTo>
                      <a:pt x="2721157" y="2651401"/>
                      <a:pt x="2732043" y="2651211"/>
                      <a:pt x="2730929" y="2656014"/>
                    </a:cubicBezTo>
                    <a:cubicBezTo>
                      <a:pt x="2728820" y="2665059"/>
                      <a:pt x="2716780" y="2674286"/>
                      <a:pt x="2709781" y="2679208"/>
                    </a:cubicBezTo>
                    <a:cubicBezTo>
                      <a:pt x="2684637" y="2696903"/>
                      <a:pt x="2684486" y="2682818"/>
                      <a:pt x="2691083" y="2715910"/>
                    </a:cubicBezTo>
                    <a:cubicBezTo>
                      <a:pt x="2694922" y="2735201"/>
                      <a:pt x="2687654" y="2778720"/>
                      <a:pt x="2656198" y="2764501"/>
                    </a:cubicBezTo>
                    <a:cubicBezTo>
                      <a:pt x="2667779" y="2778365"/>
                      <a:pt x="2649380" y="2795862"/>
                      <a:pt x="2643368" y="2807286"/>
                    </a:cubicBezTo>
                    <a:cubicBezTo>
                      <a:pt x="2639237" y="2802538"/>
                      <a:pt x="2634094" y="2800887"/>
                      <a:pt x="2627948" y="2802317"/>
                    </a:cubicBezTo>
                    <a:cubicBezTo>
                      <a:pt x="2639450" y="2825226"/>
                      <a:pt x="2632657" y="2825834"/>
                      <a:pt x="2621510" y="2844027"/>
                    </a:cubicBezTo>
                    <a:cubicBezTo>
                      <a:pt x="2619472" y="2847353"/>
                      <a:pt x="2612260" y="2864756"/>
                      <a:pt x="2613294" y="2863286"/>
                    </a:cubicBezTo>
                    <a:cubicBezTo>
                      <a:pt x="2601903" y="2879513"/>
                      <a:pt x="2588742" y="2883597"/>
                      <a:pt x="2582098" y="2903804"/>
                    </a:cubicBezTo>
                    <a:cubicBezTo>
                      <a:pt x="2576640" y="2920401"/>
                      <a:pt x="2578038" y="2938650"/>
                      <a:pt x="2571955" y="2955223"/>
                    </a:cubicBezTo>
                    <a:cubicBezTo>
                      <a:pt x="2564600" y="2945056"/>
                      <a:pt x="2557246" y="2934889"/>
                      <a:pt x="2549891" y="2924730"/>
                    </a:cubicBezTo>
                    <a:cubicBezTo>
                      <a:pt x="2551392" y="2932725"/>
                      <a:pt x="2554394" y="2944559"/>
                      <a:pt x="2557886" y="2951811"/>
                    </a:cubicBezTo>
                    <a:cubicBezTo>
                      <a:pt x="2560082" y="2956345"/>
                      <a:pt x="2569498" y="2966930"/>
                      <a:pt x="2569372" y="2969403"/>
                    </a:cubicBezTo>
                    <a:cubicBezTo>
                      <a:pt x="2568858" y="2978646"/>
                      <a:pt x="2557325" y="2976426"/>
                      <a:pt x="2554039" y="2984397"/>
                    </a:cubicBezTo>
                    <a:cubicBezTo>
                      <a:pt x="2547869" y="2999351"/>
                      <a:pt x="2556788" y="3001555"/>
                      <a:pt x="2553423" y="3016146"/>
                    </a:cubicBezTo>
                    <a:cubicBezTo>
                      <a:pt x="2549567" y="3032893"/>
                      <a:pt x="2539219" y="3026194"/>
                      <a:pt x="2534297" y="3040469"/>
                    </a:cubicBezTo>
                    <a:cubicBezTo>
                      <a:pt x="2533365" y="3043178"/>
                      <a:pt x="2540633" y="3053843"/>
                      <a:pt x="2539479" y="3059689"/>
                    </a:cubicBezTo>
                    <a:cubicBezTo>
                      <a:pt x="2537860" y="3067952"/>
                      <a:pt x="2530371" y="3072573"/>
                      <a:pt x="2527725" y="3079920"/>
                    </a:cubicBezTo>
                    <a:cubicBezTo>
                      <a:pt x="2520994" y="3098611"/>
                      <a:pt x="2523443" y="3112293"/>
                      <a:pt x="2514098" y="3130217"/>
                    </a:cubicBezTo>
                    <a:cubicBezTo>
                      <a:pt x="2510480" y="3137169"/>
                      <a:pt x="2505211" y="3141798"/>
                      <a:pt x="2502659" y="3149698"/>
                    </a:cubicBezTo>
                    <a:cubicBezTo>
                      <a:pt x="2500423" y="3156650"/>
                      <a:pt x="2505234" y="3171446"/>
                      <a:pt x="2500921" y="3177671"/>
                    </a:cubicBezTo>
                    <a:cubicBezTo>
                      <a:pt x="2480082" y="3207682"/>
                      <a:pt x="2483012" y="3155986"/>
                      <a:pt x="2484592" y="3143165"/>
                    </a:cubicBezTo>
                    <a:cubicBezTo>
                      <a:pt x="2497856" y="3035516"/>
                      <a:pt x="2540412" y="2924414"/>
                      <a:pt x="2579357" y="2823796"/>
                    </a:cubicBezTo>
                    <a:cubicBezTo>
                      <a:pt x="2598712" y="2773807"/>
                      <a:pt x="2617552" y="2722253"/>
                      <a:pt x="2641812" y="2674373"/>
                    </a:cubicBezTo>
                    <a:cubicBezTo>
                      <a:pt x="2651576" y="2655090"/>
                      <a:pt x="2662849" y="2635190"/>
                      <a:pt x="2678988" y="2620442"/>
                    </a:cubicBezTo>
                    <a:cubicBezTo>
                      <a:pt x="2699401" y="2601783"/>
                      <a:pt x="2728361" y="2594317"/>
                      <a:pt x="2746847" y="2573478"/>
                    </a:cubicBezTo>
                    <a:cubicBezTo>
                      <a:pt x="2743932" y="2576764"/>
                      <a:pt x="2766888" y="2555040"/>
                      <a:pt x="2763215" y="2562181"/>
                    </a:cubicBezTo>
                    <a:cubicBezTo>
                      <a:pt x="2766501" y="2555799"/>
                      <a:pt x="2760766" y="2547156"/>
                      <a:pt x="2762804" y="2540979"/>
                    </a:cubicBezTo>
                    <a:cubicBezTo>
                      <a:pt x="2765340" y="2533308"/>
                      <a:pt x="2770135" y="2531697"/>
                      <a:pt x="2775475" y="2524982"/>
                    </a:cubicBezTo>
                    <a:cubicBezTo>
                      <a:pt x="2785073" y="2512927"/>
                      <a:pt x="2796473" y="2506923"/>
                      <a:pt x="2781400" y="2491566"/>
                    </a:cubicBezTo>
                    <a:cubicBezTo>
                      <a:pt x="2803772" y="2486621"/>
                      <a:pt x="2814468" y="2479361"/>
                      <a:pt x="2818939" y="2455401"/>
                    </a:cubicBezTo>
                    <a:cubicBezTo>
                      <a:pt x="2822202" y="2437872"/>
                      <a:pt x="2815614" y="2439017"/>
                      <a:pt x="2827116" y="2427333"/>
                    </a:cubicBezTo>
                    <a:cubicBezTo>
                      <a:pt x="2838657" y="2415594"/>
                      <a:pt x="2844503" y="2424758"/>
                      <a:pt x="2851778" y="2404432"/>
                    </a:cubicBezTo>
                    <a:cubicBezTo>
                      <a:pt x="2860476" y="2380109"/>
                      <a:pt x="2866251" y="2347033"/>
                      <a:pt x="2871464" y="2321580"/>
                    </a:cubicBezTo>
                    <a:cubicBezTo>
                      <a:pt x="2876015" y="2299358"/>
                      <a:pt x="2864971" y="2266677"/>
                      <a:pt x="2883701" y="2250988"/>
                    </a:cubicBezTo>
                    <a:cubicBezTo>
                      <a:pt x="2907424" y="2231121"/>
                      <a:pt x="2928651" y="2239534"/>
                      <a:pt x="2924401" y="2199577"/>
                    </a:cubicBezTo>
                    <a:cubicBezTo>
                      <a:pt x="2920253" y="2160624"/>
                      <a:pt x="2932355" y="2137027"/>
                      <a:pt x="2944521" y="2100167"/>
                    </a:cubicBezTo>
                    <a:cubicBezTo>
                      <a:pt x="2968797" y="2026582"/>
                      <a:pt x="2978182" y="1948888"/>
                      <a:pt x="2999463" y="1874425"/>
                    </a:cubicBezTo>
                    <a:cubicBezTo>
                      <a:pt x="3044895" y="1715515"/>
                      <a:pt x="3125148" y="1572238"/>
                      <a:pt x="3211444" y="1432358"/>
                    </a:cubicBezTo>
                    <a:cubicBezTo>
                      <a:pt x="3291184" y="1303103"/>
                      <a:pt x="3402664" y="1192981"/>
                      <a:pt x="3510313" y="1086928"/>
                    </a:cubicBezTo>
                    <a:cubicBezTo>
                      <a:pt x="3539787" y="1057880"/>
                      <a:pt x="3568937" y="1028414"/>
                      <a:pt x="3595401" y="996571"/>
                    </a:cubicBezTo>
                    <a:cubicBezTo>
                      <a:pt x="3618200" y="969151"/>
                      <a:pt x="3628612" y="931817"/>
                      <a:pt x="3650525" y="905787"/>
                    </a:cubicBezTo>
                    <a:cubicBezTo>
                      <a:pt x="3663836" y="889980"/>
                      <a:pt x="3688618" y="883218"/>
                      <a:pt x="3707206" y="874836"/>
                    </a:cubicBezTo>
                    <a:cubicBezTo>
                      <a:pt x="3738204" y="860854"/>
                      <a:pt x="3775143" y="842613"/>
                      <a:pt x="3810131" y="845442"/>
                    </a:cubicBezTo>
                    <a:cubicBezTo>
                      <a:pt x="3796227" y="892310"/>
                      <a:pt x="3791693" y="947079"/>
                      <a:pt x="3832724" y="982225"/>
                    </a:cubicBezTo>
                    <a:cubicBezTo>
                      <a:pt x="3882500" y="1024860"/>
                      <a:pt x="3927615" y="980566"/>
                      <a:pt x="3973244" y="956259"/>
                    </a:cubicBezTo>
                    <a:cubicBezTo>
                      <a:pt x="4056412" y="911949"/>
                      <a:pt x="4175358" y="952625"/>
                      <a:pt x="4247877" y="886212"/>
                    </a:cubicBezTo>
                    <a:cubicBezTo>
                      <a:pt x="4265154" y="870397"/>
                      <a:pt x="4269973" y="845126"/>
                      <a:pt x="4287921" y="830353"/>
                    </a:cubicBezTo>
                    <a:cubicBezTo>
                      <a:pt x="4301098" y="819523"/>
                      <a:pt x="4319844" y="816774"/>
                      <a:pt x="4334679" y="808700"/>
                    </a:cubicBezTo>
                    <a:cubicBezTo>
                      <a:pt x="4379747" y="784171"/>
                      <a:pt x="4401621" y="739270"/>
                      <a:pt x="4384076" y="689667"/>
                    </a:cubicBezTo>
                    <a:cubicBezTo>
                      <a:pt x="4368040" y="644323"/>
                      <a:pt x="4343116" y="628595"/>
                      <a:pt x="4398588" y="605614"/>
                    </a:cubicBezTo>
                    <a:cubicBezTo>
                      <a:pt x="4443616" y="586971"/>
                      <a:pt x="4460735" y="558880"/>
                      <a:pt x="4440354" y="508867"/>
                    </a:cubicBezTo>
                    <a:cubicBezTo>
                      <a:pt x="4420920" y="461184"/>
                      <a:pt x="4385324" y="455694"/>
                      <a:pt x="4351640" y="424490"/>
                    </a:cubicBezTo>
                    <a:cubicBezTo>
                      <a:pt x="4319014" y="394266"/>
                      <a:pt x="4356490" y="359088"/>
                      <a:pt x="4380932" y="336400"/>
                    </a:cubicBezTo>
                    <a:cubicBezTo>
                      <a:pt x="4412452" y="307132"/>
                      <a:pt x="4418480" y="280755"/>
                      <a:pt x="4381935" y="250317"/>
                    </a:cubicBezTo>
                    <a:cubicBezTo>
                      <a:pt x="4343669" y="218450"/>
                      <a:pt x="4289043" y="219564"/>
                      <a:pt x="4244433" y="235324"/>
                    </a:cubicBezTo>
                    <a:cubicBezTo>
                      <a:pt x="4193985" y="253138"/>
                      <a:pt x="4160752" y="282754"/>
                      <a:pt x="4139406" y="330744"/>
                    </a:cubicBezTo>
                    <a:cubicBezTo>
                      <a:pt x="4117666" y="379604"/>
                      <a:pt x="4063783" y="365969"/>
                      <a:pt x="4020145" y="352350"/>
                    </a:cubicBezTo>
                    <a:cubicBezTo>
                      <a:pt x="3978410" y="339331"/>
                      <a:pt x="3967548" y="311240"/>
                      <a:pt x="3940144" y="280992"/>
                    </a:cubicBezTo>
                    <a:cubicBezTo>
                      <a:pt x="3909667" y="247347"/>
                      <a:pt x="3847552" y="276118"/>
                      <a:pt x="3811608" y="291491"/>
                    </a:cubicBezTo>
                    <a:cubicBezTo>
                      <a:pt x="3723068" y="329330"/>
                      <a:pt x="3635081" y="389052"/>
                      <a:pt x="3631566" y="494837"/>
                    </a:cubicBezTo>
                    <a:cubicBezTo>
                      <a:pt x="3629473" y="557916"/>
                      <a:pt x="3656150" y="611531"/>
                      <a:pt x="3670022" y="670740"/>
                    </a:cubicBezTo>
                    <a:cubicBezTo>
                      <a:pt x="3682709" y="724884"/>
                      <a:pt x="3595725" y="720618"/>
                      <a:pt x="3580660" y="772993"/>
                    </a:cubicBezTo>
                    <a:cubicBezTo>
                      <a:pt x="3419973" y="687929"/>
                      <a:pt x="3241021" y="661900"/>
                      <a:pt x="3061397" y="656109"/>
                    </a:cubicBezTo>
                    <a:cubicBezTo>
                      <a:pt x="2870485" y="649948"/>
                      <a:pt x="2676824" y="645010"/>
                      <a:pt x="2487539" y="675124"/>
                    </a:cubicBezTo>
                    <a:cubicBezTo>
                      <a:pt x="2531477" y="598576"/>
                      <a:pt x="2554679" y="514634"/>
                      <a:pt x="2592905" y="435992"/>
                    </a:cubicBezTo>
                    <a:cubicBezTo>
                      <a:pt x="2603910" y="413351"/>
                      <a:pt x="2608649" y="415287"/>
                      <a:pt x="2632933" y="422128"/>
                    </a:cubicBezTo>
                    <a:cubicBezTo>
                      <a:pt x="2679581" y="435265"/>
                      <a:pt x="2725881" y="449967"/>
                      <a:pt x="2772434" y="463499"/>
                    </a:cubicBezTo>
                    <a:cubicBezTo>
                      <a:pt x="2942499" y="512935"/>
                      <a:pt x="3109222" y="572499"/>
                      <a:pt x="3273662" y="637735"/>
                    </a:cubicBezTo>
                    <a:cubicBezTo>
                      <a:pt x="3289643" y="644078"/>
                      <a:pt x="3325326" y="661687"/>
                      <a:pt x="3339332" y="642538"/>
                    </a:cubicBezTo>
                    <a:cubicBezTo>
                      <a:pt x="3355495" y="620458"/>
                      <a:pt x="3318106" y="593236"/>
                      <a:pt x="3302970" y="582129"/>
                    </a:cubicBezTo>
                    <a:cubicBezTo>
                      <a:pt x="3236755" y="533553"/>
                      <a:pt x="3154700" y="504072"/>
                      <a:pt x="3080546" y="469992"/>
                    </a:cubicBezTo>
                    <a:cubicBezTo>
                      <a:pt x="2918420" y="395506"/>
                      <a:pt x="2738892" y="360147"/>
                      <a:pt x="2569728" y="304825"/>
                    </a:cubicBezTo>
                    <a:cubicBezTo>
                      <a:pt x="2204532" y="185374"/>
                      <a:pt x="1826721" y="94654"/>
                      <a:pt x="1447203" y="34734"/>
                    </a:cubicBezTo>
                    <a:cubicBezTo>
                      <a:pt x="1354587" y="20112"/>
                      <a:pt x="1260984" y="17971"/>
                      <a:pt x="1167965" y="7117"/>
                    </a:cubicBezTo>
                    <a:cubicBezTo>
                      <a:pt x="1085571" y="-2497"/>
                      <a:pt x="1003027" y="-2276"/>
                      <a:pt x="920641" y="7654"/>
                    </a:cubicBezTo>
                    <a:cubicBezTo>
                      <a:pt x="768477" y="26005"/>
                      <a:pt x="592068" y="65599"/>
                      <a:pt x="506127" y="204886"/>
                    </a:cubicBezTo>
                    <a:cubicBezTo>
                      <a:pt x="428544" y="330649"/>
                      <a:pt x="376754" y="472046"/>
                      <a:pt x="396551" y="621224"/>
                    </a:cubicBezTo>
                    <a:cubicBezTo>
                      <a:pt x="402499" y="666031"/>
                      <a:pt x="421474" y="719094"/>
                      <a:pt x="476764" y="707544"/>
                    </a:cubicBezTo>
                    <a:cubicBezTo>
                      <a:pt x="515117" y="699534"/>
                      <a:pt x="535483" y="666948"/>
                      <a:pt x="553289" y="635144"/>
                    </a:cubicBezTo>
                    <a:cubicBezTo>
                      <a:pt x="580195" y="587098"/>
                      <a:pt x="606770" y="539052"/>
                      <a:pt x="635927" y="492293"/>
                    </a:cubicBezTo>
                    <a:cubicBezTo>
                      <a:pt x="646742" y="562403"/>
                      <a:pt x="607441" y="631344"/>
                      <a:pt x="613619" y="702765"/>
                    </a:cubicBezTo>
                    <a:cubicBezTo>
                      <a:pt x="617821" y="751230"/>
                      <a:pt x="644601" y="827801"/>
                      <a:pt x="707522" y="814080"/>
                    </a:cubicBezTo>
                    <a:cubicBezTo>
                      <a:pt x="793764" y="795278"/>
                      <a:pt x="829257" y="660549"/>
                      <a:pt x="870722" y="595914"/>
                    </a:cubicBezTo>
                    <a:cubicBezTo>
                      <a:pt x="872824" y="645698"/>
                      <a:pt x="855373" y="694763"/>
                      <a:pt x="860714" y="744657"/>
                    </a:cubicBezTo>
                    <a:cubicBezTo>
                      <a:pt x="865983" y="793943"/>
                      <a:pt x="904494" y="840473"/>
                      <a:pt x="958583" y="833718"/>
                    </a:cubicBezTo>
                    <a:cubicBezTo>
                      <a:pt x="1009599" y="827351"/>
                      <a:pt x="1042754" y="772693"/>
                      <a:pt x="1064423" y="731544"/>
                    </a:cubicBezTo>
                    <a:cubicBezTo>
                      <a:pt x="1094576" y="674279"/>
                      <a:pt x="1116237" y="612882"/>
                      <a:pt x="1145687" y="555238"/>
                    </a:cubicBezTo>
                    <a:cubicBezTo>
                      <a:pt x="1173289" y="501204"/>
                      <a:pt x="1205986" y="436877"/>
                      <a:pt x="1271885" y="426726"/>
                    </a:cubicBezTo>
                    <a:cubicBezTo>
                      <a:pt x="1330699" y="417657"/>
                      <a:pt x="1398099" y="438646"/>
                      <a:pt x="1456193" y="447304"/>
                    </a:cubicBezTo>
                    <a:cubicBezTo>
                      <a:pt x="1617339" y="471319"/>
                      <a:pt x="1775238" y="512208"/>
                      <a:pt x="1934623" y="545245"/>
                    </a:cubicBezTo>
                    <a:cubicBezTo>
                      <a:pt x="2105517" y="580659"/>
                      <a:pt x="2280448" y="602170"/>
                      <a:pt x="2446073" y="659317"/>
                    </a:cubicBezTo>
                    <a:cubicBezTo>
                      <a:pt x="2387837" y="738582"/>
                      <a:pt x="2235436" y="721456"/>
                      <a:pt x="2148681" y="729964"/>
                    </a:cubicBezTo>
                    <a:cubicBezTo>
                      <a:pt x="2017578" y="742824"/>
                      <a:pt x="1884792" y="752502"/>
                      <a:pt x="1754431" y="771477"/>
                    </a:cubicBezTo>
                    <a:cubicBezTo>
                      <a:pt x="1625681" y="790215"/>
                      <a:pt x="1499626" y="823480"/>
                      <a:pt x="1371880" y="847630"/>
                    </a:cubicBezTo>
                    <a:cubicBezTo>
                      <a:pt x="1244805" y="871653"/>
                      <a:pt x="1117952" y="895715"/>
                      <a:pt x="994993" y="936683"/>
                    </a:cubicBezTo>
                    <a:cubicBezTo>
                      <a:pt x="766699" y="1012749"/>
                      <a:pt x="534598" y="1109015"/>
                      <a:pt x="333456" y="1241738"/>
                    </a:cubicBezTo>
                    <a:cubicBezTo>
                      <a:pt x="239868" y="1303498"/>
                      <a:pt x="156731" y="1374082"/>
                      <a:pt x="98921" y="1471564"/>
                    </a:cubicBezTo>
                    <a:cubicBezTo>
                      <a:pt x="40740" y="1569655"/>
                      <a:pt x="12783" y="1680575"/>
                      <a:pt x="2118" y="1793406"/>
                    </a:cubicBezTo>
                    <a:cubicBezTo>
                      <a:pt x="-4517" y="1863666"/>
                      <a:pt x="6756" y="1924470"/>
                      <a:pt x="20367" y="1992850"/>
                    </a:cubicBezTo>
                    <a:cubicBezTo>
                      <a:pt x="30226" y="2042357"/>
                      <a:pt x="33417" y="2125249"/>
                      <a:pt x="73113" y="2161500"/>
                    </a:cubicBezTo>
                    <a:cubicBezTo>
                      <a:pt x="148879" y="2230694"/>
                      <a:pt x="211784" y="1950033"/>
                      <a:pt x="225775" y="1916136"/>
                    </a:cubicBezTo>
                    <a:cubicBezTo>
                      <a:pt x="235847" y="1971686"/>
                      <a:pt x="219376" y="2284641"/>
                      <a:pt x="340945" y="2259188"/>
                    </a:cubicBezTo>
                    <a:cubicBezTo>
                      <a:pt x="395200" y="2247836"/>
                      <a:pt x="407508" y="2173366"/>
                      <a:pt x="416505" y="2128511"/>
                    </a:cubicBezTo>
                    <a:cubicBezTo>
                      <a:pt x="432921" y="2046742"/>
                      <a:pt x="447622" y="1963329"/>
                      <a:pt x="475698" y="1884576"/>
                    </a:cubicBezTo>
                    <a:cubicBezTo>
                      <a:pt x="493717" y="1990685"/>
                      <a:pt x="501230" y="2101234"/>
                      <a:pt x="540049" y="2202579"/>
                    </a:cubicBezTo>
                    <a:cubicBezTo>
                      <a:pt x="565833" y="2269884"/>
                      <a:pt x="639403" y="2389312"/>
                      <a:pt x="690696" y="2274087"/>
                    </a:cubicBezTo>
                    <a:cubicBezTo>
                      <a:pt x="729168" y="2187672"/>
                      <a:pt x="715967" y="2088492"/>
                      <a:pt x="720581" y="1996744"/>
                    </a:cubicBezTo>
                    <a:cubicBezTo>
                      <a:pt x="725692" y="1895075"/>
                      <a:pt x="754881" y="1797008"/>
                      <a:pt x="765214" y="1696334"/>
                    </a:cubicBezTo>
                    <a:cubicBezTo>
                      <a:pt x="769219" y="1657334"/>
                      <a:pt x="765593" y="1613380"/>
                      <a:pt x="804784" y="1592098"/>
                    </a:cubicBezTo>
                    <a:cubicBezTo>
                      <a:pt x="838428" y="1573834"/>
                      <a:pt x="887628" y="1567885"/>
                      <a:pt x="924361" y="1557687"/>
                    </a:cubicBezTo>
                    <a:cubicBezTo>
                      <a:pt x="1033164" y="1527478"/>
                      <a:pt x="1142678" y="1499711"/>
                      <a:pt x="1250967" y="1467662"/>
                    </a:cubicBezTo>
                    <a:cubicBezTo>
                      <a:pt x="1359303" y="1435589"/>
                      <a:pt x="1466139" y="1398121"/>
                      <a:pt x="1573030" y="1361553"/>
                    </a:cubicBezTo>
                    <a:cubicBezTo>
                      <a:pt x="1675260" y="1326581"/>
                      <a:pt x="1779639" y="1306697"/>
                      <a:pt x="1883109" y="1276750"/>
                    </a:cubicBezTo>
                    <a:cubicBezTo>
                      <a:pt x="1941938" y="1259718"/>
                      <a:pt x="2000056" y="1241904"/>
                      <a:pt x="2059707" y="1227685"/>
                    </a:cubicBezTo>
                    <a:cubicBezTo>
                      <a:pt x="2087466" y="1221072"/>
                      <a:pt x="2115566" y="1215922"/>
                      <a:pt x="2143262" y="1209073"/>
                    </a:cubicBezTo>
                    <a:cubicBezTo>
                      <a:pt x="2163793" y="1204001"/>
                      <a:pt x="2190842" y="1184860"/>
                      <a:pt x="2211950" y="1185200"/>
                    </a:cubicBezTo>
                    <a:cubicBezTo>
                      <a:pt x="2233674" y="1185555"/>
                      <a:pt x="2241842" y="1203946"/>
                      <a:pt x="2266750" y="1205392"/>
                    </a:cubicBezTo>
                    <a:cubicBezTo>
                      <a:pt x="2293570" y="1206940"/>
                      <a:pt x="2320839" y="1201023"/>
                      <a:pt x="2347509" y="1198977"/>
                    </a:cubicBezTo>
                    <a:cubicBezTo>
                      <a:pt x="2412484" y="1193992"/>
                      <a:pt x="2481551" y="1185935"/>
                      <a:pt x="2546376" y="1194940"/>
                    </a:cubicBezTo>
                    <a:cubicBezTo>
                      <a:pt x="2507415" y="1241154"/>
                      <a:pt x="2454795" y="1273100"/>
                      <a:pt x="2408676" y="1311382"/>
                    </a:cubicBezTo>
                    <a:cubicBezTo>
                      <a:pt x="2355488" y="1355533"/>
                      <a:pt x="2304013" y="1403208"/>
                      <a:pt x="2258582" y="1455346"/>
                    </a:cubicBezTo>
                    <a:cubicBezTo>
                      <a:pt x="2167166" y="1560254"/>
                      <a:pt x="2080767" y="1671142"/>
                      <a:pt x="2000499" y="1784795"/>
                    </a:cubicBezTo>
                    <a:cubicBezTo>
                      <a:pt x="1921320" y="1896916"/>
                      <a:pt x="1857569" y="2019606"/>
                      <a:pt x="1802145" y="2144959"/>
                    </a:cubicBezTo>
                    <a:cubicBezTo>
                      <a:pt x="1774527" y="2207422"/>
                      <a:pt x="1747716" y="2271251"/>
                      <a:pt x="1728638" y="2336906"/>
                    </a:cubicBezTo>
                    <a:cubicBezTo>
                      <a:pt x="1720802" y="2363875"/>
                      <a:pt x="1714403" y="2390947"/>
                      <a:pt x="1700254" y="2415476"/>
                    </a:cubicBezTo>
                    <a:cubicBezTo>
                      <a:pt x="1687275" y="2437974"/>
                      <a:pt x="1668987" y="2457368"/>
                      <a:pt x="1684329" y="2484535"/>
                    </a:cubicBezTo>
                    <a:cubicBezTo>
                      <a:pt x="1694891" y="2477923"/>
                      <a:pt x="1704378" y="2469707"/>
                      <a:pt x="1713929" y="2461768"/>
                    </a:cubicBezTo>
                    <a:cubicBezTo>
                      <a:pt x="1702893" y="2539509"/>
                      <a:pt x="1679075" y="2614714"/>
                      <a:pt x="1666831" y="2692218"/>
                    </a:cubicBezTo>
                    <a:cubicBezTo>
                      <a:pt x="1654760" y="2768577"/>
                      <a:pt x="1655250" y="2847108"/>
                      <a:pt x="1656032" y="2924225"/>
                    </a:cubicBezTo>
                    <a:cubicBezTo>
                      <a:pt x="1657675" y="3085726"/>
                      <a:pt x="1669683" y="3243570"/>
                      <a:pt x="1702443" y="3401983"/>
                    </a:cubicBezTo>
                    <a:cubicBezTo>
                      <a:pt x="1735574" y="3562165"/>
                      <a:pt x="1778138" y="3721131"/>
                      <a:pt x="1831808" y="3875657"/>
                    </a:cubicBezTo>
                    <a:cubicBezTo>
                      <a:pt x="1883472" y="4024440"/>
                      <a:pt x="1935318" y="4180467"/>
                      <a:pt x="2007434" y="4320695"/>
                    </a:cubicBezTo>
                    <a:cubicBezTo>
                      <a:pt x="2084456" y="4470473"/>
                      <a:pt x="2176085" y="4627946"/>
                      <a:pt x="2287574" y="4754729"/>
                    </a:cubicBezTo>
                    <a:cubicBezTo>
                      <a:pt x="2214746" y="4784558"/>
                      <a:pt x="2122067" y="4778980"/>
                      <a:pt x="2044950" y="4790996"/>
                    </a:cubicBezTo>
                    <a:cubicBezTo>
                      <a:pt x="1964342" y="4803556"/>
                      <a:pt x="1894611" y="4827263"/>
                      <a:pt x="1825915" y="4871865"/>
                    </a:cubicBezTo>
                    <a:cubicBezTo>
                      <a:pt x="1756414" y="4917004"/>
                      <a:pt x="1718685" y="4975114"/>
                      <a:pt x="1709078" y="5057413"/>
                    </a:cubicBezTo>
                    <a:cubicBezTo>
                      <a:pt x="1702253" y="5115990"/>
                      <a:pt x="1681975" y="5197088"/>
                      <a:pt x="1758823" y="5212476"/>
                    </a:cubicBezTo>
                    <a:cubicBezTo>
                      <a:pt x="1814097" y="5223544"/>
                      <a:pt x="1875889" y="5205367"/>
                      <a:pt x="1931273" y="5200872"/>
                    </a:cubicBezTo>
                    <a:cubicBezTo>
                      <a:pt x="2028155" y="5193020"/>
                      <a:pt x="2125180" y="5188114"/>
                      <a:pt x="2222275" y="5183880"/>
                    </a:cubicBezTo>
                    <a:cubicBezTo>
                      <a:pt x="2319117" y="5179653"/>
                      <a:pt x="2415983" y="5175933"/>
                      <a:pt x="2512858" y="5172931"/>
                    </a:cubicBezTo>
                    <a:cubicBezTo>
                      <a:pt x="2558423" y="5171517"/>
                      <a:pt x="2604012" y="5170806"/>
                      <a:pt x="2649562" y="5169170"/>
                    </a:cubicBezTo>
                    <a:cubicBezTo>
                      <a:pt x="2669975" y="5168444"/>
                      <a:pt x="2682354" y="5168128"/>
                      <a:pt x="2700657" y="5174029"/>
                    </a:cubicBezTo>
                    <a:cubicBezTo>
                      <a:pt x="2715130" y="5178697"/>
                      <a:pt x="2714071" y="5188391"/>
                      <a:pt x="2730186" y="5176407"/>
                    </a:cubicBezTo>
                    <a:cubicBezTo>
                      <a:pt x="2756176" y="5157076"/>
                      <a:pt x="2750828" y="5096130"/>
                      <a:pt x="2750102" y="5069334"/>
                    </a:cubicBezTo>
                    <a:cubicBezTo>
                      <a:pt x="2748995" y="5027979"/>
                      <a:pt x="2745077" y="4986150"/>
                      <a:pt x="2737012" y="4945577"/>
                    </a:cubicBezTo>
                    <a:cubicBezTo>
                      <a:pt x="2732224" y="4921468"/>
                      <a:pt x="2674114" y="4766056"/>
                      <a:pt x="2719300" y="4759515"/>
                    </a:cubicBezTo>
                    <a:cubicBezTo>
                      <a:pt x="2666807" y="4701832"/>
                      <a:pt x="2645841" y="4619462"/>
                      <a:pt x="2622261" y="4547164"/>
                    </a:cubicBezTo>
                    <a:cubicBezTo>
                      <a:pt x="2592716" y="4456586"/>
                      <a:pt x="2566781" y="4366260"/>
                      <a:pt x="2546423" y="4273099"/>
                    </a:cubicBezTo>
                    <a:cubicBezTo>
                      <a:pt x="2502935" y="4074097"/>
                      <a:pt x="2483716" y="3872924"/>
                      <a:pt x="2483716" y="3669309"/>
                    </a:cubicBezTo>
                    <a:cubicBezTo>
                      <a:pt x="2685300" y="3793564"/>
                      <a:pt x="2898584" y="3860869"/>
                      <a:pt x="3136018" y="3868374"/>
                    </a:cubicBezTo>
                    <a:cubicBezTo>
                      <a:pt x="3372077" y="3875839"/>
                      <a:pt x="3631416" y="3856453"/>
                      <a:pt x="3855570" y="3777922"/>
                    </a:cubicBezTo>
                    <a:cubicBezTo>
                      <a:pt x="3959372" y="3741552"/>
                      <a:pt x="4052351" y="3693790"/>
                      <a:pt x="4141350" y="3629447"/>
                    </a:cubicBezTo>
                    <a:cubicBezTo>
                      <a:pt x="4173249" y="3606388"/>
                      <a:pt x="4207423" y="3554155"/>
                      <a:pt x="4249292" y="3555048"/>
                    </a:cubicBezTo>
                    <a:cubicBezTo>
                      <a:pt x="4299257" y="3556122"/>
                      <a:pt x="4355211" y="3575034"/>
                      <a:pt x="4404829" y="3583123"/>
                    </a:cubicBezTo>
                    <a:cubicBezTo>
                      <a:pt x="4499720" y="3598591"/>
                      <a:pt x="4623571" y="3607320"/>
                      <a:pt x="4703911" y="3666015"/>
                    </a:cubicBezTo>
                    <a:cubicBezTo>
                      <a:pt x="4747550" y="3697898"/>
                      <a:pt x="4778824" y="3742524"/>
                      <a:pt x="4817770" y="3779257"/>
                    </a:cubicBezTo>
                    <a:cubicBezTo>
                      <a:pt x="4847394" y="3807206"/>
                      <a:pt x="4886568" y="3822381"/>
                      <a:pt x="4915971" y="3850331"/>
                    </a:cubicBezTo>
                    <a:cubicBezTo>
                      <a:pt x="4947696" y="3880484"/>
                      <a:pt x="4935096" y="3919880"/>
                      <a:pt x="4987700" y="3922321"/>
                    </a:cubicBezTo>
                    <a:cubicBezTo>
                      <a:pt x="5032666" y="3924398"/>
                      <a:pt x="5081967" y="3906308"/>
                      <a:pt x="5120747" y="3885074"/>
                    </a:cubicBezTo>
                    <a:cubicBezTo>
                      <a:pt x="5198117" y="3842707"/>
                      <a:pt x="5280510" y="3752280"/>
                      <a:pt x="5209003" y="366645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1870D026-0FBF-44BE-9D59-926D815D89AB}"/>
                  </a:ext>
                </a:extLst>
              </p:cNvPr>
              <p:cNvSpPr/>
              <p:nvPr/>
            </p:nvSpPr>
            <p:spPr>
              <a:xfrm>
                <a:off x="12463803" y="6038783"/>
                <a:ext cx="1239847" cy="1230287"/>
              </a:xfrm>
              <a:custGeom>
                <a:avLst/>
                <a:gdLst>
                  <a:gd name="connsiteX0" fmla="*/ 628561 w 1239847"/>
                  <a:gd name="connsiteY0" fmla="*/ 259168 h 1230287"/>
                  <a:gd name="connsiteX1" fmla="*/ 989981 w 1239847"/>
                  <a:gd name="connsiteY1" fmla="*/ 466970 h 1230287"/>
                  <a:gd name="connsiteX2" fmla="*/ 1110973 w 1239847"/>
                  <a:gd name="connsiteY2" fmla="*/ 556371 h 1230287"/>
                  <a:gd name="connsiteX3" fmla="*/ 1070582 w 1239847"/>
                  <a:gd name="connsiteY3" fmla="*/ 614315 h 1230287"/>
                  <a:gd name="connsiteX4" fmla="*/ 1011018 w 1239847"/>
                  <a:gd name="connsiteY4" fmla="*/ 685942 h 1230287"/>
                  <a:gd name="connsiteX5" fmla="*/ 745193 w 1239847"/>
                  <a:gd name="connsiteY5" fmla="*/ 1020581 h 1230287"/>
                  <a:gd name="connsiteX6" fmla="*/ 673724 w 1239847"/>
                  <a:gd name="connsiteY6" fmla="*/ 1075563 h 1230287"/>
                  <a:gd name="connsiteX7" fmla="*/ 656139 w 1239847"/>
                  <a:gd name="connsiteY7" fmla="*/ 1022477 h 1230287"/>
                  <a:gd name="connsiteX8" fmla="*/ 624446 w 1239847"/>
                  <a:gd name="connsiteY8" fmla="*/ 991645 h 1230287"/>
                  <a:gd name="connsiteX9" fmla="*/ 643540 w 1239847"/>
                  <a:gd name="connsiteY9" fmla="*/ 1000224 h 1230287"/>
                  <a:gd name="connsiteX10" fmla="*/ 631548 w 1239847"/>
                  <a:gd name="connsiteY10" fmla="*/ 956744 h 1230287"/>
                  <a:gd name="connsiteX11" fmla="*/ 614824 w 1239847"/>
                  <a:gd name="connsiteY11" fmla="*/ 934917 h 1230287"/>
                  <a:gd name="connsiteX12" fmla="*/ 616601 w 1239847"/>
                  <a:gd name="connsiteY12" fmla="*/ 893198 h 1230287"/>
                  <a:gd name="connsiteX13" fmla="*/ 604278 w 1239847"/>
                  <a:gd name="connsiteY13" fmla="*/ 854403 h 1230287"/>
                  <a:gd name="connsiteX14" fmla="*/ 558183 w 1239847"/>
                  <a:gd name="connsiteY14" fmla="*/ 626078 h 1230287"/>
                  <a:gd name="connsiteX15" fmla="*/ 518629 w 1239847"/>
                  <a:gd name="connsiteY15" fmla="*/ 397579 h 1230287"/>
                  <a:gd name="connsiteX16" fmla="*/ 487496 w 1239847"/>
                  <a:gd name="connsiteY16" fmla="*/ 152712 h 1230287"/>
                  <a:gd name="connsiteX17" fmla="*/ 545765 w 1239847"/>
                  <a:gd name="connsiteY17" fmla="*/ 196042 h 1230287"/>
                  <a:gd name="connsiteX18" fmla="*/ 628561 w 1239847"/>
                  <a:gd name="connsiteY18" fmla="*/ 259168 h 1230287"/>
                  <a:gd name="connsiteX19" fmla="*/ 539801 w 1239847"/>
                  <a:gd name="connsiteY19" fmla="*/ 1052038 h 1230287"/>
                  <a:gd name="connsiteX20" fmla="*/ 527122 w 1239847"/>
                  <a:gd name="connsiteY20" fmla="*/ 1036404 h 1230287"/>
                  <a:gd name="connsiteX21" fmla="*/ 539801 w 1239847"/>
                  <a:gd name="connsiteY21" fmla="*/ 1052038 h 1230287"/>
                  <a:gd name="connsiteX22" fmla="*/ 506053 w 1239847"/>
                  <a:gd name="connsiteY22" fmla="*/ 993406 h 1230287"/>
                  <a:gd name="connsiteX23" fmla="*/ 445833 w 1239847"/>
                  <a:gd name="connsiteY23" fmla="*/ 991471 h 1230287"/>
                  <a:gd name="connsiteX24" fmla="*/ 442911 w 1239847"/>
                  <a:gd name="connsiteY24" fmla="*/ 981762 h 1230287"/>
                  <a:gd name="connsiteX25" fmla="*/ 433479 w 1239847"/>
                  <a:gd name="connsiteY25" fmla="*/ 980853 h 1230287"/>
                  <a:gd name="connsiteX26" fmla="*/ 409755 w 1239847"/>
                  <a:gd name="connsiteY26" fmla="*/ 969960 h 1230287"/>
                  <a:gd name="connsiteX27" fmla="*/ 503580 w 1239847"/>
                  <a:gd name="connsiteY27" fmla="*/ 940138 h 1230287"/>
                  <a:gd name="connsiteX28" fmla="*/ 506053 w 1239847"/>
                  <a:gd name="connsiteY28" fmla="*/ 993406 h 1230287"/>
                  <a:gd name="connsiteX29" fmla="*/ 400071 w 1239847"/>
                  <a:gd name="connsiteY29" fmla="*/ 902244 h 1230287"/>
                  <a:gd name="connsiteX30" fmla="*/ 304808 w 1239847"/>
                  <a:gd name="connsiteY30" fmla="*/ 923280 h 1230287"/>
                  <a:gd name="connsiteX31" fmla="*/ 217319 w 1239847"/>
                  <a:gd name="connsiteY31" fmla="*/ 882131 h 1230287"/>
                  <a:gd name="connsiteX32" fmla="*/ 415301 w 1239847"/>
                  <a:gd name="connsiteY32" fmla="*/ 842632 h 1230287"/>
                  <a:gd name="connsiteX33" fmla="*/ 486975 w 1239847"/>
                  <a:gd name="connsiteY33" fmla="*/ 827726 h 1230287"/>
                  <a:gd name="connsiteX34" fmla="*/ 521457 w 1239847"/>
                  <a:gd name="connsiteY34" fmla="*/ 879832 h 1230287"/>
                  <a:gd name="connsiteX35" fmla="*/ 400071 w 1239847"/>
                  <a:gd name="connsiteY35" fmla="*/ 902244 h 1230287"/>
                  <a:gd name="connsiteX36" fmla="*/ 193643 w 1239847"/>
                  <a:gd name="connsiteY36" fmla="*/ 810734 h 1230287"/>
                  <a:gd name="connsiteX37" fmla="*/ 103010 w 1239847"/>
                  <a:gd name="connsiteY37" fmla="*/ 806286 h 1230287"/>
                  <a:gd name="connsiteX38" fmla="*/ 95490 w 1239847"/>
                  <a:gd name="connsiteY38" fmla="*/ 792066 h 1230287"/>
                  <a:gd name="connsiteX39" fmla="*/ 121322 w 1239847"/>
                  <a:gd name="connsiteY39" fmla="*/ 762150 h 1230287"/>
                  <a:gd name="connsiteX40" fmla="*/ 216600 w 1239847"/>
                  <a:gd name="connsiteY40" fmla="*/ 755941 h 1230287"/>
                  <a:gd name="connsiteX41" fmla="*/ 356725 w 1239847"/>
                  <a:gd name="connsiteY41" fmla="*/ 735899 h 1230287"/>
                  <a:gd name="connsiteX42" fmla="*/ 454223 w 1239847"/>
                  <a:gd name="connsiteY42" fmla="*/ 721546 h 1230287"/>
                  <a:gd name="connsiteX43" fmla="*/ 473088 w 1239847"/>
                  <a:gd name="connsiteY43" fmla="*/ 760412 h 1230287"/>
                  <a:gd name="connsiteX44" fmla="*/ 353336 w 1239847"/>
                  <a:gd name="connsiteY44" fmla="*/ 778668 h 1230287"/>
                  <a:gd name="connsiteX45" fmla="*/ 193643 w 1239847"/>
                  <a:gd name="connsiteY45" fmla="*/ 810734 h 1230287"/>
                  <a:gd name="connsiteX46" fmla="*/ 162669 w 1239847"/>
                  <a:gd name="connsiteY46" fmla="*/ 661555 h 1230287"/>
                  <a:gd name="connsiteX47" fmla="*/ 168830 w 1239847"/>
                  <a:gd name="connsiteY47" fmla="*/ 667836 h 1230287"/>
                  <a:gd name="connsiteX48" fmla="*/ 184298 w 1239847"/>
                  <a:gd name="connsiteY48" fmla="*/ 657345 h 1230287"/>
                  <a:gd name="connsiteX49" fmla="*/ 232644 w 1239847"/>
                  <a:gd name="connsiteY49" fmla="*/ 656144 h 1230287"/>
                  <a:gd name="connsiteX50" fmla="*/ 343564 w 1239847"/>
                  <a:gd name="connsiteY50" fmla="*/ 640471 h 1230287"/>
                  <a:gd name="connsiteX51" fmla="*/ 434023 w 1239847"/>
                  <a:gd name="connsiteY51" fmla="*/ 627184 h 1230287"/>
                  <a:gd name="connsiteX52" fmla="*/ 464982 w 1239847"/>
                  <a:gd name="connsiteY52" fmla="*/ 660292 h 1230287"/>
                  <a:gd name="connsiteX53" fmla="*/ 261581 w 1239847"/>
                  <a:gd name="connsiteY53" fmla="*/ 673160 h 1230287"/>
                  <a:gd name="connsiteX54" fmla="*/ 149144 w 1239847"/>
                  <a:gd name="connsiteY54" fmla="*/ 660228 h 1230287"/>
                  <a:gd name="connsiteX55" fmla="*/ 162669 w 1239847"/>
                  <a:gd name="connsiteY55" fmla="*/ 661555 h 1230287"/>
                  <a:gd name="connsiteX56" fmla="*/ 204877 w 1239847"/>
                  <a:gd name="connsiteY56" fmla="*/ 553495 h 1230287"/>
                  <a:gd name="connsiteX57" fmla="*/ 287318 w 1239847"/>
                  <a:gd name="connsiteY57" fmla="*/ 542926 h 1230287"/>
                  <a:gd name="connsiteX58" fmla="*/ 350721 w 1239847"/>
                  <a:gd name="connsiteY58" fmla="*/ 532798 h 1230287"/>
                  <a:gd name="connsiteX59" fmla="*/ 445747 w 1239847"/>
                  <a:gd name="connsiteY59" fmla="*/ 526929 h 1230287"/>
                  <a:gd name="connsiteX60" fmla="*/ 364483 w 1239847"/>
                  <a:gd name="connsiteY60" fmla="*/ 570401 h 1230287"/>
                  <a:gd name="connsiteX61" fmla="*/ 186036 w 1239847"/>
                  <a:gd name="connsiteY61" fmla="*/ 599764 h 1230287"/>
                  <a:gd name="connsiteX62" fmla="*/ 204877 w 1239847"/>
                  <a:gd name="connsiteY62" fmla="*/ 553495 h 1230287"/>
                  <a:gd name="connsiteX63" fmla="*/ 286181 w 1239847"/>
                  <a:gd name="connsiteY63" fmla="*/ 433744 h 1230287"/>
                  <a:gd name="connsiteX64" fmla="*/ 426993 w 1239847"/>
                  <a:gd name="connsiteY64" fmla="*/ 433633 h 1230287"/>
                  <a:gd name="connsiteX65" fmla="*/ 270191 w 1239847"/>
                  <a:gd name="connsiteY65" fmla="*/ 480865 h 1230287"/>
                  <a:gd name="connsiteX66" fmla="*/ 286181 w 1239847"/>
                  <a:gd name="connsiteY66" fmla="*/ 433744 h 1230287"/>
                  <a:gd name="connsiteX67" fmla="*/ 331185 w 1239847"/>
                  <a:gd name="connsiteY67" fmla="*/ 331308 h 1230287"/>
                  <a:gd name="connsiteX68" fmla="*/ 364806 w 1239847"/>
                  <a:gd name="connsiteY68" fmla="*/ 295531 h 1230287"/>
                  <a:gd name="connsiteX69" fmla="*/ 407315 w 1239847"/>
                  <a:gd name="connsiteY69" fmla="*/ 317215 h 1230287"/>
                  <a:gd name="connsiteX70" fmla="*/ 331185 w 1239847"/>
                  <a:gd name="connsiteY70" fmla="*/ 331308 h 1230287"/>
                  <a:gd name="connsiteX71" fmla="*/ 379097 w 1239847"/>
                  <a:gd name="connsiteY71" fmla="*/ 218208 h 1230287"/>
                  <a:gd name="connsiteX72" fmla="*/ 400015 w 1239847"/>
                  <a:gd name="connsiteY72" fmla="*/ 233289 h 1230287"/>
                  <a:gd name="connsiteX73" fmla="*/ 365280 w 1239847"/>
                  <a:gd name="connsiteY73" fmla="*/ 252003 h 1230287"/>
                  <a:gd name="connsiteX74" fmla="*/ 379097 w 1239847"/>
                  <a:gd name="connsiteY74" fmla="*/ 218208 h 1230287"/>
                  <a:gd name="connsiteX75" fmla="*/ 599712 w 1239847"/>
                  <a:gd name="connsiteY75" fmla="*/ 85738 h 1230287"/>
                  <a:gd name="connsiteX76" fmla="*/ 570522 w 1239847"/>
                  <a:gd name="connsiteY76" fmla="*/ 77744 h 1230287"/>
                  <a:gd name="connsiteX77" fmla="*/ 540669 w 1239847"/>
                  <a:gd name="connsiteY77" fmla="*/ 72475 h 1230287"/>
                  <a:gd name="connsiteX78" fmla="*/ 540504 w 1239847"/>
                  <a:gd name="connsiteY78" fmla="*/ 63113 h 1230287"/>
                  <a:gd name="connsiteX79" fmla="*/ 523425 w 1239847"/>
                  <a:gd name="connsiteY79" fmla="*/ 55593 h 1230287"/>
                  <a:gd name="connsiteX80" fmla="*/ 495736 w 1239847"/>
                  <a:gd name="connsiteY80" fmla="*/ 35259 h 1230287"/>
                  <a:gd name="connsiteX81" fmla="*/ 465583 w 1239847"/>
                  <a:gd name="connsiteY81" fmla="*/ 8037 h 1230287"/>
                  <a:gd name="connsiteX82" fmla="*/ 451616 w 1239847"/>
                  <a:gd name="connsiteY82" fmla="*/ 374 h 1230287"/>
                  <a:gd name="connsiteX83" fmla="*/ 428675 w 1239847"/>
                  <a:gd name="connsiteY83" fmla="*/ 10209 h 1230287"/>
                  <a:gd name="connsiteX84" fmla="*/ 405055 w 1239847"/>
                  <a:gd name="connsiteY84" fmla="*/ 6275 h 1230287"/>
                  <a:gd name="connsiteX85" fmla="*/ 387241 w 1239847"/>
                  <a:gd name="connsiteY85" fmla="*/ 29326 h 1230287"/>
                  <a:gd name="connsiteX86" fmla="*/ 348067 w 1239847"/>
                  <a:gd name="connsiteY86" fmla="*/ 111776 h 1230287"/>
                  <a:gd name="connsiteX87" fmla="*/ 126654 w 1239847"/>
                  <a:gd name="connsiteY87" fmla="*/ 521920 h 1230287"/>
                  <a:gd name="connsiteX88" fmla="*/ 35262 w 1239847"/>
                  <a:gd name="connsiteY88" fmla="*/ 727945 h 1230287"/>
                  <a:gd name="connsiteX89" fmla="*/ 13056 w 1239847"/>
                  <a:gd name="connsiteY89" fmla="*/ 905941 h 1230287"/>
                  <a:gd name="connsiteX90" fmla="*/ 122759 w 1239847"/>
                  <a:gd name="connsiteY90" fmla="*/ 977512 h 1230287"/>
                  <a:gd name="connsiteX91" fmla="*/ 290897 w 1239847"/>
                  <a:gd name="connsiteY91" fmla="*/ 1066550 h 1230287"/>
                  <a:gd name="connsiteX92" fmla="*/ 494496 w 1239847"/>
                  <a:gd name="connsiteY92" fmla="*/ 1165912 h 1230287"/>
                  <a:gd name="connsiteX93" fmla="*/ 577790 w 1239847"/>
                  <a:gd name="connsiteY93" fmla="*/ 1216596 h 1230287"/>
                  <a:gd name="connsiteX94" fmla="*/ 628056 w 1239847"/>
                  <a:gd name="connsiteY94" fmla="*/ 1230342 h 1230287"/>
                  <a:gd name="connsiteX95" fmla="*/ 710940 w 1239847"/>
                  <a:gd name="connsiteY95" fmla="*/ 1202756 h 1230287"/>
                  <a:gd name="connsiteX96" fmla="*/ 749253 w 1239847"/>
                  <a:gd name="connsiteY96" fmla="*/ 1156488 h 1230287"/>
                  <a:gd name="connsiteX97" fmla="*/ 807300 w 1239847"/>
                  <a:gd name="connsiteY97" fmla="*/ 1097311 h 1230287"/>
                  <a:gd name="connsiteX98" fmla="*/ 1021738 w 1239847"/>
                  <a:gd name="connsiteY98" fmla="*/ 850082 h 1230287"/>
                  <a:gd name="connsiteX99" fmla="*/ 1219910 w 1239847"/>
                  <a:gd name="connsiteY99" fmla="*/ 602703 h 1230287"/>
                  <a:gd name="connsiteX100" fmla="*/ 1231412 w 1239847"/>
                  <a:gd name="connsiteY100" fmla="*/ 491175 h 1230287"/>
                  <a:gd name="connsiteX101" fmla="*/ 1158585 w 1239847"/>
                  <a:gd name="connsiteY101" fmla="*/ 438507 h 1230287"/>
                  <a:gd name="connsiteX102" fmla="*/ 1102710 w 1239847"/>
                  <a:gd name="connsiteY102" fmla="*/ 386369 h 1230287"/>
                  <a:gd name="connsiteX103" fmla="*/ 1094739 w 1239847"/>
                  <a:gd name="connsiteY103" fmla="*/ 403559 h 1230287"/>
                  <a:gd name="connsiteX104" fmla="*/ 1074452 w 1239847"/>
                  <a:gd name="connsiteY104" fmla="*/ 359305 h 1230287"/>
                  <a:gd name="connsiteX105" fmla="*/ 1008814 w 1239847"/>
                  <a:gd name="connsiteY105" fmla="*/ 314403 h 1230287"/>
                  <a:gd name="connsiteX106" fmla="*/ 948760 w 1239847"/>
                  <a:gd name="connsiteY106" fmla="*/ 284763 h 1230287"/>
                  <a:gd name="connsiteX107" fmla="*/ 880625 w 1239847"/>
                  <a:gd name="connsiteY107" fmla="*/ 235888 h 1230287"/>
                  <a:gd name="connsiteX108" fmla="*/ 807853 w 1239847"/>
                  <a:gd name="connsiteY108" fmla="*/ 193585 h 1230287"/>
                  <a:gd name="connsiteX109" fmla="*/ 747255 w 1239847"/>
                  <a:gd name="connsiteY109" fmla="*/ 168661 h 1230287"/>
                  <a:gd name="connsiteX110" fmla="*/ 674309 w 1239847"/>
                  <a:gd name="connsiteY110" fmla="*/ 126453 h 1230287"/>
                  <a:gd name="connsiteX111" fmla="*/ 599712 w 1239847"/>
                  <a:gd name="connsiteY111" fmla="*/ 85738 h 123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239847" h="1230287">
                    <a:moveTo>
                      <a:pt x="628561" y="259168"/>
                    </a:moveTo>
                    <a:cubicBezTo>
                      <a:pt x="741788" y="339595"/>
                      <a:pt x="871659" y="394538"/>
                      <a:pt x="989981" y="466970"/>
                    </a:cubicBezTo>
                    <a:cubicBezTo>
                      <a:pt x="1019597" y="485100"/>
                      <a:pt x="1111866" y="522742"/>
                      <a:pt x="1110973" y="556371"/>
                    </a:cubicBezTo>
                    <a:cubicBezTo>
                      <a:pt x="1110451" y="576033"/>
                      <a:pt x="1082723" y="600688"/>
                      <a:pt x="1070582" y="614315"/>
                    </a:cubicBezTo>
                    <a:cubicBezTo>
                      <a:pt x="1049782" y="637659"/>
                      <a:pt x="1030214" y="661247"/>
                      <a:pt x="1011018" y="685942"/>
                    </a:cubicBezTo>
                    <a:cubicBezTo>
                      <a:pt x="923158" y="799026"/>
                      <a:pt x="840416" y="913177"/>
                      <a:pt x="745193" y="1020581"/>
                    </a:cubicBezTo>
                    <a:cubicBezTo>
                      <a:pt x="730855" y="1036736"/>
                      <a:pt x="687667" y="1113877"/>
                      <a:pt x="673724" y="1075563"/>
                    </a:cubicBezTo>
                    <a:cubicBezTo>
                      <a:pt x="667405" y="1058192"/>
                      <a:pt x="672610" y="1038671"/>
                      <a:pt x="656139" y="1022477"/>
                    </a:cubicBezTo>
                    <a:cubicBezTo>
                      <a:pt x="647663" y="1014135"/>
                      <a:pt x="614903" y="1009537"/>
                      <a:pt x="624446" y="991645"/>
                    </a:cubicBezTo>
                    <a:cubicBezTo>
                      <a:pt x="630805" y="994504"/>
                      <a:pt x="637172" y="997372"/>
                      <a:pt x="643540" y="1000224"/>
                    </a:cubicBezTo>
                    <a:cubicBezTo>
                      <a:pt x="638594" y="985925"/>
                      <a:pt x="638958" y="970260"/>
                      <a:pt x="631548" y="956744"/>
                    </a:cubicBezTo>
                    <a:cubicBezTo>
                      <a:pt x="626942" y="948346"/>
                      <a:pt x="617944" y="944373"/>
                      <a:pt x="614824" y="934917"/>
                    </a:cubicBezTo>
                    <a:cubicBezTo>
                      <a:pt x="610511" y="921851"/>
                      <a:pt x="617826" y="906667"/>
                      <a:pt x="616601" y="893198"/>
                    </a:cubicBezTo>
                    <a:cubicBezTo>
                      <a:pt x="615393" y="879769"/>
                      <a:pt x="608433" y="867074"/>
                      <a:pt x="604278" y="854403"/>
                    </a:cubicBezTo>
                    <a:cubicBezTo>
                      <a:pt x="579639" y="779293"/>
                      <a:pt x="570799" y="703574"/>
                      <a:pt x="558183" y="626078"/>
                    </a:cubicBezTo>
                    <a:cubicBezTo>
                      <a:pt x="545702" y="549395"/>
                      <a:pt x="526261" y="475114"/>
                      <a:pt x="518629" y="397579"/>
                    </a:cubicBezTo>
                    <a:cubicBezTo>
                      <a:pt x="510564" y="315683"/>
                      <a:pt x="500681" y="233952"/>
                      <a:pt x="487496" y="152712"/>
                    </a:cubicBezTo>
                    <a:cubicBezTo>
                      <a:pt x="511030" y="156014"/>
                      <a:pt x="529120" y="181585"/>
                      <a:pt x="545765" y="196042"/>
                    </a:cubicBezTo>
                    <a:cubicBezTo>
                      <a:pt x="571929" y="218761"/>
                      <a:pt x="600336" y="239119"/>
                      <a:pt x="628561" y="259168"/>
                    </a:cubicBezTo>
                    <a:moveTo>
                      <a:pt x="539801" y="1052038"/>
                    </a:moveTo>
                    <a:cubicBezTo>
                      <a:pt x="534397" y="1047795"/>
                      <a:pt x="530171" y="1042582"/>
                      <a:pt x="527122" y="1036404"/>
                    </a:cubicBezTo>
                    <a:cubicBezTo>
                      <a:pt x="582617" y="1008913"/>
                      <a:pt x="549130" y="1055814"/>
                      <a:pt x="539801" y="1052038"/>
                    </a:cubicBezTo>
                    <a:moveTo>
                      <a:pt x="506053" y="993406"/>
                    </a:moveTo>
                    <a:cubicBezTo>
                      <a:pt x="481864" y="1000073"/>
                      <a:pt x="464485" y="1001424"/>
                      <a:pt x="445833" y="991471"/>
                    </a:cubicBezTo>
                    <a:cubicBezTo>
                      <a:pt x="444064" y="990531"/>
                      <a:pt x="446102" y="983255"/>
                      <a:pt x="442911" y="981762"/>
                    </a:cubicBezTo>
                    <a:cubicBezTo>
                      <a:pt x="440122" y="980466"/>
                      <a:pt x="435864" y="982070"/>
                      <a:pt x="433479" y="980853"/>
                    </a:cubicBezTo>
                    <a:cubicBezTo>
                      <a:pt x="425358" y="976722"/>
                      <a:pt x="411138" y="985775"/>
                      <a:pt x="409755" y="969960"/>
                    </a:cubicBezTo>
                    <a:cubicBezTo>
                      <a:pt x="440628" y="960512"/>
                      <a:pt x="470986" y="943077"/>
                      <a:pt x="503580" y="940138"/>
                    </a:cubicBezTo>
                    <a:cubicBezTo>
                      <a:pt x="548877" y="936062"/>
                      <a:pt x="546784" y="982173"/>
                      <a:pt x="506053" y="993406"/>
                    </a:cubicBezTo>
                    <a:moveTo>
                      <a:pt x="400071" y="902244"/>
                    </a:moveTo>
                    <a:cubicBezTo>
                      <a:pt x="367065" y="909961"/>
                      <a:pt x="339875" y="927989"/>
                      <a:pt x="304808" y="923280"/>
                    </a:cubicBezTo>
                    <a:cubicBezTo>
                      <a:pt x="271890" y="918873"/>
                      <a:pt x="243285" y="901801"/>
                      <a:pt x="217319" y="882131"/>
                    </a:cubicBezTo>
                    <a:cubicBezTo>
                      <a:pt x="282278" y="863740"/>
                      <a:pt x="350397" y="860422"/>
                      <a:pt x="415301" y="842632"/>
                    </a:cubicBezTo>
                    <a:cubicBezTo>
                      <a:pt x="436433" y="836842"/>
                      <a:pt x="464200" y="821572"/>
                      <a:pt x="486975" y="827726"/>
                    </a:cubicBezTo>
                    <a:cubicBezTo>
                      <a:pt x="512278" y="834567"/>
                      <a:pt x="513874" y="858266"/>
                      <a:pt x="521457" y="879832"/>
                    </a:cubicBezTo>
                    <a:cubicBezTo>
                      <a:pt x="480964" y="887116"/>
                      <a:pt x="440161" y="892874"/>
                      <a:pt x="400071" y="902244"/>
                    </a:cubicBezTo>
                    <a:moveTo>
                      <a:pt x="193643" y="810734"/>
                    </a:moveTo>
                    <a:cubicBezTo>
                      <a:pt x="161934" y="818309"/>
                      <a:pt x="129521" y="834875"/>
                      <a:pt x="103010" y="806286"/>
                    </a:cubicBezTo>
                    <a:cubicBezTo>
                      <a:pt x="98729" y="801673"/>
                      <a:pt x="94984" y="806278"/>
                      <a:pt x="95490" y="792066"/>
                    </a:cubicBezTo>
                    <a:cubicBezTo>
                      <a:pt x="96019" y="777081"/>
                      <a:pt x="109622" y="767427"/>
                      <a:pt x="121322" y="762150"/>
                    </a:cubicBezTo>
                    <a:cubicBezTo>
                      <a:pt x="148828" y="749748"/>
                      <a:pt x="187387" y="757766"/>
                      <a:pt x="216600" y="755941"/>
                    </a:cubicBezTo>
                    <a:cubicBezTo>
                      <a:pt x="263200" y="753042"/>
                      <a:pt x="310630" y="743357"/>
                      <a:pt x="356725" y="735899"/>
                    </a:cubicBezTo>
                    <a:cubicBezTo>
                      <a:pt x="388640" y="730741"/>
                      <a:pt x="421605" y="719286"/>
                      <a:pt x="454223" y="721546"/>
                    </a:cubicBezTo>
                    <a:cubicBezTo>
                      <a:pt x="479407" y="723292"/>
                      <a:pt x="509790" y="744755"/>
                      <a:pt x="473088" y="760412"/>
                    </a:cubicBezTo>
                    <a:cubicBezTo>
                      <a:pt x="439664" y="774679"/>
                      <a:pt x="389548" y="772491"/>
                      <a:pt x="353336" y="778668"/>
                    </a:cubicBezTo>
                    <a:cubicBezTo>
                      <a:pt x="299808" y="787801"/>
                      <a:pt x="246469" y="798110"/>
                      <a:pt x="193643" y="810734"/>
                    </a:cubicBezTo>
                    <a:moveTo>
                      <a:pt x="162669" y="661555"/>
                    </a:moveTo>
                    <a:cubicBezTo>
                      <a:pt x="164723" y="663649"/>
                      <a:pt x="166776" y="665742"/>
                      <a:pt x="168830" y="667836"/>
                    </a:cubicBezTo>
                    <a:cubicBezTo>
                      <a:pt x="168491" y="667757"/>
                      <a:pt x="180988" y="657637"/>
                      <a:pt x="184298" y="657345"/>
                    </a:cubicBezTo>
                    <a:cubicBezTo>
                      <a:pt x="200374" y="655947"/>
                      <a:pt x="216545" y="657053"/>
                      <a:pt x="232644" y="656144"/>
                    </a:cubicBezTo>
                    <a:cubicBezTo>
                      <a:pt x="269741" y="654051"/>
                      <a:pt x="307131" y="647589"/>
                      <a:pt x="343564" y="640471"/>
                    </a:cubicBezTo>
                    <a:cubicBezTo>
                      <a:pt x="373243" y="634673"/>
                      <a:pt x="403475" y="624680"/>
                      <a:pt x="434023" y="627184"/>
                    </a:cubicBezTo>
                    <a:cubicBezTo>
                      <a:pt x="460472" y="629348"/>
                      <a:pt x="463252" y="634767"/>
                      <a:pt x="464982" y="660292"/>
                    </a:cubicBezTo>
                    <a:cubicBezTo>
                      <a:pt x="397471" y="660292"/>
                      <a:pt x="327930" y="658870"/>
                      <a:pt x="261581" y="673160"/>
                    </a:cubicBezTo>
                    <a:cubicBezTo>
                      <a:pt x="218385" y="682458"/>
                      <a:pt x="170782" y="710154"/>
                      <a:pt x="149144" y="660228"/>
                    </a:cubicBezTo>
                    <a:cubicBezTo>
                      <a:pt x="153655" y="660671"/>
                      <a:pt x="158158" y="661113"/>
                      <a:pt x="162669" y="661555"/>
                    </a:cubicBezTo>
                    <a:moveTo>
                      <a:pt x="204877" y="553495"/>
                    </a:moveTo>
                    <a:cubicBezTo>
                      <a:pt x="221616" y="566245"/>
                      <a:pt x="267253" y="545043"/>
                      <a:pt x="287318" y="542926"/>
                    </a:cubicBezTo>
                    <a:cubicBezTo>
                      <a:pt x="309106" y="540619"/>
                      <a:pt x="329605" y="538225"/>
                      <a:pt x="350721" y="532798"/>
                    </a:cubicBezTo>
                    <a:cubicBezTo>
                      <a:pt x="369443" y="527979"/>
                      <a:pt x="431385" y="503917"/>
                      <a:pt x="445747" y="526929"/>
                    </a:cubicBezTo>
                    <a:cubicBezTo>
                      <a:pt x="467763" y="562185"/>
                      <a:pt x="378615" y="568655"/>
                      <a:pt x="364483" y="570401"/>
                    </a:cubicBezTo>
                    <a:cubicBezTo>
                      <a:pt x="305211" y="577724"/>
                      <a:pt x="243712" y="584217"/>
                      <a:pt x="186036" y="599764"/>
                    </a:cubicBezTo>
                    <a:cubicBezTo>
                      <a:pt x="192316" y="584344"/>
                      <a:pt x="198596" y="568923"/>
                      <a:pt x="204877" y="553495"/>
                    </a:cubicBezTo>
                    <a:moveTo>
                      <a:pt x="286181" y="433744"/>
                    </a:moveTo>
                    <a:cubicBezTo>
                      <a:pt x="290510" y="450041"/>
                      <a:pt x="424552" y="389987"/>
                      <a:pt x="426993" y="433633"/>
                    </a:cubicBezTo>
                    <a:cubicBezTo>
                      <a:pt x="428873" y="467120"/>
                      <a:pt x="294373" y="483804"/>
                      <a:pt x="270191" y="480865"/>
                    </a:cubicBezTo>
                    <a:cubicBezTo>
                      <a:pt x="275856" y="465445"/>
                      <a:pt x="290920" y="451637"/>
                      <a:pt x="286181" y="433744"/>
                    </a:cubicBezTo>
                    <a:moveTo>
                      <a:pt x="331185" y="331308"/>
                    </a:moveTo>
                    <a:cubicBezTo>
                      <a:pt x="334037" y="298438"/>
                      <a:pt x="338445" y="298627"/>
                      <a:pt x="364806" y="295531"/>
                    </a:cubicBezTo>
                    <a:cubicBezTo>
                      <a:pt x="384911" y="293169"/>
                      <a:pt x="412544" y="281382"/>
                      <a:pt x="407315" y="317215"/>
                    </a:cubicBezTo>
                    <a:cubicBezTo>
                      <a:pt x="402835" y="347898"/>
                      <a:pt x="328318" y="364479"/>
                      <a:pt x="331185" y="331308"/>
                    </a:cubicBezTo>
                    <a:moveTo>
                      <a:pt x="379097" y="218208"/>
                    </a:moveTo>
                    <a:cubicBezTo>
                      <a:pt x="385440" y="200560"/>
                      <a:pt x="399715" y="224315"/>
                      <a:pt x="400015" y="233289"/>
                    </a:cubicBezTo>
                    <a:cubicBezTo>
                      <a:pt x="400813" y="257170"/>
                      <a:pt x="382707" y="252003"/>
                      <a:pt x="365280" y="252003"/>
                    </a:cubicBezTo>
                    <a:cubicBezTo>
                      <a:pt x="370131" y="240849"/>
                      <a:pt x="374744" y="229568"/>
                      <a:pt x="379097" y="218208"/>
                    </a:cubicBezTo>
                    <a:moveTo>
                      <a:pt x="599712" y="85738"/>
                    </a:moveTo>
                    <a:cubicBezTo>
                      <a:pt x="596157" y="81456"/>
                      <a:pt x="576202" y="79821"/>
                      <a:pt x="570522" y="77744"/>
                    </a:cubicBezTo>
                    <a:cubicBezTo>
                      <a:pt x="556556" y="72625"/>
                      <a:pt x="558539" y="61715"/>
                      <a:pt x="540669" y="72475"/>
                    </a:cubicBezTo>
                    <a:cubicBezTo>
                      <a:pt x="539777" y="71574"/>
                      <a:pt x="541475" y="63485"/>
                      <a:pt x="540504" y="63113"/>
                    </a:cubicBezTo>
                    <a:cubicBezTo>
                      <a:pt x="540014" y="62924"/>
                      <a:pt x="527493" y="58200"/>
                      <a:pt x="523425" y="55593"/>
                    </a:cubicBezTo>
                    <a:cubicBezTo>
                      <a:pt x="513605" y="49305"/>
                      <a:pt x="504757" y="43151"/>
                      <a:pt x="495736" y="35259"/>
                    </a:cubicBezTo>
                    <a:cubicBezTo>
                      <a:pt x="486146" y="26877"/>
                      <a:pt x="476540" y="14712"/>
                      <a:pt x="465583" y="8037"/>
                    </a:cubicBezTo>
                    <a:cubicBezTo>
                      <a:pt x="460962" y="5224"/>
                      <a:pt x="457185" y="1235"/>
                      <a:pt x="451616" y="374"/>
                    </a:cubicBezTo>
                    <a:cubicBezTo>
                      <a:pt x="437168" y="-1854"/>
                      <a:pt x="441307" y="8210"/>
                      <a:pt x="428675" y="10209"/>
                    </a:cubicBezTo>
                    <a:cubicBezTo>
                      <a:pt x="420894" y="11441"/>
                      <a:pt x="415230" y="2357"/>
                      <a:pt x="405055" y="6275"/>
                    </a:cubicBezTo>
                    <a:cubicBezTo>
                      <a:pt x="396263" y="9656"/>
                      <a:pt x="391159" y="21987"/>
                      <a:pt x="387241" y="29326"/>
                    </a:cubicBezTo>
                    <a:cubicBezTo>
                      <a:pt x="372998" y="56035"/>
                      <a:pt x="362010" y="84782"/>
                      <a:pt x="348067" y="111776"/>
                    </a:cubicBezTo>
                    <a:cubicBezTo>
                      <a:pt x="276764" y="249807"/>
                      <a:pt x="195721" y="382601"/>
                      <a:pt x="126654" y="521920"/>
                    </a:cubicBezTo>
                    <a:cubicBezTo>
                      <a:pt x="93388" y="589036"/>
                      <a:pt x="58677" y="656618"/>
                      <a:pt x="35262" y="727945"/>
                    </a:cubicBezTo>
                    <a:cubicBezTo>
                      <a:pt x="18381" y="779387"/>
                      <a:pt x="-19743" y="854537"/>
                      <a:pt x="13056" y="905941"/>
                    </a:cubicBezTo>
                    <a:cubicBezTo>
                      <a:pt x="36905" y="943314"/>
                      <a:pt x="84659" y="959453"/>
                      <a:pt x="122759" y="977512"/>
                    </a:cubicBezTo>
                    <a:cubicBezTo>
                      <a:pt x="180087" y="1004687"/>
                      <a:pt x="232936" y="1040204"/>
                      <a:pt x="290897" y="1066550"/>
                    </a:cubicBezTo>
                    <a:cubicBezTo>
                      <a:pt x="360011" y="1097967"/>
                      <a:pt x="427127" y="1130829"/>
                      <a:pt x="494496" y="1165912"/>
                    </a:cubicBezTo>
                    <a:cubicBezTo>
                      <a:pt x="523227" y="1180874"/>
                      <a:pt x="549154" y="1202424"/>
                      <a:pt x="577790" y="1216596"/>
                    </a:cubicBezTo>
                    <a:cubicBezTo>
                      <a:pt x="595304" y="1225263"/>
                      <a:pt x="622353" y="1210474"/>
                      <a:pt x="628056" y="1230342"/>
                    </a:cubicBezTo>
                    <a:cubicBezTo>
                      <a:pt x="650009" y="1203751"/>
                      <a:pt x="685542" y="1221479"/>
                      <a:pt x="710940" y="1202756"/>
                    </a:cubicBezTo>
                    <a:cubicBezTo>
                      <a:pt x="725878" y="1191744"/>
                      <a:pt x="736796" y="1170051"/>
                      <a:pt x="749253" y="1156488"/>
                    </a:cubicBezTo>
                    <a:cubicBezTo>
                      <a:pt x="767944" y="1136154"/>
                      <a:pt x="788230" y="1117289"/>
                      <a:pt x="807300" y="1097311"/>
                    </a:cubicBezTo>
                    <a:cubicBezTo>
                      <a:pt x="882987" y="1017958"/>
                      <a:pt x="952876" y="935312"/>
                      <a:pt x="1021738" y="850082"/>
                    </a:cubicBezTo>
                    <a:cubicBezTo>
                      <a:pt x="1087511" y="768691"/>
                      <a:pt x="1164351" y="691796"/>
                      <a:pt x="1219910" y="602703"/>
                    </a:cubicBezTo>
                    <a:cubicBezTo>
                      <a:pt x="1241974" y="567336"/>
                      <a:pt x="1245971" y="530247"/>
                      <a:pt x="1231412" y="491175"/>
                    </a:cubicBezTo>
                    <a:cubicBezTo>
                      <a:pt x="1220779" y="462672"/>
                      <a:pt x="1195168" y="419635"/>
                      <a:pt x="1158585" y="438507"/>
                    </a:cubicBezTo>
                    <a:cubicBezTo>
                      <a:pt x="1172456" y="415472"/>
                      <a:pt x="1118944" y="390872"/>
                      <a:pt x="1102710" y="386369"/>
                    </a:cubicBezTo>
                    <a:cubicBezTo>
                      <a:pt x="1102465" y="386306"/>
                      <a:pt x="1099265" y="404001"/>
                      <a:pt x="1094739" y="403559"/>
                    </a:cubicBezTo>
                    <a:cubicBezTo>
                      <a:pt x="1096350" y="403717"/>
                      <a:pt x="1081136" y="364353"/>
                      <a:pt x="1074452" y="359305"/>
                    </a:cubicBezTo>
                    <a:cubicBezTo>
                      <a:pt x="1054608" y="344288"/>
                      <a:pt x="1030467" y="326766"/>
                      <a:pt x="1008814" y="314403"/>
                    </a:cubicBezTo>
                    <a:cubicBezTo>
                      <a:pt x="988954" y="303067"/>
                      <a:pt x="967996" y="297450"/>
                      <a:pt x="948760" y="284763"/>
                    </a:cubicBezTo>
                    <a:cubicBezTo>
                      <a:pt x="925441" y="269390"/>
                      <a:pt x="904032" y="251158"/>
                      <a:pt x="880625" y="235888"/>
                    </a:cubicBezTo>
                    <a:cubicBezTo>
                      <a:pt x="858024" y="221147"/>
                      <a:pt x="832832" y="203720"/>
                      <a:pt x="807853" y="193585"/>
                    </a:cubicBezTo>
                    <a:cubicBezTo>
                      <a:pt x="786192" y="184793"/>
                      <a:pt x="766743" y="183070"/>
                      <a:pt x="747255" y="168661"/>
                    </a:cubicBezTo>
                    <a:cubicBezTo>
                      <a:pt x="723145" y="150832"/>
                      <a:pt x="702116" y="138737"/>
                      <a:pt x="674309" y="126453"/>
                    </a:cubicBezTo>
                    <a:cubicBezTo>
                      <a:pt x="650254" y="115828"/>
                      <a:pt x="616917" y="106546"/>
                      <a:pt x="599712" y="8573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65509730-5FC2-481E-86A3-BAE352652E19}"/>
                  </a:ext>
                </a:extLst>
              </p:cNvPr>
              <p:cNvSpPr/>
              <p:nvPr/>
            </p:nvSpPr>
            <p:spPr>
              <a:xfrm>
                <a:off x="8639492" y="7666945"/>
                <a:ext cx="1201168" cy="1105363"/>
              </a:xfrm>
              <a:custGeom>
                <a:avLst/>
                <a:gdLst>
                  <a:gd name="connsiteX0" fmla="*/ 1140459 w 1201168"/>
                  <a:gd name="connsiteY0" fmla="*/ 592413 h 1105363"/>
                  <a:gd name="connsiteX1" fmla="*/ 1153715 w 1201168"/>
                  <a:gd name="connsiteY1" fmla="*/ 561257 h 1105363"/>
                  <a:gd name="connsiteX2" fmla="*/ 1140459 w 1201168"/>
                  <a:gd name="connsiteY2" fmla="*/ 592413 h 1105363"/>
                  <a:gd name="connsiteX3" fmla="*/ 1146344 w 1201168"/>
                  <a:gd name="connsiteY3" fmla="*/ 640396 h 1105363"/>
                  <a:gd name="connsiteX4" fmla="*/ 1140538 w 1201168"/>
                  <a:gd name="connsiteY4" fmla="*/ 606814 h 1105363"/>
                  <a:gd name="connsiteX5" fmla="*/ 1146344 w 1201168"/>
                  <a:gd name="connsiteY5" fmla="*/ 640396 h 1105363"/>
                  <a:gd name="connsiteX6" fmla="*/ 1131406 w 1201168"/>
                  <a:gd name="connsiteY6" fmla="*/ 553681 h 1105363"/>
                  <a:gd name="connsiteX7" fmla="*/ 1155911 w 1201168"/>
                  <a:gd name="connsiteY7" fmla="*/ 539208 h 1105363"/>
                  <a:gd name="connsiteX8" fmla="*/ 1153691 w 1201168"/>
                  <a:gd name="connsiteY8" fmla="*/ 561193 h 1105363"/>
                  <a:gd name="connsiteX9" fmla="*/ 1131406 w 1201168"/>
                  <a:gd name="connsiteY9" fmla="*/ 553681 h 1105363"/>
                  <a:gd name="connsiteX10" fmla="*/ 1082997 w 1201168"/>
                  <a:gd name="connsiteY10" fmla="*/ 718405 h 1105363"/>
                  <a:gd name="connsiteX11" fmla="*/ 852404 w 1201168"/>
                  <a:gd name="connsiteY11" fmla="*/ 962498 h 1105363"/>
                  <a:gd name="connsiteX12" fmla="*/ 671604 w 1201168"/>
                  <a:gd name="connsiteY12" fmla="*/ 992185 h 1105363"/>
                  <a:gd name="connsiteX13" fmla="*/ 594431 w 1201168"/>
                  <a:gd name="connsiteY13" fmla="*/ 984562 h 1105363"/>
                  <a:gd name="connsiteX14" fmla="*/ 561948 w 1201168"/>
                  <a:gd name="connsiteY14" fmla="*/ 1001918 h 1105363"/>
                  <a:gd name="connsiteX15" fmla="*/ 546717 w 1201168"/>
                  <a:gd name="connsiteY15" fmla="*/ 973842 h 1105363"/>
                  <a:gd name="connsiteX16" fmla="*/ 514787 w 1201168"/>
                  <a:gd name="connsiteY16" fmla="*/ 987675 h 1105363"/>
                  <a:gd name="connsiteX17" fmla="*/ 485447 w 1201168"/>
                  <a:gd name="connsiteY17" fmla="*/ 963888 h 1105363"/>
                  <a:gd name="connsiteX18" fmla="*/ 472563 w 1201168"/>
                  <a:gd name="connsiteY18" fmla="*/ 963746 h 1105363"/>
                  <a:gd name="connsiteX19" fmla="*/ 450207 w 1201168"/>
                  <a:gd name="connsiteY19" fmla="*/ 951486 h 1105363"/>
                  <a:gd name="connsiteX20" fmla="*/ 390422 w 1201168"/>
                  <a:gd name="connsiteY20" fmla="*/ 930757 h 1105363"/>
                  <a:gd name="connsiteX21" fmla="*/ 343908 w 1201168"/>
                  <a:gd name="connsiteY21" fmla="*/ 915700 h 1105363"/>
                  <a:gd name="connsiteX22" fmla="*/ 278815 w 1201168"/>
                  <a:gd name="connsiteY22" fmla="*/ 851934 h 1105363"/>
                  <a:gd name="connsiteX23" fmla="*/ 204384 w 1201168"/>
                  <a:gd name="connsiteY23" fmla="*/ 746591 h 1105363"/>
                  <a:gd name="connsiteX24" fmla="*/ 173298 w 1201168"/>
                  <a:gd name="connsiteY24" fmla="*/ 623680 h 1105363"/>
                  <a:gd name="connsiteX25" fmla="*/ 152901 w 1201168"/>
                  <a:gd name="connsiteY25" fmla="*/ 521395 h 1105363"/>
                  <a:gd name="connsiteX26" fmla="*/ 164482 w 1201168"/>
                  <a:gd name="connsiteY26" fmla="*/ 558112 h 1105363"/>
                  <a:gd name="connsiteX27" fmla="*/ 180297 w 1201168"/>
                  <a:gd name="connsiteY27" fmla="*/ 509197 h 1105363"/>
                  <a:gd name="connsiteX28" fmla="*/ 191057 w 1201168"/>
                  <a:gd name="connsiteY28" fmla="*/ 469975 h 1105363"/>
                  <a:gd name="connsiteX29" fmla="*/ 180685 w 1201168"/>
                  <a:gd name="connsiteY29" fmla="*/ 436797 h 1105363"/>
                  <a:gd name="connsiteX30" fmla="*/ 202464 w 1201168"/>
                  <a:gd name="connsiteY30" fmla="*/ 403981 h 1105363"/>
                  <a:gd name="connsiteX31" fmla="*/ 188339 w 1201168"/>
                  <a:gd name="connsiteY31" fmla="*/ 433384 h 1105363"/>
                  <a:gd name="connsiteX32" fmla="*/ 212007 w 1201168"/>
                  <a:gd name="connsiteY32" fmla="*/ 368401 h 1105363"/>
                  <a:gd name="connsiteX33" fmla="*/ 252224 w 1201168"/>
                  <a:gd name="connsiteY33" fmla="*/ 338935 h 1105363"/>
                  <a:gd name="connsiteX34" fmla="*/ 274272 w 1201168"/>
                  <a:gd name="connsiteY34" fmla="*/ 296443 h 1105363"/>
                  <a:gd name="connsiteX35" fmla="*/ 303793 w 1201168"/>
                  <a:gd name="connsiteY35" fmla="*/ 275469 h 1105363"/>
                  <a:gd name="connsiteX36" fmla="*/ 308446 w 1201168"/>
                  <a:gd name="connsiteY36" fmla="*/ 238996 h 1105363"/>
                  <a:gd name="connsiteX37" fmla="*/ 344445 w 1201168"/>
                  <a:gd name="connsiteY37" fmla="*/ 248839 h 1105363"/>
                  <a:gd name="connsiteX38" fmla="*/ 344129 w 1201168"/>
                  <a:gd name="connsiteY38" fmla="*/ 235299 h 1105363"/>
                  <a:gd name="connsiteX39" fmla="*/ 381843 w 1201168"/>
                  <a:gd name="connsiteY39" fmla="*/ 214934 h 1105363"/>
                  <a:gd name="connsiteX40" fmla="*/ 474980 w 1201168"/>
                  <a:gd name="connsiteY40" fmla="*/ 171351 h 1105363"/>
                  <a:gd name="connsiteX41" fmla="*/ 538217 w 1201168"/>
                  <a:gd name="connsiteY41" fmla="*/ 156563 h 1105363"/>
                  <a:gd name="connsiteX42" fmla="*/ 581887 w 1201168"/>
                  <a:gd name="connsiteY42" fmla="*/ 134135 h 1105363"/>
                  <a:gd name="connsiteX43" fmla="*/ 602410 w 1201168"/>
                  <a:gd name="connsiteY43" fmla="*/ 153110 h 1105363"/>
                  <a:gd name="connsiteX44" fmla="*/ 612830 w 1201168"/>
                  <a:gd name="connsiteY44" fmla="*/ 151151 h 1105363"/>
                  <a:gd name="connsiteX45" fmla="*/ 625801 w 1201168"/>
                  <a:gd name="connsiteY45" fmla="*/ 155907 h 1105363"/>
                  <a:gd name="connsiteX46" fmla="*/ 650440 w 1201168"/>
                  <a:gd name="connsiteY46" fmla="*/ 155464 h 1105363"/>
                  <a:gd name="connsiteX47" fmla="*/ 707816 w 1201168"/>
                  <a:gd name="connsiteY47" fmla="*/ 154651 h 1105363"/>
                  <a:gd name="connsiteX48" fmla="*/ 721356 w 1201168"/>
                  <a:gd name="connsiteY48" fmla="*/ 149619 h 1105363"/>
                  <a:gd name="connsiteX49" fmla="*/ 726641 w 1201168"/>
                  <a:gd name="connsiteY49" fmla="*/ 159588 h 1105363"/>
                  <a:gd name="connsiteX50" fmla="*/ 749479 w 1201168"/>
                  <a:gd name="connsiteY50" fmla="*/ 159667 h 1105363"/>
                  <a:gd name="connsiteX51" fmla="*/ 774363 w 1201168"/>
                  <a:gd name="connsiteY51" fmla="*/ 172615 h 1105363"/>
                  <a:gd name="connsiteX52" fmla="*/ 795123 w 1201168"/>
                  <a:gd name="connsiteY52" fmla="*/ 188477 h 1105363"/>
                  <a:gd name="connsiteX53" fmla="*/ 814596 w 1201168"/>
                  <a:gd name="connsiteY53" fmla="*/ 190436 h 1105363"/>
                  <a:gd name="connsiteX54" fmla="*/ 834685 w 1201168"/>
                  <a:gd name="connsiteY54" fmla="*/ 204680 h 1105363"/>
                  <a:gd name="connsiteX55" fmla="*/ 875155 w 1201168"/>
                  <a:gd name="connsiteY55" fmla="*/ 221664 h 1105363"/>
                  <a:gd name="connsiteX56" fmla="*/ 901303 w 1201168"/>
                  <a:gd name="connsiteY56" fmla="*/ 232953 h 1105363"/>
                  <a:gd name="connsiteX57" fmla="*/ 915349 w 1201168"/>
                  <a:gd name="connsiteY57" fmla="*/ 244012 h 1105363"/>
                  <a:gd name="connsiteX58" fmla="*/ 933866 w 1201168"/>
                  <a:gd name="connsiteY58" fmla="*/ 262340 h 1105363"/>
                  <a:gd name="connsiteX59" fmla="*/ 990807 w 1201168"/>
                  <a:gd name="connsiteY59" fmla="*/ 333247 h 1105363"/>
                  <a:gd name="connsiteX60" fmla="*/ 1082997 w 1201168"/>
                  <a:gd name="connsiteY60" fmla="*/ 718405 h 1105363"/>
                  <a:gd name="connsiteX61" fmla="*/ 1113450 w 1201168"/>
                  <a:gd name="connsiteY61" fmla="*/ 279703 h 1105363"/>
                  <a:gd name="connsiteX62" fmla="*/ 948259 w 1201168"/>
                  <a:gd name="connsiteY62" fmla="*/ 113130 h 1105363"/>
                  <a:gd name="connsiteX63" fmla="*/ 843517 w 1201168"/>
                  <a:gd name="connsiteY63" fmla="*/ 49277 h 1105363"/>
                  <a:gd name="connsiteX64" fmla="*/ 818246 w 1201168"/>
                  <a:gd name="connsiteY64" fmla="*/ 44181 h 1105363"/>
                  <a:gd name="connsiteX65" fmla="*/ 801175 w 1201168"/>
                  <a:gd name="connsiteY65" fmla="*/ 34528 h 1105363"/>
                  <a:gd name="connsiteX66" fmla="*/ 790155 w 1201168"/>
                  <a:gd name="connsiteY66" fmla="*/ 44015 h 1105363"/>
                  <a:gd name="connsiteX67" fmla="*/ 763793 w 1201168"/>
                  <a:gd name="connsiteY67" fmla="*/ 23650 h 1105363"/>
                  <a:gd name="connsiteX68" fmla="*/ 712342 w 1201168"/>
                  <a:gd name="connsiteY68" fmla="*/ 36866 h 1105363"/>
                  <a:gd name="connsiteX69" fmla="*/ 564650 w 1201168"/>
                  <a:gd name="connsiteY69" fmla="*/ 2645 h 1105363"/>
                  <a:gd name="connsiteX70" fmla="*/ 531329 w 1201168"/>
                  <a:gd name="connsiteY70" fmla="*/ 12101 h 1105363"/>
                  <a:gd name="connsiteX71" fmla="*/ 505765 w 1201168"/>
                  <a:gd name="connsiteY71" fmla="*/ 14581 h 1105363"/>
                  <a:gd name="connsiteX72" fmla="*/ 416530 w 1201168"/>
                  <a:gd name="connsiteY72" fmla="*/ 32261 h 1105363"/>
                  <a:gd name="connsiteX73" fmla="*/ 275212 w 1201168"/>
                  <a:gd name="connsiteY73" fmla="*/ 120350 h 1105363"/>
                  <a:gd name="connsiteX74" fmla="*/ 135727 w 1201168"/>
                  <a:gd name="connsiteY74" fmla="*/ 238119 h 1105363"/>
                  <a:gd name="connsiteX75" fmla="*/ 67727 w 1201168"/>
                  <a:gd name="connsiteY75" fmla="*/ 841506 h 1105363"/>
                  <a:gd name="connsiteX76" fmla="*/ 991431 w 1201168"/>
                  <a:gd name="connsiteY76" fmla="*/ 973005 h 1105363"/>
                  <a:gd name="connsiteX77" fmla="*/ 1113450 w 1201168"/>
                  <a:gd name="connsiteY77" fmla="*/ 279703 h 110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201168" h="1105363">
                    <a:moveTo>
                      <a:pt x="1140459" y="592413"/>
                    </a:moveTo>
                    <a:cubicBezTo>
                      <a:pt x="1144883" y="582025"/>
                      <a:pt x="1149291" y="571637"/>
                      <a:pt x="1153715" y="561257"/>
                    </a:cubicBezTo>
                    <a:cubicBezTo>
                      <a:pt x="1159181" y="579363"/>
                      <a:pt x="1160714" y="588368"/>
                      <a:pt x="1140459" y="592413"/>
                    </a:cubicBezTo>
                    <a:moveTo>
                      <a:pt x="1146344" y="640396"/>
                    </a:moveTo>
                    <a:cubicBezTo>
                      <a:pt x="1136762" y="642110"/>
                      <a:pt x="1140538" y="612052"/>
                      <a:pt x="1140538" y="606814"/>
                    </a:cubicBezTo>
                    <a:cubicBezTo>
                      <a:pt x="1157088" y="616183"/>
                      <a:pt x="1143382" y="627417"/>
                      <a:pt x="1146344" y="640396"/>
                    </a:cubicBezTo>
                    <a:moveTo>
                      <a:pt x="1131406" y="553681"/>
                    </a:moveTo>
                    <a:cubicBezTo>
                      <a:pt x="1139574" y="548854"/>
                      <a:pt x="1147743" y="544035"/>
                      <a:pt x="1155911" y="539208"/>
                    </a:cubicBezTo>
                    <a:cubicBezTo>
                      <a:pt x="1144535" y="560285"/>
                      <a:pt x="1148999" y="547116"/>
                      <a:pt x="1153691" y="561193"/>
                    </a:cubicBezTo>
                    <a:cubicBezTo>
                      <a:pt x="1145112" y="563658"/>
                      <a:pt x="1136770" y="560783"/>
                      <a:pt x="1131406" y="553681"/>
                    </a:cubicBezTo>
                    <a:moveTo>
                      <a:pt x="1082997" y="718405"/>
                    </a:moveTo>
                    <a:cubicBezTo>
                      <a:pt x="1052377" y="829499"/>
                      <a:pt x="955124" y="917114"/>
                      <a:pt x="852404" y="962498"/>
                    </a:cubicBezTo>
                    <a:cubicBezTo>
                      <a:pt x="793378" y="988567"/>
                      <a:pt x="735346" y="995092"/>
                      <a:pt x="671604" y="992185"/>
                    </a:cubicBezTo>
                    <a:cubicBezTo>
                      <a:pt x="647020" y="991063"/>
                      <a:pt x="618091" y="983077"/>
                      <a:pt x="594431" y="984562"/>
                    </a:cubicBezTo>
                    <a:cubicBezTo>
                      <a:pt x="576215" y="985708"/>
                      <a:pt x="577036" y="986497"/>
                      <a:pt x="561948" y="1001918"/>
                    </a:cubicBezTo>
                    <a:cubicBezTo>
                      <a:pt x="555273" y="989626"/>
                      <a:pt x="560107" y="980999"/>
                      <a:pt x="546717" y="973842"/>
                    </a:cubicBezTo>
                    <a:cubicBezTo>
                      <a:pt x="530009" y="964915"/>
                      <a:pt x="523073" y="975312"/>
                      <a:pt x="514787" y="987675"/>
                    </a:cubicBezTo>
                    <a:cubicBezTo>
                      <a:pt x="503940" y="976433"/>
                      <a:pt x="499501" y="970564"/>
                      <a:pt x="485447" y="963888"/>
                    </a:cubicBezTo>
                    <a:cubicBezTo>
                      <a:pt x="485890" y="964102"/>
                      <a:pt x="471994" y="963573"/>
                      <a:pt x="472563" y="963746"/>
                    </a:cubicBezTo>
                    <a:cubicBezTo>
                      <a:pt x="470051" y="962972"/>
                      <a:pt x="454939" y="953256"/>
                      <a:pt x="450207" y="951486"/>
                    </a:cubicBezTo>
                    <a:cubicBezTo>
                      <a:pt x="430789" y="944202"/>
                      <a:pt x="408338" y="941208"/>
                      <a:pt x="390422" y="930757"/>
                    </a:cubicBezTo>
                    <a:cubicBezTo>
                      <a:pt x="374749" y="921633"/>
                      <a:pt x="361841" y="896014"/>
                      <a:pt x="343908" y="915700"/>
                    </a:cubicBezTo>
                    <a:cubicBezTo>
                      <a:pt x="343892" y="882806"/>
                      <a:pt x="299583" y="869163"/>
                      <a:pt x="278815" y="851934"/>
                    </a:cubicBezTo>
                    <a:cubicBezTo>
                      <a:pt x="246363" y="825012"/>
                      <a:pt x="220562" y="785150"/>
                      <a:pt x="204384" y="746591"/>
                    </a:cubicBezTo>
                    <a:cubicBezTo>
                      <a:pt x="187131" y="705474"/>
                      <a:pt x="181372" y="666054"/>
                      <a:pt x="173298" y="623680"/>
                    </a:cubicBezTo>
                    <a:cubicBezTo>
                      <a:pt x="167658" y="594072"/>
                      <a:pt x="130719" y="551271"/>
                      <a:pt x="152901" y="521395"/>
                    </a:cubicBezTo>
                    <a:cubicBezTo>
                      <a:pt x="158186" y="533924"/>
                      <a:pt x="155706" y="546753"/>
                      <a:pt x="164482" y="558112"/>
                    </a:cubicBezTo>
                    <a:cubicBezTo>
                      <a:pt x="172382" y="542890"/>
                      <a:pt x="176727" y="525858"/>
                      <a:pt x="180297" y="509197"/>
                    </a:cubicBezTo>
                    <a:cubicBezTo>
                      <a:pt x="182051" y="501037"/>
                      <a:pt x="192210" y="477085"/>
                      <a:pt x="191057" y="469975"/>
                    </a:cubicBezTo>
                    <a:cubicBezTo>
                      <a:pt x="188711" y="455424"/>
                      <a:pt x="170699" y="454634"/>
                      <a:pt x="180685" y="436797"/>
                    </a:cubicBezTo>
                    <a:cubicBezTo>
                      <a:pt x="201398" y="459334"/>
                      <a:pt x="218113" y="419757"/>
                      <a:pt x="202464" y="403981"/>
                    </a:cubicBezTo>
                    <a:cubicBezTo>
                      <a:pt x="194738" y="412695"/>
                      <a:pt x="191902" y="422593"/>
                      <a:pt x="188339" y="433384"/>
                    </a:cubicBezTo>
                    <a:cubicBezTo>
                      <a:pt x="167974" y="392274"/>
                      <a:pt x="224338" y="405514"/>
                      <a:pt x="212007" y="368401"/>
                    </a:cubicBezTo>
                    <a:cubicBezTo>
                      <a:pt x="232578" y="364443"/>
                      <a:pt x="244404" y="359261"/>
                      <a:pt x="252224" y="338935"/>
                    </a:cubicBezTo>
                    <a:cubicBezTo>
                      <a:pt x="260922" y="316318"/>
                      <a:pt x="254523" y="311389"/>
                      <a:pt x="274272" y="296443"/>
                    </a:cubicBezTo>
                    <a:cubicBezTo>
                      <a:pt x="281066" y="291308"/>
                      <a:pt x="300278" y="283922"/>
                      <a:pt x="303793" y="275469"/>
                    </a:cubicBezTo>
                    <a:cubicBezTo>
                      <a:pt x="310595" y="259140"/>
                      <a:pt x="293287" y="254298"/>
                      <a:pt x="308446" y="238996"/>
                    </a:cubicBezTo>
                    <a:cubicBezTo>
                      <a:pt x="313565" y="247978"/>
                      <a:pt x="333520" y="265760"/>
                      <a:pt x="344445" y="248839"/>
                    </a:cubicBezTo>
                    <a:cubicBezTo>
                      <a:pt x="346634" y="245466"/>
                      <a:pt x="337446" y="243072"/>
                      <a:pt x="344129" y="235299"/>
                    </a:cubicBezTo>
                    <a:cubicBezTo>
                      <a:pt x="354028" y="223797"/>
                      <a:pt x="365103" y="212516"/>
                      <a:pt x="381843" y="214934"/>
                    </a:cubicBezTo>
                    <a:cubicBezTo>
                      <a:pt x="368587" y="181794"/>
                      <a:pt x="453287" y="179172"/>
                      <a:pt x="474980" y="171351"/>
                    </a:cubicBezTo>
                    <a:cubicBezTo>
                      <a:pt x="496720" y="163522"/>
                      <a:pt x="515166" y="158380"/>
                      <a:pt x="538217" y="156563"/>
                    </a:cubicBezTo>
                    <a:cubicBezTo>
                      <a:pt x="561245" y="154746"/>
                      <a:pt x="562390" y="147999"/>
                      <a:pt x="581887" y="134135"/>
                    </a:cubicBezTo>
                    <a:cubicBezTo>
                      <a:pt x="583538" y="153971"/>
                      <a:pt x="588309" y="149611"/>
                      <a:pt x="602410" y="153110"/>
                    </a:cubicBezTo>
                    <a:cubicBezTo>
                      <a:pt x="605799" y="147296"/>
                      <a:pt x="609275" y="146640"/>
                      <a:pt x="612830" y="151151"/>
                    </a:cubicBezTo>
                    <a:cubicBezTo>
                      <a:pt x="616369" y="154517"/>
                      <a:pt x="620698" y="156097"/>
                      <a:pt x="625801" y="155907"/>
                    </a:cubicBezTo>
                    <a:cubicBezTo>
                      <a:pt x="633543" y="156310"/>
                      <a:pt x="642327" y="155299"/>
                      <a:pt x="650440" y="155464"/>
                    </a:cubicBezTo>
                    <a:cubicBezTo>
                      <a:pt x="669487" y="155836"/>
                      <a:pt x="689133" y="154248"/>
                      <a:pt x="707816" y="154651"/>
                    </a:cubicBezTo>
                    <a:cubicBezTo>
                      <a:pt x="712635" y="153845"/>
                      <a:pt x="717138" y="152170"/>
                      <a:pt x="721356" y="149619"/>
                    </a:cubicBezTo>
                    <a:cubicBezTo>
                      <a:pt x="723118" y="152937"/>
                      <a:pt x="724887" y="156262"/>
                      <a:pt x="726641" y="159588"/>
                    </a:cubicBezTo>
                    <a:cubicBezTo>
                      <a:pt x="736539" y="160828"/>
                      <a:pt x="737306" y="173231"/>
                      <a:pt x="749479" y="159667"/>
                    </a:cubicBezTo>
                    <a:cubicBezTo>
                      <a:pt x="753081" y="176912"/>
                      <a:pt x="763430" y="167938"/>
                      <a:pt x="774363" y="172615"/>
                    </a:cubicBezTo>
                    <a:cubicBezTo>
                      <a:pt x="784332" y="176888"/>
                      <a:pt x="785920" y="183714"/>
                      <a:pt x="795123" y="188477"/>
                    </a:cubicBezTo>
                    <a:cubicBezTo>
                      <a:pt x="801175" y="193383"/>
                      <a:pt x="807660" y="194031"/>
                      <a:pt x="814596" y="190436"/>
                    </a:cubicBezTo>
                    <a:cubicBezTo>
                      <a:pt x="821192" y="195327"/>
                      <a:pt x="827891" y="200074"/>
                      <a:pt x="834685" y="204680"/>
                    </a:cubicBezTo>
                    <a:cubicBezTo>
                      <a:pt x="847206" y="211750"/>
                      <a:pt x="861963" y="216079"/>
                      <a:pt x="875155" y="221664"/>
                    </a:cubicBezTo>
                    <a:cubicBezTo>
                      <a:pt x="883932" y="225282"/>
                      <a:pt x="892653" y="229050"/>
                      <a:pt x="901303" y="232953"/>
                    </a:cubicBezTo>
                    <a:cubicBezTo>
                      <a:pt x="901564" y="243396"/>
                      <a:pt x="906249" y="247085"/>
                      <a:pt x="915349" y="244012"/>
                    </a:cubicBezTo>
                    <a:cubicBezTo>
                      <a:pt x="923573" y="250893"/>
                      <a:pt x="925887" y="250624"/>
                      <a:pt x="933866" y="262340"/>
                    </a:cubicBezTo>
                    <a:cubicBezTo>
                      <a:pt x="951940" y="288891"/>
                      <a:pt x="967977" y="309517"/>
                      <a:pt x="990807" y="333247"/>
                    </a:cubicBezTo>
                    <a:cubicBezTo>
                      <a:pt x="1090035" y="436417"/>
                      <a:pt x="1120520" y="582278"/>
                      <a:pt x="1082997" y="718405"/>
                    </a:cubicBezTo>
                    <a:moveTo>
                      <a:pt x="1113450" y="279703"/>
                    </a:moveTo>
                    <a:cubicBezTo>
                      <a:pt x="1068651" y="219713"/>
                      <a:pt x="1005240" y="151017"/>
                      <a:pt x="948259" y="113130"/>
                    </a:cubicBezTo>
                    <a:cubicBezTo>
                      <a:pt x="919378" y="93918"/>
                      <a:pt x="878837" y="59436"/>
                      <a:pt x="843517" y="49277"/>
                    </a:cubicBezTo>
                    <a:cubicBezTo>
                      <a:pt x="835143" y="46867"/>
                      <a:pt x="826477" y="46709"/>
                      <a:pt x="818246" y="44181"/>
                    </a:cubicBezTo>
                    <a:cubicBezTo>
                      <a:pt x="811887" y="42230"/>
                      <a:pt x="808427" y="35705"/>
                      <a:pt x="801175" y="34528"/>
                    </a:cubicBezTo>
                    <a:cubicBezTo>
                      <a:pt x="796103" y="33706"/>
                      <a:pt x="795542" y="45058"/>
                      <a:pt x="790155" y="44015"/>
                    </a:cubicBezTo>
                    <a:cubicBezTo>
                      <a:pt x="778890" y="41819"/>
                      <a:pt x="771748" y="30641"/>
                      <a:pt x="763793" y="23650"/>
                    </a:cubicBezTo>
                    <a:cubicBezTo>
                      <a:pt x="746706" y="53092"/>
                      <a:pt x="737432" y="3577"/>
                      <a:pt x="712342" y="36866"/>
                    </a:cubicBezTo>
                    <a:cubicBezTo>
                      <a:pt x="682482" y="-9955"/>
                      <a:pt x="612332" y="283"/>
                      <a:pt x="564650" y="2645"/>
                    </a:cubicBezTo>
                    <a:cubicBezTo>
                      <a:pt x="550509" y="3340"/>
                      <a:pt x="543865" y="8372"/>
                      <a:pt x="531329" y="12101"/>
                    </a:cubicBezTo>
                    <a:cubicBezTo>
                      <a:pt x="519661" y="15569"/>
                      <a:pt x="518507" y="14676"/>
                      <a:pt x="505765" y="14581"/>
                    </a:cubicBezTo>
                    <a:cubicBezTo>
                      <a:pt x="474032" y="14336"/>
                      <a:pt x="445862" y="18326"/>
                      <a:pt x="416530" y="32261"/>
                    </a:cubicBezTo>
                    <a:cubicBezTo>
                      <a:pt x="367252" y="55668"/>
                      <a:pt x="322018" y="92141"/>
                      <a:pt x="275212" y="120350"/>
                    </a:cubicBezTo>
                    <a:cubicBezTo>
                      <a:pt x="222901" y="151878"/>
                      <a:pt x="175747" y="192009"/>
                      <a:pt x="135727" y="238119"/>
                    </a:cubicBezTo>
                    <a:cubicBezTo>
                      <a:pt x="-8948" y="404850"/>
                      <a:pt x="-47633" y="648216"/>
                      <a:pt x="67727" y="841506"/>
                    </a:cubicBezTo>
                    <a:cubicBezTo>
                      <a:pt x="250960" y="1148497"/>
                      <a:pt x="723607" y="1181304"/>
                      <a:pt x="991431" y="973005"/>
                    </a:cubicBezTo>
                    <a:cubicBezTo>
                      <a:pt x="1198348" y="812064"/>
                      <a:pt x="1277092" y="498793"/>
                      <a:pt x="1113450" y="27970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B5532923-362A-479B-A923-5FBCDCBC224F}"/>
                  </a:ext>
                </a:extLst>
              </p:cNvPr>
              <p:cNvSpPr/>
              <p:nvPr/>
            </p:nvSpPr>
            <p:spPr>
              <a:xfrm>
                <a:off x="11834514" y="6948328"/>
                <a:ext cx="351985" cy="334008"/>
              </a:xfrm>
              <a:custGeom>
                <a:avLst/>
                <a:gdLst>
                  <a:gd name="connsiteX0" fmla="*/ 186345 w 351985"/>
                  <a:gd name="connsiteY0" fmla="*/ 134431 h 334008"/>
                  <a:gd name="connsiteX1" fmla="*/ 132129 w 351985"/>
                  <a:gd name="connsiteY1" fmla="*/ 128103 h 334008"/>
                  <a:gd name="connsiteX2" fmla="*/ 186345 w 351985"/>
                  <a:gd name="connsiteY2" fmla="*/ 134431 h 334008"/>
                  <a:gd name="connsiteX3" fmla="*/ 237353 w 351985"/>
                  <a:gd name="connsiteY3" fmla="*/ 126405 h 334008"/>
                  <a:gd name="connsiteX4" fmla="*/ 335507 w 351985"/>
                  <a:gd name="connsiteY4" fmla="*/ 135932 h 334008"/>
                  <a:gd name="connsiteX5" fmla="*/ 312029 w 351985"/>
                  <a:gd name="connsiteY5" fmla="*/ 84900 h 334008"/>
                  <a:gd name="connsiteX6" fmla="*/ 246398 w 351985"/>
                  <a:gd name="connsiteY6" fmla="*/ 58325 h 334008"/>
                  <a:gd name="connsiteX7" fmla="*/ 232922 w 351985"/>
                  <a:gd name="connsiteY7" fmla="*/ 886 h 334008"/>
                  <a:gd name="connsiteX8" fmla="*/ 170972 w 351985"/>
                  <a:gd name="connsiteY8" fmla="*/ 54525 h 334008"/>
                  <a:gd name="connsiteX9" fmla="*/ 124838 w 351985"/>
                  <a:gd name="connsiteY9" fmla="*/ 10547 h 334008"/>
                  <a:gd name="connsiteX10" fmla="*/ 102340 w 351985"/>
                  <a:gd name="connsiteY10" fmla="*/ 44247 h 334008"/>
                  <a:gd name="connsiteX11" fmla="*/ 60606 w 351985"/>
                  <a:gd name="connsiteY11" fmla="*/ 44571 h 334008"/>
                  <a:gd name="connsiteX12" fmla="*/ 49846 w 351985"/>
                  <a:gd name="connsiteY12" fmla="*/ 92262 h 334008"/>
                  <a:gd name="connsiteX13" fmla="*/ 82701 w 351985"/>
                  <a:gd name="connsiteY13" fmla="*/ 124611 h 334008"/>
                  <a:gd name="connsiteX14" fmla="*/ 5118 w 351985"/>
                  <a:gd name="connsiteY14" fmla="*/ 133348 h 334008"/>
                  <a:gd name="connsiteX15" fmla="*/ 58939 w 351985"/>
                  <a:gd name="connsiteY15" fmla="*/ 176346 h 334008"/>
                  <a:gd name="connsiteX16" fmla="*/ 65883 w 351985"/>
                  <a:gd name="connsiteY16" fmla="*/ 258732 h 334008"/>
                  <a:gd name="connsiteX17" fmla="*/ 102395 w 351985"/>
                  <a:gd name="connsiteY17" fmla="*/ 256418 h 334008"/>
                  <a:gd name="connsiteX18" fmla="*/ 145938 w 351985"/>
                  <a:gd name="connsiteY18" fmla="*/ 195005 h 334008"/>
                  <a:gd name="connsiteX19" fmla="*/ 158965 w 351985"/>
                  <a:gd name="connsiteY19" fmla="*/ 332184 h 334008"/>
                  <a:gd name="connsiteX20" fmla="*/ 201007 w 351985"/>
                  <a:gd name="connsiteY20" fmla="*/ 250572 h 334008"/>
                  <a:gd name="connsiteX21" fmla="*/ 285147 w 351985"/>
                  <a:gd name="connsiteY21" fmla="*/ 211903 h 334008"/>
                  <a:gd name="connsiteX22" fmla="*/ 294674 w 351985"/>
                  <a:gd name="connsiteY22" fmla="*/ 164078 h 334008"/>
                  <a:gd name="connsiteX23" fmla="*/ 237425 w 351985"/>
                  <a:gd name="connsiteY23" fmla="*/ 153769 h 334008"/>
                  <a:gd name="connsiteX24" fmla="*/ 237353 w 351985"/>
                  <a:gd name="connsiteY24" fmla="*/ 126405 h 33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1985" h="334008">
                    <a:moveTo>
                      <a:pt x="186345" y="134431"/>
                    </a:moveTo>
                    <a:cubicBezTo>
                      <a:pt x="181202" y="146699"/>
                      <a:pt x="133180" y="142567"/>
                      <a:pt x="132129" y="128103"/>
                    </a:cubicBezTo>
                    <a:cubicBezTo>
                      <a:pt x="130565" y="106489"/>
                      <a:pt x="195280" y="113109"/>
                      <a:pt x="186345" y="134431"/>
                    </a:cubicBezTo>
                    <a:moveTo>
                      <a:pt x="237353" y="126405"/>
                    </a:moveTo>
                    <a:cubicBezTo>
                      <a:pt x="264568" y="128616"/>
                      <a:pt x="309280" y="147102"/>
                      <a:pt x="335507" y="135932"/>
                    </a:cubicBezTo>
                    <a:cubicBezTo>
                      <a:pt x="375535" y="118884"/>
                      <a:pt x="333501" y="92720"/>
                      <a:pt x="312029" y="84900"/>
                    </a:cubicBezTo>
                    <a:cubicBezTo>
                      <a:pt x="290179" y="76944"/>
                      <a:pt x="257632" y="81171"/>
                      <a:pt x="246398" y="58325"/>
                    </a:cubicBezTo>
                    <a:cubicBezTo>
                      <a:pt x="237946" y="41143"/>
                      <a:pt x="258833" y="-6824"/>
                      <a:pt x="232922" y="886"/>
                    </a:cubicBezTo>
                    <a:cubicBezTo>
                      <a:pt x="205731" y="8975"/>
                      <a:pt x="213638" y="77687"/>
                      <a:pt x="170972" y="54525"/>
                    </a:cubicBezTo>
                    <a:cubicBezTo>
                      <a:pt x="150623" y="43473"/>
                      <a:pt x="158925" y="-23848"/>
                      <a:pt x="124838" y="10547"/>
                    </a:cubicBezTo>
                    <a:cubicBezTo>
                      <a:pt x="115508" y="19956"/>
                      <a:pt x="114695" y="37232"/>
                      <a:pt x="102340" y="44247"/>
                    </a:cubicBezTo>
                    <a:cubicBezTo>
                      <a:pt x="89732" y="51413"/>
                      <a:pt x="73916" y="43947"/>
                      <a:pt x="60606" y="44571"/>
                    </a:cubicBezTo>
                    <a:cubicBezTo>
                      <a:pt x="25365" y="46222"/>
                      <a:pt x="14139" y="79188"/>
                      <a:pt x="49846" y="92262"/>
                    </a:cubicBezTo>
                    <a:cubicBezTo>
                      <a:pt x="63062" y="97104"/>
                      <a:pt x="112878" y="103014"/>
                      <a:pt x="82701" y="124611"/>
                    </a:cubicBezTo>
                    <a:cubicBezTo>
                      <a:pt x="63686" y="138215"/>
                      <a:pt x="21447" y="109665"/>
                      <a:pt x="5118" y="133348"/>
                    </a:cubicBezTo>
                    <a:cubicBezTo>
                      <a:pt x="-17325" y="165879"/>
                      <a:pt x="42792" y="166614"/>
                      <a:pt x="58939" y="176346"/>
                    </a:cubicBezTo>
                    <a:cubicBezTo>
                      <a:pt x="86303" y="192825"/>
                      <a:pt x="63702" y="231320"/>
                      <a:pt x="65883" y="258732"/>
                    </a:cubicBezTo>
                    <a:cubicBezTo>
                      <a:pt x="69224" y="300617"/>
                      <a:pt x="93555" y="291864"/>
                      <a:pt x="102395" y="256418"/>
                    </a:cubicBezTo>
                    <a:cubicBezTo>
                      <a:pt x="109892" y="226344"/>
                      <a:pt x="100602" y="183053"/>
                      <a:pt x="145938" y="195005"/>
                    </a:cubicBezTo>
                    <a:cubicBezTo>
                      <a:pt x="219769" y="214470"/>
                      <a:pt x="104883" y="308200"/>
                      <a:pt x="158965" y="332184"/>
                    </a:cubicBezTo>
                    <a:cubicBezTo>
                      <a:pt x="193447" y="347478"/>
                      <a:pt x="198329" y="264807"/>
                      <a:pt x="201007" y="250572"/>
                    </a:cubicBezTo>
                    <a:cubicBezTo>
                      <a:pt x="210921" y="198031"/>
                      <a:pt x="240434" y="210291"/>
                      <a:pt x="285147" y="211903"/>
                    </a:cubicBezTo>
                    <a:cubicBezTo>
                      <a:pt x="337379" y="213783"/>
                      <a:pt x="349987" y="175146"/>
                      <a:pt x="294674" y="164078"/>
                    </a:cubicBezTo>
                    <a:cubicBezTo>
                      <a:pt x="277026" y="160547"/>
                      <a:pt x="252750" y="165010"/>
                      <a:pt x="237425" y="153769"/>
                    </a:cubicBezTo>
                    <a:cubicBezTo>
                      <a:pt x="228356" y="147125"/>
                      <a:pt x="215890" y="124667"/>
                      <a:pt x="237353" y="12640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B45DDBF9-B882-4344-8689-BC718D579999}"/>
                  </a:ext>
                </a:extLst>
              </p:cNvPr>
              <p:cNvSpPr/>
              <p:nvPr/>
            </p:nvSpPr>
            <p:spPr>
              <a:xfrm>
                <a:off x="9928715" y="8733058"/>
                <a:ext cx="264807" cy="263984"/>
              </a:xfrm>
              <a:custGeom>
                <a:avLst/>
                <a:gdLst>
                  <a:gd name="connsiteX0" fmla="*/ 214637 w 264807"/>
                  <a:gd name="connsiteY0" fmla="*/ 58234 h 263984"/>
                  <a:gd name="connsiteX1" fmla="*/ 91189 w 264807"/>
                  <a:gd name="connsiteY1" fmla="*/ 100963 h 263984"/>
                  <a:gd name="connsiteX2" fmla="*/ 111120 w 264807"/>
                  <a:gd name="connsiteY2" fmla="*/ 164596 h 263984"/>
                  <a:gd name="connsiteX3" fmla="*/ 157017 w 264807"/>
                  <a:gd name="connsiteY3" fmla="*/ 152106 h 263984"/>
                  <a:gd name="connsiteX4" fmla="*/ 172674 w 264807"/>
                  <a:gd name="connsiteY4" fmla="*/ 104076 h 263984"/>
                  <a:gd name="connsiteX5" fmla="*/ 233763 w 264807"/>
                  <a:gd name="connsiteY5" fmla="*/ 145921 h 263984"/>
                  <a:gd name="connsiteX6" fmla="*/ 93993 w 264807"/>
                  <a:gd name="connsiteY6" fmla="*/ 200381 h 263984"/>
                  <a:gd name="connsiteX7" fmla="*/ 90825 w 264807"/>
                  <a:gd name="connsiteY7" fmla="*/ 63582 h 263984"/>
                  <a:gd name="connsiteX8" fmla="*/ 144867 w 264807"/>
                  <a:gd name="connsiteY8" fmla="*/ 20149 h 263984"/>
                  <a:gd name="connsiteX9" fmla="*/ 99476 w 264807"/>
                  <a:gd name="connsiteY9" fmla="*/ 2944 h 263984"/>
                  <a:gd name="connsiteX10" fmla="*/ 79497 w 264807"/>
                  <a:gd name="connsiteY10" fmla="*/ 257915 h 263984"/>
                  <a:gd name="connsiteX11" fmla="*/ 244427 w 264807"/>
                  <a:gd name="connsiteY11" fmla="*/ 207767 h 263984"/>
                  <a:gd name="connsiteX12" fmla="*/ 214637 w 264807"/>
                  <a:gd name="connsiteY12" fmla="*/ 58234 h 263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4807" h="263984">
                    <a:moveTo>
                      <a:pt x="214637" y="58234"/>
                    </a:moveTo>
                    <a:cubicBezTo>
                      <a:pt x="172366" y="43098"/>
                      <a:pt x="101648" y="46369"/>
                      <a:pt x="91189" y="100963"/>
                    </a:cubicBezTo>
                    <a:cubicBezTo>
                      <a:pt x="86812" y="123817"/>
                      <a:pt x="95336" y="147990"/>
                      <a:pt x="111120" y="164596"/>
                    </a:cubicBezTo>
                    <a:cubicBezTo>
                      <a:pt x="129423" y="183847"/>
                      <a:pt x="158573" y="185632"/>
                      <a:pt x="157017" y="152106"/>
                    </a:cubicBezTo>
                    <a:cubicBezTo>
                      <a:pt x="155935" y="128905"/>
                      <a:pt x="133855" y="108752"/>
                      <a:pt x="172674" y="104076"/>
                    </a:cubicBezTo>
                    <a:cubicBezTo>
                      <a:pt x="196831" y="101168"/>
                      <a:pt x="232562" y="119235"/>
                      <a:pt x="233763" y="145921"/>
                    </a:cubicBezTo>
                    <a:cubicBezTo>
                      <a:pt x="236480" y="206069"/>
                      <a:pt x="132362" y="210785"/>
                      <a:pt x="93993" y="200381"/>
                    </a:cubicBezTo>
                    <a:cubicBezTo>
                      <a:pt x="17840" y="179747"/>
                      <a:pt x="38529" y="99984"/>
                      <a:pt x="90825" y="63582"/>
                    </a:cubicBezTo>
                    <a:cubicBezTo>
                      <a:pt x="104334" y="54173"/>
                      <a:pt x="143098" y="39685"/>
                      <a:pt x="144867" y="20149"/>
                    </a:cubicBezTo>
                    <a:cubicBezTo>
                      <a:pt x="147221" y="-5762"/>
                      <a:pt x="115180" y="-469"/>
                      <a:pt x="99476" y="2944"/>
                    </a:cubicBezTo>
                    <a:cubicBezTo>
                      <a:pt x="-15963" y="28073"/>
                      <a:pt x="-41123" y="221458"/>
                      <a:pt x="79497" y="257915"/>
                    </a:cubicBezTo>
                    <a:cubicBezTo>
                      <a:pt x="134274" y="274464"/>
                      <a:pt x="211414" y="257378"/>
                      <a:pt x="244427" y="207767"/>
                    </a:cubicBezTo>
                    <a:cubicBezTo>
                      <a:pt x="275378" y="161254"/>
                      <a:pt x="275797" y="80132"/>
                      <a:pt x="214637" y="5823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B12FE440-0FD9-4E8F-9FE2-60B04B5C83FD}"/>
                  </a:ext>
                </a:extLst>
              </p:cNvPr>
              <p:cNvSpPr/>
              <p:nvPr/>
            </p:nvSpPr>
            <p:spPr>
              <a:xfrm>
                <a:off x="8368041" y="7368400"/>
                <a:ext cx="260170" cy="321646"/>
              </a:xfrm>
              <a:custGeom>
                <a:avLst/>
                <a:gdLst>
                  <a:gd name="connsiteX0" fmla="*/ 244713 w 260170"/>
                  <a:gd name="connsiteY0" fmla="*/ 53905 h 321646"/>
                  <a:gd name="connsiteX1" fmla="*/ 136463 w 260170"/>
                  <a:gd name="connsiteY1" fmla="*/ 106020 h 321646"/>
                  <a:gd name="connsiteX2" fmla="*/ 74127 w 260170"/>
                  <a:gd name="connsiteY2" fmla="*/ 1862 h 321646"/>
                  <a:gd name="connsiteX3" fmla="*/ 64789 w 260170"/>
                  <a:gd name="connsiteY3" fmla="*/ 80835 h 321646"/>
                  <a:gd name="connsiteX4" fmla="*/ 83930 w 260170"/>
                  <a:gd name="connsiteY4" fmla="*/ 134245 h 321646"/>
                  <a:gd name="connsiteX5" fmla="*/ 29414 w 260170"/>
                  <a:gd name="connsiteY5" fmla="*/ 177117 h 321646"/>
                  <a:gd name="connsiteX6" fmla="*/ 48524 w 260170"/>
                  <a:gd name="connsiteY6" fmla="*/ 241823 h 321646"/>
                  <a:gd name="connsiteX7" fmla="*/ 151678 w 260170"/>
                  <a:gd name="connsiteY7" fmla="*/ 232612 h 321646"/>
                  <a:gd name="connsiteX8" fmla="*/ 222681 w 260170"/>
                  <a:gd name="connsiteY8" fmla="*/ 295455 h 321646"/>
                  <a:gd name="connsiteX9" fmla="*/ 195885 w 260170"/>
                  <a:gd name="connsiteY9" fmla="*/ 155638 h 321646"/>
                  <a:gd name="connsiteX10" fmla="*/ 240929 w 260170"/>
                  <a:gd name="connsiteY10" fmla="*/ 133748 h 321646"/>
                  <a:gd name="connsiteX11" fmla="*/ 244713 w 260170"/>
                  <a:gd name="connsiteY11" fmla="*/ 53905 h 32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0170" h="321646">
                    <a:moveTo>
                      <a:pt x="244713" y="53905"/>
                    </a:moveTo>
                    <a:cubicBezTo>
                      <a:pt x="208627" y="71277"/>
                      <a:pt x="172541" y="88648"/>
                      <a:pt x="136463" y="106020"/>
                    </a:cubicBezTo>
                    <a:cubicBezTo>
                      <a:pt x="124535" y="80496"/>
                      <a:pt x="104383" y="10765"/>
                      <a:pt x="74127" y="1862"/>
                    </a:cubicBezTo>
                    <a:cubicBezTo>
                      <a:pt x="25149" y="-12555"/>
                      <a:pt x="56337" y="63456"/>
                      <a:pt x="64789" y="80835"/>
                    </a:cubicBezTo>
                    <a:cubicBezTo>
                      <a:pt x="71733" y="95110"/>
                      <a:pt x="87841" y="117229"/>
                      <a:pt x="83930" y="134245"/>
                    </a:cubicBezTo>
                    <a:cubicBezTo>
                      <a:pt x="78685" y="157170"/>
                      <a:pt x="46344" y="165291"/>
                      <a:pt x="29414" y="177117"/>
                    </a:cubicBezTo>
                    <a:cubicBezTo>
                      <a:pt x="-12478" y="206393"/>
                      <a:pt x="-12146" y="267877"/>
                      <a:pt x="48524" y="241823"/>
                    </a:cubicBezTo>
                    <a:cubicBezTo>
                      <a:pt x="82856" y="227075"/>
                      <a:pt x="125364" y="186178"/>
                      <a:pt x="151678" y="232612"/>
                    </a:cubicBezTo>
                    <a:cubicBezTo>
                      <a:pt x="163828" y="254036"/>
                      <a:pt x="192614" y="373733"/>
                      <a:pt x="222681" y="295455"/>
                    </a:cubicBezTo>
                    <a:cubicBezTo>
                      <a:pt x="241284" y="246990"/>
                      <a:pt x="151741" y="196637"/>
                      <a:pt x="195885" y="155638"/>
                    </a:cubicBezTo>
                    <a:cubicBezTo>
                      <a:pt x="210096" y="142445"/>
                      <a:pt x="226733" y="141331"/>
                      <a:pt x="240929" y="133748"/>
                    </a:cubicBezTo>
                    <a:cubicBezTo>
                      <a:pt x="275214" y="115428"/>
                      <a:pt x="255883" y="81578"/>
                      <a:pt x="244713" y="5390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AEB81EA3-6013-489B-A221-A8235B5F2EAC}"/>
                  </a:ext>
                </a:extLst>
              </p:cNvPr>
              <p:cNvSpPr/>
              <p:nvPr/>
            </p:nvSpPr>
            <p:spPr>
              <a:xfrm>
                <a:off x="13508133" y="5630971"/>
                <a:ext cx="410814" cy="163252"/>
              </a:xfrm>
              <a:custGeom>
                <a:avLst/>
                <a:gdLst>
                  <a:gd name="connsiteX0" fmla="*/ 394946 w 410814"/>
                  <a:gd name="connsiteY0" fmla="*/ 57036 h 163252"/>
                  <a:gd name="connsiteX1" fmla="*/ 322909 w 410814"/>
                  <a:gd name="connsiteY1" fmla="*/ 39041 h 163252"/>
                  <a:gd name="connsiteX2" fmla="*/ 268788 w 410814"/>
                  <a:gd name="connsiteY2" fmla="*/ 85357 h 163252"/>
                  <a:gd name="connsiteX3" fmla="*/ 161691 w 410814"/>
                  <a:gd name="connsiteY3" fmla="*/ 30967 h 163252"/>
                  <a:gd name="connsiteX4" fmla="*/ 67037 w 410814"/>
                  <a:gd name="connsiteY4" fmla="*/ 10807 h 163252"/>
                  <a:gd name="connsiteX5" fmla="*/ 1414 w 410814"/>
                  <a:gd name="connsiteY5" fmla="*/ 77757 h 163252"/>
                  <a:gd name="connsiteX6" fmla="*/ 50061 w 410814"/>
                  <a:gd name="connsiteY6" fmla="*/ 75830 h 163252"/>
                  <a:gd name="connsiteX7" fmla="*/ 116718 w 410814"/>
                  <a:gd name="connsiteY7" fmla="*/ 72551 h 163252"/>
                  <a:gd name="connsiteX8" fmla="*/ 223712 w 410814"/>
                  <a:gd name="connsiteY8" fmla="*/ 162150 h 163252"/>
                  <a:gd name="connsiteX9" fmla="*/ 318382 w 410814"/>
                  <a:gd name="connsiteY9" fmla="*/ 100650 h 163252"/>
                  <a:gd name="connsiteX10" fmla="*/ 387402 w 410814"/>
                  <a:gd name="connsiteY10" fmla="*/ 106085 h 163252"/>
                  <a:gd name="connsiteX11" fmla="*/ 394946 w 410814"/>
                  <a:gd name="connsiteY11" fmla="*/ 57036 h 16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814" h="163252">
                    <a:moveTo>
                      <a:pt x="394946" y="57036"/>
                    </a:moveTo>
                    <a:cubicBezTo>
                      <a:pt x="373435" y="49168"/>
                      <a:pt x="346821" y="33803"/>
                      <a:pt x="322909" y="39041"/>
                    </a:cubicBezTo>
                    <a:cubicBezTo>
                      <a:pt x="297496" y="44602"/>
                      <a:pt x="287266" y="70055"/>
                      <a:pt x="268788" y="85357"/>
                    </a:cubicBezTo>
                    <a:cubicBezTo>
                      <a:pt x="218554" y="126964"/>
                      <a:pt x="189293" y="64952"/>
                      <a:pt x="161691" y="30967"/>
                    </a:cubicBezTo>
                    <a:cubicBezTo>
                      <a:pt x="135622" y="-1121"/>
                      <a:pt x="103818" y="-8911"/>
                      <a:pt x="67037" y="10807"/>
                    </a:cubicBezTo>
                    <a:cubicBezTo>
                      <a:pt x="52383" y="18667"/>
                      <a:pt x="-9353" y="54682"/>
                      <a:pt x="1414" y="77757"/>
                    </a:cubicBezTo>
                    <a:cubicBezTo>
                      <a:pt x="9156" y="94362"/>
                      <a:pt x="39657" y="79456"/>
                      <a:pt x="50061" y="75830"/>
                    </a:cubicBezTo>
                    <a:cubicBezTo>
                      <a:pt x="72646" y="67969"/>
                      <a:pt x="93620" y="61089"/>
                      <a:pt x="116718" y="72551"/>
                    </a:cubicBezTo>
                    <a:cubicBezTo>
                      <a:pt x="160049" y="94038"/>
                      <a:pt x="171290" y="152962"/>
                      <a:pt x="223712" y="162150"/>
                    </a:cubicBezTo>
                    <a:cubicBezTo>
                      <a:pt x="277920" y="171653"/>
                      <a:pt x="279698" y="120068"/>
                      <a:pt x="318382" y="100650"/>
                    </a:cubicBezTo>
                    <a:cubicBezTo>
                      <a:pt x="344317" y="87640"/>
                      <a:pt x="362384" y="110675"/>
                      <a:pt x="387402" y="106085"/>
                    </a:cubicBezTo>
                    <a:cubicBezTo>
                      <a:pt x="411243" y="101717"/>
                      <a:pt x="422271" y="67021"/>
                      <a:pt x="394946" y="57036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82660B5E-B244-441A-9EE9-A7163CFF5C97}"/>
                  </a:ext>
                </a:extLst>
              </p:cNvPr>
              <p:cNvSpPr/>
              <p:nvPr/>
            </p:nvSpPr>
            <p:spPr>
              <a:xfrm>
                <a:off x="13452547" y="5777140"/>
                <a:ext cx="374017" cy="189831"/>
              </a:xfrm>
              <a:custGeom>
                <a:avLst/>
                <a:gdLst>
                  <a:gd name="connsiteX0" fmla="*/ 12893 w 374017"/>
                  <a:gd name="connsiteY0" fmla="*/ 118764 h 189831"/>
                  <a:gd name="connsiteX1" fmla="*/ 56578 w 374017"/>
                  <a:gd name="connsiteY1" fmla="*/ 76311 h 189831"/>
                  <a:gd name="connsiteX2" fmla="*/ 131270 w 374017"/>
                  <a:gd name="connsiteY2" fmla="*/ 73262 h 189831"/>
                  <a:gd name="connsiteX3" fmla="*/ 213577 w 374017"/>
                  <a:gd name="connsiteY3" fmla="*/ 187570 h 189831"/>
                  <a:gd name="connsiteX4" fmla="*/ 330090 w 374017"/>
                  <a:gd name="connsiteY4" fmla="*/ 120154 h 189831"/>
                  <a:gd name="connsiteX5" fmla="*/ 372187 w 374017"/>
                  <a:gd name="connsiteY5" fmla="*/ 69793 h 189831"/>
                  <a:gd name="connsiteX6" fmla="*/ 324686 w 374017"/>
                  <a:gd name="connsiteY6" fmla="*/ 48994 h 189831"/>
                  <a:gd name="connsiteX7" fmla="*/ 232331 w 374017"/>
                  <a:gd name="connsiteY7" fmla="*/ 129902 h 189831"/>
                  <a:gd name="connsiteX8" fmla="*/ 163342 w 374017"/>
                  <a:gd name="connsiteY8" fmla="*/ 38242 h 189831"/>
                  <a:gd name="connsiteX9" fmla="*/ 39317 w 374017"/>
                  <a:gd name="connsiteY9" fmla="*/ 25990 h 189831"/>
                  <a:gd name="connsiteX10" fmla="*/ 12893 w 374017"/>
                  <a:gd name="connsiteY10" fmla="*/ 118764 h 18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017" h="189831">
                    <a:moveTo>
                      <a:pt x="12893" y="118764"/>
                    </a:moveTo>
                    <a:cubicBezTo>
                      <a:pt x="32065" y="122927"/>
                      <a:pt x="44578" y="85743"/>
                      <a:pt x="56578" y="76311"/>
                    </a:cubicBezTo>
                    <a:cubicBezTo>
                      <a:pt x="76485" y="60677"/>
                      <a:pt x="110999" y="57525"/>
                      <a:pt x="131270" y="73262"/>
                    </a:cubicBezTo>
                    <a:cubicBezTo>
                      <a:pt x="170855" y="103976"/>
                      <a:pt x="157212" y="170286"/>
                      <a:pt x="213577" y="187570"/>
                    </a:cubicBezTo>
                    <a:cubicBezTo>
                      <a:pt x="263953" y="203022"/>
                      <a:pt x="287684" y="136672"/>
                      <a:pt x="330090" y="120154"/>
                    </a:cubicBezTo>
                    <a:cubicBezTo>
                      <a:pt x="354744" y="110548"/>
                      <a:pt x="381809" y="104260"/>
                      <a:pt x="372187" y="69793"/>
                    </a:cubicBezTo>
                    <a:cubicBezTo>
                      <a:pt x="365543" y="45960"/>
                      <a:pt x="345968" y="39838"/>
                      <a:pt x="324686" y="48994"/>
                    </a:cubicBezTo>
                    <a:cubicBezTo>
                      <a:pt x="288110" y="64714"/>
                      <a:pt x="275692" y="128757"/>
                      <a:pt x="232331" y="129902"/>
                    </a:cubicBezTo>
                    <a:cubicBezTo>
                      <a:pt x="187468" y="131087"/>
                      <a:pt x="182602" y="66412"/>
                      <a:pt x="163342" y="38242"/>
                    </a:cubicBezTo>
                    <a:cubicBezTo>
                      <a:pt x="133979" y="-4693"/>
                      <a:pt x="73618" y="-15065"/>
                      <a:pt x="39317" y="25990"/>
                    </a:cubicBezTo>
                    <a:cubicBezTo>
                      <a:pt x="28961" y="38376"/>
                      <a:pt x="-23620" y="110856"/>
                      <a:pt x="12893" y="11876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CC62EB87-7A70-43F2-8DAA-2BC827553360}"/>
                  </a:ext>
                </a:extLst>
              </p:cNvPr>
              <p:cNvSpPr/>
              <p:nvPr/>
            </p:nvSpPr>
            <p:spPr>
              <a:xfrm>
                <a:off x="12563093" y="5072193"/>
                <a:ext cx="128699" cy="103376"/>
              </a:xfrm>
              <a:custGeom>
                <a:avLst/>
                <a:gdLst>
                  <a:gd name="connsiteX0" fmla="*/ 15551 w 128699"/>
                  <a:gd name="connsiteY0" fmla="*/ 90535 h 103376"/>
                  <a:gd name="connsiteX1" fmla="*/ 119937 w 128699"/>
                  <a:gd name="connsiteY1" fmla="*/ 85518 h 103376"/>
                  <a:gd name="connsiteX2" fmla="*/ 91198 w 128699"/>
                  <a:gd name="connsiteY2" fmla="*/ 59655 h 103376"/>
                  <a:gd name="connsiteX3" fmla="*/ 55136 w 128699"/>
                  <a:gd name="connsiteY3" fmla="*/ 40909 h 103376"/>
                  <a:gd name="connsiteX4" fmla="*/ 110244 w 128699"/>
                  <a:gd name="connsiteY4" fmla="*/ 2769 h 103376"/>
                  <a:gd name="connsiteX5" fmla="*/ 17123 w 128699"/>
                  <a:gd name="connsiteY5" fmla="*/ 24770 h 103376"/>
                  <a:gd name="connsiteX6" fmla="*/ 15551 w 128699"/>
                  <a:gd name="connsiteY6" fmla="*/ 90535 h 10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699" h="103376">
                    <a:moveTo>
                      <a:pt x="15551" y="90535"/>
                    </a:moveTo>
                    <a:cubicBezTo>
                      <a:pt x="42220" y="108783"/>
                      <a:pt x="95369" y="108151"/>
                      <a:pt x="119937" y="85518"/>
                    </a:cubicBezTo>
                    <a:cubicBezTo>
                      <a:pt x="144940" y="62491"/>
                      <a:pt x="111564" y="58952"/>
                      <a:pt x="91198" y="59655"/>
                    </a:cubicBezTo>
                    <a:cubicBezTo>
                      <a:pt x="75533" y="60200"/>
                      <a:pt x="46209" y="67965"/>
                      <a:pt x="55136" y="40909"/>
                    </a:cubicBezTo>
                    <a:cubicBezTo>
                      <a:pt x="63059" y="16902"/>
                      <a:pt x="106610" y="29122"/>
                      <a:pt x="110244" y="2769"/>
                    </a:cubicBezTo>
                    <a:cubicBezTo>
                      <a:pt x="77469" y="-3108"/>
                      <a:pt x="41367" y="-991"/>
                      <a:pt x="17123" y="24770"/>
                    </a:cubicBezTo>
                    <a:cubicBezTo>
                      <a:pt x="-407" y="43389"/>
                      <a:pt x="-9412" y="73448"/>
                      <a:pt x="15551" y="9053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3153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20">
            <a:extLst>
              <a:ext uri="{FF2B5EF4-FFF2-40B4-BE49-F238E27FC236}">
                <a16:creationId xmlns:a16="http://schemas.microsoft.com/office/drawing/2014/main" id="{674B715E-3E52-4314-A5C7-C0522FF465D7}"/>
              </a:ext>
            </a:extLst>
          </p:cNvPr>
          <p:cNvSpPr/>
          <p:nvPr/>
        </p:nvSpPr>
        <p:spPr>
          <a:xfrm>
            <a:off x="695325" y="2094354"/>
            <a:ext cx="7700530" cy="42379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</a:ln>
          <a:effectLst>
            <a:outerShdw blurRad="228600" dist="38100" dir="2700000" sx="101000" sy="101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8C19BDE-987B-4F60-88B1-8CF630B80E13}"/>
              </a:ext>
            </a:extLst>
          </p:cNvPr>
          <p:cNvSpPr txBox="1"/>
          <p:nvPr/>
        </p:nvSpPr>
        <p:spPr>
          <a:xfrm>
            <a:off x="652803" y="485466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上台演讲怎么做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DD830-321B-4845-9B01-AB1F71944D39}"/>
              </a:ext>
            </a:extLst>
          </p:cNvPr>
          <p:cNvSpPr txBox="1"/>
          <p:nvPr/>
        </p:nvSpPr>
        <p:spPr>
          <a:xfrm>
            <a:off x="652803" y="975221"/>
            <a:ext cx="6242672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中场：你可以分享什么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718893D-5DF1-4FC3-92FC-C18D3856E5ED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12" name="箭头: 五边形 11">
              <a:extLst>
                <a:ext uri="{FF2B5EF4-FFF2-40B4-BE49-F238E27FC236}">
                  <a16:creationId xmlns:a16="http://schemas.microsoft.com/office/drawing/2014/main" id="{92121375-E55F-47E7-9FE2-EFEEFB9E94D4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箭头: 五边形 12">
              <a:extLst>
                <a:ext uri="{FF2B5EF4-FFF2-40B4-BE49-F238E27FC236}">
                  <a16:creationId xmlns:a16="http://schemas.microsoft.com/office/drawing/2014/main" id="{1A3F0C7F-28AB-4BED-A5B9-290E8736F62B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箭头: 五边形 13">
              <a:extLst>
                <a:ext uri="{FF2B5EF4-FFF2-40B4-BE49-F238E27FC236}">
                  <a16:creationId xmlns:a16="http://schemas.microsoft.com/office/drawing/2014/main" id="{9181F543-FE91-4E86-97C2-6F22793CB7B3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74" name="图形 9">
            <a:extLst>
              <a:ext uri="{FF2B5EF4-FFF2-40B4-BE49-F238E27FC236}">
                <a16:creationId xmlns:a16="http://schemas.microsoft.com/office/drawing/2014/main" id="{E51B3B7F-861A-4B58-ABE7-39F20C1EE4D3}"/>
              </a:ext>
            </a:extLst>
          </p:cNvPr>
          <p:cNvGrpSpPr/>
          <p:nvPr/>
        </p:nvGrpSpPr>
        <p:grpSpPr>
          <a:xfrm flipH="1">
            <a:off x="5959595" y="744190"/>
            <a:ext cx="5866645" cy="5677436"/>
            <a:chOff x="3165208" y="4419886"/>
            <a:chExt cx="5866730" cy="5677518"/>
          </a:xfrm>
        </p:grpSpPr>
        <p:sp>
          <p:nvSpPr>
            <p:cNvPr id="475" name="任意多边形: 形状 474">
              <a:extLst>
                <a:ext uri="{FF2B5EF4-FFF2-40B4-BE49-F238E27FC236}">
                  <a16:creationId xmlns:a16="http://schemas.microsoft.com/office/drawing/2014/main" id="{560D6CA2-C54E-4501-BC56-B664A6DEA8D8}"/>
                </a:ext>
              </a:extLst>
            </p:cNvPr>
            <p:cNvSpPr/>
            <p:nvPr/>
          </p:nvSpPr>
          <p:spPr>
            <a:xfrm>
              <a:off x="4010478" y="6416145"/>
              <a:ext cx="3199379" cy="3009786"/>
            </a:xfrm>
            <a:custGeom>
              <a:avLst/>
              <a:gdLst>
                <a:gd name="connsiteX0" fmla="*/ 3199380 w 3199379"/>
                <a:gd name="connsiteY0" fmla="*/ 2800261 h 3009786"/>
                <a:gd name="connsiteX1" fmla="*/ 2358981 w 3199379"/>
                <a:gd name="connsiteY1" fmla="*/ 2983935 h 3009786"/>
                <a:gd name="connsiteX2" fmla="*/ 2240673 w 3199379"/>
                <a:gd name="connsiteY2" fmla="*/ 3009787 h 3009786"/>
                <a:gd name="connsiteX3" fmla="*/ 2275872 w 3199379"/>
                <a:gd name="connsiteY3" fmla="*/ 1925370 h 3009786"/>
                <a:gd name="connsiteX4" fmla="*/ 2280955 w 3199379"/>
                <a:gd name="connsiteY4" fmla="*/ 1768749 h 3009786"/>
                <a:gd name="connsiteX5" fmla="*/ 2085806 w 3199379"/>
                <a:gd name="connsiteY5" fmla="*/ 1939868 h 3009786"/>
                <a:gd name="connsiteX6" fmla="*/ 1848023 w 3199379"/>
                <a:gd name="connsiteY6" fmla="*/ 2170048 h 3009786"/>
                <a:gd name="connsiteX7" fmla="*/ 1396367 w 3199379"/>
                <a:gd name="connsiteY7" fmla="*/ 2520552 h 3009786"/>
                <a:gd name="connsiteX8" fmla="*/ 809268 w 3199379"/>
                <a:gd name="connsiteY8" fmla="*/ 2720601 h 3009786"/>
                <a:gd name="connsiteX9" fmla="*/ 589877 w 3199379"/>
                <a:gd name="connsiteY9" fmla="*/ 2719417 h 3009786"/>
                <a:gd name="connsiteX10" fmla="*/ 393963 w 3199379"/>
                <a:gd name="connsiteY10" fmla="*/ 2699004 h 3009786"/>
                <a:gd name="connsiteX11" fmla="*/ 315051 w 3199379"/>
                <a:gd name="connsiteY11" fmla="*/ 2690784 h 3009786"/>
                <a:gd name="connsiteX12" fmla="*/ 282946 w 3199379"/>
                <a:gd name="connsiteY12" fmla="*/ 2687335 h 3009786"/>
                <a:gd name="connsiteX13" fmla="*/ 265311 w 3199379"/>
                <a:gd name="connsiteY13" fmla="*/ 2633140 h 3009786"/>
                <a:gd name="connsiteX14" fmla="*/ 220260 w 3199379"/>
                <a:gd name="connsiteY14" fmla="*/ 2493274 h 3009786"/>
                <a:gd name="connsiteX15" fmla="*/ 101099 w 3199379"/>
                <a:gd name="connsiteY15" fmla="*/ 2112098 h 3009786"/>
                <a:gd name="connsiteX16" fmla="*/ 8571 w 3199379"/>
                <a:gd name="connsiteY16" fmla="*/ 1782151 h 3009786"/>
                <a:gd name="connsiteX17" fmla="*/ 410 w 3199379"/>
                <a:gd name="connsiteY17" fmla="*/ 1738513 h 3009786"/>
                <a:gd name="connsiteX18" fmla="*/ 18617 w 3199379"/>
                <a:gd name="connsiteY18" fmla="*/ 1722670 h 3009786"/>
                <a:gd name="connsiteX19" fmla="*/ 205477 w 3199379"/>
                <a:gd name="connsiteY19" fmla="*/ 1741189 h 3009786"/>
                <a:gd name="connsiteX20" fmla="*/ 394696 w 3199379"/>
                <a:gd name="connsiteY20" fmla="*/ 1748949 h 3009786"/>
                <a:gd name="connsiteX21" fmla="*/ 1384677 w 3199379"/>
                <a:gd name="connsiteY21" fmla="*/ 1499645 h 3009786"/>
                <a:gd name="connsiteX22" fmla="*/ 1637067 w 3199379"/>
                <a:gd name="connsiteY22" fmla="*/ 1249875 h 3009786"/>
                <a:gd name="connsiteX23" fmla="*/ 1803552 w 3199379"/>
                <a:gd name="connsiteY23" fmla="*/ 780795 h 3009786"/>
                <a:gd name="connsiteX24" fmla="*/ 1742799 w 3199379"/>
                <a:gd name="connsiteY24" fmla="*/ 233658 h 3009786"/>
                <a:gd name="connsiteX25" fmla="*/ 1743564 w 3199379"/>
                <a:gd name="connsiteY25" fmla="*/ 147164 h 3009786"/>
                <a:gd name="connsiteX26" fmla="*/ 1762964 w 3199379"/>
                <a:gd name="connsiteY26" fmla="*/ 54038 h 3009786"/>
                <a:gd name="connsiteX27" fmla="*/ 1773816 w 3199379"/>
                <a:gd name="connsiteY27" fmla="*/ 3897 h 3009786"/>
                <a:gd name="connsiteX28" fmla="*/ 1861018 w 3199379"/>
                <a:gd name="connsiteY28" fmla="*/ 4993 h 3009786"/>
                <a:gd name="connsiteX29" fmla="*/ 2042165 w 3199379"/>
                <a:gd name="connsiteY29" fmla="*/ 7257 h 3009786"/>
                <a:gd name="connsiteX30" fmla="*/ 2392149 w 3199379"/>
                <a:gd name="connsiteY30" fmla="*/ 11633 h 3009786"/>
                <a:gd name="connsiteX31" fmla="*/ 2573465 w 3199379"/>
                <a:gd name="connsiteY31" fmla="*/ 28121 h 3009786"/>
                <a:gd name="connsiteX32" fmla="*/ 2960654 w 3199379"/>
                <a:gd name="connsiteY32" fmla="*/ 68358 h 3009786"/>
                <a:gd name="connsiteX33" fmla="*/ 3038253 w 3199379"/>
                <a:gd name="connsiteY33" fmla="*/ 76425 h 3009786"/>
                <a:gd name="connsiteX34" fmla="*/ 2988513 w 3199379"/>
                <a:gd name="connsiteY34" fmla="*/ 517066 h 3009786"/>
                <a:gd name="connsiteX35" fmla="*/ 3042232 w 3199379"/>
                <a:gd name="connsiteY35" fmla="*/ 842258 h 3009786"/>
                <a:gd name="connsiteX36" fmla="*/ 3163594 w 3199379"/>
                <a:gd name="connsiteY36" fmla="*/ 1574511 h 3009786"/>
                <a:gd name="connsiteX37" fmla="*/ 3187352 w 3199379"/>
                <a:gd name="connsiteY37" fmla="*/ 2273336 h 3009786"/>
                <a:gd name="connsiteX38" fmla="*/ 3199380 w 3199379"/>
                <a:gd name="connsiteY38" fmla="*/ 2800261 h 300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99379" h="3009786">
                  <a:moveTo>
                    <a:pt x="3199380" y="2800261"/>
                  </a:moveTo>
                  <a:cubicBezTo>
                    <a:pt x="2919252" y="2861483"/>
                    <a:pt x="2639117" y="2922705"/>
                    <a:pt x="2358981" y="2983935"/>
                  </a:cubicBezTo>
                  <a:cubicBezTo>
                    <a:pt x="2319545" y="2992549"/>
                    <a:pt x="2280109" y="3001164"/>
                    <a:pt x="2240673" y="3009787"/>
                  </a:cubicBezTo>
                  <a:cubicBezTo>
                    <a:pt x="2252403" y="2648315"/>
                    <a:pt x="2264142" y="2286842"/>
                    <a:pt x="2275872" y="1925370"/>
                  </a:cubicBezTo>
                  <a:cubicBezTo>
                    <a:pt x="2277564" y="1873166"/>
                    <a:pt x="2279264" y="1820953"/>
                    <a:pt x="2280955" y="1768749"/>
                  </a:cubicBezTo>
                  <a:cubicBezTo>
                    <a:pt x="2216045" y="1825563"/>
                    <a:pt x="2147913" y="1880032"/>
                    <a:pt x="2085806" y="1939868"/>
                  </a:cubicBezTo>
                  <a:cubicBezTo>
                    <a:pt x="2006306" y="2016457"/>
                    <a:pt x="1929851" y="2095739"/>
                    <a:pt x="1848023" y="2170048"/>
                  </a:cubicBezTo>
                  <a:cubicBezTo>
                    <a:pt x="1707254" y="2297874"/>
                    <a:pt x="1559372" y="2421849"/>
                    <a:pt x="1396367" y="2520552"/>
                  </a:cubicBezTo>
                  <a:cubicBezTo>
                    <a:pt x="1219248" y="2627789"/>
                    <a:pt x="1014931" y="2696780"/>
                    <a:pt x="809268" y="2720601"/>
                  </a:cubicBezTo>
                  <a:cubicBezTo>
                    <a:pt x="733514" y="2729377"/>
                    <a:pt x="664922" y="2727233"/>
                    <a:pt x="589877" y="2719417"/>
                  </a:cubicBezTo>
                  <a:cubicBezTo>
                    <a:pt x="524573" y="2712615"/>
                    <a:pt x="459276" y="2705805"/>
                    <a:pt x="393963" y="2699004"/>
                  </a:cubicBezTo>
                  <a:cubicBezTo>
                    <a:pt x="367667" y="2696264"/>
                    <a:pt x="341355" y="2693524"/>
                    <a:pt x="315051" y="2690784"/>
                  </a:cubicBezTo>
                  <a:cubicBezTo>
                    <a:pt x="308695" y="2690123"/>
                    <a:pt x="288014" y="2691614"/>
                    <a:pt x="282946" y="2687335"/>
                  </a:cubicBezTo>
                  <a:cubicBezTo>
                    <a:pt x="273738" y="2679574"/>
                    <a:pt x="268937" y="2644342"/>
                    <a:pt x="265311" y="2633140"/>
                  </a:cubicBezTo>
                  <a:cubicBezTo>
                    <a:pt x="250197" y="2586545"/>
                    <a:pt x="235180" y="2539925"/>
                    <a:pt x="220260" y="2493274"/>
                  </a:cubicBezTo>
                  <a:cubicBezTo>
                    <a:pt x="179704" y="2366478"/>
                    <a:pt x="139713" y="2239498"/>
                    <a:pt x="101099" y="2112098"/>
                  </a:cubicBezTo>
                  <a:cubicBezTo>
                    <a:pt x="68035" y="2003031"/>
                    <a:pt x="33264" y="1893498"/>
                    <a:pt x="8571" y="1782151"/>
                  </a:cubicBezTo>
                  <a:cubicBezTo>
                    <a:pt x="5679" y="1769096"/>
                    <a:pt x="-661" y="1752011"/>
                    <a:pt x="410" y="1738513"/>
                  </a:cubicBezTo>
                  <a:cubicBezTo>
                    <a:pt x="1965" y="1718801"/>
                    <a:pt x="-7372" y="1722952"/>
                    <a:pt x="18617" y="1722670"/>
                  </a:cubicBezTo>
                  <a:cubicBezTo>
                    <a:pt x="79717" y="1722001"/>
                    <a:pt x="144321" y="1736845"/>
                    <a:pt x="205477" y="1741189"/>
                  </a:cubicBezTo>
                  <a:cubicBezTo>
                    <a:pt x="268453" y="1745653"/>
                    <a:pt x="331559" y="1748313"/>
                    <a:pt x="394696" y="1748949"/>
                  </a:cubicBezTo>
                  <a:cubicBezTo>
                    <a:pt x="729027" y="1752350"/>
                    <a:pt x="1113831" y="1716118"/>
                    <a:pt x="1384677" y="1499645"/>
                  </a:cubicBezTo>
                  <a:cubicBezTo>
                    <a:pt x="1475481" y="1427077"/>
                    <a:pt x="1566703" y="1343178"/>
                    <a:pt x="1637067" y="1249875"/>
                  </a:cubicBezTo>
                  <a:cubicBezTo>
                    <a:pt x="1736289" y="1118309"/>
                    <a:pt x="1790371" y="943129"/>
                    <a:pt x="1803552" y="780795"/>
                  </a:cubicBezTo>
                  <a:cubicBezTo>
                    <a:pt x="1818367" y="598378"/>
                    <a:pt x="1787608" y="410240"/>
                    <a:pt x="1742799" y="233658"/>
                  </a:cubicBezTo>
                  <a:cubicBezTo>
                    <a:pt x="1733727" y="197926"/>
                    <a:pt x="1735773" y="184556"/>
                    <a:pt x="1743564" y="147164"/>
                  </a:cubicBezTo>
                  <a:cubicBezTo>
                    <a:pt x="1750033" y="116122"/>
                    <a:pt x="1756495" y="85080"/>
                    <a:pt x="1762964" y="54038"/>
                  </a:cubicBezTo>
                  <a:cubicBezTo>
                    <a:pt x="1764760" y="45423"/>
                    <a:pt x="1766694" y="9208"/>
                    <a:pt x="1773816" y="3897"/>
                  </a:cubicBezTo>
                  <a:cubicBezTo>
                    <a:pt x="1786287" y="-5387"/>
                    <a:pt x="1846411" y="4807"/>
                    <a:pt x="1861018" y="4993"/>
                  </a:cubicBezTo>
                  <a:lnTo>
                    <a:pt x="2042165" y="7257"/>
                  </a:lnTo>
                  <a:cubicBezTo>
                    <a:pt x="2158829" y="8716"/>
                    <a:pt x="2275485" y="10175"/>
                    <a:pt x="2392149" y="11633"/>
                  </a:cubicBezTo>
                  <a:cubicBezTo>
                    <a:pt x="2452733" y="12391"/>
                    <a:pt x="2513260" y="21860"/>
                    <a:pt x="2573465" y="28121"/>
                  </a:cubicBezTo>
                  <a:cubicBezTo>
                    <a:pt x="2702528" y="41531"/>
                    <a:pt x="2831591" y="54949"/>
                    <a:pt x="2960654" y="68358"/>
                  </a:cubicBezTo>
                  <a:cubicBezTo>
                    <a:pt x="2986515" y="71050"/>
                    <a:pt x="3012384" y="73742"/>
                    <a:pt x="3038253" y="76425"/>
                  </a:cubicBezTo>
                  <a:cubicBezTo>
                    <a:pt x="3021673" y="223311"/>
                    <a:pt x="3005101" y="370188"/>
                    <a:pt x="2988513" y="517066"/>
                  </a:cubicBezTo>
                  <a:cubicBezTo>
                    <a:pt x="2976154" y="626600"/>
                    <a:pt x="3019264" y="735191"/>
                    <a:pt x="3042232" y="842258"/>
                  </a:cubicBezTo>
                  <a:cubicBezTo>
                    <a:pt x="3093987" y="1083463"/>
                    <a:pt x="3144403" y="1328181"/>
                    <a:pt x="3163594" y="1574511"/>
                  </a:cubicBezTo>
                  <a:cubicBezTo>
                    <a:pt x="3181656" y="1806440"/>
                    <a:pt x="3181462" y="2040859"/>
                    <a:pt x="3187352" y="2273336"/>
                  </a:cubicBezTo>
                  <a:cubicBezTo>
                    <a:pt x="3191799" y="2448967"/>
                    <a:pt x="3195843" y="2624606"/>
                    <a:pt x="3199380" y="2800261"/>
                  </a:cubicBezTo>
                </a:path>
              </a:pathLst>
            </a:custGeom>
            <a:solidFill>
              <a:schemeClr val="accent3"/>
            </a:solidFill>
            <a:ln w="789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476" name="图形 9">
              <a:extLst>
                <a:ext uri="{FF2B5EF4-FFF2-40B4-BE49-F238E27FC236}">
                  <a16:creationId xmlns:a16="http://schemas.microsoft.com/office/drawing/2014/main" id="{8BEB9D30-7511-4027-B465-46B78AFE6C25}"/>
                </a:ext>
              </a:extLst>
            </p:cNvPr>
            <p:cNvGrpSpPr/>
            <p:nvPr/>
          </p:nvGrpSpPr>
          <p:grpSpPr>
            <a:xfrm>
              <a:off x="3165208" y="4419886"/>
              <a:ext cx="5866730" cy="5677518"/>
              <a:chOff x="3165208" y="4419886"/>
              <a:chExt cx="5866730" cy="5677518"/>
            </a:xfrm>
            <a:solidFill>
              <a:srgbClr val="000000"/>
            </a:solidFill>
          </p:grpSpPr>
          <p:sp>
            <p:nvSpPr>
              <p:cNvPr id="477" name="任意多边形: 形状 476">
                <a:extLst>
                  <a:ext uri="{FF2B5EF4-FFF2-40B4-BE49-F238E27FC236}">
                    <a16:creationId xmlns:a16="http://schemas.microsoft.com/office/drawing/2014/main" id="{73AD67FD-ED9E-4AC6-929B-7DED42002188}"/>
                  </a:ext>
                </a:extLst>
              </p:cNvPr>
              <p:cNvSpPr/>
              <p:nvPr/>
            </p:nvSpPr>
            <p:spPr>
              <a:xfrm>
                <a:off x="5408725" y="4749308"/>
                <a:ext cx="118495" cy="118495"/>
              </a:xfrm>
              <a:custGeom>
                <a:avLst/>
                <a:gdLst>
                  <a:gd name="connsiteX0" fmla="*/ 179 w 118495"/>
                  <a:gd name="connsiteY0" fmla="*/ 34127 h 118495"/>
                  <a:gd name="connsiteX1" fmla="*/ 11768 w 118495"/>
                  <a:gd name="connsiteY1" fmla="*/ 25 h 118495"/>
                  <a:gd name="connsiteX2" fmla="*/ 85763 w 118495"/>
                  <a:gd name="connsiteY2" fmla="*/ 41900 h 118495"/>
                  <a:gd name="connsiteX3" fmla="*/ 111693 w 118495"/>
                  <a:gd name="connsiteY3" fmla="*/ 7454 h 118495"/>
                  <a:gd name="connsiteX4" fmla="*/ 117817 w 118495"/>
                  <a:gd name="connsiteY4" fmla="*/ 46761 h 118495"/>
                  <a:gd name="connsiteX5" fmla="*/ 61966 w 118495"/>
                  <a:gd name="connsiteY5" fmla="*/ 118469 h 118495"/>
                  <a:gd name="connsiteX6" fmla="*/ 179 w 118495"/>
                  <a:gd name="connsiteY6" fmla="*/ 34127 h 1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95" h="118495">
                    <a:moveTo>
                      <a:pt x="179" y="34127"/>
                    </a:moveTo>
                    <a:cubicBezTo>
                      <a:pt x="179" y="20643"/>
                      <a:pt x="4202" y="11200"/>
                      <a:pt x="11768" y="25"/>
                    </a:cubicBezTo>
                    <a:cubicBezTo>
                      <a:pt x="29253" y="15211"/>
                      <a:pt x="56632" y="90516"/>
                      <a:pt x="85763" y="41900"/>
                    </a:cubicBezTo>
                    <a:cubicBezTo>
                      <a:pt x="91553" y="32231"/>
                      <a:pt x="91822" y="-3783"/>
                      <a:pt x="111693" y="7454"/>
                    </a:cubicBezTo>
                    <a:cubicBezTo>
                      <a:pt x="121034" y="12730"/>
                      <a:pt x="118477" y="38146"/>
                      <a:pt x="117817" y="46761"/>
                    </a:cubicBezTo>
                    <a:cubicBezTo>
                      <a:pt x="115455" y="77430"/>
                      <a:pt x="101529" y="120217"/>
                      <a:pt x="61966" y="118469"/>
                    </a:cubicBezTo>
                    <a:cubicBezTo>
                      <a:pt x="21589" y="116690"/>
                      <a:pt x="-912" y="67675"/>
                      <a:pt x="179" y="3412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8" name="任意多边形: 形状 477">
                <a:extLst>
                  <a:ext uri="{FF2B5EF4-FFF2-40B4-BE49-F238E27FC236}">
                    <a16:creationId xmlns:a16="http://schemas.microsoft.com/office/drawing/2014/main" id="{9FF19A82-FA47-4C17-98D2-4F40930B626B}"/>
                  </a:ext>
                </a:extLst>
              </p:cNvPr>
              <p:cNvSpPr/>
              <p:nvPr/>
            </p:nvSpPr>
            <p:spPr>
              <a:xfrm>
                <a:off x="5392926" y="4662411"/>
                <a:ext cx="94796" cy="55297"/>
              </a:xfrm>
              <a:custGeom>
                <a:avLst/>
                <a:gdLst>
                  <a:gd name="connsiteX0" fmla="*/ 40346 w 94796"/>
                  <a:gd name="connsiteY0" fmla="*/ 53653 h 55297"/>
                  <a:gd name="connsiteX1" fmla="*/ 49171 w 94796"/>
                  <a:gd name="connsiteY1" fmla="*/ 620 h 55297"/>
                  <a:gd name="connsiteX2" fmla="*/ 94535 w 94796"/>
                  <a:gd name="connsiteY2" fmla="*/ 26657 h 55297"/>
                  <a:gd name="connsiteX3" fmla="*/ 40346 w 94796"/>
                  <a:gd name="connsiteY3" fmla="*/ 53653 h 5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796" h="55297">
                    <a:moveTo>
                      <a:pt x="40346" y="53653"/>
                    </a:moveTo>
                    <a:cubicBezTo>
                      <a:pt x="-26807" y="66038"/>
                      <a:pt x="-9" y="5632"/>
                      <a:pt x="49171" y="620"/>
                    </a:cubicBezTo>
                    <a:cubicBezTo>
                      <a:pt x="67407" y="-1240"/>
                      <a:pt x="98853" y="-264"/>
                      <a:pt x="94535" y="26657"/>
                    </a:cubicBezTo>
                    <a:cubicBezTo>
                      <a:pt x="90710" y="50468"/>
                      <a:pt x="58088" y="50376"/>
                      <a:pt x="40346" y="5365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9" name="任意多边形: 形状 478">
                <a:extLst>
                  <a:ext uri="{FF2B5EF4-FFF2-40B4-BE49-F238E27FC236}">
                    <a16:creationId xmlns:a16="http://schemas.microsoft.com/office/drawing/2014/main" id="{5F4C8747-B3E8-41C0-A2C1-89D6A151094A}"/>
                  </a:ext>
                </a:extLst>
              </p:cNvPr>
              <p:cNvSpPr/>
              <p:nvPr/>
            </p:nvSpPr>
            <p:spPr>
              <a:xfrm>
                <a:off x="5211233" y="4883603"/>
                <a:ext cx="47398" cy="31598"/>
              </a:xfrm>
              <a:custGeom>
                <a:avLst/>
                <a:gdLst>
                  <a:gd name="connsiteX0" fmla="*/ 35989 w 47398"/>
                  <a:gd name="connsiteY0" fmla="*/ 31527 h 31598"/>
                  <a:gd name="connsiteX1" fmla="*/ 15121 w 47398"/>
                  <a:gd name="connsiteY1" fmla="*/ 92 h 31598"/>
                  <a:gd name="connsiteX2" fmla="*/ 35989 w 47398"/>
                  <a:gd name="connsiteY2" fmla="*/ 31527 h 3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398" h="31598">
                    <a:moveTo>
                      <a:pt x="35989" y="31527"/>
                    </a:moveTo>
                    <a:cubicBezTo>
                      <a:pt x="14848" y="33533"/>
                      <a:pt x="-19991" y="3725"/>
                      <a:pt x="15121" y="92"/>
                    </a:cubicBezTo>
                    <a:cubicBezTo>
                      <a:pt x="31330" y="-1581"/>
                      <a:pt x="65375" y="28728"/>
                      <a:pt x="35989" y="3152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0" name="任意多边形: 形状 479">
                <a:extLst>
                  <a:ext uri="{FF2B5EF4-FFF2-40B4-BE49-F238E27FC236}">
                    <a16:creationId xmlns:a16="http://schemas.microsoft.com/office/drawing/2014/main" id="{05F90E55-C77C-4127-8CDA-90A89B2314B3}"/>
                  </a:ext>
                </a:extLst>
              </p:cNvPr>
              <p:cNvSpPr/>
              <p:nvPr/>
            </p:nvSpPr>
            <p:spPr>
              <a:xfrm>
                <a:off x="7857633" y="5073195"/>
                <a:ext cx="1082259" cy="197492"/>
              </a:xfrm>
              <a:custGeom>
                <a:avLst/>
                <a:gdLst>
                  <a:gd name="connsiteX0" fmla="*/ 1076364 w 1082259"/>
                  <a:gd name="connsiteY0" fmla="*/ 195148 h 197492"/>
                  <a:gd name="connsiteX1" fmla="*/ 995849 w 1082259"/>
                  <a:gd name="connsiteY1" fmla="*/ 160661 h 197492"/>
                  <a:gd name="connsiteX2" fmla="*/ 796873 w 1082259"/>
                  <a:gd name="connsiteY2" fmla="*/ 106262 h 197492"/>
                  <a:gd name="connsiteX3" fmla="*/ 397707 w 1082259"/>
                  <a:gd name="connsiteY3" fmla="*/ 65496 h 197492"/>
                  <a:gd name="connsiteX4" fmla="*/ 159002 w 1082259"/>
                  <a:gd name="connsiteY4" fmla="*/ 74443 h 197492"/>
                  <a:gd name="connsiteX5" fmla="*/ 211 w 1082259"/>
                  <a:gd name="connsiteY5" fmla="*/ 62068 h 197492"/>
                  <a:gd name="connsiteX6" fmla="*/ 386816 w 1082259"/>
                  <a:gd name="connsiteY6" fmla="*/ 77 h 197492"/>
                  <a:gd name="connsiteX7" fmla="*/ 832748 w 1082259"/>
                  <a:gd name="connsiteY7" fmla="*/ 51626 h 197492"/>
                  <a:gd name="connsiteX8" fmla="*/ 1076364 w 1082259"/>
                  <a:gd name="connsiteY8" fmla="*/ 195148 h 19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2259" h="197492">
                    <a:moveTo>
                      <a:pt x="1076364" y="195148"/>
                    </a:moveTo>
                    <a:cubicBezTo>
                      <a:pt x="1060184" y="207531"/>
                      <a:pt x="1011708" y="167699"/>
                      <a:pt x="995849" y="160661"/>
                    </a:cubicBezTo>
                    <a:cubicBezTo>
                      <a:pt x="934139" y="133244"/>
                      <a:pt x="863190" y="118082"/>
                      <a:pt x="796873" y="106262"/>
                    </a:cubicBezTo>
                    <a:cubicBezTo>
                      <a:pt x="665578" y="82867"/>
                      <a:pt x="531008" y="69693"/>
                      <a:pt x="397707" y="65496"/>
                    </a:cubicBezTo>
                    <a:cubicBezTo>
                      <a:pt x="316397" y="62931"/>
                      <a:pt x="239421" y="65774"/>
                      <a:pt x="159002" y="74443"/>
                    </a:cubicBezTo>
                    <a:cubicBezTo>
                      <a:pt x="138978" y="76596"/>
                      <a:pt x="3526" y="99200"/>
                      <a:pt x="211" y="62068"/>
                    </a:cubicBezTo>
                    <a:cubicBezTo>
                      <a:pt x="-5616" y="-3130"/>
                      <a:pt x="352698" y="-34"/>
                      <a:pt x="386816" y="77"/>
                    </a:cubicBezTo>
                    <a:cubicBezTo>
                      <a:pt x="541948" y="607"/>
                      <a:pt x="682063" y="17827"/>
                      <a:pt x="832748" y="51626"/>
                    </a:cubicBezTo>
                    <a:cubicBezTo>
                      <a:pt x="873511" y="60770"/>
                      <a:pt x="1124174" y="158539"/>
                      <a:pt x="1076364" y="19514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1" name="任意多边形: 形状 480">
                <a:extLst>
                  <a:ext uri="{FF2B5EF4-FFF2-40B4-BE49-F238E27FC236}">
                    <a16:creationId xmlns:a16="http://schemas.microsoft.com/office/drawing/2014/main" id="{61CCC828-967B-43BB-9833-78335E350AFC}"/>
                  </a:ext>
                </a:extLst>
              </p:cNvPr>
              <p:cNvSpPr/>
              <p:nvPr/>
            </p:nvSpPr>
            <p:spPr>
              <a:xfrm>
                <a:off x="4365965" y="5918464"/>
                <a:ext cx="481881" cy="442383"/>
              </a:xfrm>
              <a:custGeom>
                <a:avLst/>
                <a:gdLst>
                  <a:gd name="connsiteX0" fmla="*/ 284383 w 481881"/>
                  <a:gd name="connsiteY0" fmla="*/ 427114 h 442383"/>
                  <a:gd name="connsiteX1" fmla="*/ 33151 w 481881"/>
                  <a:gd name="connsiteY1" fmla="*/ 409076 h 442383"/>
                  <a:gd name="connsiteX2" fmla="*/ 4976 w 481881"/>
                  <a:gd name="connsiteY2" fmla="*/ 371520 h 442383"/>
                  <a:gd name="connsiteX3" fmla="*/ 94082 w 481881"/>
                  <a:gd name="connsiteY3" fmla="*/ 387912 h 442383"/>
                  <a:gd name="connsiteX4" fmla="*/ 381067 w 481881"/>
                  <a:gd name="connsiteY4" fmla="*/ 299023 h 442383"/>
                  <a:gd name="connsiteX5" fmla="*/ 442175 w 481881"/>
                  <a:gd name="connsiteY5" fmla="*/ 172546 h 442383"/>
                  <a:gd name="connsiteX6" fmla="*/ 447478 w 481881"/>
                  <a:gd name="connsiteY6" fmla="*/ 89346 h 442383"/>
                  <a:gd name="connsiteX7" fmla="*/ 441798 w 481881"/>
                  <a:gd name="connsiteY7" fmla="*/ 25 h 442383"/>
                  <a:gd name="connsiteX8" fmla="*/ 480315 w 481881"/>
                  <a:gd name="connsiteY8" fmla="*/ 112516 h 442383"/>
                  <a:gd name="connsiteX9" fmla="*/ 470534 w 481881"/>
                  <a:gd name="connsiteY9" fmla="*/ 245275 h 442383"/>
                  <a:gd name="connsiteX10" fmla="*/ 284383 w 481881"/>
                  <a:gd name="connsiteY10" fmla="*/ 427114 h 44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881" h="442383">
                    <a:moveTo>
                      <a:pt x="284383" y="427114"/>
                    </a:moveTo>
                    <a:cubicBezTo>
                      <a:pt x="202791" y="451251"/>
                      <a:pt x="109704" y="447958"/>
                      <a:pt x="33151" y="409076"/>
                    </a:cubicBezTo>
                    <a:cubicBezTo>
                      <a:pt x="20005" y="402394"/>
                      <a:pt x="-11959" y="388200"/>
                      <a:pt x="4976" y="371520"/>
                    </a:cubicBezTo>
                    <a:cubicBezTo>
                      <a:pt x="23193" y="353578"/>
                      <a:pt x="74215" y="384012"/>
                      <a:pt x="94082" y="387912"/>
                    </a:cubicBezTo>
                    <a:cubicBezTo>
                      <a:pt x="190510" y="406830"/>
                      <a:pt x="312766" y="369338"/>
                      <a:pt x="381067" y="299023"/>
                    </a:cubicBezTo>
                    <a:cubicBezTo>
                      <a:pt x="414970" y="264136"/>
                      <a:pt x="434100" y="220043"/>
                      <a:pt x="442175" y="172546"/>
                    </a:cubicBezTo>
                    <a:cubicBezTo>
                      <a:pt x="446773" y="145460"/>
                      <a:pt x="449136" y="116808"/>
                      <a:pt x="447478" y="89346"/>
                    </a:cubicBezTo>
                    <a:cubicBezTo>
                      <a:pt x="445732" y="60255"/>
                      <a:pt x="433835" y="28981"/>
                      <a:pt x="441798" y="25"/>
                    </a:cubicBezTo>
                    <a:cubicBezTo>
                      <a:pt x="477367" y="21117"/>
                      <a:pt x="477784" y="76655"/>
                      <a:pt x="480315" y="112516"/>
                    </a:cubicBezTo>
                    <a:cubicBezTo>
                      <a:pt x="483511" y="157736"/>
                      <a:pt x="483231" y="201214"/>
                      <a:pt x="470534" y="245275"/>
                    </a:cubicBezTo>
                    <a:cubicBezTo>
                      <a:pt x="444394" y="335987"/>
                      <a:pt x="374226" y="400540"/>
                      <a:pt x="284383" y="42711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2" name="任意多边形: 形状 481">
                <a:extLst>
                  <a:ext uri="{FF2B5EF4-FFF2-40B4-BE49-F238E27FC236}">
                    <a16:creationId xmlns:a16="http://schemas.microsoft.com/office/drawing/2014/main" id="{C8E38A64-C4F2-4D4D-8362-28928CB6795D}"/>
                  </a:ext>
                </a:extLst>
              </p:cNvPr>
              <p:cNvSpPr/>
              <p:nvPr/>
            </p:nvSpPr>
            <p:spPr>
              <a:xfrm>
                <a:off x="3165208" y="4419886"/>
                <a:ext cx="5866730" cy="5677518"/>
              </a:xfrm>
              <a:custGeom>
                <a:avLst/>
                <a:gdLst>
                  <a:gd name="connsiteX0" fmla="*/ 27359 w 5866730"/>
                  <a:gd name="connsiteY0" fmla="*/ 4341990 h 5677518"/>
                  <a:gd name="connsiteX1" fmla="*/ 35242 w 5866730"/>
                  <a:gd name="connsiteY1" fmla="*/ 4363009 h 5677518"/>
                  <a:gd name="connsiteX2" fmla="*/ 27359 w 5866730"/>
                  <a:gd name="connsiteY2" fmla="*/ 4341990 h 5677518"/>
                  <a:gd name="connsiteX3" fmla="*/ 129910 w 5866730"/>
                  <a:gd name="connsiteY3" fmla="*/ 4869784 h 5677518"/>
                  <a:gd name="connsiteX4" fmla="*/ 237912 w 5866730"/>
                  <a:gd name="connsiteY4" fmla="*/ 4809771 h 5677518"/>
                  <a:gd name="connsiteX5" fmla="*/ 304513 w 5866730"/>
                  <a:gd name="connsiteY5" fmla="*/ 4651886 h 5677518"/>
                  <a:gd name="connsiteX6" fmla="*/ 353232 w 5866730"/>
                  <a:gd name="connsiteY6" fmla="*/ 4464353 h 5677518"/>
                  <a:gd name="connsiteX7" fmla="*/ 373345 w 5866730"/>
                  <a:gd name="connsiteY7" fmla="*/ 4380259 h 5677518"/>
                  <a:gd name="connsiteX8" fmla="*/ 392531 w 5866730"/>
                  <a:gd name="connsiteY8" fmla="*/ 4292143 h 5677518"/>
                  <a:gd name="connsiteX9" fmla="*/ 302669 w 5866730"/>
                  <a:gd name="connsiteY9" fmla="*/ 4186175 h 5677518"/>
                  <a:gd name="connsiteX10" fmla="*/ 415623 w 5866730"/>
                  <a:gd name="connsiteY10" fmla="*/ 4200154 h 5677518"/>
                  <a:gd name="connsiteX11" fmla="*/ 415478 w 5866730"/>
                  <a:gd name="connsiteY11" fmla="*/ 4176121 h 5677518"/>
                  <a:gd name="connsiteX12" fmla="*/ 359231 w 5866730"/>
                  <a:gd name="connsiteY12" fmla="*/ 4075357 h 5677518"/>
                  <a:gd name="connsiteX13" fmla="*/ 469865 w 5866730"/>
                  <a:gd name="connsiteY13" fmla="*/ 4124897 h 5677518"/>
                  <a:gd name="connsiteX14" fmla="*/ 522167 w 5866730"/>
                  <a:gd name="connsiteY14" fmla="*/ 4113425 h 5677518"/>
                  <a:gd name="connsiteX15" fmla="*/ 567376 w 5866730"/>
                  <a:gd name="connsiteY15" fmla="*/ 4065512 h 5677518"/>
                  <a:gd name="connsiteX16" fmla="*/ 552932 w 5866730"/>
                  <a:gd name="connsiteY16" fmla="*/ 3902052 h 5677518"/>
                  <a:gd name="connsiteX17" fmla="*/ 552263 w 5866730"/>
                  <a:gd name="connsiteY17" fmla="*/ 3829680 h 5677518"/>
                  <a:gd name="connsiteX18" fmla="*/ 488351 w 5866730"/>
                  <a:gd name="connsiteY18" fmla="*/ 3824918 h 5677518"/>
                  <a:gd name="connsiteX19" fmla="*/ 331155 w 5866730"/>
                  <a:gd name="connsiteY19" fmla="*/ 3804463 h 5677518"/>
                  <a:gd name="connsiteX20" fmla="*/ 172333 w 5866730"/>
                  <a:gd name="connsiteY20" fmla="*/ 3809998 h 5677518"/>
                  <a:gd name="connsiteX21" fmla="*/ 161271 w 5866730"/>
                  <a:gd name="connsiteY21" fmla="*/ 3924175 h 5677518"/>
                  <a:gd name="connsiteX22" fmla="*/ 154950 w 5866730"/>
                  <a:gd name="connsiteY22" fmla="*/ 4116277 h 5677518"/>
                  <a:gd name="connsiteX23" fmla="*/ 118807 w 5866730"/>
                  <a:gd name="connsiteY23" fmla="*/ 4539634 h 5677518"/>
                  <a:gd name="connsiteX24" fmla="*/ 93220 w 5866730"/>
                  <a:gd name="connsiteY24" fmla="*/ 4744367 h 5677518"/>
                  <a:gd name="connsiteX25" fmla="*/ 129910 w 5866730"/>
                  <a:gd name="connsiteY25" fmla="*/ 4869784 h 5677518"/>
                  <a:gd name="connsiteX26" fmla="*/ 922379 w 5866730"/>
                  <a:gd name="connsiteY26" fmla="*/ 3827432 h 5677518"/>
                  <a:gd name="connsiteX27" fmla="*/ 1026411 w 5866730"/>
                  <a:gd name="connsiteY27" fmla="*/ 4122134 h 5677518"/>
                  <a:gd name="connsiteX28" fmla="*/ 1071813 w 5866730"/>
                  <a:gd name="connsiteY28" fmla="*/ 4259120 h 5677518"/>
                  <a:gd name="connsiteX29" fmla="*/ 1123398 w 5866730"/>
                  <a:gd name="connsiteY29" fmla="*/ 4386422 h 5677518"/>
                  <a:gd name="connsiteX30" fmla="*/ 1194194 w 5866730"/>
                  <a:gd name="connsiteY30" fmla="*/ 4636707 h 5677518"/>
                  <a:gd name="connsiteX31" fmla="*/ 1203003 w 5866730"/>
                  <a:gd name="connsiteY31" fmla="*/ 4683387 h 5677518"/>
                  <a:gd name="connsiteX32" fmla="*/ 1264564 w 5866730"/>
                  <a:gd name="connsiteY32" fmla="*/ 4693925 h 5677518"/>
                  <a:gd name="connsiteX33" fmla="*/ 1434964 w 5866730"/>
                  <a:gd name="connsiteY33" fmla="*/ 4704125 h 5677518"/>
                  <a:gd name="connsiteX34" fmla="*/ 1260651 w 5866730"/>
                  <a:gd name="connsiteY34" fmla="*/ 4515190 h 5677518"/>
                  <a:gd name="connsiteX35" fmla="*/ 1125814 w 5866730"/>
                  <a:gd name="connsiteY35" fmla="*/ 4322686 h 5677518"/>
                  <a:gd name="connsiteX36" fmla="*/ 1294475 w 5866730"/>
                  <a:gd name="connsiteY36" fmla="*/ 4244038 h 5677518"/>
                  <a:gd name="connsiteX37" fmla="*/ 1596797 w 5866730"/>
                  <a:gd name="connsiteY37" fmla="*/ 4270471 h 5677518"/>
                  <a:gd name="connsiteX38" fmla="*/ 1344482 w 5866730"/>
                  <a:gd name="connsiteY38" fmla="*/ 4038869 h 5677518"/>
                  <a:gd name="connsiteX39" fmla="*/ 1260530 w 5866730"/>
                  <a:gd name="connsiteY39" fmla="*/ 3937243 h 5677518"/>
                  <a:gd name="connsiteX40" fmla="*/ 1253557 w 5866730"/>
                  <a:gd name="connsiteY40" fmla="*/ 3869520 h 5677518"/>
                  <a:gd name="connsiteX41" fmla="*/ 1298766 w 5866730"/>
                  <a:gd name="connsiteY41" fmla="*/ 3824596 h 5677518"/>
                  <a:gd name="connsiteX42" fmla="*/ 901574 w 5866730"/>
                  <a:gd name="connsiteY42" fmla="*/ 3773800 h 5677518"/>
                  <a:gd name="connsiteX43" fmla="*/ 922379 w 5866730"/>
                  <a:gd name="connsiteY43" fmla="*/ 3827432 h 5677518"/>
                  <a:gd name="connsiteX44" fmla="*/ 1521500 w 5866730"/>
                  <a:gd name="connsiteY44" fmla="*/ 4681019 h 5677518"/>
                  <a:gd name="connsiteX45" fmla="*/ 1621765 w 5866730"/>
                  <a:gd name="connsiteY45" fmla="*/ 4702167 h 5677518"/>
                  <a:gd name="connsiteX46" fmla="*/ 1773542 w 5866730"/>
                  <a:gd name="connsiteY46" fmla="*/ 4682815 h 5677518"/>
                  <a:gd name="connsiteX47" fmla="*/ 1922855 w 5866730"/>
                  <a:gd name="connsiteY47" fmla="*/ 4640196 h 5677518"/>
                  <a:gd name="connsiteX48" fmla="*/ 1968225 w 5866730"/>
                  <a:gd name="connsiteY48" fmla="*/ 4615228 h 5677518"/>
                  <a:gd name="connsiteX49" fmla="*/ 1947903 w 5866730"/>
                  <a:gd name="connsiteY49" fmla="*/ 4573133 h 5677518"/>
                  <a:gd name="connsiteX50" fmla="*/ 1958209 w 5866730"/>
                  <a:gd name="connsiteY50" fmla="*/ 4479072 h 5677518"/>
                  <a:gd name="connsiteX51" fmla="*/ 2046026 w 5866730"/>
                  <a:gd name="connsiteY51" fmla="*/ 4486589 h 5677518"/>
                  <a:gd name="connsiteX52" fmla="*/ 2166789 w 5866730"/>
                  <a:gd name="connsiteY52" fmla="*/ 4503049 h 5677518"/>
                  <a:gd name="connsiteX53" fmla="*/ 2309726 w 5866730"/>
                  <a:gd name="connsiteY53" fmla="*/ 4422644 h 5677518"/>
                  <a:gd name="connsiteX54" fmla="*/ 2060583 w 5866730"/>
                  <a:gd name="connsiteY54" fmla="*/ 4197672 h 5677518"/>
                  <a:gd name="connsiteX55" fmla="*/ 1840409 w 5866730"/>
                  <a:gd name="connsiteY55" fmla="*/ 3961880 h 5677518"/>
                  <a:gd name="connsiteX56" fmla="*/ 1832695 w 5866730"/>
                  <a:gd name="connsiteY56" fmla="*/ 3841966 h 5677518"/>
                  <a:gd name="connsiteX57" fmla="*/ 1927678 w 5866730"/>
                  <a:gd name="connsiteY57" fmla="*/ 3811416 h 5677518"/>
                  <a:gd name="connsiteX58" fmla="*/ 2229590 w 5866730"/>
                  <a:gd name="connsiteY58" fmla="*/ 3864331 h 5677518"/>
                  <a:gd name="connsiteX59" fmla="*/ 2480497 w 5866730"/>
                  <a:gd name="connsiteY59" fmla="*/ 3866265 h 5677518"/>
                  <a:gd name="connsiteX60" fmla="*/ 2452437 w 5866730"/>
                  <a:gd name="connsiteY60" fmla="*/ 3818239 h 5677518"/>
                  <a:gd name="connsiteX61" fmla="*/ 2412067 w 5866730"/>
                  <a:gd name="connsiteY61" fmla="*/ 3755350 h 5677518"/>
                  <a:gd name="connsiteX62" fmla="*/ 2308349 w 5866730"/>
                  <a:gd name="connsiteY62" fmla="*/ 3615343 h 5677518"/>
                  <a:gd name="connsiteX63" fmla="*/ 2233624 w 5866730"/>
                  <a:gd name="connsiteY63" fmla="*/ 3548779 h 5677518"/>
                  <a:gd name="connsiteX64" fmla="*/ 2189921 w 5866730"/>
                  <a:gd name="connsiteY64" fmla="*/ 3577420 h 5677518"/>
                  <a:gd name="connsiteX65" fmla="*/ 2122836 w 5866730"/>
                  <a:gd name="connsiteY65" fmla="*/ 3620451 h 5677518"/>
                  <a:gd name="connsiteX66" fmla="*/ 1823428 w 5866730"/>
                  <a:gd name="connsiteY66" fmla="*/ 3726709 h 5677518"/>
                  <a:gd name="connsiteX67" fmla="*/ 1676796 w 5866730"/>
                  <a:gd name="connsiteY67" fmla="*/ 3767153 h 5677518"/>
                  <a:gd name="connsiteX68" fmla="*/ 1684292 w 5866730"/>
                  <a:gd name="connsiteY68" fmla="*/ 3818554 h 5677518"/>
                  <a:gd name="connsiteX69" fmla="*/ 1670282 w 5866730"/>
                  <a:gd name="connsiteY69" fmla="*/ 3872912 h 5677518"/>
                  <a:gd name="connsiteX70" fmla="*/ 1526154 w 5866730"/>
                  <a:gd name="connsiteY70" fmla="*/ 3915418 h 5677518"/>
                  <a:gd name="connsiteX71" fmla="*/ 1340585 w 5866730"/>
                  <a:gd name="connsiteY71" fmla="*/ 3918141 h 5677518"/>
                  <a:gd name="connsiteX72" fmla="*/ 1528135 w 5866730"/>
                  <a:gd name="connsiteY72" fmla="*/ 4081464 h 5677518"/>
                  <a:gd name="connsiteX73" fmla="*/ 1657988 w 5866730"/>
                  <a:gd name="connsiteY73" fmla="*/ 4201765 h 5677518"/>
                  <a:gd name="connsiteX74" fmla="*/ 1672054 w 5866730"/>
                  <a:gd name="connsiteY74" fmla="*/ 4354566 h 5677518"/>
                  <a:gd name="connsiteX75" fmla="*/ 1485841 w 5866730"/>
                  <a:gd name="connsiteY75" fmla="*/ 4372588 h 5677518"/>
                  <a:gd name="connsiteX76" fmla="*/ 1304257 w 5866730"/>
                  <a:gd name="connsiteY76" fmla="*/ 4339895 h 5677518"/>
                  <a:gd name="connsiteX77" fmla="*/ 1241786 w 5866730"/>
                  <a:gd name="connsiteY77" fmla="*/ 4329977 h 5677518"/>
                  <a:gd name="connsiteX78" fmla="*/ 1224943 w 5866730"/>
                  <a:gd name="connsiteY78" fmla="*/ 4350449 h 5677518"/>
                  <a:gd name="connsiteX79" fmla="*/ 1377992 w 5866730"/>
                  <a:gd name="connsiteY79" fmla="*/ 4505788 h 5677518"/>
                  <a:gd name="connsiteX80" fmla="*/ 1446638 w 5866730"/>
                  <a:gd name="connsiteY80" fmla="*/ 4578837 h 5677518"/>
                  <a:gd name="connsiteX81" fmla="*/ 1521500 w 5866730"/>
                  <a:gd name="connsiteY81" fmla="*/ 4681019 h 5677518"/>
                  <a:gd name="connsiteX82" fmla="*/ 2359024 w 5866730"/>
                  <a:gd name="connsiteY82" fmla="*/ 4366071 h 5677518"/>
                  <a:gd name="connsiteX83" fmla="*/ 2445472 w 5866730"/>
                  <a:gd name="connsiteY83" fmla="*/ 4333965 h 5677518"/>
                  <a:gd name="connsiteX84" fmla="*/ 2552371 w 5866730"/>
                  <a:gd name="connsiteY84" fmla="*/ 4245899 h 5677518"/>
                  <a:gd name="connsiteX85" fmla="*/ 2757175 w 5866730"/>
                  <a:gd name="connsiteY85" fmla="*/ 4082334 h 5677518"/>
                  <a:gd name="connsiteX86" fmla="*/ 2817182 w 5866730"/>
                  <a:gd name="connsiteY86" fmla="*/ 4014167 h 5677518"/>
                  <a:gd name="connsiteX87" fmla="*/ 2825483 w 5866730"/>
                  <a:gd name="connsiteY87" fmla="*/ 3908385 h 5677518"/>
                  <a:gd name="connsiteX88" fmla="*/ 2987558 w 5866730"/>
                  <a:gd name="connsiteY88" fmla="*/ 3855751 h 5677518"/>
                  <a:gd name="connsiteX89" fmla="*/ 3050931 w 5866730"/>
                  <a:gd name="connsiteY89" fmla="*/ 3779963 h 5677518"/>
                  <a:gd name="connsiteX90" fmla="*/ 3118957 w 5866730"/>
                  <a:gd name="connsiteY90" fmla="*/ 3683856 h 5677518"/>
                  <a:gd name="connsiteX91" fmla="*/ 3108530 w 5866730"/>
                  <a:gd name="connsiteY91" fmla="*/ 3595733 h 5677518"/>
                  <a:gd name="connsiteX92" fmla="*/ 3022147 w 5866730"/>
                  <a:gd name="connsiteY92" fmla="*/ 3490804 h 5677518"/>
                  <a:gd name="connsiteX93" fmla="*/ 3018274 w 5866730"/>
                  <a:gd name="connsiteY93" fmla="*/ 3398766 h 5677518"/>
                  <a:gd name="connsiteX94" fmla="*/ 3099175 w 5866730"/>
                  <a:gd name="connsiteY94" fmla="*/ 3385078 h 5677518"/>
                  <a:gd name="connsiteX95" fmla="*/ 3211943 w 5866730"/>
                  <a:gd name="connsiteY95" fmla="*/ 3398476 h 5677518"/>
                  <a:gd name="connsiteX96" fmla="*/ 3325782 w 5866730"/>
                  <a:gd name="connsiteY96" fmla="*/ 3403809 h 5677518"/>
                  <a:gd name="connsiteX97" fmla="*/ 3246105 w 5866730"/>
                  <a:gd name="connsiteY97" fmla="*/ 3238537 h 5677518"/>
                  <a:gd name="connsiteX98" fmla="*/ 3063040 w 5866730"/>
                  <a:gd name="connsiteY98" fmla="*/ 3048417 h 5677518"/>
                  <a:gd name="connsiteX99" fmla="*/ 2894967 w 5866730"/>
                  <a:gd name="connsiteY99" fmla="*/ 2870980 h 5677518"/>
                  <a:gd name="connsiteX100" fmla="*/ 2829815 w 5866730"/>
                  <a:gd name="connsiteY100" fmla="*/ 2696522 h 5677518"/>
                  <a:gd name="connsiteX101" fmla="*/ 2951810 w 5866730"/>
                  <a:gd name="connsiteY101" fmla="*/ 2646282 h 5677518"/>
                  <a:gd name="connsiteX102" fmla="*/ 3154987 w 5866730"/>
                  <a:gd name="connsiteY102" fmla="*/ 2670806 h 5677518"/>
                  <a:gd name="connsiteX103" fmla="*/ 3345451 w 5866730"/>
                  <a:gd name="connsiteY103" fmla="*/ 2655683 h 5677518"/>
                  <a:gd name="connsiteX104" fmla="*/ 3270460 w 5866730"/>
                  <a:gd name="connsiteY104" fmla="*/ 2454374 h 5677518"/>
                  <a:gd name="connsiteX105" fmla="*/ 3096968 w 5866730"/>
                  <a:gd name="connsiteY105" fmla="*/ 2234163 h 5677518"/>
                  <a:gd name="connsiteX106" fmla="*/ 3005617 w 5866730"/>
                  <a:gd name="connsiteY106" fmla="*/ 2133182 h 5677518"/>
                  <a:gd name="connsiteX107" fmla="*/ 2924032 w 5866730"/>
                  <a:gd name="connsiteY107" fmla="*/ 2042506 h 5677518"/>
                  <a:gd name="connsiteX108" fmla="*/ 2799662 w 5866730"/>
                  <a:gd name="connsiteY108" fmla="*/ 2014299 h 5677518"/>
                  <a:gd name="connsiteX109" fmla="*/ 2667385 w 5866730"/>
                  <a:gd name="connsiteY109" fmla="*/ 2003735 h 5677518"/>
                  <a:gd name="connsiteX110" fmla="*/ 2636017 w 5866730"/>
                  <a:gd name="connsiteY110" fmla="*/ 2074820 h 5677518"/>
                  <a:gd name="connsiteX111" fmla="*/ 2636959 w 5866730"/>
                  <a:gd name="connsiteY111" fmla="*/ 2153823 h 5677518"/>
                  <a:gd name="connsiteX112" fmla="*/ 2640888 w 5866730"/>
                  <a:gd name="connsiteY112" fmla="*/ 2107055 h 5677518"/>
                  <a:gd name="connsiteX113" fmla="*/ 2725718 w 5866730"/>
                  <a:gd name="connsiteY113" fmla="*/ 2174851 h 5677518"/>
                  <a:gd name="connsiteX114" fmla="*/ 2798197 w 5866730"/>
                  <a:gd name="connsiteY114" fmla="*/ 2259066 h 5677518"/>
                  <a:gd name="connsiteX115" fmla="*/ 2653408 w 5866730"/>
                  <a:gd name="connsiteY115" fmla="*/ 2313553 h 5677518"/>
                  <a:gd name="connsiteX116" fmla="*/ 2710243 w 5866730"/>
                  <a:gd name="connsiteY116" fmla="*/ 2651059 h 5677518"/>
                  <a:gd name="connsiteX117" fmla="*/ 2708979 w 5866730"/>
                  <a:gd name="connsiteY117" fmla="*/ 2788416 h 5677518"/>
                  <a:gd name="connsiteX118" fmla="*/ 2703069 w 5866730"/>
                  <a:gd name="connsiteY118" fmla="*/ 2869207 h 5677518"/>
                  <a:gd name="connsiteX119" fmla="*/ 2694527 w 5866730"/>
                  <a:gd name="connsiteY119" fmla="*/ 2936230 h 5677518"/>
                  <a:gd name="connsiteX120" fmla="*/ 2773173 w 5866730"/>
                  <a:gd name="connsiteY120" fmla="*/ 3049642 h 5677518"/>
                  <a:gd name="connsiteX121" fmla="*/ 2841529 w 5866730"/>
                  <a:gd name="connsiteY121" fmla="*/ 3192566 h 5677518"/>
                  <a:gd name="connsiteX122" fmla="*/ 2727481 w 5866730"/>
                  <a:gd name="connsiteY122" fmla="*/ 3360731 h 5677518"/>
                  <a:gd name="connsiteX123" fmla="*/ 2592081 w 5866730"/>
                  <a:gd name="connsiteY123" fmla="*/ 3351820 h 5677518"/>
                  <a:gd name="connsiteX124" fmla="*/ 2473362 w 5866730"/>
                  <a:gd name="connsiteY124" fmla="*/ 3343876 h 5677518"/>
                  <a:gd name="connsiteX125" fmla="*/ 2437695 w 5866730"/>
                  <a:gd name="connsiteY125" fmla="*/ 3384683 h 5677518"/>
                  <a:gd name="connsiteX126" fmla="*/ 2380635 w 5866730"/>
                  <a:gd name="connsiteY126" fmla="*/ 3434988 h 5677518"/>
                  <a:gd name="connsiteX127" fmla="*/ 2316867 w 5866730"/>
                  <a:gd name="connsiteY127" fmla="*/ 3500198 h 5677518"/>
                  <a:gd name="connsiteX128" fmla="*/ 2361214 w 5866730"/>
                  <a:gd name="connsiteY128" fmla="*/ 3555587 h 5677518"/>
                  <a:gd name="connsiteX129" fmla="*/ 2401077 w 5866730"/>
                  <a:gd name="connsiteY129" fmla="*/ 3606915 h 5677518"/>
                  <a:gd name="connsiteX130" fmla="*/ 2494111 w 5866730"/>
                  <a:gd name="connsiteY130" fmla="*/ 3743458 h 5677518"/>
                  <a:gd name="connsiteX131" fmla="*/ 2518684 w 5866730"/>
                  <a:gd name="connsiteY131" fmla="*/ 3961276 h 5677518"/>
                  <a:gd name="connsiteX132" fmla="*/ 2385715 w 5866730"/>
                  <a:gd name="connsiteY132" fmla="*/ 3982707 h 5677518"/>
                  <a:gd name="connsiteX133" fmla="*/ 2210967 w 5866730"/>
                  <a:gd name="connsiteY133" fmla="*/ 3947499 h 5677518"/>
                  <a:gd name="connsiteX134" fmla="*/ 2036549 w 5866730"/>
                  <a:gd name="connsiteY134" fmla="*/ 3912493 h 5677518"/>
                  <a:gd name="connsiteX135" fmla="*/ 1878677 w 5866730"/>
                  <a:gd name="connsiteY135" fmla="*/ 3903865 h 5677518"/>
                  <a:gd name="connsiteX136" fmla="*/ 2359024 w 5866730"/>
                  <a:gd name="connsiteY136" fmla="*/ 4366071 h 5677518"/>
                  <a:gd name="connsiteX137" fmla="*/ 3209616 w 5866730"/>
                  <a:gd name="connsiteY137" fmla="*/ 3580901 h 5677518"/>
                  <a:gd name="connsiteX138" fmla="*/ 3264156 w 5866730"/>
                  <a:gd name="connsiteY138" fmla="*/ 3510937 h 5677518"/>
                  <a:gd name="connsiteX139" fmla="*/ 3252425 w 5866730"/>
                  <a:gd name="connsiteY139" fmla="*/ 3472790 h 5677518"/>
                  <a:gd name="connsiteX140" fmla="*/ 3202208 w 5866730"/>
                  <a:gd name="connsiteY140" fmla="*/ 3470783 h 5677518"/>
                  <a:gd name="connsiteX141" fmla="*/ 3151493 w 5866730"/>
                  <a:gd name="connsiteY141" fmla="*/ 3459553 h 5677518"/>
                  <a:gd name="connsiteX142" fmla="*/ 3092395 w 5866730"/>
                  <a:gd name="connsiteY142" fmla="*/ 3448966 h 5677518"/>
                  <a:gd name="connsiteX143" fmla="*/ 3079408 w 5866730"/>
                  <a:gd name="connsiteY143" fmla="*/ 3466642 h 5677518"/>
                  <a:gd name="connsiteX144" fmla="*/ 3144206 w 5866730"/>
                  <a:gd name="connsiteY144" fmla="*/ 3539353 h 5677518"/>
                  <a:gd name="connsiteX145" fmla="*/ 3209616 w 5866730"/>
                  <a:gd name="connsiteY145" fmla="*/ 3580901 h 5677518"/>
                  <a:gd name="connsiteX146" fmla="*/ 3185510 w 5866730"/>
                  <a:gd name="connsiteY146" fmla="*/ 3888710 h 5677518"/>
                  <a:gd name="connsiteX147" fmla="*/ 3277884 w 5866730"/>
                  <a:gd name="connsiteY147" fmla="*/ 3879574 h 5677518"/>
                  <a:gd name="connsiteX148" fmla="*/ 3222128 w 5866730"/>
                  <a:gd name="connsiteY148" fmla="*/ 3743434 h 5677518"/>
                  <a:gd name="connsiteX149" fmla="*/ 3186476 w 5866730"/>
                  <a:gd name="connsiteY149" fmla="*/ 3811802 h 5677518"/>
                  <a:gd name="connsiteX150" fmla="*/ 3185510 w 5866730"/>
                  <a:gd name="connsiteY150" fmla="*/ 3888710 h 5677518"/>
                  <a:gd name="connsiteX151" fmla="*/ 3158755 w 5866730"/>
                  <a:gd name="connsiteY151" fmla="*/ 4966810 h 5677518"/>
                  <a:gd name="connsiteX152" fmla="*/ 3295750 w 5866730"/>
                  <a:gd name="connsiteY152" fmla="*/ 4933060 h 5677518"/>
                  <a:gd name="connsiteX153" fmla="*/ 3461198 w 5866730"/>
                  <a:gd name="connsiteY153" fmla="*/ 4888749 h 5677518"/>
                  <a:gd name="connsiteX154" fmla="*/ 3800139 w 5866730"/>
                  <a:gd name="connsiteY154" fmla="*/ 4836462 h 5677518"/>
                  <a:gd name="connsiteX155" fmla="*/ 3570697 w 5866730"/>
                  <a:gd name="connsiteY155" fmla="*/ 4572569 h 5677518"/>
                  <a:gd name="connsiteX156" fmla="*/ 3518106 w 5866730"/>
                  <a:gd name="connsiteY156" fmla="*/ 4446226 h 5677518"/>
                  <a:gd name="connsiteX157" fmla="*/ 3610407 w 5866730"/>
                  <a:gd name="connsiteY157" fmla="*/ 4421733 h 5677518"/>
                  <a:gd name="connsiteX158" fmla="*/ 3745671 w 5866730"/>
                  <a:gd name="connsiteY158" fmla="*/ 4471507 h 5677518"/>
                  <a:gd name="connsiteX159" fmla="*/ 3879332 w 5866730"/>
                  <a:gd name="connsiteY159" fmla="*/ 4495443 h 5677518"/>
                  <a:gd name="connsiteX160" fmla="*/ 3814003 w 5866730"/>
                  <a:gd name="connsiteY160" fmla="*/ 4388371 h 5677518"/>
                  <a:gd name="connsiteX161" fmla="*/ 3697378 w 5866730"/>
                  <a:gd name="connsiteY161" fmla="*/ 4249846 h 5677518"/>
                  <a:gd name="connsiteX162" fmla="*/ 3479644 w 5866730"/>
                  <a:gd name="connsiteY162" fmla="*/ 3982497 h 5677518"/>
                  <a:gd name="connsiteX163" fmla="*/ 3538911 w 5866730"/>
                  <a:gd name="connsiteY163" fmla="*/ 3799411 h 5677518"/>
                  <a:gd name="connsiteX164" fmla="*/ 3683812 w 5866730"/>
                  <a:gd name="connsiteY164" fmla="*/ 3826183 h 5677518"/>
                  <a:gd name="connsiteX165" fmla="*/ 3836386 w 5866730"/>
                  <a:gd name="connsiteY165" fmla="*/ 3844190 h 5677518"/>
                  <a:gd name="connsiteX166" fmla="*/ 3814607 w 5866730"/>
                  <a:gd name="connsiteY166" fmla="*/ 3739317 h 5677518"/>
                  <a:gd name="connsiteX167" fmla="*/ 3712507 w 5866730"/>
                  <a:gd name="connsiteY167" fmla="*/ 3598424 h 5677518"/>
                  <a:gd name="connsiteX168" fmla="*/ 3601647 w 5866730"/>
                  <a:gd name="connsiteY168" fmla="*/ 3447540 h 5677518"/>
                  <a:gd name="connsiteX169" fmla="*/ 3564836 w 5866730"/>
                  <a:gd name="connsiteY169" fmla="*/ 3318385 h 5677518"/>
                  <a:gd name="connsiteX170" fmla="*/ 3701887 w 5866730"/>
                  <a:gd name="connsiteY170" fmla="*/ 3307630 h 5677518"/>
                  <a:gd name="connsiteX171" fmla="*/ 3916618 w 5866730"/>
                  <a:gd name="connsiteY171" fmla="*/ 3343433 h 5677518"/>
                  <a:gd name="connsiteX172" fmla="*/ 3856482 w 5866730"/>
                  <a:gd name="connsiteY172" fmla="*/ 3248164 h 5677518"/>
                  <a:gd name="connsiteX173" fmla="*/ 3754777 w 5866730"/>
                  <a:gd name="connsiteY173" fmla="*/ 3134518 h 5677518"/>
                  <a:gd name="connsiteX174" fmla="*/ 3673055 w 5866730"/>
                  <a:gd name="connsiteY174" fmla="*/ 3047290 h 5677518"/>
                  <a:gd name="connsiteX175" fmla="*/ 3613579 w 5866730"/>
                  <a:gd name="connsiteY175" fmla="*/ 3114771 h 5677518"/>
                  <a:gd name="connsiteX176" fmla="*/ 3317980 w 5866730"/>
                  <a:gd name="connsiteY176" fmla="*/ 3613514 h 5677518"/>
                  <a:gd name="connsiteX177" fmla="*/ 3280001 w 5866730"/>
                  <a:gd name="connsiteY177" fmla="*/ 3710056 h 5677518"/>
                  <a:gd name="connsiteX178" fmla="*/ 3335017 w 5866730"/>
                  <a:gd name="connsiteY178" fmla="*/ 3834909 h 5677518"/>
                  <a:gd name="connsiteX179" fmla="*/ 3311088 w 5866730"/>
                  <a:gd name="connsiteY179" fmla="*/ 3944051 h 5677518"/>
                  <a:gd name="connsiteX180" fmla="*/ 3215324 w 5866730"/>
                  <a:gd name="connsiteY180" fmla="*/ 3973748 h 5677518"/>
                  <a:gd name="connsiteX181" fmla="*/ 3190679 w 5866730"/>
                  <a:gd name="connsiteY181" fmla="*/ 4044509 h 5677518"/>
                  <a:gd name="connsiteX182" fmla="*/ 3189834 w 5866730"/>
                  <a:gd name="connsiteY182" fmla="*/ 4202401 h 5677518"/>
                  <a:gd name="connsiteX183" fmla="*/ 3191323 w 5866730"/>
                  <a:gd name="connsiteY183" fmla="*/ 4342739 h 5677518"/>
                  <a:gd name="connsiteX184" fmla="*/ 3217458 w 5866730"/>
                  <a:gd name="connsiteY184" fmla="*/ 4473852 h 5677518"/>
                  <a:gd name="connsiteX185" fmla="*/ 3219132 w 5866730"/>
                  <a:gd name="connsiteY185" fmla="*/ 4547561 h 5677518"/>
                  <a:gd name="connsiteX186" fmla="*/ 3188594 w 5866730"/>
                  <a:gd name="connsiteY186" fmla="*/ 4587345 h 5677518"/>
                  <a:gd name="connsiteX187" fmla="*/ 3168457 w 5866730"/>
                  <a:gd name="connsiteY187" fmla="*/ 4707710 h 5677518"/>
                  <a:gd name="connsiteX188" fmla="*/ 3158755 w 5866730"/>
                  <a:gd name="connsiteY188" fmla="*/ 4966810 h 5677518"/>
                  <a:gd name="connsiteX189" fmla="*/ 3263246 w 5866730"/>
                  <a:gd name="connsiteY189" fmla="*/ 5529271 h 5677518"/>
                  <a:gd name="connsiteX190" fmla="*/ 3327207 w 5866730"/>
                  <a:gd name="connsiteY190" fmla="*/ 5539382 h 5677518"/>
                  <a:gd name="connsiteX191" fmla="*/ 3412479 w 5866730"/>
                  <a:gd name="connsiteY191" fmla="*/ 5542790 h 5677518"/>
                  <a:gd name="connsiteX192" fmla="*/ 3593741 w 5866730"/>
                  <a:gd name="connsiteY192" fmla="*/ 5555584 h 5677518"/>
                  <a:gd name="connsiteX193" fmla="*/ 3743521 w 5866730"/>
                  <a:gd name="connsiteY193" fmla="*/ 5562303 h 5677518"/>
                  <a:gd name="connsiteX194" fmla="*/ 3816805 w 5866730"/>
                  <a:gd name="connsiteY194" fmla="*/ 5558541 h 5677518"/>
                  <a:gd name="connsiteX195" fmla="*/ 3872722 w 5866730"/>
                  <a:gd name="connsiteY195" fmla="*/ 5567943 h 5677518"/>
                  <a:gd name="connsiteX196" fmla="*/ 4057784 w 5866730"/>
                  <a:gd name="connsiteY196" fmla="*/ 5570714 h 5677518"/>
                  <a:gd name="connsiteX197" fmla="*/ 4228450 w 5866730"/>
                  <a:gd name="connsiteY197" fmla="*/ 5567065 h 5677518"/>
                  <a:gd name="connsiteX198" fmla="*/ 4420243 w 5866730"/>
                  <a:gd name="connsiteY198" fmla="*/ 5569208 h 5677518"/>
                  <a:gd name="connsiteX199" fmla="*/ 4625851 w 5866730"/>
                  <a:gd name="connsiteY199" fmla="*/ 5578835 h 5677518"/>
                  <a:gd name="connsiteX200" fmla="*/ 4596834 w 5866730"/>
                  <a:gd name="connsiteY200" fmla="*/ 5494813 h 5677518"/>
                  <a:gd name="connsiteX201" fmla="*/ 4503108 w 5866730"/>
                  <a:gd name="connsiteY201" fmla="*/ 5464231 h 5677518"/>
                  <a:gd name="connsiteX202" fmla="*/ 4370010 w 5866730"/>
                  <a:gd name="connsiteY202" fmla="*/ 5455916 h 5677518"/>
                  <a:gd name="connsiteX203" fmla="*/ 4287950 w 5866730"/>
                  <a:gd name="connsiteY203" fmla="*/ 5442188 h 5677518"/>
                  <a:gd name="connsiteX204" fmla="*/ 4165906 w 5866730"/>
                  <a:gd name="connsiteY204" fmla="*/ 5439642 h 5677518"/>
                  <a:gd name="connsiteX205" fmla="*/ 4130593 w 5866730"/>
                  <a:gd name="connsiteY205" fmla="*/ 5432447 h 5677518"/>
                  <a:gd name="connsiteX206" fmla="*/ 4085400 w 5866730"/>
                  <a:gd name="connsiteY206" fmla="*/ 5430046 h 5677518"/>
                  <a:gd name="connsiteX207" fmla="*/ 3985812 w 5866730"/>
                  <a:gd name="connsiteY207" fmla="*/ 5402541 h 5677518"/>
                  <a:gd name="connsiteX208" fmla="*/ 3950724 w 5866730"/>
                  <a:gd name="connsiteY208" fmla="*/ 5405675 h 5677518"/>
                  <a:gd name="connsiteX209" fmla="*/ 3925821 w 5866730"/>
                  <a:gd name="connsiteY209" fmla="*/ 5444919 h 5677518"/>
                  <a:gd name="connsiteX210" fmla="*/ 3864638 w 5866730"/>
                  <a:gd name="connsiteY210" fmla="*/ 5463514 h 5677518"/>
                  <a:gd name="connsiteX211" fmla="*/ 3861160 w 5866730"/>
                  <a:gd name="connsiteY211" fmla="*/ 5388015 h 5677518"/>
                  <a:gd name="connsiteX212" fmla="*/ 3802659 w 5866730"/>
                  <a:gd name="connsiteY212" fmla="*/ 5359277 h 5677518"/>
                  <a:gd name="connsiteX213" fmla="*/ 3743151 w 5866730"/>
                  <a:gd name="connsiteY213" fmla="*/ 5427082 h 5677518"/>
                  <a:gd name="connsiteX214" fmla="*/ 3723030 w 5866730"/>
                  <a:gd name="connsiteY214" fmla="*/ 5364168 h 5677518"/>
                  <a:gd name="connsiteX215" fmla="*/ 3690881 w 5866730"/>
                  <a:gd name="connsiteY215" fmla="*/ 5279388 h 5677518"/>
                  <a:gd name="connsiteX216" fmla="*/ 3614312 w 5866730"/>
                  <a:gd name="connsiteY216" fmla="*/ 5263098 h 5677518"/>
                  <a:gd name="connsiteX217" fmla="*/ 3492494 w 5866730"/>
                  <a:gd name="connsiteY217" fmla="*/ 5295034 h 5677518"/>
                  <a:gd name="connsiteX218" fmla="*/ 3346892 w 5866730"/>
                  <a:gd name="connsiteY218" fmla="*/ 5284786 h 5677518"/>
                  <a:gd name="connsiteX219" fmla="*/ 3263923 w 5866730"/>
                  <a:gd name="connsiteY219" fmla="*/ 5286591 h 5677518"/>
                  <a:gd name="connsiteX220" fmla="*/ 3265026 w 5866730"/>
                  <a:gd name="connsiteY220" fmla="*/ 5412169 h 5677518"/>
                  <a:gd name="connsiteX221" fmla="*/ 3264679 w 5866730"/>
                  <a:gd name="connsiteY221" fmla="*/ 5483333 h 5677518"/>
                  <a:gd name="connsiteX222" fmla="*/ 3263246 w 5866730"/>
                  <a:gd name="connsiteY222" fmla="*/ 5529271 h 5677518"/>
                  <a:gd name="connsiteX223" fmla="*/ 3876732 w 5866730"/>
                  <a:gd name="connsiteY223" fmla="*/ 4817191 h 5677518"/>
                  <a:gd name="connsiteX224" fmla="*/ 3981392 w 5866730"/>
                  <a:gd name="connsiteY224" fmla="*/ 4800570 h 5677518"/>
                  <a:gd name="connsiteX225" fmla="*/ 4032164 w 5866730"/>
                  <a:gd name="connsiteY225" fmla="*/ 4790451 h 5677518"/>
                  <a:gd name="connsiteX226" fmla="*/ 4036399 w 5866730"/>
                  <a:gd name="connsiteY226" fmla="*/ 4764396 h 5677518"/>
                  <a:gd name="connsiteX227" fmla="*/ 4020916 w 5866730"/>
                  <a:gd name="connsiteY227" fmla="*/ 4536202 h 5677518"/>
                  <a:gd name="connsiteX228" fmla="*/ 3999000 w 5866730"/>
                  <a:gd name="connsiteY228" fmla="*/ 4337027 h 5677518"/>
                  <a:gd name="connsiteX229" fmla="*/ 3854727 w 5866730"/>
                  <a:gd name="connsiteY229" fmla="*/ 4173567 h 5677518"/>
                  <a:gd name="connsiteX230" fmla="*/ 3871981 w 5866730"/>
                  <a:gd name="connsiteY230" fmla="*/ 4056770 h 5677518"/>
                  <a:gd name="connsiteX231" fmla="*/ 3957713 w 5866730"/>
                  <a:gd name="connsiteY231" fmla="*/ 4082197 h 5677518"/>
                  <a:gd name="connsiteX232" fmla="*/ 3995409 w 5866730"/>
                  <a:gd name="connsiteY232" fmla="*/ 4047030 h 5677518"/>
                  <a:gd name="connsiteX233" fmla="*/ 3981344 w 5866730"/>
                  <a:gd name="connsiteY233" fmla="*/ 3799290 h 5677518"/>
                  <a:gd name="connsiteX234" fmla="*/ 3953904 w 5866730"/>
                  <a:gd name="connsiteY234" fmla="*/ 3544928 h 5677518"/>
                  <a:gd name="connsiteX235" fmla="*/ 3939170 w 5866730"/>
                  <a:gd name="connsiteY235" fmla="*/ 3419632 h 5677518"/>
                  <a:gd name="connsiteX236" fmla="*/ 3859630 w 5866730"/>
                  <a:gd name="connsiteY236" fmla="*/ 3399821 h 5677518"/>
                  <a:gd name="connsiteX237" fmla="*/ 3595584 w 5866730"/>
                  <a:gd name="connsiteY237" fmla="*/ 3349693 h 5677518"/>
                  <a:gd name="connsiteX238" fmla="*/ 3868737 w 5866730"/>
                  <a:gd name="connsiteY238" fmla="*/ 3736344 h 5677518"/>
                  <a:gd name="connsiteX239" fmla="*/ 3855412 w 5866730"/>
                  <a:gd name="connsiteY239" fmla="*/ 3894157 h 5677518"/>
                  <a:gd name="connsiteX240" fmla="*/ 3611945 w 5866730"/>
                  <a:gd name="connsiteY240" fmla="*/ 3872750 h 5677518"/>
                  <a:gd name="connsiteX241" fmla="*/ 3484789 w 5866730"/>
                  <a:gd name="connsiteY241" fmla="*/ 3878180 h 5677518"/>
                  <a:gd name="connsiteX242" fmla="*/ 3532171 w 5866730"/>
                  <a:gd name="connsiteY242" fmla="*/ 3961598 h 5677518"/>
                  <a:gd name="connsiteX243" fmla="*/ 3605592 w 5866730"/>
                  <a:gd name="connsiteY243" fmla="*/ 4059268 h 5677518"/>
                  <a:gd name="connsiteX244" fmla="*/ 3763907 w 5866730"/>
                  <a:gd name="connsiteY244" fmla="*/ 4243981 h 5677518"/>
                  <a:gd name="connsiteX245" fmla="*/ 3898519 w 5866730"/>
                  <a:gd name="connsiteY245" fmla="*/ 4414966 h 5677518"/>
                  <a:gd name="connsiteX246" fmla="*/ 3844156 w 5866730"/>
                  <a:gd name="connsiteY246" fmla="*/ 4565093 h 5677518"/>
                  <a:gd name="connsiteX247" fmla="*/ 3564949 w 5866730"/>
                  <a:gd name="connsiteY247" fmla="*/ 4475858 h 5677518"/>
                  <a:gd name="connsiteX248" fmla="*/ 3728642 w 5866730"/>
                  <a:gd name="connsiteY248" fmla="*/ 4664253 h 5677518"/>
                  <a:gd name="connsiteX249" fmla="*/ 3807417 w 5866730"/>
                  <a:gd name="connsiteY249" fmla="*/ 4754825 h 5677518"/>
                  <a:gd name="connsiteX250" fmla="*/ 3876732 w 5866730"/>
                  <a:gd name="connsiteY250" fmla="*/ 4817191 h 5677518"/>
                  <a:gd name="connsiteX251" fmla="*/ 4008622 w 5866730"/>
                  <a:gd name="connsiteY251" fmla="*/ 4215759 h 5677518"/>
                  <a:gd name="connsiteX252" fmla="*/ 3988115 w 5866730"/>
                  <a:gd name="connsiteY252" fmla="*/ 4157615 h 5677518"/>
                  <a:gd name="connsiteX253" fmla="*/ 3916119 w 5866730"/>
                  <a:gd name="connsiteY253" fmla="*/ 4139431 h 5677518"/>
                  <a:gd name="connsiteX254" fmla="*/ 4007470 w 5866730"/>
                  <a:gd name="connsiteY254" fmla="*/ 4231292 h 5677518"/>
                  <a:gd name="connsiteX255" fmla="*/ 4008622 w 5866730"/>
                  <a:gd name="connsiteY255" fmla="*/ 4215759 h 5677518"/>
                  <a:gd name="connsiteX256" fmla="*/ 3875266 w 5866730"/>
                  <a:gd name="connsiteY256" fmla="*/ 2946389 h 5677518"/>
                  <a:gd name="connsiteX257" fmla="*/ 3857682 w 5866730"/>
                  <a:gd name="connsiteY257" fmla="*/ 2787537 h 5677518"/>
                  <a:gd name="connsiteX258" fmla="*/ 3836869 w 5866730"/>
                  <a:gd name="connsiteY258" fmla="*/ 2673545 h 5677518"/>
                  <a:gd name="connsiteX259" fmla="*/ 3758014 w 5866730"/>
                  <a:gd name="connsiteY259" fmla="*/ 2843797 h 5677518"/>
                  <a:gd name="connsiteX260" fmla="*/ 3718264 w 5866730"/>
                  <a:gd name="connsiteY260" fmla="*/ 2913679 h 5677518"/>
                  <a:gd name="connsiteX261" fmla="*/ 3685261 w 5866730"/>
                  <a:gd name="connsiteY261" fmla="*/ 2983087 h 5677518"/>
                  <a:gd name="connsiteX262" fmla="*/ 3774438 w 5866730"/>
                  <a:gd name="connsiteY262" fmla="*/ 3085550 h 5677518"/>
                  <a:gd name="connsiteX263" fmla="*/ 3908430 w 5866730"/>
                  <a:gd name="connsiteY263" fmla="*/ 3234170 h 5677518"/>
                  <a:gd name="connsiteX264" fmla="*/ 3875266 w 5866730"/>
                  <a:gd name="connsiteY264" fmla="*/ 2946389 h 5677518"/>
                  <a:gd name="connsiteX265" fmla="*/ 3876539 w 5866730"/>
                  <a:gd name="connsiteY265" fmla="*/ 2083852 h 5677518"/>
                  <a:gd name="connsiteX266" fmla="*/ 3759696 w 5866730"/>
                  <a:gd name="connsiteY266" fmla="*/ 2073072 h 5677518"/>
                  <a:gd name="connsiteX267" fmla="*/ 3581350 w 5866730"/>
                  <a:gd name="connsiteY267" fmla="*/ 2047622 h 5677518"/>
                  <a:gd name="connsiteX268" fmla="*/ 3804406 w 5866730"/>
                  <a:gd name="connsiteY268" fmla="*/ 2412149 h 5677518"/>
                  <a:gd name="connsiteX269" fmla="*/ 3849792 w 5866730"/>
                  <a:gd name="connsiteY269" fmla="*/ 2244347 h 5677518"/>
                  <a:gd name="connsiteX270" fmla="*/ 3865967 w 5866730"/>
                  <a:gd name="connsiteY270" fmla="*/ 2157505 h 5677518"/>
                  <a:gd name="connsiteX271" fmla="*/ 3876539 w 5866730"/>
                  <a:gd name="connsiteY271" fmla="*/ 2083852 h 5677518"/>
                  <a:gd name="connsiteX272" fmla="*/ 3602565 w 5866730"/>
                  <a:gd name="connsiteY272" fmla="*/ 2896342 h 5677518"/>
                  <a:gd name="connsiteX273" fmla="*/ 3702708 w 5866730"/>
                  <a:gd name="connsiteY273" fmla="*/ 2709034 h 5677518"/>
                  <a:gd name="connsiteX274" fmla="*/ 3522462 w 5866730"/>
                  <a:gd name="connsiteY274" fmla="*/ 2766985 h 5677518"/>
                  <a:gd name="connsiteX275" fmla="*/ 3552485 w 5866730"/>
                  <a:gd name="connsiteY275" fmla="*/ 2826684 h 5677518"/>
                  <a:gd name="connsiteX276" fmla="*/ 3602565 w 5866730"/>
                  <a:gd name="connsiteY276" fmla="*/ 2896342 h 5677518"/>
                  <a:gd name="connsiteX277" fmla="*/ 3384203 w 5866730"/>
                  <a:gd name="connsiteY277" fmla="*/ 2713715 h 5677518"/>
                  <a:gd name="connsiteX278" fmla="*/ 3167282 w 5866730"/>
                  <a:gd name="connsiteY278" fmla="*/ 2755537 h 5677518"/>
                  <a:gd name="connsiteX279" fmla="*/ 3023532 w 5866730"/>
                  <a:gd name="connsiteY279" fmla="*/ 2734050 h 5677518"/>
                  <a:gd name="connsiteX280" fmla="*/ 2872865 w 5866730"/>
                  <a:gd name="connsiteY280" fmla="*/ 2733647 h 5677518"/>
                  <a:gd name="connsiteX281" fmla="*/ 3133643 w 5866730"/>
                  <a:gd name="connsiteY281" fmla="*/ 3015136 h 5677518"/>
                  <a:gd name="connsiteX282" fmla="*/ 3269438 w 5866730"/>
                  <a:gd name="connsiteY282" fmla="*/ 3157238 h 5677518"/>
                  <a:gd name="connsiteX283" fmla="*/ 3394468 w 5866730"/>
                  <a:gd name="connsiteY283" fmla="*/ 3307227 h 5677518"/>
                  <a:gd name="connsiteX284" fmla="*/ 3509088 w 5866730"/>
                  <a:gd name="connsiteY284" fmla="*/ 3089570 h 5677518"/>
                  <a:gd name="connsiteX285" fmla="*/ 3561921 w 5866730"/>
                  <a:gd name="connsiteY285" fmla="*/ 3001367 h 5677518"/>
                  <a:gd name="connsiteX286" fmla="*/ 3559715 w 5866730"/>
                  <a:gd name="connsiteY286" fmla="*/ 2922687 h 5677518"/>
                  <a:gd name="connsiteX287" fmla="*/ 3484201 w 5866730"/>
                  <a:gd name="connsiteY287" fmla="*/ 2756826 h 5677518"/>
                  <a:gd name="connsiteX288" fmla="*/ 3630512 w 5866730"/>
                  <a:gd name="connsiteY288" fmla="*/ 2663587 h 5677518"/>
                  <a:gd name="connsiteX289" fmla="*/ 3714705 w 5866730"/>
                  <a:gd name="connsiteY289" fmla="*/ 2636299 h 5677518"/>
                  <a:gd name="connsiteX290" fmla="*/ 3758642 w 5866730"/>
                  <a:gd name="connsiteY290" fmla="*/ 2557901 h 5677518"/>
                  <a:gd name="connsiteX291" fmla="*/ 3769656 w 5866730"/>
                  <a:gd name="connsiteY291" fmla="*/ 2454527 h 5677518"/>
                  <a:gd name="connsiteX292" fmla="*/ 3726074 w 5866730"/>
                  <a:gd name="connsiteY292" fmla="*/ 2356140 h 5677518"/>
                  <a:gd name="connsiteX293" fmla="*/ 3609304 w 5866730"/>
                  <a:gd name="connsiteY293" fmla="*/ 2168373 h 5677518"/>
                  <a:gd name="connsiteX294" fmla="*/ 3496399 w 5866730"/>
                  <a:gd name="connsiteY294" fmla="*/ 2039766 h 5677518"/>
                  <a:gd name="connsiteX295" fmla="*/ 3377681 w 5866730"/>
                  <a:gd name="connsiteY295" fmla="*/ 2033321 h 5677518"/>
                  <a:gd name="connsiteX296" fmla="*/ 3248061 w 5866730"/>
                  <a:gd name="connsiteY296" fmla="*/ 2027722 h 5677518"/>
                  <a:gd name="connsiteX297" fmla="*/ 2973532 w 5866730"/>
                  <a:gd name="connsiteY297" fmla="*/ 2027190 h 5677518"/>
                  <a:gd name="connsiteX298" fmla="*/ 3277876 w 5866730"/>
                  <a:gd name="connsiteY298" fmla="*/ 2374872 h 5677518"/>
                  <a:gd name="connsiteX299" fmla="*/ 3384203 w 5866730"/>
                  <a:gd name="connsiteY299" fmla="*/ 2713715 h 5677518"/>
                  <a:gd name="connsiteX300" fmla="*/ 3785783 w 5866730"/>
                  <a:gd name="connsiteY300" fmla="*/ 1855311 h 5677518"/>
                  <a:gd name="connsiteX301" fmla="*/ 3626043 w 5866730"/>
                  <a:gd name="connsiteY301" fmla="*/ 1596985 h 5677518"/>
                  <a:gd name="connsiteX302" fmla="*/ 3458219 w 5866730"/>
                  <a:gd name="connsiteY302" fmla="*/ 1391131 h 5677518"/>
                  <a:gd name="connsiteX303" fmla="*/ 3022992 w 5866730"/>
                  <a:gd name="connsiteY303" fmla="*/ 1039768 h 5677518"/>
                  <a:gd name="connsiteX304" fmla="*/ 2908300 w 5866730"/>
                  <a:gd name="connsiteY304" fmla="*/ 980415 h 5677518"/>
                  <a:gd name="connsiteX305" fmla="*/ 2762859 w 5866730"/>
                  <a:gd name="connsiteY305" fmla="*/ 913505 h 5677518"/>
                  <a:gd name="connsiteX306" fmla="*/ 2471937 w 5866730"/>
                  <a:gd name="connsiteY306" fmla="*/ 870088 h 5677518"/>
                  <a:gd name="connsiteX307" fmla="*/ 2218825 w 5866730"/>
                  <a:gd name="connsiteY307" fmla="*/ 998317 h 5677518"/>
                  <a:gd name="connsiteX308" fmla="*/ 2142160 w 5866730"/>
                  <a:gd name="connsiteY308" fmla="*/ 1272144 h 5677518"/>
                  <a:gd name="connsiteX309" fmla="*/ 2141202 w 5866730"/>
                  <a:gd name="connsiteY309" fmla="*/ 1418419 h 5677518"/>
                  <a:gd name="connsiteX310" fmla="*/ 2177417 w 5866730"/>
                  <a:gd name="connsiteY310" fmla="*/ 1534144 h 5677518"/>
                  <a:gd name="connsiteX311" fmla="*/ 2287761 w 5866730"/>
                  <a:gd name="connsiteY311" fmla="*/ 1594213 h 5677518"/>
                  <a:gd name="connsiteX312" fmla="*/ 2423991 w 5866730"/>
                  <a:gd name="connsiteY312" fmla="*/ 1660648 h 5677518"/>
                  <a:gd name="connsiteX313" fmla="*/ 2512307 w 5866730"/>
                  <a:gd name="connsiteY313" fmla="*/ 1709414 h 5677518"/>
                  <a:gd name="connsiteX314" fmla="*/ 2559134 w 5866730"/>
                  <a:gd name="connsiteY314" fmla="*/ 1613573 h 5677518"/>
                  <a:gd name="connsiteX315" fmla="*/ 2564432 w 5866730"/>
                  <a:gd name="connsiteY315" fmla="*/ 1302855 h 5677518"/>
                  <a:gd name="connsiteX316" fmla="*/ 2550576 w 5866730"/>
                  <a:gd name="connsiteY316" fmla="*/ 1117256 h 5677518"/>
                  <a:gd name="connsiteX317" fmla="*/ 2585841 w 5866730"/>
                  <a:gd name="connsiteY317" fmla="*/ 1106782 h 5677518"/>
                  <a:gd name="connsiteX318" fmla="*/ 2616154 w 5866730"/>
                  <a:gd name="connsiteY318" fmla="*/ 1217190 h 5677518"/>
                  <a:gd name="connsiteX319" fmla="*/ 2633884 w 5866730"/>
                  <a:gd name="connsiteY319" fmla="*/ 1527900 h 5677518"/>
                  <a:gd name="connsiteX320" fmla="*/ 2672369 w 5866730"/>
                  <a:gd name="connsiteY320" fmla="*/ 1627624 h 5677518"/>
                  <a:gd name="connsiteX321" fmla="*/ 2717127 w 5866730"/>
                  <a:gd name="connsiteY321" fmla="*/ 1774068 h 5677518"/>
                  <a:gd name="connsiteX322" fmla="*/ 2726169 w 5866730"/>
                  <a:gd name="connsiteY322" fmla="*/ 1862433 h 5677518"/>
                  <a:gd name="connsiteX323" fmla="*/ 2724172 w 5866730"/>
                  <a:gd name="connsiteY323" fmla="*/ 1920110 h 5677518"/>
                  <a:gd name="connsiteX324" fmla="*/ 2836956 w 5866730"/>
                  <a:gd name="connsiteY324" fmla="*/ 1932783 h 5677518"/>
                  <a:gd name="connsiteX325" fmla="*/ 3174673 w 5866730"/>
                  <a:gd name="connsiteY325" fmla="*/ 1922825 h 5677518"/>
                  <a:gd name="connsiteX326" fmla="*/ 3856627 w 5866730"/>
                  <a:gd name="connsiteY326" fmla="*/ 1996897 h 5677518"/>
                  <a:gd name="connsiteX327" fmla="*/ 3785783 w 5866730"/>
                  <a:gd name="connsiteY327" fmla="*/ 1855311 h 5677518"/>
                  <a:gd name="connsiteX328" fmla="*/ 3687644 w 5866730"/>
                  <a:gd name="connsiteY328" fmla="*/ 1373447 h 5677518"/>
                  <a:gd name="connsiteX329" fmla="*/ 3776025 w 5866730"/>
                  <a:gd name="connsiteY329" fmla="*/ 1388400 h 5677518"/>
                  <a:gd name="connsiteX330" fmla="*/ 3734471 w 5866730"/>
                  <a:gd name="connsiteY330" fmla="*/ 1289844 h 5677518"/>
                  <a:gd name="connsiteX331" fmla="*/ 3706605 w 5866730"/>
                  <a:gd name="connsiteY331" fmla="*/ 1165209 h 5677518"/>
                  <a:gd name="connsiteX332" fmla="*/ 3686388 w 5866730"/>
                  <a:gd name="connsiteY332" fmla="*/ 1064880 h 5677518"/>
                  <a:gd name="connsiteX333" fmla="*/ 3608169 w 5866730"/>
                  <a:gd name="connsiteY333" fmla="*/ 1052787 h 5677518"/>
                  <a:gd name="connsiteX334" fmla="*/ 3474870 w 5866730"/>
                  <a:gd name="connsiteY334" fmla="*/ 1053931 h 5677518"/>
                  <a:gd name="connsiteX335" fmla="*/ 3339719 w 5866730"/>
                  <a:gd name="connsiteY335" fmla="*/ 1052731 h 5677518"/>
                  <a:gd name="connsiteX336" fmla="*/ 3202458 w 5866730"/>
                  <a:gd name="connsiteY336" fmla="*/ 1045222 h 5677518"/>
                  <a:gd name="connsiteX337" fmla="*/ 3242482 w 5866730"/>
                  <a:gd name="connsiteY337" fmla="*/ 1077650 h 5677518"/>
                  <a:gd name="connsiteX338" fmla="*/ 3298850 w 5866730"/>
                  <a:gd name="connsiteY338" fmla="*/ 1119609 h 5677518"/>
                  <a:gd name="connsiteX339" fmla="*/ 3419629 w 5866730"/>
                  <a:gd name="connsiteY339" fmla="*/ 1229476 h 5677518"/>
                  <a:gd name="connsiteX340" fmla="*/ 3537051 w 5866730"/>
                  <a:gd name="connsiteY340" fmla="*/ 1343259 h 5677518"/>
                  <a:gd name="connsiteX341" fmla="*/ 3599175 w 5866730"/>
                  <a:gd name="connsiteY341" fmla="*/ 1358704 h 5677518"/>
                  <a:gd name="connsiteX342" fmla="*/ 3687644 w 5866730"/>
                  <a:gd name="connsiteY342" fmla="*/ 1373447 h 5677518"/>
                  <a:gd name="connsiteX343" fmla="*/ 3797973 w 5866730"/>
                  <a:gd name="connsiteY343" fmla="*/ 1285220 h 5677518"/>
                  <a:gd name="connsiteX344" fmla="*/ 3846491 w 5866730"/>
                  <a:gd name="connsiteY344" fmla="*/ 1327138 h 5677518"/>
                  <a:gd name="connsiteX345" fmla="*/ 3986585 w 5866730"/>
                  <a:gd name="connsiteY345" fmla="*/ 1317688 h 5677518"/>
                  <a:gd name="connsiteX346" fmla="*/ 4306396 w 5866730"/>
                  <a:gd name="connsiteY346" fmla="*/ 1288676 h 5677518"/>
                  <a:gd name="connsiteX347" fmla="*/ 4585683 w 5866730"/>
                  <a:gd name="connsiteY347" fmla="*/ 1282585 h 5677518"/>
                  <a:gd name="connsiteX348" fmla="*/ 4715729 w 5866730"/>
                  <a:gd name="connsiteY348" fmla="*/ 1280184 h 5677518"/>
                  <a:gd name="connsiteX349" fmla="*/ 4869632 w 5866730"/>
                  <a:gd name="connsiteY349" fmla="*/ 1297981 h 5677518"/>
                  <a:gd name="connsiteX350" fmla="*/ 4975122 w 5866730"/>
                  <a:gd name="connsiteY350" fmla="*/ 1352975 h 5677518"/>
                  <a:gd name="connsiteX351" fmla="*/ 5045040 w 5866730"/>
                  <a:gd name="connsiteY351" fmla="*/ 1472269 h 5677518"/>
                  <a:gd name="connsiteX352" fmla="*/ 5181004 w 5866730"/>
                  <a:gd name="connsiteY352" fmla="*/ 1714796 h 5677518"/>
                  <a:gd name="connsiteX353" fmla="*/ 5252002 w 5866730"/>
                  <a:gd name="connsiteY353" fmla="*/ 1752807 h 5677518"/>
                  <a:gd name="connsiteX354" fmla="*/ 5276720 w 5866730"/>
                  <a:gd name="connsiteY354" fmla="*/ 1666594 h 5677518"/>
                  <a:gd name="connsiteX355" fmla="*/ 5201262 w 5866730"/>
                  <a:gd name="connsiteY355" fmla="*/ 1405955 h 5677518"/>
                  <a:gd name="connsiteX356" fmla="*/ 5219055 w 5866730"/>
                  <a:gd name="connsiteY356" fmla="*/ 1300132 h 5677518"/>
                  <a:gd name="connsiteX357" fmla="*/ 5313965 w 5866730"/>
                  <a:gd name="connsiteY357" fmla="*/ 1377355 h 5677518"/>
                  <a:gd name="connsiteX358" fmla="*/ 5432192 w 5866730"/>
                  <a:gd name="connsiteY358" fmla="*/ 1489293 h 5677518"/>
                  <a:gd name="connsiteX359" fmla="*/ 5551538 w 5866730"/>
                  <a:gd name="connsiteY359" fmla="*/ 1543239 h 5677518"/>
                  <a:gd name="connsiteX360" fmla="*/ 5464350 w 5866730"/>
                  <a:gd name="connsiteY360" fmla="*/ 1364037 h 5677518"/>
                  <a:gd name="connsiteX361" fmla="*/ 5355881 w 5866730"/>
                  <a:gd name="connsiteY361" fmla="*/ 1218801 h 5677518"/>
                  <a:gd name="connsiteX362" fmla="*/ 5402080 w 5866730"/>
                  <a:gd name="connsiteY362" fmla="*/ 1157579 h 5677518"/>
                  <a:gd name="connsiteX363" fmla="*/ 5522384 w 5866730"/>
                  <a:gd name="connsiteY363" fmla="*/ 1258584 h 5677518"/>
                  <a:gd name="connsiteX364" fmla="*/ 5707945 w 5866730"/>
                  <a:gd name="connsiteY364" fmla="*/ 1352911 h 5677518"/>
                  <a:gd name="connsiteX365" fmla="*/ 5789755 w 5866730"/>
                  <a:gd name="connsiteY365" fmla="*/ 1356569 h 5677518"/>
                  <a:gd name="connsiteX366" fmla="*/ 5771543 w 5866730"/>
                  <a:gd name="connsiteY366" fmla="*/ 1261912 h 5677518"/>
                  <a:gd name="connsiteX367" fmla="*/ 5082101 w 5866730"/>
                  <a:gd name="connsiteY367" fmla="*/ 969813 h 5677518"/>
                  <a:gd name="connsiteX368" fmla="*/ 4883537 w 5866730"/>
                  <a:gd name="connsiteY368" fmla="*/ 973164 h 5677518"/>
                  <a:gd name="connsiteX369" fmla="*/ 4702316 w 5866730"/>
                  <a:gd name="connsiteY369" fmla="*/ 990727 h 5677518"/>
                  <a:gd name="connsiteX370" fmla="*/ 4320155 w 5866730"/>
                  <a:gd name="connsiteY370" fmla="*/ 1043772 h 5677518"/>
                  <a:gd name="connsiteX371" fmla="*/ 4212033 w 5866730"/>
                  <a:gd name="connsiteY371" fmla="*/ 1057492 h 5677518"/>
                  <a:gd name="connsiteX372" fmla="*/ 4176961 w 5866730"/>
                  <a:gd name="connsiteY372" fmla="*/ 1056936 h 5677518"/>
                  <a:gd name="connsiteX373" fmla="*/ 4143346 w 5866730"/>
                  <a:gd name="connsiteY373" fmla="*/ 1068610 h 5677518"/>
                  <a:gd name="connsiteX374" fmla="*/ 3915362 w 5866730"/>
                  <a:gd name="connsiteY374" fmla="*/ 1086448 h 5677518"/>
                  <a:gd name="connsiteX375" fmla="*/ 3805275 w 5866730"/>
                  <a:gd name="connsiteY375" fmla="*/ 1081412 h 5677518"/>
                  <a:gd name="connsiteX376" fmla="*/ 3755872 w 5866730"/>
                  <a:gd name="connsiteY376" fmla="*/ 1095133 h 5677518"/>
                  <a:gd name="connsiteX377" fmla="*/ 3771725 w 5866730"/>
                  <a:gd name="connsiteY377" fmla="*/ 1169189 h 5677518"/>
                  <a:gd name="connsiteX378" fmla="*/ 3797973 w 5866730"/>
                  <a:gd name="connsiteY378" fmla="*/ 1285220 h 5677518"/>
                  <a:gd name="connsiteX379" fmla="*/ 2434466 w 5866730"/>
                  <a:gd name="connsiteY379" fmla="*/ 626780 h 5677518"/>
                  <a:gd name="connsiteX380" fmla="*/ 2472573 w 5866730"/>
                  <a:gd name="connsiteY380" fmla="*/ 613164 h 5677518"/>
                  <a:gd name="connsiteX381" fmla="*/ 2432606 w 5866730"/>
                  <a:gd name="connsiteY381" fmla="*/ 582396 h 5677518"/>
                  <a:gd name="connsiteX382" fmla="*/ 2465214 w 5866730"/>
                  <a:gd name="connsiteY382" fmla="*/ 552345 h 5677518"/>
                  <a:gd name="connsiteX383" fmla="*/ 2484876 w 5866730"/>
                  <a:gd name="connsiteY383" fmla="*/ 520336 h 5677518"/>
                  <a:gd name="connsiteX384" fmla="*/ 2503346 w 5866730"/>
                  <a:gd name="connsiteY384" fmla="*/ 451420 h 5677518"/>
                  <a:gd name="connsiteX385" fmla="*/ 2486905 w 5866730"/>
                  <a:gd name="connsiteY385" fmla="*/ 418646 h 5677518"/>
                  <a:gd name="connsiteX386" fmla="*/ 2404225 w 5866730"/>
                  <a:gd name="connsiteY386" fmla="*/ 324626 h 5677518"/>
                  <a:gd name="connsiteX387" fmla="*/ 2371786 w 5866730"/>
                  <a:gd name="connsiteY387" fmla="*/ 245591 h 5677518"/>
                  <a:gd name="connsiteX388" fmla="*/ 2351472 w 5866730"/>
                  <a:gd name="connsiteY388" fmla="*/ 192530 h 5677518"/>
                  <a:gd name="connsiteX389" fmla="*/ 2254163 w 5866730"/>
                  <a:gd name="connsiteY389" fmla="*/ 196043 h 5677518"/>
                  <a:gd name="connsiteX390" fmla="*/ 2136548 w 5866730"/>
                  <a:gd name="connsiteY390" fmla="*/ 220140 h 5677518"/>
                  <a:gd name="connsiteX391" fmla="*/ 2063360 w 5866730"/>
                  <a:gd name="connsiteY391" fmla="*/ 262123 h 5677518"/>
                  <a:gd name="connsiteX392" fmla="*/ 1946969 w 5866730"/>
                  <a:gd name="connsiteY392" fmla="*/ 292528 h 5677518"/>
                  <a:gd name="connsiteX393" fmla="*/ 2015607 w 5866730"/>
                  <a:gd name="connsiteY393" fmla="*/ 301092 h 5677518"/>
                  <a:gd name="connsiteX394" fmla="*/ 2081235 w 5866730"/>
                  <a:gd name="connsiteY394" fmla="*/ 301229 h 5677518"/>
                  <a:gd name="connsiteX395" fmla="*/ 2111290 w 5866730"/>
                  <a:gd name="connsiteY395" fmla="*/ 332980 h 5677518"/>
                  <a:gd name="connsiteX396" fmla="*/ 2005817 w 5866730"/>
                  <a:gd name="connsiteY396" fmla="*/ 335389 h 5677518"/>
                  <a:gd name="connsiteX397" fmla="*/ 2016058 w 5866730"/>
                  <a:gd name="connsiteY397" fmla="*/ 365900 h 5677518"/>
                  <a:gd name="connsiteX398" fmla="*/ 2107901 w 5866730"/>
                  <a:gd name="connsiteY398" fmla="*/ 364957 h 5677518"/>
                  <a:gd name="connsiteX399" fmla="*/ 2134978 w 5866730"/>
                  <a:gd name="connsiteY399" fmla="*/ 391213 h 5677518"/>
                  <a:gd name="connsiteX400" fmla="*/ 2146081 w 5866730"/>
                  <a:gd name="connsiteY400" fmla="*/ 423963 h 5677518"/>
                  <a:gd name="connsiteX401" fmla="*/ 2073151 w 5866730"/>
                  <a:gd name="connsiteY401" fmla="*/ 424108 h 5677518"/>
                  <a:gd name="connsiteX402" fmla="*/ 1988531 w 5866730"/>
                  <a:gd name="connsiteY402" fmla="*/ 465455 h 5677518"/>
                  <a:gd name="connsiteX403" fmla="*/ 2016863 w 5866730"/>
                  <a:gd name="connsiteY403" fmla="*/ 519144 h 5677518"/>
                  <a:gd name="connsiteX404" fmla="*/ 2043304 w 5866730"/>
                  <a:gd name="connsiteY404" fmla="*/ 575886 h 5677518"/>
                  <a:gd name="connsiteX405" fmla="*/ 2050937 w 5866730"/>
                  <a:gd name="connsiteY405" fmla="*/ 658692 h 5677518"/>
                  <a:gd name="connsiteX406" fmla="*/ 2102047 w 5866730"/>
                  <a:gd name="connsiteY406" fmla="*/ 736889 h 5677518"/>
                  <a:gd name="connsiteX407" fmla="*/ 2165944 w 5866730"/>
                  <a:gd name="connsiteY407" fmla="*/ 825954 h 5677518"/>
                  <a:gd name="connsiteX408" fmla="*/ 2204502 w 5866730"/>
                  <a:gd name="connsiteY408" fmla="*/ 875994 h 5677518"/>
                  <a:gd name="connsiteX409" fmla="*/ 2258768 w 5866730"/>
                  <a:gd name="connsiteY409" fmla="*/ 846901 h 5677518"/>
                  <a:gd name="connsiteX410" fmla="*/ 2359580 w 5866730"/>
                  <a:gd name="connsiteY410" fmla="*/ 801366 h 5677518"/>
                  <a:gd name="connsiteX411" fmla="*/ 2279879 w 5866730"/>
                  <a:gd name="connsiteY411" fmla="*/ 723829 h 5677518"/>
                  <a:gd name="connsiteX412" fmla="*/ 2254646 w 5866730"/>
                  <a:gd name="connsiteY412" fmla="*/ 668045 h 5677518"/>
                  <a:gd name="connsiteX413" fmla="*/ 2434466 w 5866730"/>
                  <a:gd name="connsiteY413" fmla="*/ 626780 h 5677518"/>
                  <a:gd name="connsiteX414" fmla="*/ 2016839 w 5866730"/>
                  <a:gd name="connsiteY414" fmla="*/ 2169107 h 5677518"/>
                  <a:gd name="connsiteX415" fmla="*/ 1679807 w 5866730"/>
                  <a:gd name="connsiteY415" fmla="*/ 2328675 h 5677518"/>
                  <a:gd name="connsiteX416" fmla="*/ 1292430 w 5866730"/>
                  <a:gd name="connsiteY416" fmla="*/ 2324349 h 5677518"/>
                  <a:gd name="connsiteX417" fmla="*/ 946855 w 5866730"/>
                  <a:gd name="connsiteY417" fmla="*/ 2136478 h 5677518"/>
                  <a:gd name="connsiteX418" fmla="*/ 777389 w 5866730"/>
                  <a:gd name="connsiteY418" fmla="*/ 1996373 h 5677518"/>
                  <a:gd name="connsiteX419" fmla="*/ 911203 w 5866730"/>
                  <a:gd name="connsiteY419" fmla="*/ 2186332 h 5677518"/>
                  <a:gd name="connsiteX420" fmla="*/ 966557 w 5866730"/>
                  <a:gd name="connsiteY420" fmla="*/ 2361312 h 5677518"/>
                  <a:gd name="connsiteX421" fmla="*/ 862597 w 5866730"/>
                  <a:gd name="connsiteY421" fmla="*/ 2329408 h 5677518"/>
                  <a:gd name="connsiteX422" fmla="*/ 668357 w 5866730"/>
                  <a:gd name="connsiteY422" fmla="*/ 2268686 h 5677518"/>
                  <a:gd name="connsiteX423" fmla="*/ 777566 w 5866730"/>
                  <a:gd name="connsiteY423" fmla="*/ 2445657 h 5677518"/>
                  <a:gd name="connsiteX424" fmla="*/ 755304 w 5866730"/>
                  <a:gd name="connsiteY424" fmla="*/ 2465347 h 5677518"/>
                  <a:gd name="connsiteX425" fmla="*/ 642222 w 5866730"/>
                  <a:gd name="connsiteY425" fmla="*/ 2441653 h 5677518"/>
                  <a:gd name="connsiteX426" fmla="*/ 586965 w 5866730"/>
                  <a:gd name="connsiteY426" fmla="*/ 2471027 h 5677518"/>
                  <a:gd name="connsiteX427" fmla="*/ 642761 w 5866730"/>
                  <a:gd name="connsiteY427" fmla="*/ 2548773 h 5677518"/>
                  <a:gd name="connsiteX428" fmla="*/ 795287 w 5866730"/>
                  <a:gd name="connsiteY428" fmla="*/ 2704901 h 5677518"/>
                  <a:gd name="connsiteX429" fmla="*/ 1172802 w 5866730"/>
                  <a:gd name="connsiteY429" fmla="*/ 2891137 h 5677518"/>
                  <a:gd name="connsiteX430" fmla="*/ 1597031 w 5866730"/>
                  <a:gd name="connsiteY430" fmla="*/ 2912431 h 5677518"/>
                  <a:gd name="connsiteX431" fmla="*/ 1792575 w 5866730"/>
                  <a:gd name="connsiteY431" fmla="*/ 2837464 h 5677518"/>
                  <a:gd name="connsiteX432" fmla="*/ 1877518 w 5866730"/>
                  <a:gd name="connsiteY432" fmla="*/ 2796247 h 5677518"/>
                  <a:gd name="connsiteX433" fmla="*/ 1962975 w 5866730"/>
                  <a:gd name="connsiteY433" fmla="*/ 2739778 h 5677518"/>
                  <a:gd name="connsiteX434" fmla="*/ 2100188 w 5866730"/>
                  <a:gd name="connsiteY434" fmla="*/ 2608102 h 5677518"/>
                  <a:gd name="connsiteX435" fmla="*/ 2155445 w 5866730"/>
                  <a:gd name="connsiteY435" fmla="*/ 2546275 h 5677518"/>
                  <a:gd name="connsiteX436" fmla="*/ 2207110 w 5866730"/>
                  <a:gd name="connsiteY436" fmla="*/ 2470713 h 5677518"/>
                  <a:gd name="connsiteX437" fmla="*/ 2399378 w 5866730"/>
                  <a:gd name="connsiteY437" fmla="*/ 2088283 h 5677518"/>
                  <a:gd name="connsiteX438" fmla="*/ 2456165 w 5866730"/>
                  <a:gd name="connsiteY438" fmla="*/ 1877032 h 5677518"/>
                  <a:gd name="connsiteX439" fmla="*/ 2481688 w 5866730"/>
                  <a:gd name="connsiteY439" fmla="*/ 1781569 h 5677518"/>
                  <a:gd name="connsiteX440" fmla="*/ 2420690 w 5866730"/>
                  <a:gd name="connsiteY440" fmla="*/ 1738120 h 5677518"/>
                  <a:gd name="connsiteX441" fmla="*/ 2258937 w 5866730"/>
                  <a:gd name="connsiteY441" fmla="*/ 1651407 h 5677518"/>
                  <a:gd name="connsiteX442" fmla="*/ 2193971 w 5866730"/>
                  <a:gd name="connsiteY442" fmla="*/ 1747868 h 5677518"/>
                  <a:gd name="connsiteX443" fmla="*/ 2016839 w 5866730"/>
                  <a:gd name="connsiteY443" fmla="*/ 2169107 h 5677518"/>
                  <a:gd name="connsiteX444" fmla="*/ 2635888 w 5866730"/>
                  <a:gd name="connsiteY444" fmla="*/ 2227194 h 5677518"/>
                  <a:gd name="connsiteX445" fmla="*/ 2710154 w 5866730"/>
                  <a:gd name="connsiteY445" fmla="*/ 2242607 h 5677518"/>
                  <a:gd name="connsiteX446" fmla="*/ 2635421 w 5866730"/>
                  <a:gd name="connsiteY446" fmla="*/ 2171201 h 5677518"/>
                  <a:gd name="connsiteX447" fmla="*/ 2635888 w 5866730"/>
                  <a:gd name="connsiteY447" fmla="*/ 2227194 h 5677518"/>
                  <a:gd name="connsiteX448" fmla="*/ 2541647 w 5866730"/>
                  <a:gd name="connsiteY448" fmla="*/ 3259645 h 5677518"/>
                  <a:gd name="connsiteX449" fmla="*/ 2649527 w 5866730"/>
                  <a:gd name="connsiteY449" fmla="*/ 3273196 h 5677518"/>
                  <a:gd name="connsiteX450" fmla="*/ 2751281 w 5866730"/>
                  <a:gd name="connsiteY450" fmla="*/ 3269256 h 5677518"/>
                  <a:gd name="connsiteX451" fmla="*/ 2756402 w 5866730"/>
                  <a:gd name="connsiteY451" fmla="*/ 3124584 h 5677518"/>
                  <a:gd name="connsiteX452" fmla="*/ 2702763 w 5866730"/>
                  <a:gd name="connsiteY452" fmla="*/ 3045388 h 5677518"/>
                  <a:gd name="connsiteX453" fmla="*/ 2678303 w 5866730"/>
                  <a:gd name="connsiteY453" fmla="*/ 3011365 h 5677518"/>
                  <a:gd name="connsiteX454" fmla="*/ 2654439 w 5866730"/>
                  <a:gd name="connsiteY454" fmla="*/ 3045235 h 5677518"/>
                  <a:gd name="connsiteX455" fmla="*/ 2601332 w 5866730"/>
                  <a:gd name="connsiteY455" fmla="*/ 3153790 h 5677518"/>
                  <a:gd name="connsiteX456" fmla="*/ 2541647 w 5866730"/>
                  <a:gd name="connsiteY456" fmla="*/ 3259645 h 5677518"/>
                  <a:gd name="connsiteX457" fmla="*/ 1630074 w 5866730"/>
                  <a:gd name="connsiteY457" fmla="*/ 3795117 h 5677518"/>
                  <a:gd name="connsiteX458" fmla="*/ 1477604 w 5866730"/>
                  <a:gd name="connsiteY458" fmla="*/ 3800579 h 5677518"/>
                  <a:gd name="connsiteX459" fmla="*/ 1378000 w 5866730"/>
                  <a:gd name="connsiteY459" fmla="*/ 3821333 h 5677518"/>
                  <a:gd name="connsiteX460" fmla="*/ 1630074 w 5866730"/>
                  <a:gd name="connsiteY460" fmla="*/ 3795117 h 5677518"/>
                  <a:gd name="connsiteX461" fmla="*/ 20073 w 5866730"/>
                  <a:gd name="connsiteY461" fmla="*/ 4698783 h 5677518"/>
                  <a:gd name="connsiteX462" fmla="*/ 1740 w 5866730"/>
                  <a:gd name="connsiteY462" fmla="*/ 4641283 h 5677518"/>
                  <a:gd name="connsiteX463" fmla="*/ 5766 w 5866730"/>
                  <a:gd name="connsiteY463" fmla="*/ 4584500 h 5677518"/>
                  <a:gd name="connsiteX464" fmla="*/ 16305 w 5866730"/>
                  <a:gd name="connsiteY464" fmla="*/ 4576992 h 5677518"/>
                  <a:gd name="connsiteX465" fmla="*/ 5355 w 5866730"/>
                  <a:gd name="connsiteY465" fmla="*/ 4529208 h 5677518"/>
                  <a:gd name="connsiteX466" fmla="*/ 6055 w 5866730"/>
                  <a:gd name="connsiteY466" fmla="*/ 4505054 h 5677518"/>
                  <a:gd name="connsiteX467" fmla="*/ 24485 w 5866730"/>
                  <a:gd name="connsiteY467" fmla="*/ 4496603 h 5677518"/>
                  <a:gd name="connsiteX468" fmla="*/ 39034 w 5866730"/>
                  <a:gd name="connsiteY468" fmla="*/ 4485678 h 5677518"/>
                  <a:gd name="connsiteX469" fmla="*/ 20878 w 5866730"/>
                  <a:gd name="connsiteY469" fmla="*/ 4476373 h 5677518"/>
                  <a:gd name="connsiteX470" fmla="*/ 6579 w 5866730"/>
                  <a:gd name="connsiteY470" fmla="*/ 4414435 h 5677518"/>
                  <a:gd name="connsiteX471" fmla="*/ 19445 w 5866730"/>
                  <a:gd name="connsiteY471" fmla="*/ 4341885 h 5677518"/>
                  <a:gd name="connsiteX472" fmla="*/ 27633 w 5866730"/>
                  <a:gd name="connsiteY472" fmla="*/ 4321671 h 5677518"/>
                  <a:gd name="connsiteX473" fmla="*/ 16120 w 5866730"/>
                  <a:gd name="connsiteY473" fmla="*/ 4298299 h 5677518"/>
                  <a:gd name="connsiteX474" fmla="*/ 26707 w 5866730"/>
                  <a:gd name="connsiteY474" fmla="*/ 4257114 h 5677518"/>
                  <a:gd name="connsiteX475" fmla="*/ 25886 w 5866730"/>
                  <a:gd name="connsiteY475" fmla="*/ 4213278 h 5677518"/>
                  <a:gd name="connsiteX476" fmla="*/ 21933 w 5866730"/>
                  <a:gd name="connsiteY476" fmla="*/ 4189994 h 5677518"/>
                  <a:gd name="connsiteX477" fmla="*/ 23954 w 5866730"/>
                  <a:gd name="connsiteY477" fmla="*/ 4156753 h 5677518"/>
                  <a:gd name="connsiteX478" fmla="*/ 34026 w 5866730"/>
                  <a:gd name="connsiteY478" fmla="*/ 4066116 h 5677518"/>
                  <a:gd name="connsiteX479" fmla="*/ 41490 w 5866730"/>
                  <a:gd name="connsiteY479" fmla="*/ 4051308 h 5677518"/>
                  <a:gd name="connsiteX480" fmla="*/ 35194 w 5866730"/>
                  <a:gd name="connsiteY480" fmla="*/ 4035880 h 5677518"/>
                  <a:gd name="connsiteX481" fmla="*/ 34815 w 5866730"/>
                  <a:gd name="connsiteY481" fmla="*/ 3994026 h 5677518"/>
                  <a:gd name="connsiteX482" fmla="*/ 28567 w 5866730"/>
                  <a:gd name="connsiteY482" fmla="*/ 3916747 h 5677518"/>
                  <a:gd name="connsiteX483" fmla="*/ 30435 w 5866730"/>
                  <a:gd name="connsiteY483" fmla="*/ 3889057 h 5677518"/>
                  <a:gd name="connsiteX484" fmla="*/ 50362 w 5866730"/>
                  <a:gd name="connsiteY484" fmla="*/ 3879743 h 5677518"/>
                  <a:gd name="connsiteX485" fmla="*/ 38446 w 5866730"/>
                  <a:gd name="connsiteY485" fmla="*/ 3866152 h 5677518"/>
                  <a:gd name="connsiteX486" fmla="*/ 36908 w 5866730"/>
                  <a:gd name="connsiteY486" fmla="*/ 3846002 h 5677518"/>
                  <a:gd name="connsiteX487" fmla="*/ 80128 w 5866730"/>
                  <a:gd name="connsiteY487" fmla="*/ 3731978 h 5677518"/>
                  <a:gd name="connsiteX488" fmla="*/ 93228 w 5866730"/>
                  <a:gd name="connsiteY488" fmla="*/ 3681036 h 5677518"/>
                  <a:gd name="connsiteX489" fmla="*/ 139918 w 5866730"/>
                  <a:gd name="connsiteY489" fmla="*/ 3701339 h 5677518"/>
                  <a:gd name="connsiteX490" fmla="*/ 209660 w 5866730"/>
                  <a:gd name="connsiteY490" fmla="*/ 3704473 h 5677518"/>
                  <a:gd name="connsiteX491" fmla="*/ 319803 w 5866730"/>
                  <a:gd name="connsiteY491" fmla="*/ 3700928 h 5677518"/>
                  <a:gd name="connsiteX492" fmla="*/ 430494 w 5866730"/>
                  <a:gd name="connsiteY492" fmla="*/ 3707035 h 5677518"/>
                  <a:gd name="connsiteX493" fmla="*/ 547956 w 5866730"/>
                  <a:gd name="connsiteY493" fmla="*/ 3721842 h 5677518"/>
                  <a:gd name="connsiteX494" fmla="*/ 725779 w 5866730"/>
                  <a:gd name="connsiteY494" fmla="*/ 3720223 h 5677518"/>
                  <a:gd name="connsiteX495" fmla="*/ 771101 w 5866730"/>
                  <a:gd name="connsiteY495" fmla="*/ 3706019 h 5677518"/>
                  <a:gd name="connsiteX496" fmla="*/ 760706 w 5866730"/>
                  <a:gd name="connsiteY496" fmla="*/ 3682317 h 5677518"/>
                  <a:gd name="connsiteX497" fmla="*/ 762663 w 5866730"/>
                  <a:gd name="connsiteY497" fmla="*/ 3643009 h 5677518"/>
                  <a:gd name="connsiteX498" fmla="*/ 834964 w 5866730"/>
                  <a:gd name="connsiteY498" fmla="*/ 3649350 h 5677518"/>
                  <a:gd name="connsiteX499" fmla="*/ 945277 w 5866730"/>
                  <a:gd name="connsiteY499" fmla="*/ 3695530 h 5677518"/>
                  <a:gd name="connsiteX500" fmla="*/ 1440503 w 5866730"/>
                  <a:gd name="connsiteY500" fmla="*/ 3715180 h 5677518"/>
                  <a:gd name="connsiteX501" fmla="*/ 1915939 w 5866730"/>
                  <a:gd name="connsiteY501" fmla="*/ 3607351 h 5677518"/>
                  <a:gd name="connsiteX502" fmla="*/ 2300193 w 5866730"/>
                  <a:gd name="connsiteY502" fmla="*/ 3393102 h 5677518"/>
                  <a:gd name="connsiteX503" fmla="*/ 2555334 w 5866730"/>
                  <a:gd name="connsiteY503" fmla="*/ 3015506 h 5677518"/>
                  <a:gd name="connsiteX504" fmla="*/ 2570527 w 5866730"/>
                  <a:gd name="connsiteY504" fmla="*/ 2545985 h 5677518"/>
                  <a:gd name="connsiteX505" fmla="*/ 2547355 w 5866730"/>
                  <a:gd name="connsiteY505" fmla="*/ 2310983 h 5677518"/>
                  <a:gd name="connsiteX506" fmla="*/ 2572145 w 5866730"/>
                  <a:gd name="connsiteY506" fmla="*/ 2088033 h 5677518"/>
                  <a:gd name="connsiteX507" fmla="*/ 2590462 w 5866730"/>
                  <a:gd name="connsiteY507" fmla="*/ 2030340 h 5677518"/>
                  <a:gd name="connsiteX508" fmla="*/ 2589746 w 5866730"/>
                  <a:gd name="connsiteY508" fmla="*/ 1980776 h 5677518"/>
                  <a:gd name="connsiteX509" fmla="*/ 2652619 w 5866730"/>
                  <a:gd name="connsiteY509" fmla="*/ 1920932 h 5677518"/>
                  <a:gd name="connsiteX510" fmla="*/ 2646484 w 5866730"/>
                  <a:gd name="connsiteY510" fmla="*/ 1831915 h 5677518"/>
                  <a:gd name="connsiteX511" fmla="*/ 2613232 w 5866730"/>
                  <a:gd name="connsiteY511" fmla="*/ 1695767 h 5677518"/>
                  <a:gd name="connsiteX512" fmla="*/ 2583796 w 5866730"/>
                  <a:gd name="connsiteY512" fmla="*/ 1778306 h 5677518"/>
                  <a:gd name="connsiteX513" fmla="*/ 2576815 w 5866730"/>
                  <a:gd name="connsiteY513" fmla="*/ 1805086 h 5677518"/>
                  <a:gd name="connsiteX514" fmla="*/ 2561171 w 5866730"/>
                  <a:gd name="connsiteY514" fmla="*/ 1813530 h 5677518"/>
                  <a:gd name="connsiteX515" fmla="*/ 2550938 w 5866730"/>
                  <a:gd name="connsiteY515" fmla="*/ 1861700 h 5677518"/>
                  <a:gd name="connsiteX516" fmla="*/ 2535761 w 5866730"/>
                  <a:gd name="connsiteY516" fmla="*/ 1970520 h 5677518"/>
                  <a:gd name="connsiteX517" fmla="*/ 2452485 w 5866730"/>
                  <a:gd name="connsiteY517" fmla="*/ 2326339 h 5677518"/>
                  <a:gd name="connsiteX518" fmla="*/ 2070107 w 5866730"/>
                  <a:gd name="connsiteY518" fmla="*/ 2884112 h 5677518"/>
                  <a:gd name="connsiteX519" fmla="*/ 1792913 w 5866730"/>
                  <a:gd name="connsiteY519" fmla="*/ 3030049 h 5677518"/>
                  <a:gd name="connsiteX520" fmla="*/ 1445286 w 5866730"/>
                  <a:gd name="connsiteY520" fmla="*/ 3084785 h 5677518"/>
                  <a:gd name="connsiteX521" fmla="*/ 1105830 w 5866730"/>
                  <a:gd name="connsiteY521" fmla="*/ 2991296 h 5677518"/>
                  <a:gd name="connsiteX522" fmla="*/ 812461 w 5866730"/>
                  <a:gd name="connsiteY522" fmla="*/ 2830068 h 5677518"/>
                  <a:gd name="connsiteX523" fmla="*/ 554977 w 5866730"/>
                  <a:gd name="connsiteY523" fmla="*/ 2548209 h 5677518"/>
                  <a:gd name="connsiteX524" fmla="*/ 498625 w 5866730"/>
                  <a:gd name="connsiteY524" fmla="*/ 2380753 h 5677518"/>
                  <a:gd name="connsiteX525" fmla="*/ 642375 w 5866730"/>
                  <a:gd name="connsiteY525" fmla="*/ 2372439 h 5677518"/>
                  <a:gd name="connsiteX526" fmla="*/ 574131 w 5866730"/>
                  <a:gd name="connsiteY526" fmla="*/ 2180652 h 5677518"/>
                  <a:gd name="connsiteX527" fmla="*/ 839111 w 5866730"/>
                  <a:gd name="connsiteY527" fmla="*/ 2213877 h 5677518"/>
                  <a:gd name="connsiteX528" fmla="*/ 726383 w 5866730"/>
                  <a:gd name="connsiteY528" fmla="*/ 2035085 h 5677518"/>
                  <a:gd name="connsiteX529" fmla="*/ 731359 w 5866730"/>
                  <a:gd name="connsiteY529" fmla="*/ 1872802 h 5677518"/>
                  <a:gd name="connsiteX530" fmla="*/ 788371 w 5866730"/>
                  <a:gd name="connsiteY530" fmla="*/ 1906059 h 5677518"/>
                  <a:gd name="connsiteX531" fmla="*/ 872645 w 5866730"/>
                  <a:gd name="connsiteY531" fmla="*/ 1975289 h 5677518"/>
                  <a:gd name="connsiteX532" fmla="*/ 1069003 w 5866730"/>
                  <a:gd name="connsiteY532" fmla="*/ 2105717 h 5677518"/>
                  <a:gd name="connsiteX533" fmla="*/ 1506887 w 5866730"/>
                  <a:gd name="connsiteY533" fmla="*/ 2202501 h 5677518"/>
                  <a:gd name="connsiteX534" fmla="*/ 1900223 w 5866730"/>
                  <a:gd name="connsiteY534" fmla="*/ 2057668 h 5677518"/>
                  <a:gd name="connsiteX535" fmla="*/ 2047443 w 5866730"/>
                  <a:gd name="connsiteY535" fmla="*/ 1866115 h 5677518"/>
                  <a:gd name="connsiteX536" fmla="*/ 2131983 w 5866730"/>
                  <a:gd name="connsiteY536" fmla="*/ 1596574 h 5677518"/>
                  <a:gd name="connsiteX537" fmla="*/ 2072837 w 5866730"/>
                  <a:gd name="connsiteY537" fmla="*/ 1545664 h 5677518"/>
                  <a:gd name="connsiteX538" fmla="*/ 2080244 w 5866730"/>
                  <a:gd name="connsiteY538" fmla="*/ 1376356 h 5677518"/>
                  <a:gd name="connsiteX539" fmla="*/ 2119922 w 5866730"/>
                  <a:gd name="connsiteY539" fmla="*/ 1026740 h 5677518"/>
                  <a:gd name="connsiteX540" fmla="*/ 2143536 w 5866730"/>
                  <a:gd name="connsiteY540" fmla="*/ 967831 h 5677518"/>
                  <a:gd name="connsiteX541" fmla="*/ 2152457 w 5866730"/>
                  <a:gd name="connsiteY541" fmla="*/ 917864 h 5677518"/>
                  <a:gd name="connsiteX542" fmla="*/ 2056541 w 5866730"/>
                  <a:gd name="connsiteY542" fmla="*/ 777156 h 5677518"/>
                  <a:gd name="connsiteX543" fmla="*/ 2014480 w 5866730"/>
                  <a:gd name="connsiteY543" fmla="*/ 695567 h 5677518"/>
                  <a:gd name="connsiteX544" fmla="*/ 1917895 w 5866730"/>
                  <a:gd name="connsiteY544" fmla="*/ 583999 h 5677518"/>
                  <a:gd name="connsiteX545" fmla="*/ 1826866 w 5866730"/>
                  <a:gd name="connsiteY545" fmla="*/ 446296 h 5677518"/>
                  <a:gd name="connsiteX546" fmla="*/ 1799459 w 5866730"/>
                  <a:gd name="connsiteY546" fmla="*/ 368244 h 5677518"/>
                  <a:gd name="connsiteX547" fmla="*/ 1802462 w 5866730"/>
                  <a:gd name="connsiteY547" fmla="*/ 270832 h 5677518"/>
                  <a:gd name="connsiteX548" fmla="*/ 1952710 w 5866730"/>
                  <a:gd name="connsiteY548" fmla="*/ 35822 h 5677518"/>
                  <a:gd name="connsiteX549" fmla="*/ 2225935 w 5866730"/>
                  <a:gd name="connsiteY549" fmla="*/ 13497 h 5677518"/>
                  <a:gd name="connsiteX550" fmla="*/ 2437276 w 5866730"/>
                  <a:gd name="connsiteY550" fmla="*/ 232386 h 5677518"/>
                  <a:gd name="connsiteX551" fmla="*/ 2473998 w 5866730"/>
                  <a:gd name="connsiteY551" fmla="*/ 312130 h 5677518"/>
                  <a:gd name="connsiteX552" fmla="*/ 2526494 w 5866730"/>
                  <a:gd name="connsiteY552" fmla="*/ 350125 h 5677518"/>
                  <a:gd name="connsiteX553" fmla="*/ 2550262 w 5866730"/>
                  <a:gd name="connsiteY553" fmla="*/ 475590 h 5677518"/>
                  <a:gd name="connsiteX554" fmla="*/ 2505037 w 5866730"/>
                  <a:gd name="connsiteY554" fmla="*/ 643062 h 5677518"/>
                  <a:gd name="connsiteX555" fmla="*/ 2386713 w 5866730"/>
                  <a:gd name="connsiteY555" fmla="*/ 727068 h 5677518"/>
                  <a:gd name="connsiteX556" fmla="*/ 2455875 w 5866730"/>
                  <a:gd name="connsiteY556" fmla="*/ 774223 h 5677518"/>
                  <a:gd name="connsiteX557" fmla="*/ 2564907 w 5866730"/>
                  <a:gd name="connsiteY557" fmla="*/ 775125 h 5677518"/>
                  <a:gd name="connsiteX558" fmla="*/ 2778648 w 5866730"/>
                  <a:gd name="connsiteY558" fmla="*/ 808995 h 5677518"/>
                  <a:gd name="connsiteX559" fmla="*/ 2968983 w 5866730"/>
                  <a:gd name="connsiteY559" fmla="*/ 900349 h 5677518"/>
                  <a:gd name="connsiteX560" fmla="*/ 3057001 w 5866730"/>
                  <a:gd name="connsiteY560" fmla="*/ 940640 h 5677518"/>
                  <a:gd name="connsiteX561" fmla="*/ 3152612 w 5866730"/>
                  <a:gd name="connsiteY561" fmla="*/ 941099 h 5677518"/>
                  <a:gd name="connsiteX562" fmla="*/ 3370668 w 5866730"/>
                  <a:gd name="connsiteY562" fmla="*/ 937200 h 5677518"/>
                  <a:gd name="connsiteX563" fmla="*/ 3601365 w 5866730"/>
                  <a:gd name="connsiteY563" fmla="*/ 930972 h 5677518"/>
                  <a:gd name="connsiteX564" fmla="*/ 3700478 w 5866730"/>
                  <a:gd name="connsiteY564" fmla="*/ 927951 h 5677518"/>
                  <a:gd name="connsiteX565" fmla="*/ 3774841 w 5866730"/>
                  <a:gd name="connsiteY565" fmla="*/ 944136 h 5677518"/>
                  <a:gd name="connsiteX566" fmla="*/ 3826515 w 5866730"/>
                  <a:gd name="connsiteY566" fmla="*/ 996109 h 5677518"/>
                  <a:gd name="connsiteX567" fmla="*/ 3912858 w 5866730"/>
                  <a:gd name="connsiteY567" fmla="*/ 984073 h 5677518"/>
                  <a:gd name="connsiteX568" fmla="*/ 4130295 w 5866730"/>
                  <a:gd name="connsiteY568" fmla="*/ 945385 h 5677518"/>
                  <a:gd name="connsiteX569" fmla="*/ 4229851 w 5866730"/>
                  <a:gd name="connsiteY569" fmla="*/ 921892 h 5677518"/>
                  <a:gd name="connsiteX570" fmla="*/ 4336113 w 5866730"/>
                  <a:gd name="connsiteY570" fmla="*/ 906045 h 5677518"/>
                  <a:gd name="connsiteX571" fmla="*/ 4511392 w 5866730"/>
                  <a:gd name="connsiteY571" fmla="*/ 880634 h 5677518"/>
                  <a:gd name="connsiteX572" fmla="*/ 4719513 w 5866730"/>
                  <a:gd name="connsiteY572" fmla="*/ 848730 h 5677518"/>
                  <a:gd name="connsiteX573" fmla="*/ 5589243 w 5866730"/>
                  <a:gd name="connsiteY573" fmla="*/ 981350 h 5677518"/>
                  <a:gd name="connsiteX574" fmla="*/ 5757687 w 5866730"/>
                  <a:gd name="connsiteY574" fmla="*/ 1120930 h 5677518"/>
                  <a:gd name="connsiteX575" fmla="*/ 5863482 w 5866730"/>
                  <a:gd name="connsiteY575" fmla="*/ 1301784 h 5677518"/>
                  <a:gd name="connsiteX576" fmla="*/ 5787421 w 5866730"/>
                  <a:gd name="connsiteY576" fmla="*/ 1464438 h 5677518"/>
                  <a:gd name="connsiteX577" fmla="*/ 5565830 w 5866730"/>
                  <a:gd name="connsiteY577" fmla="*/ 1385403 h 5677518"/>
                  <a:gd name="connsiteX578" fmla="*/ 5605338 w 5866730"/>
                  <a:gd name="connsiteY578" fmla="*/ 1663452 h 5677518"/>
                  <a:gd name="connsiteX579" fmla="*/ 5336525 w 5866730"/>
                  <a:gd name="connsiteY579" fmla="*/ 1537004 h 5677518"/>
                  <a:gd name="connsiteX580" fmla="*/ 5282702 w 5866730"/>
                  <a:gd name="connsiteY580" fmla="*/ 1875815 h 5677518"/>
                  <a:gd name="connsiteX581" fmla="*/ 5026820 w 5866730"/>
                  <a:gd name="connsiteY581" fmla="*/ 1620188 h 5677518"/>
                  <a:gd name="connsiteX582" fmla="*/ 4943077 w 5866730"/>
                  <a:gd name="connsiteY582" fmla="*/ 1467604 h 5677518"/>
                  <a:gd name="connsiteX583" fmla="*/ 4791348 w 5866730"/>
                  <a:gd name="connsiteY583" fmla="*/ 1421875 h 5677518"/>
                  <a:gd name="connsiteX584" fmla="*/ 4390895 w 5866730"/>
                  <a:gd name="connsiteY584" fmla="*/ 1405005 h 5677518"/>
                  <a:gd name="connsiteX585" fmla="*/ 3883994 w 5866730"/>
                  <a:gd name="connsiteY585" fmla="*/ 1413126 h 5677518"/>
                  <a:gd name="connsiteX586" fmla="*/ 3840444 w 5866730"/>
                  <a:gd name="connsiteY586" fmla="*/ 1518200 h 5677518"/>
                  <a:gd name="connsiteX587" fmla="*/ 3681292 w 5866730"/>
                  <a:gd name="connsiteY587" fmla="*/ 1510103 h 5677518"/>
                  <a:gd name="connsiteX588" fmla="*/ 3725244 w 5866730"/>
                  <a:gd name="connsiteY588" fmla="*/ 1566434 h 5677518"/>
                  <a:gd name="connsiteX589" fmla="*/ 3782707 w 5866730"/>
                  <a:gd name="connsiteY589" fmla="*/ 1652656 h 5677518"/>
                  <a:gd name="connsiteX590" fmla="*/ 3876699 w 5866730"/>
                  <a:gd name="connsiteY590" fmla="*/ 1833284 h 5677518"/>
                  <a:gd name="connsiteX591" fmla="*/ 3907858 w 5866730"/>
                  <a:gd name="connsiteY591" fmla="*/ 1931123 h 5677518"/>
                  <a:gd name="connsiteX592" fmla="*/ 3922939 w 5866730"/>
                  <a:gd name="connsiteY592" fmla="*/ 1995229 h 5677518"/>
                  <a:gd name="connsiteX593" fmla="*/ 3970925 w 5866730"/>
                  <a:gd name="connsiteY593" fmla="*/ 2020390 h 5677518"/>
                  <a:gd name="connsiteX594" fmla="*/ 3962656 w 5866730"/>
                  <a:gd name="connsiteY594" fmla="*/ 2077165 h 5677518"/>
                  <a:gd name="connsiteX595" fmla="*/ 3961666 w 5866730"/>
                  <a:gd name="connsiteY595" fmla="*/ 2162460 h 5677518"/>
                  <a:gd name="connsiteX596" fmla="*/ 3946248 w 5866730"/>
                  <a:gd name="connsiteY596" fmla="*/ 2273826 h 5677518"/>
                  <a:gd name="connsiteX597" fmla="*/ 3895121 w 5866730"/>
                  <a:gd name="connsiteY597" fmla="*/ 2469367 h 5677518"/>
                  <a:gd name="connsiteX598" fmla="*/ 3934549 w 5866730"/>
                  <a:gd name="connsiteY598" fmla="*/ 2658157 h 5677518"/>
                  <a:gd name="connsiteX599" fmla="*/ 3975563 w 5866730"/>
                  <a:gd name="connsiteY599" fmla="*/ 2869086 h 5677518"/>
                  <a:gd name="connsiteX600" fmla="*/ 4012293 w 5866730"/>
                  <a:gd name="connsiteY600" fmla="*/ 3093792 h 5677518"/>
                  <a:gd name="connsiteX601" fmla="*/ 4051536 w 5866730"/>
                  <a:gd name="connsiteY601" fmla="*/ 3312214 h 5677518"/>
                  <a:gd name="connsiteX602" fmla="*/ 4103363 w 5866730"/>
                  <a:gd name="connsiteY602" fmla="*/ 3733468 h 5677518"/>
                  <a:gd name="connsiteX603" fmla="*/ 4119651 w 5866730"/>
                  <a:gd name="connsiteY603" fmla="*/ 3955064 h 5677518"/>
                  <a:gd name="connsiteX604" fmla="*/ 4131454 w 5866730"/>
                  <a:gd name="connsiteY604" fmla="*/ 4160982 h 5677518"/>
                  <a:gd name="connsiteX605" fmla="*/ 4136993 w 5866730"/>
                  <a:gd name="connsiteY605" fmla="*/ 4380685 h 5677518"/>
                  <a:gd name="connsiteX606" fmla="*/ 4127855 w 5866730"/>
                  <a:gd name="connsiteY606" fmla="*/ 4597416 h 5677518"/>
                  <a:gd name="connsiteX607" fmla="*/ 4125649 w 5866730"/>
                  <a:gd name="connsiteY607" fmla="*/ 4700854 h 5677518"/>
                  <a:gd name="connsiteX608" fmla="*/ 4126833 w 5866730"/>
                  <a:gd name="connsiteY608" fmla="*/ 4792513 h 5677518"/>
                  <a:gd name="connsiteX609" fmla="*/ 3983566 w 5866730"/>
                  <a:gd name="connsiteY609" fmla="*/ 4899045 h 5677518"/>
                  <a:gd name="connsiteX610" fmla="*/ 3796274 w 5866730"/>
                  <a:gd name="connsiteY610" fmla="*/ 4947723 h 5677518"/>
                  <a:gd name="connsiteX611" fmla="*/ 3704375 w 5866730"/>
                  <a:gd name="connsiteY611" fmla="*/ 4965601 h 5677518"/>
                  <a:gd name="connsiteX612" fmla="*/ 3667282 w 5866730"/>
                  <a:gd name="connsiteY612" fmla="*/ 4971748 h 5677518"/>
                  <a:gd name="connsiteX613" fmla="*/ 3652846 w 5866730"/>
                  <a:gd name="connsiteY613" fmla="*/ 4994750 h 5677518"/>
                  <a:gd name="connsiteX614" fmla="*/ 3665205 w 5866730"/>
                  <a:gd name="connsiteY614" fmla="*/ 5090107 h 5677518"/>
                  <a:gd name="connsiteX615" fmla="*/ 3674826 w 5866730"/>
                  <a:gd name="connsiteY615" fmla="*/ 5189179 h 5677518"/>
                  <a:gd name="connsiteX616" fmla="*/ 3795090 w 5866730"/>
                  <a:gd name="connsiteY616" fmla="*/ 5221720 h 5677518"/>
                  <a:gd name="connsiteX617" fmla="*/ 3831974 w 5866730"/>
                  <a:gd name="connsiteY617" fmla="*/ 5170786 h 5677518"/>
                  <a:gd name="connsiteX618" fmla="*/ 3868914 w 5866730"/>
                  <a:gd name="connsiteY618" fmla="*/ 5202344 h 5677518"/>
                  <a:gd name="connsiteX619" fmla="*/ 3871691 w 5866730"/>
                  <a:gd name="connsiteY619" fmla="*/ 5257499 h 5677518"/>
                  <a:gd name="connsiteX620" fmla="*/ 3931997 w 5866730"/>
                  <a:gd name="connsiteY620" fmla="*/ 5253374 h 5677518"/>
                  <a:gd name="connsiteX621" fmla="*/ 4017350 w 5866730"/>
                  <a:gd name="connsiteY621" fmla="*/ 5221961 h 5677518"/>
                  <a:gd name="connsiteX622" fmla="*/ 4028630 w 5866730"/>
                  <a:gd name="connsiteY622" fmla="*/ 5281137 h 5677518"/>
                  <a:gd name="connsiteX623" fmla="*/ 4103765 w 5866730"/>
                  <a:gd name="connsiteY623" fmla="*/ 5297459 h 5677518"/>
                  <a:gd name="connsiteX624" fmla="*/ 4197162 w 5866730"/>
                  <a:gd name="connsiteY624" fmla="*/ 5302229 h 5677518"/>
                  <a:gd name="connsiteX625" fmla="*/ 4303964 w 5866730"/>
                  <a:gd name="connsiteY625" fmla="*/ 5311623 h 5677518"/>
                  <a:gd name="connsiteX626" fmla="*/ 4473060 w 5866730"/>
                  <a:gd name="connsiteY626" fmla="*/ 5322797 h 5677518"/>
                  <a:gd name="connsiteX627" fmla="*/ 4639829 w 5866730"/>
                  <a:gd name="connsiteY627" fmla="*/ 5378750 h 5677518"/>
                  <a:gd name="connsiteX628" fmla="*/ 4670915 w 5866730"/>
                  <a:gd name="connsiteY628" fmla="*/ 5541235 h 5677518"/>
                  <a:gd name="connsiteX629" fmla="*/ 4663942 w 5866730"/>
                  <a:gd name="connsiteY629" fmla="*/ 5660166 h 5677518"/>
                  <a:gd name="connsiteX630" fmla="*/ 4584709 w 5866730"/>
                  <a:gd name="connsiteY630" fmla="*/ 5671518 h 5677518"/>
                  <a:gd name="connsiteX631" fmla="*/ 4462544 w 5866730"/>
                  <a:gd name="connsiteY631" fmla="*/ 5669415 h 5677518"/>
                  <a:gd name="connsiteX632" fmla="*/ 3567638 w 5866730"/>
                  <a:gd name="connsiteY632" fmla="*/ 5663808 h 5677518"/>
                  <a:gd name="connsiteX633" fmla="*/ 3356771 w 5866730"/>
                  <a:gd name="connsiteY633" fmla="*/ 5656299 h 5677518"/>
                  <a:gd name="connsiteX634" fmla="*/ 3264720 w 5866730"/>
                  <a:gd name="connsiteY634" fmla="*/ 5643908 h 5677518"/>
                  <a:gd name="connsiteX635" fmla="*/ 3181734 w 5866730"/>
                  <a:gd name="connsiteY635" fmla="*/ 5637173 h 5677518"/>
                  <a:gd name="connsiteX636" fmla="*/ 3191065 w 5866730"/>
                  <a:gd name="connsiteY636" fmla="*/ 5514649 h 5677518"/>
                  <a:gd name="connsiteX637" fmla="*/ 3197096 w 5866730"/>
                  <a:gd name="connsiteY637" fmla="*/ 5295332 h 5677518"/>
                  <a:gd name="connsiteX638" fmla="*/ 3197096 w 5866730"/>
                  <a:gd name="connsiteY638" fmla="*/ 5065543 h 5677518"/>
                  <a:gd name="connsiteX639" fmla="*/ 3044981 w 5866730"/>
                  <a:gd name="connsiteY639" fmla="*/ 5063947 h 5677518"/>
                  <a:gd name="connsiteX640" fmla="*/ 3061848 w 5866730"/>
                  <a:gd name="connsiteY640" fmla="*/ 4963087 h 5677518"/>
                  <a:gd name="connsiteX641" fmla="*/ 3075366 w 5866730"/>
                  <a:gd name="connsiteY641" fmla="*/ 4617573 h 5677518"/>
                  <a:gd name="connsiteX642" fmla="*/ 3086953 w 5866730"/>
                  <a:gd name="connsiteY642" fmla="*/ 4262205 h 5677518"/>
                  <a:gd name="connsiteX643" fmla="*/ 3099940 w 5866730"/>
                  <a:gd name="connsiteY643" fmla="*/ 3881709 h 5677518"/>
                  <a:gd name="connsiteX644" fmla="*/ 2815564 w 5866730"/>
                  <a:gd name="connsiteY644" fmla="*/ 4175170 h 5677518"/>
                  <a:gd name="connsiteX645" fmla="*/ 2677184 w 5866730"/>
                  <a:gd name="connsiteY645" fmla="*/ 4280026 h 5677518"/>
                  <a:gd name="connsiteX646" fmla="*/ 2525181 w 5866730"/>
                  <a:gd name="connsiteY646" fmla="*/ 4402946 h 5677518"/>
                  <a:gd name="connsiteX647" fmla="*/ 2213246 w 5866730"/>
                  <a:gd name="connsiteY647" fmla="*/ 4585870 h 5677518"/>
                  <a:gd name="connsiteX648" fmla="*/ 1882920 w 5866730"/>
                  <a:gd name="connsiteY648" fmla="*/ 4739968 h 5677518"/>
                  <a:gd name="connsiteX649" fmla="*/ 1483111 w 5866730"/>
                  <a:gd name="connsiteY649" fmla="*/ 4780993 h 5677518"/>
                  <a:gd name="connsiteX650" fmla="*/ 1292019 w 5866730"/>
                  <a:gd name="connsiteY650" fmla="*/ 4757926 h 5677518"/>
                  <a:gd name="connsiteX651" fmla="*/ 1213292 w 5866730"/>
                  <a:gd name="connsiteY651" fmla="*/ 4742136 h 5677518"/>
                  <a:gd name="connsiteX652" fmla="*/ 1123004 w 5866730"/>
                  <a:gd name="connsiteY652" fmla="*/ 4748517 h 5677518"/>
                  <a:gd name="connsiteX653" fmla="*/ 1052175 w 5866730"/>
                  <a:gd name="connsiteY653" fmla="*/ 4658355 h 5677518"/>
                  <a:gd name="connsiteX654" fmla="*/ 994101 w 5866730"/>
                  <a:gd name="connsiteY654" fmla="*/ 4473408 h 5677518"/>
                  <a:gd name="connsiteX655" fmla="*/ 885286 w 5866730"/>
                  <a:gd name="connsiteY655" fmla="*/ 4154279 h 5677518"/>
                  <a:gd name="connsiteX656" fmla="*/ 843104 w 5866730"/>
                  <a:gd name="connsiteY656" fmla="*/ 4083841 h 5677518"/>
                  <a:gd name="connsiteX657" fmla="*/ 770094 w 5866730"/>
                  <a:gd name="connsiteY657" fmla="*/ 4109581 h 5677518"/>
                  <a:gd name="connsiteX658" fmla="*/ 669613 w 5866730"/>
                  <a:gd name="connsiteY658" fmla="*/ 4125751 h 5677518"/>
                  <a:gd name="connsiteX659" fmla="*/ 618132 w 5866730"/>
                  <a:gd name="connsiteY659" fmla="*/ 4158533 h 5677518"/>
                  <a:gd name="connsiteX660" fmla="*/ 576434 w 5866730"/>
                  <a:gd name="connsiteY660" fmla="*/ 4216766 h 5677518"/>
                  <a:gd name="connsiteX661" fmla="*/ 600693 w 5866730"/>
                  <a:gd name="connsiteY661" fmla="*/ 4264783 h 5677518"/>
                  <a:gd name="connsiteX662" fmla="*/ 521459 w 5866730"/>
                  <a:gd name="connsiteY662" fmla="*/ 4259216 h 5677518"/>
                  <a:gd name="connsiteX663" fmla="*/ 575975 w 5866730"/>
                  <a:gd name="connsiteY663" fmla="*/ 4370735 h 5677518"/>
                  <a:gd name="connsiteX664" fmla="*/ 497103 w 5866730"/>
                  <a:gd name="connsiteY664" fmla="*/ 4350836 h 5677518"/>
                  <a:gd name="connsiteX665" fmla="*/ 433473 w 5866730"/>
                  <a:gd name="connsiteY665" fmla="*/ 4419985 h 5677518"/>
                  <a:gd name="connsiteX666" fmla="*/ 380068 w 5866730"/>
                  <a:gd name="connsiteY666" fmla="*/ 4617403 h 5677518"/>
                  <a:gd name="connsiteX667" fmla="*/ 325181 w 5866730"/>
                  <a:gd name="connsiteY667" fmla="*/ 4805960 h 5677518"/>
                  <a:gd name="connsiteX668" fmla="*/ 234474 w 5866730"/>
                  <a:gd name="connsiteY668" fmla="*/ 4943719 h 5677518"/>
                  <a:gd name="connsiteX669" fmla="*/ 175047 w 5866730"/>
                  <a:gd name="connsiteY669" fmla="*/ 4986056 h 5677518"/>
                  <a:gd name="connsiteX670" fmla="*/ 97753 w 5866730"/>
                  <a:gd name="connsiteY670" fmla="*/ 4971047 h 5677518"/>
                  <a:gd name="connsiteX671" fmla="*/ 47174 w 5866730"/>
                  <a:gd name="connsiteY671" fmla="*/ 4927348 h 5677518"/>
                  <a:gd name="connsiteX672" fmla="*/ 18736 w 5866730"/>
                  <a:gd name="connsiteY672" fmla="*/ 4865240 h 5677518"/>
                  <a:gd name="connsiteX673" fmla="*/ 22666 w 5866730"/>
                  <a:gd name="connsiteY673" fmla="*/ 4900020 h 5677518"/>
                  <a:gd name="connsiteX674" fmla="*/ 17851 w 5866730"/>
                  <a:gd name="connsiteY674" fmla="*/ 4821195 h 5677518"/>
                  <a:gd name="connsiteX675" fmla="*/ 7384 w 5866730"/>
                  <a:gd name="connsiteY675" fmla="*/ 4797404 h 5677518"/>
                  <a:gd name="connsiteX676" fmla="*/ 15250 w 5866730"/>
                  <a:gd name="connsiteY676" fmla="*/ 4780775 h 5677518"/>
                  <a:gd name="connsiteX677" fmla="*/ 14670 w 5866730"/>
                  <a:gd name="connsiteY677" fmla="*/ 4753616 h 5677518"/>
                  <a:gd name="connsiteX678" fmla="*/ 3656 w 5866730"/>
                  <a:gd name="connsiteY678" fmla="*/ 4737503 h 5677518"/>
                  <a:gd name="connsiteX679" fmla="*/ 1861 w 5866730"/>
                  <a:gd name="connsiteY679" fmla="*/ 4725152 h 5677518"/>
                  <a:gd name="connsiteX680" fmla="*/ 20073 w 5866730"/>
                  <a:gd name="connsiteY680" fmla="*/ 4698783 h 567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5866730" h="5677518">
                    <a:moveTo>
                      <a:pt x="27359" y="4341990"/>
                    </a:moveTo>
                    <a:cubicBezTo>
                      <a:pt x="29952" y="4348918"/>
                      <a:pt x="32392" y="4355396"/>
                      <a:pt x="35242" y="4363009"/>
                    </a:cubicBezTo>
                    <a:cubicBezTo>
                      <a:pt x="46240" y="4342803"/>
                      <a:pt x="46240" y="4342803"/>
                      <a:pt x="27359" y="4341990"/>
                    </a:cubicBezTo>
                    <a:moveTo>
                      <a:pt x="129910" y="4869784"/>
                    </a:moveTo>
                    <a:cubicBezTo>
                      <a:pt x="170723" y="4888637"/>
                      <a:pt x="216189" y="4837985"/>
                      <a:pt x="237912" y="4809771"/>
                    </a:cubicBezTo>
                    <a:cubicBezTo>
                      <a:pt x="274127" y="4762737"/>
                      <a:pt x="290238" y="4708523"/>
                      <a:pt x="304513" y="4651886"/>
                    </a:cubicBezTo>
                    <a:cubicBezTo>
                      <a:pt x="320310" y="4589230"/>
                      <a:pt x="338555" y="4527299"/>
                      <a:pt x="353232" y="4464353"/>
                    </a:cubicBezTo>
                    <a:cubicBezTo>
                      <a:pt x="359762" y="4436284"/>
                      <a:pt x="366010" y="4408134"/>
                      <a:pt x="373345" y="4380259"/>
                    </a:cubicBezTo>
                    <a:cubicBezTo>
                      <a:pt x="379424" y="4357193"/>
                      <a:pt x="402064" y="4316096"/>
                      <a:pt x="392531" y="4292143"/>
                    </a:cubicBezTo>
                    <a:cubicBezTo>
                      <a:pt x="376420" y="4251643"/>
                      <a:pt x="297275" y="4240493"/>
                      <a:pt x="302669" y="4186175"/>
                    </a:cubicBezTo>
                    <a:cubicBezTo>
                      <a:pt x="307621" y="4136257"/>
                      <a:pt x="394713" y="4189567"/>
                      <a:pt x="415623" y="4200154"/>
                    </a:cubicBezTo>
                    <a:cubicBezTo>
                      <a:pt x="463392" y="4224356"/>
                      <a:pt x="438553" y="4193813"/>
                      <a:pt x="415478" y="4176121"/>
                    </a:cubicBezTo>
                    <a:cubicBezTo>
                      <a:pt x="397990" y="4162707"/>
                      <a:pt x="316655" y="4104643"/>
                      <a:pt x="359231" y="4075357"/>
                    </a:cubicBezTo>
                    <a:cubicBezTo>
                      <a:pt x="386863" y="4056344"/>
                      <a:pt x="446967" y="4114230"/>
                      <a:pt x="469865" y="4124897"/>
                    </a:cubicBezTo>
                    <a:cubicBezTo>
                      <a:pt x="493915" y="4136096"/>
                      <a:pt x="502675" y="4133155"/>
                      <a:pt x="522167" y="4113425"/>
                    </a:cubicBezTo>
                    <a:cubicBezTo>
                      <a:pt x="536040" y="4099382"/>
                      <a:pt x="556659" y="4081617"/>
                      <a:pt x="567376" y="4065512"/>
                    </a:cubicBezTo>
                    <a:cubicBezTo>
                      <a:pt x="593857" y="4025696"/>
                      <a:pt x="558382" y="3947660"/>
                      <a:pt x="552932" y="3902052"/>
                    </a:cubicBezTo>
                    <a:cubicBezTo>
                      <a:pt x="551716" y="3891901"/>
                      <a:pt x="559357" y="3836270"/>
                      <a:pt x="552263" y="3829680"/>
                    </a:cubicBezTo>
                    <a:cubicBezTo>
                      <a:pt x="542940" y="3821027"/>
                      <a:pt x="503021" y="3827118"/>
                      <a:pt x="488351" y="3824918"/>
                    </a:cubicBezTo>
                    <a:cubicBezTo>
                      <a:pt x="435743" y="3817007"/>
                      <a:pt x="383844" y="3811045"/>
                      <a:pt x="331155" y="3804463"/>
                    </a:cubicBezTo>
                    <a:cubicBezTo>
                      <a:pt x="296349" y="3800112"/>
                      <a:pt x="192824" y="3773904"/>
                      <a:pt x="172333" y="3809998"/>
                    </a:cubicBezTo>
                    <a:cubicBezTo>
                      <a:pt x="156069" y="3838623"/>
                      <a:pt x="161279" y="3893568"/>
                      <a:pt x="161271" y="3924175"/>
                    </a:cubicBezTo>
                    <a:cubicBezTo>
                      <a:pt x="161246" y="3988596"/>
                      <a:pt x="161045" y="4051646"/>
                      <a:pt x="154950" y="4116277"/>
                    </a:cubicBezTo>
                    <a:cubicBezTo>
                      <a:pt x="141633" y="4257420"/>
                      <a:pt x="131641" y="4398482"/>
                      <a:pt x="118807" y="4539634"/>
                    </a:cubicBezTo>
                    <a:cubicBezTo>
                      <a:pt x="112576" y="4608146"/>
                      <a:pt x="99685" y="4675862"/>
                      <a:pt x="93220" y="4744367"/>
                    </a:cubicBezTo>
                    <a:cubicBezTo>
                      <a:pt x="89210" y="4786833"/>
                      <a:pt x="82874" y="4848056"/>
                      <a:pt x="129910" y="4869784"/>
                    </a:cubicBezTo>
                    <a:moveTo>
                      <a:pt x="922379" y="3827432"/>
                    </a:moveTo>
                    <a:cubicBezTo>
                      <a:pt x="961017" y="3924071"/>
                      <a:pt x="992981" y="4023634"/>
                      <a:pt x="1026411" y="4122134"/>
                    </a:cubicBezTo>
                    <a:cubicBezTo>
                      <a:pt x="1041870" y="4167677"/>
                      <a:pt x="1056129" y="4213664"/>
                      <a:pt x="1071813" y="4259120"/>
                    </a:cubicBezTo>
                    <a:cubicBezTo>
                      <a:pt x="1086837" y="4302666"/>
                      <a:pt x="1111007" y="4341885"/>
                      <a:pt x="1123398" y="4386422"/>
                    </a:cubicBezTo>
                    <a:cubicBezTo>
                      <a:pt x="1146796" y="4470516"/>
                      <a:pt x="1166481" y="4554039"/>
                      <a:pt x="1194194" y="4636707"/>
                    </a:cubicBezTo>
                    <a:cubicBezTo>
                      <a:pt x="1198188" y="4648615"/>
                      <a:pt x="1195845" y="4674968"/>
                      <a:pt x="1203003" y="4683387"/>
                    </a:cubicBezTo>
                    <a:cubicBezTo>
                      <a:pt x="1211803" y="4693732"/>
                      <a:pt x="1250764" y="4692185"/>
                      <a:pt x="1264564" y="4693925"/>
                    </a:cubicBezTo>
                    <a:cubicBezTo>
                      <a:pt x="1321004" y="4701031"/>
                      <a:pt x="1378016" y="4706501"/>
                      <a:pt x="1434964" y="4704125"/>
                    </a:cubicBezTo>
                    <a:cubicBezTo>
                      <a:pt x="1381680" y="4636941"/>
                      <a:pt x="1321914" y="4575268"/>
                      <a:pt x="1260651" y="4515190"/>
                    </a:cubicBezTo>
                    <a:cubicBezTo>
                      <a:pt x="1207004" y="4462588"/>
                      <a:pt x="1134549" y="4402849"/>
                      <a:pt x="1125814" y="4322686"/>
                    </a:cubicBezTo>
                    <a:cubicBezTo>
                      <a:pt x="1114196" y="4216178"/>
                      <a:pt x="1225329" y="4237585"/>
                      <a:pt x="1294475" y="4244038"/>
                    </a:cubicBezTo>
                    <a:cubicBezTo>
                      <a:pt x="1390931" y="4253045"/>
                      <a:pt x="1500261" y="4292143"/>
                      <a:pt x="1596797" y="4270471"/>
                    </a:cubicBezTo>
                    <a:cubicBezTo>
                      <a:pt x="1529890" y="4179988"/>
                      <a:pt x="1428474" y="4112522"/>
                      <a:pt x="1344482" y="4038869"/>
                    </a:cubicBezTo>
                    <a:cubicBezTo>
                      <a:pt x="1311721" y="4010139"/>
                      <a:pt x="1277261" y="3978565"/>
                      <a:pt x="1260530" y="3937243"/>
                    </a:cubicBezTo>
                    <a:cubicBezTo>
                      <a:pt x="1252011" y="3916175"/>
                      <a:pt x="1247776" y="3891885"/>
                      <a:pt x="1253557" y="3869520"/>
                    </a:cubicBezTo>
                    <a:cubicBezTo>
                      <a:pt x="1260578" y="3842369"/>
                      <a:pt x="1276166" y="3837430"/>
                      <a:pt x="1298766" y="3824596"/>
                    </a:cubicBezTo>
                    <a:cubicBezTo>
                      <a:pt x="1164758" y="3824596"/>
                      <a:pt x="1029229" y="3819819"/>
                      <a:pt x="901574" y="3773800"/>
                    </a:cubicBezTo>
                    <a:cubicBezTo>
                      <a:pt x="896501" y="3795190"/>
                      <a:pt x="915197" y="3809474"/>
                      <a:pt x="922379" y="3827432"/>
                    </a:cubicBezTo>
                    <a:moveTo>
                      <a:pt x="1521500" y="4681019"/>
                    </a:moveTo>
                    <a:cubicBezTo>
                      <a:pt x="1544906" y="4712842"/>
                      <a:pt x="1587063" y="4704173"/>
                      <a:pt x="1621765" y="4702167"/>
                    </a:cubicBezTo>
                    <a:cubicBezTo>
                      <a:pt x="1672714" y="4699218"/>
                      <a:pt x="1723526" y="4693022"/>
                      <a:pt x="1773542" y="4682815"/>
                    </a:cubicBezTo>
                    <a:cubicBezTo>
                      <a:pt x="1824032" y="4672503"/>
                      <a:pt x="1874684" y="4658694"/>
                      <a:pt x="1922855" y="4640196"/>
                    </a:cubicBezTo>
                    <a:cubicBezTo>
                      <a:pt x="1932984" y="4636305"/>
                      <a:pt x="1964513" y="4627418"/>
                      <a:pt x="1968225" y="4615228"/>
                    </a:cubicBezTo>
                    <a:cubicBezTo>
                      <a:pt x="1971590" y="4604191"/>
                      <a:pt x="1952138" y="4581560"/>
                      <a:pt x="1947903" y="4573133"/>
                    </a:cubicBezTo>
                    <a:cubicBezTo>
                      <a:pt x="1934393" y="4546224"/>
                      <a:pt x="1927694" y="4498271"/>
                      <a:pt x="1958209" y="4479072"/>
                    </a:cubicBezTo>
                    <a:cubicBezTo>
                      <a:pt x="1983402" y="4463225"/>
                      <a:pt x="2020607" y="4479105"/>
                      <a:pt x="2046026" y="4486589"/>
                    </a:cubicBezTo>
                    <a:cubicBezTo>
                      <a:pt x="2083666" y="4497683"/>
                      <a:pt x="2128569" y="4520088"/>
                      <a:pt x="2166789" y="4503049"/>
                    </a:cubicBezTo>
                    <a:cubicBezTo>
                      <a:pt x="2215564" y="4481296"/>
                      <a:pt x="2263865" y="4450029"/>
                      <a:pt x="2309726" y="4422644"/>
                    </a:cubicBezTo>
                    <a:cubicBezTo>
                      <a:pt x="2226885" y="4347371"/>
                      <a:pt x="2145525" y="4270616"/>
                      <a:pt x="2060583" y="4197672"/>
                    </a:cubicBezTo>
                    <a:cubicBezTo>
                      <a:pt x="1982766" y="4130843"/>
                      <a:pt x="1889039" y="4053935"/>
                      <a:pt x="1840409" y="3961880"/>
                    </a:cubicBezTo>
                    <a:cubicBezTo>
                      <a:pt x="1822092" y="3927213"/>
                      <a:pt x="1810232" y="3878076"/>
                      <a:pt x="1832695" y="3841966"/>
                    </a:cubicBezTo>
                    <a:cubicBezTo>
                      <a:pt x="1852832" y="3809587"/>
                      <a:pt x="1893443" y="3808451"/>
                      <a:pt x="1927678" y="3811416"/>
                    </a:cubicBezTo>
                    <a:cubicBezTo>
                      <a:pt x="2029367" y="3820230"/>
                      <a:pt x="2129551" y="3845487"/>
                      <a:pt x="2229590" y="3864331"/>
                    </a:cubicBezTo>
                    <a:cubicBezTo>
                      <a:pt x="2263261" y="3870680"/>
                      <a:pt x="2479916" y="3920929"/>
                      <a:pt x="2480497" y="3866265"/>
                    </a:cubicBezTo>
                    <a:cubicBezTo>
                      <a:pt x="2480617" y="3854470"/>
                      <a:pt x="2458178" y="3827609"/>
                      <a:pt x="2452437" y="3818239"/>
                    </a:cubicBezTo>
                    <a:cubicBezTo>
                      <a:pt x="2439426" y="3796978"/>
                      <a:pt x="2426133" y="3775942"/>
                      <a:pt x="2412067" y="3755350"/>
                    </a:cubicBezTo>
                    <a:cubicBezTo>
                      <a:pt x="2379298" y="3707365"/>
                      <a:pt x="2343678" y="3661442"/>
                      <a:pt x="2308349" y="3615343"/>
                    </a:cubicBezTo>
                    <a:cubicBezTo>
                      <a:pt x="2290523" y="3592083"/>
                      <a:pt x="2267746" y="3543615"/>
                      <a:pt x="2233624" y="3548779"/>
                    </a:cubicBezTo>
                    <a:cubicBezTo>
                      <a:pt x="2218060" y="3551132"/>
                      <a:pt x="2202473" y="3568453"/>
                      <a:pt x="2189921" y="3577420"/>
                    </a:cubicBezTo>
                    <a:cubicBezTo>
                      <a:pt x="2168286" y="3592865"/>
                      <a:pt x="2145855" y="3607165"/>
                      <a:pt x="2122836" y="3620451"/>
                    </a:cubicBezTo>
                    <a:cubicBezTo>
                      <a:pt x="2029762" y="3674132"/>
                      <a:pt x="1926986" y="3701387"/>
                      <a:pt x="1823428" y="3726709"/>
                    </a:cubicBezTo>
                    <a:cubicBezTo>
                      <a:pt x="1799950" y="3732445"/>
                      <a:pt x="1687810" y="3743998"/>
                      <a:pt x="1676796" y="3767153"/>
                    </a:cubicBezTo>
                    <a:cubicBezTo>
                      <a:pt x="1671297" y="3778722"/>
                      <a:pt x="1683962" y="3806042"/>
                      <a:pt x="1684292" y="3818554"/>
                    </a:cubicBezTo>
                    <a:cubicBezTo>
                      <a:pt x="1684783" y="3837398"/>
                      <a:pt x="1680628" y="3856951"/>
                      <a:pt x="1670282" y="3872912"/>
                    </a:cubicBezTo>
                    <a:cubicBezTo>
                      <a:pt x="1640234" y="3919221"/>
                      <a:pt x="1574535" y="3916788"/>
                      <a:pt x="1526154" y="3915418"/>
                    </a:cubicBezTo>
                    <a:cubicBezTo>
                      <a:pt x="1464690" y="3913670"/>
                      <a:pt x="1401760" y="3910640"/>
                      <a:pt x="1340585" y="3918141"/>
                    </a:cubicBezTo>
                    <a:cubicBezTo>
                      <a:pt x="1401446" y="3974464"/>
                      <a:pt x="1464601" y="4028218"/>
                      <a:pt x="1528135" y="4081464"/>
                    </a:cubicBezTo>
                    <a:cubicBezTo>
                      <a:pt x="1572909" y="4118983"/>
                      <a:pt x="1622803" y="4154529"/>
                      <a:pt x="1657988" y="4201765"/>
                    </a:cubicBezTo>
                    <a:cubicBezTo>
                      <a:pt x="1688108" y="4242193"/>
                      <a:pt x="1710523" y="4311004"/>
                      <a:pt x="1672054" y="4354566"/>
                    </a:cubicBezTo>
                    <a:cubicBezTo>
                      <a:pt x="1630879" y="4401181"/>
                      <a:pt x="1538062" y="4380532"/>
                      <a:pt x="1485841" y="4372588"/>
                    </a:cubicBezTo>
                    <a:cubicBezTo>
                      <a:pt x="1424956" y="4363323"/>
                      <a:pt x="1364611" y="4351980"/>
                      <a:pt x="1304257" y="4339895"/>
                    </a:cubicBezTo>
                    <a:cubicBezTo>
                      <a:pt x="1283807" y="4335802"/>
                      <a:pt x="1262688" y="4331073"/>
                      <a:pt x="1241786" y="4329977"/>
                    </a:cubicBezTo>
                    <a:cubicBezTo>
                      <a:pt x="1216787" y="4328664"/>
                      <a:pt x="1207624" y="4327246"/>
                      <a:pt x="1224943" y="4350449"/>
                    </a:cubicBezTo>
                    <a:cubicBezTo>
                      <a:pt x="1267969" y="4408078"/>
                      <a:pt x="1332687" y="4449513"/>
                      <a:pt x="1377992" y="4505788"/>
                    </a:cubicBezTo>
                    <a:cubicBezTo>
                      <a:pt x="1399328" y="4532294"/>
                      <a:pt x="1424207" y="4553402"/>
                      <a:pt x="1446638" y="4578837"/>
                    </a:cubicBezTo>
                    <a:cubicBezTo>
                      <a:pt x="1474593" y="4610531"/>
                      <a:pt x="1496525" y="4647060"/>
                      <a:pt x="1521500" y="4681019"/>
                    </a:cubicBezTo>
                    <a:moveTo>
                      <a:pt x="2359024" y="4366071"/>
                    </a:moveTo>
                    <a:cubicBezTo>
                      <a:pt x="2388436" y="4395985"/>
                      <a:pt x="2421632" y="4353454"/>
                      <a:pt x="2445472" y="4333965"/>
                    </a:cubicBezTo>
                    <a:cubicBezTo>
                      <a:pt x="2481213" y="4304736"/>
                      <a:pt x="2516099" y="4274483"/>
                      <a:pt x="2552371" y="4245899"/>
                    </a:cubicBezTo>
                    <a:cubicBezTo>
                      <a:pt x="2621074" y="4191766"/>
                      <a:pt x="2692586" y="4141550"/>
                      <a:pt x="2757175" y="4082334"/>
                    </a:cubicBezTo>
                    <a:cubicBezTo>
                      <a:pt x="2777537" y="4063667"/>
                      <a:pt x="2810990" y="4042768"/>
                      <a:pt x="2817182" y="4014167"/>
                    </a:cubicBezTo>
                    <a:cubicBezTo>
                      <a:pt x="2825064" y="3977687"/>
                      <a:pt x="2806119" y="3945066"/>
                      <a:pt x="2825483" y="3908385"/>
                    </a:cubicBezTo>
                    <a:cubicBezTo>
                      <a:pt x="2862181" y="3838897"/>
                      <a:pt x="2938066" y="3895744"/>
                      <a:pt x="2987558" y="3855751"/>
                    </a:cubicBezTo>
                    <a:cubicBezTo>
                      <a:pt x="3012976" y="3835207"/>
                      <a:pt x="3030891" y="3805397"/>
                      <a:pt x="3050931" y="3779963"/>
                    </a:cubicBezTo>
                    <a:cubicBezTo>
                      <a:pt x="3074779" y="3749694"/>
                      <a:pt x="3105229" y="3720320"/>
                      <a:pt x="3118957" y="3683856"/>
                    </a:cubicBezTo>
                    <a:cubicBezTo>
                      <a:pt x="3133240" y="3645942"/>
                      <a:pt x="3135116" y="3627790"/>
                      <a:pt x="3108530" y="3595733"/>
                    </a:cubicBezTo>
                    <a:cubicBezTo>
                      <a:pt x="3079883" y="3561203"/>
                      <a:pt x="3045134" y="3529661"/>
                      <a:pt x="3022147" y="3490804"/>
                    </a:cubicBezTo>
                    <a:cubicBezTo>
                      <a:pt x="3006318" y="3464032"/>
                      <a:pt x="2993395" y="3424676"/>
                      <a:pt x="3018274" y="3398766"/>
                    </a:cubicBezTo>
                    <a:cubicBezTo>
                      <a:pt x="3038370" y="3377835"/>
                      <a:pt x="3073169" y="3383474"/>
                      <a:pt x="3099175" y="3385078"/>
                    </a:cubicBezTo>
                    <a:cubicBezTo>
                      <a:pt x="3137040" y="3387422"/>
                      <a:pt x="3174721" y="3390959"/>
                      <a:pt x="3211943" y="3398476"/>
                    </a:cubicBezTo>
                    <a:cubicBezTo>
                      <a:pt x="3241362" y="3404413"/>
                      <a:pt x="3297545" y="3419955"/>
                      <a:pt x="3325782" y="3403809"/>
                    </a:cubicBezTo>
                    <a:cubicBezTo>
                      <a:pt x="3392399" y="3365726"/>
                      <a:pt x="3272634" y="3267637"/>
                      <a:pt x="3246105" y="3238537"/>
                    </a:cubicBezTo>
                    <a:cubicBezTo>
                      <a:pt x="3186830" y="3173504"/>
                      <a:pt x="3124682" y="3111186"/>
                      <a:pt x="3063040" y="3048417"/>
                    </a:cubicBezTo>
                    <a:cubicBezTo>
                      <a:pt x="3006044" y="2990378"/>
                      <a:pt x="2948492" y="2932282"/>
                      <a:pt x="2894967" y="2870980"/>
                    </a:cubicBezTo>
                    <a:cubicBezTo>
                      <a:pt x="2855136" y="2825347"/>
                      <a:pt x="2808454" y="2760943"/>
                      <a:pt x="2829815" y="2696522"/>
                    </a:cubicBezTo>
                    <a:cubicBezTo>
                      <a:pt x="2847133" y="2644308"/>
                      <a:pt x="2905425" y="2642656"/>
                      <a:pt x="2951810" y="2646282"/>
                    </a:cubicBezTo>
                    <a:cubicBezTo>
                      <a:pt x="3019747" y="2651607"/>
                      <a:pt x="3087355" y="2662733"/>
                      <a:pt x="3154987" y="2670806"/>
                    </a:cubicBezTo>
                    <a:cubicBezTo>
                      <a:pt x="3205413" y="2676824"/>
                      <a:pt x="3302441" y="2695757"/>
                      <a:pt x="3345451" y="2655683"/>
                    </a:cubicBezTo>
                    <a:cubicBezTo>
                      <a:pt x="3389911" y="2614273"/>
                      <a:pt x="3294993" y="2491233"/>
                      <a:pt x="3270460" y="2454374"/>
                    </a:cubicBezTo>
                    <a:cubicBezTo>
                      <a:pt x="3218609" y="2376483"/>
                      <a:pt x="3158860" y="2304191"/>
                      <a:pt x="3096968" y="2234163"/>
                    </a:cubicBezTo>
                    <a:cubicBezTo>
                      <a:pt x="3066913" y="2200149"/>
                      <a:pt x="3036277" y="2166657"/>
                      <a:pt x="3005617" y="2133182"/>
                    </a:cubicBezTo>
                    <a:cubicBezTo>
                      <a:pt x="2979007" y="2104106"/>
                      <a:pt x="2954603" y="2067473"/>
                      <a:pt x="2924032" y="2042506"/>
                    </a:cubicBezTo>
                    <a:cubicBezTo>
                      <a:pt x="2890587" y="2015202"/>
                      <a:pt x="2840644" y="2018408"/>
                      <a:pt x="2799662" y="2014299"/>
                    </a:cubicBezTo>
                    <a:cubicBezTo>
                      <a:pt x="2756555" y="2009965"/>
                      <a:pt x="2710718" y="2003584"/>
                      <a:pt x="2667385" y="2003735"/>
                    </a:cubicBezTo>
                    <a:cubicBezTo>
                      <a:pt x="2627925" y="2003874"/>
                      <a:pt x="2637684" y="2041877"/>
                      <a:pt x="2636017" y="2074820"/>
                    </a:cubicBezTo>
                    <a:cubicBezTo>
                      <a:pt x="2635614" y="2082716"/>
                      <a:pt x="2624987" y="2152720"/>
                      <a:pt x="2636959" y="2153823"/>
                    </a:cubicBezTo>
                    <a:cubicBezTo>
                      <a:pt x="2638271" y="2138234"/>
                      <a:pt x="2639576" y="2122644"/>
                      <a:pt x="2640888" y="2107055"/>
                    </a:cubicBezTo>
                    <a:cubicBezTo>
                      <a:pt x="2674583" y="2120888"/>
                      <a:pt x="2699591" y="2150657"/>
                      <a:pt x="2725718" y="2174851"/>
                    </a:cubicBezTo>
                    <a:cubicBezTo>
                      <a:pt x="2751788" y="2198988"/>
                      <a:pt x="2787191" y="2223569"/>
                      <a:pt x="2798197" y="2259066"/>
                    </a:cubicBezTo>
                    <a:cubicBezTo>
                      <a:pt x="2829243" y="2359274"/>
                      <a:pt x="2705332" y="2323728"/>
                      <a:pt x="2653408" y="2313553"/>
                    </a:cubicBezTo>
                    <a:cubicBezTo>
                      <a:pt x="2665091" y="2427376"/>
                      <a:pt x="2694197" y="2538009"/>
                      <a:pt x="2710243" y="2651059"/>
                    </a:cubicBezTo>
                    <a:cubicBezTo>
                      <a:pt x="2716966" y="2698432"/>
                      <a:pt x="2714228" y="2741309"/>
                      <a:pt x="2708979" y="2788416"/>
                    </a:cubicBezTo>
                    <a:cubicBezTo>
                      <a:pt x="2705992" y="2815268"/>
                      <a:pt x="2706346" y="2842371"/>
                      <a:pt x="2703069" y="2869207"/>
                    </a:cubicBezTo>
                    <a:cubicBezTo>
                      <a:pt x="2700477" y="2890493"/>
                      <a:pt x="2690565" y="2914831"/>
                      <a:pt x="2694527" y="2936230"/>
                    </a:cubicBezTo>
                    <a:cubicBezTo>
                      <a:pt x="2701765" y="2975393"/>
                      <a:pt x="2751209" y="3016505"/>
                      <a:pt x="2773173" y="3049642"/>
                    </a:cubicBezTo>
                    <a:cubicBezTo>
                      <a:pt x="2802327" y="3093607"/>
                      <a:pt x="2828051" y="3141245"/>
                      <a:pt x="2841529" y="3192566"/>
                    </a:cubicBezTo>
                    <a:cubicBezTo>
                      <a:pt x="2865885" y="3285208"/>
                      <a:pt x="2824396" y="3351812"/>
                      <a:pt x="2727481" y="3360731"/>
                    </a:cubicBezTo>
                    <a:cubicBezTo>
                      <a:pt x="2683762" y="3364751"/>
                      <a:pt x="2635389" y="3358000"/>
                      <a:pt x="2592081" y="3351820"/>
                    </a:cubicBezTo>
                    <a:cubicBezTo>
                      <a:pt x="2554859" y="3346511"/>
                      <a:pt x="2507315" y="3318909"/>
                      <a:pt x="2473362" y="3343876"/>
                    </a:cubicBezTo>
                    <a:cubicBezTo>
                      <a:pt x="2459458" y="3354092"/>
                      <a:pt x="2449885" y="3372195"/>
                      <a:pt x="2437695" y="3384683"/>
                    </a:cubicBezTo>
                    <a:cubicBezTo>
                      <a:pt x="2420014" y="3402786"/>
                      <a:pt x="2400151" y="3418939"/>
                      <a:pt x="2380635" y="3434988"/>
                    </a:cubicBezTo>
                    <a:cubicBezTo>
                      <a:pt x="2362229" y="3450118"/>
                      <a:pt x="2311907" y="3477011"/>
                      <a:pt x="2316867" y="3500198"/>
                    </a:cubicBezTo>
                    <a:cubicBezTo>
                      <a:pt x="2320603" y="3517681"/>
                      <a:pt x="2350933" y="3542648"/>
                      <a:pt x="2361214" y="3555587"/>
                    </a:cubicBezTo>
                    <a:cubicBezTo>
                      <a:pt x="2374692" y="3572546"/>
                      <a:pt x="2388066" y="3589586"/>
                      <a:pt x="2401077" y="3606915"/>
                    </a:cubicBezTo>
                    <a:cubicBezTo>
                      <a:pt x="2434112" y="3650929"/>
                      <a:pt x="2465609" y="3696376"/>
                      <a:pt x="2494111" y="3743458"/>
                    </a:cubicBezTo>
                    <a:cubicBezTo>
                      <a:pt x="2528595" y="3800435"/>
                      <a:pt x="2577016" y="3902229"/>
                      <a:pt x="2518684" y="3961276"/>
                    </a:cubicBezTo>
                    <a:cubicBezTo>
                      <a:pt x="2484900" y="3995468"/>
                      <a:pt x="2428798" y="3989442"/>
                      <a:pt x="2385715" y="3982707"/>
                    </a:cubicBezTo>
                    <a:cubicBezTo>
                      <a:pt x="2326988" y="3973530"/>
                      <a:pt x="2268647" y="3961727"/>
                      <a:pt x="2210967" y="3947499"/>
                    </a:cubicBezTo>
                    <a:cubicBezTo>
                      <a:pt x="2153214" y="3933263"/>
                      <a:pt x="2094986" y="3923337"/>
                      <a:pt x="2036549" y="3912493"/>
                    </a:cubicBezTo>
                    <a:cubicBezTo>
                      <a:pt x="1986630" y="3903244"/>
                      <a:pt x="1928580" y="3885560"/>
                      <a:pt x="1878677" y="3903865"/>
                    </a:cubicBezTo>
                    <a:cubicBezTo>
                      <a:pt x="2024480" y="4073617"/>
                      <a:pt x="2202658" y="4207010"/>
                      <a:pt x="2359024" y="4366071"/>
                    </a:cubicBezTo>
                    <a:moveTo>
                      <a:pt x="3209616" y="3580901"/>
                    </a:moveTo>
                    <a:cubicBezTo>
                      <a:pt x="3228360" y="3558979"/>
                      <a:pt x="3247562" y="3534632"/>
                      <a:pt x="3264156" y="3510937"/>
                    </a:cubicBezTo>
                    <a:cubicBezTo>
                      <a:pt x="3279438" y="3489104"/>
                      <a:pt x="3278190" y="3479589"/>
                      <a:pt x="3252425" y="3472790"/>
                    </a:cubicBezTo>
                    <a:cubicBezTo>
                      <a:pt x="3236379" y="3468560"/>
                      <a:pt x="3218569" y="3472693"/>
                      <a:pt x="3202208" y="3470783"/>
                    </a:cubicBezTo>
                    <a:cubicBezTo>
                      <a:pt x="3185172" y="3468794"/>
                      <a:pt x="3168175" y="3463315"/>
                      <a:pt x="3151493" y="3459553"/>
                    </a:cubicBezTo>
                    <a:cubicBezTo>
                      <a:pt x="3132757" y="3455339"/>
                      <a:pt x="3111735" y="3448918"/>
                      <a:pt x="3092395" y="3448966"/>
                    </a:cubicBezTo>
                    <a:cubicBezTo>
                      <a:pt x="3070608" y="3449023"/>
                      <a:pt x="3068459" y="3447041"/>
                      <a:pt x="3079408" y="3466642"/>
                    </a:cubicBezTo>
                    <a:cubicBezTo>
                      <a:pt x="3094424" y="3493495"/>
                      <a:pt x="3123498" y="3516972"/>
                      <a:pt x="3144206" y="3539353"/>
                    </a:cubicBezTo>
                    <a:cubicBezTo>
                      <a:pt x="3157233" y="3553436"/>
                      <a:pt x="3188417" y="3605699"/>
                      <a:pt x="3209616" y="3580901"/>
                    </a:cubicBezTo>
                    <a:moveTo>
                      <a:pt x="3185510" y="3888710"/>
                    </a:moveTo>
                    <a:cubicBezTo>
                      <a:pt x="3195381" y="3910407"/>
                      <a:pt x="3266451" y="3894503"/>
                      <a:pt x="3277884" y="3879574"/>
                    </a:cubicBezTo>
                    <a:cubicBezTo>
                      <a:pt x="3302875" y="3846929"/>
                      <a:pt x="3238931" y="3770931"/>
                      <a:pt x="3222128" y="3743434"/>
                    </a:cubicBezTo>
                    <a:cubicBezTo>
                      <a:pt x="3196766" y="3760248"/>
                      <a:pt x="3187990" y="3782468"/>
                      <a:pt x="3186476" y="3811802"/>
                    </a:cubicBezTo>
                    <a:cubicBezTo>
                      <a:pt x="3185429" y="3832121"/>
                      <a:pt x="3177104" y="3870237"/>
                      <a:pt x="3185510" y="3888710"/>
                    </a:cubicBezTo>
                    <a:moveTo>
                      <a:pt x="3158755" y="4966810"/>
                    </a:moveTo>
                    <a:cubicBezTo>
                      <a:pt x="3201218" y="4971007"/>
                      <a:pt x="3256854" y="4946515"/>
                      <a:pt x="3295750" y="4933060"/>
                    </a:cubicBezTo>
                    <a:cubicBezTo>
                      <a:pt x="3349614" y="4914442"/>
                      <a:pt x="3405627" y="4901156"/>
                      <a:pt x="3461198" y="4888749"/>
                    </a:cubicBezTo>
                    <a:cubicBezTo>
                      <a:pt x="3572823" y="4863838"/>
                      <a:pt x="3688200" y="4860366"/>
                      <a:pt x="3800139" y="4836462"/>
                    </a:cubicBezTo>
                    <a:cubicBezTo>
                      <a:pt x="3729004" y="4743900"/>
                      <a:pt x="3642991" y="4664148"/>
                      <a:pt x="3570697" y="4572569"/>
                    </a:cubicBezTo>
                    <a:cubicBezTo>
                      <a:pt x="3544482" y="4539368"/>
                      <a:pt x="3505940" y="4491770"/>
                      <a:pt x="3518106" y="4446226"/>
                    </a:cubicBezTo>
                    <a:cubicBezTo>
                      <a:pt x="3530030" y="4401568"/>
                      <a:pt x="3576156" y="4411437"/>
                      <a:pt x="3610407" y="4421733"/>
                    </a:cubicBezTo>
                    <a:cubicBezTo>
                      <a:pt x="3656357" y="4435543"/>
                      <a:pt x="3700752" y="4454766"/>
                      <a:pt x="3745671" y="4471507"/>
                    </a:cubicBezTo>
                    <a:cubicBezTo>
                      <a:pt x="3766910" y="4479419"/>
                      <a:pt x="3861788" y="4524986"/>
                      <a:pt x="3879332" y="4495443"/>
                    </a:cubicBezTo>
                    <a:cubicBezTo>
                      <a:pt x="3891168" y="4475495"/>
                      <a:pt x="3823818" y="4401214"/>
                      <a:pt x="3814003" y="4388371"/>
                    </a:cubicBezTo>
                    <a:cubicBezTo>
                      <a:pt x="3777313" y="4340402"/>
                      <a:pt x="3737499" y="4294947"/>
                      <a:pt x="3697378" y="4249846"/>
                    </a:cubicBezTo>
                    <a:cubicBezTo>
                      <a:pt x="3622516" y="4165695"/>
                      <a:pt x="3537550" y="4079595"/>
                      <a:pt x="3479644" y="3982497"/>
                    </a:cubicBezTo>
                    <a:cubicBezTo>
                      <a:pt x="3436247" y="3909706"/>
                      <a:pt x="3421714" y="3794819"/>
                      <a:pt x="3538911" y="3799411"/>
                    </a:cubicBezTo>
                    <a:cubicBezTo>
                      <a:pt x="3587299" y="3801313"/>
                      <a:pt x="3636606" y="3816314"/>
                      <a:pt x="3683812" y="3826183"/>
                    </a:cubicBezTo>
                    <a:cubicBezTo>
                      <a:pt x="3727426" y="3835295"/>
                      <a:pt x="3791886" y="3855445"/>
                      <a:pt x="3836386" y="3844190"/>
                    </a:cubicBezTo>
                    <a:cubicBezTo>
                      <a:pt x="3883253" y="3832339"/>
                      <a:pt x="3829357" y="3762391"/>
                      <a:pt x="3814607" y="3739317"/>
                    </a:cubicBezTo>
                    <a:cubicBezTo>
                      <a:pt x="3783440" y="3690551"/>
                      <a:pt x="3746838" y="3644991"/>
                      <a:pt x="3712507" y="3598424"/>
                    </a:cubicBezTo>
                    <a:cubicBezTo>
                      <a:pt x="3675567" y="3548328"/>
                      <a:pt x="3636180" y="3499312"/>
                      <a:pt x="3601647" y="3447540"/>
                    </a:cubicBezTo>
                    <a:cubicBezTo>
                      <a:pt x="3580158" y="3415322"/>
                      <a:pt x="3545311" y="3359119"/>
                      <a:pt x="3564836" y="3318385"/>
                    </a:cubicBezTo>
                    <a:cubicBezTo>
                      <a:pt x="3587243" y="3271641"/>
                      <a:pt x="3664207" y="3300540"/>
                      <a:pt x="3701887" y="3307630"/>
                    </a:cubicBezTo>
                    <a:cubicBezTo>
                      <a:pt x="3773271" y="3321068"/>
                      <a:pt x="3843294" y="3343433"/>
                      <a:pt x="3916618" y="3343433"/>
                    </a:cubicBezTo>
                    <a:cubicBezTo>
                      <a:pt x="3915886" y="3306631"/>
                      <a:pt x="3878173" y="3274276"/>
                      <a:pt x="3856482" y="3248164"/>
                    </a:cubicBezTo>
                    <a:cubicBezTo>
                      <a:pt x="3823914" y="3208961"/>
                      <a:pt x="3790388" y="3170998"/>
                      <a:pt x="3754777" y="3134518"/>
                    </a:cubicBezTo>
                    <a:cubicBezTo>
                      <a:pt x="3729737" y="3108858"/>
                      <a:pt x="3702354" y="3067069"/>
                      <a:pt x="3673055" y="3047290"/>
                    </a:cubicBezTo>
                    <a:cubicBezTo>
                      <a:pt x="3643080" y="3027076"/>
                      <a:pt x="3625367" y="3091005"/>
                      <a:pt x="3613579" y="3114771"/>
                    </a:cubicBezTo>
                    <a:cubicBezTo>
                      <a:pt x="3527687" y="3288101"/>
                      <a:pt x="3433799" y="3458030"/>
                      <a:pt x="3317980" y="3613514"/>
                    </a:cubicBezTo>
                    <a:cubicBezTo>
                      <a:pt x="3294663" y="3644814"/>
                      <a:pt x="3260436" y="3670087"/>
                      <a:pt x="3280001" y="3710056"/>
                    </a:cubicBezTo>
                    <a:cubicBezTo>
                      <a:pt x="3300355" y="3751620"/>
                      <a:pt x="3327190" y="3787995"/>
                      <a:pt x="3335017" y="3834909"/>
                    </a:cubicBezTo>
                    <a:cubicBezTo>
                      <a:pt x="3340798" y="3869552"/>
                      <a:pt x="3337762" y="3917722"/>
                      <a:pt x="3311088" y="3944051"/>
                    </a:cubicBezTo>
                    <a:cubicBezTo>
                      <a:pt x="3285235" y="3969558"/>
                      <a:pt x="3247256" y="3963774"/>
                      <a:pt x="3215324" y="3973748"/>
                    </a:cubicBezTo>
                    <a:cubicBezTo>
                      <a:pt x="3181412" y="3984350"/>
                      <a:pt x="3190977" y="4014417"/>
                      <a:pt x="3190679" y="4044509"/>
                    </a:cubicBezTo>
                    <a:cubicBezTo>
                      <a:pt x="3190156" y="4097150"/>
                      <a:pt x="3189511" y="4149760"/>
                      <a:pt x="3189834" y="4202401"/>
                    </a:cubicBezTo>
                    <a:cubicBezTo>
                      <a:pt x="3190115" y="4249186"/>
                      <a:pt x="3190759" y="4295963"/>
                      <a:pt x="3191323" y="4342739"/>
                    </a:cubicBezTo>
                    <a:cubicBezTo>
                      <a:pt x="3191903" y="4392206"/>
                      <a:pt x="3203956" y="4427269"/>
                      <a:pt x="3217458" y="4473852"/>
                    </a:cubicBezTo>
                    <a:cubicBezTo>
                      <a:pt x="3224487" y="4498102"/>
                      <a:pt x="3226902" y="4523182"/>
                      <a:pt x="3219132" y="4547561"/>
                    </a:cubicBezTo>
                    <a:cubicBezTo>
                      <a:pt x="3212450" y="4568508"/>
                      <a:pt x="3201476" y="4572521"/>
                      <a:pt x="3188594" y="4587345"/>
                    </a:cubicBezTo>
                    <a:cubicBezTo>
                      <a:pt x="3163513" y="4616195"/>
                      <a:pt x="3171533" y="4671028"/>
                      <a:pt x="3168457" y="4707710"/>
                    </a:cubicBezTo>
                    <a:cubicBezTo>
                      <a:pt x="3166251" y="4733998"/>
                      <a:pt x="3129520" y="4963925"/>
                      <a:pt x="3158755" y="4966810"/>
                    </a:cubicBezTo>
                    <a:moveTo>
                      <a:pt x="3263246" y="5529271"/>
                    </a:moveTo>
                    <a:cubicBezTo>
                      <a:pt x="3273922" y="5542686"/>
                      <a:pt x="3312247" y="5538399"/>
                      <a:pt x="3327207" y="5539382"/>
                    </a:cubicBezTo>
                    <a:cubicBezTo>
                      <a:pt x="3355612" y="5541243"/>
                      <a:pt x="3384066" y="5541251"/>
                      <a:pt x="3412479" y="5542790"/>
                    </a:cubicBezTo>
                    <a:cubicBezTo>
                      <a:pt x="3473098" y="5546077"/>
                      <a:pt x="3532936" y="5554513"/>
                      <a:pt x="3593741" y="5555584"/>
                    </a:cubicBezTo>
                    <a:cubicBezTo>
                      <a:pt x="3643716" y="5556462"/>
                      <a:pt x="3695494" y="5558887"/>
                      <a:pt x="3743521" y="5562303"/>
                    </a:cubicBezTo>
                    <a:cubicBezTo>
                      <a:pt x="3767192" y="5563987"/>
                      <a:pt x="3793786" y="5553731"/>
                      <a:pt x="3816805" y="5558541"/>
                    </a:cubicBezTo>
                    <a:cubicBezTo>
                      <a:pt x="3839494" y="5563286"/>
                      <a:pt x="3848157" y="5569908"/>
                      <a:pt x="3872722" y="5567943"/>
                    </a:cubicBezTo>
                    <a:cubicBezTo>
                      <a:pt x="3933905" y="5563044"/>
                      <a:pt x="3996496" y="5569208"/>
                      <a:pt x="4057784" y="5570714"/>
                    </a:cubicBezTo>
                    <a:cubicBezTo>
                      <a:pt x="4114482" y="5572108"/>
                      <a:pt x="4171663" y="5567814"/>
                      <a:pt x="4228450" y="5567065"/>
                    </a:cubicBezTo>
                    <a:cubicBezTo>
                      <a:pt x="4292338" y="5566219"/>
                      <a:pt x="4356362" y="5568555"/>
                      <a:pt x="4420243" y="5569208"/>
                    </a:cubicBezTo>
                    <a:cubicBezTo>
                      <a:pt x="4488591" y="5569908"/>
                      <a:pt x="4558364" y="5565848"/>
                      <a:pt x="4625851" y="5578835"/>
                    </a:cubicBezTo>
                    <a:cubicBezTo>
                      <a:pt x="4619604" y="5550121"/>
                      <a:pt x="4620030" y="5516284"/>
                      <a:pt x="4596834" y="5494813"/>
                    </a:cubicBezTo>
                    <a:cubicBezTo>
                      <a:pt x="4573074" y="5472819"/>
                      <a:pt x="4533687" y="5467816"/>
                      <a:pt x="4503108" y="5464231"/>
                    </a:cubicBezTo>
                    <a:cubicBezTo>
                      <a:pt x="4458591" y="5459002"/>
                      <a:pt x="4414437" y="5457810"/>
                      <a:pt x="4370010" y="5455916"/>
                    </a:cubicBezTo>
                    <a:cubicBezTo>
                      <a:pt x="4342256" y="5454740"/>
                      <a:pt x="4315542" y="5445330"/>
                      <a:pt x="4287950" y="5442188"/>
                    </a:cubicBezTo>
                    <a:cubicBezTo>
                      <a:pt x="4248377" y="5437676"/>
                      <a:pt x="4205785" y="5440286"/>
                      <a:pt x="4165906" y="5439642"/>
                    </a:cubicBezTo>
                    <a:cubicBezTo>
                      <a:pt x="4152227" y="5439424"/>
                      <a:pt x="4143137" y="5434365"/>
                      <a:pt x="4130593" y="5432447"/>
                    </a:cubicBezTo>
                    <a:cubicBezTo>
                      <a:pt x="4115858" y="5430200"/>
                      <a:pt x="4101463" y="5433970"/>
                      <a:pt x="4085400" y="5430046"/>
                    </a:cubicBezTo>
                    <a:cubicBezTo>
                      <a:pt x="4052100" y="5421917"/>
                      <a:pt x="4018131" y="5413402"/>
                      <a:pt x="3985812" y="5402541"/>
                    </a:cubicBezTo>
                    <a:cubicBezTo>
                      <a:pt x="3966086" y="5395911"/>
                      <a:pt x="3966899" y="5390287"/>
                      <a:pt x="3950724" y="5405675"/>
                    </a:cubicBezTo>
                    <a:cubicBezTo>
                      <a:pt x="3940595" y="5415319"/>
                      <a:pt x="3934372" y="5433575"/>
                      <a:pt x="3925821" y="5444919"/>
                    </a:cubicBezTo>
                    <a:cubicBezTo>
                      <a:pt x="3911699" y="5463650"/>
                      <a:pt x="3886418" y="5486064"/>
                      <a:pt x="3864638" y="5463514"/>
                    </a:cubicBezTo>
                    <a:cubicBezTo>
                      <a:pt x="3841555" y="5439618"/>
                      <a:pt x="3866289" y="5412814"/>
                      <a:pt x="3861160" y="5388015"/>
                    </a:cubicBezTo>
                    <a:cubicBezTo>
                      <a:pt x="3857199" y="5368865"/>
                      <a:pt x="3820823" y="5352051"/>
                      <a:pt x="3802659" y="5359277"/>
                    </a:cubicBezTo>
                    <a:cubicBezTo>
                      <a:pt x="3777514" y="5369268"/>
                      <a:pt x="3770067" y="5421200"/>
                      <a:pt x="3743151" y="5427082"/>
                    </a:cubicBezTo>
                    <a:cubicBezTo>
                      <a:pt x="3709295" y="5434470"/>
                      <a:pt x="3718433" y="5383238"/>
                      <a:pt x="3723030" y="5364168"/>
                    </a:cubicBezTo>
                    <a:cubicBezTo>
                      <a:pt x="3735027" y="5314249"/>
                      <a:pt x="3730735" y="5312622"/>
                      <a:pt x="3690881" y="5279388"/>
                    </a:cubicBezTo>
                    <a:cubicBezTo>
                      <a:pt x="3660495" y="5254050"/>
                      <a:pt x="3652009" y="5244157"/>
                      <a:pt x="3614312" y="5263098"/>
                    </a:cubicBezTo>
                    <a:cubicBezTo>
                      <a:pt x="3576325" y="5282176"/>
                      <a:pt x="3534837" y="5290474"/>
                      <a:pt x="3492494" y="5295034"/>
                    </a:cubicBezTo>
                    <a:cubicBezTo>
                      <a:pt x="3442487" y="5300432"/>
                      <a:pt x="3395829" y="5294792"/>
                      <a:pt x="3346892" y="5284786"/>
                    </a:cubicBezTo>
                    <a:cubicBezTo>
                      <a:pt x="3323857" y="5280081"/>
                      <a:pt x="3278971" y="5262405"/>
                      <a:pt x="3263923" y="5286591"/>
                    </a:cubicBezTo>
                    <a:cubicBezTo>
                      <a:pt x="3246958" y="5313855"/>
                      <a:pt x="3264406" y="5380619"/>
                      <a:pt x="3265026" y="5412169"/>
                    </a:cubicBezTo>
                    <a:cubicBezTo>
                      <a:pt x="3265493" y="5435678"/>
                      <a:pt x="3266918" y="5459872"/>
                      <a:pt x="3264679" y="5483333"/>
                    </a:cubicBezTo>
                    <a:cubicBezTo>
                      <a:pt x="3263520" y="5495450"/>
                      <a:pt x="3254623" y="5518427"/>
                      <a:pt x="3263246" y="5529271"/>
                    </a:cubicBezTo>
                    <a:moveTo>
                      <a:pt x="3876732" y="4817191"/>
                    </a:moveTo>
                    <a:cubicBezTo>
                      <a:pt x="3911892" y="4814137"/>
                      <a:pt x="3946336" y="4804816"/>
                      <a:pt x="3981392" y="4800570"/>
                    </a:cubicBezTo>
                    <a:cubicBezTo>
                      <a:pt x="3994170" y="4799031"/>
                      <a:pt x="4021601" y="4799491"/>
                      <a:pt x="4032164" y="4790451"/>
                    </a:cubicBezTo>
                    <a:cubicBezTo>
                      <a:pt x="4045087" y="4779389"/>
                      <a:pt x="4039032" y="4780477"/>
                      <a:pt x="4036399" y="4764396"/>
                    </a:cubicBezTo>
                    <a:cubicBezTo>
                      <a:pt x="4023855" y="4687939"/>
                      <a:pt x="4019064" y="4613899"/>
                      <a:pt x="4020916" y="4536202"/>
                    </a:cubicBezTo>
                    <a:cubicBezTo>
                      <a:pt x="4022301" y="4478057"/>
                      <a:pt x="4033646" y="4387598"/>
                      <a:pt x="3999000" y="4337027"/>
                    </a:cubicBezTo>
                    <a:cubicBezTo>
                      <a:pt x="3958180" y="4277440"/>
                      <a:pt x="3896136" y="4233346"/>
                      <a:pt x="3854727" y="4173567"/>
                    </a:cubicBezTo>
                    <a:cubicBezTo>
                      <a:pt x="3832328" y="4141236"/>
                      <a:pt x="3801081" y="4054442"/>
                      <a:pt x="3871981" y="4056770"/>
                    </a:cubicBezTo>
                    <a:cubicBezTo>
                      <a:pt x="3900194" y="4057689"/>
                      <a:pt x="3930330" y="4075575"/>
                      <a:pt x="3957713" y="4082197"/>
                    </a:cubicBezTo>
                    <a:cubicBezTo>
                      <a:pt x="3996472" y="4091575"/>
                      <a:pt x="3998839" y="4082165"/>
                      <a:pt x="3995409" y="4047030"/>
                    </a:cubicBezTo>
                    <a:cubicBezTo>
                      <a:pt x="3987366" y="3964579"/>
                      <a:pt x="3989757" y="3881774"/>
                      <a:pt x="3981344" y="3799290"/>
                    </a:cubicBezTo>
                    <a:cubicBezTo>
                      <a:pt x="3972696" y="3714495"/>
                      <a:pt x="3963421" y="3629643"/>
                      <a:pt x="3953904" y="3544928"/>
                    </a:cubicBezTo>
                    <a:cubicBezTo>
                      <a:pt x="3949267" y="3503767"/>
                      <a:pt x="3947157" y="3460181"/>
                      <a:pt x="3939170" y="3419632"/>
                    </a:cubicBezTo>
                    <a:cubicBezTo>
                      <a:pt x="3931401" y="3380211"/>
                      <a:pt x="3893124" y="3401425"/>
                      <a:pt x="3859630" y="3399821"/>
                    </a:cubicBezTo>
                    <a:cubicBezTo>
                      <a:pt x="3770936" y="3395567"/>
                      <a:pt x="3684721" y="3341177"/>
                      <a:pt x="3595584" y="3349693"/>
                    </a:cubicBezTo>
                    <a:cubicBezTo>
                      <a:pt x="3669899" y="3489136"/>
                      <a:pt x="3796636" y="3595056"/>
                      <a:pt x="3868737" y="3736344"/>
                    </a:cubicBezTo>
                    <a:cubicBezTo>
                      <a:pt x="3893656" y="3785167"/>
                      <a:pt x="3916852" y="3861552"/>
                      <a:pt x="3855412" y="3894157"/>
                    </a:cubicBezTo>
                    <a:cubicBezTo>
                      <a:pt x="3786926" y="3930492"/>
                      <a:pt x="3682403" y="3884448"/>
                      <a:pt x="3611945" y="3872750"/>
                    </a:cubicBezTo>
                    <a:cubicBezTo>
                      <a:pt x="3587283" y="3868666"/>
                      <a:pt x="3489338" y="3840033"/>
                      <a:pt x="3484789" y="3878180"/>
                    </a:cubicBezTo>
                    <a:cubicBezTo>
                      <a:pt x="3482333" y="3898725"/>
                      <a:pt x="3522204" y="3946758"/>
                      <a:pt x="3532171" y="3961598"/>
                    </a:cubicBezTo>
                    <a:cubicBezTo>
                      <a:pt x="3554876" y="3995428"/>
                      <a:pt x="3581028" y="4026808"/>
                      <a:pt x="3605592" y="4059268"/>
                    </a:cubicBezTo>
                    <a:cubicBezTo>
                      <a:pt x="3654658" y="4124100"/>
                      <a:pt x="3713022" y="4180519"/>
                      <a:pt x="3763907" y="4243981"/>
                    </a:cubicBezTo>
                    <a:cubicBezTo>
                      <a:pt x="3808287" y="4299330"/>
                      <a:pt x="3862746" y="4353567"/>
                      <a:pt x="3898519" y="4414966"/>
                    </a:cubicBezTo>
                    <a:cubicBezTo>
                      <a:pt x="3932093" y="4472595"/>
                      <a:pt x="3938559" y="4576444"/>
                      <a:pt x="3844156" y="4565093"/>
                    </a:cubicBezTo>
                    <a:cubicBezTo>
                      <a:pt x="3747515" y="4553475"/>
                      <a:pt x="3663458" y="4478073"/>
                      <a:pt x="3564949" y="4475858"/>
                    </a:cubicBezTo>
                    <a:cubicBezTo>
                      <a:pt x="3615294" y="4542220"/>
                      <a:pt x="3672757" y="4602636"/>
                      <a:pt x="3728642" y="4664253"/>
                    </a:cubicBezTo>
                    <a:cubicBezTo>
                      <a:pt x="3755534" y="4693901"/>
                      <a:pt x="3781926" y="4723952"/>
                      <a:pt x="3807417" y="4754825"/>
                    </a:cubicBezTo>
                    <a:cubicBezTo>
                      <a:pt x="3823737" y="4774579"/>
                      <a:pt x="3846144" y="4819849"/>
                      <a:pt x="3876732" y="4817191"/>
                    </a:cubicBezTo>
                    <a:moveTo>
                      <a:pt x="4008622" y="4215759"/>
                    </a:moveTo>
                    <a:cubicBezTo>
                      <a:pt x="4006488" y="4188157"/>
                      <a:pt x="4013171" y="4172737"/>
                      <a:pt x="3988115" y="4157615"/>
                    </a:cubicBezTo>
                    <a:cubicBezTo>
                      <a:pt x="3971964" y="4147874"/>
                      <a:pt x="3933816" y="4132728"/>
                      <a:pt x="3916119" y="4139431"/>
                    </a:cubicBezTo>
                    <a:cubicBezTo>
                      <a:pt x="3922802" y="4147197"/>
                      <a:pt x="3999298" y="4238664"/>
                      <a:pt x="4007470" y="4231292"/>
                    </a:cubicBezTo>
                    <a:cubicBezTo>
                      <a:pt x="4009508" y="4226321"/>
                      <a:pt x="4009894" y="4221141"/>
                      <a:pt x="4008622" y="4215759"/>
                    </a:cubicBezTo>
                    <a:moveTo>
                      <a:pt x="3875266" y="2946389"/>
                    </a:moveTo>
                    <a:cubicBezTo>
                      <a:pt x="3870669" y="2893304"/>
                      <a:pt x="3859985" y="2840816"/>
                      <a:pt x="3857682" y="2787537"/>
                    </a:cubicBezTo>
                    <a:cubicBezTo>
                      <a:pt x="3856128" y="2751517"/>
                      <a:pt x="3861265" y="2703588"/>
                      <a:pt x="3836869" y="2673545"/>
                    </a:cubicBezTo>
                    <a:cubicBezTo>
                      <a:pt x="3807353" y="2728781"/>
                      <a:pt x="3787506" y="2788529"/>
                      <a:pt x="3758014" y="2843797"/>
                    </a:cubicBezTo>
                    <a:cubicBezTo>
                      <a:pt x="3745389" y="2867443"/>
                      <a:pt x="3731323" y="2890283"/>
                      <a:pt x="3718264" y="2913679"/>
                    </a:cubicBezTo>
                    <a:cubicBezTo>
                      <a:pt x="3709351" y="2929672"/>
                      <a:pt x="3683200" y="2964017"/>
                      <a:pt x="3685261" y="2983087"/>
                    </a:cubicBezTo>
                    <a:cubicBezTo>
                      <a:pt x="3688763" y="3015643"/>
                      <a:pt x="3753481" y="3062307"/>
                      <a:pt x="3774438" y="3085550"/>
                    </a:cubicBezTo>
                    <a:cubicBezTo>
                      <a:pt x="3819092" y="3135090"/>
                      <a:pt x="3862811" y="3185500"/>
                      <a:pt x="3908430" y="3234170"/>
                    </a:cubicBezTo>
                    <a:cubicBezTo>
                      <a:pt x="3902271" y="3137716"/>
                      <a:pt x="3883600" y="3042625"/>
                      <a:pt x="3875266" y="2946389"/>
                    </a:cubicBezTo>
                    <a:moveTo>
                      <a:pt x="3876539" y="2083852"/>
                    </a:moveTo>
                    <a:cubicBezTo>
                      <a:pt x="3864212" y="2066538"/>
                      <a:pt x="3778255" y="2074724"/>
                      <a:pt x="3759696" y="2073072"/>
                    </a:cubicBezTo>
                    <a:cubicBezTo>
                      <a:pt x="3701308" y="2067908"/>
                      <a:pt x="3637862" y="2063308"/>
                      <a:pt x="3581350" y="2047622"/>
                    </a:cubicBezTo>
                    <a:cubicBezTo>
                      <a:pt x="3671066" y="2158649"/>
                      <a:pt x="3751693" y="2278845"/>
                      <a:pt x="3804406" y="2412149"/>
                    </a:cubicBezTo>
                    <a:cubicBezTo>
                      <a:pt x="3824406" y="2357687"/>
                      <a:pt x="3837570" y="2300985"/>
                      <a:pt x="3849792" y="2244347"/>
                    </a:cubicBezTo>
                    <a:cubicBezTo>
                      <a:pt x="3855999" y="2215537"/>
                      <a:pt x="3861337" y="2186613"/>
                      <a:pt x="3865967" y="2157505"/>
                    </a:cubicBezTo>
                    <a:cubicBezTo>
                      <a:pt x="3868060" y="2144341"/>
                      <a:pt x="3884517" y="2095067"/>
                      <a:pt x="3876539" y="2083852"/>
                    </a:cubicBezTo>
                    <a:moveTo>
                      <a:pt x="3602565" y="2896342"/>
                    </a:moveTo>
                    <a:cubicBezTo>
                      <a:pt x="3626598" y="2908338"/>
                      <a:pt x="3699480" y="2728918"/>
                      <a:pt x="3702708" y="2709034"/>
                    </a:cubicBezTo>
                    <a:cubicBezTo>
                      <a:pt x="3668144" y="2716930"/>
                      <a:pt x="3530545" y="2723375"/>
                      <a:pt x="3522462" y="2766985"/>
                    </a:cubicBezTo>
                    <a:cubicBezTo>
                      <a:pt x="3518685" y="2787360"/>
                      <a:pt x="3542204" y="2811949"/>
                      <a:pt x="3552485" y="2826684"/>
                    </a:cubicBezTo>
                    <a:cubicBezTo>
                      <a:pt x="3565069" y="2844723"/>
                      <a:pt x="3582686" y="2886432"/>
                      <a:pt x="3602565" y="2896342"/>
                    </a:cubicBezTo>
                    <a:moveTo>
                      <a:pt x="3384203" y="2713715"/>
                    </a:moveTo>
                    <a:cubicBezTo>
                      <a:pt x="3333310" y="2777491"/>
                      <a:pt x="3238327" y="2764600"/>
                      <a:pt x="3167282" y="2755537"/>
                    </a:cubicBezTo>
                    <a:cubicBezTo>
                      <a:pt x="3119166" y="2749389"/>
                      <a:pt x="3071502" y="2741124"/>
                      <a:pt x="3023532" y="2734050"/>
                    </a:cubicBezTo>
                    <a:cubicBezTo>
                      <a:pt x="2976197" y="2727065"/>
                      <a:pt x="2918783" y="2714150"/>
                      <a:pt x="2872865" y="2733647"/>
                    </a:cubicBezTo>
                    <a:cubicBezTo>
                      <a:pt x="2947317" y="2838318"/>
                      <a:pt x="3043153" y="2924870"/>
                      <a:pt x="3133643" y="3015136"/>
                    </a:cubicBezTo>
                    <a:cubicBezTo>
                      <a:pt x="3180027" y="3061421"/>
                      <a:pt x="3224841" y="3109237"/>
                      <a:pt x="3269438" y="3157238"/>
                    </a:cubicBezTo>
                    <a:cubicBezTo>
                      <a:pt x="3313181" y="3204328"/>
                      <a:pt x="3348068" y="3263592"/>
                      <a:pt x="3394468" y="3307227"/>
                    </a:cubicBezTo>
                    <a:cubicBezTo>
                      <a:pt x="3433848" y="3235282"/>
                      <a:pt x="3471118" y="3162257"/>
                      <a:pt x="3509088" y="3089570"/>
                    </a:cubicBezTo>
                    <a:cubicBezTo>
                      <a:pt x="3525030" y="3059036"/>
                      <a:pt x="3545553" y="3031547"/>
                      <a:pt x="3561921" y="3001367"/>
                    </a:cubicBezTo>
                    <a:cubicBezTo>
                      <a:pt x="3579957" y="2968118"/>
                      <a:pt x="3582726" y="2952818"/>
                      <a:pt x="3559715" y="2922687"/>
                    </a:cubicBezTo>
                    <a:cubicBezTo>
                      <a:pt x="3525465" y="2877828"/>
                      <a:pt x="3477317" y="2817073"/>
                      <a:pt x="3484201" y="2756826"/>
                    </a:cubicBezTo>
                    <a:cubicBezTo>
                      <a:pt x="3492236" y="2686484"/>
                      <a:pt x="3575802" y="2678758"/>
                      <a:pt x="3630512" y="2663587"/>
                    </a:cubicBezTo>
                    <a:cubicBezTo>
                      <a:pt x="3658007" y="2655965"/>
                      <a:pt x="3689569" y="2650181"/>
                      <a:pt x="3714705" y="2636299"/>
                    </a:cubicBezTo>
                    <a:cubicBezTo>
                      <a:pt x="3746637" y="2618648"/>
                      <a:pt x="3748078" y="2589515"/>
                      <a:pt x="3758642" y="2557901"/>
                    </a:cubicBezTo>
                    <a:cubicBezTo>
                      <a:pt x="3771427" y="2519632"/>
                      <a:pt x="3783150" y="2494778"/>
                      <a:pt x="3769656" y="2454527"/>
                    </a:cubicBezTo>
                    <a:cubicBezTo>
                      <a:pt x="3758416" y="2421036"/>
                      <a:pt x="3741605" y="2387786"/>
                      <a:pt x="3726074" y="2356140"/>
                    </a:cubicBezTo>
                    <a:cubicBezTo>
                      <a:pt x="3693417" y="2289609"/>
                      <a:pt x="3652596" y="2228355"/>
                      <a:pt x="3609304" y="2168373"/>
                    </a:cubicBezTo>
                    <a:cubicBezTo>
                      <a:pt x="3580850" y="2128953"/>
                      <a:pt x="3547292" y="2050296"/>
                      <a:pt x="3496399" y="2039766"/>
                    </a:cubicBezTo>
                    <a:cubicBezTo>
                      <a:pt x="3460288" y="2032298"/>
                      <a:pt x="3414726" y="2035367"/>
                      <a:pt x="3377681" y="2033321"/>
                    </a:cubicBezTo>
                    <a:cubicBezTo>
                      <a:pt x="3334501" y="2030936"/>
                      <a:pt x="3291265" y="2029591"/>
                      <a:pt x="3248061" y="2027722"/>
                    </a:cubicBezTo>
                    <a:cubicBezTo>
                      <a:pt x="3158522" y="2023846"/>
                      <a:pt x="3062637" y="2015379"/>
                      <a:pt x="2973532" y="2027190"/>
                    </a:cubicBezTo>
                    <a:cubicBezTo>
                      <a:pt x="3078466" y="2140659"/>
                      <a:pt x="3184536" y="2251292"/>
                      <a:pt x="3277876" y="2374872"/>
                    </a:cubicBezTo>
                    <a:cubicBezTo>
                      <a:pt x="3337996" y="2454463"/>
                      <a:pt x="3466239" y="2610889"/>
                      <a:pt x="3384203" y="2713715"/>
                    </a:cubicBezTo>
                    <a:moveTo>
                      <a:pt x="3785783" y="1855311"/>
                    </a:moveTo>
                    <a:cubicBezTo>
                      <a:pt x="3737128" y="1765053"/>
                      <a:pt x="3691936" y="1675802"/>
                      <a:pt x="3626043" y="1596985"/>
                    </a:cubicBezTo>
                    <a:cubicBezTo>
                      <a:pt x="3569055" y="1528818"/>
                      <a:pt x="3517365" y="1457695"/>
                      <a:pt x="3458219" y="1391131"/>
                    </a:cubicBezTo>
                    <a:cubicBezTo>
                      <a:pt x="3334147" y="1251479"/>
                      <a:pt x="3173119" y="1148274"/>
                      <a:pt x="3022992" y="1039768"/>
                    </a:cubicBezTo>
                    <a:cubicBezTo>
                      <a:pt x="2989031" y="1015211"/>
                      <a:pt x="2945570" y="1001829"/>
                      <a:pt x="2908300" y="980415"/>
                    </a:cubicBezTo>
                    <a:cubicBezTo>
                      <a:pt x="2862181" y="953925"/>
                      <a:pt x="2812770" y="931818"/>
                      <a:pt x="2762859" y="913505"/>
                    </a:cubicBezTo>
                    <a:cubicBezTo>
                      <a:pt x="2672321" y="880296"/>
                      <a:pt x="2568361" y="863345"/>
                      <a:pt x="2471937" y="870088"/>
                    </a:cubicBezTo>
                    <a:cubicBezTo>
                      <a:pt x="2365377" y="877533"/>
                      <a:pt x="2284984" y="915189"/>
                      <a:pt x="2218825" y="998317"/>
                    </a:cubicBezTo>
                    <a:cubicBezTo>
                      <a:pt x="2153963" y="1079793"/>
                      <a:pt x="2143915" y="1169737"/>
                      <a:pt x="2142160" y="1272144"/>
                    </a:cubicBezTo>
                    <a:cubicBezTo>
                      <a:pt x="2141330" y="1320805"/>
                      <a:pt x="2140726" y="1369749"/>
                      <a:pt x="2141202" y="1418419"/>
                    </a:cubicBezTo>
                    <a:cubicBezTo>
                      <a:pt x="2141668" y="1466589"/>
                      <a:pt x="2147925" y="1497035"/>
                      <a:pt x="2177417" y="1534144"/>
                    </a:cubicBezTo>
                    <a:cubicBezTo>
                      <a:pt x="2201700" y="1564678"/>
                      <a:pt x="2252859" y="1580098"/>
                      <a:pt x="2287761" y="1594213"/>
                    </a:cubicBezTo>
                    <a:cubicBezTo>
                      <a:pt x="2335249" y="1613412"/>
                      <a:pt x="2379692" y="1634819"/>
                      <a:pt x="2423991" y="1660648"/>
                    </a:cubicBezTo>
                    <a:cubicBezTo>
                      <a:pt x="2443153" y="1671822"/>
                      <a:pt x="2488668" y="1713878"/>
                      <a:pt x="2512307" y="1709414"/>
                    </a:cubicBezTo>
                    <a:cubicBezTo>
                      <a:pt x="2547137" y="1702832"/>
                      <a:pt x="2555672" y="1641006"/>
                      <a:pt x="2559134" y="1613573"/>
                    </a:cubicBezTo>
                    <a:cubicBezTo>
                      <a:pt x="2572105" y="1510941"/>
                      <a:pt x="2570720" y="1405988"/>
                      <a:pt x="2564432" y="1302855"/>
                    </a:cubicBezTo>
                    <a:cubicBezTo>
                      <a:pt x="2561219" y="1250045"/>
                      <a:pt x="2536655" y="1170695"/>
                      <a:pt x="2550576" y="1117256"/>
                    </a:cubicBezTo>
                    <a:cubicBezTo>
                      <a:pt x="2556348" y="1095052"/>
                      <a:pt x="2569545" y="1087181"/>
                      <a:pt x="2585841" y="1106782"/>
                    </a:cubicBezTo>
                    <a:cubicBezTo>
                      <a:pt x="2605993" y="1131033"/>
                      <a:pt x="2610953" y="1187944"/>
                      <a:pt x="2616154" y="1217190"/>
                    </a:cubicBezTo>
                    <a:cubicBezTo>
                      <a:pt x="2634503" y="1320193"/>
                      <a:pt x="2633288" y="1423744"/>
                      <a:pt x="2633884" y="1527900"/>
                    </a:cubicBezTo>
                    <a:cubicBezTo>
                      <a:pt x="2634125" y="1569286"/>
                      <a:pt x="2657225" y="1590749"/>
                      <a:pt x="2672369" y="1627624"/>
                    </a:cubicBezTo>
                    <a:cubicBezTo>
                      <a:pt x="2691733" y="1674771"/>
                      <a:pt x="2707586" y="1723973"/>
                      <a:pt x="2717127" y="1774068"/>
                    </a:cubicBezTo>
                    <a:cubicBezTo>
                      <a:pt x="2722674" y="1803145"/>
                      <a:pt x="2726587" y="1832769"/>
                      <a:pt x="2726169" y="1862433"/>
                    </a:cubicBezTo>
                    <a:cubicBezTo>
                      <a:pt x="2725943" y="1878723"/>
                      <a:pt x="2717916" y="1904633"/>
                      <a:pt x="2724172" y="1920110"/>
                    </a:cubicBezTo>
                    <a:cubicBezTo>
                      <a:pt x="2736314" y="1950137"/>
                      <a:pt x="2811691" y="1933347"/>
                      <a:pt x="2836956" y="1932783"/>
                    </a:cubicBezTo>
                    <a:cubicBezTo>
                      <a:pt x="2949579" y="1930277"/>
                      <a:pt x="3061880" y="1924275"/>
                      <a:pt x="3174673" y="1922825"/>
                    </a:cubicBezTo>
                    <a:cubicBezTo>
                      <a:pt x="3403027" y="1919892"/>
                      <a:pt x="3632999" y="1953819"/>
                      <a:pt x="3856627" y="1996897"/>
                    </a:cubicBezTo>
                    <a:cubicBezTo>
                      <a:pt x="3833463" y="1949484"/>
                      <a:pt x="3810831" y="1901781"/>
                      <a:pt x="3785783" y="1855311"/>
                    </a:cubicBezTo>
                    <a:moveTo>
                      <a:pt x="3687644" y="1373447"/>
                    </a:moveTo>
                    <a:cubicBezTo>
                      <a:pt x="3705534" y="1376372"/>
                      <a:pt x="3765638" y="1409234"/>
                      <a:pt x="3776025" y="1388400"/>
                    </a:cubicBezTo>
                    <a:cubicBezTo>
                      <a:pt x="3784889" y="1370595"/>
                      <a:pt x="3741025" y="1306827"/>
                      <a:pt x="3734471" y="1289844"/>
                    </a:cubicBezTo>
                    <a:cubicBezTo>
                      <a:pt x="3719254" y="1250407"/>
                      <a:pt x="3715567" y="1206378"/>
                      <a:pt x="3706605" y="1165209"/>
                    </a:cubicBezTo>
                    <a:cubicBezTo>
                      <a:pt x="3700961" y="1139267"/>
                      <a:pt x="3700422" y="1087995"/>
                      <a:pt x="3686388" y="1064880"/>
                    </a:cubicBezTo>
                    <a:cubicBezTo>
                      <a:pt x="3670704" y="1039035"/>
                      <a:pt x="3634135" y="1052014"/>
                      <a:pt x="3608169" y="1052787"/>
                    </a:cubicBezTo>
                    <a:cubicBezTo>
                      <a:pt x="3563894" y="1054109"/>
                      <a:pt x="3519177" y="1054084"/>
                      <a:pt x="3474870" y="1053931"/>
                    </a:cubicBezTo>
                    <a:cubicBezTo>
                      <a:pt x="3429814" y="1053770"/>
                      <a:pt x="3384782" y="1052594"/>
                      <a:pt x="3339719" y="1052731"/>
                    </a:cubicBezTo>
                    <a:cubicBezTo>
                      <a:pt x="3293664" y="1052868"/>
                      <a:pt x="3248166" y="1045222"/>
                      <a:pt x="3202458" y="1045222"/>
                    </a:cubicBezTo>
                    <a:cubicBezTo>
                      <a:pt x="3207587" y="1061778"/>
                      <a:pt x="3229020" y="1069859"/>
                      <a:pt x="3242482" y="1077650"/>
                    </a:cubicBezTo>
                    <a:cubicBezTo>
                      <a:pt x="3263214" y="1089662"/>
                      <a:pt x="3280670" y="1103930"/>
                      <a:pt x="3298850" y="1119609"/>
                    </a:cubicBezTo>
                    <a:cubicBezTo>
                      <a:pt x="3341442" y="1156322"/>
                      <a:pt x="3383913" y="1185672"/>
                      <a:pt x="3419629" y="1229476"/>
                    </a:cubicBezTo>
                    <a:cubicBezTo>
                      <a:pt x="3451907" y="1269074"/>
                      <a:pt x="3496987" y="1311419"/>
                      <a:pt x="3537051" y="1343259"/>
                    </a:cubicBezTo>
                    <a:cubicBezTo>
                      <a:pt x="3558508" y="1360299"/>
                      <a:pt x="3573177" y="1358929"/>
                      <a:pt x="3599175" y="1358704"/>
                    </a:cubicBezTo>
                    <a:cubicBezTo>
                      <a:pt x="3630270" y="1358438"/>
                      <a:pt x="3657298" y="1368484"/>
                      <a:pt x="3687644" y="1373447"/>
                    </a:cubicBezTo>
                    <a:moveTo>
                      <a:pt x="3797973" y="1285220"/>
                    </a:moveTo>
                    <a:cubicBezTo>
                      <a:pt x="3809156" y="1319500"/>
                      <a:pt x="3810211" y="1329571"/>
                      <a:pt x="3846491" y="1327138"/>
                    </a:cubicBezTo>
                    <a:cubicBezTo>
                      <a:pt x="3893124" y="1323996"/>
                      <a:pt x="3939871" y="1321071"/>
                      <a:pt x="3986585" y="1317688"/>
                    </a:cubicBezTo>
                    <a:cubicBezTo>
                      <a:pt x="4093154" y="1309977"/>
                      <a:pt x="4199811" y="1294050"/>
                      <a:pt x="4306396" y="1288676"/>
                    </a:cubicBezTo>
                    <a:cubicBezTo>
                      <a:pt x="4397264" y="1284092"/>
                      <a:pt x="4495386" y="1273119"/>
                      <a:pt x="4585683" y="1282585"/>
                    </a:cubicBezTo>
                    <a:cubicBezTo>
                      <a:pt x="4627832" y="1287000"/>
                      <a:pt x="4672751" y="1278500"/>
                      <a:pt x="4715729" y="1280184"/>
                    </a:cubicBezTo>
                    <a:cubicBezTo>
                      <a:pt x="4767613" y="1282222"/>
                      <a:pt x="4819987" y="1282005"/>
                      <a:pt x="4869632" y="1297981"/>
                    </a:cubicBezTo>
                    <a:cubicBezTo>
                      <a:pt x="4911000" y="1311307"/>
                      <a:pt x="4945565" y="1318509"/>
                      <a:pt x="4975122" y="1352975"/>
                    </a:cubicBezTo>
                    <a:cubicBezTo>
                      <a:pt x="5004912" y="1387683"/>
                      <a:pt x="5025242" y="1431430"/>
                      <a:pt x="5045040" y="1472269"/>
                    </a:cubicBezTo>
                    <a:cubicBezTo>
                      <a:pt x="5083429" y="1551449"/>
                      <a:pt x="5113477" y="1654831"/>
                      <a:pt x="5181004" y="1714796"/>
                    </a:cubicBezTo>
                    <a:cubicBezTo>
                      <a:pt x="5198057" y="1729943"/>
                      <a:pt x="5227187" y="1755659"/>
                      <a:pt x="5252002" y="1752807"/>
                    </a:cubicBezTo>
                    <a:cubicBezTo>
                      <a:pt x="5292830" y="1748110"/>
                      <a:pt x="5280310" y="1694026"/>
                      <a:pt x="5276720" y="1666594"/>
                    </a:cubicBezTo>
                    <a:cubicBezTo>
                      <a:pt x="5264634" y="1574145"/>
                      <a:pt x="5228346" y="1494247"/>
                      <a:pt x="5201262" y="1405955"/>
                    </a:cubicBezTo>
                    <a:cubicBezTo>
                      <a:pt x="5193170" y="1379562"/>
                      <a:pt x="5177131" y="1309848"/>
                      <a:pt x="5219055" y="1300132"/>
                    </a:cubicBezTo>
                    <a:cubicBezTo>
                      <a:pt x="5249232" y="1293139"/>
                      <a:pt x="5296630" y="1359525"/>
                      <a:pt x="5313965" y="1377355"/>
                    </a:cubicBezTo>
                    <a:cubicBezTo>
                      <a:pt x="5352145" y="1416622"/>
                      <a:pt x="5389512" y="1454722"/>
                      <a:pt x="5432192" y="1489293"/>
                    </a:cubicBezTo>
                    <a:cubicBezTo>
                      <a:pt x="5467425" y="1517829"/>
                      <a:pt x="5502843" y="1549362"/>
                      <a:pt x="5551538" y="1543239"/>
                    </a:cubicBezTo>
                    <a:cubicBezTo>
                      <a:pt x="5528238" y="1480374"/>
                      <a:pt x="5502521" y="1419507"/>
                      <a:pt x="5464350" y="1364037"/>
                    </a:cubicBezTo>
                    <a:cubicBezTo>
                      <a:pt x="5431580" y="1316423"/>
                      <a:pt x="5376355" y="1273570"/>
                      <a:pt x="5355881" y="1218801"/>
                    </a:cubicBezTo>
                    <a:cubicBezTo>
                      <a:pt x="5340454" y="1177559"/>
                      <a:pt x="5354110" y="1121292"/>
                      <a:pt x="5402080" y="1157579"/>
                    </a:cubicBezTo>
                    <a:cubicBezTo>
                      <a:pt x="5443738" y="1189088"/>
                      <a:pt x="5479800" y="1227639"/>
                      <a:pt x="5522384" y="1258584"/>
                    </a:cubicBezTo>
                    <a:cubicBezTo>
                      <a:pt x="5578269" y="1299182"/>
                      <a:pt x="5641698" y="1332834"/>
                      <a:pt x="5707945" y="1352911"/>
                    </a:cubicBezTo>
                    <a:cubicBezTo>
                      <a:pt x="5729861" y="1359549"/>
                      <a:pt x="5768749" y="1372416"/>
                      <a:pt x="5789755" y="1356569"/>
                    </a:cubicBezTo>
                    <a:cubicBezTo>
                      <a:pt x="5821084" y="1332939"/>
                      <a:pt x="5789127" y="1283632"/>
                      <a:pt x="5771543" y="1261912"/>
                    </a:cubicBezTo>
                    <a:cubicBezTo>
                      <a:pt x="5606618" y="1058217"/>
                      <a:pt x="5332355" y="985168"/>
                      <a:pt x="5082101" y="969813"/>
                    </a:cubicBezTo>
                    <a:cubicBezTo>
                      <a:pt x="5016868" y="965808"/>
                      <a:pt x="4949027" y="972238"/>
                      <a:pt x="4883537" y="973164"/>
                    </a:cubicBezTo>
                    <a:cubicBezTo>
                      <a:pt x="4821396" y="974026"/>
                      <a:pt x="4763723" y="981640"/>
                      <a:pt x="4702316" y="990727"/>
                    </a:cubicBezTo>
                    <a:cubicBezTo>
                      <a:pt x="4574837" y="1009588"/>
                      <a:pt x="4447086" y="1024928"/>
                      <a:pt x="4320155" y="1043772"/>
                    </a:cubicBezTo>
                    <a:cubicBezTo>
                      <a:pt x="4286178" y="1048815"/>
                      <a:pt x="4245865" y="1058806"/>
                      <a:pt x="4212033" y="1057492"/>
                    </a:cubicBezTo>
                    <a:cubicBezTo>
                      <a:pt x="4198096" y="1056953"/>
                      <a:pt x="4190857" y="1053214"/>
                      <a:pt x="4176961" y="1056936"/>
                    </a:cubicBezTo>
                    <a:cubicBezTo>
                      <a:pt x="4165101" y="1060119"/>
                      <a:pt x="4156567" y="1066475"/>
                      <a:pt x="4143346" y="1068610"/>
                    </a:cubicBezTo>
                    <a:cubicBezTo>
                      <a:pt x="4068130" y="1080744"/>
                      <a:pt x="3991577" y="1085473"/>
                      <a:pt x="3915362" y="1086448"/>
                    </a:cubicBezTo>
                    <a:cubicBezTo>
                      <a:pt x="3878696" y="1086907"/>
                      <a:pt x="3841668" y="1086214"/>
                      <a:pt x="3805275" y="1081412"/>
                    </a:cubicBezTo>
                    <a:cubicBezTo>
                      <a:pt x="3783851" y="1078584"/>
                      <a:pt x="3761910" y="1069674"/>
                      <a:pt x="3755872" y="1095133"/>
                    </a:cubicBezTo>
                    <a:cubicBezTo>
                      <a:pt x="3751315" y="1114331"/>
                      <a:pt x="3766508" y="1150699"/>
                      <a:pt x="3771725" y="1169189"/>
                    </a:cubicBezTo>
                    <a:cubicBezTo>
                      <a:pt x="3782385" y="1206982"/>
                      <a:pt x="3786041" y="1248610"/>
                      <a:pt x="3797973" y="1285220"/>
                    </a:cubicBezTo>
                    <a:moveTo>
                      <a:pt x="2434466" y="626780"/>
                    </a:moveTo>
                    <a:cubicBezTo>
                      <a:pt x="2447284" y="627263"/>
                      <a:pt x="2468411" y="629189"/>
                      <a:pt x="2472573" y="613164"/>
                    </a:cubicBezTo>
                    <a:cubicBezTo>
                      <a:pt x="2480424" y="582976"/>
                      <a:pt x="2440086" y="601401"/>
                      <a:pt x="2432606" y="582396"/>
                    </a:cubicBezTo>
                    <a:cubicBezTo>
                      <a:pt x="2424281" y="561239"/>
                      <a:pt x="2452687" y="555761"/>
                      <a:pt x="2465214" y="552345"/>
                    </a:cubicBezTo>
                    <a:cubicBezTo>
                      <a:pt x="2490753" y="545368"/>
                      <a:pt x="2484184" y="546858"/>
                      <a:pt x="2484876" y="520336"/>
                    </a:cubicBezTo>
                    <a:cubicBezTo>
                      <a:pt x="2485520" y="495868"/>
                      <a:pt x="2493419" y="473584"/>
                      <a:pt x="2503346" y="451420"/>
                    </a:cubicBezTo>
                    <a:cubicBezTo>
                      <a:pt x="2517138" y="420628"/>
                      <a:pt x="2517847" y="422183"/>
                      <a:pt x="2486905" y="418646"/>
                    </a:cubicBezTo>
                    <a:cubicBezTo>
                      <a:pt x="2434844" y="412700"/>
                      <a:pt x="2423484" y="366705"/>
                      <a:pt x="2404225" y="324626"/>
                    </a:cubicBezTo>
                    <a:cubicBezTo>
                      <a:pt x="2392341" y="298659"/>
                      <a:pt x="2379177" y="273330"/>
                      <a:pt x="2371786" y="245591"/>
                    </a:cubicBezTo>
                    <a:cubicBezTo>
                      <a:pt x="2367285" y="228761"/>
                      <a:pt x="2367913" y="202013"/>
                      <a:pt x="2351472" y="192530"/>
                    </a:cubicBezTo>
                    <a:cubicBezTo>
                      <a:pt x="2329266" y="179720"/>
                      <a:pt x="2277560" y="192965"/>
                      <a:pt x="2254163" y="196043"/>
                    </a:cubicBezTo>
                    <a:cubicBezTo>
                      <a:pt x="2215065" y="201183"/>
                      <a:pt x="2173947" y="207016"/>
                      <a:pt x="2136548" y="220140"/>
                    </a:cubicBezTo>
                    <a:cubicBezTo>
                      <a:pt x="2104479" y="231395"/>
                      <a:pt x="2092273" y="257498"/>
                      <a:pt x="2063360" y="262123"/>
                    </a:cubicBezTo>
                    <a:cubicBezTo>
                      <a:pt x="2044673" y="265104"/>
                      <a:pt x="1932195" y="258054"/>
                      <a:pt x="1946969" y="292528"/>
                    </a:cubicBezTo>
                    <a:cubicBezTo>
                      <a:pt x="1956172" y="314007"/>
                      <a:pt x="1999601" y="301737"/>
                      <a:pt x="2015607" y="301092"/>
                    </a:cubicBezTo>
                    <a:cubicBezTo>
                      <a:pt x="2036050" y="300279"/>
                      <a:pt x="2060969" y="297233"/>
                      <a:pt x="2081235" y="301229"/>
                    </a:cubicBezTo>
                    <a:cubicBezTo>
                      <a:pt x="2101484" y="305234"/>
                      <a:pt x="2103384" y="312815"/>
                      <a:pt x="2111290" y="332980"/>
                    </a:cubicBezTo>
                    <a:cubicBezTo>
                      <a:pt x="2092313" y="332038"/>
                      <a:pt x="2021324" y="321427"/>
                      <a:pt x="2005817" y="335389"/>
                    </a:cubicBezTo>
                    <a:cubicBezTo>
                      <a:pt x="1992057" y="347772"/>
                      <a:pt x="2002218" y="361348"/>
                      <a:pt x="2016058" y="365900"/>
                    </a:cubicBezTo>
                    <a:cubicBezTo>
                      <a:pt x="2043063" y="374786"/>
                      <a:pt x="2079560" y="357545"/>
                      <a:pt x="2107901" y="364957"/>
                    </a:cubicBezTo>
                    <a:cubicBezTo>
                      <a:pt x="2128070" y="370234"/>
                      <a:pt x="2126669" y="370951"/>
                      <a:pt x="2134978" y="391213"/>
                    </a:cubicBezTo>
                    <a:cubicBezTo>
                      <a:pt x="2139310" y="401784"/>
                      <a:pt x="2144245" y="412596"/>
                      <a:pt x="2146081" y="423963"/>
                    </a:cubicBezTo>
                    <a:cubicBezTo>
                      <a:pt x="2156499" y="488174"/>
                      <a:pt x="2097627" y="438328"/>
                      <a:pt x="2073151" y="424108"/>
                    </a:cubicBezTo>
                    <a:cubicBezTo>
                      <a:pt x="2028377" y="398094"/>
                      <a:pt x="1979835" y="402952"/>
                      <a:pt x="1988531" y="465455"/>
                    </a:cubicBezTo>
                    <a:cubicBezTo>
                      <a:pt x="1991405" y="486136"/>
                      <a:pt x="2002548" y="504231"/>
                      <a:pt x="2016863" y="519144"/>
                    </a:cubicBezTo>
                    <a:cubicBezTo>
                      <a:pt x="2037040" y="540163"/>
                      <a:pt x="2042266" y="544127"/>
                      <a:pt x="2043304" y="575886"/>
                    </a:cubicBezTo>
                    <a:cubicBezTo>
                      <a:pt x="2044198" y="603214"/>
                      <a:pt x="2041267" y="632451"/>
                      <a:pt x="2050937" y="658692"/>
                    </a:cubicBezTo>
                    <a:cubicBezTo>
                      <a:pt x="2061597" y="687591"/>
                      <a:pt x="2084310" y="712220"/>
                      <a:pt x="2102047" y="736889"/>
                    </a:cubicBezTo>
                    <a:cubicBezTo>
                      <a:pt x="2123351" y="766521"/>
                      <a:pt x="2145396" y="795790"/>
                      <a:pt x="2165944" y="825954"/>
                    </a:cubicBezTo>
                    <a:cubicBezTo>
                      <a:pt x="2174800" y="838950"/>
                      <a:pt x="2187441" y="871659"/>
                      <a:pt x="2204502" y="875994"/>
                    </a:cubicBezTo>
                    <a:cubicBezTo>
                      <a:pt x="2220564" y="880062"/>
                      <a:pt x="2245467" y="854281"/>
                      <a:pt x="2258768" y="846901"/>
                    </a:cubicBezTo>
                    <a:cubicBezTo>
                      <a:pt x="2291014" y="829016"/>
                      <a:pt x="2326432" y="817374"/>
                      <a:pt x="2359580" y="801366"/>
                    </a:cubicBezTo>
                    <a:cubicBezTo>
                      <a:pt x="2331803" y="776664"/>
                      <a:pt x="2307077" y="748643"/>
                      <a:pt x="2279879" y="723829"/>
                    </a:cubicBezTo>
                    <a:cubicBezTo>
                      <a:pt x="2258631" y="704453"/>
                      <a:pt x="2247641" y="700763"/>
                      <a:pt x="2254646" y="668045"/>
                    </a:cubicBezTo>
                    <a:cubicBezTo>
                      <a:pt x="2270362" y="594650"/>
                      <a:pt x="2380755" y="624766"/>
                      <a:pt x="2434466" y="626780"/>
                    </a:cubicBezTo>
                    <a:moveTo>
                      <a:pt x="2016839" y="2169107"/>
                    </a:moveTo>
                    <a:cubicBezTo>
                      <a:pt x="1929063" y="2254128"/>
                      <a:pt x="1798541" y="2307277"/>
                      <a:pt x="1679807" y="2328675"/>
                    </a:cubicBezTo>
                    <a:cubicBezTo>
                      <a:pt x="1555429" y="2351089"/>
                      <a:pt x="1413595" y="2367693"/>
                      <a:pt x="1292430" y="2324349"/>
                    </a:cubicBezTo>
                    <a:cubicBezTo>
                      <a:pt x="1168196" y="2279901"/>
                      <a:pt x="1052031" y="2215996"/>
                      <a:pt x="946855" y="2136478"/>
                    </a:cubicBezTo>
                    <a:cubicBezTo>
                      <a:pt x="933924" y="2126697"/>
                      <a:pt x="789055" y="1985215"/>
                      <a:pt x="777389" y="1996373"/>
                    </a:cubicBezTo>
                    <a:cubicBezTo>
                      <a:pt x="820424" y="2060834"/>
                      <a:pt x="865584" y="2123700"/>
                      <a:pt x="911203" y="2186332"/>
                    </a:cubicBezTo>
                    <a:cubicBezTo>
                      <a:pt x="933618" y="2217100"/>
                      <a:pt x="1011121" y="2323003"/>
                      <a:pt x="966557" y="2361312"/>
                    </a:cubicBezTo>
                    <a:cubicBezTo>
                      <a:pt x="937040" y="2386691"/>
                      <a:pt x="886832" y="2345804"/>
                      <a:pt x="862597" y="2329408"/>
                    </a:cubicBezTo>
                    <a:cubicBezTo>
                      <a:pt x="804256" y="2289939"/>
                      <a:pt x="739265" y="2268686"/>
                      <a:pt x="668357" y="2268686"/>
                    </a:cubicBezTo>
                    <a:cubicBezTo>
                      <a:pt x="701118" y="2328844"/>
                      <a:pt x="750924" y="2382115"/>
                      <a:pt x="777566" y="2445657"/>
                    </a:cubicBezTo>
                    <a:cubicBezTo>
                      <a:pt x="790150" y="2475684"/>
                      <a:pt x="783741" y="2473508"/>
                      <a:pt x="755304" y="2465347"/>
                    </a:cubicBezTo>
                    <a:cubicBezTo>
                      <a:pt x="719717" y="2455139"/>
                      <a:pt x="679355" y="2443328"/>
                      <a:pt x="642222" y="2441653"/>
                    </a:cubicBezTo>
                    <a:cubicBezTo>
                      <a:pt x="624951" y="2440871"/>
                      <a:pt x="589888" y="2448468"/>
                      <a:pt x="586965" y="2471027"/>
                    </a:cubicBezTo>
                    <a:cubicBezTo>
                      <a:pt x="584171" y="2492610"/>
                      <a:pt x="629976" y="2533320"/>
                      <a:pt x="642761" y="2548773"/>
                    </a:cubicBezTo>
                    <a:cubicBezTo>
                      <a:pt x="689612" y="2605443"/>
                      <a:pt x="737365" y="2659212"/>
                      <a:pt x="795287" y="2704901"/>
                    </a:cubicBezTo>
                    <a:cubicBezTo>
                      <a:pt x="906477" y="2792597"/>
                      <a:pt x="1038464" y="2849138"/>
                      <a:pt x="1172802" y="2891137"/>
                    </a:cubicBezTo>
                    <a:cubicBezTo>
                      <a:pt x="1310046" y="2934038"/>
                      <a:pt x="1456727" y="2946961"/>
                      <a:pt x="1597031" y="2912431"/>
                    </a:cubicBezTo>
                    <a:cubicBezTo>
                      <a:pt x="1666547" y="2895318"/>
                      <a:pt x="1730314" y="2872107"/>
                      <a:pt x="1792575" y="2837464"/>
                    </a:cubicBezTo>
                    <a:cubicBezTo>
                      <a:pt x="1820763" y="2821786"/>
                      <a:pt x="1850409" y="2814680"/>
                      <a:pt x="1877518" y="2796247"/>
                    </a:cubicBezTo>
                    <a:cubicBezTo>
                      <a:pt x="1905682" y="2777104"/>
                      <a:pt x="1934224" y="2758002"/>
                      <a:pt x="1962975" y="2739778"/>
                    </a:cubicBezTo>
                    <a:cubicBezTo>
                      <a:pt x="2022177" y="2702251"/>
                      <a:pt x="2058876" y="2664498"/>
                      <a:pt x="2100188" y="2608102"/>
                    </a:cubicBezTo>
                    <a:cubicBezTo>
                      <a:pt x="2116806" y="2585422"/>
                      <a:pt x="2139607" y="2568608"/>
                      <a:pt x="2155445" y="2546275"/>
                    </a:cubicBezTo>
                    <a:cubicBezTo>
                      <a:pt x="2172892" y="2521671"/>
                      <a:pt x="2190838" y="2496606"/>
                      <a:pt x="2207110" y="2470713"/>
                    </a:cubicBezTo>
                    <a:cubicBezTo>
                      <a:pt x="2282133" y="2351290"/>
                      <a:pt x="2355643" y="2222916"/>
                      <a:pt x="2399378" y="2088283"/>
                    </a:cubicBezTo>
                    <a:cubicBezTo>
                      <a:pt x="2421930" y="2018867"/>
                      <a:pt x="2437244" y="1947462"/>
                      <a:pt x="2456165" y="1877032"/>
                    </a:cubicBezTo>
                    <a:cubicBezTo>
                      <a:pt x="2462678" y="1852797"/>
                      <a:pt x="2486704" y="1806182"/>
                      <a:pt x="2481688" y="1781569"/>
                    </a:cubicBezTo>
                    <a:cubicBezTo>
                      <a:pt x="2476849" y="1757826"/>
                      <a:pt x="2439289" y="1748191"/>
                      <a:pt x="2420690" y="1738120"/>
                    </a:cubicBezTo>
                    <a:cubicBezTo>
                      <a:pt x="2366392" y="1708738"/>
                      <a:pt x="2311916" y="1682650"/>
                      <a:pt x="2258937" y="1651407"/>
                    </a:cubicBezTo>
                    <a:cubicBezTo>
                      <a:pt x="2185750" y="1608232"/>
                      <a:pt x="2198713" y="1696757"/>
                      <a:pt x="2193971" y="1747868"/>
                    </a:cubicBezTo>
                    <a:cubicBezTo>
                      <a:pt x="2179881" y="1899824"/>
                      <a:pt x="2128835" y="2060625"/>
                      <a:pt x="2016839" y="2169107"/>
                    </a:cubicBezTo>
                    <a:moveTo>
                      <a:pt x="2635888" y="2227194"/>
                    </a:moveTo>
                    <a:cubicBezTo>
                      <a:pt x="2651331" y="2240431"/>
                      <a:pt x="2690404" y="2248649"/>
                      <a:pt x="2710154" y="2242607"/>
                    </a:cubicBezTo>
                    <a:cubicBezTo>
                      <a:pt x="2690686" y="2213587"/>
                      <a:pt x="2660671" y="2194549"/>
                      <a:pt x="2635421" y="2171201"/>
                    </a:cubicBezTo>
                    <a:cubicBezTo>
                      <a:pt x="2632668" y="2187250"/>
                      <a:pt x="2620462" y="2213974"/>
                      <a:pt x="2635888" y="2227194"/>
                    </a:cubicBezTo>
                    <a:moveTo>
                      <a:pt x="2541647" y="3259645"/>
                    </a:moveTo>
                    <a:cubicBezTo>
                      <a:pt x="2577194" y="3262239"/>
                      <a:pt x="2614286" y="3272914"/>
                      <a:pt x="2649527" y="3273196"/>
                    </a:cubicBezTo>
                    <a:cubicBezTo>
                      <a:pt x="2680960" y="3273446"/>
                      <a:pt x="2720734" y="3276008"/>
                      <a:pt x="2751281" y="3269256"/>
                    </a:cubicBezTo>
                    <a:cubicBezTo>
                      <a:pt x="2835547" y="3250621"/>
                      <a:pt x="2785725" y="3174358"/>
                      <a:pt x="2756402" y="3124584"/>
                    </a:cubicBezTo>
                    <a:cubicBezTo>
                      <a:pt x="2740178" y="3097063"/>
                      <a:pt x="2719671" y="3072434"/>
                      <a:pt x="2702763" y="3045388"/>
                    </a:cubicBezTo>
                    <a:cubicBezTo>
                      <a:pt x="2698681" y="3038870"/>
                      <a:pt x="2687353" y="3012260"/>
                      <a:pt x="2678303" y="3011365"/>
                    </a:cubicBezTo>
                    <a:cubicBezTo>
                      <a:pt x="2664994" y="3010044"/>
                      <a:pt x="2660856" y="3031877"/>
                      <a:pt x="2654439" y="3045235"/>
                    </a:cubicBezTo>
                    <a:cubicBezTo>
                      <a:pt x="2637080" y="3081417"/>
                      <a:pt x="2621033" y="3118800"/>
                      <a:pt x="2601332" y="3153790"/>
                    </a:cubicBezTo>
                    <a:cubicBezTo>
                      <a:pt x="2581517" y="3188972"/>
                      <a:pt x="2553844" y="3220538"/>
                      <a:pt x="2541647" y="3259645"/>
                    </a:cubicBezTo>
                    <a:moveTo>
                      <a:pt x="1630074" y="3795117"/>
                    </a:moveTo>
                    <a:cubicBezTo>
                      <a:pt x="1622787" y="3754641"/>
                      <a:pt x="1504391" y="3795754"/>
                      <a:pt x="1477604" y="3800579"/>
                    </a:cubicBezTo>
                    <a:cubicBezTo>
                      <a:pt x="1469923" y="3801965"/>
                      <a:pt x="1377163" y="3813269"/>
                      <a:pt x="1378000" y="3821333"/>
                    </a:cubicBezTo>
                    <a:cubicBezTo>
                      <a:pt x="1408700" y="3823605"/>
                      <a:pt x="1639131" y="3845495"/>
                      <a:pt x="1630074" y="3795117"/>
                    </a:cubicBezTo>
                    <a:moveTo>
                      <a:pt x="20073" y="4698783"/>
                    </a:moveTo>
                    <a:cubicBezTo>
                      <a:pt x="1933" y="4706679"/>
                      <a:pt x="2577" y="4648945"/>
                      <a:pt x="1740" y="4641283"/>
                    </a:cubicBezTo>
                    <a:cubicBezTo>
                      <a:pt x="49" y="4625847"/>
                      <a:pt x="-2076" y="4598060"/>
                      <a:pt x="5766" y="4584500"/>
                    </a:cubicBezTo>
                    <a:cubicBezTo>
                      <a:pt x="11522" y="4574559"/>
                      <a:pt x="13213" y="4579610"/>
                      <a:pt x="16305" y="4576992"/>
                    </a:cubicBezTo>
                    <a:cubicBezTo>
                      <a:pt x="41627" y="4555513"/>
                      <a:pt x="11047" y="4546329"/>
                      <a:pt x="5355" y="4529208"/>
                    </a:cubicBezTo>
                    <a:cubicBezTo>
                      <a:pt x="3600" y="4523947"/>
                      <a:pt x="3439" y="4509446"/>
                      <a:pt x="6055" y="4505054"/>
                    </a:cubicBezTo>
                    <a:cubicBezTo>
                      <a:pt x="13527" y="4492462"/>
                      <a:pt x="15604" y="4501880"/>
                      <a:pt x="24485" y="4496603"/>
                    </a:cubicBezTo>
                    <a:cubicBezTo>
                      <a:pt x="30443" y="4493067"/>
                      <a:pt x="42528" y="4501800"/>
                      <a:pt x="39034" y="4485678"/>
                    </a:cubicBezTo>
                    <a:cubicBezTo>
                      <a:pt x="36152" y="4472369"/>
                      <a:pt x="25975" y="4480539"/>
                      <a:pt x="20878" y="4476373"/>
                    </a:cubicBezTo>
                    <a:cubicBezTo>
                      <a:pt x="1498" y="4460534"/>
                      <a:pt x="3471" y="4439748"/>
                      <a:pt x="6579" y="4414435"/>
                    </a:cubicBezTo>
                    <a:cubicBezTo>
                      <a:pt x="9526" y="4390385"/>
                      <a:pt x="12368" y="4364653"/>
                      <a:pt x="19445" y="4341885"/>
                    </a:cubicBezTo>
                    <a:cubicBezTo>
                      <a:pt x="23076" y="4330203"/>
                      <a:pt x="28028" y="4335472"/>
                      <a:pt x="27633" y="4321671"/>
                    </a:cubicBezTo>
                    <a:cubicBezTo>
                      <a:pt x="27424" y="4314468"/>
                      <a:pt x="16482" y="4307355"/>
                      <a:pt x="16120" y="4298299"/>
                    </a:cubicBezTo>
                    <a:cubicBezTo>
                      <a:pt x="15685" y="4287044"/>
                      <a:pt x="26120" y="4268981"/>
                      <a:pt x="26707" y="4257114"/>
                    </a:cubicBezTo>
                    <a:cubicBezTo>
                      <a:pt x="27480" y="4241540"/>
                      <a:pt x="27625" y="4228005"/>
                      <a:pt x="25886" y="4213278"/>
                    </a:cubicBezTo>
                    <a:cubicBezTo>
                      <a:pt x="24823" y="4204254"/>
                      <a:pt x="22432" y="4200975"/>
                      <a:pt x="21933" y="4189994"/>
                    </a:cubicBezTo>
                    <a:cubicBezTo>
                      <a:pt x="21474" y="4179650"/>
                      <a:pt x="23736" y="4167533"/>
                      <a:pt x="23954" y="4156753"/>
                    </a:cubicBezTo>
                    <a:cubicBezTo>
                      <a:pt x="24566" y="4126146"/>
                      <a:pt x="28648" y="4095386"/>
                      <a:pt x="34026" y="4066116"/>
                    </a:cubicBezTo>
                    <a:cubicBezTo>
                      <a:pt x="37182" y="4061524"/>
                      <a:pt x="39662" y="4056593"/>
                      <a:pt x="41490" y="4051308"/>
                    </a:cubicBezTo>
                    <a:cubicBezTo>
                      <a:pt x="40234" y="4045821"/>
                      <a:pt x="38132" y="4040682"/>
                      <a:pt x="35194" y="4035880"/>
                    </a:cubicBezTo>
                    <a:cubicBezTo>
                      <a:pt x="34380" y="4021886"/>
                      <a:pt x="34646" y="4008222"/>
                      <a:pt x="34815" y="3994026"/>
                    </a:cubicBezTo>
                    <a:cubicBezTo>
                      <a:pt x="35129" y="3967697"/>
                      <a:pt x="30105" y="3942706"/>
                      <a:pt x="28567" y="3916747"/>
                    </a:cubicBezTo>
                    <a:cubicBezTo>
                      <a:pt x="28116" y="3909037"/>
                      <a:pt x="25081" y="3896179"/>
                      <a:pt x="30435" y="3889057"/>
                    </a:cubicBezTo>
                    <a:cubicBezTo>
                      <a:pt x="34517" y="3883627"/>
                      <a:pt x="48792" y="3884964"/>
                      <a:pt x="50362" y="3879743"/>
                    </a:cubicBezTo>
                    <a:cubicBezTo>
                      <a:pt x="54871" y="3864798"/>
                      <a:pt x="41369" y="3873717"/>
                      <a:pt x="38446" y="3866152"/>
                    </a:cubicBezTo>
                    <a:cubicBezTo>
                      <a:pt x="36103" y="3860085"/>
                      <a:pt x="37295" y="3852101"/>
                      <a:pt x="36908" y="3846002"/>
                    </a:cubicBezTo>
                    <a:cubicBezTo>
                      <a:pt x="35822" y="3829503"/>
                      <a:pt x="59565" y="3717403"/>
                      <a:pt x="80128" y="3731978"/>
                    </a:cubicBezTo>
                    <a:cubicBezTo>
                      <a:pt x="71932" y="3726169"/>
                      <a:pt x="88011" y="3687570"/>
                      <a:pt x="93228" y="3681036"/>
                    </a:cubicBezTo>
                    <a:cubicBezTo>
                      <a:pt x="112616" y="3656745"/>
                      <a:pt x="124194" y="3684259"/>
                      <a:pt x="139918" y="3701339"/>
                    </a:cubicBezTo>
                    <a:cubicBezTo>
                      <a:pt x="161923" y="3725250"/>
                      <a:pt x="181077" y="3709870"/>
                      <a:pt x="209660" y="3704473"/>
                    </a:cubicBezTo>
                    <a:cubicBezTo>
                      <a:pt x="245046" y="3697802"/>
                      <a:pt x="283934" y="3700154"/>
                      <a:pt x="319803" y="3700928"/>
                    </a:cubicBezTo>
                    <a:cubicBezTo>
                      <a:pt x="356574" y="3701725"/>
                      <a:pt x="393868" y="3703796"/>
                      <a:pt x="430494" y="3707035"/>
                    </a:cubicBezTo>
                    <a:cubicBezTo>
                      <a:pt x="469930" y="3710523"/>
                      <a:pt x="508125" y="3722439"/>
                      <a:pt x="547956" y="3721842"/>
                    </a:cubicBezTo>
                    <a:cubicBezTo>
                      <a:pt x="606989" y="3720956"/>
                      <a:pt x="666795" y="3722334"/>
                      <a:pt x="725779" y="3720223"/>
                    </a:cubicBezTo>
                    <a:cubicBezTo>
                      <a:pt x="737583" y="3719796"/>
                      <a:pt x="766149" y="3721029"/>
                      <a:pt x="771101" y="3706019"/>
                    </a:cubicBezTo>
                    <a:cubicBezTo>
                      <a:pt x="772961" y="3700380"/>
                      <a:pt x="762309" y="3688537"/>
                      <a:pt x="760706" y="3682317"/>
                    </a:cubicBezTo>
                    <a:cubicBezTo>
                      <a:pt x="757615" y="3670377"/>
                      <a:pt x="757397" y="3654699"/>
                      <a:pt x="762663" y="3643009"/>
                    </a:cubicBezTo>
                    <a:cubicBezTo>
                      <a:pt x="778564" y="3607737"/>
                      <a:pt x="811656" y="3636532"/>
                      <a:pt x="834964" y="3649350"/>
                    </a:cubicBezTo>
                    <a:cubicBezTo>
                      <a:pt x="870085" y="3668653"/>
                      <a:pt x="906485" y="3685088"/>
                      <a:pt x="945277" y="3695530"/>
                    </a:cubicBezTo>
                    <a:cubicBezTo>
                      <a:pt x="1099993" y="3737150"/>
                      <a:pt x="1282518" y="3734830"/>
                      <a:pt x="1440503" y="3715180"/>
                    </a:cubicBezTo>
                    <a:cubicBezTo>
                      <a:pt x="1600927" y="3695224"/>
                      <a:pt x="1759524" y="3646916"/>
                      <a:pt x="1915939" y="3607351"/>
                    </a:cubicBezTo>
                    <a:cubicBezTo>
                      <a:pt x="2058755" y="3571225"/>
                      <a:pt x="2190573" y="3491118"/>
                      <a:pt x="2300193" y="3393102"/>
                    </a:cubicBezTo>
                    <a:cubicBezTo>
                      <a:pt x="2411946" y="3293192"/>
                      <a:pt x="2500133" y="3154619"/>
                      <a:pt x="2555334" y="3015506"/>
                    </a:cubicBezTo>
                    <a:cubicBezTo>
                      <a:pt x="2616831" y="2860530"/>
                      <a:pt x="2572097" y="2704498"/>
                      <a:pt x="2570527" y="2545985"/>
                    </a:cubicBezTo>
                    <a:cubicBezTo>
                      <a:pt x="2569754" y="2466934"/>
                      <a:pt x="2552170" y="2389784"/>
                      <a:pt x="2547355" y="2310983"/>
                    </a:cubicBezTo>
                    <a:cubicBezTo>
                      <a:pt x="2542685" y="2234558"/>
                      <a:pt x="2549223" y="2162839"/>
                      <a:pt x="2572145" y="2088033"/>
                    </a:cubicBezTo>
                    <a:cubicBezTo>
                      <a:pt x="2577991" y="2068980"/>
                      <a:pt x="2586203" y="2049837"/>
                      <a:pt x="2590462" y="2030340"/>
                    </a:cubicBezTo>
                    <a:cubicBezTo>
                      <a:pt x="2594407" y="2012285"/>
                      <a:pt x="2587427" y="1997800"/>
                      <a:pt x="2589746" y="1980776"/>
                    </a:cubicBezTo>
                    <a:cubicBezTo>
                      <a:pt x="2594721" y="1944328"/>
                      <a:pt x="2635003" y="1948026"/>
                      <a:pt x="2652619" y="1920932"/>
                    </a:cubicBezTo>
                    <a:cubicBezTo>
                      <a:pt x="2668569" y="1896400"/>
                      <a:pt x="2652136" y="1858219"/>
                      <a:pt x="2646484" y="1831915"/>
                    </a:cubicBezTo>
                    <a:cubicBezTo>
                      <a:pt x="2636669" y="1786234"/>
                      <a:pt x="2624463" y="1741109"/>
                      <a:pt x="2613232" y="1695767"/>
                    </a:cubicBezTo>
                    <a:cubicBezTo>
                      <a:pt x="2601629" y="1722764"/>
                      <a:pt x="2590800" y="1749697"/>
                      <a:pt x="2583796" y="1778306"/>
                    </a:cubicBezTo>
                    <a:cubicBezTo>
                      <a:pt x="2581992" y="1785638"/>
                      <a:pt x="2581831" y="1798577"/>
                      <a:pt x="2576815" y="1805086"/>
                    </a:cubicBezTo>
                    <a:cubicBezTo>
                      <a:pt x="2573192" y="1809799"/>
                      <a:pt x="2564037" y="1809187"/>
                      <a:pt x="2561171" y="1813530"/>
                    </a:cubicBezTo>
                    <a:cubicBezTo>
                      <a:pt x="2551502" y="1828176"/>
                      <a:pt x="2552613" y="1842864"/>
                      <a:pt x="2550938" y="1861700"/>
                    </a:cubicBezTo>
                    <a:cubicBezTo>
                      <a:pt x="2547677" y="1898236"/>
                      <a:pt x="2541767" y="1934370"/>
                      <a:pt x="2535761" y="1970520"/>
                    </a:cubicBezTo>
                    <a:cubicBezTo>
                      <a:pt x="2515576" y="2091981"/>
                      <a:pt x="2500198" y="2211686"/>
                      <a:pt x="2452485" y="2326339"/>
                    </a:cubicBezTo>
                    <a:cubicBezTo>
                      <a:pt x="2364548" y="2537631"/>
                      <a:pt x="2245765" y="2734235"/>
                      <a:pt x="2070107" y="2884112"/>
                    </a:cubicBezTo>
                    <a:cubicBezTo>
                      <a:pt x="1990503" y="2952029"/>
                      <a:pt x="1889265" y="2994261"/>
                      <a:pt x="1792913" y="3030049"/>
                    </a:cubicBezTo>
                    <a:cubicBezTo>
                      <a:pt x="1677988" y="3072732"/>
                      <a:pt x="1568665" y="3095863"/>
                      <a:pt x="1445286" y="3084785"/>
                    </a:cubicBezTo>
                    <a:cubicBezTo>
                      <a:pt x="1328854" y="3074335"/>
                      <a:pt x="1212487" y="3038178"/>
                      <a:pt x="1105830" y="2991296"/>
                    </a:cubicBezTo>
                    <a:cubicBezTo>
                      <a:pt x="1000783" y="2945116"/>
                      <a:pt x="902153" y="2904471"/>
                      <a:pt x="812461" y="2830068"/>
                    </a:cubicBezTo>
                    <a:cubicBezTo>
                      <a:pt x="716617" y="2750566"/>
                      <a:pt x="620902" y="2654604"/>
                      <a:pt x="554977" y="2548209"/>
                    </a:cubicBezTo>
                    <a:cubicBezTo>
                      <a:pt x="530935" y="2509400"/>
                      <a:pt x="488134" y="2429350"/>
                      <a:pt x="498625" y="2380753"/>
                    </a:cubicBezTo>
                    <a:cubicBezTo>
                      <a:pt x="512079" y="2318435"/>
                      <a:pt x="607802" y="2359532"/>
                      <a:pt x="642375" y="2372439"/>
                    </a:cubicBezTo>
                    <a:cubicBezTo>
                      <a:pt x="613285" y="2324824"/>
                      <a:pt x="535420" y="2240037"/>
                      <a:pt x="574131" y="2180652"/>
                    </a:cubicBezTo>
                    <a:cubicBezTo>
                      <a:pt x="630644" y="2093987"/>
                      <a:pt x="778548" y="2181755"/>
                      <a:pt x="839111" y="2213877"/>
                    </a:cubicBezTo>
                    <a:cubicBezTo>
                      <a:pt x="807904" y="2150383"/>
                      <a:pt x="760199" y="2097040"/>
                      <a:pt x="726383" y="2035085"/>
                    </a:cubicBezTo>
                    <a:cubicBezTo>
                      <a:pt x="709636" y="2004390"/>
                      <a:pt x="663332" y="1879561"/>
                      <a:pt x="731359" y="1872802"/>
                    </a:cubicBezTo>
                    <a:cubicBezTo>
                      <a:pt x="751954" y="1870755"/>
                      <a:pt x="773822" y="1894273"/>
                      <a:pt x="788371" y="1906059"/>
                    </a:cubicBezTo>
                    <a:cubicBezTo>
                      <a:pt x="816615" y="1928956"/>
                      <a:pt x="844634" y="1952111"/>
                      <a:pt x="872645" y="1975289"/>
                    </a:cubicBezTo>
                    <a:cubicBezTo>
                      <a:pt x="933868" y="2025949"/>
                      <a:pt x="998489" y="2069036"/>
                      <a:pt x="1069003" y="2105717"/>
                    </a:cubicBezTo>
                    <a:cubicBezTo>
                      <a:pt x="1210112" y="2179129"/>
                      <a:pt x="1346616" y="2218115"/>
                      <a:pt x="1506887" y="2202501"/>
                    </a:cubicBezTo>
                    <a:cubicBezTo>
                      <a:pt x="1643447" y="2189208"/>
                      <a:pt x="1794033" y="2147700"/>
                      <a:pt x="1900223" y="2057668"/>
                    </a:cubicBezTo>
                    <a:cubicBezTo>
                      <a:pt x="1963990" y="2003608"/>
                      <a:pt x="2014690" y="1943804"/>
                      <a:pt x="2047443" y="1866115"/>
                    </a:cubicBezTo>
                    <a:cubicBezTo>
                      <a:pt x="2083618" y="1780320"/>
                      <a:pt x="2106677" y="1686083"/>
                      <a:pt x="2131983" y="1596574"/>
                    </a:cubicBezTo>
                    <a:cubicBezTo>
                      <a:pt x="2092756" y="1586471"/>
                      <a:pt x="2065269" y="1592328"/>
                      <a:pt x="2072837" y="1545664"/>
                    </a:cubicBezTo>
                    <a:cubicBezTo>
                      <a:pt x="2081911" y="1489728"/>
                      <a:pt x="2079914" y="1433130"/>
                      <a:pt x="2080244" y="1376356"/>
                    </a:cubicBezTo>
                    <a:cubicBezTo>
                      <a:pt x="2080937" y="1258665"/>
                      <a:pt x="2083110" y="1139677"/>
                      <a:pt x="2119922" y="1026740"/>
                    </a:cubicBezTo>
                    <a:cubicBezTo>
                      <a:pt x="2126475" y="1006639"/>
                      <a:pt x="2132248" y="985926"/>
                      <a:pt x="2143536" y="967831"/>
                    </a:cubicBezTo>
                    <a:cubicBezTo>
                      <a:pt x="2157457" y="945514"/>
                      <a:pt x="2170380" y="942195"/>
                      <a:pt x="2152457" y="917864"/>
                    </a:cubicBezTo>
                    <a:cubicBezTo>
                      <a:pt x="2117965" y="871023"/>
                      <a:pt x="2082128" y="830982"/>
                      <a:pt x="2056541" y="777156"/>
                    </a:cubicBezTo>
                    <a:cubicBezTo>
                      <a:pt x="2043232" y="749159"/>
                      <a:pt x="2030881" y="721734"/>
                      <a:pt x="2014480" y="695567"/>
                    </a:cubicBezTo>
                    <a:cubicBezTo>
                      <a:pt x="1987580" y="652657"/>
                      <a:pt x="1952412" y="621172"/>
                      <a:pt x="1917895" y="583999"/>
                    </a:cubicBezTo>
                    <a:cubicBezTo>
                      <a:pt x="1878275" y="541340"/>
                      <a:pt x="1847236" y="501097"/>
                      <a:pt x="1826866" y="446296"/>
                    </a:cubicBezTo>
                    <a:cubicBezTo>
                      <a:pt x="1817350" y="420717"/>
                      <a:pt x="1804379" y="395266"/>
                      <a:pt x="1799459" y="368244"/>
                    </a:cubicBezTo>
                    <a:cubicBezTo>
                      <a:pt x="1793598" y="336026"/>
                      <a:pt x="1799685" y="303066"/>
                      <a:pt x="1802462" y="270832"/>
                    </a:cubicBezTo>
                    <a:cubicBezTo>
                      <a:pt x="1811665" y="163897"/>
                      <a:pt x="1847574" y="77603"/>
                      <a:pt x="1952710" y="35822"/>
                    </a:cubicBezTo>
                    <a:cubicBezTo>
                      <a:pt x="2038143" y="1863"/>
                      <a:pt x="2136363" y="-12760"/>
                      <a:pt x="2225935" y="13497"/>
                    </a:cubicBezTo>
                    <a:cubicBezTo>
                      <a:pt x="2334307" y="45272"/>
                      <a:pt x="2385667" y="140364"/>
                      <a:pt x="2437276" y="232386"/>
                    </a:cubicBezTo>
                    <a:cubicBezTo>
                      <a:pt x="2451841" y="258336"/>
                      <a:pt x="2460794" y="285793"/>
                      <a:pt x="2473998" y="312130"/>
                    </a:cubicBezTo>
                    <a:cubicBezTo>
                      <a:pt x="2487525" y="339128"/>
                      <a:pt x="2501567" y="339168"/>
                      <a:pt x="2526494" y="350125"/>
                    </a:cubicBezTo>
                    <a:cubicBezTo>
                      <a:pt x="2575897" y="371829"/>
                      <a:pt x="2571710" y="434437"/>
                      <a:pt x="2550262" y="475590"/>
                    </a:cubicBezTo>
                    <a:cubicBezTo>
                      <a:pt x="2523008" y="527885"/>
                      <a:pt x="2528523" y="588471"/>
                      <a:pt x="2505037" y="643062"/>
                    </a:cubicBezTo>
                    <a:cubicBezTo>
                      <a:pt x="2480979" y="698967"/>
                      <a:pt x="2443645" y="714540"/>
                      <a:pt x="2386713" y="727068"/>
                    </a:cubicBezTo>
                    <a:cubicBezTo>
                      <a:pt x="2408420" y="744309"/>
                      <a:pt x="2428210" y="766851"/>
                      <a:pt x="2455875" y="774223"/>
                    </a:cubicBezTo>
                    <a:cubicBezTo>
                      <a:pt x="2489457" y="783166"/>
                      <a:pt x="2530141" y="774634"/>
                      <a:pt x="2564907" y="775125"/>
                    </a:cubicBezTo>
                    <a:cubicBezTo>
                      <a:pt x="2637080" y="776140"/>
                      <a:pt x="2710066" y="785921"/>
                      <a:pt x="2778648" y="808995"/>
                    </a:cubicBezTo>
                    <a:cubicBezTo>
                      <a:pt x="2845998" y="831650"/>
                      <a:pt x="2906367" y="867905"/>
                      <a:pt x="2968983" y="900349"/>
                    </a:cubicBezTo>
                    <a:cubicBezTo>
                      <a:pt x="2997606" y="915181"/>
                      <a:pt x="3024296" y="936337"/>
                      <a:pt x="3057001" y="940640"/>
                    </a:cubicBezTo>
                    <a:cubicBezTo>
                      <a:pt x="3088732" y="944821"/>
                      <a:pt x="3120696" y="936998"/>
                      <a:pt x="3152612" y="941099"/>
                    </a:cubicBezTo>
                    <a:cubicBezTo>
                      <a:pt x="3222587" y="950098"/>
                      <a:pt x="3299300" y="938754"/>
                      <a:pt x="3370668" y="937200"/>
                    </a:cubicBezTo>
                    <a:cubicBezTo>
                      <a:pt x="3447527" y="935524"/>
                      <a:pt x="3524659" y="936595"/>
                      <a:pt x="3601365" y="930972"/>
                    </a:cubicBezTo>
                    <a:cubicBezTo>
                      <a:pt x="3634505" y="928547"/>
                      <a:pt x="3667234" y="925058"/>
                      <a:pt x="3700478" y="927951"/>
                    </a:cubicBezTo>
                    <a:cubicBezTo>
                      <a:pt x="3730695" y="930569"/>
                      <a:pt x="3748714" y="923455"/>
                      <a:pt x="3774841" y="944136"/>
                    </a:cubicBezTo>
                    <a:cubicBezTo>
                      <a:pt x="3792208" y="957881"/>
                      <a:pt x="3806048" y="991525"/>
                      <a:pt x="3826515" y="996109"/>
                    </a:cubicBezTo>
                    <a:cubicBezTo>
                      <a:pt x="3848334" y="1001000"/>
                      <a:pt x="3891313" y="987320"/>
                      <a:pt x="3912858" y="984073"/>
                    </a:cubicBezTo>
                    <a:cubicBezTo>
                      <a:pt x="3985297" y="973148"/>
                      <a:pt x="4058307" y="958703"/>
                      <a:pt x="4130295" y="945385"/>
                    </a:cubicBezTo>
                    <a:cubicBezTo>
                      <a:pt x="4164030" y="939141"/>
                      <a:pt x="4195825" y="927765"/>
                      <a:pt x="4229851" y="921892"/>
                    </a:cubicBezTo>
                    <a:cubicBezTo>
                      <a:pt x="4264963" y="915825"/>
                      <a:pt x="4301428" y="913852"/>
                      <a:pt x="4336113" y="906045"/>
                    </a:cubicBezTo>
                    <a:cubicBezTo>
                      <a:pt x="4392247" y="893412"/>
                      <a:pt x="4452866" y="888707"/>
                      <a:pt x="4511392" y="880634"/>
                    </a:cubicBezTo>
                    <a:cubicBezTo>
                      <a:pt x="4579934" y="871184"/>
                      <a:pt x="4650424" y="851252"/>
                      <a:pt x="4719513" y="848730"/>
                    </a:cubicBezTo>
                    <a:cubicBezTo>
                      <a:pt x="5008696" y="838176"/>
                      <a:pt x="5332829" y="821008"/>
                      <a:pt x="5589243" y="981350"/>
                    </a:cubicBezTo>
                    <a:cubicBezTo>
                      <a:pt x="5649443" y="1018998"/>
                      <a:pt x="5711310" y="1067072"/>
                      <a:pt x="5757687" y="1120930"/>
                    </a:cubicBezTo>
                    <a:cubicBezTo>
                      <a:pt x="5800295" y="1170405"/>
                      <a:pt x="5852613" y="1235857"/>
                      <a:pt x="5863482" y="1301784"/>
                    </a:cubicBezTo>
                    <a:cubicBezTo>
                      <a:pt x="5873192" y="1360629"/>
                      <a:pt x="5866107" y="1463721"/>
                      <a:pt x="5787421" y="1464438"/>
                    </a:cubicBezTo>
                    <a:cubicBezTo>
                      <a:pt x="5710691" y="1465139"/>
                      <a:pt x="5631851" y="1419329"/>
                      <a:pt x="5565830" y="1385403"/>
                    </a:cubicBezTo>
                    <a:cubicBezTo>
                      <a:pt x="5594025" y="1453006"/>
                      <a:pt x="5679725" y="1597807"/>
                      <a:pt x="5605338" y="1663452"/>
                    </a:cubicBezTo>
                    <a:cubicBezTo>
                      <a:pt x="5528567" y="1731199"/>
                      <a:pt x="5387225" y="1584199"/>
                      <a:pt x="5336525" y="1537004"/>
                    </a:cubicBezTo>
                    <a:cubicBezTo>
                      <a:pt x="5346541" y="1609239"/>
                      <a:pt x="5418086" y="1871746"/>
                      <a:pt x="5282702" y="1875815"/>
                    </a:cubicBezTo>
                    <a:cubicBezTo>
                      <a:pt x="5150562" y="1879779"/>
                      <a:pt x="5073896" y="1716891"/>
                      <a:pt x="5026820" y="1620188"/>
                    </a:cubicBezTo>
                    <a:cubicBezTo>
                      <a:pt x="5001973" y="1569133"/>
                      <a:pt x="4983422" y="1509152"/>
                      <a:pt x="4943077" y="1467604"/>
                    </a:cubicBezTo>
                    <a:cubicBezTo>
                      <a:pt x="4902506" y="1425831"/>
                      <a:pt x="4846259" y="1427217"/>
                      <a:pt x="4791348" y="1421875"/>
                    </a:cubicBezTo>
                    <a:cubicBezTo>
                      <a:pt x="4657880" y="1408896"/>
                      <a:pt x="4525136" y="1408219"/>
                      <a:pt x="4390895" y="1405005"/>
                    </a:cubicBezTo>
                    <a:cubicBezTo>
                      <a:pt x="4220986" y="1400944"/>
                      <a:pt x="4054120" y="1428941"/>
                      <a:pt x="3883994" y="1413126"/>
                    </a:cubicBezTo>
                    <a:cubicBezTo>
                      <a:pt x="3886136" y="1445932"/>
                      <a:pt x="3873680" y="1505639"/>
                      <a:pt x="3840444" y="1518200"/>
                    </a:cubicBezTo>
                    <a:cubicBezTo>
                      <a:pt x="3791475" y="1536714"/>
                      <a:pt x="3731420" y="1510103"/>
                      <a:pt x="3681292" y="1510103"/>
                    </a:cubicBezTo>
                    <a:cubicBezTo>
                      <a:pt x="3684657" y="1530164"/>
                      <a:pt x="3713215" y="1551296"/>
                      <a:pt x="3725244" y="1566434"/>
                    </a:cubicBezTo>
                    <a:cubicBezTo>
                      <a:pt x="3746806" y="1593577"/>
                      <a:pt x="3765365" y="1622685"/>
                      <a:pt x="3782707" y="1652656"/>
                    </a:cubicBezTo>
                    <a:cubicBezTo>
                      <a:pt x="3816596" y="1711195"/>
                      <a:pt x="3852642" y="1769831"/>
                      <a:pt x="3876699" y="1833284"/>
                    </a:cubicBezTo>
                    <a:cubicBezTo>
                      <a:pt x="3888801" y="1865204"/>
                      <a:pt x="3899139" y="1898124"/>
                      <a:pt x="3907858" y="1931123"/>
                    </a:cubicBezTo>
                    <a:cubicBezTo>
                      <a:pt x="3912866" y="1950097"/>
                      <a:pt x="3912778" y="1978456"/>
                      <a:pt x="3922939" y="1995229"/>
                    </a:cubicBezTo>
                    <a:cubicBezTo>
                      <a:pt x="3935555" y="2016080"/>
                      <a:pt x="3954935" y="2004043"/>
                      <a:pt x="3970925" y="2020390"/>
                    </a:cubicBezTo>
                    <a:cubicBezTo>
                      <a:pt x="3993968" y="2043972"/>
                      <a:pt x="3969919" y="2056379"/>
                      <a:pt x="3962656" y="2077165"/>
                    </a:cubicBezTo>
                    <a:cubicBezTo>
                      <a:pt x="3954782" y="2099651"/>
                      <a:pt x="3964669" y="2137742"/>
                      <a:pt x="3961666" y="2162460"/>
                    </a:cubicBezTo>
                    <a:cubicBezTo>
                      <a:pt x="3957173" y="2199577"/>
                      <a:pt x="3952407" y="2236951"/>
                      <a:pt x="3946248" y="2273826"/>
                    </a:cubicBezTo>
                    <a:cubicBezTo>
                      <a:pt x="3934992" y="2341227"/>
                      <a:pt x="3911103" y="2403569"/>
                      <a:pt x="3895121" y="2469367"/>
                    </a:cubicBezTo>
                    <a:cubicBezTo>
                      <a:pt x="3879952" y="2531781"/>
                      <a:pt x="3921006" y="2597781"/>
                      <a:pt x="3934549" y="2658157"/>
                    </a:cubicBezTo>
                    <a:cubicBezTo>
                      <a:pt x="3950281" y="2728241"/>
                      <a:pt x="3959412" y="2799139"/>
                      <a:pt x="3975563" y="2869086"/>
                    </a:cubicBezTo>
                    <a:cubicBezTo>
                      <a:pt x="3992616" y="2942933"/>
                      <a:pt x="4000530" y="3018987"/>
                      <a:pt x="4012293" y="3093792"/>
                    </a:cubicBezTo>
                    <a:cubicBezTo>
                      <a:pt x="4023775" y="3166881"/>
                      <a:pt x="4040312" y="3239076"/>
                      <a:pt x="4051536" y="3312214"/>
                    </a:cubicBezTo>
                    <a:cubicBezTo>
                      <a:pt x="4072920" y="3451593"/>
                      <a:pt x="4086511" y="3593525"/>
                      <a:pt x="4103363" y="3733468"/>
                    </a:cubicBezTo>
                    <a:cubicBezTo>
                      <a:pt x="4112203" y="3806823"/>
                      <a:pt x="4118999" y="3881137"/>
                      <a:pt x="4119651" y="3955064"/>
                    </a:cubicBezTo>
                    <a:cubicBezTo>
                      <a:pt x="4120263" y="4024287"/>
                      <a:pt x="4130029" y="4091889"/>
                      <a:pt x="4131454" y="4160982"/>
                    </a:cubicBezTo>
                    <a:cubicBezTo>
                      <a:pt x="4132968" y="4234217"/>
                      <a:pt x="4133830" y="4307507"/>
                      <a:pt x="4136993" y="4380685"/>
                    </a:cubicBezTo>
                    <a:cubicBezTo>
                      <a:pt x="4140117" y="4453066"/>
                      <a:pt x="4131140" y="4525140"/>
                      <a:pt x="4127855" y="4597416"/>
                    </a:cubicBezTo>
                    <a:cubicBezTo>
                      <a:pt x="4126293" y="4631865"/>
                      <a:pt x="4125134" y="4666372"/>
                      <a:pt x="4125649" y="4700854"/>
                    </a:cubicBezTo>
                    <a:cubicBezTo>
                      <a:pt x="4126068" y="4729962"/>
                      <a:pt x="4134055" y="4764025"/>
                      <a:pt x="4126833" y="4792513"/>
                    </a:cubicBezTo>
                    <a:cubicBezTo>
                      <a:pt x="4112574" y="4848829"/>
                      <a:pt x="4033316" y="4882658"/>
                      <a:pt x="3983566" y="4899045"/>
                    </a:cubicBezTo>
                    <a:cubicBezTo>
                      <a:pt x="3922746" y="4919082"/>
                      <a:pt x="3858544" y="4932923"/>
                      <a:pt x="3796274" y="4947723"/>
                    </a:cubicBezTo>
                    <a:cubicBezTo>
                      <a:pt x="3765944" y="4954934"/>
                      <a:pt x="3735220" y="4961073"/>
                      <a:pt x="3704375" y="4965601"/>
                    </a:cubicBezTo>
                    <a:cubicBezTo>
                      <a:pt x="3692387" y="4967365"/>
                      <a:pt x="3678482" y="4966648"/>
                      <a:pt x="3667282" y="4971748"/>
                    </a:cubicBezTo>
                    <a:cubicBezTo>
                      <a:pt x="3650415" y="4979426"/>
                      <a:pt x="3653740" y="4975559"/>
                      <a:pt x="3652846" y="4994750"/>
                    </a:cubicBezTo>
                    <a:cubicBezTo>
                      <a:pt x="3651397" y="5025759"/>
                      <a:pt x="3660479" y="5059718"/>
                      <a:pt x="3665205" y="5090107"/>
                    </a:cubicBezTo>
                    <a:cubicBezTo>
                      <a:pt x="3669553" y="5118088"/>
                      <a:pt x="3664013" y="5164099"/>
                      <a:pt x="3674826" y="5189179"/>
                    </a:cubicBezTo>
                    <a:cubicBezTo>
                      <a:pt x="3687137" y="5217707"/>
                      <a:pt x="3773867" y="5241071"/>
                      <a:pt x="3795090" y="5221720"/>
                    </a:cubicBezTo>
                    <a:cubicBezTo>
                      <a:pt x="3810058" y="5208072"/>
                      <a:pt x="3814341" y="5182275"/>
                      <a:pt x="3831974" y="5170786"/>
                    </a:cubicBezTo>
                    <a:cubicBezTo>
                      <a:pt x="3857368" y="5154222"/>
                      <a:pt x="3869034" y="5177424"/>
                      <a:pt x="3868914" y="5202344"/>
                    </a:cubicBezTo>
                    <a:cubicBezTo>
                      <a:pt x="3868817" y="5221123"/>
                      <a:pt x="3854615" y="5243778"/>
                      <a:pt x="3871691" y="5257499"/>
                    </a:cubicBezTo>
                    <a:cubicBezTo>
                      <a:pt x="3886490" y="5269390"/>
                      <a:pt x="3917697" y="5263162"/>
                      <a:pt x="3931997" y="5253374"/>
                    </a:cubicBezTo>
                    <a:cubicBezTo>
                      <a:pt x="3955821" y="5237051"/>
                      <a:pt x="4005256" y="5136046"/>
                      <a:pt x="4017350" y="5221961"/>
                    </a:cubicBezTo>
                    <a:cubicBezTo>
                      <a:pt x="4020200" y="5242199"/>
                      <a:pt x="4011472" y="5265773"/>
                      <a:pt x="4028630" y="5281137"/>
                    </a:cubicBezTo>
                    <a:cubicBezTo>
                      <a:pt x="4044708" y="5295534"/>
                      <a:pt x="4083484" y="5294889"/>
                      <a:pt x="4103765" y="5297459"/>
                    </a:cubicBezTo>
                    <a:cubicBezTo>
                      <a:pt x="4136140" y="5301560"/>
                      <a:pt x="4164481" y="5302930"/>
                      <a:pt x="4197162" y="5302229"/>
                    </a:cubicBezTo>
                    <a:cubicBezTo>
                      <a:pt x="4233643" y="5301447"/>
                      <a:pt x="4268103" y="5310011"/>
                      <a:pt x="4303964" y="5311623"/>
                    </a:cubicBezTo>
                    <a:cubicBezTo>
                      <a:pt x="4359849" y="5314128"/>
                      <a:pt x="4415919" y="5321694"/>
                      <a:pt x="4473060" y="5322797"/>
                    </a:cubicBezTo>
                    <a:cubicBezTo>
                      <a:pt x="4531392" y="5323933"/>
                      <a:pt x="4594966" y="5339168"/>
                      <a:pt x="4639829" y="5378750"/>
                    </a:cubicBezTo>
                    <a:cubicBezTo>
                      <a:pt x="4691342" y="5424189"/>
                      <a:pt x="4680738" y="5480368"/>
                      <a:pt x="4670915" y="5541235"/>
                    </a:cubicBezTo>
                    <a:cubicBezTo>
                      <a:pt x="4664426" y="5581486"/>
                      <a:pt x="4715778" y="5624967"/>
                      <a:pt x="4663942" y="5660166"/>
                    </a:cubicBezTo>
                    <a:cubicBezTo>
                      <a:pt x="4643154" y="5674281"/>
                      <a:pt x="4608613" y="5671308"/>
                      <a:pt x="4584709" y="5671518"/>
                    </a:cubicBezTo>
                    <a:cubicBezTo>
                      <a:pt x="4543856" y="5671897"/>
                      <a:pt x="4503446" y="5667135"/>
                      <a:pt x="4462544" y="5669415"/>
                    </a:cubicBezTo>
                    <a:cubicBezTo>
                      <a:pt x="4164602" y="5686004"/>
                      <a:pt x="3865516" y="5673637"/>
                      <a:pt x="3567638" y="5663808"/>
                    </a:cubicBezTo>
                    <a:cubicBezTo>
                      <a:pt x="3498050" y="5661520"/>
                      <a:pt x="3425772" y="5664710"/>
                      <a:pt x="3356771" y="5656299"/>
                    </a:cubicBezTo>
                    <a:cubicBezTo>
                      <a:pt x="3326031" y="5652553"/>
                      <a:pt x="3295524" y="5647203"/>
                      <a:pt x="3264720" y="5643908"/>
                    </a:cubicBezTo>
                    <a:cubicBezTo>
                      <a:pt x="3238368" y="5641096"/>
                      <a:pt x="3206903" y="5645737"/>
                      <a:pt x="3181734" y="5637173"/>
                    </a:cubicBezTo>
                    <a:cubicBezTo>
                      <a:pt x="3119408" y="5615976"/>
                      <a:pt x="3186098" y="5551483"/>
                      <a:pt x="3191065" y="5514649"/>
                    </a:cubicBezTo>
                    <a:cubicBezTo>
                      <a:pt x="3200719" y="5443146"/>
                      <a:pt x="3196629" y="5367383"/>
                      <a:pt x="3197096" y="5295332"/>
                    </a:cubicBezTo>
                    <a:cubicBezTo>
                      <a:pt x="3197587" y="5218738"/>
                      <a:pt x="3197096" y="5142137"/>
                      <a:pt x="3197096" y="5065543"/>
                    </a:cubicBezTo>
                    <a:cubicBezTo>
                      <a:pt x="3163956" y="5067847"/>
                      <a:pt x="3070962" y="5092395"/>
                      <a:pt x="3044981" y="5063947"/>
                    </a:cubicBezTo>
                    <a:cubicBezTo>
                      <a:pt x="3023508" y="5040431"/>
                      <a:pt x="3060053" y="4991325"/>
                      <a:pt x="3061848" y="4963087"/>
                    </a:cubicBezTo>
                    <a:cubicBezTo>
                      <a:pt x="3069151" y="4847991"/>
                      <a:pt x="3066687" y="4732774"/>
                      <a:pt x="3075366" y="4617573"/>
                    </a:cubicBezTo>
                    <a:cubicBezTo>
                      <a:pt x="3084328" y="4498771"/>
                      <a:pt x="3083225" y="4381024"/>
                      <a:pt x="3086953" y="4262205"/>
                    </a:cubicBezTo>
                    <a:cubicBezTo>
                      <a:pt x="3090930" y="4135282"/>
                      <a:pt x="3099940" y="4008818"/>
                      <a:pt x="3099940" y="3881709"/>
                    </a:cubicBezTo>
                    <a:cubicBezTo>
                      <a:pt x="3007219" y="3979870"/>
                      <a:pt x="2918662" y="4087668"/>
                      <a:pt x="2815564" y="4175170"/>
                    </a:cubicBezTo>
                    <a:cubicBezTo>
                      <a:pt x="2771402" y="4212649"/>
                      <a:pt x="2723302" y="4245077"/>
                      <a:pt x="2677184" y="4280026"/>
                    </a:cubicBezTo>
                    <a:cubicBezTo>
                      <a:pt x="2625220" y="4319399"/>
                      <a:pt x="2576839" y="4363203"/>
                      <a:pt x="2525181" y="4402946"/>
                    </a:cubicBezTo>
                    <a:cubicBezTo>
                      <a:pt x="2429072" y="4476897"/>
                      <a:pt x="2314782" y="4520129"/>
                      <a:pt x="2213246" y="4585870"/>
                    </a:cubicBezTo>
                    <a:cubicBezTo>
                      <a:pt x="2110606" y="4652337"/>
                      <a:pt x="2001083" y="4707074"/>
                      <a:pt x="1882920" y="4739968"/>
                    </a:cubicBezTo>
                    <a:cubicBezTo>
                      <a:pt x="1753751" y="4775933"/>
                      <a:pt x="1616773" y="4787889"/>
                      <a:pt x="1483111" y="4780993"/>
                    </a:cubicBezTo>
                    <a:cubicBezTo>
                      <a:pt x="1418982" y="4777689"/>
                      <a:pt x="1355174" y="4769447"/>
                      <a:pt x="1292019" y="4757926"/>
                    </a:cubicBezTo>
                    <a:cubicBezTo>
                      <a:pt x="1265691" y="4753117"/>
                      <a:pt x="1239628" y="4746849"/>
                      <a:pt x="1213292" y="4742136"/>
                    </a:cubicBezTo>
                    <a:cubicBezTo>
                      <a:pt x="1176038" y="4735457"/>
                      <a:pt x="1157882" y="4741693"/>
                      <a:pt x="1123004" y="4748517"/>
                    </a:cubicBezTo>
                    <a:cubicBezTo>
                      <a:pt x="1077175" y="4757483"/>
                      <a:pt x="1065766" y="4690533"/>
                      <a:pt x="1052175" y="4658355"/>
                    </a:cubicBezTo>
                    <a:cubicBezTo>
                      <a:pt x="1027119" y="4598986"/>
                      <a:pt x="1016274" y="4534123"/>
                      <a:pt x="994101" y="4473408"/>
                    </a:cubicBezTo>
                    <a:cubicBezTo>
                      <a:pt x="955325" y="4367231"/>
                      <a:pt x="919593" y="4262254"/>
                      <a:pt x="885286" y="4154279"/>
                    </a:cubicBezTo>
                    <a:cubicBezTo>
                      <a:pt x="877500" y="4129779"/>
                      <a:pt x="872315" y="4087289"/>
                      <a:pt x="843104" y="4083841"/>
                    </a:cubicBezTo>
                    <a:cubicBezTo>
                      <a:pt x="823387" y="4081512"/>
                      <a:pt x="789426" y="4103507"/>
                      <a:pt x="770094" y="4109581"/>
                    </a:cubicBezTo>
                    <a:cubicBezTo>
                      <a:pt x="736480" y="4120136"/>
                      <a:pt x="704620" y="4124881"/>
                      <a:pt x="669613" y="4125751"/>
                    </a:cubicBezTo>
                    <a:cubicBezTo>
                      <a:pt x="640104" y="4126476"/>
                      <a:pt x="636578" y="4137538"/>
                      <a:pt x="618132" y="4158533"/>
                    </a:cubicBezTo>
                    <a:cubicBezTo>
                      <a:pt x="601224" y="4177780"/>
                      <a:pt x="570693" y="4188818"/>
                      <a:pt x="576434" y="4216766"/>
                    </a:cubicBezTo>
                    <a:cubicBezTo>
                      <a:pt x="579831" y="4233315"/>
                      <a:pt x="597408" y="4246092"/>
                      <a:pt x="600693" y="4264783"/>
                    </a:cubicBezTo>
                    <a:cubicBezTo>
                      <a:pt x="612480" y="4331879"/>
                      <a:pt x="545130" y="4273871"/>
                      <a:pt x="521459" y="4259216"/>
                    </a:cubicBezTo>
                    <a:cubicBezTo>
                      <a:pt x="507119" y="4290838"/>
                      <a:pt x="615451" y="4325957"/>
                      <a:pt x="575975" y="4370735"/>
                    </a:cubicBezTo>
                    <a:cubicBezTo>
                      <a:pt x="556643" y="4392657"/>
                      <a:pt x="516338" y="4359352"/>
                      <a:pt x="497103" y="4350836"/>
                    </a:cubicBezTo>
                    <a:cubicBezTo>
                      <a:pt x="452241" y="4330976"/>
                      <a:pt x="445421" y="4384988"/>
                      <a:pt x="433473" y="4419985"/>
                    </a:cubicBezTo>
                    <a:cubicBezTo>
                      <a:pt x="411549" y="4484237"/>
                      <a:pt x="396871" y="4551662"/>
                      <a:pt x="380068" y="4617403"/>
                    </a:cubicBezTo>
                    <a:cubicBezTo>
                      <a:pt x="363884" y="4680752"/>
                      <a:pt x="350720" y="4745487"/>
                      <a:pt x="325181" y="4805960"/>
                    </a:cubicBezTo>
                    <a:cubicBezTo>
                      <a:pt x="302420" y="4859858"/>
                      <a:pt x="262783" y="4895042"/>
                      <a:pt x="234474" y="4943719"/>
                    </a:cubicBezTo>
                    <a:cubicBezTo>
                      <a:pt x="220545" y="4967664"/>
                      <a:pt x="205159" y="4984920"/>
                      <a:pt x="175047" y="4986056"/>
                    </a:cubicBezTo>
                    <a:cubicBezTo>
                      <a:pt x="154676" y="4986830"/>
                      <a:pt x="116996" y="4978813"/>
                      <a:pt x="97753" y="4971047"/>
                    </a:cubicBezTo>
                    <a:cubicBezTo>
                      <a:pt x="79581" y="4963707"/>
                      <a:pt x="59879" y="4941367"/>
                      <a:pt x="47174" y="4927348"/>
                    </a:cubicBezTo>
                    <a:cubicBezTo>
                      <a:pt x="29533" y="4907883"/>
                      <a:pt x="33020" y="4889063"/>
                      <a:pt x="18736" y="4865240"/>
                    </a:cubicBezTo>
                    <a:cubicBezTo>
                      <a:pt x="19356" y="4877204"/>
                      <a:pt x="22021" y="4888330"/>
                      <a:pt x="22666" y="4900020"/>
                    </a:cubicBezTo>
                    <a:cubicBezTo>
                      <a:pt x="-3405" y="4879492"/>
                      <a:pt x="22585" y="4847218"/>
                      <a:pt x="17851" y="4821195"/>
                    </a:cubicBezTo>
                    <a:cubicBezTo>
                      <a:pt x="16361" y="4812953"/>
                      <a:pt x="7867" y="4806048"/>
                      <a:pt x="7384" y="4797404"/>
                    </a:cubicBezTo>
                    <a:cubicBezTo>
                      <a:pt x="7175" y="4793859"/>
                      <a:pt x="14743" y="4785714"/>
                      <a:pt x="15250" y="4780775"/>
                    </a:cubicBezTo>
                    <a:cubicBezTo>
                      <a:pt x="15854" y="4774934"/>
                      <a:pt x="16329" y="4757951"/>
                      <a:pt x="14670" y="4753616"/>
                    </a:cubicBezTo>
                    <a:cubicBezTo>
                      <a:pt x="13471" y="4750498"/>
                      <a:pt x="3439" y="4734627"/>
                      <a:pt x="3656" y="4737503"/>
                    </a:cubicBezTo>
                    <a:cubicBezTo>
                      <a:pt x="3503" y="4735400"/>
                      <a:pt x="-39" y="4732089"/>
                      <a:pt x="1861" y="4725152"/>
                    </a:cubicBezTo>
                    <a:cubicBezTo>
                      <a:pt x="4735" y="4714679"/>
                      <a:pt x="21401" y="4712818"/>
                      <a:pt x="20073" y="469878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83" name="TextBox 9">
            <a:extLst>
              <a:ext uri="{FF2B5EF4-FFF2-40B4-BE49-F238E27FC236}">
                <a16:creationId xmlns:a16="http://schemas.microsoft.com/office/drawing/2014/main" id="{57B494C7-1D3A-4B54-8E91-0A7DD4519D97}"/>
              </a:ext>
            </a:extLst>
          </p:cNvPr>
          <p:cNvSpPr txBox="1"/>
          <p:nvPr/>
        </p:nvSpPr>
        <p:spPr>
          <a:xfrm>
            <a:off x="1538978" y="2887098"/>
            <a:ext cx="6242672" cy="271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309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400" spc="300" dirty="0">
                <a:latin typeface="Arial" panose="020B0604020202020204" pitchFamily="34" charset="0"/>
                <a:sym typeface="Arial" panose="020B0604020202020204" pitchFamily="34" charset="0"/>
              </a:rPr>
              <a:t>分享你的想法</a:t>
            </a:r>
            <a:endParaRPr lang="en-US" altLang="zh-CN" sz="2400" spc="3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 defTabSz="914309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400" spc="300" dirty="0">
                <a:latin typeface="Arial" panose="020B0604020202020204" pitchFamily="34" charset="0"/>
                <a:sym typeface="Arial" panose="020B0604020202020204" pitchFamily="34" charset="0"/>
              </a:rPr>
              <a:t>分享你的信念</a:t>
            </a:r>
            <a:endParaRPr lang="en-US" altLang="zh-CN" sz="2400" spc="3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 defTabSz="914309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400" spc="300" dirty="0">
                <a:latin typeface="Arial" panose="020B0604020202020204" pitchFamily="34" charset="0"/>
                <a:sym typeface="Arial" panose="020B0604020202020204" pitchFamily="34" charset="0"/>
              </a:rPr>
              <a:t>分享你的价值观</a:t>
            </a:r>
            <a:endParaRPr lang="en-US" altLang="zh-CN" sz="2400" spc="3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 defTabSz="914309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400" spc="300" dirty="0">
                <a:latin typeface="Arial" panose="020B0604020202020204" pitchFamily="34" charset="0"/>
                <a:sym typeface="Arial" panose="020B0604020202020204" pitchFamily="34" charset="0"/>
              </a:rPr>
              <a:t>分享你的感受</a:t>
            </a:r>
            <a:endParaRPr lang="en-US" altLang="zh-CN" sz="2400" spc="3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 defTabSz="914309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400" spc="300" dirty="0">
                <a:latin typeface="Arial" panose="020B0604020202020204" pitchFamily="34" charset="0"/>
                <a:sym typeface="Arial" panose="020B0604020202020204" pitchFamily="34" charset="0"/>
              </a:rPr>
              <a:t>分享你的脆弱</a:t>
            </a:r>
            <a:endParaRPr lang="en-US" altLang="zh-CN" sz="2400" spc="3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 defTabSz="914309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400" spc="300" dirty="0">
                <a:latin typeface="Arial" panose="020B0604020202020204" pitchFamily="34" charset="0"/>
                <a:sym typeface="Arial" panose="020B0604020202020204" pitchFamily="34" charset="0"/>
              </a:rPr>
              <a:t>分享你的故事</a:t>
            </a:r>
          </a:p>
        </p:txBody>
      </p:sp>
    </p:spTree>
    <p:extLst>
      <p:ext uri="{BB962C8B-B14F-4D97-AF65-F5344CB8AC3E}">
        <p14:creationId xmlns:p14="http://schemas.microsoft.com/office/powerpoint/2010/main" val="3826356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边形 5">
            <a:extLst>
              <a:ext uri="{FF2B5EF4-FFF2-40B4-BE49-F238E27FC236}">
                <a16:creationId xmlns:a16="http://schemas.microsoft.com/office/drawing/2014/main" id="{5D780AA0-D208-4608-B82D-E3A9DAF8328A}"/>
              </a:ext>
            </a:extLst>
          </p:cNvPr>
          <p:cNvSpPr/>
          <p:nvPr/>
        </p:nvSpPr>
        <p:spPr>
          <a:xfrm rot="16200000" flipH="1">
            <a:off x="2886075" y="-106507"/>
            <a:ext cx="6419850" cy="12191999"/>
          </a:xfrm>
          <a:prstGeom prst="parallelogram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" name="图形 7">
            <a:extLst>
              <a:ext uri="{FF2B5EF4-FFF2-40B4-BE49-F238E27FC236}">
                <a16:creationId xmlns:a16="http://schemas.microsoft.com/office/drawing/2014/main" id="{79BB88BF-C327-4330-9C6A-66038B57B2D4}"/>
              </a:ext>
            </a:extLst>
          </p:cNvPr>
          <p:cNvGrpSpPr/>
          <p:nvPr/>
        </p:nvGrpSpPr>
        <p:grpSpPr>
          <a:xfrm>
            <a:off x="1413507" y="2179558"/>
            <a:ext cx="2716767" cy="2295417"/>
            <a:chOff x="1413507" y="2179558"/>
            <a:chExt cx="2716767" cy="2295417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4378D007-D45F-48A3-A419-A5DFCFD7AE6B}"/>
                </a:ext>
              </a:extLst>
            </p:cNvPr>
            <p:cNvSpPr/>
            <p:nvPr/>
          </p:nvSpPr>
          <p:spPr>
            <a:xfrm>
              <a:off x="2255711" y="3173688"/>
              <a:ext cx="1139451" cy="980919"/>
            </a:xfrm>
            <a:custGeom>
              <a:avLst/>
              <a:gdLst>
                <a:gd name="connsiteX0" fmla="*/ 877928 w 1139451"/>
                <a:gd name="connsiteY0" fmla="*/ 529240 h 980919"/>
                <a:gd name="connsiteX1" fmla="*/ 702895 w 1139451"/>
                <a:gd name="connsiteY1" fmla="*/ 664186 h 980919"/>
                <a:gd name="connsiteX2" fmla="*/ 722007 w 1139451"/>
                <a:gd name="connsiteY2" fmla="*/ 431172 h 980919"/>
                <a:gd name="connsiteX3" fmla="*/ 709364 w 1139451"/>
                <a:gd name="connsiteY3" fmla="*/ 354993 h 980919"/>
                <a:gd name="connsiteX4" fmla="*/ 703873 w 1139451"/>
                <a:gd name="connsiteY4" fmla="*/ 326977 h 980919"/>
                <a:gd name="connsiteX5" fmla="*/ 700883 w 1139451"/>
                <a:gd name="connsiteY5" fmla="*/ 312521 h 980919"/>
                <a:gd name="connsiteX6" fmla="*/ 725491 w 1139451"/>
                <a:gd name="connsiteY6" fmla="*/ 309286 h 980919"/>
                <a:gd name="connsiteX7" fmla="*/ 759576 w 1139451"/>
                <a:gd name="connsiteY7" fmla="*/ 317415 h 980919"/>
                <a:gd name="connsiteX8" fmla="*/ 816983 w 1139451"/>
                <a:gd name="connsiteY8" fmla="*/ 363087 h 980919"/>
                <a:gd name="connsiteX9" fmla="*/ 877928 w 1139451"/>
                <a:gd name="connsiteY9" fmla="*/ 529240 h 980919"/>
                <a:gd name="connsiteX10" fmla="*/ 755617 w 1139451"/>
                <a:gd name="connsiteY10" fmla="*/ 0 h 980919"/>
                <a:gd name="connsiteX11" fmla="*/ 550459 w 1139451"/>
                <a:gd name="connsiteY11" fmla="*/ 65307 h 980919"/>
                <a:gd name="connsiteX12" fmla="*/ 230905 w 1139451"/>
                <a:gd name="connsiteY12" fmla="*/ 40033 h 980919"/>
                <a:gd name="connsiteX13" fmla="*/ 154596 w 1139451"/>
                <a:gd name="connsiteY13" fmla="*/ 21085 h 980919"/>
                <a:gd name="connsiteX14" fmla="*/ 214799 w 1139451"/>
                <a:gd name="connsiteY14" fmla="*/ 226706 h 980919"/>
                <a:gd name="connsiteX15" fmla="*/ 330370 w 1139451"/>
                <a:gd name="connsiteY15" fmla="*/ 367315 h 980919"/>
                <a:gd name="connsiteX16" fmla="*/ 396138 w 1139451"/>
                <a:gd name="connsiteY16" fmla="*/ 518670 h 980919"/>
                <a:gd name="connsiteX17" fmla="*/ 374499 w 1139451"/>
                <a:gd name="connsiteY17" fmla="*/ 580644 h 980919"/>
                <a:gd name="connsiteX18" fmla="*/ 301781 w 1139451"/>
                <a:gd name="connsiteY18" fmla="*/ 605819 h 980919"/>
                <a:gd name="connsiteX19" fmla="*/ 112206 w 1139451"/>
                <a:gd name="connsiteY19" fmla="*/ 600057 h 980919"/>
                <a:gd name="connsiteX20" fmla="*/ 76303 w 1139451"/>
                <a:gd name="connsiteY20" fmla="*/ 593216 h 980919"/>
                <a:gd name="connsiteX21" fmla="*/ 46845 w 1139451"/>
                <a:gd name="connsiteY21" fmla="*/ 596574 h 980919"/>
                <a:gd name="connsiteX22" fmla="*/ 5909 w 1139451"/>
                <a:gd name="connsiteY22" fmla="*/ 682473 h 980919"/>
                <a:gd name="connsiteX23" fmla="*/ 13959 w 1139451"/>
                <a:gd name="connsiteY23" fmla="*/ 867451 h 980919"/>
                <a:gd name="connsiteX24" fmla="*/ 145926 w 1139451"/>
                <a:gd name="connsiteY24" fmla="*/ 967579 h 980919"/>
                <a:gd name="connsiteX25" fmla="*/ 579433 w 1139451"/>
                <a:gd name="connsiteY25" fmla="*/ 852178 h 980919"/>
                <a:gd name="connsiteX26" fmla="*/ 586909 w 1139451"/>
                <a:gd name="connsiteY26" fmla="*/ 845519 h 980919"/>
                <a:gd name="connsiteX27" fmla="*/ 613951 w 1139451"/>
                <a:gd name="connsiteY27" fmla="*/ 895772 h 980919"/>
                <a:gd name="connsiteX28" fmla="*/ 636595 w 1139451"/>
                <a:gd name="connsiteY28" fmla="*/ 928557 h 980919"/>
                <a:gd name="connsiteX29" fmla="*/ 647611 w 1139451"/>
                <a:gd name="connsiteY29" fmla="*/ 939497 h 980919"/>
                <a:gd name="connsiteX30" fmla="*/ 672548 w 1139451"/>
                <a:gd name="connsiteY30" fmla="*/ 939114 h 980919"/>
                <a:gd name="connsiteX31" fmla="*/ 867557 w 1139451"/>
                <a:gd name="connsiteY31" fmla="*/ 888742 h 980919"/>
                <a:gd name="connsiteX32" fmla="*/ 1094219 w 1139451"/>
                <a:gd name="connsiteY32" fmla="*/ 698921 h 980919"/>
                <a:gd name="connsiteX33" fmla="*/ 1134820 w 1139451"/>
                <a:gd name="connsiteY33" fmla="*/ 547087 h 980919"/>
                <a:gd name="connsiteX34" fmla="*/ 1126007 w 1139451"/>
                <a:gd name="connsiteY34" fmla="*/ 367375 h 980919"/>
                <a:gd name="connsiteX35" fmla="*/ 929797 w 1139451"/>
                <a:gd name="connsiteY35" fmla="*/ 106467 h 980919"/>
                <a:gd name="connsiteX36" fmla="*/ 755617 w 1139451"/>
                <a:gd name="connsiteY36" fmla="*/ 0 h 98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39451" h="980919">
                  <a:moveTo>
                    <a:pt x="877928" y="529240"/>
                  </a:moveTo>
                  <a:cubicBezTo>
                    <a:pt x="872620" y="607096"/>
                    <a:pt x="766974" y="647574"/>
                    <a:pt x="702895" y="664186"/>
                  </a:cubicBezTo>
                  <a:cubicBezTo>
                    <a:pt x="715739" y="587807"/>
                    <a:pt x="732327" y="508630"/>
                    <a:pt x="722007" y="431172"/>
                  </a:cubicBezTo>
                  <a:cubicBezTo>
                    <a:pt x="718610" y="405658"/>
                    <a:pt x="714151" y="380280"/>
                    <a:pt x="709364" y="354993"/>
                  </a:cubicBezTo>
                  <a:cubicBezTo>
                    <a:pt x="707593" y="345644"/>
                    <a:pt x="705766" y="336303"/>
                    <a:pt x="703873" y="326977"/>
                  </a:cubicBezTo>
                  <a:cubicBezTo>
                    <a:pt x="703416" y="324708"/>
                    <a:pt x="699699" y="314781"/>
                    <a:pt x="700883" y="312521"/>
                  </a:cubicBezTo>
                  <a:cubicBezTo>
                    <a:pt x="703000" y="308475"/>
                    <a:pt x="720922" y="309109"/>
                    <a:pt x="725491" y="309286"/>
                  </a:cubicBezTo>
                  <a:cubicBezTo>
                    <a:pt x="737258" y="309737"/>
                    <a:pt x="748807" y="312712"/>
                    <a:pt x="759576" y="317415"/>
                  </a:cubicBezTo>
                  <a:cubicBezTo>
                    <a:pt x="782207" y="327297"/>
                    <a:pt x="801274" y="344310"/>
                    <a:pt x="816983" y="363087"/>
                  </a:cubicBezTo>
                  <a:cubicBezTo>
                    <a:pt x="854034" y="407369"/>
                    <a:pt x="881932" y="470532"/>
                    <a:pt x="877928" y="529240"/>
                  </a:cubicBezTo>
                  <a:moveTo>
                    <a:pt x="755617" y="0"/>
                  </a:moveTo>
                  <a:cubicBezTo>
                    <a:pt x="694286" y="36316"/>
                    <a:pt x="620410" y="55808"/>
                    <a:pt x="550459" y="65307"/>
                  </a:cubicBezTo>
                  <a:cubicBezTo>
                    <a:pt x="443895" y="79778"/>
                    <a:pt x="335088" y="63118"/>
                    <a:pt x="230905" y="40033"/>
                  </a:cubicBezTo>
                  <a:cubicBezTo>
                    <a:pt x="205325" y="34364"/>
                    <a:pt x="179799" y="28255"/>
                    <a:pt x="154596" y="21085"/>
                  </a:cubicBezTo>
                  <a:cubicBezTo>
                    <a:pt x="153459" y="94917"/>
                    <a:pt x="174231" y="165130"/>
                    <a:pt x="214799" y="226706"/>
                  </a:cubicBezTo>
                  <a:cubicBezTo>
                    <a:pt x="248339" y="277613"/>
                    <a:pt x="292110" y="320160"/>
                    <a:pt x="330370" y="367315"/>
                  </a:cubicBezTo>
                  <a:cubicBezTo>
                    <a:pt x="365985" y="411214"/>
                    <a:pt x="394711" y="460731"/>
                    <a:pt x="396138" y="518670"/>
                  </a:cubicBezTo>
                  <a:cubicBezTo>
                    <a:pt x="396733" y="542850"/>
                    <a:pt x="394744" y="564976"/>
                    <a:pt x="374499" y="580644"/>
                  </a:cubicBezTo>
                  <a:cubicBezTo>
                    <a:pt x="354155" y="596392"/>
                    <a:pt x="326676" y="602231"/>
                    <a:pt x="301781" y="605819"/>
                  </a:cubicBezTo>
                  <a:cubicBezTo>
                    <a:pt x="239443" y="614801"/>
                    <a:pt x="174153" y="609948"/>
                    <a:pt x="112206" y="600057"/>
                  </a:cubicBezTo>
                  <a:cubicBezTo>
                    <a:pt x="100179" y="598135"/>
                    <a:pt x="88175" y="595949"/>
                    <a:pt x="76303" y="593216"/>
                  </a:cubicBezTo>
                  <a:cubicBezTo>
                    <a:pt x="62825" y="590113"/>
                    <a:pt x="58104" y="586456"/>
                    <a:pt x="46845" y="596574"/>
                  </a:cubicBezTo>
                  <a:cubicBezTo>
                    <a:pt x="22553" y="618407"/>
                    <a:pt x="11411" y="651150"/>
                    <a:pt x="5909" y="682473"/>
                  </a:cubicBezTo>
                  <a:cubicBezTo>
                    <a:pt x="-4402" y="741136"/>
                    <a:pt x="-906" y="809571"/>
                    <a:pt x="13959" y="867451"/>
                  </a:cubicBezTo>
                  <a:cubicBezTo>
                    <a:pt x="28277" y="923205"/>
                    <a:pt x="95861" y="954103"/>
                    <a:pt x="145926" y="967579"/>
                  </a:cubicBezTo>
                  <a:cubicBezTo>
                    <a:pt x="296940" y="1008221"/>
                    <a:pt x="463557" y="952094"/>
                    <a:pt x="579433" y="852178"/>
                  </a:cubicBezTo>
                  <a:cubicBezTo>
                    <a:pt x="581957" y="849998"/>
                    <a:pt x="584463" y="847792"/>
                    <a:pt x="586909" y="845519"/>
                  </a:cubicBezTo>
                  <a:cubicBezTo>
                    <a:pt x="595141" y="862658"/>
                    <a:pt x="604128" y="879494"/>
                    <a:pt x="613951" y="895772"/>
                  </a:cubicBezTo>
                  <a:cubicBezTo>
                    <a:pt x="620784" y="907098"/>
                    <a:pt x="627976" y="918478"/>
                    <a:pt x="636595" y="928557"/>
                  </a:cubicBezTo>
                  <a:cubicBezTo>
                    <a:pt x="639705" y="932195"/>
                    <a:pt x="643359" y="937111"/>
                    <a:pt x="647611" y="939497"/>
                  </a:cubicBezTo>
                  <a:cubicBezTo>
                    <a:pt x="655530" y="943931"/>
                    <a:pt x="663583" y="940672"/>
                    <a:pt x="672548" y="939114"/>
                  </a:cubicBezTo>
                  <a:cubicBezTo>
                    <a:pt x="738685" y="927630"/>
                    <a:pt x="804668" y="912527"/>
                    <a:pt x="867557" y="888742"/>
                  </a:cubicBezTo>
                  <a:cubicBezTo>
                    <a:pt x="963161" y="852584"/>
                    <a:pt x="1048905" y="793015"/>
                    <a:pt x="1094219" y="698921"/>
                  </a:cubicBezTo>
                  <a:cubicBezTo>
                    <a:pt x="1117111" y="651389"/>
                    <a:pt x="1129045" y="599313"/>
                    <a:pt x="1134820" y="547087"/>
                  </a:cubicBezTo>
                  <a:cubicBezTo>
                    <a:pt x="1141450" y="487120"/>
                    <a:pt x="1142882" y="425823"/>
                    <a:pt x="1126007" y="367375"/>
                  </a:cubicBezTo>
                  <a:cubicBezTo>
                    <a:pt x="1095086" y="260268"/>
                    <a:pt x="1016193" y="173436"/>
                    <a:pt x="929797" y="106467"/>
                  </a:cubicBezTo>
                  <a:cubicBezTo>
                    <a:pt x="876337" y="65026"/>
                    <a:pt x="817566" y="27577"/>
                    <a:pt x="755617" y="0"/>
                  </a:cubicBezTo>
                </a:path>
              </a:pathLst>
            </a:custGeom>
            <a:solidFill>
              <a:schemeClr val="accent3"/>
            </a:solidFill>
            <a:ln w="3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5" name="图形 7">
              <a:extLst>
                <a:ext uri="{FF2B5EF4-FFF2-40B4-BE49-F238E27FC236}">
                  <a16:creationId xmlns:a16="http://schemas.microsoft.com/office/drawing/2014/main" id="{D348C9B8-B8C3-4F2A-B534-4631A7159973}"/>
                </a:ext>
              </a:extLst>
            </p:cNvPr>
            <p:cNvGrpSpPr/>
            <p:nvPr/>
          </p:nvGrpSpPr>
          <p:grpSpPr>
            <a:xfrm>
              <a:off x="1413507" y="2179558"/>
              <a:ext cx="2716767" cy="2295417"/>
              <a:chOff x="1413507" y="2179558"/>
              <a:chExt cx="2716767" cy="2295417"/>
            </a:xfrm>
            <a:solidFill>
              <a:srgbClr val="000000"/>
            </a:solidFill>
          </p:grpSpPr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BF0B2576-0D29-4D39-8937-06800B122ECE}"/>
                  </a:ext>
                </a:extLst>
              </p:cNvPr>
              <p:cNvSpPr/>
              <p:nvPr/>
            </p:nvSpPr>
            <p:spPr>
              <a:xfrm>
                <a:off x="1413507" y="2231956"/>
                <a:ext cx="2716767" cy="2243019"/>
              </a:xfrm>
              <a:custGeom>
                <a:avLst/>
                <a:gdLst>
                  <a:gd name="connsiteX0" fmla="*/ 2678573 w 2716767"/>
                  <a:gd name="connsiteY0" fmla="*/ 232510 h 2243019"/>
                  <a:gd name="connsiteX1" fmla="*/ 2634676 w 2716767"/>
                  <a:gd name="connsiteY1" fmla="*/ 240697 h 2243019"/>
                  <a:gd name="connsiteX2" fmla="*/ 2602865 w 2716767"/>
                  <a:gd name="connsiteY2" fmla="*/ 246488 h 2243019"/>
                  <a:gd name="connsiteX3" fmla="*/ 2511069 w 2716767"/>
                  <a:gd name="connsiteY3" fmla="*/ 253166 h 2243019"/>
                  <a:gd name="connsiteX4" fmla="*/ 2428154 w 2716767"/>
                  <a:gd name="connsiteY4" fmla="*/ 274744 h 2243019"/>
                  <a:gd name="connsiteX5" fmla="*/ 2413948 w 2716767"/>
                  <a:gd name="connsiteY5" fmla="*/ 305525 h 2243019"/>
                  <a:gd name="connsiteX6" fmla="*/ 2421623 w 2716767"/>
                  <a:gd name="connsiteY6" fmla="*/ 322396 h 2243019"/>
                  <a:gd name="connsiteX7" fmla="*/ 2429835 w 2716767"/>
                  <a:gd name="connsiteY7" fmla="*/ 343645 h 2243019"/>
                  <a:gd name="connsiteX8" fmla="*/ 2441838 w 2716767"/>
                  <a:gd name="connsiteY8" fmla="*/ 413036 h 2243019"/>
                  <a:gd name="connsiteX9" fmla="*/ 2351540 w 2716767"/>
                  <a:gd name="connsiteY9" fmla="*/ 404352 h 2243019"/>
                  <a:gd name="connsiteX10" fmla="*/ 2306136 w 2716767"/>
                  <a:gd name="connsiteY10" fmla="*/ 389661 h 2243019"/>
                  <a:gd name="connsiteX11" fmla="*/ 2267543 w 2716767"/>
                  <a:gd name="connsiteY11" fmla="*/ 377013 h 2243019"/>
                  <a:gd name="connsiteX12" fmla="*/ 2253922 w 2716767"/>
                  <a:gd name="connsiteY12" fmla="*/ 358854 h 2243019"/>
                  <a:gd name="connsiteX13" fmla="*/ 2225640 w 2716767"/>
                  <a:gd name="connsiteY13" fmla="*/ 325639 h 2243019"/>
                  <a:gd name="connsiteX14" fmla="*/ 2143796 w 2716767"/>
                  <a:gd name="connsiteY14" fmla="*/ 277032 h 2243019"/>
                  <a:gd name="connsiteX15" fmla="*/ 2136494 w 2716767"/>
                  <a:gd name="connsiteY15" fmla="*/ 274089 h 2243019"/>
                  <a:gd name="connsiteX16" fmla="*/ 2130504 w 2716767"/>
                  <a:gd name="connsiteY16" fmla="*/ 275858 h 2243019"/>
                  <a:gd name="connsiteX17" fmla="*/ 2121067 w 2716767"/>
                  <a:gd name="connsiteY17" fmla="*/ 270277 h 2243019"/>
                  <a:gd name="connsiteX18" fmla="*/ 2088183 w 2716767"/>
                  <a:gd name="connsiteY18" fmla="*/ 264758 h 2243019"/>
                  <a:gd name="connsiteX19" fmla="*/ 2104994 w 2716767"/>
                  <a:gd name="connsiteY19" fmla="*/ 258481 h 2243019"/>
                  <a:gd name="connsiteX20" fmla="*/ 2116590 w 2716767"/>
                  <a:gd name="connsiteY20" fmla="*/ 257331 h 2243019"/>
                  <a:gd name="connsiteX21" fmla="*/ 2124990 w 2716767"/>
                  <a:gd name="connsiteY21" fmla="*/ 260224 h 2243019"/>
                  <a:gd name="connsiteX22" fmla="*/ 2142020 w 2716767"/>
                  <a:gd name="connsiteY22" fmla="*/ 260440 h 2243019"/>
                  <a:gd name="connsiteX23" fmla="*/ 2148853 w 2716767"/>
                  <a:gd name="connsiteY23" fmla="*/ 260517 h 2243019"/>
                  <a:gd name="connsiteX24" fmla="*/ 2153796 w 2716767"/>
                  <a:gd name="connsiteY24" fmla="*/ 262119 h 2243019"/>
                  <a:gd name="connsiteX25" fmla="*/ 2172198 w 2716767"/>
                  <a:gd name="connsiteY25" fmla="*/ 263919 h 2243019"/>
                  <a:gd name="connsiteX26" fmla="*/ 2209783 w 2716767"/>
                  <a:gd name="connsiteY26" fmla="*/ 264509 h 2243019"/>
                  <a:gd name="connsiteX27" fmla="*/ 2197328 w 2716767"/>
                  <a:gd name="connsiteY27" fmla="*/ 241029 h 2243019"/>
                  <a:gd name="connsiteX28" fmla="*/ 2210784 w 2716767"/>
                  <a:gd name="connsiteY28" fmla="*/ 222942 h 2243019"/>
                  <a:gd name="connsiteX29" fmla="*/ 2225204 w 2716767"/>
                  <a:gd name="connsiteY29" fmla="*/ 207302 h 2243019"/>
                  <a:gd name="connsiteX30" fmla="*/ 2236070 w 2716767"/>
                  <a:gd name="connsiteY30" fmla="*/ 197732 h 2243019"/>
                  <a:gd name="connsiteX31" fmla="*/ 2241542 w 2716767"/>
                  <a:gd name="connsiteY31" fmla="*/ 185334 h 2243019"/>
                  <a:gd name="connsiteX32" fmla="*/ 2249290 w 2716767"/>
                  <a:gd name="connsiteY32" fmla="*/ 182511 h 2243019"/>
                  <a:gd name="connsiteX33" fmla="*/ 2256990 w 2716767"/>
                  <a:gd name="connsiteY33" fmla="*/ 174665 h 2243019"/>
                  <a:gd name="connsiteX34" fmla="*/ 2267307 w 2716767"/>
                  <a:gd name="connsiteY34" fmla="*/ 167793 h 2243019"/>
                  <a:gd name="connsiteX35" fmla="*/ 2282378 w 2716767"/>
                  <a:gd name="connsiteY35" fmla="*/ 149901 h 2243019"/>
                  <a:gd name="connsiteX36" fmla="*/ 2298379 w 2716767"/>
                  <a:gd name="connsiteY36" fmla="*/ 142783 h 2243019"/>
                  <a:gd name="connsiteX37" fmla="*/ 2302087 w 2716767"/>
                  <a:gd name="connsiteY37" fmla="*/ 135162 h 2243019"/>
                  <a:gd name="connsiteX38" fmla="*/ 2313689 w 2716767"/>
                  <a:gd name="connsiteY38" fmla="*/ 131580 h 2243019"/>
                  <a:gd name="connsiteX39" fmla="*/ 2330842 w 2716767"/>
                  <a:gd name="connsiteY39" fmla="*/ 119491 h 2243019"/>
                  <a:gd name="connsiteX40" fmla="*/ 2347010 w 2716767"/>
                  <a:gd name="connsiteY40" fmla="*/ 112628 h 2243019"/>
                  <a:gd name="connsiteX41" fmla="*/ 2371414 w 2716767"/>
                  <a:gd name="connsiteY41" fmla="*/ 98416 h 2243019"/>
                  <a:gd name="connsiteX42" fmla="*/ 2396185 w 2716767"/>
                  <a:gd name="connsiteY42" fmla="*/ 87381 h 2243019"/>
                  <a:gd name="connsiteX43" fmla="*/ 2413281 w 2716767"/>
                  <a:gd name="connsiteY43" fmla="*/ 79275 h 2243019"/>
                  <a:gd name="connsiteX44" fmla="*/ 2417638 w 2716767"/>
                  <a:gd name="connsiteY44" fmla="*/ 73822 h 2243019"/>
                  <a:gd name="connsiteX45" fmla="*/ 2425412 w 2716767"/>
                  <a:gd name="connsiteY45" fmla="*/ 77967 h 2243019"/>
                  <a:gd name="connsiteX46" fmla="*/ 2442328 w 2716767"/>
                  <a:gd name="connsiteY46" fmla="*/ 67863 h 2243019"/>
                  <a:gd name="connsiteX47" fmla="*/ 2448617 w 2716767"/>
                  <a:gd name="connsiteY47" fmla="*/ 60664 h 2243019"/>
                  <a:gd name="connsiteX48" fmla="*/ 2460183 w 2716767"/>
                  <a:gd name="connsiteY48" fmla="*/ 61057 h 2243019"/>
                  <a:gd name="connsiteX49" fmla="*/ 2467252 w 2716767"/>
                  <a:gd name="connsiteY49" fmla="*/ 49040 h 2243019"/>
                  <a:gd name="connsiteX50" fmla="*/ 2482521 w 2716767"/>
                  <a:gd name="connsiteY50" fmla="*/ 47159 h 2243019"/>
                  <a:gd name="connsiteX51" fmla="*/ 2463592 w 2716767"/>
                  <a:gd name="connsiteY51" fmla="*/ 69983 h 2243019"/>
                  <a:gd name="connsiteX52" fmla="*/ 2391446 w 2716767"/>
                  <a:gd name="connsiteY52" fmla="*/ 133853 h 2243019"/>
                  <a:gd name="connsiteX53" fmla="*/ 2436204 w 2716767"/>
                  <a:gd name="connsiteY53" fmla="*/ 133694 h 2243019"/>
                  <a:gd name="connsiteX54" fmla="*/ 2493997 w 2716767"/>
                  <a:gd name="connsiteY54" fmla="*/ 117674 h 2243019"/>
                  <a:gd name="connsiteX55" fmla="*/ 2505456 w 2716767"/>
                  <a:gd name="connsiteY55" fmla="*/ 118377 h 2243019"/>
                  <a:gd name="connsiteX56" fmla="*/ 2512319 w 2716767"/>
                  <a:gd name="connsiteY56" fmla="*/ 111571 h 2243019"/>
                  <a:gd name="connsiteX57" fmla="*/ 2534121 w 2716767"/>
                  <a:gd name="connsiteY57" fmla="*/ 109642 h 2243019"/>
                  <a:gd name="connsiteX58" fmla="*/ 2547389 w 2716767"/>
                  <a:gd name="connsiteY58" fmla="*/ 112311 h 2243019"/>
                  <a:gd name="connsiteX59" fmla="*/ 2561518 w 2716767"/>
                  <a:gd name="connsiteY59" fmla="*/ 108256 h 2243019"/>
                  <a:gd name="connsiteX60" fmla="*/ 2586206 w 2716767"/>
                  <a:gd name="connsiteY60" fmla="*/ 107714 h 2243019"/>
                  <a:gd name="connsiteX61" fmla="*/ 2604411 w 2716767"/>
                  <a:gd name="connsiteY61" fmla="*/ 125480 h 2243019"/>
                  <a:gd name="connsiteX62" fmla="*/ 2549147 w 2716767"/>
                  <a:gd name="connsiteY62" fmla="*/ 149146 h 2243019"/>
                  <a:gd name="connsiteX63" fmla="*/ 2472426 w 2716767"/>
                  <a:gd name="connsiteY63" fmla="*/ 174045 h 2243019"/>
                  <a:gd name="connsiteX64" fmla="*/ 2438665 w 2716767"/>
                  <a:gd name="connsiteY64" fmla="*/ 215265 h 2243019"/>
                  <a:gd name="connsiteX65" fmla="*/ 2444786 w 2716767"/>
                  <a:gd name="connsiteY65" fmla="*/ 209482 h 2243019"/>
                  <a:gd name="connsiteX66" fmla="*/ 2453560 w 2716767"/>
                  <a:gd name="connsiteY66" fmla="*/ 216810 h 2243019"/>
                  <a:gd name="connsiteX67" fmla="*/ 2458631 w 2716767"/>
                  <a:gd name="connsiteY67" fmla="*/ 212387 h 2243019"/>
                  <a:gd name="connsiteX68" fmla="*/ 2491366 w 2716767"/>
                  <a:gd name="connsiteY68" fmla="*/ 208617 h 2243019"/>
                  <a:gd name="connsiteX69" fmla="*/ 2567038 w 2716767"/>
                  <a:gd name="connsiteY69" fmla="*/ 202637 h 2243019"/>
                  <a:gd name="connsiteX70" fmla="*/ 2638240 w 2716767"/>
                  <a:gd name="connsiteY70" fmla="*/ 207922 h 2243019"/>
                  <a:gd name="connsiteX71" fmla="*/ 2678573 w 2716767"/>
                  <a:gd name="connsiteY71" fmla="*/ 232510 h 2243019"/>
                  <a:gd name="connsiteX72" fmla="*/ 2678573 w 2716767"/>
                  <a:gd name="connsiteY72" fmla="*/ 232510 h 2243019"/>
                  <a:gd name="connsiteX73" fmla="*/ 2472145 w 2716767"/>
                  <a:gd name="connsiteY73" fmla="*/ 476750 h 2243019"/>
                  <a:gd name="connsiteX74" fmla="*/ 2467402 w 2716767"/>
                  <a:gd name="connsiteY74" fmla="*/ 506171 h 2243019"/>
                  <a:gd name="connsiteX75" fmla="*/ 2463470 w 2716767"/>
                  <a:gd name="connsiteY75" fmla="*/ 541770 h 2243019"/>
                  <a:gd name="connsiteX76" fmla="*/ 2444472 w 2716767"/>
                  <a:gd name="connsiteY76" fmla="*/ 613967 h 2243019"/>
                  <a:gd name="connsiteX77" fmla="*/ 2389200 w 2716767"/>
                  <a:gd name="connsiteY77" fmla="*/ 731178 h 2243019"/>
                  <a:gd name="connsiteX78" fmla="*/ 2346687 w 2716767"/>
                  <a:gd name="connsiteY78" fmla="*/ 782908 h 2243019"/>
                  <a:gd name="connsiteX79" fmla="*/ 2300442 w 2716767"/>
                  <a:gd name="connsiteY79" fmla="*/ 829634 h 2243019"/>
                  <a:gd name="connsiteX80" fmla="*/ 2180059 w 2716767"/>
                  <a:gd name="connsiteY80" fmla="*/ 896047 h 2243019"/>
                  <a:gd name="connsiteX81" fmla="*/ 2038242 w 2716767"/>
                  <a:gd name="connsiteY81" fmla="*/ 914223 h 2243019"/>
                  <a:gd name="connsiteX82" fmla="*/ 1973368 w 2716767"/>
                  <a:gd name="connsiteY82" fmla="*/ 912064 h 2243019"/>
                  <a:gd name="connsiteX83" fmla="*/ 1904983 w 2716767"/>
                  <a:gd name="connsiteY83" fmla="*/ 898478 h 2243019"/>
                  <a:gd name="connsiteX84" fmla="*/ 1786693 w 2716767"/>
                  <a:gd name="connsiteY84" fmla="*/ 856624 h 2243019"/>
                  <a:gd name="connsiteX85" fmla="*/ 1663290 w 2716767"/>
                  <a:gd name="connsiteY85" fmla="*/ 794078 h 2243019"/>
                  <a:gd name="connsiteX86" fmla="*/ 1631587 w 2716767"/>
                  <a:gd name="connsiteY86" fmla="*/ 776895 h 2243019"/>
                  <a:gd name="connsiteX87" fmla="*/ 1606181 w 2716767"/>
                  <a:gd name="connsiteY87" fmla="*/ 758117 h 2243019"/>
                  <a:gd name="connsiteX88" fmla="*/ 1576087 w 2716767"/>
                  <a:gd name="connsiteY88" fmla="*/ 737245 h 2243019"/>
                  <a:gd name="connsiteX89" fmla="*/ 1558005 w 2716767"/>
                  <a:gd name="connsiteY89" fmla="*/ 722485 h 2243019"/>
                  <a:gd name="connsiteX90" fmla="*/ 1561695 w 2716767"/>
                  <a:gd name="connsiteY90" fmla="*/ 691196 h 2243019"/>
                  <a:gd name="connsiteX91" fmla="*/ 1573497 w 2716767"/>
                  <a:gd name="connsiteY91" fmla="*/ 654848 h 2243019"/>
                  <a:gd name="connsiteX92" fmla="*/ 1589274 w 2716767"/>
                  <a:gd name="connsiteY92" fmla="*/ 581675 h 2243019"/>
                  <a:gd name="connsiteX93" fmla="*/ 1548723 w 2716767"/>
                  <a:gd name="connsiteY93" fmla="*/ 644023 h 2243019"/>
                  <a:gd name="connsiteX94" fmla="*/ 1528236 w 2716767"/>
                  <a:gd name="connsiteY94" fmla="*/ 726758 h 2243019"/>
                  <a:gd name="connsiteX95" fmla="*/ 1555927 w 2716767"/>
                  <a:gd name="connsiteY95" fmla="*/ 901574 h 2243019"/>
                  <a:gd name="connsiteX96" fmla="*/ 1560552 w 2716767"/>
                  <a:gd name="connsiteY96" fmla="*/ 927153 h 2243019"/>
                  <a:gd name="connsiteX97" fmla="*/ 1535748 w 2716767"/>
                  <a:gd name="connsiteY97" fmla="*/ 947881 h 2243019"/>
                  <a:gd name="connsiteX98" fmla="*/ 1449718 w 2716767"/>
                  <a:gd name="connsiteY98" fmla="*/ 970843 h 2243019"/>
                  <a:gd name="connsiteX99" fmla="*/ 1425377 w 2716767"/>
                  <a:gd name="connsiteY99" fmla="*/ 979057 h 2243019"/>
                  <a:gd name="connsiteX100" fmla="*/ 1410270 w 2716767"/>
                  <a:gd name="connsiteY100" fmla="*/ 977907 h 2243019"/>
                  <a:gd name="connsiteX101" fmla="*/ 1394618 w 2716767"/>
                  <a:gd name="connsiteY101" fmla="*/ 981572 h 2243019"/>
                  <a:gd name="connsiteX102" fmla="*/ 1381644 w 2716767"/>
                  <a:gd name="connsiteY102" fmla="*/ 979461 h 2243019"/>
                  <a:gd name="connsiteX103" fmla="*/ 1365272 w 2716767"/>
                  <a:gd name="connsiteY103" fmla="*/ 982028 h 2243019"/>
                  <a:gd name="connsiteX104" fmla="*/ 1358950 w 2716767"/>
                  <a:gd name="connsiteY104" fmla="*/ 988115 h 2243019"/>
                  <a:gd name="connsiteX105" fmla="*/ 1353828 w 2716767"/>
                  <a:gd name="connsiteY105" fmla="*/ 983303 h 2243019"/>
                  <a:gd name="connsiteX106" fmla="*/ 1345028 w 2716767"/>
                  <a:gd name="connsiteY106" fmla="*/ 981432 h 2243019"/>
                  <a:gd name="connsiteX107" fmla="*/ 1325671 w 2716767"/>
                  <a:gd name="connsiteY107" fmla="*/ 981977 h 2243019"/>
                  <a:gd name="connsiteX108" fmla="*/ 1292659 w 2716767"/>
                  <a:gd name="connsiteY108" fmla="*/ 983339 h 2243019"/>
                  <a:gd name="connsiteX109" fmla="*/ 1286032 w 2716767"/>
                  <a:gd name="connsiteY109" fmla="*/ 984995 h 2243019"/>
                  <a:gd name="connsiteX110" fmla="*/ 1281583 w 2716767"/>
                  <a:gd name="connsiteY110" fmla="*/ 982348 h 2243019"/>
                  <a:gd name="connsiteX111" fmla="*/ 1257738 w 2716767"/>
                  <a:gd name="connsiteY111" fmla="*/ 981399 h 2243019"/>
                  <a:gd name="connsiteX112" fmla="*/ 1202813 w 2716767"/>
                  <a:gd name="connsiteY112" fmla="*/ 975745 h 2243019"/>
                  <a:gd name="connsiteX113" fmla="*/ 1089855 w 2716767"/>
                  <a:gd name="connsiteY113" fmla="*/ 957856 h 2243019"/>
                  <a:gd name="connsiteX114" fmla="*/ 1033260 w 2716767"/>
                  <a:gd name="connsiteY114" fmla="*/ 946570 h 2243019"/>
                  <a:gd name="connsiteX115" fmla="*/ 1014012 w 2716767"/>
                  <a:gd name="connsiteY115" fmla="*/ 941389 h 2243019"/>
                  <a:gd name="connsiteX116" fmla="*/ 1001934 w 2716767"/>
                  <a:gd name="connsiteY116" fmla="*/ 942207 h 2243019"/>
                  <a:gd name="connsiteX117" fmla="*/ 988155 w 2716767"/>
                  <a:gd name="connsiteY117" fmla="*/ 930456 h 2243019"/>
                  <a:gd name="connsiteX118" fmla="*/ 973431 w 2716767"/>
                  <a:gd name="connsiteY118" fmla="*/ 923785 h 2243019"/>
                  <a:gd name="connsiteX119" fmla="*/ 966864 w 2716767"/>
                  <a:gd name="connsiteY119" fmla="*/ 907201 h 2243019"/>
                  <a:gd name="connsiteX120" fmla="*/ 967471 w 2716767"/>
                  <a:gd name="connsiteY120" fmla="*/ 879819 h 2243019"/>
                  <a:gd name="connsiteX121" fmla="*/ 973230 w 2716767"/>
                  <a:gd name="connsiteY121" fmla="*/ 820645 h 2243019"/>
                  <a:gd name="connsiteX122" fmla="*/ 977626 w 2716767"/>
                  <a:gd name="connsiteY122" fmla="*/ 805014 h 2243019"/>
                  <a:gd name="connsiteX123" fmla="*/ 981155 w 2716767"/>
                  <a:gd name="connsiteY123" fmla="*/ 800007 h 2243019"/>
                  <a:gd name="connsiteX124" fmla="*/ 977638 w 2716767"/>
                  <a:gd name="connsiteY124" fmla="*/ 788101 h 2243019"/>
                  <a:gd name="connsiteX125" fmla="*/ 987111 w 2716767"/>
                  <a:gd name="connsiteY125" fmla="*/ 768864 h 2243019"/>
                  <a:gd name="connsiteX126" fmla="*/ 991495 w 2716767"/>
                  <a:gd name="connsiteY126" fmla="*/ 746196 h 2243019"/>
                  <a:gd name="connsiteX127" fmla="*/ 1000122 w 2716767"/>
                  <a:gd name="connsiteY127" fmla="*/ 716496 h 2243019"/>
                  <a:gd name="connsiteX128" fmla="*/ 1006698 w 2716767"/>
                  <a:gd name="connsiteY128" fmla="*/ 693720 h 2243019"/>
                  <a:gd name="connsiteX129" fmla="*/ 1013566 w 2716767"/>
                  <a:gd name="connsiteY129" fmla="*/ 673043 h 2243019"/>
                  <a:gd name="connsiteX130" fmla="*/ 1023425 w 2716767"/>
                  <a:gd name="connsiteY130" fmla="*/ 655810 h 2243019"/>
                  <a:gd name="connsiteX131" fmla="*/ 1049318 w 2716767"/>
                  <a:gd name="connsiteY131" fmla="*/ 600145 h 2243019"/>
                  <a:gd name="connsiteX132" fmla="*/ 1100192 w 2716767"/>
                  <a:gd name="connsiteY132" fmla="*/ 717883 h 2243019"/>
                  <a:gd name="connsiteX133" fmla="*/ 1145907 w 2716767"/>
                  <a:gd name="connsiteY133" fmla="*/ 749280 h 2243019"/>
                  <a:gd name="connsiteX134" fmla="*/ 1196192 w 2716767"/>
                  <a:gd name="connsiteY134" fmla="*/ 727519 h 2243019"/>
                  <a:gd name="connsiteX135" fmla="*/ 1243131 w 2716767"/>
                  <a:gd name="connsiteY135" fmla="*/ 608910 h 2243019"/>
                  <a:gd name="connsiteX136" fmla="*/ 1243385 w 2716767"/>
                  <a:gd name="connsiteY136" fmla="*/ 574347 h 2243019"/>
                  <a:gd name="connsiteX137" fmla="*/ 1244198 w 2716767"/>
                  <a:gd name="connsiteY137" fmla="*/ 551754 h 2243019"/>
                  <a:gd name="connsiteX138" fmla="*/ 1264759 w 2716767"/>
                  <a:gd name="connsiteY138" fmla="*/ 546864 h 2243019"/>
                  <a:gd name="connsiteX139" fmla="*/ 1276383 w 2716767"/>
                  <a:gd name="connsiteY139" fmla="*/ 524303 h 2243019"/>
                  <a:gd name="connsiteX140" fmla="*/ 1333901 w 2716767"/>
                  <a:gd name="connsiteY140" fmla="*/ 546331 h 2243019"/>
                  <a:gd name="connsiteX141" fmla="*/ 1358325 w 2716767"/>
                  <a:gd name="connsiteY141" fmla="*/ 545447 h 2243019"/>
                  <a:gd name="connsiteX142" fmla="*/ 1364396 w 2716767"/>
                  <a:gd name="connsiteY142" fmla="*/ 546750 h 2243019"/>
                  <a:gd name="connsiteX143" fmla="*/ 1369147 w 2716767"/>
                  <a:gd name="connsiteY143" fmla="*/ 545519 h 2243019"/>
                  <a:gd name="connsiteX144" fmla="*/ 1372461 w 2716767"/>
                  <a:gd name="connsiteY144" fmla="*/ 547963 h 2243019"/>
                  <a:gd name="connsiteX145" fmla="*/ 1457528 w 2716767"/>
                  <a:gd name="connsiteY145" fmla="*/ 520695 h 2243019"/>
                  <a:gd name="connsiteX146" fmla="*/ 1492882 w 2716767"/>
                  <a:gd name="connsiteY146" fmla="*/ 480461 h 2243019"/>
                  <a:gd name="connsiteX147" fmla="*/ 1499611 w 2716767"/>
                  <a:gd name="connsiteY147" fmla="*/ 464979 h 2243019"/>
                  <a:gd name="connsiteX148" fmla="*/ 1520743 w 2716767"/>
                  <a:gd name="connsiteY148" fmla="*/ 466548 h 2243019"/>
                  <a:gd name="connsiteX149" fmla="*/ 1579035 w 2716767"/>
                  <a:gd name="connsiteY149" fmla="*/ 471989 h 2243019"/>
                  <a:gd name="connsiteX150" fmla="*/ 1619407 w 2716767"/>
                  <a:gd name="connsiteY150" fmla="*/ 483006 h 2243019"/>
                  <a:gd name="connsiteX151" fmla="*/ 1624805 w 2716767"/>
                  <a:gd name="connsiteY151" fmla="*/ 495505 h 2243019"/>
                  <a:gd name="connsiteX152" fmla="*/ 1643715 w 2716767"/>
                  <a:gd name="connsiteY152" fmla="*/ 502734 h 2243019"/>
                  <a:gd name="connsiteX153" fmla="*/ 1661074 w 2716767"/>
                  <a:gd name="connsiteY153" fmla="*/ 515945 h 2243019"/>
                  <a:gd name="connsiteX154" fmla="*/ 1683938 w 2716767"/>
                  <a:gd name="connsiteY154" fmla="*/ 528379 h 2243019"/>
                  <a:gd name="connsiteX155" fmla="*/ 1767540 w 2716767"/>
                  <a:gd name="connsiteY155" fmla="*/ 585714 h 2243019"/>
                  <a:gd name="connsiteX156" fmla="*/ 1867179 w 2716767"/>
                  <a:gd name="connsiteY156" fmla="*/ 651860 h 2243019"/>
                  <a:gd name="connsiteX157" fmla="*/ 1980314 w 2716767"/>
                  <a:gd name="connsiteY157" fmla="*/ 695259 h 2243019"/>
                  <a:gd name="connsiteX158" fmla="*/ 2036241 w 2716767"/>
                  <a:gd name="connsiteY158" fmla="*/ 704578 h 2243019"/>
                  <a:gd name="connsiteX159" fmla="*/ 2062137 w 2716767"/>
                  <a:gd name="connsiteY159" fmla="*/ 707552 h 2243019"/>
                  <a:gd name="connsiteX160" fmla="*/ 2074122 w 2716767"/>
                  <a:gd name="connsiteY160" fmla="*/ 710127 h 2243019"/>
                  <a:gd name="connsiteX161" fmla="*/ 2085070 w 2716767"/>
                  <a:gd name="connsiteY161" fmla="*/ 708561 h 2243019"/>
                  <a:gd name="connsiteX162" fmla="*/ 2103236 w 2716767"/>
                  <a:gd name="connsiteY162" fmla="*/ 710879 h 2243019"/>
                  <a:gd name="connsiteX163" fmla="*/ 2126064 w 2716767"/>
                  <a:gd name="connsiteY163" fmla="*/ 715631 h 2243019"/>
                  <a:gd name="connsiteX164" fmla="*/ 2151206 w 2716767"/>
                  <a:gd name="connsiteY164" fmla="*/ 709663 h 2243019"/>
                  <a:gd name="connsiteX165" fmla="*/ 2171812 w 2716767"/>
                  <a:gd name="connsiteY165" fmla="*/ 704665 h 2243019"/>
                  <a:gd name="connsiteX166" fmla="*/ 2240068 w 2716767"/>
                  <a:gd name="connsiteY166" fmla="*/ 629093 h 2243019"/>
                  <a:gd name="connsiteX167" fmla="*/ 2274089 w 2716767"/>
                  <a:gd name="connsiteY167" fmla="*/ 511235 h 2243019"/>
                  <a:gd name="connsiteX168" fmla="*/ 2262035 w 2716767"/>
                  <a:gd name="connsiteY168" fmla="*/ 445739 h 2243019"/>
                  <a:gd name="connsiteX169" fmla="*/ 2249467 w 2716767"/>
                  <a:gd name="connsiteY169" fmla="*/ 410368 h 2243019"/>
                  <a:gd name="connsiteX170" fmla="*/ 2276041 w 2716767"/>
                  <a:gd name="connsiteY170" fmla="*/ 419594 h 2243019"/>
                  <a:gd name="connsiteX171" fmla="*/ 2328551 w 2716767"/>
                  <a:gd name="connsiteY171" fmla="*/ 444026 h 2243019"/>
                  <a:gd name="connsiteX172" fmla="*/ 2350855 w 2716767"/>
                  <a:gd name="connsiteY172" fmla="*/ 448641 h 2243019"/>
                  <a:gd name="connsiteX173" fmla="*/ 2360879 w 2716767"/>
                  <a:gd name="connsiteY173" fmla="*/ 453995 h 2243019"/>
                  <a:gd name="connsiteX174" fmla="*/ 2374679 w 2716767"/>
                  <a:gd name="connsiteY174" fmla="*/ 449438 h 2243019"/>
                  <a:gd name="connsiteX175" fmla="*/ 2389334 w 2716767"/>
                  <a:gd name="connsiteY175" fmla="*/ 459074 h 2243019"/>
                  <a:gd name="connsiteX176" fmla="*/ 2404785 w 2716767"/>
                  <a:gd name="connsiteY176" fmla="*/ 458259 h 2243019"/>
                  <a:gd name="connsiteX177" fmla="*/ 2421923 w 2716767"/>
                  <a:gd name="connsiteY177" fmla="*/ 451082 h 2243019"/>
                  <a:gd name="connsiteX178" fmla="*/ 2423002 w 2716767"/>
                  <a:gd name="connsiteY178" fmla="*/ 460850 h 2243019"/>
                  <a:gd name="connsiteX179" fmla="*/ 2445205 w 2716767"/>
                  <a:gd name="connsiteY179" fmla="*/ 455226 h 2243019"/>
                  <a:gd name="connsiteX180" fmla="*/ 2466914 w 2716767"/>
                  <a:gd name="connsiteY180" fmla="*/ 447009 h 2243019"/>
                  <a:gd name="connsiteX181" fmla="*/ 2472145 w 2716767"/>
                  <a:gd name="connsiteY181" fmla="*/ 476750 h 2243019"/>
                  <a:gd name="connsiteX182" fmla="*/ 2472145 w 2716767"/>
                  <a:gd name="connsiteY182" fmla="*/ 476750 h 2243019"/>
                  <a:gd name="connsiteX183" fmla="*/ 1474346 w 2716767"/>
                  <a:gd name="connsiteY183" fmla="*/ 1007723 h 2243019"/>
                  <a:gd name="connsiteX184" fmla="*/ 1499646 w 2716767"/>
                  <a:gd name="connsiteY184" fmla="*/ 1000528 h 2243019"/>
                  <a:gd name="connsiteX185" fmla="*/ 1477500 w 2716767"/>
                  <a:gd name="connsiteY185" fmla="*/ 1018620 h 2243019"/>
                  <a:gd name="connsiteX186" fmla="*/ 1474346 w 2716767"/>
                  <a:gd name="connsiteY186" fmla="*/ 1007723 h 2243019"/>
                  <a:gd name="connsiteX187" fmla="*/ 1474346 w 2716767"/>
                  <a:gd name="connsiteY187" fmla="*/ 1007723 h 2243019"/>
                  <a:gd name="connsiteX188" fmla="*/ 1059237 w 2716767"/>
                  <a:gd name="connsiteY188" fmla="*/ 1011922 h 2243019"/>
                  <a:gd name="connsiteX189" fmla="*/ 1101215 w 2716767"/>
                  <a:gd name="connsiteY189" fmla="*/ 1020678 h 2243019"/>
                  <a:gd name="connsiteX190" fmla="*/ 1081153 w 2716767"/>
                  <a:gd name="connsiteY190" fmla="*/ 1030928 h 2243019"/>
                  <a:gd name="connsiteX191" fmla="*/ 1059237 w 2716767"/>
                  <a:gd name="connsiteY191" fmla="*/ 1011922 h 2243019"/>
                  <a:gd name="connsiteX192" fmla="*/ 1059237 w 2716767"/>
                  <a:gd name="connsiteY192" fmla="*/ 1011922 h 2243019"/>
                  <a:gd name="connsiteX193" fmla="*/ 1532160 w 2716767"/>
                  <a:gd name="connsiteY193" fmla="*/ 1392825 h 2243019"/>
                  <a:gd name="connsiteX194" fmla="*/ 1528455 w 2716767"/>
                  <a:gd name="connsiteY194" fmla="*/ 1369968 h 2243019"/>
                  <a:gd name="connsiteX195" fmla="*/ 1540356 w 2716767"/>
                  <a:gd name="connsiteY195" fmla="*/ 1355128 h 2243019"/>
                  <a:gd name="connsiteX196" fmla="*/ 1546340 w 2716767"/>
                  <a:gd name="connsiteY196" fmla="*/ 1375535 h 2243019"/>
                  <a:gd name="connsiteX197" fmla="*/ 1532160 w 2716767"/>
                  <a:gd name="connsiteY197" fmla="*/ 1392825 h 2243019"/>
                  <a:gd name="connsiteX198" fmla="*/ 1532160 w 2716767"/>
                  <a:gd name="connsiteY198" fmla="*/ 1392825 h 2243019"/>
                  <a:gd name="connsiteX199" fmla="*/ 1584582 w 2716767"/>
                  <a:gd name="connsiteY199" fmla="*/ 1344416 h 2243019"/>
                  <a:gd name="connsiteX200" fmla="*/ 1578186 w 2716767"/>
                  <a:gd name="connsiteY200" fmla="*/ 1306847 h 2243019"/>
                  <a:gd name="connsiteX201" fmla="*/ 1569386 w 2716767"/>
                  <a:gd name="connsiteY201" fmla="*/ 1267200 h 2243019"/>
                  <a:gd name="connsiteX202" fmla="*/ 1667665 w 2716767"/>
                  <a:gd name="connsiteY202" fmla="*/ 1365297 h 2243019"/>
                  <a:gd name="connsiteX203" fmla="*/ 1694314 w 2716767"/>
                  <a:gd name="connsiteY203" fmla="*/ 1434976 h 2243019"/>
                  <a:gd name="connsiteX204" fmla="*/ 1682870 w 2716767"/>
                  <a:gd name="connsiteY204" fmla="*/ 1497384 h 2243019"/>
                  <a:gd name="connsiteX205" fmla="*/ 1663284 w 2716767"/>
                  <a:gd name="connsiteY205" fmla="*/ 1518891 h 2243019"/>
                  <a:gd name="connsiteX206" fmla="*/ 1645623 w 2716767"/>
                  <a:gd name="connsiteY206" fmla="*/ 1541380 h 2243019"/>
                  <a:gd name="connsiteX207" fmla="*/ 1626802 w 2716767"/>
                  <a:gd name="connsiteY207" fmla="*/ 1551908 h 2243019"/>
                  <a:gd name="connsiteX208" fmla="*/ 1609178 w 2716767"/>
                  <a:gd name="connsiteY208" fmla="*/ 1564054 h 2243019"/>
                  <a:gd name="connsiteX209" fmla="*/ 1572511 w 2716767"/>
                  <a:gd name="connsiteY209" fmla="*/ 1581194 h 2243019"/>
                  <a:gd name="connsiteX210" fmla="*/ 1570415 w 2716767"/>
                  <a:gd name="connsiteY210" fmla="*/ 1564815 h 2243019"/>
                  <a:gd name="connsiteX211" fmla="*/ 1578943 w 2716767"/>
                  <a:gd name="connsiteY211" fmla="*/ 1531126 h 2243019"/>
                  <a:gd name="connsiteX212" fmla="*/ 1589857 w 2716767"/>
                  <a:gd name="connsiteY212" fmla="*/ 1437249 h 2243019"/>
                  <a:gd name="connsiteX213" fmla="*/ 1584582 w 2716767"/>
                  <a:gd name="connsiteY213" fmla="*/ 1344416 h 2243019"/>
                  <a:gd name="connsiteX214" fmla="*/ 1584582 w 2716767"/>
                  <a:gd name="connsiteY214" fmla="*/ 1344416 h 2243019"/>
                  <a:gd name="connsiteX215" fmla="*/ 1543508 w 2716767"/>
                  <a:gd name="connsiteY215" fmla="*/ 1485047 h 2243019"/>
                  <a:gd name="connsiteX216" fmla="*/ 1540467 w 2716767"/>
                  <a:gd name="connsiteY216" fmla="*/ 1496980 h 2243019"/>
                  <a:gd name="connsiteX217" fmla="*/ 1543508 w 2716767"/>
                  <a:gd name="connsiteY217" fmla="*/ 1485047 h 2243019"/>
                  <a:gd name="connsiteX218" fmla="*/ 1543508 w 2716767"/>
                  <a:gd name="connsiteY218" fmla="*/ 1485047 h 2243019"/>
                  <a:gd name="connsiteX219" fmla="*/ 1572442 w 2716767"/>
                  <a:gd name="connsiteY219" fmla="*/ 965351 h 2243019"/>
                  <a:gd name="connsiteX220" fmla="*/ 1585656 w 2716767"/>
                  <a:gd name="connsiteY220" fmla="*/ 970253 h 2243019"/>
                  <a:gd name="connsiteX221" fmla="*/ 1600939 w 2716767"/>
                  <a:gd name="connsiteY221" fmla="*/ 962788 h 2243019"/>
                  <a:gd name="connsiteX222" fmla="*/ 1657554 w 2716767"/>
                  <a:gd name="connsiteY222" fmla="*/ 987768 h 2243019"/>
                  <a:gd name="connsiteX223" fmla="*/ 1651230 w 2716767"/>
                  <a:gd name="connsiteY223" fmla="*/ 1016195 h 2243019"/>
                  <a:gd name="connsiteX224" fmla="*/ 1665398 w 2716767"/>
                  <a:gd name="connsiteY224" fmla="*/ 1046305 h 2243019"/>
                  <a:gd name="connsiteX225" fmla="*/ 1648548 w 2716767"/>
                  <a:gd name="connsiteY225" fmla="*/ 1071812 h 2243019"/>
                  <a:gd name="connsiteX226" fmla="*/ 1654666 w 2716767"/>
                  <a:gd name="connsiteY226" fmla="*/ 1100119 h 2243019"/>
                  <a:gd name="connsiteX227" fmla="*/ 1692496 w 2716767"/>
                  <a:gd name="connsiteY227" fmla="*/ 1070413 h 2243019"/>
                  <a:gd name="connsiteX228" fmla="*/ 1711119 w 2716767"/>
                  <a:gd name="connsiteY228" fmla="*/ 1085509 h 2243019"/>
                  <a:gd name="connsiteX229" fmla="*/ 1743818 w 2716767"/>
                  <a:gd name="connsiteY229" fmla="*/ 1104877 h 2243019"/>
                  <a:gd name="connsiteX230" fmla="*/ 1768264 w 2716767"/>
                  <a:gd name="connsiteY230" fmla="*/ 1105901 h 2243019"/>
                  <a:gd name="connsiteX231" fmla="*/ 1764607 w 2716767"/>
                  <a:gd name="connsiteY231" fmla="*/ 1079020 h 2243019"/>
                  <a:gd name="connsiteX232" fmla="*/ 1716047 w 2716767"/>
                  <a:gd name="connsiteY232" fmla="*/ 1032958 h 2243019"/>
                  <a:gd name="connsiteX233" fmla="*/ 1730774 w 2716767"/>
                  <a:gd name="connsiteY233" fmla="*/ 1037255 h 2243019"/>
                  <a:gd name="connsiteX234" fmla="*/ 1739524 w 2716767"/>
                  <a:gd name="connsiteY234" fmla="*/ 1048799 h 2243019"/>
                  <a:gd name="connsiteX235" fmla="*/ 1759457 w 2716767"/>
                  <a:gd name="connsiteY235" fmla="*/ 1058244 h 2243019"/>
                  <a:gd name="connsiteX236" fmla="*/ 1797392 w 2716767"/>
                  <a:gd name="connsiteY236" fmla="*/ 1088401 h 2243019"/>
                  <a:gd name="connsiteX237" fmla="*/ 1817415 w 2716767"/>
                  <a:gd name="connsiteY237" fmla="*/ 1108800 h 2243019"/>
                  <a:gd name="connsiteX238" fmla="*/ 1834280 w 2716767"/>
                  <a:gd name="connsiteY238" fmla="*/ 1140521 h 2243019"/>
                  <a:gd name="connsiteX239" fmla="*/ 1826775 w 2716767"/>
                  <a:gd name="connsiteY239" fmla="*/ 1178886 h 2243019"/>
                  <a:gd name="connsiteX240" fmla="*/ 1803163 w 2716767"/>
                  <a:gd name="connsiteY240" fmla="*/ 1186067 h 2243019"/>
                  <a:gd name="connsiteX241" fmla="*/ 1787719 w 2716767"/>
                  <a:gd name="connsiteY241" fmla="*/ 1206585 h 2243019"/>
                  <a:gd name="connsiteX242" fmla="*/ 1807996 w 2716767"/>
                  <a:gd name="connsiteY242" fmla="*/ 1218845 h 2243019"/>
                  <a:gd name="connsiteX243" fmla="*/ 1833823 w 2716767"/>
                  <a:gd name="connsiteY243" fmla="*/ 1254743 h 2243019"/>
                  <a:gd name="connsiteX244" fmla="*/ 1852868 w 2716767"/>
                  <a:gd name="connsiteY244" fmla="*/ 1256959 h 2243019"/>
                  <a:gd name="connsiteX245" fmla="*/ 1854247 w 2716767"/>
                  <a:gd name="connsiteY245" fmla="*/ 1224726 h 2243019"/>
                  <a:gd name="connsiteX246" fmla="*/ 1899786 w 2716767"/>
                  <a:gd name="connsiteY246" fmla="*/ 1225202 h 2243019"/>
                  <a:gd name="connsiteX247" fmla="*/ 1912823 w 2716767"/>
                  <a:gd name="connsiteY247" fmla="*/ 1244906 h 2243019"/>
                  <a:gd name="connsiteX248" fmla="*/ 1928528 w 2716767"/>
                  <a:gd name="connsiteY248" fmla="*/ 1278085 h 2243019"/>
                  <a:gd name="connsiteX249" fmla="*/ 1941653 w 2716767"/>
                  <a:gd name="connsiteY249" fmla="*/ 1314405 h 2243019"/>
                  <a:gd name="connsiteX250" fmla="*/ 1936270 w 2716767"/>
                  <a:gd name="connsiteY250" fmla="*/ 1329393 h 2243019"/>
                  <a:gd name="connsiteX251" fmla="*/ 1907139 w 2716767"/>
                  <a:gd name="connsiteY251" fmla="*/ 1312198 h 2243019"/>
                  <a:gd name="connsiteX252" fmla="*/ 1891661 w 2716767"/>
                  <a:gd name="connsiteY252" fmla="*/ 1335358 h 2243019"/>
                  <a:gd name="connsiteX253" fmla="*/ 1912509 w 2716767"/>
                  <a:gd name="connsiteY253" fmla="*/ 1361347 h 2243019"/>
                  <a:gd name="connsiteX254" fmla="*/ 1888273 w 2716767"/>
                  <a:gd name="connsiteY254" fmla="*/ 1393712 h 2243019"/>
                  <a:gd name="connsiteX255" fmla="*/ 1909022 w 2716767"/>
                  <a:gd name="connsiteY255" fmla="*/ 1419102 h 2243019"/>
                  <a:gd name="connsiteX256" fmla="*/ 1934969 w 2716767"/>
                  <a:gd name="connsiteY256" fmla="*/ 1397272 h 2243019"/>
                  <a:gd name="connsiteX257" fmla="*/ 1956451 w 2716767"/>
                  <a:gd name="connsiteY257" fmla="*/ 1421611 h 2243019"/>
                  <a:gd name="connsiteX258" fmla="*/ 1959343 w 2716767"/>
                  <a:gd name="connsiteY258" fmla="*/ 1428098 h 2243019"/>
                  <a:gd name="connsiteX259" fmla="*/ 1953889 w 2716767"/>
                  <a:gd name="connsiteY259" fmla="*/ 1434278 h 2243019"/>
                  <a:gd name="connsiteX260" fmla="*/ 1955593 w 2716767"/>
                  <a:gd name="connsiteY260" fmla="*/ 1439351 h 2243019"/>
                  <a:gd name="connsiteX261" fmla="*/ 1954535 w 2716767"/>
                  <a:gd name="connsiteY261" fmla="*/ 1452263 h 2243019"/>
                  <a:gd name="connsiteX262" fmla="*/ 1953189 w 2716767"/>
                  <a:gd name="connsiteY262" fmla="*/ 1474959 h 2243019"/>
                  <a:gd name="connsiteX263" fmla="*/ 1950283 w 2716767"/>
                  <a:gd name="connsiteY263" fmla="*/ 1522745 h 2243019"/>
                  <a:gd name="connsiteX264" fmla="*/ 1957986 w 2716767"/>
                  <a:gd name="connsiteY264" fmla="*/ 1554457 h 2243019"/>
                  <a:gd name="connsiteX265" fmla="*/ 1941739 w 2716767"/>
                  <a:gd name="connsiteY265" fmla="*/ 1575625 h 2243019"/>
                  <a:gd name="connsiteX266" fmla="*/ 1945794 w 2716767"/>
                  <a:gd name="connsiteY266" fmla="*/ 1587061 h 2243019"/>
                  <a:gd name="connsiteX267" fmla="*/ 1948509 w 2716767"/>
                  <a:gd name="connsiteY267" fmla="*/ 1579922 h 2243019"/>
                  <a:gd name="connsiteX268" fmla="*/ 1948638 w 2716767"/>
                  <a:gd name="connsiteY268" fmla="*/ 1589690 h 2243019"/>
                  <a:gd name="connsiteX269" fmla="*/ 1946799 w 2716767"/>
                  <a:gd name="connsiteY269" fmla="*/ 1594724 h 2243019"/>
                  <a:gd name="connsiteX270" fmla="*/ 1939177 w 2716767"/>
                  <a:gd name="connsiteY270" fmla="*/ 1599503 h 2243019"/>
                  <a:gd name="connsiteX271" fmla="*/ 1929533 w 2716767"/>
                  <a:gd name="connsiteY271" fmla="*/ 1610753 h 2243019"/>
                  <a:gd name="connsiteX272" fmla="*/ 1918843 w 2716767"/>
                  <a:gd name="connsiteY272" fmla="*/ 1633242 h 2243019"/>
                  <a:gd name="connsiteX273" fmla="*/ 1894469 w 2716767"/>
                  <a:gd name="connsiteY273" fmla="*/ 1665783 h 2243019"/>
                  <a:gd name="connsiteX274" fmla="*/ 1871243 w 2716767"/>
                  <a:gd name="connsiteY274" fmla="*/ 1689287 h 2243019"/>
                  <a:gd name="connsiteX275" fmla="*/ 1861330 w 2716767"/>
                  <a:gd name="connsiteY275" fmla="*/ 1706655 h 2243019"/>
                  <a:gd name="connsiteX276" fmla="*/ 1834624 w 2716767"/>
                  <a:gd name="connsiteY276" fmla="*/ 1724814 h 2243019"/>
                  <a:gd name="connsiteX277" fmla="*/ 1819924 w 2716767"/>
                  <a:gd name="connsiteY277" fmla="*/ 1738118 h 2243019"/>
                  <a:gd name="connsiteX278" fmla="*/ 1809111 w 2716767"/>
                  <a:gd name="connsiteY278" fmla="*/ 1746009 h 2243019"/>
                  <a:gd name="connsiteX279" fmla="*/ 1783661 w 2716767"/>
                  <a:gd name="connsiteY279" fmla="*/ 1726386 h 2243019"/>
                  <a:gd name="connsiteX280" fmla="*/ 1766302 w 2716767"/>
                  <a:gd name="connsiteY280" fmla="*/ 1708143 h 2243019"/>
                  <a:gd name="connsiteX281" fmla="*/ 1779092 w 2716767"/>
                  <a:gd name="connsiteY281" fmla="*/ 1685280 h 2243019"/>
                  <a:gd name="connsiteX282" fmla="*/ 1778374 w 2716767"/>
                  <a:gd name="connsiteY282" fmla="*/ 1662310 h 2243019"/>
                  <a:gd name="connsiteX283" fmla="*/ 1748453 w 2716767"/>
                  <a:gd name="connsiteY283" fmla="*/ 1681316 h 2243019"/>
                  <a:gd name="connsiteX284" fmla="*/ 1720575 w 2716767"/>
                  <a:gd name="connsiteY284" fmla="*/ 1671739 h 2243019"/>
                  <a:gd name="connsiteX285" fmla="*/ 1699774 w 2716767"/>
                  <a:gd name="connsiteY285" fmla="*/ 1691138 h 2243019"/>
                  <a:gd name="connsiteX286" fmla="*/ 1714457 w 2716767"/>
                  <a:gd name="connsiteY286" fmla="*/ 1718909 h 2243019"/>
                  <a:gd name="connsiteX287" fmla="*/ 1699068 w 2716767"/>
                  <a:gd name="connsiteY287" fmla="*/ 1743532 h 2243019"/>
                  <a:gd name="connsiteX288" fmla="*/ 1700878 w 2716767"/>
                  <a:gd name="connsiteY288" fmla="*/ 1772426 h 2243019"/>
                  <a:gd name="connsiteX289" fmla="*/ 1723538 w 2716767"/>
                  <a:gd name="connsiteY289" fmla="*/ 1764287 h 2243019"/>
                  <a:gd name="connsiteX290" fmla="*/ 1740577 w 2716767"/>
                  <a:gd name="connsiteY290" fmla="*/ 1746742 h 2243019"/>
                  <a:gd name="connsiteX291" fmla="*/ 1772136 w 2716767"/>
                  <a:gd name="connsiteY291" fmla="*/ 1767977 h 2243019"/>
                  <a:gd name="connsiteX292" fmla="*/ 1745884 w 2716767"/>
                  <a:gd name="connsiteY292" fmla="*/ 1785818 h 2243019"/>
                  <a:gd name="connsiteX293" fmla="*/ 1704747 w 2716767"/>
                  <a:gd name="connsiteY293" fmla="*/ 1800099 h 2243019"/>
                  <a:gd name="connsiteX294" fmla="*/ 1669560 w 2716767"/>
                  <a:gd name="connsiteY294" fmla="*/ 1814772 h 2243019"/>
                  <a:gd name="connsiteX295" fmla="*/ 1623803 w 2716767"/>
                  <a:gd name="connsiteY295" fmla="*/ 1828753 h 2243019"/>
                  <a:gd name="connsiteX296" fmla="*/ 1584660 w 2716767"/>
                  <a:gd name="connsiteY296" fmla="*/ 1843591 h 2243019"/>
                  <a:gd name="connsiteX297" fmla="*/ 1538439 w 2716767"/>
                  <a:gd name="connsiteY297" fmla="*/ 1854308 h 2243019"/>
                  <a:gd name="connsiteX298" fmla="*/ 1496534 w 2716767"/>
                  <a:gd name="connsiteY298" fmla="*/ 1860812 h 2243019"/>
                  <a:gd name="connsiteX299" fmla="*/ 1478819 w 2716767"/>
                  <a:gd name="connsiteY299" fmla="*/ 1841141 h 2243019"/>
                  <a:gd name="connsiteX300" fmla="*/ 1459582 w 2716767"/>
                  <a:gd name="connsiteY300" fmla="*/ 1803006 h 2243019"/>
                  <a:gd name="connsiteX301" fmla="*/ 1469782 w 2716767"/>
                  <a:gd name="connsiteY301" fmla="*/ 1776406 h 2243019"/>
                  <a:gd name="connsiteX302" fmla="*/ 1484169 w 2716767"/>
                  <a:gd name="connsiteY302" fmla="*/ 1772342 h 2243019"/>
                  <a:gd name="connsiteX303" fmla="*/ 1513581 w 2716767"/>
                  <a:gd name="connsiteY303" fmla="*/ 1765512 h 2243019"/>
                  <a:gd name="connsiteX304" fmla="*/ 1537007 w 2716767"/>
                  <a:gd name="connsiteY304" fmla="*/ 1755927 h 2243019"/>
                  <a:gd name="connsiteX305" fmla="*/ 1573393 w 2716767"/>
                  <a:gd name="connsiteY305" fmla="*/ 1775229 h 2243019"/>
                  <a:gd name="connsiteX306" fmla="*/ 1592854 w 2716767"/>
                  <a:gd name="connsiteY306" fmla="*/ 1764925 h 2243019"/>
                  <a:gd name="connsiteX307" fmla="*/ 1579194 w 2716767"/>
                  <a:gd name="connsiteY307" fmla="*/ 1737223 h 2243019"/>
                  <a:gd name="connsiteX308" fmla="*/ 1555840 w 2716767"/>
                  <a:gd name="connsiteY308" fmla="*/ 1716531 h 2243019"/>
                  <a:gd name="connsiteX309" fmla="*/ 1568076 w 2716767"/>
                  <a:gd name="connsiteY309" fmla="*/ 1683310 h 2243019"/>
                  <a:gd name="connsiteX310" fmla="*/ 1551791 w 2716767"/>
                  <a:gd name="connsiteY310" fmla="*/ 1669637 h 2243019"/>
                  <a:gd name="connsiteX311" fmla="*/ 1524235 w 2716767"/>
                  <a:gd name="connsiteY311" fmla="*/ 1691383 h 2243019"/>
                  <a:gd name="connsiteX312" fmla="*/ 1541735 w 2716767"/>
                  <a:gd name="connsiteY312" fmla="*/ 1650442 h 2243019"/>
                  <a:gd name="connsiteX313" fmla="*/ 1566378 w 2716767"/>
                  <a:gd name="connsiteY313" fmla="*/ 1625289 h 2243019"/>
                  <a:gd name="connsiteX314" fmla="*/ 1578677 w 2716767"/>
                  <a:gd name="connsiteY314" fmla="*/ 1624567 h 2243019"/>
                  <a:gd name="connsiteX315" fmla="*/ 1599058 w 2716767"/>
                  <a:gd name="connsiteY315" fmla="*/ 1621039 h 2243019"/>
                  <a:gd name="connsiteX316" fmla="*/ 1641012 w 2716767"/>
                  <a:gd name="connsiteY316" fmla="*/ 1599081 h 2243019"/>
                  <a:gd name="connsiteX317" fmla="*/ 1662626 w 2716767"/>
                  <a:gd name="connsiteY317" fmla="*/ 1617659 h 2243019"/>
                  <a:gd name="connsiteX318" fmla="*/ 1670365 w 2716767"/>
                  <a:gd name="connsiteY318" fmla="*/ 1577574 h 2243019"/>
                  <a:gd name="connsiteX319" fmla="*/ 1751587 w 2716767"/>
                  <a:gd name="connsiteY319" fmla="*/ 1558820 h 2243019"/>
                  <a:gd name="connsiteX320" fmla="*/ 1755764 w 2716767"/>
                  <a:gd name="connsiteY320" fmla="*/ 1531073 h 2243019"/>
                  <a:gd name="connsiteX321" fmla="*/ 1717516 w 2716767"/>
                  <a:gd name="connsiteY321" fmla="*/ 1530983 h 2243019"/>
                  <a:gd name="connsiteX322" fmla="*/ 1731026 w 2716767"/>
                  <a:gd name="connsiteY322" fmla="*/ 1495851 h 2243019"/>
                  <a:gd name="connsiteX323" fmla="*/ 1735849 w 2716767"/>
                  <a:gd name="connsiteY323" fmla="*/ 1435617 h 2243019"/>
                  <a:gd name="connsiteX324" fmla="*/ 1774496 w 2716767"/>
                  <a:gd name="connsiteY324" fmla="*/ 1452934 h 2243019"/>
                  <a:gd name="connsiteX325" fmla="*/ 1786200 w 2716767"/>
                  <a:gd name="connsiteY325" fmla="*/ 1429571 h 2243019"/>
                  <a:gd name="connsiteX326" fmla="*/ 1755594 w 2716767"/>
                  <a:gd name="connsiteY326" fmla="*/ 1396038 h 2243019"/>
                  <a:gd name="connsiteX327" fmla="*/ 1736187 w 2716767"/>
                  <a:gd name="connsiteY327" fmla="*/ 1380078 h 2243019"/>
                  <a:gd name="connsiteX328" fmla="*/ 1740287 w 2716767"/>
                  <a:gd name="connsiteY328" fmla="*/ 1365800 h 2243019"/>
                  <a:gd name="connsiteX329" fmla="*/ 1743923 w 2716767"/>
                  <a:gd name="connsiteY329" fmla="*/ 1328542 h 2243019"/>
                  <a:gd name="connsiteX330" fmla="*/ 1719274 w 2716767"/>
                  <a:gd name="connsiteY330" fmla="*/ 1345605 h 2243019"/>
                  <a:gd name="connsiteX331" fmla="*/ 1698177 w 2716767"/>
                  <a:gd name="connsiteY331" fmla="*/ 1327851 h 2243019"/>
                  <a:gd name="connsiteX332" fmla="*/ 1666424 w 2716767"/>
                  <a:gd name="connsiteY332" fmla="*/ 1285143 h 2243019"/>
                  <a:gd name="connsiteX333" fmla="*/ 1648963 w 2716767"/>
                  <a:gd name="connsiteY333" fmla="*/ 1248176 h 2243019"/>
                  <a:gd name="connsiteX334" fmla="*/ 1659651 w 2716767"/>
                  <a:gd name="connsiteY334" fmla="*/ 1223977 h 2243019"/>
                  <a:gd name="connsiteX335" fmla="*/ 1742455 w 2716767"/>
                  <a:gd name="connsiteY335" fmla="*/ 1210541 h 2243019"/>
                  <a:gd name="connsiteX336" fmla="*/ 1731935 w 2716767"/>
                  <a:gd name="connsiteY336" fmla="*/ 1189163 h 2243019"/>
                  <a:gd name="connsiteX337" fmla="*/ 1679123 w 2716767"/>
                  <a:gd name="connsiteY337" fmla="*/ 1189325 h 2243019"/>
                  <a:gd name="connsiteX338" fmla="*/ 1644771 w 2716767"/>
                  <a:gd name="connsiteY338" fmla="*/ 1181027 h 2243019"/>
                  <a:gd name="connsiteX339" fmla="*/ 1637657 w 2716767"/>
                  <a:gd name="connsiteY339" fmla="*/ 1136858 h 2243019"/>
                  <a:gd name="connsiteX340" fmla="*/ 1619001 w 2716767"/>
                  <a:gd name="connsiteY340" fmla="*/ 1163593 h 2243019"/>
                  <a:gd name="connsiteX341" fmla="*/ 1616285 w 2716767"/>
                  <a:gd name="connsiteY341" fmla="*/ 1185450 h 2243019"/>
                  <a:gd name="connsiteX342" fmla="*/ 1600153 w 2716767"/>
                  <a:gd name="connsiteY342" fmla="*/ 1192463 h 2243019"/>
                  <a:gd name="connsiteX343" fmla="*/ 1597504 w 2716767"/>
                  <a:gd name="connsiteY343" fmla="*/ 1217976 h 2243019"/>
                  <a:gd name="connsiteX344" fmla="*/ 1617586 w 2716767"/>
                  <a:gd name="connsiteY344" fmla="*/ 1222040 h 2243019"/>
                  <a:gd name="connsiteX345" fmla="*/ 1621444 w 2716767"/>
                  <a:gd name="connsiteY345" fmla="*/ 1241971 h 2243019"/>
                  <a:gd name="connsiteX346" fmla="*/ 1563967 w 2716767"/>
                  <a:gd name="connsiteY346" fmla="*/ 1228020 h 2243019"/>
                  <a:gd name="connsiteX347" fmla="*/ 1549267 w 2716767"/>
                  <a:gd name="connsiteY347" fmla="*/ 1212206 h 2243019"/>
                  <a:gd name="connsiteX348" fmla="*/ 1533419 w 2716767"/>
                  <a:gd name="connsiteY348" fmla="*/ 1175673 h 2243019"/>
                  <a:gd name="connsiteX349" fmla="*/ 1545499 w 2716767"/>
                  <a:gd name="connsiteY349" fmla="*/ 1149067 h 2243019"/>
                  <a:gd name="connsiteX350" fmla="*/ 1551462 w 2716767"/>
                  <a:gd name="connsiteY350" fmla="*/ 1120844 h 2243019"/>
                  <a:gd name="connsiteX351" fmla="*/ 1505935 w 2716767"/>
                  <a:gd name="connsiteY351" fmla="*/ 1129064 h 2243019"/>
                  <a:gd name="connsiteX352" fmla="*/ 1482709 w 2716767"/>
                  <a:gd name="connsiteY352" fmla="*/ 1181542 h 2243019"/>
                  <a:gd name="connsiteX353" fmla="*/ 1469830 w 2716767"/>
                  <a:gd name="connsiteY353" fmla="*/ 1208154 h 2243019"/>
                  <a:gd name="connsiteX354" fmla="*/ 1437131 w 2716767"/>
                  <a:gd name="connsiteY354" fmla="*/ 1205747 h 2243019"/>
                  <a:gd name="connsiteX355" fmla="*/ 1433938 w 2716767"/>
                  <a:gd name="connsiteY355" fmla="*/ 1191490 h 2243019"/>
                  <a:gd name="connsiteX356" fmla="*/ 1430433 w 2716767"/>
                  <a:gd name="connsiteY356" fmla="*/ 1171319 h 2243019"/>
                  <a:gd name="connsiteX357" fmla="*/ 1406299 w 2716767"/>
                  <a:gd name="connsiteY357" fmla="*/ 1203477 h 2243019"/>
                  <a:gd name="connsiteX358" fmla="*/ 1371468 w 2716767"/>
                  <a:gd name="connsiteY358" fmla="*/ 1225993 h 2243019"/>
                  <a:gd name="connsiteX359" fmla="*/ 1407701 w 2716767"/>
                  <a:gd name="connsiteY359" fmla="*/ 1255066 h 2243019"/>
                  <a:gd name="connsiteX360" fmla="*/ 1415078 w 2716767"/>
                  <a:gd name="connsiteY360" fmla="*/ 1281035 h 2243019"/>
                  <a:gd name="connsiteX361" fmla="*/ 1433803 w 2716767"/>
                  <a:gd name="connsiteY361" fmla="*/ 1279942 h 2243019"/>
                  <a:gd name="connsiteX362" fmla="*/ 1435116 w 2716767"/>
                  <a:gd name="connsiteY362" fmla="*/ 1255105 h 2243019"/>
                  <a:gd name="connsiteX363" fmla="*/ 1464197 w 2716767"/>
                  <a:gd name="connsiteY363" fmla="*/ 1243469 h 2243019"/>
                  <a:gd name="connsiteX364" fmla="*/ 1497825 w 2716767"/>
                  <a:gd name="connsiteY364" fmla="*/ 1235237 h 2243019"/>
                  <a:gd name="connsiteX365" fmla="*/ 1513324 w 2716767"/>
                  <a:gd name="connsiteY365" fmla="*/ 1248895 h 2243019"/>
                  <a:gd name="connsiteX366" fmla="*/ 1522477 w 2716767"/>
                  <a:gd name="connsiteY366" fmla="*/ 1286062 h 2243019"/>
                  <a:gd name="connsiteX367" fmla="*/ 1531903 w 2716767"/>
                  <a:gd name="connsiteY367" fmla="*/ 1322383 h 2243019"/>
                  <a:gd name="connsiteX368" fmla="*/ 1522127 w 2716767"/>
                  <a:gd name="connsiteY368" fmla="*/ 1335798 h 2243019"/>
                  <a:gd name="connsiteX369" fmla="*/ 1495478 w 2716767"/>
                  <a:gd name="connsiteY369" fmla="*/ 1358730 h 2243019"/>
                  <a:gd name="connsiteX370" fmla="*/ 1453859 w 2716767"/>
                  <a:gd name="connsiteY370" fmla="*/ 1346467 h 2243019"/>
                  <a:gd name="connsiteX371" fmla="*/ 1454406 w 2716767"/>
                  <a:gd name="connsiteY371" fmla="*/ 1376287 h 2243019"/>
                  <a:gd name="connsiteX372" fmla="*/ 1461200 w 2716767"/>
                  <a:gd name="connsiteY372" fmla="*/ 1399758 h 2243019"/>
                  <a:gd name="connsiteX373" fmla="*/ 1446948 w 2716767"/>
                  <a:gd name="connsiteY373" fmla="*/ 1426016 h 2243019"/>
                  <a:gd name="connsiteX374" fmla="*/ 1464741 w 2716767"/>
                  <a:gd name="connsiteY374" fmla="*/ 1443388 h 2243019"/>
                  <a:gd name="connsiteX375" fmla="*/ 1485945 w 2716767"/>
                  <a:gd name="connsiteY375" fmla="*/ 1426028 h 2243019"/>
                  <a:gd name="connsiteX376" fmla="*/ 1519520 w 2716767"/>
                  <a:gd name="connsiteY376" fmla="*/ 1430802 h 2243019"/>
                  <a:gd name="connsiteX377" fmla="*/ 1551277 w 2716767"/>
                  <a:gd name="connsiteY377" fmla="*/ 1448098 h 2243019"/>
                  <a:gd name="connsiteX378" fmla="*/ 1538317 w 2716767"/>
                  <a:gd name="connsiteY378" fmla="*/ 1462307 h 2243019"/>
                  <a:gd name="connsiteX379" fmla="*/ 1535350 w 2716767"/>
                  <a:gd name="connsiteY379" fmla="*/ 1499990 h 2243019"/>
                  <a:gd name="connsiteX380" fmla="*/ 1529531 w 2716767"/>
                  <a:gd name="connsiteY380" fmla="*/ 1534738 h 2243019"/>
                  <a:gd name="connsiteX381" fmla="*/ 1510920 w 2716767"/>
                  <a:gd name="connsiteY381" fmla="*/ 1549144 h 2243019"/>
                  <a:gd name="connsiteX382" fmla="*/ 1470491 w 2716767"/>
                  <a:gd name="connsiteY382" fmla="*/ 1548632 h 2243019"/>
                  <a:gd name="connsiteX383" fmla="*/ 1449834 w 2716767"/>
                  <a:gd name="connsiteY383" fmla="*/ 1534738 h 2243019"/>
                  <a:gd name="connsiteX384" fmla="*/ 1441049 w 2716767"/>
                  <a:gd name="connsiteY384" fmla="*/ 1509332 h 2243019"/>
                  <a:gd name="connsiteX385" fmla="*/ 1429467 w 2716767"/>
                  <a:gd name="connsiteY385" fmla="*/ 1538798 h 2243019"/>
                  <a:gd name="connsiteX386" fmla="*/ 1404977 w 2716767"/>
                  <a:gd name="connsiteY386" fmla="*/ 1548914 h 2243019"/>
                  <a:gd name="connsiteX387" fmla="*/ 1389080 w 2716767"/>
                  <a:gd name="connsiteY387" fmla="*/ 1570881 h 2243019"/>
                  <a:gd name="connsiteX388" fmla="*/ 1413299 w 2716767"/>
                  <a:gd name="connsiteY388" fmla="*/ 1585390 h 2243019"/>
                  <a:gd name="connsiteX389" fmla="*/ 1434198 w 2716767"/>
                  <a:gd name="connsiteY389" fmla="*/ 1624618 h 2243019"/>
                  <a:gd name="connsiteX390" fmla="*/ 1447816 w 2716767"/>
                  <a:gd name="connsiteY390" fmla="*/ 1630559 h 2243019"/>
                  <a:gd name="connsiteX391" fmla="*/ 1451413 w 2716767"/>
                  <a:gd name="connsiteY391" fmla="*/ 1595451 h 2243019"/>
                  <a:gd name="connsiteX392" fmla="*/ 1475009 w 2716767"/>
                  <a:gd name="connsiteY392" fmla="*/ 1586486 h 2243019"/>
                  <a:gd name="connsiteX393" fmla="*/ 1519696 w 2716767"/>
                  <a:gd name="connsiteY393" fmla="*/ 1577634 h 2243019"/>
                  <a:gd name="connsiteX394" fmla="*/ 1506204 w 2716767"/>
                  <a:gd name="connsiteY394" fmla="*/ 1599877 h 2243019"/>
                  <a:gd name="connsiteX395" fmla="*/ 1503997 w 2716767"/>
                  <a:gd name="connsiteY395" fmla="*/ 1617485 h 2243019"/>
                  <a:gd name="connsiteX396" fmla="*/ 1491644 w 2716767"/>
                  <a:gd name="connsiteY396" fmla="*/ 1628876 h 2243019"/>
                  <a:gd name="connsiteX397" fmla="*/ 1482066 w 2716767"/>
                  <a:gd name="connsiteY397" fmla="*/ 1652401 h 2243019"/>
                  <a:gd name="connsiteX398" fmla="*/ 1450812 w 2716767"/>
                  <a:gd name="connsiteY398" fmla="*/ 1706203 h 2243019"/>
                  <a:gd name="connsiteX399" fmla="*/ 1411681 w 2716767"/>
                  <a:gd name="connsiteY399" fmla="*/ 1757664 h 2243019"/>
                  <a:gd name="connsiteX400" fmla="*/ 1380788 w 2716767"/>
                  <a:gd name="connsiteY400" fmla="*/ 1753031 h 2243019"/>
                  <a:gd name="connsiteX401" fmla="*/ 1363753 w 2716767"/>
                  <a:gd name="connsiteY401" fmla="*/ 1734375 h 2243019"/>
                  <a:gd name="connsiteX402" fmla="*/ 1372006 w 2716767"/>
                  <a:gd name="connsiteY402" fmla="*/ 1714591 h 2243019"/>
                  <a:gd name="connsiteX403" fmla="*/ 1382690 w 2716767"/>
                  <a:gd name="connsiteY403" fmla="*/ 1682765 h 2243019"/>
                  <a:gd name="connsiteX404" fmla="*/ 1356412 w 2716767"/>
                  <a:gd name="connsiteY404" fmla="*/ 1688164 h 2243019"/>
                  <a:gd name="connsiteX405" fmla="*/ 1323175 w 2716767"/>
                  <a:gd name="connsiteY405" fmla="*/ 1703253 h 2243019"/>
                  <a:gd name="connsiteX406" fmla="*/ 1285745 w 2716767"/>
                  <a:gd name="connsiteY406" fmla="*/ 1686769 h 2243019"/>
                  <a:gd name="connsiteX407" fmla="*/ 1284435 w 2716767"/>
                  <a:gd name="connsiteY407" fmla="*/ 1716621 h 2243019"/>
                  <a:gd name="connsiteX408" fmla="*/ 1299468 w 2716767"/>
                  <a:gd name="connsiteY408" fmla="*/ 1728102 h 2243019"/>
                  <a:gd name="connsiteX409" fmla="*/ 1299243 w 2716767"/>
                  <a:gd name="connsiteY409" fmla="*/ 1750183 h 2243019"/>
                  <a:gd name="connsiteX410" fmla="*/ 1301815 w 2716767"/>
                  <a:gd name="connsiteY410" fmla="*/ 1782347 h 2243019"/>
                  <a:gd name="connsiteX411" fmla="*/ 1337863 w 2716767"/>
                  <a:gd name="connsiteY411" fmla="*/ 1767665 h 2243019"/>
                  <a:gd name="connsiteX412" fmla="*/ 1369880 w 2716767"/>
                  <a:gd name="connsiteY412" fmla="*/ 1789178 h 2243019"/>
                  <a:gd name="connsiteX413" fmla="*/ 1339609 w 2716767"/>
                  <a:gd name="connsiteY413" fmla="*/ 1816125 h 2243019"/>
                  <a:gd name="connsiteX414" fmla="*/ 1287306 w 2716767"/>
                  <a:gd name="connsiteY414" fmla="*/ 1845750 h 2243019"/>
                  <a:gd name="connsiteX415" fmla="*/ 1269995 w 2716767"/>
                  <a:gd name="connsiteY415" fmla="*/ 1818110 h 2243019"/>
                  <a:gd name="connsiteX416" fmla="*/ 1251874 w 2716767"/>
                  <a:gd name="connsiteY416" fmla="*/ 1846600 h 2243019"/>
                  <a:gd name="connsiteX417" fmla="*/ 1207020 w 2716767"/>
                  <a:gd name="connsiteY417" fmla="*/ 1873748 h 2243019"/>
                  <a:gd name="connsiteX418" fmla="*/ 1172210 w 2716767"/>
                  <a:gd name="connsiteY418" fmla="*/ 1883615 h 2243019"/>
                  <a:gd name="connsiteX419" fmla="*/ 1141595 w 2716767"/>
                  <a:gd name="connsiteY419" fmla="*/ 1889113 h 2243019"/>
                  <a:gd name="connsiteX420" fmla="*/ 1117978 w 2716767"/>
                  <a:gd name="connsiteY420" fmla="*/ 1897348 h 2243019"/>
                  <a:gd name="connsiteX421" fmla="*/ 1109297 w 2716767"/>
                  <a:gd name="connsiteY421" fmla="*/ 1896261 h 2243019"/>
                  <a:gd name="connsiteX422" fmla="*/ 1092178 w 2716767"/>
                  <a:gd name="connsiteY422" fmla="*/ 1899169 h 2243019"/>
                  <a:gd name="connsiteX423" fmla="*/ 1083530 w 2716767"/>
                  <a:gd name="connsiteY423" fmla="*/ 1888981 h 2243019"/>
                  <a:gd name="connsiteX424" fmla="*/ 1066435 w 2716767"/>
                  <a:gd name="connsiteY424" fmla="*/ 1878561 h 2243019"/>
                  <a:gd name="connsiteX425" fmla="*/ 1031690 w 2716767"/>
                  <a:gd name="connsiteY425" fmla="*/ 1855536 h 2243019"/>
                  <a:gd name="connsiteX426" fmla="*/ 1018895 w 2716767"/>
                  <a:gd name="connsiteY426" fmla="*/ 1823803 h 2243019"/>
                  <a:gd name="connsiteX427" fmla="*/ 1007604 w 2716767"/>
                  <a:gd name="connsiteY427" fmla="*/ 1869508 h 2243019"/>
                  <a:gd name="connsiteX428" fmla="*/ 990502 w 2716767"/>
                  <a:gd name="connsiteY428" fmla="*/ 1872760 h 2243019"/>
                  <a:gd name="connsiteX429" fmla="*/ 967429 w 2716767"/>
                  <a:gd name="connsiteY429" fmla="*/ 1881157 h 2243019"/>
                  <a:gd name="connsiteX430" fmla="*/ 943854 w 2716767"/>
                  <a:gd name="connsiteY430" fmla="*/ 1873326 h 2243019"/>
                  <a:gd name="connsiteX431" fmla="*/ 910775 w 2716767"/>
                  <a:gd name="connsiteY431" fmla="*/ 1855691 h 2243019"/>
                  <a:gd name="connsiteX432" fmla="*/ 887481 w 2716767"/>
                  <a:gd name="connsiteY432" fmla="*/ 1810466 h 2243019"/>
                  <a:gd name="connsiteX433" fmla="*/ 875047 w 2716767"/>
                  <a:gd name="connsiteY433" fmla="*/ 1740307 h 2243019"/>
                  <a:gd name="connsiteX434" fmla="*/ 869536 w 2716767"/>
                  <a:gd name="connsiteY434" fmla="*/ 1718220 h 2243019"/>
                  <a:gd name="connsiteX435" fmla="*/ 873725 w 2716767"/>
                  <a:gd name="connsiteY435" fmla="*/ 1700567 h 2243019"/>
                  <a:gd name="connsiteX436" fmla="*/ 875858 w 2716767"/>
                  <a:gd name="connsiteY436" fmla="*/ 1676803 h 2243019"/>
                  <a:gd name="connsiteX437" fmla="*/ 881165 w 2716767"/>
                  <a:gd name="connsiteY437" fmla="*/ 1641513 h 2243019"/>
                  <a:gd name="connsiteX438" fmla="*/ 894978 w 2716767"/>
                  <a:gd name="connsiteY438" fmla="*/ 1583785 h 2243019"/>
                  <a:gd name="connsiteX439" fmla="*/ 906320 w 2716767"/>
                  <a:gd name="connsiteY439" fmla="*/ 1556906 h 2243019"/>
                  <a:gd name="connsiteX440" fmla="*/ 929288 w 2716767"/>
                  <a:gd name="connsiteY440" fmla="*/ 1565997 h 2243019"/>
                  <a:gd name="connsiteX441" fmla="*/ 958398 w 2716767"/>
                  <a:gd name="connsiteY441" fmla="*/ 1580404 h 2243019"/>
                  <a:gd name="connsiteX442" fmla="*/ 974408 w 2716767"/>
                  <a:gd name="connsiteY442" fmla="*/ 1587007 h 2243019"/>
                  <a:gd name="connsiteX443" fmla="*/ 977856 w 2716767"/>
                  <a:gd name="connsiteY443" fmla="*/ 1620381 h 2243019"/>
                  <a:gd name="connsiteX444" fmla="*/ 998005 w 2716767"/>
                  <a:gd name="connsiteY444" fmla="*/ 1625289 h 2243019"/>
                  <a:gd name="connsiteX445" fmla="*/ 1001566 w 2716767"/>
                  <a:gd name="connsiteY445" fmla="*/ 1604695 h 2243019"/>
                  <a:gd name="connsiteX446" fmla="*/ 1013300 w 2716767"/>
                  <a:gd name="connsiteY446" fmla="*/ 1593005 h 2243019"/>
                  <a:gd name="connsiteX447" fmla="*/ 1046047 w 2716767"/>
                  <a:gd name="connsiteY447" fmla="*/ 1598308 h 2243019"/>
                  <a:gd name="connsiteX448" fmla="*/ 1076344 w 2716767"/>
                  <a:gd name="connsiteY448" fmla="*/ 1597928 h 2243019"/>
                  <a:gd name="connsiteX449" fmla="*/ 1146144 w 2716767"/>
                  <a:gd name="connsiteY449" fmla="*/ 1583896 h 2243019"/>
                  <a:gd name="connsiteX450" fmla="*/ 1196847 w 2716767"/>
                  <a:gd name="connsiteY450" fmla="*/ 1565545 h 2243019"/>
                  <a:gd name="connsiteX451" fmla="*/ 1217794 w 2716767"/>
                  <a:gd name="connsiteY451" fmla="*/ 1605324 h 2243019"/>
                  <a:gd name="connsiteX452" fmla="*/ 1243406 w 2716767"/>
                  <a:gd name="connsiteY452" fmla="*/ 1621414 h 2243019"/>
                  <a:gd name="connsiteX453" fmla="*/ 1242245 w 2716767"/>
                  <a:gd name="connsiteY453" fmla="*/ 1579191 h 2243019"/>
                  <a:gd name="connsiteX454" fmla="*/ 1290177 w 2716767"/>
                  <a:gd name="connsiteY454" fmla="*/ 1573804 h 2243019"/>
                  <a:gd name="connsiteX455" fmla="*/ 1310257 w 2716767"/>
                  <a:gd name="connsiteY455" fmla="*/ 1544302 h 2243019"/>
                  <a:gd name="connsiteX456" fmla="*/ 1294279 w 2716767"/>
                  <a:gd name="connsiteY456" fmla="*/ 1539059 h 2243019"/>
                  <a:gd name="connsiteX457" fmla="*/ 1260791 w 2716767"/>
                  <a:gd name="connsiteY457" fmla="*/ 1535052 h 2243019"/>
                  <a:gd name="connsiteX458" fmla="*/ 1242260 w 2716767"/>
                  <a:gd name="connsiteY458" fmla="*/ 1526305 h 2243019"/>
                  <a:gd name="connsiteX459" fmla="*/ 1252368 w 2716767"/>
                  <a:gd name="connsiteY459" fmla="*/ 1498235 h 2243019"/>
                  <a:gd name="connsiteX460" fmla="*/ 1262230 w 2716767"/>
                  <a:gd name="connsiteY460" fmla="*/ 1441489 h 2243019"/>
                  <a:gd name="connsiteX461" fmla="*/ 1261324 w 2716767"/>
                  <a:gd name="connsiteY461" fmla="*/ 1412257 h 2243019"/>
                  <a:gd name="connsiteX462" fmla="*/ 1257977 w 2716767"/>
                  <a:gd name="connsiteY462" fmla="*/ 1394086 h 2243019"/>
                  <a:gd name="connsiteX463" fmla="*/ 1270698 w 2716767"/>
                  <a:gd name="connsiteY463" fmla="*/ 1398644 h 2243019"/>
                  <a:gd name="connsiteX464" fmla="*/ 1271150 w 2716767"/>
                  <a:gd name="connsiteY464" fmla="*/ 1411712 h 2243019"/>
                  <a:gd name="connsiteX465" fmla="*/ 1272734 w 2716767"/>
                  <a:gd name="connsiteY465" fmla="*/ 1451086 h 2243019"/>
                  <a:gd name="connsiteX466" fmla="*/ 1308483 w 2716767"/>
                  <a:gd name="connsiteY466" fmla="*/ 1434620 h 2243019"/>
                  <a:gd name="connsiteX467" fmla="*/ 1327585 w 2716767"/>
                  <a:gd name="connsiteY467" fmla="*/ 1449233 h 2243019"/>
                  <a:gd name="connsiteX468" fmla="*/ 1348589 w 2716767"/>
                  <a:gd name="connsiteY468" fmla="*/ 1462391 h 2243019"/>
                  <a:gd name="connsiteX469" fmla="*/ 1369985 w 2716767"/>
                  <a:gd name="connsiteY469" fmla="*/ 1447984 h 2243019"/>
                  <a:gd name="connsiteX470" fmla="*/ 1344513 w 2716767"/>
                  <a:gd name="connsiteY470" fmla="*/ 1416575 h 2243019"/>
                  <a:gd name="connsiteX471" fmla="*/ 1340746 w 2716767"/>
                  <a:gd name="connsiteY471" fmla="*/ 1380368 h 2243019"/>
                  <a:gd name="connsiteX472" fmla="*/ 1342351 w 2716767"/>
                  <a:gd name="connsiteY472" fmla="*/ 1341958 h 2243019"/>
                  <a:gd name="connsiteX473" fmla="*/ 1316961 w 2716767"/>
                  <a:gd name="connsiteY473" fmla="*/ 1362515 h 2243019"/>
                  <a:gd name="connsiteX474" fmla="*/ 1289958 w 2716767"/>
                  <a:gd name="connsiteY474" fmla="*/ 1369004 h 2243019"/>
                  <a:gd name="connsiteX475" fmla="*/ 1255657 w 2716767"/>
                  <a:gd name="connsiteY475" fmla="*/ 1353328 h 2243019"/>
                  <a:gd name="connsiteX476" fmla="*/ 1220312 w 2716767"/>
                  <a:gd name="connsiteY476" fmla="*/ 1311863 h 2243019"/>
                  <a:gd name="connsiteX477" fmla="*/ 1122048 w 2716767"/>
                  <a:gd name="connsiteY477" fmla="*/ 1227262 h 2243019"/>
                  <a:gd name="connsiteX478" fmla="*/ 1082654 w 2716767"/>
                  <a:gd name="connsiteY478" fmla="*/ 1177808 h 2243019"/>
                  <a:gd name="connsiteX479" fmla="*/ 1064461 w 2716767"/>
                  <a:gd name="connsiteY479" fmla="*/ 1153882 h 2243019"/>
                  <a:gd name="connsiteX480" fmla="*/ 1055442 w 2716767"/>
                  <a:gd name="connsiteY480" fmla="*/ 1128111 h 2243019"/>
                  <a:gd name="connsiteX481" fmla="*/ 1078219 w 2716767"/>
                  <a:gd name="connsiteY481" fmla="*/ 1108950 h 2243019"/>
                  <a:gd name="connsiteX482" fmla="*/ 1093649 w 2716767"/>
                  <a:gd name="connsiteY482" fmla="*/ 1099837 h 2243019"/>
                  <a:gd name="connsiteX483" fmla="*/ 1112551 w 2716767"/>
                  <a:gd name="connsiteY483" fmla="*/ 1115046 h 2243019"/>
                  <a:gd name="connsiteX484" fmla="*/ 1130609 w 2716767"/>
                  <a:gd name="connsiteY484" fmla="*/ 1125904 h 2243019"/>
                  <a:gd name="connsiteX485" fmla="*/ 1155964 w 2716767"/>
                  <a:gd name="connsiteY485" fmla="*/ 1117634 h 2243019"/>
                  <a:gd name="connsiteX486" fmla="*/ 1133851 w 2716767"/>
                  <a:gd name="connsiteY486" fmla="*/ 1077983 h 2243019"/>
                  <a:gd name="connsiteX487" fmla="*/ 1117808 w 2716767"/>
                  <a:gd name="connsiteY487" fmla="*/ 1053467 h 2243019"/>
                  <a:gd name="connsiteX488" fmla="*/ 1125995 w 2716767"/>
                  <a:gd name="connsiteY488" fmla="*/ 1033261 h 2243019"/>
                  <a:gd name="connsiteX489" fmla="*/ 1180499 w 2716767"/>
                  <a:gd name="connsiteY489" fmla="*/ 1028008 h 2243019"/>
                  <a:gd name="connsiteX490" fmla="*/ 1235760 w 2716767"/>
                  <a:gd name="connsiteY490" fmla="*/ 1039549 h 2243019"/>
                  <a:gd name="connsiteX491" fmla="*/ 1254592 w 2716767"/>
                  <a:gd name="connsiteY491" fmla="*/ 1058723 h 2243019"/>
                  <a:gd name="connsiteX492" fmla="*/ 1250239 w 2716767"/>
                  <a:gd name="connsiteY492" fmla="*/ 1075965 h 2243019"/>
                  <a:gd name="connsiteX493" fmla="*/ 1254186 w 2716767"/>
                  <a:gd name="connsiteY493" fmla="*/ 1108644 h 2243019"/>
                  <a:gd name="connsiteX494" fmla="*/ 1294970 w 2716767"/>
                  <a:gd name="connsiteY494" fmla="*/ 1095124 h 2243019"/>
                  <a:gd name="connsiteX495" fmla="*/ 1339564 w 2716767"/>
                  <a:gd name="connsiteY495" fmla="*/ 1122467 h 2243019"/>
                  <a:gd name="connsiteX496" fmla="*/ 1341547 w 2716767"/>
                  <a:gd name="connsiteY496" fmla="*/ 1088599 h 2243019"/>
                  <a:gd name="connsiteX497" fmla="*/ 1317293 w 2716767"/>
                  <a:gd name="connsiteY497" fmla="*/ 1049643 h 2243019"/>
                  <a:gd name="connsiteX498" fmla="*/ 1327487 w 2716767"/>
                  <a:gd name="connsiteY498" fmla="*/ 1032272 h 2243019"/>
                  <a:gd name="connsiteX499" fmla="*/ 1356346 w 2716767"/>
                  <a:gd name="connsiteY499" fmla="*/ 1029796 h 2243019"/>
                  <a:gd name="connsiteX500" fmla="*/ 1421256 w 2716767"/>
                  <a:gd name="connsiteY500" fmla="*/ 1024325 h 2243019"/>
                  <a:gd name="connsiteX501" fmla="*/ 1433929 w 2716767"/>
                  <a:gd name="connsiteY501" fmla="*/ 1027113 h 2243019"/>
                  <a:gd name="connsiteX502" fmla="*/ 1451132 w 2716767"/>
                  <a:gd name="connsiteY502" fmla="*/ 1049326 h 2243019"/>
                  <a:gd name="connsiteX503" fmla="*/ 1431916 w 2716767"/>
                  <a:gd name="connsiteY503" fmla="*/ 1092441 h 2243019"/>
                  <a:gd name="connsiteX504" fmla="*/ 1461993 w 2716767"/>
                  <a:gd name="connsiteY504" fmla="*/ 1092061 h 2243019"/>
                  <a:gd name="connsiteX505" fmla="*/ 1477040 w 2716767"/>
                  <a:gd name="connsiteY505" fmla="*/ 1078514 h 2243019"/>
                  <a:gd name="connsiteX506" fmla="*/ 1499721 w 2716767"/>
                  <a:gd name="connsiteY506" fmla="*/ 1087066 h 2243019"/>
                  <a:gd name="connsiteX507" fmla="*/ 1540210 w 2716767"/>
                  <a:gd name="connsiteY507" fmla="*/ 1098888 h 2243019"/>
                  <a:gd name="connsiteX508" fmla="*/ 1527800 w 2716767"/>
                  <a:gd name="connsiteY508" fmla="*/ 1060301 h 2243019"/>
                  <a:gd name="connsiteX509" fmla="*/ 1508985 w 2716767"/>
                  <a:gd name="connsiteY509" fmla="*/ 1046694 h 2243019"/>
                  <a:gd name="connsiteX510" fmla="*/ 1510262 w 2716767"/>
                  <a:gd name="connsiteY510" fmla="*/ 1031164 h 2243019"/>
                  <a:gd name="connsiteX511" fmla="*/ 1526702 w 2716767"/>
                  <a:gd name="connsiteY511" fmla="*/ 992790 h 2243019"/>
                  <a:gd name="connsiteX512" fmla="*/ 1550027 w 2716767"/>
                  <a:gd name="connsiteY512" fmla="*/ 979997 h 2243019"/>
                  <a:gd name="connsiteX513" fmla="*/ 1572442 w 2716767"/>
                  <a:gd name="connsiteY513" fmla="*/ 965351 h 2243019"/>
                  <a:gd name="connsiteX514" fmla="*/ 1572442 w 2716767"/>
                  <a:gd name="connsiteY514" fmla="*/ 965351 h 2243019"/>
                  <a:gd name="connsiteX515" fmla="*/ 1692439 w 2716767"/>
                  <a:gd name="connsiteY515" fmla="*/ 1013979 h 2243019"/>
                  <a:gd name="connsiteX516" fmla="*/ 1683848 w 2716767"/>
                  <a:gd name="connsiteY516" fmla="*/ 1008715 h 2243019"/>
                  <a:gd name="connsiteX517" fmla="*/ 1692439 w 2716767"/>
                  <a:gd name="connsiteY517" fmla="*/ 1013979 h 2243019"/>
                  <a:gd name="connsiteX518" fmla="*/ 1692439 w 2716767"/>
                  <a:gd name="connsiteY518" fmla="*/ 1013979 h 2243019"/>
                  <a:gd name="connsiteX519" fmla="*/ 1850455 w 2716767"/>
                  <a:gd name="connsiteY519" fmla="*/ 1165908 h 2243019"/>
                  <a:gd name="connsiteX520" fmla="*/ 1862305 w 2716767"/>
                  <a:gd name="connsiteY520" fmla="*/ 1155092 h 2243019"/>
                  <a:gd name="connsiteX521" fmla="*/ 1871429 w 2716767"/>
                  <a:gd name="connsiteY521" fmla="*/ 1168130 h 2243019"/>
                  <a:gd name="connsiteX522" fmla="*/ 1874885 w 2716767"/>
                  <a:gd name="connsiteY522" fmla="*/ 1183276 h 2243019"/>
                  <a:gd name="connsiteX523" fmla="*/ 1850455 w 2716767"/>
                  <a:gd name="connsiteY523" fmla="*/ 1165908 h 2243019"/>
                  <a:gd name="connsiteX524" fmla="*/ 1850455 w 2716767"/>
                  <a:gd name="connsiteY524" fmla="*/ 1165908 h 2243019"/>
                  <a:gd name="connsiteX525" fmla="*/ 1398934 w 2716767"/>
                  <a:gd name="connsiteY525" fmla="*/ 1873401 h 2243019"/>
                  <a:gd name="connsiteX526" fmla="*/ 1410856 w 2716767"/>
                  <a:gd name="connsiteY526" fmla="*/ 1860537 h 2243019"/>
                  <a:gd name="connsiteX527" fmla="*/ 1426354 w 2716767"/>
                  <a:gd name="connsiteY527" fmla="*/ 1822060 h 2243019"/>
                  <a:gd name="connsiteX528" fmla="*/ 1435185 w 2716767"/>
                  <a:gd name="connsiteY528" fmla="*/ 1834158 h 2243019"/>
                  <a:gd name="connsiteX529" fmla="*/ 1448530 w 2716767"/>
                  <a:gd name="connsiteY529" fmla="*/ 1860854 h 2243019"/>
                  <a:gd name="connsiteX530" fmla="*/ 1398934 w 2716767"/>
                  <a:gd name="connsiteY530" fmla="*/ 1873401 h 2243019"/>
                  <a:gd name="connsiteX531" fmla="*/ 1398934 w 2716767"/>
                  <a:gd name="connsiteY531" fmla="*/ 1873401 h 2243019"/>
                  <a:gd name="connsiteX532" fmla="*/ 1404546 w 2716767"/>
                  <a:gd name="connsiteY532" fmla="*/ 1981889 h 2243019"/>
                  <a:gd name="connsiteX533" fmla="*/ 1428507 w 2716767"/>
                  <a:gd name="connsiteY533" fmla="*/ 1977361 h 2243019"/>
                  <a:gd name="connsiteX534" fmla="*/ 1455366 w 2716767"/>
                  <a:gd name="connsiteY534" fmla="*/ 1974091 h 2243019"/>
                  <a:gd name="connsiteX535" fmla="*/ 1492374 w 2716767"/>
                  <a:gd name="connsiteY535" fmla="*/ 1971791 h 2243019"/>
                  <a:gd name="connsiteX536" fmla="*/ 1503955 w 2716767"/>
                  <a:gd name="connsiteY536" fmla="*/ 1972543 h 2243019"/>
                  <a:gd name="connsiteX537" fmla="*/ 1514071 w 2716767"/>
                  <a:gd name="connsiteY537" fmla="*/ 1975663 h 2243019"/>
                  <a:gd name="connsiteX538" fmla="*/ 1520369 w 2716767"/>
                  <a:gd name="connsiteY538" fmla="*/ 1974618 h 2243019"/>
                  <a:gd name="connsiteX539" fmla="*/ 1526511 w 2716767"/>
                  <a:gd name="connsiteY539" fmla="*/ 1977840 h 2243019"/>
                  <a:gd name="connsiteX540" fmla="*/ 1537743 w 2716767"/>
                  <a:gd name="connsiteY540" fmla="*/ 1979511 h 2243019"/>
                  <a:gd name="connsiteX541" fmla="*/ 1564222 w 2716767"/>
                  <a:gd name="connsiteY541" fmla="*/ 1997667 h 2243019"/>
                  <a:gd name="connsiteX542" fmla="*/ 1578997 w 2716767"/>
                  <a:gd name="connsiteY542" fmla="*/ 2064780 h 2243019"/>
                  <a:gd name="connsiteX543" fmla="*/ 1579116 w 2716767"/>
                  <a:gd name="connsiteY543" fmla="*/ 2083705 h 2243019"/>
                  <a:gd name="connsiteX544" fmla="*/ 1582175 w 2716767"/>
                  <a:gd name="connsiteY544" fmla="*/ 2103987 h 2243019"/>
                  <a:gd name="connsiteX545" fmla="*/ 1562676 w 2716767"/>
                  <a:gd name="connsiteY545" fmla="*/ 2111122 h 2243019"/>
                  <a:gd name="connsiteX546" fmla="*/ 1547661 w 2716767"/>
                  <a:gd name="connsiteY546" fmla="*/ 2115126 h 2243019"/>
                  <a:gd name="connsiteX547" fmla="*/ 1537674 w 2716767"/>
                  <a:gd name="connsiteY547" fmla="*/ 2112961 h 2243019"/>
                  <a:gd name="connsiteX548" fmla="*/ 1503091 w 2716767"/>
                  <a:gd name="connsiteY548" fmla="*/ 2116977 h 2243019"/>
                  <a:gd name="connsiteX549" fmla="*/ 1471134 w 2716767"/>
                  <a:gd name="connsiteY549" fmla="*/ 2125197 h 2243019"/>
                  <a:gd name="connsiteX550" fmla="*/ 1449918 w 2716767"/>
                  <a:gd name="connsiteY550" fmla="*/ 2128320 h 2243019"/>
                  <a:gd name="connsiteX551" fmla="*/ 1436016 w 2716767"/>
                  <a:gd name="connsiteY551" fmla="*/ 2133560 h 2243019"/>
                  <a:gd name="connsiteX552" fmla="*/ 1420867 w 2716767"/>
                  <a:gd name="connsiteY552" fmla="*/ 2133923 h 2243019"/>
                  <a:gd name="connsiteX553" fmla="*/ 1402656 w 2716767"/>
                  <a:gd name="connsiteY553" fmla="*/ 2142948 h 2243019"/>
                  <a:gd name="connsiteX554" fmla="*/ 1375986 w 2716767"/>
                  <a:gd name="connsiteY554" fmla="*/ 2152051 h 2243019"/>
                  <a:gd name="connsiteX555" fmla="*/ 1356968 w 2716767"/>
                  <a:gd name="connsiteY555" fmla="*/ 2143511 h 2243019"/>
                  <a:gd name="connsiteX556" fmla="*/ 1320708 w 2716767"/>
                  <a:gd name="connsiteY556" fmla="*/ 2132946 h 2243019"/>
                  <a:gd name="connsiteX557" fmla="*/ 1271030 w 2716767"/>
                  <a:gd name="connsiteY557" fmla="*/ 2114261 h 2243019"/>
                  <a:gd name="connsiteX558" fmla="*/ 1271191 w 2716767"/>
                  <a:gd name="connsiteY558" fmla="*/ 2106277 h 2243019"/>
                  <a:gd name="connsiteX559" fmla="*/ 1263787 w 2716767"/>
                  <a:gd name="connsiteY559" fmla="*/ 2103567 h 2243019"/>
                  <a:gd name="connsiteX560" fmla="*/ 1251192 w 2716767"/>
                  <a:gd name="connsiteY560" fmla="*/ 2094916 h 2243019"/>
                  <a:gd name="connsiteX561" fmla="*/ 1222223 w 2716767"/>
                  <a:gd name="connsiteY561" fmla="*/ 2074952 h 2243019"/>
                  <a:gd name="connsiteX562" fmla="*/ 1186441 w 2716767"/>
                  <a:gd name="connsiteY562" fmla="*/ 1990818 h 2243019"/>
                  <a:gd name="connsiteX563" fmla="*/ 1183137 w 2716767"/>
                  <a:gd name="connsiteY563" fmla="*/ 1981733 h 2243019"/>
                  <a:gd name="connsiteX564" fmla="*/ 1181438 w 2716767"/>
                  <a:gd name="connsiteY564" fmla="*/ 1949988 h 2243019"/>
                  <a:gd name="connsiteX565" fmla="*/ 1196234 w 2716767"/>
                  <a:gd name="connsiteY565" fmla="*/ 1935049 h 2243019"/>
                  <a:gd name="connsiteX566" fmla="*/ 1233771 w 2716767"/>
                  <a:gd name="connsiteY566" fmla="*/ 1928320 h 2243019"/>
                  <a:gd name="connsiteX567" fmla="*/ 1268165 w 2716767"/>
                  <a:gd name="connsiteY567" fmla="*/ 1915797 h 2243019"/>
                  <a:gd name="connsiteX568" fmla="*/ 1298439 w 2716767"/>
                  <a:gd name="connsiteY568" fmla="*/ 1903238 h 2243019"/>
                  <a:gd name="connsiteX569" fmla="*/ 1331664 w 2716767"/>
                  <a:gd name="connsiteY569" fmla="*/ 1887065 h 2243019"/>
                  <a:gd name="connsiteX570" fmla="*/ 1362835 w 2716767"/>
                  <a:gd name="connsiteY570" fmla="*/ 1868948 h 2243019"/>
                  <a:gd name="connsiteX571" fmla="*/ 1360861 w 2716767"/>
                  <a:gd name="connsiteY571" fmla="*/ 1888583 h 2243019"/>
                  <a:gd name="connsiteX572" fmla="*/ 1335246 w 2716767"/>
                  <a:gd name="connsiteY572" fmla="*/ 1908176 h 2243019"/>
                  <a:gd name="connsiteX573" fmla="*/ 1327328 w 2716767"/>
                  <a:gd name="connsiteY573" fmla="*/ 1936118 h 2243019"/>
                  <a:gd name="connsiteX574" fmla="*/ 1366567 w 2716767"/>
                  <a:gd name="connsiteY574" fmla="*/ 1936923 h 2243019"/>
                  <a:gd name="connsiteX575" fmla="*/ 1371620 w 2716767"/>
                  <a:gd name="connsiteY575" fmla="*/ 1957181 h 2243019"/>
                  <a:gd name="connsiteX576" fmla="*/ 1338488 w 2716767"/>
                  <a:gd name="connsiteY576" fmla="*/ 1979313 h 2243019"/>
                  <a:gd name="connsiteX577" fmla="*/ 1330701 w 2716767"/>
                  <a:gd name="connsiteY577" fmla="*/ 2016050 h 2243019"/>
                  <a:gd name="connsiteX578" fmla="*/ 1346107 w 2716767"/>
                  <a:gd name="connsiteY578" fmla="*/ 2012151 h 2243019"/>
                  <a:gd name="connsiteX579" fmla="*/ 1350673 w 2716767"/>
                  <a:gd name="connsiteY579" fmla="*/ 2002952 h 2243019"/>
                  <a:gd name="connsiteX580" fmla="*/ 1364441 w 2716767"/>
                  <a:gd name="connsiteY580" fmla="*/ 2002212 h 2243019"/>
                  <a:gd name="connsiteX581" fmla="*/ 1373226 w 2716767"/>
                  <a:gd name="connsiteY581" fmla="*/ 1992088 h 2243019"/>
                  <a:gd name="connsiteX582" fmla="*/ 1385851 w 2716767"/>
                  <a:gd name="connsiteY582" fmla="*/ 1994897 h 2243019"/>
                  <a:gd name="connsiteX583" fmla="*/ 1391449 w 2716767"/>
                  <a:gd name="connsiteY583" fmla="*/ 1988441 h 2243019"/>
                  <a:gd name="connsiteX584" fmla="*/ 1397815 w 2716767"/>
                  <a:gd name="connsiteY584" fmla="*/ 1991139 h 2243019"/>
                  <a:gd name="connsiteX585" fmla="*/ 1404546 w 2716767"/>
                  <a:gd name="connsiteY585" fmla="*/ 1981889 h 2243019"/>
                  <a:gd name="connsiteX586" fmla="*/ 1404546 w 2716767"/>
                  <a:gd name="connsiteY586" fmla="*/ 1981889 h 2243019"/>
                  <a:gd name="connsiteX587" fmla="*/ 1053089 w 2716767"/>
                  <a:gd name="connsiteY587" fmla="*/ 1899992 h 2243019"/>
                  <a:gd name="connsiteX588" fmla="*/ 1024167 w 2716767"/>
                  <a:gd name="connsiteY588" fmla="*/ 1895261 h 2243019"/>
                  <a:gd name="connsiteX589" fmla="*/ 1053529 w 2716767"/>
                  <a:gd name="connsiteY589" fmla="*/ 1896069 h 2243019"/>
                  <a:gd name="connsiteX590" fmla="*/ 1068235 w 2716767"/>
                  <a:gd name="connsiteY590" fmla="*/ 1892737 h 2243019"/>
                  <a:gd name="connsiteX591" fmla="*/ 1053089 w 2716767"/>
                  <a:gd name="connsiteY591" fmla="*/ 1899992 h 2243019"/>
                  <a:gd name="connsiteX592" fmla="*/ 1053089 w 2716767"/>
                  <a:gd name="connsiteY592" fmla="*/ 1899992 h 2243019"/>
                  <a:gd name="connsiteX593" fmla="*/ 1025821 w 2716767"/>
                  <a:gd name="connsiteY593" fmla="*/ 1036147 h 2243019"/>
                  <a:gd name="connsiteX594" fmla="*/ 1038619 w 2716767"/>
                  <a:gd name="connsiteY594" fmla="*/ 1004474 h 2243019"/>
                  <a:gd name="connsiteX595" fmla="*/ 1037659 w 2716767"/>
                  <a:gd name="connsiteY595" fmla="*/ 1021681 h 2243019"/>
                  <a:gd name="connsiteX596" fmla="*/ 1044782 w 2716767"/>
                  <a:gd name="connsiteY596" fmla="*/ 1048152 h 2243019"/>
                  <a:gd name="connsiteX597" fmla="*/ 1056617 w 2716767"/>
                  <a:gd name="connsiteY597" fmla="*/ 1071393 h 2243019"/>
                  <a:gd name="connsiteX598" fmla="*/ 1042898 w 2716767"/>
                  <a:gd name="connsiteY598" fmla="*/ 1093836 h 2243019"/>
                  <a:gd name="connsiteX599" fmla="*/ 1025821 w 2716767"/>
                  <a:gd name="connsiteY599" fmla="*/ 1036147 h 2243019"/>
                  <a:gd name="connsiteX600" fmla="*/ 1025821 w 2716767"/>
                  <a:gd name="connsiteY600" fmla="*/ 1036147 h 2243019"/>
                  <a:gd name="connsiteX601" fmla="*/ 990930 w 2716767"/>
                  <a:gd name="connsiteY601" fmla="*/ 548445 h 2243019"/>
                  <a:gd name="connsiteX602" fmla="*/ 882083 w 2716767"/>
                  <a:gd name="connsiteY602" fmla="*/ 569736 h 2243019"/>
                  <a:gd name="connsiteX603" fmla="*/ 782082 w 2716767"/>
                  <a:gd name="connsiteY603" fmla="*/ 611886 h 2243019"/>
                  <a:gd name="connsiteX604" fmla="*/ 761617 w 2716767"/>
                  <a:gd name="connsiteY604" fmla="*/ 525312 h 2243019"/>
                  <a:gd name="connsiteX605" fmla="*/ 752350 w 2716767"/>
                  <a:gd name="connsiteY605" fmla="*/ 483503 h 2243019"/>
                  <a:gd name="connsiteX606" fmla="*/ 745690 w 2716767"/>
                  <a:gd name="connsiteY606" fmla="*/ 445317 h 2243019"/>
                  <a:gd name="connsiteX607" fmla="*/ 753378 w 2716767"/>
                  <a:gd name="connsiteY607" fmla="*/ 436930 h 2243019"/>
                  <a:gd name="connsiteX608" fmla="*/ 761916 w 2716767"/>
                  <a:gd name="connsiteY608" fmla="*/ 429192 h 2243019"/>
                  <a:gd name="connsiteX609" fmla="*/ 788105 w 2716767"/>
                  <a:gd name="connsiteY609" fmla="*/ 424892 h 2243019"/>
                  <a:gd name="connsiteX610" fmla="*/ 801678 w 2716767"/>
                  <a:gd name="connsiteY610" fmla="*/ 425796 h 2243019"/>
                  <a:gd name="connsiteX611" fmla="*/ 814626 w 2716767"/>
                  <a:gd name="connsiteY611" fmla="*/ 418942 h 2243019"/>
                  <a:gd name="connsiteX612" fmla="*/ 851544 w 2716767"/>
                  <a:gd name="connsiteY612" fmla="*/ 409614 h 2243019"/>
                  <a:gd name="connsiteX613" fmla="*/ 886300 w 2716767"/>
                  <a:gd name="connsiteY613" fmla="*/ 403975 h 2243019"/>
                  <a:gd name="connsiteX614" fmla="*/ 909711 w 2716767"/>
                  <a:gd name="connsiteY614" fmla="*/ 394626 h 2243019"/>
                  <a:gd name="connsiteX615" fmla="*/ 978858 w 2716767"/>
                  <a:gd name="connsiteY615" fmla="*/ 387376 h 2243019"/>
                  <a:gd name="connsiteX616" fmla="*/ 1056226 w 2716767"/>
                  <a:gd name="connsiteY616" fmla="*/ 381909 h 2243019"/>
                  <a:gd name="connsiteX617" fmla="*/ 1073570 w 2716767"/>
                  <a:gd name="connsiteY617" fmla="*/ 390676 h 2243019"/>
                  <a:gd name="connsiteX618" fmla="*/ 1065307 w 2716767"/>
                  <a:gd name="connsiteY618" fmla="*/ 433441 h 2243019"/>
                  <a:gd name="connsiteX619" fmla="*/ 1051429 w 2716767"/>
                  <a:gd name="connsiteY619" fmla="*/ 522677 h 2243019"/>
                  <a:gd name="connsiteX620" fmla="*/ 1031699 w 2716767"/>
                  <a:gd name="connsiteY620" fmla="*/ 541441 h 2243019"/>
                  <a:gd name="connsiteX621" fmla="*/ 990930 w 2716767"/>
                  <a:gd name="connsiteY621" fmla="*/ 548445 h 2243019"/>
                  <a:gd name="connsiteX622" fmla="*/ 990930 w 2716767"/>
                  <a:gd name="connsiteY622" fmla="*/ 548445 h 2243019"/>
                  <a:gd name="connsiteX623" fmla="*/ 797536 w 2716767"/>
                  <a:gd name="connsiteY623" fmla="*/ 854899 h 2243019"/>
                  <a:gd name="connsiteX624" fmla="*/ 806223 w 2716767"/>
                  <a:gd name="connsiteY624" fmla="*/ 826406 h 2243019"/>
                  <a:gd name="connsiteX625" fmla="*/ 871208 w 2716767"/>
                  <a:gd name="connsiteY625" fmla="*/ 948471 h 2243019"/>
                  <a:gd name="connsiteX626" fmla="*/ 884401 w 2716767"/>
                  <a:gd name="connsiteY626" fmla="*/ 978108 h 2243019"/>
                  <a:gd name="connsiteX627" fmla="*/ 894646 w 2716767"/>
                  <a:gd name="connsiteY627" fmla="*/ 1001447 h 2243019"/>
                  <a:gd name="connsiteX628" fmla="*/ 881055 w 2716767"/>
                  <a:gd name="connsiteY628" fmla="*/ 1015551 h 2243019"/>
                  <a:gd name="connsiteX629" fmla="*/ 865478 w 2716767"/>
                  <a:gd name="connsiteY629" fmla="*/ 1016659 h 2243019"/>
                  <a:gd name="connsiteX630" fmla="*/ 849926 w 2716767"/>
                  <a:gd name="connsiteY630" fmla="*/ 991430 h 2243019"/>
                  <a:gd name="connsiteX631" fmla="*/ 832358 w 2716767"/>
                  <a:gd name="connsiteY631" fmla="*/ 960383 h 2243019"/>
                  <a:gd name="connsiteX632" fmla="*/ 800502 w 2716767"/>
                  <a:gd name="connsiteY632" fmla="*/ 903982 h 2243019"/>
                  <a:gd name="connsiteX633" fmla="*/ 771171 w 2716767"/>
                  <a:gd name="connsiteY633" fmla="*/ 851545 h 2243019"/>
                  <a:gd name="connsiteX634" fmla="*/ 740493 w 2716767"/>
                  <a:gd name="connsiteY634" fmla="*/ 799025 h 2243019"/>
                  <a:gd name="connsiteX635" fmla="*/ 774547 w 2716767"/>
                  <a:gd name="connsiteY635" fmla="*/ 784951 h 2243019"/>
                  <a:gd name="connsiteX636" fmla="*/ 786583 w 2716767"/>
                  <a:gd name="connsiteY636" fmla="*/ 806457 h 2243019"/>
                  <a:gd name="connsiteX637" fmla="*/ 797536 w 2716767"/>
                  <a:gd name="connsiteY637" fmla="*/ 854899 h 2243019"/>
                  <a:gd name="connsiteX638" fmla="*/ 797536 w 2716767"/>
                  <a:gd name="connsiteY638" fmla="*/ 854899 h 2243019"/>
                  <a:gd name="connsiteX639" fmla="*/ 826557 w 2716767"/>
                  <a:gd name="connsiteY639" fmla="*/ 1039025 h 2243019"/>
                  <a:gd name="connsiteX640" fmla="*/ 801558 w 2716767"/>
                  <a:gd name="connsiteY640" fmla="*/ 1052725 h 2243019"/>
                  <a:gd name="connsiteX641" fmla="*/ 770390 w 2716767"/>
                  <a:gd name="connsiteY641" fmla="*/ 1067018 h 2243019"/>
                  <a:gd name="connsiteX642" fmla="*/ 668768 w 2716767"/>
                  <a:gd name="connsiteY642" fmla="*/ 1113633 h 2243019"/>
                  <a:gd name="connsiteX643" fmla="*/ 616157 w 2716767"/>
                  <a:gd name="connsiteY643" fmla="*/ 1138454 h 2243019"/>
                  <a:gd name="connsiteX644" fmla="*/ 576647 w 2716767"/>
                  <a:gd name="connsiteY644" fmla="*/ 1159425 h 2243019"/>
                  <a:gd name="connsiteX645" fmla="*/ 561761 w 2716767"/>
                  <a:gd name="connsiteY645" fmla="*/ 1126653 h 2243019"/>
                  <a:gd name="connsiteX646" fmla="*/ 552667 w 2716767"/>
                  <a:gd name="connsiteY646" fmla="*/ 1105973 h 2243019"/>
                  <a:gd name="connsiteX647" fmla="*/ 550697 w 2716767"/>
                  <a:gd name="connsiteY647" fmla="*/ 1097897 h 2243019"/>
                  <a:gd name="connsiteX648" fmla="*/ 540446 w 2716767"/>
                  <a:gd name="connsiteY648" fmla="*/ 1089051 h 2243019"/>
                  <a:gd name="connsiteX649" fmla="*/ 508465 w 2716767"/>
                  <a:gd name="connsiteY649" fmla="*/ 1047748 h 2243019"/>
                  <a:gd name="connsiteX650" fmla="*/ 478984 w 2716767"/>
                  <a:gd name="connsiteY650" fmla="*/ 1004148 h 2243019"/>
                  <a:gd name="connsiteX651" fmla="*/ 540374 w 2716767"/>
                  <a:gd name="connsiteY651" fmla="*/ 945090 h 2243019"/>
                  <a:gd name="connsiteX652" fmla="*/ 640869 w 2716767"/>
                  <a:gd name="connsiteY652" fmla="*/ 878415 h 2243019"/>
                  <a:gd name="connsiteX653" fmla="*/ 684889 w 2716767"/>
                  <a:gd name="connsiteY653" fmla="*/ 845826 h 2243019"/>
                  <a:gd name="connsiteX654" fmla="*/ 719860 w 2716767"/>
                  <a:gd name="connsiteY654" fmla="*/ 828401 h 2243019"/>
                  <a:gd name="connsiteX655" fmla="*/ 724612 w 2716767"/>
                  <a:gd name="connsiteY655" fmla="*/ 841792 h 2243019"/>
                  <a:gd name="connsiteX656" fmla="*/ 736842 w 2716767"/>
                  <a:gd name="connsiteY656" fmla="*/ 864323 h 2243019"/>
                  <a:gd name="connsiteX657" fmla="*/ 749389 w 2716767"/>
                  <a:gd name="connsiteY657" fmla="*/ 884673 h 2243019"/>
                  <a:gd name="connsiteX658" fmla="*/ 757930 w 2716767"/>
                  <a:gd name="connsiteY658" fmla="*/ 905850 h 2243019"/>
                  <a:gd name="connsiteX659" fmla="*/ 782459 w 2716767"/>
                  <a:gd name="connsiteY659" fmla="*/ 950352 h 2243019"/>
                  <a:gd name="connsiteX660" fmla="*/ 806396 w 2716767"/>
                  <a:gd name="connsiteY660" fmla="*/ 989712 h 2243019"/>
                  <a:gd name="connsiteX661" fmla="*/ 820041 w 2716767"/>
                  <a:gd name="connsiteY661" fmla="*/ 1014491 h 2243019"/>
                  <a:gd name="connsiteX662" fmla="*/ 826676 w 2716767"/>
                  <a:gd name="connsiteY662" fmla="*/ 1026062 h 2243019"/>
                  <a:gd name="connsiteX663" fmla="*/ 826557 w 2716767"/>
                  <a:gd name="connsiteY663" fmla="*/ 1039025 h 2243019"/>
                  <a:gd name="connsiteX664" fmla="*/ 826557 w 2716767"/>
                  <a:gd name="connsiteY664" fmla="*/ 1039025 h 2243019"/>
                  <a:gd name="connsiteX665" fmla="*/ 536786 w 2716767"/>
                  <a:gd name="connsiteY665" fmla="*/ 1156996 h 2243019"/>
                  <a:gd name="connsiteX666" fmla="*/ 514481 w 2716767"/>
                  <a:gd name="connsiteY666" fmla="*/ 1153732 h 2243019"/>
                  <a:gd name="connsiteX667" fmla="*/ 507206 w 2716767"/>
                  <a:gd name="connsiteY667" fmla="*/ 1155760 h 2243019"/>
                  <a:gd name="connsiteX668" fmla="*/ 492171 w 2716767"/>
                  <a:gd name="connsiteY668" fmla="*/ 1150187 h 2243019"/>
                  <a:gd name="connsiteX669" fmla="*/ 421062 w 2716767"/>
                  <a:gd name="connsiteY669" fmla="*/ 1125818 h 2243019"/>
                  <a:gd name="connsiteX670" fmla="*/ 407549 w 2716767"/>
                  <a:gd name="connsiteY670" fmla="*/ 987864 h 2243019"/>
                  <a:gd name="connsiteX671" fmla="*/ 404804 w 2716767"/>
                  <a:gd name="connsiteY671" fmla="*/ 960659 h 2243019"/>
                  <a:gd name="connsiteX672" fmla="*/ 379090 w 2716767"/>
                  <a:gd name="connsiteY672" fmla="*/ 963752 h 2243019"/>
                  <a:gd name="connsiteX673" fmla="*/ 361358 w 2716767"/>
                  <a:gd name="connsiteY673" fmla="*/ 986316 h 2243019"/>
                  <a:gd name="connsiteX674" fmla="*/ 331494 w 2716767"/>
                  <a:gd name="connsiteY674" fmla="*/ 1020112 h 2243019"/>
                  <a:gd name="connsiteX675" fmla="*/ 210779 w 2716767"/>
                  <a:gd name="connsiteY675" fmla="*/ 1131738 h 2243019"/>
                  <a:gd name="connsiteX676" fmla="*/ 154227 w 2716767"/>
                  <a:gd name="connsiteY676" fmla="*/ 1168645 h 2243019"/>
                  <a:gd name="connsiteX677" fmla="*/ 159355 w 2716767"/>
                  <a:gd name="connsiteY677" fmla="*/ 1130792 h 2243019"/>
                  <a:gd name="connsiteX678" fmla="*/ 266913 w 2716767"/>
                  <a:gd name="connsiteY678" fmla="*/ 1011850 h 2243019"/>
                  <a:gd name="connsiteX679" fmla="*/ 283359 w 2716767"/>
                  <a:gd name="connsiteY679" fmla="*/ 983884 h 2243019"/>
                  <a:gd name="connsiteX680" fmla="*/ 258286 w 2716767"/>
                  <a:gd name="connsiteY680" fmla="*/ 973781 h 2243019"/>
                  <a:gd name="connsiteX681" fmla="*/ 234238 w 2716767"/>
                  <a:gd name="connsiteY681" fmla="*/ 995302 h 2243019"/>
                  <a:gd name="connsiteX682" fmla="*/ 199954 w 2716767"/>
                  <a:gd name="connsiteY682" fmla="*/ 1018288 h 2243019"/>
                  <a:gd name="connsiteX683" fmla="*/ 121707 w 2716767"/>
                  <a:gd name="connsiteY683" fmla="*/ 1058903 h 2243019"/>
                  <a:gd name="connsiteX684" fmla="*/ 84341 w 2716767"/>
                  <a:gd name="connsiteY684" fmla="*/ 1076199 h 2243019"/>
                  <a:gd name="connsiteX685" fmla="*/ 61429 w 2716767"/>
                  <a:gd name="connsiteY685" fmla="*/ 1079624 h 2243019"/>
                  <a:gd name="connsiteX686" fmla="*/ 76231 w 2716767"/>
                  <a:gd name="connsiteY686" fmla="*/ 1061681 h 2243019"/>
                  <a:gd name="connsiteX687" fmla="*/ 95408 w 2716767"/>
                  <a:gd name="connsiteY687" fmla="*/ 1055989 h 2243019"/>
                  <a:gd name="connsiteX688" fmla="*/ 108374 w 2716767"/>
                  <a:gd name="connsiteY688" fmla="*/ 1037183 h 2243019"/>
                  <a:gd name="connsiteX689" fmla="*/ 111424 w 2716767"/>
                  <a:gd name="connsiteY689" fmla="*/ 1031676 h 2243019"/>
                  <a:gd name="connsiteX690" fmla="*/ 115712 w 2716767"/>
                  <a:gd name="connsiteY690" fmla="*/ 1027951 h 2243019"/>
                  <a:gd name="connsiteX691" fmla="*/ 120389 w 2716767"/>
                  <a:gd name="connsiteY691" fmla="*/ 1022849 h 2243019"/>
                  <a:gd name="connsiteX692" fmla="*/ 141658 w 2716767"/>
                  <a:gd name="connsiteY692" fmla="*/ 1007014 h 2243019"/>
                  <a:gd name="connsiteX693" fmla="*/ 144706 w 2716767"/>
                  <a:gd name="connsiteY693" fmla="*/ 996572 h 2243019"/>
                  <a:gd name="connsiteX694" fmla="*/ 158443 w 2716767"/>
                  <a:gd name="connsiteY694" fmla="*/ 986340 h 2243019"/>
                  <a:gd name="connsiteX695" fmla="*/ 166170 w 2716767"/>
                  <a:gd name="connsiteY695" fmla="*/ 978198 h 2243019"/>
                  <a:gd name="connsiteX696" fmla="*/ 171493 w 2716767"/>
                  <a:gd name="connsiteY696" fmla="*/ 974176 h 2243019"/>
                  <a:gd name="connsiteX697" fmla="*/ 180727 w 2716767"/>
                  <a:gd name="connsiteY697" fmla="*/ 963201 h 2243019"/>
                  <a:gd name="connsiteX698" fmla="*/ 189754 w 2716767"/>
                  <a:gd name="connsiteY698" fmla="*/ 955484 h 2243019"/>
                  <a:gd name="connsiteX699" fmla="*/ 197547 w 2716767"/>
                  <a:gd name="connsiteY699" fmla="*/ 949591 h 2243019"/>
                  <a:gd name="connsiteX700" fmla="*/ 209263 w 2716767"/>
                  <a:gd name="connsiteY700" fmla="*/ 938053 h 2243019"/>
                  <a:gd name="connsiteX701" fmla="*/ 236412 w 2716767"/>
                  <a:gd name="connsiteY701" fmla="*/ 906318 h 2243019"/>
                  <a:gd name="connsiteX702" fmla="*/ 279813 w 2716767"/>
                  <a:gd name="connsiteY702" fmla="*/ 815545 h 2243019"/>
                  <a:gd name="connsiteX703" fmla="*/ 282674 w 2716767"/>
                  <a:gd name="connsiteY703" fmla="*/ 791491 h 2243019"/>
                  <a:gd name="connsiteX704" fmla="*/ 284229 w 2716767"/>
                  <a:gd name="connsiteY704" fmla="*/ 772766 h 2243019"/>
                  <a:gd name="connsiteX705" fmla="*/ 301935 w 2716767"/>
                  <a:gd name="connsiteY705" fmla="*/ 766058 h 2243019"/>
                  <a:gd name="connsiteX706" fmla="*/ 307787 w 2716767"/>
                  <a:gd name="connsiteY706" fmla="*/ 761632 h 2243019"/>
                  <a:gd name="connsiteX707" fmla="*/ 316351 w 2716767"/>
                  <a:gd name="connsiteY707" fmla="*/ 760746 h 2243019"/>
                  <a:gd name="connsiteX708" fmla="*/ 319407 w 2716767"/>
                  <a:gd name="connsiteY708" fmla="*/ 756898 h 2243019"/>
                  <a:gd name="connsiteX709" fmla="*/ 329646 w 2716767"/>
                  <a:gd name="connsiteY709" fmla="*/ 757407 h 2243019"/>
                  <a:gd name="connsiteX710" fmla="*/ 351532 w 2716767"/>
                  <a:gd name="connsiteY710" fmla="*/ 753829 h 2243019"/>
                  <a:gd name="connsiteX711" fmla="*/ 369901 w 2716767"/>
                  <a:gd name="connsiteY711" fmla="*/ 744959 h 2243019"/>
                  <a:gd name="connsiteX712" fmla="*/ 379948 w 2716767"/>
                  <a:gd name="connsiteY712" fmla="*/ 745405 h 2243019"/>
                  <a:gd name="connsiteX713" fmla="*/ 381572 w 2716767"/>
                  <a:gd name="connsiteY713" fmla="*/ 737041 h 2243019"/>
                  <a:gd name="connsiteX714" fmla="*/ 405067 w 2716767"/>
                  <a:gd name="connsiteY714" fmla="*/ 743315 h 2243019"/>
                  <a:gd name="connsiteX715" fmla="*/ 417025 w 2716767"/>
                  <a:gd name="connsiteY715" fmla="*/ 744276 h 2243019"/>
                  <a:gd name="connsiteX716" fmla="*/ 427542 w 2716767"/>
                  <a:gd name="connsiteY716" fmla="*/ 735104 h 2243019"/>
                  <a:gd name="connsiteX717" fmla="*/ 456778 w 2716767"/>
                  <a:gd name="connsiteY717" fmla="*/ 741455 h 2243019"/>
                  <a:gd name="connsiteX718" fmla="*/ 488304 w 2716767"/>
                  <a:gd name="connsiteY718" fmla="*/ 744198 h 2243019"/>
                  <a:gd name="connsiteX719" fmla="*/ 526550 w 2716767"/>
                  <a:gd name="connsiteY719" fmla="*/ 755721 h 2243019"/>
                  <a:gd name="connsiteX720" fmla="*/ 549892 w 2716767"/>
                  <a:gd name="connsiteY720" fmla="*/ 764070 h 2243019"/>
                  <a:gd name="connsiteX721" fmla="*/ 559721 w 2716767"/>
                  <a:gd name="connsiteY721" fmla="*/ 785163 h 2243019"/>
                  <a:gd name="connsiteX722" fmla="*/ 558409 w 2716767"/>
                  <a:gd name="connsiteY722" fmla="*/ 814890 h 2243019"/>
                  <a:gd name="connsiteX723" fmla="*/ 604525 w 2716767"/>
                  <a:gd name="connsiteY723" fmla="*/ 855558 h 2243019"/>
                  <a:gd name="connsiteX724" fmla="*/ 502302 w 2716767"/>
                  <a:gd name="connsiteY724" fmla="*/ 929621 h 2243019"/>
                  <a:gd name="connsiteX725" fmla="*/ 465399 w 2716767"/>
                  <a:gd name="connsiteY725" fmla="*/ 967630 h 2243019"/>
                  <a:gd name="connsiteX726" fmla="*/ 449431 w 2716767"/>
                  <a:gd name="connsiteY726" fmla="*/ 1016887 h 2243019"/>
                  <a:gd name="connsiteX727" fmla="*/ 497299 w 2716767"/>
                  <a:gd name="connsiteY727" fmla="*/ 1094947 h 2243019"/>
                  <a:gd name="connsiteX728" fmla="*/ 536786 w 2716767"/>
                  <a:gd name="connsiteY728" fmla="*/ 1156996 h 2243019"/>
                  <a:gd name="connsiteX729" fmla="*/ 536786 w 2716767"/>
                  <a:gd name="connsiteY729" fmla="*/ 1156996 h 2243019"/>
                  <a:gd name="connsiteX730" fmla="*/ 479713 w 2716767"/>
                  <a:gd name="connsiteY730" fmla="*/ 1201653 h 2243019"/>
                  <a:gd name="connsiteX731" fmla="*/ 484776 w 2716767"/>
                  <a:gd name="connsiteY731" fmla="*/ 1190101 h 2243019"/>
                  <a:gd name="connsiteX732" fmla="*/ 498932 w 2716767"/>
                  <a:gd name="connsiteY732" fmla="*/ 1191439 h 2243019"/>
                  <a:gd name="connsiteX733" fmla="*/ 479713 w 2716767"/>
                  <a:gd name="connsiteY733" fmla="*/ 1201653 h 2243019"/>
                  <a:gd name="connsiteX734" fmla="*/ 479713 w 2716767"/>
                  <a:gd name="connsiteY734" fmla="*/ 1201653 h 2243019"/>
                  <a:gd name="connsiteX735" fmla="*/ 771314 w 2716767"/>
                  <a:gd name="connsiteY735" fmla="*/ 686752 h 2243019"/>
                  <a:gd name="connsiteX736" fmla="*/ 778386 w 2716767"/>
                  <a:gd name="connsiteY736" fmla="*/ 734092 h 2243019"/>
                  <a:gd name="connsiteX737" fmla="*/ 775835 w 2716767"/>
                  <a:gd name="connsiteY737" fmla="*/ 757132 h 2243019"/>
                  <a:gd name="connsiteX738" fmla="*/ 758459 w 2716767"/>
                  <a:gd name="connsiteY738" fmla="*/ 764258 h 2243019"/>
                  <a:gd name="connsiteX739" fmla="*/ 738478 w 2716767"/>
                  <a:gd name="connsiteY739" fmla="*/ 773853 h 2243019"/>
                  <a:gd name="connsiteX740" fmla="*/ 703100 w 2716767"/>
                  <a:gd name="connsiteY740" fmla="*/ 789155 h 2243019"/>
                  <a:gd name="connsiteX741" fmla="*/ 690786 w 2716767"/>
                  <a:gd name="connsiteY741" fmla="*/ 799516 h 2243019"/>
                  <a:gd name="connsiteX742" fmla="*/ 671513 w 2716767"/>
                  <a:gd name="connsiteY742" fmla="*/ 810368 h 2243019"/>
                  <a:gd name="connsiteX743" fmla="*/ 639607 w 2716767"/>
                  <a:gd name="connsiteY743" fmla="*/ 834531 h 2243019"/>
                  <a:gd name="connsiteX744" fmla="*/ 617679 w 2716767"/>
                  <a:gd name="connsiteY744" fmla="*/ 827628 h 2243019"/>
                  <a:gd name="connsiteX745" fmla="*/ 594941 w 2716767"/>
                  <a:gd name="connsiteY745" fmla="*/ 801956 h 2243019"/>
                  <a:gd name="connsiteX746" fmla="*/ 589559 w 2716767"/>
                  <a:gd name="connsiteY746" fmla="*/ 776835 h 2243019"/>
                  <a:gd name="connsiteX747" fmla="*/ 603828 w 2716767"/>
                  <a:gd name="connsiteY747" fmla="*/ 781800 h 2243019"/>
                  <a:gd name="connsiteX748" fmla="*/ 614883 w 2716767"/>
                  <a:gd name="connsiteY748" fmla="*/ 795285 h 2243019"/>
                  <a:gd name="connsiteX749" fmla="*/ 628666 w 2716767"/>
                  <a:gd name="connsiteY749" fmla="*/ 778560 h 2243019"/>
                  <a:gd name="connsiteX750" fmla="*/ 691835 w 2716767"/>
                  <a:gd name="connsiteY750" fmla="*/ 711735 h 2243019"/>
                  <a:gd name="connsiteX751" fmla="*/ 728906 w 2716767"/>
                  <a:gd name="connsiteY751" fmla="*/ 682976 h 2243019"/>
                  <a:gd name="connsiteX752" fmla="*/ 755738 w 2716767"/>
                  <a:gd name="connsiteY752" fmla="*/ 662637 h 2243019"/>
                  <a:gd name="connsiteX753" fmla="*/ 762400 w 2716767"/>
                  <a:gd name="connsiteY753" fmla="*/ 659005 h 2243019"/>
                  <a:gd name="connsiteX754" fmla="*/ 767839 w 2716767"/>
                  <a:gd name="connsiteY754" fmla="*/ 664682 h 2243019"/>
                  <a:gd name="connsiteX755" fmla="*/ 771314 w 2716767"/>
                  <a:gd name="connsiteY755" fmla="*/ 686752 h 2243019"/>
                  <a:gd name="connsiteX756" fmla="*/ 771314 w 2716767"/>
                  <a:gd name="connsiteY756" fmla="*/ 686752 h 2243019"/>
                  <a:gd name="connsiteX757" fmla="*/ 347312 w 2716767"/>
                  <a:gd name="connsiteY757" fmla="*/ 666090 h 2243019"/>
                  <a:gd name="connsiteX758" fmla="*/ 362084 w 2716767"/>
                  <a:gd name="connsiteY758" fmla="*/ 652105 h 2243019"/>
                  <a:gd name="connsiteX759" fmla="*/ 368582 w 2716767"/>
                  <a:gd name="connsiteY759" fmla="*/ 641733 h 2243019"/>
                  <a:gd name="connsiteX760" fmla="*/ 385175 w 2716767"/>
                  <a:gd name="connsiteY760" fmla="*/ 635339 h 2243019"/>
                  <a:gd name="connsiteX761" fmla="*/ 399983 w 2716767"/>
                  <a:gd name="connsiteY761" fmla="*/ 621079 h 2243019"/>
                  <a:gd name="connsiteX762" fmla="*/ 433071 w 2716767"/>
                  <a:gd name="connsiteY762" fmla="*/ 591973 h 2243019"/>
                  <a:gd name="connsiteX763" fmla="*/ 451054 w 2716767"/>
                  <a:gd name="connsiteY763" fmla="*/ 575018 h 2243019"/>
                  <a:gd name="connsiteX764" fmla="*/ 455645 w 2716767"/>
                  <a:gd name="connsiteY764" fmla="*/ 571748 h 2243019"/>
                  <a:gd name="connsiteX765" fmla="*/ 465339 w 2716767"/>
                  <a:gd name="connsiteY765" fmla="*/ 570239 h 2243019"/>
                  <a:gd name="connsiteX766" fmla="*/ 473299 w 2716767"/>
                  <a:gd name="connsiteY766" fmla="*/ 563324 h 2243019"/>
                  <a:gd name="connsiteX767" fmla="*/ 492999 w 2716767"/>
                  <a:gd name="connsiteY767" fmla="*/ 552697 h 2243019"/>
                  <a:gd name="connsiteX768" fmla="*/ 509592 w 2716767"/>
                  <a:gd name="connsiteY768" fmla="*/ 538009 h 2243019"/>
                  <a:gd name="connsiteX769" fmla="*/ 533494 w 2716767"/>
                  <a:gd name="connsiteY769" fmla="*/ 528729 h 2243019"/>
                  <a:gd name="connsiteX770" fmla="*/ 541597 w 2716767"/>
                  <a:gd name="connsiteY770" fmla="*/ 518874 h 2243019"/>
                  <a:gd name="connsiteX771" fmla="*/ 556872 w 2716767"/>
                  <a:gd name="connsiteY771" fmla="*/ 516086 h 2243019"/>
                  <a:gd name="connsiteX772" fmla="*/ 566297 w 2716767"/>
                  <a:gd name="connsiteY772" fmla="*/ 507755 h 2243019"/>
                  <a:gd name="connsiteX773" fmla="*/ 585806 w 2716767"/>
                  <a:gd name="connsiteY773" fmla="*/ 498655 h 2243019"/>
                  <a:gd name="connsiteX774" fmla="*/ 594053 w 2716767"/>
                  <a:gd name="connsiteY774" fmla="*/ 493307 h 2243019"/>
                  <a:gd name="connsiteX775" fmla="*/ 602426 w 2716767"/>
                  <a:gd name="connsiteY775" fmla="*/ 491271 h 2243019"/>
                  <a:gd name="connsiteX776" fmla="*/ 631494 w 2716767"/>
                  <a:gd name="connsiteY776" fmla="*/ 475882 h 2243019"/>
                  <a:gd name="connsiteX777" fmla="*/ 639529 w 2716767"/>
                  <a:gd name="connsiteY777" fmla="*/ 479410 h 2243019"/>
                  <a:gd name="connsiteX778" fmla="*/ 645884 w 2716767"/>
                  <a:gd name="connsiteY778" fmla="*/ 473211 h 2243019"/>
                  <a:gd name="connsiteX779" fmla="*/ 650435 w 2716767"/>
                  <a:gd name="connsiteY779" fmla="*/ 473531 h 2243019"/>
                  <a:gd name="connsiteX780" fmla="*/ 678041 w 2716767"/>
                  <a:gd name="connsiteY780" fmla="*/ 461526 h 2243019"/>
                  <a:gd name="connsiteX781" fmla="*/ 682021 w 2716767"/>
                  <a:gd name="connsiteY781" fmla="*/ 463676 h 2243019"/>
                  <a:gd name="connsiteX782" fmla="*/ 684267 w 2716767"/>
                  <a:gd name="connsiteY782" fmla="*/ 460966 h 2243019"/>
                  <a:gd name="connsiteX783" fmla="*/ 695597 w 2716767"/>
                  <a:gd name="connsiteY783" fmla="*/ 457193 h 2243019"/>
                  <a:gd name="connsiteX784" fmla="*/ 716975 w 2716767"/>
                  <a:gd name="connsiteY784" fmla="*/ 450024 h 2243019"/>
                  <a:gd name="connsiteX785" fmla="*/ 732611 w 2716767"/>
                  <a:gd name="connsiteY785" fmla="*/ 490549 h 2243019"/>
                  <a:gd name="connsiteX786" fmla="*/ 749016 w 2716767"/>
                  <a:gd name="connsiteY786" fmla="*/ 567115 h 2243019"/>
                  <a:gd name="connsiteX787" fmla="*/ 756127 w 2716767"/>
                  <a:gd name="connsiteY787" fmla="*/ 598174 h 2243019"/>
                  <a:gd name="connsiteX788" fmla="*/ 761087 w 2716767"/>
                  <a:gd name="connsiteY788" fmla="*/ 621777 h 2243019"/>
                  <a:gd name="connsiteX789" fmla="*/ 743397 w 2716767"/>
                  <a:gd name="connsiteY789" fmla="*/ 637328 h 2243019"/>
                  <a:gd name="connsiteX790" fmla="*/ 714911 w 2716767"/>
                  <a:gd name="connsiteY790" fmla="*/ 655402 h 2243019"/>
                  <a:gd name="connsiteX791" fmla="*/ 618481 w 2716767"/>
                  <a:gd name="connsiteY791" fmla="*/ 758006 h 2243019"/>
                  <a:gd name="connsiteX792" fmla="*/ 590880 w 2716767"/>
                  <a:gd name="connsiteY792" fmla="*/ 736595 h 2243019"/>
                  <a:gd name="connsiteX793" fmla="*/ 573408 w 2716767"/>
                  <a:gd name="connsiteY793" fmla="*/ 733250 h 2243019"/>
                  <a:gd name="connsiteX794" fmla="*/ 561516 w 2716767"/>
                  <a:gd name="connsiteY794" fmla="*/ 724569 h 2243019"/>
                  <a:gd name="connsiteX795" fmla="*/ 478254 w 2716767"/>
                  <a:gd name="connsiteY795" fmla="*/ 689345 h 2243019"/>
                  <a:gd name="connsiteX796" fmla="*/ 304800 w 2716767"/>
                  <a:gd name="connsiteY796" fmla="*/ 705902 h 2243019"/>
                  <a:gd name="connsiteX797" fmla="*/ 347312 w 2716767"/>
                  <a:gd name="connsiteY797" fmla="*/ 666090 h 2243019"/>
                  <a:gd name="connsiteX798" fmla="*/ 347312 w 2716767"/>
                  <a:gd name="connsiteY798" fmla="*/ 666090 h 2243019"/>
                  <a:gd name="connsiteX799" fmla="*/ 741076 w 2716767"/>
                  <a:gd name="connsiteY799" fmla="*/ 234268 h 2243019"/>
                  <a:gd name="connsiteX800" fmla="*/ 792222 w 2716767"/>
                  <a:gd name="connsiteY800" fmla="*/ 145076 h 2243019"/>
                  <a:gd name="connsiteX801" fmla="*/ 834708 w 2716767"/>
                  <a:gd name="connsiteY801" fmla="*/ 114922 h 2243019"/>
                  <a:gd name="connsiteX802" fmla="*/ 865015 w 2716767"/>
                  <a:gd name="connsiteY802" fmla="*/ 122459 h 2243019"/>
                  <a:gd name="connsiteX803" fmla="*/ 853691 w 2716767"/>
                  <a:gd name="connsiteY803" fmla="*/ 247665 h 2243019"/>
                  <a:gd name="connsiteX804" fmla="*/ 884290 w 2716767"/>
                  <a:gd name="connsiteY804" fmla="*/ 354865 h 2243019"/>
                  <a:gd name="connsiteX805" fmla="*/ 837083 w 2716767"/>
                  <a:gd name="connsiteY805" fmla="*/ 366131 h 2243019"/>
                  <a:gd name="connsiteX806" fmla="*/ 801519 w 2716767"/>
                  <a:gd name="connsiteY806" fmla="*/ 374434 h 2243019"/>
                  <a:gd name="connsiteX807" fmla="*/ 769089 w 2716767"/>
                  <a:gd name="connsiteY807" fmla="*/ 381513 h 2243019"/>
                  <a:gd name="connsiteX808" fmla="*/ 741973 w 2716767"/>
                  <a:gd name="connsiteY808" fmla="*/ 390131 h 2243019"/>
                  <a:gd name="connsiteX809" fmla="*/ 731086 w 2716767"/>
                  <a:gd name="connsiteY809" fmla="*/ 327858 h 2243019"/>
                  <a:gd name="connsiteX810" fmla="*/ 741076 w 2716767"/>
                  <a:gd name="connsiteY810" fmla="*/ 234268 h 2243019"/>
                  <a:gd name="connsiteX811" fmla="*/ 741076 w 2716767"/>
                  <a:gd name="connsiteY811" fmla="*/ 234268 h 2243019"/>
                  <a:gd name="connsiteX812" fmla="*/ 985371 w 2716767"/>
                  <a:gd name="connsiteY812" fmla="*/ 297443 h 2243019"/>
                  <a:gd name="connsiteX813" fmla="*/ 1053328 w 2716767"/>
                  <a:gd name="connsiteY813" fmla="*/ 245299 h 2243019"/>
                  <a:gd name="connsiteX814" fmla="*/ 1092094 w 2716767"/>
                  <a:gd name="connsiteY814" fmla="*/ 300970 h 2243019"/>
                  <a:gd name="connsiteX815" fmla="*/ 1084340 w 2716767"/>
                  <a:gd name="connsiteY815" fmla="*/ 336793 h 2243019"/>
                  <a:gd name="connsiteX816" fmla="*/ 1057912 w 2716767"/>
                  <a:gd name="connsiteY816" fmla="*/ 337464 h 2243019"/>
                  <a:gd name="connsiteX817" fmla="*/ 949428 w 2716767"/>
                  <a:gd name="connsiteY817" fmla="*/ 340710 h 2243019"/>
                  <a:gd name="connsiteX818" fmla="*/ 985371 w 2716767"/>
                  <a:gd name="connsiteY818" fmla="*/ 297443 h 2243019"/>
                  <a:gd name="connsiteX819" fmla="*/ 985371 w 2716767"/>
                  <a:gd name="connsiteY819" fmla="*/ 297443 h 2243019"/>
                  <a:gd name="connsiteX820" fmla="*/ 1132376 w 2716767"/>
                  <a:gd name="connsiteY820" fmla="*/ 385843 h 2243019"/>
                  <a:gd name="connsiteX821" fmla="*/ 1148772 w 2716767"/>
                  <a:gd name="connsiteY821" fmla="*/ 403715 h 2243019"/>
                  <a:gd name="connsiteX822" fmla="*/ 1138028 w 2716767"/>
                  <a:gd name="connsiteY822" fmla="*/ 490217 h 2243019"/>
                  <a:gd name="connsiteX823" fmla="*/ 1197125 w 2716767"/>
                  <a:gd name="connsiteY823" fmla="*/ 547325 h 2243019"/>
                  <a:gd name="connsiteX824" fmla="*/ 1225003 w 2716767"/>
                  <a:gd name="connsiteY824" fmla="*/ 555093 h 2243019"/>
                  <a:gd name="connsiteX825" fmla="*/ 1224020 w 2716767"/>
                  <a:gd name="connsiteY825" fmla="*/ 596414 h 2243019"/>
                  <a:gd name="connsiteX826" fmla="*/ 1191680 w 2716767"/>
                  <a:gd name="connsiteY826" fmla="*/ 689351 h 2243019"/>
                  <a:gd name="connsiteX827" fmla="*/ 1120882 w 2716767"/>
                  <a:gd name="connsiteY827" fmla="*/ 708968 h 2243019"/>
                  <a:gd name="connsiteX828" fmla="*/ 1076326 w 2716767"/>
                  <a:gd name="connsiteY828" fmla="*/ 628623 h 2243019"/>
                  <a:gd name="connsiteX829" fmla="*/ 1071428 w 2716767"/>
                  <a:gd name="connsiteY829" fmla="*/ 582762 h 2243019"/>
                  <a:gd name="connsiteX830" fmla="*/ 1083700 w 2716767"/>
                  <a:gd name="connsiteY830" fmla="*/ 557485 h 2243019"/>
                  <a:gd name="connsiteX831" fmla="*/ 1098269 w 2716767"/>
                  <a:gd name="connsiteY831" fmla="*/ 550610 h 2243019"/>
                  <a:gd name="connsiteX832" fmla="*/ 1082714 w 2716767"/>
                  <a:gd name="connsiteY832" fmla="*/ 544845 h 2243019"/>
                  <a:gd name="connsiteX833" fmla="*/ 1075423 w 2716767"/>
                  <a:gd name="connsiteY833" fmla="*/ 511346 h 2243019"/>
                  <a:gd name="connsiteX834" fmla="*/ 1086260 w 2716767"/>
                  <a:gd name="connsiteY834" fmla="*/ 447922 h 2243019"/>
                  <a:gd name="connsiteX835" fmla="*/ 1097031 w 2716767"/>
                  <a:gd name="connsiteY835" fmla="*/ 389652 h 2243019"/>
                  <a:gd name="connsiteX836" fmla="*/ 1132376 w 2716767"/>
                  <a:gd name="connsiteY836" fmla="*/ 385843 h 2243019"/>
                  <a:gd name="connsiteX837" fmla="*/ 1132376 w 2716767"/>
                  <a:gd name="connsiteY837" fmla="*/ 385843 h 2243019"/>
                  <a:gd name="connsiteX838" fmla="*/ 1162982 w 2716767"/>
                  <a:gd name="connsiteY838" fmla="*/ 448896 h 2243019"/>
                  <a:gd name="connsiteX839" fmla="*/ 1177362 w 2716767"/>
                  <a:gd name="connsiteY839" fmla="*/ 416462 h 2243019"/>
                  <a:gd name="connsiteX840" fmla="*/ 1202525 w 2716767"/>
                  <a:gd name="connsiteY840" fmla="*/ 430243 h 2243019"/>
                  <a:gd name="connsiteX841" fmla="*/ 1240024 w 2716767"/>
                  <a:gd name="connsiteY841" fmla="*/ 509109 h 2243019"/>
                  <a:gd name="connsiteX842" fmla="*/ 1238382 w 2716767"/>
                  <a:gd name="connsiteY842" fmla="*/ 522704 h 2243019"/>
                  <a:gd name="connsiteX843" fmla="*/ 1230580 w 2716767"/>
                  <a:gd name="connsiteY843" fmla="*/ 521024 h 2243019"/>
                  <a:gd name="connsiteX844" fmla="*/ 1195208 w 2716767"/>
                  <a:gd name="connsiteY844" fmla="*/ 518084 h 2243019"/>
                  <a:gd name="connsiteX845" fmla="*/ 1162982 w 2716767"/>
                  <a:gd name="connsiteY845" fmla="*/ 448896 h 2243019"/>
                  <a:gd name="connsiteX846" fmla="*/ 1162982 w 2716767"/>
                  <a:gd name="connsiteY846" fmla="*/ 448896 h 2243019"/>
                  <a:gd name="connsiteX847" fmla="*/ 1261667 w 2716767"/>
                  <a:gd name="connsiteY847" fmla="*/ 518212 h 2243019"/>
                  <a:gd name="connsiteX848" fmla="*/ 1232623 w 2716767"/>
                  <a:gd name="connsiteY848" fmla="*/ 444622 h 2243019"/>
                  <a:gd name="connsiteX849" fmla="*/ 1207732 w 2716767"/>
                  <a:gd name="connsiteY849" fmla="*/ 409293 h 2243019"/>
                  <a:gd name="connsiteX850" fmla="*/ 1218897 w 2716767"/>
                  <a:gd name="connsiteY850" fmla="*/ 397806 h 2243019"/>
                  <a:gd name="connsiteX851" fmla="*/ 1235395 w 2716767"/>
                  <a:gd name="connsiteY851" fmla="*/ 415549 h 2243019"/>
                  <a:gd name="connsiteX852" fmla="*/ 1256043 w 2716767"/>
                  <a:gd name="connsiteY852" fmla="*/ 450270 h 2243019"/>
                  <a:gd name="connsiteX853" fmla="*/ 1261667 w 2716767"/>
                  <a:gd name="connsiteY853" fmla="*/ 518212 h 2243019"/>
                  <a:gd name="connsiteX854" fmla="*/ 1261667 w 2716767"/>
                  <a:gd name="connsiteY854" fmla="*/ 518212 h 2243019"/>
                  <a:gd name="connsiteX855" fmla="*/ 1179043 w 2716767"/>
                  <a:gd name="connsiteY855" fmla="*/ 249890 h 2243019"/>
                  <a:gd name="connsiteX856" fmla="*/ 1197068 w 2716767"/>
                  <a:gd name="connsiteY856" fmla="*/ 174387 h 2243019"/>
                  <a:gd name="connsiteX857" fmla="*/ 1251991 w 2716767"/>
                  <a:gd name="connsiteY857" fmla="*/ 144663 h 2243019"/>
                  <a:gd name="connsiteX858" fmla="*/ 1334666 w 2716767"/>
                  <a:gd name="connsiteY858" fmla="*/ 137599 h 2243019"/>
                  <a:gd name="connsiteX859" fmla="*/ 1390256 w 2716767"/>
                  <a:gd name="connsiteY859" fmla="*/ 173524 h 2243019"/>
                  <a:gd name="connsiteX860" fmla="*/ 1426477 w 2716767"/>
                  <a:gd name="connsiteY860" fmla="*/ 235109 h 2243019"/>
                  <a:gd name="connsiteX861" fmla="*/ 1435956 w 2716767"/>
                  <a:gd name="connsiteY861" fmla="*/ 272861 h 2243019"/>
                  <a:gd name="connsiteX862" fmla="*/ 1420778 w 2716767"/>
                  <a:gd name="connsiteY862" fmla="*/ 257984 h 2243019"/>
                  <a:gd name="connsiteX863" fmla="*/ 1410129 w 2716767"/>
                  <a:gd name="connsiteY863" fmla="*/ 253624 h 2243019"/>
                  <a:gd name="connsiteX864" fmla="*/ 1404950 w 2716767"/>
                  <a:gd name="connsiteY864" fmla="*/ 246575 h 2243019"/>
                  <a:gd name="connsiteX865" fmla="*/ 1351762 w 2716767"/>
                  <a:gd name="connsiteY865" fmla="*/ 248518 h 2243019"/>
                  <a:gd name="connsiteX866" fmla="*/ 1346909 w 2716767"/>
                  <a:gd name="connsiteY866" fmla="*/ 224802 h 2243019"/>
                  <a:gd name="connsiteX867" fmla="*/ 1326936 w 2716767"/>
                  <a:gd name="connsiteY867" fmla="*/ 233405 h 2243019"/>
                  <a:gd name="connsiteX868" fmla="*/ 1310448 w 2716767"/>
                  <a:gd name="connsiteY868" fmla="*/ 248450 h 2243019"/>
                  <a:gd name="connsiteX869" fmla="*/ 1298645 w 2716767"/>
                  <a:gd name="connsiteY869" fmla="*/ 245614 h 2243019"/>
                  <a:gd name="connsiteX870" fmla="*/ 1267929 w 2716767"/>
                  <a:gd name="connsiteY870" fmla="*/ 265165 h 2243019"/>
                  <a:gd name="connsiteX871" fmla="*/ 1256656 w 2716767"/>
                  <a:gd name="connsiteY871" fmla="*/ 278107 h 2243019"/>
                  <a:gd name="connsiteX872" fmla="*/ 1247867 w 2716767"/>
                  <a:gd name="connsiteY872" fmla="*/ 274693 h 2243019"/>
                  <a:gd name="connsiteX873" fmla="*/ 1230712 w 2716767"/>
                  <a:gd name="connsiteY873" fmla="*/ 288606 h 2243019"/>
                  <a:gd name="connsiteX874" fmla="*/ 1217872 w 2716767"/>
                  <a:gd name="connsiteY874" fmla="*/ 319632 h 2243019"/>
                  <a:gd name="connsiteX875" fmla="*/ 1211425 w 2716767"/>
                  <a:gd name="connsiteY875" fmla="*/ 362693 h 2243019"/>
                  <a:gd name="connsiteX876" fmla="*/ 1191536 w 2716767"/>
                  <a:gd name="connsiteY876" fmla="*/ 355467 h 2243019"/>
                  <a:gd name="connsiteX877" fmla="*/ 1184410 w 2716767"/>
                  <a:gd name="connsiteY877" fmla="*/ 323701 h 2243019"/>
                  <a:gd name="connsiteX878" fmla="*/ 1179043 w 2716767"/>
                  <a:gd name="connsiteY878" fmla="*/ 249890 h 2243019"/>
                  <a:gd name="connsiteX879" fmla="*/ 1179043 w 2716767"/>
                  <a:gd name="connsiteY879" fmla="*/ 249890 h 2243019"/>
                  <a:gd name="connsiteX880" fmla="*/ 1449700 w 2716767"/>
                  <a:gd name="connsiteY880" fmla="*/ 371176 h 2243019"/>
                  <a:gd name="connsiteX881" fmla="*/ 1469536 w 2716767"/>
                  <a:gd name="connsiteY881" fmla="*/ 449018 h 2243019"/>
                  <a:gd name="connsiteX882" fmla="*/ 1462923 w 2716767"/>
                  <a:gd name="connsiteY882" fmla="*/ 488109 h 2243019"/>
                  <a:gd name="connsiteX883" fmla="*/ 1434895 w 2716767"/>
                  <a:gd name="connsiteY883" fmla="*/ 509007 h 2243019"/>
                  <a:gd name="connsiteX884" fmla="*/ 1352456 w 2716767"/>
                  <a:gd name="connsiteY884" fmla="*/ 515053 h 2243019"/>
                  <a:gd name="connsiteX885" fmla="*/ 1312415 w 2716767"/>
                  <a:gd name="connsiteY885" fmla="*/ 505632 h 2243019"/>
                  <a:gd name="connsiteX886" fmla="*/ 1289636 w 2716767"/>
                  <a:gd name="connsiteY886" fmla="*/ 481266 h 2243019"/>
                  <a:gd name="connsiteX887" fmla="*/ 1289884 w 2716767"/>
                  <a:gd name="connsiteY887" fmla="*/ 467411 h 2243019"/>
                  <a:gd name="connsiteX888" fmla="*/ 1289390 w 2716767"/>
                  <a:gd name="connsiteY888" fmla="*/ 460694 h 2243019"/>
                  <a:gd name="connsiteX889" fmla="*/ 1284576 w 2716767"/>
                  <a:gd name="connsiteY889" fmla="*/ 458017 h 2243019"/>
                  <a:gd name="connsiteX890" fmla="*/ 1285117 w 2716767"/>
                  <a:gd name="connsiteY890" fmla="*/ 446449 h 2243019"/>
                  <a:gd name="connsiteX891" fmla="*/ 1278739 w 2716767"/>
                  <a:gd name="connsiteY891" fmla="*/ 433887 h 2243019"/>
                  <a:gd name="connsiteX892" fmla="*/ 1286565 w 2716767"/>
                  <a:gd name="connsiteY892" fmla="*/ 408057 h 2243019"/>
                  <a:gd name="connsiteX893" fmla="*/ 1293236 w 2716767"/>
                  <a:gd name="connsiteY893" fmla="*/ 402888 h 2243019"/>
                  <a:gd name="connsiteX894" fmla="*/ 1299892 w 2716767"/>
                  <a:gd name="connsiteY894" fmla="*/ 402846 h 2243019"/>
                  <a:gd name="connsiteX895" fmla="*/ 1308788 w 2716767"/>
                  <a:gd name="connsiteY895" fmla="*/ 402915 h 2243019"/>
                  <a:gd name="connsiteX896" fmla="*/ 1337352 w 2716767"/>
                  <a:gd name="connsiteY896" fmla="*/ 385391 h 2243019"/>
                  <a:gd name="connsiteX897" fmla="*/ 1350096 w 2716767"/>
                  <a:gd name="connsiteY897" fmla="*/ 382454 h 2243019"/>
                  <a:gd name="connsiteX898" fmla="*/ 1353556 w 2716767"/>
                  <a:gd name="connsiteY898" fmla="*/ 372551 h 2243019"/>
                  <a:gd name="connsiteX899" fmla="*/ 1381025 w 2716767"/>
                  <a:gd name="connsiteY899" fmla="*/ 361085 h 2243019"/>
                  <a:gd name="connsiteX900" fmla="*/ 1386303 w 2716767"/>
                  <a:gd name="connsiteY900" fmla="*/ 328981 h 2243019"/>
                  <a:gd name="connsiteX901" fmla="*/ 1427335 w 2716767"/>
                  <a:gd name="connsiteY901" fmla="*/ 358674 h 2243019"/>
                  <a:gd name="connsiteX902" fmla="*/ 1442140 w 2716767"/>
                  <a:gd name="connsiteY902" fmla="*/ 344405 h 2243019"/>
                  <a:gd name="connsiteX903" fmla="*/ 1449700 w 2716767"/>
                  <a:gd name="connsiteY903" fmla="*/ 371176 h 2243019"/>
                  <a:gd name="connsiteX904" fmla="*/ 1449700 w 2716767"/>
                  <a:gd name="connsiteY904" fmla="*/ 371176 h 2243019"/>
                  <a:gd name="connsiteX905" fmla="*/ 1463628 w 2716767"/>
                  <a:gd name="connsiteY905" fmla="*/ 249480 h 2243019"/>
                  <a:gd name="connsiteX906" fmla="*/ 1463628 w 2716767"/>
                  <a:gd name="connsiteY906" fmla="*/ 265557 h 2243019"/>
                  <a:gd name="connsiteX907" fmla="*/ 1463628 w 2716767"/>
                  <a:gd name="connsiteY907" fmla="*/ 249480 h 2243019"/>
                  <a:gd name="connsiteX908" fmla="*/ 1479163 w 2716767"/>
                  <a:gd name="connsiteY908" fmla="*/ 288483 h 2243019"/>
                  <a:gd name="connsiteX909" fmla="*/ 1532821 w 2716767"/>
                  <a:gd name="connsiteY909" fmla="*/ 345430 h 2243019"/>
                  <a:gd name="connsiteX910" fmla="*/ 1534474 w 2716767"/>
                  <a:gd name="connsiteY910" fmla="*/ 423706 h 2243019"/>
                  <a:gd name="connsiteX911" fmla="*/ 1510265 w 2716767"/>
                  <a:gd name="connsiteY911" fmla="*/ 432207 h 2243019"/>
                  <a:gd name="connsiteX912" fmla="*/ 1496545 w 2716767"/>
                  <a:gd name="connsiteY912" fmla="*/ 415980 h 2243019"/>
                  <a:gd name="connsiteX913" fmla="*/ 1482868 w 2716767"/>
                  <a:gd name="connsiteY913" fmla="*/ 339812 h 2243019"/>
                  <a:gd name="connsiteX914" fmla="*/ 1479898 w 2716767"/>
                  <a:gd name="connsiteY914" fmla="*/ 308019 h 2243019"/>
                  <a:gd name="connsiteX915" fmla="*/ 1479163 w 2716767"/>
                  <a:gd name="connsiteY915" fmla="*/ 288483 h 2243019"/>
                  <a:gd name="connsiteX916" fmla="*/ 1479163 w 2716767"/>
                  <a:gd name="connsiteY916" fmla="*/ 288483 h 2243019"/>
                  <a:gd name="connsiteX917" fmla="*/ 844797 w 2716767"/>
                  <a:gd name="connsiteY917" fmla="*/ 1558436 h 2243019"/>
                  <a:gd name="connsiteX918" fmla="*/ 826132 w 2716767"/>
                  <a:gd name="connsiteY918" fmla="*/ 1610930 h 2243019"/>
                  <a:gd name="connsiteX919" fmla="*/ 817481 w 2716767"/>
                  <a:gd name="connsiteY919" fmla="*/ 1663214 h 2243019"/>
                  <a:gd name="connsiteX920" fmla="*/ 808908 w 2716767"/>
                  <a:gd name="connsiteY920" fmla="*/ 1655629 h 2243019"/>
                  <a:gd name="connsiteX921" fmla="*/ 801235 w 2716767"/>
                  <a:gd name="connsiteY921" fmla="*/ 1652350 h 2243019"/>
                  <a:gd name="connsiteX922" fmla="*/ 788398 w 2716767"/>
                  <a:gd name="connsiteY922" fmla="*/ 1637051 h 2243019"/>
                  <a:gd name="connsiteX923" fmla="*/ 789836 w 2716767"/>
                  <a:gd name="connsiteY923" fmla="*/ 1591765 h 2243019"/>
                  <a:gd name="connsiteX924" fmla="*/ 813468 w 2716767"/>
                  <a:gd name="connsiteY924" fmla="*/ 1548408 h 2243019"/>
                  <a:gd name="connsiteX925" fmla="*/ 835429 w 2716767"/>
                  <a:gd name="connsiteY925" fmla="*/ 1546758 h 2243019"/>
                  <a:gd name="connsiteX926" fmla="*/ 844797 w 2716767"/>
                  <a:gd name="connsiteY926" fmla="*/ 1558436 h 2243019"/>
                  <a:gd name="connsiteX927" fmla="*/ 844797 w 2716767"/>
                  <a:gd name="connsiteY927" fmla="*/ 1558436 h 2243019"/>
                  <a:gd name="connsiteX928" fmla="*/ 795275 w 2716767"/>
                  <a:gd name="connsiteY928" fmla="*/ 1695240 h 2243019"/>
                  <a:gd name="connsiteX929" fmla="*/ 774672 w 2716767"/>
                  <a:gd name="connsiteY929" fmla="*/ 1725161 h 2243019"/>
                  <a:gd name="connsiteX930" fmla="*/ 756432 w 2716767"/>
                  <a:gd name="connsiteY930" fmla="*/ 1759161 h 2243019"/>
                  <a:gd name="connsiteX931" fmla="*/ 730850 w 2716767"/>
                  <a:gd name="connsiteY931" fmla="*/ 1772334 h 2243019"/>
                  <a:gd name="connsiteX932" fmla="*/ 722259 w 2716767"/>
                  <a:gd name="connsiteY932" fmla="*/ 1779269 h 2243019"/>
                  <a:gd name="connsiteX933" fmla="*/ 703922 w 2716767"/>
                  <a:gd name="connsiteY933" fmla="*/ 1790205 h 2243019"/>
                  <a:gd name="connsiteX934" fmla="*/ 669336 w 2716767"/>
                  <a:gd name="connsiteY934" fmla="*/ 1727027 h 2243019"/>
                  <a:gd name="connsiteX935" fmla="*/ 664047 w 2716767"/>
                  <a:gd name="connsiteY935" fmla="*/ 1764395 h 2243019"/>
                  <a:gd name="connsiteX936" fmla="*/ 669923 w 2716767"/>
                  <a:gd name="connsiteY936" fmla="*/ 1785258 h 2243019"/>
                  <a:gd name="connsiteX937" fmla="*/ 677225 w 2716767"/>
                  <a:gd name="connsiteY937" fmla="*/ 1809783 h 2243019"/>
                  <a:gd name="connsiteX938" fmla="*/ 660135 w 2716767"/>
                  <a:gd name="connsiteY938" fmla="*/ 1811729 h 2243019"/>
                  <a:gd name="connsiteX939" fmla="*/ 651691 w 2716767"/>
                  <a:gd name="connsiteY939" fmla="*/ 1791735 h 2243019"/>
                  <a:gd name="connsiteX940" fmla="*/ 628480 w 2716767"/>
                  <a:gd name="connsiteY940" fmla="*/ 1760526 h 2243019"/>
                  <a:gd name="connsiteX941" fmla="*/ 636049 w 2716767"/>
                  <a:gd name="connsiteY941" fmla="*/ 1800290 h 2243019"/>
                  <a:gd name="connsiteX942" fmla="*/ 638282 w 2716767"/>
                  <a:gd name="connsiteY942" fmla="*/ 1838865 h 2243019"/>
                  <a:gd name="connsiteX943" fmla="*/ 563086 w 2716767"/>
                  <a:gd name="connsiteY943" fmla="*/ 1880890 h 2243019"/>
                  <a:gd name="connsiteX944" fmla="*/ 519825 w 2716767"/>
                  <a:gd name="connsiteY944" fmla="*/ 1903241 h 2243019"/>
                  <a:gd name="connsiteX945" fmla="*/ 475168 w 2716767"/>
                  <a:gd name="connsiteY945" fmla="*/ 1915746 h 2243019"/>
                  <a:gd name="connsiteX946" fmla="*/ 469077 w 2716767"/>
                  <a:gd name="connsiteY946" fmla="*/ 1920058 h 2243019"/>
                  <a:gd name="connsiteX947" fmla="*/ 453157 w 2716767"/>
                  <a:gd name="connsiteY947" fmla="*/ 1918849 h 2243019"/>
                  <a:gd name="connsiteX948" fmla="*/ 430945 w 2716767"/>
                  <a:gd name="connsiteY948" fmla="*/ 1918552 h 2243019"/>
                  <a:gd name="connsiteX949" fmla="*/ 418804 w 2716767"/>
                  <a:gd name="connsiteY949" fmla="*/ 1920998 h 2243019"/>
                  <a:gd name="connsiteX950" fmla="*/ 406341 w 2716767"/>
                  <a:gd name="connsiteY950" fmla="*/ 1909706 h 2243019"/>
                  <a:gd name="connsiteX951" fmla="*/ 393351 w 2716767"/>
                  <a:gd name="connsiteY951" fmla="*/ 1902001 h 2243019"/>
                  <a:gd name="connsiteX952" fmla="*/ 375260 w 2716767"/>
                  <a:gd name="connsiteY952" fmla="*/ 1880252 h 2243019"/>
                  <a:gd name="connsiteX953" fmla="*/ 398428 w 2716767"/>
                  <a:gd name="connsiteY953" fmla="*/ 1814385 h 2243019"/>
                  <a:gd name="connsiteX954" fmla="*/ 427225 w 2716767"/>
                  <a:gd name="connsiteY954" fmla="*/ 1786402 h 2243019"/>
                  <a:gd name="connsiteX955" fmla="*/ 436163 w 2716767"/>
                  <a:gd name="connsiteY955" fmla="*/ 1775589 h 2243019"/>
                  <a:gd name="connsiteX956" fmla="*/ 451727 w 2716767"/>
                  <a:gd name="connsiteY956" fmla="*/ 1767854 h 2243019"/>
                  <a:gd name="connsiteX957" fmla="*/ 459610 w 2716767"/>
                  <a:gd name="connsiteY957" fmla="*/ 1758280 h 2243019"/>
                  <a:gd name="connsiteX958" fmla="*/ 475823 w 2716767"/>
                  <a:gd name="connsiteY958" fmla="*/ 1751264 h 2243019"/>
                  <a:gd name="connsiteX959" fmla="*/ 487581 w 2716767"/>
                  <a:gd name="connsiteY959" fmla="*/ 1731818 h 2243019"/>
                  <a:gd name="connsiteX960" fmla="*/ 495493 w 2716767"/>
                  <a:gd name="connsiteY960" fmla="*/ 1734468 h 2243019"/>
                  <a:gd name="connsiteX961" fmla="*/ 517816 w 2716767"/>
                  <a:gd name="connsiteY961" fmla="*/ 1712644 h 2243019"/>
                  <a:gd name="connsiteX962" fmla="*/ 530596 w 2716767"/>
                  <a:gd name="connsiteY962" fmla="*/ 1708694 h 2243019"/>
                  <a:gd name="connsiteX963" fmla="*/ 536460 w 2716767"/>
                  <a:gd name="connsiteY963" fmla="*/ 1696546 h 2243019"/>
                  <a:gd name="connsiteX964" fmla="*/ 570899 w 2716767"/>
                  <a:gd name="connsiteY964" fmla="*/ 1675006 h 2243019"/>
                  <a:gd name="connsiteX965" fmla="*/ 608661 w 2716767"/>
                  <a:gd name="connsiteY965" fmla="*/ 1645495 h 2243019"/>
                  <a:gd name="connsiteX966" fmla="*/ 671065 w 2716767"/>
                  <a:gd name="connsiteY966" fmla="*/ 1572451 h 2243019"/>
                  <a:gd name="connsiteX967" fmla="*/ 689434 w 2716767"/>
                  <a:gd name="connsiteY967" fmla="*/ 1538535 h 2243019"/>
                  <a:gd name="connsiteX968" fmla="*/ 703061 w 2716767"/>
                  <a:gd name="connsiteY968" fmla="*/ 1513878 h 2243019"/>
                  <a:gd name="connsiteX969" fmla="*/ 737422 w 2716767"/>
                  <a:gd name="connsiteY969" fmla="*/ 1516064 h 2243019"/>
                  <a:gd name="connsiteX970" fmla="*/ 781640 w 2716767"/>
                  <a:gd name="connsiteY970" fmla="*/ 1522703 h 2243019"/>
                  <a:gd name="connsiteX971" fmla="*/ 777621 w 2716767"/>
                  <a:gd name="connsiteY971" fmla="*/ 1543006 h 2243019"/>
                  <a:gd name="connsiteX972" fmla="*/ 758232 w 2716767"/>
                  <a:gd name="connsiteY972" fmla="*/ 1583180 h 2243019"/>
                  <a:gd name="connsiteX973" fmla="*/ 751692 w 2716767"/>
                  <a:gd name="connsiteY973" fmla="*/ 1615401 h 2243019"/>
                  <a:gd name="connsiteX974" fmla="*/ 754945 w 2716767"/>
                  <a:gd name="connsiteY974" fmla="*/ 1653122 h 2243019"/>
                  <a:gd name="connsiteX975" fmla="*/ 795275 w 2716767"/>
                  <a:gd name="connsiteY975" fmla="*/ 1695240 h 2243019"/>
                  <a:gd name="connsiteX976" fmla="*/ 795275 w 2716767"/>
                  <a:gd name="connsiteY976" fmla="*/ 1695240 h 2243019"/>
                  <a:gd name="connsiteX977" fmla="*/ 311543 w 2716767"/>
                  <a:gd name="connsiteY977" fmla="*/ 1907990 h 2243019"/>
                  <a:gd name="connsiteX978" fmla="*/ 333752 w 2716767"/>
                  <a:gd name="connsiteY978" fmla="*/ 1785246 h 2243019"/>
                  <a:gd name="connsiteX979" fmla="*/ 450570 w 2716767"/>
                  <a:gd name="connsiteY979" fmla="*/ 1698351 h 2243019"/>
                  <a:gd name="connsiteX980" fmla="*/ 578632 w 2716767"/>
                  <a:gd name="connsiteY980" fmla="*/ 1591663 h 2243019"/>
                  <a:gd name="connsiteX981" fmla="*/ 631156 w 2716767"/>
                  <a:gd name="connsiteY981" fmla="*/ 1525416 h 2243019"/>
                  <a:gd name="connsiteX982" fmla="*/ 680729 w 2716767"/>
                  <a:gd name="connsiteY982" fmla="*/ 1475447 h 2243019"/>
                  <a:gd name="connsiteX983" fmla="*/ 651843 w 2716767"/>
                  <a:gd name="connsiteY983" fmla="*/ 1545323 h 2243019"/>
                  <a:gd name="connsiteX984" fmla="*/ 600518 w 2716767"/>
                  <a:gd name="connsiteY984" fmla="*/ 1605600 h 2243019"/>
                  <a:gd name="connsiteX985" fmla="*/ 471176 w 2716767"/>
                  <a:gd name="connsiteY985" fmla="*/ 1711315 h 2243019"/>
                  <a:gd name="connsiteX986" fmla="*/ 404185 w 2716767"/>
                  <a:gd name="connsiteY986" fmla="*/ 1763658 h 2243019"/>
                  <a:gd name="connsiteX987" fmla="*/ 351284 w 2716767"/>
                  <a:gd name="connsiteY987" fmla="*/ 1815859 h 2243019"/>
                  <a:gd name="connsiteX988" fmla="*/ 374407 w 2716767"/>
                  <a:gd name="connsiteY988" fmla="*/ 1941649 h 2243019"/>
                  <a:gd name="connsiteX989" fmla="*/ 311543 w 2716767"/>
                  <a:gd name="connsiteY989" fmla="*/ 1907990 h 2243019"/>
                  <a:gd name="connsiteX990" fmla="*/ 311543 w 2716767"/>
                  <a:gd name="connsiteY990" fmla="*/ 1907990 h 2243019"/>
                  <a:gd name="connsiteX991" fmla="*/ 2713781 w 2716767"/>
                  <a:gd name="connsiteY991" fmla="*/ 216274 h 2243019"/>
                  <a:gd name="connsiteX992" fmla="*/ 2675011 w 2716767"/>
                  <a:gd name="connsiteY992" fmla="*/ 187772 h 2243019"/>
                  <a:gd name="connsiteX993" fmla="*/ 2629622 w 2716767"/>
                  <a:gd name="connsiteY993" fmla="*/ 171838 h 2243019"/>
                  <a:gd name="connsiteX994" fmla="*/ 2600359 w 2716767"/>
                  <a:gd name="connsiteY994" fmla="*/ 162424 h 2243019"/>
                  <a:gd name="connsiteX995" fmla="*/ 2626395 w 2716767"/>
                  <a:gd name="connsiteY995" fmla="*/ 137695 h 2243019"/>
                  <a:gd name="connsiteX996" fmla="*/ 2636024 w 2716767"/>
                  <a:gd name="connsiteY996" fmla="*/ 98449 h 2243019"/>
                  <a:gd name="connsiteX997" fmla="*/ 2610538 w 2716767"/>
                  <a:gd name="connsiteY997" fmla="*/ 80341 h 2243019"/>
                  <a:gd name="connsiteX998" fmla="*/ 2505809 w 2716767"/>
                  <a:gd name="connsiteY998" fmla="*/ 81338 h 2243019"/>
                  <a:gd name="connsiteX999" fmla="*/ 2519271 w 2716767"/>
                  <a:gd name="connsiteY999" fmla="*/ 63644 h 2243019"/>
                  <a:gd name="connsiteX1000" fmla="*/ 2524702 w 2716767"/>
                  <a:gd name="connsiteY1000" fmla="*/ 74933 h 2243019"/>
                  <a:gd name="connsiteX1001" fmla="*/ 2534991 w 2716767"/>
                  <a:gd name="connsiteY1001" fmla="*/ 56095 h 2243019"/>
                  <a:gd name="connsiteX1002" fmla="*/ 2542796 w 2716767"/>
                  <a:gd name="connsiteY1002" fmla="*/ 64866 h 2243019"/>
                  <a:gd name="connsiteX1003" fmla="*/ 2551486 w 2716767"/>
                  <a:gd name="connsiteY1003" fmla="*/ 36969 h 2243019"/>
                  <a:gd name="connsiteX1004" fmla="*/ 2546695 w 2716767"/>
                  <a:gd name="connsiteY1004" fmla="*/ 25811 h 2243019"/>
                  <a:gd name="connsiteX1005" fmla="*/ 2544219 w 2716767"/>
                  <a:gd name="connsiteY1005" fmla="*/ 5509 h 2243019"/>
                  <a:gd name="connsiteX1006" fmla="*/ 2514666 w 2716767"/>
                  <a:gd name="connsiteY1006" fmla="*/ 1319 h 2243019"/>
                  <a:gd name="connsiteX1007" fmla="*/ 2510414 w 2716767"/>
                  <a:gd name="connsiteY1007" fmla="*/ 3850 h 2243019"/>
                  <a:gd name="connsiteX1008" fmla="*/ 2504688 w 2716767"/>
                  <a:gd name="connsiteY1008" fmla="*/ 1454 h 2243019"/>
                  <a:gd name="connsiteX1009" fmla="*/ 2485278 w 2716767"/>
                  <a:gd name="connsiteY1009" fmla="*/ 8689 h 2243019"/>
                  <a:gd name="connsiteX1010" fmla="*/ 2393234 w 2716767"/>
                  <a:gd name="connsiteY1010" fmla="*/ 41539 h 2243019"/>
                  <a:gd name="connsiteX1011" fmla="*/ 2306536 w 2716767"/>
                  <a:gd name="connsiteY1011" fmla="*/ 88274 h 2243019"/>
                  <a:gd name="connsiteX1012" fmla="*/ 2235066 w 2716767"/>
                  <a:gd name="connsiteY1012" fmla="*/ 162957 h 2243019"/>
                  <a:gd name="connsiteX1013" fmla="*/ 2205312 w 2716767"/>
                  <a:gd name="connsiteY1013" fmla="*/ 201906 h 2243019"/>
                  <a:gd name="connsiteX1014" fmla="*/ 2189805 w 2716767"/>
                  <a:gd name="connsiteY1014" fmla="*/ 236160 h 2243019"/>
                  <a:gd name="connsiteX1015" fmla="*/ 2152674 w 2716767"/>
                  <a:gd name="connsiteY1015" fmla="*/ 227479 h 2243019"/>
                  <a:gd name="connsiteX1016" fmla="*/ 2093167 w 2716767"/>
                  <a:gd name="connsiteY1016" fmla="*/ 221963 h 2243019"/>
                  <a:gd name="connsiteX1017" fmla="*/ 2044222 w 2716767"/>
                  <a:gd name="connsiteY1017" fmla="*/ 224218 h 2243019"/>
                  <a:gd name="connsiteX1018" fmla="*/ 2010447 w 2716767"/>
                  <a:gd name="connsiteY1018" fmla="*/ 247096 h 2243019"/>
                  <a:gd name="connsiteX1019" fmla="*/ 2016945 w 2716767"/>
                  <a:gd name="connsiteY1019" fmla="*/ 261215 h 2243019"/>
                  <a:gd name="connsiteX1020" fmla="*/ 2017935 w 2716767"/>
                  <a:gd name="connsiteY1020" fmla="*/ 283345 h 2243019"/>
                  <a:gd name="connsiteX1021" fmla="*/ 2056913 w 2716767"/>
                  <a:gd name="connsiteY1021" fmla="*/ 308199 h 2243019"/>
                  <a:gd name="connsiteX1022" fmla="*/ 2164366 w 2716767"/>
                  <a:gd name="connsiteY1022" fmla="*/ 342887 h 2243019"/>
                  <a:gd name="connsiteX1023" fmla="*/ 2207432 w 2716767"/>
                  <a:gd name="connsiteY1023" fmla="*/ 364067 h 2243019"/>
                  <a:gd name="connsiteX1024" fmla="*/ 2218006 w 2716767"/>
                  <a:gd name="connsiteY1024" fmla="*/ 390036 h 2243019"/>
                  <a:gd name="connsiteX1025" fmla="*/ 2211532 w 2716767"/>
                  <a:gd name="connsiteY1025" fmla="*/ 423164 h 2243019"/>
                  <a:gd name="connsiteX1026" fmla="*/ 2220868 w 2716767"/>
                  <a:gd name="connsiteY1026" fmla="*/ 475139 h 2243019"/>
                  <a:gd name="connsiteX1027" fmla="*/ 2232315 w 2716767"/>
                  <a:gd name="connsiteY1027" fmla="*/ 526600 h 2243019"/>
                  <a:gd name="connsiteX1028" fmla="*/ 2216230 w 2716767"/>
                  <a:gd name="connsiteY1028" fmla="*/ 579615 h 2243019"/>
                  <a:gd name="connsiteX1029" fmla="*/ 2193770 w 2716767"/>
                  <a:gd name="connsiteY1029" fmla="*/ 629171 h 2243019"/>
                  <a:gd name="connsiteX1030" fmla="*/ 2162668 w 2716767"/>
                  <a:gd name="connsiteY1030" fmla="*/ 666210 h 2243019"/>
                  <a:gd name="connsiteX1031" fmla="*/ 2058917 w 2716767"/>
                  <a:gd name="connsiteY1031" fmla="*/ 672124 h 2243019"/>
                  <a:gd name="connsiteX1032" fmla="*/ 1948796 w 2716767"/>
                  <a:gd name="connsiteY1032" fmla="*/ 645194 h 2243019"/>
                  <a:gd name="connsiteX1033" fmla="*/ 1850404 w 2716767"/>
                  <a:gd name="connsiteY1033" fmla="*/ 590074 h 2243019"/>
                  <a:gd name="connsiteX1034" fmla="*/ 1803705 w 2716767"/>
                  <a:gd name="connsiteY1034" fmla="*/ 557716 h 2243019"/>
                  <a:gd name="connsiteX1035" fmla="*/ 1761607 w 2716767"/>
                  <a:gd name="connsiteY1035" fmla="*/ 518236 h 2243019"/>
                  <a:gd name="connsiteX1036" fmla="*/ 1665664 w 2716767"/>
                  <a:gd name="connsiteY1036" fmla="*/ 459742 h 2243019"/>
                  <a:gd name="connsiteX1037" fmla="*/ 1544859 w 2716767"/>
                  <a:gd name="connsiteY1037" fmla="*/ 443526 h 2243019"/>
                  <a:gd name="connsiteX1038" fmla="*/ 1562840 w 2716767"/>
                  <a:gd name="connsiteY1038" fmla="*/ 404230 h 2243019"/>
                  <a:gd name="connsiteX1039" fmla="*/ 1561695 w 2716767"/>
                  <a:gd name="connsiteY1039" fmla="*/ 358420 h 2243019"/>
                  <a:gd name="connsiteX1040" fmla="*/ 1532058 w 2716767"/>
                  <a:gd name="connsiteY1040" fmla="*/ 280826 h 2243019"/>
                  <a:gd name="connsiteX1041" fmla="*/ 1500113 w 2716767"/>
                  <a:gd name="connsiteY1041" fmla="*/ 260302 h 2243019"/>
                  <a:gd name="connsiteX1042" fmla="*/ 1470093 w 2716767"/>
                  <a:gd name="connsiteY1042" fmla="*/ 258697 h 2243019"/>
                  <a:gd name="connsiteX1043" fmla="*/ 1466361 w 2716767"/>
                  <a:gd name="connsiteY1043" fmla="*/ 245081 h 2243019"/>
                  <a:gd name="connsiteX1044" fmla="*/ 1460252 w 2716767"/>
                  <a:gd name="connsiteY1044" fmla="*/ 234459 h 2243019"/>
                  <a:gd name="connsiteX1045" fmla="*/ 1435974 w 2716767"/>
                  <a:gd name="connsiteY1045" fmla="*/ 189284 h 2243019"/>
                  <a:gd name="connsiteX1046" fmla="*/ 1425164 w 2716767"/>
                  <a:gd name="connsiteY1046" fmla="*/ 169323 h 2243019"/>
                  <a:gd name="connsiteX1047" fmla="*/ 1417892 w 2716767"/>
                  <a:gd name="connsiteY1047" fmla="*/ 163301 h 2243019"/>
                  <a:gd name="connsiteX1048" fmla="*/ 1411756 w 2716767"/>
                  <a:gd name="connsiteY1048" fmla="*/ 148382 h 2243019"/>
                  <a:gd name="connsiteX1049" fmla="*/ 1397480 w 2716767"/>
                  <a:gd name="connsiteY1049" fmla="*/ 128322 h 2243019"/>
                  <a:gd name="connsiteX1050" fmla="*/ 1364710 w 2716767"/>
                  <a:gd name="connsiteY1050" fmla="*/ 105453 h 2243019"/>
                  <a:gd name="connsiteX1051" fmla="*/ 1345763 w 2716767"/>
                  <a:gd name="connsiteY1051" fmla="*/ 102554 h 2243019"/>
                  <a:gd name="connsiteX1052" fmla="*/ 1339268 w 2716767"/>
                  <a:gd name="connsiteY1052" fmla="*/ 103713 h 2243019"/>
                  <a:gd name="connsiteX1053" fmla="*/ 1331051 w 2716767"/>
                  <a:gd name="connsiteY1053" fmla="*/ 100710 h 2243019"/>
                  <a:gd name="connsiteX1054" fmla="*/ 1243211 w 2716767"/>
                  <a:gd name="connsiteY1054" fmla="*/ 112568 h 2243019"/>
                  <a:gd name="connsiteX1055" fmla="*/ 1179159 w 2716767"/>
                  <a:gd name="connsiteY1055" fmla="*/ 160019 h 2243019"/>
                  <a:gd name="connsiteX1056" fmla="*/ 1165616 w 2716767"/>
                  <a:gd name="connsiteY1056" fmla="*/ 359851 h 2243019"/>
                  <a:gd name="connsiteX1057" fmla="*/ 1135148 w 2716767"/>
                  <a:gd name="connsiteY1057" fmla="*/ 351784 h 2243019"/>
                  <a:gd name="connsiteX1058" fmla="*/ 1114731 w 2716767"/>
                  <a:gd name="connsiteY1058" fmla="*/ 347352 h 2243019"/>
                  <a:gd name="connsiteX1059" fmla="*/ 1112479 w 2716767"/>
                  <a:gd name="connsiteY1059" fmla="*/ 308897 h 2243019"/>
                  <a:gd name="connsiteX1060" fmla="*/ 1066124 w 2716767"/>
                  <a:gd name="connsiteY1060" fmla="*/ 216292 h 2243019"/>
                  <a:gd name="connsiteX1061" fmla="*/ 971855 w 2716767"/>
                  <a:gd name="connsiteY1061" fmla="*/ 262679 h 2243019"/>
                  <a:gd name="connsiteX1062" fmla="*/ 934055 w 2716767"/>
                  <a:gd name="connsiteY1062" fmla="*/ 306076 h 2243019"/>
                  <a:gd name="connsiteX1063" fmla="*/ 898132 w 2716767"/>
                  <a:gd name="connsiteY1063" fmla="*/ 329619 h 2243019"/>
                  <a:gd name="connsiteX1064" fmla="*/ 876195 w 2716767"/>
                  <a:gd name="connsiteY1064" fmla="*/ 238035 h 2243019"/>
                  <a:gd name="connsiteX1065" fmla="*/ 883635 w 2716767"/>
                  <a:gd name="connsiteY1065" fmla="*/ 134566 h 2243019"/>
                  <a:gd name="connsiteX1066" fmla="*/ 854387 w 2716767"/>
                  <a:gd name="connsiteY1066" fmla="*/ 83045 h 2243019"/>
                  <a:gd name="connsiteX1067" fmla="*/ 765053 w 2716767"/>
                  <a:gd name="connsiteY1067" fmla="*/ 136497 h 2243019"/>
                  <a:gd name="connsiteX1068" fmla="*/ 713288 w 2716767"/>
                  <a:gd name="connsiteY1068" fmla="*/ 369520 h 2243019"/>
                  <a:gd name="connsiteX1069" fmla="*/ 709248 w 2716767"/>
                  <a:gd name="connsiteY1069" fmla="*/ 403732 h 2243019"/>
                  <a:gd name="connsiteX1070" fmla="*/ 652115 w 2716767"/>
                  <a:gd name="connsiteY1070" fmla="*/ 426607 h 2243019"/>
                  <a:gd name="connsiteX1071" fmla="*/ 534702 w 2716767"/>
                  <a:gd name="connsiteY1071" fmla="*/ 484976 h 2243019"/>
                  <a:gd name="connsiteX1072" fmla="*/ 424546 w 2716767"/>
                  <a:gd name="connsiteY1072" fmla="*/ 552937 h 2243019"/>
                  <a:gd name="connsiteX1073" fmla="*/ 324972 w 2716767"/>
                  <a:gd name="connsiteY1073" fmla="*/ 637891 h 2243019"/>
                  <a:gd name="connsiteX1074" fmla="*/ 280160 w 2716767"/>
                  <a:gd name="connsiteY1074" fmla="*/ 684976 h 2243019"/>
                  <a:gd name="connsiteX1075" fmla="*/ 241480 w 2716767"/>
                  <a:gd name="connsiteY1075" fmla="*/ 732253 h 2243019"/>
                  <a:gd name="connsiteX1076" fmla="*/ 211260 w 2716767"/>
                  <a:gd name="connsiteY1076" fmla="*/ 770140 h 2243019"/>
                  <a:gd name="connsiteX1077" fmla="*/ 239037 w 2716767"/>
                  <a:gd name="connsiteY1077" fmla="*/ 796144 h 2243019"/>
                  <a:gd name="connsiteX1078" fmla="*/ 250149 w 2716767"/>
                  <a:gd name="connsiteY1078" fmla="*/ 806667 h 2243019"/>
                  <a:gd name="connsiteX1079" fmla="*/ 238562 w 2716767"/>
                  <a:gd name="connsiteY1079" fmla="*/ 836896 h 2243019"/>
                  <a:gd name="connsiteX1080" fmla="*/ 205845 w 2716767"/>
                  <a:gd name="connsiteY1080" fmla="*/ 891905 h 2243019"/>
                  <a:gd name="connsiteX1081" fmla="*/ 102049 w 2716767"/>
                  <a:gd name="connsiteY1081" fmla="*/ 996189 h 2243019"/>
                  <a:gd name="connsiteX1082" fmla="*/ 12613 w 2716767"/>
                  <a:gd name="connsiteY1082" fmla="*/ 1097645 h 2243019"/>
                  <a:gd name="connsiteX1083" fmla="*/ 5959 w 2716767"/>
                  <a:gd name="connsiteY1083" fmla="*/ 1135804 h 2243019"/>
                  <a:gd name="connsiteX1084" fmla="*/ 24394 w 2716767"/>
                  <a:gd name="connsiteY1084" fmla="*/ 1137466 h 2243019"/>
                  <a:gd name="connsiteX1085" fmla="*/ 32053 w 2716767"/>
                  <a:gd name="connsiteY1085" fmla="*/ 1126644 h 2243019"/>
                  <a:gd name="connsiteX1086" fmla="*/ 81566 w 2716767"/>
                  <a:gd name="connsiteY1086" fmla="*/ 1114846 h 2243019"/>
                  <a:gd name="connsiteX1087" fmla="*/ 110595 w 2716767"/>
                  <a:gd name="connsiteY1087" fmla="*/ 1099250 h 2243019"/>
                  <a:gd name="connsiteX1088" fmla="*/ 121869 w 2716767"/>
                  <a:gd name="connsiteY1088" fmla="*/ 1089872 h 2243019"/>
                  <a:gd name="connsiteX1089" fmla="*/ 127655 w 2716767"/>
                  <a:gd name="connsiteY1089" fmla="*/ 1089425 h 2243019"/>
                  <a:gd name="connsiteX1090" fmla="*/ 139796 w 2716767"/>
                  <a:gd name="connsiteY1090" fmla="*/ 1085329 h 2243019"/>
                  <a:gd name="connsiteX1091" fmla="*/ 140217 w 2716767"/>
                  <a:gd name="connsiteY1091" fmla="*/ 1079762 h 2243019"/>
                  <a:gd name="connsiteX1092" fmla="*/ 148183 w 2716767"/>
                  <a:gd name="connsiteY1092" fmla="*/ 1090587 h 2243019"/>
                  <a:gd name="connsiteX1093" fmla="*/ 110278 w 2716767"/>
                  <a:gd name="connsiteY1093" fmla="*/ 1159620 h 2243019"/>
                  <a:gd name="connsiteX1094" fmla="*/ 111044 w 2716767"/>
                  <a:gd name="connsiteY1094" fmla="*/ 1198273 h 2243019"/>
                  <a:gd name="connsiteX1095" fmla="*/ 113637 w 2716767"/>
                  <a:gd name="connsiteY1095" fmla="*/ 1197985 h 2243019"/>
                  <a:gd name="connsiteX1096" fmla="*/ 117117 w 2716767"/>
                  <a:gd name="connsiteY1096" fmla="*/ 1202429 h 2243019"/>
                  <a:gd name="connsiteX1097" fmla="*/ 131527 w 2716767"/>
                  <a:gd name="connsiteY1097" fmla="*/ 1209861 h 2243019"/>
                  <a:gd name="connsiteX1098" fmla="*/ 147540 w 2716767"/>
                  <a:gd name="connsiteY1098" fmla="*/ 1207388 h 2243019"/>
                  <a:gd name="connsiteX1099" fmla="*/ 153907 w 2716767"/>
                  <a:gd name="connsiteY1099" fmla="*/ 1201345 h 2243019"/>
                  <a:gd name="connsiteX1100" fmla="*/ 157902 w 2716767"/>
                  <a:gd name="connsiteY1100" fmla="*/ 1198740 h 2243019"/>
                  <a:gd name="connsiteX1101" fmla="*/ 159935 w 2716767"/>
                  <a:gd name="connsiteY1101" fmla="*/ 1202043 h 2243019"/>
                  <a:gd name="connsiteX1102" fmla="*/ 169968 w 2716767"/>
                  <a:gd name="connsiteY1102" fmla="*/ 1196467 h 2243019"/>
                  <a:gd name="connsiteX1103" fmla="*/ 201554 w 2716767"/>
                  <a:gd name="connsiteY1103" fmla="*/ 1177527 h 2243019"/>
                  <a:gd name="connsiteX1104" fmla="*/ 229872 w 2716767"/>
                  <a:gd name="connsiteY1104" fmla="*/ 1155553 h 2243019"/>
                  <a:gd name="connsiteX1105" fmla="*/ 258133 w 2716767"/>
                  <a:gd name="connsiteY1105" fmla="*/ 1131498 h 2243019"/>
                  <a:gd name="connsiteX1106" fmla="*/ 274795 w 2716767"/>
                  <a:gd name="connsiteY1106" fmla="*/ 1117897 h 2243019"/>
                  <a:gd name="connsiteX1107" fmla="*/ 294887 w 2716767"/>
                  <a:gd name="connsiteY1107" fmla="*/ 1095112 h 2243019"/>
                  <a:gd name="connsiteX1108" fmla="*/ 302871 w 2716767"/>
                  <a:gd name="connsiteY1108" fmla="*/ 1095992 h 2243019"/>
                  <a:gd name="connsiteX1109" fmla="*/ 303735 w 2716767"/>
                  <a:gd name="connsiteY1109" fmla="*/ 1090384 h 2243019"/>
                  <a:gd name="connsiteX1110" fmla="*/ 309285 w 2716767"/>
                  <a:gd name="connsiteY1110" fmla="*/ 1084308 h 2243019"/>
                  <a:gd name="connsiteX1111" fmla="*/ 322412 w 2716767"/>
                  <a:gd name="connsiteY1111" fmla="*/ 1075507 h 2243019"/>
                  <a:gd name="connsiteX1112" fmla="*/ 331865 w 2716767"/>
                  <a:gd name="connsiteY1112" fmla="*/ 1060334 h 2243019"/>
                  <a:gd name="connsiteX1113" fmla="*/ 366719 w 2716767"/>
                  <a:gd name="connsiteY1113" fmla="*/ 1026535 h 2243019"/>
                  <a:gd name="connsiteX1114" fmla="*/ 360841 w 2716767"/>
                  <a:gd name="connsiteY1114" fmla="*/ 1107704 h 2243019"/>
                  <a:gd name="connsiteX1115" fmla="*/ 397890 w 2716767"/>
                  <a:gd name="connsiteY1115" fmla="*/ 1159676 h 2243019"/>
                  <a:gd name="connsiteX1116" fmla="*/ 413111 w 2716767"/>
                  <a:gd name="connsiteY1116" fmla="*/ 1169073 h 2243019"/>
                  <a:gd name="connsiteX1117" fmla="*/ 423454 w 2716767"/>
                  <a:gd name="connsiteY1117" fmla="*/ 1170532 h 2243019"/>
                  <a:gd name="connsiteX1118" fmla="*/ 429853 w 2716767"/>
                  <a:gd name="connsiteY1118" fmla="*/ 1187573 h 2243019"/>
                  <a:gd name="connsiteX1119" fmla="*/ 448770 w 2716767"/>
                  <a:gd name="connsiteY1119" fmla="*/ 1216581 h 2243019"/>
                  <a:gd name="connsiteX1120" fmla="*/ 474187 w 2716767"/>
                  <a:gd name="connsiteY1120" fmla="*/ 1243582 h 2243019"/>
                  <a:gd name="connsiteX1121" fmla="*/ 497999 w 2716767"/>
                  <a:gd name="connsiteY1121" fmla="*/ 1231601 h 2243019"/>
                  <a:gd name="connsiteX1122" fmla="*/ 531861 w 2716767"/>
                  <a:gd name="connsiteY1122" fmla="*/ 1215278 h 2243019"/>
                  <a:gd name="connsiteX1123" fmla="*/ 597417 w 2716767"/>
                  <a:gd name="connsiteY1123" fmla="*/ 1181860 h 2243019"/>
                  <a:gd name="connsiteX1124" fmla="*/ 628163 w 2716767"/>
                  <a:gd name="connsiteY1124" fmla="*/ 1171666 h 2243019"/>
                  <a:gd name="connsiteX1125" fmla="*/ 663990 w 2716767"/>
                  <a:gd name="connsiteY1125" fmla="*/ 1155421 h 2243019"/>
                  <a:gd name="connsiteX1126" fmla="*/ 728837 w 2716767"/>
                  <a:gd name="connsiteY1126" fmla="*/ 1126102 h 2243019"/>
                  <a:gd name="connsiteX1127" fmla="*/ 863532 w 2716767"/>
                  <a:gd name="connsiteY1127" fmla="*/ 1063490 h 2243019"/>
                  <a:gd name="connsiteX1128" fmla="*/ 923077 w 2716767"/>
                  <a:gd name="connsiteY1128" fmla="*/ 1035779 h 2243019"/>
                  <a:gd name="connsiteX1129" fmla="*/ 922306 w 2716767"/>
                  <a:gd name="connsiteY1129" fmla="*/ 985040 h 2243019"/>
                  <a:gd name="connsiteX1130" fmla="*/ 857303 w 2716767"/>
                  <a:gd name="connsiteY1130" fmla="*/ 851473 h 2243019"/>
                  <a:gd name="connsiteX1131" fmla="*/ 813585 w 2716767"/>
                  <a:gd name="connsiteY1131" fmla="*/ 785103 h 2243019"/>
                  <a:gd name="connsiteX1132" fmla="*/ 798741 w 2716767"/>
                  <a:gd name="connsiteY1132" fmla="*/ 719317 h 2243019"/>
                  <a:gd name="connsiteX1133" fmla="*/ 792339 w 2716767"/>
                  <a:gd name="connsiteY1133" fmla="*/ 673648 h 2243019"/>
                  <a:gd name="connsiteX1134" fmla="*/ 791831 w 2716767"/>
                  <a:gd name="connsiteY1134" fmla="*/ 643146 h 2243019"/>
                  <a:gd name="connsiteX1135" fmla="*/ 823964 w 2716767"/>
                  <a:gd name="connsiteY1135" fmla="*/ 624820 h 2243019"/>
                  <a:gd name="connsiteX1136" fmla="*/ 860915 w 2716767"/>
                  <a:gd name="connsiteY1136" fmla="*/ 606844 h 2243019"/>
                  <a:gd name="connsiteX1137" fmla="*/ 951338 w 2716767"/>
                  <a:gd name="connsiteY1137" fmla="*/ 579444 h 2243019"/>
                  <a:gd name="connsiteX1138" fmla="*/ 1006910 w 2716767"/>
                  <a:gd name="connsiteY1138" fmla="*/ 570856 h 2243019"/>
                  <a:gd name="connsiteX1139" fmla="*/ 991028 w 2716767"/>
                  <a:gd name="connsiteY1139" fmla="*/ 597525 h 2243019"/>
                  <a:gd name="connsiteX1140" fmla="*/ 974196 w 2716767"/>
                  <a:gd name="connsiteY1140" fmla="*/ 639975 h 2243019"/>
                  <a:gd name="connsiteX1141" fmla="*/ 949703 w 2716767"/>
                  <a:gd name="connsiteY1141" fmla="*/ 732870 h 2243019"/>
                  <a:gd name="connsiteX1142" fmla="*/ 931121 w 2716767"/>
                  <a:gd name="connsiteY1142" fmla="*/ 826691 h 2243019"/>
                  <a:gd name="connsiteX1143" fmla="*/ 930726 w 2716767"/>
                  <a:gd name="connsiteY1143" fmla="*/ 875438 h 2243019"/>
                  <a:gd name="connsiteX1144" fmla="*/ 927742 w 2716767"/>
                  <a:gd name="connsiteY1144" fmla="*/ 927195 h 2243019"/>
                  <a:gd name="connsiteX1145" fmla="*/ 935914 w 2716767"/>
                  <a:gd name="connsiteY1145" fmla="*/ 962521 h 2243019"/>
                  <a:gd name="connsiteX1146" fmla="*/ 962166 w 2716767"/>
                  <a:gd name="connsiteY1146" fmla="*/ 977572 h 2243019"/>
                  <a:gd name="connsiteX1147" fmla="*/ 979357 w 2716767"/>
                  <a:gd name="connsiteY1147" fmla="*/ 1000809 h 2243019"/>
                  <a:gd name="connsiteX1148" fmla="*/ 979964 w 2716767"/>
                  <a:gd name="connsiteY1148" fmla="*/ 1049581 h 2243019"/>
                  <a:gd name="connsiteX1149" fmla="*/ 1042587 w 2716767"/>
                  <a:gd name="connsiteY1149" fmla="*/ 1218021 h 2243019"/>
                  <a:gd name="connsiteX1150" fmla="*/ 1127383 w 2716767"/>
                  <a:gd name="connsiteY1150" fmla="*/ 1300691 h 2243019"/>
                  <a:gd name="connsiteX1151" fmla="*/ 1148422 w 2716767"/>
                  <a:gd name="connsiteY1151" fmla="*/ 1315654 h 2243019"/>
                  <a:gd name="connsiteX1152" fmla="*/ 1179091 w 2716767"/>
                  <a:gd name="connsiteY1152" fmla="*/ 1343491 h 2243019"/>
                  <a:gd name="connsiteX1153" fmla="*/ 1213613 w 2716767"/>
                  <a:gd name="connsiteY1153" fmla="*/ 1414754 h 2243019"/>
                  <a:gd name="connsiteX1154" fmla="*/ 1202206 w 2716767"/>
                  <a:gd name="connsiteY1154" fmla="*/ 1484349 h 2243019"/>
                  <a:gd name="connsiteX1155" fmla="*/ 1141117 w 2716767"/>
                  <a:gd name="connsiteY1155" fmla="*/ 1526802 h 2243019"/>
                  <a:gd name="connsiteX1156" fmla="*/ 1056552 w 2716767"/>
                  <a:gd name="connsiteY1156" fmla="*/ 1537822 h 2243019"/>
                  <a:gd name="connsiteX1157" fmla="*/ 1012938 w 2716767"/>
                  <a:gd name="connsiteY1157" fmla="*/ 1531438 h 2243019"/>
                  <a:gd name="connsiteX1158" fmla="*/ 994153 w 2716767"/>
                  <a:gd name="connsiteY1158" fmla="*/ 1528189 h 2243019"/>
                  <a:gd name="connsiteX1159" fmla="*/ 979836 w 2716767"/>
                  <a:gd name="connsiteY1159" fmla="*/ 1522757 h 2243019"/>
                  <a:gd name="connsiteX1160" fmla="*/ 967940 w 2716767"/>
                  <a:gd name="connsiteY1160" fmla="*/ 1522535 h 2243019"/>
                  <a:gd name="connsiteX1161" fmla="*/ 949511 w 2716767"/>
                  <a:gd name="connsiteY1161" fmla="*/ 1517484 h 2243019"/>
                  <a:gd name="connsiteX1162" fmla="*/ 931339 w 2716767"/>
                  <a:gd name="connsiteY1162" fmla="*/ 1510216 h 2243019"/>
                  <a:gd name="connsiteX1163" fmla="*/ 913873 w 2716767"/>
                  <a:gd name="connsiteY1163" fmla="*/ 1504011 h 2243019"/>
                  <a:gd name="connsiteX1164" fmla="*/ 888910 w 2716767"/>
                  <a:gd name="connsiteY1164" fmla="*/ 1495746 h 2243019"/>
                  <a:gd name="connsiteX1165" fmla="*/ 869763 w 2716767"/>
                  <a:gd name="connsiteY1165" fmla="*/ 1519912 h 2243019"/>
                  <a:gd name="connsiteX1166" fmla="*/ 845189 w 2716767"/>
                  <a:gd name="connsiteY1166" fmla="*/ 1516247 h 2243019"/>
                  <a:gd name="connsiteX1167" fmla="*/ 810648 w 2716767"/>
                  <a:gd name="connsiteY1167" fmla="*/ 1500244 h 2243019"/>
                  <a:gd name="connsiteX1168" fmla="*/ 771449 w 2716767"/>
                  <a:gd name="connsiteY1168" fmla="*/ 1487314 h 2243019"/>
                  <a:gd name="connsiteX1169" fmla="*/ 726834 w 2716767"/>
                  <a:gd name="connsiteY1169" fmla="*/ 1477213 h 2243019"/>
                  <a:gd name="connsiteX1170" fmla="*/ 700253 w 2716767"/>
                  <a:gd name="connsiteY1170" fmla="*/ 1454138 h 2243019"/>
                  <a:gd name="connsiteX1171" fmla="*/ 665072 w 2716767"/>
                  <a:gd name="connsiteY1171" fmla="*/ 1442184 h 2243019"/>
                  <a:gd name="connsiteX1172" fmla="*/ 612605 w 2716767"/>
                  <a:gd name="connsiteY1172" fmla="*/ 1487158 h 2243019"/>
                  <a:gd name="connsiteX1173" fmla="*/ 492066 w 2716767"/>
                  <a:gd name="connsiteY1173" fmla="*/ 1618434 h 2243019"/>
                  <a:gd name="connsiteX1174" fmla="*/ 422862 w 2716767"/>
                  <a:gd name="connsiteY1174" fmla="*/ 1672380 h 2243019"/>
                  <a:gd name="connsiteX1175" fmla="*/ 396311 w 2716767"/>
                  <a:gd name="connsiteY1175" fmla="*/ 1694312 h 2243019"/>
                  <a:gd name="connsiteX1176" fmla="*/ 355673 w 2716767"/>
                  <a:gd name="connsiteY1176" fmla="*/ 1721361 h 2243019"/>
                  <a:gd name="connsiteX1177" fmla="*/ 278359 w 2716767"/>
                  <a:gd name="connsiteY1177" fmla="*/ 1875099 h 2243019"/>
                  <a:gd name="connsiteX1178" fmla="*/ 322810 w 2716767"/>
                  <a:gd name="connsiteY1178" fmla="*/ 1944664 h 2243019"/>
                  <a:gd name="connsiteX1179" fmla="*/ 358502 w 2716767"/>
                  <a:gd name="connsiteY1179" fmla="*/ 1959298 h 2243019"/>
                  <a:gd name="connsiteX1180" fmla="*/ 375912 w 2716767"/>
                  <a:gd name="connsiteY1180" fmla="*/ 1942358 h 2243019"/>
                  <a:gd name="connsiteX1181" fmla="*/ 405336 w 2716767"/>
                  <a:gd name="connsiteY1181" fmla="*/ 1957079 h 2243019"/>
                  <a:gd name="connsiteX1182" fmla="*/ 447831 w 2716767"/>
                  <a:gd name="connsiteY1182" fmla="*/ 1964703 h 2243019"/>
                  <a:gd name="connsiteX1183" fmla="*/ 513396 w 2716767"/>
                  <a:gd name="connsiteY1183" fmla="*/ 1949012 h 2243019"/>
                  <a:gd name="connsiteX1184" fmla="*/ 534783 w 2716767"/>
                  <a:gd name="connsiteY1184" fmla="*/ 1940532 h 2243019"/>
                  <a:gd name="connsiteX1185" fmla="*/ 545727 w 2716767"/>
                  <a:gd name="connsiteY1185" fmla="*/ 1930081 h 2243019"/>
                  <a:gd name="connsiteX1186" fmla="*/ 567831 w 2716767"/>
                  <a:gd name="connsiteY1186" fmla="*/ 1924766 h 2243019"/>
                  <a:gd name="connsiteX1187" fmla="*/ 608831 w 2716767"/>
                  <a:gd name="connsiteY1187" fmla="*/ 1903849 h 2243019"/>
                  <a:gd name="connsiteX1188" fmla="*/ 663009 w 2716767"/>
                  <a:gd name="connsiteY1188" fmla="*/ 1871251 h 2243019"/>
                  <a:gd name="connsiteX1189" fmla="*/ 688474 w 2716767"/>
                  <a:gd name="connsiteY1189" fmla="*/ 1898501 h 2243019"/>
                  <a:gd name="connsiteX1190" fmla="*/ 686384 w 2716767"/>
                  <a:gd name="connsiteY1190" fmla="*/ 1850697 h 2243019"/>
                  <a:gd name="connsiteX1191" fmla="*/ 717797 w 2716767"/>
                  <a:gd name="connsiteY1191" fmla="*/ 1858991 h 2243019"/>
                  <a:gd name="connsiteX1192" fmla="*/ 728655 w 2716767"/>
                  <a:gd name="connsiteY1192" fmla="*/ 1838521 h 2243019"/>
                  <a:gd name="connsiteX1193" fmla="*/ 723048 w 2716767"/>
                  <a:gd name="connsiteY1193" fmla="*/ 1821665 h 2243019"/>
                  <a:gd name="connsiteX1194" fmla="*/ 740676 w 2716767"/>
                  <a:gd name="connsiteY1194" fmla="*/ 1818449 h 2243019"/>
                  <a:gd name="connsiteX1195" fmla="*/ 767164 w 2716767"/>
                  <a:gd name="connsiteY1195" fmla="*/ 1810319 h 2243019"/>
                  <a:gd name="connsiteX1196" fmla="*/ 788278 w 2716767"/>
                  <a:gd name="connsiteY1196" fmla="*/ 1791894 h 2243019"/>
                  <a:gd name="connsiteX1197" fmla="*/ 792210 w 2716767"/>
                  <a:gd name="connsiteY1197" fmla="*/ 1778766 h 2243019"/>
                  <a:gd name="connsiteX1198" fmla="*/ 796675 w 2716767"/>
                  <a:gd name="connsiteY1198" fmla="*/ 1768081 h 2243019"/>
                  <a:gd name="connsiteX1199" fmla="*/ 795778 w 2716767"/>
                  <a:gd name="connsiteY1199" fmla="*/ 1757660 h 2243019"/>
                  <a:gd name="connsiteX1200" fmla="*/ 800870 w 2716767"/>
                  <a:gd name="connsiteY1200" fmla="*/ 1756627 h 2243019"/>
                  <a:gd name="connsiteX1201" fmla="*/ 800356 w 2716767"/>
                  <a:gd name="connsiteY1201" fmla="*/ 1750689 h 2243019"/>
                  <a:gd name="connsiteX1202" fmla="*/ 807305 w 2716767"/>
                  <a:gd name="connsiteY1202" fmla="*/ 1744215 h 2243019"/>
                  <a:gd name="connsiteX1203" fmla="*/ 808155 w 2716767"/>
                  <a:gd name="connsiteY1203" fmla="*/ 1732168 h 2243019"/>
                  <a:gd name="connsiteX1204" fmla="*/ 816883 w 2716767"/>
                  <a:gd name="connsiteY1204" fmla="*/ 1713210 h 2243019"/>
                  <a:gd name="connsiteX1205" fmla="*/ 828396 w 2716767"/>
                  <a:gd name="connsiteY1205" fmla="*/ 1802201 h 2243019"/>
                  <a:gd name="connsiteX1206" fmla="*/ 860577 w 2716767"/>
                  <a:gd name="connsiteY1206" fmla="*/ 1867445 h 2243019"/>
                  <a:gd name="connsiteX1207" fmla="*/ 883085 w 2716767"/>
                  <a:gd name="connsiteY1207" fmla="*/ 1891724 h 2243019"/>
                  <a:gd name="connsiteX1208" fmla="*/ 900689 w 2716767"/>
                  <a:gd name="connsiteY1208" fmla="*/ 1909868 h 2243019"/>
                  <a:gd name="connsiteX1209" fmla="*/ 919016 w 2716767"/>
                  <a:gd name="connsiteY1209" fmla="*/ 1916722 h 2243019"/>
                  <a:gd name="connsiteX1210" fmla="*/ 935146 w 2716767"/>
                  <a:gd name="connsiteY1210" fmla="*/ 1925517 h 2243019"/>
                  <a:gd name="connsiteX1211" fmla="*/ 938938 w 2716767"/>
                  <a:gd name="connsiteY1211" fmla="*/ 1925553 h 2243019"/>
                  <a:gd name="connsiteX1212" fmla="*/ 938956 w 2716767"/>
                  <a:gd name="connsiteY1212" fmla="*/ 1921696 h 2243019"/>
                  <a:gd name="connsiteX1213" fmla="*/ 980763 w 2716767"/>
                  <a:gd name="connsiteY1213" fmla="*/ 1941774 h 2243019"/>
                  <a:gd name="connsiteX1214" fmla="*/ 997655 w 2716767"/>
                  <a:gd name="connsiteY1214" fmla="*/ 1946380 h 2243019"/>
                  <a:gd name="connsiteX1215" fmla="*/ 1024415 w 2716767"/>
                  <a:gd name="connsiteY1215" fmla="*/ 1954103 h 2243019"/>
                  <a:gd name="connsiteX1216" fmla="*/ 1069075 w 2716767"/>
                  <a:gd name="connsiteY1216" fmla="*/ 1956370 h 2243019"/>
                  <a:gd name="connsiteX1217" fmla="*/ 1083721 w 2716767"/>
                  <a:gd name="connsiteY1217" fmla="*/ 1957148 h 2243019"/>
                  <a:gd name="connsiteX1218" fmla="*/ 1081616 w 2716767"/>
                  <a:gd name="connsiteY1218" fmla="*/ 1979966 h 2243019"/>
                  <a:gd name="connsiteX1219" fmla="*/ 1101295 w 2716767"/>
                  <a:gd name="connsiteY1219" fmla="*/ 2098785 h 2243019"/>
                  <a:gd name="connsiteX1220" fmla="*/ 1155058 w 2716767"/>
                  <a:gd name="connsiteY1220" fmla="*/ 2188381 h 2243019"/>
                  <a:gd name="connsiteX1221" fmla="*/ 1257801 w 2716767"/>
                  <a:gd name="connsiteY1221" fmla="*/ 2239194 h 2243019"/>
                  <a:gd name="connsiteX1222" fmla="*/ 1379670 w 2716767"/>
                  <a:gd name="connsiteY1222" fmla="*/ 2238736 h 2243019"/>
                  <a:gd name="connsiteX1223" fmla="*/ 1499365 w 2716767"/>
                  <a:gd name="connsiteY1223" fmla="*/ 2218427 h 2243019"/>
                  <a:gd name="connsiteX1224" fmla="*/ 1607249 w 2716767"/>
                  <a:gd name="connsiteY1224" fmla="*/ 2177355 h 2243019"/>
                  <a:gd name="connsiteX1225" fmla="*/ 1649406 w 2716767"/>
                  <a:gd name="connsiteY1225" fmla="*/ 2120202 h 2243019"/>
                  <a:gd name="connsiteX1226" fmla="*/ 1623944 w 2716767"/>
                  <a:gd name="connsiteY1226" fmla="*/ 2101744 h 2243019"/>
                  <a:gd name="connsiteX1227" fmla="*/ 1637229 w 2716767"/>
                  <a:gd name="connsiteY1227" fmla="*/ 2134554 h 2243019"/>
                  <a:gd name="connsiteX1228" fmla="*/ 1457725 w 2716767"/>
                  <a:gd name="connsiteY1228" fmla="*/ 2196900 h 2243019"/>
                  <a:gd name="connsiteX1229" fmla="*/ 1355371 w 2716767"/>
                  <a:gd name="connsiteY1229" fmla="*/ 2203895 h 2243019"/>
                  <a:gd name="connsiteX1230" fmla="*/ 1267412 w 2716767"/>
                  <a:gd name="connsiteY1230" fmla="*/ 2200718 h 2243019"/>
                  <a:gd name="connsiteX1231" fmla="*/ 1190594 w 2716767"/>
                  <a:gd name="connsiteY1231" fmla="*/ 2170728 h 2243019"/>
                  <a:gd name="connsiteX1232" fmla="*/ 1136545 w 2716767"/>
                  <a:gd name="connsiteY1232" fmla="*/ 2101196 h 2243019"/>
                  <a:gd name="connsiteX1233" fmla="*/ 1116166 w 2716767"/>
                  <a:gd name="connsiteY1233" fmla="*/ 2012427 h 2243019"/>
                  <a:gd name="connsiteX1234" fmla="*/ 1116492 w 2716767"/>
                  <a:gd name="connsiteY1234" fmla="*/ 1962993 h 2243019"/>
                  <a:gd name="connsiteX1235" fmla="*/ 1126823 w 2716767"/>
                  <a:gd name="connsiteY1235" fmla="*/ 1940289 h 2243019"/>
                  <a:gd name="connsiteX1236" fmla="*/ 1146909 w 2716767"/>
                  <a:gd name="connsiteY1236" fmla="*/ 1940738 h 2243019"/>
                  <a:gd name="connsiteX1237" fmla="*/ 1149020 w 2716767"/>
                  <a:gd name="connsiteY1237" fmla="*/ 1988087 h 2243019"/>
                  <a:gd name="connsiteX1238" fmla="*/ 1152058 w 2716767"/>
                  <a:gd name="connsiteY1238" fmla="*/ 2034673 h 2243019"/>
                  <a:gd name="connsiteX1239" fmla="*/ 1183702 w 2716767"/>
                  <a:gd name="connsiteY1239" fmla="*/ 2109161 h 2243019"/>
                  <a:gd name="connsiteX1240" fmla="*/ 1211401 w 2716767"/>
                  <a:gd name="connsiteY1240" fmla="*/ 2129272 h 2243019"/>
                  <a:gd name="connsiteX1241" fmla="*/ 1249670 w 2716767"/>
                  <a:gd name="connsiteY1241" fmla="*/ 2152983 h 2243019"/>
                  <a:gd name="connsiteX1242" fmla="*/ 1328258 w 2716767"/>
                  <a:gd name="connsiteY1242" fmla="*/ 2181394 h 2243019"/>
                  <a:gd name="connsiteX1243" fmla="*/ 1356400 w 2716767"/>
                  <a:gd name="connsiteY1243" fmla="*/ 2186464 h 2243019"/>
                  <a:gd name="connsiteX1244" fmla="*/ 1376895 w 2716767"/>
                  <a:gd name="connsiteY1244" fmla="*/ 2183898 h 2243019"/>
                  <a:gd name="connsiteX1245" fmla="*/ 1396580 w 2716767"/>
                  <a:gd name="connsiteY1245" fmla="*/ 2185758 h 2243019"/>
                  <a:gd name="connsiteX1246" fmla="*/ 1484533 w 2716767"/>
                  <a:gd name="connsiteY1246" fmla="*/ 2168871 h 2243019"/>
                  <a:gd name="connsiteX1247" fmla="*/ 1576942 w 2716767"/>
                  <a:gd name="connsiteY1247" fmla="*/ 2145895 h 2243019"/>
                  <a:gd name="connsiteX1248" fmla="*/ 1607718 w 2716767"/>
                  <a:gd name="connsiteY1248" fmla="*/ 2122588 h 2243019"/>
                  <a:gd name="connsiteX1249" fmla="*/ 1621109 w 2716767"/>
                  <a:gd name="connsiteY1249" fmla="*/ 2093042 h 2243019"/>
                  <a:gd name="connsiteX1250" fmla="*/ 1622589 w 2716767"/>
                  <a:gd name="connsiteY1250" fmla="*/ 2076260 h 2243019"/>
                  <a:gd name="connsiteX1251" fmla="*/ 1623381 w 2716767"/>
                  <a:gd name="connsiteY1251" fmla="*/ 2064100 h 2243019"/>
                  <a:gd name="connsiteX1252" fmla="*/ 1619204 w 2716767"/>
                  <a:gd name="connsiteY1252" fmla="*/ 2025647 h 2243019"/>
                  <a:gd name="connsiteX1253" fmla="*/ 1615116 w 2716767"/>
                  <a:gd name="connsiteY1253" fmla="*/ 2007028 h 2243019"/>
                  <a:gd name="connsiteX1254" fmla="*/ 1608032 w 2716767"/>
                  <a:gd name="connsiteY1254" fmla="*/ 2002167 h 2243019"/>
                  <a:gd name="connsiteX1255" fmla="*/ 1603723 w 2716767"/>
                  <a:gd name="connsiteY1255" fmla="*/ 1999871 h 2243019"/>
                  <a:gd name="connsiteX1256" fmla="*/ 1606782 w 2716767"/>
                  <a:gd name="connsiteY1256" fmla="*/ 1995885 h 2243019"/>
                  <a:gd name="connsiteX1257" fmla="*/ 1606283 w 2716767"/>
                  <a:gd name="connsiteY1257" fmla="*/ 1986368 h 2243019"/>
                  <a:gd name="connsiteX1258" fmla="*/ 1585832 w 2716767"/>
                  <a:gd name="connsiteY1258" fmla="*/ 1962868 h 2243019"/>
                  <a:gd name="connsiteX1259" fmla="*/ 1566554 w 2716767"/>
                  <a:gd name="connsiteY1259" fmla="*/ 1945203 h 2243019"/>
                  <a:gd name="connsiteX1260" fmla="*/ 1535503 w 2716767"/>
                  <a:gd name="connsiteY1260" fmla="*/ 1934028 h 2243019"/>
                  <a:gd name="connsiteX1261" fmla="*/ 1462944 w 2716767"/>
                  <a:gd name="connsiteY1261" fmla="*/ 1927566 h 2243019"/>
                  <a:gd name="connsiteX1262" fmla="*/ 1429103 w 2716767"/>
                  <a:gd name="connsiteY1262" fmla="*/ 1935525 h 2243019"/>
                  <a:gd name="connsiteX1263" fmla="*/ 1406971 w 2716767"/>
                  <a:gd name="connsiteY1263" fmla="*/ 1937163 h 2243019"/>
                  <a:gd name="connsiteX1264" fmla="*/ 1401140 w 2716767"/>
                  <a:gd name="connsiteY1264" fmla="*/ 1915585 h 2243019"/>
                  <a:gd name="connsiteX1265" fmla="*/ 1423445 w 2716767"/>
                  <a:gd name="connsiteY1265" fmla="*/ 1902202 h 2243019"/>
                  <a:gd name="connsiteX1266" fmla="*/ 1453751 w 2716767"/>
                  <a:gd name="connsiteY1266" fmla="*/ 1885693 h 2243019"/>
                  <a:gd name="connsiteX1267" fmla="*/ 1453829 w 2716767"/>
                  <a:gd name="connsiteY1267" fmla="*/ 1867657 h 2243019"/>
                  <a:gd name="connsiteX1268" fmla="*/ 1476950 w 2716767"/>
                  <a:gd name="connsiteY1268" fmla="*/ 1902529 h 2243019"/>
                  <a:gd name="connsiteX1269" fmla="*/ 1506144 w 2716767"/>
                  <a:gd name="connsiteY1269" fmla="*/ 1900735 h 2243019"/>
                  <a:gd name="connsiteX1270" fmla="*/ 1561841 w 2716767"/>
                  <a:gd name="connsiteY1270" fmla="*/ 1893096 h 2243019"/>
                  <a:gd name="connsiteX1271" fmla="*/ 1665018 w 2716767"/>
                  <a:gd name="connsiteY1271" fmla="*/ 1859812 h 2243019"/>
                  <a:gd name="connsiteX1272" fmla="*/ 1850177 w 2716767"/>
                  <a:gd name="connsiteY1272" fmla="*/ 1772352 h 2243019"/>
                  <a:gd name="connsiteX1273" fmla="*/ 1924931 w 2716767"/>
                  <a:gd name="connsiteY1273" fmla="*/ 1709278 h 2243019"/>
                  <a:gd name="connsiteX1274" fmla="*/ 1950333 w 2716767"/>
                  <a:gd name="connsiteY1274" fmla="*/ 1674213 h 2243019"/>
                  <a:gd name="connsiteX1275" fmla="*/ 1962767 w 2716767"/>
                  <a:gd name="connsiteY1275" fmla="*/ 1634694 h 2243019"/>
                  <a:gd name="connsiteX1276" fmla="*/ 1990236 w 2716767"/>
                  <a:gd name="connsiteY1276" fmla="*/ 1540808 h 2243019"/>
                  <a:gd name="connsiteX1277" fmla="*/ 1996572 w 2716767"/>
                  <a:gd name="connsiteY1277" fmla="*/ 1436863 h 2243019"/>
                  <a:gd name="connsiteX1278" fmla="*/ 1960061 w 2716767"/>
                  <a:gd name="connsiteY1278" fmla="*/ 1240288 h 2243019"/>
                  <a:gd name="connsiteX1279" fmla="*/ 1854136 w 2716767"/>
                  <a:gd name="connsiteY1279" fmla="*/ 1078343 h 2243019"/>
                  <a:gd name="connsiteX1280" fmla="*/ 1821652 w 2716767"/>
                  <a:gd name="connsiteY1280" fmla="*/ 1048009 h 2243019"/>
                  <a:gd name="connsiteX1281" fmla="*/ 1782345 w 2716767"/>
                  <a:gd name="connsiteY1281" fmla="*/ 1020411 h 2243019"/>
                  <a:gd name="connsiteX1282" fmla="*/ 1754347 w 2716767"/>
                  <a:gd name="connsiteY1282" fmla="*/ 992203 h 2243019"/>
                  <a:gd name="connsiteX1283" fmla="*/ 1712432 w 2716767"/>
                  <a:gd name="connsiteY1283" fmla="*/ 970346 h 2243019"/>
                  <a:gd name="connsiteX1284" fmla="*/ 1671337 w 2716767"/>
                  <a:gd name="connsiteY1284" fmla="*/ 949702 h 2243019"/>
                  <a:gd name="connsiteX1285" fmla="*/ 1644711 w 2716767"/>
                  <a:gd name="connsiteY1285" fmla="*/ 940374 h 2243019"/>
                  <a:gd name="connsiteX1286" fmla="*/ 1622939 w 2716767"/>
                  <a:gd name="connsiteY1286" fmla="*/ 934936 h 2243019"/>
                  <a:gd name="connsiteX1287" fmla="*/ 1596941 w 2716767"/>
                  <a:gd name="connsiteY1287" fmla="*/ 904287 h 2243019"/>
                  <a:gd name="connsiteX1288" fmla="*/ 1578264 w 2716767"/>
                  <a:gd name="connsiteY1288" fmla="*/ 860268 h 2243019"/>
                  <a:gd name="connsiteX1289" fmla="*/ 1562685 w 2716767"/>
                  <a:gd name="connsiteY1289" fmla="*/ 803957 h 2243019"/>
                  <a:gd name="connsiteX1290" fmla="*/ 1567547 w 2716767"/>
                  <a:gd name="connsiteY1290" fmla="*/ 780656 h 2243019"/>
                  <a:gd name="connsiteX1291" fmla="*/ 1578123 w 2716767"/>
                  <a:gd name="connsiteY1291" fmla="*/ 792284 h 2243019"/>
                  <a:gd name="connsiteX1292" fmla="*/ 1597934 w 2716767"/>
                  <a:gd name="connsiteY1292" fmla="*/ 806972 h 2243019"/>
                  <a:gd name="connsiteX1293" fmla="*/ 1632161 w 2716767"/>
                  <a:gd name="connsiteY1293" fmla="*/ 825080 h 2243019"/>
                  <a:gd name="connsiteX1294" fmla="*/ 1660703 w 2716767"/>
                  <a:gd name="connsiteY1294" fmla="*/ 841693 h 2243019"/>
                  <a:gd name="connsiteX1295" fmla="*/ 1664226 w 2716767"/>
                  <a:gd name="connsiteY1295" fmla="*/ 846092 h 2243019"/>
                  <a:gd name="connsiteX1296" fmla="*/ 1675039 w 2716767"/>
                  <a:gd name="connsiteY1296" fmla="*/ 844101 h 2243019"/>
                  <a:gd name="connsiteX1297" fmla="*/ 1684228 w 2716767"/>
                  <a:gd name="connsiteY1297" fmla="*/ 854842 h 2243019"/>
                  <a:gd name="connsiteX1298" fmla="*/ 1697322 w 2716767"/>
                  <a:gd name="connsiteY1298" fmla="*/ 864101 h 2243019"/>
                  <a:gd name="connsiteX1299" fmla="*/ 1717115 w 2716767"/>
                  <a:gd name="connsiteY1299" fmla="*/ 877259 h 2243019"/>
                  <a:gd name="connsiteX1300" fmla="*/ 1746115 w 2716767"/>
                  <a:gd name="connsiteY1300" fmla="*/ 891782 h 2243019"/>
                  <a:gd name="connsiteX1301" fmla="*/ 1784824 w 2716767"/>
                  <a:gd name="connsiteY1301" fmla="*/ 908908 h 2243019"/>
                  <a:gd name="connsiteX1302" fmla="*/ 1821021 w 2716767"/>
                  <a:gd name="connsiteY1302" fmla="*/ 906818 h 2243019"/>
                  <a:gd name="connsiteX1303" fmla="*/ 1826395 w 2716767"/>
                  <a:gd name="connsiteY1303" fmla="*/ 916891 h 2243019"/>
                  <a:gd name="connsiteX1304" fmla="*/ 1850772 w 2716767"/>
                  <a:gd name="connsiteY1304" fmla="*/ 927815 h 2243019"/>
                  <a:gd name="connsiteX1305" fmla="*/ 1871055 w 2716767"/>
                  <a:gd name="connsiteY1305" fmla="*/ 936341 h 2243019"/>
                  <a:gd name="connsiteX1306" fmla="*/ 1887714 w 2716767"/>
                  <a:gd name="connsiteY1306" fmla="*/ 935197 h 2243019"/>
                  <a:gd name="connsiteX1307" fmla="*/ 1898760 w 2716767"/>
                  <a:gd name="connsiteY1307" fmla="*/ 940036 h 2243019"/>
                  <a:gd name="connsiteX1308" fmla="*/ 1915075 w 2716767"/>
                  <a:gd name="connsiteY1308" fmla="*/ 943797 h 2243019"/>
                  <a:gd name="connsiteX1309" fmla="*/ 1933961 w 2716767"/>
                  <a:gd name="connsiteY1309" fmla="*/ 945111 h 2243019"/>
                  <a:gd name="connsiteX1310" fmla="*/ 1955106 w 2716767"/>
                  <a:gd name="connsiteY1310" fmla="*/ 952298 h 2243019"/>
                  <a:gd name="connsiteX1311" fmla="*/ 1980335 w 2716767"/>
                  <a:gd name="connsiteY1311" fmla="*/ 954841 h 2243019"/>
                  <a:gd name="connsiteX1312" fmla="*/ 2000256 w 2716767"/>
                  <a:gd name="connsiteY1312" fmla="*/ 958868 h 2243019"/>
                  <a:gd name="connsiteX1313" fmla="*/ 2036385 w 2716767"/>
                  <a:gd name="connsiteY1313" fmla="*/ 959210 h 2243019"/>
                  <a:gd name="connsiteX1314" fmla="*/ 2052826 w 2716767"/>
                  <a:gd name="connsiteY1314" fmla="*/ 958440 h 2243019"/>
                  <a:gd name="connsiteX1315" fmla="*/ 2066512 w 2716767"/>
                  <a:gd name="connsiteY1315" fmla="*/ 963851 h 2243019"/>
                  <a:gd name="connsiteX1316" fmla="*/ 2073028 w 2716767"/>
                  <a:gd name="connsiteY1316" fmla="*/ 958757 h 2243019"/>
                  <a:gd name="connsiteX1317" fmla="*/ 2080704 w 2716767"/>
                  <a:gd name="connsiteY1317" fmla="*/ 950349 h 2243019"/>
                  <a:gd name="connsiteX1318" fmla="*/ 2085312 w 2716767"/>
                  <a:gd name="connsiteY1318" fmla="*/ 960006 h 2243019"/>
                  <a:gd name="connsiteX1319" fmla="*/ 2086592 w 2716767"/>
                  <a:gd name="connsiteY1319" fmla="*/ 950900 h 2243019"/>
                  <a:gd name="connsiteX1320" fmla="*/ 2112960 w 2716767"/>
                  <a:gd name="connsiteY1320" fmla="*/ 952122 h 2243019"/>
                  <a:gd name="connsiteX1321" fmla="*/ 2114841 w 2716767"/>
                  <a:gd name="connsiteY1321" fmla="*/ 962566 h 2243019"/>
                  <a:gd name="connsiteX1322" fmla="*/ 2122021 w 2716767"/>
                  <a:gd name="connsiteY1322" fmla="*/ 950633 h 2243019"/>
                  <a:gd name="connsiteX1323" fmla="*/ 2154717 w 2716767"/>
                  <a:gd name="connsiteY1323" fmla="*/ 956763 h 2243019"/>
                  <a:gd name="connsiteX1324" fmla="*/ 2170732 w 2716767"/>
                  <a:gd name="connsiteY1324" fmla="*/ 951514 h 2243019"/>
                  <a:gd name="connsiteX1325" fmla="*/ 2172781 w 2716767"/>
                  <a:gd name="connsiteY1325" fmla="*/ 946573 h 2243019"/>
                  <a:gd name="connsiteX1326" fmla="*/ 2172404 w 2716767"/>
                  <a:gd name="connsiteY1326" fmla="*/ 941075 h 2243019"/>
                  <a:gd name="connsiteX1327" fmla="*/ 2184045 w 2716767"/>
                  <a:gd name="connsiteY1327" fmla="*/ 948157 h 2243019"/>
                  <a:gd name="connsiteX1328" fmla="*/ 2192810 w 2716767"/>
                  <a:gd name="connsiteY1328" fmla="*/ 939446 h 2243019"/>
                  <a:gd name="connsiteX1329" fmla="*/ 2196506 w 2716767"/>
                  <a:gd name="connsiteY1329" fmla="*/ 941617 h 2243019"/>
                  <a:gd name="connsiteX1330" fmla="*/ 2202307 w 2716767"/>
                  <a:gd name="connsiteY1330" fmla="*/ 937029 h 2243019"/>
                  <a:gd name="connsiteX1331" fmla="*/ 2220018 w 2716767"/>
                  <a:gd name="connsiteY1331" fmla="*/ 933098 h 2243019"/>
                  <a:gd name="connsiteX1332" fmla="*/ 2242341 w 2716767"/>
                  <a:gd name="connsiteY1332" fmla="*/ 926072 h 2243019"/>
                  <a:gd name="connsiteX1333" fmla="*/ 2263949 w 2716767"/>
                  <a:gd name="connsiteY1333" fmla="*/ 911492 h 2243019"/>
                  <a:gd name="connsiteX1334" fmla="*/ 2269436 w 2716767"/>
                  <a:gd name="connsiteY1334" fmla="*/ 910142 h 2243019"/>
                  <a:gd name="connsiteX1335" fmla="*/ 2277214 w 2716767"/>
                  <a:gd name="connsiteY1335" fmla="*/ 905045 h 2243019"/>
                  <a:gd name="connsiteX1336" fmla="*/ 2302341 w 2716767"/>
                  <a:gd name="connsiteY1336" fmla="*/ 892878 h 2243019"/>
                  <a:gd name="connsiteX1337" fmla="*/ 2326688 w 2716767"/>
                  <a:gd name="connsiteY1337" fmla="*/ 878499 h 2243019"/>
                  <a:gd name="connsiteX1338" fmla="*/ 2340987 w 2716767"/>
                  <a:gd name="connsiteY1338" fmla="*/ 861502 h 2243019"/>
                  <a:gd name="connsiteX1339" fmla="*/ 2366671 w 2716767"/>
                  <a:gd name="connsiteY1339" fmla="*/ 831458 h 2243019"/>
                  <a:gd name="connsiteX1340" fmla="*/ 2388548 w 2716767"/>
                  <a:gd name="connsiteY1340" fmla="*/ 815048 h 2243019"/>
                  <a:gd name="connsiteX1341" fmla="*/ 2409351 w 2716767"/>
                  <a:gd name="connsiteY1341" fmla="*/ 794656 h 2243019"/>
                  <a:gd name="connsiteX1342" fmla="*/ 2418032 w 2716767"/>
                  <a:gd name="connsiteY1342" fmla="*/ 781833 h 2243019"/>
                  <a:gd name="connsiteX1343" fmla="*/ 2417282 w 2716767"/>
                  <a:gd name="connsiteY1343" fmla="*/ 775105 h 2243019"/>
                  <a:gd name="connsiteX1344" fmla="*/ 2435992 w 2716767"/>
                  <a:gd name="connsiteY1344" fmla="*/ 756988 h 2243019"/>
                  <a:gd name="connsiteX1345" fmla="*/ 2449780 w 2716767"/>
                  <a:gd name="connsiteY1345" fmla="*/ 727720 h 2243019"/>
                  <a:gd name="connsiteX1346" fmla="*/ 2454418 w 2716767"/>
                  <a:gd name="connsiteY1346" fmla="*/ 722940 h 2243019"/>
                  <a:gd name="connsiteX1347" fmla="*/ 2454502 w 2716767"/>
                  <a:gd name="connsiteY1347" fmla="*/ 717448 h 2243019"/>
                  <a:gd name="connsiteX1348" fmla="*/ 2461158 w 2716767"/>
                  <a:gd name="connsiteY1348" fmla="*/ 710929 h 2243019"/>
                  <a:gd name="connsiteX1349" fmla="*/ 2470575 w 2716767"/>
                  <a:gd name="connsiteY1349" fmla="*/ 688042 h 2243019"/>
                  <a:gd name="connsiteX1350" fmla="*/ 2475503 w 2716767"/>
                  <a:gd name="connsiteY1350" fmla="*/ 680155 h 2243019"/>
                  <a:gd name="connsiteX1351" fmla="*/ 2477285 w 2716767"/>
                  <a:gd name="connsiteY1351" fmla="*/ 670201 h 2243019"/>
                  <a:gd name="connsiteX1352" fmla="*/ 2480311 w 2716767"/>
                  <a:gd name="connsiteY1352" fmla="*/ 661044 h 2243019"/>
                  <a:gd name="connsiteX1353" fmla="*/ 2485529 w 2716767"/>
                  <a:gd name="connsiteY1353" fmla="*/ 654073 h 2243019"/>
                  <a:gd name="connsiteX1354" fmla="*/ 2495253 w 2716767"/>
                  <a:gd name="connsiteY1354" fmla="*/ 621786 h 2243019"/>
                  <a:gd name="connsiteX1355" fmla="*/ 2495582 w 2716767"/>
                  <a:gd name="connsiteY1355" fmla="*/ 608658 h 2243019"/>
                  <a:gd name="connsiteX1356" fmla="*/ 2502777 w 2716767"/>
                  <a:gd name="connsiteY1356" fmla="*/ 599007 h 2243019"/>
                  <a:gd name="connsiteX1357" fmla="*/ 2507427 w 2716767"/>
                  <a:gd name="connsiteY1357" fmla="*/ 564340 h 2243019"/>
                  <a:gd name="connsiteX1358" fmla="*/ 2513413 w 2716767"/>
                  <a:gd name="connsiteY1358" fmla="*/ 529783 h 2243019"/>
                  <a:gd name="connsiteX1359" fmla="*/ 2511485 w 2716767"/>
                  <a:gd name="connsiteY1359" fmla="*/ 514020 h 2243019"/>
                  <a:gd name="connsiteX1360" fmla="*/ 2516030 w 2716767"/>
                  <a:gd name="connsiteY1360" fmla="*/ 501877 h 2243019"/>
                  <a:gd name="connsiteX1361" fmla="*/ 2516619 w 2716767"/>
                  <a:gd name="connsiteY1361" fmla="*/ 483455 h 2243019"/>
                  <a:gd name="connsiteX1362" fmla="*/ 2519893 w 2716767"/>
                  <a:gd name="connsiteY1362" fmla="*/ 466635 h 2243019"/>
                  <a:gd name="connsiteX1363" fmla="*/ 2518727 w 2716767"/>
                  <a:gd name="connsiteY1363" fmla="*/ 420247 h 2243019"/>
                  <a:gd name="connsiteX1364" fmla="*/ 2519245 w 2716767"/>
                  <a:gd name="connsiteY1364" fmla="*/ 402382 h 2243019"/>
                  <a:gd name="connsiteX1365" fmla="*/ 2525473 w 2716767"/>
                  <a:gd name="connsiteY1365" fmla="*/ 387466 h 2243019"/>
                  <a:gd name="connsiteX1366" fmla="*/ 2505289 w 2716767"/>
                  <a:gd name="connsiteY1366" fmla="*/ 384295 h 2243019"/>
                  <a:gd name="connsiteX1367" fmla="*/ 2493214 w 2716767"/>
                  <a:gd name="connsiteY1367" fmla="*/ 357231 h 2243019"/>
                  <a:gd name="connsiteX1368" fmla="*/ 2477096 w 2716767"/>
                  <a:gd name="connsiteY1368" fmla="*/ 305195 h 2243019"/>
                  <a:gd name="connsiteX1369" fmla="*/ 2555475 w 2716767"/>
                  <a:gd name="connsiteY1369" fmla="*/ 298649 h 2243019"/>
                  <a:gd name="connsiteX1370" fmla="*/ 2631156 w 2716767"/>
                  <a:gd name="connsiteY1370" fmla="*/ 285030 h 2243019"/>
                  <a:gd name="connsiteX1371" fmla="*/ 2694095 w 2716767"/>
                  <a:gd name="connsiteY1371" fmla="*/ 265342 h 2243019"/>
                  <a:gd name="connsiteX1372" fmla="*/ 2713781 w 2716767"/>
                  <a:gd name="connsiteY1372" fmla="*/ 216274 h 2243019"/>
                  <a:gd name="connsiteX1373" fmla="*/ 2713781 w 2716767"/>
                  <a:gd name="connsiteY1373" fmla="*/ 216274 h 224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</a:cxnLst>
                <a:rect l="l" t="t" r="r" b="b"/>
                <a:pathLst>
                  <a:path w="2716767" h="2243019">
                    <a:moveTo>
                      <a:pt x="2678573" y="232510"/>
                    </a:moveTo>
                    <a:cubicBezTo>
                      <a:pt x="2664596" y="238065"/>
                      <a:pt x="2649546" y="239610"/>
                      <a:pt x="2634676" y="240697"/>
                    </a:cubicBezTo>
                    <a:cubicBezTo>
                      <a:pt x="2623010" y="241547"/>
                      <a:pt x="2613854" y="246225"/>
                      <a:pt x="2602865" y="246488"/>
                    </a:cubicBezTo>
                    <a:cubicBezTo>
                      <a:pt x="2572259" y="247219"/>
                      <a:pt x="2541525" y="248593"/>
                      <a:pt x="2511069" y="253166"/>
                    </a:cubicBezTo>
                    <a:cubicBezTo>
                      <a:pt x="2480481" y="257762"/>
                      <a:pt x="2452307" y="251761"/>
                      <a:pt x="2428154" y="274744"/>
                    </a:cubicBezTo>
                    <a:cubicBezTo>
                      <a:pt x="2419557" y="282922"/>
                      <a:pt x="2408780" y="292325"/>
                      <a:pt x="2413948" y="305525"/>
                    </a:cubicBezTo>
                    <a:cubicBezTo>
                      <a:pt x="2416316" y="311571"/>
                      <a:pt x="2419656" y="315907"/>
                      <a:pt x="2421623" y="322396"/>
                    </a:cubicBezTo>
                    <a:cubicBezTo>
                      <a:pt x="2423851" y="329732"/>
                      <a:pt x="2426617" y="336662"/>
                      <a:pt x="2429835" y="343645"/>
                    </a:cubicBezTo>
                    <a:cubicBezTo>
                      <a:pt x="2436010" y="357042"/>
                      <a:pt x="2466929" y="406934"/>
                      <a:pt x="2441838" y="413036"/>
                    </a:cubicBezTo>
                    <a:cubicBezTo>
                      <a:pt x="2414635" y="419651"/>
                      <a:pt x="2377744" y="411919"/>
                      <a:pt x="2351540" y="404352"/>
                    </a:cubicBezTo>
                    <a:cubicBezTo>
                      <a:pt x="2336251" y="399935"/>
                      <a:pt x="2321204" y="394761"/>
                      <a:pt x="2306136" y="389661"/>
                    </a:cubicBezTo>
                    <a:cubicBezTo>
                      <a:pt x="2294207" y="385625"/>
                      <a:pt x="2278535" y="383337"/>
                      <a:pt x="2267543" y="377013"/>
                    </a:cubicBezTo>
                    <a:cubicBezTo>
                      <a:pt x="2260253" y="372817"/>
                      <a:pt x="2258743" y="365657"/>
                      <a:pt x="2253922" y="358854"/>
                    </a:cubicBezTo>
                    <a:cubicBezTo>
                      <a:pt x="2245158" y="346478"/>
                      <a:pt x="2236967" y="335937"/>
                      <a:pt x="2225640" y="325639"/>
                    </a:cubicBezTo>
                    <a:cubicBezTo>
                      <a:pt x="2202143" y="304282"/>
                      <a:pt x="2172766" y="289780"/>
                      <a:pt x="2143796" y="277032"/>
                    </a:cubicBezTo>
                    <a:cubicBezTo>
                      <a:pt x="2141927" y="276206"/>
                      <a:pt x="2138512" y="274277"/>
                      <a:pt x="2136494" y="274089"/>
                    </a:cubicBezTo>
                    <a:cubicBezTo>
                      <a:pt x="2134314" y="273885"/>
                      <a:pt x="2131913" y="276131"/>
                      <a:pt x="2130504" y="275858"/>
                    </a:cubicBezTo>
                    <a:cubicBezTo>
                      <a:pt x="2126641" y="275107"/>
                      <a:pt x="2125295" y="272678"/>
                      <a:pt x="2121067" y="270277"/>
                    </a:cubicBezTo>
                    <a:cubicBezTo>
                      <a:pt x="2115385" y="267051"/>
                      <a:pt x="2092231" y="256322"/>
                      <a:pt x="2088183" y="264758"/>
                    </a:cubicBezTo>
                    <a:cubicBezTo>
                      <a:pt x="2091971" y="253675"/>
                      <a:pt x="2094737" y="256873"/>
                      <a:pt x="2104994" y="258481"/>
                    </a:cubicBezTo>
                    <a:cubicBezTo>
                      <a:pt x="2109509" y="259194"/>
                      <a:pt x="2112532" y="257125"/>
                      <a:pt x="2116590" y="257331"/>
                    </a:cubicBezTo>
                    <a:cubicBezTo>
                      <a:pt x="2120331" y="257520"/>
                      <a:pt x="2121865" y="259649"/>
                      <a:pt x="2124990" y="260224"/>
                    </a:cubicBezTo>
                    <a:cubicBezTo>
                      <a:pt x="2130714" y="261275"/>
                      <a:pt x="2136045" y="260484"/>
                      <a:pt x="2142020" y="260440"/>
                    </a:cubicBezTo>
                    <a:cubicBezTo>
                      <a:pt x="2143626" y="256897"/>
                      <a:pt x="2145904" y="256924"/>
                      <a:pt x="2148853" y="260517"/>
                    </a:cubicBezTo>
                    <a:cubicBezTo>
                      <a:pt x="2150500" y="261050"/>
                      <a:pt x="2152148" y="261583"/>
                      <a:pt x="2153796" y="262119"/>
                    </a:cubicBezTo>
                    <a:cubicBezTo>
                      <a:pt x="2159746" y="263751"/>
                      <a:pt x="2166107" y="263440"/>
                      <a:pt x="2172198" y="263919"/>
                    </a:cubicBezTo>
                    <a:cubicBezTo>
                      <a:pt x="2181348" y="264644"/>
                      <a:pt x="2205193" y="275801"/>
                      <a:pt x="2209783" y="264509"/>
                    </a:cubicBezTo>
                    <a:cubicBezTo>
                      <a:pt x="2214678" y="252450"/>
                      <a:pt x="2199807" y="249444"/>
                      <a:pt x="2197328" y="241029"/>
                    </a:cubicBezTo>
                    <a:cubicBezTo>
                      <a:pt x="2194909" y="232773"/>
                      <a:pt x="2206239" y="227928"/>
                      <a:pt x="2210784" y="222942"/>
                    </a:cubicBezTo>
                    <a:cubicBezTo>
                      <a:pt x="2215964" y="217274"/>
                      <a:pt x="2219127" y="212297"/>
                      <a:pt x="2225204" y="207302"/>
                    </a:cubicBezTo>
                    <a:cubicBezTo>
                      <a:pt x="2228765" y="204371"/>
                      <a:pt x="2233430" y="201637"/>
                      <a:pt x="2236070" y="197732"/>
                    </a:cubicBezTo>
                    <a:cubicBezTo>
                      <a:pt x="2238498" y="194138"/>
                      <a:pt x="2238391" y="188329"/>
                      <a:pt x="2241542" y="185334"/>
                    </a:cubicBezTo>
                    <a:cubicBezTo>
                      <a:pt x="2245298" y="181765"/>
                      <a:pt x="2245876" y="184236"/>
                      <a:pt x="2249290" y="182511"/>
                    </a:cubicBezTo>
                    <a:cubicBezTo>
                      <a:pt x="2255986" y="179124"/>
                      <a:pt x="2253028" y="179295"/>
                      <a:pt x="2256990" y="174665"/>
                    </a:cubicBezTo>
                    <a:cubicBezTo>
                      <a:pt x="2260375" y="170706"/>
                      <a:pt x="2262875" y="170826"/>
                      <a:pt x="2267307" y="167793"/>
                    </a:cubicBezTo>
                    <a:cubicBezTo>
                      <a:pt x="2273793" y="163352"/>
                      <a:pt x="2276074" y="154674"/>
                      <a:pt x="2282378" y="149901"/>
                    </a:cubicBezTo>
                    <a:cubicBezTo>
                      <a:pt x="2286989" y="146406"/>
                      <a:pt x="2294333" y="146412"/>
                      <a:pt x="2298379" y="142783"/>
                    </a:cubicBezTo>
                    <a:cubicBezTo>
                      <a:pt x="2300762" y="140645"/>
                      <a:pt x="2300027" y="137180"/>
                      <a:pt x="2302087" y="135162"/>
                    </a:cubicBezTo>
                    <a:cubicBezTo>
                      <a:pt x="2306043" y="131284"/>
                      <a:pt x="2308752" y="132859"/>
                      <a:pt x="2313689" y="131580"/>
                    </a:cubicBezTo>
                    <a:cubicBezTo>
                      <a:pt x="2322017" y="129424"/>
                      <a:pt x="2324711" y="124822"/>
                      <a:pt x="2330842" y="119491"/>
                    </a:cubicBezTo>
                    <a:cubicBezTo>
                      <a:pt x="2336442" y="114625"/>
                      <a:pt x="2339998" y="114646"/>
                      <a:pt x="2347010" y="112628"/>
                    </a:cubicBezTo>
                    <a:cubicBezTo>
                      <a:pt x="2356585" y="109873"/>
                      <a:pt x="2362772" y="102656"/>
                      <a:pt x="2371414" y="98416"/>
                    </a:cubicBezTo>
                    <a:cubicBezTo>
                      <a:pt x="2379550" y="94427"/>
                      <a:pt x="2387953" y="91631"/>
                      <a:pt x="2396185" y="87381"/>
                    </a:cubicBezTo>
                    <a:cubicBezTo>
                      <a:pt x="2402130" y="84312"/>
                      <a:pt x="2407856" y="82407"/>
                      <a:pt x="2413281" y="79275"/>
                    </a:cubicBezTo>
                    <a:cubicBezTo>
                      <a:pt x="2415114" y="78218"/>
                      <a:pt x="2415272" y="74346"/>
                      <a:pt x="2417638" y="73822"/>
                    </a:cubicBezTo>
                    <a:cubicBezTo>
                      <a:pt x="2420353" y="73217"/>
                      <a:pt x="2422524" y="77730"/>
                      <a:pt x="2425412" y="77967"/>
                    </a:cubicBezTo>
                    <a:cubicBezTo>
                      <a:pt x="2431465" y="78464"/>
                      <a:pt x="2438354" y="71750"/>
                      <a:pt x="2442328" y="67863"/>
                    </a:cubicBezTo>
                    <a:cubicBezTo>
                      <a:pt x="2444057" y="66174"/>
                      <a:pt x="2446392" y="61608"/>
                      <a:pt x="2448617" y="60664"/>
                    </a:cubicBezTo>
                    <a:cubicBezTo>
                      <a:pt x="2453267" y="58688"/>
                      <a:pt x="2456039" y="62602"/>
                      <a:pt x="2460183" y="61057"/>
                    </a:cubicBezTo>
                    <a:cubicBezTo>
                      <a:pt x="2465999" y="58889"/>
                      <a:pt x="2463688" y="52540"/>
                      <a:pt x="2467252" y="49040"/>
                    </a:cubicBezTo>
                    <a:cubicBezTo>
                      <a:pt x="2470368" y="45985"/>
                      <a:pt x="2476986" y="46192"/>
                      <a:pt x="2482521" y="47159"/>
                    </a:cubicBezTo>
                    <a:cubicBezTo>
                      <a:pt x="2504816" y="51046"/>
                      <a:pt x="2470117" y="66797"/>
                      <a:pt x="2463592" y="69983"/>
                    </a:cubicBezTo>
                    <a:cubicBezTo>
                      <a:pt x="2452618" y="75349"/>
                      <a:pt x="2372762" y="114386"/>
                      <a:pt x="2391446" y="133853"/>
                    </a:cubicBezTo>
                    <a:cubicBezTo>
                      <a:pt x="2401329" y="144151"/>
                      <a:pt x="2425460" y="136407"/>
                      <a:pt x="2436204" y="133694"/>
                    </a:cubicBezTo>
                    <a:cubicBezTo>
                      <a:pt x="2455043" y="128936"/>
                      <a:pt x="2474677" y="119776"/>
                      <a:pt x="2493997" y="117674"/>
                    </a:cubicBezTo>
                    <a:cubicBezTo>
                      <a:pt x="2496387" y="117413"/>
                      <a:pt x="2503512" y="119123"/>
                      <a:pt x="2505456" y="118377"/>
                    </a:cubicBezTo>
                    <a:cubicBezTo>
                      <a:pt x="2509846" y="116698"/>
                      <a:pt x="2508751" y="113338"/>
                      <a:pt x="2512319" y="111571"/>
                    </a:cubicBezTo>
                    <a:cubicBezTo>
                      <a:pt x="2517693" y="108918"/>
                      <a:pt x="2528667" y="109047"/>
                      <a:pt x="2534121" y="109642"/>
                    </a:cubicBezTo>
                    <a:cubicBezTo>
                      <a:pt x="2538385" y="110110"/>
                      <a:pt x="2543053" y="112655"/>
                      <a:pt x="2547389" y="112311"/>
                    </a:cubicBezTo>
                    <a:cubicBezTo>
                      <a:pt x="2552167" y="111930"/>
                      <a:pt x="2556782" y="109151"/>
                      <a:pt x="2561518" y="108256"/>
                    </a:cubicBezTo>
                    <a:cubicBezTo>
                      <a:pt x="2569625" y="106729"/>
                      <a:pt x="2578015" y="107477"/>
                      <a:pt x="2586206" y="107714"/>
                    </a:cubicBezTo>
                    <a:cubicBezTo>
                      <a:pt x="2597979" y="108058"/>
                      <a:pt x="2621518" y="109837"/>
                      <a:pt x="2604411" y="125480"/>
                    </a:cubicBezTo>
                    <a:cubicBezTo>
                      <a:pt x="2590566" y="138141"/>
                      <a:pt x="2566614" y="143621"/>
                      <a:pt x="2549147" y="149146"/>
                    </a:cubicBezTo>
                    <a:cubicBezTo>
                      <a:pt x="2523311" y="157312"/>
                      <a:pt x="2497930" y="164741"/>
                      <a:pt x="2472426" y="174045"/>
                    </a:cubicBezTo>
                    <a:cubicBezTo>
                      <a:pt x="2455046" y="180382"/>
                      <a:pt x="2417975" y="191512"/>
                      <a:pt x="2438665" y="215265"/>
                    </a:cubicBezTo>
                    <a:cubicBezTo>
                      <a:pt x="2440708" y="213336"/>
                      <a:pt x="2442750" y="211411"/>
                      <a:pt x="2444786" y="209482"/>
                    </a:cubicBezTo>
                    <a:cubicBezTo>
                      <a:pt x="2447202" y="211923"/>
                      <a:pt x="2449693" y="216672"/>
                      <a:pt x="2453560" y="216810"/>
                    </a:cubicBezTo>
                    <a:cubicBezTo>
                      <a:pt x="2456774" y="216923"/>
                      <a:pt x="2455593" y="213468"/>
                      <a:pt x="2458631" y="212387"/>
                    </a:cubicBezTo>
                    <a:cubicBezTo>
                      <a:pt x="2468191" y="208997"/>
                      <a:pt x="2481289" y="209255"/>
                      <a:pt x="2491366" y="208617"/>
                    </a:cubicBezTo>
                    <a:cubicBezTo>
                      <a:pt x="2516610" y="207018"/>
                      <a:pt x="2541761" y="203673"/>
                      <a:pt x="2567038" y="202637"/>
                    </a:cubicBezTo>
                    <a:cubicBezTo>
                      <a:pt x="2590844" y="201660"/>
                      <a:pt x="2614901" y="202930"/>
                      <a:pt x="2638240" y="207922"/>
                    </a:cubicBezTo>
                    <a:cubicBezTo>
                      <a:pt x="2644244" y="209207"/>
                      <a:pt x="2700217" y="223907"/>
                      <a:pt x="2678573" y="232510"/>
                    </a:cubicBezTo>
                    <a:lnTo>
                      <a:pt x="2678573" y="232510"/>
                    </a:lnTo>
                    <a:close/>
                    <a:moveTo>
                      <a:pt x="2472145" y="476750"/>
                    </a:moveTo>
                    <a:cubicBezTo>
                      <a:pt x="2473412" y="487354"/>
                      <a:pt x="2468709" y="495930"/>
                      <a:pt x="2467402" y="506171"/>
                    </a:cubicBezTo>
                    <a:cubicBezTo>
                      <a:pt x="2465823" y="518554"/>
                      <a:pt x="2466980" y="529460"/>
                      <a:pt x="2463470" y="541770"/>
                    </a:cubicBezTo>
                    <a:cubicBezTo>
                      <a:pt x="2456646" y="565699"/>
                      <a:pt x="2451796" y="590179"/>
                      <a:pt x="2444472" y="613967"/>
                    </a:cubicBezTo>
                    <a:cubicBezTo>
                      <a:pt x="2431542" y="655971"/>
                      <a:pt x="2410667" y="693067"/>
                      <a:pt x="2389200" y="731178"/>
                    </a:cubicBezTo>
                    <a:cubicBezTo>
                      <a:pt x="2378249" y="750610"/>
                      <a:pt x="2361758" y="766654"/>
                      <a:pt x="2346687" y="782908"/>
                    </a:cubicBezTo>
                    <a:cubicBezTo>
                      <a:pt x="2331245" y="799564"/>
                      <a:pt x="2318904" y="815959"/>
                      <a:pt x="2300442" y="829634"/>
                    </a:cubicBezTo>
                    <a:cubicBezTo>
                      <a:pt x="2263548" y="856968"/>
                      <a:pt x="2223735" y="881281"/>
                      <a:pt x="2180059" y="896047"/>
                    </a:cubicBezTo>
                    <a:cubicBezTo>
                      <a:pt x="2134341" y="911507"/>
                      <a:pt x="2086263" y="916191"/>
                      <a:pt x="2038242" y="914223"/>
                    </a:cubicBezTo>
                    <a:cubicBezTo>
                      <a:pt x="2016930" y="913352"/>
                      <a:pt x="1994341" y="915511"/>
                      <a:pt x="1973368" y="912064"/>
                    </a:cubicBezTo>
                    <a:cubicBezTo>
                      <a:pt x="1951066" y="908396"/>
                      <a:pt x="1926901" y="903892"/>
                      <a:pt x="1904983" y="898478"/>
                    </a:cubicBezTo>
                    <a:cubicBezTo>
                      <a:pt x="1864748" y="888545"/>
                      <a:pt x="1825985" y="871683"/>
                      <a:pt x="1786693" y="856624"/>
                    </a:cubicBezTo>
                    <a:cubicBezTo>
                      <a:pt x="1742810" y="839804"/>
                      <a:pt x="1703306" y="818333"/>
                      <a:pt x="1663290" y="794078"/>
                    </a:cubicBezTo>
                    <a:cubicBezTo>
                      <a:pt x="1652704" y="787661"/>
                      <a:pt x="1641515" y="784663"/>
                      <a:pt x="1631587" y="776895"/>
                    </a:cubicBezTo>
                    <a:cubicBezTo>
                      <a:pt x="1623217" y="770352"/>
                      <a:pt x="1614982" y="764094"/>
                      <a:pt x="1606181" y="758117"/>
                    </a:cubicBezTo>
                    <a:cubicBezTo>
                      <a:pt x="1596077" y="751259"/>
                      <a:pt x="1586406" y="743761"/>
                      <a:pt x="1576087" y="737245"/>
                    </a:cubicBezTo>
                    <a:cubicBezTo>
                      <a:pt x="1569918" y="733349"/>
                      <a:pt x="1561243" y="729537"/>
                      <a:pt x="1558005" y="722485"/>
                    </a:cubicBezTo>
                    <a:cubicBezTo>
                      <a:pt x="1553552" y="712786"/>
                      <a:pt x="1558920" y="700604"/>
                      <a:pt x="1561695" y="691196"/>
                    </a:cubicBezTo>
                    <a:cubicBezTo>
                      <a:pt x="1565310" y="678948"/>
                      <a:pt x="1569153" y="666853"/>
                      <a:pt x="1573497" y="654848"/>
                    </a:cubicBezTo>
                    <a:cubicBezTo>
                      <a:pt x="1580851" y="634522"/>
                      <a:pt x="1599567" y="603166"/>
                      <a:pt x="1589274" y="581675"/>
                    </a:cubicBezTo>
                    <a:cubicBezTo>
                      <a:pt x="1567571" y="595123"/>
                      <a:pt x="1557999" y="621553"/>
                      <a:pt x="1548723" y="644023"/>
                    </a:cubicBezTo>
                    <a:cubicBezTo>
                      <a:pt x="1537641" y="670866"/>
                      <a:pt x="1529905" y="697646"/>
                      <a:pt x="1528236" y="726758"/>
                    </a:cubicBezTo>
                    <a:cubicBezTo>
                      <a:pt x="1524878" y="785325"/>
                      <a:pt x="1534678" y="846967"/>
                      <a:pt x="1555927" y="901574"/>
                    </a:cubicBezTo>
                    <a:cubicBezTo>
                      <a:pt x="1559084" y="909683"/>
                      <a:pt x="1564628" y="918478"/>
                      <a:pt x="1560552" y="927153"/>
                    </a:cubicBezTo>
                    <a:cubicBezTo>
                      <a:pt x="1556276" y="936257"/>
                      <a:pt x="1544671" y="943947"/>
                      <a:pt x="1535748" y="947881"/>
                    </a:cubicBezTo>
                    <a:cubicBezTo>
                      <a:pt x="1507526" y="960332"/>
                      <a:pt x="1479193" y="963959"/>
                      <a:pt x="1449718" y="970843"/>
                    </a:cubicBezTo>
                    <a:cubicBezTo>
                      <a:pt x="1441692" y="972718"/>
                      <a:pt x="1432906" y="978347"/>
                      <a:pt x="1425377" y="979057"/>
                    </a:cubicBezTo>
                    <a:cubicBezTo>
                      <a:pt x="1420293" y="979536"/>
                      <a:pt x="1416092" y="977868"/>
                      <a:pt x="1410270" y="977907"/>
                    </a:cubicBezTo>
                    <a:cubicBezTo>
                      <a:pt x="1404424" y="977949"/>
                      <a:pt x="1399852" y="981222"/>
                      <a:pt x="1394618" y="981572"/>
                    </a:cubicBezTo>
                    <a:cubicBezTo>
                      <a:pt x="1390052" y="981881"/>
                      <a:pt x="1385998" y="979210"/>
                      <a:pt x="1381644" y="979461"/>
                    </a:cubicBezTo>
                    <a:cubicBezTo>
                      <a:pt x="1371898" y="980027"/>
                      <a:pt x="1370101" y="996731"/>
                      <a:pt x="1365272" y="982028"/>
                    </a:cubicBezTo>
                    <a:cubicBezTo>
                      <a:pt x="1364396" y="982633"/>
                      <a:pt x="1359557" y="988115"/>
                      <a:pt x="1358950" y="988115"/>
                    </a:cubicBezTo>
                    <a:cubicBezTo>
                      <a:pt x="1357572" y="988121"/>
                      <a:pt x="1355144" y="984031"/>
                      <a:pt x="1353828" y="983303"/>
                    </a:cubicBezTo>
                    <a:cubicBezTo>
                      <a:pt x="1351265" y="981884"/>
                      <a:pt x="1347892" y="981803"/>
                      <a:pt x="1345028" y="981432"/>
                    </a:cubicBezTo>
                    <a:cubicBezTo>
                      <a:pt x="1338709" y="980611"/>
                      <a:pt x="1331894" y="980527"/>
                      <a:pt x="1325671" y="981977"/>
                    </a:cubicBezTo>
                    <a:cubicBezTo>
                      <a:pt x="1314132" y="984666"/>
                      <a:pt x="1302527" y="983534"/>
                      <a:pt x="1292659" y="983339"/>
                    </a:cubicBezTo>
                    <a:cubicBezTo>
                      <a:pt x="1290416" y="983294"/>
                      <a:pt x="1288825" y="985103"/>
                      <a:pt x="1286032" y="984995"/>
                    </a:cubicBezTo>
                    <a:cubicBezTo>
                      <a:pt x="1284761" y="984944"/>
                      <a:pt x="1282931" y="982695"/>
                      <a:pt x="1281583" y="982348"/>
                    </a:cubicBezTo>
                    <a:cubicBezTo>
                      <a:pt x="1273781" y="980336"/>
                      <a:pt x="1265683" y="981839"/>
                      <a:pt x="1257738" y="981399"/>
                    </a:cubicBezTo>
                    <a:cubicBezTo>
                      <a:pt x="1239070" y="980369"/>
                      <a:pt x="1221041" y="979872"/>
                      <a:pt x="1202813" y="975745"/>
                    </a:cubicBezTo>
                    <a:cubicBezTo>
                      <a:pt x="1165452" y="967286"/>
                      <a:pt x="1127362" y="965591"/>
                      <a:pt x="1089855" y="957856"/>
                    </a:cubicBezTo>
                    <a:cubicBezTo>
                      <a:pt x="1070744" y="953915"/>
                      <a:pt x="1052075" y="951762"/>
                      <a:pt x="1033260" y="946570"/>
                    </a:cubicBezTo>
                    <a:cubicBezTo>
                      <a:pt x="1026649" y="944743"/>
                      <a:pt x="1019870" y="943881"/>
                      <a:pt x="1014012" y="941389"/>
                    </a:cubicBezTo>
                    <a:cubicBezTo>
                      <a:pt x="1008417" y="939009"/>
                      <a:pt x="1010618" y="935837"/>
                      <a:pt x="1001934" y="942207"/>
                    </a:cubicBezTo>
                    <a:cubicBezTo>
                      <a:pt x="998032" y="932645"/>
                      <a:pt x="997571" y="933619"/>
                      <a:pt x="988155" y="930456"/>
                    </a:cubicBezTo>
                    <a:cubicBezTo>
                      <a:pt x="984513" y="929232"/>
                      <a:pt x="976143" y="926192"/>
                      <a:pt x="973431" y="923785"/>
                    </a:cubicBezTo>
                    <a:cubicBezTo>
                      <a:pt x="973162" y="923545"/>
                      <a:pt x="967363" y="908989"/>
                      <a:pt x="966864" y="907201"/>
                    </a:cubicBezTo>
                    <a:cubicBezTo>
                      <a:pt x="964451" y="898508"/>
                      <a:pt x="966463" y="888569"/>
                      <a:pt x="967471" y="879819"/>
                    </a:cubicBezTo>
                    <a:cubicBezTo>
                      <a:pt x="969744" y="860095"/>
                      <a:pt x="973036" y="840525"/>
                      <a:pt x="973230" y="820645"/>
                    </a:cubicBezTo>
                    <a:cubicBezTo>
                      <a:pt x="973314" y="811874"/>
                      <a:pt x="974896" y="811623"/>
                      <a:pt x="977626" y="805014"/>
                    </a:cubicBezTo>
                    <a:cubicBezTo>
                      <a:pt x="978466" y="802965"/>
                      <a:pt x="980948" y="803127"/>
                      <a:pt x="981155" y="800007"/>
                    </a:cubicBezTo>
                    <a:cubicBezTo>
                      <a:pt x="981433" y="795850"/>
                      <a:pt x="977181" y="792958"/>
                      <a:pt x="977638" y="788101"/>
                    </a:cubicBezTo>
                    <a:cubicBezTo>
                      <a:pt x="978251" y="781570"/>
                      <a:pt x="984809" y="774952"/>
                      <a:pt x="987111" y="768864"/>
                    </a:cubicBezTo>
                    <a:cubicBezTo>
                      <a:pt x="989877" y="761534"/>
                      <a:pt x="989841" y="753784"/>
                      <a:pt x="991495" y="746196"/>
                    </a:cubicBezTo>
                    <a:cubicBezTo>
                      <a:pt x="993702" y="736104"/>
                      <a:pt x="997969" y="726630"/>
                      <a:pt x="1000122" y="716496"/>
                    </a:cubicBezTo>
                    <a:cubicBezTo>
                      <a:pt x="1001952" y="707911"/>
                      <a:pt x="1002125" y="701083"/>
                      <a:pt x="1006698" y="693720"/>
                    </a:cubicBezTo>
                    <a:cubicBezTo>
                      <a:pt x="1011270" y="686369"/>
                      <a:pt x="1009924" y="680365"/>
                      <a:pt x="1013566" y="673043"/>
                    </a:cubicBezTo>
                    <a:cubicBezTo>
                      <a:pt x="1016909" y="666329"/>
                      <a:pt x="1021138" y="663919"/>
                      <a:pt x="1023425" y="655810"/>
                    </a:cubicBezTo>
                    <a:cubicBezTo>
                      <a:pt x="1028966" y="636196"/>
                      <a:pt x="1037390" y="616773"/>
                      <a:pt x="1049318" y="600145"/>
                    </a:cubicBezTo>
                    <a:cubicBezTo>
                      <a:pt x="1059811" y="641843"/>
                      <a:pt x="1070974" y="684922"/>
                      <a:pt x="1100192" y="717883"/>
                    </a:cubicBezTo>
                    <a:cubicBezTo>
                      <a:pt x="1112225" y="731454"/>
                      <a:pt x="1127762" y="745148"/>
                      <a:pt x="1145907" y="749280"/>
                    </a:cubicBezTo>
                    <a:cubicBezTo>
                      <a:pt x="1166424" y="753954"/>
                      <a:pt x="1182832" y="741854"/>
                      <a:pt x="1196192" y="727519"/>
                    </a:cubicBezTo>
                    <a:cubicBezTo>
                      <a:pt x="1228024" y="693358"/>
                      <a:pt x="1241208" y="655229"/>
                      <a:pt x="1243131" y="608910"/>
                    </a:cubicBezTo>
                    <a:cubicBezTo>
                      <a:pt x="1243609" y="597399"/>
                      <a:pt x="1243540" y="585867"/>
                      <a:pt x="1243385" y="574347"/>
                    </a:cubicBezTo>
                    <a:cubicBezTo>
                      <a:pt x="1243313" y="569221"/>
                      <a:pt x="1240685" y="556063"/>
                      <a:pt x="1244198" y="551754"/>
                    </a:cubicBezTo>
                    <a:cubicBezTo>
                      <a:pt x="1248050" y="547028"/>
                      <a:pt x="1259039" y="549981"/>
                      <a:pt x="1264759" y="546864"/>
                    </a:cubicBezTo>
                    <a:cubicBezTo>
                      <a:pt x="1271793" y="543028"/>
                      <a:pt x="1279522" y="532766"/>
                      <a:pt x="1276383" y="524303"/>
                    </a:cubicBezTo>
                    <a:cubicBezTo>
                      <a:pt x="1295129" y="532793"/>
                      <a:pt x="1313053" y="543965"/>
                      <a:pt x="1333901" y="546331"/>
                    </a:cubicBezTo>
                    <a:cubicBezTo>
                      <a:pt x="1342154" y="547268"/>
                      <a:pt x="1350942" y="545843"/>
                      <a:pt x="1358325" y="545447"/>
                    </a:cubicBezTo>
                    <a:cubicBezTo>
                      <a:pt x="1358104" y="545459"/>
                      <a:pt x="1364040" y="546669"/>
                      <a:pt x="1364396" y="546750"/>
                    </a:cubicBezTo>
                    <a:cubicBezTo>
                      <a:pt x="1365858" y="545061"/>
                      <a:pt x="1367443" y="544651"/>
                      <a:pt x="1369147" y="545519"/>
                    </a:cubicBezTo>
                    <a:cubicBezTo>
                      <a:pt x="1370663" y="545678"/>
                      <a:pt x="1371767" y="546492"/>
                      <a:pt x="1372461" y="547963"/>
                    </a:cubicBezTo>
                    <a:cubicBezTo>
                      <a:pt x="1402175" y="550930"/>
                      <a:pt x="1432096" y="536248"/>
                      <a:pt x="1457528" y="520695"/>
                    </a:cubicBezTo>
                    <a:cubicBezTo>
                      <a:pt x="1472390" y="511606"/>
                      <a:pt x="1488711" y="498152"/>
                      <a:pt x="1492882" y="480461"/>
                    </a:cubicBezTo>
                    <a:cubicBezTo>
                      <a:pt x="1494372" y="474148"/>
                      <a:pt x="1493083" y="468201"/>
                      <a:pt x="1499611" y="464979"/>
                    </a:cubicBezTo>
                    <a:cubicBezTo>
                      <a:pt x="1504912" y="462359"/>
                      <a:pt x="1515148" y="466138"/>
                      <a:pt x="1520743" y="466548"/>
                    </a:cubicBezTo>
                    <a:cubicBezTo>
                      <a:pt x="1540425" y="467991"/>
                      <a:pt x="1559820" y="466123"/>
                      <a:pt x="1579035" y="471989"/>
                    </a:cubicBezTo>
                    <a:cubicBezTo>
                      <a:pt x="1590760" y="475568"/>
                      <a:pt x="1611229" y="500653"/>
                      <a:pt x="1619407" y="483006"/>
                    </a:cubicBezTo>
                    <a:cubicBezTo>
                      <a:pt x="1622954" y="486336"/>
                      <a:pt x="1621028" y="492265"/>
                      <a:pt x="1624805" y="495505"/>
                    </a:cubicBezTo>
                    <a:cubicBezTo>
                      <a:pt x="1628097" y="498329"/>
                      <a:pt x="1639164" y="500317"/>
                      <a:pt x="1643715" y="502734"/>
                    </a:cubicBezTo>
                    <a:cubicBezTo>
                      <a:pt x="1650766" y="506474"/>
                      <a:pt x="1654902" y="511451"/>
                      <a:pt x="1661074" y="515945"/>
                    </a:cubicBezTo>
                    <a:cubicBezTo>
                      <a:pt x="1668657" y="521470"/>
                      <a:pt x="1676597" y="521895"/>
                      <a:pt x="1683938" y="528379"/>
                    </a:cubicBezTo>
                    <a:cubicBezTo>
                      <a:pt x="1709364" y="550831"/>
                      <a:pt x="1739150" y="567095"/>
                      <a:pt x="1767540" y="585714"/>
                    </a:cubicBezTo>
                    <a:cubicBezTo>
                      <a:pt x="1801226" y="607805"/>
                      <a:pt x="1831036" y="633842"/>
                      <a:pt x="1867179" y="651860"/>
                    </a:cubicBezTo>
                    <a:cubicBezTo>
                      <a:pt x="1904148" y="670282"/>
                      <a:pt x="1939918" y="685674"/>
                      <a:pt x="1980314" y="695259"/>
                    </a:cubicBezTo>
                    <a:cubicBezTo>
                      <a:pt x="1998638" y="699607"/>
                      <a:pt x="2017430" y="703237"/>
                      <a:pt x="2036241" y="704578"/>
                    </a:cubicBezTo>
                    <a:cubicBezTo>
                      <a:pt x="2045114" y="705207"/>
                      <a:pt x="2053579" y="704890"/>
                      <a:pt x="2062137" y="707552"/>
                    </a:cubicBezTo>
                    <a:cubicBezTo>
                      <a:pt x="2067334" y="709169"/>
                      <a:pt x="2069015" y="709977"/>
                      <a:pt x="2074122" y="710127"/>
                    </a:cubicBezTo>
                    <a:cubicBezTo>
                      <a:pt x="2077098" y="710214"/>
                      <a:pt x="2081404" y="708495"/>
                      <a:pt x="2085070" y="708561"/>
                    </a:cubicBezTo>
                    <a:cubicBezTo>
                      <a:pt x="2092596" y="708699"/>
                      <a:pt x="2096442" y="708387"/>
                      <a:pt x="2103236" y="710879"/>
                    </a:cubicBezTo>
                    <a:cubicBezTo>
                      <a:pt x="2110921" y="713693"/>
                      <a:pt x="2117311" y="715388"/>
                      <a:pt x="2126064" y="715631"/>
                    </a:cubicBezTo>
                    <a:cubicBezTo>
                      <a:pt x="2136132" y="715912"/>
                      <a:pt x="2142059" y="712046"/>
                      <a:pt x="2151206" y="709663"/>
                    </a:cubicBezTo>
                    <a:cubicBezTo>
                      <a:pt x="2158577" y="707740"/>
                      <a:pt x="2165215" y="708657"/>
                      <a:pt x="2171812" y="704665"/>
                    </a:cubicBezTo>
                    <a:cubicBezTo>
                      <a:pt x="2201132" y="686928"/>
                      <a:pt x="2224692" y="659843"/>
                      <a:pt x="2240068" y="629093"/>
                    </a:cubicBezTo>
                    <a:cubicBezTo>
                      <a:pt x="2257723" y="593802"/>
                      <a:pt x="2271323" y="550783"/>
                      <a:pt x="2274089" y="511235"/>
                    </a:cubicBezTo>
                    <a:cubicBezTo>
                      <a:pt x="2275674" y="488597"/>
                      <a:pt x="2270680" y="466521"/>
                      <a:pt x="2262035" y="445739"/>
                    </a:cubicBezTo>
                    <a:cubicBezTo>
                      <a:pt x="2259595" y="439876"/>
                      <a:pt x="2244957" y="414905"/>
                      <a:pt x="2249467" y="410368"/>
                    </a:cubicBezTo>
                    <a:cubicBezTo>
                      <a:pt x="2254583" y="405215"/>
                      <a:pt x="2271323" y="417028"/>
                      <a:pt x="2276041" y="419594"/>
                    </a:cubicBezTo>
                    <a:cubicBezTo>
                      <a:pt x="2291014" y="427730"/>
                      <a:pt x="2318055" y="430339"/>
                      <a:pt x="2328551" y="444026"/>
                    </a:cubicBezTo>
                    <a:cubicBezTo>
                      <a:pt x="2331221" y="438897"/>
                      <a:pt x="2346086" y="446500"/>
                      <a:pt x="2350855" y="448641"/>
                    </a:cubicBezTo>
                    <a:cubicBezTo>
                      <a:pt x="2354800" y="450411"/>
                      <a:pt x="2355918" y="453612"/>
                      <a:pt x="2360879" y="453995"/>
                    </a:cubicBezTo>
                    <a:cubicBezTo>
                      <a:pt x="2365556" y="454355"/>
                      <a:pt x="2370382" y="450626"/>
                      <a:pt x="2374679" y="449438"/>
                    </a:cubicBezTo>
                    <a:cubicBezTo>
                      <a:pt x="2371539" y="458199"/>
                      <a:pt x="2382098" y="458610"/>
                      <a:pt x="2389334" y="459074"/>
                    </a:cubicBezTo>
                    <a:cubicBezTo>
                      <a:pt x="2394544" y="459409"/>
                      <a:pt x="2400144" y="458589"/>
                      <a:pt x="2404785" y="458259"/>
                    </a:cubicBezTo>
                    <a:cubicBezTo>
                      <a:pt x="2413666" y="457628"/>
                      <a:pt x="2413810" y="455633"/>
                      <a:pt x="2421923" y="451082"/>
                    </a:cubicBezTo>
                    <a:cubicBezTo>
                      <a:pt x="2421605" y="454414"/>
                      <a:pt x="2421967" y="457669"/>
                      <a:pt x="2423002" y="460850"/>
                    </a:cubicBezTo>
                    <a:cubicBezTo>
                      <a:pt x="2428214" y="453300"/>
                      <a:pt x="2438163" y="458544"/>
                      <a:pt x="2445205" y="455226"/>
                    </a:cubicBezTo>
                    <a:cubicBezTo>
                      <a:pt x="2440115" y="447500"/>
                      <a:pt x="2461852" y="445386"/>
                      <a:pt x="2466914" y="447009"/>
                    </a:cubicBezTo>
                    <a:cubicBezTo>
                      <a:pt x="2479656" y="451102"/>
                      <a:pt x="2471017" y="467357"/>
                      <a:pt x="2472145" y="476750"/>
                    </a:cubicBezTo>
                    <a:lnTo>
                      <a:pt x="2472145" y="476750"/>
                    </a:lnTo>
                    <a:close/>
                    <a:moveTo>
                      <a:pt x="1474346" y="1007723"/>
                    </a:moveTo>
                    <a:cubicBezTo>
                      <a:pt x="1482751" y="1005217"/>
                      <a:pt x="1491214" y="1002923"/>
                      <a:pt x="1499646" y="1000528"/>
                    </a:cubicBezTo>
                    <a:cubicBezTo>
                      <a:pt x="1493259" y="1006391"/>
                      <a:pt x="1486624" y="1016970"/>
                      <a:pt x="1477500" y="1018620"/>
                    </a:cubicBezTo>
                    <a:cubicBezTo>
                      <a:pt x="1466496" y="1020606"/>
                      <a:pt x="1462163" y="1011353"/>
                      <a:pt x="1474346" y="1007723"/>
                    </a:cubicBezTo>
                    <a:lnTo>
                      <a:pt x="1474346" y="1007723"/>
                    </a:lnTo>
                    <a:close/>
                    <a:moveTo>
                      <a:pt x="1059237" y="1011922"/>
                    </a:moveTo>
                    <a:cubicBezTo>
                      <a:pt x="1073393" y="1013617"/>
                      <a:pt x="1088808" y="1012320"/>
                      <a:pt x="1101215" y="1020678"/>
                    </a:cubicBezTo>
                    <a:cubicBezTo>
                      <a:pt x="1095168" y="1027634"/>
                      <a:pt x="1091242" y="1034917"/>
                      <a:pt x="1081153" y="1030928"/>
                    </a:cubicBezTo>
                    <a:cubicBezTo>
                      <a:pt x="1072678" y="1027577"/>
                      <a:pt x="1065702" y="1018025"/>
                      <a:pt x="1059237" y="1011922"/>
                    </a:cubicBezTo>
                    <a:lnTo>
                      <a:pt x="1059237" y="1011922"/>
                    </a:lnTo>
                    <a:close/>
                    <a:moveTo>
                      <a:pt x="1532160" y="1392825"/>
                    </a:moveTo>
                    <a:cubicBezTo>
                      <a:pt x="1522866" y="1384489"/>
                      <a:pt x="1524089" y="1380761"/>
                      <a:pt x="1528455" y="1369968"/>
                    </a:cubicBezTo>
                    <a:cubicBezTo>
                      <a:pt x="1530333" y="1365327"/>
                      <a:pt x="1533305" y="1350899"/>
                      <a:pt x="1540356" y="1355128"/>
                    </a:cubicBezTo>
                    <a:cubicBezTo>
                      <a:pt x="1542859" y="1356625"/>
                      <a:pt x="1545891" y="1372346"/>
                      <a:pt x="1546340" y="1375535"/>
                    </a:cubicBezTo>
                    <a:cubicBezTo>
                      <a:pt x="1547338" y="1382656"/>
                      <a:pt x="1542934" y="1402489"/>
                      <a:pt x="1532160" y="1392825"/>
                    </a:cubicBezTo>
                    <a:lnTo>
                      <a:pt x="1532160" y="1392825"/>
                    </a:lnTo>
                    <a:close/>
                    <a:moveTo>
                      <a:pt x="1584582" y="1344416"/>
                    </a:moveTo>
                    <a:cubicBezTo>
                      <a:pt x="1581299" y="1332348"/>
                      <a:pt x="1581413" y="1319209"/>
                      <a:pt x="1578186" y="1306847"/>
                    </a:cubicBezTo>
                    <a:cubicBezTo>
                      <a:pt x="1574780" y="1293791"/>
                      <a:pt x="1570591" y="1280693"/>
                      <a:pt x="1569386" y="1267200"/>
                    </a:cubicBezTo>
                    <a:cubicBezTo>
                      <a:pt x="1618498" y="1275875"/>
                      <a:pt x="1646392" y="1324620"/>
                      <a:pt x="1667665" y="1365297"/>
                    </a:cubicBezTo>
                    <a:cubicBezTo>
                      <a:pt x="1678968" y="1386908"/>
                      <a:pt x="1690050" y="1410813"/>
                      <a:pt x="1694314" y="1434976"/>
                    </a:cubicBezTo>
                    <a:cubicBezTo>
                      <a:pt x="1698473" y="1458522"/>
                      <a:pt x="1691255" y="1476399"/>
                      <a:pt x="1682870" y="1497384"/>
                    </a:cubicBezTo>
                    <a:cubicBezTo>
                      <a:pt x="1678597" y="1508096"/>
                      <a:pt x="1671531" y="1511812"/>
                      <a:pt x="1663284" y="1518891"/>
                    </a:cubicBezTo>
                    <a:cubicBezTo>
                      <a:pt x="1655976" y="1525161"/>
                      <a:pt x="1653236" y="1535744"/>
                      <a:pt x="1645623" y="1541380"/>
                    </a:cubicBezTo>
                    <a:cubicBezTo>
                      <a:pt x="1639998" y="1545542"/>
                      <a:pt x="1632684" y="1547704"/>
                      <a:pt x="1626802" y="1551908"/>
                    </a:cubicBezTo>
                    <a:cubicBezTo>
                      <a:pt x="1620989" y="1556059"/>
                      <a:pt x="1615176" y="1560176"/>
                      <a:pt x="1609178" y="1564054"/>
                    </a:cubicBezTo>
                    <a:cubicBezTo>
                      <a:pt x="1602318" y="1568486"/>
                      <a:pt x="1581769" y="1584641"/>
                      <a:pt x="1572511" y="1581194"/>
                    </a:cubicBezTo>
                    <a:cubicBezTo>
                      <a:pt x="1565579" y="1578613"/>
                      <a:pt x="1568668" y="1570133"/>
                      <a:pt x="1570415" y="1564815"/>
                    </a:cubicBezTo>
                    <a:cubicBezTo>
                      <a:pt x="1574090" y="1553606"/>
                      <a:pt x="1576673" y="1542811"/>
                      <a:pt x="1578943" y="1531126"/>
                    </a:cubicBezTo>
                    <a:cubicBezTo>
                      <a:pt x="1585004" y="1499948"/>
                      <a:pt x="1588287" y="1468964"/>
                      <a:pt x="1589857" y="1437249"/>
                    </a:cubicBezTo>
                    <a:cubicBezTo>
                      <a:pt x="1591391" y="1406283"/>
                      <a:pt x="1592821" y="1374646"/>
                      <a:pt x="1584582" y="1344416"/>
                    </a:cubicBezTo>
                    <a:lnTo>
                      <a:pt x="1584582" y="1344416"/>
                    </a:lnTo>
                    <a:close/>
                    <a:moveTo>
                      <a:pt x="1543508" y="1485047"/>
                    </a:moveTo>
                    <a:cubicBezTo>
                      <a:pt x="1544244" y="1486580"/>
                      <a:pt x="1547312" y="1499669"/>
                      <a:pt x="1540467" y="1496980"/>
                    </a:cubicBezTo>
                    <a:cubicBezTo>
                      <a:pt x="1535709" y="1495109"/>
                      <a:pt x="1542811" y="1487452"/>
                      <a:pt x="1543508" y="1485047"/>
                    </a:cubicBezTo>
                    <a:lnTo>
                      <a:pt x="1543508" y="1485047"/>
                    </a:lnTo>
                    <a:close/>
                    <a:moveTo>
                      <a:pt x="1572442" y="965351"/>
                    </a:moveTo>
                    <a:cubicBezTo>
                      <a:pt x="1578240" y="962956"/>
                      <a:pt x="1580558" y="970041"/>
                      <a:pt x="1585656" y="970253"/>
                    </a:cubicBezTo>
                    <a:cubicBezTo>
                      <a:pt x="1592420" y="970532"/>
                      <a:pt x="1593840" y="963010"/>
                      <a:pt x="1600939" y="962788"/>
                    </a:cubicBezTo>
                    <a:cubicBezTo>
                      <a:pt x="1618295" y="962243"/>
                      <a:pt x="1643443" y="979015"/>
                      <a:pt x="1657554" y="987768"/>
                    </a:cubicBezTo>
                    <a:cubicBezTo>
                      <a:pt x="1650644" y="996503"/>
                      <a:pt x="1647794" y="1005439"/>
                      <a:pt x="1651230" y="1016195"/>
                    </a:cubicBezTo>
                    <a:cubicBezTo>
                      <a:pt x="1654259" y="1025670"/>
                      <a:pt x="1665823" y="1036264"/>
                      <a:pt x="1665398" y="1046305"/>
                    </a:cubicBezTo>
                    <a:cubicBezTo>
                      <a:pt x="1664964" y="1056372"/>
                      <a:pt x="1652450" y="1062855"/>
                      <a:pt x="1648548" y="1071812"/>
                    </a:cubicBezTo>
                    <a:cubicBezTo>
                      <a:pt x="1644962" y="1080041"/>
                      <a:pt x="1643593" y="1096493"/>
                      <a:pt x="1654666" y="1100119"/>
                    </a:cubicBezTo>
                    <a:cubicBezTo>
                      <a:pt x="1673708" y="1106359"/>
                      <a:pt x="1678065" y="1070689"/>
                      <a:pt x="1692496" y="1070413"/>
                    </a:cubicBezTo>
                    <a:cubicBezTo>
                      <a:pt x="1698665" y="1070297"/>
                      <a:pt x="1706682" y="1081897"/>
                      <a:pt x="1711119" y="1085509"/>
                    </a:cubicBezTo>
                    <a:cubicBezTo>
                      <a:pt x="1721056" y="1093597"/>
                      <a:pt x="1732264" y="1099505"/>
                      <a:pt x="1743818" y="1104877"/>
                    </a:cubicBezTo>
                    <a:cubicBezTo>
                      <a:pt x="1751620" y="1108500"/>
                      <a:pt x="1762480" y="1115642"/>
                      <a:pt x="1768264" y="1105901"/>
                    </a:cubicBezTo>
                    <a:cubicBezTo>
                      <a:pt x="1772899" y="1098098"/>
                      <a:pt x="1769113" y="1085733"/>
                      <a:pt x="1764607" y="1079020"/>
                    </a:cubicBezTo>
                    <a:cubicBezTo>
                      <a:pt x="1759439" y="1071318"/>
                      <a:pt x="1713123" y="1036063"/>
                      <a:pt x="1716047" y="1032958"/>
                    </a:cubicBezTo>
                    <a:cubicBezTo>
                      <a:pt x="1717605" y="1031302"/>
                      <a:pt x="1729139" y="1035869"/>
                      <a:pt x="1730774" y="1037255"/>
                    </a:cubicBezTo>
                    <a:cubicBezTo>
                      <a:pt x="1734464" y="1040381"/>
                      <a:pt x="1735822" y="1045469"/>
                      <a:pt x="1739524" y="1048799"/>
                    </a:cubicBezTo>
                    <a:cubicBezTo>
                      <a:pt x="1745173" y="1053881"/>
                      <a:pt x="1752472" y="1055893"/>
                      <a:pt x="1759457" y="1058244"/>
                    </a:cubicBezTo>
                    <a:cubicBezTo>
                      <a:pt x="1774035" y="1063143"/>
                      <a:pt x="1783263" y="1080376"/>
                      <a:pt x="1797392" y="1088401"/>
                    </a:cubicBezTo>
                    <a:cubicBezTo>
                      <a:pt x="1805544" y="1093031"/>
                      <a:pt x="1810519" y="1101916"/>
                      <a:pt x="1817415" y="1108800"/>
                    </a:cubicBezTo>
                    <a:cubicBezTo>
                      <a:pt x="1826440" y="1117810"/>
                      <a:pt x="1835638" y="1127252"/>
                      <a:pt x="1834280" y="1140521"/>
                    </a:cubicBezTo>
                    <a:cubicBezTo>
                      <a:pt x="1833338" y="1149714"/>
                      <a:pt x="1831972" y="1171130"/>
                      <a:pt x="1826775" y="1178886"/>
                    </a:cubicBezTo>
                    <a:cubicBezTo>
                      <a:pt x="1821129" y="1187307"/>
                      <a:pt x="1811740" y="1184079"/>
                      <a:pt x="1803163" y="1186067"/>
                    </a:cubicBezTo>
                    <a:cubicBezTo>
                      <a:pt x="1793517" y="1188304"/>
                      <a:pt x="1785799" y="1195832"/>
                      <a:pt x="1787719" y="1206585"/>
                    </a:cubicBezTo>
                    <a:cubicBezTo>
                      <a:pt x="1789713" y="1217764"/>
                      <a:pt x="1798654" y="1218563"/>
                      <a:pt x="1807996" y="1218845"/>
                    </a:cubicBezTo>
                    <a:cubicBezTo>
                      <a:pt x="1834337" y="1219641"/>
                      <a:pt x="1824637" y="1236369"/>
                      <a:pt x="1833823" y="1254743"/>
                    </a:cubicBezTo>
                    <a:cubicBezTo>
                      <a:pt x="1838814" y="1264721"/>
                      <a:pt x="1847139" y="1268637"/>
                      <a:pt x="1852868" y="1256959"/>
                    </a:cubicBezTo>
                    <a:cubicBezTo>
                      <a:pt x="1857479" y="1247562"/>
                      <a:pt x="1849241" y="1232748"/>
                      <a:pt x="1854247" y="1224726"/>
                    </a:cubicBezTo>
                    <a:cubicBezTo>
                      <a:pt x="1860344" y="1214949"/>
                      <a:pt x="1892980" y="1217608"/>
                      <a:pt x="1899786" y="1225202"/>
                    </a:cubicBezTo>
                    <a:cubicBezTo>
                      <a:pt x="1904944" y="1230964"/>
                      <a:pt x="1907680" y="1238881"/>
                      <a:pt x="1912823" y="1244906"/>
                    </a:cubicBezTo>
                    <a:cubicBezTo>
                      <a:pt x="1920634" y="1254051"/>
                      <a:pt x="1923842" y="1266874"/>
                      <a:pt x="1928528" y="1278085"/>
                    </a:cubicBezTo>
                    <a:cubicBezTo>
                      <a:pt x="1933504" y="1289994"/>
                      <a:pt x="1937843" y="1302071"/>
                      <a:pt x="1941653" y="1314405"/>
                    </a:cubicBezTo>
                    <a:cubicBezTo>
                      <a:pt x="1944329" y="1323071"/>
                      <a:pt x="1950109" y="1336792"/>
                      <a:pt x="1936270" y="1329393"/>
                    </a:cubicBezTo>
                    <a:cubicBezTo>
                      <a:pt x="1926605" y="1324224"/>
                      <a:pt x="1919384" y="1312567"/>
                      <a:pt x="1907139" y="1312198"/>
                    </a:cubicBezTo>
                    <a:cubicBezTo>
                      <a:pt x="1895022" y="1311833"/>
                      <a:pt x="1888120" y="1324416"/>
                      <a:pt x="1891661" y="1335358"/>
                    </a:cubicBezTo>
                    <a:cubicBezTo>
                      <a:pt x="1895082" y="1345946"/>
                      <a:pt x="1910700" y="1350612"/>
                      <a:pt x="1912509" y="1361347"/>
                    </a:cubicBezTo>
                    <a:cubicBezTo>
                      <a:pt x="1914495" y="1373095"/>
                      <a:pt x="1894379" y="1385076"/>
                      <a:pt x="1888273" y="1393712"/>
                    </a:cubicBezTo>
                    <a:cubicBezTo>
                      <a:pt x="1874207" y="1413595"/>
                      <a:pt x="1885970" y="1435982"/>
                      <a:pt x="1909022" y="1419102"/>
                    </a:cubicBezTo>
                    <a:cubicBezTo>
                      <a:pt x="1917195" y="1413119"/>
                      <a:pt x="1925753" y="1401051"/>
                      <a:pt x="1934969" y="1397272"/>
                    </a:cubicBezTo>
                    <a:cubicBezTo>
                      <a:pt x="1949553" y="1391289"/>
                      <a:pt x="1949466" y="1413454"/>
                      <a:pt x="1956451" y="1421611"/>
                    </a:cubicBezTo>
                    <a:cubicBezTo>
                      <a:pt x="1960213" y="1425998"/>
                      <a:pt x="1961571" y="1421540"/>
                      <a:pt x="1959343" y="1428098"/>
                    </a:cubicBezTo>
                    <a:cubicBezTo>
                      <a:pt x="1958521" y="1430514"/>
                      <a:pt x="1954358" y="1431272"/>
                      <a:pt x="1953889" y="1434278"/>
                    </a:cubicBezTo>
                    <a:cubicBezTo>
                      <a:pt x="1953551" y="1436479"/>
                      <a:pt x="1955525" y="1437647"/>
                      <a:pt x="1955593" y="1439351"/>
                    </a:cubicBezTo>
                    <a:cubicBezTo>
                      <a:pt x="1955824" y="1445130"/>
                      <a:pt x="1955835" y="1445981"/>
                      <a:pt x="1954535" y="1452263"/>
                    </a:cubicBezTo>
                    <a:cubicBezTo>
                      <a:pt x="1953099" y="1459225"/>
                      <a:pt x="1953620" y="1467880"/>
                      <a:pt x="1953189" y="1474959"/>
                    </a:cubicBezTo>
                    <a:cubicBezTo>
                      <a:pt x="1952193" y="1491132"/>
                      <a:pt x="1951981" y="1506578"/>
                      <a:pt x="1950283" y="1522745"/>
                    </a:cubicBezTo>
                    <a:cubicBezTo>
                      <a:pt x="1949341" y="1531740"/>
                      <a:pt x="1947364" y="1550073"/>
                      <a:pt x="1957986" y="1554457"/>
                    </a:cubicBezTo>
                    <a:cubicBezTo>
                      <a:pt x="1954206" y="1560383"/>
                      <a:pt x="1949170" y="1576864"/>
                      <a:pt x="1941739" y="1575625"/>
                    </a:cubicBezTo>
                    <a:cubicBezTo>
                      <a:pt x="1942343" y="1579527"/>
                      <a:pt x="1942006" y="1584509"/>
                      <a:pt x="1945794" y="1587061"/>
                    </a:cubicBezTo>
                    <a:cubicBezTo>
                      <a:pt x="1946700" y="1584680"/>
                      <a:pt x="1947606" y="1582302"/>
                      <a:pt x="1948509" y="1579922"/>
                    </a:cubicBezTo>
                    <a:cubicBezTo>
                      <a:pt x="1950591" y="1585360"/>
                      <a:pt x="1948760" y="1585986"/>
                      <a:pt x="1948638" y="1589690"/>
                    </a:cubicBezTo>
                    <a:cubicBezTo>
                      <a:pt x="1948790" y="1585105"/>
                      <a:pt x="1944455" y="1596080"/>
                      <a:pt x="1946799" y="1594724"/>
                    </a:cubicBezTo>
                    <a:cubicBezTo>
                      <a:pt x="1944804" y="1596392"/>
                      <a:pt x="1942176" y="1597344"/>
                      <a:pt x="1939177" y="1599503"/>
                    </a:cubicBezTo>
                    <a:cubicBezTo>
                      <a:pt x="1934990" y="1602515"/>
                      <a:pt x="1932783" y="1606678"/>
                      <a:pt x="1929533" y="1610753"/>
                    </a:cubicBezTo>
                    <a:cubicBezTo>
                      <a:pt x="1923651" y="1618120"/>
                      <a:pt x="1923992" y="1625558"/>
                      <a:pt x="1918843" y="1633242"/>
                    </a:cubicBezTo>
                    <a:cubicBezTo>
                      <a:pt x="1911537" y="1644139"/>
                      <a:pt x="1902163" y="1654895"/>
                      <a:pt x="1894469" y="1665783"/>
                    </a:cubicBezTo>
                    <a:cubicBezTo>
                      <a:pt x="1888204" y="1674647"/>
                      <a:pt x="1876264" y="1679759"/>
                      <a:pt x="1871243" y="1689287"/>
                    </a:cubicBezTo>
                    <a:cubicBezTo>
                      <a:pt x="1868050" y="1695348"/>
                      <a:pt x="1866779" y="1702394"/>
                      <a:pt x="1861330" y="1706655"/>
                    </a:cubicBezTo>
                    <a:cubicBezTo>
                      <a:pt x="1853529" y="1712758"/>
                      <a:pt x="1843099" y="1718510"/>
                      <a:pt x="1834624" y="1724814"/>
                    </a:cubicBezTo>
                    <a:cubicBezTo>
                      <a:pt x="1829296" y="1728775"/>
                      <a:pt x="1825241" y="1734273"/>
                      <a:pt x="1819924" y="1738118"/>
                    </a:cubicBezTo>
                    <a:cubicBezTo>
                      <a:pt x="1817230" y="1740068"/>
                      <a:pt x="1809123" y="1742041"/>
                      <a:pt x="1809111" y="1746009"/>
                    </a:cubicBezTo>
                    <a:cubicBezTo>
                      <a:pt x="1798908" y="1743152"/>
                      <a:pt x="1791684" y="1732728"/>
                      <a:pt x="1783661" y="1726386"/>
                    </a:cubicBezTo>
                    <a:cubicBezTo>
                      <a:pt x="1778299" y="1722146"/>
                      <a:pt x="1765531" y="1716639"/>
                      <a:pt x="1766302" y="1708143"/>
                    </a:cubicBezTo>
                    <a:cubicBezTo>
                      <a:pt x="1766936" y="1701193"/>
                      <a:pt x="1776816" y="1692569"/>
                      <a:pt x="1779092" y="1685280"/>
                    </a:cubicBezTo>
                    <a:cubicBezTo>
                      <a:pt x="1781023" y="1679106"/>
                      <a:pt x="1783712" y="1667586"/>
                      <a:pt x="1778374" y="1662310"/>
                    </a:cubicBezTo>
                    <a:cubicBezTo>
                      <a:pt x="1767169" y="1651245"/>
                      <a:pt x="1754467" y="1674994"/>
                      <a:pt x="1748453" y="1681316"/>
                    </a:cubicBezTo>
                    <a:cubicBezTo>
                      <a:pt x="1736047" y="1694357"/>
                      <a:pt x="1730774" y="1681208"/>
                      <a:pt x="1720575" y="1671739"/>
                    </a:cubicBezTo>
                    <a:cubicBezTo>
                      <a:pt x="1704281" y="1656614"/>
                      <a:pt x="1694039" y="1672305"/>
                      <a:pt x="1699774" y="1691138"/>
                    </a:cubicBezTo>
                    <a:cubicBezTo>
                      <a:pt x="1702681" y="1700672"/>
                      <a:pt x="1713742" y="1709174"/>
                      <a:pt x="1714457" y="1718909"/>
                    </a:cubicBezTo>
                    <a:cubicBezTo>
                      <a:pt x="1715246" y="1729608"/>
                      <a:pt x="1703656" y="1734983"/>
                      <a:pt x="1699068" y="1743532"/>
                    </a:cubicBezTo>
                    <a:cubicBezTo>
                      <a:pt x="1694736" y="1751594"/>
                      <a:pt x="1692735" y="1765755"/>
                      <a:pt x="1700878" y="1772426"/>
                    </a:cubicBezTo>
                    <a:cubicBezTo>
                      <a:pt x="1709857" y="1779787"/>
                      <a:pt x="1717665" y="1771079"/>
                      <a:pt x="1723538" y="1764287"/>
                    </a:cubicBezTo>
                    <a:cubicBezTo>
                      <a:pt x="1728098" y="1759011"/>
                      <a:pt x="1733167" y="1747401"/>
                      <a:pt x="1740577" y="1746742"/>
                    </a:cubicBezTo>
                    <a:cubicBezTo>
                      <a:pt x="1749856" y="1745919"/>
                      <a:pt x="1765076" y="1762775"/>
                      <a:pt x="1772136" y="1767977"/>
                    </a:cubicBezTo>
                    <a:cubicBezTo>
                      <a:pt x="1761410" y="1771082"/>
                      <a:pt x="1754954" y="1780065"/>
                      <a:pt x="1745884" y="1785818"/>
                    </a:cubicBezTo>
                    <a:cubicBezTo>
                      <a:pt x="1734180" y="1793244"/>
                      <a:pt x="1717845" y="1795002"/>
                      <a:pt x="1704747" y="1800099"/>
                    </a:cubicBezTo>
                    <a:cubicBezTo>
                      <a:pt x="1692409" y="1804902"/>
                      <a:pt x="1681309" y="1808813"/>
                      <a:pt x="1669560" y="1814772"/>
                    </a:cubicBezTo>
                    <a:cubicBezTo>
                      <a:pt x="1655620" y="1821839"/>
                      <a:pt x="1638566" y="1823605"/>
                      <a:pt x="1623803" y="1828753"/>
                    </a:cubicBezTo>
                    <a:cubicBezTo>
                      <a:pt x="1610625" y="1833350"/>
                      <a:pt x="1598122" y="1839797"/>
                      <a:pt x="1584660" y="1843591"/>
                    </a:cubicBezTo>
                    <a:cubicBezTo>
                      <a:pt x="1569488" y="1847870"/>
                      <a:pt x="1553741" y="1850442"/>
                      <a:pt x="1538439" y="1854308"/>
                    </a:cubicBezTo>
                    <a:cubicBezTo>
                      <a:pt x="1525360" y="1857611"/>
                      <a:pt x="1510014" y="1860788"/>
                      <a:pt x="1496534" y="1860812"/>
                    </a:cubicBezTo>
                    <a:cubicBezTo>
                      <a:pt x="1482895" y="1860836"/>
                      <a:pt x="1483179" y="1852391"/>
                      <a:pt x="1478819" y="1841141"/>
                    </a:cubicBezTo>
                    <a:cubicBezTo>
                      <a:pt x="1473637" y="1827777"/>
                      <a:pt x="1465058" y="1816047"/>
                      <a:pt x="1459582" y="1803006"/>
                    </a:cubicBezTo>
                    <a:cubicBezTo>
                      <a:pt x="1454376" y="1790606"/>
                      <a:pt x="1462241" y="1785896"/>
                      <a:pt x="1469782" y="1776406"/>
                    </a:cubicBezTo>
                    <a:cubicBezTo>
                      <a:pt x="1476887" y="1767462"/>
                      <a:pt x="1475006" y="1766063"/>
                      <a:pt x="1484169" y="1772342"/>
                    </a:cubicBezTo>
                    <a:cubicBezTo>
                      <a:pt x="1496231" y="1780607"/>
                      <a:pt x="1504198" y="1775017"/>
                      <a:pt x="1513581" y="1765512"/>
                    </a:cubicBezTo>
                    <a:cubicBezTo>
                      <a:pt x="1521930" y="1757065"/>
                      <a:pt x="1524995" y="1750039"/>
                      <a:pt x="1537007" y="1755927"/>
                    </a:cubicBezTo>
                    <a:cubicBezTo>
                      <a:pt x="1549028" y="1761811"/>
                      <a:pt x="1560481" y="1771390"/>
                      <a:pt x="1573393" y="1775229"/>
                    </a:cubicBezTo>
                    <a:cubicBezTo>
                      <a:pt x="1583569" y="1778254"/>
                      <a:pt x="1591149" y="1776056"/>
                      <a:pt x="1592854" y="1764925"/>
                    </a:cubicBezTo>
                    <a:cubicBezTo>
                      <a:pt x="1594693" y="1752902"/>
                      <a:pt x="1587836" y="1744365"/>
                      <a:pt x="1579194" y="1737223"/>
                    </a:cubicBezTo>
                    <a:cubicBezTo>
                      <a:pt x="1572615" y="1731794"/>
                      <a:pt x="1558244" y="1725347"/>
                      <a:pt x="1555840" y="1716531"/>
                    </a:cubicBezTo>
                    <a:cubicBezTo>
                      <a:pt x="1553307" y="1707245"/>
                      <a:pt x="1566650" y="1693695"/>
                      <a:pt x="1568076" y="1683310"/>
                    </a:cubicBezTo>
                    <a:cubicBezTo>
                      <a:pt x="1569873" y="1670200"/>
                      <a:pt x="1564228" y="1660564"/>
                      <a:pt x="1551791" y="1669637"/>
                    </a:cubicBezTo>
                    <a:cubicBezTo>
                      <a:pt x="1542766" y="1676219"/>
                      <a:pt x="1536762" y="1690497"/>
                      <a:pt x="1524235" y="1691383"/>
                    </a:cubicBezTo>
                    <a:cubicBezTo>
                      <a:pt x="1527713" y="1676788"/>
                      <a:pt x="1535261" y="1663819"/>
                      <a:pt x="1541735" y="1650442"/>
                    </a:cubicBezTo>
                    <a:cubicBezTo>
                      <a:pt x="1547159" y="1639249"/>
                      <a:pt x="1551812" y="1626537"/>
                      <a:pt x="1566378" y="1625289"/>
                    </a:cubicBezTo>
                    <a:cubicBezTo>
                      <a:pt x="1571102" y="1624884"/>
                      <a:pt x="1574173" y="1625378"/>
                      <a:pt x="1578677" y="1624567"/>
                    </a:cubicBezTo>
                    <a:cubicBezTo>
                      <a:pt x="1584627" y="1623495"/>
                      <a:pt x="1592698" y="1622644"/>
                      <a:pt x="1599058" y="1621039"/>
                    </a:cubicBezTo>
                    <a:cubicBezTo>
                      <a:pt x="1614022" y="1617257"/>
                      <a:pt x="1627236" y="1605705"/>
                      <a:pt x="1641012" y="1599081"/>
                    </a:cubicBezTo>
                    <a:cubicBezTo>
                      <a:pt x="1644173" y="1607582"/>
                      <a:pt x="1649762" y="1631796"/>
                      <a:pt x="1662626" y="1617659"/>
                    </a:cubicBezTo>
                    <a:cubicBezTo>
                      <a:pt x="1672141" y="1607202"/>
                      <a:pt x="1661600" y="1589205"/>
                      <a:pt x="1670365" y="1577574"/>
                    </a:cubicBezTo>
                    <a:cubicBezTo>
                      <a:pt x="1688447" y="1553573"/>
                      <a:pt x="1727832" y="1571196"/>
                      <a:pt x="1751587" y="1558820"/>
                    </a:cubicBezTo>
                    <a:cubicBezTo>
                      <a:pt x="1761927" y="1553432"/>
                      <a:pt x="1770348" y="1536253"/>
                      <a:pt x="1755764" y="1531073"/>
                    </a:cubicBezTo>
                    <a:cubicBezTo>
                      <a:pt x="1747245" y="1528045"/>
                      <a:pt x="1722641" y="1539218"/>
                      <a:pt x="1717516" y="1530983"/>
                    </a:cubicBezTo>
                    <a:cubicBezTo>
                      <a:pt x="1713862" y="1525107"/>
                      <a:pt x="1729175" y="1502158"/>
                      <a:pt x="1731026" y="1495851"/>
                    </a:cubicBezTo>
                    <a:cubicBezTo>
                      <a:pt x="1736785" y="1476219"/>
                      <a:pt x="1735849" y="1455839"/>
                      <a:pt x="1735849" y="1435617"/>
                    </a:cubicBezTo>
                    <a:cubicBezTo>
                      <a:pt x="1747410" y="1440348"/>
                      <a:pt x="1762038" y="1451419"/>
                      <a:pt x="1774496" y="1452934"/>
                    </a:cubicBezTo>
                    <a:cubicBezTo>
                      <a:pt x="1787303" y="1454491"/>
                      <a:pt x="1789555" y="1439450"/>
                      <a:pt x="1786200" y="1429571"/>
                    </a:cubicBezTo>
                    <a:cubicBezTo>
                      <a:pt x="1781574" y="1415961"/>
                      <a:pt x="1766159" y="1404806"/>
                      <a:pt x="1755594" y="1396038"/>
                    </a:cubicBezTo>
                    <a:cubicBezTo>
                      <a:pt x="1750935" y="1392176"/>
                      <a:pt x="1738741" y="1385953"/>
                      <a:pt x="1736187" y="1380078"/>
                    </a:cubicBezTo>
                    <a:cubicBezTo>
                      <a:pt x="1733549" y="1374011"/>
                      <a:pt x="1737326" y="1371073"/>
                      <a:pt x="1740287" y="1365800"/>
                    </a:cubicBezTo>
                    <a:cubicBezTo>
                      <a:pt x="1744910" y="1357559"/>
                      <a:pt x="1756111" y="1336262"/>
                      <a:pt x="1743923" y="1328542"/>
                    </a:cubicBezTo>
                    <a:cubicBezTo>
                      <a:pt x="1732709" y="1321439"/>
                      <a:pt x="1726418" y="1341347"/>
                      <a:pt x="1719274" y="1345605"/>
                    </a:cubicBezTo>
                    <a:cubicBezTo>
                      <a:pt x="1707151" y="1352831"/>
                      <a:pt x="1702998" y="1336277"/>
                      <a:pt x="1698177" y="1327851"/>
                    </a:cubicBezTo>
                    <a:cubicBezTo>
                      <a:pt x="1689431" y="1312558"/>
                      <a:pt x="1677305" y="1298906"/>
                      <a:pt x="1666424" y="1285143"/>
                    </a:cubicBezTo>
                    <a:cubicBezTo>
                      <a:pt x="1656514" y="1272617"/>
                      <a:pt x="1650411" y="1264140"/>
                      <a:pt x="1648963" y="1248176"/>
                    </a:cubicBezTo>
                    <a:cubicBezTo>
                      <a:pt x="1647869" y="1236084"/>
                      <a:pt x="1645396" y="1226726"/>
                      <a:pt x="1659651" y="1223977"/>
                    </a:cubicBezTo>
                    <a:cubicBezTo>
                      <a:pt x="1684925" y="1219108"/>
                      <a:pt x="1721926" y="1231107"/>
                      <a:pt x="1742455" y="1210541"/>
                    </a:cubicBezTo>
                    <a:cubicBezTo>
                      <a:pt x="1753223" y="1199758"/>
                      <a:pt x="1745532" y="1188609"/>
                      <a:pt x="1731935" y="1189163"/>
                    </a:cubicBezTo>
                    <a:cubicBezTo>
                      <a:pt x="1714077" y="1189894"/>
                      <a:pt x="1697098" y="1190774"/>
                      <a:pt x="1679123" y="1189325"/>
                    </a:cubicBezTo>
                    <a:cubicBezTo>
                      <a:pt x="1669569" y="1188555"/>
                      <a:pt x="1649594" y="1190876"/>
                      <a:pt x="1644771" y="1181027"/>
                    </a:cubicBezTo>
                    <a:cubicBezTo>
                      <a:pt x="1638560" y="1168346"/>
                      <a:pt x="1649089" y="1147971"/>
                      <a:pt x="1637657" y="1136858"/>
                    </a:cubicBezTo>
                    <a:cubicBezTo>
                      <a:pt x="1623061" y="1122664"/>
                      <a:pt x="1619485" y="1154739"/>
                      <a:pt x="1619001" y="1163593"/>
                    </a:cubicBezTo>
                    <a:cubicBezTo>
                      <a:pt x="1618645" y="1170046"/>
                      <a:pt x="1620298" y="1179868"/>
                      <a:pt x="1616285" y="1185450"/>
                    </a:cubicBezTo>
                    <a:cubicBezTo>
                      <a:pt x="1612539" y="1190655"/>
                      <a:pt x="1605691" y="1190580"/>
                      <a:pt x="1600153" y="1192463"/>
                    </a:cubicBezTo>
                    <a:cubicBezTo>
                      <a:pt x="1586203" y="1197204"/>
                      <a:pt x="1578994" y="1214350"/>
                      <a:pt x="1597504" y="1217976"/>
                    </a:cubicBezTo>
                    <a:cubicBezTo>
                      <a:pt x="1603729" y="1219198"/>
                      <a:pt x="1612413" y="1217422"/>
                      <a:pt x="1617586" y="1222040"/>
                    </a:cubicBezTo>
                    <a:cubicBezTo>
                      <a:pt x="1623005" y="1226870"/>
                      <a:pt x="1620935" y="1235458"/>
                      <a:pt x="1621444" y="1241971"/>
                    </a:cubicBezTo>
                    <a:cubicBezTo>
                      <a:pt x="1608478" y="1226939"/>
                      <a:pt x="1581526" y="1233602"/>
                      <a:pt x="1563967" y="1228020"/>
                    </a:cubicBezTo>
                    <a:cubicBezTo>
                      <a:pt x="1554721" y="1225079"/>
                      <a:pt x="1553158" y="1221163"/>
                      <a:pt x="1549267" y="1212206"/>
                    </a:cubicBezTo>
                    <a:cubicBezTo>
                      <a:pt x="1544560" y="1201366"/>
                      <a:pt x="1533831" y="1187660"/>
                      <a:pt x="1533419" y="1175673"/>
                    </a:cubicBezTo>
                    <a:cubicBezTo>
                      <a:pt x="1533072" y="1165498"/>
                      <a:pt x="1541546" y="1157841"/>
                      <a:pt x="1545499" y="1149067"/>
                    </a:cubicBezTo>
                    <a:cubicBezTo>
                      <a:pt x="1548893" y="1141542"/>
                      <a:pt x="1551964" y="1129291"/>
                      <a:pt x="1551462" y="1120844"/>
                    </a:cubicBezTo>
                    <a:cubicBezTo>
                      <a:pt x="1550251" y="1100472"/>
                      <a:pt x="1513506" y="1121269"/>
                      <a:pt x="1505935" y="1129064"/>
                    </a:cubicBezTo>
                    <a:cubicBezTo>
                      <a:pt x="1492198" y="1143210"/>
                      <a:pt x="1475264" y="1161506"/>
                      <a:pt x="1482709" y="1181542"/>
                    </a:cubicBezTo>
                    <a:cubicBezTo>
                      <a:pt x="1489351" y="1199423"/>
                      <a:pt x="1492876" y="1209559"/>
                      <a:pt x="1469830" y="1208154"/>
                    </a:cubicBezTo>
                    <a:cubicBezTo>
                      <a:pt x="1461395" y="1207639"/>
                      <a:pt x="1443677" y="1209310"/>
                      <a:pt x="1437131" y="1205747"/>
                    </a:cubicBezTo>
                    <a:cubicBezTo>
                      <a:pt x="1432272" y="1203103"/>
                      <a:pt x="1434099" y="1198362"/>
                      <a:pt x="1433938" y="1191490"/>
                    </a:cubicBezTo>
                    <a:cubicBezTo>
                      <a:pt x="1433803" y="1185540"/>
                      <a:pt x="1434252" y="1176521"/>
                      <a:pt x="1430433" y="1171319"/>
                    </a:cubicBezTo>
                    <a:cubicBezTo>
                      <a:pt x="1416992" y="1153026"/>
                      <a:pt x="1413846" y="1198545"/>
                      <a:pt x="1406299" y="1203477"/>
                    </a:cubicBezTo>
                    <a:cubicBezTo>
                      <a:pt x="1394508" y="1211188"/>
                      <a:pt x="1369542" y="1203106"/>
                      <a:pt x="1371468" y="1225993"/>
                    </a:cubicBezTo>
                    <a:cubicBezTo>
                      <a:pt x="1373154" y="1246017"/>
                      <a:pt x="1400213" y="1237839"/>
                      <a:pt x="1407701" y="1255066"/>
                    </a:cubicBezTo>
                    <a:cubicBezTo>
                      <a:pt x="1411304" y="1263367"/>
                      <a:pt x="1410539" y="1273027"/>
                      <a:pt x="1415078" y="1281035"/>
                    </a:cubicBezTo>
                    <a:cubicBezTo>
                      <a:pt x="1421549" y="1292450"/>
                      <a:pt x="1429512" y="1291842"/>
                      <a:pt x="1433803" y="1279942"/>
                    </a:cubicBezTo>
                    <a:cubicBezTo>
                      <a:pt x="1436814" y="1271584"/>
                      <a:pt x="1432798" y="1262993"/>
                      <a:pt x="1435116" y="1255105"/>
                    </a:cubicBezTo>
                    <a:cubicBezTo>
                      <a:pt x="1438462" y="1243702"/>
                      <a:pt x="1454394" y="1244759"/>
                      <a:pt x="1464197" y="1243469"/>
                    </a:cubicBezTo>
                    <a:cubicBezTo>
                      <a:pt x="1476110" y="1241903"/>
                      <a:pt x="1486495" y="1238902"/>
                      <a:pt x="1497825" y="1235237"/>
                    </a:cubicBezTo>
                    <a:cubicBezTo>
                      <a:pt x="1511808" y="1230712"/>
                      <a:pt x="1511048" y="1238138"/>
                      <a:pt x="1513324" y="1248895"/>
                    </a:cubicBezTo>
                    <a:cubicBezTo>
                      <a:pt x="1515964" y="1261370"/>
                      <a:pt x="1520001" y="1273399"/>
                      <a:pt x="1522477" y="1286062"/>
                    </a:cubicBezTo>
                    <a:cubicBezTo>
                      <a:pt x="1524783" y="1297864"/>
                      <a:pt x="1530904" y="1310572"/>
                      <a:pt x="1531903" y="1322383"/>
                    </a:cubicBezTo>
                    <a:cubicBezTo>
                      <a:pt x="1532662" y="1331411"/>
                      <a:pt x="1529603" y="1330588"/>
                      <a:pt x="1522127" y="1335798"/>
                    </a:cubicBezTo>
                    <a:cubicBezTo>
                      <a:pt x="1513955" y="1341494"/>
                      <a:pt x="1504960" y="1356295"/>
                      <a:pt x="1495478" y="1358730"/>
                    </a:cubicBezTo>
                    <a:cubicBezTo>
                      <a:pt x="1481214" y="1362392"/>
                      <a:pt x="1466837" y="1329779"/>
                      <a:pt x="1453859" y="1346467"/>
                    </a:cubicBezTo>
                    <a:cubicBezTo>
                      <a:pt x="1448285" y="1353630"/>
                      <a:pt x="1450441" y="1368884"/>
                      <a:pt x="1454406" y="1376287"/>
                    </a:cubicBezTo>
                    <a:cubicBezTo>
                      <a:pt x="1459639" y="1386067"/>
                      <a:pt x="1469265" y="1388555"/>
                      <a:pt x="1461200" y="1399758"/>
                    </a:cubicBezTo>
                    <a:cubicBezTo>
                      <a:pt x="1455136" y="1408172"/>
                      <a:pt x="1447517" y="1414691"/>
                      <a:pt x="1446948" y="1426016"/>
                    </a:cubicBezTo>
                    <a:cubicBezTo>
                      <a:pt x="1446416" y="1436530"/>
                      <a:pt x="1453563" y="1446475"/>
                      <a:pt x="1464741" y="1443388"/>
                    </a:cubicBezTo>
                    <a:cubicBezTo>
                      <a:pt x="1473768" y="1440896"/>
                      <a:pt x="1479106" y="1431646"/>
                      <a:pt x="1485945" y="1426028"/>
                    </a:cubicBezTo>
                    <a:cubicBezTo>
                      <a:pt x="1497748" y="1416335"/>
                      <a:pt x="1507439" y="1425316"/>
                      <a:pt x="1519520" y="1430802"/>
                    </a:cubicBezTo>
                    <a:cubicBezTo>
                      <a:pt x="1529029" y="1435123"/>
                      <a:pt x="1546507" y="1437941"/>
                      <a:pt x="1551277" y="1448098"/>
                    </a:cubicBezTo>
                    <a:cubicBezTo>
                      <a:pt x="1557332" y="1460989"/>
                      <a:pt x="1549569" y="1465972"/>
                      <a:pt x="1538317" y="1462307"/>
                    </a:cubicBezTo>
                    <a:cubicBezTo>
                      <a:pt x="1542700" y="1476719"/>
                      <a:pt x="1536932" y="1485092"/>
                      <a:pt x="1535350" y="1499990"/>
                    </a:cubicBezTo>
                    <a:cubicBezTo>
                      <a:pt x="1534068" y="1512049"/>
                      <a:pt x="1531296" y="1523077"/>
                      <a:pt x="1529531" y="1534738"/>
                    </a:cubicBezTo>
                    <a:cubicBezTo>
                      <a:pt x="1527184" y="1550303"/>
                      <a:pt x="1526936" y="1548614"/>
                      <a:pt x="1510920" y="1549144"/>
                    </a:cubicBezTo>
                    <a:cubicBezTo>
                      <a:pt x="1497311" y="1549594"/>
                      <a:pt x="1484082" y="1549228"/>
                      <a:pt x="1470491" y="1548632"/>
                    </a:cubicBezTo>
                    <a:cubicBezTo>
                      <a:pt x="1458518" y="1548105"/>
                      <a:pt x="1450372" y="1549189"/>
                      <a:pt x="1449834" y="1534738"/>
                    </a:cubicBezTo>
                    <a:cubicBezTo>
                      <a:pt x="1449595" y="1528360"/>
                      <a:pt x="1453617" y="1506736"/>
                      <a:pt x="1441049" y="1509332"/>
                    </a:cubicBezTo>
                    <a:cubicBezTo>
                      <a:pt x="1429982" y="1511617"/>
                      <a:pt x="1433169" y="1531375"/>
                      <a:pt x="1429467" y="1538798"/>
                    </a:cubicBezTo>
                    <a:cubicBezTo>
                      <a:pt x="1424112" y="1549546"/>
                      <a:pt x="1415054" y="1546261"/>
                      <a:pt x="1404977" y="1548914"/>
                    </a:cubicBezTo>
                    <a:cubicBezTo>
                      <a:pt x="1394723" y="1551615"/>
                      <a:pt x="1386437" y="1559185"/>
                      <a:pt x="1389080" y="1570881"/>
                    </a:cubicBezTo>
                    <a:cubicBezTo>
                      <a:pt x="1391906" y="1583372"/>
                      <a:pt x="1403350" y="1582500"/>
                      <a:pt x="1413299" y="1585390"/>
                    </a:cubicBezTo>
                    <a:cubicBezTo>
                      <a:pt x="1428618" y="1589837"/>
                      <a:pt x="1425257" y="1612376"/>
                      <a:pt x="1434198" y="1624618"/>
                    </a:cubicBezTo>
                    <a:cubicBezTo>
                      <a:pt x="1437849" y="1629613"/>
                      <a:pt x="1441689" y="1634658"/>
                      <a:pt x="1447816" y="1630559"/>
                    </a:cubicBezTo>
                    <a:cubicBezTo>
                      <a:pt x="1459050" y="1623040"/>
                      <a:pt x="1448444" y="1604668"/>
                      <a:pt x="1451413" y="1595451"/>
                    </a:cubicBezTo>
                    <a:cubicBezTo>
                      <a:pt x="1454535" y="1585758"/>
                      <a:pt x="1465061" y="1587743"/>
                      <a:pt x="1475009" y="1586486"/>
                    </a:cubicBezTo>
                    <a:cubicBezTo>
                      <a:pt x="1489695" y="1584632"/>
                      <a:pt x="1505068" y="1577547"/>
                      <a:pt x="1519696" y="1577634"/>
                    </a:cubicBezTo>
                    <a:cubicBezTo>
                      <a:pt x="1516894" y="1586079"/>
                      <a:pt x="1509033" y="1590987"/>
                      <a:pt x="1506204" y="1599877"/>
                    </a:cubicBezTo>
                    <a:cubicBezTo>
                      <a:pt x="1504688" y="1604644"/>
                      <a:pt x="1506102" y="1613544"/>
                      <a:pt x="1503997" y="1617485"/>
                    </a:cubicBezTo>
                    <a:cubicBezTo>
                      <a:pt x="1501734" y="1621719"/>
                      <a:pt x="1494596" y="1622986"/>
                      <a:pt x="1491644" y="1628876"/>
                    </a:cubicBezTo>
                    <a:cubicBezTo>
                      <a:pt x="1487781" y="1636587"/>
                      <a:pt x="1486588" y="1644849"/>
                      <a:pt x="1482066" y="1652401"/>
                    </a:cubicBezTo>
                    <a:cubicBezTo>
                      <a:pt x="1471379" y="1670263"/>
                      <a:pt x="1462172" y="1688523"/>
                      <a:pt x="1450812" y="1706203"/>
                    </a:cubicBezTo>
                    <a:cubicBezTo>
                      <a:pt x="1439081" y="1724461"/>
                      <a:pt x="1426438" y="1741838"/>
                      <a:pt x="1411681" y="1757664"/>
                    </a:cubicBezTo>
                    <a:cubicBezTo>
                      <a:pt x="1397364" y="1773022"/>
                      <a:pt x="1393094" y="1765584"/>
                      <a:pt x="1380788" y="1753031"/>
                    </a:cubicBezTo>
                    <a:cubicBezTo>
                      <a:pt x="1375783" y="1747919"/>
                      <a:pt x="1365146" y="1742005"/>
                      <a:pt x="1363753" y="1734375"/>
                    </a:cubicBezTo>
                    <a:cubicBezTo>
                      <a:pt x="1362377" y="1726853"/>
                      <a:pt x="1368600" y="1720714"/>
                      <a:pt x="1372006" y="1714591"/>
                    </a:cubicBezTo>
                    <a:cubicBezTo>
                      <a:pt x="1376521" y="1706475"/>
                      <a:pt x="1384676" y="1692506"/>
                      <a:pt x="1382690" y="1682765"/>
                    </a:cubicBezTo>
                    <a:cubicBezTo>
                      <a:pt x="1378961" y="1664475"/>
                      <a:pt x="1362611" y="1681316"/>
                      <a:pt x="1356412" y="1688164"/>
                    </a:cubicBezTo>
                    <a:cubicBezTo>
                      <a:pt x="1345587" y="1700124"/>
                      <a:pt x="1339534" y="1712701"/>
                      <a:pt x="1323175" y="1703253"/>
                    </a:cubicBezTo>
                    <a:cubicBezTo>
                      <a:pt x="1312700" y="1697205"/>
                      <a:pt x="1299492" y="1680645"/>
                      <a:pt x="1285745" y="1686769"/>
                    </a:cubicBezTo>
                    <a:cubicBezTo>
                      <a:pt x="1273231" y="1692345"/>
                      <a:pt x="1276735" y="1708449"/>
                      <a:pt x="1284435" y="1716621"/>
                    </a:cubicBezTo>
                    <a:cubicBezTo>
                      <a:pt x="1288747" y="1721196"/>
                      <a:pt x="1294892" y="1723817"/>
                      <a:pt x="1299468" y="1728102"/>
                    </a:cubicBezTo>
                    <a:cubicBezTo>
                      <a:pt x="1309315" y="1737334"/>
                      <a:pt x="1303741" y="1739840"/>
                      <a:pt x="1299243" y="1750183"/>
                    </a:cubicBezTo>
                    <a:cubicBezTo>
                      <a:pt x="1295565" y="1758652"/>
                      <a:pt x="1295033" y="1775295"/>
                      <a:pt x="1301815" y="1782347"/>
                    </a:cubicBezTo>
                    <a:cubicBezTo>
                      <a:pt x="1315161" y="1796221"/>
                      <a:pt x="1325480" y="1768234"/>
                      <a:pt x="1337863" y="1767665"/>
                    </a:cubicBezTo>
                    <a:cubicBezTo>
                      <a:pt x="1343736" y="1767396"/>
                      <a:pt x="1368140" y="1783413"/>
                      <a:pt x="1369880" y="1789178"/>
                    </a:cubicBezTo>
                    <a:cubicBezTo>
                      <a:pt x="1372933" y="1799296"/>
                      <a:pt x="1346604" y="1811376"/>
                      <a:pt x="1339609" y="1816125"/>
                    </a:cubicBezTo>
                    <a:cubicBezTo>
                      <a:pt x="1323336" y="1827169"/>
                      <a:pt x="1305610" y="1838428"/>
                      <a:pt x="1287306" y="1845750"/>
                    </a:cubicBezTo>
                    <a:cubicBezTo>
                      <a:pt x="1265704" y="1854395"/>
                      <a:pt x="1281804" y="1827160"/>
                      <a:pt x="1269995" y="1818110"/>
                    </a:cubicBezTo>
                    <a:cubicBezTo>
                      <a:pt x="1254637" y="1806339"/>
                      <a:pt x="1253450" y="1838587"/>
                      <a:pt x="1251874" y="1846600"/>
                    </a:cubicBezTo>
                    <a:cubicBezTo>
                      <a:pt x="1247685" y="1867909"/>
                      <a:pt x="1225177" y="1868463"/>
                      <a:pt x="1207020" y="1873748"/>
                    </a:cubicBezTo>
                    <a:cubicBezTo>
                      <a:pt x="1195459" y="1877114"/>
                      <a:pt x="1183890" y="1880687"/>
                      <a:pt x="1172210" y="1883615"/>
                    </a:cubicBezTo>
                    <a:cubicBezTo>
                      <a:pt x="1162300" y="1886098"/>
                      <a:pt x="1151203" y="1886038"/>
                      <a:pt x="1141595" y="1889113"/>
                    </a:cubicBezTo>
                    <a:cubicBezTo>
                      <a:pt x="1133169" y="1891811"/>
                      <a:pt x="1127404" y="1897285"/>
                      <a:pt x="1117978" y="1897348"/>
                    </a:cubicBezTo>
                    <a:cubicBezTo>
                      <a:pt x="1114916" y="1897369"/>
                      <a:pt x="1112252" y="1896330"/>
                      <a:pt x="1109297" y="1896261"/>
                    </a:cubicBezTo>
                    <a:cubicBezTo>
                      <a:pt x="1103338" y="1896114"/>
                      <a:pt x="1097874" y="1899522"/>
                      <a:pt x="1092178" y="1899169"/>
                    </a:cubicBezTo>
                    <a:cubicBezTo>
                      <a:pt x="1082705" y="1898579"/>
                      <a:pt x="1086828" y="1895593"/>
                      <a:pt x="1083530" y="1888981"/>
                    </a:cubicBezTo>
                    <a:cubicBezTo>
                      <a:pt x="1080435" y="1882780"/>
                      <a:pt x="1072562" y="1880498"/>
                      <a:pt x="1066435" y="1878561"/>
                    </a:cubicBezTo>
                    <a:cubicBezTo>
                      <a:pt x="1048867" y="1873009"/>
                      <a:pt x="1034241" y="1877875"/>
                      <a:pt x="1031690" y="1855536"/>
                    </a:cubicBezTo>
                    <a:cubicBezTo>
                      <a:pt x="1030907" y="1848678"/>
                      <a:pt x="1031942" y="1820512"/>
                      <a:pt x="1018895" y="1823803"/>
                    </a:cubicBezTo>
                    <a:cubicBezTo>
                      <a:pt x="1003653" y="1827642"/>
                      <a:pt x="1017065" y="1861120"/>
                      <a:pt x="1007604" y="1869508"/>
                    </a:cubicBezTo>
                    <a:cubicBezTo>
                      <a:pt x="1003002" y="1873590"/>
                      <a:pt x="996052" y="1871553"/>
                      <a:pt x="990502" y="1872760"/>
                    </a:cubicBezTo>
                    <a:cubicBezTo>
                      <a:pt x="981394" y="1874740"/>
                      <a:pt x="977402" y="1881618"/>
                      <a:pt x="967429" y="1881157"/>
                    </a:cubicBezTo>
                    <a:cubicBezTo>
                      <a:pt x="959017" y="1880771"/>
                      <a:pt x="951186" y="1877036"/>
                      <a:pt x="943854" y="1873326"/>
                    </a:cubicBezTo>
                    <a:cubicBezTo>
                      <a:pt x="932927" y="1867795"/>
                      <a:pt x="919887" y="1864130"/>
                      <a:pt x="910775" y="1855691"/>
                    </a:cubicBezTo>
                    <a:cubicBezTo>
                      <a:pt x="898285" y="1844121"/>
                      <a:pt x="892804" y="1826106"/>
                      <a:pt x="887481" y="1810466"/>
                    </a:cubicBezTo>
                    <a:cubicBezTo>
                      <a:pt x="879646" y="1787426"/>
                      <a:pt x="876306" y="1764467"/>
                      <a:pt x="875047" y="1740307"/>
                    </a:cubicBezTo>
                    <a:cubicBezTo>
                      <a:pt x="874608" y="1731887"/>
                      <a:pt x="871031" y="1725946"/>
                      <a:pt x="869536" y="1718220"/>
                    </a:cubicBezTo>
                    <a:cubicBezTo>
                      <a:pt x="867948" y="1710000"/>
                      <a:pt x="872643" y="1708353"/>
                      <a:pt x="873725" y="1700567"/>
                    </a:cubicBezTo>
                    <a:cubicBezTo>
                      <a:pt x="874775" y="1692997"/>
                      <a:pt x="874267" y="1684912"/>
                      <a:pt x="875858" y="1676803"/>
                    </a:cubicBezTo>
                    <a:cubicBezTo>
                      <a:pt x="878145" y="1665139"/>
                      <a:pt x="878947" y="1653209"/>
                      <a:pt x="881165" y="1641513"/>
                    </a:cubicBezTo>
                    <a:cubicBezTo>
                      <a:pt x="884837" y="1622168"/>
                      <a:pt x="890405" y="1602956"/>
                      <a:pt x="894978" y="1583785"/>
                    </a:cubicBezTo>
                    <a:cubicBezTo>
                      <a:pt x="896398" y="1577829"/>
                      <a:pt x="898969" y="1558739"/>
                      <a:pt x="906320" y="1556906"/>
                    </a:cubicBezTo>
                    <a:cubicBezTo>
                      <a:pt x="911741" y="1555553"/>
                      <a:pt x="924261" y="1563626"/>
                      <a:pt x="929288" y="1565997"/>
                    </a:cubicBezTo>
                    <a:cubicBezTo>
                      <a:pt x="939225" y="1570684"/>
                      <a:pt x="947765" y="1577158"/>
                      <a:pt x="958398" y="1580404"/>
                    </a:cubicBezTo>
                    <a:cubicBezTo>
                      <a:pt x="963883" y="1582078"/>
                      <a:pt x="970808" y="1581913"/>
                      <a:pt x="974408" y="1587007"/>
                    </a:cubicBezTo>
                    <a:cubicBezTo>
                      <a:pt x="980099" y="1595068"/>
                      <a:pt x="975500" y="1610855"/>
                      <a:pt x="977856" y="1620381"/>
                    </a:cubicBezTo>
                    <a:cubicBezTo>
                      <a:pt x="980742" y="1632044"/>
                      <a:pt x="990302" y="1637003"/>
                      <a:pt x="998005" y="1625289"/>
                    </a:cubicBezTo>
                    <a:cubicBezTo>
                      <a:pt x="1002108" y="1619045"/>
                      <a:pt x="1001016" y="1611598"/>
                      <a:pt x="1001566" y="1604695"/>
                    </a:cubicBezTo>
                    <a:cubicBezTo>
                      <a:pt x="1002353" y="1594742"/>
                      <a:pt x="1002529" y="1592334"/>
                      <a:pt x="1013300" y="1593005"/>
                    </a:cubicBezTo>
                    <a:cubicBezTo>
                      <a:pt x="1024209" y="1593688"/>
                      <a:pt x="1034860" y="1597808"/>
                      <a:pt x="1046047" y="1598308"/>
                    </a:cubicBezTo>
                    <a:cubicBezTo>
                      <a:pt x="1056133" y="1598757"/>
                      <a:pt x="1066267" y="1598479"/>
                      <a:pt x="1076344" y="1597928"/>
                    </a:cubicBezTo>
                    <a:cubicBezTo>
                      <a:pt x="1100814" y="1596589"/>
                      <a:pt x="1123196" y="1592607"/>
                      <a:pt x="1146144" y="1583896"/>
                    </a:cubicBezTo>
                    <a:cubicBezTo>
                      <a:pt x="1161687" y="1577993"/>
                      <a:pt x="1179716" y="1565090"/>
                      <a:pt x="1196847" y="1565545"/>
                    </a:cubicBezTo>
                    <a:cubicBezTo>
                      <a:pt x="1221029" y="1566186"/>
                      <a:pt x="1214484" y="1588576"/>
                      <a:pt x="1217794" y="1605324"/>
                    </a:cubicBezTo>
                    <a:cubicBezTo>
                      <a:pt x="1219809" y="1615517"/>
                      <a:pt x="1236857" y="1646810"/>
                      <a:pt x="1243406" y="1621414"/>
                    </a:cubicBezTo>
                    <a:cubicBezTo>
                      <a:pt x="1246641" y="1608852"/>
                      <a:pt x="1235852" y="1590537"/>
                      <a:pt x="1242245" y="1579191"/>
                    </a:cubicBezTo>
                    <a:cubicBezTo>
                      <a:pt x="1249796" y="1565785"/>
                      <a:pt x="1277549" y="1576909"/>
                      <a:pt x="1290177" y="1573804"/>
                    </a:cubicBezTo>
                    <a:cubicBezTo>
                      <a:pt x="1300395" y="1571292"/>
                      <a:pt x="1317472" y="1556801"/>
                      <a:pt x="1310257" y="1544302"/>
                    </a:cubicBezTo>
                    <a:cubicBezTo>
                      <a:pt x="1306839" y="1538379"/>
                      <a:pt x="1300200" y="1539502"/>
                      <a:pt x="1294279" y="1539059"/>
                    </a:cubicBezTo>
                    <a:cubicBezTo>
                      <a:pt x="1283060" y="1538220"/>
                      <a:pt x="1271918" y="1536690"/>
                      <a:pt x="1260791" y="1535052"/>
                    </a:cubicBezTo>
                    <a:cubicBezTo>
                      <a:pt x="1254464" y="1534118"/>
                      <a:pt x="1244790" y="1533576"/>
                      <a:pt x="1242260" y="1526305"/>
                    </a:cubicBezTo>
                    <a:cubicBezTo>
                      <a:pt x="1240113" y="1520137"/>
                      <a:pt x="1250182" y="1504137"/>
                      <a:pt x="1252368" y="1498235"/>
                    </a:cubicBezTo>
                    <a:cubicBezTo>
                      <a:pt x="1259595" y="1478693"/>
                      <a:pt x="1262200" y="1462801"/>
                      <a:pt x="1262230" y="1441489"/>
                    </a:cubicBezTo>
                    <a:cubicBezTo>
                      <a:pt x="1262239" y="1431889"/>
                      <a:pt x="1262866" y="1421755"/>
                      <a:pt x="1261324" y="1412257"/>
                    </a:cubicBezTo>
                    <a:cubicBezTo>
                      <a:pt x="1260755" y="1408777"/>
                      <a:pt x="1255531" y="1397413"/>
                      <a:pt x="1257977" y="1394086"/>
                    </a:cubicBezTo>
                    <a:cubicBezTo>
                      <a:pt x="1261267" y="1389609"/>
                      <a:pt x="1267998" y="1395290"/>
                      <a:pt x="1270698" y="1398644"/>
                    </a:cubicBezTo>
                    <a:cubicBezTo>
                      <a:pt x="1276066" y="1405324"/>
                      <a:pt x="1274200" y="1404791"/>
                      <a:pt x="1271150" y="1411712"/>
                    </a:cubicBezTo>
                    <a:cubicBezTo>
                      <a:pt x="1266658" y="1421896"/>
                      <a:pt x="1257927" y="1443250"/>
                      <a:pt x="1272734" y="1451086"/>
                    </a:cubicBezTo>
                    <a:cubicBezTo>
                      <a:pt x="1288218" y="1459285"/>
                      <a:pt x="1293813" y="1431583"/>
                      <a:pt x="1308483" y="1434620"/>
                    </a:cubicBezTo>
                    <a:cubicBezTo>
                      <a:pt x="1315322" y="1436036"/>
                      <a:pt x="1322074" y="1445031"/>
                      <a:pt x="1327585" y="1449233"/>
                    </a:cubicBezTo>
                    <a:cubicBezTo>
                      <a:pt x="1334038" y="1454153"/>
                      <a:pt x="1341006" y="1459372"/>
                      <a:pt x="1348589" y="1462391"/>
                    </a:cubicBezTo>
                    <a:cubicBezTo>
                      <a:pt x="1361029" y="1467344"/>
                      <a:pt x="1375011" y="1463630"/>
                      <a:pt x="1369985" y="1447984"/>
                    </a:cubicBezTo>
                    <a:cubicBezTo>
                      <a:pt x="1366019" y="1435644"/>
                      <a:pt x="1353478" y="1425322"/>
                      <a:pt x="1344513" y="1416575"/>
                    </a:cubicBezTo>
                    <a:cubicBezTo>
                      <a:pt x="1330229" y="1402638"/>
                      <a:pt x="1330875" y="1396784"/>
                      <a:pt x="1340746" y="1380368"/>
                    </a:cubicBezTo>
                    <a:cubicBezTo>
                      <a:pt x="1344875" y="1373499"/>
                      <a:pt x="1360736" y="1344329"/>
                      <a:pt x="1342351" y="1341958"/>
                    </a:cubicBezTo>
                    <a:cubicBezTo>
                      <a:pt x="1332624" y="1340700"/>
                      <a:pt x="1322101" y="1356478"/>
                      <a:pt x="1316961" y="1362515"/>
                    </a:cubicBezTo>
                    <a:cubicBezTo>
                      <a:pt x="1308139" y="1372876"/>
                      <a:pt x="1303083" y="1377323"/>
                      <a:pt x="1289958" y="1369004"/>
                    </a:cubicBezTo>
                    <a:cubicBezTo>
                      <a:pt x="1277130" y="1360874"/>
                      <a:pt x="1271174" y="1354076"/>
                      <a:pt x="1255657" y="1353328"/>
                    </a:cubicBezTo>
                    <a:cubicBezTo>
                      <a:pt x="1237808" y="1352466"/>
                      <a:pt x="1229776" y="1325641"/>
                      <a:pt x="1220312" y="1311863"/>
                    </a:cubicBezTo>
                    <a:cubicBezTo>
                      <a:pt x="1194601" y="1274444"/>
                      <a:pt x="1155237" y="1255935"/>
                      <a:pt x="1122048" y="1227262"/>
                    </a:cubicBezTo>
                    <a:cubicBezTo>
                      <a:pt x="1105873" y="1213290"/>
                      <a:pt x="1094953" y="1195009"/>
                      <a:pt x="1082654" y="1177808"/>
                    </a:cubicBezTo>
                    <a:cubicBezTo>
                      <a:pt x="1076796" y="1169615"/>
                      <a:pt x="1069233" y="1162809"/>
                      <a:pt x="1064461" y="1153882"/>
                    </a:cubicBezTo>
                    <a:cubicBezTo>
                      <a:pt x="1061459" y="1148267"/>
                      <a:pt x="1053325" y="1134735"/>
                      <a:pt x="1055442" y="1128111"/>
                    </a:cubicBezTo>
                    <a:cubicBezTo>
                      <a:pt x="1058077" y="1119865"/>
                      <a:pt x="1072301" y="1114774"/>
                      <a:pt x="1078219" y="1108950"/>
                    </a:cubicBezTo>
                    <a:cubicBezTo>
                      <a:pt x="1083186" y="1104063"/>
                      <a:pt x="1085836" y="1097969"/>
                      <a:pt x="1093649" y="1099837"/>
                    </a:cubicBezTo>
                    <a:cubicBezTo>
                      <a:pt x="1100602" y="1101499"/>
                      <a:pt x="1106866" y="1110911"/>
                      <a:pt x="1112551" y="1115046"/>
                    </a:cubicBezTo>
                    <a:cubicBezTo>
                      <a:pt x="1118128" y="1119104"/>
                      <a:pt x="1124422" y="1122871"/>
                      <a:pt x="1130609" y="1125904"/>
                    </a:cubicBezTo>
                    <a:cubicBezTo>
                      <a:pt x="1141799" y="1131393"/>
                      <a:pt x="1155309" y="1134328"/>
                      <a:pt x="1155964" y="1117634"/>
                    </a:cubicBezTo>
                    <a:cubicBezTo>
                      <a:pt x="1156535" y="1103191"/>
                      <a:pt x="1143366" y="1087725"/>
                      <a:pt x="1133851" y="1077983"/>
                    </a:cubicBezTo>
                    <a:cubicBezTo>
                      <a:pt x="1126925" y="1070893"/>
                      <a:pt x="1116435" y="1064727"/>
                      <a:pt x="1117808" y="1053467"/>
                    </a:cubicBezTo>
                    <a:cubicBezTo>
                      <a:pt x="1118484" y="1047883"/>
                      <a:pt x="1123226" y="1037944"/>
                      <a:pt x="1125995" y="1033261"/>
                    </a:cubicBezTo>
                    <a:cubicBezTo>
                      <a:pt x="1135537" y="1017138"/>
                      <a:pt x="1164668" y="1026975"/>
                      <a:pt x="1180499" y="1028008"/>
                    </a:cubicBezTo>
                    <a:cubicBezTo>
                      <a:pt x="1199571" y="1029257"/>
                      <a:pt x="1220599" y="1026053"/>
                      <a:pt x="1235760" y="1039549"/>
                    </a:cubicBezTo>
                    <a:cubicBezTo>
                      <a:pt x="1240702" y="1043951"/>
                      <a:pt x="1252164" y="1052596"/>
                      <a:pt x="1254592" y="1058723"/>
                    </a:cubicBezTo>
                    <a:cubicBezTo>
                      <a:pt x="1257415" y="1065856"/>
                      <a:pt x="1252801" y="1069060"/>
                      <a:pt x="1250239" y="1075965"/>
                    </a:cubicBezTo>
                    <a:cubicBezTo>
                      <a:pt x="1246922" y="1084883"/>
                      <a:pt x="1244644" y="1102493"/>
                      <a:pt x="1254186" y="1108644"/>
                    </a:cubicBezTo>
                    <a:cubicBezTo>
                      <a:pt x="1270112" y="1118906"/>
                      <a:pt x="1278413" y="1088464"/>
                      <a:pt x="1294970" y="1095124"/>
                    </a:cubicBezTo>
                    <a:cubicBezTo>
                      <a:pt x="1310669" y="1101439"/>
                      <a:pt x="1321644" y="1119592"/>
                      <a:pt x="1339564" y="1122467"/>
                    </a:cubicBezTo>
                    <a:cubicBezTo>
                      <a:pt x="1363017" y="1126225"/>
                      <a:pt x="1349663" y="1097154"/>
                      <a:pt x="1341547" y="1088599"/>
                    </a:cubicBezTo>
                    <a:cubicBezTo>
                      <a:pt x="1331021" y="1077510"/>
                      <a:pt x="1310609" y="1066041"/>
                      <a:pt x="1317293" y="1049643"/>
                    </a:cubicBezTo>
                    <a:cubicBezTo>
                      <a:pt x="1319201" y="1044957"/>
                      <a:pt x="1323563" y="1035180"/>
                      <a:pt x="1327487" y="1032272"/>
                    </a:cubicBezTo>
                    <a:cubicBezTo>
                      <a:pt x="1335169" y="1026574"/>
                      <a:pt x="1347551" y="1029703"/>
                      <a:pt x="1356346" y="1029796"/>
                    </a:cubicBezTo>
                    <a:cubicBezTo>
                      <a:pt x="1378546" y="1030033"/>
                      <a:pt x="1399502" y="1028206"/>
                      <a:pt x="1421256" y="1024325"/>
                    </a:cubicBezTo>
                    <a:cubicBezTo>
                      <a:pt x="1427814" y="1023154"/>
                      <a:pt x="1429306" y="1022226"/>
                      <a:pt x="1433929" y="1027113"/>
                    </a:cubicBezTo>
                    <a:cubicBezTo>
                      <a:pt x="1440328" y="1033871"/>
                      <a:pt x="1443689" y="1042681"/>
                      <a:pt x="1451132" y="1049326"/>
                    </a:cubicBezTo>
                    <a:cubicBezTo>
                      <a:pt x="1440379" y="1060918"/>
                      <a:pt x="1424438" y="1074600"/>
                      <a:pt x="1431916" y="1092441"/>
                    </a:cubicBezTo>
                    <a:cubicBezTo>
                      <a:pt x="1438348" y="1107794"/>
                      <a:pt x="1452451" y="1100263"/>
                      <a:pt x="1461993" y="1092061"/>
                    </a:cubicBezTo>
                    <a:cubicBezTo>
                      <a:pt x="1466472" y="1088210"/>
                      <a:pt x="1471101" y="1080059"/>
                      <a:pt x="1477040" y="1078514"/>
                    </a:cubicBezTo>
                    <a:cubicBezTo>
                      <a:pt x="1484749" y="1076507"/>
                      <a:pt x="1493412" y="1083511"/>
                      <a:pt x="1499721" y="1087066"/>
                    </a:cubicBezTo>
                    <a:cubicBezTo>
                      <a:pt x="1509194" y="1092405"/>
                      <a:pt x="1529451" y="1108231"/>
                      <a:pt x="1540210" y="1098888"/>
                    </a:cubicBezTo>
                    <a:cubicBezTo>
                      <a:pt x="1554440" y="1086530"/>
                      <a:pt x="1537602" y="1067934"/>
                      <a:pt x="1527800" y="1060301"/>
                    </a:cubicBezTo>
                    <a:cubicBezTo>
                      <a:pt x="1521870" y="1055686"/>
                      <a:pt x="1513973" y="1052392"/>
                      <a:pt x="1508985" y="1046694"/>
                    </a:cubicBezTo>
                    <a:cubicBezTo>
                      <a:pt x="1502344" y="1039112"/>
                      <a:pt x="1506240" y="1037998"/>
                      <a:pt x="1510262" y="1031164"/>
                    </a:cubicBezTo>
                    <a:cubicBezTo>
                      <a:pt x="1517624" y="1018662"/>
                      <a:pt x="1514924" y="1002558"/>
                      <a:pt x="1526702" y="992790"/>
                    </a:cubicBezTo>
                    <a:cubicBezTo>
                      <a:pt x="1533233" y="987373"/>
                      <a:pt x="1542569" y="983968"/>
                      <a:pt x="1550027" y="979997"/>
                    </a:cubicBezTo>
                    <a:cubicBezTo>
                      <a:pt x="1557365" y="976087"/>
                      <a:pt x="1565241" y="968328"/>
                      <a:pt x="1572442" y="965351"/>
                    </a:cubicBezTo>
                    <a:lnTo>
                      <a:pt x="1572442" y="965351"/>
                    </a:lnTo>
                    <a:close/>
                    <a:moveTo>
                      <a:pt x="1692439" y="1013979"/>
                    </a:moveTo>
                    <a:cubicBezTo>
                      <a:pt x="1689574" y="1012224"/>
                      <a:pt x="1686710" y="1010469"/>
                      <a:pt x="1683848" y="1008715"/>
                    </a:cubicBezTo>
                    <a:cubicBezTo>
                      <a:pt x="1690394" y="1005522"/>
                      <a:pt x="1694715" y="1005903"/>
                      <a:pt x="1692439" y="1013979"/>
                    </a:cubicBezTo>
                    <a:lnTo>
                      <a:pt x="1692439" y="1013979"/>
                    </a:lnTo>
                    <a:close/>
                    <a:moveTo>
                      <a:pt x="1850455" y="1165908"/>
                    </a:moveTo>
                    <a:cubicBezTo>
                      <a:pt x="1851609" y="1160072"/>
                      <a:pt x="1856109" y="1149633"/>
                      <a:pt x="1862305" y="1155092"/>
                    </a:cubicBezTo>
                    <a:cubicBezTo>
                      <a:pt x="1866294" y="1158598"/>
                      <a:pt x="1861938" y="1171774"/>
                      <a:pt x="1871429" y="1168130"/>
                    </a:cubicBezTo>
                    <a:cubicBezTo>
                      <a:pt x="1871916" y="1176524"/>
                      <a:pt x="1865667" y="1175811"/>
                      <a:pt x="1874885" y="1183276"/>
                    </a:cubicBezTo>
                    <a:cubicBezTo>
                      <a:pt x="1863253" y="1181929"/>
                      <a:pt x="1847195" y="1182456"/>
                      <a:pt x="1850455" y="1165908"/>
                    </a:cubicBezTo>
                    <a:lnTo>
                      <a:pt x="1850455" y="1165908"/>
                    </a:lnTo>
                    <a:close/>
                    <a:moveTo>
                      <a:pt x="1398934" y="1873401"/>
                    </a:moveTo>
                    <a:cubicBezTo>
                      <a:pt x="1401861" y="1865540"/>
                      <a:pt x="1401837" y="1853353"/>
                      <a:pt x="1410856" y="1860537"/>
                    </a:cubicBezTo>
                    <a:cubicBezTo>
                      <a:pt x="1411328" y="1851020"/>
                      <a:pt x="1409074" y="1820835"/>
                      <a:pt x="1426354" y="1822060"/>
                    </a:cubicBezTo>
                    <a:cubicBezTo>
                      <a:pt x="1433399" y="1822560"/>
                      <a:pt x="1433322" y="1828774"/>
                      <a:pt x="1435185" y="1834158"/>
                    </a:cubicBezTo>
                    <a:cubicBezTo>
                      <a:pt x="1438429" y="1843549"/>
                      <a:pt x="1443913" y="1852104"/>
                      <a:pt x="1448530" y="1860854"/>
                    </a:cubicBezTo>
                    <a:cubicBezTo>
                      <a:pt x="1431384" y="1861549"/>
                      <a:pt x="1414226" y="1865471"/>
                      <a:pt x="1398934" y="1873401"/>
                    </a:cubicBezTo>
                    <a:lnTo>
                      <a:pt x="1398934" y="1873401"/>
                    </a:lnTo>
                    <a:close/>
                    <a:moveTo>
                      <a:pt x="1404546" y="1981889"/>
                    </a:moveTo>
                    <a:cubicBezTo>
                      <a:pt x="1414345" y="1989291"/>
                      <a:pt x="1419258" y="1980550"/>
                      <a:pt x="1428507" y="1977361"/>
                    </a:cubicBezTo>
                    <a:cubicBezTo>
                      <a:pt x="1437045" y="1974418"/>
                      <a:pt x="1445908" y="1976181"/>
                      <a:pt x="1455366" y="1974091"/>
                    </a:cubicBezTo>
                    <a:cubicBezTo>
                      <a:pt x="1467097" y="1971501"/>
                      <a:pt x="1480912" y="1971893"/>
                      <a:pt x="1492374" y="1971791"/>
                    </a:cubicBezTo>
                    <a:cubicBezTo>
                      <a:pt x="1495197" y="1971767"/>
                      <a:pt x="1501103" y="1972213"/>
                      <a:pt x="1503955" y="1972543"/>
                    </a:cubicBezTo>
                    <a:cubicBezTo>
                      <a:pt x="1509155" y="1973139"/>
                      <a:pt x="1508689" y="1974214"/>
                      <a:pt x="1514071" y="1975663"/>
                    </a:cubicBezTo>
                    <a:cubicBezTo>
                      <a:pt x="1516150" y="1975184"/>
                      <a:pt x="1518249" y="1974834"/>
                      <a:pt x="1520369" y="1974618"/>
                    </a:cubicBezTo>
                    <a:cubicBezTo>
                      <a:pt x="1522965" y="1974504"/>
                      <a:pt x="1525010" y="1975579"/>
                      <a:pt x="1526511" y="1977840"/>
                    </a:cubicBezTo>
                    <a:cubicBezTo>
                      <a:pt x="1531349" y="1979454"/>
                      <a:pt x="1533111" y="1978379"/>
                      <a:pt x="1537743" y="1979511"/>
                    </a:cubicBezTo>
                    <a:cubicBezTo>
                      <a:pt x="1548780" y="1982206"/>
                      <a:pt x="1557015" y="1988854"/>
                      <a:pt x="1564222" y="1997667"/>
                    </a:cubicBezTo>
                    <a:cubicBezTo>
                      <a:pt x="1578895" y="2015610"/>
                      <a:pt x="1579331" y="2042572"/>
                      <a:pt x="1578997" y="2064780"/>
                    </a:cubicBezTo>
                    <a:cubicBezTo>
                      <a:pt x="1578901" y="2071104"/>
                      <a:pt x="1578416" y="2077395"/>
                      <a:pt x="1579116" y="2083705"/>
                    </a:cubicBezTo>
                    <a:cubicBezTo>
                      <a:pt x="1579756" y="2089490"/>
                      <a:pt x="1583844" y="2098234"/>
                      <a:pt x="1582175" y="2103987"/>
                    </a:cubicBezTo>
                    <a:cubicBezTo>
                      <a:pt x="1579643" y="2112692"/>
                      <a:pt x="1571805" y="2110733"/>
                      <a:pt x="1562676" y="2111122"/>
                    </a:cubicBezTo>
                    <a:cubicBezTo>
                      <a:pt x="1557302" y="2111353"/>
                      <a:pt x="1551937" y="2114818"/>
                      <a:pt x="1547661" y="2115126"/>
                    </a:cubicBezTo>
                    <a:cubicBezTo>
                      <a:pt x="1543526" y="2115426"/>
                      <a:pt x="1541860" y="2113899"/>
                      <a:pt x="1537674" y="2112961"/>
                    </a:cubicBezTo>
                    <a:cubicBezTo>
                      <a:pt x="1526753" y="2110518"/>
                      <a:pt x="1513865" y="2114003"/>
                      <a:pt x="1503091" y="2116977"/>
                    </a:cubicBezTo>
                    <a:cubicBezTo>
                      <a:pt x="1492036" y="2120028"/>
                      <a:pt x="1482345" y="2123038"/>
                      <a:pt x="1471134" y="2125197"/>
                    </a:cubicBezTo>
                    <a:cubicBezTo>
                      <a:pt x="1463838" y="2126601"/>
                      <a:pt x="1457274" y="2127401"/>
                      <a:pt x="1449918" y="2128320"/>
                    </a:cubicBezTo>
                    <a:cubicBezTo>
                      <a:pt x="1443884" y="2129075"/>
                      <a:pt x="1441279" y="2132252"/>
                      <a:pt x="1436016" y="2133560"/>
                    </a:cubicBezTo>
                    <a:cubicBezTo>
                      <a:pt x="1430939" y="2134818"/>
                      <a:pt x="1425990" y="2132932"/>
                      <a:pt x="1420867" y="2133923"/>
                    </a:cubicBezTo>
                    <a:cubicBezTo>
                      <a:pt x="1413885" y="2135273"/>
                      <a:pt x="1409020" y="2140397"/>
                      <a:pt x="1402656" y="2142948"/>
                    </a:cubicBezTo>
                    <a:cubicBezTo>
                      <a:pt x="1393889" y="2146464"/>
                      <a:pt x="1379870" y="2141208"/>
                      <a:pt x="1375986" y="2152051"/>
                    </a:cubicBezTo>
                    <a:cubicBezTo>
                      <a:pt x="1374464" y="2141595"/>
                      <a:pt x="1364435" y="2144436"/>
                      <a:pt x="1356968" y="2143511"/>
                    </a:cubicBezTo>
                    <a:cubicBezTo>
                      <a:pt x="1344663" y="2141987"/>
                      <a:pt x="1332540" y="2136465"/>
                      <a:pt x="1320708" y="2132946"/>
                    </a:cubicBezTo>
                    <a:cubicBezTo>
                      <a:pt x="1311004" y="2130063"/>
                      <a:pt x="1277453" y="2103469"/>
                      <a:pt x="1271030" y="2114261"/>
                    </a:cubicBezTo>
                    <a:cubicBezTo>
                      <a:pt x="1271039" y="2113171"/>
                      <a:pt x="1272205" y="2106990"/>
                      <a:pt x="1271191" y="2106277"/>
                    </a:cubicBezTo>
                    <a:cubicBezTo>
                      <a:pt x="1267612" y="2103759"/>
                      <a:pt x="1267642" y="2105142"/>
                      <a:pt x="1263787" y="2103567"/>
                    </a:cubicBezTo>
                    <a:cubicBezTo>
                      <a:pt x="1257891" y="2101157"/>
                      <a:pt x="1255406" y="2098980"/>
                      <a:pt x="1251192" y="2094916"/>
                    </a:cubicBezTo>
                    <a:cubicBezTo>
                      <a:pt x="1242670" y="2086702"/>
                      <a:pt x="1231199" y="2082405"/>
                      <a:pt x="1222223" y="2074952"/>
                    </a:cubicBezTo>
                    <a:cubicBezTo>
                      <a:pt x="1199664" y="2056230"/>
                      <a:pt x="1191943" y="2017664"/>
                      <a:pt x="1186441" y="1990818"/>
                    </a:cubicBezTo>
                    <a:cubicBezTo>
                      <a:pt x="1179243" y="2003578"/>
                      <a:pt x="1181893" y="1987204"/>
                      <a:pt x="1183137" y="1981733"/>
                    </a:cubicBezTo>
                    <a:cubicBezTo>
                      <a:pt x="1186082" y="1968824"/>
                      <a:pt x="1182293" y="1962457"/>
                      <a:pt x="1181438" y="1949988"/>
                    </a:cubicBezTo>
                    <a:cubicBezTo>
                      <a:pt x="1180649" y="1938516"/>
                      <a:pt x="1185879" y="1936247"/>
                      <a:pt x="1196234" y="1935049"/>
                    </a:cubicBezTo>
                    <a:cubicBezTo>
                      <a:pt x="1208994" y="1933569"/>
                      <a:pt x="1221275" y="1931503"/>
                      <a:pt x="1233771" y="1928320"/>
                    </a:cubicBezTo>
                    <a:cubicBezTo>
                      <a:pt x="1245705" y="1925278"/>
                      <a:pt x="1257397" y="1921846"/>
                      <a:pt x="1268165" y="1915797"/>
                    </a:cubicBezTo>
                    <a:cubicBezTo>
                      <a:pt x="1278021" y="1910260"/>
                      <a:pt x="1288362" y="1908083"/>
                      <a:pt x="1298439" y="1903238"/>
                    </a:cubicBezTo>
                    <a:cubicBezTo>
                      <a:pt x="1309554" y="1897893"/>
                      <a:pt x="1320450" y="1892272"/>
                      <a:pt x="1331664" y="1887065"/>
                    </a:cubicBezTo>
                    <a:cubicBezTo>
                      <a:pt x="1336718" y="1884720"/>
                      <a:pt x="1358971" y="1867927"/>
                      <a:pt x="1362835" y="1868948"/>
                    </a:cubicBezTo>
                    <a:cubicBezTo>
                      <a:pt x="1370765" y="1871050"/>
                      <a:pt x="1363280" y="1884939"/>
                      <a:pt x="1360861" y="1888583"/>
                    </a:cubicBezTo>
                    <a:cubicBezTo>
                      <a:pt x="1354647" y="1897944"/>
                      <a:pt x="1344447" y="1902286"/>
                      <a:pt x="1335246" y="1908176"/>
                    </a:cubicBezTo>
                    <a:cubicBezTo>
                      <a:pt x="1326945" y="1913485"/>
                      <a:pt x="1301773" y="1938642"/>
                      <a:pt x="1327328" y="1936118"/>
                    </a:cubicBezTo>
                    <a:cubicBezTo>
                      <a:pt x="1344262" y="1934447"/>
                      <a:pt x="1355733" y="1916698"/>
                      <a:pt x="1366567" y="1936923"/>
                    </a:cubicBezTo>
                    <a:cubicBezTo>
                      <a:pt x="1370391" y="1944068"/>
                      <a:pt x="1376016" y="1949800"/>
                      <a:pt x="1371620" y="1957181"/>
                    </a:cubicBezTo>
                    <a:cubicBezTo>
                      <a:pt x="1365481" y="1967476"/>
                      <a:pt x="1347773" y="1972384"/>
                      <a:pt x="1338488" y="1979313"/>
                    </a:cubicBezTo>
                    <a:cubicBezTo>
                      <a:pt x="1330576" y="1985222"/>
                      <a:pt x="1314386" y="2013065"/>
                      <a:pt x="1330701" y="2016050"/>
                    </a:cubicBezTo>
                    <a:cubicBezTo>
                      <a:pt x="1335390" y="2016907"/>
                      <a:pt x="1342620" y="2015798"/>
                      <a:pt x="1346107" y="2012151"/>
                    </a:cubicBezTo>
                    <a:cubicBezTo>
                      <a:pt x="1348461" y="2009693"/>
                      <a:pt x="1348293" y="2004635"/>
                      <a:pt x="1350673" y="2002952"/>
                    </a:cubicBezTo>
                    <a:cubicBezTo>
                      <a:pt x="1354043" y="2000565"/>
                      <a:pt x="1360592" y="2003521"/>
                      <a:pt x="1364441" y="2002212"/>
                    </a:cubicBezTo>
                    <a:cubicBezTo>
                      <a:pt x="1369925" y="2000347"/>
                      <a:pt x="1371211" y="1997355"/>
                      <a:pt x="1373226" y="1992088"/>
                    </a:cubicBezTo>
                    <a:cubicBezTo>
                      <a:pt x="1379081" y="1994759"/>
                      <a:pt x="1379165" y="1998344"/>
                      <a:pt x="1385851" y="1994897"/>
                    </a:cubicBezTo>
                    <a:cubicBezTo>
                      <a:pt x="1388067" y="1993753"/>
                      <a:pt x="1388883" y="1989561"/>
                      <a:pt x="1391449" y="1988441"/>
                    </a:cubicBezTo>
                    <a:cubicBezTo>
                      <a:pt x="1394897" y="1986938"/>
                      <a:pt x="1395922" y="1991867"/>
                      <a:pt x="1397815" y="1991139"/>
                    </a:cubicBezTo>
                    <a:cubicBezTo>
                      <a:pt x="1402941" y="1989174"/>
                      <a:pt x="1402923" y="1986959"/>
                      <a:pt x="1404546" y="1981889"/>
                    </a:cubicBezTo>
                    <a:lnTo>
                      <a:pt x="1404546" y="1981889"/>
                    </a:lnTo>
                    <a:close/>
                    <a:moveTo>
                      <a:pt x="1053089" y="1899992"/>
                    </a:moveTo>
                    <a:cubicBezTo>
                      <a:pt x="1043272" y="1900729"/>
                      <a:pt x="1032549" y="1901519"/>
                      <a:pt x="1024167" y="1895261"/>
                    </a:cubicBezTo>
                    <a:cubicBezTo>
                      <a:pt x="1034349" y="1895875"/>
                      <a:pt x="1043329" y="1898171"/>
                      <a:pt x="1053529" y="1896069"/>
                    </a:cubicBezTo>
                    <a:cubicBezTo>
                      <a:pt x="1057586" y="1895234"/>
                      <a:pt x="1064078" y="1891404"/>
                      <a:pt x="1068235" y="1892737"/>
                    </a:cubicBezTo>
                    <a:cubicBezTo>
                      <a:pt x="1083001" y="1897471"/>
                      <a:pt x="1057021" y="1899696"/>
                      <a:pt x="1053089" y="1899992"/>
                    </a:cubicBezTo>
                    <a:lnTo>
                      <a:pt x="1053089" y="1899992"/>
                    </a:lnTo>
                    <a:close/>
                    <a:moveTo>
                      <a:pt x="1025821" y="1036147"/>
                    </a:moveTo>
                    <a:cubicBezTo>
                      <a:pt x="1025674" y="1032692"/>
                      <a:pt x="1022743" y="986220"/>
                      <a:pt x="1038619" y="1004474"/>
                    </a:cubicBezTo>
                    <a:cubicBezTo>
                      <a:pt x="1042964" y="1009469"/>
                      <a:pt x="1038278" y="1016156"/>
                      <a:pt x="1037659" y="1021681"/>
                    </a:cubicBezTo>
                    <a:cubicBezTo>
                      <a:pt x="1036615" y="1030988"/>
                      <a:pt x="1039878" y="1040316"/>
                      <a:pt x="1044782" y="1048152"/>
                    </a:cubicBezTo>
                    <a:cubicBezTo>
                      <a:pt x="1049354" y="1055462"/>
                      <a:pt x="1057897" y="1061861"/>
                      <a:pt x="1056617" y="1071393"/>
                    </a:cubicBezTo>
                    <a:cubicBezTo>
                      <a:pt x="1055496" y="1079756"/>
                      <a:pt x="1047058" y="1086895"/>
                      <a:pt x="1042898" y="1093836"/>
                    </a:cubicBezTo>
                    <a:cubicBezTo>
                      <a:pt x="1032671" y="1077717"/>
                      <a:pt x="1026643" y="1055543"/>
                      <a:pt x="1025821" y="1036147"/>
                    </a:cubicBezTo>
                    <a:lnTo>
                      <a:pt x="1025821" y="1036147"/>
                    </a:lnTo>
                    <a:close/>
                    <a:moveTo>
                      <a:pt x="990930" y="548445"/>
                    </a:moveTo>
                    <a:cubicBezTo>
                      <a:pt x="954146" y="552314"/>
                      <a:pt x="917548" y="559165"/>
                      <a:pt x="882083" y="569736"/>
                    </a:cubicBezTo>
                    <a:cubicBezTo>
                      <a:pt x="847261" y="580115"/>
                      <a:pt x="814802" y="596342"/>
                      <a:pt x="782082" y="611886"/>
                    </a:cubicBezTo>
                    <a:cubicBezTo>
                      <a:pt x="775339" y="583010"/>
                      <a:pt x="768276" y="554209"/>
                      <a:pt x="761617" y="525312"/>
                    </a:cubicBezTo>
                    <a:cubicBezTo>
                      <a:pt x="758411" y="511403"/>
                      <a:pt x="755349" y="497460"/>
                      <a:pt x="752350" y="483503"/>
                    </a:cubicBezTo>
                    <a:cubicBezTo>
                      <a:pt x="750215" y="473579"/>
                      <a:pt x="742449" y="455079"/>
                      <a:pt x="745690" y="445317"/>
                    </a:cubicBezTo>
                    <a:cubicBezTo>
                      <a:pt x="747410" y="440146"/>
                      <a:pt x="749679" y="440125"/>
                      <a:pt x="753378" y="436930"/>
                    </a:cubicBezTo>
                    <a:cubicBezTo>
                      <a:pt x="755636" y="434980"/>
                      <a:pt x="759574" y="430213"/>
                      <a:pt x="761916" y="429192"/>
                    </a:cubicBezTo>
                    <a:cubicBezTo>
                      <a:pt x="767621" y="426712"/>
                      <a:pt x="782268" y="424538"/>
                      <a:pt x="788105" y="424892"/>
                    </a:cubicBezTo>
                    <a:cubicBezTo>
                      <a:pt x="793424" y="425212"/>
                      <a:pt x="796205" y="427326"/>
                      <a:pt x="801678" y="425796"/>
                    </a:cubicBezTo>
                    <a:cubicBezTo>
                      <a:pt x="806339" y="424493"/>
                      <a:pt x="810251" y="420909"/>
                      <a:pt x="814626" y="418942"/>
                    </a:cubicBezTo>
                    <a:cubicBezTo>
                      <a:pt x="825752" y="413938"/>
                      <a:pt x="839642" y="412261"/>
                      <a:pt x="851544" y="409614"/>
                    </a:cubicBezTo>
                    <a:cubicBezTo>
                      <a:pt x="862996" y="407065"/>
                      <a:pt x="874820" y="406499"/>
                      <a:pt x="886300" y="403975"/>
                    </a:cubicBezTo>
                    <a:cubicBezTo>
                      <a:pt x="896356" y="401762"/>
                      <a:pt x="901135" y="394360"/>
                      <a:pt x="909711" y="394626"/>
                    </a:cubicBezTo>
                    <a:cubicBezTo>
                      <a:pt x="932030" y="395324"/>
                      <a:pt x="956712" y="392710"/>
                      <a:pt x="978858" y="387376"/>
                    </a:cubicBezTo>
                    <a:cubicBezTo>
                      <a:pt x="1003704" y="381393"/>
                      <a:pt x="1030734" y="382549"/>
                      <a:pt x="1056226" y="381909"/>
                    </a:cubicBezTo>
                    <a:cubicBezTo>
                      <a:pt x="1066381" y="381654"/>
                      <a:pt x="1073519" y="379369"/>
                      <a:pt x="1073570" y="390676"/>
                    </a:cubicBezTo>
                    <a:cubicBezTo>
                      <a:pt x="1073629" y="404478"/>
                      <a:pt x="1068118" y="419969"/>
                      <a:pt x="1065307" y="433441"/>
                    </a:cubicBezTo>
                    <a:cubicBezTo>
                      <a:pt x="1059069" y="463311"/>
                      <a:pt x="1053789" y="492346"/>
                      <a:pt x="1051429" y="522677"/>
                    </a:cubicBezTo>
                    <a:cubicBezTo>
                      <a:pt x="1050251" y="537847"/>
                      <a:pt x="1044031" y="536787"/>
                      <a:pt x="1031699" y="541441"/>
                    </a:cubicBezTo>
                    <a:cubicBezTo>
                      <a:pt x="1017977" y="546618"/>
                      <a:pt x="1005522" y="546912"/>
                      <a:pt x="990930" y="548445"/>
                    </a:cubicBezTo>
                    <a:lnTo>
                      <a:pt x="990930" y="548445"/>
                    </a:lnTo>
                    <a:close/>
                    <a:moveTo>
                      <a:pt x="797536" y="854899"/>
                    </a:moveTo>
                    <a:cubicBezTo>
                      <a:pt x="806600" y="856238"/>
                      <a:pt x="805559" y="831446"/>
                      <a:pt x="806223" y="826406"/>
                    </a:cubicBezTo>
                    <a:cubicBezTo>
                      <a:pt x="827831" y="867162"/>
                      <a:pt x="852169" y="906381"/>
                      <a:pt x="871208" y="948471"/>
                    </a:cubicBezTo>
                    <a:cubicBezTo>
                      <a:pt x="875657" y="958314"/>
                      <a:pt x="879697" y="968385"/>
                      <a:pt x="884401" y="978108"/>
                    </a:cubicBezTo>
                    <a:cubicBezTo>
                      <a:pt x="887618" y="984765"/>
                      <a:pt x="894819" y="993703"/>
                      <a:pt x="894646" y="1001447"/>
                    </a:cubicBezTo>
                    <a:cubicBezTo>
                      <a:pt x="894463" y="1009529"/>
                      <a:pt x="887935" y="1012554"/>
                      <a:pt x="881055" y="1015551"/>
                    </a:cubicBezTo>
                    <a:cubicBezTo>
                      <a:pt x="873621" y="1018788"/>
                      <a:pt x="870717" y="1020402"/>
                      <a:pt x="865478" y="1016659"/>
                    </a:cubicBezTo>
                    <a:cubicBezTo>
                      <a:pt x="859136" y="1012125"/>
                      <a:pt x="853840" y="998162"/>
                      <a:pt x="849926" y="991430"/>
                    </a:cubicBezTo>
                    <a:cubicBezTo>
                      <a:pt x="843942" y="981153"/>
                      <a:pt x="838216" y="970729"/>
                      <a:pt x="832358" y="960383"/>
                    </a:cubicBezTo>
                    <a:cubicBezTo>
                      <a:pt x="821745" y="941629"/>
                      <a:pt x="809222" y="923671"/>
                      <a:pt x="800502" y="903982"/>
                    </a:cubicBezTo>
                    <a:cubicBezTo>
                      <a:pt x="792333" y="885536"/>
                      <a:pt x="779974" y="869665"/>
                      <a:pt x="771171" y="851545"/>
                    </a:cubicBezTo>
                    <a:cubicBezTo>
                      <a:pt x="762451" y="833599"/>
                      <a:pt x="750517" y="816587"/>
                      <a:pt x="740493" y="799025"/>
                    </a:cubicBezTo>
                    <a:cubicBezTo>
                      <a:pt x="750562" y="794835"/>
                      <a:pt x="763109" y="784370"/>
                      <a:pt x="774547" y="784951"/>
                    </a:cubicBezTo>
                    <a:cubicBezTo>
                      <a:pt x="786358" y="785552"/>
                      <a:pt x="786071" y="796955"/>
                      <a:pt x="786583" y="806457"/>
                    </a:cubicBezTo>
                    <a:cubicBezTo>
                      <a:pt x="787124" y="816543"/>
                      <a:pt x="783748" y="852860"/>
                      <a:pt x="797536" y="854899"/>
                    </a:cubicBezTo>
                    <a:lnTo>
                      <a:pt x="797536" y="854899"/>
                    </a:lnTo>
                    <a:close/>
                    <a:moveTo>
                      <a:pt x="826557" y="1039025"/>
                    </a:moveTo>
                    <a:cubicBezTo>
                      <a:pt x="821168" y="1045421"/>
                      <a:pt x="809013" y="1049179"/>
                      <a:pt x="801558" y="1052725"/>
                    </a:cubicBezTo>
                    <a:cubicBezTo>
                      <a:pt x="791235" y="1057636"/>
                      <a:pt x="780665" y="1062005"/>
                      <a:pt x="770390" y="1067018"/>
                    </a:cubicBezTo>
                    <a:cubicBezTo>
                      <a:pt x="736681" y="1083466"/>
                      <a:pt x="703109" y="1098526"/>
                      <a:pt x="668768" y="1113633"/>
                    </a:cubicBezTo>
                    <a:cubicBezTo>
                      <a:pt x="651015" y="1121440"/>
                      <a:pt x="633480" y="1129740"/>
                      <a:pt x="616157" y="1138454"/>
                    </a:cubicBezTo>
                    <a:cubicBezTo>
                      <a:pt x="607082" y="1143021"/>
                      <a:pt x="587089" y="1159018"/>
                      <a:pt x="576647" y="1159425"/>
                    </a:cubicBezTo>
                    <a:cubicBezTo>
                      <a:pt x="564679" y="1159889"/>
                      <a:pt x="564398" y="1135720"/>
                      <a:pt x="561761" y="1126653"/>
                    </a:cubicBezTo>
                    <a:cubicBezTo>
                      <a:pt x="559545" y="1119068"/>
                      <a:pt x="555433" y="1113163"/>
                      <a:pt x="552667" y="1105973"/>
                    </a:cubicBezTo>
                    <a:cubicBezTo>
                      <a:pt x="551540" y="1103033"/>
                      <a:pt x="552416" y="1100808"/>
                      <a:pt x="550697" y="1097897"/>
                    </a:cubicBezTo>
                    <a:cubicBezTo>
                      <a:pt x="548741" y="1094582"/>
                      <a:pt x="543263" y="1091911"/>
                      <a:pt x="540446" y="1089051"/>
                    </a:cubicBezTo>
                    <a:cubicBezTo>
                      <a:pt x="528485" y="1076902"/>
                      <a:pt x="518569" y="1061436"/>
                      <a:pt x="508465" y="1047748"/>
                    </a:cubicBezTo>
                    <a:cubicBezTo>
                      <a:pt x="499210" y="1035210"/>
                      <a:pt x="483424" y="1019513"/>
                      <a:pt x="478984" y="1004148"/>
                    </a:cubicBezTo>
                    <a:cubicBezTo>
                      <a:pt x="470255" y="973945"/>
                      <a:pt x="520970" y="957227"/>
                      <a:pt x="540374" y="945090"/>
                    </a:cubicBezTo>
                    <a:cubicBezTo>
                      <a:pt x="574347" y="923845"/>
                      <a:pt x="608484" y="902021"/>
                      <a:pt x="640869" y="878415"/>
                    </a:cubicBezTo>
                    <a:cubicBezTo>
                      <a:pt x="655620" y="867662"/>
                      <a:pt x="670063" y="856483"/>
                      <a:pt x="684889" y="845826"/>
                    </a:cubicBezTo>
                    <a:cubicBezTo>
                      <a:pt x="691808" y="840855"/>
                      <a:pt x="710982" y="821510"/>
                      <a:pt x="719860" y="828401"/>
                    </a:cubicBezTo>
                    <a:cubicBezTo>
                      <a:pt x="723168" y="830970"/>
                      <a:pt x="723230" y="838070"/>
                      <a:pt x="724612" y="841792"/>
                    </a:cubicBezTo>
                    <a:cubicBezTo>
                      <a:pt x="727626" y="849925"/>
                      <a:pt x="732204" y="857028"/>
                      <a:pt x="736842" y="864323"/>
                    </a:cubicBezTo>
                    <a:cubicBezTo>
                      <a:pt x="740960" y="870785"/>
                      <a:pt x="746815" y="877466"/>
                      <a:pt x="749389" y="884673"/>
                    </a:cubicBezTo>
                    <a:cubicBezTo>
                      <a:pt x="752457" y="893271"/>
                      <a:pt x="752314" y="898140"/>
                      <a:pt x="757930" y="905850"/>
                    </a:cubicBezTo>
                    <a:cubicBezTo>
                      <a:pt x="768141" y="919877"/>
                      <a:pt x="772965" y="936056"/>
                      <a:pt x="782459" y="950352"/>
                    </a:cubicBezTo>
                    <a:cubicBezTo>
                      <a:pt x="791615" y="964139"/>
                      <a:pt x="800410" y="974308"/>
                      <a:pt x="806396" y="989712"/>
                    </a:cubicBezTo>
                    <a:cubicBezTo>
                      <a:pt x="809832" y="998539"/>
                      <a:pt x="815250" y="1006373"/>
                      <a:pt x="820041" y="1014491"/>
                    </a:cubicBezTo>
                    <a:cubicBezTo>
                      <a:pt x="822296" y="1018324"/>
                      <a:pt x="824655" y="1022094"/>
                      <a:pt x="826676" y="1026062"/>
                    </a:cubicBezTo>
                    <a:cubicBezTo>
                      <a:pt x="830298" y="1033156"/>
                      <a:pt x="831574" y="1033066"/>
                      <a:pt x="826557" y="1039025"/>
                    </a:cubicBezTo>
                    <a:lnTo>
                      <a:pt x="826557" y="1039025"/>
                    </a:lnTo>
                    <a:close/>
                    <a:moveTo>
                      <a:pt x="536786" y="1156996"/>
                    </a:moveTo>
                    <a:cubicBezTo>
                      <a:pt x="530306" y="1161635"/>
                      <a:pt x="520767" y="1153840"/>
                      <a:pt x="514481" y="1153732"/>
                    </a:cubicBezTo>
                    <a:cubicBezTo>
                      <a:pt x="511748" y="1153684"/>
                      <a:pt x="509033" y="1155817"/>
                      <a:pt x="507206" y="1155760"/>
                    </a:cubicBezTo>
                    <a:cubicBezTo>
                      <a:pt x="501713" y="1155595"/>
                      <a:pt x="497225" y="1151906"/>
                      <a:pt x="492171" y="1150187"/>
                    </a:cubicBezTo>
                    <a:cubicBezTo>
                      <a:pt x="468829" y="1142246"/>
                      <a:pt x="441001" y="1141943"/>
                      <a:pt x="421062" y="1125818"/>
                    </a:cubicBezTo>
                    <a:cubicBezTo>
                      <a:pt x="381450" y="1093783"/>
                      <a:pt x="400336" y="1029505"/>
                      <a:pt x="407549" y="987864"/>
                    </a:cubicBezTo>
                    <a:cubicBezTo>
                      <a:pt x="409020" y="979372"/>
                      <a:pt x="411663" y="967612"/>
                      <a:pt x="404804" y="960659"/>
                    </a:cubicBezTo>
                    <a:cubicBezTo>
                      <a:pt x="397283" y="953035"/>
                      <a:pt x="385974" y="957583"/>
                      <a:pt x="379090" y="963752"/>
                    </a:cubicBezTo>
                    <a:cubicBezTo>
                      <a:pt x="372027" y="970074"/>
                      <a:pt x="367228" y="978931"/>
                      <a:pt x="361358" y="986316"/>
                    </a:cubicBezTo>
                    <a:cubicBezTo>
                      <a:pt x="352007" y="998078"/>
                      <a:pt x="341801" y="1009194"/>
                      <a:pt x="331494" y="1020112"/>
                    </a:cubicBezTo>
                    <a:cubicBezTo>
                      <a:pt x="294869" y="1058897"/>
                      <a:pt x="256085" y="1103275"/>
                      <a:pt x="210779" y="1131738"/>
                    </a:cubicBezTo>
                    <a:cubicBezTo>
                      <a:pt x="191934" y="1143578"/>
                      <a:pt x="174881" y="1159623"/>
                      <a:pt x="154227" y="1168645"/>
                    </a:cubicBezTo>
                    <a:cubicBezTo>
                      <a:pt x="129383" y="1179500"/>
                      <a:pt x="154888" y="1137601"/>
                      <a:pt x="159355" y="1130792"/>
                    </a:cubicBezTo>
                    <a:cubicBezTo>
                      <a:pt x="188594" y="1086236"/>
                      <a:pt x="231161" y="1050964"/>
                      <a:pt x="266913" y="1011850"/>
                    </a:cubicBezTo>
                    <a:cubicBezTo>
                      <a:pt x="273659" y="1004468"/>
                      <a:pt x="283240" y="994518"/>
                      <a:pt x="283359" y="983884"/>
                    </a:cubicBezTo>
                    <a:cubicBezTo>
                      <a:pt x="283542" y="967915"/>
                      <a:pt x="269436" y="969349"/>
                      <a:pt x="258286" y="973781"/>
                    </a:cubicBezTo>
                    <a:cubicBezTo>
                      <a:pt x="247856" y="977928"/>
                      <a:pt x="242629" y="988250"/>
                      <a:pt x="234238" y="995302"/>
                    </a:cubicBezTo>
                    <a:cubicBezTo>
                      <a:pt x="223790" y="1004082"/>
                      <a:pt x="211583" y="1011203"/>
                      <a:pt x="199954" y="1018288"/>
                    </a:cubicBezTo>
                    <a:cubicBezTo>
                      <a:pt x="174875" y="1033572"/>
                      <a:pt x="148249" y="1046397"/>
                      <a:pt x="121707" y="1058903"/>
                    </a:cubicBezTo>
                    <a:cubicBezTo>
                      <a:pt x="109292" y="1064751"/>
                      <a:pt x="96816" y="1070473"/>
                      <a:pt x="84341" y="1076199"/>
                    </a:cubicBezTo>
                    <a:cubicBezTo>
                      <a:pt x="80917" y="1077771"/>
                      <a:pt x="60451" y="1090755"/>
                      <a:pt x="61429" y="1079624"/>
                    </a:cubicBezTo>
                    <a:cubicBezTo>
                      <a:pt x="61564" y="1078127"/>
                      <a:pt x="74619" y="1062271"/>
                      <a:pt x="76231" y="1061681"/>
                    </a:cubicBezTo>
                    <a:cubicBezTo>
                      <a:pt x="84269" y="1058744"/>
                      <a:pt x="88255" y="1067614"/>
                      <a:pt x="95408" y="1055989"/>
                    </a:cubicBezTo>
                    <a:cubicBezTo>
                      <a:pt x="100491" y="1047733"/>
                      <a:pt x="101197" y="1043448"/>
                      <a:pt x="108374" y="1037183"/>
                    </a:cubicBezTo>
                    <a:cubicBezTo>
                      <a:pt x="109594" y="1036120"/>
                      <a:pt x="110434" y="1033425"/>
                      <a:pt x="111424" y="1031676"/>
                    </a:cubicBezTo>
                    <a:cubicBezTo>
                      <a:pt x="111301" y="1032335"/>
                      <a:pt x="116755" y="1027029"/>
                      <a:pt x="115712" y="1027951"/>
                    </a:cubicBezTo>
                    <a:cubicBezTo>
                      <a:pt x="117144" y="1026688"/>
                      <a:pt x="119225" y="1024367"/>
                      <a:pt x="120389" y="1022849"/>
                    </a:cubicBezTo>
                    <a:cubicBezTo>
                      <a:pt x="125998" y="1015524"/>
                      <a:pt x="136781" y="1015383"/>
                      <a:pt x="141658" y="1007014"/>
                    </a:cubicBezTo>
                    <a:cubicBezTo>
                      <a:pt x="143518" y="1003825"/>
                      <a:pt x="142463" y="999737"/>
                      <a:pt x="144706" y="996572"/>
                    </a:cubicBezTo>
                    <a:cubicBezTo>
                      <a:pt x="147845" y="992134"/>
                      <a:pt x="154756" y="990245"/>
                      <a:pt x="158443" y="986340"/>
                    </a:cubicBezTo>
                    <a:cubicBezTo>
                      <a:pt x="161604" y="982986"/>
                      <a:pt x="164208" y="980249"/>
                      <a:pt x="166170" y="978198"/>
                    </a:cubicBezTo>
                    <a:cubicBezTo>
                      <a:pt x="167521" y="976784"/>
                      <a:pt x="169893" y="975793"/>
                      <a:pt x="171493" y="974176"/>
                    </a:cubicBezTo>
                    <a:cubicBezTo>
                      <a:pt x="175470" y="970151"/>
                      <a:pt x="175159" y="966585"/>
                      <a:pt x="180727" y="963201"/>
                    </a:cubicBezTo>
                    <a:cubicBezTo>
                      <a:pt x="185726" y="960165"/>
                      <a:pt x="188026" y="963007"/>
                      <a:pt x="189754" y="955484"/>
                    </a:cubicBezTo>
                    <a:cubicBezTo>
                      <a:pt x="195839" y="959386"/>
                      <a:pt x="195077" y="953679"/>
                      <a:pt x="197547" y="949591"/>
                    </a:cubicBezTo>
                    <a:cubicBezTo>
                      <a:pt x="200759" y="944273"/>
                      <a:pt x="204837" y="941901"/>
                      <a:pt x="209263" y="938053"/>
                    </a:cubicBezTo>
                    <a:cubicBezTo>
                      <a:pt x="218999" y="929585"/>
                      <a:pt x="228126" y="916978"/>
                      <a:pt x="236412" y="906318"/>
                    </a:cubicBezTo>
                    <a:cubicBezTo>
                      <a:pt x="257012" y="879807"/>
                      <a:pt x="273677" y="848808"/>
                      <a:pt x="279813" y="815545"/>
                    </a:cubicBezTo>
                    <a:cubicBezTo>
                      <a:pt x="281281" y="807592"/>
                      <a:pt x="282091" y="799555"/>
                      <a:pt x="282674" y="791491"/>
                    </a:cubicBezTo>
                    <a:cubicBezTo>
                      <a:pt x="282985" y="787250"/>
                      <a:pt x="281601" y="776922"/>
                      <a:pt x="284229" y="772766"/>
                    </a:cubicBezTo>
                    <a:cubicBezTo>
                      <a:pt x="288305" y="766322"/>
                      <a:pt x="296044" y="768879"/>
                      <a:pt x="301935" y="766058"/>
                    </a:cubicBezTo>
                    <a:cubicBezTo>
                      <a:pt x="303935" y="765100"/>
                      <a:pt x="305909" y="762273"/>
                      <a:pt x="307787" y="761632"/>
                    </a:cubicBezTo>
                    <a:cubicBezTo>
                      <a:pt x="310412" y="760737"/>
                      <a:pt x="313627" y="761611"/>
                      <a:pt x="316351" y="760746"/>
                    </a:cubicBezTo>
                    <a:cubicBezTo>
                      <a:pt x="317410" y="760411"/>
                      <a:pt x="317655" y="757296"/>
                      <a:pt x="319407" y="756898"/>
                    </a:cubicBezTo>
                    <a:cubicBezTo>
                      <a:pt x="322840" y="756110"/>
                      <a:pt x="326252" y="757359"/>
                      <a:pt x="329646" y="757407"/>
                    </a:cubicBezTo>
                    <a:cubicBezTo>
                      <a:pt x="337074" y="757506"/>
                      <a:pt x="344409" y="756197"/>
                      <a:pt x="351532" y="753829"/>
                    </a:cubicBezTo>
                    <a:cubicBezTo>
                      <a:pt x="358012" y="751676"/>
                      <a:pt x="363436" y="746738"/>
                      <a:pt x="369901" y="744959"/>
                    </a:cubicBezTo>
                    <a:cubicBezTo>
                      <a:pt x="369240" y="745142"/>
                      <a:pt x="380558" y="746040"/>
                      <a:pt x="379948" y="745405"/>
                    </a:cubicBezTo>
                    <a:cubicBezTo>
                      <a:pt x="380490" y="742617"/>
                      <a:pt x="381031" y="739829"/>
                      <a:pt x="381572" y="737041"/>
                    </a:cubicBezTo>
                    <a:cubicBezTo>
                      <a:pt x="385869" y="740042"/>
                      <a:pt x="400522" y="744001"/>
                      <a:pt x="405067" y="743315"/>
                    </a:cubicBezTo>
                    <a:cubicBezTo>
                      <a:pt x="412372" y="742213"/>
                      <a:pt x="410832" y="735628"/>
                      <a:pt x="417025" y="744276"/>
                    </a:cubicBezTo>
                    <a:cubicBezTo>
                      <a:pt x="420533" y="741219"/>
                      <a:pt x="424037" y="738161"/>
                      <a:pt x="427542" y="735104"/>
                    </a:cubicBezTo>
                    <a:cubicBezTo>
                      <a:pt x="430197" y="746247"/>
                      <a:pt x="448486" y="740839"/>
                      <a:pt x="456778" y="741455"/>
                    </a:cubicBezTo>
                    <a:cubicBezTo>
                      <a:pt x="468458" y="742327"/>
                      <a:pt x="477659" y="740132"/>
                      <a:pt x="488304" y="744198"/>
                    </a:cubicBezTo>
                    <a:cubicBezTo>
                      <a:pt x="501252" y="749151"/>
                      <a:pt x="512607" y="754371"/>
                      <a:pt x="526550" y="755721"/>
                    </a:cubicBezTo>
                    <a:cubicBezTo>
                      <a:pt x="536296" y="756661"/>
                      <a:pt x="540347" y="761243"/>
                      <a:pt x="549892" y="764070"/>
                    </a:cubicBezTo>
                    <a:cubicBezTo>
                      <a:pt x="562721" y="767867"/>
                      <a:pt x="563734" y="772053"/>
                      <a:pt x="559721" y="785163"/>
                    </a:cubicBezTo>
                    <a:cubicBezTo>
                      <a:pt x="556468" y="795791"/>
                      <a:pt x="553657" y="803987"/>
                      <a:pt x="558409" y="814890"/>
                    </a:cubicBezTo>
                    <a:cubicBezTo>
                      <a:pt x="566841" y="834228"/>
                      <a:pt x="589753" y="842193"/>
                      <a:pt x="604525" y="855558"/>
                    </a:cubicBezTo>
                    <a:cubicBezTo>
                      <a:pt x="569921" y="879846"/>
                      <a:pt x="535754" y="903739"/>
                      <a:pt x="502302" y="929621"/>
                    </a:cubicBezTo>
                    <a:cubicBezTo>
                      <a:pt x="488287" y="940461"/>
                      <a:pt x="473380" y="951322"/>
                      <a:pt x="465399" y="967630"/>
                    </a:cubicBezTo>
                    <a:cubicBezTo>
                      <a:pt x="458037" y="982683"/>
                      <a:pt x="453859" y="1000773"/>
                      <a:pt x="449431" y="1016887"/>
                    </a:cubicBezTo>
                    <a:cubicBezTo>
                      <a:pt x="439270" y="1053833"/>
                      <a:pt x="467893" y="1078696"/>
                      <a:pt x="497299" y="1094947"/>
                    </a:cubicBezTo>
                    <a:cubicBezTo>
                      <a:pt x="503384" y="1098307"/>
                      <a:pt x="545293" y="1150912"/>
                      <a:pt x="536786" y="1156996"/>
                    </a:cubicBezTo>
                    <a:lnTo>
                      <a:pt x="536786" y="1156996"/>
                    </a:lnTo>
                    <a:close/>
                    <a:moveTo>
                      <a:pt x="479713" y="1201653"/>
                    </a:moveTo>
                    <a:cubicBezTo>
                      <a:pt x="477644" y="1194547"/>
                      <a:pt x="477916" y="1192652"/>
                      <a:pt x="484776" y="1190101"/>
                    </a:cubicBezTo>
                    <a:cubicBezTo>
                      <a:pt x="487372" y="1189136"/>
                      <a:pt x="497323" y="1187876"/>
                      <a:pt x="498932" y="1191439"/>
                    </a:cubicBezTo>
                    <a:cubicBezTo>
                      <a:pt x="502580" y="1199524"/>
                      <a:pt x="483415" y="1199420"/>
                      <a:pt x="479713" y="1201653"/>
                    </a:cubicBezTo>
                    <a:lnTo>
                      <a:pt x="479713" y="1201653"/>
                    </a:lnTo>
                    <a:close/>
                    <a:moveTo>
                      <a:pt x="771314" y="686752"/>
                    </a:moveTo>
                    <a:cubicBezTo>
                      <a:pt x="773772" y="702518"/>
                      <a:pt x="776191" y="718290"/>
                      <a:pt x="778386" y="734092"/>
                    </a:cubicBezTo>
                    <a:cubicBezTo>
                      <a:pt x="779594" y="742824"/>
                      <a:pt x="782339" y="750547"/>
                      <a:pt x="775835" y="757132"/>
                    </a:cubicBezTo>
                    <a:cubicBezTo>
                      <a:pt x="772143" y="760872"/>
                      <a:pt x="763178" y="762267"/>
                      <a:pt x="758459" y="764258"/>
                    </a:cubicBezTo>
                    <a:cubicBezTo>
                      <a:pt x="751653" y="767133"/>
                      <a:pt x="745024" y="770427"/>
                      <a:pt x="738478" y="773853"/>
                    </a:cubicBezTo>
                    <a:cubicBezTo>
                      <a:pt x="726810" y="779965"/>
                      <a:pt x="714615" y="783645"/>
                      <a:pt x="703100" y="789155"/>
                    </a:cubicBezTo>
                    <a:cubicBezTo>
                      <a:pt x="698091" y="791547"/>
                      <a:pt x="695122" y="796264"/>
                      <a:pt x="690786" y="799516"/>
                    </a:cubicBezTo>
                    <a:cubicBezTo>
                      <a:pt x="684853" y="803969"/>
                      <a:pt x="677635" y="806134"/>
                      <a:pt x="671513" y="810368"/>
                    </a:cubicBezTo>
                    <a:cubicBezTo>
                      <a:pt x="660572" y="817941"/>
                      <a:pt x="650542" y="826906"/>
                      <a:pt x="639607" y="834531"/>
                    </a:cubicBezTo>
                    <a:cubicBezTo>
                      <a:pt x="627218" y="843170"/>
                      <a:pt x="624638" y="840394"/>
                      <a:pt x="617679" y="827628"/>
                    </a:cubicBezTo>
                    <a:cubicBezTo>
                      <a:pt x="611433" y="816168"/>
                      <a:pt x="603936" y="810940"/>
                      <a:pt x="594941" y="801956"/>
                    </a:cubicBezTo>
                    <a:cubicBezTo>
                      <a:pt x="591445" y="798462"/>
                      <a:pt x="578925" y="778551"/>
                      <a:pt x="589559" y="776835"/>
                    </a:cubicBezTo>
                    <a:cubicBezTo>
                      <a:pt x="592283" y="776395"/>
                      <a:pt x="601696" y="780489"/>
                      <a:pt x="603828" y="781800"/>
                    </a:cubicBezTo>
                    <a:cubicBezTo>
                      <a:pt x="607070" y="783789"/>
                      <a:pt x="612249" y="795093"/>
                      <a:pt x="614883" y="795285"/>
                    </a:cubicBezTo>
                    <a:cubicBezTo>
                      <a:pt x="619629" y="795632"/>
                      <a:pt x="625708" y="782118"/>
                      <a:pt x="628666" y="778560"/>
                    </a:cubicBezTo>
                    <a:cubicBezTo>
                      <a:pt x="648049" y="755227"/>
                      <a:pt x="669372" y="732145"/>
                      <a:pt x="691835" y="711735"/>
                    </a:cubicBezTo>
                    <a:cubicBezTo>
                      <a:pt x="703477" y="701155"/>
                      <a:pt x="715707" y="691516"/>
                      <a:pt x="728906" y="682976"/>
                    </a:cubicBezTo>
                    <a:cubicBezTo>
                      <a:pt x="738292" y="676906"/>
                      <a:pt x="746483" y="668396"/>
                      <a:pt x="755738" y="662637"/>
                    </a:cubicBezTo>
                    <a:cubicBezTo>
                      <a:pt x="757693" y="660942"/>
                      <a:pt x="759912" y="659729"/>
                      <a:pt x="762400" y="659005"/>
                    </a:cubicBezTo>
                    <a:cubicBezTo>
                      <a:pt x="767229" y="656810"/>
                      <a:pt x="769042" y="658702"/>
                      <a:pt x="767839" y="664682"/>
                    </a:cubicBezTo>
                    <a:cubicBezTo>
                      <a:pt x="770608" y="670531"/>
                      <a:pt x="770309" y="680296"/>
                      <a:pt x="771314" y="686752"/>
                    </a:cubicBezTo>
                    <a:lnTo>
                      <a:pt x="771314" y="686752"/>
                    </a:lnTo>
                    <a:close/>
                    <a:moveTo>
                      <a:pt x="347312" y="666090"/>
                    </a:moveTo>
                    <a:cubicBezTo>
                      <a:pt x="352025" y="661293"/>
                      <a:pt x="357976" y="657457"/>
                      <a:pt x="362084" y="652105"/>
                    </a:cubicBezTo>
                    <a:cubicBezTo>
                      <a:pt x="364402" y="649087"/>
                      <a:pt x="365930" y="643685"/>
                      <a:pt x="368582" y="641733"/>
                    </a:cubicBezTo>
                    <a:cubicBezTo>
                      <a:pt x="373199" y="638331"/>
                      <a:pt x="379805" y="639900"/>
                      <a:pt x="385175" y="635339"/>
                    </a:cubicBezTo>
                    <a:cubicBezTo>
                      <a:pt x="390364" y="630931"/>
                      <a:pt x="394918" y="625652"/>
                      <a:pt x="399983" y="621079"/>
                    </a:cubicBezTo>
                    <a:cubicBezTo>
                      <a:pt x="410964" y="611171"/>
                      <a:pt x="422297" y="602061"/>
                      <a:pt x="433071" y="591973"/>
                    </a:cubicBezTo>
                    <a:cubicBezTo>
                      <a:pt x="439192" y="586241"/>
                      <a:pt x="445615" y="578803"/>
                      <a:pt x="451054" y="575018"/>
                    </a:cubicBezTo>
                    <a:cubicBezTo>
                      <a:pt x="452496" y="574015"/>
                      <a:pt x="454111" y="572521"/>
                      <a:pt x="455645" y="571748"/>
                    </a:cubicBezTo>
                    <a:cubicBezTo>
                      <a:pt x="458922" y="570098"/>
                      <a:pt x="460555" y="571778"/>
                      <a:pt x="465339" y="570239"/>
                    </a:cubicBezTo>
                    <a:cubicBezTo>
                      <a:pt x="468503" y="569224"/>
                      <a:pt x="470760" y="565220"/>
                      <a:pt x="473299" y="563324"/>
                    </a:cubicBezTo>
                    <a:cubicBezTo>
                      <a:pt x="479331" y="558818"/>
                      <a:pt x="487192" y="557033"/>
                      <a:pt x="492999" y="552697"/>
                    </a:cubicBezTo>
                    <a:cubicBezTo>
                      <a:pt x="498806" y="548361"/>
                      <a:pt x="501599" y="541626"/>
                      <a:pt x="509592" y="538009"/>
                    </a:cubicBezTo>
                    <a:cubicBezTo>
                      <a:pt x="519260" y="533637"/>
                      <a:pt x="526505" y="537093"/>
                      <a:pt x="533494" y="528729"/>
                    </a:cubicBezTo>
                    <a:cubicBezTo>
                      <a:pt x="536343" y="525321"/>
                      <a:pt x="537124" y="521024"/>
                      <a:pt x="541597" y="518874"/>
                    </a:cubicBezTo>
                    <a:cubicBezTo>
                      <a:pt x="546989" y="516281"/>
                      <a:pt x="551722" y="519033"/>
                      <a:pt x="556872" y="516086"/>
                    </a:cubicBezTo>
                    <a:cubicBezTo>
                      <a:pt x="560341" y="514098"/>
                      <a:pt x="562712" y="509929"/>
                      <a:pt x="566297" y="507755"/>
                    </a:cubicBezTo>
                    <a:cubicBezTo>
                      <a:pt x="572711" y="503872"/>
                      <a:pt x="579807" y="503461"/>
                      <a:pt x="585806" y="498655"/>
                    </a:cubicBezTo>
                    <a:cubicBezTo>
                      <a:pt x="590868" y="494604"/>
                      <a:pt x="588057" y="495017"/>
                      <a:pt x="594053" y="493307"/>
                    </a:cubicBezTo>
                    <a:cubicBezTo>
                      <a:pt x="596687" y="492555"/>
                      <a:pt x="599612" y="492232"/>
                      <a:pt x="602426" y="491271"/>
                    </a:cubicBezTo>
                    <a:cubicBezTo>
                      <a:pt x="611439" y="488195"/>
                      <a:pt x="626157" y="484431"/>
                      <a:pt x="631494" y="475882"/>
                    </a:cubicBezTo>
                    <a:cubicBezTo>
                      <a:pt x="634204" y="479835"/>
                      <a:pt x="635134" y="480637"/>
                      <a:pt x="639529" y="479410"/>
                    </a:cubicBezTo>
                    <a:cubicBezTo>
                      <a:pt x="641838" y="477532"/>
                      <a:pt x="643955" y="475466"/>
                      <a:pt x="645884" y="473211"/>
                    </a:cubicBezTo>
                    <a:cubicBezTo>
                      <a:pt x="647298" y="474999"/>
                      <a:pt x="648817" y="475106"/>
                      <a:pt x="650435" y="473531"/>
                    </a:cubicBezTo>
                    <a:cubicBezTo>
                      <a:pt x="659947" y="470261"/>
                      <a:pt x="668673" y="464644"/>
                      <a:pt x="678041" y="461526"/>
                    </a:cubicBezTo>
                    <a:cubicBezTo>
                      <a:pt x="679369" y="462242"/>
                      <a:pt x="680697" y="462961"/>
                      <a:pt x="682021" y="463676"/>
                    </a:cubicBezTo>
                    <a:cubicBezTo>
                      <a:pt x="683869" y="463778"/>
                      <a:pt x="684617" y="462877"/>
                      <a:pt x="684267" y="460966"/>
                    </a:cubicBezTo>
                    <a:cubicBezTo>
                      <a:pt x="687954" y="460293"/>
                      <a:pt x="692200" y="458673"/>
                      <a:pt x="695597" y="457193"/>
                    </a:cubicBezTo>
                    <a:cubicBezTo>
                      <a:pt x="702110" y="454355"/>
                      <a:pt x="709302" y="447611"/>
                      <a:pt x="716975" y="450024"/>
                    </a:cubicBezTo>
                    <a:cubicBezTo>
                      <a:pt x="729788" y="454055"/>
                      <a:pt x="730401" y="480191"/>
                      <a:pt x="732611" y="490549"/>
                    </a:cubicBezTo>
                    <a:cubicBezTo>
                      <a:pt x="738059" y="516077"/>
                      <a:pt x="743543" y="541593"/>
                      <a:pt x="749016" y="567115"/>
                    </a:cubicBezTo>
                    <a:cubicBezTo>
                      <a:pt x="751240" y="577500"/>
                      <a:pt x="753196" y="587963"/>
                      <a:pt x="756127" y="598174"/>
                    </a:cubicBezTo>
                    <a:cubicBezTo>
                      <a:pt x="758040" y="604846"/>
                      <a:pt x="762807" y="614683"/>
                      <a:pt x="761087" y="621777"/>
                    </a:cubicBezTo>
                    <a:cubicBezTo>
                      <a:pt x="758976" y="630473"/>
                      <a:pt x="750493" y="633306"/>
                      <a:pt x="743397" y="637328"/>
                    </a:cubicBezTo>
                    <a:cubicBezTo>
                      <a:pt x="733619" y="642870"/>
                      <a:pt x="724166" y="649018"/>
                      <a:pt x="714911" y="655402"/>
                    </a:cubicBezTo>
                    <a:cubicBezTo>
                      <a:pt x="675625" y="682503"/>
                      <a:pt x="646335" y="719772"/>
                      <a:pt x="618481" y="758006"/>
                    </a:cubicBezTo>
                    <a:cubicBezTo>
                      <a:pt x="613319" y="750508"/>
                      <a:pt x="599495" y="739976"/>
                      <a:pt x="590880" y="736595"/>
                    </a:cubicBezTo>
                    <a:cubicBezTo>
                      <a:pt x="584846" y="734230"/>
                      <a:pt x="579416" y="736137"/>
                      <a:pt x="573408" y="733250"/>
                    </a:cubicBezTo>
                    <a:cubicBezTo>
                      <a:pt x="569123" y="731190"/>
                      <a:pt x="565567" y="727163"/>
                      <a:pt x="561516" y="724569"/>
                    </a:cubicBezTo>
                    <a:cubicBezTo>
                      <a:pt x="536780" y="708725"/>
                      <a:pt x="506925" y="695631"/>
                      <a:pt x="478254" y="689345"/>
                    </a:cubicBezTo>
                    <a:cubicBezTo>
                      <a:pt x="419429" y="676442"/>
                      <a:pt x="361839" y="696421"/>
                      <a:pt x="304800" y="705902"/>
                    </a:cubicBezTo>
                    <a:cubicBezTo>
                      <a:pt x="316375" y="689989"/>
                      <a:pt x="333680" y="679957"/>
                      <a:pt x="347312" y="666090"/>
                    </a:cubicBezTo>
                    <a:lnTo>
                      <a:pt x="347312" y="666090"/>
                    </a:lnTo>
                    <a:close/>
                    <a:moveTo>
                      <a:pt x="741076" y="234268"/>
                    </a:moveTo>
                    <a:cubicBezTo>
                      <a:pt x="751142" y="201457"/>
                      <a:pt x="768094" y="169691"/>
                      <a:pt x="792222" y="145076"/>
                    </a:cubicBezTo>
                    <a:cubicBezTo>
                      <a:pt x="804387" y="132667"/>
                      <a:pt x="818683" y="121821"/>
                      <a:pt x="834708" y="114922"/>
                    </a:cubicBezTo>
                    <a:cubicBezTo>
                      <a:pt x="848649" y="108924"/>
                      <a:pt x="865230" y="103171"/>
                      <a:pt x="865015" y="122459"/>
                    </a:cubicBezTo>
                    <a:cubicBezTo>
                      <a:pt x="864542" y="164331"/>
                      <a:pt x="854872" y="205727"/>
                      <a:pt x="853691" y="247665"/>
                    </a:cubicBezTo>
                    <a:cubicBezTo>
                      <a:pt x="852539" y="288762"/>
                      <a:pt x="859420" y="321749"/>
                      <a:pt x="884290" y="354865"/>
                    </a:cubicBezTo>
                    <a:cubicBezTo>
                      <a:pt x="868531" y="358524"/>
                      <a:pt x="852782" y="362238"/>
                      <a:pt x="837083" y="366131"/>
                    </a:cubicBezTo>
                    <a:cubicBezTo>
                      <a:pt x="825160" y="369086"/>
                      <a:pt x="812798" y="372404"/>
                      <a:pt x="801519" y="374434"/>
                    </a:cubicBezTo>
                    <a:cubicBezTo>
                      <a:pt x="790368" y="376438"/>
                      <a:pt x="780115" y="377743"/>
                      <a:pt x="769089" y="381513"/>
                    </a:cubicBezTo>
                    <a:cubicBezTo>
                      <a:pt x="761659" y="384053"/>
                      <a:pt x="750014" y="391817"/>
                      <a:pt x="741973" y="390131"/>
                    </a:cubicBezTo>
                    <a:cubicBezTo>
                      <a:pt x="728607" y="387332"/>
                      <a:pt x="731771" y="339381"/>
                      <a:pt x="731086" y="327858"/>
                    </a:cubicBezTo>
                    <a:cubicBezTo>
                      <a:pt x="729154" y="295323"/>
                      <a:pt x="731475" y="265581"/>
                      <a:pt x="741076" y="234268"/>
                    </a:cubicBezTo>
                    <a:lnTo>
                      <a:pt x="741076" y="234268"/>
                    </a:lnTo>
                    <a:close/>
                    <a:moveTo>
                      <a:pt x="985371" y="297443"/>
                    </a:moveTo>
                    <a:cubicBezTo>
                      <a:pt x="1003633" y="275277"/>
                      <a:pt x="1022606" y="249417"/>
                      <a:pt x="1053328" y="245299"/>
                    </a:cubicBezTo>
                    <a:cubicBezTo>
                      <a:pt x="1083034" y="241320"/>
                      <a:pt x="1093981" y="276948"/>
                      <a:pt x="1092094" y="300970"/>
                    </a:cubicBezTo>
                    <a:cubicBezTo>
                      <a:pt x="1091454" y="309100"/>
                      <a:pt x="1090246" y="330208"/>
                      <a:pt x="1084340" y="336793"/>
                    </a:cubicBezTo>
                    <a:cubicBezTo>
                      <a:pt x="1077807" y="344079"/>
                      <a:pt x="1066213" y="338587"/>
                      <a:pt x="1057912" y="337464"/>
                    </a:cubicBezTo>
                    <a:cubicBezTo>
                      <a:pt x="1022086" y="332613"/>
                      <a:pt x="985353" y="340710"/>
                      <a:pt x="949428" y="340710"/>
                    </a:cubicBezTo>
                    <a:cubicBezTo>
                      <a:pt x="961407" y="326283"/>
                      <a:pt x="973449" y="311912"/>
                      <a:pt x="985371" y="297443"/>
                    </a:cubicBezTo>
                    <a:lnTo>
                      <a:pt x="985371" y="297443"/>
                    </a:lnTo>
                    <a:close/>
                    <a:moveTo>
                      <a:pt x="1132376" y="385843"/>
                    </a:moveTo>
                    <a:cubicBezTo>
                      <a:pt x="1144837" y="387628"/>
                      <a:pt x="1154789" y="389530"/>
                      <a:pt x="1148772" y="403715"/>
                    </a:cubicBezTo>
                    <a:cubicBezTo>
                      <a:pt x="1136727" y="432126"/>
                      <a:pt x="1127472" y="459245"/>
                      <a:pt x="1138028" y="490217"/>
                    </a:cubicBezTo>
                    <a:cubicBezTo>
                      <a:pt x="1146090" y="513870"/>
                      <a:pt x="1171615" y="542585"/>
                      <a:pt x="1197125" y="547325"/>
                    </a:cubicBezTo>
                    <a:cubicBezTo>
                      <a:pt x="1206063" y="548987"/>
                      <a:pt x="1219510" y="546013"/>
                      <a:pt x="1225003" y="555093"/>
                    </a:cubicBezTo>
                    <a:cubicBezTo>
                      <a:pt x="1229896" y="563181"/>
                      <a:pt x="1224594" y="587433"/>
                      <a:pt x="1224020" y="596414"/>
                    </a:cubicBezTo>
                    <a:cubicBezTo>
                      <a:pt x="1221900" y="629868"/>
                      <a:pt x="1213332" y="663062"/>
                      <a:pt x="1191680" y="689351"/>
                    </a:cubicBezTo>
                    <a:cubicBezTo>
                      <a:pt x="1172413" y="712741"/>
                      <a:pt x="1148904" y="731046"/>
                      <a:pt x="1120882" y="708968"/>
                    </a:cubicBezTo>
                    <a:cubicBezTo>
                      <a:pt x="1097261" y="690360"/>
                      <a:pt x="1083315" y="657070"/>
                      <a:pt x="1076326" y="628623"/>
                    </a:cubicBezTo>
                    <a:cubicBezTo>
                      <a:pt x="1072595" y="613434"/>
                      <a:pt x="1072140" y="598282"/>
                      <a:pt x="1071428" y="582762"/>
                    </a:cubicBezTo>
                    <a:cubicBezTo>
                      <a:pt x="1070797" y="569035"/>
                      <a:pt x="1068181" y="560330"/>
                      <a:pt x="1083700" y="557485"/>
                    </a:cubicBezTo>
                    <a:cubicBezTo>
                      <a:pt x="1087863" y="556725"/>
                      <a:pt x="1098254" y="556961"/>
                      <a:pt x="1098269" y="550610"/>
                    </a:cubicBezTo>
                    <a:cubicBezTo>
                      <a:pt x="1098293" y="542075"/>
                      <a:pt x="1087023" y="545277"/>
                      <a:pt x="1082714" y="544845"/>
                    </a:cubicBezTo>
                    <a:cubicBezTo>
                      <a:pt x="1066088" y="543186"/>
                      <a:pt x="1073874" y="523851"/>
                      <a:pt x="1075423" y="511346"/>
                    </a:cubicBezTo>
                    <a:cubicBezTo>
                      <a:pt x="1078064" y="490055"/>
                      <a:pt x="1082337" y="469001"/>
                      <a:pt x="1086260" y="447922"/>
                    </a:cubicBezTo>
                    <a:cubicBezTo>
                      <a:pt x="1089600" y="429967"/>
                      <a:pt x="1089777" y="406440"/>
                      <a:pt x="1097031" y="389652"/>
                    </a:cubicBezTo>
                    <a:cubicBezTo>
                      <a:pt x="1101265" y="379851"/>
                      <a:pt x="1124060" y="384652"/>
                      <a:pt x="1132376" y="385843"/>
                    </a:cubicBezTo>
                    <a:lnTo>
                      <a:pt x="1132376" y="385843"/>
                    </a:lnTo>
                    <a:close/>
                    <a:moveTo>
                      <a:pt x="1162982" y="448896"/>
                    </a:moveTo>
                    <a:cubicBezTo>
                      <a:pt x="1164872" y="437322"/>
                      <a:pt x="1165880" y="422858"/>
                      <a:pt x="1177362" y="416462"/>
                    </a:cubicBezTo>
                    <a:cubicBezTo>
                      <a:pt x="1189981" y="409434"/>
                      <a:pt x="1196297" y="420885"/>
                      <a:pt x="1202525" y="430243"/>
                    </a:cubicBezTo>
                    <a:cubicBezTo>
                      <a:pt x="1219041" y="455064"/>
                      <a:pt x="1237317" y="478293"/>
                      <a:pt x="1240024" y="509109"/>
                    </a:cubicBezTo>
                    <a:cubicBezTo>
                      <a:pt x="1240347" y="512783"/>
                      <a:pt x="1241923" y="520162"/>
                      <a:pt x="1238382" y="522704"/>
                    </a:cubicBezTo>
                    <a:cubicBezTo>
                      <a:pt x="1236800" y="523842"/>
                      <a:pt x="1233023" y="520847"/>
                      <a:pt x="1230580" y="521024"/>
                    </a:cubicBezTo>
                    <a:cubicBezTo>
                      <a:pt x="1217498" y="521964"/>
                      <a:pt x="1208037" y="525471"/>
                      <a:pt x="1195208" y="518084"/>
                    </a:cubicBezTo>
                    <a:cubicBezTo>
                      <a:pt x="1170111" y="503626"/>
                      <a:pt x="1158419" y="476822"/>
                      <a:pt x="1162982" y="448896"/>
                    </a:cubicBezTo>
                    <a:lnTo>
                      <a:pt x="1162982" y="448896"/>
                    </a:lnTo>
                    <a:close/>
                    <a:moveTo>
                      <a:pt x="1261667" y="518212"/>
                    </a:moveTo>
                    <a:cubicBezTo>
                      <a:pt x="1258970" y="491268"/>
                      <a:pt x="1246525" y="467372"/>
                      <a:pt x="1232623" y="444622"/>
                    </a:cubicBezTo>
                    <a:cubicBezTo>
                      <a:pt x="1225772" y="433405"/>
                      <a:pt x="1212459" y="421142"/>
                      <a:pt x="1207732" y="409293"/>
                    </a:cubicBezTo>
                    <a:cubicBezTo>
                      <a:pt x="1205196" y="402945"/>
                      <a:pt x="1209681" y="395084"/>
                      <a:pt x="1218897" y="397806"/>
                    </a:cubicBezTo>
                    <a:cubicBezTo>
                      <a:pt x="1223487" y="399163"/>
                      <a:pt x="1232327" y="411336"/>
                      <a:pt x="1235395" y="415549"/>
                    </a:cubicBezTo>
                    <a:cubicBezTo>
                      <a:pt x="1243277" y="426374"/>
                      <a:pt x="1249808" y="438448"/>
                      <a:pt x="1256043" y="450270"/>
                    </a:cubicBezTo>
                    <a:cubicBezTo>
                      <a:pt x="1262708" y="462901"/>
                      <a:pt x="1281648" y="509262"/>
                      <a:pt x="1261667" y="518212"/>
                    </a:cubicBezTo>
                    <a:lnTo>
                      <a:pt x="1261667" y="518212"/>
                    </a:lnTo>
                    <a:close/>
                    <a:moveTo>
                      <a:pt x="1179043" y="249890"/>
                    </a:moveTo>
                    <a:cubicBezTo>
                      <a:pt x="1180502" y="224538"/>
                      <a:pt x="1180649" y="195426"/>
                      <a:pt x="1197068" y="174387"/>
                    </a:cubicBezTo>
                    <a:cubicBezTo>
                      <a:pt x="1209792" y="158073"/>
                      <a:pt x="1233089" y="150970"/>
                      <a:pt x="1251991" y="144663"/>
                    </a:cubicBezTo>
                    <a:cubicBezTo>
                      <a:pt x="1277453" y="136165"/>
                      <a:pt x="1308038" y="134853"/>
                      <a:pt x="1334666" y="137599"/>
                    </a:cubicBezTo>
                    <a:cubicBezTo>
                      <a:pt x="1358104" y="140019"/>
                      <a:pt x="1375795" y="155976"/>
                      <a:pt x="1390256" y="173524"/>
                    </a:cubicBezTo>
                    <a:cubicBezTo>
                      <a:pt x="1404965" y="191368"/>
                      <a:pt x="1416361" y="214345"/>
                      <a:pt x="1426477" y="235109"/>
                    </a:cubicBezTo>
                    <a:cubicBezTo>
                      <a:pt x="1429007" y="240305"/>
                      <a:pt x="1450477" y="273636"/>
                      <a:pt x="1435956" y="272861"/>
                    </a:cubicBezTo>
                    <a:cubicBezTo>
                      <a:pt x="1430197" y="272552"/>
                      <a:pt x="1425188" y="261305"/>
                      <a:pt x="1420778" y="257984"/>
                    </a:cubicBezTo>
                    <a:cubicBezTo>
                      <a:pt x="1417321" y="255382"/>
                      <a:pt x="1413227" y="255705"/>
                      <a:pt x="1410129" y="253624"/>
                    </a:cubicBezTo>
                    <a:cubicBezTo>
                      <a:pt x="1406807" y="251393"/>
                      <a:pt x="1407525" y="249330"/>
                      <a:pt x="1404950" y="246575"/>
                    </a:cubicBezTo>
                    <a:cubicBezTo>
                      <a:pt x="1387212" y="227632"/>
                      <a:pt x="1370894" y="238541"/>
                      <a:pt x="1351762" y="248518"/>
                    </a:cubicBezTo>
                    <a:cubicBezTo>
                      <a:pt x="1350868" y="241910"/>
                      <a:pt x="1352435" y="229632"/>
                      <a:pt x="1346909" y="224802"/>
                    </a:cubicBezTo>
                    <a:cubicBezTo>
                      <a:pt x="1339678" y="218481"/>
                      <a:pt x="1332125" y="228494"/>
                      <a:pt x="1326936" y="233405"/>
                    </a:cubicBezTo>
                    <a:cubicBezTo>
                      <a:pt x="1322215" y="237879"/>
                      <a:pt x="1316396" y="246030"/>
                      <a:pt x="1310448" y="248450"/>
                    </a:cubicBezTo>
                    <a:cubicBezTo>
                      <a:pt x="1302727" y="251591"/>
                      <a:pt x="1305352" y="248252"/>
                      <a:pt x="1298645" y="245614"/>
                    </a:cubicBezTo>
                    <a:cubicBezTo>
                      <a:pt x="1285141" y="240302"/>
                      <a:pt x="1274756" y="256023"/>
                      <a:pt x="1267929" y="265165"/>
                    </a:cubicBezTo>
                    <a:cubicBezTo>
                      <a:pt x="1265381" y="268576"/>
                      <a:pt x="1261216" y="277185"/>
                      <a:pt x="1256656" y="278107"/>
                    </a:cubicBezTo>
                    <a:cubicBezTo>
                      <a:pt x="1252245" y="278997"/>
                      <a:pt x="1251668" y="275855"/>
                      <a:pt x="1247867" y="274693"/>
                    </a:cubicBezTo>
                    <a:cubicBezTo>
                      <a:pt x="1237114" y="271414"/>
                      <a:pt x="1234139" y="279083"/>
                      <a:pt x="1230712" y="288606"/>
                    </a:cubicBezTo>
                    <a:cubicBezTo>
                      <a:pt x="1226857" y="299314"/>
                      <a:pt x="1223577" y="309630"/>
                      <a:pt x="1217872" y="319632"/>
                    </a:cubicBezTo>
                    <a:cubicBezTo>
                      <a:pt x="1207779" y="337329"/>
                      <a:pt x="1203440" y="343151"/>
                      <a:pt x="1211425" y="362693"/>
                    </a:cubicBezTo>
                    <a:cubicBezTo>
                      <a:pt x="1199765" y="364424"/>
                      <a:pt x="1197319" y="365813"/>
                      <a:pt x="1191536" y="355467"/>
                    </a:cubicBezTo>
                    <a:cubicBezTo>
                      <a:pt x="1185583" y="344804"/>
                      <a:pt x="1184037" y="335958"/>
                      <a:pt x="1184410" y="323701"/>
                    </a:cubicBezTo>
                    <a:cubicBezTo>
                      <a:pt x="1185194" y="298068"/>
                      <a:pt x="1177542" y="275927"/>
                      <a:pt x="1179043" y="249890"/>
                    </a:cubicBezTo>
                    <a:lnTo>
                      <a:pt x="1179043" y="249890"/>
                    </a:lnTo>
                    <a:close/>
                    <a:moveTo>
                      <a:pt x="1449700" y="371176"/>
                    </a:moveTo>
                    <a:cubicBezTo>
                      <a:pt x="1461906" y="393222"/>
                      <a:pt x="1469663" y="423900"/>
                      <a:pt x="1469536" y="449018"/>
                    </a:cubicBezTo>
                    <a:cubicBezTo>
                      <a:pt x="1469468" y="461478"/>
                      <a:pt x="1468739" y="476804"/>
                      <a:pt x="1462923" y="488109"/>
                    </a:cubicBezTo>
                    <a:cubicBezTo>
                      <a:pt x="1457340" y="498955"/>
                      <a:pt x="1445657" y="504387"/>
                      <a:pt x="1434895" y="509007"/>
                    </a:cubicBezTo>
                    <a:cubicBezTo>
                      <a:pt x="1408954" y="520150"/>
                      <a:pt x="1379730" y="520021"/>
                      <a:pt x="1352456" y="515053"/>
                    </a:cubicBezTo>
                    <a:cubicBezTo>
                      <a:pt x="1338299" y="512472"/>
                      <a:pt x="1324529" y="514140"/>
                      <a:pt x="1312415" y="505632"/>
                    </a:cubicBezTo>
                    <a:cubicBezTo>
                      <a:pt x="1303301" y="499227"/>
                      <a:pt x="1292306" y="493008"/>
                      <a:pt x="1289636" y="481266"/>
                    </a:cubicBezTo>
                    <a:cubicBezTo>
                      <a:pt x="1288517" y="476352"/>
                      <a:pt x="1290243" y="472232"/>
                      <a:pt x="1289884" y="467411"/>
                    </a:cubicBezTo>
                    <a:cubicBezTo>
                      <a:pt x="1290326" y="465117"/>
                      <a:pt x="1290162" y="462880"/>
                      <a:pt x="1289390" y="460694"/>
                    </a:cubicBezTo>
                    <a:cubicBezTo>
                      <a:pt x="1287796" y="459778"/>
                      <a:pt x="1286194" y="458885"/>
                      <a:pt x="1284576" y="458017"/>
                    </a:cubicBezTo>
                    <a:cubicBezTo>
                      <a:pt x="1283302" y="454355"/>
                      <a:pt x="1285742" y="450273"/>
                      <a:pt x="1285117" y="446449"/>
                    </a:cubicBezTo>
                    <a:cubicBezTo>
                      <a:pt x="1284364" y="441831"/>
                      <a:pt x="1280530" y="438073"/>
                      <a:pt x="1278739" y="433887"/>
                    </a:cubicBezTo>
                    <a:cubicBezTo>
                      <a:pt x="1273805" y="422349"/>
                      <a:pt x="1277328" y="415893"/>
                      <a:pt x="1286565" y="408057"/>
                    </a:cubicBezTo>
                    <a:cubicBezTo>
                      <a:pt x="1288774" y="406317"/>
                      <a:pt x="1290999" y="404595"/>
                      <a:pt x="1293236" y="402888"/>
                    </a:cubicBezTo>
                    <a:cubicBezTo>
                      <a:pt x="1295245" y="399711"/>
                      <a:pt x="1297464" y="399699"/>
                      <a:pt x="1299892" y="402846"/>
                    </a:cubicBezTo>
                    <a:cubicBezTo>
                      <a:pt x="1304291" y="402906"/>
                      <a:pt x="1304162" y="404263"/>
                      <a:pt x="1308788" y="402915"/>
                    </a:cubicBezTo>
                    <a:cubicBezTo>
                      <a:pt x="1318922" y="399962"/>
                      <a:pt x="1327424" y="389179"/>
                      <a:pt x="1337352" y="385391"/>
                    </a:cubicBezTo>
                    <a:cubicBezTo>
                      <a:pt x="1341209" y="383918"/>
                      <a:pt x="1346962" y="385170"/>
                      <a:pt x="1350096" y="382454"/>
                    </a:cubicBezTo>
                    <a:cubicBezTo>
                      <a:pt x="1352895" y="380025"/>
                      <a:pt x="1351095" y="374934"/>
                      <a:pt x="1353556" y="372551"/>
                    </a:cubicBezTo>
                    <a:cubicBezTo>
                      <a:pt x="1361405" y="364936"/>
                      <a:pt x="1373761" y="372155"/>
                      <a:pt x="1381025" y="361085"/>
                    </a:cubicBezTo>
                    <a:cubicBezTo>
                      <a:pt x="1386951" y="352053"/>
                      <a:pt x="1385695" y="339237"/>
                      <a:pt x="1386303" y="328981"/>
                    </a:cubicBezTo>
                    <a:cubicBezTo>
                      <a:pt x="1404501" y="332460"/>
                      <a:pt x="1412384" y="349900"/>
                      <a:pt x="1427335" y="358674"/>
                    </a:cubicBezTo>
                    <a:cubicBezTo>
                      <a:pt x="1430293" y="347211"/>
                      <a:pt x="1430723" y="347553"/>
                      <a:pt x="1442140" y="344405"/>
                    </a:cubicBezTo>
                    <a:cubicBezTo>
                      <a:pt x="1436967" y="353973"/>
                      <a:pt x="1445331" y="363286"/>
                      <a:pt x="1449700" y="371176"/>
                    </a:cubicBezTo>
                    <a:lnTo>
                      <a:pt x="1449700" y="371176"/>
                    </a:lnTo>
                    <a:close/>
                    <a:moveTo>
                      <a:pt x="1463628" y="249480"/>
                    </a:moveTo>
                    <a:cubicBezTo>
                      <a:pt x="1466980" y="253798"/>
                      <a:pt x="1469540" y="264521"/>
                      <a:pt x="1463628" y="265557"/>
                    </a:cubicBezTo>
                    <a:lnTo>
                      <a:pt x="1463628" y="249480"/>
                    </a:lnTo>
                    <a:close/>
                    <a:moveTo>
                      <a:pt x="1479163" y="288483"/>
                    </a:moveTo>
                    <a:cubicBezTo>
                      <a:pt x="1506949" y="288540"/>
                      <a:pt x="1524708" y="323668"/>
                      <a:pt x="1532821" y="345430"/>
                    </a:cubicBezTo>
                    <a:cubicBezTo>
                      <a:pt x="1541639" y="369095"/>
                      <a:pt x="1550930" y="400657"/>
                      <a:pt x="1534474" y="423706"/>
                    </a:cubicBezTo>
                    <a:cubicBezTo>
                      <a:pt x="1528162" y="432543"/>
                      <a:pt x="1520420" y="433354"/>
                      <a:pt x="1510265" y="432207"/>
                    </a:cubicBezTo>
                    <a:cubicBezTo>
                      <a:pt x="1498029" y="430827"/>
                      <a:pt x="1491755" y="429057"/>
                      <a:pt x="1496545" y="415980"/>
                    </a:cubicBezTo>
                    <a:cubicBezTo>
                      <a:pt x="1505516" y="391476"/>
                      <a:pt x="1498767" y="360324"/>
                      <a:pt x="1482868" y="339812"/>
                    </a:cubicBezTo>
                    <a:cubicBezTo>
                      <a:pt x="1504736" y="335587"/>
                      <a:pt x="1490873" y="315526"/>
                      <a:pt x="1479898" y="308019"/>
                    </a:cubicBezTo>
                    <a:cubicBezTo>
                      <a:pt x="1467079" y="299254"/>
                      <a:pt x="1456721" y="288435"/>
                      <a:pt x="1479163" y="288483"/>
                    </a:cubicBezTo>
                    <a:lnTo>
                      <a:pt x="1479163" y="288483"/>
                    </a:lnTo>
                    <a:close/>
                    <a:moveTo>
                      <a:pt x="844797" y="1558436"/>
                    </a:moveTo>
                    <a:cubicBezTo>
                      <a:pt x="838261" y="1575777"/>
                      <a:pt x="831616" y="1593065"/>
                      <a:pt x="826132" y="1610930"/>
                    </a:cubicBezTo>
                    <a:cubicBezTo>
                      <a:pt x="820932" y="1627858"/>
                      <a:pt x="823946" y="1646936"/>
                      <a:pt x="817481" y="1663214"/>
                    </a:cubicBezTo>
                    <a:cubicBezTo>
                      <a:pt x="813504" y="1661246"/>
                      <a:pt x="812365" y="1657752"/>
                      <a:pt x="808908" y="1655629"/>
                    </a:cubicBezTo>
                    <a:cubicBezTo>
                      <a:pt x="806776" y="1654314"/>
                      <a:pt x="803065" y="1653796"/>
                      <a:pt x="801235" y="1652350"/>
                    </a:cubicBezTo>
                    <a:cubicBezTo>
                      <a:pt x="798092" y="1649870"/>
                      <a:pt x="790464" y="1640632"/>
                      <a:pt x="788398" y="1637051"/>
                    </a:cubicBezTo>
                    <a:cubicBezTo>
                      <a:pt x="781257" y="1624654"/>
                      <a:pt x="786020" y="1604504"/>
                      <a:pt x="789836" y="1591765"/>
                    </a:cubicBezTo>
                    <a:cubicBezTo>
                      <a:pt x="794561" y="1575987"/>
                      <a:pt x="802631" y="1560838"/>
                      <a:pt x="813468" y="1548408"/>
                    </a:cubicBezTo>
                    <a:cubicBezTo>
                      <a:pt x="821073" y="1539694"/>
                      <a:pt x="825265" y="1542467"/>
                      <a:pt x="835429" y="1546758"/>
                    </a:cubicBezTo>
                    <a:cubicBezTo>
                      <a:pt x="841439" y="1549294"/>
                      <a:pt x="847629" y="1550917"/>
                      <a:pt x="844797" y="1558436"/>
                    </a:cubicBezTo>
                    <a:lnTo>
                      <a:pt x="844797" y="1558436"/>
                    </a:lnTo>
                    <a:close/>
                    <a:moveTo>
                      <a:pt x="795275" y="1695240"/>
                    </a:moveTo>
                    <a:cubicBezTo>
                      <a:pt x="790054" y="1705805"/>
                      <a:pt x="780405" y="1714513"/>
                      <a:pt x="774672" y="1725161"/>
                    </a:cubicBezTo>
                    <a:cubicBezTo>
                      <a:pt x="768656" y="1736340"/>
                      <a:pt x="764102" y="1748938"/>
                      <a:pt x="756432" y="1759161"/>
                    </a:cubicBezTo>
                    <a:cubicBezTo>
                      <a:pt x="748621" y="1769582"/>
                      <a:pt x="741603" y="1767839"/>
                      <a:pt x="730850" y="1772334"/>
                    </a:cubicBezTo>
                    <a:cubicBezTo>
                      <a:pt x="726989" y="1773945"/>
                      <a:pt x="725365" y="1776936"/>
                      <a:pt x="722259" y="1779269"/>
                    </a:cubicBezTo>
                    <a:cubicBezTo>
                      <a:pt x="716433" y="1783635"/>
                      <a:pt x="710046" y="1786318"/>
                      <a:pt x="703922" y="1790205"/>
                    </a:cubicBezTo>
                    <a:cubicBezTo>
                      <a:pt x="699568" y="1779517"/>
                      <a:pt x="686264" y="1725877"/>
                      <a:pt x="669336" y="1727027"/>
                    </a:cubicBezTo>
                    <a:cubicBezTo>
                      <a:pt x="654621" y="1728024"/>
                      <a:pt x="662148" y="1756106"/>
                      <a:pt x="664047" y="1764395"/>
                    </a:cubicBezTo>
                    <a:cubicBezTo>
                      <a:pt x="665649" y="1771393"/>
                      <a:pt x="667482" y="1778499"/>
                      <a:pt x="669923" y="1785258"/>
                    </a:cubicBezTo>
                    <a:cubicBezTo>
                      <a:pt x="672387" y="1792082"/>
                      <a:pt x="680066" y="1802303"/>
                      <a:pt x="677225" y="1809783"/>
                    </a:cubicBezTo>
                    <a:cubicBezTo>
                      <a:pt x="673616" y="1819290"/>
                      <a:pt x="664633" y="1818665"/>
                      <a:pt x="660135" y="1811729"/>
                    </a:cubicBezTo>
                    <a:cubicBezTo>
                      <a:pt x="656374" y="1805929"/>
                      <a:pt x="654463" y="1798047"/>
                      <a:pt x="651691" y="1791735"/>
                    </a:cubicBezTo>
                    <a:cubicBezTo>
                      <a:pt x="649254" y="1786186"/>
                      <a:pt x="638112" y="1755816"/>
                      <a:pt x="628480" y="1760526"/>
                    </a:cubicBezTo>
                    <a:cubicBezTo>
                      <a:pt x="619204" y="1765063"/>
                      <a:pt x="633632" y="1794505"/>
                      <a:pt x="636049" y="1800290"/>
                    </a:cubicBezTo>
                    <a:cubicBezTo>
                      <a:pt x="641880" y="1814253"/>
                      <a:pt x="653063" y="1827675"/>
                      <a:pt x="638282" y="1838865"/>
                    </a:cubicBezTo>
                    <a:cubicBezTo>
                      <a:pt x="615849" y="1855853"/>
                      <a:pt x="588222" y="1868643"/>
                      <a:pt x="563086" y="1880890"/>
                    </a:cubicBezTo>
                    <a:cubicBezTo>
                      <a:pt x="548415" y="1888038"/>
                      <a:pt x="535225" y="1897438"/>
                      <a:pt x="519825" y="1903241"/>
                    </a:cubicBezTo>
                    <a:cubicBezTo>
                      <a:pt x="505523" y="1908631"/>
                      <a:pt x="488995" y="1909551"/>
                      <a:pt x="475168" y="1915746"/>
                    </a:cubicBezTo>
                    <a:cubicBezTo>
                      <a:pt x="471765" y="1917273"/>
                      <a:pt x="474047" y="1919172"/>
                      <a:pt x="469077" y="1920058"/>
                    </a:cubicBezTo>
                    <a:cubicBezTo>
                      <a:pt x="464908" y="1920798"/>
                      <a:pt x="457627" y="1918807"/>
                      <a:pt x="453157" y="1918849"/>
                    </a:cubicBezTo>
                    <a:cubicBezTo>
                      <a:pt x="445753" y="1918917"/>
                      <a:pt x="438334" y="1919483"/>
                      <a:pt x="430945" y="1918552"/>
                    </a:cubicBezTo>
                    <a:cubicBezTo>
                      <a:pt x="426782" y="1918028"/>
                      <a:pt x="417306" y="1913467"/>
                      <a:pt x="418804" y="1920998"/>
                    </a:cubicBezTo>
                    <a:cubicBezTo>
                      <a:pt x="412916" y="1919364"/>
                      <a:pt x="410638" y="1913420"/>
                      <a:pt x="406341" y="1909706"/>
                    </a:cubicBezTo>
                    <a:cubicBezTo>
                      <a:pt x="402513" y="1906394"/>
                      <a:pt x="397624" y="1904601"/>
                      <a:pt x="393351" y="1902001"/>
                    </a:cubicBezTo>
                    <a:cubicBezTo>
                      <a:pt x="384518" y="1896623"/>
                      <a:pt x="377909" y="1890497"/>
                      <a:pt x="375260" y="1880252"/>
                    </a:cubicBezTo>
                    <a:cubicBezTo>
                      <a:pt x="369037" y="1856195"/>
                      <a:pt x="382191" y="1831158"/>
                      <a:pt x="398428" y="1814385"/>
                    </a:cubicBezTo>
                    <a:cubicBezTo>
                      <a:pt x="407746" y="1804764"/>
                      <a:pt x="418679" y="1796763"/>
                      <a:pt x="427225" y="1786402"/>
                    </a:cubicBezTo>
                    <a:cubicBezTo>
                      <a:pt x="430224" y="1782766"/>
                      <a:pt x="432356" y="1778541"/>
                      <a:pt x="436163" y="1775589"/>
                    </a:cubicBezTo>
                    <a:cubicBezTo>
                      <a:pt x="440822" y="1771968"/>
                      <a:pt x="447215" y="1771519"/>
                      <a:pt x="451727" y="1767854"/>
                    </a:cubicBezTo>
                    <a:cubicBezTo>
                      <a:pt x="455085" y="1765129"/>
                      <a:pt x="456090" y="1760784"/>
                      <a:pt x="459610" y="1758280"/>
                    </a:cubicBezTo>
                    <a:cubicBezTo>
                      <a:pt x="464816" y="1754585"/>
                      <a:pt x="470907" y="1756118"/>
                      <a:pt x="475823" y="1751264"/>
                    </a:cubicBezTo>
                    <a:cubicBezTo>
                      <a:pt x="478628" y="1748491"/>
                      <a:pt x="488257" y="1735435"/>
                      <a:pt x="487581" y="1731818"/>
                    </a:cubicBezTo>
                    <a:cubicBezTo>
                      <a:pt x="490218" y="1732701"/>
                      <a:pt x="492859" y="1733585"/>
                      <a:pt x="495493" y="1734468"/>
                    </a:cubicBezTo>
                    <a:cubicBezTo>
                      <a:pt x="497096" y="1726422"/>
                      <a:pt x="510971" y="1716498"/>
                      <a:pt x="517816" y="1712644"/>
                    </a:cubicBezTo>
                    <a:cubicBezTo>
                      <a:pt x="521278" y="1710695"/>
                      <a:pt x="528021" y="1710790"/>
                      <a:pt x="530596" y="1708694"/>
                    </a:cubicBezTo>
                    <a:cubicBezTo>
                      <a:pt x="534023" y="1705900"/>
                      <a:pt x="533742" y="1700049"/>
                      <a:pt x="536460" y="1696546"/>
                    </a:cubicBezTo>
                    <a:cubicBezTo>
                      <a:pt x="544256" y="1686505"/>
                      <a:pt x="560574" y="1681998"/>
                      <a:pt x="570899" y="1675006"/>
                    </a:cubicBezTo>
                    <a:cubicBezTo>
                      <a:pt x="584036" y="1666107"/>
                      <a:pt x="596795" y="1656027"/>
                      <a:pt x="608661" y="1645495"/>
                    </a:cubicBezTo>
                    <a:cubicBezTo>
                      <a:pt x="632646" y="1624208"/>
                      <a:pt x="653790" y="1599473"/>
                      <a:pt x="671065" y="1572451"/>
                    </a:cubicBezTo>
                    <a:cubicBezTo>
                      <a:pt x="678023" y="1561566"/>
                      <a:pt x="684479" y="1550465"/>
                      <a:pt x="689434" y="1538535"/>
                    </a:cubicBezTo>
                    <a:cubicBezTo>
                      <a:pt x="692484" y="1531192"/>
                      <a:pt x="695528" y="1518136"/>
                      <a:pt x="703061" y="1513878"/>
                    </a:cubicBezTo>
                    <a:cubicBezTo>
                      <a:pt x="710842" y="1509479"/>
                      <a:pt x="728709" y="1515435"/>
                      <a:pt x="737422" y="1516064"/>
                    </a:cubicBezTo>
                    <a:cubicBezTo>
                      <a:pt x="750221" y="1516986"/>
                      <a:pt x="770169" y="1516414"/>
                      <a:pt x="781640" y="1522703"/>
                    </a:cubicBezTo>
                    <a:cubicBezTo>
                      <a:pt x="793903" y="1529429"/>
                      <a:pt x="783933" y="1534989"/>
                      <a:pt x="777621" y="1543006"/>
                    </a:cubicBezTo>
                    <a:cubicBezTo>
                      <a:pt x="768384" y="1554738"/>
                      <a:pt x="762846" y="1569103"/>
                      <a:pt x="758232" y="1583180"/>
                    </a:cubicBezTo>
                    <a:cubicBezTo>
                      <a:pt x="754679" y="1594005"/>
                      <a:pt x="754015" y="1604486"/>
                      <a:pt x="751692" y="1615401"/>
                    </a:cubicBezTo>
                    <a:cubicBezTo>
                      <a:pt x="749237" y="1626939"/>
                      <a:pt x="749261" y="1642519"/>
                      <a:pt x="754945" y="1653122"/>
                    </a:cubicBezTo>
                    <a:cubicBezTo>
                      <a:pt x="760579" y="1663618"/>
                      <a:pt x="801151" y="1683367"/>
                      <a:pt x="795275" y="1695240"/>
                    </a:cubicBezTo>
                    <a:lnTo>
                      <a:pt x="795275" y="1695240"/>
                    </a:lnTo>
                    <a:close/>
                    <a:moveTo>
                      <a:pt x="311543" y="1907990"/>
                    </a:moveTo>
                    <a:cubicBezTo>
                      <a:pt x="283990" y="1870475"/>
                      <a:pt x="306800" y="1815559"/>
                      <a:pt x="333752" y="1785246"/>
                    </a:cubicBezTo>
                    <a:cubicBezTo>
                      <a:pt x="366271" y="1748668"/>
                      <a:pt x="412555" y="1728096"/>
                      <a:pt x="450570" y="1698351"/>
                    </a:cubicBezTo>
                    <a:cubicBezTo>
                      <a:pt x="494530" y="1663957"/>
                      <a:pt x="539681" y="1632005"/>
                      <a:pt x="578632" y="1591663"/>
                    </a:cubicBezTo>
                    <a:cubicBezTo>
                      <a:pt x="598377" y="1571217"/>
                      <a:pt x="615568" y="1549177"/>
                      <a:pt x="631156" y="1525416"/>
                    </a:cubicBezTo>
                    <a:cubicBezTo>
                      <a:pt x="644389" y="1505239"/>
                      <a:pt x="653993" y="1478363"/>
                      <a:pt x="680729" y="1475447"/>
                    </a:cubicBezTo>
                    <a:cubicBezTo>
                      <a:pt x="664959" y="1495109"/>
                      <a:pt x="664038" y="1523434"/>
                      <a:pt x="651843" y="1545323"/>
                    </a:cubicBezTo>
                    <a:cubicBezTo>
                      <a:pt x="638934" y="1568504"/>
                      <a:pt x="619901" y="1587782"/>
                      <a:pt x="600518" y="1605600"/>
                    </a:cubicBezTo>
                    <a:cubicBezTo>
                      <a:pt x="559590" y="1643223"/>
                      <a:pt x="515385" y="1677689"/>
                      <a:pt x="471176" y="1711315"/>
                    </a:cubicBezTo>
                    <a:cubicBezTo>
                      <a:pt x="448611" y="1728476"/>
                      <a:pt x="426672" y="1746413"/>
                      <a:pt x="404185" y="1763658"/>
                    </a:cubicBezTo>
                    <a:cubicBezTo>
                      <a:pt x="384045" y="1779107"/>
                      <a:pt x="362889" y="1792319"/>
                      <a:pt x="351284" y="1815859"/>
                    </a:cubicBezTo>
                    <a:cubicBezTo>
                      <a:pt x="331261" y="1856467"/>
                      <a:pt x="330064" y="1916633"/>
                      <a:pt x="374407" y="1941649"/>
                    </a:cubicBezTo>
                    <a:cubicBezTo>
                      <a:pt x="351559" y="1937094"/>
                      <a:pt x="325860" y="1927479"/>
                      <a:pt x="311543" y="1907990"/>
                    </a:cubicBezTo>
                    <a:lnTo>
                      <a:pt x="311543" y="1907990"/>
                    </a:lnTo>
                    <a:close/>
                    <a:moveTo>
                      <a:pt x="2713781" y="216274"/>
                    </a:moveTo>
                    <a:cubicBezTo>
                      <a:pt x="2705629" y="199963"/>
                      <a:pt x="2690352" y="194153"/>
                      <a:pt x="2675011" y="187772"/>
                    </a:cubicBezTo>
                    <a:cubicBezTo>
                      <a:pt x="2659997" y="181528"/>
                      <a:pt x="2646275" y="173836"/>
                      <a:pt x="2629622" y="171838"/>
                    </a:cubicBezTo>
                    <a:cubicBezTo>
                      <a:pt x="2622218" y="170949"/>
                      <a:pt x="2601334" y="173156"/>
                      <a:pt x="2600359" y="162424"/>
                    </a:cubicBezTo>
                    <a:cubicBezTo>
                      <a:pt x="2599546" y="153482"/>
                      <a:pt x="2621366" y="144507"/>
                      <a:pt x="2626395" y="137695"/>
                    </a:cubicBezTo>
                    <a:cubicBezTo>
                      <a:pt x="2633850" y="127597"/>
                      <a:pt x="2638916" y="111203"/>
                      <a:pt x="2636024" y="98449"/>
                    </a:cubicBezTo>
                    <a:cubicBezTo>
                      <a:pt x="2633282" y="86354"/>
                      <a:pt x="2621521" y="82533"/>
                      <a:pt x="2610538" y="80341"/>
                    </a:cubicBezTo>
                    <a:cubicBezTo>
                      <a:pt x="2576380" y="73529"/>
                      <a:pt x="2540057" y="78539"/>
                      <a:pt x="2505809" y="81338"/>
                    </a:cubicBezTo>
                    <a:cubicBezTo>
                      <a:pt x="2510001" y="75475"/>
                      <a:pt x="2515910" y="70666"/>
                      <a:pt x="2519271" y="63644"/>
                    </a:cubicBezTo>
                    <a:lnTo>
                      <a:pt x="2524702" y="74933"/>
                    </a:lnTo>
                    <a:cubicBezTo>
                      <a:pt x="2527794" y="68477"/>
                      <a:pt x="2531146" y="62141"/>
                      <a:pt x="2534991" y="56095"/>
                    </a:cubicBezTo>
                    <a:cubicBezTo>
                      <a:pt x="2537593" y="59017"/>
                      <a:pt x="2540197" y="61943"/>
                      <a:pt x="2542796" y="64866"/>
                    </a:cubicBezTo>
                    <a:cubicBezTo>
                      <a:pt x="2538472" y="49687"/>
                      <a:pt x="2553017" y="49764"/>
                      <a:pt x="2551486" y="36969"/>
                    </a:cubicBezTo>
                    <a:cubicBezTo>
                      <a:pt x="2550891" y="31992"/>
                      <a:pt x="2547521" y="29812"/>
                      <a:pt x="2546695" y="25811"/>
                    </a:cubicBezTo>
                    <a:cubicBezTo>
                      <a:pt x="2545068" y="17858"/>
                      <a:pt x="2551208" y="12884"/>
                      <a:pt x="2544219" y="5509"/>
                    </a:cubicBezTo>
                    <a:cubicBezTo>
                      <a:pt x="2536441" y="-2705"/>
                      <a:pt x="2523721" y="553"/>
                      <a:pt x="2514666" y="1319"/>
                    </a:cubicBezTo>
                    <a:cubicBezTo>
                      <a:pt x="2513530" y="1418"/>
                      <a:pt x="2511882" y="3667"/>
                      <a:pt x="2510414" y="3850"/>
                    </a:cubicBezTo>
                    <a:cubicBezTo>
                      <a:pt x="2508378" y="4107"/>
                      <a:pt x="2507205" y="1304"/>
                      <a:pt x="2504688" y="1454"/>
                    </a:cubicBezTo>
                    <a:cubicBezTo>
                      <a:pt x="2497939" y="1852"/>
                      <a:pt x="2491988" y="7096"/>
                      <a:pt x="2485278" y="8689"/>
                    </a:cubicBezTo>
                    <a:cubicBezTo>
                      <a:pt x="2454185" y="16073"/>
                      <a:pt x="2423080" y="29243"/>
                      <a:pt x="2393234" y="41539"/>
                    </a:cubicBezTo>
                    <a:cubicBezTo>
                      <a:pt x="2362853" y="54056"/>
                      <a:pt x="2333024" y="68630"/>
                      <a:pt x="2306536" y="88274"/>
                    </a:cubicBezTo>
                    <a:cubicBezTo>
                      <a:pt x="2278185" y="109298"/>
                      <a:pt x="2257708" y="136326"/>
                      <a:pt x="2235066" y="162957"/>
                    </a:cubicBezTo>
                    <a:cubicBezTo>
                      <a:pt x="2224423" y="175471"/>
                      <a:pt x="2213413" y="187488"/>
                      <a:pt x="2205312" y="201906"/>
                    </a:cubicBezTo>
                    <a:cubicBezTo>
                      <a:pt x="2201126" y="209356"/>
                      <a:pt x="2197340" y="232758"/>
                      <a:pt x="2189805" y="236160"/>
                    </a:cubicBezTo>
                    <a:cubicBezTo>
                      <a:pt x="2181620" y="239855"/>
                      <a:pt x="2161044" y="229408"/>
                      <a:pt x="2152674" y="227479"/>
                    </a:cubicBezTo>
                    <a:cubicBezTo>
                      <a:pt x="2132974" y="222945"/>
                      <a:pt x="2113364" y="221053"/>
                      <a:pt x="2093167" y="221963"/>
                    </a:cubicBezTo>
                    <a:cubicBezTo>
                      <a:pt x="2077104" y="222682"/>
                      <a:pt x="2060155" y="222254"/>
                      <a:pt x="2044222" y="224218"/>
                    </a:cubicBezTo>
                    <a:cubicBezTo>
                      <a:pt x="2034973" y="225359"/>
                      <a:pt x="2011927" y="235621"/>
                      <a:pt x="2010447" y="247096"/>
                    </a:cubicBezTo>
                    <a:cubicBezTo>
                      <a:pt x="2009795" y="252196"/>
                      <a:pt x="2015635" y="256436"/>
                      <a:pt x="2016945" y="261215"/>
                    </a:cubicBezTo>
                    <a:cubicBezTo>
                      <a:pt x="2018927" y="268444"/>
                      <a:pt x="2015653" y="276101"/>
                      <a:pt x="2017935" y="283345"/>
                    </a:cubicBezTo>
                    <a:cubicBezTo>
                      <a:pt x="2022588" y="298113"/>
                      <a:pt x="2044186" y="303548"/>
                      <a:pt x="2056913" y="308199"/>
                    </a:cubicBezTo>
                    <a:cubicBezTo>
                      <a:pt x="2092447" y="321189"/>
                      <a:pt x="2128465" y="331260"/>
                      <a:pt x="2164366" y="342887"/>
                    </a:cubicBezTo>
                    <a:cubicBezTo>
                      <a:pt x="2179966" y="347942"/>
                      <a:pt x="2193303" y="355988"/>
                      <a:pt x="2207432" y="364067"/>
                    </a:cubicBezTo>
                    <a:cubicBezTo>
                      <a:pt x="2219151" y="370763"/>
                      <a:pt x="2229845" y="377462"/>
                      <a:pt x="2218006" y="390036"/>
                    </a:cubicBezTo>
                    <a:cubicBezTo>
                      <a:pt x="2206792" y="401948"/>
                      <a:pt x="2208192" y="406754"/>
                      <a:pt x="2211532" y="423164"/>
                    </a:cubicBezTo>
                    <a:cubicBezTo>
                      <a:pt x="2215054" y="440481"/>
                      <a:pt x="2216275" y="457990"/>
                      <a:pt x="2220868" y="475139"/>
                    </a:cubicBezTo>
                    <a:cubicBezTo>
                      <a:pt x="2225437" y="492217"/>
                      <a:pt x="2233977" y="508531"/>
                      <a:pt x="2232315" y="526600"/>
                    </a:cubicBezTo>
                    <a:cubicBezTo>
                      <a:pt x="2230649" y="544609"/>
                      <a:pt x="2223197" y="563109"/>
                      <a:pt x="2216230" y="579615"/>
                    </a:cubicBezTo>
                    <a:cubicBezTo>
                      <a:pt x="2209191" y="596288"/>
                      <a:pt x="2201419" y="612764"/>
                      <a:pt x="2193770" y="629171"/>
                    </a:cubicBezTo>
                    <a:cubicBezTo>
                      <a:pt x="2186695" y="644347"/>
                      <a:pt x="2179037" y="659732"/>
                      <a:pt x="2162668" y="666210"/>
                    </a:cubicBezTo>
                    <a:cubicBezTo>
                      <a:pt x="2131413" y="678574"/>
                      <a:pt x="2091487" y="676612"/>
                      <a:pt x="2058917" y="672124"/>
                    </a:cubicBezTo>
                    <a:cubicBezTo>
                      <a:pt x="2021948" y="667027"/>
                      <a:pt x="1983759" y="658385"/>
                      <a:pt x="1948796" y="645194"/>
                    </a:cubicBezTo>
                    <a:cubicBezTo>
                      <a:pt x="1915180" y="632512"/>
                      <a:pt x="1878205" y="613060"/>
                      <a:pt x="1850404" y="590074"/>
                    </a:cubicBezTo>
                    <a:cubicBezTo>
                      <a:pt x="1835551" y="577800"/>
                      <a:pt x="1819466" y="568703"/>
                      <a:pt x="1803705" y="557716"/>
                    </a:cubicBezTo>
                    <a:cubicBezTo>
                      <a:pt x="1787731" y="546582"/>
                      <a:pt x="1775602" y="531568"/>
                      <a:pt x="1761607" y="518236"/>
                    </a:cubicBezTo>
                    <a:cubicBezTo>
                      <a:pt x="1734180" y="492109"/>
                      <a:pt x="1700417" y="474106"/>
                      <a:pt x="1665664" y="459742"/>
                    </a:cubicBezTo>
                    <a:cubicBezTo>
                      <a:pt x="1626596" y="443595"/>
                      <a:pt x="1586257" y="445272"/>
                      <a:pt x="1544859" y="443526"/>
                    </a:cubicBezTo>
                    <a:cubicBezTo>
                      <a:pt x="1551375" y="430722"/>
                      <a:pt x="1559763" y="418483"/>
                      <a:pt x="1562840" y="404230"/>
                    </a:cubicBezTo>
                    <a:cubicBezTo>
                      <a:pt x="1566049" y="389383"/>
                      <a:pt x="1563725" y="373251"/>
                      <a:pt x="1561695" y="358420"/>
                    </a:cubicBezTo>
                    <a:cubicBezTo>
                      <a:pt x="1557751" y="329550"/>
                      <a:pt x="1550281" y="304141"/>
                      <a:pt x="1532058" y="280826"/>
                    </a:cubicBezTo>
                    <a:cubicBezTo>
                      <a:pt x="1523724" y="270163"/>
                      <a:pt x="1513994" y="261850"/>
                      <a:pt x="1500113" y="260302"/>
                    </a:cubicBezTo>
                    <a:cubicBezTo>
                      <a:pt x="1491704" y="259362"/>
                      <a:pt x="1476164" y="265821"/>
                      <a:pt x="1470093" y="258697"/>
                    </a:cubicBezTo>
                    <a:cubicBezTo>
                      <a:pt x="1467420" y="255556"/>
                      <a:pt x="1468045" y="248950"/>
                      <a:pt x="1466361" y="245081"/>
                    </a:cubicBezTo>
                    <a:cubicBezTo>
                      <a:pt x="1464872" y="241646"/>
                      <a:pt x="1461876" y="238190"/>
                      <a:pt x="1460252" y="234459"/>
                    </a:cubicBezTo>
                    <a:cubicBezTo>
                      <a:pt x="1453303" y="218511"/>
                      <a:pt x="1444631" y="204415"/>
                      <a:pt x="1435974" y="189284"/>
                    </a:cubicBezTo>
                    <a:cubicBezTo>
                      <a:pt x="1432529" y="183268"/>
                      <a:pt x="1429862" y="174387"/>
                      <a:pt x="1425164" y="169323"/>
                    </a:cubicBezTo>
                    <a:cubicBezTo>
                      <a:pt x="1422611" y="166568"/>
                      <a:pt x="1419324" y="165316"/>
                      <a:pt x="1417892" y="163301"/>
                    </a:cubicBezTo>
                    <a:cubicBezTo>
                      <a:pt x="1415219" y="159531"/>
                      <a:pt x="1413987" y="152638"/>
                      <a:pt x="1411756" y="148382"/>
                    </a:cubicBezTo>
                    <a:cubicBezTo>
                      <a:pt x="1407940" y="141100"/>
                      <a:pt x="1403084" y="134332"/>
                      <a:pt x="1397480" y="128322"/>
                    </a:cubicBezTo>
                    <a:cubicBezTo>
                      <a:pt x="1388521" y="118716"/>
                      <a:pt x="1376991" y="110238"/>
                      <a:pt x="1364710" y="105453"/>
                    </a:cubicBezTo>
                    <a:cubicBezTo>
                      <a:pt x="1357889" y="102794"/>
                      <a:pt x="1352889" y="102165"/>
                      <a:pt x="1345763" y="102554"/>
                    </a:cubicBezTo>
                    <a:cubicBezTo>
                      <a:pt x="1343676" y="102668"/>
                      <a:pt x="1341356" y="103872"/>
                      <a:pt x="1339268" y="103713"/>
                    </a:cubicBezTo>
                    <a:cubicBezTo>
                      <a:pt x="1334272" y="103333"/>
                      <a:pt x="1335055" y="101542"/>
                      <a:pt x="1331051" y="100710"/>
                    </a:cubicBezTo>
                    <a:cubicBezTo>
                      <a:pt x="1304261" y="95131"/>
                      <a:pt x="1268339" y="102959"/>
                      <a:pt x="1243211" y="112568"/>
                    </a:cubicBezTo>
                    <a:cubicBezTo>
                      <a:pt x="1216741" y="122689"/>
                      <a:pt x="1195244" y="136036"/>
                      <a:pt x="1179159" y="160019"/>
                    </a:cubicBezTo>
                    <a:cubicBezTo>
                      <a:pt x="1139649" y="218921"/>
                      <a:pt x="1148856" y="294975"/>
                      <a:pt x="1165616" y="359851"/>
                    </a:cubicBezTo>
                    <a:cubicBezTo>
                      <a:pt x="1155479" y="357189"/>
                      <a:pt x="1145384" y="354039"/>
                      <a:pt x="1135148" y="351784"/>
                    </a:cubicBezTo>
                    <a:cubicBezTo>
                      <a:pt x="1128881" y="350400"/>
                      <a:pt x="1120329" y="350661"/>
                      <a:pt x="1114731" y="347352"/>
                    </a:cubicBezTo>
                    <a:cubicBezTo>
                      <a:pt x="1102276" y="339992"/>
                      <a:pt x="1112404" y="321102"/>
                      <a:pt x="1112479" y="308897"/>
                    </a:cubicBezTo>
                    <a:cubicBezTo>
                      <a:pt x="1112673" y="277886"/>
                      <a:pt x="1098039" y="229390"/>
                      <a:pt x="1066124" y="216292"/>
                    </a:cubicBezTo>
                    <a:cubicBezTo>
                      <a:pt x="1032869" y="202643"/>
                      <a:pt x="992413" y="240954"/>
                      <a:pt x="971855" y="262679"/>
                    </a:cubicBezTo>
                    <a:cubicBezTo>
                      <a:pt x="958668" y="276616"/>
                      <a:pt x="946677" y="291636"/>
                      <a:pt x="934055" y="306076"/>
                    </a:cubicBezTo>
                    <a:cubicBezTo>
                      <a:pt x="925236" y="316167"/>
                      <a:pt x="913592" y="332257"/>
                      <a:pt x="898132" y="329619"/>
                    </a:cubicBezTo>
                    <a:cubicBezTo>
                      <a:pt x="864414" y="323869"/>
                      <a:pt x="874697" y="259718"/>
                      <a:pt x="876195" y="238035"/>
                    </a:cubicBezTo>
                    <a:cubicBezTo>
                      <a:pt x="878564" y="203757"/>
                      <a:pt x="883608" y="168931"/>
                      <a:pt x="883635" y="134566"/>
                    </a:cubicBezTo>
                    <a:cubicBezTo>
                      <a:pt x="883653" y="113676"/>
                      <a:pt x="880038" y="85495"/>
                      <a:pt x="854387" y="83045"/>
                    </a:cubicBezTo>
                    <a:cubicBezTo>
                      <a:pt x="819084" y="79676"/>
                      <a:pt x="785641" y="111790"/>
                      <a:pt x="765053" y="136497"/>
                    </a:cubicBezTo>
                    <a:cubicBezTo>
                      <a:pt x="710761" y="201649"/>
                      <a:pt x="698767" y="287764"/>
                      <a:pt x="713288" y="369520"/>
                    </a:cubicBezTo>
                    <a:cubicBezTo>
                      <a:pt x="715420" y="381507"/>
                      <a:pt x="722217" y="396291"/>
                      <a:pt x="709248" y="403732"/>
                    </a:cubicBezTo>
                    <a:cubicBezTo>
                      <a:pt x="692209" y="413510"/>
                      <a:pt x="670425" y="419430"/>
                      <a:pt x="652115" y="426607"/>
                    </a:cubicBezTo>
                    <a:cubicBezTo>
                      <a:pt x="611169" y="442652"/>
                      <a:pt x="573253" y="464057"/>
                      <a:pt x="534702" y="484976"/>
                    </a:cubicBezTo>
                    <a:cubicBezTo>
                      <a:pt x="496537" y="505689"/>
                      <a:pt x="458979" y="526250"/>
                      <a:pt x="424546" y="552937"/>
                    </a:cubicBezTo>
                    <a:cubicBezTo>
                      <a:pt x="390220" y="579540"/>
                      <a:pt x="356241" y="607730"/>
                      <a:pt x="324972" y="637891"/>
                    </a:cubicBezTo>
                    <a:cubicBezTo>
                      <a:pt x="309387" y="652923"/>
                      <a:pt x="294349" y="668608"/>
                      <a:pt x="280160" y="684976"/>
                    </a:cubicBezTo>
                    <a:cubicBezTo>
                      <a:pt x="266808" y="700374"/>
                      <a:pt x="255992" y="717862"/>
                      <a:pt x="241480" y="732253"/>
                    </a:cubicBezTo>
                    <a:cubicBezTo>
                      <a:pt x="231603" y="742051"/>
                      <a:pt x="213431" y="755191"/>
                      <a:pt x="211260" y="770140"/>
                    </a:cubicBezTo>
                    <a:cubicBezTo>
                      <a:pt x="209505" y="782205"/>
                      <a:pt x="229854" y="790568"/>
                      <a:pt x="239037" y="796144"/>
                    </a:cubicBezTo>
                    <a:cubicBezTo>
                      <a:pt x="245332" y="799968"/>
                      <a:pt x="249695" y="799851"/>
                      <a:pt x="250149" y="806667"/>
                    </a:cubicBezTo>
                    <a:cubicBezTo>
                      <a:pt x="250711" y="815168"/>
                      <a:pt x="241752" y="828793"/>
                      <a:pt x="238562" y="836896"/>
                    </a:cubicBezTo>
                    <a:cubicBezTo>
                      <a:pt x="230434" y="857573"/>
                      <a:pt x="219810" y="874699"/>
                      <a:pt x="205845" y="891905"/>
                    </a:cubicBezTo>
                    <a:cubicBezTo>
                      <a:pt x="174910" y="930019"/>
                      <a:pt x="137529" y="962333"/>
                      <a:pt x="102049" y="996189"/>
                    </a:cubicBezTo>
                    <a:cubicBezTo>
                      <a:pt x="69081" y="1027649"/>
                      <a:pt x="36777" y="1058612"/>
                      <a:pt x="12613" y="1097645"/>
                    </a:cubicBezTo>
                    <a:cubicBezTo>
                      <a:pt x="6692" y="1107210"/>
                      <a:pt x="-8044" y="1126854"/>
                      <a:pt x="5959" y="1135804"/>
                    </a:cubicBezTo>
                    <a:cubicBezTo>
                      <a:pt x="9584" y="1138122"/>
                      <a:pt x="20704" y="1139955"/>
                      <a:pt x="24394" y="1137466"/>
                    </a:cubicBezTo>
                    <a:cubicBezTo>
                      <a:pt x="28967" y="1134382"/>
                      <a:pt x="26649" y="1129737"/>
                      <a:pt x="32053" y="1126644"/>
                    </a:cubicBezTo>
                    <a:cubicBezTo>
                      <a:pt x="30698" y="1137038"/>
                      <a:pt x="77894" y="1116729"/>
                      <a:pt x="81566" y="1114846"/>
                    </a:cubicBezTo>
                    <a:cubicBezTo>
                      <a:pt x="91484" y="1109764"/>
                      <a:pt x="100455" y="1103805"/>
                      <a:pt x="110595" y="1099250"/>
                    </a:cubicBezTo>
                    <a:cubicBezTo>
                      <a:pt x="116543" y="1096576"/>
                      <a:pt x="117264" y="1092854"/>
                      <a:pt x="121869" y="1089872"/>
                    </a:cubicBezTo>
                    <a:cubicBezTo>
                      <a:pt x="124330" y="1088276"/>
                      <a:pt x="124360" y="1090417"/>
                      <a:pt x="127655" y="1089425"/>
                    </a:cubicBezTo>
                    <a:cubicBezTo>
                      <a:pt x="130621" y="1088527"/>
                      <a:pt x="137583" y="1088189"/>
                      <a:pt x="139796" y="1085329"/>
                    </a:cubicBezTo>
                    <a:cubicBezTo>
                      <a:pt x="139855" y="1085248"/>
                      <a:pt x="142272" y="1078331"/>
                      <a:pt x="140217" y="1079762"/>
                    </a:cubicBezTo>
                    <a:cubicBezTo>
                      <a:pt x="148258" y="1074166"/>
                      <a:pt x="153010" y="1082634"/>
                      <a:pt x="148183" y="1090587"/>
                    </a:cubicBezTo>
                    <a:cubicBezTo>
                      <a:pt x="133914" y="1114088"/>
                      <a:pt x="115870" y="1131378"/>
                      <a:pt x="110278" y="1159620"/>
                    </a:cubicBezTo>
                    <a:cubicBezTo>
                      <a:pt x="108248" y="1169879"/>
                      <a:pt x="104782" y="1188921"/>
                      <a:pt x="111044" y="1198273"/>
                    </a:cubicBezTo>
                    <a:cubicBezTo>
                      <a:pt x="111271" y="1198611"/>
                      <a:pt x="113379" y="1197620"/>
                      <a:pt x="113637" y="1197985"/>
                    </a:cubicBezTo>
                    <a:cubicBezTo>
                      <a:pt x="113876" y="1198327"/>
                      <a:pt x="116172" y="1201522"/>
                      <a:pt x="117117" y="1202429"/>
                    </a:cubicBezTo>
                    <a:cubicBezTo>
                      <a:pt x="122649" y="1207723"/>
                      <a:pt x="122293" y="1210083"/>
                      <a:pt x="131527" y="1209861"/>
                    </a:cubicBezTo>
                    <a:cubicBezTo>
                      <a:pt x="135624" y="1209762"/>
                      <a:pt x="143791" y="1209238"/>
                      <a:pt x="147540" y="1207388"/>
                    </a:cubicBezTo>
                    <a:cubicBezTo>
                      <a:pt x="150360" y="1205995"/>
                      <a:pt x="151739" y="1202567"/>
                      <a:pt x="153907" y="1201345"/>
                    </a:cubicBezTo>
                    <a:cubicBezTo>
                      <a:pt x="156102" y="1200105"/>
                      <a:pt x="155841" y="1199461"/>
                      <a:pt x="157902" y="1198740"/>
                    </a:cubicBezTo>
                    <a:cubicBezTo>
                      <a:pt x="158323" y="1198590"/>
                      <a:pt x="159134" y="1202192"/>
                      <a:pt x="159935" y="1202043"/>
                    </a:cubicBezTo>
                    <a:cubicBezTo>
                      <a:pt x="164334" y="1201213"/>
                      <a:pt x="166230" y="1198584"/>
                      <a:pt x="169968" y="1196467"/>
                    </a:cubicBezTo>
                    <a:cubicBezTo>
                      <a:pt x="180739" y="1190370"/>
                      <a:pt x="191297" y="1183668"/>
                      <a:pt x="201554" y="1177527"/>
                    </a:cubicBezTo>
                    <a:cubicBezTo>
                      <a:pt x="211876" y="1171349"/>
                      <a:pt x="219588" y="1162731"/>
                      <a:pt x="229872" y="1155553"/>
                    </a:cubicBezTo>
                    <a:cubicBezTo>
                      <a:pt x="240795" y="1147929"/>
                      <a:pt x="249730" y="1142081"/>
                      <a:pt x="258133" y="1131498"/>
                    </a:cubicBezTo>
                    <a:cubicBezTo>
                      <a:pt x="263949" y="1124171"/>
                      <a:pt x="270890" y="1121503"/>
                      <a:pt x="274795" y="1117897"/>
                    </a:cubicBezTo>
                    <a:cubicBezTo>
                      <a:pt x="279430" y="1113612"/>
                      <a:pt x="287417" y="1097079"/>
                      <a:pt x="294887" y="1095112"/>
                    </a:cubicBezTo>
                    <a:cubicBezTo>
                      <a:pt x="298287" y="1094214"/>
                      <a:pt x="301008" y="1097226"/>
                      <a:pt x="302871" y="1095992"/>
                    </a:cubicBezTo>
                    <a:cubicBezTo>
                      <a:pt x="304970" y="1094606"/>
                      <a:pt x="302682" y="1091947"/>
                      <a:pt x="303735" y="1090384"/>
                    </a:cubicBezTo>
                    <a:cubicBezTo>
                      <a:pt x="305700" y="1087467"/>
                      <a:pt x="305945" y="1086982"/>
                      <a:pt x="309285" y="1084308"/>
                    </a:cubicBezTo>
                    <a:cubicBezTo>
                      <a:pt x="313564" y="1080885"/>
                      <a:pt x="318821" y="1079966"/>
                      <a:pt x="322412" y="1075507"/>
                    </a:cubicBezTo>
                    <a:cubicBezTo>
                      <a:pt x="326404" y="1070545"/>
                      <a:pt x="326952" y="1064981"/>
                      <a:pt x="331865" y="1060334"/>
                    </a:cubicBezTo>
                    <a:cubicBezTo>
                      <a:pt x="343679" y="1049152"/>
                      <a:pt x="354199" y="1037372"/>
                      <a:pt x="366719" y="1026535"/>
                    </a:cubicBezTo>
                    <a:cubicBezTo>
                      <a:pt x="361884" y="1053500"/>
                      <a:pt x="357094" y="1080277"/>
                      <a:pt x="360841" y="1107704"/>
                    </a:cubicBezTo>
                    <a:cubicBezTo>
                      <a:pt x="364471" y="1134283"/>
                      <a:pt x="375750" y="1146186"/>
                      <a:pt x="397890" y="1159676"/>
                    </a:cubicBezTo>
                    <a:cubicBezTo>
                      <a:pt x="402764" y="1162647"/>
                      <a:pt x="407878" y="1166968"/>
                      <a:pt x="413111" y="1169073"/>
                    </a:cubicBezTo>
                    <a:cubicBezTo>
                      <a:pt x="416292" y="1170355"/>
                      <a:pt x="421083" y="1169591"/>
                      <a:pt x="423454" y="1170532"/>
                    </a:cubicBezTo>
                    <a:cubicBezTo>
                      <a:pt x="431483" y="1173715"/>
                      <a:pt x="428753" y="1180231"/>
                      <a:pt x="429853" y="1187573"/>
                    </a:cubicBezTo>
                    <a:cubicBezTo>
                      <a:pt x="431561" y="1198955"/>
                      <a:pt x="442021" y="1207714"/>
                      <a:pt x="448770" y="1216581"/>
                    </a:cubicBezTo>
                    <a:cubicBezTo>
                      <a:pt x="454448" y="1224040"/>
                      <a:pt x="464687" y="1241007"/>
                      <a:pt x="474187" y="1243582"/>
                    </a:cubicBezTo>
                    <a:cubicBezTo>
                      <a:pt x="482763" y="1245906"/>
                      <a:pt x="490855" y="1235875"/>
                      <a:pt x="497999" y="1231601"/>
                    </a:cubicBezTo>
                    <a:cubicBezTo>
                      <a:pt x="508770" y="1225160"/>
                      <a:pt x="520504" y="1220543"/>
                      <a:pt x="531861" y="1215278"/>
                    </a:cubicBezTo>
                    <a:cubicBezTo>
                      <a:pt x="554046" y="1204998"/>
                      <a:pt x="575480" y="1192733"/>
                      <a:pt x="597417" y="1181860"/>
                    </a:cubicBezTo>
                    <a:cubicBezTo>
                      <a:pt x="607438" y="1176895"/>
                      <a:pt x="617560" y="1174874"/>
                      <a:pt x="628163" y="1171666"/>
                    </a:cubicBezTo>
                    <a:cubicBezTo>
                      <a:pt x="640902" y="1167816"/>
                      <a:pt x="651771" y="1160449"/>
                      <a:pt x="663990" y="1155421"/>
                    </a:cubicBezTo>
                    <a:cubicBezTo>
                      <a:pt x="685956" y="1146381"/>
                      <a:pt x="707005" y="1135595"/>
                      <a:pt x="728837" y="1126102"/>
                    </a:cubicBezTo>
                    <a:cubicBezTo>
                      <a:pt x="774029" y="1106458"/>
                      <a:pt x="823318" y="1092962"/>
                      <a:pt x="863532" y="1063490"/>
                    </a:cubicBezTo>
                    <a:cubicBezTo>
                      <a:pt x="881725" y="1050156"/>
                      <a:pt x="905147" y="1048736"/>
                      <a:pt x="923077" y="1035779"/>
                    </a:cubicBezTo>
                    <a:cubicBezTo>
                      <a:pt x="941764" y="1022271"/>
                      <a:pt x="930305" y="1001615"/>
                      <a:pt x="922306" y="985040"/>
                    </a:cubicBezTo>
                    <a:cubicBezTo>
                      <a:pt x="900444" y="939754"/>
                      <a:pt x="887397" y="892726"/>
                      <a:pt x="857303" y="851473"/>
                    </a:cubicBezTo>
                    <a:cubicBezTo>
                      <a:pt x="841667" y="830039"/>
                      <a:pt x="827221" y="807888"/>
                      <a:pt x="813585" y="785103"/>
                    </a:cubicBezTo>
                    <a:cubicBezTo>
                      <a:pt x="801522" y="764935"/>
                      <a:pt x="801767" y="742096"/>
                      <a:pt x="798741" y="719317"/>
                    </a:cubicBezTo>
                    <a:cubicBezTo>
                      <a:pt x="796714" y="704093"/>
                      <a:pt x="794815" y="688806"/>
                      <a:pt x="792339" y="673648"/>
                    </a:cubicBezTo>
                    <a:cubicBezTo>
                      <a:pt x="790769" y="664015"/>
                      <a:pt x="785697" y="651878"/>
                      <a:pt x="791831" y="643146"/>
                    </a:cubicBezTo>
                    <a:cubicBezTo>
                      <a:pt x="798421" y="633764"/>
                      <a:pt x="814072" y="629769"/>
                      <a:pt x="823964" y="624820"/>
                    </a:cubicBezTo>
                    <a:cubicBezTo>
                      <a:pt x="836257" y="618669"/>
                      <a:pt x="848162" y="612051"/>
                      <a:pt x="860915" y="606844"/>
                    </a:cubicBezTo>
                    <a:cubicBezTo>
                      <a:pt x="890061" y="594946"/>
                      <a:pt x="920763" y="586711"/>
                      <a:pt x="951338" y="579444"/>
                    </a:cubicBezTo>
                    <a:cubicBezTo>
                      <a:pt x="960456" y="577276"/>
                      <a:pt x="999482" y="561776"/>
                      <a:pt x="1006910" y="570856"/>
                    </a:cubicBezTo>
                    <a:cubicBezTo>
                      <a:pt x="997787" y="576955"/>
                      <a:pt x="995122" y="588032"/>
                      <a:pt x="991028" y="597525"/>
                    </a:cubicBezTo>
                    <a:cubicBezTo>
                      <a:pt x="984934" y="611671"/>
                      <a:pt x="978643" y="625149"/>
                      <a:pt x="974196" y="639975"/>
                    </a:cubicBezTo>
                    <a:cubicBezTo>
                      <a:pt x="965010" y="670626"/>
                      <a:pt x="957193" y="701766"/>
                      <a:pt x="949703" y="732870"/>
                    </a:cubicBezTo>
                    <a:cubicBezTo>
                      <a:pt x="942263" y="763752"/>
                      <a:pt x="933397" y="794877"/>
                      <a:pt x="931121" y="826691"/>
                    </a:cubicBezTo>
                    <a:cubicBezTo>
                      <a:pt x="929958" y="842930"/>
                      <a:pt x="930756" y="859181"/>
                      <a:pt x="930726" y="875438"/>
                    </a:cubicBezTo>
                    <a:cubicBezTo>
                      <a:pt x="930696" y="892785"/>
                      <a:pt x="927099" y="909803"/>
                      <a:pt x="927742" y="927195"/>
                    </a:cubicBezTo>
                    <a:cubicBezTo>
                      <a:pt x="928170" y="938760"/>
                      <a:pt x="929142" y="952655"/>
                      <a:pt x="935914" y="962521"/>
                    </a:cubicBezTo>
                    <a:cubicBezTo>
                      <a:pt x="942191" y="971664"/>
                      <a:pt x="952863" y="972682"/>
                      <a:pt x="962166" y="977572"/>
                    </a:cubicBezTo>
                    <a:cubicBezTo>
                      <a:pt x="974438" y="984022"/>
                      <a:pt x="979244" y="986774"/>
                      <a:pt x="979357" y="1000809"/>
                    </a:cubicBezTo>
                    <a:cubicBezTo>
                      <a:pt x="979492" y="1017168"/>
                      <a:pt x="978433" y="1033234"/>
                      <a:pt x="979964" y="1049581"/>
                    </a:cubicBezTo>
                    <a:cubicBezTo>
                      <a:pt x="985293" y="1106512"/>
                      <a:pt x="1004416" y="1174068"/>
                      <a:pt x="1042587" y="1218021"/>
                    </a:cubicBezTo>
                    <a:cubicBezTo>
                      <a:pt x="1045126" y="1220944"/>
                      <a:pt x="1119186" y="1314366"/>
                      <a:pt x="1127383" y="1300691"/>
                    </a:cubicBezTo>
                    <a:cubicBezTo>
                      <a:pt x="1133031" y="1307377"/>
                      <a:pt x="1141473" y="1309824"/>
                      <a:pt x="1148422" y="1315654"/>
                    </a:cubicBezTo>
                    <a:cubicBezTo>
                      <a:pt x="1159343" y="1324817"/>
                      <a:pt x="1170060" y="1332142"/>
                      <a:pt x="1179091" y="1343491"/>
                    </a:cubicBezTo>
                    <a:cubicBezTo>
                      <a:pt x="1195528" y="1364144"/>
                      <a:pt x="1209502" y="1388346"/>
                      <a:pt x="1213613" y="1414754"/>
                    </a:cubicBezTo>
                    <a:cubicBezTo>
                      <a:pt x="1217145" y="1437479"/>
                      <a:pt x="1215022" y="1464651"/>
                      <a:pt x="1202206" y="1484349"/>
                    </a:cubicBezTo>
                    <a:cubicBezTo>
                      <a:pt x="1189350" y="1504110"/>
                      <a:pt x="1161864" y="1517073"/>
                      <a:pt x="1141117" y="1526802"/>
                    </a:cubicBezTo>
                    <a:cubicBezTo>
                      <a:pt x="1113843" y="1539589"/>
                      <a:pt x="1086165" y="1541026"/>
                      <a:pt x="1056552" y="1537822"/>
                    </a:cubicBezTo>
                    <a:cubicBezTo>
                      <a:pt x="1041941" y="1536241"/>
                      <a:pt x="1027444" y="1533771"/>
                      <a:pt x="1012938" y="1531438"/>
                    </a:cubicBezTo>
                    <a:cubicBezTo>
                      <a:pt x="1006904" y="1530468"/>
                      <a:pt x="999865" y="1530462"/>
                      <a:pt x="994153" y="1528189"/>
                    </a:cubicBezTo>
                    <a:cubicBezTo>
                      <a:pt x="988026" y="1525754"/>
                      <a:pt x="985951" y="1523059"/>
                      <a:pt x="979836" y="1522757"/>
                    </a:cubicBezTo>
                    <a:cubicBezTo>
                      <a:pt x="975267" y="1522532"/>
                      <a:pt x="972770" y="1523544"/>
                      <a:pt x="967940" y="1522535"/>
                    </a:cubicBezTo>
                    <a:cubicBezTo>
                      <a:pt x="961963" y="1521287"/>
                      <a:pt x="955474" y="1519017"/>
                      <a:pt x="949511" y="1517484"/>
                    </a:cubicBezTo>
                    <a:cubicBezTo>
                      <a:pt x="942885" y="1515777"/>
                      <a:pt x="937449" y="1513348"/>
                      <a:pt x="931339" y="1510216"/>
                    </a:cubicBezTo>
                    <a:cubicBezTo>
                      <a:pt x="925685" y="1507317"/>
                      <a:pt x="919315" y="1506757"/>
                      <a:pt x="913873" y="1504011"/>
                    </a:cubicBezTo>
                    <a:cubicBezTo>
                      <a:pt x="904493" y="1499274"/>
                      <a:pt x="901601" y="1491360"/>
                      <a:pt x="888910" y="1495746"/>
                    </a:cubicBezTo>
                    <a:cubicBezTo>
                      <a:pt x="875514" y="1500379"/>
                      <a:pt x="878316" y="1511968"/>
                      <a:pt x="869763" y="1519912"/>
                    </a:cubicBezTo>
                    <a:cubicBezTo>
                      <a:pt x="862165" y="1526976"/>
                      <a:pt x="852752" y="1520445"/>
                      <a:pt x="845189" y="1516247"/>
                    </a:cubicBezTo>
                    <a:cubicBezTo>
                      <a:pt x="834059" y="1510066"/>
                      <a:pt x="822499" y="1504925"/>
                      <a:pt x="810648" y="1500244"/>
                    </a:cubicBezTo>
                    <a:cubicBezTo>
                      <a:pt x="797847" y="1495189"/>
                      <a:pt x="784770" y="1490793"/>
                      <a:pt x="771449" y="1487314"/>
                    </a:cubicBezTo>
                    <a:cubicBezTo>
                      <a:pt x="756877" y="1483508"/>
                      <a:pt x="740870" y="1482753"/>
                      <a:pt x="726834" y="1477213"/>
                    </a:cubicBezTo>
                    <a:cubicBezTo>
                      <a:pt x="714499" y="1472347"/>
                      <a:pt x="709191" y="1462933"/>
                      <a:pt x="700253" y="1454138"/>
                    </a:cubicBezTo>
                    <a:cubicBezTo>
                      <a:pt x="690855" y="1444885"/>
                      <a:pt x="678101" y="1441360"/>
                      <a:pt x="665072" y="1442184"/>
                    </a:cubicBezTo>
                    <a:cubicBezTo>
                      <a:pt x="641344" y="1443687"/>
                      <a:pt x="625140" y="1469341"/>
                      <a:pt x="612605" y="1487158"/>
                    </a:cubicBezTo>
                    <a:cubicBezTo>
                      <a:pt x="577586" y="1536930"/>
                      <a:pt x="538876" y="1579335"/>
                      <a:pt x="492066" y="1618434"/>
                    </a:cubicBezTo>
                    <a:cubicBezTo>
                      <a:pt x="469702" y="1637111"/>
                      <a:pt x="444491" y="1652997"/>
                      <a:pt x="422862" y="1672380"/>
                    </a:cubicBezTo>
                    <a:cubicBezTo>
                      <a:pt x="413739" y="1680558"/>
                      <a:pt x="407115" y="1688224"/>
                      <a:pt x="396311" y="1694312"/>
                    </a:cubicBezTo>
                    <a:cubicBezTo>
                      <a:pt x="382119" y="1702310"/>
                      <a:pt x="369240" y="1712342"/>
                      <a:pt x="355673" y="1721361"/>
                    </a:cubicBezTo>
                    <a:cubicBezTo>
                      <a:pt x="302608" y="1756630"/>
                      <a:pt x="263683" y="1808010"/>
                      <a:pt x="278359" y="1875099"/>
                    </a:cubicBezTo>
                    <a:cubicBezTo>
                      <a:pt x="284965" y="1905295"/>
                      <a:pt x="298158" y="1926493"/>
                      <a:pt x="322810" y="1944664"/>
                    </a:cubicBezTo>
                    <a:cubicBezTo>
                      <a:pt x="334003" y="1952914"/>
                      <a:pt x="344244" y="1959774"/>
                      <a:pt x="358502" y="1959298"/>
                    </a:cubicBezTo>
                    <a:cubicBezTo>
                      <a:pt x="371964" y="1958846"/>
                      <a:pt x="383842" y="1958379"/>
                      <a:pt x="375912" y="1942358"/>
                    </a:cubicBezTo>
                    <a:cubicBezTo>
                      <a:pt x="385959" y="1945470"/>
                      <a:pt x="394368" y="1953148"/>
                      <a:pt x="405336" y="1957079"/>
                    </a:cubicBezTo>
                    <a:cubicBezTo>
                      <a:pt x="417973" y="1961607"/>
                      <a:pt x="434414" y="1964428"/>
                      <a:pt x="447831" y="1964703"/>
                    </a:cubicBezTo>
                    <a:cubicBezTo>
                      <a:pt x="469313" y="1965143"/>
                      <a:pt x="494584" y="1953815"/>
                      <a:pt x="513396" y="1949012"/>
                    </a:cubicBezTo>
                    <a:cubicBezTo>
                      <a:pt x="518656" y="1947674"/>
                      <a:pt x="528790" y="1945476"/>
                      <a:pt x="534783" y="1940532"/>
                    </a:cubicBezTo>
                    <a:cubicBezTo>
                      <a:pt x="539549" y="1936600"/>
                      <a:pt x="538514" y="1931947"/>
                      <a:pt x="545727" y="1930081"/>
                    </a:cubicBezTo>
                    <a:cubicBezTo>
                      <a:pt x="555179" y="1927634"/>
                      <a:pt x="558780" y="1930494"/>
                      <a:pt x="567831" y="1924766"/>
                    </a:cubicBezTo>
                    <a:cubicBezTo>
                      <a:pt x="580965" y="1916450"/>
                      <a:pt x="595207" y="1911512"/>
                      <a:pt x="608831" y="1903849"/>
                    </a:cubicBezTo>
                    <a:cubicBezTo>
                      <a:pt x="627182" y="1893524"/>
                      <a:pt x="644825" y="1881884"/>
                      <a:pt x="663009" y="1871251"/>
                    </a:cubicBezTo>
                    <a:cubicBezTo>
                      <a:pt x="665431" y="1877935"/>
                      <a:pt x="679677" y="1917642"/>
                      <a:pt x="688474" y="1898501"/>
                    </a:cubicBezTo>
                    <a:cubicBezTo>
                      <a:pt x="696132" y="1881833"/>
                      <a:pt x="671274" y="1867568"/>
                      <a:pt x="686384" y="1850697"/>
                    </a:cubicBezTo>
                    <a:cubicBezTo>
                      <a:pt x="700800" y="1834607"/>
                      <a:pt x="703814" y="1851523"/>
                      <a:pt x="717797" y="1858991"/>
                    </a:cubicBezTo>
                    <a:cubicBezTo>
                      <a:pt x="737210" y="1869361"/>
                      <a:pt x="734297" y="1849993"/>
                      <a:pt x="728655" y="1838521"/>
                    </a:cubicBezTo>
                    <a:cubicBezTo>
                      <a:pt x="726397" y="1833933"/>
                      <a:pt x="721652" y="1827016"/>
                      <a:pt x="723048" y="1821665"/>
                    </a:cubicBezTo>
                    <a:cubicBezTo>
                      <a:pt x="725745" y="1811331"/>
                      <a:pt x="734103" y="1817395"/>
                      <a:pt x="740676" y="1818449"/>
                    </a:cubicBezTo>
                    <a:cubicBezTo>
                      <a:pt x="751025" y="1820111"/>
                      <a:pt x="759392" y="1817263"/>
                      <a:pt x="767164" y="1810319"/>
                    </a:cubicBezTo>
                    <a:cubicBezTo>
                      <a:pt x="773644" y="1804527"/>
                      <a:pt x="784361" y="1799527"/>
                      <a:pt x="788278" y="1791894"/>
                    </a:cubicBezTo>
                    <a:cubicBezTo>
                      <a:pt x="790237" y="1788073"/>
                      <a:pt x="790581" y="1782823"/>
                      <a:pt x="792210" y="1778766"/>
                    </a:cubicBezTo>
                    <a:cubicBezTo>
                      <a:pt x="794360" y="1773418"/>
                      <a:pt x="795891" y="1774714"/>
                      <a:pt x="796675" y="1768081"/>
                    </a:cubicBezTo>
                    <a:cubicBezTo>
                      <a:pt x="795924" y="1764650"/>
                      <a:pt x="795628" y="1761176"/>
                      <a:pt x="795778" y="1757660"/>
                    </a:cubicBezTo>
                    <a:cubicBezTo>
                      <a:pt x="797479" y="1757316"/>
                      <a:pt x="799175" y="1756972"/>
                      <a:pt x="800870" y="1756627"/>
                    </a:cubicBezTo>
                    <a:cubicBezTo>
                      <a:pt x="800921" y="1756385"/>
                      <a:pt x="801041" y="1749692"/>
                      <a:pt x="800356" y="1750689"/>
                    </a:cubicBezTo>
                    <a:cubicBezTo>
                      <a:pt x="801941" y="1748387"/>
                      <a:pt x="805347" y="1747410"/>
                      <a:pt x="807305" y="1744215"/>
                    </a:cubicBezTo>
                    <a:cubicBezTo>
                      <a:pt x="809105" y="1741274"/>
                      <a:pt x="807431" y="1735639"/>
                      <a:pt x="808155" y="1732168"/>
                    </a:cubicBezTo>
                    <a:cubicBezTo>
                      <a:pt x="809620" y="1725143"/>
                      <a:pt x="813618" y="1719475"/>
                      <a:pt x="816883" y="1713210"/>
                    </a:cubicBezTo>
                    <a:cubicBezTo>
                      <a:pt x="823794" y="1742451"/>
                      <a:pt x="821793" y="1772944"/>
                      <a:pt x="828396" y="1802201"/>
                    </a:cubicBezTo>
                    <a:cubicBezTo>
                      <a:pt x="833820" y="1826220"/>
                      <a:pt x="846170" y="1847750"/>
                      <a:pt x="860577" y="1867445"/>
                    </a:cubicBezTo>
                    <a:cubicBezTo>
                      <a:pt x="867255" y="1876572"/>
                      <a:pt x="876094" y="1883049"/>
                      <a:pt x="883085" y="1891724"/>
                    </a:cubicBezTo>
                    <a:cubicBezTo>
                      <a:pt x="889000" y="1899064"/>
                      <a:pt x="891957" y="1905529"/>
                      <a:pt x="900689" y="1909868"/>
                    </a:cubicBezTo>
                    <a:cubicBezTo>
                      <a:pt x="906496" y="1912749"/>
                      <a:pt x="913030" y="1914234"/>
                      <a:pt x="919016" y="1916722"/>
                    </a:cubicBezTo>
                    <a:cubicBezTo>
                      <a:pt x="922844" y="1918315"/>
                      <a:pt x="931555" y="1925646"/>
                      <a:pt x="935146" y="1925517"/>
                    </a:cubicBezTo>
                    <a:cubicBezTo>
                      <a:pt x="932018" y="1925631"/>
                      <a:pt x="941025" y="1925909"/>
                      <a:pt x="938938" y="1925553"/>
                    </a:cubicBezTo>
                    <a:cubicBezTo>
                      <a:pt x="939093" y="1925580"/>
                      <a:pt x="937870" y="1921630"/>
                      <a:pt x="938956" y="1921696"/>
                    </a:cubicBezTo>
                    <a:cubicBezTo>
                      <a:pt x="952014" y="1934061"/>
                      <a:pt x="965653" y="1934091"/>
                      <a:pt x="980763" y="1941774"/>
                    </a:cubicBezTo>
                    <a:cubicBezTo>
                      <a:pt x="987685" y="1945296"/>
                      <a:pt x="990275" y="1945077"/>
                      <a:pt x="997655" y="1946380"/>
                    </a:cubicBezTo>
                    <a:cubicBezTo>
                      <a:pt x="1007215" y="1948066"/>
                      <a:pt x="1015262" y="1953522"/>
                      <a:pt x="1024415" y="1954103"/>
                    </a:cubicBezTo>
                    <a:cubicBezTo>
                      <a:pt x="1038508" y="1954998"/>
                      <a:pt x="1054381" y="1956891"/>
                      <a:pt x="1069075" y="1956370"/>
                    </a:cubicBezTo>
                    <a:cubicBezTo>
                      <a:pt x="1073073" y="1956226"/>
                      <a:pt x="1080585" y="1953651"/>
                      <a:pt x="1083721" y="1957148"/>
                    </a:cubicBezTo>
                    <a:cubicBezTo>
                      <a:pt x="1085791" y="1959454"/>
                      <a:pt x="1081864" y="1976145"/>
                      <a:pt x="1081616" y="1979966"/>
                    </a:cubicBezTo>
                    <a:cubicBezTo>
                      <a:pt x="1079033" y="2020042"/>
                      <a:pt x="1084388" y="2062114"/>
                      <a:pt x="1101295" y="2098785"/>
                    </a:cubicBezTo>
                    <a:cubicBezTo>
                      <a:pt x="1115314" y="2129191"/>
                      <a:pt x="1130262" y="2165161"/>
                      <a:pt x="1155058" y="2188381"/>
                    </a:cubicBezTo>
                    <a:cubicBezTo>
                      <a:pt x="1182541" y="2214115"/>
                      <a:pt x="1221041" y="2232253"/>
                      <a:pt x="1257801" y="2239194"/>
                    </a:cubicBezTo>
                    <a:cubicBezTo>
                      <a:pt x="1298502" y="2246878"/>
                      <a:pt x="1338844" y="2241126"/>
                      <a:pt x="1379670" y="2238736"/>
                    </a:cubicBezTo>
                    <a:cubicBezTo>
                      <a:pt x="1421094" y="2236314"/>
                      <a:pt x="1459418" y="2230435"/>
                      <a:pt x="1499365" y="2218427"/>
                    </a:cubicBezTo>
                    <a:cubicBezTo>
                      <a:pt x="1536517" y="2207261"/>
                      <a:pt x="1571703" y="2192708"/>
                      <a:pt x="1607249" y="2177355"/>
                    </a:cubicBezTo>
                    <a:cubicBezTo>
                      <a:pt x="1631425" y="2166916"/>
                      <a:pt x="1662079" y="2151890"/>
                      <a:pt x="1649406" y="2120202"/>
                    </a:cubicBezTo>
                    <a:cubicBezTo>
                      <a:pt x="1646341" y="2112539"/>
                      <a:pt x="1634457" y="2091233"/>
                      <a:pt x="1623944" y="2101744"/>
                    </a:cubicBezTo>
                    <a:cubicBezTo>
                      <a:pt x="1614638" y="2111045"/>
                      <a:pt x="1630190" y="2128646"/>
                      <a:pt x="1637229" y="2134554"/>
                    </a:cubicBezTo>
                    <a:cubicBezTo>
                      <a:pt x="1584179" y="2171554"/>
                      <a:pt x="1519801" y="2183793"/>
                      <a:pt x="1457725" y="2196900"/>
                    </a:cubicBezTo>
                    <a:cubicBezTo>
                      <a:pt x="1423633" y="2204099"/>
                      <a:pt x="1390046" y="2203793"/>
                      <a:pt x="1355371" y="2203895"/>
                    </a:cubicBezTo>
                    <a:cubicBezTo>
                      <a:pt x="1325988" y="2203979"/>
                      <a:pt x="1296606" y="2204824"/>
                      <a:pt x="1267412" y="2200718"/>
                    </a:cubicBezTo>
                    <a:cubicBezTo>
                      <a:pt x="1241002" y="2197005"/>
                      <a:pt x="1210249" y="2190040"/>
                      <a:pt x="1190594" y="2170728"/>
                    </a:cubicBezTo>
                    <a:cubicBezTo>
                      <a:pt x="1170036" y="2150524"/>
                      <a:pt x="1150578" y="2126400"/>
                      <a:pt x="1136545" y="2101196"/>
                    </a:cubicBezTo>
                    <a:cubicBezTo>
                      <a:pt x="1121148" y="2073533"/>
                      <a:pt x="1117413" y="2043624"/>
                      <a:pt x="1116166" y="2012427"/>
                    </a:cubicBezTo>
                    <a:cubicBezTo>
                      <a:pt x="1115511" y="1996005"/>
                      <a:pt x="1114776" y="1979376"/>
                      <a:pt x="1116492" y="1962993"/>
                    </a:cubicBezTo>
                    <a:cubicBezTo>
                      <a:pt x="1117742" y="1951099"/>
                      <a:pt x="1123812" y="1949686"/>
                      <a:pt x="1126823" y="1940289"/>
                    </a:cubicBezTo>
                    <a:cubicBezTo>
                      <a:pt x="1133782" y="1950039"/>
                      <a:pt x="1138363" y="1946437"/>
                      <a:pt x="1146909" y="1940738"/>
                    </a:cubicBezTo>
                    <a:cubicBezTo>
                      <a:pt x="1152429" y="1956160"/>
                      <a:pt x="1149971" y="1972184"/>
                      <a:pt x="1149020" y="1988087"/>
                    </a:cubicBezTo>
                    <a:cubicBezTo>
                      <a:pt x="1148096" y="2003581"/>
                      <a:pt x="1150163" y="2019287"/>
                      <a:pt x="1152058" y="2034673"/>
                    </a:cubicBezTo>
                    <a:cubicBezTo>
                      <a:pt x="1155276" y="2060827"/>
                      <a:pt x="1167805" y="2088104"/>
                      <a:pt x="1183702" y="2109161"/>
                    </a:cubicBezTo>
                    <a:cubicBezTo>
                      <a:pt x="1190887" y="2118681"/>
                      <a:pt x="1201658" y="2122699"/>
                      <a:pt x="1211401" y="2129272"/>
                    </a:cubicBezTo>
                    <a:cubicBezTo>
                      <a:pt x="1223822" y="2137657"/>
                      <a:pt x="1236704" y="2145460"/>
                      <a:pt x="1249670" y="2152983"/>
                    </a:cubicBezTo>
                    <a:cubicBezTo>
                      <a:pt x="1274089" y="2167150"/>
                      <a:pt x="1300739" y="2179259"/>
                      <a:pt x="1328258" y="2181394"/>
                    </a:cubicBezTo>
                    <a:cubicBezTo>
                      <a:pt x="1337902" y="2182143"/>
                      <a:pt x="1344911" y="2187168"/>
                      <a:pt x="1356400" y="2186464"/>
                    </a:cubicBezTo>
                    <a:cubicBezTo>
                      <a:pt x="1363221" y="2186048"/>
                      <a:pt x="1370089" y="2183712"/>
                      <a:pt x="1376895" y="2183898"/>
                    </a:cubicBezTo>
                    <a:cubicBezTo>
                      <a:pt x="1383716" y="2184084"/>
                      <a:pt x="1389574" y="2186267"/>
                      <a:pt x="1396580" y="2185758"/>
                    </a:cubicBezTo>
                    <a:cubicBezTo>
                      <a:pt x="1425694" y="2183649"/>
                      <a:pt x="1455707" y="2174112"/>
                      <a:pt x="1484533" y="2168871"/>
                    </a:cubicBezTo>
                    <a:cubicBezTo>
                      <a:pt x="1515743" y="2163200"/>
                      <a:pt x="1547147" y="2157091"/>
                      <a:pt x="1576942" y="2145895"/>
                    </a:cubicBezTo>
                    <a:cubicBezTo>
                      <a:pt x="1589851" y="2141041"/>
                      <a:pt x="1600512" y="2134782"/>
                      <a:pt x="1607718" y="2122588"/>
                    </a:cubicBezTo>
                    <a:cubicBezTo>
                      <a:pt x="1612865" y="2113878"/>
                      <a:pt x="1611516" y="2098255"/>
                      <a:pt x="1621109" y="2093042"/>
                    </a:cubicBezTo>
                    <a:cubicBezTo>
                      <a:pt x="1614826" y="2084939"/>
                      <a:pt x="1617162" y="2083507"/>
                      <a:pt x="1622589" y="2076260"/>
                    </a:cubicBezTo>
                    <a:cubicBezTo>
                      <a:pt x="1625122" y="2072883"/>
                      <a:pt x="1633300" y="2063938"/>
                      <a:pt x="1623381" y="2064100"/>
                    </a:cubicBezTo>
                    <a:cubicBezTo>
                      <a:pt x="1626396" y="2051044"/>
                      <a:pt x="1621354" y="2038419"/>
                      <a:pt x="1619204" y="2025647"/>
                    </a:cubicBezTo>
                    <a:cubicBezTo>
                      <a:pt x="1618277" y="2020131"/>
                      <a:pt x="1618528" y="2011777"/>
                      <a:pt x="1615116" y="2007028"/>
                    </a:cubicBezTo>
                    <a:cubicBezTo>
                      <a:pt x="1613125" y="2004261"/>
                      <a:pt x="1609814" y="2004207"/>
                      <a:pt x="1608032" y="2002167"/>
                    </a:cubicBezTo>
                    <a:cubicBezTo>
                      <a:pt x="1606193" y="2002126"/>
                      <a:pt x="1604755" y="2001359"/>
                      <a:pt x="1603723" y="1999871"/>
                    </a:cubicBezTo>
                    <a:cubicBezTo>
                      <a:pt x="1603601" y="1997691"/>
                      <a:pt x="1604620" y="1996361"/>
                      <a:pt x="1606782" y="1995885"/>
                    </a:cubicBezTo>
                    <a:cubicBezTo>
                      <a:pt x="1606283" y="1991567"/>
                      <a:pt x="1609477" y="1993118"/>
                      <a:pt x="1606283" y="1986368"/>
                    </a:cubicBezTo>
                    <a:cubicBezTo>
                      <a:pt x="1601926" y="1977154"/>
                      <a:pt x="1593661" y="1969132"/>
                      <a:pt x="1585832" y="1962868"/>
                    </a:cubicBezTo>
                    <a:cubicBezTo>
                      <a:pt x="1579164" y="1957528"/>
                      <a:pt x="1574251" y="1948051"/>
                      <a:pt x="1566554" y="1945203"/>
                    </a:cubicBezTo>
                    <a:cubicBezTo>
                      <a:pt x="1556537" y="1941496"/>
                      <a:pt x="1546032" y="1937468"/>
                      <a:pt x="1535503" y="1934028"/>
                    </a:cubicBezTo>
                    <a:cubicBezTo>
                      <a:pt x="1511637" y="1926224"/>
                      <a:pt x="1487984" y="1923242"/>
                      <a:pt x="1462944" y="1927566"/>
                    </a:cubicBezTo>
                    <a:cubicBezTo>
                      <a:pt x="1451476" y="1929548"/>
                      <a:pt x="1440178" y="1931979"/>
                      <a:pt x="1429103" y="1935525"/>
                    </a:cubicBezTo>
                    <a:cubicBezTo>
                      <a:pt x="1422623" y="1937600"/>
                      <a:pt x="1412710" y="1943203"/>
                      <a:pt x="1406971" y="1937163"/>
                    </a:cubicBezTo>
                    <a:cubicBezTo>
                      <a:pt x="1405001" y="1935091"/>
                      <a:pt x="1400883" y="1917486"/>
                      <a:pt x="1401140" y="1915585"/>
                    </a:cubicBezTo>
                    <a:cubicBezTo>
                      <a:pt x="1402169" y="1907949"/>
                      <a:pt x="1417757" y="1904867"/>
                      <a:pt x="1423445" y="1902202"/>
                    </a:cubicBezTo>
                    <a:cubicBezTo>
                      <a:pt x="1432138" y="1898130"/>
                      <a:pt x="1448231" y="1893776"/>
                      <a:pt x="1453751" y="1885693"/>
                    </a:cubicBezTo>
                    <a:cubicBezTo>
                      <a:pt x="1456066" y="1882307"/>
                      <a:pt x="1453449" y="1867915"/>
                      <a:pt x="1453829" y="1867657"/>
                    </a:cubicBezTo>
                    <a:cubicBezTo>
                      <a:pt x="1457477" y="1865202"/>
                      <a:pt x="1472782" y="1900145"/>
                      <a:pt x="1476950" y="1902529"/>
                    </a:cubicBezTo>
                    <a:cubicBezTo>
                      <a:pt x="1482978" y="1905975"/>
                      <a:pt x="1499912" y="1901421"/>
                      <a:pt x="1506144" y="1900735"/>
                    </a:cubicBezTo>
                    <a:cubicBezTo>
                      <a:pt x="1524735" y="1898690"/>
                      <a:pt x="1543634" y="1897531"/>
                      <a:pt x="1561841" y="1893096"/>
                    </a:cubicBezTo>
                    <a:cubicBezTo>
                      <a:pt x="1596756" y="1884591"/>
                      <a:pt x="1631040" y="1871437"/>
                      <a:pt x="1665018" y="1859812"/>
                    </a:cubicBezTo>
                    <a:cubicBezTo>
                      <a:pt x="1729659" y="1837698"/>
                      <a:pt x="1792066" y="1808552"/>
                      <a:pt x="1850177" y="1772352"/>
                    </a:cubicBezTo>
                    <a:cubicBezTo>
                      <a:pt x="1877316" y="1755442"/>
                      <a:pt x="1904277" y="1733830"/>
                      <a:pt x="1924931" y="1709278"/>
                    </a:cubicBezTo>
                    <a:cubicBezTo>
                      <a:pt x="1934243" y="1698205"/>
                      <a:pt x="1940824" y="1685071"/>
                      <a:pt x="1950333" y="1674213"/>
                    </a:cubicBezTo>
                    <a:cubicBezTo>
                      <a:pt x="1961308" y="1661687"/>
                      <a:pt x="1957848" y="1650386"/>
                      <a:pt x="1962767" y="1634694"/>
                    </a:cubicBezTo>
                    <a:cubicBezTo>
                      <a:pt x="1972725" y="1602938"/>
                      <a:pt x="1984814" y="1574089"/>
                      <a:pt x="1990236" y="1540808"/>
                    </a:cubicBezTo>
                    <a:cubicBezTo>
                      <a:pt x="1995816" y="1506542"/>
                      <a:pt x="1998118" y="1471554"/>
                      <a:pt x="1996572" y="1436863"/>
                    </a:cubicBezTo>
                    <a:cubicBezTo>
                      <a:pt x="1993513" y="1368297"/>
                      <a:pt x="1990188" y="1303290"/>
                      <a:pt x="1960061" y="1240288"/>
                    </a:cubicBezTo>
                    <a:cubicBezTo>
                      <a:pt x="1932448" y="1182554"/>
                      <a:pt x="1896670" y="1126144"/>
                      <a:pt x="1854136" y="1078343"/>
                    </a:cubicBezTo>
                    <a:cubicBezTo>
                      <a:pt x="1844247" y="1067233"/>
                      <a:pt x="1833799" y="1056651"/>
                      <a:pt x="1821652" y="1048009"/>
                    </a:cubicBezTo>
                    <a:cubicBezTo>
                      <a:pt x="1808576" y="1038702"/>
                      <a:pt x="1794184" y="1031404"/>
                      <a:pt x="1782345" y="1020411"/>
                    </a:cubicBezTo>
                    <a:cubicBezTo>
                      <a:pt x="1772633" y="1011392"/>
                      <a:pt x="1764508" y="1000767"/>
                      <a:pt x="1754347" y="992203"/>
                    </a:cubicBezTo>
                    <a:cubicBezTo>
                      <a:pt x="1741875" y="981698"/>
                      <a:pt x="1727040" y="977057"/>
                      <a:pt x="1712432" y="970346"/>
                    </a:cubicBezTo>
                    <a:cubicBezTo>
                      <a:pt x="1698429" y="963917"/>
                      <a:pt x="1685657" y="955556"/>
                      <a:pt x="1671337" y="949702"/>
                    </a:cubicBezTo>
                    <a:cubicBezTo>
                      <a:pt x="1662623" y="946144"/>
                      <a:pt x="1653796" y="942860"/>
                      <a:pt x="1644711" y="940374"/>
                    </a:cubicBezTo>
                    <a:cubicBezTo>
                      <a:pt x="1637998" y="938538"/>
                      <a:pt x="1629078" y="938425"/>
                      <a:pt x="1622939" y="934936"/>
                    </a:cubicBezTo>
                    <a:cubicBezTo>
                      <a:pt x="1613223" y="929417"/>
                      <a:pt x="1603287" y="913358"/>
                      <a:pt x="1596941" y="904287"/>
                    </a:cubicBezTo>
                    <a:cubicBezTo>
                      <a:pt x="1587683" y="891052"/>
                      <a:pt x="1582669" y="875654"/>
                      <a:pt x="1578264" y="860268"/>
                    </a:cubicBezTo>
                    <a:cubicBezTo>
                      <a:pt x="1572905" y="841547"/>
                      <a:pt x="1567924" y="822711"/>
                      <a:pt x="1562685" y="803957"/>
                    </a:cubicBezTo>
                    <a:cubicBezTo>
                      <a:pt x="1560893" y="797548"/>
                      <a:pt x="1554201" y="775245"/>
                      <a:pt x="1567547" y="780656"/>
                    </a:cubicBezTo>
                    <a:cubicBezTo>
                      <a:pt x="1571452" y="782240"/>
                      <a:pt x="1575115" y="789278"/>
                      <a:pt x="1578123" y="792284"/>
                    </a:cubicBezTo>
                    <a:cubicBezTo>
                      <a:pt x="1583823" y="797992"/>
                      <a:pt x="1590862" y="803091"/>
                      <a:pt x="1597934" y="806972"/>
                    </a:cubicBezTo>
                    <a:cubicBezTo>
                      <a:pt x="1609342" y="813231"/>
                      <a:pt x="1621219" y="820765"/>
                      <a:pt x="1632161" y="825080"/>
                    </a:cubicBezTo>
                    <a:cubicBezTo>
                      <a:pt x="1641802" y="828880"/>
                      <a:pt x="1651714" y="836333"/>
                      <a:pt x="1660703" y="841693"/>
                    </a:cubicBezTo>
                    <a:cubicBezTo>
                      <a:pt x="1662067" y="842508"/>
                      <a:pt x="1662467" y="845311"/>
                      <a:pt x="1664226" y="846092"/>
                    </a:cubicBezTo>
                    <a:cubicBezTo>
                      <a:pt x="1668367" y="847931"/>
                      <a:pt x="1671127" y="842858"/>
                      <a:pt x="1675039" y="844101"/>
                    </a:cubicBezTo>
                    <a:cubicBezTo>
                      <a:pt x="1680382" y="845799"/>
                      <a:pt x="1681261" y="850836"/>
                      <a:pt x="1684228" y="854842"/>
                    </a:cubicBezTo>
                    <a:cubicBezTo>
                      <a:pt x="1688528" y="860652"/>
                      <a:pt x="1690756" y="861113"/>
                      <a:pt x="1697322" y="864101"/>
                    </a:cubicBezTo>
                    <a:cubicBezTo>
                      <a:pt x="1704628" y="867428"/>
                      <a:pt x="1709992" y="874001"/>
                      <a:pt x="1717115" y="877259"/>
                    </a:cubicBezTo>
                    <a:cubicBezTo>
                      <a:pt x="1725769" y="881212"/>
                      <a:pt x="1744814" y="878145"/>
                      <a:pt x="1746115" y="891782"/>
                    </a:cubicBezTo>
                    <a:cubicBezTo>
                      <a:pt x="1759562" y="882996"/>
                      <a:pt x="1776430" y="900056"/>
                      <a:pt x="1784824" y="908908"/>
                    </a:cubicBezTo>
                    <a:cubicBezTo>
                      <a:pt x="1793271" y="895933"/>
                      <a:pt x="1808235" y="911124"/>
                      <a:pt x="1821021" y="906818"/>
                    </a:cubicBezTo>
                    <a:cubicBezTo>
                      <a:pt x="1813946" y="916652"/>
                      <a:pt x="1815232" y="915675"/>
                      <a:pt x="1826395" y="916891"/>
                    </a:cubicBezTo>
                    <a:cubicBezTo>
                      <a:pt x="1835817" y="917921"/>
                      <a:pt x="1841460" y="924180"/>
                      <a:pt x="1850772" y="927815"/>
                    </a:cubicBezTo>
                    <a:cubicBezTo>
                      <a:pt x="1857222" y="930331"/>
                      <a:pt x="1864351" y="934568"/>
                      <a:pt x="1871055" y="936341"/>
                    </a:cubicBezTo>
                    <a:cubicBezTo>
                      <a:pt x="1877394" y="938017"/>
                      <a:pt x="1882194" y="934256"/>
                      <a:pt x="1887714" y="935197"/>
                    </a:cubicBezTo>
                    <a:cubicBezTo>
                      <a:pt x="1891521" y="935843"/>
                      <a:pt x="1895139" y="939137"/>
                      <a:pt x="1898760" y="940036"/>
                    </a:cubicBezTo>
                    <a:cubicBezTo>
                      <a:pt x="1903350" y="941180"/>
                      <a:pt x="1909887" y="942566"/>
                      <a:pt x="1915075" y="943797"/>
                    </a:cubicBezTo>
                    <a:cubicBezTo>
                      <a:pt x="1921387" y="945297"/>
                      <a:pt x="1927667" y="943920"/>
                      <a:pt x="1933961" y="945111"/>
                    </a:cubicBezTo>
                    <a:cubicBezTo>
                      <a:pt x="1941309" y="946504"/>
                      <a:pt x="1947648" y="950879"/>
                      <a:pt x="1955106" y="952298"/>
                    </a:cubicBezTo>
                    <a:cubicBezTo>
                      <a:pt x="1963422" y="953882"/>
                      <a:pt x="1972070" y="952825"/>
                      <a:pt x="1980335" y="954841"/>
                    </a:cubicBezTo>
                    <a:cubicBezTo>
                      <a:pt x="1987870" y="956679"/>
                      <a:pt x="1992452" y="958793"/>
                      <a:pt x="2000256" y="958868"/>
                    </a:cubicBezTo>
                    <a:cubicBezTo>
                      <a:pt x="2011897" y="958982"/>
                      <a:pt x="2024890" y="960524"/>
                      <a:pt x="2036385" y="959210"/>
                    </a:cubicBezTo>
                    <a:cubicBezTo>
                      <a:pt x="2042506" y="958509"/>
                      <a:pt x="2045897" y="955404"/>
                      <a:pt x="2052826" y="958440"/>
                    </a:cubicBezTo>
                    <a:cubicBezTo>
                      <a:pt x="2057445" y="960464"/>
                      <a:pt x="2060214" y="966717"/>
                      <a:pt x="2066512" y="963851"/>
                    </a:cubicBezTo>
                    <a:cubicBezTo>
                      <a:pt x="2059865" y="961186"/>
                      <a:pt x="2065699" y="950810"/>
                      <a:pt x="2073028" y="958757"/>
                    </a:cubicBezTo>
                    <a:cubicBezTo>
                      <a:pt x="2074762" y="954302"/>
                      <a:pt x="2075884" y="951813"/>
                      <a:pt x="2080704" y="950349"/>
                    </a:cubicBezTo>
                    <a:cubicBezTo>
                      <a:pt x="2080462" y="954712"/>
                      <a:pt x="2079750" y="959093"/>
                      <a:pt x="2085312" y="960006"/>
                    </a:cubicBezTo>
                    <a:cubicBezTo>
                      <a:pt x="2085737" y="956970"/>
                      <a:pt x="2086167" y="953936"/>
                      <a:pt x="2086592" y="950900"/>
                    </a:cubicBezTo>
                    <a:cubicBezTo>
                      <a:pt x="2098685" y="960105"/>
                      <a:pt x="2101546" y="963357"/>
                      <a:pt x="2112960" y="952122"/>
                    </a:cubicBezTo>
                    <a:cubicBezTo>
                      <a:pt x="2112655" y="955799"/>
                      <a:pt x="2111103" y="959961"/>
                      <a:pt x="2114841" y="962566"/>
                    </a:cubicBezTo>
                    <a:cubicBezTo>
                      <a:pt x="2117233" y="958587"/>
                      <a:pt x="2119628" y="954610"/>
                      <a:pt x="2122021" y="950633"/>
                    </a:cubicBezTo>
                    <a:cubicBezTo>
                      <a:pt x="2126064" y="963468"/>
                      <a:pt x="2145363" y="959039"/>
                      <a:pt x="2154717" y="956763"/>
                    </a:cubicBezTo>
                    <a:cubicBezTo>
                      <a:pt x="2158344" y="955883"/>
                      <a:pt x="2168367" y="954487"/>
                      <a:pt x="2170732" y="951514"/>
                    </a:cubicBezTo>
                    <a:cubicBezTo>
                      <a:pt x="2172374" y="949450"/>
                      <a:pt x="2172174" y="947836"/>
                      <a:pt x="2172781" y="946573"/>
                    </a:cubicBezTo>
                    <a:cubicBezTo>
                      <a:pt x="2173319" y="945450"/>
                      <a:pt x="2167171" y="942689"/>
                      <a:pt x="2172404" y="941075"/>
                    </a:cubicBezTo>
                    <a:cubicBezTo>
                      <a:pt x="2176345" y="939856"/>
                      <a:pt x="2179416" y="948501"/>
                      <a:pt x="2184045" y="948157"/>
                    </a:cubicBezTo>
                    <a:cubicBezTo>
                      <a:pt x="2188172" y="947851"/>
                      <a:pt x="2189840" y="940862"/>
                      <a:pt x="2192810" y="939446"/>
                    </a:cubicBezTo>
                    <a:cubicBezTo>
                      <a:pt x="2193094" y="939311"/>
                      <a:pt x="2195109" y="942264"/>
                      <a:pt x="2196506" y="941617"/>
                    </a:cubicBezTo>
                    <a:cubicBezTo>
                      <a:pt x="2198674" y="940614"/>
                      <a:pt x="2199912" y="937966"/>
                      <a:pt x="2202307" y="937029"/>
                    </a:cubicBezTo>
                    <a:cubicBezTo>
                      <a:pt x="2207498" y="934999"/>
                      <a:pt x="2214208" y="935505"/>
                      <a:pt x="2220018" y="933098"/>
                    </a:cubicBezTo>
                    <a:cubicBezTo>
                      <a:pt x="2227389" y="930043"/>
                      <a:pt x="2234817" y="928588"/>
                      <a:pt x="2242341" y="926072"/>
                    </a:cubicBezTo>
                    <a:cubicBezTo>
                      <a:pt x="2251880" y="922883"/>
                      <a:pt x="2256207" y="916619"/>
                      <a:pt x="2263949" y="911492"/>
                    </a:cubicBezTo>
                    <a:cubicBezTo>
                      <a:pt x="2265764" y="910291"/>
                      <a:pt x="2267654" y="910992"/>
                      <a:pt x="2269436" y="910142"/>
                    </a:cubicBezTo>
                    <a:cubicBezTo>
                      <a:pt x="2271837" y="908998"/>
                      <a:pt x="2274355" y="906312"/>
                      <a:pt x="2277214" y="905045"/>
                    </a:cubicBezTo>
                    <a:cubicBezTo>
                      <a:pt x="2286178" y="901068"/>
                      <a:pt x="2293837" y="898364"/>
                      <a:pt x="2302341" y="892878"/>
                    </a:cubicBezTo>
                    <a:cubicBezTo>
                      <a:pt x="2309924" y="887985"/>
                      <a:pt x="2319936" y="884371"/>
                      <a:pt x="2326688" y="878499"/>
                    </a:cubicBezTo>
                    <a:cubicBezTo>
                      <a:pt x="2332304" y="873612"/>
                      <a:pt x="2335336" y="866476"/>
                      <a:pt x="2340987" y="861502"/>
                    </a:cubicBezTo>
                    <a:cubicBezTo>
                      <a:pt x="2349103" y="854363"/>
                      <a:pt x="2370071" y="845406"/>
                      <a:pt x="2366671" y="831458"/>
                    </a:cubicBezTo>
                    <a:cubicBezTo>
                      <a:pt x="2380244" y="833530"/>
                      <a:pt x="2383566" y="824741"/>
                      <a:pt x="2388548" y="815048"/>
                    </a:cubicBezTo>
                    <a:cubicBezTo>
                      <a:pt x="2393288" y="805828"/>
                      <a:pt x="2403000" y="803064"/>
                      <a:pt x="2409351" y="794656"/>
                    </a:cubicBezTo>
                    <a:cubicBezTo>
                      <a:pt x="2412097" y="791020"/>
                      <a:pt x="2416516" y="785981"/>
                      <a:pt x="2418032" y="781833"/>
                    </a:cubicBezTo>
                    <a:cubicBezTo>
                      <a:pt x="2418935" y="779366"/>
                      <a:pt x="2416672" y="776790"/>
                      <a:pt x="2417282" y="775105"/>
                    </a:cubicBezTo>
                    <a:cubicBezTo>
                      <a:pt x="2420098" y="767358"/>
                      <a:pt x="2430962" y="763974"/>
                      <a:pt x="2435992" y="756988"/>
                    </a:cubicBezTo>
                    <a:cubicBezTo>
                      <a:pt x="2442388" y="748097"/>
                      <a:pt x="2444442" y="736853"/>
                      <a:pt x="2449780" y="727720"/>
                    </a:cubicBezTo>
                    <a:cubicBezTo>
                      <a:pt x="2450830" y="725923"/>
                      <a:pt x="2453416" y="724857"/>
                      <a:pt x="2454418" y="722940"/>
                    </a:cubicBezTo>
                    <a:cubicBezTo>
                      <a:pt x="2455061" y="721710"/>
                      <a:pt x="2453721" y="718658"/>
                      <a:pt x="2454502" y="717448"/>
                    </a:cubicBezTo>
                    <a:cubicBezTo>
                      <a:pt x="2456365" y="714580"/>
                      <a:pt x="2459289" y="713589"/>
                      <a:pt x="2461158" y="710929"/>
                    </a:cubicBezTo>
                    <a:cubicBezTo>
                      <a:pt x="2465682" y="704491"/>
                      <a:pt x="2466508" y="695340"/>
                      <a:pt x="2470575" y="688042"/>
                    </a:cubicBezTo>
                    <a:cubicBezTo>
                      <a:pt x="2471576" y="686246"/>
                      <a:pt x="2475063" y="681224"/>
                      <a:pt x="2475503" y="680155"/>
                    </a:cubicBezTo>
                    <a:cubicBezTo>
                      <a:pt x="2476974" y="676562"/>
                      <a:pt x="2476528" y="674199"/>
                      <a:pt x="2477285" y="670201"/>
                    </a:cubicBezTo>
                    <a:cubicBezTo>
                      <a:pt x="2477512" y="668997"/>
                      <a:pt x="2479835" y="662038"/>
                      <a:pt x="2480311" y="661044"/>
                    </a:cubicBezTo>
                    <a:cubicBezTo>
                      <a:pt x="2481803" y="657939"/>
                      <a:pt x="2483247" y="657481"/>
                      <a:pt x="2485529" y="654073"/>
                    </a:cubicBezTo>
                    <a:cubicBezTo>
                      <a:pt x="2491240" y="645541"/>
                      <a:pt x="2494784" y="632141"/>
                      <a:pt x="2495253" y="621786"/>
                    </a:cubicBezTo>
                    <a:cubicBezTo>
                      <a:pt x="2495454" y="617393"/>
                      <a:pt x="2493991" y="612850"/>
                      <a:pt x="2495582" y="608658"/>
                    </a:cubicBezTo>
                    <a:cubicBezTo>
                      <a:pt x="2496955" y="605038"/>
                      <a:pt x="2501183" y="602801"/>
                      <a:pt x="2502777" y="599007"/>
                    </a:cubicBezTo>
                    <a:cubicBezTo>
                      <a:pt x="2506957" y="589056"/>
                      <a:pt x="2506276" y="574985"/>
                      <a:pt x="2507427" y="564340"/>
                    </a:cubicBezTo>
                    <a:cubicBezTo>
                      <a:pt x="2508677" y="552736"/>
                      <a:pt x="2512388" y="541300"/>
                      <a:pt x="2513413" y="529783"/>
                    </a:cubicBezTo>
                    <a:cubicBezTo>
                      <a:pt x="2513910" y="524207"/>
                      <a:pt x="2511293" y="519269"/>
                      <a:pt x="2511485" y="514020"/>
                    </a:cubicBezTo>
                    <a:cubicBezTo>
                      <a:pt x="2511706" y="508004"/>
                      <a:pt x="2514828" y="506881"/>
                      <a:pt x="2516030" y="501877"/>
                    </a:cubicBezTo>
                    <a:cubicBezTo>
                      <a:pt x="2517402" y="496164"/>
                      <a:pt x="2515393" y="489582"/>
                      <a:pt x="2516619" y="483455"/>
                    </a:cubicBezTo>
                    <a:cubicBezTo>
                      <a:pt x="2517761" y="477757"/>
                      <a:pt x="2519421" y="472480"/>
                      <a:pt x="2519893" y="466635"/>
                    </a:cubicBezTo>
                    <a:cubicBezTo>
                      <a:pt x="2521122" y="451408"/>
                      <a:pt x="2519388" y="435480"/>
                      <a:pt x="2518727" y="420247"/>
                    </a:cubicBezTo>
                    <a:cubicBezTo>
                      <a:pt x="2518470" y="414336"/>
                      <a:pt x="2517680" y="408170"/>
                      <a:pt x="2519245" y="402382"/>
                    </a:cubicBezTo>
                    <a:cubicBezTo>
                      <a:pt x="2520503" y="397725"/>
                      <a:pt x="2525641" y="392518"/>
                      <a:pt x="2525473" y="387466"/>
                    </a:cubicBezTo>
                    <a:cubicBezTo>
                      <a:pt x="2524947" y="371859"/>
                      <a:pt x="2512465" y="385367"/>
                      <a:pt x="2505289" y="384295"/>
                    </a:cubicBezTo>
                    <a:cubicBezTo>
                      <a:pt x="2496949" y="383052"/>
                      <a:pt x="2495412" y="364331"/>
                      <a:pt x="2493214" y="357231"/>
                    </a:cubicBezTo>
                    <a:cubicBezTo>
                      <a:pt x="2487844" y="339884"/>
                      <a:pt x="2482470" y="322540"/>
                      <a:pt x="2477096" y="305195"/>
                    </a:cubicBezTo>
                    <a:cubicBezTo>
                      <a:pt x="2502705" y="298527"/>
                      <a:pt x="2529331" y="300449"/>
                      <a:pt x="2555475" y="298649"/>
                    </a:cubicBezTo>
                    <a:cubicBezTo>
                      <a:pt x="2581164" y="296883"/>
                      <a:pt x="2606247" y="291307"/>
                      <a:pt x="2631156" y="285030"/>
                    </a:cubicBezTo>
                    <a:cubicBezTo>
                      <a:pt x="2652187" y="279730"/>
                      <a:pt x="2675197" y="276658"/>
                      <a:pt x="2694095" y="265342"/>
                    </a:cubicBezTo>
                    <a:cubicBezTo>
                      <a:pt x="2709965" y="255843"/>
                      <a:pt x="2723053" y="234822"/>
                      <a:pt x="2713781" y="216274"/>
                    </a:cubicBezTo>
                    <a:lnTo>
                      <a:pt x="2713781" y="216274"/>
                    </a:lnTo>
                    <a:close/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C070D328-A3A1-43FB-B6B0-E17B4BF78581}"/>
                  </a:ext>
                </a:extLst>
              </p:cNvPr>
              <p:cNvSpPr/>
              <p:nvPr/>
            </p:nvSpPr>
            <p:spPr>
              <a:xfrm>
                <a:off x="1621581" y="2572586"/>
                <a:ext cx="353395" cy="214679"/>
              </a:xfrm>
              <a:custGeom>
                <a:avLst/>
                <a:gdLst>
                  <a:gd name="connsiteX0" fmla="*/ 18988 w 353395"/>
                  <a:gd name="connsiteY0" fmla="*/ 211424 h 214679"/>
                  <a:gd name="connsiteX1" fmla="*/ 34171 w 353395"/>
                  <a:gd name="connsiteY1" fmla="*/ 191903 h 214679"/>
                  <a:gd name="connsiteX2" fmla="*/ 175190 w 353395"/>
                  <a:gd name="connsiteY2" fmla="*/ 92652 h 214679"/>
                  <a:gd name="connsiteX3" fmla="*/ 339213 w 353395"/>
                  <a:gd name="connsiteY3" fmla="*/ 25528 h 214679"/>
                  <a:gd name="connsiteX4" fmla="*/ 353026 w 353395"/>
                  <a:gd name="connsiteY4" fmla="*/ 6998 h 214679"/>
                  <a:gd name="connsiteX5" fmla="*/ 331508 w 353395"/>
                  <a:gd name="connsiteY5" fmla="*/ 3570 h 214679"/>
                  <a:gd name="connsiteX6" fmla="*/ 252997 w 353395"/>
                  <a:gd name="connsiteY6" fmla="*/ 23570 h 214679"/>
                  <a:gd name="connsiteX7" fmla="*/ 99299 w 353395"/>
                  <a:gd name="connsiteY7" fmla="*/ 102441 h 214679"/>
                  <a:gd name="connsiteX8" fmla="*/ 22781 w 353395"/>
                  <a:gd name="connsiteY8" fmla="*/ 167800 h 214679"/>
                  <a:gd name="connsiteX9" fmla="*/ 585 w 353395"/>
                  <a:gd name="connsiteY9" fmla="*/ 199996 h 214679"/>
                  <a:gd name="connsiteX10" fmla="*/ 18988 w 353395"/>
                  <a:gd name="connsiteY10" fmla="*/ 211424 h 21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3395" h="214679">
                    <a:moveTo>
                      <a:pt x="18988" y="211424"/>
                    </a:moveTo>
                    <a:cubicBezTo>
                      <a:pt x="29232" y="206099"/>
                      <a:pt x="26648" y="198740"/>
                      <a:pt x="34171" y="191903"/>
                    </a:cubicBezTo>
                    <a:cubicBezTo>
                      <a:pt x="76270" y="153644"/>
                      <a:pt x="125675" y="120237"/>
                      <a:pt x="175190" y="92652"/>
                    </a:cubicBezTo>
                    <a:cubicBezTo>
                      <a:pt x="227358" y="63588"/>
                      <a:pt x="285890" y="51281"/>
                      <a:pt x="339213" y="25528"/>
                    </a:cubicBezTo>
                    <a:cubicBezTo>
                      <a:pt x="346384" y="22064"/>
                      <a:pt x="355703" y="16648"/>
                      <a:pt x="353026" y="6998"/>
                    </a:cubicBezTo>
                    <a:cubicBezTo>
                      <a:pt x="349899" y="-4280"/>
                      <a:pt x="339162" y="910"/>
                      <a:pt x="331508" y="3570"/>
                    </a:cubicBezTo>
                    <a:cubicBezTo>
                      <a:pt x="306006" y="12440"/>
                      <a:pt x="278863" y="15778"/>
                      <a:pt x="252997" y="23570"/>
                    </a:cubicBezTo>
                    <a:cubicBezTo>
                      <a:pt x="197782" y="40200"/>
                      <a:pt x="146074" y="68878"/>
                      <a:pt x="99299" y="102441"/>
                    </a:cubicBezTo>
                    <a:cubicBezTo>
                      <a:pt x="72087" y="121966"/>
                      <a:pt x="46018" y="143553"/>
                      <a:pt x="22781" y="167800"/>
                    </a:cubicBezTo>
                    <a:cubicBezTo>
                      <a:pt x="14222" y="176725"/>
                      <a:pt x="2811" y="187138"/>
                      <a:pt x="585" y="199996"/>
                    </a:cubicBezTo>
                    <a:cubicBezTo>
                      <a:pt x="-2172" y="215909"/>
                      <a:pt x="7237" y="217533"/>
                      <a:pt x="18988" y="211424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C69F4D12-1844-4EBF-B9CF-A72215108151}"/>
                  </a:ext>
                </a:extLst>
              </p:cNvPr>
              <p:cNvSpPr/>
              <p:nvPr/>
            </p:nvSpPr>
            <p:spPr>
              <a:xfrm>
                <a:off x="1558829" y="3774790"/>
                <a:ext cx="241103" cy="211376"/>
              </a:xfrm>
              <a:custGeom>
                <a:avLst/>
                <a:gdLst>
                  <a:gd name="connsiteX0" fmla="*/ 241202 w 241103"/>
                  <a:gd name="connsiteY0" fmla="*/ 9572 h 211376"/>
                  <a:gd name="connsiteX1" fmla="*/ 217761 w 241103"/>
                  <a:gd name="connsiteY1" fmla="*/ 2512 h 211376"/>
                  <a:gd name="connsiteX2" fmla="*/ 128756 w 241103"/>
                  <a:gd name="connsiteY2" fmla="*/ 33891 h 211376"/>
                  <a:gd name="connsiteX3" fmla="*/ 10504 w 241103"/>
                  <a:gd name="connsiteY3" fmla="*/ 172677 h 211376"/>
                  <a:gd name="connsiteX4" fmla="*/ 4326 w 241103"/>
                  <a:gd name="connsiteY4" fmla="*/ 210467 h 211376"/>
                  <a:gd name="connsiteX5" fmla="*/ 18792 w 241103"/>
                  <a:gd name="connsiteY5" fmla="*/ 196701 h 211376"/>
                  <a:gd name="connsiteX6" fmla="*/ 69976 w 241103"/>
                  <a:gd name="connsiteY6" fmla="*/ 127002 h 211376"/>
                  <a:gd name="connsiteX7" fmla="*/ 221113 w 241103"/>
                  <a:gd name="connsiteY7" fmla="*/ 24570 h 211376"/>
                  <a:gd name="connsiteX8" fmla="*/ 241202 w 241103"/>
                  <a:gd name="connsiteY8" fmla="*/ 9572 h 21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103" h="211376">
                    <a:moveTo>
                      <a:pt x="241202" y="9572"/>
                    </a:moveTo>
                    <a:cubicBezTo>
                      <a:pt x="240954" y="-4491"/>
                      <a:pt x="225640" y="623"/>
                      <a:pt x="217761" y="2512"/>
                    </a:cubicBezTo>
                    <a:cubicBezTo>
                      <a:pt x="185733" y="10200"/>
                      <a:pt x="157102" y="16085"/>
                      <a:pt x="128756" y="33891"/>
                    </a:cubicBezTo>
                    <a:cubicBezTo>
                      <a:pt x="76151" y="66930"/>
                      <a:pt x="36291" y="117127"/>
                      <a:pt x="10504" y="172677"/>
                    </a:cubicBezTo>
                    <a:cubicBezTo>
                      <a:pt x="7071" y="180067"/>
                      <a:pt x="-6755" y="203493"/>
                      <a:pt x="4326" y="210467"/>
                    </a:cubicBezTo>
                    <a:cubicBezTo>
                      <a:pt x="11631" y="215066"/>
                      <a:pt x="16063" y="201672"/>
                      <a:pt x="18792" y="196701"/>
                    </a:cubicBezTo>
                    <a:cubicBezTo>
                      <a:pt x="32681" y="171394"/>
                      <a:pt x="51277" y="148991"/>
                      <a:pt x="69976" y="127002"/>
                    </a:cubicBezTo>
                    <a:cubicBezTo>
                      <a:pt x="111495" y="78179"/>
                      <a:pt x="161401" y="47193"/>
                      <a:pt x="221113" y="24570"/>
                    </a:cubicBezTo>
                    <a:cubicBezTo>
                      <a:pt x="228436" y="21794"/>
                      <a:pt x="241384" y="19795"/>
                      <a:pt x="241202" y="9572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7A56EA8D-BBCB-4B9C-87D2-85DE11A0144C}"/>
                  </a:ext>
                </a:extLst>
              </p:cNvPr>
              <p:cNvSpPr/>
              <p:nvPr/>
            </p:nvSpPr>
            <p:spPr>
              <a:xfrm>
                <a:off x="3497548" y="3378459"/>
                <a:ext cx="99082" cy="270826"/>
              </a:xfrm>
              <a:custGeom>
                <a:avLst/>
                <a:gdLst>
                  <a:gd name="connsiteX0" fmla="*/ 72696 w 99082"/>
                  <a:gd name="connsiteY0" fmla="*/ 60507 h 270826"/>
                  <a:gd name="connsiteX1" fmla="*/ 18914 w 99082"/>
                  <a:gd name="connsiteY1" fmla="*/ 1530 h 270826"/>
                  <a:gd name="connsiteX2" fmla="*/ 1154 w 99082"/>
                  <a:gd name="connsiteY2" fmla="*/ 18901 h 270826"/>
                  <a:gd name="connsiteX3" fmla="*/ 23268 w 99082"/>
                  <a:gd name="connsiteY3" fmla="*/ 42937 h 270826"/>
                  <a:gd name="connsiteX4" fmla="*/ 64401 w 99082"/>
                  <a:gd name="connsiteY4" fmla="*/ 116887 h 270826"/>
                  <a:gd name="connsiteX5" fmla="*/ 73874 w 99082"/>
                  <a:gd name="connsiteY5" fmla="*/ 204066 h 270826"/>
                  <a:gd name="connsiteX6" fmla="*/ 67510 w 99082"/>
                  <a:gd name="connsiteY6" fmla="*/ 247471 h 270826"/>
                  <a:gd name="connsiteX7" fmla="*/ 71873 w 99082"/>
                  <a:gd name="connsiteY7" fmla="*/ 269840 h 270826"/>
                  <a:gd name="connsiteX8" fmla="*/ 95144 w 99082"/>
                  <a:gd name="connsiteY8" fmla="*/ 227595 h 270826"/>
                  <a:gd name="connsiteX9" fmla="*/ 95487 w 99082"/>
                  <a:gd name="connsiteY9" fmla="*/ 140195 h 270826"/>
                  <a:gd name="connsiteX10" fmla="*/ 72696 w 99082"/>
                  <a:gd name="connsiteY10" fmla="*/ 60507 h 27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082" h="270826">
                    <a:moveTo>
                      <a:pt x="72696" y="60507"/>
                    </a:moveTo>
                    <a:cubicBezTo>
                      <a:pt x="61617" y="38216"/>
                      <a:pt x="43702" y="10712"/>
                      <a:pt x="18914" y="1530"/>
                    </a:cubicBezTo>
                    <a:cubicBezTo>
                      <a:pt x="5199" y="-3551"/>
                      <a:pt x="-2917" y="4855"/>
                      <a:pt x="1154" y="18901"/>
                    </a:cubicBezTo>
                    <a:cubicBezTo>
                      <a:pt x="4391" y="30072"/>
                      <a:pt x="15197" y="35529"/>
                      <a:pt x="23268" y="42937"/>
                    </a:cubicBezTo>
                    <a:cubicBezTo>
                      <a:pt x="44030" y="61998"/>
                      <a:pt x="56819" y="90460"/>
                      <a:pt x="64401" y="116887"/>
                    </a:cubicBezTo>
                    <a:cubicBezTo>
                      <a:pt x="72417" y="144827"/>
                      <a:pt x="74017" y="175143"/>
                      <a:pt x="73874" y="204066"/>
                    </a:cubicBezTo>
                    <a:cubicBezTo>
                      <a:pt x="73799" y="219338"/>
                      <a:pt x="69724" y="232608"/>
                      <a:pt x="67510" y="247471"/>
                    </a:cubicBezTo>
                    <a:cubicBezTo>
                      <a:pt x="66642" y="253313"/>
                      <a:pt x="65160" y="266193"/>
                      <a:pt x="71873" y="269840"/>
                    </a:cubicBezTo>
                    <a:cubicBezTo>
                      <a:pt x="86752" y="277924"/>
                      <a:pt x="93626" y="235712"/>
                      <a:pt x="95144" y="227595"/>
                    </a:cubicBezTo>
                    <a:cubicBezTo>
                      <a:pt x="100743" y="197655"/>
                      <a:pt x="100202" y="170085"/>
                      <a:pt x="95487" y="140195"/>
                    </a:cubicBezTo>
                    <a:cubicBezTo>
                      <a:pt x="91176" y="112861"/>
                      <a:pt x="85124" y="85509"/>
                      <a:pt x="72696" y="60507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8A19853F-B367-4B82-970B-CDA6F1CCD210}"/>
                  </a:ext>
                </a:extLst>
              </p:cNvPr>
              <p:cNvSpPr/>
              <p:nvPr/>
            </p:nvSpPr>
            <p:spPr>
              <a:xfrm>
                <a:off x="3510759" y="2179558"/>
                <a:ext cx="118899" cy="191560"/>
              </a:xfrm>
              <a:custGeom>
                <a:avLst/>
                <a:gdLst>
                  <a:gd name="connsiteX0" fmla="*/ 16924 w 118899"/>
                  <a:gd name="connsiteY0" fmla="*/ 188265 h 191560"/>
                  <a:gd name="connsiteX1" fmla="*/ 20363 w 118899"/>
                  <a:gd name="connsiteY1" fmla="*/ 159368 h 191560"/>
                  <a:gd name="connsiteX2" fmla="*/ 32640 w 118899"/>
                  <a:gd name="connsiteY2" fmla="*/ 131212 h 191560"/>
                  <a:gd name="connsiteX3" fmla="*/ 66632 w 118899"/>
                  <a:gd name="connsiteY3" fmla="*/ 77517 h 191560"/>
                  <a:gd name="connsiteX4" fmla="*/ 108078 w 118899"/>
                  <a:gd name="connsiteY4" fmla="*/ 27605 h 191560"/>
                  <a:gd name="connsiteX5" fmla="*/ 118698 w 118899"/>
                  <a:gd name="connsiteY5" fmla="*/ 6654 h 191560"/>
                  <a:gd name="connsiteX6" fmla="*/ 103067 w 118899"/>
                  <a:gd name="connsiteY6" fmla="*/ 5602 h 191560"/>
                  <a:gd name="connsiteX7" fmla="*/ 24569 w 118899"/>
                  <a:gd name="connsiteY7" fmla="*/ 96465 h 191560"/>
                  <a:gd name="connsiteX8" fmla="*/ 1302 w 118899"/>
                  <a:gd name="connsiteY8" fmla="*/ 148407 h 191560"/>
                  <a:gd name="connsiteX9" fmla="*/ 2417 w 118899"/>
                  <a:gd name="connsiteY9" fmla="*/ 177719 h 191560"/>
                  <a:gd name="connsiteX10" fmla="*/ 16924 w 118899"/>
                  <a:gd name="connsiteY10" fmla="*/ 188265 h 19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899" h="191560">
                    <a:moveTo>
                      <a:pt x="16924" y="188265"/>
                    </a:moveTo>
                    <a:cubicBezTo>
                      <a:pt x="22977" y="180102"/>
                      <a:pt x="18560" y="168675"/>
                      <a:pt x="20363" y="159368"/>
                    </a:cubicBezTo>
                    <a:cubicBezTo>
                      <a:pt x="22250" y="149614"/>
                      <a:pt x="27880" y="139745"/>
                      <a:pt x="32640" y="131212"/>
                    </a:cubicBezTo>
                    <a:cubicBezTo>
                      <a:pt x="42930" y="112790"/>
                      <a:pt x="54405" y="94699"/>
                      <a:pt x="66632" y="77517"/>
                    </a:cubicBezTo>
                    <a:cubicBezTo>
                      <a:pt x="79258" y="59773"/>
                      <a:pt x="94659" y="44654"/>
                      <a:pt x="108078" y="27605"/>
                    </a:cubicBezTo>
                    <a:cubicBezTo>
                      <a:pt x="112617" y="21838"/>
                      <a:pt x="120659" y="13595"/>
                      <a:pt x="118698" y="6654"/>
                    </a:cubicBezTo>
                    <a:cubicBezTo>
                      <a:pt x="115523" y="-4586"/>
                      <a:pt x="108608" y="892"/>
                      <a:pt x="103067" y="5602"/>
                    </a:cubicBezTo>
                    <a:cubicBezTo>
                      <a:pt x="72781" y="31357"/>
                      <a:pt x="46113" y="63112"/>
                      <a:pt x="24569" y="96465"/>
                    </a:cubicBezTo>
                    <a:cubicBezTo>
                      <a:pt x="14345" y="112294"/>
                      <a:pt x="4685" y="129629"/>
                      <a:pt x="1302" y="148407"/>
                    </a:cubicBezTo>
                    <a:cubicBezTo>
                      <a:pt x="-445" y="158105"/>
                      <a:pt x="-460" y="168224"/>
                      <a:pt x="2417" y="177719"/>
                    </a:cubicBezTo>
                    <a:cubicBezTo>
                      <a:pt x="4223" y="183686"/>
                      <a:pt x="9651" y="198073"/>
                      <a:pt x="16924" y="188265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94E3F06D-6A20-4A0E-9026-E8619FBAEB9D}"/>
                  </a:ext>
                </a:extLst>
              </p:cNvPr>
              <p:cNvSpPr/>
              <p:nvPr/>
            </p:nvSpPr>
            <p:spPr>
              <a:xfrm>
                <a:off x="1634792" y="3718643"/>
                <a:ext cx="112293" cy="26422"/>
              </a:xfrm>
              <a:custGeom>
                <a:avLst/>
                <a:gdLst>
                  <a:gd name="connsiteX0" fmla="*/ 26473 w 112293"/>
                  <a:gd name="connsiteY0" fmla="*/ 22961 h 26422"/>
                  <a:gd name="connsiteX1" fmla="*/ 72123 w 112293"/>
                  <a:gd name="connsiteY1" fmla="*/ 20276 h 26422"/>
                  <a:gd name="connsiteX2" fmla="*/ 106383 w 112293"/>
                  <a:gd name="connsiteY2" fmla="*/ 14970 h 26422"/>
                  <a:gd name="connsiteX3" fmla="*/ 103615 w 112293"/>
                  <a:gd name="connsiteY3" fmla="*/ 132 h 26422"/>
                  <a:gd name="connsiteX4" fmla="*/ 84928 w 112293"/>
                  <a:gd name="connsiteY4" fmla="*/ 3024 h 26422"/>
                  <a:gd name="connsiteX5" fmla="*/ 67588 w 112293"/>
                  <a:gd name="connsiteY5" fmla="*/ 3115 h 26422"/>
                  <a:gd name="connsiteX6" fmla="*/ 16261 w 112293"/>
                  <a:gd name="connsiteY6" fmla="*/ 8658 h 26422"/>
                  <a:gd name="connsiteX7" fmla="*/ 713 w 112293"/>
                  <a:gd name="connsiteY7" fmla="*/ 19394 h 26422"/>
                  <a:gd name="connsiteX8" fmla="*/ 26473 w 112293"/>
                  <a:gd name="connsiteY8" fmla="*/ 22961 h 2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293" h="26422">
                    <a:moveTo>
                      <a:pt x="26473" y="22961"/>
                    </a:moveTo>
                    <a:cubicBezTo>
                      <a:pt x="41648" y="21558"/>
                      <a:pt x="56911" y="21057"/>
                      <a:pt x="72123" y="20276"/>
                    </a:cubicBezTo>
                    <a:cubicBezTo>
                      <a:pt x="83382" y="19697"/>
                      <a:pt x="96049" y="20391"/>
                      <a:pt x="106383" y="14970"/>
                    </a:cubicBezTo>
                    <a:cubicBezTo>
                      <a:pt x="116783" y="9515"/>
                      <a:pt x="112263" y="1342"/>
                      <a:pt x="103615" y="132"/>
                    </a:cubicBezTo>
                    <a:cubicBezTo>
                      <a:pt x="98645" y="-565"/>
                      <a:pt x="90256" y="2793"/>
                      <a:pt x="84928" y="3024"/>
                    </a:cubicBezTo>
                    <a:cubicBezTo>
                      <a:pt x="79159" y="3271"/>
                      <a:pt x="73360" y="3093"/>
                      <a:pt x="67588" y="3115"/>
                    </a:cubicBezTo>
                    <a:cubicBezTo>
                      <a:pt x="50713" y="3177"/>
                      <a:pt x="32530" y="3049"/>
                      <a:pt x="16261" y="8658"/>
                    </a:cubicBezTo>
                    <a:cubicBezTo>
                      <a:pt x="10948" y="10490"/>
                      <a:pt x="2898" y="13316"/>
                      <a:pt x="713" y="19394"/>
                    </a:cubicBezTo>
                    <a:cubicBezTo>
                      <a:pt x="-3960" y="32384"/>
                      <a:pt x="19434" y="23612"/>
                      <a:pt x="26473" y="22961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EF1F4934-62F9-4D9F-A748-0FE982B1F5FD}"/>
                  </a:ext>
                </a:extLst>
              </p:cNvPr>
              <p:cNvSpPr/>
              <p:nvPr/>
            </p:nvSpPr>
            <p:spPr>
              <a:xfrm>
                <a:off x="1790022" y="2519742"/>
                <a:ext cx="85871" cy="33027"/>
              </a:xfrm>
              <a:custGeom>
                <a:avLst/>
                <a:gdLst>
                  <a:gd name="connsiteX0" fmla="*/ 4130 w 85871"/>
                  <a:gd name="connsiteY0" fmla="*/ 33065 h 33027"/>
                  <a:gd name="connsiteX1" fmla="*/ 69186 w 85871"/>
                  <a:gd name="connsiteY1" fmla="*/ 19607 h 33027"/>
                  <a:gd name="connsiteX2" fmla="*/ 68903 w 85871"/>
                  <a:gd name="connsiteY2" fmla="*/ 61 h 33027"/>
                  <a:gd name="connsiteX3" fmla="*/ 4130 w 85871"/>
                  <a:gd name="connsiteY3" fmla="*/ 33065 h 3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871" h="33027">
                    <a:moveTo>
                      <a:pt x="4130" y="33065"/>
                    </a:moveTo>
                    <a:cubicBezTo>
                      <a:pt x="26170" y="30422"/>
                      <a:pt x="47471" y="23817"/>
                      <a:pt x="69186" y="19607"/>
                    </a:cubicBezTo>
                    <a:cubicBezTo>
                      <a:pt x="89829" y="15607"/>
                      <a:pt x="93344" y="-670"/>
                      <a:pt x="68903" y="61"/>
                    </a:cubicBezTo>
                    <a:cubicBezTo>
                      <a:pt x="60696" y="306"/>
                      <a:pt x="-18423" y="15316"/>
                      <a:pt x="4130" y="33065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781C6A8C-7D21-4CF0-97D9-692641CAD888}"/>
                  </a:ext>
                </a:extLst>
              </p:cNvPr>
              <p:cNvSpPr/>
              <p:nvPr/>
            </p:nvSpPr>
            <p:spPr>
              <a:xfrm>
                <a:off x="3606539" y="3368551"/>
                <a:ext cx="36330" cy="79266"/>
              </a:xfrm>
              <a:custGeom>
                <a:avLst/>
                <a:gdLst>
                  <a:gd name="connsiteX0" fmla="*/ 8773 w 36330"/>
                  <a:gd name="connsiteY0" fmla="*/ 577 h 79266"/>
                  <a:gd name="connsiteX1" fmla="*/ 6209 w 36330"/>
                  <a:gd name="connsiteY1" fmla="*/ 18374 h 79266"/>
                  <a:gd name="connsiteX2" fmla="*/ 21830 w 36330"/>
                  <a:gd name="connsiteY2" fmla="*/ 47315 h 79266"/>
                  <a:gd name="connsiteX3" fmla="*/ 28108 w 36330"/>
                  <a:gd name="connsiteY3" fmla="*/ 76637 h 79266"/>
                  <a:gd name="connsiteX4" fmla="*/ 35704 w 36330"/>
                  <a:gd name="connsiteY4" fmla="*/ 71707 h 79266"/>
                  <a:gd name="connsiteX5" fmla="*/ 8773 w 36330"/>
                  <a:gd name="connsiteY5" fmla="*/ 577 h 79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330" h="79266">
                    <a:moveTo>
                      <a:pt x="8773" y="577"/>
                    </a:moveTo>
                    <a:cubicBezTo>
                      <a:pt x="-6033" y="-3131"/>
                      <a:pt x="1625" y="13295"/>
                      <a:pt x="6209" y="18374"/>
                    </a:cubicBezTo>
                    <a:cubicBezTo>
                      <a:pt x="14682" y="27763"/>
                      <a:pt x="19312" y="34795"/>
                      <a:pt x="21830" y="47315"/>
                    </a:cubicBezTo>
                    <a:cubicBezTo>
                      <a:pt x="23299" y="54606"/>
                      <a:pt x="21922" y="71063"/>
                      <a:pt x="28108" y="76637"/>
                    </a:cubicBezTo>
                    <a:cubicBezTo>
                      <a:pt x="34201" y="82124"/>
                      <a:pt x="34622" y="78480"/>
                      <a:pt x="35704" y="71707"/>
                    </a:cubicBezTo>
                    <a:cubicBezTo>
                      <a:pt x="38754" y="52613"/>
                      <a:pt x="32661" y="6559"/>
                      <a:pt x="8773" y="577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29EBD7AC-FE6B-40A8-A611-86DC30F82716}"/>
                  </a:ext>
                </a:extLst>
              </p:cNvPr>
              <p:cNvSpPr/>
              <p:nvPr/>
            </p:nvSpPr>
            <p:spPr>
              <a:xfrm>
                <a:off x="3441401" y="2262127"/>
                <a:ext cx="19816" cy="69357"/>
              </a:xfrm>
              <a:custGeom>
                <a:avLst/>
                <a:gdLst>
                  <a:gd name="connsiteX0" fmla="*/ 11359 w 19816"/>
                  <a:gd name="connsiteY0" fmla="*/ 67646 h 69357"/>
                  <a:gd name="connsiteX1" fmla="*/ 11551 w 19816"/>
                  <a:gd name="connsiteY1" fmla="*/ 38198 h 69357"/>
                  <a:gd name="connsiteX2" fmla="*/ 15827 w 19816"/>
                  <a:gd name="connsiteY2" fmla="*/ 19079 h 69357"/>
                  <a:gd name="connsiteX3" fmla="*/ 19129 w 19816"/>
                  <a:gd name="connsiteY3" fmla="*/ 1504 h 69357"/>
                  <a:gd name="connsiteX4" fmla="*/ 7228 w 19816"/>
                  <a:gd name="connsiteY4" fmla="*/ 7935 h 69357"/>
                  <a:gd name="connsiteX5" fmla="*/ 414 w 19816"/>
                  <a:gd name="connsiteY5" fmla="*/ 46910 h 69357"/>
                  <a:gd name="connsiteX6" fmla="*/ 11359 w 19816"/>
                  <a:gd name="connsiteY6" fmla="*/ 67646 h 69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6" h="69357">
                    <a:moveTo>
                      <a:pt x="11359" y="67646"/>
                    </a:moveTo>
                    <a:cubicBezTo>
                      <a:pt x="15553" y="63199"/>
                      <a:pt x="11055" y="43864"/>
                      <a:pt x="11551" y="38198"/>
                    </a:cubicBezTo>
                    <a:cubicBezTo>
                      <a:pt x="12155" y="31332"/>
                      <a:pt x="13780" y="25522"/>
                      <a:pt x="15827" y="19079"/>
                    </a:cubicBezTo>
                    <a:cubicBezTo>
                      <a:pt x="16822" y="15955"/>
                      <a:pt x="21825" y="4927"/>
                      <a:pt x="19129" y="1504"/>
                    </a:cubicBezTo>
                    <a:cubicBezTo>
                      <a:pt x="15399" y="-3243"/>
                      <a:pt x="9194" y="4777"/>
                      <a:pt x="7228" y="7935"/>
                    </a:cubicBezTo>
                    <a:cubicBezTo>
                      <a:pt x="843" y="18209"/>
                      <a:pt x="-648" y="35341"/>
                      <a:pt x="414" y="46910"/>
                    </a:cubicBezTo>
                    <a:cubicBezTo>
                      <a:pt x="796" y="51099"/>
                      <a:pt x="3328" y="76151"/>
                      <a:pt x="11359" y="67646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7FA1C0CB-E67B-4D13-94E0-B19ED5ECD5F5}"/>
                  </a:ext>
                </a:extLst>
              </p:cNvPr>
              <p:cNvSpPr/>
              <p:nvPr/>
            </p:nvSpPr>
            <p:spPr>
              <a:xfrm>
                <a:off x="2500115" y="3913506"/>
                <a:ext cx="118899" cy="122202"/>
              </a:xfrm>
              <a:custGeom>
                <a:avLst/>
                <a:gdLst>
                  <a:gd name="connsiteX0" fmla="*/ 80824 w 118899"/>
                  <a:gd name="connsiteY0" fmla="*/ 46720 h 122202"/>
                  <a:gd name="connsiteX1" fmla="*/ 92097 w 118899"/>
                  <a:gd name="connsiteY1" fmla="*/ 16530 h 122202"/>
                  <a:gd name="connsiteX2" fmla="*/ 72365 w 118899"/>
                  <a:gd name="connsiteY2" fmla="*/ 6284 h 122202"/>
                  <a:gd name="connsiteX3" fmla="*/ 51662 w 118899"/>
                  <a:gd name="connsiteY3" fmla="*/ 25542 h 122202"/>
                  <a:gd name="connsiteX4" fmla="*/ 9017 w 118899"/>
                  <a:gd name="connsiteY4" fmla="*/ 338 h 122202"/>
                  <a:gd name="connsiteX5" fmla="*/ 6377 w 118899"/>
                  <a:gd name="connsiteY5" fmla="*/ 38704 h 122202"/>
                  <a:gd name="connsiteX6" fmla="*/ 17260 w 118899"/>
                  <a:gd name="connsiteY6" fmla="*/ 66252 h 122202"/>
                  <a:gd name="connsiteX7" fmla="*/ 6627 w 118899"/>
                  <a:gd name="connsiteY7" fmla="*/ 103561 h 122202"/>
                  <a:gd name="connsiteX8" fmla="*/ 44740 w 118899"/>
                  <a:gd name="connsiteY8" fmla="*/ 96305 h 122202"/>
                  <a:gd name="connsiteX9" fmla="*/ 65138 w 118899"/>
                  <a:gd name="connsiteY9" fmla="*/ 97337 h 122202"/>
                  <a:gd name="connsiteX10" fmla="*/ 96504 w 118899"/>
                  <a:gd name="connsiteY10" fmla="*/ 117946 h 122202"/>
                  <a:gd name="connsiteX11" fmla="*/ 118995 w 118899"/>
                  <a:gd name="connsiteY11" fmla="*/ 109319 h 122202"/>
                  <a:gd name="connsiteX12" fmla="*/ 99797 w 118899"/>
                  <a:gd name="connsiteY12" fmla="*/ 72598 h 122202"/>
                  <a:gd name="connsiteX13" fmla="*/ 80824 w 118899"/>
                  <a:gd name="connsiteY13" fmla="*/ 46720 h 12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899" h="122202">
                    <a:moveTo>
                      <a:pt x="80824" y="46720"/>
                    </a:moveTo>
                    <a:cubicBezTo>
                      <a:pt x="81521" y="35767"/>
                      <a:pt x="92067" y="28178"/>
                      <a:pt x="92097" y="16530"/>
                    </a:cubicBezTo>
                    <a:cubicBezTo>
                      <a:pt x="92136" y="3445"/>
                      <a:pt x="83330" y="-2221"/>
                      <a:pt x="72365" y="6284"/>
                    </a:cubicBezTo>
                    <a:cubicBezTo>
                      <a:pt x="65753" y="11413"/>
                      <a:pt x="60604" y="23905"/>
                      <a:pt x="51662" y="25542"/>
                    </a:cubicBezTo>
                    <a:cubicBezTo>
                      <a:pt x="33724" y="28831"/>
                      <a:pt x="26687" y="-3390"/>
                      <a:pt x="9017" y="338"/>
                    </a:cubicBezTo>
                    <a:cubicBezTo>
                      <a:pt x="-6277" y="3564"/>
                      <a:pt x="1761" y="29839"/>
                      <a:pt x="6377" y="38704"/>
                    </a:cubicBezTo>
                    <a:cubicBezTo>
                      <a:pt x="11267" y="48101"/>
                      <a:pt x="20151" y="54694"/>
                      <a:pt x="17260" y="66252"/>
                    </a:cubicBezTo>
                    <a:cubicBezTo>
                      <a:pt x="13823" y="79982"/>
                      <a:pt x="2044" y="87893"/>
                      <a:pt x="6627" y="103561"/>
                    </a:cubicBezTo>
                    <a:cubicBezTo>
                      <a:pt x="15140" y="132674"/>
                      <a:pt x="33624" y="105454"/>
                      <a:pt x="44740" y="96305"/>
                    </a:cubicBezTo>
                    <a:cubicBezTo>
                      <a:pt x="52660" y="89784"/>
                      <a:pt x="57447" y="90944"/>
                      <a:pt x="65138" y="97337"/>
                    </a:cubicBezTo>
                    <a:cubicBezTo>
                      <a:pt x="75675" y="106095"/>
                      <a:pt x="83728" y="112044"/>
                      <a:pt x="96504" y="117946"/>
                    </a:cubicBezTo>
                    <a:cubicBezTo>
                      <a:pt x="107774" y="123150"/>
                      <a:pt x="118645" y="126782"/>
                      <a:pt x="118995" y="109319"/>
                    </a:cubicBezTo>
                    <a:cubicBezTo>
                      <a:pt x="119272" y="95584"/>
                      <a:pt x="108901" y="81917"/>
                      <a:pt x="99797" y="72598"/>
                    </a:cubicBezTo>
                    <a:cubicBezTo>
                      <a:pt x="92241" y="64866"/>
                      <a:pt x="80052" y="58911"/>
                      <a:pt x="80824" y="46720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5B686978-8CAB-454A-A838-3A4424C7E4DA}"/>
                  </a:ext>
                </a:extLst>
              </p:cNvPr>
              <p:cNvSpPr/>
              <p:nvPr/>
            </p:nvSpPr>
            <p:spPr>
              <a:xfrm>
                <a:off x="2295344" y="3913506"/>
                <a:ext cx="102385" cy="122202"/>
              </a:xfrm>
              <a:custGeom>
                <a:avLst/>
                <a:gdLst>
                  <a:gd name="connsiteX0" fmla="*/ 88142 w 102385"/>
                  <a:gd name="connsiteY0" fmla="*/ 3287 h 122202"/>
                  <a:gd name="connsiteX1" fmla="*/ 47650 w 102385"/>
                  <a:gd name="connsiteY1" fmla="*/ 29053 h 122202"/>
                  <a:gd name="connsiteX2" fmla="*/ 10505 w 102385"/>
                  <a:gd name="connsiteY2" fmla="*/ 2099 h 122202"/>
                  <a:gd name="connsiteX3" fmla="*/ 1800 w 102385"/>
                  <a:gd name="connsiteY3" fmla="*/ 28768 h 122202"/>
                  <a:gd name="connsiteX4" fmla="*/ 14836 w 102385"/>
                  <a:gd name="connsiteY4" fmla="*/ 53519 h 122202"/>
                  <a:gd name="connsiteX5" fmla="*/ 9254 w 102385"/>
                  <a:gd name="connsiteY5" fmla="*/ 107736 h 122202"/>
                  <a:gd name="connsiteX6" fmla="*/ 49674 w 102385"/>
                  <a:gd name="connsiteY6" fmla="*/ 96458 h 122202"/>
                  <a:gd name="connsiteX7" fmla="*/ 98717 w 102385"/>
                  <a:gd name="connsiteY7" fmla="*/ 118354 h 122202"/>
                  <a:gd name="connsiteX8" fmla="*/ 70627 w 102385"/>
                  <a:gd name="connsiteY8" fmla="*/ 60429 h 122202"/>
                  <a:gd name="connsiteX9" fmla="*/ 88142 w 102385"/>
                  <a:gd name="connsiteY9" fmla="*/ 3287 h 12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385" h="122202">
                    <a:moveTo>
                      <a:pt x="88142" y="3287"/>
                    </a:moveTo>
                    <a:cubicBezTo>
                      <a:pt x="74958" y="-10771"/>
                      <a:pt x="58305" y="25085"/>
                      <a:pt x="47650" y="29053"/>
                    </a:cubicBezTo>
                    <a:cubicBezTo>
                      <a:pt x="30380" y="35483"/>
                      <a:pt x="26406" y="1016"/>
                      <a:pt x="10505" y="2099"/>
                    </a:cubicBezTo>
                    <a:cubicBezTo>
                      <a:pt x="-1870" y="2943"/>
                      <a:pt x="-894" y="20680"/>
                      <a:pt x="1800" y="28768"/>
                    </a:cubicBezTo>
                    <a:cubicBezTo>
                      <a:pt x="4701" y="37476"/>
                      <a:pt x="13382" y="44595"/>
                      <a:pt x="14836" y="53519"/>
                    </a:cubicBezTo>
                    <a:cubicBezTo>
                      <a:pt x="17070" y="67191"/>
                      <a:pt x="-8801" y="94528"/>
                      <a:pt x="9254" y="107736"/>
                    </a:cubicBezTo>
                    <a:cubicBezTo>
                      <a:pt x="24668" y="119015"/>
                      <a:pt x="30407" y="80912"/>
                      <a:pt x="49674" y="96458"/>
                    </a:cubicBezTo>
                    <a:cubicBezTo>
                      <a:pt x="59134" y="104088"/>
                      <a:pt x="85604" y="132487"/>
                      <a:pt x="98717" y="118354"/>
                    </a:cubicBezTo>
                    <a:cubicBezTo>
                      <a:pt x="114214" y="101653"/>
                      <a:pt x="77354" y="73132"/>
                      <a:pt x="70627" y="60429"/>
                    </a:cubicBezTo>
                    <a:cubicBezTo>
                      <a:pt x="61524" y="43228"/>
                      <a:pt x="107463" y="23888"/>
                      <a:pt x="88142" y="3287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737F956B-B128-4BAA-8E0D-E31C8E6C3350}"/>
                  </a:ext>
                </a:extLst>
              </p:cNvPr>
              <p:cNvSpPr/>
              <p:nvPr/>
            </p:nvSpPr>
            <p:spPr>
              <a:xfrm>
                <a:off x="2576078" y="3371854"/>
                <a:ext cx="132110" cy="148624"/>
              </a:xfrm>
              <a:custGeom>
                <a:avLst/>
                <a:gdLst>
                  <a:gd name="connsiteX0" fmla="*/ 126816 w 132110"/>
                  <a:gd name="connsiteY0" fmla="*/ 56537 h 148624"/>
                  <a:gd name="connsiteX1" fmla="*/ 112835 w 132110"/>
                  <a:gd name="connsiteY1" fmla="*/ 57454 h 148624"/>
                  <a:gd name="connsiteX2" fmla="*/ 99533 w 132110"/>
                  <a:gd name="connsiteY2" fmla="*/ 54532 h 148624"/>
                  <a:gd name="connsiteX3" fmla="*/ 66879 w 132110"/>
                  <a:gd name="connsiteY3" fmla="*/ 46858 h 148624"/>
                  <a:gd name="connsiteX4" fmla="*/ 62332 w 132110"/>
                  <a:gd name="connsiteY4" fmla="*/ 10694 h 148624"/>
                  <a:gd name="connsiteX5" fmla="*/ 51288 w 132110"/>
                  <a:gd name="connsiteY5" fmla="*/ 569 h 148624"/>
                  <a:gd name="connsiteX6" fmla="*/ 41592 w 132110"/>
                  <a:gd name="connsiteY6" fmla="*/ 26879 h 148624"/>
                  <a:gd name="connsiteX7" fmla="*/ 28210 w 132110"/>
                  <a:gd name="connsiteY7" fmla="*/ 49162 h 148624"/>
                  <a:gd name="connsiteX8" fmla="*/ 5821 w 132110"/>
                  <a:gd name="connsiteY8" fmla="*/ 56965 h 148624"/>
                  <a:gd name="connsiteX9" fmla="*/ 1685 w 132110"/>
                  <a:gd name="connsiteY9" fmla="*/ 76437 h 148624"/>
                  <a:gd name="connsiteX10" fmla="*/ 27128 w 132110"/>
                  <a:gd name="connsiteY10" fmla="*/ 83818 h 148624"/>
                  <a:gd name="connsiteX11" fmla="*/ 39206 w 132110"/>
                  <a:gd name="connsiteY11" fmla="*/ 120393 h 148624"/>
                  <a:gd name="connsiteX12" fmla="*/ 55256 w 132110"/>
                  <a:gd name="connsiteY12" fmla="*/ 148657 h 148624"/>
                  <a:gd name="connsiteX13" fmla="*/ 63453 w 132110"/>
                  <a:gd name="connsiteY13" fmla="*/ 109942 h 148624"/>
                  <a:gd name="connsiteX14" fmla="*/ 70440 w 132110"/>
                  <a:gd name="connsiteY14" fmla="*/ 91010 h 148624"/>
                  <a:gd name="connsiteX15" fmla="*/ 98790 w 132110"/>
                  <a:gd name="connsiteY15" fmla="*/ 92927 h 148624"/>
                  <a:gd name="connsiteX16" fmla="*/ 128786 w 132110"/>
                  <a:gd name="connsiteY16" fmla="*/ 80490 h 148624"/>
                  <a:gd name="connsiteX17" fmla="*/ 126816 w 132110"/>
                  <a:gd name="connsiteY17" fmla="*/ 56537 h 14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2110" h="148624">
                    <a:moveTo>
                      <a:pt x="126816" y="56537"/>
                    </a:moveTo>
                    <a:cubicBezTo>
                      <a:pt x="123037" y="54870"/>
                      <a:pt x="116926" y="57628"/>
                      <a:pt x="112835" y="57454"/>
                    </a:cubicBezTo>
                    <a:cubicBezTo>
                      <a:pt x="108441" y="57267"/>
                      <a:pt x="103867" y="55271"/>
                      <a:pt x="99533" y="54532"/>
                    </a:cubicBezTo>
                    <a:cubicBezTo>
                      <a:pt x="90119" y="52922"/>
                      <a:pt x="73560" y="55249"/>
                      <a:pt x="66879" y="46858"/>
                    </a:cubicBezTo>
                    <a:cubicBezTo>
                      <a:pt x="60064" y="38295"/>
                      <a:pt x="65246" y="21108"/>
                      <a:pt x="62332" y="10694"/>
                    </a:cubicBezTo>
                    <a:cubicBezTo>
                      <a:pt x="60747" y="5031"/>
                      <a:pt x="58913" y="-1958"/>
                      <a:pt x="51288" y="569"/>
                    </a:cubicBezTo>
                    <a:cubicBezTo>
                      <a:pt x="42437" y="3497"/>
                      <a:pt x="42650" y="19752"/>
                      <a:pt x="41592" y="26879"/>
                    </a:cubicBezTo>
                    <a:cubicBezTo>
                      <a:pt x="40037" y="37397"/>
                      <a:pt x="38784" y="45420"/>
                      <a:pt x="28210" y="49162"/>
                    </a:cubicBezTo>
                    <a:cubicBezTo>
                      <a:pt x="20384" y="51930"/>
                      <a:pt x="12148" y="50537"/>
                      <a:pt x="5821" y="56965"/>
                    </a:cubicBezTo>
                    <a:cubicBezTo>
                      <a:pt x="1184" y="61678"/>
                      <a:pt x="-1945" y="70280"/>
                      <a:pt x="1685" y="76437"/>
                    </a:cubicBezTo>
                    <a:cubicBezTo>
                      <a:pt x="7137" y="85685"/>
                      <a:pt x="18940" y="80897"/>
                      <a:pt x="27128" y="83818"/>
                    </a:cubicBezTo>
                    <a:cubicBezTo>
                      <a:pt x="39614" y="88278"/>
                      <a:pt x="36647" y="108679"/>
                      <a:pt x="39206" y="120393"/>
                    </a:cubicBezTo>
                    <a:cubicBezTo>
                      <a:pt x="40843" y="127919"/>
                      <a:pt x="44448" y="148998"/>
                      <a:pt x="55256" y="148657"/>
                    </a:cubicBezTo>
                    <a:cubicBezTo>
                      <a:pt x="69993" y="148199"/>
                      <a:pt x="64272" y="118587"/>
                      <a:pt x="63453" y="109942"/>
                    </a:cubicBezTo>
                    <a:cubicBezTo>
                      <a:pt x="62626" y="101174"/>
                      <a:pt x="60654" y="93735"/>
                      <a:pt x="70440" y="91010"/>
                    </a:cubicBezTo>
                    <a:cubicBezTo>
                      <a:pt x="78706" y="88709"/>
                      <a:pt x="90254" y="92979"/>
                      <a:pt x="98790" y="92927"/>
                    </a:cubicBezTo>
                    <a:cubicBezTo>
                      <a:pt x="109574" y="92861"/>
                      <a:pt x="122279" y="90153"/>
                      <a:pt x="128786" y="80490"/>
                    </a:cubicBezTo>
                    <a:cubicBezTo>
                      <a:pt x="132502" y="74963"/>
                      <a:pt x="134858" y="60086"/>
                      <a:pt x="126816" y="56537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2767DC2A-B726-492D-BA1E-59828A5756DD}"/>
                  </a:ext>
                </a:extLst>
              </p:cNvPr>
              <p:cNvSpPr/>
              <p:nvPr/>
            </p:nvSpPr>
            <p:spPr>
              <a:xfrm>
                <a:off x="3216813" y="3702130"/>
                <a:ext cx="128807" cy="135413"/>
              </a:xfrm>
              <a:custGeom>
                <a:avLst/>
                <a:gdLst>
                  <a:gd name="connsiteX0" fmla="*/ 27649 w 128807"/>
                  <a:gd name="connsiteY0" fmla="*/ 90714 h 135413"/>
                  <a:gd name="connsiteX1" fmla="*/ 52430 w 128807"/>
                  <a:gd name="connsiteY1" fmla="*/ 133090 h 135413"/>
                  <a:gd name="connsiteX2" fmla="*/ 69257 w 128807"/>
                  <a:gd name="connsiteY2" fmla="*/ 105185 h 135413"/>
                  <a:gd name="connsiteX3" fmla="*/ 110152 w 128807"/>
                  <a:gd name="connsiteY3" fmla="*/ 88544 h 135413"/>
                  <a:gd name="connsiteX4" fmla="*/ 122008 w 128807"/>
                  <a:gd name="connsiteY4" fmla="*/ 60192 h 135413"/>
                  <a:gd name="connsiteX5" fmla="*/ 78528 w 128807"/>
                  <a:gd name="connsiteY5" fmla="*/ 53437 h 135413"/>
                  <a:gd name="connsiteX6" fmla="*/ 65542 w 128807"/>
                  <a:gd name="connsiteY6" fmla="*/ 24664 h 135413"/>
                  <a:gd name="connsiteX7" fmla="*/ 57134 w 128807"/>
                  <a:gd name="connsiteY7" fmla="*/ 180 h 135413"/>
                  <a:gd name="connsiteX8" fmla="*/ 43664 w 128807"/>
                  <a:gd name="connsiteY8" fmla="*/ 37515 h 135413"/>
                  <a:gd name="connsiteX9" fmla="*/ 6961 w 128807"/>
                  <a:gd name="connsiteY9" fmla="*/ 61612 h 135413"/>
                  <a:gd name="connsiteX10" fmla="*/ 27649 w 128807"/>
                  <a:gd name="connsiteY10" fmla="*/ 90714 h 13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807" h="135413">
                    <a:moveTo>
                      <a:pt x="27649" y="90714"/>
                    </a:moveTo>
                    <a:cubicBezTo>
                      <a:pt x="51081" y="92736"/>
                      <a:pt x="36881" y="121611"/>
                      <a:pt x="52430" y="133090"/>
                    </a:cubicBezTo>
                    <a:cubicBezTo>
                      <a:pt x="67264" y="144040"/>
                      <a:pt x="69260" y="113814"/>
                      <a:pt x="69257" y="105185"/>
                    </a:cubicBezTo>
                    <a:cubicBezTo>
                      <a:pt x="69248" y="84277"/>
                      <a:pt x="94672" y="92005"/>
                      <a:pt x="110152" y="88544"/>
                    </a:cubicBezTo>
                    <a:cubicBezTo>
                      <a:pt x="123360" y="85594"/>
                      <a:pt x="137783" y="71876"/>
                      <a:pt x="122008" y="60192"/>
                    </a:cubicBezTo>
                    <a:cubicBezTo>
                      <a:pt x="110624" y="51756"/>
                      <a:pt x="91745" y="55670"/>
                      <a:pt x="78528" y="53437"/>
                    </a:cubicBezTo>
                    <a:cubicBezTo>
                      <a:pt x="60617" y="50408"/>
                      <a:pt x="65939" y="38449"/>
                      <a:pt x="65542" y="24664"/>
                    </a:cubicBezTo>
                    <a:cubicBezTo>
                      <a:pt x="65401" y="19614"/>
                      <a:pt x="63658" y="1601"/>
                      <a:pt x="57134" y="180"/>
                    </a:cubicBezTo>
                    <a:cubicBezTo>
                      <a:pt x="45182" y="-2419"/>
                      <a:pt x="44469" y="31132"/>
                      <a:pt x="43664" y="37515"/>
                    </a:cubicBezTo>
                    <a:cubicBezTo>
                      <a:pt x="40256" y="64529"/>
                      <a:pt x="21702" y="48072"/>
                      <a:pt x="6961" y="61612"/>
                    </a:cubicBezTo>
                    <a:cubicBezTo>
                      <a:pt x="-12306" y="79317"/>
                      <a:pt x="13689" y="89508"/>
                      <a:pt x="27649" y="90714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E772B0D8-671D-4354-BC27-876D49F58D74}"/>
                  </a:ext>
                </a:extLst>
              </p:cNvPr>
              <p:cNvSpPr/>
              <p:nvPr/>
            </p:nvSpPr>
            <p:spPr>
              <a:xfrm>
                <a:off x="1978279" y="3147266"/>
                <a:ext cx="191560" cy="178348"/>
              </a:xfrm>
              <a:custGeom>
                <a:avLst/>
                <a:gdLst>
                  <a:gd name="connsiteX0" fmla="*/ 151748 w 191560"/>
                  <a:gd name="connsiteY0" fmla="*/ 141939 h 178348"/>
                  <a:gd name="connsiteX1" fmla="*/ 40063 w 191560"/>
                  <a:gd name="connsiteY1" fmla="*/ 135345 h 178348"/>
                  <a:gd name="connsiteX2" fmla="*/ 18602 w 191560"/>
                  <a:gd name="connsiteY2" fmla="*/ 87930 h 178348"/>
                  <a:gd name="connsiteX3" fmla="*/ 39422 w 191560"/>
                  <a:gd name="connsiteY3" fmla="*/ 37920 h 178348"/>
                  <a:gd name="connsiteX4" fmla="*/ 89783 w 191560"/>
                  <a:gd name="connsiteY4" fmla="*/ 22576 h 178348"/>
                  <a:gd name="connsiteX5" fmla="*/ 145455 w 191560"/>
                  <a:gd name="connsiteY5" fmla="*/ 46935 h 178348"/>
                  <a:gd name="connsiteX6" fmla="*/ 175577 w 191560"/>
                  <a:gd name="connsiteY6" fmla="*/ 94867 h 178348"/>
                  <a:gd name="connsiteX7" fmla="*/ 151748 w 191560"/>
                  <a:gd name="connsiteY7" fmla="*/ 141939 h 178348"/>
                  <a:gd name="connsiteX8" fmla="*/ 157314 w 191560"/>
                  <a:gd name="connsiteY8" fmla="*/ 22534 h 178348"/>
                  <a:gd name="connsiteX9" fmla="*/ 32341 w 191560"/>
                  <a:gd name="connsiteY9" fmla="*/ 22925 h 178348"/>
                  <a:gd name="connsiteX10" fmla="*/ 24354 w 191560"/>
                  <a:gd name="connsiteY10" fmla="*/ 151570 h 178348"/>
                  <a:gd name="connsiteX11" fmla="*/ 154566 w 191560"/>
                  <a:gd name="connsiteY11" fmla="*/ 153910 h 178348"/>
                  <a:gd name="connsiteX12" fmla="*/ 191370 w 191560"/>
                  <a:gd name="connsiteY12" fmla="*/ 88568 h 178348"/>
                  <a:gd name="connsiteX13" fmla="*/ 157314 w 191560"/>
                  <a:gd name="connsiteY13" fmla="*/ 22534 h 17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560" h="178348">
                    <a:moveTo>
                      <a:pt x="151748" y="141939"/>
                    </a:moveTo>
                    <a:cubicBezTo>
                      <a:pt x="115139" y="171945"/>
                      <a:pt x="73568" y="167645"/>
                      <a:pt x="40063" y="135345"/>
                    </a:cubicBezTo>
                    <a:cubicBezTo>
                      <a:pt x="25895" y="121685"/>
                      <a:pt x="17336" y="107920"/>
                      <a:pt x="18602" y="87930"/>
                    </a:cubicBezTo>
                    <a:cubicBezTo>
                      <a:pt x="19740" y="69943"/>
                      <a:pt x="25021" y="50068"/>
                      <a:pt x="39422" y="37920"/>
                    </a:cubicBezTo>
                    <a:cubicBezTo>
                      <a:pt x="51550" y="27682"/>
                      <a:pt x="74427" y="24008"/>
                      <a:pt x="89783" y="22576"/>
                    </a:cubicBezTo>
                    <a:cubicBezTo>
                      <a:pt x="111309" y="20574"/>
                      <a:pt x="130566" y="32292"/>
                      <a:pt x="145455" y="46935"/>
                    </a:cubicBezTo>
                    <a:cubicBezTo>
                      <a:pt x="158422" y="59687"/>
                      <a:pt x="173577" y="75936"/>
                      <a:pt x="175577" y="94867"/>
                    </a:cubicBezTo>
                    <a:cubicBezTo>
                      <a:pt x="177682" y="114785"/>
                      <a:pt x="166332" y="129981"/>
                      <a:pt x="151748" y="141939"/>
                    </a:cubicBezTo>
                    <a:moveTo>
                      <a:pt x="157314" y="22534"/>
                    </a:moveTo>
                    <a:cubicBezTo>
                      <a:pt x="124477" y="-9089"/>
                      <a:pt x="66245" y="-5913"/>
                      <a:pt x="32341" y="22925"/>
                    </a:cubicBezTo>
                    <a:cubicBezTo>
                      <a:pt x="-5711" y="55294"/>
                      <a:pt x="-12217" y="116105"/>
                      <a:pt x="24354" y="151570"/>
                    </a:cubicBezTo>
                    <a:cubicBezTo>
                      <a:pt x="62894" y="188945"/>
                      <a:pt x="113767" y="184913"/>
                      <a:pt x="154566" y="153910"/>
                    </a:cubicBezTo>
                    <a:cubicBezTo>
                      <a:pt x="176448" y="137282"/>
                      <a:pt x="188322" y="115945"/>
                      <a:pt x="191370" y="88568"/>
                    </a:cubicBezTo>
                    <a:cubicBezTo>
                      <a:pt x="194247" y="62694"/>
                      <a:pt x="175272" y="39827"/>
                      <a:pt x="157314" y="22534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4DEFA032-EF85-4E11-99F3-924D3CD84C5F}"/>
                  </a:ext>
                </a:extLst>
              </p:cNvPr>
              <p:cNvSpPr/>
              <p:nvPr/>
            </p:nvSpPr>
            <p:spPr>
              <a:xfrm>
                <a:off x="2741216" y="2625430"/>
                <a:ext cx="46238" cy="59449"/>
              </a:xfrm>
              <a:custGeom>
                <a:avLst/>
                <a:gdLst>
                  <a:gd name="connsiteX0" fmla="*/ 29345 w 46238"/>
                  <a:gd name="connsiteY0" fmla="*/ 37 h 59449"/>
                  <a:gd name="connsiteX1" fmla="*/ 28867 w 46238"/>
                  <a:gd name="connsiteY1" fmla="*/ 36972 h 59449"/>
                  <a:gd name="connsiteX2" fmla="*/ 800 w 46238"/>
                  <a:gd name="connsiteY2" fmla="*/ 13450 h 59449"/>
                  <a:gd name="connsiteX3" fmla="*/ 38963 w 46238"/>
                  <a:gd name="connsiteY3" fmla="*/ 56731 h 59449"/>
                  <a:gd name="connsiteX4" fmla="*/ 29345 w 46238"/>
                  <a:gd name="connsiteY4" fmla="*/ 37 h 5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38" h="59449">
                    <a:moveTo>
                      <a:pt x="29345" y="37"/>
                    </a:moveTo>
                    <a:cubicBezTo>
                      <a:pt x="25661" y="12012"/>
                      <a:pt x="28215" y="24771"/>
                      <a:pt x="28867" y="36972"/>
                    </a:cubicBezTo>
                    <a:cubicBezTo>
                      <a:pt x="18459" y="30460"/>
                      <a:pt x="11978" y="18845"/>
                      <a:pt x="800" y="13450"/>
                    </a:cubicBezTo>
                    <a:cubicBezTo>
                      <a:pt x="-4561" y="28260"/>
                      <a:pt x="22150" y="70616"/>
                      <a:pt x="38963" y="56731"/>
                    </a:cubicBezTo>
                    <a:cubicBezTo>
                      <a:pt x="54342" y="44027"/>
                      <a:pt x="42990" y="8572"/>
                      <a:pt x="29345" y="37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9A9D32E8-3901-4C50-8DC0-5F60EA88680E}"/>
                  </a:ext>
                </a:extLst>
              </p:cNvPr>
              <p:cNvSpPr/>
              <p:nvPr/>
            </p:nvSpPr>
            <p:spPr>
              <a:xfrm>
                <a:off x="2794060" y="2694788"/>
                <a:ext cx="52844" cy="29724"/>
              </a:xfrm>
              <a:custGeom>
                <a:avLst/>
                <a:gdLst>
                  <a:gd name="connsiteX0" fmla="*/ 31124 w 52844"/>
                  <a:gd name="connsiteY0" fmla="*/ 3708 h 29724"/>
                  <a:gd name="connsiteX1" fmla="*/ 6962 w 52844"/>
                  <a:gd name="connsiteY1" fmla="*/ 7522 h 29724"/>
                  <a:gd name="connsiteX2" fmla="*/ 175 w 52844"/>
                  <a:gd name="connsiteY2" fmla="*/ 11671 h 29724"/>
                  <a:gd name="connsiteX3" fmla="*/ 29514 w 52844"/>
                  <a:gd name="connsiteY3" fmla="*/ 29757 h 29724"/>
                  <a:gd name="connsiteX4" fmla="*/ 52875 w 52844"/>
                  <a:gd name="connsiteY4" fmla="*/ 8882 h 29724"/>
                  <a:gd name="connsiteX5" fmla="*/ 31124 w 52844"/>
                  <a:gd name="connsiteY5" fmla="*/ 3708 h 2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844" h="29724">
                    <a:moveTo>
                      <a:pt x="31124" y="3708"/>
                    </a:moveTo>
                    <a:cubicBezTo>
                      <a:pt x="22838" y="6796"/>
                      <a:pt x="15134" y="5940"/>
                      <a:pt x="6962" y="7522"/>
                    </a:cubicBezTo>
                    <a:cubicBezTo>
                      <a:pt x="1569" y="8563"/>
                      <a:pt x="874" y="5498"/>
                      <a:pt x="175" y="11671"/>
                    </a:cubicBezTo>
                    <a:cubicBezTo>
                      <a:pt x="-1312" y="24847"/>
                      <a:pt x="19942" y="29943"/>
                      <a:pt x="29514" y="29757"/>
                    </a:cubicBezTo>
                    <a:cubicBezTo>
                      <a:pt x="41199" y="29530"/>
                      <a:pt x="54005" y="21673"/>
                      <a:pt x="52875" y="8882"/>
                    </a:cubicBezTo>
                    <a:cubicBezTo>
                      <a:pt x="51703" y="-4446"/>
                      <a:pt x="40135" y="350"/>
                      <a:pt x="31124" y="3708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3D82E4CC-316A-41ED-B108-F45F19480609}"/>
                  </a:ext>
                </a:extLst>
              </p:cNvPr>
              <p:cNvSpPr/>
              <p:nvPr/>
            </p:nvSpPr>
            <p:spPr>
              <a:xfrm>
                <a:off x="2810574" y="2628733"/>
                <a:ext cx="42935" cy="59449"/>
              </a:xfrm>
              <a:custGeom>
                <a:avLst/>
                <a:gdLst>
                  <a:gd name="connsiteX0" fmla="*/ 21400 w 42935"/>
                  <a:gd name="connsiteY0" fmla="*/ 14391 h 59449"/>
                  <a:gd name="connsiteX1" fmla="*/ 2620 w 42935"/>
                  <a:gd name="connsiteY1" fmla="*/ 289 h 59449"/>
                  <a:gd name="connsiteX2" fmla="*/ 2620 w 42935"/>
                  <a:gd name="connsiteY2" fmla="*/ 10714 h 59449"/>
                  <a:gd name="connsiteX3" fmla="*/ 26865 w 42935"/>
                  <a:gd name="connsiteY3" fmla="*/ 39703 h 59449"/>
                  <a:gd name="connsiteX4" fmla="*/ 11841 w 42935"/>
                  <a:gd name="connsiteY4" fmla="*/ 52893 h 59449"/>
                  <a:gd name="connsiteX5" fmla="*/ 34228 w 42935"/>
                  <a:gd name="connsiteY5" fmla="*/ 56631 h 59449"/>
                  <a:gd name="connsiteX6" fmla="*/ 21400 w 42935"/>
                  <a:gd name="connsiteY6" fmla="*/ 14391 h 5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35" h="59449">
                    <a:moveTo>
                      <a:pt x="21400" y="14391"/>
                    </a:moveTo>
                    <a:cubicBezTo>
                      <a:pt x="17641" y="10977"/>
                      <a:pt x="8979" y="-1917"/>
                      <a:pt x="2620" y="289"/>
                    </a:cubicBezTo>
                    <a:cubicBezTo>
                      <a:pt x="-2252" y="1979"/>
                      <a:pt x="1191" y="7800"/>
                      <a:pt x="2620" y="10714"/>
                    </a:cubicBezTo>
                    <a:cubicBezTo>
                      <a:pt x="7973" y="21642"/>
                      <a:pt x="18474" y="30939"/>
                      <a:pt x="26865" y="39703"/>
                    </a:cubicBezTo>
                    <a:cubicBezTo>
                      <a:pt x="20652" y="41910"/>
                      <a:pt x="8681" y="43330"/>
                      <a:pt x="11841" y="52893"/>
                    </a:cubicBezTo>
                    <a:cubicBezTo>
                      <a:pt x="14749" y="61678"/>
                      <a:pt x="27917" y="60328"/>
                      <a:pt x="34228" y="56631"/>
                    </a:cubicBezTo>
                    <a:cubicBezTo>
                      <a:pt x="55845" y="43956"/>
                      <a:pt x="32217" y="24211"/>
                      <a:pt x="21400" y="14391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EC9EE50C-7AEE-4AE9-A80A-ADAE37B75940}"/>
                  </a:ext>
                </a:extLst>
              </p:cNvPr>
              <p:cNvSpPr/>
              <p:nvPr/>
            </p:nvSpPr>
            <p:spPr>
              <a:xfrm>
                <a:off x="2830391" y="2605613"/>
                <a:ext cx="36330" cy="49541"/>
              </a:xfrm>
              <a:custGeom>
                <a:avLst/>
                <a:gdLst>
                  <a:gd name="connsiteX0" fmla="*/ 23407 w 36330"/>
                  <a:gd name="connsiteY0" fmla="*/ 16768 h 49541"/>
                  <a:gd name="connsiteX1" fmla="*/ 22419 w 36330"/>
                  <a:gd name="connsiteY1" fmla="*/ 34154 h 49541"/>
                  <a:gd name="connsiteX2" fmla="*/ 4416 w 36330"/>
                  <a:gd name="connsiteY2" fmla="*/ 1864 h 49541"/>
                  <a:gd name="connsiteX3" fmla="*/ 30127 w 36330"/>
                  <a:gd name="connsiteY3" fmla="*/ 49181 h 49541"/>
                  <a:gd name="connsiteX4" fmla="*/ 33828 w 36330"/>
                  <a:gd name="connsiteY4" fmla="*/ 16876 h 49541"/>
                  <a:gd name="connsiteX5" fmla="*/ 25799 w 36330"/>
                  <a:gd name="connsiteY5" fmla="*/ 292 h 49541"/>
                  <a:gd name="connsiteX6" fmla="*/ 23407 w 36330"/>
                  <a:gd name="connsiteY6" fmla="*/ 16768 h 4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30" h="49541">
                    <a:moveTo>
                      <a:pt x="23407" y="16768"/>
                    </a:moveTo>
                    <a:cubicBezTo>
                      <a:pt x="24888" y="22802"/>
                      <a:pt x="25682" y="28498"/>
                      <a:pt x="22419" y="34154"/>
                    </a:cubicBezTo>
                    <a:lnTo>
                      <a:pt x="4416" y="1864"/>
                    </a:lnTo>
                    <a:cubicBezTo>
                      <a:pt x="-10066" y="7809"/>
                      <a:pt x="15332" y="54332"/>
                      <a:pt x="30127" y="49181"/>
                    </a:cubicBezTo>
                    <a:cubicBezTo>
                      <a:pt x="40357" y="45620"/>
                      <a:pt x="35444" y="23755"/>
                      <a:pt x="33828" y="16876"/>
                    </a:cubicBezTo>
                    <a:cubicBezTo>
                      <a:pt x="32963" y="13193"/>
                      <a:pt x="30906" y="1481"/>
                      <a:pt x="25799" y="292"/>
                    </a:cubicBezTo>
                    <a:cubicBezTo>
                      <a:pt x="15757" y="-2046"/>
                      <a:pt x="22311" y="12319"/>
                      <a:pt x="23407" y="16768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74099982-2B93-454C-AF03-B4113262A89F}"/>
                  </a:ext>
                </a:extLst>
              </p:cNvPr>
              <p:cNvSpPr/>
              <p:nvPr/>
            </p:nvSpPr>
            <p:spPr>
              <a:xfrm>
                <a:off x="2017912" y="3180294"/>
                <a:ext cx="95779" cy="115596"/>
              </a:xfrm>
              <a:custGeom>
                <a:avLst/>
                <a:gdLst>
                  <a:gd name="connsiteX0" fmla="*/ 93137 w 95779"/>
                  <a:gd name="connsiteY0" fmla="*/ 93396 h 115596"/>
                  <a:gd name="connsiteX1" fmla="*/ 62119 w 95779"/>
                  <a:gd name="connsiteY1" fmla="*/ 101708 h 115596"/>
                  <a:gd name="connsiteX2" fmla="*/ 42826 w 95779"/>
                  <a:gd name="connsiteY2" fmla="*/ 74090 h 115596"/>
                  <a:gd name="connsiteX3" fmla="*/ 16473 w 95779"/>
                  <a:gd name="connsiteY3" fmla="*/ 59472 h 115596"/>
                  <a:gd name="connsiteX4" fmla="*/ 32813 w 95779"/>
                  <a:gd name="connsiteY4" fmla="*/ 51637 h 115596"/>
                  <a:gd name="connsiteX5" fmla="*/ 24637 w 95779"/>
                  <a:gd name="connsiteY5" fmla="*/ 36734 h 115596"/>
                  <a:gd name="connsiteX6" fmla="*/ 44542 w 95779"/>
                  <a:gd name="connsiteY6" fmla="*/ 34318 h 115596"/>
                  <a:gd name="connsiteX7" fmla="*/ 55809 w 95779"/>
                  <a:gd name="connsiteY7" fmla="*/ 55756 h 115596"/>
                  <a:gd name="connsiteX8" fmla="*/ 66790 w 95779"/>
                  <a:gd name="connsiteY8" fmla="*/ 26711 h 115596"/>
                  <a:gd name="connsiteX9" fmla="*/ 75105 w 95779"/>
                  <a:gd name="connsiteY9" fmla="*/ 15352 h 115596"/>
                  <a:gd name="connsiteX10" fmla="*/ 61573 w 95779"/>
                  <a:gd name="connsiteY10" fmla="*/ 10478 h 115596"/>
                  <a:gd name="connsiteX11" fmla="*/ 54974 w 95779"/>
                  <a:gd name="connsiteY11" fmla="*/ 106 h 115596"/>
                  <a:gd name="connsiteX12" fmla="*/ 46312 w 95779"/>
                  <a:gd name="connsiteY12" fmla="*/ 12462 h 115596"/>
                  <a:gd name="connsiteX13" fmla="*/ 24402 w 95779"/>
                  <a:gd name="connsiteY13" fmla="*/ 36615 h 115596"/>
                  <a:gd name="connsiteX14" fmla="*/ 603 w 95779"/>
                  <a:gd name="connsiteY14" fmla="*/ 42931 h 115596"/>
                  <a:gd name="connsiteX15" fmla="*/ 6400 w 95779"/>
                  <a:gd name="connsiteY15" fmla="*/ 52051 h 115596"/>
                  <a:gd name="connsiteX16" fmla="*/ 5236 w 95779"/>
                  <a:gd name="connsiteY16" fmla="*/ 63280 h 115596"/>
                  <a:gd name="connsiteX17" fmla="*/ 9027 w 95779"/>
                  <a:gd name="connsiteY17" fmla="*/ 81810 h 115596"/>
                  <a:gd name="connsiteX18" fmla="*/ 30629 w 95779"/>
                  <a:gd name="connsiteY18" fmla="*/ 86684 h 115596"/>
                  <a:gd name="connsiteX19" fmla="*/ 41438 w 95779"/>
                  <a:gd name="connsiteY19" fmla="*/ 106671 h 115596"/>
                  <a:gd name="connsiteX20" fmla="*/ 66727 w 95779"/>
                  <a:gd name="connsiteY20" fmla="*/ 110458 h 115596"/>
                  <a:gd name="connsiteX21" fmla="*/ 87136 w 95779"/>
                  <a:gd name="connsiteY21" fmla="*/ 115634 h 115596"/>
                  <a:gd name="connsiteX22" fmla="*/ 93137 w 95779"/>
                  <a:gd name="connsiteY22" fmla="*/ 93396 h 11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5779" h="115596">
                    <a:moveTo>
                      <a:pt x="93137" y="93396"/>
                    </a:moveTo>
                    <a:cubicBezTo>
                      <a:pt x="84786" y="87240"/>
                      <a:pt x="70949" y="101658"/>
                      <a:pt x="62119" y="101708"/>
                    </a:cubicBezTo>
                    <a:cubicBezTo>
                      <a:pt x="44276" y="101806"/>
                      <a:pt x="53994" y="80874"/>
                      <a:pt x="42826" y="74090"/>
                    </a:cubicBezTo>
                    <a:cubicBezTo>
                      <a:pt x="37002" y="70552"/>
                      <a:pt x="12621" y="74120"/>
                      <a:pt x="16473" y="59472"/>
                    </a:cubicBezTo>
                    <a:cubicBezTo>
                      <a:pt x="18789" y="50660"/>
                      <a:pt x="27849" y="57020"/>
                      <a:pt x="32813" y="51637"/>
                    </a:cubicBezTo>
                    <a:cubicBezTo>
                      <a:pt x="39041" y="44889"/>
                      <a:pt x="30162" y="39505"/>
                      <a:pt x="24637" y="36734"/>
                    </a:cubicBezTo>
                    <a:cubicBezTo>
                      <a:pt x="27062" y="33500"/>
                      <a:pt x="41031" y="32079"/>
                      <a:pt x="44542" y="34318"/>
                    </a:cubicBezTo>
                    <a:cubicBezTo>
                      <a:pt x="50601" y="38185"/>
                      <a:pt x="50251" y="49783"/>
                      <a:pt x="55809" y="55756"/>
                    </a:cubicBezTo>
                    <a:cubicBezTo>
                      <a:pt x="63020" y="46547"/>
                      <a:pt x="59109" y="34978"/>
                      <a:pt x="66790" y="26711"/>
                    </a:cubicBezTo>
                    <a:cubicBezTo>
                      <a:pt x="69773" y="23495"/>
                      <a:pt x="78498" y="21082"/>
                      <a:pt x="75105" y="15352"/>
                    </a:cubicBezTo>
                    <a:cubicBezTo>
                      <a:pt x="73139" y="12024"/>
                      <a:pt x="64522" y="13123"/>
                      <a:pt x="61573" y="10478"/>
                    </a:cubicBezTo>
                    <a:cubicBezTo>
                      <a:pt x="59000" y="8169"/>
                      <a:pt x="59127" y="725"/>
                      <a:pt x="54974" y="106"/>
                    </a:cubicBezTo>
                    <a:cubicBezTo>
                      <a:pt x="48185" y="-904"/>
                      <a:pt x="48351" y="9466"/>
                      <a:pt x="46312" y="12462"/>
                    </a:cubicBezTo>
                    <a:cubicBezTo>
                      <a:pt x="40181" y="21461"/>
                      <a:pt x="13234" y="18358"/>
                      <a:pt x="24402" y="36615"/>
                    </a:cubicBezTo>
                    <a:cubicBezTo>
                      <a:pt x="16961" y="32902"/>
                      <a:pt x="-3336" y="29968"/>
                      <a:pt x="603" y="42931"/>
                    </a:cubicBezTo>
                    <a:cubicBezTo>
                      <a:pt x="1610" y="46245"/>
                      <a:pt x="5447" y="48273"/>
                      <a:pt x="6400" y="52051"/>
                    </a:cubicBezTo>
                    <a:cubicBezTo>
                      <a:pt x="7226" y="55326"/>
                      <a:pt x="5407" y="59993"/>
                      <a:pt x="5236" y="63280"/>
                    </a:cubicBezTo>
                    <a:cubicBezTo>
                      <a:pt x="4913" y="69510"/>
                      <a:pt x="4415" y="76797"/>
                      <a:pt x="9027" y="81810"/>
                    </a:cubicBezTo>
                    <a:cubicBezTo>
                      <a:pt x="15363" y="88700"/>
                      <a:pt x="23832" y="83687"/>
                      <a:pt x="30629" y="86684"/>
                    </a:cubicBezTo>
                    <a:cubicBezTo>
                      <a:pt x="39891" y="90764"/>
                      <a:pt x="36553" y="99250"/>
                      <a:pt x="41438" y="106671"/>
                    </a:cubicBezTo>
                    <a:cubicBezTo>
                      <a:pt x="47835" y="116377"/>
                      <a:pt x="57670" y="113395"/>
                      <a:pt x="66727" y="110458"/>
                    </a:cubicBezTo>
                    <a:cubicBezTo>
                      <a:pt x="77527" y="106955"/>
                      <a:pt x="79234" y="106638"/>
                      <a:pt x="87136" y="115634"/>
                    </a:cubicBezTo>
                    <a:cubicBezTo>
                      <a:pt x="90749" y="110964"/>
                      <a:pt x="100647" y="98933"/>
                      <a:pt x="93137" y="93396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656ADF19-DE9C-4311-A86C-1C27CB71112A}"/>
                  </a:ext>
                </a:extLst>
              </p:cNvPr>
              <p:cNvSpPr/>
              <p:nvPr/>
            </p:nvSpPr>
            <p:spPr>
              <a:xfrm>
                <a:off x="2090573" y="3216624"/>
                <a:ext cx="49541" cy="49541"/>
              </a:xfrm>
              <a:custGeom>
                <a:avLst/>
                <a:gdLst>
                  <a:gd name="connsiteX0" fmla="*/ 34998 w 49541"/>
                  <a:gd name="connsiteY0" fmla="*/ 19163 h 49541"/>
                  <a:gd name="connsiteX1" fmla="*/ 19115 w 49541"/>
                  <a:gd name="connsiteY1" fmla="*/ 2869 h 49541"/>
                  <a:gd name="connsiteX2" fmla="*/ 14776 w 49541"/>
                  <a:gd name="connsiteY2" fmla="*/ 19877 h 49541"/>
                  <a:gd name="connsiteX3" fmla="*/ 5037 w 49541"/>
                  <a:gd name="connsiteY3" fmla="*/ 23123 h 49541"/>
                  <a:gd name="connsiteX4" fmla="*/ 101 w 49541"/>
                  <a:gd name="connsiteY4" fmla="*/ 30969 h 49541"/>
                  <a:gd name="connsiteX5" fmla="*/ 16022 w 49541"/>
                  <a:gd name="connsiteY5" fmla="*/ 32718 h 49541"/>
                  <a:gd name="connsiteX6" fmla="*/ 20719 w 49541"/>
                  <a:gd name="connsiteY6" fmla="*/ 49528 h 49541"/>
                  <a:gd name="connsiteX7" fmla="*/ 29494 w 49541"/>
                  <a:gd name="connsiteY7" fmla="*/ 31164 h 49541"/>
                  <a:gd name="connsiteX8" fmla="*/ 49480 w 49541"/>
                  <a:gd name="connsiteY8" fmla="*/ 22991 h 49541"/>
                  <a:gd name="connsiteX9" fmla="*/ 34998 w 49541"/>
                  <a:gd name="connsiteY9" fmla="*/ 19163 h 4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41" h="49541">
                    <a:moveTo>
                      <a:pt x="34998" y="19163"/>
                    </a:moveTo>
                    <a:cubicBezTo>
                      <a:pt x="26285" y="17552"/>
                      <a:pt x="29718" y="-8414"/>
                      <a:pt x="19115" y="2869"/>
                    </a:cubicBezTo>
                    <a:cubicBezTo>
                      <a:pt x="15140" y="7096"/>
                      <a:pt x="19211" y="15347"/>
                      <a:pt x="14776" y="19877"/>
                    </a:cubicBezTo>
                    <a:cubicBezTo>
                      <a:pt x="11796" y="22922"/>
                      <a:pt x="8016" y="21125"/>
                      <a:pt x="5037" y="23123"/>
                    </a:cubicBezTo>
                    <a:cubicBezTo>
                      <a:pt x="2358" y="24915"/>
                      <a:pt x="1679" y="28347"/>
                      <a:pt x="101" y="30969"/>
                    </a:cubicBezTo>
                    <a:cubicBezTo>
                      <a:pt x="5707" y="33492"/>
                      <a:pt x="10037" y="33819"/>
                      <a:pt x="16022" y="32718"/>
                    </a:cubicBezTo>
                    <a:cubicBezTo>
                      <a:pt x="16022" y="37227"/>
                      <a:pt x="13028" y="50497"/>
                      <a:pt x="20719" y="49528"/>
                    </a:cubicBezTo>
                    <a:cubicBezTo>
                      <a:pt x="27875" y="48625"/>
                      <a:pt x="25854" y="35304"/>
                      <a:pt x="29494" y="31164"/>
                    </a:cubicBezTo>
                    <a:cubicBezTo>
                      <a:pt x="33192" y="26955"/>
                      <a:pt x="48094" y="28908"/>
                      <a:pt x="49480" y="22991"/>
                    </a:cubicBezTo>
                    <a:cubicBezTo>
                      <a:pt x="51196" y="15665"/>
                      <a:pt x="38807" y="19868"/>
                      <a:pt x="34998" y="19163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6" name="图形 9">
            <a:extLst>
              <a:ext uri="{FF2B5EF4-FFF2-40B4-BE49-F238E27FC236}">
                <a16:creationId xmlns:a16="http://schemas.microsoft.com/office/drawing/2014/main" id="{333B6188-830F-493F-89C2-02D03F78DB0D}"/>
              </a:ext>
            </a:extLst>
          </p:cNvPr>
          <p:cNvGrpSpPr/>
          <p:nvPr/>
        </p:nvGrpSpPr>
        <p:grpSpPr>
          <a:xfrm>
            <a:off x="4310062" y="2344701"/>
            <a:ext cx="3080859" cy="1961091"/>
            <a:chOff x="4310062" y="2344701"/>
            <a:chExt cx="3080859" cy="1961091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AC92F654-629F-4413-8D3C-E114B86604B0}"/>
                </a:ext>
              </a:extLst>
            </p:cNvPr>
            <p:cNvSpPr/>
            <p:nvPr/>
          </p:nvSpPr>
          <p:spPr>
            <a:xfrm>
              <a:off x="4876357" y="3128889"/>
              <a:ext cx="1845857" cy="1068837"/>
            </a:xfrm>
            <a:custGeom>
              <a:avLst/>
              <a:gdLst>
                <a:gd name="connsiteX0" fmla="*/ 1005621 w 1845857"/>
                <a:gd name="connsiteY0" fmla="*/ 1316 h 1068837"/>
                <a:gd name="connsiteX1" fmla="*/ 1345399 w 1845857"/>
                <a:gd name="connsiteY1" fmla="*/ 109164 h 1068837"/>
                <a:gd name="connsiteX2" fmla="*/ 1653199 w 1845857"/>
                <a:gd name="connsiteY2" fmla="*/ 472878 h 1068837"/>
                <a:gd name="connsiteX3" fmla="*/ 1676190 w 1845857"/>
                <a:gd name="connsiteY3" fmla="*/ 491162 h 1068837"/>
                <a:gd name="connsiteX4" fmla="*/ 1791588 w 1845857"/>
                <a:gd name="connsiteY4" fmla="*/ 598029 h 1068837"/>
                <a:gd name="connsiteX5" fmla="*/ 1840340 w 1845857"/>
                <a:gd name="connsiteY5" fmla="*/ 705775 h 1068837"/>
                <a:gd name="connsiteX6" fmla="*/ 1820008 w 1845857"/>
                <a:gd name="connsiteY6" fmla="*/ 719696 h 1068837"/>
                <a:gd name="connsiteX7" fmla="*/ 1753768 w 1845857"/>
                <a:gd name="connsiteY7" fmla="*/ 740655 h 1068837"/>
                <a:gd name="connsiteX8" fmla="*/ 1682472 w 1845857"/>
                <a:gd name="connsiteY8" fmla="*/ 791934 h 1068837"/>
                <a:gd name="connsiteX9" fmla="*/ 1669832 w 1845857"/>
                <a:gd name="connsiteY9" fmla="*/ 809927 h 1068837"/>
                <a:gd name="connsiteX10" fmla="*/ 1642317 w 1845857"/>
                <a:gd name="connsiteY10" fmla="*/ 812626 h 1068837"/>
                <a:gd name="connsiteX11" fmla="*/ 1596722 w 1845857"/>
                <a:gd name="connsiteY11" fmla="*/ 817094 h 1068837"/>
                <a:gd name="connsiteX12" fmla="*/ 1488762 w 1845857"/>
                <a:gd name="connsiteY12" fmla="*/ 829605 h 1068837"/>
                <a:gd name="connsiteX13" fmla="*/ 1328072 w 1845857"/>
                <a:gd name="connsiteY13" fmla="*/ 869281 h 1068837"/>
                <a:gd name="connsiteX14" fmla="*/ 1226265 w 1845857"/>
                <a:gd name="connsiteY14" fmla="*/ 895205 h 1068837"/>
                <a:gd name="connsiteX15" fmla="*/ 1090878 w 1845857"/>
                <a:gd name="connsiteY15" fmla="*/ 968272 h 1068837"/>
                <a:gd name="connsiteX16" fmla="*/ 1026319 w 1845857"/>
                <a:gd name="connsiteY16" fmla="*/ 1003112 h 1068837"/>
                <a:gd name="connsiteX17" fmla="*/ 996300 w 1845857"/>
                <a:gd name="connsiteY17" fmla="*/ 1009810 h 1068837"/>
                <a:gd name="connsiteX18" fmla="*/ 907423 w 1845857"/>
                <a:gd name="connsiteY18" fmla="*/ 1016647 h 1068837"/>
                <a:gd name="connsiteX19" fmla="*/ 884324 w 1845857"/>
                <a:gd name="connsiteY19" fmla="*/ 1009176 h 1068837"/>
                <a:gd name="connsiteX20" fmla="*/ 863665 w 1845857"/>
                <a:gd name="connsiteY20" fmla="*/ 851443 h 1068837"/>
                <a:gd name="connsiteX21" fmla="*/ 852746 w 1845857"/>
                <a:gd name="connsiteY21" fmla="*/ 768035 h 1068837"/>
                <a:gd name="connsiteX22" fmla="*/ 848221 w 1845857"/>
                <a:gd name="connsiteY22" fmla="*/ 735536 h 1068837"/>
                <a:gd name="connsiteX23" fmla="*/ 827942 w 1845857"/>
                <a:gd name="connsiteY23" fmla="*/ 738020 h 1068837"/>
                <a:gd name="connsiteX24" fmla="*/ 787602 w 1845857"/>
                <a:gd name="connsiteY24" fmla="*/ 742961 h 1068837"/>
                <a:gd name="connsiteX25" fmla="*/ 700443 w 1845857"/>
                <a:gd name="connsiteY25" fmla="*/ 753632 h 1068837"/>
                <a:gd name="connsiteX26" fmla="*/ 683555 w 1845857"/>
                <a:gd name="connsiteY26" fmla="*/ 755699 h 1068837"/>
                <a:gd name="connsiteX27" fmla="*/ 685398 w 1845857"/>
                <a:gd name="connsiteY27" fmla="*/ 773719 h 1068837"/>
                <a:gd name="connsiteX28" fmla="*/ 694646 w 1845857"/>
                <a:gd name="connsiteY28" fmla="*/ 861586 h 1068837"/>
                <a:gd name="connsiteX29" fmla="*/ 696958 w 1845857"/>
                <a:gd name="connsiteY29" fmla="*/ 883520 h 1068837"/>
                <a:gd name="connsiteX30" fmla="*/ 682277 w 1845857"/>
                <a:gd name="connsiteY30" fmla="*/ 886053 h 1068837"/>
                <a:gd name="connsiteX31" fmla="*/ 598199 w 1845857"/>
                <a:gd name="connsiteY31" fmla="*/ 899779 h 1068837"/>
                <a:gd name="connsiteX32" fmla="*/ 532923 w 1845857"/>
                <a:gd name="connsiteY32" fmla="*/ 910437 h 1068837"/>
                <a:gd name="connsiteX33" fmla="*/ 501834 w 1845857"/>
                <a:gd name="connsiteY33" fmla="*/ 932777 h 1068837"/>
                <a:gd name="connsiteX34" fmla="*/ 365146 w 1845857"/>
                <a:gd name="connsiteY34" fmla="*/ 1033359 h 1068837"/>
                <a:gd name="connsiteX35" fmla="*/ 291227 w 1845857"/>
                <a:gd name="connsiteY35" fmla="*/ 1046649 h 1068837"/>
                <a:gd name="connsiteX36" fmla="*/ 0 w 1845857"/>
                <a:gd name="connsiteY36" fmla="*/ 1068837 h 1068837"/>
                <a:gd name="connsiteX37" fmla="*/ 727 w 1845857"/>
                <a:gd name="connsiteY37" fmla="*/ 1041626 h 1068837"/>
                <a:gd name="connsiteX38" fmla="*/ 4568 w 1845857"/>
                <a:gd name="connsiteY38" fmla="*/ 897510 h 1068837"/>
                <a:gd name="connsiteX39" fmla="*/ 6245 w 1845857"/>
                <a:gd name="connsiteY39" fmla="*/ 834678 h 1068837"/>
                <a:gd name="connsiteX40" fmla="*/ 7362 w 1845857"/>
                <a:gd name="connsiteY40" fmla="*/ 816127 h 1068837"/>
                <a:gd name="connsiteX41" fmla="*/ 31049 w 1845857"/>
                <a:gd name="connsiteY41" fmla="*/ 809115 h 1068837"/>
                <a:gd name="connsiteX42" fmla="*/ 79266 w 1845857"/>
                <a:gd name="connsiteY42" fmla="*/ 794844 h 1068837"/>
                <a:gd name="connsiteX43" fmla="*/ 220717 w 1845857"/>
                <a:gd name="connsiteY43" fmla="*/ 752975 h 1068837"/>
                <a:gd name="connsiteX44" fmla="*/ 360513 w 1845857"/>
                <a:gd name="connsiteY44" fmla="*/ 711594 h 1068837"/>
                <a:gd name="connsiteX45" fmla="*/ 408343 w 1845857"/>
                <a:gd name="connsiteY45" fmla="*/ 697436 h 1068837"/>
                <a:gd name="connsiteX46" fmla="*/ 427450 w 1845857"/>
                <a:gd name="connsiteY46" fmla="*/ 691781 h 1068837"/>
                <a:gd name="connsiteX47" fmla="*/ 429748 w 1845857"/>
                <a:gd name="connsiteY47" fmla="*/ 666142 h 1068837"/>
                <a:gd name="connsiteX48" fmla="*/ 440278 w 1845857"/>
                <a:gd name="connsiteY48" fmla="*/ 593706 h 1068837"/>
                <a:gd name="connsiteX49" fmla="*/ 683295 w 1845857"/>
                <a:gd name="connsiteY49" fmla="*/ 129235 h 1068837"/>
                <a:gd name="connsiteX50" fmla="*/ 1005621 w 1845857"/>
                <a:gd name="connsiteY50" fmla="*/ 1316 h 1068837"/>
                <a:gd name="connsiteX51" fmla="*/ 1027386 w 1845857"/>
                <a:gd name="connsiteY51" fmla="*/ 348489 h 1068837"/>
                <a:gd name="connsiteX52" fmla="*/ 973062 w 1845857"/>
                <a:gd name="connsiteY52" fmla="*/ 314629 h 1068837"/>
                <a:gd name="connsiteX53" fmla="*/ 939850 w 1845857"/>
                <a:gd name="connsiteY53" fmla="*/ 353988 h 1068837"/>
                <a:gd name="connsiteX54" fmla="*/ 900008 w 1845857"/>
                <a:gd name="connsiteY54" fmla="*/ 540786 h 1068837"/>
                <a:gd name="connsiteX55" fmla="*/ 888888 w 1845857"/>
                <a:gd name="connsiteY55" fmla="*/ 658063 h 1068837"/>
                <a:gd name="connsiteX56" fmla="*/ 1151517 w 1845857"/>
                <a:gd name="connsiteY56" fmla="*/ 637860 h 1068837"/>
                <a:gd name="connsiteX57" fmla="*/ 1139098 w 1845857"/>
                <a:gd name="connsiteY57" fmla="*/ 554053 h 1068837"/>
                <a:gd name="connsiteX58" fmla="*/ 1123813 w 1845857"/>
                <a:gd name="connsiteY58" fmla="*/ 514756 h 1068837"/>
                <a:gd name="connsiteX59" fmla="*/ 1027386 w 1845857"/>
                <a:gd name="connsiteY59" fmla="*/ 348489 h 10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845857" h="1068837">
                  <a:moveTo>
                    <a:pt x="1005621" y="1316"/>
                  </a:moveTo>
                  <a:cubicBezTo>
                    <a:pt x="1129028" y="-8500"/>
                    <a:pt x="1246765" y="37488"/>
                    <a:pt x="1345399" y="109164"/>
                  </a:cubicBezTo>
                  <a:cubicBezTo>
                    <a:pt x="1472522" y="201546"/>
                    <a:pt x="1580268" y="333663"/>
                    <a:pt x="1653199" y="472878"/>
                  </a:cubicBezTo>
                  <a:cubicBezTo>
                    <a:pt x="1660957" y="478852"/>
                    <a:pt x="1668600" y="484979"/>
                    <a:pt x="1676190" y="491162"/>
                  </a:cubicBezTo>
                  <a:cubicBezTo>
                    <a:pt x="1716781" y="524229"/>
                    <a:pt x="1756437" y="559156"/>
                    <a:pt x="1791588" y="598029"/>
                  </a:cubicBezTo>
                  <a:cubicBezTo>
                    <a:pt x="1811213" y="619728"/>
                    <a:pt x="1862687" y="672493"/>
                    <a:pt x="1840340" y="705775"/>
                  </a:cubicBezTo>
                  <a:cubicBezTo>
                    <a:pt x="1835597" y="712843"/>
                    <a:pt x="1827810" y="716899"/>
                    <a:pt x="1820008" y="719696"/>
                  </a:cubicBezTo>
                  <a:cubicBezTo>
                    <a:pt x="1798138" y="727527"/>
                    <a:pt x="1775339" y="731493"/>
                    <a:pt x="1753768" y="740655"/>
                  </a:cubicBezTo>
                  <a:cubicBezTo>
                    <a:pt x="1727141" y="751961"/>
                    <a:pt x="1699530" y="767794"/>
                    <a:pt x="1682472" y="791934"/>
                  </a:cubicBezTo>
                  <a:cubicBezTo>
                    <a:pt x="1677620" y="798800"/>
                    <a:pt x="1676355" y="806902"/>
                    <a:pt x="1669832" y="809927"/>
                  </a:cubicBezTo>
                  <a:cubicBezTo>
                    <a:pt x="1662916" y="813138"/>
                    <a:pt x="1649877" y="811886"/>
                    <a:pt x="1642317" y="812626"/>
                  </a:cubicBezTo>
                  <a:cubicBezTo>
                    <a:pt x="1627121" y="814119"/>
                    <a:pt x="1611921" y="815608"/>
                    <a:pt x="1596722" y="817094"/>
                  </a:cubicBezTo>
                  <a:cubicBezTo>
                    <a:pt x="1561016" y="820595"/>
                    <a:pt x="1523691" y="820982"/>
                    <a:pt x="1488762" y="829605"/>
                  </a:cubicBezTo>
                  <a:lnTo>
                    <a:pt x="1328072" y="869281"/>
                  </a:lnTo>
                  <a:cubicBezTo>
                    <a:pt x="1295207" y="877396"/>
                    <a:pt x="1257433" y="881868"/>
                    <a:pt x="1226265" y="895205"/>
                  </a:cubicBezTo>
                  <a:cubicBezTo>
                    <a:pt x="1179755" y="915110"/>
                    <a:pt x="1135383" y="944254"/>
                    <a:pt x="1090878" y="968272"/>
                  </a:cubicBezTo>
                  <a:cubicBezTo>
                    <a:pt x="1069361" y="979884"/>
                    <a:pt x="1047840" y="991500"/>
                    <a:pt x="1026319" y="1003112"/>
                  </a:cubicBezTo>
                  <a:cubicBezTo>
                    <a:pt x="1015810" y="1008786"/>
                    <a:pt x="1008616" y="1008862"/>
                    <a:pt x="996300" y="1009810"/>
                  </a:cubicBezTo>
                  <a:lnTo>
                    <a:pt x="907423" y="1016647"/>
                  </a:lnTo>
                  <a:cubicBezTo>
                    <a:pt x="893086" y="1017750"/>
                    <a:pt x="886203" y="1023524"/>
                    <a:pt x="884324" y="1009176"/>
                  </a:cubicBezTo>
                  <a:lnTo>
                    <a:pt x="863665" y="851443"/>
                  </a:lnTo>
                  <a:lnTo>
                    <a:pt x="852746" y="768035"/>
                  </a:lnTo>
                  <a:cubicBezTo>
                    <a:pt x="852095" y="763074"/>
                    <a:pt x="852287" y="738502"/>
                    <a:pt x="848221" y="735536"/>
                  </a:cubicBezTo>
                  <a:cubicBezTo>
                    <a:pt x="845671" y="733677"/>
                    <a:pt x="830710" y="737680"/>
                    <a:pt x="827942" y="738020"/>
                  </a:cubicBezTo>
                  <a:lnTo>
                    <a:pt x="787602" y="742961"/>
                  </a:lnTo>
                  <a:cubicBezTo>
                    <a:pt x="758548" y="746518"/>
                    <a:pt x="729497" y="750075"/>
                    <a:pt x="700443" y="753632"/>
                  </a:cubicBezTo>
                  <a:cubicBezTo>
                    <a:pt x="698084" y="753919"/>
                    <a:pt x="685022" y="753771"/>
                    <a:pt x="683555" y="755699"/>
                  </a:cubicBezTo>
                  <a:cubicBezTo>
                    <a:pt x="681838" y="757962"/>
                    <a:pt x="685104" y="770928"/>
                    <a:pt x="685398" y="773719"/>
                  </a:cubicBezTo>
                  <a:cubicBezTo>
                    <a:pt x="688480" y="803008"/>
                    <a:pt x="691565" y="832297"/>
                    <a:pt x="694646" y="861586"/>
                  </a:cubicBezTo>
                  <a:cubicBezTo>
                    <a:pt x="695006" y="864981"/>
                    <a:pt x="699131" y="880732"/>
                    <a:pt x="696958" y="883520"/>
                  </a:cubicBezTo>
                  <a:cubicBezTo>
                    <a:pt x="695445" y="885455"/>
                    <a:pt x="684500" y="885689"/>
                    <a:pt x="682277" y="886053"/>
                  </a:cubicBezTo>
                  <a:cubicBezTo>
                    <a:pt x="654250" y="890627"/>
                    <a:pt x="626226" y="895201"/>
                    <a:pt x="598199" y="899779"/>
                  </a:cubicBezTo>
                  <a:cubicBezTo>
                    <a:pt x="578128" y="903055"/>
                    <a:pt x="551898" y="902890"/>
                    <a:pt x="532923" y="910437"/>
                  </a:cubicBezTo>
                  <a:cubicBezTo>
                    <a:pt x="522027" y="914770"/>
                    <a:pt x="511247" y="925851"/>
                    <a:pt x="501834" y="932777"/>
                  </a:cubicBezTo>
                  <a:lnTo>
                    <a:pt x="365146" y="1033359"/>
                  </a:lnTo>
                  <a:cubicBezTo>
                    <a:pt x="344415" y="1048611"/>
                    <a:pt x="316474" y="1044727"/>
                    <a:pt x="291227" y="1046649"/>
                  </a:cubicBezTo>
                  <a:lnTo>
                    <a:pt x="0" y="1068837"/>
                  </a:lnTo>
                  <a:cubicBezTo>
                    <a:pt x="241" y="1059768"/>
                    <a:pt x="485" y="1050699"/>
                    <a:pt x="727" y="1041626"/>
                  </a:cubicBezTo>
                  <a:cubicBezTo>
                    <a:pt x="2008" y="993587"/>
                    <a:pt x="3286" y="945549"/>
                    <a:pt x="4568" y="897510"/>
                  </a:cubicBezTo>
                  <a:lnTo>
                    <a:pt x="6245" y="834678"/>
                  </a:lnTo>
                  <a:cubicBezTo>
                    <a:pt x="6351" y="830702"/>
                    <a:pt x="4763" y="819066"/>
                    <a:pt x="7362" y="816127"/>
                  </a:cubicBezTo>
                  <a:cubicBezTo>
                    <a:pt x="10817" y="812226"/>
                    <a:pt x="26257" y="810535"/>
                    <a:pt x="31049" y="809115"/>
                  </a:cubicBezTo>
                  <a:cubicBezTo>
                    <a:pt x="47124" y="804356"/>
                    <a:pt x="63195" y="799600"/>
                    <a:pt x="79266" y="794844"/>
                  </a:cubicBezTo>
                  <a:cubicBezTo>
                    <a:pt x="126420" y="780886"/>
                    <a:pt x="173567" y="766929"/>
                    <a:pt x="220717" y="752975"/>
                  </a:cubicBezTo>
                  <a:cubicBezTo>
                    <a:pt x="267319" y="739182"/>
                    <a:pt x="313914" y="725387"/>
                    <a:pt x="360513" y="711594"/>
                  </a:cubicBezTo>
                  <a:cubicBezTo>
                    <a:pt x="376458" y="706875"/>
                    <a:pt x="392401" y="702155"/>
                    <a:pt x="408343" y="697436"/>
                  </a:cubicBezTo>
                  <a:cubicBezTo>
                    <a:pt x="412026" y="696346"/>
                    <a:pt x="424890" y="694896"/>
                    <a:pt x="427450" y="691781"/>
                  </a:cubicBezTo>
                  <a:cubicBezTo>
                    <a:pt x="430676" y="687857"/>
                    <a:pt x="429233" y="671116"/>
                    <a:pt x="429748" y="666142"/>
                  </a:cubicBezTo>
                  <a:cubicBezTo>
                    <a:pt x="432278" y="641870"/>
                    <a:pt x="435885" y="617707"/>
                    <a:pt x="440278" y="593706"/>
                  </a:cubicBezTo>
                  <a:cubicBezTo>
                    <a:pt x="471958" y="420582"/>
                    <a:pt x="546002" y="244730"/>
                    <a:pt x="683295" y="129235"/>
                  </a:cubicBezTo>
                  <a:cubicBezTo>
                    <a:pt x="774048" y="52889"/>
                    <a:pt x="887887" y="10680"/>
                    <a:pt x="1005621" y="1316"/>
                  </a:cubicBezTo>
                  <a:close/>
                  <a:moveTo>
                    <a:pt x="1027386" y="348489"/>
                  </a:moveTo>
                  <a:cubicBezTo>
                    <a:pt x="1015169" y="334145"/>
                    <a:pt x="994646" y="310745"/>
                    <a:pt x="973062" y="314629"/>
                  </a:cubicBezTo>
                  <a:cubicBezTo>
                    <a:pt x="955521" y="317787"/>
                    <a:pt x="945963" y="339532"/>
                    <a:pt x="939850" y="353988"/>
                  </a:cubicBezTo>
                  <a:cubicBezTo>
                    <a:pt x="915274" y="412090"/>
                    <a:pt x="907651" y="478690"/>
                    <a:pt x="900008" y="540786"/>
                  </a:cubicBezTo>
                  <a:cubicBezTo>
                    <a:pt x="895213" y="579748"/>
                    <a:pt x="891355" y="618883"/>
                    <a:pt x="888888" y="658063"/>
                  </a:cubicBezTo>
                  <a:cubicBezTo>
                    <a:pt x="976431" y="651329"/>
                    <a:pt x="1063974" y="644595"/>
                    <a:pt x="1151517" y="637860"/>
                  </a:cubicBezTo>
                  <a:cubicBezTo>
                    <a:pt x="1147385" y="609965"/>
                    <a:pt x="1144072" y="581812"/>
                    <a:pt x="1139098" y="554053"/>
                  </a:cubicBezTo>
                  <a:cubicBezTo>
                    <a:pt x="1136605" y="540138"/>
                    <a:pt x="1129709" y="527611"/>
                    <a:pt x="1123813" y="514756"/>
                  </a:cubicBezTo>
                  <a:cubicBezTo>
                    <a:pt x="1097444" y="457262"/>
                    <a:pt x="1068660" y="396950"/>
                    <a:pt x="1027386" y="348489"/>
                  </a:cubicBezTo>
                  <a:close/>
                </a:path>
              </a:pathLst>
            </a:custGeom>
            <a:solidFill>
              <a:schemeClr val="accent3"/>
            </a:solidFill>
            <a:ln w="3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6C6BB3BE-FEBB-48E6-BEE8-C98F413662B3}"/>
                </a:ext>
              </a:extLst>
            </p:cNvPr>
            <p:cNvSpPr/>
            <p:nvPr/>
          </p:nvSpPr>
          <p:spPr>
            <a:xfrm>
              <a:off x="4310062" y="2344701"/>
              <a:ext cx="3080859" cy="1961091"/>
            </a:xfrm>
            <a:custGeom>
              <a:avLst/>
              <a:gdLst>
                <a:gd name="connsiteX0" fmla="*/ 2808915 w 3080859"/>
                <a:gd name="connsiteY0" fmla="*/ 0 h 1961091"/>
                <a:gd name="connsiteX1" fmla="*/ 2811055 w 3080859"/>
                <a:gd name="connsiteY1" fmla="*/ 37 h 1961091"/>
                <a:gd name="connsiteX2" fmla="*/ 2960118 w 3080859"/>
                <a:gd name="connsiteY2" fmla="*/ 78530 h 1961091"/>
                <a:gd name="connsiteX3" fmla="*/ 3006116 w 3080859"/>
                <a:gd name="connsiteY3" fmla="*/ 147879 h 1961091"/>
                <a:gd name="connsiteX4" fmla="*/ 3005241 w 3080859"/>
                <a:gd name="connsiteY4" fmla="*/ 243873 h 1961091"/>
                <a:gd name="connsiteX5" fmla="*/ 2946382 w 3080859"/>
                <a:gd name="connsiteY5" fmla="*/ 448288 h 1961091"/>
                <a:gd name="connsiteX6" fmla="*/ 2910914 w 3080859"/>
                <a:gd name="connsiteY6" fmla="*/ 547086 h 1961091"/>
                <a:gd name="connsiteX7" fmla="*/ 2934136 w 3080859"/>
                <a:gd name="connsiteY7" fmla="*/ 623519 h 1961091"/>
                <a:gd name="connsiteX8" fmla="*/ 2889330 w 3080859"/>
                <a:gd name="connsiteY8" fmla="*/ 689554 h 1961091"/>
                <a:gd name="connsiteX9" fmla="*/ 2853875 w 3080859"/>
                <a:gd name="connsiteY9" fmla="*/ 694759 h 1961091"/>
                <a:gd name="connsiteX10" fmla="*/ 2839155 w 3080859"/>
                <a:gd name="connsiteY10" fmla="*/ 720243 h 1961091"/>
                <a:gd name="connsiteX11" fmla="*/ 2837817 w 3080859"/>
                <a:gd name="connsiteY11" fmla="*/ 758344 h 1961091"/>
                <a:gd name="connsiteX12" fmla="*/ 2840119 w 3080859"/>
                <a:gd name="connsiteY12" fmla="*/ 785892 h 1961091"/>
                <a:gd name="connsiteX13" fmla="*/ 2851623 w 3080859"/>
                <a:gd name="connsiteY13" fmla="*/ 795523 h 1961091"/>
                <a:gd name="connsiteX14" fmla="*/ 2865894 w 3080859"/>
                <a:gd name="connsiteY14" fmla="*/ 810699 h 1961091"/>
                <a:gd name="connsiteX15" fmla="*/ 2884013 w 3080859"/>
                <a:gd name="connsiteY15" fmla="*/ 836147 h 1961091"/>
                <a:gd name="connsiteX16" fmla="*/ 2887527 w 3080859"/>
                <a:gd name="connsiteY16" fmla="*/ 827718 h 1961091"/>
                <a:gd name="connsiteX17" fmla="*/ 2892306 w 3080859"/>
                <a:gd name="connsiteY17" fmla="*/ 854583 h 1961091"/>
                <a:gd name="connsiteX18" fmla="*/ 2925390 w 3080859"/>
                <a:gd name="connsiteY18" fmla="*/ 897466 h 1961091"/>
                <a:gd name="connsiteX19" fmla="*/ 2948420 w 3080859"/>
                <a:gd name="connsiteY19" fmla="*/ 965734 h 1961091"/>
                <a:gd name="connsiteX20" fmla="*/ 2983148 w 3080859"/>
                <a:gd name="connsiteY20" fmla="*/ 1059189 h 1961091"/>
                <a:gd name="connsiteX21" fmla="*/ 3000049 w 3080859"/>
                <a:gd name="connsiteY21" fmla="*/ 1141398 h 1961091"/>
                <a:gd name="connsiteX22" fmla="*/ 3011734 w 3080859"/>
                <a:gd name="connsiteY22" fmla="*/ 1187012 h 1961091"/>
                <a:gd name="connsiteX23" fmla="*/ 3020731 w 3080859"/>
                <a:gd name="connsiteY23" fmla="*/ 1201597 h 1961091"/>
                <a:gd name="connsiteX24" fmla="*/ 3023049 w 3080859"/>
                <a:gd name="connsiteY24" fmla="*/ 1219802 h 1961091"/>
                <a:gd name="connsiteX25" fmla="*/ 3034582 w 3080859"/>
                <a:gd name="connsiteY25" fmla="*/ 1255307 h 1961091"/>
                <a:gd name="connsiteX26" fmla="*/ 3042694 w 3080859"/>
                <a:gd name="connsiteY26" fmla="*/ 1297675 h 1961091"/>
                <a:gd name="connsiteX27" fmla="*/ 3061943 w 3080859"/>
                <a:gd name="connsiteY27" fmla="*/ 1383143 h 1961091"/>
                <a:gd name="connsiteX28" fmla="*/ 3074708 w 3080859"/>
                <a:gd name="connsiteY28" fmla="*/ 1482887 h 1961091"/>
                <a:gd name="connsiteX29" fmla="*/ 3078806 w 3080859"/>
                <a:gd name="connsiteY29" fmla="*/ 1571612 h 1961091"/>
                <a:gd name="connsiteX30" fmla="*/ 3075127 w 3080859"/>
                <a:gd name="connsiteY30" fmla="*/ 1644445 h 1961091"/>
                <a:gd name="connsiteX31" fmla="*/ 3068617 w 3080859"/>
                <a:gd name="connsiteY31" fmla="*/ 1681138 h 1961091"/>
                <a:gd name="connsiteX32" fmla="*/ 3075890 w 3080859"/>
                <a:gd name="connsiteY32" fmla="*/ 1703950 h 1961091"/>
                <a:gd name="connsiteX33" fmla="*/ 3071834 w 3080859"/>
                <a:gd name="connsiteY33" fmla="*/ 1731215 h 1961091"/>
                <a:gd name="connsiteX34" fmla="*/ 3058425 w 3080859"/>
                <a:gd name="connsiteY34" fmla="*/ 1782797 h 1961091"/>
                <a:gd name="connsiteX35" fmla="*/ 3020767 w 3080859"/>
                <a:gd name="connsiteY35" fmla="*/ 1809216 h 1961091"/>
                <a:gd name="connsiteX36" fmla="*/ 2979522 w 3080859"/>
                <a:gd name="connsiteY36" fmla="*/ 1812367 h 1961091"/>
                <a:gd name="connsiteX37" fmla="*/ 2951762 w 3080859"/>
                <a:gd name="connsiteY37" fmla="*/ 1816525 h 1961091"/>
                <a:gd name="connsiteX38" fmla="*/ 2943717 w 3080859"/>
                <a:gd name="connsiteY38" fmla="*/ 1819233 h 1961091"/>
                <a:gd name="connsiteX39" fmla="*/ 2930516 w 3080859"/>
                <a:gd name="connsiteY39" fmla="*/ 1817489 h 1961091"/>
                <a:gd name="connsiteX40" fmla="*/ 2900011 w 3080859"/>
                <a:gd name="connsiteY40" fmla="*/ 1820099 h 1961091"/>
                <a:gd name="connsiteX41" fmla="*/ 2830720 w 3080859"/>
                <a:gd name="connsiteY41" fmla="*/ 1834928 h 1961091"/>
                <a:gd name="connsiteX42" fmla="*/ 2693404 w 3080859"/>
                <a:gd name="connsiteY42" fmla="*/ 1841253 h 1961091"/>
                <a:gd name="connsiteX43" fmla="*/ 2421049 w 3080859"/>
                <a:gd name="connsiteY43" fmla="*/ 1839724 h 1961091"/>
                <a:gd name="connsiteX44" fmla="*/ 2391334 w 3080859"/>
                <a:gd name="connsiteY44" fmla="*/ 1839331 h 1961091"/>
                <a:gd name="connsiteX45" fmla="*/ 2370734 w 3080859"/>
                <a:gd name="connsiteY45" fmla="*/ 1827952 h 1961091"/>
                <a:gd name="connsiteX46" fmla="*/ 2328694 w 3080859"/>
                <a:gd name="connsiteY46" fmla="*/ 1830697 h 1961091"/>
                <a:gd name="connsiteX47" fmla="*/ 2204497 w 3080859"/>
                <a:gd name="connsiteY47" fmla="*/ 1848476 h 1961091"/>
                <a:gd name="connsiteX48" fmla="*/ 1964574 w 3080859"/>
                <a:gd name="connsiteY48" fmla="*/ 1927844 h 1961091"/>
                <a:gd name="connsiteX49" fmla="*/ 1852043 w 3080859"/>
                <a:gd name="connsiteY49" fmla="*/ 1961076 h 1961091"/>
                <a:gd name="connsiteX50" fmla="*/ 1825812 w 3080859"/>
                <a:gd name="connsiteY50" fmla="*/ 1888865 h 1961091"/>
                <a:gd name="connsiteX51" fmla="*/ 1732096 w 3080859"/>
                <a:gd name="connsiteY51" fmla="*/ 1909101 h 1961091"/>
                <a:gd name="connsiteX52" fmla="*/ 1742613 w 3080859"/>
                <a:gd name="connsiteY52" fmla="*/ 1824987 h 1961091"/>
                <a:gd name="connsiteX53" fmla="*/ 1564465 w 3080859"/>
                <a:gd name="connsiteY53" fmla="*/ 1841547 h 1961091"/>
                <a:gd name="connsiteX54" fmla="*/ 1531943 w 3080859"/>
                <a:gd name="connsiteY54" fmla="*/ 1827622 h 1961091"/>
                <a:gd name="connsiteX55" fmla="*/ 1494116 w 3080859"/>
                <a:gd name="connsiteY55" fmla="*/ 1830463 h 1961091"/>
                <a:gd name="connsiteX56" fmla="*/ 1409757 w 3080859"/>
                <a:gd name="connsiteY56" fmla="*/ 1830000 h 1961091"/>
                <a:gd name="connsiteX57" fmla="*/ 1220271 w 3080859"/>
                <a:gd name="connsiteY57" fmla="*/ 1843743 h 1961091"/>
                <a:gd name="connsiteX58" fmla="*/ 1027542 w 3080859"/>
                <a:gd name="connsiteY58" fmla="*/ 1849080 h 1961091"/>
                <a:gd name="connsiteX59" fmla="*/ 929150 w 3080859"/>
                <a:gd name="connsiteY59" fmla="*/ 1846864 h 1961091"/>
                <a:gd name="connsiteX60" fmla="*/ 879879 w 3080859"/>
                <a:gd name="connsiteY60" fmla="*/ 1843839 h 1961091"/>
                <a:gd name="connsiteX61" fmla="*/ 851637 w 3080859"/>
                <a:gd name="connsiteY61" fmla="*/ 1848625 h 1961091"/>
                <a:gd name="connsiteX62" fmla="*/ 844384 w 3080859"/>
                <a:gd name="connsiteY62" fmla="*/ 1853582 h 1961091"/>
                <a:gd name="connsiteX63" fmla="*/ 826272 w 3080859"/>
                <a:gd name="connsiteY63" fmla="*/ 1855088 h 1961091"/>
                <a:gd name="connsiteX64" fmla="*/ 776740 w 3080859"/>
                <a:gd name="connsiteY64" fmla="*/ 1862063 h 1961091"/>
                <a:gd name="connsiteX65" fmla="*/ 765660 w 3080859"/>
                <a:gd name="connsiteY65" fmla="*/ 1859173 h 1961091"/>
                <a:gd name="connsiteX66" fmla="*/ 763638 w 3080859"/>
                <a:gd name="connsiteY66" fmla="*/ 1854840 h 1961091"/>
                <a:gd name="connsiteX67" fmla="*/ 752310 w 3080859"/>
                <a:gd name="connsiteY67" fmla="*/ 1860581 h 1961091"/>
                <a:gd name="connsiteX68" fmla="*/ 741242 w 3080859"/>
                <a:gd name="connsiteY68" fmla="*/ 1867500 h 1961091"/>
                <a:gd name="connsiteX69" fmla="*/ 696332 w 3080859"/>
                <a:gd name="connsiteY69" fmla="*/ 1862787 h 1961091"/>
                <a:gd name="connsiteX70" fmla="*/ 673301 w 3080859"/>
                <a:gd name="connsiteY70" fmla="*/ 1865072 h 1961091"/>
                <a:gd name="connsiteX71" fmla="*/ 643828 w 3080859"/>
                <a:gd name="connsiteY71" fmla="*/ 1870971 h 1961091"/>
                <a:gd name="connsiteX72" fmla="*/ 607223 w 3080859"/>
                <a:gd name="connsiteY72" fmla="*/ 1870168 h 1961091"/>
                <a:gd name="connsiteX73" fmla="*/ 584807 w 3080859"/>
                <a:gd name="connsiteY73" fmla="*/ 1876084 h 1961091"/>
                <a:gd name="connsiteX74" fmla="*/ 567260 w 3080859"/>
                <a:gd name="connsiteY74" fmla="*/ 1860323 h 1961091"/>
                <a:gd name="connsiteX75" fmla="*/ 547549 w 3080859"/>
                <a:gd name="connsiteY75" fmla="*/ 1846692 h 1961091"/>
                <a:gd name="connsiteX76" fmla="*/ 517527 w 3080859"/>
                <a:gd name="connsiteY76" fmla="*/ 1848694 h 1961091"/>
                <a:gd name="connsiteX77" fmla="*/ 482831 w 3080859"/>
                <a:gd name="connsiteY77" fmla="*/ 1852925 h 1961091"/>
                <a:gd name="connsiteX78" fmla="*/ 452284 w 3080859"/>
                <a:gd name="connsiteY78" fmla="*/ 1872424 h 1961091"/>
                <a:gd name="connsiteX79" fmla="*/ 274820 w 3080859"/>
                <a:gd name="connsiteY79" fmla="*/ 1887346 h 1961091"/>
                <a:gd name="connsiteX80" fmla="*/ 224717 w 3080859"/>
                <a:gd name="connsiteY80" fmla="*/ 1861116 h 1961091"/>
                <a:gd name="connsiteX81" fmla="*/ 210826 w 3080859"/>
                <a:gd name="connsiteY81" fmla="*/ 1787916 h 1961091"/>
                <a:gd name="connsiteX82" fmla="*/ 181048 w 3080859"/>
                <a:gd name="connsiteY82" fmla="*/ 1704363 h 1961091"/>
                <a:gd name="connsiteX83" fmla="*/ 140794 w 3080859"/>
                <a:gd name="connsiteY83" fmla="*/ 1625503 h 1961091"/>
                <a:gd name="connsiteX84" fmla="*/ 34789 w 3080859"/>
                <a:gd name="connsiteY84" fmla="*/ 1477787 h 1961091"/>
                <a:gd name="connsiteX85" fmla="*/ 20 w 3080859"/>
                <a:gd name="connsiteY85" fmla="*/ 1416927 h 1961091"/>
                <a:gd name="connsiteX86" fmla="*/ 21185 w 3080859"/>
                <a:gd name="connsiteY86" fmla="*/ 1356612 h 1961091"/>
                <a:gd name="connsiteX87" fmla="*/ 70743 w 3080859"/>
                <a:gd name="connsiteY87" fmla="*/ 1327925 h 1961091"/>
                <a:gd name="connsiteX88" fmla="*/ 100355 w 3080859"/>
                <a:gd name="connsiteY88" fmla="*/ 1347457 h 1961091"/>
                <a:gd name="connsiteX89" fmla="*/ 133489 w 3080859"/>
                <a:gd name="connsiteY89" fmla="*/ 1365609 h 1961091"/>
                <a:gd name="connsiteX90" fmla="*/ 209934 w 3080859"/>
                <a:gd name="connsiteY90" fmla="*/ 1405216 h 1961091"/>
                <a:gd name="connsiteX91" fmla="*/ 279272 w 3080859"/>
                <a:gd name="connsiteY91" fmla="*/ 1465564 h 1961091"/>
                <a:gd name="connsiteX92" fmla="*/ 386143 w 3080859"/>
                <a:gd name="connsiteY92" fmla="*/ 1606113 h 1961091"/>
                <a:gd name="connsiteX93" fmla="*/ 407750 w 3080859"/>
                <a:gd name="connsiteY93" fmla="*/ 1670662 h 1961091"/>
                <a:gd name="connsiteX94" fmla="*/ 450051 w 3080859"/>
                <a:gd name="connsiteY94" fmla="*/ 1683378 h 1961091"/>
                <a:gd name="connsiteX95" fmla="*/ 520116 w 3080859"/>
                <a:gd name="connsiteY95" fmla="*/ 1675051 h 1961091"/>
                <a:gd name="connsiteX96" fmla="*/ 546667 w 3080859"/>
                <a:gd name="connsiteY96" fmla="*/ 1665536 h 1961091"/>
                <a:gd name="connsiteX97" fmla="*/ 545283 w 3080859"/>
                <a:gd name="connsiteY97" fmla="*/ 1634923 h 1961091"/>
                <a:gd name="connsiteX98" fmla="*/ 547110 w 3080859"/>
                <a:gd name="connsiteY98" fmla="*/ 1621117 h 1961091"/>
                <a:gd name="connsiteX99" fmla="*/ 545921 w 3080859"/>
                <a:gd name="connsiteY99" fmla="*/ 1604696 h 1961091"/>
                <a:gd name="connsiteX100" fmla="*/ 560975 w 3080859"/>
                <a:gd name="connsiteY100" fmla="*/ 1574519 h 1961091"/>
                <a:gd name="connsiteX101" fmla="*/ 625061 w 3080859"/>
                <a:gd name="connsiteY101" fmla="*/ 1545101 h 1961091"/>
                <a:gd name="connsiteX102" fmla="*/ 713265 w 3080859"/>
                <a:gd name="connsiteY102" fmla="*/ 1522394 h 1961091"/>
                <a:gd name="connsiteX103" fmla="*/ 812575 w 3080859"/>
                <a:gd name="connsiteY103" fmla="*/ 1499143 h 1961091"/>
                <a:gd name="connsiteX104" fmla="*/ 910611 w 3080859"/>
                <a:gd name="connsiteY104" fmla="*/ 1478474 h 1961091"/>
                <a:gd name="connsiteX105" fmla="*/ 969602 w 3080859"/>
                <a:gd name="connsiteY105" fmla="*/ 1470260 h 1961091"/>
                <a:gd name="connsiteX106" fmla="*/ 986142 w 3080859"/>
                <a:gd name="connsiteY106" fmla="*/ 1426020 h 1961091"/>
                <a:gd name="connsiteX107" fmla="*/ 993963 w 3080859"/>
                <a:gd name="connsiteY107" fmla="*/ 1337602 h 1961091"/>
                <a:gd name="connsiteX108" fmla="*/ 1044604 w 3080859"/>
                <a:gd name="connsiteY108" fmla="*/ 1156938 h 1961091"/>
                <a:gd name="connsiteX109" fmla="*/ 1126186 w 3080859"/>
                <a:gd name="connsiteY109" fmla="*/ 999891 h 1961091"/>
                <a:gd name="connsiteX110" fmla="*/ 1258900 w 3080859"/>
                <a:gd name="connsiteY110" fmla="*/ 881339 h 1961091"/>
                <a:gd name="connsiteX111" fmla="*/ 1417661 w 3080859"/>
                <a:gd name="connsiteY111" fmla="*/ 790681 h 1961091"/>
                <a:gd name="connsiteX112" fmla="*/ 1385908 w 3080859"/>
                <a:gd name="connsiteY112" fmla="*/ 760904 h 1961091"/>
                <a:gd name="connsiteX113" fmla="*/ 1381935 w 3080859"/>
                <a:gd name="connsiteY113" fmla="*/ 711101 h 1961091"/>
                <a:gd name="connsiteX114" fmla="*/ 1389425 w 3080859"/>
                <a:gd name="connsiteY114" fmla="*/ 659013 h 1961091"/>
                <a:gd name="connsiteX115" fmla="*/ 1404796 w 3080859"/>
                <a:gd name="connsiteY115" fmla="*/ 620761 h 1961091"/>
                <a:gd name="connsiteX116" fmla="*/ 1348752 w 3080859"/>
                <a:gd name="connsiteY116" fmla="*/ 583212 h 1961091"/>
                <a:gd name="connsiteX117" fmla="*/ 1284001 w 3080859"/>
                <a:gd name="connsiteY117" fmla="*/ 546119 h 1961091"/>
                <a:gd name="connsiteX118" fmla="*/ 1234116 w 3080859"/>
                <a:gd name="connsiteY118" fmla="*/ 494886 h 1961091"/>
                <a:gd name="connsiteX119" fmla="*/ 1225830 w 3080859"/>
                <a:gd name="connsiteY119" fmla="*/ 476143 h 1961091"/>
                <a:gd name="connsiteX120" fmla="*/ 1217854 w 3080859"/>
                <a:gd name="connsiteY120" fmla="*/ 465878 h 1961091"/>
                <a:gd name="connsiteX121" fmla="*/ 1179145 w 3080859"/>
                <a:gd name="connsiteY121" fmla="*/ 481787 h 1961091"/>
                <a:gd name="connsiteX122" fmla="*/ 1014196 w 3080859"/>
                <a:gd name="connsiteY122" fmla="*/ 541534 h 1961091"/>
                <a:gd name="connsiteX123" fmla="*/ 960823 w 3080859"/>
                <a:gd name="connsiteY123" fmla="*/ 511446 h 1961091"/>
                <a:gd name="connsiteX124" fmla="*/ 990102 w 3080859"/>
                <a:gd name="connsiteY124" fmla="*/ 429954 h 1961091"/>
                <a:gd name="connsiteX125" fmla="*/ 859920 w 3080859"/>
                <a:gd name="connsiteY125" fmla="*/ 421215 h 1961091"/>
                <a:gd name="connsiteX126" fmla="*/ 871090 w 3080859"/>
                <a:gd name="connsiteY126" fmla="*/ 347626 h 1961091"/>
                <a:gd name="connsiteX127" fmla="*/ 949220 w 3080859"/>
                <a:gd name="connsiteY127" fmla="*/ 292843 h 1961091"/>
                <a:gd name="connsiteX128" fmla="*/ 848476 w 3080859"/>
                <a:gd name="connsiteY128" fmla="*/ 250238 h 1961091"/>
                <a:gd name="connsiteX129" fmla="*/ 846019 w 3080859"/>
                <a:gd name="connsiteY129" fmla="*/ 173766 h 1961091"/>
                <a:gd name="connsiteX130" fmla="*/ 944818 w 3080859"/>
                <a:gd name="connsiteY130" fmla="*/ 124891 h 1961091"/>
                <a:gd name="connsiteX131" fmla="*/ 1067023 w 3080859"/>
                <a:gd name="connsiteY131" fmla="*/ 114815 h 1961091"/>
                <a:gd name="connsiteX132" fmla="*/ 1267270 w 3080859"/>
                <a:gd name="connsiteY132" fmla="*/ 185441 h 1961091"/>
                <a:gd name="connsiteX133" fmla="*/ 1360378 w 3080859"/>
                <a:gd name="connsiteY133" fmla="*/ 257913 h 1961091"/>
                <a:gd name="connsiteX134" fmla="*/ 1442672 w 3080859"/>
                <a:gd name="connsiteY134" fmla="*/ 331486 h 1961091"/>
                <a:gd name="connsiteX135" fmla="*/ 1515832 w 3080859"/>
                <a:gd name="connsiteY135" fmla="*/ 409239 h 1961091"/>
                <a:gd name="connsiteX136" fmla="*/ 1593612 w 3080859"/>
                <a:gd name="connsiteY136" fmla="*/ 464930 h 1961091"/>
                <a:gd name="connsiteX137" fmla="*/ 1684134 w 3080859"/>
                <a:gd name="connsiteY137" fmla="*/ 498265 h 1961091"/>
                <a:gd name="connsiteX138" fmla="*/ 1783316 w 3080859"/>
                <a:gd name="connsiteY138" fmla="*/ 541918 h 1961091"/>
                <a:gd name="connsiteX139" fmla="*/ 2216413 w 3080859"/>
                <a:gd name="connsiteY139" fmla="*/ 704142 h 1961091"/>
                <a:gd name="connsiteX140" fmla="*/ 2442477 w 3080859"/>
                <a:gd name="connsiteY140" fmla="*/ 766221 h 1961091"/>
                <a:gd name="connsiteX141" fmla="*/ 2555811 w 3080859"/>
                <a:gd name="connsiteY141" fmla="*/ 779267 h 1961091"/>
                <a:gd name="connsiteX142" fmla="*/ 2582603 w 3080859"/>
                <a:gd name="connsiteY142" fmla="*/ 779894 h 1961091"/>
                <a:gd name="connsiteX143" fmla="*/ 2600085 w 3080859"/>
                <a:gd name="connsiteY143" fmla="*/ 779373 h 1961091"/>
                <a:gd name="connsiteX144" fmla="*/ 2616770 w 3080859"/>
                <a:gd name="connsiteY144" fmla="*/ 750622 h 1961091"/>
                <a:gd name="connsiteX145" fmla="*/ 2548307 w 3080859"/>
                <a:gd name="connsiteY145" fmla="*/ 703667 h 1961091"/>
                <a:gd name="connsiteX146" fmla="*/ 2532487 w 3080859"/>
                <a:gd name="connsiteY146" fmla="*/ 644858 h 1961091"/>
                <a:gd name="connsiteX147" fmla="*/ 2528917 w 3080859"/>
                <a:gd name="connsiteY147" fmla="*/ 613307 h 1961091"/>
                <a:gd name="connsiteX148" fmla="*/ 2525482 w 3080859"/>
                <a:gd name="connsiteY148" fmla="*/ 595541 h 1961091"/>
                <a:gd name="connsiteX149" fmla="*/ 2500863 w 3080859"/>
                <a:gd name="connsiteY149" fmla="*/ 585993 h 1961091"/>
                <a:gd name="connsiteX150" fmla="*/ 2487104 w 3080859"/>
                <a:gd name="connsiteY150" fmla="*/ 549365 h 1961091"/>
                <a:gd name="connsiteX151" fmla="*/ 2501854 w 3080859"/>
                <a:gd name="connsiteY151" fmla="*/ 506727 h 1961091"/>
                <a:gd name="connsiteX152" fmla="*/ 2519329 w 3080859"/>
                <a:gd name="connsiteY152" fmla="*/ 495335 h 1961091"/>
                <a:gd name="connsiteX153" fmla="*/ 2535166 w 3080859"/>
                <a:gd name="connsiteY153" fmla="*/ 494335 h 1961091"/>
                <a:gd name="connsiteX154" fmla="*/ 2559431 w 3080859"/>
                <a:gd name="connsiteY154" fmla="*/ 422609 h 1961091"/>
                <a:gd name="connsiteX155" fmla="*/ 2584568 w 3080859"/>
                <a:gd name="connsiteY155" fmla="*/ 310688 h 1961091"/>
                <a:gd name="connsiteX156" fmla="*/ 2675520 w 3080859"/>
                <a:gd name="connsiteY156" fmla="*/ 117173 h 1961091"/>
                <a:gd name="connsiteX157" fmla="*/ 2806798 w 3080859"/>
                <a:gd name="connsiteY157" fmla="*/ 0 h 1961091"/>
                <a:gd name="connsiteX158" fmla="*/ 2808915 w 3080859"/>
                <a:gd name="connsiteY158" fmla="*/ 0 h 1961091"/>
                <a:gd name="connsiteX159" fmla="*/ 2214494 w 3080859"/>
                <a:gd name="connsiteY159" fmla="*/ 1612804 h 1961091"/>
                <a:gd name="connsiteX160" fmla="*/ 2133114 w 3080859"/>
                <a:gd name="connsiteY160" fmla="*/ 1635811 h 1961091"/>
                <a:gd name="connsiteX161" fmla="*/ 2056801 w 3080859"/>
                <a:gd name="connsiteY161" fmla="*/ 1653636 h 1961091"/>
                <a:gd name="connsiteX162" fmla="*/ 1902631 w 3080859"/>
                <a:gd name="connsiteY162" fmla="*/ 1686102 h 1961091"/>
                <a:gd name="connsiteX163" fmla="*/ 1868510 w 3080859"/>
                <a:gd name="connsiteY163" fmla="*/ 1703970 h 1961091"/>
                <a:gd name="connsiteX164" fmla="*/ 1841101 w 3080859"/>
                <a:gd name="connsiteY164" fmla="*/ 1703547 h 1961091"/>
                <a:gd name="connsiteX165" fmla="*/ 1777103 w 3080859"/>
                <a:gd name="connsiteY165" fmla="*/ 1714615 h 1961091"/>
                <a:gd name="connsiteX166" fmla="*/ 1645000 w 3080859"/>
                <a:gd name="connsiteY166" fmla="*/ 1770280 h 1961091"/>
                <a:gd name="connsiteX167" fmla="*/ 1616493 w 3080859"/>
                <a:gd name="connsiteY167" fmla="*/ 1789092 h 1961091"/>
                <a:gd name="connsiteX168" fmla="*/ 1655658 w 3080859"/>
                <a:gd name="connsiteY168" fmla="*/ 1781545 h 1961091"/>
                <a:gd name="connsiteX169" fmla="*/ 1734392 w 3080859"/>
                <a:gd name="connsiteY169" fmla="*/ 1763955 h 1961091"/>
                <a:gd name="connsiteX170" fmla="*/ 1799354 w 3080859"/>
                <a:gd name="connsiteY170" fmla="*/ 1752072 h 1961091"/>
                <a:gd name="connsiteX171" fmla="*/ 1876315 w 3080859"/>
                <a:gd name="connsiteY171" fmla="*/ 1768034 h 1961091"/>
                <a:gd name="connsiteX172" fmla="*/ 1802954 w 3080859"/>
                <a:gd name="connsiteY172" fmla="*/ 1843839 h 1961091"/>
                <a:gd name="connsiteX173" fmla="*/ 1857261 w 3080859"/>
                <a:gd name="connsiteY173" fmla="*/ 1829495 h 1961091"/>
                <a:gd name="connsiteX174" fmla="*/ 1914263 w 3080859"/>
                <a:gd name="connsiteY174" fmla="*/ 1807221 h 1961091"/>
                <a:gd name="connsiteX175" fmla="*/ 1925466 w 3080859"/>
                <a:gd name="connsiteY175" fmla="*/ 1853585 h 1961091"/>
                <a:gd name="connsiteX176" fmla="*/ 1858027 w 3080859"/>
                <a:gd name="connsiteY176" fmla="*/ 1906737 h 1961091"/>
                <a:gd name="connsiteX177" fmla="*/ 1907348 w 3080859"/>
                <a:gd name="connsiteY177" fmla="*/ 1896746 h 1961091"/>
                <a:gd name="connsiteX178" fmla="*/ 1962857 w 3080859"/>
                <a:gd name="connsiteY178" fmla="*/ 1876880 h 1961091"/>
                <a:gd name="connsiteX179" fmla="*/ 2085941 w 3080859"/>
                <a:gd name="connsiteY179" fmla="*/ 1828679 h 1961091"/>
                <a:gd name="connsiteX180" fmla="*/ 2352470 w 3080859"/>
                <a:gd name="connsiteY180" fmla="*/ 1787256 h 1961091"/>
                <a:gd name="connsiteX181" fmla="*/ 2328525 w 3080859"/>
                <a:gd name="connsiteY181" fmla="*/ 1694105 h 1961091"/>
                <a:gd name="connsiteX182" fmla="*/ 2320298 w 3080859"/>
                <a:gd name="connsiteY182" fmla="*/ 1653772 h 1961091"/>
                <a:gd name="connsiteX183" fmla="*/ 2313577 w 3080859"/>
                <a:gd name="connsiteY183" fmla="*/ 1614439 h 1961091"/>
                <a:gd name="connsiteX184" fmla="*/ 2273954 w 3080859"/>
                <a:gd name="connsiteY184" fmla="*/ 1617854 h 1961091"/>
                <a:gd name="connsiteX185" fmla="*/ 2244883 w 3080859"/>
                <a:gd name="connsiteY185" fmla="*/ 1610178 h 1961091"/>
                <a:gd name="connsiteX186" fmla="*/ 2214494 w 3080859"/>
                <a:gd name="connsiteY186" fmla="*/ 1612804 h 1961091"/>
                <a:gd name="connsiteX187" fmla="*/ 600254 w 3080859"/>
                <a:gd name="connsiteY187" fmla="*/ 1792494 h 1961091"/>
                <a:gd name="connsiteX188" fmla="*/ 617201 w 3080859"/>
                <a:gd name="connsiteY188" fmla="*/ 1827067 h 1961091"/>
                <a:gd name="connsiteX189" fmla="*/ 676465 w 3080859"/>
                <a:gd name="connsiteY189" fmla="*/ 1819048 h 1961091"/>
                <a:gd name="connsiteX190" fmla="*/ 637863 w 3080859"/>
                <a:gd name="connsiteY190" fmla="*/ 1808747 h 1961091"/>
                <a:gd name="connsiteX191" fmla="*/ 600254 w 3080859"/>
                <a:gd name="connsiteY191" fmla="*/ 1792494 h 1961091"/>
                <a:gd name="connsiteX192" fmla="*/ 922425 w 3080859"/>
                <a:gd name="connsiteY192" fmla="*/ 1522110 h 1961091"/>
                <a:gd name="connsiteX193" fmla="*/ 901053 w 3080859"/>
                <a:gd name="connsiteY193" fmla="*/ 1530599 h 1961091"/>
                <a:gd name="connsiteX194" fmla="*/ 870948 w 3080859"/>
                <a:gd name="connsiteY194" fmla="*/ 1539490 h 1961091"/>
                <a:gd name="connsiteX195" fmla="*/ 787435 w 3080859"/>
                <a:gd name="connsiteY195" fmla="*/ 1581434 h 1961091"/>
                <a:gd name="connsiteX196" fmla="*/ 751418 w 3080859"/>
                <a:gd name="connsiteY196" fmla="*/ 1639461 h 1961091"/>
                <a:gd name="connsiteX197" fmla="*/ 701649 w 3080859"/>
                <a:gd name="connsiteY197" fmla="*/ 1597202 h 1961091"/>
                <a:gd name="connsiteX198" fmla="*/ 643504 w 3080859"/>
                <a:gd name="connsiteY198" fmla="*/ 1598516 h 1961091"/>
                <a:gd name="connsiteX199" fmla="*/ 601073 w 3080859"/>
                <a:gd name="connsiteY199" fmla="*/ 1632059 h 1961091"/>
                <a:gd name="connsiteX200" fmla="*/ 605202 w 3080859"/>
                <a:gd name="connsiteY200" fmla="*/ 1678516 h 1961091"/>
                <a:gd name="connsiteX201" fmla="*/ 603293 w 3080859"/>
                <a:gd name="connsiteY201" fmla="*/ 1740291 h 1961091"/>
                <a:gd name="connsiteX202" fmla="*/ 647788 w 3080859"/>
                <a:gd name="connsiteY202" fmla="*/ 1683203 h 1961091"/>
                <a:gd name="connsiteX203" fmla="*/ 687688 w 3080859"/>
                <a:gd name="connsiteY203" fmla="*/ 1729223 h 1961091"/>
                <a:gd name="connsiteX204" fmla="*/ 704126 w 3080859"/>
                <a:gd name="connsiteY204" fmla="*/ 1787570 h 1961091"/>
                <a:gd name="connsiteX205" fmla="*/ 704839 w 3080859"/>
                <a:gd name="connsiteY205" fmla="*/ 1815762 h 1961091"/>
                <a:gd name="connsiteX206" fmla="*/ 728028 w 3080859"/>
                <a:gd name="connsiteY206" fmla="*/ 1816509 h 1961091"/>
                <a:gd name="connsiteX207" fmla="*/ 815842 w 3080859"/>
                <a:gd name="connsiteY207" fmla="*/ 1807122 h 1961091"/>
                <a:gd name="connsiteX208" fmla="*/ 833564 w 3080859"/>
                <a:gd name="connsiteY208" fmla="*/ 1786272 h 1961091"/>
                <a:gd name="connsiteX209" fmla="*/ 833644 w 3080859"/>
                <a:gd name="connsiteY209" fmla="*/ 1748574 h 1961091"/>
                <a:gd name="connsiteX210" fmla="*/ 935461 w 3080859"/>
                <a:gd name="connsiteY210" fmla="*/ 1629242 h 1961091"/>
                <a:gd name="connsiteX211" fmla="*/ 1048974 w 3080859"/>
                <a:gd name="connsiteY211" fmla="*/ 1633377 h 1961091"/>
                <a:gd name="connsiteX212" fmla="*/ 1091764 w 3080859"/>
                <a:gd name="connsiteY212" fmla="*/ 1641690 h 1961091"/>
                <a:gd name="connsiteX213" fmla="*/ 1100903 w 3080859"/>
                <a:gd name="connsiteY213" fmla="*/ 1630926 h 1961091"/>
                <a:gd name="connsiteX214" fmla="*/ 1110742 w 3080859"/>
                <a:gd name="connsiteY214" fmla="*/ 1613577 h 1961091"/>
                <a:gd name="connsiteX215" fmla="*/ 1123897 w 3080859"/>
                <a:gd name="connsiteY215" fmla="*/ 1607074 h 1961091"/>
                <a:gd name="connsiteX216" fmla="*/ 1127589 w 3080859"/>
                <a:gd name="connsiteY216" fmla="*/ 1594665 h 1961091"/>
                <a:gd name="connsiteX217" fmla="*/ 1144070 w 3080859"/>
                <a:gd name="connsiteY217" fmla="*/ 1574066 h 1961091"/>
                <a:gd name="connsiteX218" fmla="*/ 1182326 w 3080859"/>
                <a:gd name="connsiteY218" fmla="*/ 1601083 h 1961091"/>
                <a:gd name="connsiteX219" fmla="*/ 1204937 w 3080859"/>
                <a:gd name="connsiteY219" fmla="*/ 1647638 h 1961091"/>
                <a:gd name="connsiteX220" fmla="*/ 1239510 w 3080859"/>
                <a:gd name="connsiteY220" fmla="*/ 1621632 h 1961091"/>
                <a:gd name="connsiteX221" fmla="*/ 1236025 w 3080859"/>
                <a:gd name="connsiteY221" fmla="*/ 1572441 h 1961091"/>
                <a:gd name="connsiteX222" fmla="*/ 1234361 w 3080859"/>
                <a:gd name="connsiteY222" fmla="*/ 1560082 h 1961091"/>
                <a:gd name="connsiteX223" fmla="*/ 1213600 w 3080859"/>
                <a:gd name="connsiteY223" fmla="*/ 1558609 h 1961091"/>
                <a:gd name="connsiteX224" fmla="*/ 1172137 w 3080859"/>
                <a:gd name="connsiteY224" fmla="*/ 1557883 h 1961091"/>
                <a:gd name="connsiteX225" fmla="*/ 1011038 w 3080859"/>
                <a:gd name="connsiteY225" fmla="*/ 1546739 h 1961091"/>
                <a:gd name="connsiteX226" fmla="*/ 1018502 w 3080859"/>
                <a:gd name="connsiteY226" fmla="*/ 1593866 h 1961091"/>
                <a:gd name="connsiteX227" fmla="*/ 977155 w 3080859"/>
                <a:gd name="connsiteY227" fmla="*/ 1600888 h 1961091"/>
                <a:gd name="connsiteX228" fmla="*/ 911417 w 3080859"/>
                <a:gd name="connsiteY228" fmla="*/ 1608398 h 1961091"/>
                <a:gd name="connsiteX229" fmla="*/ 923611 w 3080859"/>
                <a:gd name="connsiteY229" fmla="*/ 1543671 h 1961091"/>
                <a:gd name="connsiteX230" fmla="*/ 929662 w 3080859"/>
                <a:gd name="connsiteY230" fmla="*/ 1523296 h 1961091"/>
                <a:gd name="connsiteX231" fmla="*/ 922425 w 3080859"/>
                <a:gd name="connsiteY231" fmla="*/ 1522110 h 1961091"/>
                <a:gd name="connsiteX232" fmla="*/ 518346 w 3080859"/>
                <a:gd name="connsiteY232" fmla="*/ 1718489 h 1961091"/>
                <a:gd name="connsiteX233" fmla="*/ 480820 w 3080859"/>
                <a:gd name="connsiteY233" fmla="*/ 1728701 h 1961091"/>
                <a:gd name="connsiteX234" fmla="*/ 435731 w 3080859"/>
                <a:gd name="connsiteY234" fmla="*/ 1745129 h 1961091"/>
                <a:gd name="connsiteX235" fmla="*/ 437428 w 3080859"/>
                <a:gd name="connsiteY235" fmla="*/ 1789951 h 1961091"/>
                <a:gd name="connsiteX236" fmla="*/ 468702 w 3080859"/>
                <a:gd name="connsiteY236" fmla="*/ 1808839 h 1961091"/>
                <a:gd name="connsiteX237" fmla="*/ 518306 w 3080859"/>
                <a:gd name="connsiteY237" fmla="*/ 1805177 h 1961091"/>
                <a:gd name="connsiteX238" fmla="*/ 538146 w 3080859"/>
                <a:gd name="connsiteY238" fmla="*/ 1802667 h 1961091"/>
                <a:gd name="connsiteX239" fmla="*/ 553312 w 3080859"/>
                <a:gd name="connsiteY239" fmla="*/ 1803304 h 1961091"/>
                <a:gd name="connsiteX240" fmla="*/ 554488 w 3080859"/>
                <a:gd name="connsiteY240" fmla="*/ 1773051 h 1961091"/>
                <a:gd name="connsiteX241" fmla="*/ 550554 w 3080859"/>
                <a:gd name="connsiteY241" fmla="*/ 1735142 h 1961091"/>
                <a:gd name="connsiteX242" fmla="*/ 542829 w 3080859"/>
                <a:gd name="connsiteY242" fmla="*/ 1711669 h 1961091"/>
                <a:gd name="connsiteX243" fmla="*/ 518346 w 3080859"/>
                <a:gd name="connsiteY243" fmla="*/ 1718489 h 1961091"/>
                <a:gd name="connsiteX244" fmla="*/ 1518755 w 3080859"/>
                <a:gd name="connsiteY244" fmla="*/ 1467357 h 1961091"/>
                <a:gd name="connsiteX245" fmla="*/ 1490889 w 3080859"/>
                <a:gd name="connsiteY245" fmla="*/ 1469963 h 1961091"/>
                <a:gd name="connsiteX246" fmla="*/ 1472807 w 3080859"/>
                <a:gd name="connsiteY246" fmla="*/ 1471083 h 1961091"/>
                <a:gd name="connsiteX247" fmla="*/ 1464728 w 3080859"/>
                <a:gd name="connsiteY247" fmla="*/ 1502059 h 1961091"/>
                <a:gd name="connsiteX248" fmla="*/ 1467413 w 3080859"/>
                <a:gd name="connsiteY248" fmla="*/ 1537290 h 1961091"/>
                <a:gd name="connsiteX249" fmla="*/ 1466086 w 3080859"/>
                <a:gd name="connsiteY249" fmla="*/ 1576309 h 1961091"/>
                <a:gd name="connsiteX250" fmla="*/ 1445249 w 3080859"/>
                <a:gd name="connsiteY250" fmla="*/ 1548661 h 1961091"/>
                <a:gd name="connsiteX251" fmla="*/ 1439449 w 3080859"/>
                <a:gd name="connsiteY251" fmla="*/ 1577567 h 1961091"/>
                <a:gd name="connsiteX252" fmla="*/ 1458655 w 3080859"/>
                <a:gd name="connsiteY252" fmla="*/ 1700284 h 1961091"/>
                <a:gd name="connsiteX253" fmla="*/ 1466617 w 3080859"/>
                <a:gd name="connsiteY253" fmla="*/ 1758677 h 1961091"/>
                <a:gd name="connsiteX254" fmla="*/ 1482913 w 3080859"/>
                <a:gd name="connsiteY254" fmla="*/ 1786367 h 1961091"/>
                <a:gd name="connsiteX255" fmla="*/ 1525568 w 3080859"/>
                <a:gd name="connsiteY255" fmla="*/ 1784254 h 1961091"/>
                <a:gd name="connsiteX256" fmla="*/ 1555990 w 3080859"/>
                <a:gd name="connsiteY256" fmla="*/ 1770151 h 1961091"/>
                <a:gd name="connsiteX257" fmla="*/ 1494585 w 3080859"/>
                <a:gd name="connsiteY257" fmla="*/ 1747857 h 1961091"/>
                <a:gd name="connsiteX258" fmla="*/ 1522100 w 3080859"/>
                <a:gd name="connsiteY258" fmla="*/ 1685670 h 1961091"/>
                <a:gd name="connsiteX259" fmla="*/ 1572134 w 3080859"/>
                <a:gd name="connsiteY259" fmla="*/ 1655975 h 1961091"/>
                <a:gd name="connsiteX260" fmla="*/ 1583634 w 3080859"/>
                <a:gd name="connsiteY260" fmla="*/ 1689118 h 1961091"/>
                <a:gd name="connsiteX261" fmla="*/ 1602803 w 3080859"/>
                <a:gd name="connsiteY261" fmla="*/ 1739392 h 1961091"/>
                <a:gd name="connsiteX262" fmla="*/ 1794360 w 3080859"/>
                <a:gd name="connsiteY262" fmla="*/ 1661252 h 1961091"/>
                <a:gd name="connsiteX263" fmla="*/ 1743326 w 3080859"/>
                <a:gd name="connsiteY263" fmla="*/ 1575054 h 1961091"/>
                <a:gd name="connsiteX264" fmla="*/ 1702464 w 3080859"/>
                <a:gd name="connsiteY264" fmla="*/ 1468952 h 1961091"/>
                <a:gd name="connsiteX265" fmla="*/ 1631253 w 3080859"/>
                <a:gd name="connsiteY265" fmla="*/ 1448314 h 1961091"/>
                <a:gd name="connsiteX266" fmla="*/ 1518755 w 3080859"/>
                <a:gd name="connsiteY266" fmla="*/ 1467357 h 1961091"/>
                <a:gd name="connsiteX267" fmla="*/ 1154685 w 3080859"/>
                <a:gd name="connsiteY267" fmla="*/ 1703891 h 1961091"/>
                <a:gd name="connsiteX268" fmla="*/ 1120141 w 3080859"/>
                <a:gd name="connsiteY268" fmla="*/ 1741499 h 1961091"/>
                <a:gd name="connsiteX269" fmla="*/ 1154256 w 3080859"/>
                <a:gd name="connsiteY269" fmla="*/ 1744469 h 1961091"/>
                <a:gd name="connsiteX270" fmla="*/ 1215119 w 3080859"/>
                <a:gd name="connsiteY270" fmla="*/ 1735971 h 1961091"/>
                <a:gd name="connsiteX271" fmla="*/ 1300935 w 3080859"/>
                <a:gd name="connsiteY271" fmla="*/ 1749393 h 1961091"/>
                <a:gd name="connsiteX272" fmla="*/ 1341020 w 3080859"/>
                <a:gd name="connsiteY272" fmla="*/ 1706896 h 1961091"/>
                <a:gd name="connsiteX273" fmla="*/ 1306460 w 3080859"/>
                <a:gd name="connsiteY273" fmla="*/ 1710381 h 1961091"/>
                <a:gd name="connsiteX274" fmla="*/ 1234166 w 3080859"/>
                <a:gd name="connsiteY274" fmla="*/ 1705007 h 1961091"/>
                <a:gd name="connsiteX275" fmla="*/ 1154685 w 3080859"/>
                <a:gd name="connsiteY275" fmla="*/ 1703891 h 1961091"/>
                <a:gd name="connsiteX276" fmla="*/ 247236 w 3080859"/>
                <a:gd name="connsiteY276" fmla="*/ 1568517 h 1961091"/>
                <a:gd name="connsiteX277" fmla="*/ 266930 w 3080859"/>
                <a:gd name="connsiteY277" fmla="*/ 1581299 h 1961091"/>
                <a:gd name="connsiteX278" fmla="*/ 300420 w 3080859"/>
                <a:gd name="connsiteY278" fmla="*/ 1621012 h 1961091"/>
                <a:gd name="connsiteX279" fmla="*/ 271365 w 3080859"/>
                <a:gd name="connsiteY279" fmla="*/ 1677188 h 1961091"/>
                <a:gd name="connsiteX280" fmla="*/ 289527 w 3080859"/>
                <a:gd name="connsiteY280" fmla="*/ 1730475 h 1961091"/>
                <a:gd name="connsiteX281" fmla="*/ 332572 w 3080859"/>
                <a:gd name="connsiteY281" fmla="*/ 1732011 h 1961091"/>
                <a:gd name="connsiteX282" fmla="*/ 318314 w 3080859"/>
                <a:gd name="connsiteY282" fmla="*/ 1701457 h 1961091"/>
                <a:gd name="connsiteX283" fmla="*/ 300152 w 3080859"/>
                <a:gd name="connsiteY283" fmla="*/ 1673439 h 1961091"/>
                <a:gd name="connsiteX284" fmla="*/ 323268 w 3080859"/>
                <a:gd name="connsiteY284" fmla="*/ 1610770 h 1961091"/>
                <a:gd name="connsiteX285" fmla="*/ 291687 w 3080859"/>
                <a:gd name="connsiteY285" fmla="*/ 1558698 h 1961091"/>
                <a:gd name="connsiteX286" fmla="*/ 247236 w 3080859"/>
                <a:gd name="connsiteY286" fmla="*/ 1568517 h 1961091"/>
                <a:gd name="connsiteX287" fmla="*/ 1643863 w 3080859"/>
                <a:gd name="connsiteY287" fmla="*/ 1505967 h 1961091"/>
                <a:gd name="connsiteX288" fmla="*/ 1661357 w 3080859"/>
                <a:gd name="connsiteY288" fmla="*/ 1537088 h 1961091"/>
                <a:gd name="connsiteX289" fmla="*/ 1663048 w 3080859"/>
                <a:gd name="connsiteY289" fmla="*/ 1581190 h 1961091"/>
                <a:gd name="connsiteX290" fmla="*/ 1633680 w 3080859"/>
                <a:gd name="connsiteY290" fmla="*/ 1653524 h 1961091"/>
                <a:gd name="connsiteX291" fmla="*/ 1576648 w 3080859"/>
                <a:gd name="connsiteY291" fmla="*/ 1613376 h 1961091"/>
                <a:gd name="connsiteX292" fmla="*/ 1517123 w 3080859"/>
                <a:gd name="connsiteY292" fmla="*/ 1562979 h 1961091"/>
                <a:gd name="connsiteX293" fmla="*/ 1564768 w 3080859"/>
                <a:gd name="connsiteY293" fmla="*/ 1527507 h 1961091"/>
                <a:gd name="connsiteX294" fmla="*/ 1643863 w 3080859"/>
                <a:gd name="connsiteY294" fmla="*/ 1505967 h 1961091"/>
                <a:gd name="connsiteX295" fmla="*/ 1557721 w 3080859"/>
                <a:gd name="connsiteY295" fmla="*/ 811429 h 1961091"/>
                <a:gd name="connsiteX296" fmla="*/ 1475109 w 3080859"/>
                <a:gd name="connsiteY296" fmla="*/ 827613 h 1961091"/>
                <a:gd name="connsiteX297" fmla="*/ 1416521 w 3080859"/>
                <a:gd name="connsiteY297" fmla="*/ 853896 h 1961091"/>
                <a:gd name="connsiteX298" fmla="*/ 1406656 w 3080859"/>
                <a:gd name="connsiteY298" fmla="*/ 902133 h 1961091"/>
                <a:gd name="connsiteX299" fmla="*/ 1372723 w 3080859"/>
                <a:gd name="connsiteY299" fmla="*/ 907239 h 1961091"/>
                <a:gd name="connsiteX300" fmla="*/ 1326798 w 3080859"/>
                <a:gd name="connsiteY300" fmla="*/ 894685 h 1961091"/>
                <a:gd name="connsiteX301" fmla="*/ 1199150 w 3080859"/>
                <a:gd name="connsiteY301" fmla="*/ 1014004 h 1961091"/>
                <a:gd name="connsiteX302" fmla="*/ 1298877 w 3080859"/>
                <a:gd name="connsiteY302" fmla="*/ 1063218 h 1961091"/>
                <a:gd name="connsiteX303" fmla="*/ 1272914 w 3080859"/>
                <a:gd name="connsiteY303" fmla="*/ 1110230 h 1961091"/>
                <a:gd name="connsiteX304" fmla="*/ 1214815 w 3080859"/>
                <a:gd name="connsiteY304" fmla="*/ 1153443 h 1961091"/>
                <a:gd name="connsiteX305" fmla="*/ 1146788 w 3080859"/>
                <a:gd name="connsiteY305" fmla="*/ 1174393 h 1961091"/>
                <a:gd name="connsiteX306" fmla="*/ 1147330 w 3080859"/>
                <a:gd name="connsiteY306" fmla="*/ 1081783 h 1961091"/>
                <a:gd name="connsiteX307" fmla="*/ 1077523 w 3080859"/>
                <a:gd name="connsiteY307" fmla="*/ 1198021 h 1961091"/>
                <a:gd name="connsiteX308" fmla="*/ 1039231 w 3080859"/>
                <a:gd name="connsiteY308" fmla="*/ 1304957 h 1961091"/>
                <a:gd name="connsiteX309" fmla="*/ 1081314 w 3080859"/>
                <a:gd name="connsiteY309" fmla="*/ 1302979 h 1961091"/>
                <a:gd name="connsiteX310" fmla="*/ 1101656 w 3080859"/>
                <a:gd name="connsiteY310" fmla="*/ 1332459 h 1961091"/>
                <a:gd name="connsiteX311" fmla="*/ 1087983 w 3080859"/>
                <a:gd name="connsiteY311" fmla="*/ 1397900 h 1961091"/>
                <a:gd name="connsiteX312" fmla="*/ 1062802 w 3080859"/>
                <a:gd name="connsiteY312" fmla="*/ 1450001 h 1961091"/>
                <a:gd name="connsiteX313" fmla="*/ 1021085 w 3080859"/>
                <a:gd name="connsiteY313" fmla="*/ 1411848 h 1961091"/>
                <a:gd name="connsiteX314" fmla="*/ 1011438 w 3080859"/>
                <a:gd name="connsiteY314" fmla="*/ 1459232 h 1961091"/>
                <a:gd name="connsiteX315" fmla="*/ 1016448 w 3080859"/>
                <a:gd name="connsiteY315" fmla="*/ 1494645 h 1961091"/>
                <a:gd name="connsiteX316" fmla="*/ 1061957 w 3080859"/>
                <a:gd name="connsiteY316" fmla="*/ 1492798 h 1961091"/>
                <a:gd name="connsiteX317" fmla="*/ 1127223 w 3080859"/>
                <a:gd name="connsiteY317" fmla="*/ 1490767 h 1961091"/>
                <a:gd name="connsiteX318" fmla="*/ 1185685 w 3080859"/>
                <a:gd name="connsiteY318" fmla="*/ 1477186 h 1961091"/>
                <a:gd name="connsiteX319" fmla="*/ 1224882 w 3080859"/>
                <a:gd name="connsiteY319" fmla="*/ 1431995 h 1961091"/>
                <a:gd name="connsiteX320" fmla="*/ 1260258 w 3080859"/>
                <a:gd name="connsiteY320" fmla="*/ 1478745 h 1961091"/>
                <a:gd name="connsiteX321" fmla="*/ 1302939 w 3080859"/>
                <a:gd name="connsiteY321" fmla="*/ 1494182 h 1961091"/>
                <a:gd name="connsiteX322" fmla="*/ 1412518 w 3080859"/>
                <a:gd name="connsiteY322" fmla="*/ 1505534 h 1961091"/>
                <a:gd name="connsiteX323" fmla="*/ 1439707 w 3080859"/>
                <a:gd name="connsiteY323" fmla="*/ 1459497 h 1961091"/>
                <a:gd name="connsiteX324" fmla="*/ 1450411 w 3080859"/>
                <a:gd name="connsiteY324" fmla="*/ 1346123 h 1961091"/>
                <a:gd name="connsiteX325" fmla="*/ 1509969 w 3080859"/>
                <a:gd name="connsiteY325" fmla="*/ 1087404 h 1961091"/>
                <a:gd name="connsiteX326" fmla="*/ 1420494 w 3080859"/>
                <a:gd name="connsiteY326" fmla="*/ 1087150 h 1961091"/>
                <a:gd name="connsiteX327" fmla="*/ 1432929 w 3080859"/>
                <a:gd name="connsiteY327" fmla="*/ 1015176 h 1961091"/>
                <a:gd name="connsiteX328" fmla="*/ 1464434 w 3080859"/>
                <a:gd name="connsiteY328" fmla="*/ 940901 h 1961091"/>
                <a:gd name="connsiteX329" fmla="*/ 1486966 w 3080859"/>
                <a:gd name="connsiteY329" fmla="*/ 926696 h 1961091"/>
                <a:gd name="connsiteX330" fmla="*/ 1503806 w 3080859"/>
                <a:gd name="connsiteY330" fmla="*/ 945878 h 1961091"/>
                <a:gd name="connsiteX331" fmla="*/ 1552370 w 3080859"/>
                <a:gd name="connsiteY331" fmla="*/ 1001589 h 1961091"/>
                <a:gd name="connsiteX332" fmla="*/ 1569905 w 3080859"/>
                <a:gd name="connsiteY332" fmla="*/ 1044023 h 1961091"/>
                <a:gd name="connsiteX333" fmla="*/ 1572679 w 3080859"/>
                <a:gd name="connsiteY333" fmla="*/ 1060441 h 1961091"/>
                <a:gd name="connsiteX334" fmla="*/ 1623845 w 3080859"/>
                <a:gd name="connsiteY334" fmla="*/ 1077995 h 1961091"/>
                <a:gd name="connsiteX335" fmla="*/ 1700509 w 3080859"/>
                <a:gd name="connsiteY335" fmla="*/ 1210142 h 1961091"/>
                <a:gd name="connsiteX336" fmla="*/ 1712673 w 3080859"/>
                <a:gd name="connsiteY336" fmla="*/ 1246545 h 1961091"/>
                <a:gd name="connsiteX337" fmla="*/ 1718869 w 3080859"/>
                <a:gd name="connsiteY337" fmla="*/ 1273228 h 1961091"/>
                <a:gd name="connsiteX338" fmla="*/ 1775022 w 3080859"/>
                <a:gd name="connsiteY338" fmla="*/ 1272438 h 1961091"/>
                <a:gd name="connsiteX339" fmla="*/ 1851442 w 3080859"/>
                <a:gd name="connsiteY339" fmla="*/ 1260482 h 1961091"/>
                <a:gd name="connsiteX340" fmla="*/ 1901663 w 3080859"/>
                <a:gd name="connsiteY340" fmla="*/ 1266464 h 1961091"/>
                <a:gd name="connsiteX341" fmla="*/ 1900712 w 3080859"/>
                <a:gd name="connsiteY341" fmla="*/ 1318763 h 1961091"/>
                <a:gd name="connsiteX342" fmla="*/ 1867041 w 3080859"/>
                <a:gd name="connsiteY342" fmla="*/ 1392728 h 1961091"/>
                <a:gd name="connsiteX343" fmla="*/ 1837960 w 3080859"/>
                <a:gd name="connsiteY343" fmla="*/ 1453423 h 1961091"/>
                <a:gd name="connsiteX344" fmla="*/ 1783712 w 3080859"/>
                <a:gd name="connsiteY344" fmla="*/ 1459688 h 1961091"/>
                <a:gd name="connsiteX345" fmla="*/ 1743336 w 3080859"/>
                <a:gd name="connsiteY345" fmla="*/ 1396672 h 1961091"/>
                <a:gd name="connsiteX346" fmla="*/ 1790043 w 3080859"/>
                <a:gd name="connsiteY346" fmla="*/ 1533403 h 1961091"/>
                <a:gd name="connsiteX347" fmla="*/ 1819058 w 3080859"/>
                <a:gd name="connsiteY347" fmla="*/ 1581672 h 1961091"/>
                <a:gd name="connsiteX348" fmla="*/ 1868801 w 3080859"/>
                <a:gd name="connsiteY348" fmla="*/ 1574063 h 1961091"/>
                <a:gd name="connsiteX349" fmla="*/ 1912989 w 3080859"/>
                <a:gd name="connsiteY349" fmla="*/ 1569515 h 1961091"/>
                <a:gd name="connsiteX350" fmla="*/ 1929070 w 3080859"/>
                <a:gd name="connsiteY350" fmla="*/ 1612689 h 1961091"/>
                <a:gd name="connsiteX351" fmla="*/ 1940299 w 3080859"/>
                <a:gd name="connsiteY351" fmla="*/ 1629582 h 1961091"/>
                <a:gd name="connsiteX352" fmla="*/ 1965638 w 3080859"/>
                <a:gd name="connsiteY352" fmla="*/ 1622980 h 1961091"/>
                <a:gd name="connsiteX353" fmla="*/ 2023743 w 3080859"/>
                <a:gd name="connsiteY353" fmla="*/ 1611794 h 1961091"/>
                <a:gd name="connsiteX354" fmla="*/ 2158014 w 3080859"/>
                <a:gd name="connsiteY354" fmla="*/ 1589942 h 1961091"/>
                <a:gd name="connsiteX355" fmla="*/ 2269214 w 3080859"/>
                <a:gd name="connsiteY355" fmla="*/ 1565360 h 1961091"/>
                <a:gd name="connsiteX356" fmla="*/ 2325797 w 3080859"/>
                <a:gd name="connsiteY356" fmla="*/ 1547102 h 1961091"/>
                <a:gd name="connsiteX357" fmla="*/ 2382430 w 3080859"/>
                <a:gd name="connsiteY357" fmla="*/ 1534684 h 1961091"/>
                <a:gd name="connsiteX358" fmla="*/ 2508493 w 3080859"/>
                <a:gd name="connsiteY358" fmla="*/ 1516096 h 1961091"/>
                <a:gd name="connsiteX359" fmla="*/ 2577398 w 3080859"/>
                <a:gd name="connsiteY359" fmla="*/ 1501144 h 1961091"/>
                <a:gd name="connsiteX360" fmla="*/ 2637776 w 3080859"/>
                <a:gd name="connsiteY360" fmla="*/ 1484347 h 1961091"/>
                <a:gd name="connsiteX361" fmla="*/ 2675744 w 3080859"/>
                <a:gd name="connsiteY361" fmla="*/ 1464236 h 1961091"/>
                <a:gd name="connsiteX362" fmla="*/ 2681055 w 3080859"/>
                <a:gd name="connsiteY362" fmla="*/ 1420729 h 1961091"/>
                <a:gd name="connsiteX363" fmla="*/ 2659432 w 3080859"/>
                <a:gd name="connsiteY363" fmla="*/ 1223650 h 1961091"/>
                <a:gd name="connsiteX364" fmla="*/ 2655848 w 3080859"/>
                <a:gd name="connsiteY364" fmla="*/ 1160128 h 1961091"/>
                <a:gd name="connsiteX365" fmla="*/ 2644259 w 3080859"/>
                <a:gd name="connsiteY365" fmla="*/ 1117014 h 1961091"/>
                <a:gd name="connsiteX366" fmla="*/ 2635229 w 3080859"/>
                <a:gd name="connsiteY366" fmla="*/ 1141636 h 1961091"/>
                <a:gd name="connsiteX367" fmla="*/ 2633581 w 3080859"/>
                <a:gd name="connsiteY367" fmla="*/ 1164943 h 1961091"/>
                <a:gd name="connsiteX368" fmla="*/ 2633796 w 3080859"/>
                <a:gd name="connsiteY368" fmla="*/ 1192819 h 1961091"/>
                <a:gd name="connsiteX369" fmla="*/ 2632158 w 3080859"/>
                <a:gd name="connsiteY369" fmla="*/ 1199946 h 1961091"/>
                <a:gd name="connsiteX370" fmla="*/ 2628667 w 3080859"/>
                <a:gd name="connsiteY370" fmla="*/ 1204857 h 1961091"/>
                <a:gd name="connsiteX371" fmla="*/ 2630516 w 3080859"/>
                <a:gd name="connsiteY371" fmla="*/ 1209689 h 1961091"/>
                <a:gd name="connsiteX372" fmla="*/ 2629275 w 3080859"/>
                <a:gd name="connsiteY372" fmla="*/ 1276980 h 1961091"/>
                <a:gd name="connsiteX373" fmla="*/ 2640306 w 3080859"/>
                <a:gd name="connsiteY373" fmla="*/ 1347609 h 1961091"/>
                <a:gd name="connsiteX374" fmla="*/ 2650855 w 3080859"/>
                <a:gd name="connsiteY374" fmla="*/ 1410963 h 1961091"/>
                <a:gd name="connsiteX375" fmla="*/ 2646555 w 3080859"/>
                <a:gd name="connsiteY375" fmla="*/ 1456392 h 1961091"/>
                <a:gd name="connsiteX376" fmla="*/ 2561852 w 3080859"/>
                <a:gd name="connsiteY376" fmla="*/ 1483471 h 1961091"/>
                <a:gd name="connsiteX377" fmla="*/ 2434038 w 3080859"/>
                <a:gd name="connsiteY377" fmla="*/ 1502684 h 1961091"/>
                <a:gd name="connsiteX378" fmla="*/ 2384484 w 3080859"/>
                <a:gd name="connsiteY378" fmla="*/ 1510419 h 1961091"/>
                <a:gd name="connsiteX379" fmla="*/ 2346126 w 3080859"/>
                <a:gd name="connsiteY379" fmla="*/ 1490470 h 1961091"/>
                <a:gd name="connsiteX380" fmla="*/ 2290378 w 3080859"/>
                <a:gd name="connsiteY380" fmla="*/ 1405583 h 1961091"/>
                <a:gd name="connsiteX381" fmla="*/ 2253378 w 3080859"/>
                <a:gd name="connsiteY381" fmla="*/ 1380339 h 1961091"/>
                <a:gd name="connsiteX382" fmla="*/ 2210323 w 3080859"/>
                <a:gd name="connsiteY382" fmla="*/ 1353782 h 1961091"/>
                <a:gd name="connsiteX383" fmla="*/ 2127420 w 3080859"/>
                <a:gd name="connsiteY383" fmla="*/ 1279093 h 1961091"/>
                <a:gd name="connsiteX384" fmla="*/ 2161574 w 3080859"/>
                <a:gd name="connsiteY384" fmla="*/ 1226916 h 1961091"/>
                <a:gd name="connsiteX385" fmla="*/ 2132384 w 3080859"/>
                <a:gd name="connsiteY385" fmla="*/ 1181771 h 1961091"/>
                <a:gd name="connsiteX386" fmla="*/ 2097435 w 3080859"/>
                <a:gd name="connsiteY386" fmla="*/ 1132015 h 1961091"/>
                <a:gd name="connsiteX387" fmla="*/ 2021098 w 3080859"/>
                <a:gd name="connsiteY387" fmla="*/ 1034009 h 1961091"/>
                <a:gd name="connsiteX388" fmla="*/ 1951000 w 3080859"/>
                <a:gd name="connsiteY388" fmla="*/ 955935 h 1961091"/>
                <a:gd name="connsiteX389" fmla="*/ 1863209 w 3080859"/>
                <a:gd name="connsiteY389" fmla="*/ 894725 h 1961091"/>
                <a:gd name="connsiteX390" fmla="*/ 1800180 w 3080859"/>
                <a:gd name="connsiteY390" fmla="*/ 861535 h 1961091"/>
                <a:gd name="connsiteX391" fmla="*/ 1768549 w 3080859"/>
                <a:gd name="connsiteY391" fmla="*/ 914951 h 1961091"/>
                <a:gd name="connsiteX392" fmla="*/ 1748250 w 3080859"/>
                <a:gd name="connsiteY392" fmla="*/ 969899 h 1961091"/>
                <a:gd name="connsiteX393" fmla="*/ 1700777 w 3080859"/>
                <a:gd name="connsiteY393" fmla="*/ 943900 h 1961091"/>
                <a:gd name="connsiteX394" fmla="*/ 1650941 w 3080859"/>
                <a:gd name="connsiteY394" fmla="*/ 864402 h 1961091"/>
                <a:gd name="connsiteX395" fmla="*/ 1628142 w 3080859"/>
                <a:gd name="connsiteY395" fmla="*/ 826995 h 1961091"/>
                <a:gd name="connsiteX396" fmla="*/ 1628109 w 3080859"/>
                <a:gd name="connsiteY396" fmla="*/ 816663 h 1961091"/>
                <a:gd name="connsiteX397" fmla="*/ 1628253 w 3080859"/>
                <a:gd name="connsiteY397" fmla="*/ 816795 h 1961091"/>
                <a:gd name="connsiteX398" fmla="*/ 1628110 w 3080859"/>
                <a:gd name="connsiteY398" fmla="*/ 816637 h 1961091"/>
                <a:gd name="connsiteX399" fmla="*/ 1599497 w 3080859"/>
                <a:gd name="connsiteY399" fmla="*/ 810439 h 1961091"/>
                <a:gd name="connsiteX400" fmla="*/ 1598903 w 3080859"/>
                <a:gd name="connsiteY400" fmla="*/ 810386 h 1961091"/>
                <a:gd name="connsiteX401" fmla="*/ 1557721 w 3080859"/>
                <a:gd name="connsiteY401" fmla="*/ 811429 h 1961091"/>
                <a:gd name="connsiteX402" fmla="*/ 1373906 w 3080859"/>
                <a:gd name="connsiteY402" fmla="*/ 1556482 h 1961091"/>
                <a:gd name="connsiteX403" fmla="*/ 1326732 w 3080859"/>
                <a:gd name="connsiteY403" fmla="*/ 1559504 h 1961091"/>
                <a:gd name="connsiteX404" fmla="*/ 1286558 w 3080859"/>
                <a:gd name="connsiteY404" fmla="*/ 1557694 h 1961091"/>
                <a:gd name="connsiteX405" fmla="*/ 1265037 w 3080859"/>
                <a:gd name="connsiteY405" fmla="*/ 1576034 h 1961091"/>
                <a:gd name="connsiteX406" fmla="*/ 1284447 w 3080859"/>
                <a:gd name="connsiteY406" fmla="*/ 1611272 h 1961091"/>
                <a:gd name="connsiteX407" fmla="*/ 1344993 w 3080859"/>
                <a:gd name="connsiteY407" fmla="*/ 1620361 h 1961091"/>
                <a:gd name="connsiteX408" fmla="*/ 1386532 w 3080859"/>
                <a:gd name="connsiteY408" fmla="*/ 1626540 h 1961091"/>
                <a:gd name="connsiteX409" fmla="*/ 1404720 w 3080859"/>
                <a:gd name="connsiteY409" fmla="*/ 1619287 h 1961091"/>
                <a:gd name="connsiteX410" fmla="*/ 1404773 w 3080859"/>
                <a:gd name="connsiteY410" fmla="*/ 1589923 h 1961091"/>
                <a:gd name="connsiteX411" fmla="*/ 1401130 w 3080859"/>
                <a:gd name="connsiteY411" fmla="*/ 1564716 h 1961091"/>
                <a:gd name="connsiteX412" fmla="*/ 1373906 w 3080859"/>
                <a:gd name="connsiteY412" fmla="*/ 1556482 h 1961091"/>
                <a:gd name="connsiteX413" fmla="*/ 2108819 w 3080859"/>
                <a:gd name="connsiteY413" fmla="*/ 1381176 h 1961091"/>
                <a:gd name="connsiteX414" fmla="*/ 2165052 w 3080859"/>
                <a:gd name="connsiteY414" fmla="*/ 1455082 h 1961091"/>
                <a:gd name="connsiteX415" fmla="*/ 2181450 w 3080859"/>
                <a:gd name="connsiteY415" fmla="*/ 1514740 h 1961091"/>
                <a:gd name="connsiteX416" fmla="*/ 2120396 w 3080859"/>
                <a:gd name="connsiteY416" fmla="*/ 1528010 h 1961091"/>
                <a:gd name="connsiteX417" fmla="*/ 2041744 w 3080859"/>
                <a:gd name="connsiteY417" fmla="*/ 1548695 h 1961091"/>
                <a:gd name="connsiteX418" fmla="*/ 2039636 w 3080859"/>
                <a:gd name="connsiteY418" fmla="*/ 1427032 h 1961091"/>
                <a:gd name="connsiteX419" fmla="*/ 2061088 w 3080859"/>
                <a:gd name="connsiteY419" fmla="*/ 1377437 h 1961091"/>
                <a:gd name="connsiteX420" fmla="*/ 2080878 w 3080859"/>
                <a:gd name="connsiteY420" fmla="*/ 1346137 h 1961091"/>
                <a:gd name="connsiteX421" fmla="*/ 2108819 w 3080859"/>
                <a:gd name="connsiteY421" fmla="*/ 1381176 h 1961091"/>
                <a:gd name="connsiteX422" fmla="*/ 1523765 w 3080859"/>
                <a:gd name="connsiteY422" fmla="*/ 1140526 h 1961091"/>
                <a:gd name="connsiteX423" fmla="*/ 1506052 w 3080859"/>
                <a:gd name="connsiteY423" fmla="*/ 1212444 h 1961091"/>
                <a:gd name="connsiteX424" fmla="*/ 1473986 w 3080859"/>
                <a:gd name="connsiteY424" fmla="*/ 1422308 h 1961091"/>
                <a:gd name="connsiteX425" fmla="*/ 1585576 w 3080859"/>
                <a:gd name="connsiteY425" fmla="*/ 1403617 h 1961091"/>
                <a:gd name="connsiteX426" fmla="*/ 1665648 w 3080859"/>
                <a:gd name="connsiteY426" fmla="*/ 1399377 h 1961091"/>
                <a:gd name="connsiteX427" fmla="*/ 1687631 w 3080859"/>
                <a:gd name="connsiteY427" fmla="*/ 1397973 h 1961091"/>
                <a:gd name="connsiteX428" fmla="*/ 1685009 w 3080859"/>
                <a:gd name="connsiteY428" fmla="*/ 1372129 h 1961091"/>
                <a:gd name="connsiteX429" fmla="*/ 1663584 w 3080859"/>
                <a:gd name="connsiteY429" fmla="*/ 1279817 h 1961091"/>
                <a:gd name="connsiteX430" fmla="*/ 1629767 w 3080859"/>
                <a:gd name="connsiteY430" fmla="*/ 1188165 h 1961091"/>
                <a:gd name="connsiteX431" fmla="*/ 1586039 w 3080859"/>
                <a:gd name="connsiteY431" fmla="*/ 1134281 h 1961091"/>
                <a:gd name="connsiteX432" fmla="*/ 1523765 w 3080859"/>
                <a:gd name="connsiteY432" fmla="*/ 1140526 h 1961091"/>
                <a:gd name="connsiteX433" fmla="*/ 1376062 w 3080859"/>
                <a:gd name="connsiteY433" fmla="*/ 1274987 h 1961091"/>
                <a:gd name="connsiteX434" fmla="*/ 1423989 w 3080859"/>
                <a:gd name="connsiteY434" fmla="*/ 1339236 h 1961091"/>
                <a:gd name="connsiteX435" fmla="*/ 1421624 w 3080859"/>
                <a:gd name="connsiteY435" fmla="*/ 1394825 h 1961091"/>
                <a:gd name="connsiteX436" fmla="*/ 1393772 w 3080859"/>
                <a:gd name="connsiteY436" fmla="*/ 1397001 h 1961091"/>
                <a:gd name="connsiteX437" fmla="*/ 1351942 w 3080859"/>
                <a:gd name="connsiteY437" fmla="*/ 1398111 h 1961091"/>
                <a:gd name="connsiteX438" fmla="*/ 1312369 w 3080859"/>
                <a:gd name="connsiteY438" fmla="*/ 1395498 h 1961091"/>
                <a:gd name="connsiteX439" fmla="*/ 1286247 w 3080859"/>
                <a:gd name="connsiteY439" fmla="*/ 1390924 h 1961091"/>
                <a:gd name="connsiteX440" fmla="*/ 1287136 w 3080859"/>
                <a:gd name="connsiteY440" fmla="*/ 1335157 h 1961091"/>
                <a:gd name="connsiteX441" fmla="*/ 1311701 w 3080859"/>
                <a:gd name="connsiteY441" fmla="*/ 1283660 h 1961091"/>
                <a:gd name="connsiteX442" fmla="*/ 1340673 w 3080859"/>
                <a:gd name="connsiteY442" fmla="*/ 1243357 h 1961091"/>
                <a:gd name="connsiteX443" fmla="*/ 1376062 w 3080859"/>
                <a:gd name="connsiteY443" fmla="*/ 1274987 h 1961091"/>
                <a:gd name="connsiteX444" fmla="*/ 2092593 w 3080859"/>
                <a:gd name="connsiteY444" fmla="*/ 1022581 h 1961091"/>
                <a:gd name="connsiteX445" fmla="*/ 2179822 w 3080859"/>
                <a:gd name="connsiteY445" fmla="*/ 1143608 h 1961091"/>
                <a:gd name="connsiteX446" fmla="*/ 2217929 w 3080859"/>
                <a:gd name="connsiteY446" fmla="*/ 1205683 h 1961091"/>
                <a:gd name="connsiteX447" fmla="*/ 2242337 w 3080859"/>
                <a:gd name="connsiteY447" fmla="*/ 1248979 h 1961091"/>
                <a:gd name="connsiteX448" fmla="*/ 2274902 w 3080859"/>
                <a:gd name="connsiteY448" fmla="*/ 1202466 h 1961091"/>
                <a:gd name="connsiteX449" fmla="*/ 2316388 w 3080859"/>
                <a:gd name="connsiteY449" fmla="*/ 1055824 h 1961091"/>
                <a:gd name="connsiteX450" fmla="*/ 2302363 w 3080859"/>
                <a:gd name="connsiteY450" fmla="*/ 1055824 h 1961091"/>
                <a:gd name="connsiteX451" fmla="*/ 2138445 w 3080859"/>
                <a:gd name="connsiteY451" fmla="*/ 1038497 h 1961091"/>
                <a:gd name="connsiteX452" fmla="*/ 2092593 w 3080859"/>
                <a:gd name="connsiteY452" fmla="*/ 1022581 h 1961091"/>
                <a:gd name="connsiteX453" fmla="*/ 1974522 w 3080859"/>
                <a:gd name="connsiteY453" fmla="*/ 1032103 h 1961091"/>
                <a:gd name="connsiteX454" fmla="*/ 2057781 w 3080859"/>
                <a:gd name="connsiteY454" fmla="*/ 1151422 h 1961091"/>
                <a:gd name="connsiteX455" fmla="*/ 2020695 w 3080859"/>
                <a:gd name="connsiteY455" fmla="*/ 1155646 h 1961091"/>
                <a:gd name="connsiteX456" fmla="*/ 1977838 w 3080859"/>
                <a:gd name="connsiteY456" fmla="*/ 1160679 h 1961091"/>
                <a:gd name="connsiteX457" fmla="*/ 1923528 w 3080859"/>
                <a:gd name="connsiteY457" fmla="*/ 1172559 h 1961091"/>
                <a:gd name="connsiteX458" fmla="*/ 1876615 w 3080859"/>
                <a:gd name="connsiteY458" fmla="*/ 1168470 h 1961091"/>
                <a:gd name="connsiteX459" fmla="*/ 1875265 w 3080859"/>
                <a:gd name="connsiteY459" fmla="*/ 1105051 h 1961091"/>
                <a:gd name="connsiteX460" fmla="*/ 1919908 w 3080859"/>
                <a:gd name="connsiteY460" fmla="*/ 1025679 h 1961091"/>
                <a:gd name="connsiteX461" fmla="*/ 1939120 w 3080859"/>
                <a:gd name="connsiteY461" fmla="*/ 1007319 h 1961091"/>
                <a:gd name="connsiteX462" fmla="*/ 1974522 w 3080859"/>
                <a:gd name="connsiteY462" fmla="*/ 1032103 h 1961091"/>
                <a:gd name="connsiteX463" fmla="*/ 2598995 w 3080859"/>
                <a:gd name="connsiteY463" fmla="*/ 396094 h 1961091"/>
                <a:gd name="connsiteX464" fmla="*/ 2587858 w 3080859"/>
                <a:gd name="connsiteY464" fmla="*/ 425756 h 1961091"/>
                <a:gd name="connsiteX465" fmla="*/ 2563857 w 3080859"/>
                <a:gd name="connsiteY465" fmla="*/ 521830 h 1961091"/>
                <a:gd name="connsiteX466" fmla="*/ 2558906 w 3080859"/>
                <a:gd name="connsiteY466" fmla="*/ 616973 h 1961091"/>
                <a:gd name="connsiteX467" fmla="*/ 2574142 w 3080859"/>
                <a:gd name="connsiteY467" fmla="*/ 683087 h 1961091"/>
                <a:gd name="connsiteX468" fmla="*/ 2644018 w 3080859"/>
                <a:gd name="connsiteY468" fmla="*/ 710299 h 1961091"/>
                <a:gd name="connsiteX469" fmla="*/ 2664271 w 3080859"/>
                <a:gd name="connsiteY469" fmla="*/ 755874 h 1961091"/>
                <a:gd name="connsiteX470" fmla="*/ 2635494 w 3080859"/>
                <a:gd name="connsiteY470" fmla="*/ 771020 h 1961091"/>
                <a:gd name="connsiteX471" fmla="*/ 2614247 w 3080859"/>
                <a:gd name="connsiteY471" fmla="*/ 807083 h 1961091"/>
                <a:gd name="connsiteX472" fmla="*/ 2621744 w 3080859"/>
                <a:gd name="connsiteY472" fmla="*/ 822863 h 1961091"/>
                <a:gd name="connsiteX473" fmla="*/ 2637280 w 3080859"/>
                <a:gd name="connsiteY473" fmla="*/ 825116 h 1961091"/>
                <a:gd name="connsiteX474" fmla="*/ 2670453 w 3080859"/>
                <a:gd name="connsiteY474" fmla="*/ 810049 h 1961091"/>
                <a:gd name="connsiteX475" fmla="*/ 2757369 w 3080859"/>
                <a:gd name="connsiteY475" fmla="*/ 771813 h 1961091"/>
                <a:gd name="connsiteX476" fmla="*/ 2788164 w 3080859"/>
                <a:gd name="connsiteY476" fmla="*/ 771908 h 1961091"/>
                <a:gd name="connsiteX477" fmla="*/ 2795942 w 3080859"/>
                <a:gd name="connsiteY477" fmla="*/ 758724 h 1961091"/>
                <a:gd name="connsiteX478" fmla="*/ 2821488 w 3080859"/>
                <a:gd name="connsiteY478" fmla="*/ 663248 h 1961091"/>
                <a:gd name="connsiteX479" fmla="*/ 2866578 w 3080859"/>
                <a:gd name="connsiteY479" fmla="*/ 641264 h 1961091"/>
                <a:gd name="connsiteX480" fmla="*/ 2888633 w 3080859"/>
                <a:gd name="connsiteY480" fmla="*/ 652609 h 1961091"/>
                <a:gd name="connsiteX481" fmla="*/ 2909765 w 3080859"/>
                <a:gd name="connsiteY481" fmla="*/ 628575 h 1961091"/>
                <a:gd name="connsiteX482" fmla="*/ 2882094 w 3080859"/>
                <a:gd name="connsiteY482" fmla="*/ 602896 h 1961091"/>
                <a:gd name="connsiteX483" fmla="*/ 2846203 w 3080859"/>
                <a:gd name="connsiteY483" fmla="*/ 594970 h 1961091"/>
                <a:gd name="connsiteX484" fmla="*/ 2840248 w 3080859"/>
                <a:gd name="connsiteY484" fmla="*/ 512959 h 1961091"/>
                <a:gd name="connsiteX485" fmla="*/ 2838659 w 3080859"/>
                <a:gd name="connsiteY485" fmla="*/ 470542 h 1961091"/>
                <a:gd name="connsiteX486" fmla="*/ 2775246 w 3080859"/>
                <a:gd name="connsiteY486" fmla="*/ 460891 h 1961091"/>
                <a:gd name="connsiteX487" fmla="*/ 2695181 w 3080859"/>
                <a:gd name="connsiteY487" fmla="*/ 454371 h 1961091"/>
                <a:gd name="connsiteX488" fmla="*/ 2633284 w 3080859"/>
                <a:gd name="connsiteY488" fmla="*/ 399119 h 1961091"/>
                <a:gd name="connsiteX489" fmla="*/ 2598995 w 3080859"/>
                <a:gd name="connsiteY489" fmla="*/ 396094 h 1961091"/>
                <a:gd name="connsiteX490" fmla="*/ 2713908 w 3080859"/>
                <a:gd name="connsiteY490" fmla="*/ 628631 h 1961091"/>
                <a:gd name="connsiteX491" fmla="*/ 2718277 w 3080859"/>
                <a:gd name="connsiteY491" fmla="*/ 663052 h 1961091"/>
                <a:gd name="connsiteX492" fmla="*/ 2665559 w 3080859"/>
                <a:gd name="connsiteY492" fmla="*/ 681779 h 1961091"/>
                <a:gd name="connsiteX493" fmla="*/ 2657510 w 3080859"/>
                <a:gd name="connsiteY493" fmla="*/ 648774 h 1961091"/>
                <a:gd name="connsiteX494" fmla="*/ 2691961 w 3080859"/>
                <a:gd name="connsiteY494" fmla="*/ 642080 h 1961091"/>
                <a:gd name="connsiteX495" fmla="*/ 2713908 w 3080859"/>
                <a:gd name="connsiteY495" fmla="*/ 628631 h 1961091"/>
                <a:gd name="connsiteX496" fmla="*/ 2668261 w 3080859"/>
                <a:gd name="connsiteY496" fmla="*/ 490676 h 1961091"/>
                <a:gd name="connsiteX497" fmla="*/ 2657022 w 3080859"/>
                <a:gd name="connsiteY497" fmla="*/ 550244 h 1961091"/>
                <a:gd name="connsiteX498" fmla="*/ 2660483 w 3080859"/>
                <a:gd name="connsiteY498" fmla="*/ 585231 h 1961091"/>
                <a:gd name="connsiteX499" fmla="*/ 2679490 w 3080859"/>
                <a:gd name="connsiteY499" fmla="*/ 615157 h 1961091"/>
                <a:gd name="connsiteX500" fmla="*/ 2631960 w 3080859"/>
                <a:gd name="connsiteY500" fmla="*/ 616465 h 1961091"/>
                <a:gd name="connsiteX501" fmla="*/ 2623941 w 3080859"/>
                <a:gd name="connsiteY501" fmla="*/ 570774 h 1961091"/>
                <a:gd name="connsiteX502" fmla="*/ 2668261 w 3080859"/>
                <a:gd name="connsiteY502" fmla="*/ 490676 h 1961091"/>
                <a:gd name="connsiteX503" fmla="*/ 888080 w 3080859"/>
                <a:gd name="connsiteY503" fmla="*/ 202866 h 1961091"/>
                <a:gd name="connsiteX504" fmla="*/ 995482 w 3080859"/>
                <a:gd name="connsiteY504" fmla="*/ 240184 h 1961091"/>
                <a:gd name="connsiteX505" fmla="*/ 1092646 w 3080859"/>
                <a:gd name="connsiteY505" fmla="*/ 254643 h 1961091"/>
                <a:gd name="connsiteX506" fmla="*/ 1109493 w 3080859"/>
                <a:gd name="connsiteY506" fmla="*/ 304053 h 1961091"/>
                <a:gd name="connsiteX507" fmla="*/ 1074986 w 3080859"/>
                <a:gd name="connsiteY507" fmla="*/ 315570 h 1961091"/>
                <a:gd name="connsiteX508" fmla="*/ 1028239 w 3080859"/>
                <a:gd name="connsiteY508" fmla="*/ 324642 h 1961091"/>
                <a:gd name="connsiteX509" fmla="*/ 956975 w 3080859"/>
                <a:gd name="connsiteY509" fmla="*/ 344716 h 1961091"/>
                <a:gd name="connsiteX510" fmla="*/ 922567 w 3080859"/>
                <a:gd name="connsiteY510" fmla="*/ 361564 h 1961091"/>
                <a:gd name="connsiteX511" fmla="*/ 908821 w 3080859"/>
                <a:gd name="connsiteY511" fmla="*/ 380284 h 1961091"/>
                <a:gd name="connsiteX512" fmla="*/ 967802 w 3080859"/>
                <a:gd name="connsiteY512" fmla="*/ 376142 h 1961091"/>
                <a:gd name="connsiteX513" fmla="*/ 1062611 w 3080859"/>
                <a:gd name="connsiteY513" fmla="*/ 367426 h 1961091"/>
                <a:gd name="connsiteX514" fmla="*/ 1109223 w 3080859"/>
                <a:gd name="connsiteY514" fmla="*/ 357954 h 1961091"/>
                <a:gd name="connsiteX515" fmla="*/ 1140196 w 3080859"/>
                <a:gd name="connsiteY515" fmla="*/ 347497 h 1961091"/>
                <a:gd name="connsiteX516" fmla="*/ 1141349 w 3080859"/>
                <a:gd name="connsiteY516" fmla="*/ 397759 h 1961091"/>
                <a:gd name="connsiteX517" fmla="*/ 1082675 w 3080859"/>
                <a:gd name="connsiteY517" fmla="*/ 431008 h 1961091"/>
                <a:gd name="connsiteX518" fmla="*/ 1041450 w 3080859"/>
                <a:gd name="connsiteY518" fmla="*/ 451894 h 1961091"/>
                <a:gd name="connsiteX519" fmla="*/ 1006289 w 3080859"/>
                <a:gd name="connsiteY519" fmla="*/ 478267 h 1961091"/>
                <a:gd name="connsiteX520" fmla="*/ 1036542 w 3080859"/>
                <a:gd name="connsiteY520" fmla="*/ 482471 h 1961091"/>
                <a:gd name="connsiteX521" fmla="*/ 1145999 w 3080859"/>
                <a:gd name="connsiteY521" fmla="*/ 445873 h 1961091"/>
                <a:gd name="connsiteX522" fmla="*/ 1192878 w 3080859"/>
                <a:gd name="connsiteY522" fmla="*/ 425290 h 1961091"/>
                <a:gd name="connsiteX523" fmla="*/ 1225952 w 3080859"/>
                <a:gd name="connsiteY523" fmla="*/ 409810 h 1961091"/>
                <a:gd name="connsiteX524" fmla="*/ 1263617 w 3080859"/>
                <a:gd name="connsiteY524" fmla="*/ 452234 h 1961091"/>
                <a:gd name="connsiteX525" fmla="*/ 1408439 w 3080859"/>
                <a:gd name="connsiteY525" fmla="*/ 552519 h 1961091"/>
                <a:gd name="connsiteX526" fmla="*/ 1461759 w 3080859"/>
                <a:gd name="connsiteY526" fmla="*/ 589223 h 1961091"/>
                <a:gd name="connsiteX527" fmla="*/ 1492386 w 3080859"/>
                <a:gd name="connsiteY527" fmla="*/ 599171 h 1961091"/>
                <a:gd name="connsiteX528" fmla="*/ 1516433 w 3080859"/>
                <a:gd name="connsiteY528" fmla="*/ 560512 h 1961091"/>
                <a:gd name="connsiteX529" fmla="*/ 1544837 w 3080859"/>
                <a:gd name="connsiteY529" fmla="*/ 516496 h 1961091"/>
                <a:gd name="connsiteX530" fmla="*/ 1533360 w 3080859"/>
                <a:gd name="connsiteY530" fmla="*/ 464405 h 1961091"/>
                <a:gd name="connsiteX531" fmla="*/ 1455405 w 3080859"/>
                <a:gd name="connsiteY531" fmla="*/ 424376 h 1961091"/>
                <a:gd name="connsiteX532" fmla="*/ 1281382 w 3080859"/>
                <a:gd name="connsiteY532" fmla="*/ 275732 h 1961091"/>
                <a:gd name="connsiteX533" fmla="*/ 1092923 w 3080859"/>
                <a:gd name="connsiteY533" fmla="*/ 182491 h 1961091"/>
                <a:gd name="connsiteX534" fmla="*/ 888080 w 3080859"/>
                <a:gd name="connsiteY534" fmla="*/ 202866 h 1961091"/>
                <a:gd name="connsiteX535" fmla="*/ 2732384 w 3080859"/>
                <a:gd name="connsiteY535" fmla="*/ 527834 h 1961091"/>
                <a:gd name="connsiteX536" fmla="*/ 2710566 w 3080859"/>
                <a:gd name="connsiteY536" fmla="*/ 567857 h 1961091"/>
                <a:gd name="connsiteX537" fmla="*/ 2715569 w 3080859"/>
                <a:gd name="connsiteY537" fmla="*/ 498024 h 1961091"/>
                <a:gd name="connsiteX538" fmla="*/ 2732384 w 3080859"/>
                <a:gd name="connsiteY538" fmla="*/ 527834 h 1961091"/>
                <a:gd name="connsiteX539" fmla="*/ 2536804 w 3080859"/>
                <a:gd name="connsiteY539" fmla="*/ 522748 h 1961091"/>
                <a:gd name="connsiteX540" fmla="*/ 2529313 w 3080859"/>
                <a:gd name="connsiteY540" fmla="*/ 563835 h 1961091"/>
                <a:gd name="connsiteX541" fmla="*/ 2536804 w 3080859"/>
                <a:gd name="connsiteY541" fmla="*/ 522748 h 1961091"/>
                <a:gd name="connsiteX542" fmla="*/ 2634087 w 3080859"/>
                <a:gd name="connsiteY542" fmla="*/ 497527 h 1961091"/>
                <a:gd name="connsiteX543" fmla="*/ 2621451 w 3080859"/>
                <a:gd name="connsiteY543" fmla="*/ 541510 h 1961091"/>
                <a:gd name="connsiteX544" fmla="*/ 2600383 w 3080859"/>
                <a:gd name="connsiteY544" fmla="*/ 523110 h 1961091"/>
                <a:gd name="connsiteX545" fmla="*/ 2621900 w 3080859"/>
                <a:gd name="connsiteY545" fmla="*/ 480693 h 1961091"/>
                <a:gd name="connsiteX546" fmla="*/ 2634087 w 3080859"/>
                <a:gd name="connsiteY546" fmla="*/ 497527 h 1961091"/>
                <a:gd name="connsiteX547" fmla="*/ 2917239 w 3080859"/>
                <a:gd name="connsiteY547" fmla="*/ 207351 h 1961091"/>
                <a:gd name="connsiteX548" fmla="*/ 2923699 w 3080859"/>
                <a:gd name="connsiteY548" fmla="*/ 266626 h 1961091"/>
                <a:gd name="connsiteX549" fmla="*/ 2888868 w 3080859"/>
                <a:gd name="connsiteY549" fmla="*/ 279996 h 1961091"/>
                <a:gd name="connsiteX550" fmla="*/ 2886484 w 3080859"/>
                <a:gd name="connsiteY550" fmla="*/ 308145 h 1961091"/>
                <a:gd name="connsiteX551" fmla="*/ 2888554 w 3080859"/>
                <a:gd name="connsiteY551" fmla="*/ 330964 h 1961091"/>
                <a:gd name="connsiteX552" fmla="*/ 2860008 w 3080859"/>
                <a:gd name="connsiteY552" fmla="*/ 344931 h 1961091"/>
                <a:gd name="connsiteX553" fmla="*/ 2870072 w 3080859"/>
                <a:gd name="connsiteY553" fmla="*/ 402743 h 1961091"/>
                <a:gd name="connsiteX554" fmla="*/ 2877113 w 3080859"/>
                <a:gd name="connsiteY554" fmla="*/ 373956 h 1961091"/>
                <a:gd name="connsiteX555" fmla="*/ 2903516 w 3080859"/>
                <a:gd name="connsiteY555" fmla="*/ 352461 h 1961091"/>
                <a:gd name="connsiteX556" fmla="*/ 2912578 w 3080859"/>
                <a:gd name="connsiteY556" fmla="*/ 340238 h 1961091"/>
                <a:gd name="connsiteX557" fmla="*/ 2911499 w 3080859"/>
                <a:gd name="connsiteY557" fmla="*/ 319500 h 1961091"/>
                <a:gd name="connsiteX558" fmla="*/ 2936851 w 3080859"/>
                <a:gd name="connsiteY558" fmla="*/ 291582 h 1961091"/>
                <a:gd name="connsiteX559" fmla="*/ 2948902 w 3080859"/>
                <a:gd name="connsiteY559" fmla="*/ 256893 h 1961091"/>
                <a:gd name="connsiteX560" fmla="*/ 2946191 w 3080859"/>
                <a:gd name="connsiteY560" fmla="*/ 215268 h 1961091"/>
                <a:gd name="connsiteX561" fmla="*/ 2958827 w 3080859"/>
                <a:gd name="connsiteY561" fmla="*/ 205370 h 1961091"/>
                <a:gd name="connsiteX562" fmla="*/ 2947875 w 3080859"/>
                <a:gd name="connsiteY562" fmla="*/ 187109 h 1961091"/>
                <a:gd name="connsiteX563" fmla="*/ 2917239 w 3080859"/>
                <a:gd name="connsiteY563" fmla="*/ 207351 h 196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</a:cxnLst>
              <a:rect l="l" t="t" r="r" b="b"/>
              <a:pathLst>
                <a:path w="3080859" h="1961091">
                  <a:moveTo>
                    <a:pt x="2808915" y="0"/>
                  </a:moveTo>
                  <a:lnTo>
                    <a:pt x="2811055" y="37"/>
                  </a:lnTo>
                  <a:cubicBezTo>
                    <a:pt x="2869150" y="1583"/>
                    <a:pt x="2920383" y="38967"/>
                    <a:pt x="2960118" y="78530"/>
                  </a:cubicBezTo>
                  <a:cubicBezTo>
                    <a:pt x="2979767" y="98093"/>
                    <a:pt x="2997684" y="121103"/>
                    <a:pt x="3006116" y="147879"/>
                  </a:cubicBezTo>
                  <a:cubicBezTo>
                    <a:pt x="3015853" y="178809"/>
                    <a:pt x="3012649" y="212831"/>
                    <a:pt x="3005241" y="243873"/>
                  </a:cubicBezTo>
                  <a:cubicBezTo>
                    <a:pt x="2988875" y="312475"/>
                    <a:pt x="2968874" y="381430"/>
                    <a:pt x="2946382" y="448288"/>
                  </a:cubicBezTo>
                  <a:cubicBezTo>
                    <a:pt x="2935315" y="481176"/>
                    <a:pt x="2919267" y="513425"/>
                    <a:pt x="2910914" y="547086"/>
                  </a:cubicBezTo>
                  <a:cubicBezTo>
                    <a:pt x="2904028" y="574820"/>
                    <a:pt x="2933026" y="595019"/>
                    <a:pt x="2934136" y="623519"/>
                  </a:cubicBezTo>
                  <a:cubicBezTo>
                    <a:pt x="2935255" y="652269"/>
                    <a:pt x="2915911" y="679279"/>
                    <a:pt x="2889330" y="689554"/>
                  </a:cubicBezTo>
                  <a:cubicBezTo>
                    <a:pt x="2878009" y="693930"/>
                    <a:pt x="2864312" y="690274"/>
                    <a:pt x="2853875" y="694759"/>
                  </a:cubicBezTo>
                  <a:cubicBezTo>
                    <a:pt x="2844330" y="698858"/>
                    <a:pt x="2840988" y="710956"/>
                    <a:pt x="2839155" y="720243"/>
                  </a:cubicBezTo>
                  <a:cubicBezTo>
                    <a:pt x="2836658" y="732909"/>
                    <a:pt x="2837107" y="745566"/>
                    <a:pt x="2837817" y="758344"/>
                  </a:cubicBezTo>
                  <a:cubicBezTo>
                    <a:pt x="2838253" y="766162"/>
                    <a:pt x="2836305" y="778920"/>
                    <a:pt x="2840119" y="785892"/>
                  </a:cubicBezTo>
                  <a:cubicBezTo>
                    <a:pt x="2842738" y="790681"/>
                    <a:pt x="2847511" y="792247"/>
                    <a:pt x="2851623" y="795523"/>
                  </a:cubicBezTo>
                  <a:cubicBezTo>
                    <a:pt x="2857234" y="799995"/>
                    <a:pt x="2860973" y="805560"/>
                    <a:pt x="2865894" y="810699"/>
                  </a:cubicBezTo>
                  <a:cubicBezTo>
                    <a:pt x="2874006" y="819181"/>
                    <a:pt x="2881810" y="823775"/>
                    <a:pt x="2884013" y="836147"/>
                  </a:cubicBezTo>
                  <a:cubicBezTo>
                    <a:pt x="2885186" y="833336"/>
                    <a:pt x="2886358" y="830526"/>
                    <a:pt x="2887527" y="827718"/>
                  </a:cubicBezTo>
                  <a:cubicBezTo>
                    <a:pt x="2893574" y="838779"/>
                    <a:pt x="2898056" y="844084"/>
                    <a:pt x="2892306" y="854583"/>
                  </a:cubicBezTo>
                  <a:cubicBezTo>
                    <a:pt x="2910144" y="852833"/>
                    <a:pt x="2920713" y="885193"/>
                    <a:pt x="2925390" y="897466"/>
                  </a:cubicBezTo>
                  <a:cubicBezTo>
                    <a:pt x="2933954" y="919925"/>
                    <a:pt x="2939836" y="943262"/>
                    <a:pt x="2948420" y="965734"/>
                  </a:cubicBezTo>
                  <a:cubicBezTo>
                    <a:pt x="2960184" y="996546"/>
                    <a:pt x="2975641" y="1026951"/>
                    <a:pt x="2983148" y="1059189"/>
                  </a:cubicBezTo>
                  <a:cubicBezTo>
                    <a:pt x="2989453" y="1086285"/>
                    <a:pt x="2994444" y="1114114"/>
                    <a:pt x="3000049" y="1141398"/>
                  </a:cubicBezTo>
                  <a:cubicBezTo>
                    <a:pt x="3003206" y="1156759"/>
                    <a:pt x="3005957" y="1172365"/>
                    <a:pt x="3011734" y="1187012"/>
                  </a:cubicBezTo>
                  <a:cubicBezTo>
                    <a:pt x="3013980" y="1192700"/>
                    <a:pt x="3018148" y="1196528"/>
                    <a:pt x="3020731" y="1201597"/>
                  </a:cubicBezTo>
                  <a:cubicBezTo>
                    <a:pt x="3024261" y="1208537"/>
                    <a:pt x="3022881" y="1212203"/>
                    <a:pt x="3023049" y="1219802"/>
                  </a:cubicBezTo>
                  <a:cubicBezTo>
                    <a:pt x="3023346" y="1233350"/>
                    <a:pt x="3031894" y="1242145"/>
                    <a:pt x="3034582" y="1255307"/>
                  </a:cubicBezTo>
                  <a:cubicBezTo>
                    <a:pt x="3037452" y="1269367"/>
                    <a:pt x="3039798" y="1283585"/>
                    <a:pt x="3042694" y="1297675"/>
                  </a:cubicBezTo>
                  <a:cubicBezTo>
                    <a:pt x="3048530" y="1326055"/>
                    <a:pt x="3059340" y="1354396"/>
                    <a:pt x="3061943" y="1383143"/>
                  </a:cubicBezTo>
                  <a:cubicBezTo>
                    <a:pt x="3064965" y="1416525"/>
                    <a:pt x="3071448" y="1449496"/>
                    <a:pt x="3074708" y="1482887"/>
                  </a:cubicBezTo>
                  <a:cubicBezTo>
                    <a:pt x="3077561" y="1512063"/>
                    <a:pt x="3072713" y="1543387"/>
                    <a:pt x="3078806" y="1571612"/>
                  </a:cubicBezTo>
                  <a:cubicBezTo>
                    <a:pt x="3084210" y="1596664"/>
                    <a:pt x="3077512" y="1619571"/>
                    <a:pt x="3075127" y="1644445"/>
                  </a:cubicBezTo>
                  <a:cubicBezTo>
                    <a:pt x="3074523" y="1650759"/>
                    <a:pt x="3084249" y="1688358"/>
                    <a:pt x="3068617" y="1681138"/>
                  </a:cubicBezTo>
                  <a:cubicBezTo>
                    <a:pt x="3071554" y="1690003"/>
                    <a:pt x="3075669" y="1694227"/>
                    <a:pt x="3075890" y="1703950"/>
                  </a:cubicBezTo>
                  <a:cubicBezTo>
                    <a:pt x="3076095" y="1713046"/>
                    <a:pt x="3073750" y="1722396"/>
                    <a:pt x="3071834" y="1731215"/>
                  </a:cubicBezTo>
                  <a:cubicBezTo>
                    <a:pt x="3068135" y="1748257"/>
                    <a:pt x="3065671" y="1766832"/>
                    <a:pt x="3058425" y="1782797"/>
                  </a:cubicBezTo>
                  <a:cubicBezTo>
                    <a:pt x="3050231" y="1800857"/>
                    <a:pt x="3037743" y="1803020"/>
                    <a:pt x="3020767" y="1809216"/>
                  </a:cubicBezTo>
                  <a:cubicBezTo>
                    <a:pt x="3009273" y="1813410"/>
                    <a:pt x="2988578" y="1828379"/>
                    <a:pt x="2979522" y="1812367"/>
                  </a:cubicBezTo>
                  <a:cubicBezTo>
                    <a:pt x="2974122" y="1828805"/>
                    <a:pt x="2963580" y="1817443"/>
                    <a:pt x="2951762" y="1816525"/>
                  </a:cubicBezTo>
                  <a:cubicBezTo>
                    <a:pt x="2951842" y="1816528"/>
                    <a:pt x="2944998" y="1819058"/>
                    <a:pt x="2943717" y="1819233"/>
                  </a:cubicBezTo>
                  <a:cubicBezTo>
                    <a:pt x="2939562" y="1819791"/>
                    <a:pt x="2934651" y="1817833"/>
                    <a:pt x="2930516" y="1817489"/>
                  </a:cubicBezTo>
                  <a:cubicBezTo>
                    <a:pt x="2920208" y="1816634"/>
                    <a:pt x="2910095" y="1818011"/>
                    <a:pt x="2900011" y="1820099"/>
                  </a:cubicBezTo>
                  <a:cubicBezTo>
                    <a:pt x="2876777" y="1824914"/>
                    <a:pt x="2854298" y="1831572"/>
                    <a:pt x="2830720" y="1834928"/>
                  </a:cubicBezTo>
                  <a:cubicBezTo>
                    <a:pt x="2784663" y="1841481"/>
                    <a:pt x="2739527" y="1838383"/>
                    <a:pt x="2693404" y="1841253"/>
                  </a:cubicBezTo>
                  <a:cubicBezTo>
                    <a:pt x="2603140" y="1846864"/>
                    <a:pt x="2511383" y="1842154"/>
                    <a:pt x="2421049" y="1839724"/>
                  </a:cubicBezTo>
                  <a:cubicBezTo>
                    <a:pt x="2411352" y="1839463"/>
                    <a:pt x="2400902" y="1840820"/>
                    <a:pt x="2391334" y="1839331"/>
                  </a:cubicBezTo>
                  <a:cubicBezTo>
                    <a:pt x="2381019" y="1837722"/>
                    <a:pt x="2378770" y="1832840"/>
                    <a:pt x="2370734" y="1827952"/>
                  </a:cubicBezTo>
                  <a:cubicBezTo>
                    <a:pt x="2357375" y="1819834"/>
                    <a:pt x="2342552" y="1827731"/>
                    <a:pt x="2328694" y="1830697"/>
                  </a:cubicBezTo>
                  <a:cubicBezTo>
                    <a:pt x="2288004" y="1839407"/>
                    <a:pt x="2245510" y="1840051"/>
                    <a:pt x="2204497" y="1848476"/>
                  </a:cubicBezTo>
                  <a:cubicBezTo>
                    <a:pt x="2121168" y="1865587"/>
                    <a:pt x="2044392" y="1899358"/>
                    <a:pt x="1964574" y="1927844"/>
                  </a:cubicBezTo>
                  <a:cubicBezTo>
                    <a:pt x="1929971" y="1940193"/>
                    <a:pt x="1889357" y="1960192"/>
                    <a:pt x="1852043" y="1961076"/>
                  </a:cubicBezTo>
                  <a:cubicBezTo>
                    <a:pt x="1806821" y="1962038"/>
                    <a:pt x="1817503" y="1917497"/>
                    <a:pt x="1825812" y="1888865"/>
                  </a:cubicBezTo>
                  <a:cubicBezTo>
                    <a:pt x="1799684" y="1895801"/>
                    <a:pt x="1758654" y="1927494"/>
                    <a:pt x="1732096" y="1909101"/>
                  </a:cubicBezTo>
                  <a:cubicBezTo>
                    <a:pt x="1700446" y="1887184"/>
                    <a:pt x="1740717" y="1850748"/>
                    <a:pt x="1742613" y="1824987"/>
                  </a:cubicBezTo>
                  <a:cubicBezTo>
                    <a:pt x="1686046" y="1836728"/>
                    <a:pt x="1621880" y="1862479"/>
                    <a:pt x="1564465" y="1841547"/>
                  </a:cubicBezTo>
                  <a:cubicBezTo>
                    <a:pt x="1553417" y="1837521"/>
                    <a:pt x="1543803" y="1829006"/>
                    <a:pt x="1531943" y="1827622"/>
                  </a:cubicBezTo>
                  <a:cubicBezTo>
                    <a:pt x="1519614" y="1826182"/>
                    <a:pt x="1506581" y="1830539"/>
                    <a:pt x="1494116" y="1830463"/>
                  </a:cubicBezTo>
                  <a:cubicBezTo>
                    <a:pt x="1465719" y="1830281"/>
                    <a:pt x="1438144" y="1826502"/>
                    <a:pt x="1409757" y="1830000"/>
                  </a:cubicBezTo>
                  <a:cubicBezTo>
                    <a:pt x="1346466" y="1837795"/>
                    <a:pt x="1284074" y="1842062"/>
                    <a:pt x="1220271" y="1843743"/>
                  </a:cubicBezTo>
                  <a:cubicBezTo>
                    <a:pt x="1156039" y="1845434"/>
                    <a:pt x="1091804" y="1849239"/>
                    <a:pt x="1027542" y="1849080"/>
                  </a:cubicBezTo>
                  <a:cubicBezTo>
                    <a:pt x="994924" y="1848998"/>
                    <a:pt x="961702" y="1845130"/>
                    <a:pt x="929150" y="1846864"/>
                  </a:cubicBezTo>
                  <a:cubicBezTo>
                    <a:pt x="916368" y="1847544"/>
                    <a:pt x="888859" y="1856828"/>
                    <a:pt x="879879" y="1843839"/>
                  </a:cubicBezTo>
                  <a:cubicBezTo>
                    <a:pt x="870862" y="1854649"/>
                    <a:pt x="863203" y="1847426"/>
                    <a:pt x="851637" y="1848625"/>
                  </a:cubicBezTo>
                  <a:cubicBezTo>
                    <a:pt x="853781" y="1848403"/>
                    <a:pt x="845613" y="1853126"/>
                    <a:pt x="844384" y="1853582"/>
                  </a:cubicBezTo>
                  <a:cubicBezTo>
                    <a:pt x="838304" y="1855841"/>
                    <a:pt x="832620" y="1855154"/>
                    <a:pt x="826272" y="1855088"/>
                  </a:cubicBezTo>
                  <a:cubicBezTo>
                    <a:pt x="809362" y="1854916"/>
                    <a:pt x="793565" y="1862830"/>
                    <a:pt x="776740" y="1862063"/>
                  </a:cubicBezTo>
                  <a:cubicBezTo>
                    <a:pt x="772486" y="1861872"/>
                    <a:pt x="769270" y="1860633"/>
                    <a:pt x="765660" y="1859173"/>
                  </a:cubicBezTo>
                  <a:cubicBezTo>
                    <a:pt x="764804" y="1858827"/>
                    <a:pt x="765009" y="1855147"/>
                    <a:pt x="763638" y="1854840"/>
                  </a:cubicBezTo>
                  <a:cubicBezTo>
                    <a:pt x="755408" y="1852997"/>
                    <a:pt x="757535" y="1858037"/>
                    <a:pt x="752310" y="1860581"/>
                  </a:cubicBezTo>
                  <a:cubicBezTo>
                    <a:pt x="746517" y="1863394"/>
                    <a:pt x="737946" y="1858840"/>
                    <a:pt x="741242" y="1867500"/>
                  </a:cubicBezTo>
                  <a:cubicBezTo>
                    <a:pt x="725525" y="1866809"/>
                    <a:pt x="710632" y="1872107"/>
                    <a:pt x="696332" y="1862787"/>
                  </a:cubicBezTo>
                  <a:cubicBezTo>
                    <a:pt x="703092" y="1877728"/>
                    <a:pt x="679474" y="1865317"/>
                    <a:pt x="673301" y="1865072"/>
                  </a:cubicBezTo>
                  <a:cubicBezTo>
                    <a:pt x="663043" y="1864659"/>
                    <a:pt x="654059" y="1869789"/>
                    <a:pt x="643828" y="1870971"/>
                  </a:cubicBezTo>
                  <a:cubicBezTo>
                    <a:pt x="631558" y="1872385"/>
                    <a:pt x="619229" y="1866694"/>
                    <a:pt x="607223" y="1870168"/>
                  </a:cubicBezTo>
                  <a:cubicBezTo>
                    <a:pt x="597817" y="1872886"/>
                    <a:pt x="594597" y="1879429"/>
                    <a:pt x="584807" y="1876084"/>
                  </a:cubicBezTo>
                  <a:cubicBezTo>
                    <a:pt x="576491" y="1873243"/>
                    <a:pt x="571296" y="1867070"/>
                    <a:pt x="567260" y="1860323"/>
                  </a:cubicBezTo>
                  <a:cubicBezTo>
                    <a:pt x="561691" y="1851012"/>
                    <a:pt x="560978" y="1846857"/>
                    <a:pt x="547549" y="1846692"/>
                  </a:cubicBezTo>
                  <a:cubicBezTo>
                    <a:pt x="537591" y="1846570"/>
                    <a:pt x="527580" y="1848714"/>
                    <a:pt x="517527" y="1848694"/>
                  </a:cubicBezTo>
                  <a:cubicBezTo>
                    <a:pt x="506007" y="1848671"/>
                    <a:pt x="493347" y="1847449"/>
                    <a:pt x="482831" y="1852925"/>
                  </a:cubicBezTo>
                  <a:cubicBezTo>
                    <a:pt x="471503" y="1858823"/>
                    <a:pt x="464848" y="1867803"/>
                    <a:pt x="452284" y="1872424"/>
                  </a:cubicBezTo>
                  <a:cubicBezTo>
                    <a:pt x="395787" y="1893198"/>
                    <a:pt x="333768" y="1887699"/>
                    <a:pt x="274820" y="1887346"/>
                  </a:cubicBezTo>
                  <a:cubicBezTo>
                    <a:pt x="249950" y="1887197"/>
                    <a:pt x="231699" y="1889483"/>
                    <a:pt x="224717" y="1861116"/>
                  </a:cubicBezTo>
                  <a:cubicBezTo>
                    <a:pt x="218819" y="1837147"/>
                    <a:pt x="216454" y="1812083"/>
                    <a:pt x="210826" y="1787916"/>
                  </a:cubicBezTo>
                  <a:cubicBezTo>
                    <a:pt x="203930" y="1758307"/>
                    <a:pt x="196350" y="1730835"/>
                    <a:pt x="181048" y="1704363"/>
                  </a:cubicBezTo>
                  <a:cubicBezTo>
                    <a:pt x="166206" y="1678691"/>
                    <a:pt x="153718" y="1652170"/>
                    <a:pt x="140794" y="1625503"/>
                  </a:cubicBezTo>
                  <a:cubicBezTo>
                    <a:pt x="113916" y="1570043"/>
                    <a:pt x="76503" y="1522857"/>
                    <a:pt x="34789" y="1477787"/>
                  </a:cubicBezTo>
                  <a:cubicBezTo>
                    <a:pt x="18942" y="1460663"/>
                    <a:pt x="780" y="1441586"/>
                    <a:pt x="20" y="1416927"/>
                  </a:cubicBezTo>
                  <a:cubicBezTo>
                    <a:pt x="-498" y="1395635"/>
                    <a:pt x="8882" y="1373575"/>
                    <a:pt x="21185" y="1356612"/>
                  </a:cubicBezTo>
                  <a:cubicBezTo>
                    <a:pt x="32170" y="1341473"/>
                    <a:pt x="50269" y="1324394"/>
                    <a:pt x="70743" y="1327925"/>
                  </a:cubicBezTo>
                  <a:cubicBezTo>
                    <a:pt x="83072" y="1330052"/>
                    <a:pt x="91154" y="1339996"/>
                    <a:pt x="100355" y="1347457"/>
                  </a:cubicBezTo>
                  <a:cubicBezTo>
                    <a:pt x="110412" y="1355608"/>
                    <a:pt x="121367" y="1361164"/>
                    <a:pt x="133489" y="1365609"/>
                  </a:cubicBezTo>
                  <a:cubicBezTo>
                    <a:pt x="161754" y="1375977"/>
                    <a:pt x="185457" y="1387321"/>
                    <a:pt x="209934" y="1405216"/>
                  </a:cubicBezTo>
                  <a:cubicBezTo>
                    <a:pt x="234702" y="1423325"/>
                    <a:pt x="257854" y="1443604"/>
                    <a:pt x="279272" y="1465564"/>
                  </a:cubicBezTo>
                  <a:cubicBezTo>
                    <a:pt x="320388" y="1507724"/>
                    <a:pt x="362518" y="1551521"/>
                    <a:pt x="386143" y="1606113"/>
                  </a:cubicBezTo>
                  <a:cubicBezTo>
                    <a:pt x="395453" y="1627620"/>
                    <a:pt x="401402" y="1648362"/>
                    <a:pt x="407750" y="1670662"/>
                  </a:cubicBezTo>
                  <a:cubicBezTo>
                    <a:pt x="413985" y="1692559"/>
                    <a:pt x="430961" y="1686525"/>
                    <a:pt x="450051" y="1683378"/>
                  </a:cubicBezTo>
                  <a:cubicBezTo>
                    <a:pt x="473316" y="1679540"/>
                    <a:pt x="496696" y="1677482"/>
                    <a:pt x="520116" y="1675051"/>
                  </a:cubicBezTo>
                  <a:cubicBezTo>
                    <a:pt x="528931" y="1674136"/>
                    <a:pt x="541359" y="1673866"/>
                    <a:pt x="546667" y="1665536"/>
                  </a:cubicBezTo>
                  <a:cubicBezTo>
                    <a:pt x="552519" y="1656351"/>
                    <a:pt x="545815" y="1644451"/>
                    <a:pt x="545283" y="1634923"/>
                  </a:cubicBezTo>
                  <a:cubicBezTo>
                    <a:pt x="544999" y="1629833"/>
                    <a:pt x="546687" y="1626081"/>
                    <a:pt x="547110" y="1621117"/>
                  </a:cubicBezTo>
                  <a:cubicBezTo>
                    <a:pt x="547595" y="1615473"/>
                    <a:pt x="545927" y="1610317"/>
                    <a:pt x="545921" y="1604696"/>
                  </a:cubicBezTo>
                  <a:cubicBezTo>
                    <a:pt x="545914" y="1592608"/>
                    <a:pt x="551572" y="1581841"/>
                    <a:pt x="560975" y="1574519"/>
                  </a:cubicBezTo>
                  <a:cubicBezTo>
                    <a:pt x="578568" y="1560812"/>
                    <a:pt x="604231" y="1552641"/>
                    <a:pt x="625061" y="1545101"/>
                  </a:cubicBezTo>
                  <a:cubicBezTo>
                    <a:pt x="653501" y="1534803"/>
                    <a:pt x="683976" y="1529743"/>
                    <a:pt x="713265" y="1522394"/>
                  </a:cubicBezTo>
                  <a:cubicBezTo>
                    <a:pt x="746243" y="1514118"/>
                    <a:pt x="779419" y="1506660"/>
                    <a:pt x="812575" y="1499143"/>
                  </a:cubicBezTo>
                  <a:cubicBezTo>
                    <a:pt x="845154" y="1491758"/>
                    <a:pt x="877683" y="1484162"/>
                    <a:pt x="910611" y="1478474"/>
                  </a:cubicBezTo>
                  <a:cubicBezTo>
                    <a:pt x="929926" y="1475139"/>
                    <a:pt x="950878" y="1476357"/>
                    <a:pt x="969602" y="1470260"/>
                  </a:cubicBezTo>
                  <a:cubicBezTo>
                    <a:pt x="989501" y="1463780"/>
                    <a:pt x="986201" y="1443759"/>
                    <a:pt x="986142" y="1426020"/>
                  </a:cubicBezTo>
                  <a:cubicBezTo>
                    <a:pt x="986046" y="1396724"/>
                    <a:pt x="989673" y="1366564"/>
                    <a:pt x="993963" y="1337602"/>
                  </a:cubicBezTo>
                  <a:cubicBezTo>
                    <a:pt x="1003092" y="1276032"/>
                    <a:pt x="1024837" y="1215776"/>
                    <a:pt x="1044604" y="1156938"/>
                  </a:cubicBezTo>
                  <a:cubicBezTo>
                    <a:pt x="1063648" y="1100269"/>
                    <a:pt x="1087239" y="1045879"/>
                    <a:pt x="1126186" y="999891"/>
                  </a:cubicBezTo>
                  <a:cubicBezTo>
                    <a:pt x="1164098" y="955122"/>
                    <a:pt x="1210631" y="914607"/>
                    <a:pt x="1258900" y="881339"/>
                  </a:cubicBezTo>
                  <a:cubicBezTo>
                    <a:pt x="1309195" y="846673"/>
                    <a:pt x="1365160" y="821628"/>
                    <a:pt x="1417661" y="790681"/>
                  </a:cubicBezTo>
                  <a:cubicBezTo>
                    <a:pt x="1406187" y="781906"/>
                    <a:pt x="1392500" y="774419"/>
                    <a:pt x="1385908" y="760904"/>
                  </a:cubicBezTo>
                  <a:cubicBezTo>
                    <a:pt x="1378464" y="745648"/>
                    <a:pt x="1381618" y="727407"/>
                    <a:pt x="1381935" y="711101"/>
                  </a:cubicBezTo>
                  <a:cubicBezTo>
                    <a:pt x="1382291" y="692698"/>
                    <a:pt x="1382853" y="676545"/>
                    <a:pt x="1389425" y="659013"/>
                  </a:cubicBezTo>
                  <a:cubicBezTo>
                    <a:pt x="1393022" y="649412"/>
                    <a:pt x="1406927" y="631201"/>
                    <a:pt x="1404796" y="620761"/>
                  </a:cubicBezTo>
                  <a:cubicBezTo>
                    <a:pt x="1401226" y="603230"/>
                    <a:pt x="1362875" y="590425"/>
                    <a:pt x="1348752" y="583212"/>
                  </a:cubicBezTo>
                  <a:cubicBezTo>
                    <a:pt x="1326604" y="571897"/>
                    <a:pt x="1304412" y="560403"/>
                    <a:pt x="1284001" y="546119"/>
                  </a:cubicBezTo>
                  <a:cubicBezTo>
                    <a:pt x="1264413" y="532415"/>
                    <a:pt x="1245983" y="515921"/>
                    <a:pt x="1234116" y="494886"/>
                  </a:cubicBezTo>
                  <a:cubicBezTo>
                    <a:pt x="1230751" y="488918"/>
                    <a:pt x="1227980" y="482649"/>
                    <a:pt x="1225830" y="476143"/>
                  </a:cubicBezTo>
                  <a:cubicBezTo>
                    <a:pt x="1223435" y="468884"/>
                    <a:pt x="1225110" y="466410"/>
                    <a:pt x="1217854" y="465878"/>
                  </a:cubicBezTo>
                  <a:cubicBezTo>
                    <a:pt x="1206271" y="465026"/>
                    <a:pt x="1188905" y="476652"/>
                    <a:pt x="1179145" y="481787"/>
                  </a:cubicBezTo>
                  <a:cubicBezTo>
                    <a:pt x="1128828" y="508266"/>
                    <a:pt x="1073566" y="543899"/>
                    <a:pt x="1014196" y="541534"/>
                  </a:cubicBezTo>
                  <a:cubicBezTo>
                    <a:pt x="992655" y="540679"/>
                    <a:pt x="968439" y="533912"/>
                    <a:pt x="960823" y="511446"/>
                  </a:cubicBezTo>
                  <a:cubicBezTo>
                    <a:pt x="950796" y="481870"/>
                    <a:pt x="971732" y="451316"/>
                    <a:pt x="990102" y="429954"/>
                  </a:cubicBezTo>
                  <a:cubicBezTo>
                    <a:pt x="954270" y="435585"/>
                    <a:pt x="888195" y="453186"/>
                    <a:pt x="859920" y="421215"/>
                  </a:cubicBezTo>
                  <a:cubicBezTo>
                    <a:pt x="841078" y="399912"/>
                    <a:pt x="855290" y="366098"/>
                    <a:pt x="871090" y="347626"/>
                  </a:cubicBezTo>
                  <a:cubicBezTo>
                    <a:pt x="891967" y="323225"/>
                    <a:pt x="921728" y="308369"/>
                    <a:pt x="949220" y="292843"/>
                  </a:cubicBezTo>
                  <a:cubicBezTo>
                    <a:pt x="915486" y="279982"/>
                    <a:pt x="878142" y="271758"/>
                    <a:pt x="848476" y="250238"/>
                  </a:cubicBezTo>
                  <a:cubicBezTo>
                    <a:pt x="820102" y="229658"/>
                    <a:pt x="823610" y="198041"/>
                    <a:pt x="846019" y="173766"/>
                  </a:cubicBezTo>
                  <a:cubicBezTo>
                    <a:pt x="869977" y="147816"/>
                    <a:pt x="911869" y="134525"/>
                    <a:pt x="944818" y="124891"/>
                  </a:cubicBezTo>
                  <a:cubicBezTo>
                    <a:pt x="985230" y="113074"/>
                    <a:pt x="1025379" y="114022"/>
                    <a:pt x="1067023" y="114815"/>
                  </a:cubicBezTo>
                  <a:cubicBezTo>
                    <a:pt x="1141765" y="116235"/>
                    <a:pt x="1205967" y="143786"/>
                    <a:pt x="1267270" y="185441"/>
                  </a:cubicBezTo>
                  <a:cubicBezTo>
                    <a:pt x="1299683" y="207467"/>
                    <a:pt x="1331630" y="231237"/>
                    <a:pt x="1360378" y="257913"/>
                  </a:cubicBezTo>
                  <a:cubicBezTo>
                    <a:pt x="1387341" y="282932"/>
                    <a:pt x="1416105" y="306196"/>
                    <a:pt x="1442672" y="331486"/>
                  </a:cubicBezTo>
                  <a:cubicBezTo>
                    <a:pt x="1468414" y="355989"/>
                    <a:pt x="1488663" y="386348"/>
                    <a:pt x="1515832" y="409239"/>
                  </a:cubicBezTo>
                  <a:cubicBezTo>
                    <a:pt x="1538935" y="428702"/>
                    <a:pt x="1564264" y="456290"/>
                    <a:pt x="1593612" y="464930"/>
                  </a:cubicBezTo>
                  <a:cubicBezTo>
                    <a:pt x="1624734" y="474092"/>
                    <a:pt x="1652748" y="489245"/>
                    <a:pt x="1684134" y="498265"/>
                  </a:cubicBezTo>
                  <a:cubicBezTo>
                    <a:pt x="1719738" y="508494"/>
                    <a:pt x="1750321" y="525599"/>
                    <a:pt x="1783316" y="541918"/>
                  </a:cubicBezTo>
                  <a:cubicBezTo>
                    <a:pt x="1921784" y="610404"/>
                    <a:pt x="2070431" y="654974"/>
                    <a:pt x="2216413" y="704142"/>
                  </a:cubicBezTo>
                  <a:cubicBezTo>
                    <a:pt x="2291082" y="729290"/>
                    <a:pt x="2366246" y="747016"/>
                    <a:pt x="2442477" y="766221"/>
                  </a:cubicBezTo>
                  <a:cubicBezTo>
                    <a:pt x="2480759" y="775865"/>
                    <a:pt x="2516307" y="781011"/>
                    <a:pt x="2555811" y="779267"/>
                  </a:cubicBezTo>
                  <a:cubicBezTo>
                    <a:pt x="2564920" y="778867"/>
                    <a:pt x="2573620" y="778630"/>
                    <a:pt x="2582603" y="779894"/>
                  </a:cubicBezTo>
                  <a:cubicBezTo>
                    <a:pt x="2589189" y="780819"/>
                    <a:pt x="2594196" y="783310"/>
                    <a:pt x="2600085" y="779373"/>
                  </a:cubicBezTo>
                  <a:cubicBezTo>
                    <a:pt x="2608546" y="773718"/>
                    <a:pt x="2611727" y="759001"/>
                    <a:pt x="2616770" y="750622"/>
                  </a:cubicBezTo>
                  <a:cubicBezTo>
                    <a:pt x="2588657" y="741906"/>
                    <a:pt x="2561135" y="732477"/>
                    <a:pt x="2548307" y="703667"/>
                  </a:cubicBezTo>
                  <a:cubicBezTo>
                    <a:pt x="2540225" y="685512"/>
                    <a:pt x="2536031" y="664338"/>
                    <a:pt x="2532487" y="644858"/>
                  </a:cubicBezTo>
                  <a:cubicBezTo>
                    <a:pt x="2530585" y="634375"/>
                    <a:pt x="2530542" y="623796"/>
                    <a:pt x="2528917" y="613307"/>
                  </a:cubicBezTo>
                  <a:cubicBezTo>
                    <a:pt x="2528025" y="607514"/>
                    <a:pt x="2525271" y="601460"/>
                    <a:pt x="2525482" y="595541"/>
                  </a:cubicBezTo>
                  <a:cubicBezTo>
                    <a:pt x="2524851" y="598834"/>
                    <a:pt x="2503902" y="588004"/>
                    <a:pt x="2500863" y="585993"/>
                  </a:cubicBezTo>
                  <a:cubicBezTo>
                    <a:pt x="2489142" y="578228"/>
                    <a:pt x="2487008" y="562576"/>
                    <a:pt x="2487104" y="549365"/>
                  </a:cubicBezTo>
                  <a:cubicBezTo>
                    <a:pt x="2487216" y="534443"/>
                    <a:pt x="2491721" y="518042"/>
                    <a:pt x="2501854" y="506727"/>
                  </a:cubicBezTo>
                  <a:cubicBezTo>
                    <a:pt x="2506650" y="501370"/>
                    <a:pt x="2512357" y="497353"/>
                    <a:pt x="2519329" y="495335"/>
                  </a:cubicBezTo>
                  <a:cubicBezTo>
                    <a:pt x="2524276" y="493902"/>
                    <a:pt x="2530803" y="495778"/>
                    <a:pt x="2535166" y="494335"/>
                  </a:cubicBezTo>
                  <a:cubicBezTo>
                    <a:pt x="2554520" y="487937"/>
                    <a:pt x="2556686" y="440044"/>
                    <a:pt x="2559431" y="422609"/>
                  </a:cubicBezTo>
                  <a:cubicBezTo>
                    <a:pt x="2565482" y="384191"/>
                    <a:pt x="2571509" y="347514"/>
                    <a:pt x="2584568" y="310688"/>
                  </a:cubicBezTo>
                  <a:cubicBezTo>
                    <a:pt x="2608378" y="243550"/>
                    <a:pt x="2639021" y="178300"/>
                    <a:pt x="2675520" y="117173"/>
                  </a:cubicBezTo>
                  <a:cubicBezTo>
                    <a:pt x="2706793" y="64793"/>
                    <a:pt x="2738037" y="747"/>
                    <a:pt x="2806798" y="0"/>
                  </a:cubicBezTo>
                  <a:lnTo>
                    <a:pt x="2808915" y="0"/>
                  </a:lnTo>
                  <a:close/>
                  <a:moveTo>
                    <a:pt x="2214494" y="1612804"/>
                  </a:moveTo>
                  <a:cubicBezTo>
                    <a:pt x="2186662" y="1617623"/>
                    <a:pt x="2159999" y="1627465"/>
                    <a:pt x="2133114" y="1635811"/>
                  </a:cubicBezTo>
                  <a:cubicBezTo>
                    <a:pt x="2108007" y="1643606"/>
                    <a:pt x="2082559" y="1648570"/>
                    <a:pt x="2056801" y="1653636"/>
                  </a:cubicBezTo>
                  <a:cubicBezTo>
                    <a:pt x="2005538" y="1663723"/>
                    <a:pt x="1953150" y="1672954"/>
                    <a:pt x="1902631" y="1686102"/>
                  </a:cubicBezTo>
                  <a:cubicBezTo>
                    <a:pt x="1888406" y="1689805"/>
                    <a:pt x="1880922" y="1698161"/>
                    <a:pt x="1868510" y="1703970"/>
                  </a:cubicBezTo>
                  <a:cubicBezTo>
                    <a:pt x="1859309" y="1708277"/>
                    <a:pt x="1850672" y="1703914"/>
                    <a:pt x="1841101" y="1703547"/>
                  </a:cubicBezTo>
                  <a:cubicBezTo>
                    <a:pt x="1820264" y="1702751"/>
                    <a:pt x="1797144" y="1709549"/>
                    <a:pt x="1777103" y="1714615"/>
                  </a:cubicBezTo>
                  <a:cubicBezTo>
                    <a:pt x="1729791" y="1726568"/>
                    <a:pt x="1687813" y="1747329"/>
                    <a:pt x="1645000" y="1770280"/>
                  </a:cubicBezTo>
                  <a:cubicBezTo>
                    <a:pt x="1641168" y="1772331"/>
                    <a:pt x="1615265" y="1784184"/>
                    <a:pt x="1616493" y="1789092"/>
                  </a:cubicBezTo>
                  <a:cubicBezTo>
                    <a:pt x="1617491" y="1793099"/>
                    <a:pt x="1650419" y="1782341"/>
                    <a:pt x="1655658" y="1781545"/>
                  </a:cubicBezTo>
                  <a:cubicBezTo>
                    <a:pt x="1682172" y="1777506"/>
                    <a:pt x="1708072" y="1769147"/>
                    <a:pt x="1734392" y="1763955"/>
                  </a:cubicBezTo>
                  <a:cubicBezTo>
                    <a:pt x="1755995" y="1759691"/>
                    <a:pt x="1777843" y="1756804"/>
                    <a:pt x="1799354" y="1752072"/>
                  </a:cubicBezTo>
                  <a:cubicBezTo>
                    <a:pt x="1823292" y="1746807"/>
                    <a:pt x="1874287" y="1728497"/>
                    <a:pt x="1876315" y="1768034"/>
                  </a:cubicBezTo>
                  <a:cubicBezTo>
                    <a:pt x="1878504" y="1810765"/>
                    <a:pt x="1831318" y="1823907"/>
                    <a:pt x="1802954" y="1843839"/>
                  </a:cubicBezTo>
                  <a:cubicBezTo>
                    <a:pt x="1806115" y="1849292"/>
                    <a:pt x="1851620" y="1831311"/>
                    <a:pt x="1857261" y="1829495"/>
                  </a:cubicBezTo>
                  <a:cubicBezTo>
                    <a:pt x="1876612" y="1823256"/>
                    <a:pt x="1894562" y="1812010"/>
                    <a:pt x="1914263" y="1807221"/>
                  </a:cubicBezTo>
                  <a:cubicBezTo>
                    <a:pt x="1948539" y="1798888"/>
                    <a:pt x="1944388" y="1836744"/>
                    <a:pt x="1925466" y="1853585"/>
                  </a:cubicBezTo>
                  <a:cubicBezTo>
                    <a:pt x="1904441" y="1872292"/>
                    <a:pt x="1869670" y="1877946"/>
                    <a:pt x="1858027" y="1906737"/>
                  </a:cubicBezTo>
                  <a:cubicBezTo>
                    <a:pt x="1873316" y="1912252"/>
                    <a:pt x="1893304" y="1901895"/>
                    <a:pt x="1907348" y="1896746"/>
                  </a:cubicBezTo>
                  <a:cubicBezTo>
                    <a:pt x="1925790" y="1889985"/>
                    <a:pt x="1944302" y="1883327"/>
                    <a:pt x="1962857" y="1876880"/>
                  </a:cubicBezTo>
                  <a:cubicBezTo>
                    <a:pt x="2004508" y="1862407"/>
                    <a:pt x="2044069" y="1842468"/>
                    <a:pt x="2085941" y="1828679"/>
                  </a:cubicBezTo>
                  <a:cubicBezTo>
                    <a:pt x="2171852" y="1800394"/>
                    <a:pt x="2262662" y="1792283"/>
                    <a:pt x="2352470" y="1787256"/>
                  </a:cubicBezTo>
                  <a:cubicBezTo>
                    <a:pt x="2344468" y="1756213"/>
                    <a:pt x="2335715" y="1725352"/>
                    <a:pt x="2328525" y="1694105"/>
                  </a:cubicBezTo>
                  <a:cubicBezTo>
                    <a:pt x="2325447" y="1680732"/>
                    <a:pt x="2322630" y="1667296"/>
                    <a:pt x="2320298" y="1653772"/>
                  </a:cubicBezTo>
                  <a:cubicBezTo>
                    <a:pt x="2318677" y="1644365"/>
                    <a:pt x="2320057" y="1621857"/>
                    <a:pt x="2313577" y="1614439"/>
                  </a:cubicBezTo>
                  <a:cubicBezTo>
                    <a:pt x="2305687" y="1605403"/>
                    <a:pt x="2285137" y="1618095"/>
                    <a:pt x="2273954" y="1617854"/>
                  </a:cubicBezTo>
                  <a:cubicBezTo>
                    <a:pt x="2262998" y="1617616"/>
                    <a:pt x="2255006" y="1611962"/>
                    <a:pt x="2244883" y="1610178"/>
                  </a:cubicBezTo>
                  <a:cubicBezTo>
                    <a:pt x="2235272" y="1608488"/>
                    <a:pt x="2223897" y="1611176"/>
                    <a:pt x="2214494" y="1612804"/>
                  </a:cubicBezTo>
                  <a:close/>
                  <a:moveTo>
                    <a:pt x="600254" y="1792494"/>
                  </a:moveTo>
                  <a:cubicBezTo>
                    <a:pt x="600254" y="1807333"/>
                    <a:pt x="597681" y="1825333"/>
                    <a:pt x="617201" y="1827067"/>
                  </a:cubicBezTo>
                  <a:cubicBezTo>
                    <a:pt x="632988" y="1828471"/>
                    <a:pt x="663872" y="1830274"/>
                    <a:pt x="676465" y="1819048"/>
                  </a:cubicBezTo>
                  <a:cubicBezTo>
                    <a:pt x="664397" y="1813166"/>
                    <a:pt x="650681" y="1812139"/>
                    <a:pt x="637863" y="1808747"/>
                  </a:cubicBezTo>
                  <a:cubicBezTo>
                    <a:pt x="624506" y="1805210"/>
                    <a:pt x="612174" y="1799403"/>
                    <a:pt x="600254" y="1792494"/>
                  </a:cubicBezTo>
                  <a:close/>
                  <a:moveTo>
                    <a:pt x="922425" y="1522110"/>
                  </a:moveTo>
                  <a:cubicBezTo>
                    <a:pt x="916487" y="1522153"/>
                    <a:pt x="906470" y="1528756"/>
                    <a:pt x="901053" y="1530599"/>
                  </a:cubicBezTo>
                  <a:cubicBezTo>
                    <a:pt x="891141" y="1533967"/>
                    <a:pt x="881068" y="1536811"/>
                    <a:pt x="870948" y="1539490"/>
                  </a:cubicBezTo>
                  <a:cubicBezTo>
                    <a:pt x="840543" y="1547542"/>
                    <a:pt x="801396" y="1548797"/>
                    <a:pt x="787435" y="1581434"/>
                  </a:cubicBezTo>
                  <a:cubicBezTo>
                    <a:pt x="780466" y="1597724"/>
                    <a:pt x="775634" y="1639613"/>
                    <a:pt x="751418" y="1639461"/>
                  </a:cubicBezTo>
                  <a:cubicBezTo>
                    <a:pt x="729894" y="1639322"/>
                    <a:pt x="717004" y="1608256"/>
                    <a:pt x="701649" y="1597202"/>
                  </a:cubicBezTo>
                  <a:cubicBezTo>
                    <a:pt x="685779" y="1585781"/>
                    <a:pt x="660619" y="1593556"/>
                    <a:pt x="643504" y="1598516"/>
                  </a:cubicBezTo>
                  <a:cubicBezTo>
                    <a:pt x="626112" y="1603553"/>
                    <a:pt x="599121" y="1610017"/>
                    <a:pt x="601073" y="1632059"/>
                  </a:cubicBezTo>
                  <a:cubicBezTo>
                    <a:pt x="602477" y="1647906"/>
                    <a:pt x="605337" y="1662329"/>
                    <a:pt x="605202" y="1678516"/>
                  </a:cubicBezTo>
                  <a:cubicBezTo>
                    <a:pt x="605033" y="1699122"/>
                    <a:pt x="603293" y="1719685"/>
                    <a:pt x="603293" y="1740291"/>
                  </a:cubicBezTo>
                  <a:cubicBezTo>
                    <a:pt x="615503" y="1723562"/>
                    <a:pt x="626155" y="1689930"/>
                    <a:pt x="647788" y="1683203"/>
                  </a:cubicBezTo>
                  <a:cubicBezTo>
                    <a:pt x="669642" y="1676405"/>
                    <a:pt x="682004" y="1714589"/>
                    <a:pt x="687688" y="1729223"/>
                  </a:cubicBezTo>
                  <a:cubicBezTo>
                    <a:pt x="694733" y="1747355"/>
                    <a:pt x="703588" y="1767918"/>
                    <a:pt x="704126" y="1787570"/>
                  </a:cubicBezTo>
                  <a:cubicBezTo>
                    <a:pt x="704294" y="1793739"/>
                    <a:pt x="700549" y="1810689"/>
                    <a:pt x="704839" y="1815762"/>
                  </a:cubicBezTo>
                  <a:cubicBezTo>
                    <a:pt x="708648" y="1820267"/>
                    <a:pt x="723295" y="1817001"/>
                    <a:pt x="728028" y="1816509"/>
                  </a:cubicBezTo>
                  <a:cubicBezTo>
                    <a:pt x="757320" y="1813460"/>
                    <a:pt x="786457" y="1809665"/>
                    <a:pt x="815842" y="1807122"/>
                  </a:cubicBezTo>
                  <a:cubicBezTo>
                    <a:pt x="830932" y="1805817"/>
                    <a:pt x="835041" y="1802505"/>
                    <a:pt x="833564" y="1786272"/>
                  </a:cubicBezTo>
                  <a:cubicBezTo>
                    <a:pt x="832405" y="1773523"/>
                    <a:pt x="832045" y="1761372"/>
                    <a:pt x="833644" y="1748574"/>
                  </a:cubicBezTo>
                  <a:cubicBezTo>
                    <a:pt x="840778" y="1691433"/>
                    <a:pt x="875965" y="1639163"/>
                    <a:pt x="935461" y="1629242"/>
                  </a:cubicBezTo>
                  <a:cubicBezTo>
                    <a:pt x="971313" y="1623261"/>
                    <a:pt x="1013182" y="1627634"/>
                    <a:pt x="1048974" y="1633377"/>
                  </a:cubicBezTo>
                  <a:cubicBezTo>
                    <a:pt x="1062769" y="1635590"/>
                    <a:pt x="1077747" y="1642271"/>
                    <a:pt x="1091764" y="1641690"/>
                  </a:cubicBezTo>
                  <a:cubicBezTo>
                    <a:pt x="1102118" y="1641261"/>
                    <a:pt x="1098783" y="1640673"/>
                    <a:pt x="1100903" y="1630926"/>
                  </a:cubicBezTo>
                  <a:cubicBezTo>
                    <a:pt x="1102386" y="1624113"/>
                    <a:pt x="1105560" y="1618300"/>
                    <a:pt x="1110742" y="1613577"/>
                  </a:cubicBezTo>
                  <a:cubicBezTo>
                    <a:pt x="1114837" y="1609845"/>
                    <a:pt x="1120036" y="1611952"/>
                    <a:pt x="1123897" y="1607074"/>
                  </a:cubicBezTo>
                  <a:cubicBezTo>
                    <a:pt x="1126691" y="1603543"/>
                    <a:pt x="1126271" y="1598734"/>
                    <a:pt x="1127589" y="1594665"/>
                  </a:cubicBezTo>
                  <a:cubicBezTo>
                    <a:pt x="1130162" y="1586749"/>
                    <a:pt x="1134812" y="1576064"/>
                    <a:pt x="1144070" y="1574066"/>
                  </a:cubicBezTo>
                  <a:cubicBezTo>
                    <a:pt x="1158969" y="1570846"/>
                    <a:pt x="1174806" y="1590795"/>
                    <a:pt x="1182326" y="1601083"/>
                  </a:cubicBezTo>
                  <a:cubicBezTo>
                    <a:pt x="1190094" y="1611721"/>
                    <a:pt x="1192442" y="1643480"/>
                    <a:pt x="1204937" y="1647638"/>
                  </a:cubicBezTo>
                  <a:cubicBezTo>
                    <a:pt x="1219353" y="1652431"/>
                    <a:pt x="1236504" y="1633536"/>
                    <a:pt x="1239510" y="1621632"/>
                  </a:cubicBezTo>
                  <a:cubicBezTo>
                    <a:pt x="1243552" y="1605621"/>
                    <a:pt x="1238460" y="1588298"/>
                    <a:pt x="1236025" y="1572441"/>
                  </a:cubicBezTo>
                  <a:cubicBezTo>
                    <a:pt x="1235854" y="1571305"/>
                    <a:pt x="1235144" y="1560769"/>
                    <a:pt x="1234361" y="1560082"/>
                  </a:cubicBezTo>
                  <a:cubicBezTo>
                    <a:pt x="1232257" y="1558229"/>
                    <a:pt x="1216407" y="1558748"/>
                    <a:pt x="1213600" y="1558609"/>
                  </a:cubicBezTo>
                  <a:cubicBezTo>
                    <a:pt x="1199791" y="1557952"/>
                    <a:pt x="1185959" y="1557919"/>
                    <a:pt x="1172137" y="1557883"/>
                  </a:cubicBezTo>
                  <a:cubicBezTo>
                    <a:pt x="1117949" y="1557747"/>
                    <a:pt x="1064867" y="1552420"/>
                    <a:pt x="1011038" y="1546739"/>
                  </a:cubicBezTo>
                  <a:cubicBezTo>
                    <a:pt x="1018856" y="1559484"/>
                    <a:pt x="1032242" y="1580411"/>
                    <a:pt x="1018502" y="1593866"/>
                  </a:cubicBezTo>
                  <a:cubicBezTo>
                    <a:pt x="1008320" y="1603834"/>
                    <a:pt x="989943" y="1598833"/>
                    <a:pt x="977155" y="1600888"/>
                  </a:cubicBezTo>
                  <a:cubicBezTo>
                    <a:pt x="959089" y="1603788"/>
                    <a:pt x="928634" y="1620932"/>
                    <a:pt x="911417" y="1608398"/>
                  </a:cubicBezTo>
                  <a:cubicBezTo>
                    <a:pt x="887155" y="1590729"/>
                    <a:pt x="914601" y="1560370"/>
                    <a:pt x="923611" y="1543671"/>
                  </a:cubicBezTo>
                  <a:cubicBezTo>
                    <a:pt x="925540" y="1540091"/>
                    <a:pt x="932693" y="1527494"/>
                    <a:pt x="929662" y="1523296"/>
                  </a:cubicBezTo>
                  <a:cubicBezTo>
                    <a:pt x="927036" y="1519660"/>
                    <a:pt x="926270" y="1522081"/>
                    <a:pt x="922425" y="1522110"/>
                  </a:cubicBezTo>
                  <a:close/>
                  <a:moveTo>
                    <a:pt x="518346" y="1718489"/>
                  </a:moveTo>
                  <a:cubicBezTo>
                    <a:pt x="505957" y="1722267"/>
                    <a:pt x="493476" y="1725901"/>
                    <a:pt x="480820" y="1728701"/>
                  </a:cubicBezTo>
                  <a:cubicBezTo>
                    <a:pt x="465974" y="1731988"/>
                    <a:pt x="442954" y="1728797"/>
                    <a:pt x="435731" y="1745129"/>
                  </a:cubicBezTo>
                  <a:cubicBezTo>
                    <a:pt x="430235" y="1757548"/>
                    <a:pt x="432963" y="1777582"/>
                    <a:pt x="437428" y="1789951"/>
                  </a:cubicBezTo>
                  <a:cubicBezTo>
                    <a:pt x="442541" y="1804117"/>
                    <a:pt x="454540" y="1807759"/>
                    <a:pt x="468702" y="1808839"/>
                  </a:cubicBezTo>
                  <a:cubicBezTo>
                    <a:pt x="485229" y="1810101"/>
                    <a:pt x="501974" y="1807436"/>
                    <a:pt x="518306" y="1805177"/>
                  </a:cubicBezTo>
                  <a:cubicBezTo>
                    <a:pt x="524743" y="1804285"/>
                    <a:pt x="531606" y="1802676"/>
                    <a:pt x="538146" y="1802667"/>
                  </a:cubicBezTo>
                  <a:cubicBezTo>
                    <a:pt x="542027" y="1802657"/>
                    <a:pt x="549861" y="1806207"/>
                    <a:pt x="553312" y="1803304"/>
                  </a:cubicBezTo>
                  <a:cubicBezTo>
                    <a:pt x="557781" y="1799542"/>
                    <a:pt x="554838" y="1778173"/>
                    <a:pt x="554488" y="1773051"/>
                  </a:cubicBezTo>
                  <a:cubicBezTo>
                    <a:pt x="553619" y="1760365"/>
                    <a:pt x="551212" y="1747847"/>
                    <a:pt x="550554" y="1735142"/>
                  </a:cubicBezTo>
                  <a:cubicBezTo>
                    <a:pt x="550085" y="1726016"/>
                    <a:pt x="553527" y="1713614"/>
                    <a:pt x="542829" y="1711669"/>
                  </a:cubicBezTo>
                  <a:cubicBezTo>
                    <a:pt x="536168" y="1710457"/>
                    <a:pt x="524136" y="1716725"/>
                    <a:pt x="518346" y="1718489"/>
                  </a:cubicBezTo>
                  <a:close/>
                  <a:moveTo>
                    <a:pt x="1518755" y="1467357"/>
                  </a:moveTo>
                  <a:cubicBezTo>
                    <a:pt x="1509497" y="1468959"/>
                    <a:pt x="1500292" y="1470105"/>
                    <a:pt x="1490889" y="1469963"/>
                  </a:cubicBezTo>
                  <a:cubicBezTo>
                    <a:pt x="1485096" y="1469874"/>
                    <a:pt x="1478161" y="1467906"/>
                    <a:pt x="1472807" y="1471083"/>
                  </a:cubicBezTo>
                  <a:cubicBezTo>
                    <a:pt x="1462918" y="1476952"/>
                    <a:pt x="1464391" y="1492412"/>
                    <a:pt x="1464728" y="1502059"/>
                  </a:cubicBezTo>
                  <a:cubicBezTo>
                    <a:pt x="1465141" y="1513764"/>
                    <a:pt x="1466165" y="1525644"/>
                    <a:pt x="1467413" y="1537290"/>
                  </a:cubicBezTo>
                  <a:cubicBezTo>
                    <a:pt x="1468606" y="1548427"/>
                    <a:pt x="1474716" y="1566767"/>
                    <a:pt x="1466086" y="1576309"/>
                  </a:cubicBezTo>
                  <a:cubicBezTo>
                    <a:pt x="1459999" y="1569647"/>
                    <a:pt x="1456996" y="1547865"/>
                    <a:pt x="1445249" y="1548661"/>
                  </a:cubicBezTo>
                  <a:cubicBezTo>
                    <a:pt x="1432332" y="1549533"/>
                    <a:pt x="1438303" y="1570175"/>
                    <a:pt x="1439449" y="1577567"/>
                  </a:cubicBezTo>
                  <a:cubicBezTo>
                    <a:pt x="1445780" y="1618425"/>
                    <a:pt x="1452997" y="1659307"/>
                    <a:pt x="1458655" y="1700284"/>
                  </a:cubicBezTo>
                  <a:cubicBezTo>
                    <a:pt x="1461343" y="1719764"/>
                    <a:pt x="1464817" y="1739102"/>
                    <a:pt x="1466617" y="1758677"/>
                  </a:cubicBezTo>
                  <a:cubicBezTo>
                    <a:pt x="1467823" y="1771815"/>
                    <a:pt x="1468229" y="1783646"/>
                    <a:pt x="1482913" y="1786367"/>
                  </a:cubicBezTo>
                  <a:cubicBezTo>
                    <a:pt x="1496521" y="1788891"/>
                    <a:pt x="1511812" y="1784584"/>
                    <a:pt x="1525568" y="1784254"/>
                  </a:cubicBezTo>
                  <a:cubicBezTo>
                    <a:pt x="1539731" y="1783914"/>
                    <a:pt x="1547842" y="1782952"/>
                    <a:pt x="1555990" y="1770151"/>
                  </a:cubicBezTo>
                  <a:cubicBezTo>
                    <a:pt x="1536481" y="1765880"/>
                    <a:pt x="1505577" y="1768493"/>
                    <a:pt x="1494585" y="1747857"/>
                  </a:cubicBezTo>
                  <a:cubicBezTo>
                    <a:pt x="1481770" y="1723784"/>
                    <a:pt x="1508800" y="1702124"/>
                    <a:pt x="1522100" y="1685670"/>
                  </a:cubicBezTo>
                  <a:cubicBezTo>
                    <a:pt x="1532309" y="1673033"/>
                    <a:pt x="1553183" y="1631022"/>
                    <a:pt x="1572134" y="1655975"/>
                  </a:cubicBezTo>
                  <a:cubicBezTo>
                    <a:pt x="1578957" y="1664958"/>
                    <a:pt x="1580189" y="1678668"/>
                    <a:pt x="1583634" y="1689118"/>
                  </a:cubicBezTo>
                  <a:cubicBezTo>
                    <a:pt x="1589239" y="1706097"/>
                    <a:pt x="1596086" y="1722832"/>
                    <a:pt x="1602803" y="1739392"/>
                  </a:cubicBezTo>
                  <a:cubicBezTo>
                    <a:pt x="1664264" y="1707666"/>
                    <a:pt x="1727331" y="1679064"/>
                    <a:pt x="1794360" y="1661252"/>
                  </a:cubicBezTo>
                  <a:cubicBezTo>
                    <a:pt x="1777272" y="1632370"/>
                    <a:pt x="1756117" y="1606360"/>
                    <a:pt x="1743326" y="1575054"/>
                  </a:cubicBezTo>
                  <a:cubicBezTo>
                    <a:pt x="1728992" y="1539968"/>
                    <a:pt x="1717119" y="1503925"/>
                    <a:pt x="1702464" y="1468952"/>
                  </a:cubicBezTo>
                  <a:cubicBezTo>
                    <a:pt x="1679229" y="1482514"/>
                    <a:pt x="1654389" y="1449638"/>
                    <a:pt x="1631253" y="1448314"/>
                  </a:cubicBezTo>
                  <a:cubicBezTo>
                    <a:pt x="1594705" y="1446223"/>
                    <a:pt x="1554587" y="1461148"/>
                    <a:pt x="1518755" y="1467357"/>
                  </a:cubicBezTo>
                  <a:close/>
                  <a:moveTo>
                    <a:pt x="1154685" y="1703891"/>
                  </a:moveTo>
                  <a:cubicBezTo>
                    <a:pt x="1141943" y="1711481"/>
                    <a:pt x="1123200" y="1726241"/>
                    <a:pt x="1120141" y="1741499"/>
                  </a:cubicBezTo>
                  <a:cubicBezTo>
                    <a:pt x="1114857" y="1767879"/>
                    <a:pt x="1144962" y="1750242"/>
                    <a:pt x="1154256" y="1744469"/>
                  </a:cubicBezTo>
                  <a:cubicBezTo>
                    <a:pt x="1173712" y="1732384"/>
                    <a:pt x="1192776" y="1728523"/>
                    <a:pt x="1215119" y="1735971"/>
                  </a:cubicBezTo>
                  <a:cubicBezTo>
                    <a:pt x="1243774" y="1745519"/>
                    <a:pt x="1270179" y="1761640"/>
                    <a:pt x="1300935" y="1749393"/>
                  </a:cubicBezTo>
                  <a:cubicBezTo>
                    <a:pt x="1316236" y="1743296"/>
                    <a:pt x="1350179" y="1730270"/>
                    <a:pt x="1341020" y="1706896"/>
                  </a:cubicBezTo>
                  <a:cubicBezTo>
                    <a:pt x="1334705" y="1690786"/>
                    <a:pt x="1316226" y="1704604"/>
                    <a:pt x="1306460" y="1710381"/>
                  </a:cubicBezTo>
                  <a:cubicBezTo>
                    <a:pt x="1280890" y="1725504"/>
                    <a:pt x="1259716" y="1715923"/>
                    <a:pt x="1234166" y="1705007"/>
                  </a:cubicBezTo>
                  <a:cubicBezTo>
                    <a:pt x="1208613" y="1694088"/>
                    <a:pt x="1179839" y="1688910"/>
                    <a:pt x="1154685" y="1703891"/>
                  </a:cubicBezTo>
                  <a:close/>
                  <a:moveTo>
                    <a:pt x="247236" y="1568517"/>
                  </a:moveTo>
                  <a:cubicBezTo>
                    <a:pt x="237007" y="1583017"/>
                    <a:pt x="257801" y="1579886"/>
                    <a:pt x="266930" y="1581299"/>
                  </a:cubicBezTo>
                  <a:cubicBezTo>
                    <a:pt x="286020" y="1584248"/>
                    <a:pt x="305681" y="1599471"/>
                    <a:pt x="300420" y="1621012"/>
                  </a:cubicBezTo>
                  <a:cubicBezTo>
                    <a:pt x="295291" y="1642014"/>
                    <a:pt x="275193" y="1655142"/>
                    <a:pt x="271365" y="1677188"/>
                  </a:cubicBezTo>
                  <a:cubicBezTo>
                    <a:pt x="268076" y="1696119"/>
                    <a:pt x="271247" y="1720081"/>
                    <a:pt x="289527" y="1730475"/>
                  </a:cubicBezTo>
                  <a:cubicBezTo>
                    <a:pt x="299796" y="1736311"/>
                    <a:pt x="322238" y="1738715"/>
                    <a:pt x="332572" y="1732011"/>
                  </a:cubicBezTo>
                  <a:cubicBezTo>
                    <a:pt x="348353" y="1721772"/>
                    <a:pt x="328754" y="1706526"/>
                    <a:pt x="318314" y="1701457"/>
                  </a:cubicBezTo>
                  <a:cubicBezTo>
                    <a:pt x="304479" y="1694736"/>
                    <a:pt x="293306" y="1691096"/>
                    <a:pt x="300152" y="1673439"/>
                  </a:cubicBezTo>
                  <a:cubicBezTo>
                    <a:pt x="308498" y="1651915"/>
                    <a:pt x="324708" y="1635398"/>
                    <a:pt x="323268" y="1610770"/>
                  </a:cubicBezTo>
                  <a:cubicBezTo>
                    <a:pt x="322079" y="1590365"/>
                    <a:pt x="311309" y="1567177"/>
                    <a:pt x="291687" y="1558698"/>
                  </a:cubicBezTo>
                  <a:cubicBezTo>
                    <a:pt x="277637" y="1552631"/>
                    <a:pt x="256817" y="1554933"/>
                    <a:pt x="247236" y="1568517"/>
                  </a:cubicBezTo>
                  <a:close/>
                  <a:moveTo>
                    <a:pt x="1643863" y="1505967"/>
                  </a:moveTo>
                  <a:cubicBezTo>
                    <a:pt x="1661546" y="1505210"/>
                    <a:pt x="1662249" y="1526579"/>
                    <a:pt x="1661357" y="1537088"/>
                  </a:cubicBezTo>
                  <a:cubicBezTo>
                    <a:pt x="1660139" y="1551459"/>
                    <a:pt x="1662748" y="1566774"/>
                    <a:pt x="1663048" y="1581190"/>
                  </a:cubicBezTo>
                  <a:cubicBezTo>
                    <a:pt x="1663448" y="1600283"/>
                    <a:pt x="1667444" y="1662811"/>
                    <a:pt x="1633680" y="1653524"/>
                  </a:cubicBezTo>
                  <a:cubicBezTo>
                    <a:pt x="1611968" y="1647553"/>
                    <a:pt x="1594103" y="1626745"/>
                    <a:pt x="1576648" y="1613376"/>
                  </a:cubicBezTo>
                  <a:cubicBezTo>
                    <a:pt x="1560590" y="1601069"/>
                    <a:pt x="1519768" y="1586309"/>
                    <a:pt x="1517123" y="1562979"/>
                  </a:cubicBezTo>
                  <a:cubicBezTo>
                    <a:pt x="1514137" y="1536626"/>
                    <a:pt x="1546326" y="1531695"/>
                    <a:pt x="1564768" y="1527507"/>
                  </a:cubicBezTo>
                  <a:cubicBezTo>
                    <a:pt x="1591098" y="1521529"/>
                    <a:pt x="1616661" y="1507136"/>
                    <a:pt x="1643863" y="1505967"/>
                  </a:cubicBezTo>
                  <a:close/>
                  <a:moveTo>
                    <a:pt x="1557721" y="811429"/>
                  </a:moveTo>
                  <a:cubicBezTo>
                    <a:pt x="1529680" y="814134"/>
                    <a:pt x="1501795" y="818299"/>
                    <a:pt x="1475109" y="827613"/>
                  </a:cubicBezTo>
                  <a:cubicBezTo>
                    <a:pt x="1457053" y="833914"/>
                    <a:pt x="1429319" y="838433"/>
                    <a:pt x="1416521" y="853896"/>
                  </a:cubicBezTo>
                  <a:cubicBezTo>
                    <a:pt x="1405457" y="867269"/>
                    <a:pt x="1410253" y="886333"/>
                    <a:pt x="1406656" y="902133"/>
                  </a:cubicBezTo>
                  <a:cubicBezTo>
                    <a:pt x="1401791" y="923508"/>
                    <a:pt x="1387034" y="920585"/>
                    <a:pt x="1372723" y="907239"/>
                  </a:cubicBezTo>
                  <a:cubicBezTo>
                    <a:pt x="1355595" y="891260"/>
                    <a:pt x="1350641" y="879691"/>
                    <a:pt x="1326798" y="894685"/>
                  </a:cubicBezTo>
                  <a:cubicBezTo>
                    <a:pt x="1277439" y="925725"/>
                    <a:pt x="1238304" y="971550"/>
                    <a:pt x="1199150" y="1014004"/>
                  </a:cubicBezTo>
                  <a:cubicBezTo>
                    <a:pt x="1229427" y="1023172"/>
                    <a:pt x="1288820" y="1025392"/>
                    <a:pt x="1298877" y="1063218"/>
                  </a:cubicBezTo>
                  <a:cubicBezTo>
                    <a:pt x="1304373" y="1083900"/>
                    <a:pt x="1287803" y="1098944"/>
                    <a:pt x="1272914" y="1110230"/>
                  </a:cubicBezTo>
                  <a:cubicBezTo>
                    <a:pt x="1253689" y="1124805"/>
                    <a:pt x="1233621" y="1138283"/>
                    <a:pt x="1214815" y="1153443"/>
                  </a:cubicBezTo>
                  <a:cubicBezTo>
                    <a:pt x="1197268" y="1167589"/>
                    <a:pt x="1157919" y="1223911"/>
                    <a:pt x="1146788" y="1174393"/>
                  </a:cubicBezTo>
                  <a:cubicBezTo>
                    <a:pt x="1139895" y="1143740"/>
                    <a:pt x="1152809" y="1112063"/>
                    <a:pt x="1147330" y="1081783"/>
                  </a:cubicBezTo>
                  <a:cubicBezTo>
                    <a:pt x="1123524" y="1120168"/>
                    <a:pt x="1099351" y="1158460"/>
                    <a:pt x="1077523" y="1198021"/>
                  </a:cubicBezTo>
                  <a:cubicBezTo>
                    <a:pt x="1058945" y="1231699"/>
                    <a:pt x="1048141" y="1267722"/>
                    <a:pt x="1039231" y="1304957"/>
                  </a:cubicBezTo>
                  <a:cubicBezTo>
                    <a:pt x="1053122" y="1305866"/>
                    <a:pt x="1067581" y="1298814"/>
                    <a:pt x="1081314" y="1302979"/>
                  </a:cubicBezTo>
                  <a:cubicBezTo>
                    <a:pt x="1094539" y="1306988"/>
                    <a:pt x="1100728" y="1319499"/>
                    <a:pt x="1101656" y="1332459"/>
                  </a:cubicBezTo>
                  <a:cubicBezTo>
                    <a:pt x="1103235" y="1354433"/>
                    <a:pt x="1093089" y="1376799"/>
                    <a:pt x="1087983" y="1397900"/>
                  </a:cubicBezTo>
                  <a:cubicBezTo>
                    <a:pt x="1084478" y="1412393"/>
                    <a:pt x="1080456" y="1445285"/>
                    <a:pt x="1062802" y="1450001"/>
                  </a:cubicBezTo>
                  <a:cubicBezTo>
                    <a:pt x="1042682" y="1455375"/>
                    <a:pt x="1030056" y="1424425"/>
                    <a:pt x="1021085" y="1411848"/>
                  </a:cubicBezTo>
                  <a:cubicBezTo>
                    <a:pt x="1012544" y="1424976"/>
                    <a:pt x="1012686" y="1444182"/>
                    <a:pt x="1011438" y="1459232"/>
                  </a:cubicBezTo>
                  <a:cubicBezTo>
                    <a:pt x="1010582" y="1469580"/>
                    <a:pt x="1004809" y="1488924"/>
                    <a:pt x="1016448" y="1494645"/>
                  </a:cubicBezTo>
                  <a:cubicBezTo>
                    <a:pt x="1027341" y="1500002"/>
                    <a:pt x="1050308" y="1493290"/>
                    <a:pt x="1061957" y="1492798"/>
                  </a:cubicBezTo>
                  <a:cubicBezTo>
                    <a:pt x="1083570" y="1491880"/>
                    <a:pt x="1105603" y="1490130"/>
                    <a:pt x="1127223" y="1490767"/>
                  </a:cubicBezTo>
                  <a:cubicBezTo>
                    <a:pt x="1147650" y="1491372"/>
                    <a:pt x="1177705" y="1502291"/>
                    <a:pt x="1185685" y="1477186"/>
                  </a:cubicBezTo>
                  <a:cubicBezTo>
                    <a:pt x="1191118" y="1460095"/>
                    <a:pt x="1195904" y="1398670"/>
                    <a:pt x="1224882" y="1431995"/>
                  </a:cubicBezTo>
                  <a:cubicBezTo>
                    <a:pt x="1237756" y="1446794"/>
                    <a:pt x="1247823" y="1463665"/>
                    <a:pt x="1260258" y="1478745"/>
                  </a:cubicBezTo>
                  <a:cubicBezTo>
                    <a:pt x="1272802" y="1493954"/>
                    <a:pt x="1284206" y="1494952"/>
                    <a:pt x="1302939" y="1494182"/>
                  </a:cubicBezTo>
                  <a:cubicBezTo>
                    <a:pt x="1340023" y="1492663"/>
                    <a:pt x="1376234" y="1499784"/>
                    <a:pt x="1412518" y="1505534"/>
                  </a:cubicBezTo>
                  <a:cubicBezTo>
                    <a:pt x="1444357" y="1510577"/>
                    <a:pt x="1440179" y="1483554"/>
                    <a:pt x="1439707" y="1459497"/>
                  </a:cubicBezTo>
                  <a:cubicBezTo>
                    <a:pt x="1438983" y="1422205"/>
                    <a:pt x="1446378" y="1383210"/>
                    <a:pt x="1450411" y="1346123"/>
                  </a:cubicBezTo>
                  <a:cubicBezTo>
                    <a:pt x="1460002" y="1257936"/>
                    <a:pt x="1479686" y="1170809"/>
                    <a:pt x="1509969" y="1087404"/>
                  </a:cubicBezTo>
                  <a:cubicBezTo>
                    <a:pt x="1484637" y="1078778"/>
                    <a:pt x="1439224" y="1113582"/>
                    <a:pt x="1420494" y="1087150"/>
                  </a:cubicBezTo>
                  <a:cubicBezTo>
                    <a:pt x="1405097" y="1065421"/>
                    <a:pt x="1424877" y="1035488"/>
                    <a:pt x="1432929" y="1015176"/>
                  </a:cubicBezTo>
                  <a:cubicBezTo>
                    <a:pt x="1442973" y="989834"/>
                    <a:pt x="1448053" y="963359"/>
                    <a:pt x="1464434" y="940901"/>
                  </a:cubicBezTo>
                  <a:cubicBezTo>
                    <a:pt x="1469603" y="933810"/>
                    <a:pt x="1476958" y="924308"/>
                    <a:pt x="1486966" y="926696"/>
                  </a:cubicBezTo>
                  <a:cubicBezTo>
                    <a:pt x="1495553" y="928747"/>
                    <a:pt x="1498975" y="939699"/>
                    <a:pt x="1503806" y="945878"/>
                  </a:cubicBezTo>
                  <a:cubicBezTo>
                    <a:pt x="1519145" y="965490"/>
                    <a:pt x="1538737" y="980197"/>
                    <a:pt x="1552370" y="1001589"/>
                  </a:cubicBezTo>
                  <a:cubicBezTo>
                    <a:pt x="1560710" y="1014674"/>
                    <a:pt x="1567196" y="1028658"/>
                    <a:pt x="1569905" y="1044023"/>
                  </a:cubicBezTo>
                  <a:cubicBezTo>
                    <a:pt x="1570651" y="1048247"/>
                    <a:pt x="1569707" y="1056897"/>
                    <a:pt x="1572679" y="1060441"/>
                  </a:cubicBezTo>
                  <a:cubicBezTo>
                    <a:pt x="1581897" y="1071422"/>
                    <a:pt x="1610938" y="1071261"/>
                    <a:pt x="1623845" y="1077995"/>
                  </a:cubicBezTo>
                  <a:cubicBezTo>
                    <a:pt x="1667911" y="1100992"/>
                    <a:pt x="1683397" y="1167932"/>
                    <a:pt x="1700509" y="1210142"/>
                  </a:cubicBezTo>
                  <a:cubicBezTo>
                    <a:pt x="1705331" y="1222028"/>
                    <a:pt x="1710110" y="1233945"/>
                    <a:pt x="1712673" y="1246545"/>
                  </a:cubicBezTo>
                  <a:cubicBezTo>
                    <a:pt x="1714384" y="1254967"/>
                    <a:pt x="1714301" y="1265674"/>
                    <a:pt x="1718869" y="1273228"/>
                  </a:cubicBezTo>
                  <a:cubicBezTo>
                    <a:pt x="1728840" y="1289718"/>
                    <a:pt x="1759820" y="1274991"/>
                    <a:pt x="1775022" y="1272438"/>
                  </a:cubicBezTo>
                  <a:cubicBezTo>
                    <a:pt x="1800503" y="1268158"/>
                    <a:pt x="1825858" y="1264076"/>
                    <a:pt x="1851442" y="1260482"/>
                  </a:cubicBezTo>
                  <a:cubicBezTo>
                    <a:pt x="1867051" y="1258293"/>
                    <a:pt x="1889770" y="1252635"/>
                    <a:pt x="1901663" y="1266464"/>
                  </a:cubicBezTo>
                  <a:cubicBezTo>
                    <a:pt x="1913993" y="1280801"/>
                    <a:pt x="1906902" y="1303382"/>
                    <a:pt x="1900712" y="1318763"/>
                  </a:cubicBezTo>
                  <a:cubicBezTo>
                    <a:pt x="1890609" y="1343867"/>
                    <a:pt x="1877702" y="1367852"/>
                    <a:pt x="1867041" y="1392728"/>
                  </a:cubicBezTo>
                  <a:cubicBezTo>
                    <a:pt x="1858536" y="1412571"/>
                    <a:pt x="1854302" y="1438134"/>
                    <a:pt x="1837960" y="1453423"/>
                  </a:cubicBezTo>
                  <a:cubicBezTo>
                    <a:pt x="1823804" y="1466673"/>
                    <a:pt x="1800378" y="1470472"/>
                    <a:pt x="1783712" y="1459688"/>
                  </a:cubicBezTo>
                  <a:cubicBezTo>
                    <a:pt x="1774200" y="1453535"/>
                    <a:pt x="1749779" y="1394013"/>
                    <a:pt x="1743336" y="1396672"/>
                  </a:cubicBezTo>
                  <a:cubicBezTo>
                    <a:pt x="1754968" y="1442646"/>
                    <a:pt x="1772024" y="1489525"/>
                    <a:pt x="1790043" y="1533403"/>
                  </a:cubicBezTo>
                  <a:cubicBezTo>
                    <a:pt x="1795576" y="1546881"/>
                    <a:pt x="1805078" y="1574363"/>
                    <a:pt x="1819058" y="1581672"/>
                  </a:cubicBezTo>
                  <a:cubicBezTo>
                    <a:pt x="1830647" y="1587733"/>
                    <a:pt x="1856944" y="1576282"/>
                    <a:pt x="1868801" y="1574063"/>
                  </a:cubicBezTo>
                  <a:cubicBezTo>
                    <a:pt x="1880044" y="1571956"/>
                    <a:pt x="1902238" y="1562827"/>
                    <a:pt x="1912989" y="1569515"/>
                  </a:cubicBezTo>
                  <a:cubicBezTo>
                    <a:pt x="1926018" y="1577627"/>
                    <a:pt x="1927607" y="1599260"/>
                    <a:pt x="1929070" y="1612689"/>
                  </a:cubicBezTo>
                  <a:cubicBezTo>
                    <a:pt x="1930156" y="1622646"/>
                    <a:pt x="1928185" y="1630078"/>
                    <a:pt x="1940299" y="1629582"/>
                  </a:cubicBezTo>
                  <a:cubicBezTo>
                    <a:pt x="1948833" y="1629235"/>
                    <a:pt x="1957447" y="1625074"/>
                    <a:pt x="1965638" y="1622980"/>
                  </a:cubicBezTo>
                  <a:cubicBezTo>
                    <a:pt x="1984652" y="1618128"/>
                    <a:pt x="2004386" y="1614918"/>
                    <a:pt x="2023743" y="1611794"/>
                  </a:cubicBezTo>
                  <a:cubicBezTo>
                    <a:pt x="2068512" y="1604564"/>
                    <a:pt x="2113265" y="1597354"/>
                    <a:pt x="2158014" y="1589942"/>
                  </a:cubicBezTo>
                  <a:cubicBezTo>
                    <a:pt x="2196484" y="1583571"/>
                    <a:pt x="2234453" y="1583608"/>
                    <a:pt x="2269214" y="1565360"/>
                  </a:cubicBezTo>
                  <a:cubicBezTo>
                    <a:pt x="2286834" y="1556112"/>
                    <a:pt x="2307034" y="1553288"/>
                    <a:pt x="2325797" y="1547102"/>
                  </a:cubicBezTo>
                  <a:cubicBezTo>
                    <a:pt x="2344405" y="1540969"/>
                    <a:pt x="2362953" y="1536989"/>
                    <a:pt x="2382430" y="1534684"/>
                  </a:cubicBezTo>
                  <a:cubicBezTo>
                    <a:pt x="2424999" y="1529651"/>
                    <a:pt x="2466422" y="1524720"/>
                    <a:pt x="2508493" y="1516096"/>
                  </a:cubicBezTo>
                  <a:cubicBezTo>
                    <a:pt x="2531516" y="1511376"/>
                    <a:pt x="2554497" y="1506432"/>
                    <a:pt x="2577398" y="1501144"/>
                  </a:cubicBezTo>
                  <a:cubicBezTo>
                    <a:pt x="2597783" y="1496438"/>
                    <a:pt x="2617490" y="1488961"/>
                    <a:pt x="2637776" y="1484347"/>
                  </a:cubicBezTo>
                  <a:cubicBezTo>
                    <a:pt x="2654653" y="1480509"/>
                    <a:pt x="2668515" y="1483392"/>
                    <a:pt x="2675744" y="1464236"/>
                  </a:cubicBezTo>
                  <a:cubicBezTo>
                    <a:pt x="2680930" y="1450500"/>
                    <a:pt x="2679724" y="1435106"/>
                    <a:pt x="2681055" y="1420729"/>
                  </a:cubicBezTo>
                  <a:cubicBezTo>
                    <a:pt x="2687142" y="1355040"/>
                    <a:pt x="2664138" y="1288979"/>
                    <a:pt x="2659432" y="1223650"/>
                  </a:cubicBezTo>
                  <a:cubicBezTo>
                    <a:pt x="2657906" y="1202492"/>
                    <a:pt x="2657437" y="1181269"/>
                    <a:pt x="2655848" y="1160128"/>
                  </a:cubicBezTo>
                  <a:cubicBezTo>
                    <a:pt x="2655122" y="1150441"/>
                    <a:pt x="2655561" y="1122235"/>
                    <a:pt x="2644259" y="1117014"/>
                  </a:cubicBezTo>
                  <a:cubicBezTo>
                    <a:pt x="2643232" y="1124762"/>
                    <a:pt x="2644031" y="1137795"/>
                    <a:pt x="2635229" y="1141636"/>
                  </a:cubicBezTo>
                  <a:cubicBezTo>
                    <a:pt x="2639530" y="1139760"/>
                    <a:pt x="2633885" y="1162645"/>
                    <a:pt x="2633581" y="1164943"/>
                  </a:cubicBezTo>
                  <a:cubicBezTo>
                    <a:pt x="2632379" y="1174079"/>
                    <a:pt x="2635378" y="1183855"/>
                    <a:pt x="2633796" y="1192819"/>
                  </a:cubicBezTo>
                  <a:cubicBezTo>
                    <a:pt x="2635051" y="1195973"/>
                    <a:pt x="2634503" y="1198347"/>
                    <a:pt x="2632158" y="1199946"/>
                  </a:cubicBezTo>
                  <a:cubicBezTo>
                    <a:pt x="2630559" y="1201241"/>
                    <a:pt x="2629393" y="1202879"/>
                    <a:pt x="2628667" y="1204857"/>
                  </a:cubicBezTo>
                  <a:cubicBezTo>
                    <a:pt x="2628554" y="1211248"/>
                    <a:pt x="2630427" y="1207483"/>
                    <a:pt x="2630516" y="1209689"/>
                  </a:cubicBezTo>
                  <a:cubicBezTo>
                    <a:pt x="2631401" y="1231672"/>
                    <a:pt x="2627686" y="1254461"/>
                    <a:pt x="2629275" y="1276980"/>
                  </a:cubicBezTo>
                  <a:cubicBezTo>
                    <a:pt x="2630956" y="1300783"/>
                    <a:pt x="2636270" y="1324133"/>
                    <a:pt x="2640306" y="1347609"/>
                  </a:cubicBezTo>
                  <a:cubicBezTo>
                    <a:pt x="2643929" y="1368681"/>
                    <a:pt x="2647833" y="1389795"/>
                    <a:pt x="2650855" y="1410963"/>
                  </a:cubicBezTo>
                  <a:cubicBezTo>
                    <a:pt x="2652975" y="1425818"/>
                    <a:pt x="2654547" y="1442871"/>
                    <a:pt x="2646555" y="1456392"/>
                  </a:cubicBezTo>
                  <a:cubicBezTo>
                    <a:pt x="2631378" y="1482064"/>
                    <a:pt x="2587442" y="1479274"/>
                    <a:pt x="2561852" y="1483471"/>
                  </a:cubicBezTo>
                  <a:cubicBezTo>
                    <a:pt x="2519319" y="1490453"/>
                    <a:pt x="2476727" y="1496752"/>
                    <a:pt x="2434038" y="1502684"/>
                  </a:cubicBezTo>
                  <a:cubicBezTo>
                    <a:pt x="2417650" y="1504959"/>
                    <a:pt x="2401064" y="1510158"/>
                    <a:pt x="2384484" y="1510419"/>
                  </a:cubicBezTo>
                  <a:cubicBezTo>
                    <a:pt x="2366771" y="1510696"/>
                    <a:pt x="2357292" y="1503542"/>
                    <a:pt x="2346126" y="1490470"/>
                  </a:cubicBezTo>
                  <a:cubicBezTo>
                    <a:pt x="2323627" y="1464137"/>
                    <a:pt x="2309118" y="1434227"/>
                    <a:pt x="2290378" y="1405583"/>
                  </a:cubicBezTo>
                  <a:cubicBezTo>
                    <a:pt x="2279853" y="1389491"/>
                    <a:pt x="2271097" y="1385251"/>
                    <a:pt x="2253378" y="1380339"/>
                  </a:cubicBezTo>
                  <a:cubicBezTo>
                    <a:pt x="2236920" y="1375778"/>
                    <a:pt x="2223712" y="1363769"/>
                    <a:pt x="2210323" y="1353782"/>
                  </a:cubicBezTo>
                  <a:cubicBezTo>
                    <a:pt x="2182197" y="1332803"/>
                    <a:pt x="2145876" y="1309991"/>
                    <a:pt x="2127420" y="1279093"/>
                  </a:cubicBezTo>
                  <a:cubicBezTo>
                    <a:pt x="2107997" y="1246581"/>
                    <a:pt x="2135367" y="1235788"/>
                    <a:pt x="2161574" y="1226916"/>
                  </a:cubicBezTo>
                  <a:cubicBezTo>
                    <a:pt x="2155196" y="1209967"/>
                    <a:pt x="2142689" y="1196353"/>
                    <a:pt x="2132384" y="1181771"/>
                  </a:cubicBezTo>
                  <a:cubicBezTo>
                    <a:pt x="2120669" y="1165191"/>
                    <a:pt x="2110048" y="1147971"/>
                    <a:pt x="2097435" y="1132015"/>
                  </a:cubicBezTo>
                  <a:cubicBezTo>
                    <a:pt x="2071726" y="1099493"/>
                    <a:pt x="2046047" y="1067139"/>
                    <a:pt x="2021098" y="1034009"/>
                  </a:cubicBezTo>
                  <a:cubicBezTo>
                    <a:pt x="1999772" y="1005694"/>
                    <a:pt x="1978218" y="978873"/>
                    <a:pt x="1951000" y="955935"/>
                  </a:cubicBezTo>
                  <a:cubicBezTo>
                    <a:pt x="1923663" y="932895"/>
                    <a:pt x="1893228" y="914013"/>
                    <a:pt x="1863209" y="894725"/>
                  </a:cubicBezTo>
                  <a:cubicBezTo>
                    <a:pt x="1847528" y="884648"/>
                    <a:pt x="1819999" y="858903"/>
                    <a:pt x="1800180" y="861535"/>
                  </a:cubicBezTo>
                  <a:cubicBezTo>
                    <a:pt x="1780954" y="864092"/>
                    <a:pt x="1773351" y="899900"/>
                    <a:pt x="1768549" y="914951"/>
                  </a:cubicBezTo>
                  <a:cubicBezTo>
                    <a:pt x="1763037" y="932221"/>
                    <a:pt x="1761091" y="956302"/>
                    <a:pt x="1748250" y="969899"/>
                  </a:cubicBezTo>
                  <a:cubicBezTo>
                    <a:pt x="1729378" y="989881"/>
                    <a:pt x="1709783" y="958405"/>
                    <a:pt x="1700777" y="943900"/>
                  </a:cubicBezTo>
                  <a:cubicBezTo>
                    <a:pt x="1684286" y="917329"/>
                    <a:pt x="1667409" y="890996"/>
                    <a:pt x="1650941" y="864402"/>
                  </a:cubicBezTo>
                  <a:cubicBezTo>
                    <a:pt x="1643437" y="852278"/>
                    <a:pt x="1632598" y="840741"/>
                    <a:pt x="1628142" y="826995"/>
                  </a:cubicBezTo>
                  <a:cubicBezTo>
                    <a:pt x="1628089" y="826830"/>
                    <a:pt x="1626003" y="815010"/>
                    <a:pt x="1628109" y="816663"/>
                  </a:cubicBezTo>
                  <a:lnTo>
                    <a:pt x="1628253" y="816795"/>
                  </a:lnTo>
                  <a:lnTo>
                    <a:pt x="1628110" y="816637"/>
                  </a:lnTo>
                  <a:cubicBezTo>
                    <a:pt x="1623401" y="811971"/>
                    <a:pt x="1606002" y="811001"/>
                    <a:pt x="1599497" y="810439"/>
                  </a:cubicBezTo>
                  <a:lnTo>
                    <a:pt x="1598903" y="810386"/>
                  </a:lnTo>
                  <a:cubicBezTo>
                    <a:pt x="1585216" y="809094"/>
                    <a:pt x="1571368" y="810111"/>
                    <a:pt x="1557721" y="811429"/>
                  </a:cubicBezTo>
                  <a:close/>
                  <a:moveTo>
                    <a:pt x="1373906" y="1556482"/>
                  </a:moveTo>
                  <a:cubicBezTo>
                    <a:pt x="1358142" y="1556386"/>
                    <a:pt x="1342424" y="1558219"/>
                    <a:pt x="1326732" y="1559504"/>
                  </a:cubicBezTo>
                  <a:cubicBezTo>
                    <a:pt x="1312950" y="1560630"/>
                    <a:pt x="1300317" y="1558523"/>
                    <a:pt x="1286558" y="1557694"/>
                  </a:cubicBezTo>
                  <a:cubicBezTo>
                    <a:pt x="1269535" y="1556670"/>
                    <a:pt x="1261117" y="1558454"/>
                    <a:pt x="1265037" y="1576034"/>
                  </a:cubicBezTo>
                  <a:cubicBezTo>
                    <a:pt x="1267887" y="1588826"/>
                    <a:pt x="1271312" y="1605865"/>
                    <a:pt x="1284447" y="1611272"/>
                  </a:cubicBezTo>
                  <a:cubicBezTo>
                    <a:pt x="1302190" y="1618577"/>
                    <a:pt x="1326088" y="1617593"/>
                    <a:pt x="1344993" y="1620361"/>
                  </a:cubicBezTo>
                  <a:cubicBezTo>
                    <a:pt x="1358872" y="1622392"/>
                    <a:pt x="1372713" y="1624225"/>
                    <a:pt x="1386532" y="1626540"/>
                  </a:cubicBezTo>
                  <a:cubicBezTo>
                    <a:pt x="1395710" y="1628080"/>
                    <a:pt x="1400424" y="1629688"/>
                    <a:pt x="1404720" y="1619287"/>
                  </a:cubicBezTo>
                  <a:cubicBezTo>
                    <a:pt x="1408314" y="1610572"/>
                    <a:pt x="1405999" y="1598926"/>
                    <a:pt x="1404773" y="1589923"/>
                  </a:cubicBezTo>
                  <a:cubicBezTo>
                    <a:pt x="1403829" y="1583013"/>
                    <a:pt x="1404393" y="1570862"/>
                    <a:pt x="1401130" y="1564716"/>
                  </a:cubicBezTo>
                  <a:cubicBezTo>
                    <a:pt x="1396259" y="1555541"/>
                    <a:pt x="1383497" y="1556542"/>
                    <a:pt x="1373906" y="1556482"/>
                  </a:cubicBezTo>
                  <a:close/>
                  <a:moveTo>
                    <a:pt x="2108819" y="1381176"/>
                  </a:moveTo>
                  <a:cubicBezTo>
                    <a:pt x="2131979" y="1402347"/>
                    <a:pt x="2147564" y="1429413"/>
                    <a:pt x="2165052" y="1455082"/>
                  </a:cubicBezTo>
                  <a:cubicBezTo>
                    <a:pt x="2175730" y="1470754"/>
                    <a:pt x="2196620" y="1495739"/>
                    <a:pt x="2181450" y="1514740"/>
                  </a:cubicBezTo>
                  <a:cubicBezTo>
                    <a:pt x="2168527" y="1530936"/>
                    <a:pt x="2138475" y="1527231"/>
                    <a:pt x="2120396" y="1528010"/>
                  </a:cubicBezTo>
                  <a:cubicBezTo>
                    <a:pt x="2091985" y="1529235"/>
                    <a:pt x="2068780" y="1542073"/>
                    <a:pt x="2041744" y="1548695"/>
                  </a:cubicBezTo>
                  <a:cubicBezTo>
                    <a:pt x="1973651" y="1565374"/>
                    <a:pt x="2030204" y="1450917"/>
                    <a:pt x="2039636" y="1427032"/>
                  </a:cubicBezTo>
                  <a:cubicBezTo>
                    <a:pt x="2046255" y="1410273"/>
                    <a:pt x="2053082" y="1393591"/>
                    <a:pt x="2061088" y="1377437"/>
                  </a:cubicBezTo>
                  <a:cubicBezTo>
                    <a:pt x="2064698" y="1370155"/>
                    <a:pt x="2071901" y="1348918"/>
                    <a:pt x="2080878" y="1346137"/>
                  </a:cubicBezTo>
                  <a:cubicBezTo>
                    <a:pt x="2093891" y="1342104"/>
                    <a:pt x="2100582" y="1373646"/>
                    <a:pt x="2108819" y="1381176"/>
                  </a:cubicBezTo>
                  <a:close/>
                  <a:moveTo>
                    <a:pt x="1523765" y="1140526"/>
                  </a:moveTo>
                  <a:cubicBezTo>
                    <a:pt x="1512942" y="1161215"/>
                    <a:pt x="1511185" y="1189849"/>
                    <a:pt x="1506052" y="1212444"/>
                  </a:cubicBezTo>
                  <a:cubicBezTo>
                    <a:pt x="1490368" y="1281531"/>
                    <a:pt x="1481196" y="1351893"/>
                    <a:pt x="1473986" y="1422308"/>
                  </a:cubicBezTo>
                  <a:cubicBezTo>
                    <a:pt x="1509851" y="1408083"/>
                    <a:pt x="1547707" y="1407098"/>
                    <a:pt x="1585576" y="1403617"/>
                  </a:cubicBezTo>
                  <a:cubicBezTo>
                    <a:pt x="1613012" y="1401094"/>
                    <a:pt x="1638206" y="1398204"/>
                    <a:pt x="1665648" y="1399377"/>
                  </a:cubicBezTo>
                  <a:cubicBezTo>
                    <a:pt x="1670325" y="1399575"/>
                    <a:pt x="1683777" y="1401949"/>
                    <a:pt x="1687631" y="1397973"/>
                  </a:cubicBezTo>
                  <a:cubicBezTo>
                    <a:pt x="1692807" y="1392636"/>
                    <a:pt x="1686538" y="1377744"/>
                    <a:pt x="1685009" y="1372129"/>
                  </a:cubicBezTo>
                  <a:cubicBezTo>
                    <a:pt x="1676693" y="1341634"/>
                    <a:pt x="1673036" y="1310123"/>
                    <a:pt x="1663584" y="1279817"/>
                  </a:cubicBezTo>
                  <a:cubicBezTo>
                    <a:pt x="1653947" y="1248909"/>
                    <a:pt x="1642232" y="1218045"/>
                    <a:pt x="1629767" y="1188165"/>
                  </a:cubicBezTo>
                  <a:cubicBezTo>
                    <a:pt x="1620652" y="1166311"/>
                    <a:pt x="1608131" y="1144998"/>
                    <a:pt x="1586039" y="1134281"/>
                  </a:cubicBezTo>
                  <a:cubicBezTo>
                    <a:pt x="1566698" y="1124901"/>
                    <a:pt x="1535771" y="1117579"/>
                    <a:pt x="1523765" y="1140526"/>
                  </a:cubicBezTo>
                  <a:close/>
                  <a:moveTo>
                    <a:pt x="1376062" y="1274987"/>
                  </a:moveTo>
                  <a:cubicBezTo>
                    <a:pt x="1390839" y="1297264"/>
                    <a:pt x="1409556" y="1316751"/>
                    <a:pt x="1423989" y="1339236"/>
                  </a:cubicBezTo>
                  <a:cubicBezTo>
                    <a:pt x="1434221" y="1355185"/>
                    <a:pt x="1446203" y="1384685"/>
                    <a:pt x="1421624" y="1394825"/>
                  </a:cubicBezTo>
                  <a:cubicBezTo>
                    <a:pt x="1412997" y="1398382"/>
                    <a:pt x="1402811" y="1396843"/>
                    <a:pt x="1393772" y="1397001"/>
                  </a:cubicBezTo>
                  <a:cubicBezTo>
                    <a:pt x="1379791" y="1397242"/>
                    <a:pt x="1365946" y="1398445"/>
                    <a:pt x="1351942" y="1398111"/>
                  </a:cubicBezTo>
                  <a:cubicBezTo>
                    <a:pt x="1338698" y="1397794"/>
                    <a:pt x="1325580" y="1396189"/>
                    <a:pt x="1312369" y="1395498"/>
                  </a:cubicBezTo>
                  <a:cubicBezTo>
                    <a:pt x="1304042" y="1395066"/>
                    <a:pt x="1293583" y="1395706"/>
                    <a:pt x="1286247" y="1390924"/>
                  </a:cubicBezTo>
                  <a:cubicBezTo>
                    <a:pt x="1266586" y="1378100"/>
                    <a:pt x="1280804" y="1351912"/>
                    <a:pt x="1287136" y="1335157"/>
                  </a:cubicBezTo>
                  <a:cubicBezTo>
                    <a:pt x="1293860" y="1317358"/>
                    <a:pt x="1302939" y="1300528"/>
                    <a:pt x="1311701" y="1283660"/>
                  </a:cubicBezTo>
                  <a:cubicBezTo>
                    <a:pt x="1317775" y="1271962"/>
                    <a:pt x="1326858" y="1248126"/>
                    <a:pt x="1340673" y="1243357"/>
                  </a:cubicBezTo>
                  <a:cubicBezTo>
                    <a:pt x="1357035" y="1237709"/>
                    <a:pt x="1369245" y="1264713"/>
                    <a:pt x="1376062" y="1274987"/>
                  </a:cubicBezTo>
                  <a:close/>
                  <a:moveTo>
                    <a:pt x="2092593" y="1022581"/>
                  </a:moveTo>
                  <a:cubicBezTo>
                    <a:pt x="2125069" y="1060345"/>
                    <a:pt x="2153268" y="1101537"/>
                    <a:pt x="2179822" y="1143608"/>
                  </a:cubicBezTo>
                  <a:cubicBezTo>
                    <a:pt x="2192782" y="1164138"/>
                    <a:pt x="2205365" y="1184909"/>
                    <a:pt x="2217929" y="1205683"/>
                  </a:cubicBezTo>
                  <a:cubicBezTo>
                    <a:pt x="2226150" y="1219277"/>
                    <a:pt x="2232323" y="1236666"/>
                    <a:pt x="2242337" y="1248979"/>
                  </a:cubicBezTo>
                  <a:cubicBezTo>
                    <a:pt x="2265182" y="1277062"/>
                    <a:pt x="2271536" y="1215786"/>
                    <a:pt x="2274902" y="1202466"/>
                  </a:cubicBezTo>
                  <a:cubicBezTo>
                    <a:pt x="2287323" y="1153351"/>
                    <a:pt x="2302704" y="1104632"/>
                    <a:pt x="2316388" y="1055824"/>
                  </a:cubicBezTo>
                  <a:lnTo>
                    <a:pt x="2302363" y="1055824"/>
                  </a:lnTo>
                  <a:cubicBezTo>
                    <a:pt x="2246463" y="1055794"/>
                    <a:pt x="2192870" y="1054966"/>
                    <a:pt x="2138445" y="1038497"/>
                  </a:cubicBezTo>
                  <a:cubicBezTo>
                    <a:pt x="2123037" y="1033837"/>
                    <a:pt x="2108991" y="1023721"/>
                    <a:pt x="2092593" y="1022581"/>
                  </a:cubicBezTo>
                  <a:close/>
                  <a:moveTo>
                    <a:pt x="1974522" y="1032103"/>
                  </a:moveTo>
                  <a:cubicBezTo>
                    <a:pt x="1992205" y="1045162"/>
                    <a:pt x="2105394" y="1121836"/>
                    <a:pt x="2057781" y="1151422"/>
                  </a:cubicBezTo>
                  <a:cubicBezTo>
                    <a:pt x="2047929" y="1157545"/>
                    <a:pt x="2031829" y="1154767"/>
                    <a:pt x="2020695" y="1155646"/>
                  </a:cubicBezTo>
                  <a:cubicBezTo>
                    <a:pt x="2006427" y="1156772"/>
                    <a:pt x="1991934" y="1158153"/>
                    <a:pt x="1977838" y="1160679"/>
                  </a:cubicBezTo>
                  <a:cubicBezTo>
                    <a:pt x="1959591" y="1163956"/>
                    <a:pt x="1941861" y="1169666"/>
                    <a:pt x="1923528" y="1172559"/>
                  </a:cubicBezTo>
                  <a:cubicBezTo>
                    <a:pt x="1908953" y="1174861"/>
                    <a:pt x="1889638" y="1177546"/>
                    <a:pt x="1876615" y="1168470"/>
                  </a:cubicBezTo>
                  <a:cubicBezTo>
                    <a:pt x="1855134" y="1153496"/>
                    <a:pt x="1868173" y="1124088"/>
                    <a:pt x="1875265" y="1105051"/>
                  </a:cubicBezTo>
                  <a:cubicBezTo>
                    <a:pt x="1885348" y="1078001"/>
                    <a:pt x="1894896" y="1041790"/>
                    <a:pt x="1919908" y="1025679"/>
                  </a:cubicBezTo>
                  <a:cubicBezTo>
                    <a:pt x="1925727" y="1021930"/>
                    <a:pt x="1932858" y="1008544"/>
                    <a:pt x="1939120" y="1007319"/>
                  </a:cubicBezTo>
                  <a:cubicBezTo>
                    <a:pt x="1948926" y="1005397"/>
                    <a:pt x="1967349" y="1026808"/>
                    <a:pt x="1974522" y="1032103"/>
                  </a:cubicBezTo>
                  <a:close/>
                  <a:moveTo>
                    <a:pt x="2598995" y="396094"/>
                  </a:moveTo>
                  <a:cubicBezTo>
                    <a:pt x="2590460" y="402624"/>
                    <a:pt x="2590071" y="416185"/>
                    <a:pt x="2587858" y="425756"/>
                  </a:cubicBezTo>
                  <a:cubicBezTo>
                    <a:pt x="2580413" y="457951"/>
                    <a:pt x="2570023" y="489291"/>
                    <a:pt x="2563857" y="521830"/>
                  </a:cubicBezTo>
                  <a:cubicBezTo>
                    <a:pt x="2557846" y="553566"/>
                    <a:pt x="2555956" y="584810"/>
                    <a:pt x="2558906" y="616973"/>
                  </a:cubicBezTo>
                  <a:cubicBezTo>
                    <a:pt x="2560874" y="638424"/>
                    <a:pt x="2561102" y="664820"/>
                    <a:pt x="2574142" y="683087"/>
                  </a:cubicBezTo>
                  <a:cubicBezTo>
                    <a:pt x="2589747" y="704945"/>
                    <a:pt x="2620648" y="703825"/>
                    <a:pt x="2644018" y="710299"/>
                  </a:cubicBezTo>
                  <a:cubicBezTo>
                    <a:pt x="2666503" y="716528"/>
                    <a:pt x="2688797" y="735819"/>
                    <a:pt x="2664271" y="755874"/>
                  </a:cubicBezTo>
                  <a:cubicBezTo>
                    <a:pt x="2655554" y="762998"/>
                    <a:pt x="2644111" y="764157"/>
                    <a:pt x="2635494" y="771020"/>
                  </a:cubicBezTo>
                  <a:cubicBezTo>
                    <a:pt x="2624865" y="779492"/>
                    <a:pt x="2618762" y="794671"/>
                    <a:pt x="2614247" y="807083"/>
                  </a:cubicBezTo>
                  <a:cubicBezTo>
                    <a:pt x="2610528" y="817302"/>
                    <a:pt x="2610637" y="819253"/>
                    <a:pt x="2621744" y="822863"/>
                  </a:cubicBezTo>
                  <a:cubicBezTo>
                    <a:pt x="2626817" y="824511"/>
                    <a:pt x="2631943" y="825559"/>
                    <a:pt x="2637280" y="825116"/>
                  </a:cubicBezTo>
                  <a:cubicBezTo>
                    <a:pt x="2649435" y="824105"/>
                    <a:pt x="2660277" y="816079"/>
                    <a:pt x="2670453" y="810049"/>
                  </a:cubicBezTo>
                  <a:cubicBezTo>
                    <a:pt x="2696406" y="794668"/>
                    <a:pt x="2726382" y="774135"/>
                    <a:pt x="2757369" y="771813"/>
                  </a:cubicBezTo>
                  <a:cubicBezTo>
                    <a:pt x="2767274" y="771073"/>
                    <a:pt x="2778533" y="775125"/>
                    <a:pt x="2788164" y="771908"/>
                  </a:cubicBezTo>
                  <a:cubicBezTo>
                    <a:pt x="2797137" y="768906"/>
                    <a:pt x="2794383" y="767070"/>
                    <a:pt x="2795942" y="758724"/>
                  </a:cubicBezTo>
                  <a:cubicBezTo>
                    <a:pt x="2802114" y="725643"/>
                    <a:pt x="2804621" y="693174"/>
                    <a:pt x="2821488" y="663248"/>
                  </a:cubicBezTo>
                  <a:cubicBezTo>
                    <a:pt x="2829815" y="648481"/>
                    <a:pt x="2851824" y="618274"/>
                    <a:pt x="2866578" y="641264"/>
                  </a:cubicBezTo>
                  <a:cubicBezTo>
                    <a:pt x="2872737" y="650866"/>
                    <a:pt x="2874967" y="655556"/>
                    <a:pt x="2888633" y="652609"/>
                  </a:cubicBezTo>
                  <a:cubicBezTo>
                    <a:pt x="2899754" y="650215"/>
                    <a:pt x="2911971" y="641420"/>
                    <a:pt x="2909765" y="628575"/>
                  </a:cubicBezTo>
                  <a:cubicBezTo>
                    <a:pt x="2907687" y="616458"/>
                    <a:pt x="2891751" y="608207"/>
                    <a:pt x="2882094" y="602896"/>
                  </a:cubicBezTo>
                  <a:cubicBezTo>
                    <a:pt x="2869230" y="595828"/>
                    <a:pt x="2860210" y="596644"/>
                    <a:pt x="2846203" y="594970"/>
                  </a:cubicBezTo>
                  <a:cubicBezTo>
                    <a:pt x="2807716" y="590369"/>
                    <a:pt x="2834700" y="534080"/>
                    <a:pt x="2840248" y="512959"/>
                  </a:cubicBezTo>
                  <a:cubicBezTo>
                    <a:pt x="2843736" y="499685"/>
                    <a:pt x="2847815" y="482527"/>
                    <a:pt x="2838659" y="470542"/>
                  </a:cubicBezTo>
                  <a:cubicBezTo>
                    <a:pt x="2824725" y="452310"/>
                    <a:pt x="2794370" y="458305"/>
                    <a:pt x="2775246" y="460891"/>
                  </a:cubicBezTo>
                  <a:cubicBezTo>
                    <a:pt x="2748801" y="464468"/>
                    <a:pt x="2719932" y="466374"/>
                    <a:pt x="2695181" y="454371"/>
                  </a:cubicBezTo>
                  <a:cubicBezTo>
                    <a:pt x="2668997" y="441675"/>
                    <a:pt x="2657837" y="413041"/>
                    <a:pt x="2633284" y="399119"/>
                  </a:cubicBezTo>
                  <a:cubicBezTo>
                    <a:pt x="2624211" y="393974"/>
                    <a:pt x="2608315" y="388953"/>
                    <a:pt x="2598995" y="396094"/>
                  </a:cubicBezTo>
                  <a:close/>
                  <a:moveTo>
                    <a:pt x="2713908" y="628631"/>
                  </a:moveTo>
                  <a:cubicBezTo>
                    <a:pt x="2732103" y="628386"/>
                    <a:pt x="2723258" y="654330"/>
                    <a:pt x="2718277" y="663052"/>
                  </a:cubicBezTo>
                  <a:cubicBezTo>
                    <a:pt x="2707781" y="681449"/>
                    <a:pt x="2685299" y="688563"/>
                    <a:pt x="2665559" y="681779"/>
                  </a:cubicBezTo>
                  <a:cubicBezTo>
                    <a:pt x="2649943" y="676412"/>
                    <a:pt x="2633053" y="652705"/>
                    <a:pt x="2657510" y="648774"/>
                  </a:cubicBezTo>
                  <a:cubicBezTo>
                    <a:pt x="2669238" y="646892"/>
                    <a:pt x="2680847" y="647658"/>
                    <a:pt x="2691961" y="642080"/>
                  </a:cubicBezTo>
                  <a:cubicBezTo>
                    <a:pt x="2698293" y="638902"/>
                    <a:pt x="2706477" y="628730"/>
                    <a:pt x="2713908" y="628631"/>
                  </a:cubicBezTo>
                  <a:close/>
                  <a:moveTo>
                    <a:pt x="2668261" y="490676"/>
                  </a:moveTo>
                  <a:cubicBezTo>
                    <a:pt x="2679566" y="497539"/>
                    <a:pt x="2660272" y="541373"/>
                    <a:pt x="2657022" y="550244"/>
                  </a:cubicBezTo>
                  <a:cubicBezTo>
                    <a:pt x="2651731" y="564724"/>
                    <a:pt x="2647021" y="574071"/>
                    <a:pt x="2660483" y="585231"/>
                  </a:cubicBezTo>
                  <a:cubicBezTo>
                    <a:pt x="2669843" y="592992"/>
                    <a:pt x="2688305" y="599690"/>
                    <a:pt x="2679490" y="615157"/>
                  </a:cubicBezTo>
                  <a:cubicBezTo>
                    <a:pt x="2671332" y="629468"/>
                    <a:pt x="2643341" y="623467"/>
                    <a:pt x="2631960" y="616465"/>
                  </a:cubicBezTo>
                  <a:cubicBezTo>
                    <a:pt x="2615417" y="606282"/>
                    <a:pt x="2620292" y="586780"/>
                    <a:pt x="2623941" y="570774"/>
                  </a:cubicBezTo>
                  <a:cubicBezTo>
                    <a:pt x="2626326" y="560288"/>
                    <a:pt x="2648131" y="478456"/>
                    <a:pt x="2668261" y="490676"/>
                  </a:cubicBezTo>
                  <a:close/>
                  <a:moveTo>
                    <a:pt x="888080" y="202866"/>
                  </a:moveTo>
                  <a:cubicBezTo>
                    <a:pt x="922944" y="217758"/>
                    <a:pt x="958594" y="231210"/>
                    <a:pt x="995482" y="240184"/>
                  </a:cubicBezTo>
                  <a:cubicBezTo>
                    <a:pt x="1027720" y="248028"/>
                    <a:pt x="1059420" y="256486"/>
                    <a:pt x="1092646" y="254643"/>
                  </a:cubicBezTo>
                  <a:cubicBezTo>
                    <a:pt x="1123385" y="252943"/>
                    <a:pt x="1127051" y="283140"/>
                    <a:pt x="1109493" y="304053"/>
                  </a:cubicBezTo>
                  <a:cubicBezTo>
                    <a:pt x="1099955" y="315414"/>
                    <a:pt x="1088888" y="315130"/>
                    <a:pt x="1074986" y="315570"/>
                  </a:cubicBezTo>
                  <a:cubicBezTo>
                    <a:pt x="1058713" y="316085"/>
                    <a:pt x="1043934" y="320600"/>
                    <a:pt x="1028239" y="324642"/>
                  </a:cubicBezTo>
                  <a:cubicBezTo>
                    <a:pt x="1004337" y="330799"/>
                    <a:pt x="980138" y="336027"/>
                    <a:pt x="956975" y="344716"/>
                  </a:cubicBezTo>
                  <a:cubicBezTo>
                    <a:pt x="945023" y="349202"/>
                    <a:pt x="933228" y="354476"/>
                    <a:pt x="922567" y="361564"/>
                  </a:cubicBezTo>
                  <a:cubicBezTo>
                    <a:pt x="915866" y="366022"/>
                    <a:pt x="900911" y="374055"/>
                    <a:pt x="908821" y="380284"/>
                  </a:cubicBezTo>
                  <a:cubicBezTo>
                    <a:pt x="920255" y="389284"/>
                    <a:pt x="954194" y="376955"/>
                    <a:pt x="967802" y="376142"/>
                  </a:cubicBezTo>
                  <a:cubicBezTo>
                    <a:pt x="999485" y="374253"/>
                    <a:pt x="1031106" y="371393"/>
                    <a:pt x="1062611" y="367426"/>
                  </a:cubicBezTo>
                  <a:cubicBezTo>
                    <a:pt x="1078041" y="365481"/>
                    <a:pt x="1094608" y="363559"/>
                    <a:pt x="1109223" y="357954"/>
                  </a:cubicBezTo>
                  <a:cubicBezTo>
                    <a:pt x="1118784" y="354288"/>
                    <a:pt x="1129369" y="345185"/>
                    <a:pt x="1140196" y="347497"/>
                  </a:cubicBezTo>
                  <a:cubicBezTo>
                    <a:pt x="1163038" y="352375"/>
                    <a:pt x="1151719" y="386618"/>
                    <a:pt x="1141349" y="397759"/>
                  </a:cubicBezTo>
                  <a:cubicBezTo>
                    <a:pt x="1125948" y="414302"/>
                    <a:pt x="1102568" y="421608"/>
                    <a:pt x="1082675" y="431008"/>
                  </a:cubicBezTo>
                  <a:cubicBezTo>
                    <a:pt x="1068770" y="437580"/>
                    <a:pt x="1054952" y="444539"/>
                    <a:pt x="1041450" y="451894"/>
                  </a:cubicBezTo>
                  <a:cubicBezTo>
                    <a:pt x="1035072" y="455369"/>
                    <a:pt x="1005348" y="468385"/>
                    <a:pt x="1006289" y="478267"/>
                  </a:cubicBezTo>
                  <a:cubicBezTo>
                    <a:pt x="1007276" y="488654"/>
                    <a:pt x="1030739" y="483416"/>
                    <a:pt x="1036542" y="482471"/>
                  </a:cubicBezTo>
                  <a:cubicBezTo>
                    <a:pt x="1075270" y="476173"/>
                    <a:pt x="1110217" y="461198"/>
                    <a:pt x="1145999" y="445873"/>
                  </a:cubicBezTo>
                  <a:cubicBezTo>
                    <a:pt x="1161661" y="439165"/>
                    <a:pt x="1177543" y="432728"/>
                    <a:pt x="1192878" y="425290"/>
                  </a:cubicBezTo>
                  <a:cubicBezTo>
                    <a:pt x="1203589" y="420092"/>
                    <a:pt x="1214118" y="412172"/>
                    <a:pt x="1225952" y="409810"/>
                  </a:cubicBezTo>
                  <a:cubicBezTo>
                    <a:pt x="1253854" y="404239"/>
                    <a:pt x="1252632" y="435400"/>
                    <a:pt x="1263617" y="452234"/>
                  </a:cubicBezTo>
                  <a:cubicBezTo>
                    <a:pt x="1296268" y="502265"/>
                    <a:pt x="1359354" y="523607"/>
                    <a:pt x="1408439" y="552519"/>
                  </a:cubicBezTo>
                  <a:cubicBezTo>
                    <a:pt x="1427007" y="563455"/>
                    <a:pt x="1444720" y="576048"/>
                    <a:pt x="1461759" y="589223"/>
                  </a:cubicBezTo>
                  <a:cubicBezTo>
                    <a:pt x="1473930" y="598629"/>
                    <a:pt x="1478795" y="611576"/>
                    <a:pt x="1492386" y="599171"/>
                  </a:cubicBezTo>
                  <a:cubicBezTo>
                    <a:pt x="1503711" y="588830"/>
                    <a:pt x="1509173" y="573664"/>
                    <a:pt x="1516433" y="560512"/>
                  </a:cubicBezTo>
                  <a:cubicBezTo>
                    <a:pt x="1524885" y="545200"/>
                    <a:pt x="1536174" y="531682"/>
                    <a:pt x="1544837" y="516496"/>
                  </a:cubicBezTo>
                  <a:cubicBezTo>
                    <a:pt x="1557638" y="494061"/>
                    <a:pt x="1561473" y="472662"/>
                    <a:pt x="1533360" y="464405"/>
                  </a:cubicBezTo>
                  <a:cubicBezTo>
                    <a:pt x="1503846" y="455739"/>
                    <a:pt x="1480489" y="442815"/>
                    <a:pt x="1455405" y="424376"/>
                  </a:cubicBezTo>
                  <a:cubicBezTo>
                    <a:pt x="1393844" y="379121"/>
                    <a:pt x="1342764" y="321333"/>
                    <a:pt x="1281382" y="275732"/>
                  </a:cubicBezTo>
                  <a:cubicBezTo>
                    <a:pt x="1224515" y="233483"/>
                    <a:pt x="1164214" y="193836"/>
                    <a:pt x="1092923" y="182491"/>
                  </a:cubicBezTo>
                  <a:cubicBezTo>
                    <a:pt x="1025356" y="171734"/>
                    <a:pt x="951225" y="174383"/>
                    <a:pt x="888080" y="202866"/>
                  </a:cubicBezTo>
                  <a:close/>
                  <a:moveTo>
                    <a:pt x="2732384" y="527834"/>
                  </a:moveTo>
                  <a:cubicBezTo>
                    <a:pt x="2730940" y="540292"/>
                    <a:pt x="2727872" y="566863"/>
                    <a:pt x="2710566" y="567857"/>
                  </a:cubicBezTo>
                  <a:cubicBezTo>
                    <a:pt x="2689547" y="569063"/>
                    <a:pt x="2703663" y="505210"/>
                    <a:pt x="2715569" y="498024"/>
                  </a:cubicBezTo>
                  <a:cubicBezTo>
                    <a:pt x="2734633" y="486517"/>
                    <a:pt x="2733606" y="517279"/>
                    <a:pt x="2732384" y="527834"/>
                  </a:cubicBezTo>
                  <a:close/>
                  <a:moveTo>
                    <a:pt x="2536804" y="522748"/>
                  </a:moveTo>
                  <a:cubicBezTo>
                    <a:pt x="2510567" y="524921"/>
                    <a:pt x="2503089" y="553659"/>
                    <a:pt x="2529313" y="563835"/>
                  </a:cubicBezTo>
                  <a:lnTo>
                    <a:pt x="2536804" y="522748"/>
                  </a:lnTo>
                  <a:close/>
                  <a:moveTo>
                    <a:pt x="2634087" y="497527"/>
                  </a:moveTo>
                  <a:cubicBezTo>
                    <a:pt x="2630718" y="510569"/>
                    <a:pt x="2631917" y="531499"/>
                    <a:pt x="2621451" y="541510"/>
                  </a:cubicBezTo>
                  <a:cubicBezTo>
                    <a:pt x="2606697" y="555616"/>
                    <a:pt x="2600274" y="534914"/>
                    <a:pt x="2600383" y="523110"/>
                  </a:cubicBezTo>
                  <a:cubicBezTo>
                    <a:pt x="2600488" y="511435"/>
                    <a:pt x="2606275" y="482232"/>
                    <a:pt x="2621900" y="480693"/>
                  </a:cubicBezTo>
                  <a:cubicBezTo>
                    <a:pt x="2635250" y="479378"/>
                    <a:pt x="2624139" y="494855"/>
                    <a:pt x="2634087" y="497527"/>
                  </a:cubicBezTo>
                  <a:close/>
                  <a:moveTo>
                    <a:pt x="2917239" y="207351"/>
                  </a:moveTo>
                  <a:cubicBezTo>
                    <a:pt x="2907647" y="227310"/>
                    <a:pt x="2917959" y="247008"/>
                    <a:pt x="2923699" y="266626"/>
                  </a:cubicBezTo>
                  <a:cubicBezTo>
                    <a:pt x="2911924" y="270421"/>
                    <a:pt x="2896058" y="267551"/>
                    <a:pt x="2888868" y="279996"/>
                  </a:cubicBezTo>
                  <a:cubicBezTo>
                    <a:pt x="2884337" y="287840"/>
                    <a:pt x="2885126" y="299650"/>
                    <a:pt x="2886484" y="308145"/>
                  </a:cubicBezTo>
                  <a:cubicBezTo>
                    <a:pt x="2887596" y="315114"/>
                    <a:pt x="2893310" y="324497"/>
                    <a:pt x="2888554" y="330964"/>
                  </a:cubicBezTo>
                  <a:cubicBezTo>
                    <a:pt x="2882328" y="339429"/>
                    <a:pt x="2866875" y="335515"/>
                    <a:pt x="2860008" y="344931"/>
                  </a:cubicBezTo>
                  <a:cubicBezTo>
                    <a:pt x="2849572" y="359252"/>
                    <a:pt x="2855428" y="391962"/>
                    <a:pt x="2870072" y="402743"/>
                  </a:cubicBezTo>
                  <a:cubicBezTo>
                    <a:pt x="2890655" y="417886"/>
                    <a:pt x="2878372" y="380723"/>
                    <a:pt x="2877113" y="373956"/>
                  </a:cubicBezTo>
                  <a:cubicBezTo>
                    <a:pt x="2873956" y="357003"/>
                    <a:pt x="2891520" y="359308"/>
                    <a:pt x="2903516" y="352461"/>
                  </a:cubicBezTo>
                  <a:cubicBezTo>
                    <a:pt x="2909953" y="348789"/>
                    <a:pt x="2911102" y="348079"/>
                    <a:pt x="2912578" y="340238"/>
                  </a:cubicBezTo>
                  <a:cubicBezTo>
                    <a:pt x="2913943" y="333015"/>
                    <a:pt x="2913219" y="327284"/>
                    <a:pt x="2911499" y="319500"/>
                  </a:cubicBezTo>
                  <a:cubicBezTo>
                    <a:pt x="2905659" y="293088"/>
                    <a:pt x="2915868" y="297401"/>
                    <a:pt x="2936851" y="291582"/>
                  </a:cubicBezTo>
                  <a:cubicBezTo>
                    <a:pt x="2954950" y="286558"/>
                    <a:pt x="2953500" y="272095"/>
                    <a:pt x="2948902" y="256893"/>
                  </a:cubicBezTo>
                  <a:cubicBezTo>
                    <a:pt x="2945296" y="244976"/>
                    <a:pt x="2934545" y="225427"/>
                    <a:pt x="2946191" y="215268"/>
                  </a:cubicBezTo>
                  <a:cubicBezTo>
                    <a:pt x="2950811" y="211235"/>
                    <a:pt x="2957830" y="213785"/>
                    <a:pt x="2958827" y="205370"/>
                  </a:cubicBezTo>
                  <a:cubicBezTo>
                    <a:pt x="2959501" y="199689"/>
                    <a:pt x="2951878" y="190375"/>
                    <a:pt x="2947875" y="187109"/>
                  </a:cubicBezTo>
                  <a:cubicBezTo>
                    <a:pt x="2934079" y="175846"/>
                    <a:pt x="2922847" y="195679"/>
                    <a:pt x="2917239" y="207351"/>
                  </a:cubicBezTo>
                  <a:close/>
                </a:path>
              </a:pathLst>
            </a:custGeom>
            <a:solidFill>
              <a:srgbClr val="000000"/>
            </a:solidFill>
            <a:ln w="3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图形 11">
            <a:extLst>
              <a:ext uri="{FF2B5EF4-FFF2-40B4-BE49-F238E27FC236}">
                <a16:creationId xmlns:a16="http://schemas.microsoft.com/office/drawing/2014/main" id="{E7F7E2E4-6DCD-4AE2-B621-285171CE52FB}"/>
              </a:ext>
            </a:extLst>
          </p:cNvPr>
          <p:cNvGrpSpPr/>
          <p:nvPr/>
        </p:nvGrpSpPr>
        <p:grpSpPr>
          <a:xfrm>
            <a:off x="8442624" y="2232312"/>
            <a:ext cx="2849928" cy="2189817"/>
            <a:chOff x="8442624" y="2232312"/>
            <a:chExt cx="2849928" cy="2189817"/>
          </a:xfrm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97E09FE2-9D59-4FAB-9D85-4CFB746B7CD0}"/>
                </a:ext>
              </a:extLst>
            </p:cNvPr>
            <p:cNvSpPr/>
            <p:nvPr/>
          </p:nvSpPr>
          <p:spPr>
            <a:xfrm>
              <a:off x="9331067" y="3005246"/>
              <a:ext cx="1182387" cy="802570"/>
            </a:xfrm>
            <a:custGeom>
              <a:avLst/>
              <a:gdLst>
                <a:gd name="connsiteX0" fmla="*/ 0 w 1182387"/>
                <a:gd name="connsiteY0" fmla="*/ 221665 h 802570"/>
                <a:gd name="connsiteX1" fmla="*/ 31110 w 1182387"/>
                <a:gd name="connsiteY1" fmla="*/ 535777 h 802570"/>
                <a:gd name="connsiteX2" fmla="*/ 200488 w 1182387"/>
                <a:gd name="connsiteY2" fmla="*/ 439128 h 802570"/>
                <a:gd name="connsiteX3" fmla="*/ 200488 w 1182387"/>
                <a:gd name="connsiteY3" fmla="*/ 677659 h 802570"/>
                <a:gd name="connsiteX4" fmla="*/ 200488 w 1182387"/>
                <a:gd name="connsiteY4" fmla="*/ 740357 h 802570"/>
                <a:gd name="connsiteX5" fmla="*/ 200488 w 1182387"/>
                <a:gd name="connsiteY5" fmla="*/ 769767 h 802570"/>
                <a:gd name="connsiteX6" fmla="*/ 228861 w 1182387"/>
                <a:gd name="connsiteY6" fmla="*/ 774644 h 802570"/>
                <a:gd name="connsiteX7" fmla="*/ 324826 w 1182387"/>
                <a:gd name="connsiteY7" fmla="*/ 786629 h 802570"/>
                <a:gd name="connsiteX8" fmla="*/ 584448 w 1182387"/>
                <a:gd name="connsiteY8" fmla="*/ 798599 h 802570"/>
                <a:gd name="connsiteX9" fmla="*/ 796911 w 1182387"/>
                <a:gd name="connsiteY9" fmla="*/ 732574 h 802570"/>
                <a:gd name="connsiteX10" fmla="*/ 866729 w 1182387"/>
                <a:gd name="connsiteY10" fmla="*/ 698160 h 802570"/>
                <a:gd name="connsiteX11" fmla="*/ 891821 w 1182387"/>
                <a:gd name="connsiteY11" fmla="*/ 684149 h 802570"/>
                <a:gd name="connsiteX12" fmla="*/ 888247 w 1182387"/>
                <a:gd name="connsiteY12" fmla="*/ 660121 h 802570"/>
                <a:gd name="connsiteX13" fmla="*/ 879713 w 1182387"/>
                <a:gd name="connsiteY13" fmla="*/ 602728 h 802570"/>
                <a:gd name="connsiteX14" fmla="*/ 839978 w 1182387"/>
                <a:gd name="connsiteY14" fmla="*/ 335574 h 802570"/>
                <a:gd name="connsiteX15" fmla="*/ 915040 w 1182387"/>
                <a:gd name="connsiteY15" fmla="*/ 410530 h 802570"/>
                <a:gd name="connsiteX16" fmla="*/ 940222 w 1182387"/>
                <a:gd name="connsiteY16" fmla="*/ 435676 h 802570"/>
                <a:gd name="connsiteX17" fmla="*/ 966859 w 1182387"/>
                <a:gd name="connsiteY17" fmla="*/ 430543 h 802570"/>
                <a:gd name="connsiteX18" fmla="*/ 1094367 w 1182387"/>
                <a:gd name="connsiteY18" fmla="*/ 405973 h 802570"/>
                <a:gd name="connsiteX19" fmla="*/ 1134931 w 1182387"/>
                <a:gd name="connsiteY19" fmla="*/ 398155 h 802570"/>
                <a:gd name="connsiteX20" fmla="*/ 1141222 w 1182387"/>
                <a:gd name="connsiteY20" fmla="*/ 382163 h 802570"/>
                <a:gd name="connsiteX21" fmla="*/ 1172322 w 1182387"/>
                <a:gd name="connsiteY21" fmla="*/ 260329 h 802570"/>
                <a:gd name="connsiteX22" fmla="*/ 1181959 w 1182387"/>
                <a:gd name="connsiteY22" fmla="*/ 222584 h 802570"/>
                <a:gd name="connsiteX23" fmla="*/ 1173598 w 1182387"/>
                <a:gd name="connsiteY23" fmla="*/ 216415 h 802570"/>
                <a:gd name="connsiteX24" fmla="*/ 981153 w 1182387"/>
                <a:gd name="connsiteY24" fmla="*/ 98875 h 802570"/>
                <a:gd name="connsiteX25" fmla="*/ 875730 w 1182387"/>
                <a:gd name="connsiteY25" fmla="*/ 34486 h 802570"/>
                <a:gd name="connsiteX26" fmla="*/ 826251 w 1182387"/>
                <a:gd name="connsiteY26" fmla="*/ 4266 h 802570"/>
                <a:gd name="connsiteX27" fmla="*/ 790118 w 1182387"/>
                <a:gd name="connsiteY27" fmla="*/ 3175 h 802570"/>
                <a:gd name="connsiteX28" fmla="*/ 724801 w 1182387"/>
                <a:gd name="connsiteY28" fmla="*/ 1311 h 802570"/>
                <a:gd name="connsiteX29" fmla="*/ 706584 w 1182387"/>
                <a:gd name="connsiteY29" fmla="*/ 793 h 802570"/>
                <a:gd name="connsiteX30" fmla="*/ 704403 w 1182387"/>
                <a:gd name="connsiteY30" fmla="*/ 8777 h 802570"/>
                <a:gd name="connsiteX31" fmla="*/ 701530 w 1182387"/>
                <a:gd name="connsiteY31" fmla="*/ 38870 h 802570"/>
                <a:gd name="connsiteX32" fmla="*/ 698706 w 1182387"/>
                <a:gd name="connsiteY32" fmla="*/ 68500 h 802570"/>
                <a:gd name="connsiteX33" fmla="*/ 696231 w 1182387"/>
                <a:gd name="connsiteY33" fmla="*/ 73474 h 802570"/>
                <a:gd name="connsiteX34" fmla="*/ 676452 w 1182387"/>
                <a:gd name="connsiteY34" fmla="*/ 75769 h 802570"/>
                <a:gd name="connsiteX35" fmla="*/ 612444 w 1182387"/>
                <a:gd name="connsiteY35" fmla="*/ 83204 h 802570"/>
                <a:gd name="connsiteX36" fmla="*/ 535944 w 1182387"/>
                <a:gd name="connsiteY36" fmla="*/ 89131 h 802570"/>
                <a:gd name="connsiteX37" fmla="*/ 417714 w 1182387"/>
                <a:gd name="connsiteY37" fmla="*/ 77326 h 802570"/>
                <a:gd name="connsiteX38" fmla="*/ 396698 w 1182387"/>
                <a:gd name="connsiteY38" fmla="*/ 62062 h 802570"/>
                <a:gd name="connsiteX39" fmla="*/ 352155 w 1182387"/>
                <a:gd name="connsiteY39" fmla="*/ 17579 h 802570"/>
                <a:gd name="connsiteX40" fmla="*/ 340367 w 1182387"/>
                <a:gd name="connsiteY40" fmla="*/ 14338 h 802570"/>
                <a:gd name="connsiteX41" fmla="*/ 312627 w 1182387"/>
                <a:gd name="connsiteY41" fmla="*/ 31234 h 802570"/>
                <a:gd name="connsiteX42" fmla="*/ 213769 w 1182387"/>
                <a:gd name="connsiteY42" fmla="*/ 91451 h 802570"/>
                <a:gd name="connsiteX43" fmla="*/ 12589 w 1182387"/>
                <a:gd name="connsiteY43" fmla="*/ 213996 h 802570"/>
                <a:gd name="connsiteX44" fmla="*/ 0 w 1182387"/>
                <a:gd name="connsiteY44" fmla="*/ 221665 h 80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82387" h="802570">
                  <a:moveTo>
                    <a:pt x="0" y="221665"/>
                  </a:moveTo>
                  <a:cubicBezTo>
                    <a:pt x="10370" y="326368"/>
                    <a:pt x="20740" y="431075"/>
                    <a:pt x="31110" y="535777"/>
                  </a:cubicBezTo>
                  <a:cubicBezTo>
                    <a:pt x="87569" y="503562"/>
                    <a:pt x="144030" y="471343"/>
                    <a:pt x="200488" y="439128"/>
                  </a:cubicBezTo>
                  <a:lnTo>
                    <a:pt x="200488" y="677659"/>
                  </a:lnTo>
                  <a:lnTo>
                    <a:pt x="200488" y="740357"/>
                  </a:lnTo>
                  <a:cubicBezTo>
                    <a:pt x="200488" y="745904"/>
                    <a:pt x="197194" y="764962"/>
                    <a:pt x="200488" y="769767"/>
                  </a:cubicBezTo>
                  <a:cubicBezTo>
                    <a:pt x="203282" y="773840"/>
                    <a:pt x="223970" y="773957"/>
                    <a:pt x="228861" y="774644"/>
                  </a:cubicBezTo>
                  <a:cubicBezTo>
                    <a:pt x="260784" y="779114"/>
                    <a:pt x="292782" y="783091"/>
                    <a:pt x="324826" y="786629"/>
                  </a:cubicBezTo>
                  <a:cubicBezTo>
                    <a:pt x="409280" y="795955"/>
                    <a:pt x="499673" y="809317"/>
                    <a:pt x="584448" y="798599"/>
                  </a:cubicBezTo>
                  <a:cubicBezTo>
                    <a:pt x="658142" y="789283"/>
                    <a:pt x="729581" y="763074"/>
                    <a:pt x="796911" y="732574"/>
                  </a:cubicBezTo>
                  <a:cubicBezTo>
                    <a:pt x="820548" y="721866"/>
                    <a:pt x="843856" y="710406"/>
                    <a:pt x="866729" y="698160"/>
                  </a:cubicBezTo>
                  <a:cubicBezTo>
                    <a:pt x="871579" y="695564"/>
                    <a:pt x="889184" y="689433"/>
                    <a:pt x="891821" y="684149"/>
                  </a:cubicBezTo>
                  <a:cubicBezTo>
                    <a:pt x="893975" y="679831"/>
                    <a:pt x="888921" y="664660"/>
                    <a:pt x="888247" y="660121"/>
                  </a:cubicBezTo>
                  <a:cubicBezTo>
                    <a:pt x="885402" y="640991"/>
                    <a:pt x="882557" y="621858"/>
                    <a:pt x="879713" y="602728"/>
                  </a:cubicBezTo>
                  <a:lnTo>
                    <a:pt x="839978" y="335574"/>
                  </a:lnTo>
                  <a:lnTo>
                    <a:pt x="915040" y="410530"/>
                  </a:lnTo>
                  <a:cubicBezTo>
                    <a:pt x="920920" y="416401"/>
                    <a:pt x="932085" y="433073"/>
                    <a:pt x="940222" y="435676"/>
                  </a:cubicBezTo>
                  <a:cubicBezTo>
                    <a:pt x="946188" y="437585"/>
                    <a:pt x="960962" y="431679"/>
                    <a:pt x="966859" y="430543"/>
                  </a:cubicBezTo>
                  <a:cubicBezTo>
                    <a:pt x="1009360" y="422352"/>
                    <a:pt x="1051863" y="414161"/>
                    <a:pt x="1094367" y="405973"/>
                  </a:cubicBezTo>
                  <a:cubicBezTo>
                    <a:pt x="1104267" y="404064"/>
                    <a:pt x="1126583" y="404137"/>
                    <a:pt x="1134931" y="398155"/>
                  </a:cubicBezTo>
                  <a:cubicBezTo>
                    <a:pt x="1139425" y="394931"/>
                    <a:pt x="1139635" y="388376"/>
                    <a:pt x="1141222" y="382163"/>
                  </a:cubicBezTo>
                  <a:cubicBezTo>
                    <a:pt x="1151589" y="341549"/>
                    <a:pt x="1161956" y="300939"/>
                    <a:pt x="1172322" y="260329"/>
                  </a:cubicBezTo>
                  <a:cubicBezTo>
                    <a:pt x="1174189" y="253015"/>
                    <a:pt x="1184607" y="229950"/>
                    <a:pt x="1181959" y="222584"/>
                  </a:cubicBezTo>
                  <a:cubicBezTo>
                    <a:pt x="1181009" y="219943"/>
                    <a:pt x="1176411" y="218138"/>
                    <a:pt x="1173598" y="216415"/>
                  </a:cubicBezTo>
                  <a:cubicBezTo>
                    <a:pt x="1109452" y="177238"/>
                    <a:pt x="1045299" y="138056"/>
                    <a:pt x="981153" y="98875"/>
                  </a:cubicBezTo>
                  <a:cubicBezTo>
                    <a:pt x="946012" y="77412"/>
                    <a:pt x="910871" y="55949"/>
                    <a:pt x="875730" y="34486"/>
                  </a:cubicBezTo>
                  <a:cubicBezTo>
                    <a:pt x="861012" y="25494"/>
                    <a:pt x="842930" y="9295"/>
                    <a:pt x="826251" y="4266"/>
                  </a:cubicBezTo>
                  <a:cubicBezTo>
                    <a:pt x="815898" y="1142"/>
                    <a:pt x="800834" y="3482"/>
                    <a:pt x="790118" y="3175"/>
                  </a:cubicBezTo>
                  <a:cubicBezTo>
                    <a:pt x="768345" y="2553"/>
                    <a:pt x="746574" y="1932"/>
                    <a:pt x="724801" y="1311"/>
                  </a:cubicBezTo>
                  <a:cubicBezTo>
                    <a:pt x="721392" y="1214"/>
                    <a:pt x="709453" y="-1216"/>
                    <a:pt x="706584" y="793"/>
                  </a:cubicBezTo>
                  <a:cubicBezTo>
                    <a:pt x="704195" y="2464"/>
                    <a:pt x="705184" y="4794"/>
                    <a:pt x="704403" y="8777"/>
                  </a:cubicBezTo>
                  <a:cubicBezTo>
                    <a:pt x="702488" y="18504"/>
                    <a:pt x="702474" y="28994"/>
                    <a:pt x="701530" y="38870"/>
                  </a:cubicBezTo>
                  <a:cubicBezTo>
                    <a:pt x="700773" y="46795"/>
                    <a:pt x="702277" y="61327"/>
                    <a:pt x="698706" y="68500"/>
                  </a:cubicBezTo>
                  <a:cubicBezTo>
                    <a:pt x="696425" y="73084"/>
                    <a:pt x="699318" y="71258"/>
                    <a:pt x="696231" y="73474"/>
                  </a:cubicBezTo>
                  <a:cubicBezTo>
                    <a:pt x="692557" y="76111"/>
                    <a:pt x="680825" y="75262"/>
                    <a:pt x="676452" y="75769"/>
                  </a:cubicBezTo>
                  <a:cubicBezTo>
                    <a:pt x="655117" y="78248"/>
                    <a:pt x="633779" y="80726"/>
                    <a:pt x="612444" y="83204"/>
                  </a:cubicBezTo>
                  <a:cubicBezTo>
                    <a:pt x="587079" y="86149"/>
                    <a:pt x="561430" y="91678"/>
                    <a:pt x="535944" y="89131"/>
                  </a:cubicBezTo>
                  <a:cubicBezTo>
                    <a:pt x="497308" y="85275"/>
                    <a:pt x="455652" y="85465"/>
                    <a:pt x="417714" y="77326"/>
                  </a:cubicBezTo>
                  <a:cubicBezTo>
                    <a:pt x="407856" y="75210"/>
                    <a:pt x="404302" y="69656"/>
                    <a:pt x="396698" y="62062"/>
                  </a:cubicBezTo>
                  <a:cubicBezTo>
                    <a:pt x="381855" y="47240"/>
                    <a:pt x="367160" y="32246"/>
                    <a:pt x="352155" y="17579"/>
                  </a:cubicBezTo>
                  <a:cubicBezTo>
                    <a:pt x="344799" y="10392"/>
                    <a:pt x="347948" y="11611"/>
                    <a:pt x="340367" y="14338"/>
                  </a:cubicBezTo>
                  <a:cubicBezTo>
                    <a:pt x="330865" y="17752"/>
                    <a:pt x="321228" y="25994"/>
                    <a:pt x="312627" y="31234"/>
                  </a:cubicBezTo>
                  <a:cubicBezTo>
                    <a:pt x="279675" y="51306"/>
                    <a:pt x="246722" y="71378"/>
                    <a:pt x="213769" y="91451"/>
                  </a:cubicBezTo>
                  <a:lnTo>
                    <a:pt x="12589" y="213996"/>
                  </a:lnTo>
                  <a:cubicBezTo>
                    <a:pt x="8393" y="216553"/>
                    <a:pt x="4196" y="219108"/>
                    <a:pt x="0" y="221665"/>
                  </a:cubicBezTo>
                </a:path>
              </a:pathLst>
            </a:custGeom>
            <a:solidFill>
              <a:schemeClr val="accent3"/>
            </a:solidFill>
            <a:ln w="3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41" name="图形 11">
              <a:extLst>
                <a:ext uri="{FF2B5EF4-FFF2-40B4-BE49-F238E27FC236}">
                  <a16:creationId xmlns:a16="http://schemas.microsoft.com/office/drawing/2014/main" id="{6930C9C2-F4A7-4731-8717-8D7A587BFC1A}"/>
                </a:ext>
              </a:extLst>
            </p:cNvPr>
            <p:cNvGrpSpPr/>
            <p:nvPr/>
          </p:nvGrpSpPr>
          <p:grpSpPr>
            <a:xfrm>
              <a:off x="8442624" y="2232312"/>
              <a:ext cx="2849928" cy="2189817"/>
              <a:chOff x="8442624" y="2232312"/>
              <a:chExt cx="2849928" cy="2189817"/>
            </a:xfrm>
            <a:solidFill>
              <a:srgbClr val="000000"/>
            </a:solidFill>
          </p:grpSpPr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DBCBD677-7A78-4EFE-B804-5956C6B5DE42}"/>
                  </a:ext>
                </a:extLst>
              </p:cNvPr>
              <p:cNvSpPr/>
              <p:nvPr/>
            </p:nvSpPr>
            <p:spPr>
              <a:xfrm>
                <a:off x="8442624" y="2232312"/>
                <a:ext cx="2849928" cy="2189817"/>
              </a:xfrm>
              <a:custGeom>
                <a:avLst/>
                <a:gdLst>
                  <a:gd name="connsiteX0" fmla="*/ 2812762 w 2849928"/>
                  <a:gd name="connsiteY0" fmla="*/ 1007668 h 2189817"/>
                  <a:gd name="connsiteX1" fmla="*/ 2519843 w 2849928"/>
                  <a:gd name="connsiteY1" fmla="*/ 1386972 h 2189817"/>
                  <a:gd name="connsiteX2" fmla="*/ 2396811 w 2849928"/>
                  <a:gd name="connsiteY2" fmla="*/ 1403738 h 2189817"/>
                  <a:gd name="connsiteX3" fmla="*/ 2385552 w 2849928"/>
                  <a:gd name="connsiteY3" fmla="*/ 1403936 h 2189817"/>
                  <a:gd name="connsiteX4" fmla="*/ 2376894 w 2849928"/>
                  <a:gd name="connsiteY4" fmla="*/ 1404157 h 2189817"/>
                  <a:gd name="connsiteX5" fmla="*/ 2358973 w 2849928"/>
                  <a:gd name="connsiteY5" fmla="*/ 1395596 h 2189817"/>
                  <a:gd name="connsiteX6" fmla="*/ 2307575 w 2849928"/>
                  <a:gd name="connsiteY6" fmla="*/ 1384679 h 2189817"/>
                  <a:gd name="connsiteX7" fmla="*/ 2182677 w 2849928"/>
                  <a:gd name="connsiteY7" fmla="*/ 1345533 h 2189817"/>
                  <a:gd name="connsiteX8" fmla="*/ 2128349 w 2849928"/>
                  <a:gd name="connsiteY8" fmla="*/ 1319282 h 2189817"/>
                  <a:gd name="connsiteX9" fmla="*/ 2072563 w 2849928"/>
                  <a:gd name="connsiteY9" fmla="*/ 1294979 h 2189817"/>
                  <a:gd name="connsiteX10" fmla="*/ 2022968 w 2849928"/>
                  <a:gd name="connsiteY10" fmla="*/ 1265968 h 2189817"/>
                  <a:gd name="connsiteX11" fmla="*/ 2031446 w 2849928"/>
                  <a:gd name="connsiteY11" fmla="*/ 1207753 h 2189817"/>
                  <a:gd name="connsiteX12" fmla="*/ 2074512 w 2849928"/>
                  <a:gd name="connsiteY12" fmla="*/ 1056783 h 2189817"/>
                  <a:gd name="connsiteX13" fmla="*/ 2219786 w 2849928"/>
                  <a:gd name="connsiteY13" fmla="*/ 1145645 h 2189817"/>
                  <a:gd name="connsiteX14" fmla="*/ 2310660 w 2849928"/>
                  <a:gd name="connsiteY14" fmla="*/ 1166400 h 2189817"/>
                  <a:gd name="connsiteX15" fmla="*/ 2396821 w 2849928"/>
                  <a:gd name="connsiteY15" fmla="*/ 1169496 h 2189817"/>
                  <a:gd name="connsiteX16" fmla="*/ 2459656 w 2849928"/>
                  <a:gd name="connsiteY16" fmla="*/ 1139419 h 2189817"/>
                  <a:gd name="connsiteX17" fmla="*/ 2468497 w 2849928"/>
                  <a:gd name="connsiteY17" fmla="*/ 1114708 h 2189817"/>
                  <a:gd name="connsiteX18" fmla="*/ 2447435 w 2849928"/>
                  <a:gd name="connsiteY18" fmla="*/ 1101145 h 2189817"/>
                  <a:gd name="connsiteX19" fmla="*/ 2441314 w 2849928"/>
                  <a:gd name="connsiteY19" fmla="*/ 1069654 h 2189817"/>
                  <a:gd name="connsiteX20" fmla="*/ 2429280 w 2849928"/>
                  <a:gd name="connsiteY20" fmla="*/ 1025935 h 2189817"/>
                  <a:gd name="connsiteX21" fmla="*/ 2404678 w 2849928"/>
                  <a:gd name="connsiteY21" fmla="*/ 940573 h 2189817"/>
                  <a:gd name="connsiteX22" fmla="*/ 2420843 w 2849928"/>
                  <a:gd name="connsiteY22" fmla="*/ 868268 h 2189817"/>
                  <a:gd name="connsiteX23" fmla="*/ 2456964 w 2849928"/>
                  <a:gd name="connsiteY23" fmla="*/ 830236 h 2189817"/>
                  <a:gd name="connsiteX24" fmla="*/ 2450562 w 2849928"/>
                  <a:gd name="connsiteY24" fmla="*/ 914288 h 2189817"/>
                  <a:gd name="connsiteX25" fmla="*/ 2483684 w 2849928"/>
                  <a:gd name="connsiteY25" fmla="*/ 1077786 h 2189817"/>
                  <a:gd name="connsiteX26" fmla="*/ 2533704 w 2849928"/>
                  <a:gd name="connsiteY26" fmla="*/ 1120464 h 2189817"/>
                  <a:gd name="connsiteX27" fmla="*/ 2590071 w 2849928"/>
                  <a:gd name="connsiteY27" fmla="*/ 1083822 h 2189817"/>
                  <a:gd name="connsiteX28" fmla="*/ 2589767 w 2849928"/>
                  <a:gd name="connsiteY28" fmla="*/ 919787 h 2189817"/>
                  <a:gd name="connsiteX29" fmla="*/ 2496042 w 2849928"/>
                  <a:gd name="connsiteY29" fmla="*/ 760222 h 2189817"/>
                  <a:gd name="connsiteX30" fmla="*/ 2585980 w 2849928"/>
                  <a:gd name="connsiteY30" fmla="*/ 827905 h 2189817"/>
                  <a:gd name="connsiteX31" fmla="*/ 2639617 w 2849928"/>
                  <a:gd name="connsiteY31" fmla="*/ 958951 h 2189817"/>
                  <a:gd name="connsiteX32" fmla="*/ 2641137 w 2849928"/>
                  <a:gd name="connsiteY32" fmla="*/ 1027969 h 2189817"/>
                  <a:gd name="connsiteX33" fmla="*/ 2653671 w 2849928"/>
                  <a:gd name="connsiteY33" fmla="*/ 1062878 h 2189817"/>
                  <a:gd name="connsiteX34" fmla="*/ 2673617 w 2849928"/>
                  <a:gd name="connsiteY34" fmla="*/ 1019968 h 2189817"/>
                  <a:gd name="connsiteX35" fmla="*/ 2686928 w 2849928"/>
                  <a:gd name="connsiteY35" fmla="*/ 952755 h 2189817"/>
                  <a:gd name="connsiteX36" fmla="*/ 2705253 w 2849928"/>
                  <a:gd name="connsiteY36" fmla="*/ 832765 h 2189817"/>
                  <a:gd name="connsiteX37" fmla="*/ 2719446 w 2849928"/>
                  <a:gd name="connsiteY37" fmla="*/ 812567 h 2189817"/>
                  <a:gd name="connsiteX38" fmla="*/ 2726196 w 2849928"/>
                  <a:gd name="connsiteY38" fmla="*/ 851724 h 2189817"/>
                  <a:gd name="connsiteX39" fmla="*/ 2727993 w 2849928"/>
                  <a:gd name="connsiteY39" fmla="*/ 900967 h 2189817"/>
                  <a:gd name="connsiteX40" fmla="*/ 2725716 w 2849928"/>
                  <a:gd name="connsiteY40" fmla="*/ 974707 h 2189817"/>
                  <a:gd name="connsiteX41" fmla="*/ 2746276 w 2849928"/>
                  <a:gd name="connsiteY41" fmla="*/ 986664 h 2189817"/>
                  <a:gd name="connsiteX42" fmla="*/ 2764649 w 2849928"/>
                  <a:gd name="connsiteY42" fmla="*/ 916408 h 2189817"/>
                  <a:gd name="connsiteX43" fmla="*/ 2790036 w 2849928"/>
                  <a:gd name="connsiteY43" fmla="*/ 847103 h 2189817"/>
                  <a:gd name="connsiteX44" fmla="*/ 2805493 w 2849928"/>
                  <a:gd name="connsiteY44" fmla="*/ 834647 h 2189817"/>
                  <a:gd name="connsiteX45" fmla="*/ 2817385 w 2849928"/>
                  <a:gd name="connsiteY45" fmla="*/ 855287 h 2189817"/>
                  <a:gd name="connsiteX46" fmla="*/ 2823600 w 2849928"/>
                  <a:gd name="connsiteY46" fmla="*/ 924647 h 2189817"/>
                  <a:gd name="connsiteX47" fmla="*/ 2812762 w 2849928"/>
                  <a:gd name="connsiteY47" fmla="*/ 1007668 h 2189817"/>
                  <a:gd name="connsiteX48" fmla="*/ 2812762 w 2849928"/>
                  <a:gd name="connsiteY48" fmla="*/ 1007668 h 2189817"/>
                  <a:gd name="connsiteX49" fmla="*/ 2004080 w 2849928"/>
                  <a:gd name="connsiteY49" fmla="*/ 1048526 h 2189817"/>
                  <a:gd name="connsiteX50" fmla="*/ 1990116 w 2849928"/>
                  <a:gd name="connsiteY50" fmla="*/ 1046713 h 2189817"/>
                  <a:gd name="connsiteX51" fmla="*/ 1983862 w 2849928"/>
                  <a:gd name="connsiteY51" fmla="*/ 1042867 h 2189817"/>
                  <a:gd name="connsiteX52" fmla="*/ 1990679 w 2849928"/>
                  <a:gd name="connsiteY52" fmla="*/ 1049211 h 2189817"/>
                  <a:gd name="connsiteX53" fmla="*/ 1966564 w 2849928"/>
                  <a:gd name="connsiteY53" fmla="*/ 1043189 h 2189817"/>
                  <a:gd name="connsiteX54" fmla="*/ 1953342 w 2849928"/>
                  <a:gd name="connsiteY54" fmla="*/ 1050069 h 2189817"/>
                  <a:gd name="connsiteX55" fmla="*/ 1941955 w 2849928"/>
                  <a:gd name="connsiteY55" fmla="*/ 1046876 h 2189817"/>
                  <a:gd name="connsiteX56" fmla="*/ 1936389 w 2849928"/>
                  <a:gd name="connsiteY56" fmla="*/ 1049650 h 2189817"/>
                  <a:gd name="connsiteX57" fmla="*/ 1931365 w 2849928"/>
                  <a:gd name="connsiteY57" fmla="*/ 1044299 h 2189817"/>
                  <a:gd name="connsiteX58" fmla="*/ 1901304 w 2849928"/>
                  <a:gd name="connsiteY58" fmla="*/ 1043341 h 2189817"/>
                  <a:gd name="connsiteX59" fmla="*/ 1857255 w 2849928"/>
                  <a:gd name="connsiteY59" fmla="*/ 1042338 h 2189817"/>
                  <a:gd name="connsiteX60" fmla="*/ 1840640 w 2849928"/>
                  <a:gd name="connsiteY60" fmla="*/ 1041670 h 2189817"/>
                  <a:gd name="connsiteX61" fmla="*/ 1823127 w 2849928"/>
                  <a:gd name="connsiteY61" fmla="*/ 1045070 h 2189817"/>
                  <a:gd name="connsiteX62" fmla="*/ 1817617 w 2849928"/>
                  <a:gd name="connsiteY62" fmla="*/ 1049297 h 2189817"/>
                  <a:gd name="connsiteX63" fmla="*/ 1801082 w 2849928"/>
                  <a:gd name="connsiteY63" fmla="*/ 1041096 h 2189817"/>
                  <a:gd name="connsiteX64" fmla="*/ 1777588 w 2849928"/>
                  <a:gd name="connsiteY64" fmla="*/ 1039719 h 2189817"/>
                  <a:gd name="connsiteX65" fmla="*/ 1770475 w 2849928"/>
                  <a:gd name="connsiteY65" fmla="*/ 1045669 h 2189817"/>
                  <a:gd name="connsiteX66" fmla="*/ 1763682 w 2849928"/>
                  <a:gd name="connsiteY66" fmla="*/ 1043631 h 2189817"/>
                  <a:gd name="connsiteX67" fmla="*/ 1759803 w 2849928"/>
                  <a:gd name="connsiteY67" fmla="*/ 1047295 h 2189817"/>
                  <a:gd name="connsiteX68" fmla="*/ 1740407 w 2849928"/>
                  <a:gd name="connsiteY68" fmla="*/ 1046001 h 2189817"/>
                  <a:gd name="connsiteX69" fmla="*/ 1734195 w 2849928"/>
                  <a:gd name="connsiteY69" fmla="*/ 1036710 h 2189817"/>
                  <a:gd name="connsiteX70" fmla="*/ 1717235 w 2849928"/>
                  <a:gd name="connsiteY70" fmla="*/ 1046824 h 2189817"/>
                  <a:gd name="connsiteX71" fmla="*/ 1700586 w 2849928"/>
                  <a:gd name="connsiteY71" fmla="*/ 1044154 h 2189817"/>
                  <a:gd name="connsiteX72" fmla="*/ 1677058 w 2849928"/>
                  <a:gd name="connsiteY72" fmla="*/ 1047014 h 2189817"/>
                  <a:gd name="connsiteX73" fmla="*/ 1667326 w 2849928"/>
                  <a:gd name="connsiteY73" fmla="*/ 1048820 h 2189817"/>
                  <a:gd name="connsiteX74" fmla="*/ 1661936 w 2849928"/>
                  <a:gd name="connsiteY74" fmla="*/ 1045575 h 2189817"/>
                  <a:gd name="connsiteX75" fmla="*/ 1657085 w 2849928"/>
                  <a:gd name="connsiteY75" fmla="*/ 1042421 h 2189817"/>
                  <a:gd name="connsiteX76" fmla="*/ 1648376 w 2849928"/>
                  <a:gd name="connsiteY76" fmla="*/ 1044389 h 2189817"/>
                  <a:gd name="connsiteX77" fmla="*/ 1600657 w 2849928"/>
                  <a:gd name="connsiteY77" fmla="*/ 1040632 h 2189817"/>
                  <a:gd name="connsiteX78" fmla="*/ 1578100 w 2849928"/>
                  <a:gd name="connsiteY78" fmla="*/ 1041255 h 2189817"/>
                  <a:gd name="connsiteX79" fmla="*/ 1553926 w 2849928"/>
                  <a:gd name="connsiteY79" fmla="*/ 1044590 h 2189817"/>
                  <a:gd name="connsiteX80" fmla="*/ 1521619 w 2849928"/>
                  <a:gd name="connsiteY80" fmla="*/ 1034835 h 2189817"/>
                  <a:gd name="connsiteX81" fmla="*/ 1511928 w 2849928"/>
                  <a:gd name="connsiteY81" fmla="*/ 1047049 h 2189817"/>
                  <a:gd name="connsiteX82" fmla="*/ 1497014 w 2849928"/>
                  <a:gd name="connsiteY82" fmla="*/ 1043147 h 2189817"/>
                  <a:gd name="connsiteX83" fmla="*/ 1484013 w 2849928"/>
                  <a:gd name="connsiteY83" fmla="*/ 1046945 h 2189817"/>
                  <a:gd name="connsiteX84" fmla="*/ 1460637 w 2849928"/>
                  <a:gd name="connsiteY84" fmla="*/ 1038477 h 2189817"/>
                  <a:gd name="connsiteX85" fmla="*/ 1455241 w 2849928"/>
                  <a:gd name="connsiteY85" fmla="*/ 1051034 h 2189817"/>
                  <a:gd name="connsiteX86" fmla="*/ 1438243 w 2849928"/>
                  <a:gd name="connsiteY86" fmla="*/ 1031404 h 2189817"/>
                  <a:gd name="connsiteX87" fmla="*/ 1422537 w 2849928"/>
                  <a:gd name="connsiteY87" fmla="*/ 1045804 h 2189817"/>
                  <a:gd name="connsiteX88" fmla="*/ 1423169 w 2849928"/>
                  <a:gd name="connsiteY88" fmla="*/ 1049709 h 2189817"/>
                  <a:gd name="connsiteX89" fmla="*/ 1416511 w 2849928"/>
                  <a:gd name="connsiteY89" fmla="*/ 1043407 h 2189817"/>
                  <a:gd name="connsiteX90" fmla="*/ 1415686 w 2849928"/>
                  <a:gd name="connsiteY90" fmla="*/ 1052061 h 2189817"/>
                  <a:gd name="connsiteX91" fmla="*/ 1404996 w 2849928"/>
                  <a:gd name="connsiteY91" fmla="*/ 1044894 h 2189817"/>
                  <a:gd name="connsiteX92" fmla="*/ 1401424 w 2849928"/>
                  <a:gd name="connsiteY92" fmla="*/ 1039830 h 2189817"/>
                  <a:gd name="connsiteX93" fmla="*/ 1393595 w 2849928"/>
                  <a:gd name="connsiteY93" fmla="*/ 1045658 h 2189817"/>
                  <a:gd name="connsiteX94" fmla="*/ 1389784 w 2849928"/>
                  <a:gd name="connsiteY94" fmla="*/ 1040740 h 2189817"/>
                  <a:gd name="connsiteX95" fmla="*/ 1381016 w 2849928"/>
                  <a:gd name="connsiteY95" fmla="*/ 1044752 h 2189817"/>
                  <a:gd name="connsiteX96" fmla="*/ 1374040 w 2849928"/>
                  <a:gd name="connsiteY96" fmla="*/ 1040155 h 2189817"/>
                  <a:gd name="connsiteX97" fmla="*/ 1359551 w 2849928"/>
                  <a:gd name="connsiteY97" fmla="*/ 1045496 h 2189817"/>
                  <a:gd name="connsiteX98" fmla="*/ 1331943 w 2849928"/>
                  <a:gd name="connsiteY98" fmla="*/ 1042978 h 2189817"/>
                  <a:gd name="connsiteX99" fmla="*/ 1321378 w 2849928"/>
                  <a:gd name="connsiteY99" fmla="*/ 1051511 h 2189817"/>
                  <a:gd name="connsiteX100" fmla="*/ 1316945 w 2849928"/>
                  <a:gd name="connsiteY100" fmla="*/ 1033327 h 2189817"/>
                  <a:gd name="connsiteX101" fmla="*/ 1280914 w 2849928"/>
                  <a:gd name="connsiteY101" fmla="*/ 1053324 h 2189817"/>
                  <a:gd name="connsiteX102" fmla="*/ 1281798 w 2849928"/>
                  <a:gd name="connsiteY102" fmla="*/ 1040736 h 2189817"/>
                  <a:gd name="connsiteX103" fmla="*/ 1262551 w 2849928"/>
                  <a:gd name="connsiteY103" fmla="*/ 1052141 h 2189817"/>
                  <a:gd name="connsiteX104" fmla="*/ 1251330 w 2849928"/>
                  <a:gd name="connsiteY104" fmla="*/ 1052085 h 2189817"/>
                  <a:gd name="connsiteX105" fmla="*/ 1242333 w 2849928"/>
                  <a:gd name="connsiteY105" fmla="*/ 1045098 h 2189817"/>
                  <a:gd name="connsiteX106" fmla="*/ 1235686 w 2849928"/>
                  <a:gd name="connsiteY106" fmla="*/ 1050249 h 2189817"/>
                  <a:gd name="connsiteX107" fmla="*/ 1221210 w 2849928"/>
                  <a:gd name="connsiteY107" fmla="*/ 1050944 h 2189817"/>
                  <a:gd name="connsiteX108" fmla="*/ 1210210 w 2849928"/>
                  <a:gd name="connsiteY108" fmla="*/ 1054666 h 2189817"/>
                  <a:gd name="connsiteX109" fmla="*/ 1199275 w 2849928"/>
                  <a:gd name="connsiteY109" fmla="*/ 1047972 h 2189817"/>
                  <a:gd name="connsiteX110" fmla="*/ 1190137 w 2849928"/>
                  <a:gd name="connsiteY110" fmla="*/ 1055354 h 2189817"/>
                  <a:gd name="connsiteX111" fmla="*/ 1166955 w 2849928"/>
                  <a:gd name="connsiteY111" fmla="*/ 1055548 h 2189817"/>
                  <a:gd name="connsiteX112" fmla="*/ 1151449 w 2849928"/>
                  <a:gd name="connsiteY112" fmla="*/ 1057803 h 2189817"/>
                  <a:gd name="connsiteX113" fmla="*/ 1141281 w 2849928"/>
                  <a:gd name="connsiteY113" fmla="*/ 1058626 h 2189817"/>
                  <a:gd name="connsiteX114" fmla="*/ 1138013 w 2849928"/>
                  <a:gd name="connsiteY114" fmla="*/ 1050390 h 2189817"/>
                  <a:gd name="connsiteX115" fmla="*/ 1126443 w 2849928"/>
                  <a:gd name="connsiteY115" fmla="*/ 1060795 h 2189817"/>
                  <a:gd name="connsiteX116" fmla="*/ 1125050 w 2849928"/>
                  <a:gd name="connsiteY116" fmla="*/ 1051349 h 2189817"/>
                  <a:gd name="connsiteX117" fmla="*/ 1104321 w 2849928"/>
                  <a:gd name="connsiteY117" fmla="*/ 1058613 h 2189817"/>
                  <a:gd name="connsiteX118" fmla="*/ 1081560 w 2849928"/>
                  <a:gd name="connsiteY118" fmla="*/ 1062532 h 2189817"/>
                  <a:gd name="connsiteX119" fmla="*/ 1070232 w 2849928"/>
                  <a:gd name="connsiteY119" fmla="*/ 1062884 h 2189817"/>
                  <a:gd name="connsiteX120" fmla="*/ 1067558 w 2849928"/>
                  <a:gd name="connsiteY120" fmla="*/ 1061577 h 2189817"/>
                  <a:gd name="connsiteX121" fmla="*/ 1066010 w 2849928"/>
                  <a:gd name="connsiteY121" fmla="*/ 1058128 h 2189817"/>
                  <a:gd name="connsiteX122" fmla="*/ 1059003 w 2849928"/>
                  <a:gd name="connsiteY122" fmla="*/ 1057699 h 2189817"/>
                  <a:gd name="connsiteX123" fmla="*/ 1050957 w 2849928"/>
                  <a:gd name="connsiteY123" fmla="*/ 1055365 h 2189817"/>
                  <a:gd name="connsiteX124" fmla="*/ 1041179 w 2849928"/>
                  <a:gd name="connsiteY124" fmla="*/ 1060546 h 2189817"/>
                  <a:gd name="connsiteX125" fmla="*/ 1032511 w 2849928"/>
                  <a:gd name="connsiteY125" fmla="*/ 1054794 h 2189817"/>
                  <a:gd name="connsiteX126" fmla="*/ 1017527 w 2849928"/>
                  <a:gd name="connsiteY126" fmla="*/ 1061656 h 2189817"/>
                  <a:gd name="connsiteX127" fmla="*/ 1008883 w 2849928"/>
                  <a:gd name="connsiteY127" fmla="*/ 1061030 h 2189817"/>
                  <a:gd name="connsiteX128" fmla="*/ 988309 w 2849928"/>
                  <a:gd name="connsiteY128" fmla="*/ 1063618 h 2189817"/>
                  <a:gd name="connsiteX129" fmla="*/ 985487 w 2849928"/>
                  <a:gd name="connsiteY129" fmla="*/ 1054313 h 2189817"/>
                  <a:gd name="connsiteX130" fmla="*/ 981607 w 2849928"/>
                  <a:gd name="connsiteY130" fmla="*/ 1057405 h 2189817"/>
                  <a:gd name="connsiteX131" fmla="*/ 980581 w 2849928"/>
                  <a:gd name="connsiteY131" fmla="*/ 1061639 h 2189817"/>
                  <a:gd name="connsiteX132" fmla="*/ 968744 w 2849928"/>
                  <a:gd name="connsiteY132" fmla="*/ 1052431 h 2189817"/>
                  <a:gd name="connsiteX133" fmla="*/ 953802 w 2849928"/>
                  <a:gd name="connsiteY133" fmla="*/ 1057824 h 2189817"/>
                  <a:gd name="connsiteX134" fmla="*/ 931252 w 2849928"/>
                  <a:gd name="connsiteY134" fmla="*/ 1062376 h 2189817"/>
                  <a:gd name="connsiteX135" fmla="*/ 899888 w 2849928"/>
                  <a:gd name="connsiteY135" fmla="*/ 1042895 h 2189817"/>
                  <a:gd name="connsiteX136" fmla="*/ 949449 w 2849928"/>
                  <a:gd name="connsiteY136" fmla="*/ 1036755 h 2189817"/>
                  <a:gd name="connsiteX137" fmla="*/ 962795 w 2849928"/>
                  <a:gd name="connsiteY137" fmla="*/ 1040878 h 2189817"/>
                  <a:gd name="connsiteX138" fmla="*/ 979966 w 2849928"/>
                  <a:gd name="connsiteY138" fmla="*/ 1033040 h 2189817"/>
                  <a:gd name="connsiteX139" fmla="*/ 1028725 w 2849928"/>
                  <a:gd name="connsiteY139" fmla="*/ 1030504 h 2189817"/>
                  <a:gd name="connsiteX140" fmla="*/ 1088553 w 2849928"/>
                  <a:gd name="connsiteY140" fmla="*/ 1027204 h 2189817"/>
                  <a:gd name="connsiteX141" fmla="*/ 1131722 w 2849928"/>
                  <a:gd name="connsiteY141" fmla="*/ 1021359 h 2189817"/>
                  <a:gd name="connsiteX142" fmla="*/ 1192058 w 2849928"/>
                  <a:gd name="connsiteY142" fmla="*/ 1018588 h 2189817"/>
                  <a:gd name="connsiteX143" fmla="*/ 1255462 w 2849928"/>
                  <a:gd name="connsiteY143" fmla="*/ 1015267 h 2189817"/>
                  <a:gd name="connsiteX144" fmla="*/ 1273787 w 2849928"/>
                  <a:gd name="connsiteY144" fmla="*/ 1015841 h 2189817"/>
                  <a:gd name="connsiteX145" fmla="*/ 1281864 w 2849928"/>
                  <a:gd name="connsiteY145" fmla="*/ 1014122 h 2189817"/>
                  <a:gd name="connsiteX146" fmla="*/ 1290950 w 2849928"/>
                  <a:gd name="connsiteY146" fmla="*/ 1018118 h 2189817"/>
                  <a:gd name="connsiteX147" fmla="*/ 1312105 w 2849928"/>
                  <a:gd name="connsiteY147" fmla="*/ 1012400 h 2189817"/>
                  <a:gd name="connsiteX148" fmla="*/ 1350160 w 2849928"/>
                  <a:gd name="connsiteY148" fmla="*/ 1011466 h 2189817"/>
                  <a:gd name="connsiteX149" fmla="*/ 1384519 w 2849928"/>
                  <a:gd name="connsiteY149" fmla="*/ 1008356 h 2189817"/>
                  <a:gd name="connsiteX150" fmla="*/ 1398912 w 2849928"/>
                  <a:gd name="connsiteY150" fmla="*/ 1015848 h 2189817"/>
                  <a:gd name="connsiteX151" fmla="*/ 1452459 w 2849928"/>
                  <a:gd name="connsiteY151" fmla="*/ 1014658 h 2189817"/>
                  <a:gd name="connsiteX152" fmla="*/ 1527448 w 2849928"/>
                  <a:gd name="connsiteY152" fmla="*/ 1009591 h 2189817"/>
                  <a:gd name="connsiteX153" fmla="*/ 1621358 w 2849928"/>
                  <a:gd name="connsiteY153" fmla="*/ 1007924 h 2189817"/>
                  <a:gd name="connsiteX154" fmla="*/ 1717556 w 2849928"/>
                  <a:gd name="connsiteY154" fmla="*/ 1010826 h 2189817"/>
                  <a:gd name="connsiteX155" fmla="*/ 1756514 w 2849928"/>
                  <a:gd name="connsiteY155" fmla="*/ 1012479 h 2189817"/>
                  <a:gd name="connsiteX156" fmla="*/ 1775025 w 2849928"/>
                  <a:gd name="connsiteY156" fmla="*/ 1011999 h 2189817"/>
                  <a:gd name="connsiteX157" fmla="*/ 1785973 w 2849928"/>
                  <a:gd name="connsiteY157" fmla="*/ 1020138 h 2189817"/>
                  <a:gd name="connsiteX158" fmla="*/ 1798349 w 2849928"/>
                  <a:gd name="connsiteY158" fmla="*/ 1013749 h 2189817"/>
                  <a:gd name="connsiteX159" fmla="*/ 1822039 w 2849928"/>
                  <a:gd name="connsiteY159" fmla="*/ 1015752 h 2189817"/>
                  <a:gd name="connsiteX160" fmla="*/ 1865263 w 2849928"/>
                  <a:gd name="connsiteY160" fmla="*/ 1015049 h 2189817"/>
                  <a:gd name="connsiteX161" fmla="*/ 1901004 w 2849928"/>
                  <a:gd name="connsiteY161" fmla="*/ 1017270 h 2189817"/>
                  <a:gd name="connsiteX162" fmla="*/ 1938714 w 2849928"/>
                  <a:gd name="connsiteY162" fmla="*/ 1028197 h 2189817"/>
                  <a:gd name="connsiteX163" fmla="*/ 1935739 w 2849928"/>
                  <a:gd name="connsiteY163" fmla="*/ 1018339 h 2189817"/>
                  <a:gd name="connsiteX164" fmla="*/ 1979205 w 2849928"/>
                  <a:gd name="connsiteY164" fmla="*/ 1022227 h 2189817"/>
                  <a:gd name="connsiteX165" fmla="*/ 1970319 w 2849928"/>
                  <a:gd name="connsiteY165" fmla="*/ 1033884 h 2189817"/>
                  <a:gd name="connsiteX166" fmla="*/ 1991888 w 2849928"/>
                  <a:gd name="connsiteY166" fmla="*/ 1027322 h 2189817"/>
                  <a:gd name="connsiteX167" fmla="*/ 2007704 w 2849928"/>
                  <a:gd name="connsiteY167" fmla="*/ 1026257 h 2189817"/>
                  <a:gd name="connsiteX168" fmla="*/ 2010427 w 2849928"/>
                  <a:gd name="connsiteY168" fmla="*/ 1042898 h 2189817"/>
                  <a:gd name="connsiteX169" fmla="*/ 2014687 w 2849928"/>
                  <a:gd name="connsiteY169" fmla="*/ 1026011 h 2189817"/>
                  <a:gd name="connsiteX170" fmla="*/ 2026748 w 2849928"/>
                  <a:gd name="connsiteY170" fmla="*/ 1037585 h 2189817"/>
                  <a:gd name="connsiteX171" fmla="*/ 2004080 w 2849928"/>
                  <a:gd name="connsiteY171" fmla="*/ 1048526 h 2189817"/>
                  <a:gd name="connsiteX172" fmla="*/ 2004080 w 2849928"/>
                  <a:gd name="connsiteY172" fmla="*/ 1048526 h 2189817"/>
                  <a:gd name="connsiteX173" fmla="*/ 1989725 w 2849928"/>
                  <a:gd name="connsiteY173" fmla="*/ 1151097 h 2189817"/>
                  <a:gd name="connsiteX174" fmla="*/ 1948066 w 2849928"/>
                  <a:gd name="connsiteY174" fmla="*/ 1154328 h 2189817"/>
                  <a:gd name="connsiteX175" fmla="*/ 1919215 w 2849928"/>
                  <a:gd name="connsiteY175" fmla="*/ 1149731 h 2189817"/>
                  <a:gd name="connsiteX176" fmla="*/ 1915476 w 2849928"/>
                  <a:gd name="connsiteY176" fmla="*/ 1146199 h 2189817"/>
                  <a:gd name="connsiteX177" fmla="*/ 1911337 w 2849928"/>
                  <a:gd name="connsiteY177" fmla="*/ 1149430 h 2189817"/>
                  <a:gd name="connsiteX178" fmla="*/ 1902113 w 2849928"/>
                  <a:gd name="connsiteY178" fmla="*/ 1153501 h 2189817"/>
                  <a:gd name="connsiteX179" fmla="*/ 1909330 w 2849928"/>
                  <a:gd name="connsiteY179" fmla="*/ 1158333 h 2189817"/>
                  <a:gd name="connsiteX180" fmla="*/ 1900330 w 2849928"/>
                  <a:gd name="connsiteY180" fmla="*/ 1157607 h 2189817"/>
                  <a:gd name="connsiteX181" fmla="*/ 1895593 w 2849928"/>
                  <a:gd name="connsiteY181" fmla="*/ 1155715 h 2189817"/>
                  <a:gd name="connsiteX182" fmla="*/ 1888466 w 2849928"/>
                  <a:gd name="connsiteY182" fmla="*/ 1159025 h 2189817"/>
                  <a:gd name="connsiteX183" fmla="*/ 1883228 w 2849928"/>
                  <a:gd name="connsiteY183" fmla="*/ 1159361 h 2189817"/>
                  <a:gd name="connsiteX184" fmla="*/ 1878129 w 2849928"/>
                  <a:gd name="connsiteY184" fmla="*/ 1156766 h 2189817"/>
                  <a:gd name="connsiteX185" fmla="*/ 1858806 w 2849928"/>
                  <a:gd name="connsiteY185" fmla="*/ 1161056 h 2189817"/>
                  <a:gd name="connsiteX186" fmla="*/ 1819178 w 2849928"/>
                  <a:gd name="connsiteY186" fmla="*/ 1161834 h 2189817"/>
                  <a:gd name="connsiteX187" fmla="*/ 1794541 w 2849928"/>
                  <a:gd name="connsiteY187" fmla="*/ 1160412 h 2189817"/>
                  <a:gd name="connsiteX188" fmla="*/ 1775191 w 2849928"/>
                  <a:gd name="connsiteY188" fmla="*/ 1136223 h 2189817"/>
                  <a:gd name="connsiteX189" fmla="*/ 1848134 w 2849928"/>
                  <a:gd name="connsiteY189" fmla="*/ 1132266 h 2189817"/>
                  <a:gd name="connsiteX190" fmla="*/ 1912647 w 2849928"/>
                  <a:gd name="connsiteY190" fmla="*/ 1132892 h 2189817"/>
                  <a:gd name="connsiteX191" fmla="*/ 1970084 w 2849928"/>
                  <a:gd name="connsiteY191" fmla="*/ 1128188 h 2189817"/>
                  <a:gd name="connsiteX192" fmla="*/ 1989725 w 2849928"/>
                  <a:gd name="connsiteY192" fmla="*/ 1151097 h 2189817"/>
                  <a:gd name="connsiteX193" fmla="*/ 1989725 w 2849928"/>
                  <a:gd name="connsiteY193" fmla="*/ 1151097 h 2189817"/>
                  <a:gd name="connsiteX194" fmla="*/ 1355512 w 2849928"/>
                  <a:gd name="connsiteY194" fmla="*/ 1152574 h 2189817"/>
                  <a:gd name="connsiteX195" fmla="*/ 1381306 w 2849928"/>
                  <a:gd name="connsiteY195" fmla="*/ 1151228 h 2189817"/>
                  <a:gd name="connsiteX196" fmla="*/ 1391284 w 2849928"/>
                  <a:gd name="connsiteY196" fmla="*/ 1157060 h 2189817"/>
                  <a:gd name="connsiteX197" fmla="*/ 1403542 w 2849928"/>
                  <a:gd name="connsiteY197" fmla="*/ 1151512 h 2189817"/>
                  <a:gd name="connsiteX198" fmla="*/ 1463923 w 2849928"/>
                  <a:gd name="connsiteY198" fmla="*/ 1150319 h 2189817"/>
                  <a:gd name="connsiteX199" fmla="*/ 1484110 w 2849928"/>
                  <a:gd name="connsiteY199" fmla="*/ 1144936 h 2189817"/>
                  <a:gd name="connsiteX200" fmla="*/ 1515511 w 2849928"/>
                  <a:gd name="connsiteY200" fmla="*/ 1143771 h 2189817"/>
                  <a:gd name="connsiteX201" fmla="*/ 1582515 w 2849928"/>
                  <a:gd name="connsiteY201" fmla="*/ 1141702 h 2189817"/>
                  <a:gd name="connsiteX202" fmla="*/ 1650901 w 2849928"/>
                  <a:gd name="connsiteY202" fmla="*/ 1137935 h 2189817"/>
                  <a:gd name="connsiteX203" fmla="*/ 1716741 w 2849928"/>
                  <a:gd name="connsiteY203" fmla="*/ 1139810 h 2189817"/>
                  <a:gd name="connsiteX204" fmla="*/ 1703039 w 2849928"/>
                  <a:gd name="connsiteY204" fmla="*/ 1169641 h 2189817"/>
                  <a:gd name="connsiteX205" fmla="*/ 1685371 w 2849928"/>
                  <a:gd name="connsiteY205" fmla="*/ 1167088 h 2189817"/>
                  <a:gd name="connsiteX206" fmla="*/ 1674989 w 2849928"/>
                  <a:gd name="connsiteY206" fmla="*/ 1168309 h 2189817"/>
                  <a:gd name="connsiteX207" fmla="*/ 1641196 w 2849928"/>
                  <a:gd name="connsiteY207" fmla="*/ 1172996 h 2189817"/>
                  <a:gd name="connsiteX208" fmla="*/ 1604312 w 2849928"/>
                  <a:gd name="connsiteY208" fmla="*/ 1163363 h 2189817"/>
                  <a:gd name="connsiteX209" fmla="*/ 1606333 w 2849928"/>
                  <a:gd name="connsiteY209" fmla="*/ 1175144 h 2189817"/>
                  <a:gd name="connsiteX210" fmla="*/ 1567576 w 2849928"/>
                  <a:gd name="connsiteY210" fmla="*/ 1172813 h 2189817"/>
                  <a:gd name="connsiteX211" fmla="*/ 1538393 w 2849928"/>
                  <a:gd name="connsiteY211" fmla="*/ 1178804 h 2189817"/>
                  <a:gd name="connsiteX212" fmla="*/ 1534489 w 2849928"/>
                  <a:gd name="connsiteY212" fmla="*/ 1169925 h 2189817"/>
                  <a:gd name="connsiteX213" fmla="*/ 1519750 w 2849928"/>
                  <a:gd name="connsiteY213" fmla="*/ 1174698 h 2189817"/>
                  <a:gd name="connsiteX214" fmla="*/ 1498309 w 2849928"/>
                  <a:gd name="connsiteY214" fmla="*/ 1176144 h 2189817"/>
                  <a:gd name="connsiteX215" fmla="*/ 1493265 w 2849928"/>
                  <a:gd name="connsiteY215" fmla="*/ 1161042 h 2189817"/>
                  <a:gd name="connsiteX216" fmla="*/ 1468908 w 2849928"/>
                  <a:gd name="connsiteY216" fmla="*/ 1179184 h 2189817"/>
                  <a:gd name="connsiteX217" fmla="*/ 1458675 w 2849928"/>
                  <a:gd name="connsiteY217" fmla="*/ 1171062 h 2189817"/>
                  <a:gd name="connsiteX218" fmla="*/ 1445481 w 2849928"/>
                  <a:gd name="connsiteY218" fmla="*/ 1176407 h 2189817"/>
                  <a:gd name="connsiteX219" fmla="*/ 1438077 w 2849928"/>
                  <a:gd name="connsiteY219" fmla="*/ 1180035 h 2189817"/>
                  <a:gd name="connsiteX220" fmla="*/ 1431246 w 2849928"/>
                  <a:gd name="connsiteY220" fmla="*/ 1178219 h 2189817"/>
                  <a:gd name="connsiteX221" fmla="*/ 1419158 w 2849928"/>
                  <a:gd name="connsiteY221" fmla="*/ 1179115 h 2189817"/>
                  <a:gd name="connsiteX222" fmla="*/ 1407750 w 2849928"/>
                  <a:gd name="connsiteY222" fmla="*/ 1172920 h 2189817"/>
                  <a:gd name="connsiteX223" fmla="*/ 1402543 w 2849928"/>
                  <a:gd name="connsiteY223" fmla="*/ 1185079 h 2189817"/>
                  <a:gd name="connsiteX224" fmla="*/ 1387929 w 2849928"/>
                  <a:gd name="connsiteY224" fmla="*/ 1177230 h 2189817"/>
                  <a:gd name="connsiteX225" fmla="*/ 1367901 w 2849928"/>
                  <a:gd name="connsiteY225" fmla="*/ 1188340 h 2189817"/>
                  <a:gd name="connsiteX226" fmla="*/ 1347393 w 2849928"/>
                  <a:gd name="connsiteY226" fmla="*/ 1173885 h 2189817"/>
                  <a:gd name="connsiteX227" fmla="*/ 1348692 w 2849928"/>
                  <a:gd name="connsiteY227" fmla="*/ 1184273 h 2189817"/>
                  <a:gd name="connsiteX228" fmla="*/ 1332862 w 2849928"/>
                  <a:gd name="connsiteY228" fmla="*/ 1184515 h 2189817"/>
                  <a:gd name="connsiteX229" fmla="*/ 1300980 w 2849928"/>
                  <a:gd name="connsiteY229" fmla="*/ 1178766 h 2189817"/>
                  <a:gd name="connsiteX230" fmla="*/ 1259756 w 2849928"/>
                  <a:gd name="connsiteY230" fmla="*/ 1188880 h 2189817"/>
                  <a:gd name="connsiteX231" fmla="*/ 1233112 w 2849928"/>
                  <a:gd name="connsiteY231" fmla="*/ 1190554 h 2189817"/>
                  <a:gd name="connsiteX232" fmla="*/ 1204948 w 2849928"/>
                  <a:gd name="connsiteY232" fmla="*/ 1193733 h 2189817"/>
                  <a:gd name="connsiteX233" fmla="*/ 1187577 w 2849928"/>
                  <a:gd name="connsiteY233" fmla="*/ 1192882 h 2189817"/>
                  <a:gd name="connsiteX234" fmla="*/ 1160480 w 2849928"/>
                  <a:gd name="connsiteY234" fmla="*/ 1196445 h 2189817"/>
                  <a:gd name="connsiteX235" fmla="*/ 1153204 w 2849928"/>
                  <a:gd name="connsiteY235" fmla="*/ 1165445 h 2189817"/>
                  <a:gd name="connsiteX236" fmla="*/ 1196556 w 2849928"/>
                  <a:gd name="connsiteY236" fmla="*/ 1160758 h 2189817"/>
                  <a:gd name="connsiteX237" fmla="*/ 1259818 w 2849928"/>
                  <a:gd name="connsiteY237" fmla="*/ 1156984 h 2189817"/>
                  <a:gd name="connsiteX238" fmla="*/ 1306218 w 2849928"/>
                  <a:gd name="connsiteY238" fmla="*/ 1152923 h 2189817"/>
                  <a:gd name="connsiteX239" fmla="*/ 1346229 w 2849928"/>
                  <a:gd name="connsiteY239" fmla="*/ 1161609 h 2189817"/>
                  <a:gd name="connsiteX240" fmla="*/ 1355512 w 2849928"/>
                  <a:gd name="connsiteY240" fmla="*/ 1152574 h 2189817"/>
                  <a:gd name="connsiteX241" fmla="*/ 1355512 w 2849928"/>
                  <a:gd name="connsiteY241" fmla="*/ 1152574 h 2189817"/>
                  <a:gd name="connsiteX242" fmla="*/ 1133691 w 2849928"/>
                  <a:gd name="connsiteY242" fmla="*/ 1317501 h 2189817"/>
                  <a:gd name="connsiteX243" fmla="*/ 1233347 w 2849928"/>
                  <a:gd name="connsiteY243" fmla="*/ 1299988 h 2189817"/>
                  <a:gd name="connsiteX244" fmla="*/ 1291362 w 2849928"/>
                  <a:gd name="connsiteY244" fmla="*/ 1296947 h 2189817"/>
                  <a:gd name="connsiteX245" fmla="*/ 1338023 w 2849928"/>
                  <a:gd name="connsiteY245" fmla="*/ 1297138 h 2189817"/>
                  <a:gd name="connsiteX246" fmla="*/ 1383749 w 2849928"/>
                  <a:gd name="connsiteY246" fmla="*/ 1300704 h 2189817"/>
                  <a:gd name="connsiteX247" fmla="*/ 1452024 w 2849928"/>
                  <a:gd name="connsiteY247" fmla="*/ 1293367 h 2189817"/>
                  <a:gd name="connsiteX248" fmla="*/ 1587069 w 2849928"/>
                  <a:gd name="connsiteY248" fmla="*/ 1290780 h 2189817"/>
                  <a:gd name="connsiteX249" fmla="*/ 1665239 w 2849928"/>
                  <a:gd name="connsiteY249" fmla="*/ 1288224 h 2189817"/>
                  <a:gd name="connsiteX250" fmla="*/ 1697483 w 2849928"/>
                  <a:gd name="connsiteY250" fmla="*/ 1289206 h 2189817"/>
                  <a:gd name="connsiteX251" fmla="*/ 1720148 w 2849928"/>
                  <a:gd name="connsiteY251" fmla="*/ 1288964 h 2189817"/>
                  <a:gd name="connsiteX252" fmla="*/ 1726321 w 2849928"/>
                  <a:gd name="connsiteY252" fmla="*/ 1323738 h 2189817"/>
                  <a:gd name="connsiteX253" fmla="*/ 1711711 w 2849928"/>
                  <a:gd name="connsiteY253" fmla="*/ 1328162 h 2189817"/>
                  <a:gd name="connsiteX254" fmla="*/ 1683246 w 2849928"/>
                  <a:gd name="connsiteY254" fmla="*/ 1328328 h 2189817"/>
                  <a:gd name="connsiteX255" fmla="*/ 1676934 w 2849928"/>
                  <a:gd name="connsiteY255" fmla="*/ 1329542 h 2189817"/>
                  <a:gd name="connsiteX256" fmla="*/ 1638457 w 2849928"/>
                  <a:gd name="connsiteY256" fmla="*/ 1329161 h 2189817"/>
                  <a:gd name="connsiteX257" fmla="*/ 1643356 w 2849928"/>
                  <a:gd name="connsiteY257" fmla="*/ 1321942 h 2189817"/>
                  <a:gd name="connsiteX258" fmla="*/ 1633962 w 2849928"/>
                  <a:gd name="connsiteY258" fmla="*/ 1327058 h 2189817"/>
                  <a:gd name="connsiteX259" fmla="*/ 1612065 w 2849928"/>
                  <a:gd name="connsiteY259" fmla="*/ 1320320 h 2189817"/>
                  <a:gd name="connsiteX260" fmla="*/ 1592724 w 2849928"/>
                  <a:gd name="connsiteY260" fmla="*/ 1314820 h 2189817"/>
                  <a:gd name="connsiteX261" fmla="*/ 1584263 w 2849928"/>
                  <a:gd name="connsiteY261" fmla="*/ 1328300 h 2189817"/>
                  <a:gd name="connsiteX262" fmla="*/ 1583413 w 2849928"/>
                  <a:gd name="connsiteY262" fmla="*/ 1333160 h 2189817"/>
                  <a:gd name="connsiteX263" fmla="*/ 1578742 w 2849928"/>
                  <a:gd name="connsiteY263" fmla="*/ 1329040 h 2189817"/>
                  <a:gd name="connsiteX264" fmla="*/ 1576030 w 2849928"/>
                  <a:gd name="connsiteY264" fmla="*/ 1325457 h 2189817"/>
                  <a:gd name="connsiteX265" fmla="*/ 1572441 w 2849928"/>
                  <a:gd name="connsiteY265" fmla="*/ 1327231 h 2189817"/>
                  <a:gd name="connsiteX266" fmla="*/ 1562701 w 2849928"/>
                  <a:gd name="connsiteY266" fmla="*/ 1324118 h 2189817"/>
                  <a:gd name="connsiteX267" fmla="*/ 1553377 w 2849928"/>
                  <a:gd name="connsiteY267" fmla="*/ 1320493 h 2189817"/>
                  <a:gd name="connsiteX268" fmla="*/ 1535342 w 2849928"/>
                  <a:gd name="connsiteY268" fmla="*/ 1334198 h 2189817"/>
                  <a:gd name="connsiteX269" fmla="*/ 1521685 w 2849928"/>
                  <a:gd name="connsiteY269" fmla="*/ 1331258 h 2189817"/>
                  <a:gd name="connsiteX270" fmla="*/ 1517791 w 2849928"/>
                  <a:gd name="connsiteY270" fmla="*/ 1324509 h 2189817"/>
                  <a:gd name="connsiteX271" fmla="*/ 1510650 w 2849928"/>
                  <a:gd name="connsiteY271" fmla="*/ 1336508 h 2189817"/>
                  <a:gd name="connsiteX272" fmla="*/ 1480523 w 2849928"/>
                  <a:gd name="connsiteY272" fmla="*/ 1329888 h 2189817"/>
                  <a:gd name="connsiteX273" fmla="*/ 1462375 w 2849928"/>
                  <a:gd name="connsiteY273" fmla="*/ 1328010 h 2189817"/>
                  <a:gd name="connsiteX274" fmla="*/ 1447484 w 2849928"/>
                  <a:gd name="connsiteY274" fmla="*/ 1322773 h 2189817"/>
                  <a:gd name="connsiteX275" fmla="*/ 1446023 w 2849928"/>
                  <a:gd name="connsiteY275" fmla="*/ 1338781 h 2189817"/>
                  <a:gd name="connsiteX276" fmla="*/ 1437286 w 2849928"/>
                  <a:gd name="connsiteY276" fmla="*/ 1330258 h 2189817"/>
                  <a:gd name="connsiteX277" fmla="*/ 1411447 w 2849928"/>
                  <a:gd name="connsiteY277" fmla="*/ 1332977 h 2189817"/>
                  <a:gd name="connsiteX278" fmla="*/ 1367290 w 2849928"/>
                  <a:gd name="connsiteY278" fmla="*/ 1329352 h 2189817"/>
                  <a:gd name="connsiteX279" fmla="*/ 1355367 w 2849928"/>
                  <a:gd name="connsiteY279" fmla="*/ 1337768 h 2189817"/>
                  <a:gd name="connsiteX280" fmla="*/ 1351777 w 2849928"/>
                  <a:gd name="connsiteY280" fmla="*/ 1332364 h 2189817"/>
                  <a:gd name="connsiteX281" fmla="*/ 1347072 w 2849928"/>
                  <a:gd name="connsiteY281" fmla="*/ 1335191 h 2189817"/>
                  <a:gd name="connsiteX282" fmla="*/ 1331348 w 2849928"/>
                  <a:gd name="connsiteY282" fmla="*/ 1335101 h 2189817"/>
                  <a:gd name="connsiteX283" fmla="*/ 1271092 w 2849928"/>
                  <a:gd name="connsiteY283" fmla="*/ 1340770 h 2189817"/>
                  <a:gd name="connsiteX284" fmla="*/ 1249499 w 2849928"/>
                  <a:gd name="connsiteY284" fmla="*/ 1339829 h 2189817"/>
                  <a:gd name="connsiteX285" fmla="*/ 1236239 w 2849928"/>
                  <a:gd name="connsiteY285" fmla="*/ 1335824 h 2189817"/>
                  <a:gd name="connsiteX286" fmla="*/ 1232359 w 2849928"/>
                  <a:gd name="connsiteY286" fmla="*/ 1341711 h 2189817"/>
                  <a:gd name="connsiteX287" fmla="*/ 1226309 w 2849928"/>
                  <a:gd name="connsiteY287" fmla="*/ 1339355 h 2189817"/>
                  <a:gd name="connsiteX288" fmla="*/ 1225131 w 2849928"/>
                  <a:gd name="connsiteY288" fmla="*/ 1343631 h 2189817"/>
                  <a:gd name="connsiteX289" fmla="*/ 1220243 w 2849928"/>
                  <a:gd name="connsiteY289" fmla="*/ 1343029 h 2189817"/>
                  <a:gd name="connsiteX290" fmla="*/ 1207577 w 2849928"/>
                  <a:gd name="connsiteY290" fmla="*/ 1338964 h 2189817"/>
                  <a:gd name="connsiteX291" fmla="*/ 1196826 w 2849928"/>
                  <a:gd name="connsiteY291" fmla="*/ 1343759 h 2189817"/>
                  <a:gd name="connsiteX292" fmla="*/ 1180128 w 2849928"/>
                  <a:gd name="connsiteY292" fmla="*/ 1343333 h 2189817"/>
                  <a:gd name="connsiteX293" fmla="*/ 1149594 w 2849928"/>
                  <a:gd name="connsiteY293" fmla="*/ 1346695 h 2189817"/>
                  <a:gd name="connsiteX294" fmla="*/ 1133691 w 2849928"/>
                  <a:gd name="connsiteY294" fmla="*/ 1317501 h 2189817"/>
                  <a:gd name="connsiteX295" fmla="*/ 1133691 w 2849928"/>
                  <a:gd name="connsiteY295" fmla="*/ 1317501 h 2189817"/>
                  <a:gd name="connsiteX296" fmla="*/ 1107057 w 2849928"/>
                  <a:gd name="connsiteY296" fmla="*/ 1468274 h 2189817"/>
                  <a:gd name="connsiteX297" fmla="*/ 1121295 w 2849928"/>
                  <a:gd name="connsiteY297" fmla="*/ 1456741 h 2189817"/>
                  <a:gd name="connsiteX298" fmla="*/ 1145016 w 2849928"/>
                  <a:gd name="connsiteY298" fmla="*/ 1456637 h 2189817"/>
                  <a:gd name="connsiteX299" fmla="*/ 1169877 w 2849928"/>
                  <a:gd name="connsiteY299" fmla="*/ 1448920 h 2189817"/>
                  <a:gd name="connsiteX300" fmla="*/ 1204295 w 2849928"/>
                  <a:gd name="connsiteY300" fmla="*/ 1446125 h 2189817"/>
                  <a:gd name="connsiteX301" fmla="*/ 1216567 w 2849928"/>
                  <a:gd name="connsiteY301" fmla="*/ 1444704 h 2189817"/>
                  <a:gd name="connsiteX302" fmla="*/ 1228876 w 2849928"/>
                  <a:gd name="connsiteY302" fmla="*/ 1447986 h 2189817"/>
                  <a:gd name="connsiteX303" fmla="*/ 1253693 w 2849928"/>
                  <a:gd name="connsiteY303" fmla="*/ 1442334 h 2189817"/>
                  <a:gd name="connsiteX304" fmla="*/ 1283826 w 2849928"/>
                  <a:gd name="connsiteY304" fmla="*/ 1440172 h 2189817"/>
                  <a:gd name="connsiteX305" fmla="*/ 1347082 w 2849928"/>
                  <a:gd name="connsiteY305" fmla="*/ 1439532 h 2189817"/>
                  <a:gd name="connsiteX306" fmla="*/ 1387228 w 2849928"/>
                  <a:gd name="connsiteY306" fmla="*/ 1440733 h 2189817"/>
                  <a:gd name="connsiteX307" fmla="*/ 1420633 w 2849928"/>
                  <a:gd name="connsiteY307" fmla="*/ 1433140 h 2189817"/>
                  <a:gd name="connsiteX308" fmla="*/ 1470974 w 2849928"/>
                  <a:gd name="connsiteY308" fmla="*/ 1430300 h 2189817"/>
                  <a:gd name="connsiteX309" fmla="*/ 1515639 w 2849928"/>
                  <a:gd name="connsiteY309" fmla="*/ 1430553 h 2189817"/>
                  <a:gd name="connsiteX310" fmla="*/ 1534865 w 2849928"/>
                  <a:gd name="connsiteY310" fmla="*/ 1427993 h 2189817"/>
                  <a:gd name="connsiteX311" fmla="*/ 1557094 w 2849928"/>
                  <a:gd name="connsiteY311" fmla="*/ 1426890 h 2189817"/>
                  <a:gd name="connsiteX312" fmla="*/ 1561845 w 2849928"/>
                  <a:gd name="connsiteY312" fmla="*/ 1431497 h 2189817"/>
                  <a:gd name="connsiteX313" fmla="*/ 1566992 w 2849928"/>
                  <a:gd name="connsiteY313" fmla="*/ 1432310 h 2189817"/>
                  <a:gd name="connsiteX314" fmla="*/ 1576524 w 2849928"/>
                  <a:gd name="connsiteY314" fmla="*/ 1425067 h 2189817"/>
                  <a:gd name="connsiteX315" fmla="*/ 1616290 w 2849928"/>
                  <a:gd name="connsiteY315" fmla="*/ 1424814 h 2189817"/>
                  <a:gd name="connsiteX316" fmla="*/ 1651938 w 2849928"/>
                  <a:gd name="connsiteY316" fmla="*/ 1423963 h 2189817"/>
                  <a:gd name="connsiteX317" fmla="*/ 1669513 w 2849928"/>
                  <a:gd name="connsiteY317" fmla="*/ 1423749 h 2189817"/>
                  <a:gd name="connsiteX318" fmla="*/ 1679884 w 2849928"/>
                  <a:gd name="connsiteY318" fmla="*/ 1427336 h 2189817"/>
                  <a:gd name="connsiteX319" fmla="*/ 1697822 w 2849928"/>
                  <a:gd name="connsiteY319" fmla="*/ 1422272 h 2189817"/>
                  <a:gd name="connsiteX320" fmla="*/ 1725630 w 2849928"/>
                  <a:gd name="connsiteY320" fmla="*/ 1421712 h 2189817"/>
                  <a:gd name="connsiteX321" fmla="*/ 1740949 w 2849928"/>
                  <a:gd name="connsiteY321" fmla="*/ 1427381 h 2189817"/>
                  <a:gd name="connsiteX322" fmla="*/ 1738382 w 2849928"/>
                  <a:gd name="connsiteY322" fmla="*/ 1450145 h 2189817"/>
                  <a:gd name="connsiteX323" fmla="*/ 1744097 w 2849928"/>
                  <a:gd name="connsiteY323" fmla="*/ 1461089 h 2189817"/>
                  <a:gd name="connsiteX324" fmla="*/ 1727472 w 2849928"/>
                  <a:gd name="connsiteY324" fmla="*/ 1458367 h 2189817"/>
                  <a:gd name="connsiteX325" fmla="*/ 1710705 w 2849928"/>
                  <a:gd name="connsiteY325" fmla="*/ 1462144 h 2189817"/>
                  <a:gd name="connsiteX326" fmla="*/ 1690663 w 2849928"/>
                  <a:gd name="connsiteY326" fmla="*/ 1464157 h 2189817"/>
                  <a:gd name="connsiteX327" fmla="*/ 1672114 w 2849928"/>
                  <a:gd name="connsiteY327" fmla="*/ 1462532 h 2189817"/>
                  <a:gd name="connsiteX328" fmla="*/ 1658892 w 2849928"/>
                  <a:gd name="connsiteY328" fmla="*/ 1464254 h 2189817"/>
                  <a:gd name="connsiteX329" fmla="*/ 1650217 w 2849928"/>
                  <a:gd name="connsiteY329" fmla="*/ 1454545 h 2189817"/>
                  <a:gd name="connsiteX330" fmla="*/ 1642851 w 2849928"/>
                  <a:gd name="connsiteY330" fmla="*/ 1466285 h 2189817"/>
                  <a:gd name="connsiteX331" fmla="*/ 1629401 w 2849928"/>
                  <a:gd name="connsiteY331" fmla="*/ 1459816 h 2189817"/>
                  <a:gd name="connsiteX332" fmla="*/ 1608140 w 2849928"/>
                  <a:gd name="connsiteY332" fmla="*/ 1467257 h 2189817"/>
                  <a:gd name="connsiteX333" fmla="*/ 1602336 w 2849928"/>
                  <a:gd name="connsiteY333" fmla="*/ 1450550 h 2189817"/>
                  <a:gd name="connsiteX334" fmla="*/ 1589570 w 2849928"/>
                  <a:gd name="connsiteY334" fmla="*/ 1452718 h 2189817"/>
                  <a:gd name="connsiteX335" fmla="*/ 1574939 w 2849928"/>
                  <a:gd name="connsiteY335" fmla="*/ 1468149 h 2189817"/>
                  <a:gd name="connsiteX336" fmla="*/ 1566751 w 2849928"/>
                  <a:gd name="connsiteY336" fmla="*/ 1462023 h 2189817"/>
                  <a:gd name="connsiteX337" fmla="*/ 1561178 w 2849928"/>
                  <a:gd name="connsiteY337" fmla="*/ 1463822 h 2189817"/>
                  <a:gd name="connsiteX338" fmla="*/ 1556393 w 2849928"/>
                  <a:gd name="connsiteY338" fmla="*/ 1466056 h 2189817"/>
                  <a:gd name="connsiteX339" fmla="*/ 1546975 w 2849928"/>
                  <a:gd name="connsiteY339" fmla="*/ 1463753 h 2189817"/>
                  <a:gd name="connsiteX340" fmla="*/ 1534019 w 2849928"/>
                  <a:gd name="connsiteY340" fmla="*/ 1466838 h 2189817"/>
                  <a:gd name="connsiteX341" fmla="*/ 1521892 w 2849928"/>
                  <a:gd name="connsiteY341" fmla="*/ 1464770 h 2189817"/>
                  <a:gd name="connsiteX342" fmla="*/ 1507116 w 2849928"/>
                  <a:gd name="connsiteY342" fmla="*/ 1469135 h 2189817"/>
                  <a:gd name="connsiteX343" fmla="*/ 1500648 w 2849928"/>
                  <a:gd name="connsiteY343" fmla="*/ 1472141 h 2189817"/>
                  <a:gd name="connsiteX344" fmla="*/ 1496875 w 2849928"/>
                  <a:gd name="connsiteY344" fmla="*/ 1468613 h 2189817"/>
                  <a:gd name="connsiteX345" fmla="*/ 1490405 w 2849928"/>
                  <a:gd name="connsiteY345" fmla="*/ 1467610 h 2189817"/>
                  <a:gd name="connsiteX346" fmla="*/ 1488501 w 2849928"/>
                  <a:gd name="connsiteY346" fmla="*/ 1470885 h 2189817"/>
                  <a:gd name="connsiteX347" fmla="*/ 1480720 w 2849928"/>
                  <a:gd name="connsiteY347" fmla="*/ 1472809 h 2189817"/>
                  <a:gd name="connsiteX348" fmla="*/ 1448006 w 2849928"/>
                  <a:gd name="connsiteY348" fmla="*/ 1468077 h 2189817"/>
                  <a:gd name="connsiteX349" fmla="*/ 1435510 w 2849928"/>
                  <a:gd name="connsiteY349" fmla="*/ 1474185 h 2189817"/>
                  <a:gd name="connsiteX350" fmla="*/ 1406040 w 2849928"/>
                  <a:gd name="connsiteY350" fmla="*/ 1478654 h 2189817"/>
                  <a:gd name="connsiteX351" fmla="*/ 1392825 w 2849928"/>
                  <a:gd name="connsiteY351" fmla="*/ 1475814 h 2189817"/>
                  <a:gd name="connsiteX352" fmla="*/ 1386913 w 2849928"/>
                  <a:gd name="connsiteY352" fmla="*/ 1478699 h 2189817"/>
                  <a:gd name="connsiteX353" fmla="*/ 1377834 w 2849928"/>
                  <a:gd name="connsiteY353" fmla="*/ 1469370 h 2189817"/>
                  <a:gd name="connsiteX354" fmla="*/ 1360352 w 2849928"/>
                  <a:gd name="connsiteY354" fmla="*/ 1475801 h 2189817"/>
                  <a:gd name="connsiteX355" fmla="*/ 1354434 w 2849928"/>
                  <a:gd name="connsiteY355" fmla="*/ 1479263 h 2189817"/>
                  <a:gd name="connsiteX356" fmla="*/ 1351017 w 2849928"/>
                  <a:gd name="connsiteY356" fmla="*/ 1474683 h 2189817"/>
                  <a:gd name="connsiteX357" fmla="*/ 1348146 w 2849928"/>
                  <a:gd name="connsiteY357" fmla="*/ 1470979 h 2189817"/>
                  <a:gd name="connsiteX358" fmla="*/ 1336900 w 2849928"/>
                  <a:gd name="connsiteY358" fmla="*/ 1477243 h 2189817"/>
                  <a:gd name="connsiteX359" fmla="*/ 1320238 w 2849928"/>
                  <a:gd name="connsiteY359" fmla="*/ 1481626 h 2189817"/>
                  <a:gd name="connsiteX360" fmla="*/ 1309299 w 2849928"/>
                  <a:gd name="connsiteY360" fmla="*/ 1476728 h 2189817"/>
                  <a:gd name="connsiteX361" fmla="*/ 1284034 w 2849928"/>
                  <a:gd name="connsiteY361" fmla="*/ 1471383 h 2189817"/>
                  <a:gd name="connsiteX362" fmla="*/ 1275410 w 2849928"/>
                  <a:gd name="connsiteY362" fmla="*/ 1482041 h 2189817"/>
                  <a:gd name="connsiteX363" fmla="*/ 1255389 w 2849928"/>
                  <a:gd name="connsiteY363" fmla="*/ 1481767 h 2189817"/>
                  <a:gd name="connsiteX364" fmla="*/ 1186323 w 2849928"/>
                  <a:gd name="connsiteY364" fmla="*/ 1486748 h 2189817"/>
                  <a:gd name="connsiteX365" fmla="*/ 1157457 w 2849928"/>
                  <a:gd name="connsiteY365" fmla="*/ 1485469 h 2189817"/>
                  <a:gd name="connsiteX366" fmla="*/ 1125344 w 2849928"/>
                  <a:gd name="connsiteY366" fmla="*/ 1490802 h 2189817"/>
                  <a:gd name="connsiteX367" fmla="*/ 1105527 w 2849928"/>
                  <a:gd name="connsiteY367" fmla="*/ 1485839 h 2189817"/>
                  <a:gd name="connsiteX368" fmla="*/ 1107057 w 2849928"/>
                  <a:gd name="connsiteY368" fmla="*/ 1468274 h 2189817"/>
                  <a:gd name="connsiteX369" fmla="*/ 1107057 w 2849928"/>
                  <a:gd name="connsiteY369" fmla="*/ 1468274 h 2189817"/>
                  <a:gd name="connsiteX370" fmla="*/ 1152589 w 2849928"/>
                  <a:gd name="connsiteY370" fmla="*/ 1723703 h 2189817"/>
                  <a:gd name="connsiteX371" fmla="*/ 1069886 w 2849928"/>
                  <a:gd name="connsiteY371" fmla="*/ 1794651 h 2189817"/>
                  <a:gd name="connsiteX372" fmla="*/ 995236 w 2849928"/>
                  <a:gd name="connsiteY372" fmla="*/ 1869830 h 2189817"/>
                  <a:gd name="connsiteX373" fmla="*/ 923143 w 2849928"/>
                  <a:gd name="connsiteY373" fmla="*/ 1934418 h 2189817"/>
                  <a:gd name="connsiteX374" fmla="*/ 871665 w 2849928"/>
                  <a:gd name="connsiteY374" fmla="*/ 1970706 h 2189817"/>
                  <a:gd name="connsiteX375" fmla="*/ 844165 w 2849928"/>
                  <a:gd name="connsiteY375" fmla="*/ 1964705 h 2189817"/>
                  <a:gd name="connsiteX376" fmla="*/ 874350 w 2849928"/>
                  <a:gd name="connsiteY376" fmla="*/ 1890180 h 2189817"/>
                  <a:gd name="connsiteX377" fmla="*/ 922121 w 2849928"/>
                  <a:gd name="connsiteY377" fmla="*/ 1790335 h 2189817"/>
                  <a:gd name="connsiteX378" fmla="*/ 941896 w 2849928"/>
                  <a:gd name="connsiteY378" fmla="*/ 1755758 h 2189817"/>
                  <a:gd name="connsiteX379" fmla="*/ 972223 w 2849928"/>
                  <a:gd name="connsiteY379" fmla="*/ 1720860 h 2189817"/>
                  <a:gd name="connsiteX380" fmla="*/ 1152589 w 2849928"/>
                  <a:gd name="connsiteY380" fmla="*/ 1723703 h 2189817"/>
                  <a:gd name="connsiteX381" fmla="*/ 1152589 w 2849928"/>
                  <a:gd name="connsiteY381" fmla="*/ 1723703 h 2189817"/>
                  <a:gd name="connsiteX382" fmla="*/ 1247053 w 2849928"/>
                  <a:gd name="connsiteY382" fmla="*/ 1738169 h 2189817"/>
                  <a:gd name="connsiteX383" fmla="*/ 1203628 w 2849928"/>
                  <a:gd name="connsiteY383" fmla="*/ 1751839 h 2189817"/>
                  <a:gd name="connsiteX384" fmla="*/ 1166554 w 2849928"/>
                  <a:gd name="connsiteY384" fmla="*/ 1763579 h 2189817"/>
                  <a:gd name="connsiteX385" fmla="*/ 1202623 w 2849928"/>
                  <a:gd name="connsiteY385" fmla="*/ 1735305 h 2189817"/>
                  <a:gd name="connsiteX386" fmla="*/ 1247053 w 2849928"/>
                  <a:gd name="connsiteY386" fmla="*/ 1738169 h 2189817"/>
                  <a:gd name="connsiteX387" fmla="*/ 1247053 w 2849928"/>
                  <a:gd name="connsiteY387" fmla="*/ 1738169 h 2189817"/>
                  <a:gd name="connsiteX388" fmla="*/ 1846607 w 2849928"/>
                  <a:gd name="connsiteY388" fmla="*/ 1797841 h 2189817"/>
                  <a:gd name="connsiteX389" fmla="*/ 1700645 w 2849928"/>
                  <a:gd name="connsiteY389" fmla="*/ 1735803 h 2189817"/>
                  <a:gd name="connsiteX390" fmla="*/ 1627470 w 2849928"/>
                  <a:gd name="connsiteY390" fmla="*/ 1700216 h 2189817"/>
                  <a:gd name="connsiteX391" fmla="*/ 1767860 w 2849928"/>
                  <a:gd name="connsiteY391" fmla="*/ 1693049 h 2189817"/>
                  <a:gd name="connsiteX392" fmla="*/ 1877103 w 2849928"/>
                  <a:gd name="connsiteY392" fmla="*/ 1771099 h 2189817"/>
                  <a:gd name="connsiteX393" fmla="*/ 1933649 w 2849928"/>
                  <a:gd name="connsiteY393" fmla="*/ 1824067 h 2189817"/>
                  <a:gd name="connsiteX394" fmla="*/ 1898969 w 2849928"/>
                  <a:gd name="connsiteY394" fmla="*/ 1828038 h 2189817"/>
                  <a:gd name="connsiteX395" fmla="*/ 1880672 w 2849928"/>
                  <a:gd name="connsiteY395" fmla="*/ 1816146 h 2189817"/>
                  <a:gd name="connsiteX396" fmla="*/ 1846607 w 2849928"/>
                  <a:gd name="connsiteY396" fmla="*/ 1797841 h 2189817"/>
                  <a:gd name="connsiteX397" fmla="*/ 1846607 w 2849928"/>
                  <a:gd name="connsiteY397" fmla="*/ 1797841 h 2189817"/>
                  <a:gd name="connsiteX398" fmla="*/ 1753853 w 2849928"/>
                  <a:gd name="connsiteY398" fmla="*/ 1514601 h 2189817"/>
                  <a:gd name="connsiteX399" fmla="*/ 1773342 w 2849928"/>
                  <a:gd name="connsiteY399" fmla="*/ 1490443 h 2189817"/>
                  <a:gd name="connsiteX400" fmla="*/ 1808060 w 2849928"/>
                  <a:gd name="connsiteY400" fmla="*/ 1490498 h 2189817"/>
                  <a:gd name="connsiteX401" fmla="*/ 1895580 w 2849928"/>
                  <a:gd name="connsiteY401" fmla="*/ 1538852 h 2189817"/>
                  <a:gd name="connsiteX402" fmla="*/ 1989231 w 2849928"/>
                  <a:gd name="connsiteY402" fmla="*/ 1594601 h 2189817"/>
                  <a:gd name="connsiteX403" fmla="*/ 2075769 w 2849928"/>
                  <a:gd name="connsiteY403" fmla="*/ 1647179 h 2189817"/>
                  <a:gd name="connsiteX404" fmla="*/ 2166685 w 2849928"/>
                  <a:gd name="connsiteY404" fmla="*/ 1695235 h 2189817"/>
                  <a:gd name="connsiteX405" fmla="*/ 2255209 w 2849928"/>
                  <a:gd name="connsiteY405" fmla="*/ 1751282 h 2189817"/>
                  <a:gd name="connsiteX406" fmla="*/ 2397872 w 2849928"/>
                  <a:gd name="connsiteY406" fmla="*/ 1873563 h 2189817"/>
                  <a:gd name="connsiteX407" fmla="*/ 2449951 w 2849928"/>
                  <a:gd name="connsiteY407" fmla="*/ 1957963 h 2189817"/>
                  <a:gd name="connsiteX408" fmla="*/ 2460215 w 2849928"/>
                  <a:gd name="connsiteY408" fmla="*/ 2048649 h 2189817"/>
                  <a:gd name="connsiteX409" fmla="*/ 2393059 w 2849928"/>
                  <a:gd name="connsiteY409" fmla="*/ 2115606 h 2189817"/>
                  <a:gd name="connsiteX410" fmla="*/ 2364328 w 2849928"/>
                  <a:gd name="connsiteY410" fmla="*/ 2135378 h 2189817"/>
                  <a:gd name="connsiteX411" fmla="*/ 2319760 w 2849928"/>
                  <a:gd name="connsiteY411" fmla="*/ 2139386 h 2189817"/>
                  <a:gd name="connsiteX412" fmla="*/ 2096022 w 2849928"/>
                  <a:gd name="connsiteY412" fmla="*/ 2126017 h 2189817"/>
                  <a:gd name="connsiteX413" fmla="*/ 1876516 w 2849928"/>
                  <a:gd name="connsiteY413" fmla="*/ 2096193 h 2189817"/>
                  <a:gd name="connsiteX414" fmla="*/ 1752793 w 2849928"/>
                  <a:gd name="connsiteY414" fmla="*/ 2076332 h 2189817"/>
                  <a:gd name="connsiteX415" fmla="*/ 1700451 w 2849928"/>
                  <a:gd name="connsiteY415" fmla="*/ 2063353 h 2189817"/>
                  <a:gd name="connsiteX416" fmla="*/ 1657617 w 2849928"/>
                  <a:gd name="connsiteY416" fmla="*/ 2045456 h 2189817"/>
                  <a:gd name="connsiteX417" fmla="*/ 1453437 w 2849928"/>
                  <a:gd name="connsiteY417" fmla="*/ 1995605 h 2189817"/>
                  <a:gd name="connsiteX418" fmla="*/ 1629661 w 2849928"/>
                  <a:gd name="connsiteY418" fmla="*/ 1937849 h 2189817"/>
                  <a:gd name="connsiteX419" fmla="*/ 1816249 w 2849928"/>
                  <a:gd name="connsiteY419" fmla="*/ 1893805 h 2189817"/>
                  <a:gd name="connsiteX420" fmla="*/ 1911645 w 2849928"/>
                  <a:gd name="connsiteY420" fmla="*/ 1873320 h 2189817"/>
                  <a:gd name="connsiteX421" fmla="*/ 2005656 w 2849928"/>
                  <a:gd name="connsiteY421" fmla="*/ 1858395 h 2189817"/>
                  <a:gd name="connsiteX422" fmla="*/ 2064175 w 2849928"/>
                  <a:gd name="connsiteY422" fmla="*/ 1840961 h 2189817"/>
                  <a:gd name="connsiteX423" fmla="*/ 2015153 w 2849928"/>
                  <a:gd name="connsiteY423" fmla="*/ 1813047 h 2189817"/>
                  <a:gd name="connsiteX424" fmla="*/ 1953746 w 2849928"/>
                  <a:gd name="connsiteY424" fmla="*/ 1802970 h 2189817"/>
                  <a:gd name="connsiteX425" fmla="*/ 1898351 w 2849928"/>
                  <a:gd name="connsiteY425" fmla="*/ 1743157 h 2189817"/>
                  <a:gd name="connsiteX426" fmla="*/ 1777879 w 2849928"/>
                  <a:gd name="connsiteY426" fmla="*/ 1648417 h 2189817"/>
                  <a:gd name="connsiteX427" fmla="*/ 1587428 w 2849928"/>
                  <a:gd name="connsiteY427" fmla="*/ 1658725 h 2189817"/>
                  <a:gd name="connsiteX428" fmla="*/ 1398014 w 2849928"/>
                  <a:gd name="connsiteY428" fmla="*/ 1699504 h 2189817"/>
                  <a:gd name="connsiteX429" fmla="*/ 1312060 w 2849928"/>
                  <a:gd name="connsiteY429" fmla="*/ 1720005 h 2189817"/>
                  <a:gd name="connsiteX430" fmla="*/ 1230179 w 2849928"/>
                  <a:gd name="connsiteY430" fmla="*/ 1705547 h 2189817"/>
                  <a:gd name="connsiteX431" fmla="*/ 1198791 w 2849928"/>
                  <a:gd name="connsiteY431" fmla="*/ 1689756 h 2189817"/>
                  <a:gd name="connsiteX432" fmla="*/ 1156355 w 2849928"/>
                  <a:gd name="connsiteY432" fmla="*/ 1671022 h 2189817"/>
                  <a:gd name="connsiteX433" fmla="*/ 1068262 w 2849928"/>
                  <a:gd name="connsiteY433" fmla="*/ 1642845 h 2189817"/>
                  <a:gd name="connsiteX434" fmla="*/ 988821 w 2849928"/>
                  <a:gd name="connsiteY434" fmla="*/ 1645612 h 2189817"/>
                  <a:gd name="connsiteX435" fmla="*/ 924439 w 2849928"/>
                  <a:gd name="connsiteY435" fmla="*/ 1692586 h 2189817"/>
                  <a:gd name="connsiteX436" fmla="*/ 874467 w 2849928"/>
                  <a:gd name="connsiteY436" fmla="*/ 1761555 h 2189817"/>
                  <a:gd name="connsiteX437" fmla="*/ 850269 w 2849928"/>
                  <a:gd name="connsiteY437" fmla="*/ 1794112 h 2189817"/>
                  <a:gd name="connsiteX438" fmla="*/ 833199 w 2849928"/>
                  <a:gd name="connsiteY438" fmla="*/ 1823023 h 2189817"/>
                  <a:gd name="connsiteX439" fmla="*/ 798235 w 2849928"/>
                  <a:gd name="connsiteY439" fmla="*/ 1893220 h 2189817"/>
                  <a:gd name="connsiteX440" fmla="*/ 778947 w 2849928"/>
                  <a:gd name="connsiteY440" fmla="*/ 1979565 h 2189817"/>
                  <a:gd name="connsiteX441" fmla="*/ 785038 w 2849928"/>
                  <a:gd name="connsiteY441" fmla="*/ 2014792 h 2189817"/>
                  <a:gd name="connsiteX442" fmla="*/ 808925 w 2849928"/>
                  <a:gd name="connsiteY442" fmla="*/ 2032063 h 2189817"/>
                  <a:gd name="connsiteX443" fmla="*/ 857348 w 2849928"/>
                  <a:gd name="connsiteY443" fmla="*/ 2058763 h 2189817"/>
                  <a:gd name="connsiteX444" fmla="*/ 916596 w 2849928"/>
                  <a:gd name="connsiteY444" fmla="*/ 2020793 h 2189817"/>
                  <a:gd name="connsiteX445" fmla="*/ 979817 w 2849928"/>
                  <a:gd name="connsiteY445" fmla="*/ 1960160 h 2189817"/>
                  <a:gd name="connsiteX446" fmla="*/ 1039062 w 2849928"/>
                  <a:gd name="connsiteY446" fmla="*/ 1890982 h 2189817"/>
                  <a:gd name="connsiteX447" fmla="*/ 1058817 w 2849928"/>
                  <a:gd name="connsiteY447" fmla="*/ 1861338 h 2189817"/>
                  <a:gd name="connsiteX448" fmla="*/ 1093766 w 2849928"/>
                  <a:gd name="connsiteY448" fmla="*/ 1844164 h 2189817"/>
                  <a:gd name="connsiteX449" fmla="*/ 1455738 w 2849928"/>
                  <a:gd name="connsiteY449" fmla="*/ 1740767 h 2189817"/>
                  <a:gd name="connsiteX450" fmla="*/ 1543824 w 2849928"/>
                  <a:gd name="connsiteY450" fmla="*/ 1718200 h 2189817"/>
                  <a:gd name="connsiteX451" fmla="*/ 1615734 w 2849928"/>
                  <a:gd name="connsiteY451" fmla="*/ 1735443 h 2189817"/>
                  <a:gd name="connsiteX452" fmla="*/ 1790116 w 2849928"/>
                  <a:gd name="connsiteY452" fmla="*/ 1817900 h 2189817"/>
                  <a:gd name="connsiteX453" fmla="*/ 1852708 w 2849928"/>
                  <a:gd name="connsiteY453" fmla="*/ 1839719 h 2189817"/>
                  <a:gd name="connsiteX454" fmla="*/ 1601897 w 2849928"/>
                  <a:gd name="connsiteY454" fmla="*/ 1903148 h 2189817"/>
                  <a:gd name="connsiteX455" fmla="*/ 1478627 w 2849928"/>
                  <a:gd name="connsiteY455" fmla="*/ 1938095 h 2189817"/>
                  <a:gd name="connsiteX456" fmla="*/ 1357599 w 2849928"/>
                  <a:gd name="connsiteY456" fmla="*/ 1978635 h 2189817"/>
                  <a:gd name="connsiteX457" fmla="*/ 1234035 w 2849928"/>
                  <a:gd name="connsiteY457" fmla="*/ 2009596 h 2189817"/>
                  <a:gd name="connsiteX458" fmla="*/ 1108515 w 2849928"/>
                  <a:gd name="connsiteY458" fmla="*/ 2038317 h 2189817"/>
                  <a:gd name="connsiteX459" fmla="*/ 979530 w 2849928"/>
                  <a:gd name="connsiteY459" fmla="*/ 2061738 h 2189817"/>
                  <a:gd name="connsiteX460" fmla="*/ 920424 w 2849928"/>
                  <a:gd name="connsiteY460" fmla="*/ 2072482 h 2189817"/>
                  <a:gd name="connsiteX461" fmla="*/ 863567 w 2849928"/>
                  <a:gd name="connsiteY461" fmla="*/ 2089224 h 2189817"/>
                  <a:gd name="connsiteX462" fmla="*/ 607923 w 2849928"/>
                  <a:gd name="connsiteY462" fmla="*/ 2136381 h 2189817"/>
                  <a:gd name="connsiteX463" fmla="*/ 391485 w 2849928"/>
                  <a:gd name="connsiteY463" fmla="*/ 2095958 h 2189817"/>
                  <a:gd name="connsiteX464" fmla="*/ 446531 w 2849928"/>
                  <a:gd name="connsiteY464" fmla="*/ 1910239 h 2189817"/>
                  <a:gd name="connsiteX465" fmla="*/ 540121 w 2849928"/>
                  <a:gd name="connsiteY465" fmla="*/ 1833967 h 2189817"/>
                  <a:gd name="connsiteX466" fmla="*/ 646037 w 2849928"/>
                  <a:gd name="connsiteY466" fmla="*/ 1760089 h 2189817"/>
                  <a:gd name="connsiteX467" fmla="*/ 901675 w 2849928"/>
                  <a:gd name="connsiteY467" fmla="*/ 1618050 h 2189817"/>
                  <a:gd name="connsiteX468" fmla="*/ 1024330 w 2849928"/>
                  <a:gd name="connsiteY468" fmla="*/ 1551747 h 2189817"/>
                  <a:gd name="connsiteX469" fmla="*/ 1071558 w 2849928"/>
                  <a:gd name="connsiteY469" fmla="*/ 1571232 h 2189817"/>
                  <a:gd name="connsiteX470" fmla="*/ 1124618 w 2849928"/>
                  <a:gd name="connsiteY470" fmla="*/ 1594089 h 2189817"/>
                  <a:gd name="connsiteX471" fmla="*/ 1126643 w 2849928"/>
                  <a:gd name="connsiteY471" fmla="*/ 1606193 h 2189817"/>
                  <a:gd name="connsiteX472" fmla="*/ 1142048 w 2849928"/>
                  <a:gd name="connsiteY472" fmla="*/ 1599171 h 2189817"/>
                  <a:gd name="connsiteX473" fmla="*/ 1154728 w 2849928"/>
                  <a:gd name="connsiteY473" fmla="*/ 1618583 h 2189817"/>
                  <a:gd name="connsiteX474" fmla="*/ 1178909 w 2849928"/>
                  <a:gd name="connsiteY474" fmla="*/ 1619873 h 2189817"/>
                  <a:gd name="connsiteX475" fmla="*/ 1182360 w 2849928"/>
                  <a:gd name="connsiteY475" fmla="*/ 1630586 h 2189817"/>
                  <a:gd name="connsiteX476" fmla="*/ 1189173 w 2849928"/>
                  <a:gd name="connsiteY476" fmla="*/ 1612799 h 2189817"/>
                  <a:gd name="connsiteX477" fmla="*/ 1224164 w 2849928"/>
                  <a:gd name="connsiteY477" fmla="*/ 1638943 h 2189817"/>
                  <a:gd name="connsiteX478" fmla="*/ 1221856 w 2849928"/>
                  <a:gd name="connsiteY478" fmla="*/ 1627936 h 2189817"/>
                  <a:gd name="connsiteX479" fmla="*/ 1234974 w 2849928"/>
                  <a:gd name="connsiteY479" fmla="*/ 1640019 h 2189817"/>
                  <a:gd name="connsiteX480" fmla="*/ 1257286 w 2849928"/>
                  <a:gd name="connsiteY480" fmla="*/ 1640347 h 2189817"/>
                  <a:gd name="connsiteX481" fmla="*/ 1261487 w 2849928"/>
                  <a:gd name="connsiteY481" fmla="*/ 1648981 h 2189817"/>
                  <a:gd name="connsiteX482" fmla="*/ 1267623 w 2849928"/>
                  <a:gd name="connsiteY482" fmla="*/ 1640562 h 2189817"/>
                  <a:gd name="connsiteX483" fmla="*/ 1291593 w 2849928"/>
                  <a:gd name="connsiteY483" fmla="*/ 1649832 h 2189817"/>
                  <a:gd name="connsiteX484" fmla="*/ 1287285 w 2849928"/>
                  <a:gd name="connsiteY484" fmla="*/ 1641575 h 2189817"/>
                  <a:gd name="connsiteX485" fmla="*/ 1339765 w 2849928"/>
                  <a:gd name="connsiteY485" fmla="*/ 1661095 h 2189817"/>
                  <a:gd name="connsiteX486" fmla="*/ 1351857 w 2849928"/>
                  <a:gd name="connsiteY486" fmla="*/ 1649963 h 2189817"/>
                  <a:gd name="connsiteX487" fmla="*/ 1361845 w 2849928"/>
                  <a:gd name="connsiteY487" fmla="*/ 1656584 h 2189817"/>
                  <a:gd name="connsiteX488" fmla="*/ 1365317 w 2849928"/>
                  <a:gd name="connsiteY488" fmla="*/ 1651195 h 2189817"/>
                  <a:gd name="connsiteX489" fmla="*/ 1388890 w 2849928"/>
                  <a:gd name="connsiteY489" fmla="*/ 1654000 h 2189817"/>
                  <a:gd name="connsiteX490" fmla="*/ 1414442 w 2849928"/>
                  <a:gd name="connsiteY490" fmla="*/ 1664924 h 2189817"/>
                  <a:gd name="connsiteX491" fmla="*/ 1451851 w 2849928"/>
                  <a:gd name="connsiteY491" fmla="*/ 1662869 h 2189817"/>
                  <a:gd name="connsiteX492" fmla="*/ 1526456 w 2849928"/>
                  <a:gd name="connsiteY492" fmla="*/ 1643319 h 2189817"/>
                  <a:gd name="connsiteX493" fmla="*/ 1568575 w 2849928"/>
                  <a:gd name="connsiteY493" fmla="*/ 1621132 h 2189817"/>
                  <a:gd name="connsiteX494" fmla="*/ 1615209 w 2849928"/>
                  <a:gd name="connsiteY494" fmla="*/ 1601502 h 2189817"/>
                  <a:gd name="connsiteX495" fmla="*/ 1629716 w 2849928"/>
                  <a:gd name="connsiteY495" fmla="*/ 1586400 h 2189817"/>
                  <a:gd name="connsiteX496" fmla="*/ 1638246 w 2849928"/>
                  <a:gd name="connsiteY496" fmla="*/ 1592830 h 2189817"/>
                  <a:gd name="connsiteX497" fmla="*/ 1641760 w 2849928"/>
                  <a:gd name="connsiteY497" fmla="*/ 1579942 h 2189817"/>
                  <a:gd name="connsiteX498" fmla="*/ 1649101 w 2849928"/>
                  <a:gd name="connsiteY498" fmla="*/ 1575584 h 2189817"/>
                  <a:gd name="connsiteX499" fmla="*/ 1658291 w 2849928"/>
                  <a:gd name="connsiteY499" fmla="*/ 1563076 h 2189817"/>
                  <a:gd name="connsiteX500" fmla="*/ 1670314 w 2849928"/>
                  <a:gd name="connsiteY500" fmla="*/ 1561571 h 2189817"/>
                  <a:gd name="connsiteX501" fmla="*/ 1698012 w 2849928"/>
                  <a:gd name="connsiteY501" fmla="*/ 1554515 h 2189817"/>
                  <a:gd name="connsiteX502" fmla="*/ 1701975 w 2849928"/>
                  <a:gd name="connsiteY502" fmla="*/ 1539765 h 2189817"/>
                  <a:gd name="connsiteX503" fmla="*/ 1718437 w 2849928"/>
                  <a:gd name="connsiteY503" fmla="*/ 1536877 h 2189817"/>
                  <a:gd name="connsiteX504" fmla="*/ 1735591 w 2849928"/>
                  <a:gd name="connsiteY504" fmla="*/ 1523089 h 2189817"/>
                  <a:gd name="connsiteX505" fmla="*/ 1748270 w 2849928"/>
                  <a:gd name="connsiteY505" fmla="*/ 1503594 h 2189817"/>
                  <a:gd name="connsiteX506" fmla="*/ 1753853 w 2849928"/>
                  <a:gd name="connsiteY506" fmla="*/ 1514601 h 2189817"/>
                  <a:gd name="connsiteX507" fmla="*/ 1753853 w 2849928"/>
                  <a:gd name="connsiteY507" fmla="*/ 1514601 h 2189817"/>
                  <a:gd name="connsiteX508" fmla="*/ 1081356 w 2849928"/>
                  <a:gd name="connsiteY508" fmla="*/ 1195131 h 2189817"/>
                  <a:gd name="connsiteX509" fmla="*/ 1056215 w 2849928"/>
                  <a:gd name="connsiteY509" fmla="*/ 1199299 h 2189817"/>
                  <a:gd name="connsiteX510" fmla="*/ 1050857 w 2849928"/>
                  <a:gd name="connsiteY510" fmla="*/ 1197842 h 2189817"/>
                  <a:gd name="connsiteX511" fmla="*/ 1041515 w 2849928"/>
                  <a:gd name="connsiteY511" fmla="*/ 1201125 h 2189817"/>
                  <a:gd name="connsiteX512" fmla="*/ 1017341 w 2849928"/>
                  <a:gd name="connsiteY512" fmla="*/ 1205252 h 2189817"/>
                  <a:gd name="connsiteX513" fmla="*/ 1018557 w 2849928"/>
                  <a:gd name="connsiteY513" fmla="*/ 1195293 h 2189817"/>
                  <a:gd name="connsiteX514" fmla="*/ 995081 w 2849928"/>
                  <a:gd name="connsiteY514" fmla="*/ 1204729 h 2189817"/>
                  <a:gd name="connsiteX515" fmla="*/ 965673 w 2849928"/>
                  <a:gd name="connsiteY515" fmla="*/ 1206040 h 2189817"/>
                  <a:gd name="connsiteX516" fmla="*/ 965044 w 2849928"/>
                  <a:gd name="connsiteY516" fmla="*/ 1197296 h 2189817"/>
                  <a:gd name="connsiteX517" fmla="*/ 956338 w 2849928"/>
                  <a:gd name="connsiteY517" fmla="*/ 1203968 h 2189817"/>
                  <a:gd name="connsiteX518" fmla="*/ 952755 w 2849928"/>
                  <a:gd name="connsiteY518" fmla="*/ 1192889 h 2189817"/>
                  <a:gd name="connsiteX519" fmla="*/ 930875 w 2849928"/>
                  <a:gd name="connsiteY519" fmla="*/ 1200039 h 2189817"/>
                  <a:gd name="connsiteX520" fmla="*/ 920797 w 2849928"/>
                  <a:gd name="connsiteY520" fmla="*/ 1195546 h 2189817"/>
                  <a:gd name="connsiteX521" fmla="*/ 983244 w 2849928"/>
                  <a:gd name="connsiteY521" fmla="*/ 1180232 h 2189817"/>
                  <a:gd name="connsiteX522" fmla="*/ 1030417 w 2849928"/>
                  <a:gd name="connsiteY522" fmla="*/ 1176275 h 2189817"/>
                  <a:gd name="connsiteX523" fmla="*/ 1066822 w 2849928"/>
                  <a:gd name="connsiteY523" fmla="*/ 1185030 h 2189817"/>
                  <a:gd name="connsiteX524" fmla="*/ 1081356 w 2849928"/>
                  <a:gd name="connsiteY524" fmla="*/ 1195131 h 2189817"/>
                  <a:gd name="connsiteX525" fmla="*/ 1081356 w 2849928"/>
                  <a:gd name="connsiteY525" fmla="*/ 1195131 h 2189817"/>
                  <a:gd name="connsiteX526" fmla="*/ 394007 w 2849928"/>
                  <a:gd name="connsiteY526" fmla="*/ 916128 h 2189817"/>
                  <a:gd name="connsiteX527" fmla="*/ 391136 w 2849928"/>
                  <a:gd name="connsiteY527" fmla="*/ 998415 h 2189817"/>
                  <a:gd name="connsiteX528" fmla="*/ 347404 w 2849928"/>
                  <a:gd name="connsiteY528" fmla="*/ 1056952 h 2189817"/>
                  <a:gd name="connsiteX529" fmla="*/ 273079 w 2849928"/>
                  <a:gd name="connsiteY529" fmla="*/ 1012853 h 2189817"/>
                  <a:gd name="connsiteX530" fmla="*/ 312368 w 2849928"/>
                  <a:gd name="connsiteY530" fmla="*/ 900911 h 2189817"/>
                  <a:gd name="connsiteX531" fmla="*/ 375668 w 2849928"/>
                  <a:gd name="connsiteY531" fmla="*/ 892167 h 2189817"/>
                  <a:gd name="connsiteX532" fmla="*/ 393198 w 2849928"/>
                  <a:gd name="connsiteY532" fmla="*/ 898310 h 2189817"/>
                  <a:gd name="connsiteX533" fmla="*/ 394007 w 2849928"/>
                  <a:gd name="connsiteY533" fmla="*/ 916128 h 2189817"/>
                  <a:gd name="connsiteX534" fmla="*/ 394007 w 2849928"/>
                  <a:gd name="connsiteY534" fmla="*/ 916128 h 2189817"/>
                  <a:gd name="connsiteX535" fmla="*/ 890861 w 2849928"/>
                  <a:gd name="connsiteY535" fmla="*/ 1278507 h 2189817"/>
                  <a:gd name="connsiteX536" fmla="*/ 871942 w 2849928"/>
                  <a:gd name="connsiteY536" fmla="*/ 1288116 h 2189817"/>
                  <a:gd name="connsiteX537" fmla="*/ 867188 w 2849928"/>
                  <a:gd name="connsiteY537" fmla="*/ 1294467 h 2189817"/>
                  <a:gd name="connsiteX538" fmla="*/ 853921 w 2849928"/>
                  <a:gd name="connsiteY538" fmla="*/ 1297214 h 2189817"/>
                  <a:gd name="connsiteX539" fmla="*/ 834767 w 2849928"/>
                  <a:gd name="connsiteY539" fmla="*/ 1308013 h 2189817"/>
                  <a:gd name="connsiteX540" fmla="*/ 801932 w 2849928"/>
                  <a:gd name="connsiteY540" fmla="*/ 1324205 h 2189817"/>
                  <a:gd name="connsiteX541" fmla="*/ 744785 w 2849928"/>
                  <a:gd name="connsiteY541" fmla="*/ 1349739 h 2189817"/>
                  <a:gd name="connsiteX542" fmla="*/ 709296 w 2849928"/>
                  <a:gd name="connsiteY542" fmla="*/ 1375475 h 2189817"/>
                  <a:gd name="connsiteX543" fmla="*/ 700407 w 2849928"/>
                  <a:gd name="connsiteY543" fmla="*/ 1371704 h 2189817"/>
                  <a:gd name="connsiteX544" fmla="*/ 679577 w 2849928"/>
                  <a:gd name="connsiteY544" fmla="*/ 1381154 h 2189817"/>
                  <a:gd name="connsiteX545" fmla="*/ 658216 w 2849928"/>
                  <a:gd name="connsiteY545" fmla="*/ 1400093 h 2189817"/>
                  <a:gd name="connsiteX546" fmla="*/ 648311 w 2849928"/>
                  <a:gd name="connsiteY546" fmla="*/ 1390272 h 2189817"/>
                  <a:gd name="connsiteX547" fmla="*/ 635565 w 2849928"/>
                  <a:gd name="connsiteY547" fmla="*/ 1397439 h 2189817"/>
                  <a:gd name="connsiteX548" fmla="*/ 618080 w 2849928"/>
                  <a:gd name="connsiteY548" fmla="*/ 1399947 h 2189817"/>
                  <a:gd name="connsiteX549" fmla="*/ 610272 w 2849928"/>
                  <a:gd name="connsiteY549" fmla="*/ 1406430 h 2189817"/>
                  <a:gd name="connsiteX550" fmla="*/ 601576 w 2849928"/>
                  <a:gd name="connsiteY550" fmla="*/ 1406160 h 2189817"/>
                  <a:gd name="connsiteX551" fmla="*/ 568354 w 2849928"/>
                  <a:gd name="connsiteY551" fmla="*/ 1415067 h 2189817"/>
                  <a:gd name="connsiteX552" fmla="*/ 554313 w 2849928"/>
                  <a:gd name="connsiteY552" fmla="*/ 1431155 h 2189817"/>
                  <a:gd name="connsiteX553" fmla="*/ 526132 w 2849928"/>
                  <a:gd name="connsiteY553" fmla="*/ 1425485 h 2189817"/>
                  <a:gd name="connsiteX554" fmla="*/ 477200 w 2849928"/>
                  <a:gd name="connsiteY554" fmla="*/ 1438650 h 2189817"/>
                  <a:gd name="connsiteX555" fmla="*/ 450508 w 2849928"/>
                  <a:gd name="connsiteY555" fmla="*/ 1445250 h 2189817"/>
                  <a:gd name="connsiteX556" fmla="*/ 432169 w 2849928"/>
                  <a:gd name="connsiteY556" fmla="*/ 1444358 h 2189817"/>
                  <a:gd name="connsiteX557" fmla="*/ 410998 w 2849928"/>
                  <a:gd name="connsiteY557" fmla="*/ 1448779 h 2189817"/>
                  <a:gd name="connsiteX558" fmla="*/ 388800 w 2849928"/>
                  <a:gd name="connsiteY558" fmla="*/ 1446302 h 2189817"/>
                  <a:gd name="connsiteX559" fmla="*/ 392614 w 2849928"/>
                  <a:gd name="connsiteY559" fmla="*/ 1454635 h 2189817"/>
                  <a:gd name="connsiteX560" fmla="*/ 381134 w 2849928"/>
                  <a:gd name="connsiteY560" fmla="*/ 1446731 h 2189817"/>
                  <a:gd name="connsiteX561" fmla="*/ 369066 w 2849928"/>
                  <a:gd name="connsiteY561" fmla="*/ 1449356 h 2189817"/>
                  <a:gd name="connsiteX562" fmla="*/ 365735 w 2849928"/>
                  <a:gd name="connsiteY562" fmla="*/ 1443165 h 2189817"/>
                  <a:gd name="connsiteX563" fmla="*/ 359565 w 2849928"/>
                  <a:gd name="connsiteY563" fmla="*/ 1442919 h 2189817"/>
                  <a:gd name="connsiteX564" fmla="*/ 346423 w 2849928"/>
                  <a:gd name="connsiteY564" fmla="*/ 1443106 h 2189817"/>
                  <a:gd name="connsiteX565" fmla="*/ 345870 w 2849928"/>
                  <a:gd name="connsiteY565" fmla="*/ 1448042 h 2189817"/>
                  <a:gd name="connsiteX566" fmla="*/ 331328 w 2849928"/>
                  <a:gd name="connsiteY566" fmla="*/ 1443728 h 2189817"/>
                  <a:gd name="connsiteX567" fmla="*/ 305057 w 2849928"/>
                  <a:gd name="connsiteY567" fmla="*/ 1437571 h 2189817"/>
                  <a:gd name="connsiteX568" fmla="*/ 268394 w 2849928"/>
                  <a:gd name="connsiteY568" fmla="*/ 1440370 h 2189817"/>
                  <a:gd name="connsiteX569" fmla="*/ 225439 w 2849928"/>
                  <a:gd name="connsiteY569" fmla="*/ 1422832 h 2189817"/>
                  <a:gd name="connsiteX570" fmla="*/ 149981 w 2849928"/>
                  <a:gd name="connsiteY570" fmla="*/ 1376979 h 2189817"/>
                  <a:gd name="connsiteX571" fmla="*/ 49061 w 2849928"/>
                  <a:gd name="connsiteY571" fmla="*/ 1234287 h 2189817"/>
                  <a:gd name="connsiteX572" fmla="*/ 23902 w 2849928"/>
                  <a:gd name="connsiteY572" fmla="*/ 1050134 h 2189817"/>
                  <a:gd name="connsiteX573" fmla="*/ 33994 w 2849928"/>
                  <a:gd name="connsiteY573" fmla="*/ 937034 h 2189817"/>
                  <a:gd name="connsiteX574" fmla="*/ 67976 w 2849928"/>
                  <a:gd name="connsiteY574" fmla="*/ 853848 h 2189817"/>
                  <a:gd name="connsiteX575" fmla="*/ 67150 w 2849928"/>
                  <a:gd name="connsiteY575" fmla="*/ 1035371 h 2189817"/>
                  <a:gd name="connsiteX576" fmla="*/ 91224 w 2849928"/>
                  <a:gd name="connsiteY576" fmla="*/ 1090785 h 2189817"/>
                  <a:gd name="connsiteX577" fmla="*/ 118276 w 2849928"/>
                  <a:gd name="connsiteY577" fmla="*/ 1066191 h 2189817"/>
                  <a:gd name="connsiteX578" fmla="*/ 132624 w 2849928"/>
                  <a:gd name="connsiteY578" fmla="*/ 978543 h 2189817"/>
                  <a:gd name="connsiteX579" fmla="*/ 146620 w 2849928"/>
                  <a:gd name="connsiteY579" fmla="*/ 891025 h 2189817"/>
                  <a:gd name="connsiteX580" fmla="*/ 180947 w 2849928"/>
                  <a:gd name="connsiteY580" fmla="*/ 807095 h 2189817"/>
                  <a:gd name="connsiteX581" fmla="*/ 170631 w 2849928"/>
                  <a:gd name="connsiteY581" fmla="*/ 974509 h 2189817"/>
                  <a:gd name="connsiteX582" fmla="*/ 171754 w 2849928"/>
                  <a:gd name="connsiteY582" fmla="*/ 1043330 h 2189817"/>
                  <a:gd name="connsiteX583" fmla="*/ 202005 w 2849928"/>
                  <a:gd name="connsiteY583" fmla="*/ 1085897 h 2189817"/>
                  <a:gd name="connsiteX584" fmla="*/ 198782 w 2849928"/>
                  <a:gd name="connsiteY584" fmla="*/ 1050245 h 2189817"/>
                  <a:gd name="connsiteX585" fmla="*/ 203774 w 2849928"/>
                  <a:gd name="connsiteY585" fmla="*/ 971458 h 2189817"/>
                  <a:gd name="connsiteX586" fmla="*/ 253959 w 2849928"/>
                  <a:gd name="connsiteY586" fmla="*/ 840700 h 2189817"/>
                  <a:gd name="connsiteX587" fmla="*/ 358691 w 2849928"/>
                  <a:gd name="connsiteY587" fmla="*/ 779949 h 2189817"/>
                  <a:gd name="connsiteX588" fmla="*/ 401804 w 2849928"/>
                  <a:gd name="connsiteY588" fmla="*/ 804466 h 2189817"/>
                  <a:gd name="connsiteX589" fmla="*/ 421584 w 2849928"/>
                  <a:gd name="connsiteY589" fmla="*/ 850326 h 2189817"/>
                  <a:gd name="connsiteX590" fmla="*/ 363880 w 2849928"/>
                  <a:gd name="connsiteY590" fmla="*/ 849728 h 2189817"/>
                  <a:gd name="connsiteX591" fmla="*/ 302635 w 2849928"/>
                  <a:gd name="connsiteY591" fmla="*/ 862983 h 2189817"/>
                  <a:gd name="connsiteX592" fmla="*/ 249572 w 2849928"/>
                  <a:gd name="connsiteY592" fmla="*/ 957498 h 2189817"/>
                  <a:gd name="connsiteX593" fmla="*/ 336842 w 2849928"/>
                  <a:gd name="connsiteY593" fmla="*/ 1102563 h 2189817"/>
                  <a:gd name="connsiteX594" fmla="*/ 419559 w 2849928"/>
                  <a:gd name="connsiteY594" fmla="*/ 965440 h 2189817"/>
                  <a:gd name="connsiteX595" fmla="*/ 438302 w 2849928"/>
                  <a:gd name="connsiteY595" fmla="*/ 900285 h 2189817"/>
                  <a:gd name="connsiteX596" fmla="*/ 476209 w 2849928"/>
                  <a:gd name="connsiteY596" fmla="*/ 959463 h 2189817"/>
                  <a:gd name="connsiteX597" fmla="*/ 427806 w 2849928"/>
                  <a:gd name="connsiteY597" fmla="*/ 1062788 h 2189817"/>
                  <a:gd name="connsiteX598" fmla="*/ 360429 w 2849928"/>
                  <a:gd name="connsiteY598" fmla="*/ 1126939 h 2189817"/>
                  <a:gd name="connsiteX599" fmla="*/ 338165 w 2849928"/>
                  <a:gd name="connsiteY599" fmla="*/ 1159627 h 2189817"/>
                  <a:gd name="connsiteX600" fmla="*/ 381542 w 2849928"/>
                  <a:gd name="connsiteY600" fmla="*/ 1178524 h 2189817"/>
                  <a:gd name="connsiteX601" fmla="*/ 558532 w 2849928"/>
                  <a:gd name="connsiteY601" fmla="*/ 1171972 h 2189817"/>
                  <a:gd name="connsiteX602" fmla="*/ 884604 w 2849928"/>
                  <a:gd name="connsiteY602" fmla="*/ 1050404 h 2189817"/>
                  <a:gd name="connsiteX603" fmla="*/ 895090 w 2849928"/>
                  <a:gd name="connsiteY603" fmla="*/ 1178285 h 2189817"/>
                  <a:gd name="connsiteX604" fmla="*/ 898551 w 2849928"/>
                  <a:gd name="connsiteY604" fmla="*/ 1240766 h 2189817"/>
                  <a:gd name="connsiteX605" fmla="*/ 890861 w 2849928"/>
                  <a:gd name="connsiteY605" fmla="*/ 1278507 h 2189817"/>
                  <a:gd name="connsiteX606" fmla="*/ 890861 w 2849928"/>
                  <a:gd name="connsiteY606" fmla="*/ 1278507 h 2189817"/>
                  <a:gd name="connsiteX607" fmla="*/ 568741 w 2849928"/>
                  <a:gd name="connsiteY607" fmla="*/ 1427025 h 2189817"/>
                  <a:gd name="connsiteX608" fmla="*/ 567843 w 2849928"/>
                  <a:gd name="connsiteY608" fmla="*/ 1419754 h 2189817"/>
                  <a:gd name="connsiteX609" fmla="*/ 568741 w 2849928"/>
                  <a:gd name="connsiteY609" fmla="*/ 1427025 h 2189817"/>
                  <a:gd name="connsiteX610" fmla="*/ 568741 w 2849928"/>
                  <a:gd name="connsiteY610" fmla="*/ 1427025 h 2189817"/>
                  <a:gd name="connsiteX611" fmla="*/ 1050649 w 2849928"/>
                  <a:gd name="connsiteY611" fmla="*/ 911209 h 2189817"/>
                  <a:gd name="connsiteX612" fmla="*/ 1083947 w 2849928"/>
                  <a:gd name="connsiteY612" fmla="*/ 902260 h 2189817"/>
                  <a:gd name="connsiteX613" fmla="*/ 1095604 w 2849928"/>
                  <a:gd name="connsiteY613" fmla="*/ 893578 h 2189817"/>
                  <a:gd name="connsiteX614" fmla="*/ 1148606 w 2849928"/>
                  <a:gd name="connsiteY614" fmla="*/ 881468 h 2189817"/>
                  <a:gd name="connsiteX615" fmla="*/ 1242848 w 2849928"/>
                  <a:gd name="connsiteY615" fmla="*/ 875591 h 2189817"/>
                  <a:gd name="connsiteX616" fmla="*/ 1437144 w 2849928"/>
                  <a:gd name="connsiteY616" fmla="*/ 872277 h 2189817"/>
                  <a:gd name="connsiteX617" fmla="*/ 1478938 w 2849928"/>
                  <a:gd name="connsiteY617" fmla="*/ 873502 h 2189817"/>
                  <a:gd name="connsiteX618" fmla="*/ 1520047 w 2849928"/>
                  <a:gd name="connsiteY618" fmla="*/ 878943 h 2189817"/>
                  <a:gd name="connsiteX619" fmla="*/ 1552627 w 2849928"/>
                  <a:gd name="connsiteY619" fmla="*/ 875245 h 2189817"/>
                  <a:gd name="connsiteX620" fmla="*/ 1597157 w 2849928"/>
                  <a:gd name="connsiteY620" fmla="*/ 878120 h 2189817"/>
                  <a:gd name="connsiteX621" fmla="*/ 1797205 w 2849928"/>
                  <a:gd name="connsiteY621" fmla="*/ 880683 h 2189817"/>
                  <a:gd name="connsiteX622" fmla="*/ 1837976 w 2849928"/>
                  <a:gd name="connsiteY622" fmla="*/ 883685 h 2189817"/>
                  <a:gd name="connsiteX623" fmla="*/ 1850884 w 2849928"/>
                  <a:gd name="connsiteY623" fmla="*/ 893291 h 2189817"/>
                  <a:gd name="connsiteX624" fmla="*/ 1857783 w 2849928"/>
                  <a:gd name="connsiteY624" fmla="*/ 890763 h 2189817"/>
                  <a:gd name="connsiteX625" fmla="*/ 1854701 w 2849928"/>
                  <a:gd name="connsiteY625" fmla="*/ 907781 h 2189817"/>
                  <a:gd name="connsiteX626" fmla="*/ 1850424 w 2849928"/>
                  <a:gd name="connsiteY626" fmla="*/ 905578 h 2189817"/>
                  <a:gd name="connsiteX627" fmla="*/ 1839493 w 2849928"/>
                  <a:gd name="connsiteY627" fmla="*/ 908462 h 2189817"/>
                  <a:gd name="connsiteX628" fmla="*/ 1823348 w 2849928"/>
                  <a:gd name="connsiteY628" fmla="*/ 901192 h 2189817"/>
                  <a:gd name="connsiteX629" fmla="*/ 1822882 w 2849928"/>
                  <a:gd name="connsiteY629" fmla="*/ 911908 h 2189817"/>
                  <a:gd name="connsiteX630" fmla="*/ 1817468 w 2849928"/>
                  <a:gd name="connsiteY630" fmla="*/ 901448 h 2189817"/>
                  <a:gd name="connsiteX631" fmla="*/ 1768219 w 2849928"/>
                  <a:gd name="connsiteY631" fmla="*/ 908940 h 2189817"/>
                  <a:gd name="connsiteX632" fmla="*/ 1718537 w 2849928"/>
                  <a:gd name="connsiteY632" fmla="*/ 905173 h 2189817"/>
                  <a:gd name="connsiteX633" fmla="*/ 1715031 w 2849928"/>
                  <a:gd name="connsiteY633" fmla="*/ 912831 h 2189817"/>
                  <a:gd name="connsiteX634" fmla="*/ 1708235 w 2849928"/>
                  <a:gd name="connsiteY634" fmla="*/ 911804 h 2189817"/>
                  <a:gd name="connsiteX635" fmla="*/ 1701083 w 2849928"/>
                  <a:gd name="connsiteY635" fmla="*/ 913212 h 2189817"/>
                  <a:gd name="connsiteX636" fmla="*/ 1686203 w 2849928"/>
                  <a:gd name="connsiteY636" fmla="*/ 910853 h 2189817"/>
                  <a:gd name="connsiteX637" fmla="*/ 1674806 w 2849928"/>
                  <a:gd name="connsiteY637" fmla="*/ 915477 h 2189817"/>
                  <a:gd name="connsiteX638" fmla="*/ 1658526 w 2849928"/>
                  <a:gd name="connsiteY638" fmla="*/ 910804 h 2189817"/>
                  <a:gd name="connsiteX639" fmla="*/ 1630590 w 2849928"/>
                  <a:gd name="connsiteY639" fmla="*/ 913066 h 2189817"/>
                  <a:gd name="connsiteX640" fmla="*/ 1612393 w 2849928"/>
                  <a:gd name="connsiteY640" fmla="*/ 906913 h 2189817"/>
                  <a:gd name="connsiteX641" fmla="*/ 1596072 w 2849928"/>
                  <a:gd name="connsiteY641" fmla="*/ 904277 h 2189817"/>
                  <a:gd name="connsiteX642" fmla="*/ 1593547 w 2849928"/>
                  <a:gd name="connsiteY642" fmla="*/ 908881 h 2189817"/>
                  <a:gd name="connsiteX643" fmla="*/ 1587031 w 2849928"/>
                  <a:gd name="connsiteY643" fmla="*/ 910012 h 2189817"/>
                  <a:gd name="connsiteX644" fmla="*/ 1579623 w 2849928"/>
                  <a:gd name="connsiteY644" fmla="*/ 912676 h 2189817"/>
                  <a:gd name="connsiteX645" fmla="*/ 1571504 w 2849928"/>
                  <a:gd name="connsiteY645" fmla="*/ 910448 h 2189817"/>
                  <a:gd name="connsiteX646" fmla="*/ 1549062 w 2849928"/>
                  <a:gd name="connsiteY646" fmla="*/ 905052 h 2189817"/>
                  <a:gd name="connsiteX647" fmla="*/ 1492854 w 2849928"/>
                  <a:gd name="connsiteY647" fmla="*/ 911174 h 2189817"/>
                  <a:gd name="connsiteX648" fmla="*/ 1469143 w 2849928"/>
                  <a:gd name="connsiteY648" fmla="*/ 909044 h 2189817"/>
                  <a:gd name="connsiteX649" fmla="*/ 1439994 w 2849928"/>
                  <a:gd name="connsiteY649" fmla="*/ 910123 h 2189817"/>
                  <a:gd name="connsiteX650" fmla="*/ 1417330 w 2849928"/>
                  <a:gd name="connsiteY650" fmla="*/ 902188 h 2189817"/>
                  <a:gd name="connsiteX651" fmla="*/ 1407238 w 2849928"/>
                  <a:gd name="connsiteY651" fmla="*/ 899400 h 2189817"/>
                  <a:gd name="connsiteX652" fmla="*/ 1405812 w 2849928"/>
                  <a:gd name="connsiteY652" fmla="*/ 904298 h 2189817"/>
                  <a:gd name="connsiteX653" fmla="*/ 1394255 w 2849928"/>
                  <a:gd name="connsiteY653" fmla="*/ 904564 h 2189817"/>
                  <a:gd name="connsiteX654" fmla="*/ 1371131 w 2849928"/>
                  <a:gd name="connsiteY654" fmla="*/ 905702 h 2189817"/>
                  <a:gd name="connsiteX655" fmla="*/ 1380902 w 2849928"/>
                  <a:gd name="connsiteY655" fmla="*/ 904512 h 2189817"/>
                  <a:gd name="connsiteX656" fmla="*/ 1361437 w 2849928"/>
                  <a:gd name="connsiteY656" fmla="*/ 912977 h 2189817"/>
                  <a:gd name="connsiteX657" fmla="*/ 1356434 w 2849928"/>
                  <a:gd name="connsiteY657" fmla="*/ 904467 h 2189817"/>
                  <a:gd name="connsiteX658" fmla="*/ 1343161 w 2849928"/>
                  <a:gd name="connsiteY658" fmla="*/ 907387 h 2189817"/>
                  <a:gd name="connsiteX659" fmla="*/ 1305582 w 2849928"/>
                  <a:gd name="connsiteY659" fmla="*/ 908760 h 2189817"/>
                  <a:gd name="connsiteX660" fmla="*/ 1242810 w 2849928"/>
                  <a:gd name="connsiteY660" fmla="*/ 904128 h 2189817"/>
                  <a:gd name="connsiteX661" fmla="*/ 1233831 w 2849928"/>
                  <a:gd name="connsiteY661" fmla="*/ 916757 h 2189817"/>
                  <a:gd name="connsiteX662" fmla="*/ 1237217 w 2849928"/>
                  <a:gd name="connsiteY662" fmla="*/ 905308 h 2189817"/>
                  <a:gd name="connsiteX663" fmla="*/ 1217355 w 2849928"/>
                  <a:gd name="connsiteY663" fmla="*/ 914557 h 2189817"/>
                  <a:gd name="connsiteX664" fmla="*/ 1219275 w 2849928"/>
                  <a:gd name="connsiteY664" fmla="*/ 905834 h 2189817"/>
                  <a:gd name="connsiteX665" fmla="*/ 1205141 w 2849928"/>
                  <a:gd name="connsiteY665" fmla="*/ 909926 h 2189817"/>
                  <a:gd name="connsiteX666" fmla="*/ 1196124 w 2849928"/>
                  <a:gd name="connsiteY666" fmla="*/ 916723 h 2189817"/>
                  <a:gd name="connsiteX667" fmla="*/ 1185867 w 2849928"/>
                  <a:gd name="connsiteY667" fmla="*/ 912651 h 2189817"/>
                  <a:gd name="connsiteX668" fmla="*/ 1177651 w 2849928"/>
                  <a:gd name="connsiteY668" fmla="*/ 912250 h 2189817"/>
                  <a:gd name="connsiteX669" fmla="*/ 1145790 w 2849928"/>
                  <a:gd name="connsiteY669" fmla="*/ 914990 h 2189817"/>
                  <a:gd name="connsiteX670" fmla="*/ 1127071 w 2849928"/>
                  <a:gd name="connsiteY670" fmla="*/ 916858 h 2189817"/>
                  <a:gd name="connsiteX671" fmla="*/ 1122628 w 2849928"/>
                  <a:gd name="connsiteY671" fmla="*/ 909012 h 2189817"/>
                  <a:gd name="connsiteX672" fmla="*/ 1117149 w 2849928"/>
                  <a:gd name="connsiteY672" fmla="*/ 917525 h 2189817"/>
                  <a:gd name="connsiteX673" fmla="*/ 1101350 w 2849928"/>
                  <a:gd name="connsiteY673" fmla="*/ 911859 h 2189817"/>
                  <a:gd name="connsiteX674" fmla="*/ 1095418 w 2849928"/>
                  <a:gd name="connsiteY674" fmla="*/ 911534 h 2189817"/>
                  <a:gd name="connsiteX675" fmla="*/ 1093967 w 2849928"/>
                  <a:gd name="connsiteY675" fmla="*/ 915854 h 2189817"/>
                  <a:gd name="connsiteX676" fmla="*/ 1090743 w 2849928"/>
                  <a:gd name="connsiteY676" fmla="*/ 919441 h 2189817"/>
                  <a:gd name="connsiteX677" fmla="*/ 1086290 w 2849928"/>
                  <a:gd name="connsiteY677" fmla="*/ 916750 h 2189817"/>
                  <a:gd name="connsiteX678" fmla="*/ 1068072 w 2849928"/>
                  <a:gd name="connsiteY678" fmla="*/ 917805 h 2189817"/>
                  <a:gd name="connsiteX679" fmla="*/ 1050649 w 2849928"/>
                  <a:gd name="connsiteY679" fmla="*/ 911209 h 2189817"/>
                  <a:gd name="connsiteX680" fmla="*/ 1050649 w 2849928"/>
                  <a:gd name="connsiteY680" fmla="*/ 911209 h 2189817"/>
                  <a:gd name="connsiteX681" fmla="*/ 1217037 w 2849928"/>
                  <a:gd name="connsiteY681" fmla="*/ 813833 h 2189817"/>
                  <a:gd name="connsiteX682" fmla="*/ 1218958 w 2849928"/>
                  <a:gd name="connsiteY682" fmla="*/ 816781 h 2189817"/>
                  <a:gd name="connsiteX683" fmla="*/ 1207142 w 2849928"/>
                  <a:gd name="connsiteY683" fmla="*/ 809406 h 2189817"/>
                  <a:gd name="connsiteX684" fmla="*/ 1217037 w 2849928"/>
                  <a:gd name="connsiteY684" fmla="*/ 813833 h 2189817"/>
                  <a:gd name="connsiteX685" fmla="*/ 1217037 w 2849928"/>
                  <a:gd name="connsiteY685" fmla="*/ 813833 h 2189817"/>
                  <a:gd name="connsiteX686" fmla="*/ 1222506 w 2849928"/>
                  <a:gd name="connsiteY686" fmla="*/ 808341 h 2189817"/>
                  <a:gd name="connsiteX687" fmla="*/ 1235634 w 2849928"/>
                  <a:gd name="connsiteY687" fmla="*/ 808963 h 2189817"/>
                  <a:gd name="connsiteX688" fmla="*/ 1222506 w 2849928"/>
                  <a:gd name="connsiteY688" fmla="*/ 808341 h 2189817"/>
                  <a:gd name="connsiteX689" fmla="*/ 1222506 w 2849928"/>
                  <a:gd name="connsiteY689" fmla="*/ 808341 h 2189817"/>
                  <a:gd name="connsiteX690" fmla="*/ 1249958 w 2849928"/>
                  <a:gd name="connsiteY690" fmla="*/ 811800 h 2189817"/>
                  <a:gd name="connsiteX691" fmla="*/ 1237510 w 2849928"/>
                  <a:gd name="connsiteY691" fmla="*/ 812993 h 2189817"/>
                  <a:gd name="connsiteX692" fmla="*/ 1249958 w 2849928"/>
                  <a:gd name="connsiteY692" fmla="*/ 811800 h 2189817"/>
                  <a:gd name="connsiteX693" fmla="*/ 1249958 w 2849928"/>
                  <a:gd name="connsiteY693" fmla="*/ 811800 h 2189817"/>
                  <a:gd name="connsiteX694" fmla="*/ 1326715 w 2849928"/>
                  <a:gd name="connsiteY694" fmla="*/ 778167 h 2189817"/>
                  <a:gd name="connsiteX695" fmla="*/ 1351843 w 2849928"/>
                  <a:gd name="connsiteY695" fmla="*/ 785992 h 2189817"/>
                  <a:gd name="connsiteX696" fmla="*/ 1376452 w 2849928"/>
                  <a:gd name="connsiteY696" fmla="*/ 737901 h 2189817"/>
                  <a:gd name="connsiteX697" fmla="*/ 1400425 w 2849928"/>
                  <a:gd name="connsiteY697" fmla="*/ 714770 h 2189817"/>
                  <a:gd name="connsiteX698" fmla="*/ 1440751 w 2849928"/>
                  <a:gd name="connsiteY698" fmla="*/ 714832 h 2189817"/>
                  <a:gd name="connsiteX699" fmla="*/ 1462530 w 2849928"/>
                  <a:gd name="connsiteY699" fmla="*/ 732376 h 2189817"/>
                  <a:gd name="connsiteX700" fmla="*/ 1477908 w 2849928"/>
                  <a:gd name="connsiteY700" fmla="*/ 771851 h 2189817"/>
                  <a:gd name="connsiteX701" fmla="*/ 1519888 w 2849928"/>
                  <a:gd name="connsiteY701" fmla="*/ 797984 h 2189817"/>
                  <a:gd name="connsiteX702" fmla="*/ 1543406 w 2849928"/>
                  <a:gd name="connsiteY702" fmla="*/ 805971 h 2189817"/>
                  <a:gd name="connsiteX703" fmla="*/ 1564307 w 2849928"/>
                  <a:gd name="connsiteY703" fmla="*/ 809537 h 2189817"/>
                  <a:gd name="connsiteX704" fmla="*/ 1538182 w 2849928"/>
                  <a:gd name="connsiteY704" fmla="*/ 826573 h 2189817"/>
                  <a:gd name="connsiteX705" fmla="*/ 1503992 w 2849928"/>
                  <a:gd name="connsiteY705" fmla="*/ 841637 h 2189817"/>
                  <a:gd name="connsiteX706" fmla="*/ 1417893 w 2849928"/>
                  <a:gd name="connsiteY706" fmla="*/ 850015 h 2189817"/>
                  <a:gd name="connsiteX707" fmla="*/ 1279494 w 2849928"/>
                  <a:gd name="connsiteY707" fmla="*/ 788351 h 2189817"/>
                  <a:gd name="connsiteX708" fmla="*/ 1326715 w 2849928"/>
                  <a:gd name="connsiteY708" fmla="*/ 778167 h 2189817"/>
                  <a:gd name="connsiteX709" fmla="*/ 1326715 w 2849928"/>
                  <a:gd name="connsiteY709" fmla="*/ 778167 h 2189817"/>
                  <a:gd name="connsiteX710" fmla="*/ 1322549 w 2849928"/>
                  <a:gd name="connsiteY710" fmla="*/ 644437 h 2189817"/>
                  <a:gd name="connsiteX711" fmla="*/ 1304338 w 2849928"/>
                  <a:gd name="connsiteY711" fmla="*/ 621653 h 2189817"/>
                  <a:gd name="connsiteX712" fmla="*/ 1296074 w 2849928"/>
                  <a:gd name="connsiteY712" fmla="*/ 614952 h 2189817"/>
                  <a:gd name="connsiteX713" fmla="*/ 1288677 w 2849928"/>
                  <a:gd name="connsiteY713" fmla="*/ 611196 h 2189817"/>
                  <a:gd name="connsiteX714" fmla="*/ 1280783 w 2849928"/>
                  <a:gd name="connsiteY714" fmla="*/ 578273 h 2189817"/>
                  <a:gd name="connsiteX715" fmla="*/ 1253548 w 2849928"/>
                  <a:gd name="connsiteY715" fmla="*/ 572019 h 2189817"/>
                  <a:gd name="connsiteX716" fmla="*/ 1285682 w 2849928"/>
                  <a:gd name="connsiteY716" fmla="*/ 548553 h 2189817"/>
                  <a:gd name="connsiteX717" fmla="*/ 1298074 w 2849928"/>
                  <a:gd name="connsiteY717" fmla="*/ 490610 h 2189817"/>
                  <a:gd name="connsiteX718" fmla="*/ 1341229 w 2849928"/>
                  <a:gd name="connsiteY718" fmla="*/ 466293 h 2189817"/>
                  <a:gd name="connsiteX719" fmla="*/ 1407238 w 2849928"/>
                  <a:gd name="connsiteY719" fmla="*/ 449908 h 2189817"/>
                  <a:gd name="connsiteX720" fmla="*/ 1462793 w 2849928"/>
                  <a:gd name="connsiteY720" fmla="*/ 444256 h 2189817"/>
                  <a:gd name="connsiteX721" fmla="*/ 1468283 w 2849928"/>
                  <a:gd name="connsiteY721" fmla="*/ 461253 h 2189817"/>
                  <a:gd name="connsiteX722" fmla="*/ 1520065 w 2849928"/>
                  <a:gd name="connsiteY722" fmla="*/ 469496 h 2189817"/>
                  <a:gd name="connsiteX723" fmla="*/ 1573712 w 2849928"/>
                  <a:gd name="connsiteY723" fmla="*/ 467625 h 2189817"/>
                  <a:gd name="connsiteX724" fmla="*/ 1625311 w 2849928"/>
                  <a:gd name="connsiteY724" fmla="*/ 453796 h 2189817"/>
                  <a:gd name="connsiteX725" fmla="*/ 1570409 w 2849928"/>
                  <a:gd name="connsiteY725" fmla="*/ 483613 h 2189817"/>
                  <a:gd name="connsiteX726" fmla="*/ 1557236 w 2849928"/>
                  <a:gd name="connsiteY726" fmla="*/ 496031 h 2189817"/>
                  <a:gd name="connsiteX727" fmla="*/ 1569639 w 2849928"/>
                  <a:gd name="connsiteY727" fmla="*/ 528210 h 2189817"/>
                  <a:gd name="connsiteX728" fmla="*/ 1564799 w 2849928"/>
                  <a:gd name="connsiteY728" fmla="*/ 569878 h 2189817"/>
                  <a:gd name="connsiteX729" fmla="*/ 1562964 w 2849928"/>
                  <a:gd name="connsiteY729" fmla="*/ 598007 h 2189817"/>
                  <a:gd name="connsiteX730" fmla="*/ 1541174 w 2849928"/>
                  <a:gd name="connsiteY730" fmla="*/ 654811 h 2189817"/>
                  <a:gd name="connsiteX731" fmla="*/ 1322549 w 2849928"/>
                  <a:gd name="connsiteY731" fmla="*/ 644437 h 2189817"/>
                  <a:gd name="connsiteX732" fmla="*/ 1322549 w 2849928"/>
                  <a:gd name="connsiteY732" fmla="*/ 644437 h 2189817"/>
                  <a:gd name="connsiteX733" fmla="*/ 1464393 w 2849928"/>
                  <a:gd name="connsiteY733" fmla="*/ 292369 h 2189817"/>
                  <a:gd name="connsiteX734" fmla="*/ 1464393 w 2849928"/>
                  <a:gd name="connsiteY734" fmla="*/ 292369 h 2189817"/>
                  <a:gd name="connsiteX735" fmla="*/ 1464393 w 2849928"/>
                  <a:gd name="connsiteY735" fmla="*/ 292369 h 2189817"/>
                  <a:gd name="connsiteX736" fmla="*/ 1481778 w 2849928"/>
                  <a:gd name="connsiteY736" fmla="*/ 441032 h 2189817"/>
                  <a:gd name="connsiteX737" fmla="*/ 1466690 w 2849928"/>
                  <a:gd name="connsiteY737" fmla="*/ 441177 h 2189817"/>
                  <a:gd name="connsiteX738" fmla="*/ 1481778 w 2849928"/>
                  <a:gd name="connsiteY738" fmla="*/ 441032 h 2189817"/>
                  <a:gd name="connsiteX739" fmla="*/ 1481778 w 2849928"/>
                  <a:gd name="connsiteY739" fmla="*/ 441032 h 2189817"/>
                  <a:gd name="connsiteX740" fmla="*/ 1512160 w 2849928"/>
                  <a:gd name="connsiteY740" fmla="*/ 300024 h 2189817"/>
                  <a:gd name="connsiteX741" fmla="*/ 1506677 w 2849928"/>
                  <a:gd name="connsiteY741" fmla="*/ 289813 h 2189817"/>
                  <a:gd name="connsiteX742" fmla="*/ 1512160 w 2849928"/>
                  <a:gd name="connsiteY742" fmla="*/ 300024 h 2189817"/>
                  <a:gd name="connsiteX743" fmla="*/ 1512160 w 2849928"/>
                  <a:gd name="connsiteY743" fmla="*/ 300024 h 2189817"/>
                  <a:gd name="connsiteX744" fmla="*/ 1301916 w 2849928"/>
                  <a:gd name="connsiteY744" fmla="*/ 244157 h 2189817"/>
                  <a:gd name="connsiteX745" fmla="*/ 1312115 w 2849928"/>
                  <a:gd name="connsiteY745" fmla="*/ 213133 h 2189817"/>
                  <a:gd name="connsiteX746" fmla="*/ 1320517 w 2849928"/>
                  <a:gd name="connsiteY746" fmla="*/ 197515 h 2189817"/>
                  <a:gd name="connsiteX747" fmla="*/ 1307575 w 2849928"/>
                  <a:gd name="connsiteY747" fmla="*/ 160604 h 2189817"/>
                  <a:gd name="connsiteX748" fmla="*/ 1308432 w 2849928"/>
                  <a:gd name="connsiteY748" fmla="*/ 111973 h 2189817"/>
                  <a:gd name="connsiteX749" fmla="*/ 1326926 w 2849928"/>
                  <a:gd name="connsiteY749" fmla="*/ 114924 h 2189817"/>
                  <a:gd name="connsiteX750" fmla="*/ 1323133 w 2849928"/>
                  <a:gd name="connsiteY750" fmla="*/ 128317 h 2189817"/>
                  <a:gd name="connsiteX751" fmla="*/ 1330533 w 2849928"/>
                  <a:gd name="connsiteY751" fmla="*/ 128490 h 2189817"/>
                  <a:gd name="connsiteX752" fmla="*/ 1343800 w 2849928"/>
                  <a:gd name="connsiteY752" fmla="*/ 145744 h 2189817"/>
                  <a:gd name="connsiteX753" fmla="*/ 1340614 w 2849928"/>
                  <a:gd name="connsiteY753" fmla="*/ 137235 h 2189817"/>
                  <a:gd name="connsiteX754" fmla="*/ 1353277 w 2849928"/>
                  <a:gd name="connsiteY754" fmla="*/ 140005 h 2189817"/>
                  <a:gd name="connsiteX755" fmla="*/ 1357650 w 2849928"/>
                  <a:gd name="connsiteY755" fmla="*/ 159286 h 2189817"/>
                  <a:gd name="connsiteX756" fmla="*/ 1364564 w 2849928"/>
                  <a:gd name="connsiteY756" fmla="*/ 169674 h 2189817"/>
                  <a:gd name="connsiteX757" fmla="*/ 1366429 w 2849928"/>
                  <a:gd name="connsiteY757" fmla="*/ 156028 h 2189817"/>
                  <a:gd name="connsiteX758" fmla="*/ 1376549 w 2849928"/>
                  <a:gd name="connsiteY758" fmla="*/ 164385 h 2189817"/>
                  <a:gd name="connsiteX759" fmla="*/ 1381769 w 2849928"/>
                  <a:gd name="connsiteY759" fmla="*/ 173105 h 2189817"/>
                  <a:gd name="connsiteX760" fmla="*/ 1392576 w 2849928"/>
                  <a:gd name="connsiteY760" fmla="*/ 177235 h 2189817"/>
                  <a:gd name="connsiteX761" fmla="*/ 1428417 w 2849928"/>
                  <a:gd name="connsiteY761" fmla="*/ 186128 h 2189817"/>
                  <a:gd name="connsiteX762" fmla="*/ 1438253 w 2849928"/>
                  <a:gd name="connsiteY762" fmla="*/ 197138 h 2189817"/>
                  <a:gd name="connsiteX763" fmla="*/ 1452622 w 2849928"/>
                  <a:gd name="connsiteY763" fmla="*/ 200148 h 2189817"/>
                  <a:gd name="connsiteX764" fmla="*/ 1456633 w 2849928"/>
                  <a:gd name="connsiteY764" fmla="*/ 206256 h 2189817"/>
                  <a:gd name="connsiteX765" fmla="*/ 1466397 w 2849928"/>
                  <a:gd name="connsiteY765" fmla="*/ 208525 h 2189817"/>
                  <a:gd name="connsiteX766" fmla="*/ 1474077 w 2849928"/>
                  <a:gd name="connsiteY766" fmla="*/ 204330 h 2189817"/>
                  <a:gd name="connsiteX767" fmla="*/ 1481961 w 2849928"/>
                  <a:gd name="connsiteY767" fmla="*/ 206765 h 2189817"/>
                  <a:gd name="connsiteX768" fmla="*/ 1503302 w 2849928"/>
                  <a:gd name="connsiteY768" fmla="*/ 218173 h 2189817"/>
                  <a:gd name="connsiteX769" fmla="*/ 1510678 w 2849928"/>
                  <a:gd name="connsiteY769" fmla="*/ 223254 h 2189817"/>
                  <a:gd name="connsiteX770" fmla="*/ 1523444 w 2849928"/>
                  <a:gd name="connsiteY770" fmla="*/ 219612 h 2189817"/>
                  <a:gd name="connsiteX771" fmla="*/ 1533090 w 2849928"/>
                  <a:gd name="connsiteY771" fmla="*/ 222694 h 2189817"/>
                  <a:gd name="connsiteX772" fmla="*/ 1543751 w 2849928"/>
                  <a:gd name="connsiteY772" fmla="*/ 223776 h 2189817"/>
                  <a:gd name="connsiteX773" fmla="*/ 1557906 w 2849928"/>
                  <a:gd name="connsiteY773" fmla="*/ 232773 h 2189817"/>
                  <a:gd name="connsiteX774" fmla="*/ 1569148 w 2849928"/>
                  <a:gd name="connsiteY774" fmla="*/ 237789 h 2189817"/>
                  <a:gd name="connsiteX775" fmla="*/ 1587418 w 2849928"/>
                  <a:gd name="connsiteY775" fmla="*/ 248868 h 2189817"/>
                  <a:gd name="connsiteX776" fmla="*/ 1603414 w 2849928"/>
                  <a:gd name="connsiteY776" fmla="*/ 251528 h 2189817"/>
                  <a:gd name="connsiteX777" fmla="*/ 1607732 w 2849928"/>
                  <a:gd name="connsiteY777" fmla="*/ 259557 h 2189817"/>
                  <a:gd name="connsiteX778" fmla="*/ 1620118 w 2849928"/>
                  <a:gd name="connsiteY778" fmla="*/ 267679 h 2189817"/>
                  <a:gd name="connsiteX779" fmla="*/ 1620519 w 2849928"/>
                  <a:gd name="connsiteY779" fmla="*/ 277374 h 2189817"/>
                  <a:gd name="connsiteX780" fmla="*/ 1626378 w 2849928"/>
                  <a:gd name="connsiteY780" fmla="*/ 289031 h 2189817"/>
                  <a:gd name="connsiteX781" fmla="*/ 1620274 w 2849928"/>
                  <a:gd name="connsiteY781" fmla="*/ 296108 h 2189817"/>
                  <a:gd name="connsiteX782" fmla="*/ 1619673 w 2849928"/>
                  <a:gd name="connsiteY782" fmla="*/ 293576 h 2189817"/>
                  <a:gd name="connsiteX783" fmla="*/ 1618263 w 2849928"/>
                  <a:gd name="connsiteY783" fmla="*/ 302241 h 2189817"/>
                  <a:gd name="connsiteX784" fmla="*/ 1619348 w 2849928"/>
                  <a:gd name="connsiteY784" fmla="*/ 300270 h 2189817"/>
                  <a:gd name="connsiteX785" fmla="*/ 1616926 w 2849928"/>
                  <a:gd name="connsiteY785" fmla="*/ 314133 h 2189817"/>
                  <a:gd name="connsiteX786" fmla="*/ 1605984 w 2849928"/>
                  <a:gd name="connsiteY786" fmla="*/ 321844 h 2189817"/>
                  <a:gd name="connsiteX787" fmla="*/ 1584139 w 2849928"/>
                  <a:gd name="connsiteY787" fmla="*/ 336718 h 2189817"/>
                  <a:gd name="connsiteX788" fmla="*/ 1527296 w 2849928"/>
                  <a:gd name="connsiteY788" fmla="*/ 365780 h 2189817"/>
                  <a:gd name="connsiteX789" fmla="*/ 1568447 w 2849928"/>
                  <a:gd name="connsiteY789" fmla="*/ 304452 h 2189817"/>
                  <a:gd name="connsiteX790" fmla="*/ 1546429 w 2849928"/>
                  <a:gd name="connsiteY790" fmla="*/ 299913 h 2189817"/>
                  <a:gd name="connsiteX791" fmla="*/ 1523195 w 2849928"/>
                  <a:gd name="connsiteY791" fmla="*/ 300958 h 2189817"/>
                  <a:gd name="connsiteX792" fmla="*/ 1511027 w 2849928"/>
                  <a:gd name="connsiteY792" fmla="*/ 285178 h 2189817"/>
                  <a:gd name="connsiteX793" fmla="*/ 1497235 w 2849928"/>
                  <a:gd name="connsiteY793" fmla="*/ 299055 h 2189817"/>
                  <a:gd name="connsiteX794" fmla="*/ 1487236 w 2849928"/>
                  <a:gd name="connsiteY794" fmla="*/ 292058 h 2189817"/>
                  <a:gd name="connsiteX795" fmla="*/ 1470936 w 2849928"/>
                  <a:gd name="connsiteY795" fmla="*/ 294012 h 2189817"/>
                  <a:gd name="connsiteX796" fmla="*/ 1450348 w 2849928"/>
                  <a:gd name="connsiteY796" fmla="*/ 277668 h 2189817"/>
                  <a:gd name="connsiteX797" fmla="*/ 1449899 w 2849928"/>
                  <a:gd name="connsiteY797" fmla="*/ 266911 h 2189817"/>
                  <a:gd name="connsiteX798" fmla="*/ 1445311 w 2849928"/>
                  <a:gd name="connsiteY798" fmla="*/ 282798 h 2189817"/>
                  <a:gd name="connsiteX799" fmla="*/ 1436529 w 2849928"/>
                  <a:gd name="connsiteY799" fmla="*/ 288080 h 2189817"/>
                  <a:gd name="connsiteX800" fmla="*/ 1429816 w 2849928"/>
                  <a:gd name="connsiteY800" fmla="*/ 283248 h 2189817"/>
                  <a:gd name="connsiteX801" fmla="*/ 1399900 w 2849928"/>
                  <a:gd name="connsiteY801" fmla="*/ 287713 h 2189817"/>
                  <a:gd name="connsiteX802" fmla="*/ 1354396 w 2849928"/>
                  <a:gd name="connsiteY802" fmla="*/ 278536 h 2189817"/>
                  <a:gd name="connsiteX803" fmla="*/ 1322898 w 2849928"/>
                  <a:gd name="connsiteY803" fmla="*/ 259408 h 2189817"/>
                  <a:gd name="connsiteX804" fmla="*/ 1310778 w 2849928"/>
                  <a:gd name="connsiteY804" fmla="*/ 256136 h 2189817"/>
                  <a:gd name="connsiteX805" fmla="*/ 1301916 w 2849928"/>
                  <a:gd name="connsiteY805" fmla="*/ 244157 h 2189817"/>
                  <a:gd name="connsiteX806" fmla="*/ 1301916 w 2849928"/>
                  <a:gd name="connsiteY806" fmla="*/ 244157 h 2189817"/>
                  <a:gd name="connsiteX807" fmla="*/ 1333694 w 2849928"/>
                  <a:gd name="connsiteY807" fmla="*/ 82160 h 2189817"/>
                  <a:gd name="connsiteX808" fmla="*/ 1334845 w 2849928"/>
                  <a:gd name="connsiteY808" fmla="*/ 105048 h 2189817"/>
                  <a:gd name="connsiteX809" fmla="*/ 1333694 w 2849928"/>
                  <a:gd name="connsiteY809" fmla="*/ 82160 h 2189817"/>
                  <a:gd name="connsiteX810" fmla="*/ 1333694 w 2849928"/>
                  <a:gd name="connsiteY810" fmla="*/ 82160 h 2189817"/>
                  <a:gd name="connsiteX811" fmla="*/ 1340956 w 2849928"/>
                  <a:gd name="connsiteY811" fmla="*/ 74007 h 2189817"/>
                  <a:gd name="connsiteX812" fmla="*/ 1341848 w 2849928"/>
                  <a:gd name="connsiteY812" fmla="*/ 87348 h 2189817"/>
                  <a:gd name="connsiteX813" fmla="*/ 1333722 w 2849928"/>
                  <a:gd name="connsiteY813" fmla="*/ 82139 h 2189817"/>
                  <a:gd name="connsiteX814" fmla="*/ 1340956 w 2849928"/>
                  <a:gd name="connsiteY814" fmla="*/ 74007 h 2189817"/>
                  <a:gd name="connsiteX815" fmla="*/ 1340956 w 2849928"/>
                  <a:gd name="connsiteY815" fmla="*/ 74007 h 2189817"/>
                  <a:gd name="connsiteX816" fmla="*/ 1616801 w 2849928"/>
                  <a:gd name="connsiteY816" fmla="*/ 46462 h 2189817"/>
                  <a:gd name="connsiteX817" fmla="*/ 1805459 w 2849928"/>
                  <a:gd name="connsiteY817" fmla="*/ 130739 h 2189817"/>
                  <a:gd name="connsiteX818" fmla="*/ 1909164 w 2849928"/>
                  <a:gd name="connsiteY818" fmla="*/ 286748 h 2189817"/>
                  <a:gd name="connsiteX819" fmla="*/ 1874401 w 2849928"/>
                  <a:gd name="connsiteY819" fmla="*/ 465612 h 2189817"/>
                  <a:gd name="connsiteX820" fmla="*/ 1783479 w 2849928"/>
                  <a:gd name="connsiteY820" fmla="*/ 520593 h 2189817"/>
                  <a:gd name="connsiteX821" fmla="*/ 1737007 w 2849928"/>
                  <a:gd name="connsiteY821" fmla="*/ 540472 h 2189817"/>
                  <a:gd name="connsiteX822" fmla="*/ 1699874 w 2849928"/>
                  <a:gd name="connsiteY822" fmla="*/ 552001 h 2189817"/>
                  <a:gd name="connsiteX823" fmla="*/ 1723416 w 2849928"/>
                  <a:gd name="connsiteY823" fmla="*/ 540960 h 2189817"/>
                  <a:gd name="connsiteX824" fmla="*/ 1748602 w 2849928"/>
                  <a:gd name="connsiteY824" fmla="*/ 519504 h 2189817"/>
                  <a:gd name="connsiteX825" fmla="*/ 1786861 w 2849928"/>
                  <a:gd name="connsiteY825" fmla="*/ 496449 h 2189817"/>
                  <a:gd name="connsiteX826" fmla="*/ 1804018 w 2849928"/>
                  <a:gd name="connsiteY826" fmla="*/ 472198 h 2189817"/>
                  <a:gd name="connsiteX827" fmla="*/ 1822091 w 2849928"/>
                  <a:gd name="connsiteY827" fmla="*/ 452308 h 2189817"/>
                  <a:gd name="connsiteX828" fmla="*/ 1816245 w 2849928"/>
                  <a:gd name="connsiteY828" fmla="*/ 411523 h 2189817"/>
                  <a:gd name="connsiteX829" fmla="*/ 1822588 w 2849928"/>
                  <a:gd name="connsiteY829" fmla="*/ 362446 h 2189817"/>
                  <a:gd name="connsiteX830" fmla="*/ 1810023 w 2849928"/>
                  <a:gd name="connsiteY830" fmla="*/ 265741 h 2189817"/>
                  <a:gd name="connsiteX831" fmla="*/ 1792617 w 2849928"/>
                  <a:gd name="connsiteY831" fmla="*/ 239847 h 2189817"/>
                  <a:gd name="connsiteX832" fmla="*/ 1788008 w 2849928"/>
                  <a:gd name="connsiteY832" fmla="*/ 207228 h 2189817"/>
                  <a:gd name="connsiteX833" fmla="*/ 1770351 w 2849928"/>
                  <a:gd name="connsiteY833" fmla="*/ 192462 h 2189817"/>
                  <a:gd name="connsiteX834" fmla="*/ 1761316 w 2849928"/>
                  <a:gd name="connsiteY834" fmla="*/ 177204 h 2189817"/>
                  <a:gd name="connsiteX835" fmla="*/ 1762943 w 2849928"/>
                  <a:gd name="connsiteY835" fmla="*/ 166208 h 2189817"/>
                  <a:gd name="connsiteX836" fmla="*/ 1756051 w 2849928"/>
                  <a:gd name="connsiteY836" fmla="*/ 177104 h 2189817"/>
                  <a:gd name="connsiteX837" fmla="*/ 1754734 w 2849928"/>
                  <a:gd name="connsiteY837" fmla="*/ 169608 h 2189817"/>
                  <a:gd name="connsiteX838" fmla="*/ 1748557 w 2849928"/>
                  <a:gd name="connsiteY838" fmla="*/ 167173 h 2189817"/>
                  <a:gd name="connsiteX839" fmla="*/ 1741046 w 2849928"/>
                  <a:gd name="connsiteY839" fmla="*/ 146944 h 2189817"/>
                  <a:gd name="connsiteX840" fmla="*/ 1726401 w 2849928"/>
                  <a:gd name="connsiteY840" fmla="*/ 143911 h 2189817"/>
                  <a:gd name="connsiteX841" fmla="*/ 1716751 w 2849928"/>
                  <a:gd name="connsiteY841" fmla="*/ 135886 h 2189817"/>
                  <a:gd name="connsiteX842" fmla="*/ 1717612 w 2849928"/>
                  <a:gd name="connsiteY842" fmla="*/ 127719 h 2189817"/>
                  <a:gd name="connsiteX843" fmla="*/ 1685060 w 2849928"/>
                  <a:gd name="connsiteY843" fmla="*/ 95024 h 2189817"/>
                  <a:gd name="connsiteX844" fmla="*/ 1660160 w 2849928"/>
                  <a:gd name="connsiteY844" fmla="*/ 83606 h 2189817"/>
                  <a:gd name="connsiteX845" fmla="*/ 1640371 w 2849928"/>
                  <a:gd name="connsiteY845" fmla="*/ 59026 h 2189817"/>
                  <a:gd name="connsiteX846" fmla="*/ 1628455 w 2849928"/>
                  <a:gd name="connsiteY846" fmla="*/ 63094 h 2189817"/>
                  <a:gd name="connsiteX847" fmla="*/ 1606012 w 2849928"/>
                  <a:gd name="connsiteY847" fmla="*/ 45612 h 2189817"/>
                  <a:gd name="connsiteX848" fmla="*/ 1616801 w 2849928"/>
                  <a:gd name="connsiteY848" fmla="*/ 46462 h 2189817"/>
                  <a:gd name="connsiteX849" fmla="*/ 1616801 w 2849928"/>
                  <a:gd name="connsiteY849" fmla="*/ 46462 h 2189817"/>
                  <a:gd name="connsiteX850" fmla="*/ 1627090 w 2849928"/>
                  <a:gd name="connsiteY850" fmla="*/ 796518 h 2189817"/>
                  <a:gd name="connsiteX851" fmla="*/ 1635479 w 2849928"/>
                  <a:gd name="connsiteY851" fmla="*/ 797517 h 2189817"/>
                  <a:gd name="connsiteX852" fmla="*/ 1642907 w 2849928"/>
                  <a:gd name="connsiteY852" fmla="*/ 793384 h 2189817"/>
                  <a:gd name="connsiteX853" fmla="*/ 1691178 w 2849928"/>
                  <a:gd name="connsiteY853" fmla="*/ 793519 h 2189817"/>
                  <a:gd name="connsiteX854" fmla="*/ 1744069 w 2849928"/>
                  <a:gd name="connsiteY854" fmla="*/ 815535 h 2189817"/>
                  <a:gd name="connsiteX855" fmla="*/ 1733566 w 2849928"/>
                  <a:gd name="connsiteY855" fmla="*/ 822374 h 2189817"/>
                  <a:gd name="connsiteX856" fmla="*/ 1715708 w 2849928"/>
                  <a:gd name="connsiteY856" fmla="*/ 822896 h 2189817"/>
                  <a:gd name="connsiteX857" fmla="*/ 1706635 w 2849928"/>
                  <a:gd name="connsiteY857" fmla="*/ 822754 h 2189817"/>
                  <a:gd name="connsiteX858" fmla="*/ 1704027 w 2849928"/>
                  <a:gd name="connsiteY858" fmla="*/ 818666 h 2189817"/>
                  <a:gd name="connsiteX859" fmla="*/ 1676954 w 2849928"/>
                  <a:gd name="connsiteY859" fmla="*/ 822678 h 2189817"/>
                  <a:gd name="connsiteX860" fmla="*/ 1643518 w 2849928"/>
                  <a:gd name="connsiteY860" fmla="*/ 812069 h 2189817"/>
                  <a:gd name="connsiteX861" fmla="*/ 1630248 w 2849928"/>
                  <a:gd name="connsiteY861" fmla="*/ 821208 h 2189817"/>
                  <a:gd name="connsiteX862" fmla="*/ 1622333 w 2849928"/>
                  <a:gd name="connsiteY862" fmla="*/ 818258 h 2189817"/>
                  <a:gd name="connsiteX863" fmla="*/ 1614843 w 2849928"/>
                  <a:gd name="connsiteY863" fmla="*/ 819959 h 2189817"/>
                  <a:gd name="connsiteX864" fmla="*/ 1627090 w 2849928"/>
                  <a:gd name="connsiteY864" fmla="*/ 796518 h 2189817"/>
                  <a:gd name="connsiteX865" fmla="*/ 1627090 w 2849928"/>
                  <a:gd name="connsiteY865" fmla="*/ 796518 h 2189817"/>
                  <a:gd name="connsiteX866" fmla="*/ 2489326 w 2849928"/>
                  <a:gd name="connsiteY866" fmla="*/ 864014 h 2189817"/>
                  <a:gd name="connsiteX867" fmla="*/ 2495448 w 2849928"/>
                  <a:gd name="connsiteY867" fmla="*/ 840606 h 2189817"/>
                  <a:gd name="connsiteX868" fmla="*/ 2566152 w 2849928"/>
                  <a:gd name="connsiteY868" fmla="*/ 969068 h 2189817"/>
                  <a:gd name="connsiteX869" fmla="*/ 2548525 w 2849928"/>
                  <a:gd name="connsiteY869" fmla="*/ 1067450 h 2189817"/>
                  <a:gd name="connsiteX870" fmla="*/ 2492477 w 2849928"/>
                  <a:gd name="connsiteY870" fmla="*/ 1013417 h 2189817"/>
                  <a:gd name="connsiteX871" fmla="*/ 2489326 w 2849928"/>
                  <a:gd name="connsiteY871" fmla="*/ 864014 h 2189817"/>
                  <a:gd name="connsiteX872" fmla="*/ 2489326 w 2849928"/>
                  <a:gd name="connsiteY872" fmla="*/ 864014 h 2189817"/>
                  <a:gd name="connsiteX873" fmla="*/ 1095107 w 2849928"/>
                  <a:gd name="connsiteY873" fmla="*/ 308139 h 2189817"/>
                  <a:gd name="connsiteX874" fmla="*/ 1081712 w 2849928"/>
                  <a:gd name="connsiteY874" fmla="*/ 310335 h 2189817"/>
                  <a:gd name="connsiteX875" fmla="*/ 1099342 w 2849928"/>
                  <a:gd name="connsiteY875" fmla="*/ 303701 h 2189817"/>
                  <a:gd name="connsiteX876" fmla="*/ 1095107 w 2849928"/>
                  <a:gd name="connsiteY876" fmla="*/ 308139 h 2189817"/>
                  <a:gd name="connsiteX877" fmla="*/ 1075317 w 2849928"/>
                  <a:gd name="connsiteY877" fmla="*/ 313210 h 2189817"/>
                  <a:gd name="connsiteX878" fmla="*/ 1068107 w 2849928"/>
                  <a:gd name="connsiteY878" fmla="*/ 319142 h 2189817"/>
                  <a:gd name="connsiteX879" fmla="*/ 1061118 w 2849928"/>
                  <a:gd name="connsiteY879" fmla="*/ 308101 h 2189817"/>
                  <a:gd name="connsiteX880" fmla="*/ 1075317 w 2849928"/>
                  <a:gd name="connsiteY880" fmla="*/ 313210 h 2189817"/>
                  <a:gd name="connsiteX881" fmla="*/ 1075317 w 2849928"/>
                  <a:gd name="connsiteY881" fmla="*/ 313210 h 2189817"/>
                  <a:gd name="connsiteX882" fmla="*/ 1060817 w 2849928"/>
                  <a:gd name="connsiteY882" fmla="*/ 685223 h 2189817"/>
                  <a:gd name="connsiteX883" fmla="*/ 1051807 w 2849928"/>
                  <a:gd name="connsiteY883" fmla="*/ 688751 h 2189817"/>
                  <a:gd name="connsiteX884" fmla="*/ 1058240 w 2849928"/>
                  <a:gd name="connsiteY884" fmla="*/ 671248 h 2189817"/>
                  <a:gd name="connsiteX885" fmla="*/ 1052930 w 2849928"/>
                  <a:gd name="connsiteY885" fmla="*/ 654136 h 2189817"/>
                  <a:gd name="connsiteX886" fmla="*/ 1058333 w 2849928"/>
                  <a:gd name="connsiteY886" fmla="*/ 668623 h 2189817"/>
                  <a:gd name="connsiteX887" fmla="*/ 1063132 w 2849928"/>
                  <a:gd name="connsiteY887" fmla="*/ 675672 h 2189817"/>
                  <a:gd name="connsiteX888" fmla="*/ 1060817 w 2849928"/>
                  <a:gd name="connsiteY888" fmla="*/ 685223 h 2189817"/>
                  <a:gd name="connsiteX889" fmla="*/ 1060817 w 2849928"/>
                  <a:gd name="connsiteY889" fmla="*/ 685223 h 2189817"/>
                  <a:gd name="connsiteX890" fmla="*/ 1039728 w 2849928"/>
                  <a:gd name="connsiteY890" fmla="*/ 656229 h 2189817"/>
                  <a:gd name="connsiteX891" fmla="*/ 1043031 w 2849928"/>
                  <a:gd name="connsiteY891" fmla="*/ 667852 h 2189817"/>
                  <a:gd name="connsiteX892" fmla="*/ 1038899 w 2849928"/>
                  <a:gd name="connsiteY892" fmla="*/ 675479 h 2189817"/>
                  <a:gd name="connsiteX893" fmla="*/ 1033382 w 2849928"/>
                  <a:gd name="connsiteY893" fmla="*/ 693065 h 2189817"/>
                  <a:gd name="connsiteX894" fmla="*/ 1043156 w 2849928"/>
                  <a:gd name="connsiteY894" fmla="*/ 627696 h 2189817"/>
                  <a:gd name="connsiteX895" fmla="*/ 1049171 w 2849928"/>
                  <a:gd name="connsiteY895" fmla="*/ 620200 h 2189817"/>
                  <a:gd name="connsiteX896" fmla="*/ 1039728 w 2849928"/>
                  <a:gd name="connsiteY896" fmla="*/ 656229 h 2189817"/>
                  <a:gd name="connsiteX897" fmla="*/ 1039728 w 2849928"/>
                  <a:gd name="connsiteY897" fmla="*/ 656229 h 2189817"/>
                  <a:gd name="connsiteX898" fmla="*/ 1029112 w 2849928"/>
                  <a:gd name="connsiteY898" fmla="*/ 593877 h 2189817"/>
                  <a:gd name="connsiteX899" fmla="*/ 999272 w 2849928"/>
                  <a:gd name="connsiteY899" fmla="*/ 575547 h 2189817"/>
                  <a:gd name="connsiteX900" fmla="*/ 1009287 w 2849928"/>
                  <a:gd name="connsiteY900" fmla="*/ 570898 h 2189817"/>
                  <a:gd name="connsiteX901" fmla="*/ 1015790 w 2849928"/>
                  <a:gd name="connsiteY901" fmla="*/ 559404 h 2189817"/>
                  <a:gd name="connsiteX902" fmla="*/ 1033897 w 2849928"/>
                  <a:gd name="connsiteY902" fmla="*/ 611341 h 2189817"/>
                  <a:gd name="connsiteX903" fmla="*/ 1029112 w 2849928"/>
                  <a:gd name="connsiteY903" fmla="*/ 593877 h 2189817"/>
                  <a:gd name="connsiteX904" fmla="*/ 1029112 w 2849928"/>
                  <a:gd name="connsiteY904" fmla="*/ 593877 h 2189817"/>
                  <a:gd name="connsiteX905" fmla="*/ 992704 w 2849928"/>
                  <a:gd name="connsiteY905" fmla="*/ 576606 h 2189817"/>
                  <a:gd name="connsiteX906" fmla="*/ 760235 w 2849928"/>
                  <a:gd name="connsiteY906" fmla="*/ 541309 h 2189817"/>
                  <a:gd name="connsiteX907" fmla="*/ 754994 w 2849928"/>
                  <a:gd name="connsiteY907" fmla="*/ 408292 h 2189817"/>
                  <a:gd name="connsiteX908" fmla="*/ 820219 w 2849928"/>
                  <a:gd name="connsiteY908" fmla="*/ 353694 h 2189817"/>
                  <a:gd name="connsiteX909" fmla="*/ 847419 w 2849928"/>
                  <a:gd name="connsiteY909" fmla="*/ 340391 h 2189817"/>
                  <a:gd name="connsiteX910" fmla="*/ 852049 w 2849928"/>
                  <a:gd name="connsiteY910" fmla="*/ 341491 h 2189817"/>
                  <a:gd name="connsiteX911" fmla="*/ 856194 w 2849928"/>
                  <a:gd name="connsiteY911" fmla="*/ 336046 h 2189817"/>
                  <a:gd name="connsiteX912" fmla="*/ 867945 w 2849928"/>
                  <a:gd name="connsiteY912" fmla="*/ 328852 h 2189817"/>
                  <a:gd name="connsiteX913" fmla="*/ 863415 w 2849928"/>
                  <a:gd name="connsiteY913" fmla="*/ 353888 h 2189817"/>
                  <a:gd name="connsiteX914" fmla="*/ 857556 w 2849928"/>
                  <a:gd name="connsiteY914" fmla="*/ 347060 h 2189817"/>
                  <a:gd name="connsiteX915" fmla="*/ 830307 w 2849928"/>
                  <a:gd name="connsiteY915" fmla="*/ 355061 h 2189817"/>
                  <a:gd name="connsiteX916" fmla="*/ 841670 w 2849928"/>
                  <a:gd name="connsiteY916" fmla="*/ 378503 h 2189817"/>
                  <a:gd name="connsiteX917" fmla="*/ 818011 w 2849928"/>
                  <a:gd name="connsiteY917" fmla="*/ 361329 h 2189817"/>
                  <a:gd name="connsiteX918" fmla="*/ 821483 w 2849928"/>
                  <a:gd name="connsiteY918" fmla="*/ 400803 h 2189817"/>
                  <a:gd name="connsiteX919" fmla="*/ 807726 w 2849928"/>
                  <a:gd name="connsiteY919" fmla="*/ 387102 h 2189817"/>
                  <a:gd name="connsiteX920" fmla="*/ 802979 w 2849928"/>
                  <a:gd name="connsiteY920" fmla="*/ 416656 h 2189817"/>
                  <a:gd name="connsiteX921" fmla="*/ 793592 w 2849928"/>
                  <a:gd name="connsiteY921" fmla="*/ 442519 h 2189817"/>
                  <a:gd name="connsiteX922" fmla="*/ 803127 w 2849928"/>
                  <a:gd name="connsiteY922" fmla="*/ 461412 h 2189817"/>
                  <a:gd name="connsiteX923" fmla="*/ 814967 w 2849928"/>
                  <a:gd name="connsiteY923" fmla="*/ 455356 h 2189817"/>
                  <a:gd name="connsiteX924" fmla="*/ 823034 w 2849928"/>
                  <a:gd name="connsiteY924" fmla="*/ 482924 h 2189817"/>
                  <a:gd name="connsiteX925" fmla="*/ 850857 w 2849928"/>
                  <a:gd name="connsiteY925" fmla="*/ 518680 h 2189817"/>
                  <a:gd name="connsiteX926" fmla="*/ 848490 w 2849928"/>
                  <a:gd name="connsiteY926" fmla="*/ 505903 h 2189817"/>
                  <a:gd name="connsiteX927" fmla="*/ 874485 w 2849928"/>
                  <a:gd name="connsiteY927" fmla="*/ 508922 h 2189817"/>
                  <a:gd name="connsiteX928" fmla="*/ 894564 w 2849928"/>
                  <a:gd name="connsiteY928" fmla="*/ 529085 h 2189817"/>
                  <a:gd name="connsiteX929" fmla="*/ 913518 w 2849928"/>
                  <a:gd name="connsiteY929" fmla="*/ 526657 h 2189817"/>
                  <a:gd name="connsiteX930" fmla="*/ 926336 w 2849928"/>
                  <a:gd name="connsiteY930" fmla="*/ 529825 h 2189817"/>
                  <a:gd name="connsiteX931" fmla="*/ 934406 w 2849928"/>
                  <a:gd name="connsiteY931" fmla="*/ 537684 h 2189817"/>
                  <a:gd name="connsiteX932" fmla="*/ 954500 w 2849928"/>
                  <a:gd name="connsiteY932" fmla="*/ 534322 h 2189817"/>
                  <a:gd name="connsiteX933" fmla="*/ 963845 w 2849928"/>
                  <a:gd name="connsiteY933" fmla="*/ 554208 h 2189817"/>
                  <a:gd name="connsiteX934" fmla="*/ 969484 w 2849928"/>
                  <a:gd name="connsiteY934" fmla="*/ 538954 h 2189817"/>
                  <a:gd name="connsiteX935" fmla="*/ 979140 w 2849928"/>
                  <a:gd name="connsiteY935" fmla="*/ 549265 h 2189817"/>
                  <a:gd name="connsiteX936" fmla="*/ 992704 w 2849928"/>
                  <a:gd name="connsiteY936" fmla="*/ 576606 h 2189817"/>
                  <a:gd name="connsiteX937" fmla="*/ 992704 w 2849928"/>
                  <a:gd name="connsiteY937" fmla="*/ 576606 h 2189817"/>
                  <a:gd name="connsiteX938" fmla="*/ 890837 w 2849928"/>
                  <a:gd name="connsiteY938" fmla="*/ 321899 h 2189817"/>
                  <a:gd name="connsiteX939" fmla="*/ 904273 w 2849928"/>
                  <a:gd name="connsiteY939" fmla="*/ 321823 h 2189817"/>
                  <a:gd name="connsiteX940" fmla="*/ 921046 w 2849928"/>
                  <a:gd name="connsiteY940" fmla="*/ 314504 h 2189817"/>
                  <a:gd name="connsiteX941" fmla="*/ 912378 w 2849928"/>
                  <a:gd name="connsiteY941" fmla="*/ 325002 h 2189817"/>
                  <a:gd name="connsiteX942" fmla="*/ 910941 w 2849928"/>
                  <a:gd name="connsiteY942" fmla="*/ 331602 h 2189817"/>
                  <a:gd name="connsiteX943" fmla="*/ 892433 w 2849928"/>
                  <a:gd name="connsiteY943" fmla="*/ 327011 h 2189817"/>
                  <a:gd name="connsiteX944" fmla="*/ 887644 w 2849928"/>
                  <a:gd name="connsiteY944" fmla="*/ 338596 h 2189817"/>
                  <a:gd name="connsiteX945" fmla="*/ 867972 w 2849928"/>
                  <a:gd name="connsiteY945" fmla="*/ 328803 h 2189817"/>
                  <a:gd name="connsiteX946" fmla="*/ 890837 w 2849928"/>
                  <a:gd name="connsiteY946" fmla="*/ 321899 h 2189817"/>
                  <a:gd name="connsiteX947" fmla="*/ 890837 w 2849928"/>
                  <a:gd name="connsiteY947" fmla="*/ 321899 h 2189817"/>
                  <a:gd name="connsiteX948" fmla="*/ 940618 w 2849928"/>
                  <a:gd name="connsiteY948" fmla="*/ 310470 h 2189817"/>
                  <a:gd name="connsiteX949" fmla="*/ 929524 w 2849928"/>
                  <a:gd name="connsiteY949" fmla="*/ 311716 h 2189817"/>
                  <a:gd name="connsiteX950" fmla="*/ 940618 w 2849928"/>
                  <a:gd name="connsiteY950" fmla="*/ 310470 h 2189817"/>
                  <a:gd name="connsiteX951" fmla="*/ 940618 w 2849928"/>
                  <a:gd name="connsiteY951" fmla="*/ 310470 h 2189817"/>
                  <a:gd name="connsiteX952" fmla="*/ 975454 w 2849928"/>
                  <a:gd name="connsiteY952" fmla="*/ 306607 h 2189817"/>
                  <a:gd name="connsiteX953" fmla="*/ 1025740 w 2849928"/>
                  <a:gd name="connsiteY953" fmla="*/ 310903 h 2189817"/>
                  <a:gd name="connsiteX954" fmla="*/ 1030335 w 2849928"/>
                  <a:gd name="connsiteY954" fmla="*/ 302245 h 2189817"/>
                  <a:gd name="connsiteX955" fmla="*/ 1035444 w 2849928"/>
                  <a:gd name="connsiteY955" fmla="*/ 319294 h 2189817"/>
                  <a:gd name="connsiteX956" fmla="*/ 1027557 w 2849928"/>
                  <a:gd name="connsiteY956" fmla="*/ 316932 h 2189817"/>
                  <a:gd name="connsiteX957" fmla="*/ 1022216 w 2849928"/>
                  <a:gd name="connsiteY957" fmla="*/ 317866 h 2189817"/>
                  <a:gd name="connsiteX958" fmla="*/ 1013989 w 2849928"/>
                  <a:gd name="connsiteY958" fmla="*/ 306818 h 2189817"/>
                  <a:gd name="connsiteX959" fmla="*/ 998366 w 2849928"/>
                  <a:gd name="connsiteY959" fmla="*/ 318388 h 2189817"/>
                  <a:gd name="connsiteX960" fmla="*/ 991495 w 2849928"/>
                  <a:gd name="connsiteY960" fmla="*/ 319339 h 2189817"/>
                  <a:gd name="connsiteX961" fmla="*/ 978508 w 2849928"/>
                  <a:gd name="connsiteY961" fmla="*/ 315655 h 2189817"/>
                  <a:gd name="connsiteX962" fmla="*/ 966343 w 2849928"/>
                  <a:gd name="connsiteY962" fmla="*/ 321999 h 2189817"/>
                  <a:gd name="connsiteX963" fmla="*/ 947825 w 2849928"/>
                  <a:gd name="connsiteY963" fmla="*/ 308468 h 2189817"/>
                  <a:gd name="connsiteX964" fmla="*/ 975454 w 2849928"/>
                  <a:gd name="connsiteY964" fmla="*/ 306607 h 2189817"/>
                  <a:gd name="connsiteX965" fmla="*/ 975454 w 2849928"/>
                  <a:gd name="connsiteY965" fmla="*/ 306607 h 2189817"/>
                  <a:gd name="connsiteX966" fmla="*/ 1040091 w 2849928"/>
                  <a:gd name="connsiteY966" fmla="*/ 306447 h 2189817"/>
                  <a:gd name="connsiteX967" fmla="*/ 1052574 w 2849928"/>
                  <a:gd name="connsiteY967" fmla="*/ 302743 h 2189817"/>
                  <a:gd name="connsiteX968" fmla="*/ 1055168 w 2849928"/>
                  <a:gd name="connsiteY968" fmla="*/ 314663 h 2189817"/>
                  <a:gd name="connsiteX969" fmla="*/ 1042233 w 2849928"/>
                  <a:gd name="connsiteY969" fmla="*/ 308544 h 2189817"/>
                  <a:gd name="connsiteX970" fmla="*/ 1040091 w 2849928"/>
                  <a:gd name="connsiteY970" fmla="*/ 306447 h 2189817"/>
                  <a:gd name="connsiteX971" fmla="*/ 1040091 w 2849928"/>
                  <a:gd name="connsiteY971" fmla="*/ 306447 h 2189817"/>
                  <a:gd name="connsiteX972" fmla="*/ 2849802 w 2849928"/>
                  <a:gd name="connsiteY972" fmla="*/ 913481 h 2189817"/>
                  <a:gd name="connsiteX973" fmla="*/ 2842022 w 2849928"/>
                  <a:gd name="connsiteY973" fmla="*/ 839202 h 2189817"/>
                  <a:gd name="connsiteX974" fmla="*/ 2806315 w 2849928"/>
                  <a:gd name="connsiteY974" fmla="*/ 789001 h 2189817"/>
                  <a:gd name="connsiteX975" fmla="*/ 2749690 w 2849928"/>
                  <a:gd name="connsiteY975" fmla="*/ 866542 h 2189817"/>
                  <a:gd name="connsiteX976" fmla="*/ 2740158 w 2849928"/>
                  <a:gd name="connsiteY976" fmla="*/ 792221 h 2189817"/>
                  <a:gd name="connsiteX977" fmla="*/ 2697628 w 2849928"/>
                  <a:gd name="connsiteY977" fmla="*/ 776763 h 2189817"/>
                  <a:gd name="connsiteX978" fmla="*/ 2676612 w 2849928"/>
                  <a:gd name="connsiteY978" fmla="*/ 845743 h 2189817"/>
                  <a:gd name="connsiteX979" fmla="*/ 2665131 w 2849928"/>
                  <a:gd name="connsiteY979" fmla="*/ 933831 h 2189817"/>
                  <a:gd name="connsiteX980" fmla="*/ 2637416 w 2849928"/>
                  <a:gd name="connsiteY980" fmla="*/ 847054 h 2189817"/>
                  <a:gd name="connsiteX981" fmla="*/ 2594403 w 2849928"/>
                  <a:gd name="connsiteY981" fmla="*/ 771024 h 2189817"/>
                  <a:gd name="connsiteX982" fmla="*/ 2545147 w 2849928"/>
                  <a:gd name="connsiteY982" fmla="*/ 721477 h 2189817"/>
                  <a:gd name="connsiteX983" fmla="*/ 2479424 w 2849928"/>
                  <a:gd name="connsiteY983" fmla="*/ 717129 h 2189817"/>
                  <a:gd name="connsiteX984" fmla="*/ 2468251 w 2849928"/>
                  <a:gd name="connsiteY984" fmla="*/ 768672 h 2189817"/>
                  <a:gd name="connsiteX985" fmla="*/ 2462765 w 2849928"/>
                  <a:gd name="connsiteY985" fmla="*/ 786289 h 2189817"/>
                  <a:gd name="connsiteX986" fmla="*/ 2450034 w 2849928"/>
                  <a:gd name="connsiteY986" fmla="*/ 788316 h 2189817"/>
                  <a:gd name="connsiteX987" fmla="*/ 2433948 w 2849928"/>
                  <a:gd name="connsiteY987" fmla="*/ 796818 h 2189817"/>
                  <a:gd name="connsiteX988" fmla="*/ 2375394 w 2849928"/>
                  <a:gd name="connsiteY988" fmla="*/ 916470 h 2189817"/>
                  <a:gd name="connsiteX989" fmla="*/ 2408869 w 2849928"/>
                  <a:gd name="connsiteY989" fmla="*/ 1069630 h 2189817"/>
                  <a:gd name="connsiteX990" fmla="*/ 2419907 w 2849928"/>
                  <a:gd name="connsiteY990" fmla="*/ 1103770 h 2189817"/>
                  <a:gd name="connsiteX991" fmla="*/ 2397772 w 2849928"/>
                  <a:gd name="connsiteY991" fmla="*/ 1114085 h 2189817"/>
                  <a:gd name="connsiteX992" fmla="*/ 2321139 w 2849928"/>
                  <a:gd name="connsiteY992" fmla="*/ 1110481 h 2189817"/>
                  <a:gd name="connsiteX993" fmla="*/ 2148291 w 2849928"/>
                  <a:gd name="connsiteY993" fmla="*/ 1050480 h 2189817"/>
                  <a:gd name="connsiteX994" fmla="*/ 2116775 w 2849928"/>
                  <a:gd name="connsiteY994" fmla="*/ 1035741 h 2189817"/>
                  <a:gd name="connsiteX995" fmla="*/ 2100855 w 2849928"/>
                  <a:gd name="connsiteY995" fmla="*/ 1009747 h 2189817"/>
                  <a:gd name="connsiteX996" fmla="*/ 2051544 w 2849928"/>
                  <a:gd name="connsiteY996" fmla="*/ 961794 h 2189817"/>
                  <a:gd name="connsiteX997" fmla="*/ 1980304 w 2849928"/>
                  <a:gd name="connsiteY997" fmla="*/ 925550 h 2189817"/>
                  <a:gd name="connsiteX998" fmla="*/ 1897615 w 2849928"/>
                  <a:gd name="connsiteY998" fmla="*/ 870472 h 2189817"/>
                  <a:gd name="connsiteX999" fmla="*/ 1741606 w 2849928"/>
                  <a:gd name="connsiteY999" fmla="*/ 770768 h 2189817"/>
                  <a:gd name="connsiteX1000" fmla="*/ 1662174 w 2849928"/>
                  <a:gd name="connsiteY1000" fmla="*/ 744283 h 2189817"/>
                  <a:gd name="connsiteX1001" fmla="*/ 1578929 w 2849928"/>
                  <a:gd name="connsiteY1001" fmla="*/ 740339 h 2189817"/>
                  <a:gd name="connsiteX1002" fmla="*/ 1545292 w 2849928"/>
                  <a:gd name="connsiteY1002" fmla="*/ 756472 h 2189817"/>
                  <a:gd name="connsiteX1003" fmla="*/ 1507706 w 2849928"/>
                  <a:gd name="connsiteY1003" fmla="*/ 748755 h 2189817"/>
                  <a:gd name="connsiteX1004" fmla="*/ 1497072 w 2849928"/>
                  <a:gd name="connsiteY1004" fmla="*/ 708530 h 2189817"/>
                  <a:gd name="connsiteX1005" fmla="*/ 1525385 w 2849928"/>
                  <a:gd name="connsiteY1005" fmla="*/ 696811 h 2189817"/>
                  <a:gd name="connsiteX1006" fmla="*/ 1547445 w 2849928"/>
                  <a:gd name="connsiteY1006" fmla="*/ 669553 h 2189817"/>
                  <a:gd name="connsiteX1007" fmla="*/ 1594103 w 2849928"/>
                  <a:gd name="connsiteY1007" fmla="*/ 618187 h 2189817"/>
                  <a:gd name="connsiteX1008" fmla="*/ 1674325 w 2849928"/>
                  <a:gd name="connsiteY1008" fmla="*/ 593655 h 2189817"/>
                  <a:gd name="connsiteX1009" fmla="*/ 1758707 w 2849928"/>
                  <a:gd name="connsiteY1009" fmla="*/ 563385 h 2189817"/>
                  <a:gd name="connsiteX1010" fmla="*/ 1897711 w 2849928"/>
                  <a:gd name="connsiteY1010" fmla="*/ 482177 h 2189817"/>
                  <a:gd name="connsiteX1011" fmla="*/ 1941298 w 2849928"/>
                  <a:gd name="connsiteY1011" fmla="*/ 352422 h 2189817"/>
                  <a:gd name="connsiteX1012" fmla="*/ 1812794 w 2849928"/>
                  <a:gd name="connsiteY1012" fmla="*/ 97514 h 2189817"/>
                  <a:gd name="connsiteX1013" fmla="*/ 1491099 w 2849928"/>
                  <a:gd name="connsiteY1013" fmla="*/ 101 h 2189817"/>
                  <a:gd name="connsiteX1014" fmla="*/ 1327769 w 2849928"/>
                  <a:gd name="connsiteY1014" fmla="*/ 40544 h 2189817"/>
                  <a:gd name="connsiteX1015" fmla="*/ 1288207 w 2849928"/>
                  <a:gd name="connsiteY1015" fmla="*/ 163060 h 2189817"/>
                  <a:gd name="connsiteX1016" fmla="*/ 1285782 w 2849928"/>
                  <a:gd name="connsiteY1016" fmla="*/ 221120 h 2189817"/>
                  <a:gd name="connsiteX1017" fmla="*/ 1256129 w 2849928"/>
                  <a:gd name="connsiteY1017" fmla="*/ 237851 h 2189817"/>
                  <a:gd name="connsiteX1018" fmla="*/ 1219597 w 2849928"/>
                  <a:gd name="connsiteY1018" fmla="*/ 255274 h 2189817"/>
                  <a:gd name="connsiteX1019" fmla="*/ 1040264 w 2849928"/>
                  <a:gd name="connsiteY1019" fmla="*/ 264666 h 2189817"/>
                  <a:gd name="connsiteX1020" fmla="*/ 765082 w 2849928"/>
                  <a:gd name="connsiteY1020" fmla="*/ 360076 h 2189817"/>
                  <a:gd name="connsiteX1021" fmla="*/ 760280 w 2849928"/>
                  <a:gd name="connsiteY1021" fmla="*/ 578214 h 2189817"/>
                  <a:gd name="connsiteX1022" fmla="*/ 981206 w 2849928"/>
                  <a:gd name="connsiteY1022" fmla="*/ 610058 h 2189817"/>
                  <a:gd name="connsiteX1023" fmla="*/ 1017631 w 2849928"/>
                  <a:gd name="connsiteY1023" fmla="*/ 630518 h 2189817"/>
                  <a:gd name="connsiteX1024" fmla="*/ 1020264 w 2849928"/>
                  <a:gd name="connsiteY1024" fmla="*/ 717714 h 2189817"/>
                  <a:gd name="connsiteX1025" fmla="*/ 1112474 w 2849928"/>
                  <a:gd name="connsiteY1025" fmla="*/ 753722 h 2189817"/>
                  <a:gd name="connsiteX1026" fmla="*/ 1170700 w 2849928"/>
                  <a:gd name="connsiteY1026" fmla="*/ 733082 h 2189817"/>
                  <a:gd name="connsiteX1027" fmla="*/ 1251461 w 2849928"/>
                  <a:gd name="connsiteY1027" fmla="*/ 692539 h 2189817"/>
                  <a:gd name="connsiteX1028" fmla="*/ 1300534 w 2849928"/>
                  <a:gd name="connsiteY1028" fmla="*/ 692476 h 2189817"/>
                  <a:gd name="connsiteX1029" fmla="*/ 1308750 w 2849928"/>
                  <a:gd name="connsiteY1029" fmla="*/ 682639 h 2189817"/>
                  <a:gd name="connsiteX1030" fmla="*/ 1334389 w 2849928"/>
                  <a:gd name="connsiteY1030" fmla="*/ 692134 h 2189817"/>
                  <a:gd name="connsiteX1031" fmla="*/ 1357194 w 2849928"/>
                  <a:gd name="connsiteY1031" fmla="*/ 710204 h 2189817"/>
                  <a:gd name="connsiteX1032" fmla="*/ 1355792 w 2849928"/>
                  <a:gd name="connsiteY1032" fmla="*/ 745341 h 2189817"/>
                  <a:gd name="connsiteX1033" fmla="*/ 1310464 w 2849928"/>
                  <a:gd name="connsiteY1033" fmla="*/ 760834 h 2189817"/>
                  <a:gd name="connsiteX1034" fmla="*/ 1215900 w 2849928"/>
                  <a:gd name="connsiteY1034" fmla="*/ 750972 h 2189817"/>
                  <a:gd name="connsiteX1035" fmla="*/ 1136583 w 2849928"/>
                  <a:gd name="connsiteY1035" fmla="*/ 771450 h 2189817"/>
                  <a:gd name="connsiteX1036" fmla="*/ 998733 w 2849928"/>
                  <a:gd name="connsiteY1036" fmla="*/ 885875 h 2189817"/>
                  <a:gd name="connsiteX1037" fmla="*/ 928764 w 2849928"/>
                  <a:gd name="connsiteY1037" fmla="*/ 944180 h 2189817"/>
                  <a:gd name="connsiteX1038" fmla="*/ 896786 w 2849928"/>
                  <a:gd name="connsiteY1038" fmla="*/ 967837 h 2189817"/>
                  <a:gd name="connsiteX1039" fmla="*/ 883222 w 2849928"/>
                  <a:gd name="connsiteY1039" fmla="*/ 997716 h 2189817"/>
                  <a:gd name="connsiteX1040" fmla="*/ 831610 w 2849928"/>
                  <a:gd name="connsiteY1040" fmla="*/ 1041777 h 2189817"/>
                  <a:gd name="connsiteX1041" fmla="*/ 752147 w 2849928"/>
                  <a:gd name="connsiteY1041" fmla="*/ 1079585 h 2189817"/>
                  <a:gd name="connsiteX1042" fmla="*/ 571077 w 2849928"/>
                  <a:gd name="connsiteY1042" fmla="*/ 1126493 h 2189817"/>
                  <a:gd name="connsiteX1043" fmla="*/ 479968 w 2849928"/>
                  <a:gd name="connsiteY1043" fmla="*/ 1138257 h 2189817"/>
                  <a:gd name="connsiteX1044" fmla="*/ 399065 w 2849928"/>
                  <a:gd name="connsiteY1044" fmla="*/ 1142384 h 2189817"/>
                  <a:gd name="connsiteX1045" fmla="*/ 430622 w 2849928"/>
                  <a:gd name="connsiteY1045" fmla="*/ 1113124 h 2189817"/>
                  <a:gd name="connsiteX1046" fmla="*/ 465879 w 2849928"/>
                  <a:gd name="connsiteY1046" fmla="*/ 1071203 h 2189817"/>
                  <a:gd name="connsiteX1047" fmla="*/ 502981 w 2849928"/>
                  <a:gd name="connsiteY1047" fmla="*/ 974703 h 2189817"/>
                  <a:gd name="connsiteX1048" fmla="*/ 483212 w 2849928"/>
                  <a:gd name="connsiteY1048" fmla="*/ 877213 h 2189817"/>
                  <a:gd name="connsiteX1049" fmla="*/ 457331 w 2849928"/>
                  <a:gd name="connsiteY1049" fmla="*/ 856885 h 2189817"/>
                  <a:gd name="connsiteX1050" fmla="*/ 450397 w 2849928"/>
                  <a:gd name="connsiteY1050" fmla="*/ 824318 h 2189817"/>
                  <a:gd name="connsiteX1051" fmla="*/ 395869 w 2849928"/>
                  <a:gd name="connsiteY1051" fmla="*/ 754262 h 2189817"/>
                  <a:gd name="connsiteX1052" fmla="*/ 310906 w 2849928"/>
                  <a:gd name="connsiteY1052" fmla="*/ 741010 h 2189817"/>
                  <a:gd name="connsiteX1053" fmla="*/ 206786 w 2849928"/>
                  <a:gd name="connsiteY1053" fmla="*/ 853239 h 2189817"/>
                  <a:gd name="connsiteX1054" fmla="*/ 190721 w 2849928"/>
                  <a:gd name="connsiteY1054" fmla="*/ 765943 h 2189817"/>
                  <a:gd name="connsiteX1055" fmla="*/ 146671 w 2849928"/>
                  <a:gd name="connsiteY1055" fmla="*/ 798188 h 2189817"/>
                  <a:gd name="connsiteX1056" fmla="*/ 93179 w 2849928"/>
                  <a:gd name="connsiteY1056" fmla="*/ 1020580 h 2189817"/>
                  <a:gd name="connsiteX1057" fmla="*/ 90996 w 2849928"/>
                  <a:gd name="connsiteY1057" fmla="*/ 994551 h 2189817"/>
                  <a:gd name="connsiteX1058" fmla="*/ 91901 w 2849928"/>
                  <a:gd name="connsiteY1058" fmla="*/ 958297 h 2189817"/>
                  <a:gd name="connsiteX1059" fmla="*/ 95069 w 2849928"/>
                  <a:gd name="connsiteY1059" fmla="*/ 865754 h 2189817"/>
                  <a:gd name="connsiteX1060" fmla="*/ 62027 w 2849928"/>
                  <a:gd name="connsiteY1060" fmla="*/ 816352 h 2189817"/>
                  <a:gd name="connsiteX1061" fmla="*/ 19480 w 2849928"/>
                  <a:gd name="connsiteY1061" fmla="*/ 871046 h 2189817"/>
                  <a:gd name="connsiteX1062" fmla="*/ 7868 w 2849928"/>
                  <a:gd name="connsiteY1062" fmla="*/ 953869 h 2189817"/>
                  <a:gd name="connsiteX1063" fmla="*/ 1041 w 2849928"/>
                  <a:gd name="connsiteY1063" fmla="*/ 1048505 h 2189817"/>
                  <a:gd name="connsiteX1064" fmla="*/ 18668 w 2849928"/>
                  <a:gd name="connsiteY1064" fmla="*/ 1230485 h 2189817"/>
                  <a:gd name="connsiteX1065" fmla="*/ 202834 w 2849928"/>
                  <a:gd name="connsiteY1065" fmla="*/ 1457399 h 2189817"/>
                  <a:gd name="connsiteX1066" fmla="*/ 361748 w 2849928"/>
                  <a:gd name="connsiteY1066" fmla="*/ 1504967 h 2189817"/>
                  <a:gd name="connsiteX1067" fmla="*/ 451113 w 2849928"/>
                  <a:gd name="connsiteY1067" fmla="*/ 1500228 h 2189817"/>
                  <a:gd name="connsiteX1068" fmla="*/ 539927 w 2849928"/>
                  <a:gd name="connsiteY1068" fmla="*/ 1492100 h 2189817"/>
                  <a:gd name="connsiteX1069" fmla="*/ 729476 w 2849928"/>
                  <a:gd name="connsiteY1069" fmla="*/ 1435219 h 2189817"/>
                  <a:gd name="connsiteX1070" fmla="*/ 821445 w 2849928"/>
                  <a:gd name="connsiteY1070" fmla="*/ 1386661 h 2189817"/>
                  <a:gd name="connsiteX1071" fmla="*/ 852840 w 2849928"/>
                  <a:gd name="connsiteY1071" fmla="*/ 1363700 h 2189817"/>
                  <a:gd name="connsiteX1072" fmla="*/ 878195 w 2849928"/>
                  <a:gd name="connsiteY1072" fmla="*/ 1354329 h 2189817"/>
                  <a:gd name="connsiteX1073" fmla="*/ 889468 w 2849928"/>
                  <a:gd name="connsiteY1073" fmla="*/ 1336135 h 2189817"/>
                  <a:gd name="connsiteX1074" fmla="*/ 888702 w 2849928"/>
                  <a:gd name="connsiteY1074" fmla="*/ 1344762 h 2189817"/>
                  <a:gd name="connsiteX1075" fmla="*/ 898389 w 2849928"/>
                  <a:gd name="connsiteY1075" fmla="*/ 1344980 h 2189817"/>
                  <a:gd name="connsiteX1076" fmla="*/ 907095 w 2849928"/>
                  <a:gd name="connsiteY1076" fmla="*/ 1319189 h 2189817"/>
                  <a:gd name="connsiteX1077" fmla="*/ 937820 w 2849928"/>
                  <a:gd name="connsiteY1077" fmla="*/ 1330517 h 2189817"/>
                  <a:gd name="connsiteX1078" fmla="*/ 981956 w 2849928"/>
                  <a:gd name="connsiteY1078" fmla="*/ 1299369 h 2189817"/>
                  <a:gd name="connsiteX1079" fmla="*/ 1081871 w 2849928"/>
                  <a:gd name="connsiteY1079" fmla="*/ 1226954 h 2189817"/>
                  <a:gd name="connsiteX1080" fmla="*/ 1080534 w 2849928"/>
                  <a:gd name="connsiteY1080" fmla="*/ 1290610 h 2189817"/>
                  <a:gd name="connsiteX1081" fmla="*/ 1064400 w 2849928"/>
                  <a:gd name="connsiteY1081" fmla="*/ 1348594 h 2189817"/>
                  <a:gd name="connsiteX1082" fmla="*/ 1040495 w 2849928"/>
                  <a:gd name="connsiteY1082" fmla="*/ 1456911 h 2189817"/>
                  <a:gd name="connsiteX1083" fmla="*/ 1018591 w 2849928"/>
                  <a:gd name="connsiteY1083" fmla="*/ 1497703 h 2189817"/>
                  <a:gd name="connsiteX1084" fmla="*/ 1008773 w 2849928"/>
                  <a:gd name="connsiteY1084" fmla="*/ 1533141 h 2189817"/>
                  <a:gd name="connsiteX1085" fmla="*/ 973650 w 2849928"/>
                  <a:gd name="connsiteY1085" fmla="*/ 1546669 h 2189817"/>
                  <a:gd name="connsiteX1086" fmla="*/ 922000 w 2849928"/>
                  <a:gd name="connsiteY1086" fmla="*/ 1568894 h 2189817"/>
                  <a:gd name="connsiteX1087" fmla="*/ 687859 w 2849928"/>
                  <a:gd name="connsiteY1087" fmla="*/ 1685163 h 2189817"/>
                  <a:gd name="connsiteX1088" fmla="*/ 479719 w 2849928"/>
                  <a:gd name="connsiteY1088" fmla="*/ 1827225 h 2189817"/>
                  <a:gd name="connsiteX1089" fmla="*/ 352216 w 2849928"/>
                  <a:gd name="connsiteY1089" fmla="*/ 2005657 h 2189817"/>
                  <a:gd name="connsiteX1090" fmla="*/ 445927 w 2849928"/>
                  <a:gd name="connsiteY1090" fmla="*/ 2178519 h 2189817"/>
                  <a:gd name="connsiteX1091" fmla="*/ 563808 w 2849928"/>
                  <a:gd name="connsiteY1091" fmla="*/ 2189847 h 2189817"/>
                  <a:gd name="connsiteX1092" fmla="*/ 690526 w 2849928"/>
                  <a:gd name="connsiteY1092" fmla="*/ 2173123 h 2189817"/>
                  <a:gd name="connsiteX1093" fmla="*/ 819631 w 2849928"/>
                  <a:gd name="connsiteY1093" fmla="*/ 2146602 h 2189817"/>
                  <a:gd name="connsiteX1094" fmla="*/ 940328 w 2849928"/>
                  <a:gd name="connsiteY1094" fmla="*/ 2116291 h 2189817"/>
                  <a:gd name="connsiteX1095" fmla="*/ 1072457 w 2849928"/>
                  <a:gd name="connsiteY1095" fmla="*/ 2092748 h 2189817"/>
                  <a:gd name="connsiteX1096" fmla="*/ 1131311 w 2849928"/>
                  <a:gd name="connsiteY1096" fmla="*/ 2079469 h 2189817"/>
                  <a:gd name="connsiteX1097" fmla="*/ 1196325 w 2849928"/>
                  <a:gd name="connsiteY1097" fmla="*/ 2068788 h 2189817"/>
                  <a:gd name="connsiteX1098" fmla="*/ 1319560 w 2849928"/>
                  <a:gd name="connsiteY1098" fmla="*/ 2032765 h 2189817"/>
                  <a:gd name="connsiteX1099" fmla="*/ 1375644 w 2849928"/>
                  <a:gd name="connsiteY1099" fmla="*/ 2018839 h 2189817"/>
                  <a:gd name="connsiteX1100" fmla="*/ 1423773 w 2849928"/>
                  <a:gd name="connsiteY1100" fmla="*/ 2013439 h 2189817"/>
                  <a:gd name="connsiteX1101" fmla="*/ 1462219 w 2849928"/>
                  <a:gd name="connsiteY1101" fmla="*/ 2038666 h 2189817"/>
                  <a:gd name="connsiteX1102" fmla="*/ 1515480 w 2849928"/>
                  <a:gd name="connsiteY1102" fmla="*/ 2066224 h 2189817"/>
                  <a:gd name="connsiteX1103" fmla="*/ 1626541 w 2849928"/>
                  <a:gd name="connsiteY1103" fmla="*/ 2108438 h 2189817"/>
                  <a:gd name="connsiteX1104" fmla="*/ 1745959 w 2849928"/>
                  <a:gd name="connsiteY1104" fmla="*/ 2146626 h 2189817"/>
                  <a:gd name="connsiteX1105" fmla="*/ 1873171 w 2849928"/>
                  <a:gd name="connsiteY1105" fmla="*/ 2165727 h 2189817"/>
                  <a:gd name="connsiteX1106" fmla="*/ 2133728 w 2849928"/>
                  <a:gd name="connsiteY1106" fmla="*/ 2187931 h 2189817"/>
                  <a:gd name="connsiteX1107" fmla="*/ 2267011 w 2849928"/>
                  <a:gd name="connsiteY1107" fmla="*/ 2183562 h 2189817"/>
                  <a:gd name="connsiteX1108" fmla="*/ 2376334 w 2849928"/>
                  <a:gd name="connsiteY1108" fmla="*/ 2172088 h 2189817"/>
                  <a:gd name="connsiteX1109" fmla="*/ 2498858 w 2849928"/>
                  <a:gd name="connsiteY1109" fmla="*/ 2015494 h 2189817"/>
                  <a:gd name="connsiteX1110" fmla="*/ 2420729 w 2849928"/>
                  <a:gd name="connsiteY1110" fmla="*/ 1834091 h 2189817"/>
                  <a:gd name="connsiteX1111" fmla="*/ 2248044 w 2849928"/>
                  <a:gd name="connsiteY1111" fmla="*/ 1682509 h 2189817"/>
                  <a:gd name="connsiteX1112" fmla="*/ 2034514 w 2849928"/>
                  <a:gd name="connsiteY1112" fmla="*/ 1563172 h 2189817"/>
                  <a:gd name="connsiteX1113" fmla="*/ 1925748 w 2849928"/>
                  <a:gd name="connsiteY1113" fmla="*/ 1505272 h 2189817"/>
                  <a:gd name="connsiteX1114" fmla="*/ 1870200 w 2849928"/>
                  <a:gd name="connsiteY1114" fmla="*/ 1482466 h 2189817"/>
                  <a:gd name="connsiteX1115" fmla="*/ 1821020 w 2849928"/>
                  <a:gd name="connsiteY1115" fmla="*/ 1462857 h 2189817"/>
                  <a:gd name="connsiteX1116" fmla="*/ 1810196 w 2849928"/>
                  <a:gd name="connsiteY1116" fmla="*/ 1437568 h 2189817"/>
                  <a:gd name="connsiteX1117" fmla="*/ 1791135 w 2849928"/>
                  <a:gd name="connsiteY1117" fmla="*/ 1376993 h 2189817"/>
                  <a:gd name="connsiteX1118" fmla="*/ 1762466 w 2849928"/>
                  <a:gd name="connsiteY1118" fmla="*/ 1258206 h 2189817"/>
                  <a:gd name="connsiteX1119" fmla="*/ 1750858 w 2849928"/>
                  <a:gd name="connsiteY1119" fmla="*/ 1139869 h 2189817"/>
                  <a:gd name="connsiteX1120" fmla="*/ 1880223 w 2849928"/>
                  <a:gd name="connsiteY1120" fmla="*/ 1260247 h 2189817"/>
                  <a:gd name="connsiteX1121" fmla="*/ 1928785 w 2849928"/>
                  <a:gd name="connsiteY1121" fmla="*/ 1305363 h 2189817"/>
                  <a:gd name="connsiteX1122" fmla="*/ 1973505 w 2849928"/>
                  <a:gd name="connsiteY1122" fmla="*/ 1336429 h 2189817"/>
                  <a:gd name="connsiteX1123" fmla="*/ 2002367 w 2849928"/>
                  <a:gd name="connsiteY1123" fmla="*/ 1312755 h 2189817"/>
                  <a:gd name="connsiteX1124" fmla="*/ 2046427 w 2849928"/>
                  <a:gd name="connsiteY1124" fmla="*/ 1338359 h 2189817"/>
                  <a:gd name="connsiteX1125" fmla="*/ 2193754 w 2849928"/>
                  <a:gd name="connsiteY1125" fmla="*/ 1405855 h 2189817"/>
                  <a:gd name="connsiteX1126" fmla="*/ 2358230 w 2849928"/>
                  <a:gd name="connsiteY1126" fmla="*/ 1450397 h 2189817"/>
                  <a:gd name="connsiteX1127" fmla="*/ 2515555 w 2849928"/>
                  <a:gd name="connsiteY1127" fmla="*/ 1434679 h 2189817"/>
                  <a:gd name="connsiteX1128" fmla="*/ 2745879 w 2849928"/>
                  <a:gd name="connsiteY1128" fmla="*/ 1250444 h 2189817"/>
                  <a:gd name="connsiteX1129" fmla="*/ 2849802 w 2849928"/>
                  <a:gd name="connsiteY1129" fmla="*/ 913481 h 2189817"/>
                  <a:gd name="connsiteX1130" fmla="*/ 2849802 w 2849928"/>
                  <a:gd name="connsiteY1130" fmla="*/ 913481 h 218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</a:cxnLst>
                <a:rect l="l" t="t" r="r" b="b"/>
                <a:pathLst>
                  <a:path w="2849928" h="2189817">
                    <a:moveTo>
                      <a:pt x="2812762" y="1007668"/>
                    </a:moveTo>
                    <a:cubicBezTo>
                      <a:pt x="2771290" y="1165113"/>
                      <a:pt x="2687882" y="1336789"/>
                      <a:pt x="2519843" y="1386972"/>
                    </a:cubicBezTo>
                    <a:cubicBezTo>
                      <a:pt x="2478989" y="1399172"/>
                      <a:pt x="2439244" y="1408384"/>
                      <a:pt x="2396811" y="1403738"/>
                    </a:cubicBezTo>
                    <a:cubicBezTo>
                      <a:pt x="2392772" y="1403296"/>
                      <a:pt x="2389393" y="1403863"/>
                      <a:pt x="2385552" y="1403936"/>
                    </a:cubicBezTo>
                    <a:cubicBezTo>
                      <a:pt x="2378670" y="1404067"/>
                      <a:pt x="2384615" y="1406540"/>
                      <a:pt x="2376894" y="1404157"/>
                    </a:cubicBezTo>
                    <a:cubicBezTo>
                      <a:pt x="2370875" y="1402299"/>
                      <a:pt x="2365244" y="1397650"/>
                      <a:pt x="2358973" y="1395596"/>
                    </a:cubicBezTo>
                    <a:cubicBezTo>
                      <a:pt x="2342297" y="1390141"/>
                      <a:pt x="2324521" y="1389086"/>
                      <a:pt x="2307575" y="1384679"/>
                    </a:cubicBezTo>
                    <a:cubicBezTo>
                      <a:pt x="2265937" y="1373845"/>
                      <a:pt x="2223023" y="1360473"/>
                      <a:pt x="2182677" y="1345533"/>
                    </a:cubicBezTo>
                    <a:cubicBezTo>
                      <a:pt x="2163679" y="1338501"/>
                      <a:pt x="2146218" y="1328705"/>
                      <a:pt x="2128349" y="1319282"/>
                    </a:cubicBezTo>
                    <a:cubicBezTo>
                      <a:pt x="2110183" y="1309708"/>
                      <a:pt x="2090933" y="1303762"/>
                      <a:pt x="2072563" y="1294979"/>
                    </a:cubicBezTo>
                    <a:cubicBezTo>
                      <a:pt x="2058046" y="1288037"/>
                      <a:pt x="2033174" y="1278988"/>
                      <a:pt x="2022968" y="1265968"/>
                    </a:cubicBezTo>
                    <a:cubicBezTo>
                      <a:pt x="2012085" y="1252080"/>
                      <a:pt x="2027142" y="1222516"/>
                      <a:pt x="2031446" y="1207753"/>
                    </a:cubicBezTo>
                    <a:cubicBezTo>
                      <a:pt x="2046081" y="1157517"/>
                      <a:pt x="2063511" y="1108018"/>
                      <a:pt x="2074512" y="1056783"/>
                    </a:cubicBezTo>
                    <a:cubicBezTo>
                      <a:pt x="2112495" y="1100802"/>
                      <a:pt x="2165213" y="1128063"/>
                      <a:pt x="2219786" y="1145645"/>
                    </a:cubicBezTo>
                    <a:cubicBezTo>
                      <a:pt x="2249398" y="1155185"/>
                      <a:pt x="2279860" y="1162083"/>
                      <a:pt x="2310660" y="1166400"/>
                    </a:cubicBezTo>
                    <a:cubicBezTo>
                      <a:pt x="2338624" y="1170315"/>
                      <a:pt x="2368792" y="1175058"/>
                      <a:pt x="2396821" y="1169496"/>
                    </a:cubicBezTo>
                    <a:cubicBezTo>
                      <a:pt x="2417983" y="1165296"/>
                      <a:pt x="2444544" y="1155569"/>
                      <a:pt x="2459656" y="1139419"/>
                    </a:cubicBezTo>
                    <a:cubicBezTo>
                      <a:pt x="2465049" y="1133653"/>
                      <a:pt x="2471520" y="1123082"/>
                      <a:pt x="2468497" y="1114708"/>
                    </a:cubicBezTo>
                    <a:cubicBezTo>
                      <a:pt x="2464662" y="1104075"/>
                      <a:pt x="2453485" y="1109080"/>
                      <a:pt x="2447435" y="1101145"/>
                    </a:cubicBezTo>
                    <a:cubicBezTo>
                      <a:pt x="2442167" y="1094234"/>
                      <a:pt x="2442993" y="1078070"/>
                      <a:pt x="2441314" y="1069654"/>
                    </a:cubicBezTo>
                    <a:cubicBezTo>
                      <a:pt x="2438342" y="1054759"/>
                      <a:pt x="2434262" y="1040273"/>
                      <a:pt x="2429280" y="1025935"/>
                    </a:cubicBezTo>
                    <a:cubicBezTo>
                      <a:pt x="2419613" y="998097"/>
                      <a:pt x="2407566" y="970196"/>
                      <a:pt x="2404678" y="940573"/>
                    </a:cubicBezTo>
                    <a:cubicBezTo>
                      <a:pt x="2402170" y="914872"/>
                      <a:pt x="2408022" y="890569"/>
                      <a:pt x="2420843" y="868268"/>
                    </a:cubicBezTo>
                    <a:cubicBezTo>
                      <a:pt x="2426900" y="857725"/>
                      <a:pt x="2442115" y="829046"/>
                      <a:pt x="2456964" y="830236"/>
                    </a:cubicBezTo>
                    <a:cubicBezTo>
                      <a:pt x="2473271" y="831544"/>
                      <a:pt x="2451281" y="900268"/>
                      <a:pt x="2450562" y="914288"/>
                    </a:cubicBezTo>
                    <a:cubicBezTo>
                      <a:pt x="2447712" y="969860"/>
                      <a:pt x="2455168" y="1029076"/>
                      <a:pt x="2483684" y="1077786"/>
                    </a:cubicBezTo>
                    <a:cubicBezTo>
                      <a:pt x="2494602" y="1096437"/>
                      <a:pt x="2510394" y="1118153"/>
                      <a:pt x="2533704" y="1120464"/>
                    </a:cubicBezTo>
                    <a:cubicBezTo>
                      <a:pt x="2558400" y="1122909"/>
                      <a:pt x="2578317" y="1103480"/>
                      <a:pt x="2590071" y="1083822"/>
                    </a:cubicBezTo>
                    <a:cubicBezTo>
                      <a:pt x="2618750" y="1035862"/>
                      <a:pt x="2604291" y="970054"/>
                      <a:pt x="2589767" y="919787"/>
                    </a:cubicBezTo>
                    <a:cubicBezTo>
                      <a:pt x="2571950" y="858116"/>
                      <a:pt x="2525447" y="815608"/>
                      <a:pt x="2496042" y="760222"/>
                    </a:cubicBezTo>
                    <a:cubicBezTo>
                      <a:pt x="2539944" y="764636"/>
                      <a:pt x="2563451" y="792522"/>
                      <a:pt x="2585980" y="827905"/>
                    </a:cubicBezTo>
                    <a:cubicBezTo>
                      <a:pt x="2610786" y="866857"/>
                      <a:pt x="2630095" y="913627"/>
                      <a:pt x="2639617" y="958951"/>
                    </a:cubicBezTo>
                    <a:cubicBezTo>
                      <a:pt x="2644426" y="981849"/>
                      <a:pt x="2641106" y="1004845"/>
                      <a:pt x="2641137" y="1027969"/>
                    </a:cubicBezTo>
                    <a:cubicBezTo>
                      <a:pt x="2641148" y="1035651"/>
                      <a:pt x="2641144" y="1063995"/>
                      <a:pt x="2653671" y="1062878"/>
                    </a:cubicBezTo>
                    <a:cubicBezTo>
                      <a:pt x="2667056" y="1061684"/>
                      <a:pt x="2671647" y="1029719"/>
                      <a:pt x="2673617" y="1019968"/>
                    </a:cubicBezTo>
                    <a:cubicBezTo>
                      <a:pt x="2678129" y="997602"/>
                      <a:pt x="2683010" y="975232"/>
                      <a:pt x="2686928" y="952755"/>
                    </a:cubicBezTo>
                    <a:cubicBezTo>
                      <a:pt x="2693866" y="912987"/>
                      <a:pt x="2696947" y="872257"/>
                      <a:pt x="2705253" y="832765"/>
                    </a:cubicBezTo>
                    <a:cubicBezTo>
                      <a:pt x="2706656" y="826089"/>
                      <a:pt x="2709451" y="807566"/>
                      <a:pt x="2719446" y="812567"/>
                    </a:cubicBezTo>
                    <a:cubicBezTo>
                      <a:pt x="2727150" y="816417"/>
                      <a:pt x="2725913" y="845065"/>
                      <a:pt x="2726196" y="851724"/>
                    </a:cubicBezTo>
                    <a:cubicBezTo>
                      <a:pt x="2726887" y="868133"/>
                      <a:pt x="2727862" y="884540"/>
                      <a:pt x="2727993" y="900967"/>
                    </a:cubicBezTo>
                    <a:cubicBezTo>
                      <a:pt x="2728190" y="925311"/>
                      <a:pt x="2723336" y="950511"/>
                      <a:pt x="2725716" y="974707"/>
                    </a:cubicBezTo>
                    <a:cubicBezTo>
                      <a:pt x="2727271" y="990518"/>
                      <a:pt x="2735756" y="1007986"/>
                      <a:pt x="2746276" y="986664"/>
                    </a:cubicBezTo>
                    <a:cubicBezTo>
                      <a:pt x="2756707" y="965519"/>
                      <a:pt x="2758835" y="939148"/>
                      <a:pt x="2764649" y="916408"/>
                    </a:cubicBezTo>
                    <a:cubicBezTo>
                      <a:pt x="2770761" y="892534"/>
                      <a:pt x="2777070" y="868306"/>
                      <a:pt x="2790036" y="847103"/>
                    </a:cubicBezTo>
                    <a:cubicBezTo>
                      <a:pt x="2793632" y="841219"/>
                      <a:pt x="2797498" y="831879"/>
                      <a:pt x="2805493" y="834647"/>
                    </a:cubicBezTo>
                    <a:cubicBezTo>
                      <a:pt x="2811301" y="836660"/>
                      <a:pt x="2815588" y="850427"/>
                      <a:pt x="2817385" y="855287"/>
                    </a:cubicBezTo>
                    <a:cubicBezTo>
                      <a:pt x="2825486" y="877245"/>
                      <a:pt x="2824111" y="901659"/>
                      <a:pt x="2823600" y="924647"/>
                    </a:cubicBezTo>
                    <a:cubicBezTo>
                      <a:pt x="2822975" y="952814"/>
                      <a:pt x="2819952" y="980359"/>
                      <a:pt x="2812762" y="1007668"/>
                    </a:cubicBezTo>
                    <a:lnTo>
                      <a:pt x="2812762" y="1007668"/>
                    </a:lnTo>
                    <a:close/>
                    <a:moveTo>
                      <a:pt x="2004080" y="1048526"/>
                    </a:moveTo>
                    <a:cubicBezTo>
                      <a:pt x="2001866" y="1047810"/>
                      <a:pt x="1992451" y="1046917"/>
                      <a:pt x="1990116" y="1046713"/>
                    </a:cubicBezTo>
                    <a:cubicBezTo>
                      <a:pt x="1987379" y="1046475"/>
                      <a:pt x="1990485" y="1041431"/>
                      <a:pt x="1983862" y="1042867"/>
                    </a:cubicBezTo>
                    <a:cubicBezTo>
                      <a:pt x="1985141" y="1046035"/>
                      <a:pt x="1987411" y="1048149"/>
                      <a:pt x="1990679" y="1049211"/>
                    </a:cubicBezTo>
                    <a:cubicBezTo>
                      <a:pt x="1980718" y="1052580"/>
                      <a:pt x="1973373" y="1044261"/>
                      <a:pt x="1966564" y="1043189"/>
                    </a:cubicBezTo>
                    <a:cubicBezTo>
                      <a:pt x="1960051" y="1042165"/>
                      <a:pt x="1959775" y="1043189"/>
                      <a:pt x="1953342" y="1050069"/>
                    </a:cubicBezTo>
                    <a:cubicBezTo>
                      <a:pt x="1946377" y="1041573"/>
                      <a:pt x="1947683" y="1046873"/>
                      <a:pt x="1941955" y="1046876"/>
                    </a:cubicBezTo>
                    <a:cubicBezTo>
                      <a:pt x="1939871" y="1046879"/>
                      <a:pt x="1939781" y="1050027"/>
                      <a:pt x="1936389" y="1049650"/>
                    </a:cubicBezTo>
                    <a:cubicBezTo>
                      <a:pt x="1933428" y="1049318"/>
                      <a:pt x="1933117" y="1044828"/>
                      <a:pt x="1931365" y="1044299"/>
                    </a:cubicBezTo>
                    <a:cubicBezTo>
                      <a:pt x="1921861" y="1041421"/>
                      <a:pt x="1912084" y="1055894"/>
                      <a:pt x="1901304" y="1043341"/>
                    </a:cubicBezTo>
                    <a:cubicBezTo>
                      <a:pt x="1898692" y="1056402"/>
                      <a:pt x="1868770" y="1040041"/>
                      <a:pt x="1857255" y="1042338"/>
                    </a:cubicBezTo>
                    <a:cubicBezTo>
                      <a:pt x="1845187" y="1044738"/>
                      <a:pt x="1850393" y="1049066"/>
                      <a:pt x="1840640" y="1041670"/>
                    </a:cubicBezTo>
                    <a:cubicBezTo>
                      <a:pt x="1831347" y="1034624"/>
                      <a:pt x="1833938" y="1039304"/>
                      <a:pt x="1823127" y="1045070"/>
                    </a:cubicBezTo>
                    <a:cubicBezTo>
                      <a:pt x="1823379" y="1044935"/>
                      <a:pt x="1817026" y="1049228"/>
                      <a:pt x="1817617" y="1049297"/>
                    </a:cubicBezTo>
                    <a:cubicBezTo>
                      <a:pt x="1810133" y="1048422"/>
                      <a:pt x="1810558" y="1040684"/>
                      <a:pt x="1801082" y="1041096"/>
                    </a:cubicBezTo>
                    <a:cubicBezTo>
                      <a:pt x="1791052" y="1041532"/>
                      <a:pt x="1786768" y="1049394"/>
                      <a:pt x="1777588" y="1039719"/>
                    </a:cubicBezTo>
                    <a:cubicBezTo>
                      <a:pt x="1775591" y="1046966"/>
                      <a:pt x="1775180" y="1043842"/>
                      <a:pt x="1770475" y="1045669"/>
                    </a:cubicBezTo>
                    <a:cubicBezTo>
                      <a:pt x="1767887" y="1046285"/>
                      <a:pt x="1765624" y="1045603"/>
                      <a:pt x="1763682" y="1043631"/>
                    </a:cubicBezTo>
                    <a:cubicBezTo>
                      <a:pt x="1763095" y="1045624"/>
                      <a:pt x="1761803" y="1046845"/>
                      <a:pt x="1759803" y="1047295"/>
                    </a:cubicBezTo>
                    <a:cubicBezTo>
                      <a:pt x="1754679" y="1047755"/>
                      <a:pt x="1745061" y="1048467"/>
                      <a:pt x="1740407" y="1046001"/>
                    </a:cubicBezTo>
                    <a:cubicBezTo>
                      <a:pt x="1733425" y="1042296"/>
                      <a:pt x="1739039" y="1040875"/>
                      <a:pt x="1734195" y="1036710"/>
                    </a:cubicBezTo>
                    <a:cubicBezTo>
                      <a:pt x="1732025" y="1048194"/>
                      <a:pt x="1727268" y="1045752"/>
                      <a:pt x="1717235" y="1046824"/>
                    </a:cubicBezTo>
                    <a:cubicBezTo>
                      <a:pt x="1709582" y="1047644"/>
                      <a:pt x="1707896" y="1045295"/>
                      <a:pt x="1700586" y="1044154"/>
                    </a:cubicBezTo>
                    <a:cubicBezTo>
                      <a:pt x="1693386" y="1043030"/>
                      <a:pt x="1684082" y="1045824"/>
                      <a:pt x="1677058" y="1047014"/>
                    </a:cubicBezTo>
                    <a:cubicBezTo>
                      <a:pt x="1674159" y="1047509"/>
                      <a:pt x="1670276" y="1049529"/>
                      <a:pt x="1667326" y="1048820"/>
                    </a:cubicBezTo>
                    <a:cubicBezTo>
                      <a:pt x="1664665" y="1048180"/>
                      <a:pt x="1663525" y="1046115"/>
                      <a:pt x="1661936" y="1045575"/>
                    </a:cubicBezTo>
                    <a:cubicBezTo>
                      <a:pt x="1660008" y="1044925"/>
                      <a:pt x="1660419" y="1043237"/>
                      <a:pt x="1657085" y="1042421"/>
                    </a:cubicBezTo>
                    <a:cubicBezTo>
                      <a:pt x="1654788" y="1041860"/>
                      <a:pt x="1650673" y="1044015"/>
                      <a:pt x="1648376" y="1044389"/>
                    </a:cubicBezTo>
                    <a:cubicBezTo>
                      <a:pt x="1632003" y="1047045"/>
                      <a:pt x="1616276" y="1047073"/>
                      <a:pt x="1600657" y="1040632"/>
                    </a:cubicBezTo>
                    <a:cubicBezTo>
                      <a:pt x="1608351" y="1054150"/>
                      <a:pt x="1582678" y="1046852"/>
                      <a:pt x="1578100" y="1041255"/>
                    </a:cubicBezTo>
                    <a:cubicBezTo>
                      <a:pt x="1572378" y="1050217"/>
                      <a:pt x="1565458" y="1043891"/>
                      <a:pt x="1553926" y="1044590"/>
                    </a:cubicBezTo>
                    <a:cubicBezTo>
                      <a:pt x="1542822" y="1045264"/>
                      <a:pt x="1526121" y="1048664"/>
                      <a:pt x="1521619" y="1034835"/>
                    </a:cubicBezTo>
                    <a:cubicBezTo>
                      <a:pt x="1520738" y="1037644"/>
                      <a:pt x="1514437" y="1045804"/>
                      <a:pt x="1511928" y="1047049"/>
                    </a:cubicBezTo>
                    <a:cubicBezTo>
                      <a:pt x="1504649" y="1050657"/>
                      <a:pt x="1503782" y="1045319"/>
                      <a:pt x="1497014" y="1043147"/>
                    </a:cubicBezTo>
                    <a:cubicBezTo>
                      <a:pt x="1487803" y="1040186"/>
                      <a:pt x="1489724" y="1045804"/>
                      <a:pt x="1484013" y="1046945"/>
                    </a:cubicBezTo>
                    <a:cubicBezTo>
                      <a:pt x="1474370" y="1048875"/>
                      <a:pt x="1469160" y="1042085"/>
                      <a:pt x="1460637" y="1038477"/>
                    </a:cubicBezTo>
                    <a:cubicBezTo>
                      <a:pt x="1460278" y="1044088"/>
                      <a:pt x="1460091" y="1047540"/>
                      <a:pt x="1455241" y="1051034"/>
                    </a:cubicBezTo>
                    <a:cubicBezTo>
                      <a:pt x="1450943" y="1035388"/>
                      <a:pt x="1435610" y="1052314"/>
                      <a:pt x="1438243" y="1031404"/>
                    </a:cubicBezTo>
                    <a:cubicBezTo>
                      <a:pt x="1432407" y="1035202"/>
                      <a:pt x="1424198" y="1038121"/>
                      <a:pt x="1422537" y="1045804"/>
                    </a:cubicBezTo>
                    <a:cubicBezTo>
                      <a:pt x="1432293" y="1043119"/>
                      <a:pt x="1423577" y="1049498"/>
                      <a:pt x="1423169" y="1049709"/>
                    </a:cubicBezTo>
                    <a:cubicBezTo>
                      <a:pt x="1421880" y="1050383"/>
                      <a:pt x="1417524" y="1044268"/>
                      <a:pt x="1416511" y="1043407"/>
                    </a:cubicBezTo>
                    <a:cubicBezTo>
                      <a:pt x="1416235" y="1046291"/>
                      <a:pt x="1415962" y="1049176"/>
                      <a:pt x="1415686" y="1052061"/>
                    </a:cubicBezTo>
                    <a:cubicBezTo>
                      <a:pt x="1411799" y="1050117"/>
                      <a:pt x="1408151" y="1046637"/>
                      <a:pt x="1404996" y="1044894"/>
                    </a:cubicBezTo>
                    <a:cubicBezTo>
                      <a:pt x="1402153" y="1043324"/>
                      <a:pt x="1406226" y="1040055"/>
                      <a:pt x="1401424" y="1039830"/>
                    </a:cubicBezTo>
                    <a:cubicBezTo>
                      <a:pt x="1398891" y="1039709"/>
                      <a:pt x="1396252" y="1045191"/>
                      <a:pt x="1393595" y="1045658"/>
                    </a:cubicBezTo>
                    <a:cubicBezTo>
                      <a:pt x="1389532" y="1046371"/>
                      <a:pt x="1391484" y="1040542"/>
                      <a:pt x="1389784" y="1040740"/>
                    </a:cubicBezTo>
                    <a:cubicBezTo>
                      <a:pt x="1387193" y="1041037"/>
                      <a:pt x="1382975" y="1044825"/>
                      <a:pt x="1381016" y="1044752"/>
                    </a:cubicBezTo>
                    <a:cubicBezTo>
                      <a:pt x="1374593" y="1044513"/>
                      <a:pt x="1378940" y="1041525"/>
                      <a:pt x="1374040" y="1040155"/>
                    </a:cubicBezTo>
                    <a:cubicBezTo>
                      <a:pt x="1365282" y="1037703"/>
                      <a:pt x="1365846" y="1043431"/>
                      <a:pt x="1359551" y="1045496"/>
                    </a:cubicBezTo>
                    <a:cubicBezTo>
                      <a:pt x="1345147" y="1050224"/>
                      <a:pt x="1346595" y="1028467"/>
                      <a:pt x="1331943" y="1042978"/>
                    </a:cubicBezTo>
                    <a:cubicBezTo>
                      <a:pt x="1328436" y="1046451"/>
                      <a:pt x="1326180" y="1051812"/>
                      <a:pt x="1321378" y="1051511"/>
                    </a:cubicBezTo>
                    <a:cubicBezTo>
                      <a:pt x="1311431" y="1050889"/>
                      <a:pt x="1314924" y="1039100"/>
                      <a:pt x="1316945" y="1033327"/>
                    </a:cubicBezTo>
                    <a:cubicBezTo>
                      <a:pt x="1319035" y="1034358"/>
                      <a:pt x="1280610" y="1054095"/>
                      <a:pt x="1280914" y="1053324"/>
                    </a:cubicBezTo>
                    <a:cubicBezTo>
                      <a:pt x="1281156" y="1048588"/>
                      <a:pt x="1287198" y="1044939"/>
                      <a:pt x="1281798" y="1040736"/>
                    </a:cubicBezTo>
                    <a:cubicBezTo>
                      <a:pt x="1277383" y="1050210"/>
                      <a:pt x="1272736" y="1050377"/>
                      <a:pt x="1262551" y="1052141"/>
                    </a:cubicBezTo>
                    <a:cubicBezTo>
                      <a:pt x="1257600" y="1052999"/>
                      <a:pt x="1256626" y="1054144"/>
                      <a:pt x="1251330" y="1052085"/>
                    </a:cubicBezTo>
                    <a:cubicBezTo>
                      <a:pt x="1247954" y="1050778"/>
                      <a:pt x="1245688" y="1045396"/>
                      <a:pt x="1242333" y="1045098"/>
                    </a:cubicBezTo>
                    <a:cubicBezTo>
                      <a:pt x="1242786" y="1045140"/>
                      <a:pt x="1236626" y="1049827"/>
                      <a:pt x="1235686" y="1050249"/>
                    </a:cubicBezTo>
                    <a:cubicBezTo>
                      <a:pt x="1230127" y="1052753"/>
                      <a:pt x="1226610" y="1049913"/>
                      <a:pt x="1221210" y="1050944"/>
                    </a:cubicBezTo>
                    <a:cubicBezTo>
                      <a:pt x="1216605" y="1051822"/>
                      <a:pt x="1214791" y="1055738"/>
                      <a:pt x="1210210" y="1054666"/>
                    </a:cubicBezTo>
                    <a:cubicBezTo>
                      <a:pt x="1204095" y="1053237"/>
                      <a:pt x="1207688" y="1045935"/>
                      <a:pt x="1199275" y="1047972"/>
                    </a:cubicBezTo>
                    <a:cubicBezTo>
                      <a:pt x="1196397" y="1048668"/>
                      <a:pt x="1194670" y="1054209"/>
                      <a:pt x="1190137" y="1055354"/>
                    </a:cubicBezTo>
                    <a:cubicBezTo>
                      <a:pt x="1183075" y="1057142"/>
                      <a:pt x="1174417" y="1053808"/>
                      <a:pt x="1166955" y="1055548"/>
                    </a:cubicBezTo>
                    <a:cubicBezTo>
                      <a:pt x="1161030" y="1056931"/>
                      <a:pt x="1156631" y="1057516"/>
                      <a:pt x="1151449" y="1057803"/>
                    </a:cubicBezTo>
                    <a:cubicBezTo>
                      <a:pt x="1147265" y="1058038"/>
                      <a:pt x="1148986" y="1054783"/>
                      <a:pt x="1141281" y="1058626"/>
                    </a:cubicBezTo>
                    <a:lnTo>
                      <a:pt x="1138013" y="1050390"/>
                    </a:lnTo>
                    <a:cubicBezTo>
                      <a:pt x="1134157" y="1053860"/>
                      <a:pt x="1130298" y="1057326"/>
                      <a:pt x="1126443" y="1060795"/>
                    </a:cubicBezTo>
                    <a:cubicBezTo>
                      <a:pt x="1125710" y="1057686"/>
                      <a:pt x="1125247" y="1054538"/>
                      <a:pt x="1125050" y="1051349"/>
                    </a:cubicBezTo>
                    <a:cubicBezTo>
                      <a:pt x="1119298" y="1057111"/>
                      <a:pt x="1112053" y="1058094"/>
                      <a:pt x="1104321" y="1058613"/>
                    </a:cubicBezTo>
                    <a:cubicBezTo>
                      <a:pt x="1095946" y="1059173"/>
                      <a:pt x="1089707" y="1060999"/>
                      <a:pt x="1081560" y="1062532"/>
                    </a:cubicBezTo>
                    <a:cubicBezTo>
                      <a:pt x="1078983" y="1063012"/>
                      <a:pt x="1072349" y="1063784"/>
                      <a:pt x="1070232" y="1062884"/>
                    </a:cubicBezTo>
                    <a:cubicBezTo>
                      <a:pt x="1070542" y="1063016"/>
                      <a:pt x="1066269" y="1061238"/>
                      <a:pt x="1067558" y="1061577"/>
                    </a:cubicBezTo>
                    <a:cubicBezTo>
                      <a:pt x="1067001" y="1060446"/>
                      <a:pt x="1066487" y="1059297"/>
                      <a:pt x="1066010" y="1058128"/>
                    </a:cubicBezTo>
                    <a:cubicBezTo>
                      <a:pt x="1065291" y="1054877"/>
                      <a:pt x="1062952" y="1054735"/>
                      <a:pt x="1059003" y="1057699"/>
                    </a:cubicBezTo>
                    <a:cubicBezTo>
                      <a:pt x="1056958" y="1057385"/>
                      <a:pt x="1052995" y="1054704"/>
                      <a:pt x="1050957" y="1055365"/>
                    </a:cubicBezTo>
                    <a:cubicBezTo>
                      <a:pt x="1045702" y="1057066"/>
                      <a:pt x="1046417" y="1061145"/>
                      <a:pt x="1041179" y="1060546"/>
                    </a:cubicBezTo>
                    <a:cubicBezTo>
                      <a:pt x="1037783" y="1060155"/>
                      <a:pt x="1036049" y="1055136"/>
                      <a:pt x="1032511" y="1054794"/>
                    </a:cubicBezTo>
                    <a:cubicBezTo>
                      <a:pt x="1027097" y="1054275"/>
                      <a:pt x="1022406" y="1060335"/>
                      <a:pt x="1017527" y="1061656"/>
                    </a:cubicBezTo>
                    <a:cubicBezTo>
                      <a:pt x="1032359" y="1057630"/>
                      <a:pt x="998290" y="1060754"/>
                      <a:pt x="1008883" y="1061030"/>
                    </a:cubicBezTo>
                    <a:cubicBezTo>
                      <a:pt x="1001939" y="1060851"/>
                      <a:pt x="994728" y="1060505"/>
                      <a:pt x="988309" y="1063618"/>
                    </a:cubicBezTo>
                    <a:cubicBezTo>
                      <a:pt x="984765" y="1061193"/>
                      <a:pt x="989069" y="1056319"/>
                      <a:pt x="985487" y="1054313"/>
                    </a:cubicBezTo>
                    <a:cubicBezTo>
                      <a:pt x="982236" y="1052494"/>
                      <a:pt x="981987" y="1057298"/>
                      <a:pt x="981607" y="1057405"/>
                    </a:cubicBezTo>
                    <a:cubicBezTo>
                      <a:pt x="983656" y="1056824"/>
                      <a:pt x="982633" y="1060913"/>
                      <a:pt x="980581" y="1061639"/>
                    </a:cubicBezTo>
                    <a:cubicBezTo>
                      <a:pt x="974189" y="1063905"/>
                      <a:pt x="969076" y="1058146"/>
                      <a:pt x="968744" y="1052431"/>
                    </a:cubicBezTo>
                    <a:cubicBezTo>
                      <a:pt x="963313" y="1060605"/>
                      <a:pt x="961790" y="1057319"/>
                      <a:pt x="953802" y="1057824"/>
                    </a:cubicBezTo>
                    <a:cubicBezTo>
                      <a:pt x="945925" y="1058322"/>
                      <a:pt x="939133" y="1062452"/>
                      <a:pt x="931252" y="1062376"/>
                    </a:cubicBezTo>
                    <a:cubicBezTo>
                      <a:pt x="915667" y="1062227"/>
                      <a:pt x="905091" y="1056810"/>
                      <a:pt x="899888" y="1042895"/>
                    </a:cubicBezTo>
                    <a:cubicBezTo>
                      <a:pt x="916496" y="1044918"/>
                      <a:pt x="933211" y="1034240"/>
                      <a:pt x="949449" y="1036755"/>
                    </a:cubicBezTo>
                    <a:cubicBezTo>
                      <a:pt x="954787" y="1037581"/>
                      <a:pt x="958121" y="1041591"/>
                      <a:pt x="962795" y="1040878"/>
                    </a:cubicBezTo>
                    <a:cubicBezTo>
                      <a:pt x="968558" y="1040003"/>
                      <a:pt x="972579" y="1033718"/>
                      <a:pt x="979966" y="1033040"/>
                    </a:cubicBezTo>
                    <a:cubicBezTo>
                      <a:pt x="996259" y="1031549"/>
                      <a:pt x="1012321" y="1033002"/>
                      <a:pt x="1028725" y="1030504"/>
                    </a:cubicBezTo>
                    <a:cubicBezTo>
                      <a:pt x="1048321" y="1027519"/>
                      <a:pt x="1068770" y="1025752"/>
                      <a:pt x="1088553" y="1027204"/>
                    </a:cubicBezTo>
                    <a:cubicBezTo>
                      <a:pt x="1103841" y="1028329"/>
                      <a:pt x="1116220" y="1022483"/>
                      <a:pt x="1131722" y="1021359"/>
                    </a:cubicBezTo>
                    <a:cubicBezTo>
                      <a:pt x="1151767" y="1019899"/>
                      <a:pt x="1171978" y="1019639"/>
                      <a:pt x="1192058" y="1018588"/>
                    </a:cubicBezTo>
                    <a:cubicBezTo>
                      <a:pt x="1212687" y="1017505"/>
                      <a:pt x="1234888" y="1014212"/>
                      <a:pt x="1255462" y="1015267"/>
                    </a:cubicBezTo>
                    <a:cubicBezTo>
                      <a:pt x="1261884" y="1015596"/>
                      <a:pt x="1267412" y="1016225"/>
                      <a:pt x="1273787" y="1015841"/>
                    </a:cubicBezTo>
                    <a:cubicBezTo>
                      <a:pt x="1276481" y="1015679"/>
                      <a:pt x="1279035" y="1013849"/>
                      <a:pt x="1281864" y="1014122"/>
                    </a:cubicBezTo>
                    <a:cubicBezTo>
                      <a:pt x="1285547" y="1014479"/>
                      <a:pt x="1287129" y="1018249"/>
                      <a:pt x="1290950" y="1018118"/>
                    </a:cubicBezTo>
                    <a:cubicBezTo>
                      <a:pt x="1297446" y="1017896"/>
                      <a:pt x="1304386" y="1012545"/>
                      <a:pt x="1312105" y="1012400"/>
                    </a:cubicBezTo>
                    <a:cubicBezTo>
                      <a:pt x="1324798" y="1012161"/>
                      <a:pt x="1337436" y="1012189"/>
                      <a:pt x="1350160" y="1011466"/>
                    </a:cubicBezTo>
                    <a:cubicBezTo>
                      <a:pt x="1361364" y="1010829"/>
                      <a:pt x="1373367" y="1008214"/>
                      <a:pt x="1384519" y="1008356"/>
                    </a:cubicBezTo>
                    <a:cubicBezTo>
                      <a:pt x="1392386" y="1008453"/>
                      <a:pt x="1394328" y="1015157"/>
                      <a:pt x="1398912" y="1015848"/>
                    </a:cubicBezTo>
                    <a:cubicBezTo>
                      <a:pt x="1407155" y="1017090"/>
                      <a:pt x="1448856" y="993361"/>
                      <a:pt x="1452459" y="1014658"/>
                    </a:cubicBezTo>
                    <a:cubicBezTo>
                      <a:pt x="1474170" y="999802"/>
                      <a:pt x="1503284" y="1012382"/>
                      <a:pt x="1527448" y="1009591"/>
                    </a:cubicBezTo>
                    <a:cubicBezTo>
                      <a:pt x="1558493" y="1006004"/>
                      <a:pt x="1590106" y="1009200"/>
                      <a:pt x="1621358" y="1007924"/>
                    </a:cubicBezTo>
                    <a:cubicBezTo>
                      <a:pt x="1653161" y="1006623"/>
                      <a:pt x="1685878" y="1007827"/>
                      <a:pt x="1717556" y="1010826"/>
                    </a:cubicBezTo>
                    <a:cubicBezTo>
                      <a:pt x="1730678" y="1012068"/>
                      <a:pt x="1743354" y="1013233"/>
                      <a:pt x="1756514" y="1012479"/>
                    </a:cubicBezTo>
                    <a:cubicBezTo>
                      <a:pt x="1762377" y="1012144"/>
                      <a:pt x="1769159" y="1010646"/>
                      <a:pt x="1775025" y="1011999"/>
                    </a:cubicBezTo>
                    <a:cubicBezTo>
                      <a:pt x="1776445" y="1012327"/>
                      <a:pt x="1787324" y="1019920"/>
                      <a:pt x="1785973" y="1020138"/>
                    </a:cubicBezTo>
                    <a:cubicBezTo>
                      <a:pt x="1791916" y="1014804"/>
                      <a:pt x="1787894" y="1014022"/>
                      <a:pt x="1798349" y="1013749"/>
                    </a:cubicBezTo>
                    <a:cubicBezTo>
                      <a:pt x="1806406" y="1013538"/>
                      <a:pt x="1814027" y="1015278"/>
                      <a:pt x="1822039" y="1015752"/>
                    </a:cubicBezTo>
                    <a:cubicBezTo>
                      <a:pt x="1836422" y="1016602"/>
                      <a:pt x="1850911" y="1014610"/>
                      <a:pt x="1865263" y="1015049"/>
                    </a:cubicBezTo>
                    <a:cubicBezTo>
                      <a:pt x="1877245" y="1015416"/>
                      <a:pt x="1888960" y="1017184"/>
                      <a:pt x="1901004" y="1017270"/>
                    </a:cubicBezTo>
                    <a:cubicBezTo>
                      <a:pt x="1913987" y="1017363"/>
                      <a:pt x="1929320" y="1017730"/>
                      <a:pt x="1938714" y="1028197"/>
                    </a:cubicBezTo>
                    <a:cubicBezTo>
                      <a:pt x="1937722" y="1024911"/>
                      <a:pt x="1936734" y="1021625"/>
                      <a:pt x="1935739" y="1018339"/>
                    </a:cubicBezTo>
                    <a:cubicBezTo>
                      <a:pt x="1950233" y="1019473"/>
                      <a:pt x="1964553" y="1024645"/>
                      <a:pt x="1979205" y="1022227"/>
                    </a:cubicBezTo>
                    <a:cubicBezTo>
                      <a:pt x="1975498" y="1025776"/>
                      <a:pt x="1971736" y="1028678"/>
                      <a:pt x="1970319" y="1033884"/>
                    </a:cubicBezTo>
                    <a:cubicBezTo>
                      <a:pt x="1978221" y="1032881"/>
                      <a:pt x="1983569" y="1027367"/>
                      <a:pt x="1991888" y="1027322"/>
                    </a:cubicBezTo>
                    <a:cubicBezTo>
                      <a:pt x="1998874" y="1027281"/>
                      <a:pt x="2000328" y="1030785"/>
                      <a:pt x="2007704" y="1026257"/>
                    </a:cubicBezTo>
                    <a:cubicBezTo>
                      <a:pt x="2008613" y="1031805"/>
                      <a:pt x="2009518" y="1037353"/>
                      <a:pt x="2010427" y="1042898"/>
                    </a:cubicBezTo>
                    <a:cubicBezTo>
                      <a:pt x="2020643" y="1040494"/>
                      <a:pt x="2013941" y="1032877"/>
                      <a:pt x="2014687" y="1026011"/>
                    </a:cubicBezTo>
                    <a:cubicBezTo>
                      <a:pt x="2022989" y="1028505"/>
                      <a:pt x="2030020" y="1025641"/>
                      <a:pt x="2026748" y="1037585"/>
                    </a:cubicBezTo>
                    <a:cubicBezTo>
                      <a:pt x="2024222" y="1046793"/>
                      <a:pt x="2012728" y="1051331"/>
                      <a:pt x="2004080" y="1048526"/>
                    </a:cubicBezTo>
                    <a:lnTo>
                      <a:pt x="2004080" y="1048526"/>
                    </a:lnTo>
                    <a:close/>
                    <a:moveTo>
                      <a:pt x="1989725" y="1151097"/>
                    </a:moveTo>
                    <a:cubicBezTo>
                      <a:pt x="1986163" y="1161104"/>
                      <a:pt x="1955353" y="1155386"/>
                      <a:pt x="1948066" y="1154328"/>
                    </a:cubicBezTo>
                    <a:cubicBezTo>
                      <a:pt x="1938652" y="1152965"/>
                      <a:pt x="1927883" y="1150803"/>
                      <a:pt x="1919215" y="1149731"/>
                    </a:cubicBezTo>
                    <a:cubicBezTo>
                      <a:pt x="1918175" y="1148343"/>
                      <a:pt x="1916927" y="1147167"/>
                      <a:pt x="1915476" y="1146199"/>
                    </a:cubicBezTo>
                    <a:cubicBezTo>
                      <a:pt x="1914385" y="1147717"/>
                      <a:pt x="1913006" y="1148797"/>
                      <a:pt x="1911337" y="1149430"/>
                    </a:cubicBezTo>
                    <a:cubicBezTo>
                      <a:pt x="1907357" y="1150301"/>
                      <a:pt x="1907344" y="1154411"/>
                      <a:pt x="1902113" y="1153501"/>
                    </a:cubicBezTo>
                    <a:cubicBezTo>
                      <a:pt x="1901871" y="1159582"/>
                      <a:pt x="1906093" y="1156126"/>
                      <a:pt x="1909330" y="1158333"/>
                    </a:cubicBezTo>
                    <a:cubicBezTo>
                      <a:pt x="1901177" y="1163798"/>
                      <a:pt x="1904904" y="1157507"/>
                      <a:pt x="1900330" y="1157607"/>
                    </a:cubicBezTo>
                    <a:cubicBezTo>
                      <a:pt x="1899197" y="1155998"/>
                      <a:pt x="1897618" y="1155369"/>
                      <a:pt x="1895593" y="1155715"/>
                    </a:cubicBezTo>
                    <a:cubicBezTo>
                      <a:pt x="1893016" y="1156382"/>
                      <a:pt x="1890639" y="1157486"/>
                      <a:pt x="1888466" y="1159025"/>
                    </a:cubicBezTo>
                    <a:cubicBezTo>
                      <a:pt x="1886428" y="1161177"/>
                      <a:pt x="1884683" y="1161287"/>
                      <a:pt x="1883228" y="1159361"/>
                    </a:cubicBezTo>
                    <a:cubicBezTo>
                      <a:pt x="1881836" y="1157960"/>
                      <a:pt x="1880136" y="1157095"/>
                      <a:pt x="1878129" y="1156766"/>
                    </a:cubicBezTo>
                    <a:cubicBezTo>
                      <a:pt x="1870096" y="1158074"/>
                      <a:pt x="1867851" y="1161637"/>
                      <a:pt x="1858806" y="1161056"/>
                    </a:cubicBezTo>
                    <a:cubicBezTo>
                      <a:pt x="1845881" y="1160222"/>
                      <a:pt x="1831899" y="1163629"/>
                      <a:pt x="1819178" y="1161834"/>
                    </a:cubicBezTo>
                    <a:cubicBezTo>
                      <a:pt x="1811294" y="1160723"/>
                      <a:pt x="1798121" y="1148337"/>
                      <a:pt x="1794541" y="1160412"/>
                    </a:cubicBezTo>
                    <a:cubicBezTo>
                      <a:pt x="1789090" y="1151460"/>
                      <a:pt x="1780408" y="1145369"/>
                      <a:pt x="1775191" y="1136223"/>
                    </a:cubicBezTo>
                    <a:cubicBezTo>
                      <a:pt x="1799499" y="1134819"/>
                      <a:pt x="1823801" y="1133145"/>
                      <a:pt x="1848134" y="1132266"/>
                    </a:cubicBezTo>
                    <a:cubicBezTo>
                      <a:pt x="1869436" y="1131498"/>
                      <a:pt x="1892740" y="1133895"/>
                      <a:pt x="1912647" y="1132892"/>
                    </a:cubicBezTo>
                    <a:cubicBezTo>
                      <a:pt x="1931296" y="1131951"/>
                      <a:pt x="1951044" y="1129890"/>
                      <a:pt x="1970084" y="1128188"/>
                    </a:cubicBezTo>
                    <a:cubicBezTo>
                      <a:pt x="1990268" y="1126386"/>
                      <a:pt x="1996946" y="1130813"/>
                      <a:pt x="1989725" y="1151097"/>
                    </a:cubicBezTo>
                    <a:lnTo>
                      <a:pt x="1989725" y="1151097"/>
                    </a:lnTo>
                    <a:close/>
                    <a:moveTo>
                      <a:pt x="1355512" y="1152574"/>
                    </a:moveTo>
                    <a:cubicBezTo>
                      <a:pt x="1364339" y="1155016"/>
                      <a:pt x="1372745" y="1149478"/>
                      <a:pt x="1381306" y="1151228"/>
                    </a:cubicBezTo>
                    <a:cubicBezTo>
                      <a:pt x="1384136" y="1151806"/>
                      <a:pt x="1389995" y="1156960"/>
                      <a:pt x="1391284" y="1157060"/>
                    </a:cubicBezTo>
                    <a:cubicBezTo>
                      <a:pt x="1393640" y="1157251"/>
                      <a:pt x="1400571" y="1152190"/>
                      <a:pt x="1403542" y="1151512"/>
                    </a:cubicBezTo>
                    <a:cubicBezTo>
                      <a:pt x="1422347" y="1147233"/>
                      <a:pt x="1445125" y="1147690"/>
                      <a:pt x="1463923" y="1150319"/>
                    </a:cubicBezTo>
                    <a:cubicBezTo>
                      <a:pt x="1473887" y="1151709"/>
                      <a:pt x="1475414" y="1147150"/>
                      <a:pt x="1484110" y="1144936"/>
                    </a:cubicBezTo>
                    <a:cubicBezTo>
                      <a:pt x="1493148" y="1142633"/>
                      <a:pt x="1505993" y="1144407"/>
                      <a:pt x="1515511" y="1143771"/>
                    </a:cubicBezTo>
                    <a:cubicBezTo>
                      <a:pt x="1537899" y="1142273"/>
                      <a:pt x="1560279" y="1143338"/>
                      <a:pt x="1582515" y="1141702"/>
                    </a:cubicBezTo>
                    <a:cubicBezTo>
                      <a:pt x="1605345" y="1140021"/>
                      <a:pt x="1628061" y="1139111"/>
                      <a:pt x="1650901" y="1137935"/>
                    </a:cubicBezTo>
                    <a:cubicBezTo>
                      <a:pt x="1666459" y="1137136"/>
                      <a:pt x="1703847" y="1128260"/>
                      <a:pt x="1716741" y="1139810"/>
                    </a:cubicBezTo>
                    <a:cubicBezTo>
                      <a:pt x="1727375" y="1149333"/>
                      <a:pt x="1713676" y="1165867"/>
                      <a:pt x="1703039" y="1169641"/>
                    </a:cubicBezTo>
                    <a:cubicBezTo>
                      <a:pt x="1695086" y="1172457"/>
                      <a:pt x="1691275" y="1166521"/>
                      <a:pt x="1685371" y="1167088"/>
                    </a:cubicBezTo>
                    <a:cubicBezTo>
                      <a:pt x="1678647" y="1167731"/>
                      <a:pt x="1680990" y="1175677"/>
                      <a:pt x="1674989" y="1168309"/>
                    </a:cubicBezTo>
                    <a:cubicBezTo>
                      <a:pt x="1671271" y="1175635"/>
                      <a:pt x="1647895" y="1172512"/>
                      <a:pt x="1641196" y="1172996"/>
                    </a:cubicBezTo>
                    <a:cubicBezTo>
                      <a:pt x="1626600" y="1174051"/>
                      <a:pt x="1614248" y="1176981"/>
                      <a:pt x="1604312" y="1163363"/>
                    </a:cubicBezTo>
                    <a:cubicBezTo>
                      <a:pt x="1604986" y="1167289"/>
                      <a:pt x="1605659" y="1171218"/>
                      <a:pt x="1606333" y="1175144"/>
                    </a:cubicBezTo>
                    <a:cubicBezTo>
                      <a:pt x="1593156" y="1168102"/>
                      <a:pt x="1579015" y="1170357"/>
                      <a:pt x="1567576" y="1172813"/>
                    </a:cubicBezTo>
                    <a:cubicBezTo>
                      <a:pt x="1561914" y="1174027"/>
                      <a:pt x="1544529" y="1182425"/>
                      <a:pt x="1538393" y="1178804"/>
                    </a:cubicBezTo>
                    <a:cubicBezTo>
                      <a:pt x="1534171" y="1176313"/>
                      <a:pt x="1541613" y="1172052"/>
                      <a:pt x="1534489" y="1169925"/>
                    </a:cubicBezTo>
                    <a:cubicBezTo>
                      <a:pt x="1530754" y="1168811"/>
                      <a:pt x="1524311" y="1175009"/>
                      <a:pt x="1519750" y="1174698"/>
                    </a:cubicBezTo>
                    <a:cubicBezTo>
                      <a:pt x="1507126" y="1173830"/>
                      <a:pt x="1510709" y="1165341"/>
                      <a:pt x="1498309" y="1176144"/>
                    </a:cubicBezTo>
                    <a:cubicBezTo>
                      <a:pt x="1494108" y="1172512"/>
                      <a:pt x="1492712" y="1166337"/>
                      <a:pt x="1493265" y="1161042"/>
                    </a:cubicBezTo>
                    <a:cubicBezTo>
                      <a:pt x="1484258" y="1168724"/>
                      <a:pt x="1485011" y="1181530"/>
                      <a:pt x="1468908" y="1179184"/>
                    </a:cubicBezTo>
                    <a:cubicBezTo>
                      <a:pt x="1462907" y="1178313"/>
                      <a:pt x="1461805" y="1172190"/>
                      <a:pt x="1458675" y="1171062"/>
                    </a:cubicBezTo>
                    <a:cubicBezTo>
                      <a:pt x="1452010" y="1168655"/>
                      <a:pt x="1451254" y="1172982"/>
                      <a:pt x="1445481" y="1176407"/>
                    </a:cubicBezTo>
                    <a:cubicBezTo>
                      <a:pt x="1443301" y="1177697"/>
                      <a:pt x="1440644" y="1179776"/>
                      <a:pt x="1438077" y="1180035"/>
                    </a:cubicBezTo>
                    <a:cubicBezTo>
                      <a:pt x="1432805" y="1180561"/>
                      <a:pt x="1431969" y="1178140"/>
                      <a:pt x="1431246" y="1178219"/>
                    </a:cubicBezTo>
                    <a:cubicBezTo>
                      <a:pt x="1427740" y="1178607"/>
                      <a:pt x="1423321" y="1180388"/>
                      <a:pt x="1419158" y="1179115"/>
                    </a:cubicBezTo>
                    <a:cubicBezTo>
                      <a:pt x="1415423" y="1177970"/>
                      <a:pt x="1414331" y="1171381"/>
                      <a:pt x="1407750" y="1172920"/>
                    </a:cubicBezTo>
                    <a:cubicBezTo>
                      <a:pt x="1401452" y="1174397"/>
                      <a:pt x="1401400" y="1178676"/>
                      <a:pt x="1402543" y="1185079"/>
                    </a:cubicBezTo>
                    <a:cubicBezTo>
                      <a:pt x="1396331" y="1184435"/>
                      <a:pt x="1392576" y="1180976"/>
                      <a:pt x="1387929" y="1177230"/>
                    </a:cubicBezTo>
                    <a:cubicBezTo>
                      <a:pt x="1383237" y="1188171"/>
                      <a:pt x="1373363" y="1179108"/>
                      <a:pt x="1367901" y="1188340"/>
                    </a:cubicBezTo>
                    <a:cubicBezTo>
                      <a:pt x="1360784" y="1179845"/>
                      <a:pt x="1356220" y="1182183"/>
                      <a:pt x="1347393" y="1173885"/>
                    </a:cubicBezTo>
                    <a:cubicBezTo>
                      <a:pt x="1347828" y="1177348"/>
                      <a:pt x="1348260" y="1180810"/>
                      <a:pt x="1348692" y="1184273"/>
                    </a:cubicBezTo>
                    <a:cubicBezTo>
                      <a:pt x="1341803" y="1182944"/>
                      <a:pt x="1338738" y="1178088"/>
                      <a:pt x="1332862" y="1184515"/>
                    </a:cubicBezTo>
                    <a:cubicBezTo>
                      <a:pt x="1327158" y="1173889"/>
                      <a:pt x="1309862" y="1189029"/>
                      <a:pt x="1300980" y="1178766"/>
                    </a:cubicBezTo>
                    <a:cubicBezTo>
                      <a:pt x="1297021" y="1191765"/>
                      <a:pt x="1270822" y="1188655"/>
                      <a:pt x="1259756" y="1188880"/>
                    </a:cubicBezTo>
                    <a:cubicBezTo>
                      <a:pt x="1249951" y="1189081"/>
                      <a:pt x="1242693" y="1188278"/>
                      <a:pt x="1233112" y="1190554"/>
                    </a:cubicBezTo>
                    <a:cubicBezTo>
                      <a:pt x="1224644" y="1192567"/>
                      <a:pt x="1212911" y="1194653"/>
                      <a:pt x="1204948" y="1193733"/>
                    </a:cubicBezTo>
                    <a:cubicBezTo>
                      <a:pt x="1199745" y="1193131"/>
                      <a:pt x="1194058" y="1192177"/>
                      <a:pt x="1187577" y="1192882"/>
                    </a:cubicBezTo>
                    <a:cubicBezTo>
                      <a:pt x="1178231" y="1193896"/>
                      <a:pt x="1170161" y="1198731"/>
                      <a:pt x="1160480" y="1196445"/>
                    </a:cubicBezTo>
                    <a:cubicBezTo>
                      <a:pt x="1145904" y="1193000"/>
                      <a:pt x="1136970" y="1173854"/>
                      <a:pt x="1153204" y="1165445"/>
                    </a:cubicBezTo>
                    <a:cubicBezTo>
                      <a:pt x="1164315" y="1159689"/>
                      <a:pt x="1184329" y="1161820"/>
                      <a:pt x="1196556" y="1160758"/>
                    </a:cubicBezTo>
                    <a:cubicBezTo>
                      <a:pt x="1216819" y="1158997"/>
                      <a:pt x="1239528" y="1155307"/>
                      <a:pt x="1259818" y="1156984"/>
                    </a:cubicBezTo>
                    <a:cubicBezTo>
                      <a:pt x="1275645" y="1158295"/>
                      <a:pt x="1290069" y="1154518"/>
                      <a:pt x="1306218" y="1152923"/>
                    </a:cubicBezTo>
                    <a:cubicBezTo>
                      <a:pt x="1318375" y="1151723"/>
                      <a:pt x="1338300" y="1149561"/>
                      <a:pt x="1346229" y="1161609"/>
                    </a:cubicBezTo>
                    <a:cubicBezTo>
                      <a:pt x="1349272" y="1158091"/>
                      <a:pt x="1348958" y="1150761"/>
                      <a:pt x="1355512" y="1152574"/>
                    </a:cubicBezTo>
                    <a:lnTo>
                      <a:pt x="1355512" y="1152574"/>
                    </a:lnTo>
                    <a:close/>
                    <a:moveTo>
                      <a:pt x="1133691" y="1317501"/>
                    </a:moveTo>
                    <a:cubicBezTo>
                      <a:pt x="1131514" y="1306664"/>
                      <a:pt x="1224154" y="1300697"/>
                      <a:pt x="1233347" y="1299988"/>
                    </a:cubicBezTo>
                    <a:cubicBezTo>
                      <a:pt x="1252653" y="1298501"/>
                      <a:pt x="1272011" y="1297439"/>
                      <a:pt x="1291362" y="1296947"/>
                    </a:cubicBezTo>
                    <a:cubicBezTo>
                      <a:pt x="1307268" y="1296543"/>
                      <a:pt x="1322113" y="1299580"/>
                      <a:pt x="1338023" y="1297138"/>
                    </a:cubicBezTo>
                    <a:cubicBezTo>
                      <a:pt x="1352883" y="1294858"/>
                      <a:pt x="1370817" y="1290185"/>
                      <a:pt x="1383749" y="1300704"/>
                    </a:cubicBezTo>
                    <a:cubicBezTo>
                      <a:pt x="1385652" y="1286318"/>
                      <a:pt x="1441414" y="1293326"/>
                      <a:pt x="1452024" y="1293367"/>
                    </a:cubicBezTo>
                    <a:cubicBezTo>
                      <a:pt x="1498206" y="1293533"/>
                      <a:pt x="1542397" y="1293641"/>
                      <a:pt x="1587069" y="1290780"/>
                    </a:cubicBezTo>
                    <a:cubicBezTo>
                      <a:pt x="1612597" y="1289147"/>
                      <a:pt x="1639707" y="1286947"/>
                      <a:pt x="1665239" y="1288224"/>
                    </a:cubicBezTo>
                    <a:cubicBezTo>
                      <a:pt x="1676758" y="1288801"/>
                      <a:pt x="1686030" y="1291869"/>
                      <a:pt x="1697483" y="1289206"/>
                    </a:cubicBezTo>
                    <a:cubicBezTo>
                      <a:pt x="1704953" y="1287470"/>
                      <a:pt x="1713003" y="1283855"/>
                      <a:pt x="1720148" y="1288964"/>
                    </a:cubicBezTo>
                    <a:cubicBezTo>
                      <a:pt x="1728508" y="1294948"/>
                      <a:pt x="1732081" y="1315260"/>
                      <a:pt x="1726321" y="1323738"/>
                    </a:cubicBezTo>
                    <a:cubicBezTo>
                      <a:pt x="1722127" y="1329916"/>
                      <a:pt x="1718413" y="1329231"/>
                      <a:pt x="1711711" y="1328162"/>
                    </a:cubicBezTo>
                    <a:cubicBezTo>
                      <a:pt x="1701408" y="1326522"/>
                      <a:pt x="1693752" y="1324139"/>
                      <a:pt x="1683246" y="1328328"/>
                    </a:cubicBezTo>
                    <a:cubicBezTo>
                      <a:pt x="1684949" y="1327646"/>
                      <a:pt x="1676208" y="1329597"/>
                      <a:pt x="1676934" y="1329542"/>
                    </a:cubicBezTo>
                    <a:cubicBezTo>
                      <a:pt x="1665032" y="1330431"/>
                      <a:pt x="1648711" y="1338743"/>
                      <a:pt x="1638457" y="1329161"/>
                    </a:cubicBezTo>
                    <a:cubicBezTo>
                      <a:pt x="1642565" y="1329881"/>
                      <a:pt x="1648535" y="1322548"/>
                      <a:pt x="1643356" y="1321942"/>
                    </a:cubicBezTo>
                    <a:cubicBezTo>
                      <a:pt x="1639465" y="1321493"/>
                      <a:pt x="1636999" y="1325661"/>
                      <a:pt x="1633962" y="1327058"/>
                    </a:cubicBezTo>
                    <a:cubicBezTo>
                      <a:pt x="1623580" y="1331835"/>
                      <a:pt x="1618266" y="1330341"/>
                      <a:pt x="1612065" y="1320320"/>
                    </a:cubicBezTo>
                    <a:cubicBezTo>
                      <a:pt x="1599562" y="1331143"/>
                      <a:pt x="1598214" y="1328148"/>
                      <a:pt x="1592724" y="1314820"/>
                    </a:cubicBezTo>
                    <a:cubicBezTo>
                      <a:pt x="1588499" y="1318075"/>
                      <a:pt x="1587590" y="1325775"/>
                      <a:pt x="1584263" y="1328300"/>
                    </a:cubicBezTo>
                    <a:cubicBezTo>
                      <a:pt x="1583769" y="1328677"/>
                      <a:pt x="1585815" y="1333354"/>
                      <a:pt x="1583413" y="1333160"/>
                    </a:cubicBezTo>
                    <a:cubicBezTo>
                      <a:pt x="1581185" y="1332980"/>
                      <a:pt x="1580456" y="1329328"/>
                      <a:pt x="1578742" y="1329040"/>
                    </a:cubicBezTo>
                    <a:cubicBezTo>
                      <a:pt x="1577647" y="1328854"/>
                      <a:pt x="1577077" y="1325651"/>
                      <a:pt x="1576030" y="1325457"/>
                    </a:cubicBezTo>
                    <a:cubicBezTo>
                      <a:pt x="1574894" y="1325246"/>
                      <a:pt x="1573726" y="1327290"/>
                      <a:pt x="1572441" y="1327231"/>
                    </a:cubicBezTo>
                    <a:cubicBezTo>
                      <a:pt x="1569003" y="1327069"/>
                      <a:pt x="1559177" y="1334381"/>
                      <a:pt x="1562701" y="1324118"/>
                    </a:cubicBezTo>
                    <a:cubicBezTo>
                      <a:pt x="1557495" y="1330742"/>
                      <a:pt x="1555256" y="1326519"/>
                      <a:pt x="1553377" y="1320493"/>
                    </a:cubicBezTo>
                    <a:cubicBezTo>
                      <a:pt x="1547365" y="1325062"/>
                      <a:pt x="1541357" y="1329632"/>
                      <a:pt x="1535342" y="1334198"/>
                    </a:cubicBezTo>
                    <a:cubicBezTo>
                      <a:pt x="1532547" y="1326429"/>
                      <a:pt x="1527738" y="1328546"/>
                      <a:pt x="1521685" y="1331258"/>
                    </a:cubicBezTo>
                    <a:cubicBezTo>
                      <a:pt x="1523509" y="1325862"/>
                      <a:pt x="1522366" y="1320756"/>
                      <a:pt x="1517791" y="1324509"/>
                    </a:cubicBezTo>
                    <a:cubicBezTo>
                      <a:pt x="1515141" y="1326681"/>
                      <a:pt x="1513362" y="1333579"/>
                      <a:pt x="1510650" y="1336508"/>
                    </a:cubicBezTo>
                    <a:cubicBezTo>
                      <a:pt x="1499677" y="1325395"/>
                      <a:pt x="1495687" y="1328442"/>
                      <a:pt x="1480523" y="1329888"/>
                    </a:cubicBezTo>
                    <a:cubicBezTo>
                      <a:pt x="1474737" y="1330438"/>
                      <a:pt x="1467544" y="1331507"/>
                      <a:pt x="1462375" y="1328010"/>
                    </a:cubicBezTo>
                    <a:cubicBezTo>
                      <a:pt x="1457828" y="1324938"/>
                      <a:pt x="1455258" y="1313661"/>
                      <a:pt x="1447484" y="1322773"/>
                    </a:cubicBezTo>
                    <a:cubicBezTo>
                      <a:pt x="1449215" y="1320746"/>
                      <a:pt x="1446503" y="1336308"/>
                      <a:pt x="1446023" y="1338781"/>
                    </a:cubicBezTo>
                    <a:cubicBezTo>
                      <a:pt x="1442596" y="1336470"/>
                      <a:pt x="1439683" y="1333627"/>
                      <a:pt x="1437286" y="1330258"/>
                    </a:cubicBezTo>
                    <a:cubicBezTo>
                      <a:pt x="1432812" y="1339113"/>
                      <a:pt x="1421068" y="1331168"/>
                      <a:pt x="1411447" y="1332977"/>
                    </a:cubicBezTo>
                    <a:cubicBezTo>
                      <a:pt x="1396297" y="1335827"/>
                      <a:pt x="1380670" y="1340625"/>
                      <a:pt x="1367290" y="1329352"/>
                    </a:cubicBezTo>
                    <a:cubicBezTo>
                      <a:pt x="1366343" y="1332991"/>
                      <a:pt x="1355381" y="1337626"/>
                      <a:pt x="1355367" y="1337768"/>
                    </a:cubicBezTo>
                    <a:cubicBezTo>
                      <a:pt x="1356016" y="1331323"/>
                      <a:pt x="1360083" y="1333589"/>
                      <a:pt x="1351777" y="1332364"/>
                    </a:cubicBezTo>
                    <a:cubicBezTo>
                      <a:pt x="1350250" y="1332140"/>
                      <a:pt x="1348516" y="1334890"/>
                      <a:pt x="1347072" y="1335191"/>
                    </a:cubicBezTo>
                    <a:cubicBezTo>
                      <a:pt x="1342121" y="1336214"/>
                      <a:pt x="1336337" y="1335242"/>
                      <a:pt x="1331348" y="1335101"/>
                    </a:cubicBezTo>
                    <a:cubicBezTo>
                      <a:pt x="1310591" y="1334502"/>
                      <a:pt x="1291590" y="1339103"/>
                      <a:pt x="1271092" y="1340770"/>
                    </a:cubicBezTo>
                    <a:cubicBezTo>
                      <a:pt x="1264182" y="1341330"/>
                      <a:pt x="1255987" y="1342434"/>
                      <a:pt x="1249499" y="1339829"/>
                    </a:cubicBezTo>
                    <a:cubicBezTo>
                      <a:pt x="1242817" y="1337141"/>
                      <a:pt x="1243000" y="1334094"/>
                      <a:pt x="1236239" y="1335824"/>
                    </a:cubicBezTo>
                    <a:cubicBezTo>
                      <a:pt x="1238377" y="1335277"/>
                      <a:pt x="1232014" y="1341963"/>
                      <a:pt x="1232359" y="1341711"/>
                    </a:cubicBezTo>
                    <a:cubicBezTo>
                      <a:pt x="1231450" y="1342372"/>
                      <a:pt x="1227657" y="1339110"/>
                      <a:pt x="1226309" y="1339355"/>
                    </a:cubicBezTo>
                    <a:cubicBezTo>
                      <a:pt x="1225916" y="1340780"/>
                      <a:pt x="1225525" y="1342206"/>
                      <a:pt x="1225131" y="1343631"/>
                    </a:cubicBezTo>
                    <a:cubicBezTo>
                      <a:pt x="1223501" y="1343430"/>
                      <a:pt x="1221870" y="1343229"/>
                      <a:pt x="1220243" y="1343029"/>
                    </a:cubicBezTo>
                    <a:cubicBezTo>
                      <a:pt x="1215786" y="1343627"/>
                      <a:pt x="1211764" y="1339117"/>
                      <a:pt x="1207577" y="1338964"/>
                    </a:cubicBezTo>
                    <a:cubicBezTo>
                      <a:pt x="1208348" y="1338992"/>
                      <a:pt x="1196276" y="1343485"/>
                      <a:pt x="1196826" y="1343759"/>
                    </a:cubicBezTo>
                    <a:cubicBezTo>
                      <a:pt x="1188399" y="1339556"/>
                      <a:pt x="1190818" y="1340773"/>
                      <a:pt x="1180128" y="1343333"/>
                    </a:cubicBezTo>
                    <a:cubicBezTo>
                      <a:pt x="1170022" y="1345751"/>
                      <a:pt x="1159962" y="1345187"/>
                      <a:pt x="1149594" y="1346695"/>
                    </a:cubicBezTo>
                    <a:cubicBezTo>
                      <a:pt x="1119436" y="1351074"/>
                      <a:pt x="1137405" y="1335962"/>
                      <a:pt x="1133691" y="1317501"/>
                    </a:cubicBezTo>
                    <a:lnTo>
                      <a:pt x="1133691" y="1317501"/>
                    </a:lnTo>
                    <a:close/>
                    <a:moveTo>
                      <a:pt x="1107057" y="1468274"/>
                    </a:moveTo>
                    <a:cubicBezTo>
                      <a:pt x="1101388" y="1460231"/>
                      <a:pt x="1116475" y="1457450"/>
                      <a:pt x="1121295" y="1456741"/>
                    </a:cubicBezTo>
                    <a:cubicBezTo>
                      <a:pt x="1129220" y="1455572"/>
                      <a:pt x="1139734" y="1457897"/>
                      <a:pt x="1145016" y="1456637"/>
                    </a:cubicBezTo>
                    <a:cubicBezTo>
                      <a:pt x="1153059" y="1454725"/>
                      <a:pt x="1160822" y="1450159"/>
                      <a:pt x="1169877" y="1448920"/>
                    </a:cubicBezTo>
                    <a:cubicBezTo>
                      <a:pt x="1181303" y="1447357"/>
                      <a:pt x="1192821" y="1447104"/>
                      <a:pt x="1204295" y="1446125"/>
                    </a:cubicBezTo>
                    <a:cubicBezTo>
                      <a:pt x="1208116" y="1445797"/>
                      <a:pt x="1212849" y="1444482"/>
                      <a:pt x="1216567" y="1444704"/>
                    </a:cubicBezTo>
                    <a:cubicBezTo>
                      <a:pt x="1222105" y="1445036"/>
                      <a:pt x="1224406" y="1447966"/>
                      <a:pt x="1228876" y="1447986"/>
                    </a:cubicBezTo>
                    <a:cubicBezTo>
                      <a:pt x="1236491" y="1448024"/>
                      <a:pt x="1245888" y="1443216"/>
                      <a:pt x="1253693" y="1442334"/>
                    </a:cubicBezTo>
                    <a:cubicBezTo>
                      <a:pt x="1263688" y="1441200"/>
                      <a:pt x="1273783" y="1440671"/>
                      <a:pt x="1283826" y="1440172"/>
                    </a:cubicBezTo>
                    <a:cubicBezTo>
                      <a:pt x="1304988" y="1439121"/>
                      <a:pt x="1325931" y="1439557"/>
                      <a:pt x="1347082" y="1439532"/>
                    </a:cubicBezTo>
                    <a:cubicBezTo>
                      <a:pt x="1356728" y="1439519"/>
                      <a:pt x="1382419" y="1429508"/>
                      <a:pt x="1387228" y="1440733"/>
                    </a:cubicBezTo>
                    <a:cubicBezTo>
                      <a:pt x="1393916" y="1432227"/>
                      <a:pt x="1411070" y="1433386"/>
                      <a:pt x="1420633" y="1433140"/>
                    </a:cubicBezTo>
                    <a:cubicBezTo>
                      <a:pt x="1437476" y="1432708"/>
                      <a:pt x="1454145" y="1431082"/>
                      <a:pt x="1470974" y="1430300"/>
                    </a:cubicBezTo>
                    <a:cubicBezTo>
                      <a:pt x="1485385" y="1429629"/>
                      <a:pt x="1501488" y="1432715"/>
                      <a:pt x="1515639" y="1430553"/>
                    </a:cubicBezTo>
                    <a:cubicBezTo>
                      <a:pt x="1523437" y="1429363"/>
                      <a:pt x="1526021" y="1426866"/>
                      <a:pt x="1534865" y="1427993"/>
                    </a:cubicBezTo>
                    <a:cubicBezTo>
                      <a:pt x="1541437" y="1428827"/>
                      <a:pt x="1551452" y="1425354"/>
                      <a:pt x="1557094" y="1426890"/>
                    </a:cubicBezTo>
                    <a:cubicBezTo>
                      <a:pt x="1556800" y="1426810"/>
                      <a:pt x="1564132" y="1431352"/>
                      <a:pt x="1561845" y="1431497"/>
                    </a:cubicBezTo>
                    <a:cubicBezTo>
                      <a:pt x="1564363" y="1431335"/>
                      <a:pt x="1564215" y="1433095"/>
                      <a:pt x="1566992" y="1432310"/>
                    </a:cubicBezTo>
                    <a:cubicBezTo>
                      <a:pt x="1570641" y="1431283"/>
                      <a:pt x="1568965" y="1426696"/>
                      <a:pt x="1576524" y="1425067"/>
                    </a:cubicBezTo>
                    <a:cubicBezTo>
                      <a:pt x="1588316" y="1422524"/>
                      <a:pt x="1604039" y="1425468"/>
                      <a:pt x="1616290" y="1424814"/>
                    </a:cubicBezTo>
                    <a:cubicBezTo>
                      <a:pt x="1628175" y="1424181"/>
                      <a:pt x="1640039" y="1423908"/>
                      <a:pt x="1651938" y="1423963"/>
                    </a:cubicBezTo>
                    <a:cubicBezTo>
                      <a:pt x="1657414" y="1423988"/>
                      <a:pt x="1664185" y="1422680"/>
                      <a:pt x="1669513" y="1423749"/>
                    </a:cubicBezTo>
                    <a:cubicBezTo>
                      <a:pt x="1672125" y="1424271"/>
                      <a:pt x="1677673" y="1427678"/>
                      <a:pt x="1679884" y="1427336"/>
                    </a:cubicBezTo>
                    <a:cubicBezTo>
                      <a:pt x="1686155" y="1426357"/>
                      <a:pt x="1689347" y="1422002"/>
                      <a:pt x="1697822" y="1422272"/>
                    </a:cubicBezTo>
                    <a:cubicBezTo>
                      <a:pt x="1707430" y="1422576"/>
                      <a:pt x="1716078" y="1422445"/>
                      <a:pt x="1725630" y="1421712"/>
                    </a:cubicBezTo>
                    <a:cubicBezTo>
                      <a:pt x="1734879" y="1421006"/>
                      <a:pt x="1736365" y="1419685"/>
                      <a:pt x="1740949" y="1427381"/>
                    </a:cubicBezTo>
                    <a:cubicBezTo>
                      <a:pt x="1745493" y="1435015"/>
                      <a:pt x="1746747" y="1444956"/>
                      <a:pt x="1738382" y="1450145"/>
                    </a:cubicBezTo>
                    <a:cubicBezTo>
                      <a:pt x="1743817" y="1449789"/>
                      <a:pt x="1750499" y="1457063"/>
                      <a:pt x="1744097" y="1461089"/>
                    </a:cubicBezTo>
                    <a:cubicBezTo>
                      <a:pt x="1740141" y="1463580"/>
                      <a:pt x="1732209" y="1457962"/>
                      <a:pt x="1727472" y="1458367"/>
                    </a:cubicBezTo>
                    <a:cubicBezTo>
                      <a:pt x="1721636" y="1458869"/>
                      <a:pt x="1717055" y="1461954"/>
                      <a:pt x="1710705" y="1462144"/>
                    </a:cubicBezTo>
                    <a:cubicBezTo>
                      <a:pt x="1704027" y="1462348"/>
                      <a:pt x="1697249" y="1464029"/>
                      <a:pt x="1690663" y="1464157"/>
                    </a:cubicBezTo>
                    <a:cubicBezTo>
                      <a:pt x="1683805" y="1464292"/>
                      <a:pt x="1678620" y="1461228"/>
                      <a:pt x="1672114" y="1462532"/>
                    </a:cubicBezTo>
                    <a:cubicBezTo>
                      <a:pt x="1666389" y="1463684"/>
                      <a:pt x="1665785" y="1468374"/>
                      <a:pt x="1658892" y="1464254"/>
                    </a:cubicBezTo>
                    <a:cubicBezTo>
                      <a:pt x="1655469" y="1462203"/>
                      <a:pt x="1654888" y="1454614"/>
                      <a:pt x="1650217" y="1454545"/>
                    </a:cubicBezTo>
                    <a:cubicBezTo>
                      <a:pt x="1643953" y="1454448"/>
                      <a:pt x="1646451" y="1462539"/>
                      <a:pt x="1642851" y="1466285"/>
                    </a:cubicBezTo>
                    <a:cubicBezTo>
                      <a:pt x="1641884" y="1454718"/>
                      <a:pt x="1632953" y="1473860"/>
                      <a:pt x="1629401" y="1459816"/>
                    </a:cubicBezTo>
                    <a:cubicBezTo>
                      <a:pt x="1626130" y="1464479"/>
                      <a:pt x="1614010" y="1471003"/>
                      <a:pt x="1608140" y="1467257"/>
                    </a:cubicBezTo>
                    <a:cubicBezTo>
                      <a:pt x="1602788" y="1463843"/>
                      <a:pt x="1604564" y="1456115"/>
                      <a:pt x="1602336" y="1450550"/>
                    </a:cubicBezTo>
                    <a:cubicBezTo>
                      <a:pt x="1598625" y="1460553"/>
                      <a:pt x="1588668" y="1470934"/>
                      <a:pt x="1589570" y="1452718"/>
                    </a:cubicBezTo>
                    <a:cubicBezTo>
                      <a:pt x="1584733" y="1458671"/>
                      <a:pt x="1571663" y="1457731"/>
                      <a:pt x="1574939" y="1468149"/>
                    </a:cubicBezTo>
                    <a:cubicBezTo>
                      <a:pt x="1571000" y="1468073"/>
                      <a:pt x="1570067" y="1462449"/>
                      <a:pt x="1566751" y="1462023"/>
                    </a:cubicBezTo>
                    <a:cubicBezTo>
                      <a:pt x="1563890" y="1461657"/>
                      <a:pt x="1561617" y="1463856"/>
                      <a:pt x="1561178" y="1463822"/>
                    </a:cubicBezTo>
                    <a:cubicBezTo>
                      <a:pt x="1562746" y="1463953"/>
                      <a:pt x="1556490" y="1466036"/>
                      <a:pt x="1556393" y="1466056"/>
                    </a:cubicBezTo>
                    <a:cubicBezTo>
                      <a:pt x="1560628" y="1465195"/>
                      <a:pt x="1544173" y="1463728"/>
                      <a:pt x="1546975" y="1463753"/>
                    </a:cubicBezTo>
                    <a:cubicBezTo>
                      <a:pt x="1543157" y="1463722"/>
                      <a:pt x="1538483" y="1466849"/>
                      <a:pt x="1534019" y="1466838"/>
                    </a:cubicBezTo>
                    <a:cubicBezTo>
                      <a:pt x="1529953" y="1466828"/>
                      <a:pt x="1525907" y="1465226"/>
                      <a:pt x="1521892" y="1464770"/>
                    </a:cubicBezTo>
                    <a:cubicBezTo>
                      <a:pt x="1511483" y="1463580"/>
                      <a:pt x="1513649" y="1465866"/>
                      <a:pt x="1507116" y="1469135"/>
                    </a:cubicBezTo>
                    <a:cubicBezTo>
                      <a:pt x="1504694" y="1470346"/>
                      <a:pt x="1504086" y="1472397"/>
                      <a:pt x="1500648" y="1472141"/>
                    </a:cubicBezTo>
                    <a:cubicBezTo>
                      <a:pt x="1498112" y="1471951"/>
                      <a:pt x="1497162" y="1468640"/>
                      <a:pt x="1496875" y="1468613"/>
                    </a:cubicBezTo>
                    <a:cubicBezTo>
                      <a:pt x="1493310" y="1468253"/>
                      <a:pt x="1495943" y="1467056"/>
                      <a:pt x="1490405" y="1467610"/>
                    </a:cubicBezTo>
                    <a:cubicBezTo>
                      <a:pt x="1489769" y="1468703"/>
                      <a:pt x="1489137" y="1469792"/>
                      <a:pt x="1488501" y="1470885"/>
                    </a:cubicBezTo>
                    <a:cubicBezTo>
                      <a:pt x="1486500" y="1473445"/>
                      <a:pt x="1483906" y="1474085"/>
                      <a:pt x="1480720" y="1472809"/>
                    </a:cubicBezTo>
                    <a:cubicBezTo>
                      <a:pt x="1472525" y="1474566"/>
                      <a:pt x="1445342" y="1482186"/>
                      <a:pt x="1448006" y="1468077"/>
                    </a:cubicBezTo>
                    <a:cubicBezTo>
                      <a:pt x="1443840" y="1470110"/>
                      <a:pt x="1439676" y="1472148"/>
                      <a:pt x="1435510" y="1474185"/>
                    </a:cubicBezTo>
                    <a:cubicBezTo>
                      <a:pt x="1433724" y="1462808"/>
                      <a:pt x="1411094" y="1477893"/>
                      <a:pt x="1406040" y="1478654"/>
                    </a:cubicBezTo>
                    <a:cubicBezTo>
                      <a:pt x="1399555" y="1479626"/>
                      <a:pt x="1398957" y="1477139"/>
                      <a:pt x="1392825" y="1475814"/>
                    </a:cubicBezTo>
                    <a:cubicBezTo>
                      <a:pt x="1391719" y="1475576"/>
                      <a:pt x="1389505" y="1479222"/>
                      <a:pt x="1386913" y="1478699"/>
                    </a:cubicBezTo>
                    <a:cubicBezTo>
                      <a:pt x="1380187" y="1477347"/>
                      <a:pt x="1378988" y="1476676"/>
                      <a:pt x="1377834" y="1469370"/>
                    </a:cubicBezTo>
                    <a:cubicBezTo>
                      <a:pt x="1373039" y="1478336"/>
                      <a:pt x="1369052" y="1474327"/>
                      <a:pt x="1360352" y="1475801"/>
                    </a:cubicBezTo>
                    <a:cubicBezTo>
                      <a:pt x="1358428" y="1476129"/>
                      <a:pt x="1357198" y="1479917"/>
                      <a:pt x="1354434" y="1479263"/>
                    </a:cubicBezTo>
                    <a:cubicBezTo>
                      <a:pt x="1352444" y="1478793"/>
                      <a:pt x="1352389" y="1475154"/>
                      <a:pt x="1351017" y="1474683"/>
                    </a:cubicBezTo>
                    <a:cubicBezTo>
                      <a:pt x="1349780" y="1474258"/>
                      <a:pt x="1349967" y="1471387"/>
                      <a:pt x="1348146" y="1470979"/>
                    </a:cubicBezTo>
                    <a:cubicBezTo>
                      <a:pt x="1346059" y="1470508"/>
                      <a:pt x="1338942" y="1476344"/>
                      <a:pt x="1336900" y="1477243"/>
                    </a:cubicBezTo>
                    <a:cubicBezTo>
                      <a:pt x="1332295" y="1479273"/>
                      <a:pt x="1324732" y="1482632"/>
                      <a:pt x="1320238" y="1481626"/>
                    </a:cubicBezTo>
                    <a:cubicBezTo>
                      <a:pt x="1314679" y="1480384"/>
                      <a:pt x="1317152" y="1476264"/>
                      <a:pt x="1309299" y="1476728"/>
                    </a:cubicBezTo>
                    <a:cubicBezTo>
                      <a:pt x="1296910" y="1477454"/>
                      <a:pt x="1291742" y="1487997"/>
                      <a:pt x="1284034" y="1471383"/>
                    </a:cubicBezTo>
                    <a:cubicBezTo>
                      <a:pt x="1280555" y="1478039"/>
                      <a:pt x="1280997" y="1479844"/>
                      <a:pt x="1275410" y="1482041"/>
                    </a:cubicBezTo>
                    <a:cubicBezTo>
                      <a:pt x="1271282" y="1483663"/>
                      <a:pt x="1260824" y="1481968"/>
                      <a:pt x="1255389" y="1481767"/>
                    </a:cubicBezTo>
                    <a:cubicBezTo>
                      <a:pt x="1232172" y="1480910"/>
                      <a:pt x="1209346" y="1488820"/>
                      <a:pt x="1186323" y="1486748"/>
                    </a:cubicBezTo>
                    <a:cubicBezTo>
                      <a:pt x="1176203" y="1485839"/>
                      <a:pt x="1167670" y="1483815"/>
                      <a:pt x="1157457" y="1485469"/>
                    </a:cubicBezTo>
                    <a:cubicBezTo>
                      <a:pt x="1146726" y="1487212"/>
                      <a:pt x="1136230" y="1489772"/>
                      <a:pt x="1125344" y="1490802"/>
                    </a:cubicBezTo>
                    <a:cubicBezTo>
                      <a:pt x="1119809" y="1491325"/>
                      <a:pt x="1108242" y="1492916"/>
                      <a:pt x="1105527" y="1485839"/>
                    </a:cubicBezTo>
                    <a:cubicBezTo>
                      <a:pt x="1103136" y="1479609"/>
                      <a:pt x="1112053" y="1475361"/>
                      <a:pt x="1107057" y="1468274"/>
                    </a:cubicBezTo>
                    <a:lnTo>
                      <a:pt x="1107057" y="1468274"/>
                    </a:lnTo>
                    <a:close/>
                    <a:moveTo>
                      <a:pt x="1152589" y="1723703"/>
                    </a:moveTo>
                    <a:cubicBezTo>
                      <a:pt x="1122476" y="1743849"/>
                      <a:pt x="1097536" y="1771358"/>
                      <a:pt x="1069886" y="1794651"/>
                    </a:cubicBezTo>
                    <a:cubicBezTo>
                      <a:pt x="1042164" y="1818007"/>
                      <a:pt x="1020167" y="1843967"/>
                      <a:pt x="995236" y="1869830"/>
                    </a:cubicBezTo>
                    <a:cubicBezTo>
                      <a:pt x="972185" y="1893736"/>
                      <a:pt x="951010" y="1916354"/>
                      <a:pt x="923143" y="1934418"/>
                    </a:cubicBezTo>
                    <a:cubicBezTo>
                      <a:pt x="905510" y="1945853"/>
                      <a:pt x="889779" y="1959924"/>
                      <a:pt x="871665" y="1970706"/>
                    </a:cubicBezTo>
                    <a:cubicBezTo>
                      <a:pt x="858098" y="1978780"/>
                      <a:pt x="837545" y="1989399"/>
                      <a:pt x="844165" y="1964705"/>
                    </a:cubicBezTo>
                    <a:cubicBezTo>
                      <a:pt x="850950" y="1939395"/>
                      <a:pt x="863474" y="1913815"/>
                      <a:pt x="874350" y="1890180"/>
                    </a:cubicBezTo>
                    <a:cubicBezTo>
                      <a:pt x="889811" y="1856582"/>
                      <a:pt x="905392" y="1823296"/>
                      <a:pt x="922121" y="1790335"/>
                    </a:cubicBezTo>
                    <a:cubicBezTo>
                      <a:pt x="928409" y="1777951"/>
                      <a:pt x="931926" y="1765623"/>
                      <a:pt x="941896" y="1755758"/>
                    </a:cubicBezTo>
                    <a:cubicBezTo>
                      <a:pt x="952745" y="1745021"/>
                      <a:pt x="960342" y="1731005"/>
                      <a:pt x="972223" y="1720860"/>
                    </a:cubicBezTo>
                    <a:cubicBezTo>
                      <a:pt x="1022198" y="1678193"/>
                      <a:pt x="1097515" y="1711157"/>
                      <a:pt x="1152589" y="1723703"/>
                    </a:cubicBezTo>
                    <a:lnTo>
                      <a:pt x="1152589" y="1723703"/>
                    </a:lnTo>
                    <a:close/>
                    <a:moveTo>
                      <a:pt x="1247053" y="1738169"/>
                    </a:moveTo>
                    <a:cubicBezTo>
                      <a:pt x="1233392" y="1745329"/>
                      <a:pt x="1218104" y="1747104"/>
                      <a:pt x="1203628" y="1751839"/>
                    </a:cubicBezTo>
                    <a:cubicBezTo>
                      <a:pt x="1191291" y="1755872"/>
                      <a:pt x="1179821" y="1763046"/>
                      <a:pt x="1166554" y="1763579"/>
                    </a:cubicBezTo>
                    <a:cubicBezTo>
                      <a:pt x="1178632" y="1754509"/>
                      <a:pt x="1189007" y="1742188"/>
                      <a:pt x="1202623" y="1735305"/>
                    </a:cubicBezTo>
                    <a:cubicBezTo>
                      <a:pt x="1217938" y="1727560"/>
                      <a:pt x="1231841" y="1733198"/>
                      <a:pt x="1247053" y="1738169"/>
                    </a:cubicBezTo>
                    <a:lnTo>
                      <a:pt x="1247053" y="1738169"/>
                    </a:lnTo>
                    <a:close/>
                    <a:moveTo>
                      <a:pt x="1846607" y="1797841"/>
                    </a:moveTo>
                    <a:cubicBezTo>
                      <a:pt x="1796362" y="1780888"/>
                      <a:pt x="1749583" y="1755907"/>
                      <a:pt x="1700645" y="1735803"/>
                    </a:cubicBezTo>
                    <a:cubicBezTo>
                      <a:pt x="1692197" y="1732330"/>
                      <a:pt x="1626130" y="1710573"/>
                      <a:pt x="1627470" y="1700216"/>
                    </a:cubicBezTo>
                    <a:cubicBezTo>
                      <a:pt x="1673769" y="1691735"/>
                      <a:pt x="1721450" y="1677179"/>
                      <a:pt x="1767860" y="1693049"/>
                    </a:cubicBezTo>
                    <a:cubicBezTo>
                      <a:pt x="1810078" y="1707487"/>
                      <a:pt x="1844420" y="1742116"/>
                      <a:pt x="1877103" y="1771099"/>
                    </a:cubicBezTo>
                    <a:cubicBezTo>
                      <a:pt x="1885630" y="1778660"/>
                      <a:pt x="1938368" y="1813099"/>
                      <a:pt x="1933649" y="1824067"/>
                    </a:cubicBezTo>
                    <a:cubicBezTo>
                      <a:pt x="1930381" y="1831670"/>
                      <a:pt x="1904970" y="1829595"/>
                      <a:pt x="1898969" y="1828038"/>
                    </a:cubicBezTo>
                    <a:cubicBezTo>
                      <a:pt x="1891216" y="1826022"/>
                      <a:pt x="1886752" y="1821317"/>
                      <a:pt x="1880672" y="1816146"/>
                    </a:cubicBezTo>
                    <a:cubicBezTo>
                      <a:pt x="1870508" y="1807509"/>
                      <a:pt x="1859262" y="1802109"/>
                      <a:pt x="1846607" y="1797841"/>
                    </a:cubicBezTo>
                    <a:lnTo>
                      <a:pt x="1846607" y="1797841"/>
                    </a:lnTo>
                    <a:close/>
                    <a:moveTo>
                      <a:pt x="1753853" y="1514601"/>
                    </a:moveTo>
                    <a:cubicBezTo>
                      <a:pt x="1761485" y="1507579"/>
                      <a:pt x="1766053" y="1496925"/>
                      <a:pt x="1773342" y="1490443"/>
                    </a:cubicBezTo>
                    <a:cubicBezTo>
                      <a:pt x="1782708" y="1482113"/>
                      <a:pt x="1797824" y="1486171"/>
                      <a:pt x="1808060" y="1490498"/>
                    </a:cubicBezTo>
                    <a:cubicBezTo>
                      <a:pt x="1838785" y="1503480"/>
                      <a:pt x="1865045" y="1525306"/>
                      <a:pt x="1895580" y="1538852"/>
                    </a:cubicBezTo>
                    <a:cubicBezTo>
                      <a:pt x="1929417" y="1553864"/>
                      <a:pt x="1958711" y="1573927"/>
                      <a:pt x="1989231" y="1594601"/>
                    </a:cubicBezTo>
                    <a:cubicBezTo>
                      <a:pt x="2017130" y="1613498"/>
                      <a:pt x="2047294" y="1629143"/>
                      <a:pt x="2075769" y="1647179"/>
                    </a:cubicBezTo>
                    <a:cubicBezTo>
                      <a:pt x="2104787" y="1665560"/>
                      <a:pt x="2137270" y="1677508"/>
                      <a:pt x="2166685" y="1695235"/>
                    </a:cubicBezTo>
                    <a:cubicBezTo>
                      <a:pt x="2196621" y="1713281"/>
                      <a:pt x="2226440" y="1731400"/>
                      <a:pt x="2255209" y="1751282"/>
                    </a:cubicBezTo>
                    <a:cubicBezTo>
                      <a:pt x="2306507" y="1786741"/>
                      <a:pt x="2359920" y="1823150"/>
                      <a:pt x="2397872" y="1873563"/>
                    </a:cubicBezTo>
                    <a:cubicBezTo>
                      <a:pt x="2417378" y="1899474"/>
                      <a:pt x="2435637" y="1928866"/>
                      <a:pt x="2449951" y="1957963"/>
                    </a:cubicBezTo>
                    <a:cubicBezTo>
                      <a:pt x="2462962" y="1984415"/>
                      <a:pt x="2477075" y="2021132"/>
                      <a:pt x="2460215" y="2048649"/>
                    </a:cubicBezTo>
                    <a:cubicBezTo>
                      <a:pt x="2444022" y="2075073"/>
                      <a:pt x="2416421" y="2095889"/>
                      <a:pt x="2393059" y="2115606"/>
                    </a:cubicBezTo>
                    <a:cubicBezTo>
                      <a:pt x="2384211" y="2123070"/>
                      <a:pt x="2375795" y="2132140"/>
                      <a:pt x="2364328" y="2135378"/>
                    </a:cubicBezTo>
                    <a:cubicBezTo>
                      <a:pt x="2350381" y="2139310"/>
                      <a:pt x="2334105" y="2138224"/>
                      <a:pt x="2319760" y="2139386"/>
                    </a:cubicBezTo>
                    <a:cubicBezTo>
                      <a:pt x="2243062" y="2145606"/>
                      <a:pt x="2171608" y="2139736"/>
                      <a:pt x="2096022" y="2126017"/>
                    </a:cubicBezTo>
                    <a:cubicBezTo>
                      <a:pt x="2023141" y="2112793"/>
                      <a:pt x="1949956" y="2105388"/>
                      <a:pt x="1876516" y="2096193"/>
                    </a:cubicBezTo>
                    <a:cubicBezTo>
                      <a:pt x="1835085" y="2091008"/>
                      <a:pt x="1793661" y="2084969"/>
                      <a:pt x="1752793" y="2076332"/>
                    </a:cubicBezTo>
                    <a:cubicBezTo>
                      <a:pt x="1735321" y="2072641"/>
                      <a:pt x="1717546" y="2068383"/>
                      <a:pt x="1700451" y="2063353"/>
                    </a:cubicBezTo>
                    <a:cubicBezTo>
                      <a:pt x="1685523" y="2058960"/>
                      <a:pt x="1672967" y="2049289"/>
                      <a:pt x="1657617" y="2045456"/>
                    </a:cubicBezTo>
                    <a:cubicBezTo>
                      <a:pt x="1592472" y="2029188"/>
                      <a:pt x="1517933" y="2022969"/>
                      <a:pt x="1453437" y="1995605"/>
                    </a:cubicBezTo>
                    <a:cubicBezTo>
                      <a:pt x="1510512" y="1971886"/>
                      <a:pt x="1571166" y="1957558"/>
                      <a:pt x="1629661" y="1937849"/>
                    </a:cubicBezTo>
                    <a:cubicBezTo>
                      <a:pt x="1691227" y="1917105"/>
                      <a:pt x="1751355" y="1899699"/>
                      <a:pt x="1816249" y="1893805"/>
                    </a:cubicBezTo>
                    <a:cubicBezTo>
                      <a:pt x="1849640" y="1890771"/>
                      <a:pt x="1879525" y="1882245"/>
                      <a:pt x="1911645" y="1873320"/>
                    </a:cubicBezTo>
                    <a:cubicBezTo>
                      <a:pt x="1942255" y="1864815"/>
                      <a:pt x="1974213" y="1862207"/>
                      <a:pt x="2005656" y="1858395"/>
                    </a:cubicBezTo>
                    <a:cubicBezTo>
                      <a:pt x="2019638" y="1856700"/>
                      <a:pt x="2059542" y="1859239"/>
                      <a:pt x="2064175" y="1840961"/>
                    </a:cubicBezTo>
                    <a:cubicBezTo>
                      <a:pt x="2071074" y="1813749"/>
                      <a:pt x="2031868" y="1810608"/>
                      <a:pt x="2015153" y="1813047"/>
                    </a:cubicBezTo>
                    <a:cubicBezTo>
                      <a:pt x="1991442" y="1816502"/>
                      <a:pt x="1971891" y="1822421"/>
                      <a:pt x="1953746" y="1802970"/>
                    </a:cubicBezTo>
                    <a:cubicBezTo>
                      <a:pt x="1935218" y="1783105"/>
                      <a:pt x="1917214" y="1762769"/>
                      <a:pt x="1898351" y="1743157"/>
                    </a:cubicBezTo>
                    <a:cubicBezTo>
                      <a:pt x="1863373" y="1706792"/>
                      <a:pt x="1827321" y="1664733"/>
                      <a:pt x="1777879" y="1648417"/>
                    </a:cubicBezTo>
                    <a:cubicBezTo>
                      <a:pt x="1717560" y="1628514"/>
                      <a:pt x="1647612" y="1647407"/>
                      <a:pt x="1587428" y="1658725"/>
                    </a:cubicBezTo>
                    <a:cubicBezTo>
                      <a:pt x="1523858" y="1670679"/>
                      <a:pt x="1460392" y="1682125"/>
                      <a:pt x="1398014" y="1699504"/>
                    </a:cubicBezTo>
                    <a:cubicBezTo>
                      <a:pt x="1372182" y="1706699"/>
                      <a:pt x="1338870" y="1722551"/>
                      <a:pt x="1312060" y="1720005"/>
                    </a:cubicBezTo>
                    <a:cubicBezTo>
                      <a:pt x="1285637" y="1717491"/>
                      <a:pt x="1255711" y="1713167"/>
                      <a:pt x="1230179" y="1705547"/>
                    </a:cubicBezTo>
                    <a:cubicBezTo>
                      <a:pt x="1218626" y="1702101"/>
                      <a:pt x="1209128" y="1695713"/>
                      <a:pt x="1198791" y="1689756"/>
                    </a:cubicBezTo>
                    <a:cubicBezTo>
                      <a:pt x="1185348" y="1682008"/>
                      <a:pt x="1170620" y="1677044"/>
                      <a:pt x="1156355" y="1671022"/>
                    </a:cubicBezTo>
                    <a:cubicBezTo>
                      <a:pt x="1127507" y="1658846"/>
                      <a:pt x="1099384" y="1647632"/>
                      <a:pt x="1068262" y="1642845"/>
                    </a:cubicBezTo>
                    <a:cubicBezTo>
                      <a:pt x="1042054" y="1638815"/>
                      <a:pt x="1014221" y="1636425"/>
                      <a:pt x="988821" y="1645612"/>
                    </a:cubicBezTo>
                    <a:cubicBezTo>
                      <a:pt x="963904" y="1654626"/>
                      <a:pt x="941824" y="1672980"/>
                      <a:pt x="924439" y="1692586"/>
                    </a:cubicBezTo>
                    <a:cubicBezTo>
                      <a:pt x="905554" y="1713886"/>
                      <a:pt x="889945" y="1737757"/>
                      <a:pt x="874467" y="1761555"/>
                    </a:cubicBezTo>
                    <a:cubicBezTo>
                      <a:pt x="867036" y="1772977"/>
                      <a:pt x="857967" y="1782946"/>
                      <a:pt x="850269" y="1794112"/>
                    </a:cubicBezTo>
                    <a:cubicBezTo>
                      <a:pt x="843809" y="1803489"/>
                      <a:pt x="840036" y="1813908"/>
                      <a:pt x="833199" y="1823023"/>
                    </a:cubicBezTo>
                    <a:cubicBezTo>
                      <a:pt x="817897" y="1843414"/>
                      <a:pt x="807508" y="1869498"/>
                      <a:pt x="798235" y="1893220"/>
                    </a:cubicBezTo>
                    <a:cubicBezTo>
                      <a:pt x="787933" y="1919568"/>
                      <a:pt x="776487" y="1950903"/>
                      <a:pt x="778947" y="1979565"/>
                    </a:cubicBezTo>
                    <a:cubicBezTo>
                      <a:pt x="779876" y="1990399"/>
                      <a:pt x="780847" y="2004747"/>
                      <a:pt x="785038" y="2014792"/>
                    </a:cubicBezTo>
                    <a:cubicBezTo>
                      <a:pt x="790369" y="2027570"/>
                      <a:pt x="797969" y="2027244"/>
                      <a:pt x="808925" y="2032063"/>
                    </a:cubicBezTo>
                    <a:cubicBezTo>
                      <a:pt x="827747" y="2040340"/>
                      <a:pt x="833026" y="2063225"/>
                      <a:pt x="857348" y="2058763"/>
                    </a:cubicBezTo>
                    <a:cubicBezTo>
                      <a:pt x="880164" y="2054581"/>
                      <a:pt x="899951" y="2035781"/>
                      <a:pt x="916596" y="2020793"/>
                    </a:cubicBezTo>
                    <a:cubicBezTo>
                      <a:pt x="938293" y="2001267"/>
                      <a:pt x="959057" y="1980675"/>
                      <a:pt x="979817" y="1960160"/>
                    </a:cubicBezTo>
                    <a:cubicBezTo>
                      <a:pt x="1001120" y="1939104"/>
                      <a:pt x="1022115" y="1915753"/>
                      <a:pt x="1039062" y="1890982"/>
                    </a:cubicBezTo>
                    <a:cubicBezTo>
                      <a:pt x="1045733" y="1881231"/>
                      <a:pt x="1050933" y="1870218"/>
                      <a:pt x="1058817" y="1861338"/>
                    </a:cubicBezTo>
                    <a:cubicBezTo>
                      <a:pt x="1068857" y="1850027"/>
                      <a:pt x="1080130" y="1848668"/>
                      <a:pt x="1093766" y="1844164"/>
                    </a:cubicBezTo>
                    <a:cubicBezTo>
                      <a:pt x="1212991" y="1804773"/>
                      <a:pt x="1332793" y="1766775"/>
                      <a:pt x="1455738" y="1740767"/>
                    </a:cubicBezTo>
                    <a:cubicBezTo>
                      <a:pt x="1485194" y="1734533"/>
                      <a:pt x="1514889" y="1726495"/>
                      <a:pt x="1543824" y="1718200"/>
                    </a:cubicBezTo>
                    <a:cubicBezTo>
                      <a:pt x="1574514" y="1709403"/>
                      <a:pt x="1590406" y="1718701"/>
                      <a:pt x="1615734" y="1735443"/>
                    </a:cubicBezTo>
                    <a:cubicBezTo>
                      <a:pt x="1668649" y="1770431"/>
                      <a:pt x="1731193" y="1795074"/>
                      <a:pt x="1790116" y="1817900"/>
                    </a:cubicBezTo>
                    <a:cubicBezTo>
                      <a:pt x="1808668" y="1825088"/>
                      <a:pt x="1838204" y="1825544"/>
                      <a:pt x="1852708" y="1839719"/>
                    </a:cubicBezTo>
                    <a:cubicBezTo>
                      <a:pt x="1766740" y="1852822"/>
                      <a:pt x="1684814" y="1878039"/>
                      <a:pt x="1601897" y="1903148"/>
                    </a:cubicBezTo>
                    <a:cubicBezTo>
                      <a:pt x="1561015" y="1915524"/>
                      <a:pt x="1519664" y="1926258"/>
                      <a:pt x="1478627" y="1938095"/>
                    </a:cubicBezTo>
                    <a:cubicBezTo>
                      <a:pt x="1437576" y="1949938"/>
                      <a:pt x="1398086" y="1965283"/>
                      <a:pt x="1357599" y="1978635"/>
                    </a:cubicBezTo>
                    <a:cubicBezTo>
                      <a:pt x="1317304" y="1991921"/>
                      <a:pt x="1274719" y="1997341"/>
                      <a:pt x="1234035" y="2009596"/>
                    </a:cubicBezTo>
                    <a:cubicBezTo>
                      <a:pt x="1192503" y="2022108"/>
                      <a:pt x="1151145" y="2030714"/>
                      <a:pt x="1108515" y="2038317"/>
                    </a:cubicBezTo>
                    <a:cubicBezTo>
                      <a:pt x="1065471" y="2045999"/>
                      <a:pt x="1022723" y="2054861"/>
                      <a:pt x="979530" y="2061738"/>
                    </a:cubicBezTo>
                    <a:cubicBezTo>
                      <a:pt x="959755" y="2064886"/>
                      <a:pt x="939982" y="2068151"/>
                      <a:pt x="920424" y="2072482"/>
                    </a:cubicBezTo>
                    <a:cubicBezTo>
                      <a:pt x="901288" y="2076722"/>
                      <a:pt x="882801" y="2086871"/>
                      <a:pt x="863567" y="2089224"/>
                    </a:cubicBezTo>
                    <a:cubicBezTo>
                      <a:pt x="777679" y="2099732"/>
                      <a:pt x="693476" y="2123146"/>
                      <a:pt x="607923" y="2136381"/>
                    </a:cubicBezTo>
                    <a:cubicBezTo>
                      <a:pt x="544042" y="2146263"/>
                      <a:pt x="432909" y="2160047"/>
                      <a:pt x="391485" y="2095958"/>
                    </a:cubicBezTo>
                    <a:cubicBezTo>
                      <a:pt x="349829" y="2031506"/>
                      <a:pt x="400934" y="1956324"/>
                      <a:pt x="446531" y="1910239"/>
                    </a:cubicBezTo>
                    <a:cubicBezTo>
                      <a:pt x="474868" y="1881598"/>
                      <a:pt x="506712" y="1856392"/>
                      <a:pt x="540121" y="1833967"/>
                    </a:cubicBezTo>
                    <a:cubicBezTo>
                      <a:pt x="575875" y="1809968"/>
                      <a:pt x="610276" y="1784053"/>
                      <a:pt x="646037" y="1760089"/>
                    </a:cubicBezTo>
                    <a:cubicBezTo>
                      <a:pt x="726968" y="1705858"/>
                      <a:pt x="814725" y="1661627"/>
                      <a:pt x="901675" y="1618050"/>
                    </a:cubicBezTo>
                    <a:cubicBezTo>
                      <a:pt x="943410" y="1597133"/>
                      <a:pt x="983732" y="1574701"/>
                      <a:pt x="1024330" y="1551747"/>
                    </a:cubicBezTo>
                    <a:cubicBezTo>
                      <a:pt x="1044479" y="1540353"/>
                      <a:pt x="1055631" y="1558738"/>
                      <a:pt x="1071558" y="1571232"/>
                    </a:cubicBezTo>
                    <a:cubicBezTo>
                      <a:pt x="1084086" y="1581063"/>
                      <a:pt x="1107092" y="1605290"/>
                      <a:pt x="1124618" y="1594089"/>
                    </a:cubicBezTo>
                    <a:cubicBezTo>
                      <a:pt x="1125292" y="1598123"/>
                      <a:pt x="1125969" y="1602156"/>
                      <a:pt x="1126643" y="1606193"/>
                    </a:cubicBezTo>
                    <a:cubicBezTo>
                      <a:pt x="1131777" y="1603851"/>
                      <a:pt x="1136914" y="1601513"/>
                      <a:pt x="1142048" y="1599171"/>
                    </a:cubicBezTo>
                    <a:cubicBezTo>
                      <a:pt x="1145496" y="1608216"/>
                      <a:pt x="1145092" y="1613834"/>
                      <a:pt x="1154728" y="1618583"/>
                    </a:cubicBezTo>
                    <a:cubicBezTo>
                      <a:pt x="1160643" y="1621502"/>
                      <a:pt x="1173267" y="1625013"/>
                      <a:pt x="1178909" y="1619873"/>
                    </a:cubicBezTo>
                    <a:cubicBezTo>
                      <a:pt x="1180059" y="1623446"/>
                      <a:pt x="1181209" y="1627016"/>
                      <a:pt x="1182360" y="1630586"/>
                    </a:cubicBezTo>
                    <a:cubicBezTo>
                      <a:pt x="1187290" y="1630209"/>
                      <a:pt x="1188244" y="1616103"/>
                      <a:pt x="1189173" y="1612799"/>
                    </a:cubicBezTo>
                    <a:cubicBezTo>
                      <a:pt x="1197624" y="1625141"/>
                      <a:pt x="1209311" y="1635456"/>
                      <a:pt x="1224164" y="1638943"/>
                    </a:cubicBezTo>
                    <a:cubicBezTo>
                      <a:pt x="1224237" y="1638137"/>
                      <a:pt x="1221749" y="1627998"/>
                      <a:pt x="1221856" y="1627936"/>
                    </a:cubicBezTo>
                    <a:cubicBezTo>
                      <a:pt x="1226555" y="1625058"/>
                      <a:pt x="1232483" y="1637379"/>
                      <a:pt x="1234974" y="1640019"/>
                    </a:cubicBezTo>
                    <a:cubicBezTo>
                      <a:pt x="1243235" y="1648760"/>
                      <a:pt x="1248162" y="1647404"/>
                      <a:pt x="1257286" y="1640347"/>
                    </a:cubicBezTo>
                    <a:cubicBezTo>
                      <a:pt x="1257949" y="1641067"/>
                      <a:pt x="1261038" y="1649126"/>
                      <a:pt x="1261487" y="1648981"/>
                    </a:cubicBezTo>
                    <a:cubicBezTo>
                      <a:pt x="1263463" y="1648355"/>
                      <a:pt x="1267212" y="1641212"/>
                      <a:pt x="1267623" y="1640562"/>
                    </a:cubicBezTo>
                    <a:cubicBezTo>
                      <a:pt x="1267053" y="1649956"/>
                      <a:pt x="1285188" y="1651848"/>
                      <a:pt x="1291593" y="1649832"/>
                    </a:cubicBezTo>
                    <a:cubicBezTo>
                      <a:pt x="1290156" y="1647078"/>
                      <a:pt x="1288719" y="1644329"/>
                      <a:pt x="1287285" y="1641575"/>
                    </a:cubicBezTo>
                    <a:cubicBezTo>
                      <a:pt x="1309593" y="1638597"/>
                      <a:pt x="1318351" y="1662298"/>
                      <a:pt x="1339765" y="1661095"/>
                    </a:cubicBezTo>
                    <a:cubicBezTo>
                      <a:pt x="1355595" y="1660202"/>
                      <a:pt x="1342898" y="1656743"/>
                      <a:pt x="1351857" y="1649963"/>
                    </a:cubicBezTo>
                    <a:cubicBezTo>
                      <a:pt x="1359682" y="1644038"/>
                      <a:pt x="1361078" y="1656996"/>
                      <a:pt x="1361845" y="1656584"/>
                    </a:cubicBezTo>
                    <a:cubicBezTo>
                      <a:pt x="1363337" y="1655020"/>
                      <a:pt x="1364495" y="1653225"/>
                      <a:pt x="1365317" y="1651195"/>
                    </a:cubicBezTo>
                    <a:cubicBezTo>
                      <a:pt x="1368212" y="1662291"/>
                      <a:pt x="1391273" y="1672246"/>
                      <a:pt x="1388890" y="1654000"/>
                    </a:cubicBezTo>
                    <a:cubicBezTo>
                      <a:pt x="1397962" y="1657628"/>
                      <a:pt x="1404402" y="1663651"/>
                      <a:pt x="1414442" y="1664924"/>
                    </a:cubicBezTo>
                    <a:cubicBezTo>
                      <a:pt x="1426645" y="1666470"/>
                      <a:pt x="1439680" y="1663879"/>
                      <a:pt x="1451851" y="1662869"/>
                    </a:cubicBezTo>
                    <a:cubicBezTo>
                      <a:pt x="1478084" y="1660686"/>
                      <a:pt x="1502811" y="1655335"/>
                      <a:pt x="1526456" y="1643319"/>
                    </a:cubicBezTo>
                    <a:cubicBezTo>
                      <a:pt x="1540476" y="1636193"/>
                      <a:pt x="1555398" y="1629728"/>
                      <a:pt x="1568575" y="1621132"/>
                    </a:cubicBezTo>
                    <a:cubicBezTo>
                      <a:pt x="1579603" y="1613937"/>
                      <a:pt x="1600526" y="1592097"/>
                      <a:pt x="1615209" y="1601502"/>
                    </a:cubicBezTo>
                    <a:cubicBezTo>
                      <a:pt x="1611450" y="1590409"/>
                      <a:pt x="1629153" y="1600689"/>
                      <a:pt x="1629716" y="1586400"/>
                    </a:cubicBezTo>
                    <a:cubicBezTo>
                      <a:pt x="1632559" y="1588545"/>
                      <a:pt x="1635403" y="1590686"/>
                      <a:pt x="1638246" y="1592830"/>
                    </a:cubicBezTo>
                    <a:cubicBezTo>
                      <a:pt x="1639953" y="1589091"/>
                      <a:pt x="1639476" y="1583200"/>
                      <a:pt x="1641760" y="1579942"/>
                    </a:cubicBezTo>
                    <a:cubicBezTo>
                      <a:pt x="1644897" y="1575466"/>
                      <a:pt x="1646427" y="1578102"/>
                      <a:pt x="1649101" y="1575584"/>
                    </a:cubicBezTo>
                    <a:cubicBezTo>
                      <a:pt x="1652093" y="1572768"/>
                      <a:pt x="1654705" y="1565224"/>
                      <a:pt x="1658291" y="1563076"/>
                    </a:cubicBezTo>
                    <a:cubicBezTo>
                      <a:pt x="1661988" y="1560865"/>
                      <a:pt x="1666338" y="1563501"/>
                      <a:pt x="1670314" y="1561571"/>
                    </a:cubicBezTo>
                    <a:cubicBezTo>
                      <a:pt x="1676371" y="1558627"/>
                      <a:pt x="1702420" y="1529903"/>
                      <a:pt x="1698012" y="1554515"/>
                    </a:cubicBezTo>
                    <a:cubicBezTo>
                      <a:pt x="1709213" y="1550710"/>
                      <a:pt x="1700575" y="1547230"/>
                      <a:pt x="1701975" y="1539765"/>
                    </a:cubicBezTo>
                    <a:cubicBezTo>
                      <a:pt x="1704784" y="1524808"/>
                      <a:pt x="1711624" y="1535573"/>
                      <a:pt x="1718437" y="1536877"/>
                    </a:cubicBezTo>
                    <a:cubicBezTo>
                      <a:pt x="1729593" y="1539015"/>
                      <a:pt x="1729369" y="1529793"/>
                      <a:pt x="1735591" y="1523089"/>
                    </a:cubicBezTo>
                    <a:cubicBezTo>
                      <a:pt x="1741271" y="1516967"/>
                      <a:pt x="1751950" y="1514227"/>
                      <a:pt x="1748270" y="1503594"/>
                    </a:cubicBezTo>
                    <a:cubicBezTo>
                      <a:pt x="1752471" y="1505860"/>
                      <a:pt x="1753366" y="1510294"/>
                      <a:pt x="1753853" y="1514601"/>
                    </a:cubicBezTo>
                    <a:lnTo>
                      <a:pt x="1753853" y="1514601"/>
                    </a:lnTo>
                    <a:close/>
                    <a:moveTo>
                      <a:pt x="1081356" y="1195131"/>
                    </a:moveTo>
                    <a:cubicBezTo>
                      <a:pt x="1072567" y="1204920"/>
                      <a:pt x="1065986" y="1200734"/>
                      <a:pt x="1056215" y="1199299"/>
                    </a:cubicBezTo>
                    <a:cubicBezTo>
                      <a:pt x="1055168" y="1195795"/>
                      <a:pt x="1053382" y="1195310"/>
                      <a:pt x="1050857" y="1197842"/>
                    </a:cubicBezTo>
                    <a:cubicBezTo>
                      <a:pt x="1047961" y="1199506"/>
                      <a:pt x="1044849" y="1200603"/>
                      <a:pt x="1041515" y="1201125"/>
                    </a:cubicBezTo>
                    <a:cubicBezTo>
                      <a:pt x="1033503" y="1203100"/>
                      <a:pt x="1025180" y="1202260"/>
                      <a:pt x="1017341" y="1205252"/>
                    </a:cubicBezTo>
                    <a:cubicBezTo>
                      <a:pt x="1017565" y="1202626"/>
                      <a:pt x="1020322" y="1197960"/>
                      <a:pt x="1018557" y="1195293"/>
                    </a:cubicBezTo>
                    <a:cubicBezTo>
                      <a:pt x="1010313" y="1200994"/>
                      <a:pt x="1005204" y="1204622"/>
                      <a:pt x="995081" y="1204729"/>
                    </a:cubicBezTo>
                    <a:cubicBezTo>
                      <a:pt x="986879" y="1204816"/>
                      <a:pt x="972482" y="1198552"/>
                      <a:pt x="965673" y="1206040"/>
                    </a:cubicBezTo>
                    <a:cubicBezTo>
                      <a:pt x="965462" y="1203124"/>
                      <a:pt x="965251" y="1200212"/>
                      <a:pt x="965044" y="1197296"/>
                    </a:cubicBezTo>
                    <a:cubicBezTo>
                      <a:pt x="961710" y="1198956"/>
                      <a:pt x="958808" y="1201180"/>
                      <a:pt x="956338" y="1203968"/>
                    </a:cubicBezTo>
                    <a:cubicBezTo>
                      <a:pt x="955871" y="1199648"/>
                      <a:pt x="955612" y="1196383"/>
                      <a:pt x="952755" y="1192889"/>
                    </a:cubicBezTo>
                    <a:cubicBezTo>
                      <a:pt x="947338" y="1204034"/>
                      <a:pt x="941402" y="1204297"/>
                      <a:pt x="930875" y="1200039"/>
                    </a:cubicBezTo>
                    <a:cubicBezTo>
                      <a:pt x="932351" y="1200634"/>
                      <a:pt x="920338" y="1193595"/>
                      <a:pt x="920797" y="1195546"/>
                    </a:cubicBezTo>
                    <a:cubicBezTo>
                      <a:pt x="917000" y="1179544"/>
                      <a:pt x="976950" y="1180865"/>
                      <a:pt x="983244" y="1180232"/>
                    </a:cubicBezTo>
                    <a:cubicBezTo>
                      <a:pt x="998961" y="1178645"/>
                      <a:pt x="1014677" y="1177725"/>
                      <a:pt x="1030417" y="1176275"/>
                    </a:cubicBezTo>
                    <a:cubicBezTo>
                      <a:pt x="1045346" y="1174902"/>
                      <a:pt x="1056488" y="1172574"/>
                      <a:pt x="1066822" y="1185030"/>
                    </a:cubicBezTo>
                    <a:cubicBezTo>
                      <a:pt x="1062216" y="1167040"/>
                      <a:pt x="1105776" y="1167932"/>
                      <a:pt x="1081356" y="1195131"/>
                    </a:cubicBezTo>
                    <a:lnTo>
                      <a:pt x="1081356" y="1195131"/>
                    </a:lnTo>
                    <a:close/>
                    <a:moveTo>
                      <a:pt x="394007" y="916128"/>
                    </a:moveTo>
                    <a:cubicBezTo>
                      <a:pt x="395658" y="943326"/>
                      <a:pt x="401711" y="972237"/>
                      <a:pt x="391136" y="998415"/>
                    </a:cubicBezTo>
                    <a:cubicBezTo>
                      <a:pt x="382633" y="1019456"/>
                      <a:pt x="365673" y="1043220"/>
                      <a:pt x="347404" y="1056952"/>
                    </a:cubicBezTo>
                    <a:cubicBezTo>
                      <a:pt x="309994" y="1085067"/>
                      <a:pt x="278285" y="1050664"/>
                      <a:pt x="273079" y="1012853"/>
                    </a:cubicBezTo>
                    <a:cubicBezTo>
                      <a:pt x="267651" y="973416"/>
                      <a:pt x="278410" y="925228"/>
                      <a:pt x="312368" y="900911"/>
                    </a:cubicBezTo>
                    <a:cubicBezTo>
                      <a:pt x="332658" y="886383"/>
                      <a:pt x="352306" y="887390"/>
                      <a:pt x="375668" y="892167"/>
                    </a:cubicBezTo>
                    <a:cubicBezTo>
                      <a:pt x="381155" y="893291"/>
                      <a:pt x="390061" y="892859"/>
                      <a:pt x="393198" y="898310"/>
                    </a:cubicBezTo>
                    <a:cubicBezTo>
                      <a:pt x="393934" y="899587"/>
                      <a:pt x="393274" y="916104"/>
                      <a:pt x="394007" y="916128"/>
                    </a:cubicBezTo>
                    <a:lnTo>
                      <a:pt x="394007" y="916128"/>
                    </a:lnTo>
                    <a:close/>
                    <a:moveTo>
                      <a:pt x="890861" y="1278507"/>
                    </a:moveTo>
                    <a:cubicBezTo>
                      <a:pt x="884400" y="1281769"/>
                      <a:pt x="877639" y="1283679"/>
                      <a:pt x="871942" y="1288116"/>
                    </a:cubicBezTo>
                    <a:cubicBezTo>
                      <a:pt x="869962" y="1289659"/>
                      <a:pt x="869288" y="1293170"/>
                      <a:pt x="867188" y="1294467"/>
                    </a:cubicBezTo>
                    <a:cubicBezTo>
                      <a:pt x="863367" y="1296830"/>
                      <a:pt x="857905" y="1295263"/>
                      <a:pt x="853921" y="1297214"/>
                    </a:cubicBezTo>
                    <a:cubicBezTo>
                      <a:pt x="847329" y="1300434"/>
                      <a:pt x="842603" y="1305045"/>
                      <a:pt x="834767" y="1308013"/>
                    </a:cubicBezTo>
                    <a:cubicBezTo>
                      <a:pt x="823131" y="1312423"/>
                      <a:pt x="812929" y="1318470"/>
                      <a:pt x="801932" y="1324205"/>
                    </a:cubicBezTo>
                    <a:cubicBezTo>
                      <a:pt x="783607" y="1333759"/>
                      <a:pt x="763942" y="1341960"/>
                      <a:pt x="744785" y="1349739"/>
                    </a:cubicBezTo>
                    <a:cubicBezTo>
                      <a:pt x="735115" y="1353665"/>
                      <a:pt x="708370" y="1361317"/>
                      <a:pt x="709296" y="1375475"/>
                    </a:cubicBezTo>
                    <a:cubicBezTo>
                      <a:pt x="707133" y="1376059"/>
                      <a:pt x="704922" y="1371327"/>
                      <a:pt x="700407" y="1371704"/>
                    </a:cubicBezTo>
                    <a:cubicBezTo>
                      <a:pt x="694205" y="1372220"/>
                      <a:pt x="686014" y="1379390"/>
                      <a:pt x="679577" y="1381154"/>
                    </a:cubicBezTo>
                    <a:cubicBezTo>
                      <a:pt x="667537" y="1384451"/>
                      <a:pt x="658216" y="1384741"/>
                      <a:pt x="658216" y="1400093"/>
                    </a:cubicBezTo>
                    <a:cubicBezTo>
                      <a:pt x="654384" y="1397488"/>
                      <a:pt x="653410" y="1391116"/>
                      <a:pt x="648311" y="1390272"/>
                    </a:cubicBezTo>
                    <a:cubicBezTo>
                      <a:pt x="642572" y="1389321"/>
                      <a:pt x="640157" y="1395513"/>
                      <a:pt x="635565" y="1397439"/>
                    </a:cubicBezTo>
                    <a:cubicBezTo>
                      <a:pt x="630159" y="1399709"/>
                      <a:pt x="623435" y="1397533"/>
                      <a:pt x="618080" y="1399947"/>
                    </a:cubicBezTo>
                    <a:cubicBezTo>
                      <a:pt x="615738" y="1402424"/>
                      <a:pt x="613136" y="1404586"/>
                      <a:pt x="610272" y="1406430"/>
                    </a:cubicBezTo>
                    <a:cubicBezTo>
                      <a:pt x="607360" y="1406765"/>
                      <a:pt x="604461" y="1406679"/>
                      <a:pt x="601576" y="1406160"/>
                    </a:cubicBezTo>
                    <a:cubicBezTo>
                      <a:pt x="590210" y="1408571"/>
                      <a:pt x="579748" y="1412846"/>
                      <a:pt x="568354" y="1415067"/>
                    </a:cubicBezTo>
                    <a:cubicBezTo>
                      <a:pt x="557250" y="1417236"/>
                      <a:pt x="549646" y="1418024"/>
                      <a:pt x="554313" y="1431155"/>
                    </a:cubicBezTo>
                    <a:cubicBezTo>
                      <a:pt x="542436" y="1433479"/>
                      <a:pt x="539533" y="1420874"/>
                      <a:pt x="526132" y="1425485"/>
                    </a:cubicBezTo>
                    <a:cubicBezTo>
                      <a:pt x="509704" y="1431131"/>
                      <a:pt x="494350" y="1435205"/>
                      <a:pt x="477200" y="1438650"/>
                    </a:cubicBezTo>
                    <a:cubicBezTo>
                      <a:pt x="468456" y="1440408"/>
                      <a:pt x="459318" y="1444330"/>
                      <a:pt x="450508" y="1445250"/>
                    </a:cubicBezTo>
                    <a:cubicBezTo>
                      <a:pt x="444224" y="1445908"/>
                      <a:pt x="438357" y="1443659"/>
                      <a:pt x="432169" y="1444358"/>
                    </a:cubicBezTo>
                    <a:cubicBezTo>
                      <a:pt x="424710" y="1445195"/>
                      <a:pt x="418716" y="1448651"/>
                      <a:pt x="410998" y="1448779"/>
                    </a:cubicBezTo>
                    <a:cubicBezTo>
                      <a:pt x="403677" y="1448907"/>
                      <a:pt x="395990" y="1447592"/>
                      <a:pt x="388800" y="1446302"/>
                    </a:cubicBezTo>
                    <a:cubicBezTo>
                      <a:pt x="389816" y="1449197"/>
                      <a:pt x="391087" y="1451975"/>
                      <a:pt x="392614" y="1454635"/>
                    </a:cubicBezTo>
                    <a:cubicBezTo>
                      <a:pt x="387643" y="1453594"/>
                      <a:pt x="385349" y="1447616"/>
                      <a:pt x="381134" y="1446731"/>
                    </a:cubicBezTo>
                    <a:cubicBezTo>
                      <a:pt x="376712" y="1445804"/>
                      <a:pt x="372749" y="1450366"/>
                      <a:pt x="369066" y="1449356"/>
                    </a:cubicBezTo>
                    <a:cubicBezTo>
                      <a:pt x="367497" y="1448924"/>
                      <a:pt x="368541" y="1444088"/>
                      <a:pt x="365735" y="1443165"/>
                    </a:cubicBezTo>
                    <a:cubicBezTo>
                      <a:pt x="363179" y="1442327"/>
                      <a:pt x="362101" y="1443317"/>
                      <a:pt x="359565" y="1442919"/>
                    </a:cubicBezTo>
                    <a:cubicBezTo>
                      <a:pt x="358719" y="1442787"/>
                      <a:pt x="348112" y="1442213"/>
                      <a:pt x="346423" y="1443106"/>
                    </a:cubicBezTo>
                    <a:cubicBezTo>
                      <a:pt x="343469" y="1444673"/>
                      <a:pt x="346457" y="1447606"/>
                      <a:pt x="345870" y="1448042"/>
                    </a:cubicBezTo>
                    <a:cubicBezTo>
                      <a:pt x="335896" y="1455423"/>
                      <a:pt x="335775" y="1451439"/>
                      <a:pt x="331328" y="1443728"/>
                    </a:cubicBezTo>
                    <a:cubicBezTo>
                      <a:pt x="324798" y="1432410"/>
                      <a:pt x="316925" y="1439553"/>
                      <a:pt x="305057" y="1437571"/>
                    </a:cubicBezTo>
                    <a:cubicBezTo>
                      <a:pt x="291832" y="1435364"/>
                      <a:pt x="281412" y="1441200"/>
                      <a:pt x="268394" y="1440370"/>
                    </a:cubicBezTo>
                    <a:cubicBezTo>
                      <a:pt x="254353" y="1439474"/>
                      <a:pt x="237853" y="1428969"/>
                      <a:pt x="225439" y="1422832"/>
                    </a:cubicBezTo>
                    <a:cubicBezTo>
                      <a:pt x="198633" y="1409584"/>
                      <a:pt x="172493" y="1397045"/>
                      <a:pt x="149981" y="1376979"/>
                    </a:cubicBezTo>
                    <a:cubicBezTo>
                      <a:pt x="105973" y="1337754"/>
                      <a:pt x="70170" y="1289514"/>
                      <a:pt x="49061" y="1234287"/>
                    </a:cubicBezTo>
                    <a:cubicBezTo>
                      <a:pt x="26379" y="1174957"/>
                      <a:pt x="22081" y="1113079"/>
                      <a:pt x="23902" y="1050134"/>
                    </a:cubicBezTo>
                    <a:cubicBezTo>
                      <a:pt x="24997" y="1012279"/>
                      <a:pt x="28027" y="974447"/>
                      <a:pt x="33994" y="937034"/>
                    </a:cubicBezTo>
                    <a:cubicBezTo>
                      <a:pt x="38102" y="911299"/>
                      <a:pt x="38962" y="865567"/>
                      <a:pt x="67976" y="853848"/>
                    </a:cubicBezTo>
                    <a:cubicBezTo>
                      <a:pt x="72965" y="914104"/>
                      <a:pt x="57224" y="975506"/>
                      <a:pt x="67150" y="1035371"/>
                    </a:cubicBezTo>
                    <a:cubicBezTo>
                      <a:pt x="70139" y="1053403"/>
                      <a:pt x="77429" y="1077430"/>
                      <a:pt x="91224" y="1090785"/>
                    </a:cubicBezTo>
                    <a:cubicBezTo>
                      <a:pt x="111649" y="1110553"/>
                      <a:pt x="116427" y="1081978"/>
                      <a:pt x="118276" y="1066191"/>
                    </a:cubicBezTo>
                    <a:cubicBezTo>
                      <a:pt x="121713" y="1036876"/>
                      <a:pt x="128101" y="1007720"/>
                      <a:pt x="132624" y="978543"/>
                    </a:cubicBezTo>
                    <a:cubicBezTo>
                      <a:pt x="137143" y="949376"/>
                      <a:pt x="140335" y="919884"/>
                      <a:pt x="146620" y="891025"/>
                    </a:cubicBezTo>
                    <a:cubicBezTo>
                      <a:pt x="148910" y="880503"/>
                      <a:pt x="167387" y="803446"/>
                      <a:pt x="180947" y="807095"/>
                    </a:cubicBezTo>
                    <a:cubicBezTo>
                      <a:pt x="178204" y="863153"/>
                      <a:pt x="170918" y="918245"/>
                      <a:pt x="170631" y="974509"/>
                    </a:cubicBezTo>
                    <a:cubicBezTo>
                      <a:pt x="170517" y="997076"/>
                      <a:pt x="168496" y="1020912"/>
                      <a:pt x="171754" y="1043330"/>
                    </a:cubicBezTo>
                    <a:cubicBezTo>
                      <a:pt x="173430" y="1054866"/>
                      <a:pt x="183936" y="1088720"/>
                      <a:pt x="202005" y="1085897"/>
                    </a:cubicBezTo>
                    <a:cubicBezTo>
                      <a:pt x="218727" y="1083286"/>
                      <a:pt x="200343" y="1059439"/>
                      <a:pt x="198782" y="1050245"/>
                    </a:cubicBezTo>
                    <a:cubicBezTo>
                      <a:pt x="194646" y="1025904"/>
                      <a:pt x="199918" y="995620"/>
                      <a:pt x="203774" y="971458"/>
                    </a:cubicBezTo>
                    <a:cubicBezTo>
                      <a:pt x="211071" y="925737"/>
                      <a:pt x="227350" y="878908"/>
                      <a:pt x="253959" y="840700"/>
                    </a:cubicBezTo>
                    <a:cubicBezTo>
                      <a:pt x="277791" y="806486"/>
                      <a:pt x="314486" y="773916"/>
                      <a:pt x="358691" y="779949"/>
                    </a:cubicBezTo>
                    <a:cubicBezTo>
                      <a:pt x="377579" y="782529"/>
                      <a:pt x="392314" y="787220"/>
                      <a:pt x="401804" y="804466"/>
                    </a:cubicBezTo>
                    <a:cubicBezTo>
                      <a:pt x="409250" y="818002"/>
                      <a:pt x="438582" y="833381"/>
                      <a:pt x="421584" y="850326"/>
                    </a:cubicBezTo>
                    <a:cubicBezTo>
                      <a:pt x="406109" y="865754"/>
                      <a:pt x="381082" y="853405"/>
                      <a:pt x="363880" y="849728"/>
                    </a:cubicBezTo>
                    <a:cubicBezTo>
                      <a:pt x="342819" y="845224"/>
                      <a:pt x="320248" y="850641"/>
                      <a:pt x="302635" y="862983"/>
                    </a:cubicBezTo>
                    <a:cubicBezTo>
                      <a:pt x="272415" y="884152"/>
                      <a:pt x="255193" y="922001"/>
                      <a:pt x="249572" y="957498"/>
                    </a:cubicBezTo>
                    <a:cubicBezTo>
                      <a:pt x="241995" y="1005361"/>
                      <a:pt x="262248" y="1130640"/>
                      <a:pt x="336842" y="1102563"/>
                    </a:cubicBezTo>
                    <a:cubicBezTo>
                      <a:pt x="386396" y="1083909"/>
                      <a:pt x="423719" y="1016810"/>
                      <a:pt x="419559" y="965440"/>
                    </a:cubicBezTo>
                    <a:cubicBezTo>
                      <a:pt x="417890" y="944876"/>
                      <a:pt x="409851" y="905837"/>
                      <a:pt x="438302" y="900285"/>
                    </a:cubicBezTo>
                    <a:cubicBezTo>
                      <a:pt x="474751" y="893173"/>
                      <a:pt x="479899" y="933354"/>
                      <a:pt x="476209" y="959463"/>
                    </a:cubicBezTo>
                    <a:cubicBezTo>
                      <a:pt x="470843" y="997443"/>
                      <a:pt x="450771" y="1032760"/>
                      <a:pt x="427806" y="1062788"/>
                    </a:cubicBezTo>
                    <a:cubicBezTo>
                      <a:pt x="407792" y="1088959"/>
                      <a:pt x="384513" y="1105323"/>
                      <a:pt x="360429" y="1126939"/>
                    </a:cubicBezTo>
                    <a:cubicBezTo>
                      <a:pt x="353298" y="1133338"/>
                      <a:pt x="335111" y="1147724"/>
                      <a:pt x="338165" y="1159627"/>
                    </a:cubicBezTo>
                    <a:cubicBezTo>
                      <a:pt x="341513" y="1172671"/>
                      <a:pt x="370095" y="1176379"/>
                      <a:pt x="381542" y="1178524"/>
                    </a:cubicBezTo>
                    <a:cubicBezTo>
                      <a:pt x="438160" y="1189122"/>
                      <a:pt x="502010" y="1179371"/>
                      <a:pt x="558532" y="1171972"/>
                    </a:cubicBezTo>
                    <a:cubicBezTo>
                      <a:pt x="674702" y="1156759"/>
                      <a:pt x="789346" y="1119291"/>
                      <a:pt x="884604" y="1050404"/>
                    </a:cubicBezTo>
                    <a:cubicBezTo>
                      <a:pt x="888453" y="1093027"/>
                      <a:pt x="893303" y="1135507"/>
                      <a:pt x="895090" y="1178285"/>
                    </a:cubicBezTo>
                    <a:cubicBezTo>
                      <a:pt x="895957" y="1199050"/>
                      <a:pt x="896178" y="1220115"/>
                      <a:pt x="898551" y="1240766"/>
                    </a:cubicBezTo>
                    <a:cubicBezTo>
                      <a:pt x="900013" y="1253471"/>
                      <a:pt x="905295" y="1271216"/>
                      <a:pt x="890861" y="1278507"/>
                    </a:cubicBezTo>
                    <a:lnTo>
                      <a:pt x="890861" y="1278507"/>
                    </a:lnTo>
                    <a:close/>
                    <a:moveTo>
                      <a:pt x="568741" y="1427025"/>
                    </a:moveTo>
                    <a:cubicBezTo>
                      <a:pt x="564181" y="1429408"/>
                      <a:pt x="569111" y="1414980"/>
                      <a:pt x="567843" y="1419754"/>
                    </a:cubicBezTo>
                    <a:cubicBezTo>
                      <a:pt x="574656" y="1422196"/>
                      <a:pt x="574956" y="1424621"/>
                      <a:pt x="568741" y="1427025"/>
                    </a:cubicBezTo>
                    <a:lnTo>
                      <a:pt x="568741" y="1427025"/>
                    </a:lnTo>
                    <a:close/>
                    <a:moveTo>
                      <a:pt x="1050649" y="911209"/>
                    </a:moveTo>
                    <a:cubicBezTo>
                      <a:pt x="1057891" y="903229"/>
                      <a:pt x="1077670" y="884246"/>
                      <a:pt x="1083947" y="902260"/>
                    </a:cubicBezTo>
                    <a:cubicBezTo>
                      <a:pt x="1086283" y="894581"/>
                      <a:pt x="1086587" y="883208"/>
                      <a:pt x="1095604" y="893578"/>
                    </a:cubicBezTo>
                    <a:cubicBezTo>
                      <a:pt x="1099194" y="880839"/>
                      <a:pt x="1138797" y="882032"/>
                      <a:pt x="1148606" y="881468"/>
                    </a:cubicBezTo>
                    <a:cubicBezTo>
                      <a:pt x="1180014" y="879673"/>
                      <a:pt x="1211550" y="878711"/>
                      <a:pt x="1242848" y="875591"/>
                    </a:cubicBezTo>
                    <a:cubicBezTo>
                      <a:pt x="1307161" y="869182"/>
                      <a:pt x="1372596" y="872488"/>
                      <a:pt x="1437144" y="872277"/>
                    </a:cubicBezTo>
                    <a:cubicBezTo>
                      <a:pt x="1451122" y="872232"/>
                      <a:pt x="1465063" y="871475"/>
                      <a:pt x="1478938" y="873502"/>
                    </a:cubicBezTo>
                    <a:cubicBezTo>
                      <a:pt x="1492329" y="875460"/>
                      <a:pt x="1506401" y="880949"/>
                      <a:pt x="1520047" y="878943"/>
                    </a:cubicBezTo>
                    <a:cubicBezTo>
                      <a:pt x="1532181" y="877158"/>
                      <a:pt x="1540138" y="873813"/>
                      <a:pt x="1552627" y="875245"/>
                    </a:cubicBezTo>
                    <a:cubicBezTo>
                      <a:pt x="1567573" y="876958"/>
                      <a:pt x="1582080" y="878175"/>
                      <a:pt x="1597157" y="878120"/>
                    </a:cubicBezTo>
                    <a:cubicBezTo>
                      <a:pt x="1663847" y="877878"/>
                      <a:pt x="1730502" y="880579"/>
                      <a:pt x="1797205" y="880683"/>
                    </a:cubicBezTo>
                    <a:cubicBezTo>
                      <a:pt x="1810206" y="880704"/>
                      <a:pt x="1825781" y="878165"/>
                      <a:pt x="1837976" y="883685"/>
                    </a:cubicBezTo>
                    <a:cubicBezTo>
                      <a:pt x="1842495" y="885733"/>
                      <a:pt x="1847432" y="892544"/>
                      <a:pt x="1850884" y="893291"/>
                    </a:cubicBezTo>
                    <a:cubicBezTo>
                      <a:pt x="1854840" y="894146"/>
                      <a:pt x="1852490" y="887975"/>
                      <a:pt x="1857783" y="890763"/>
                    </a:cubicBezTo>
                    <a:cubicBezTo>
                      <a:pt x="1864876" y="894491"/>
                      <a:pt x="1859386" y="905962"/>
                      <a:pt x="1854701" y="907781"/>
                    </a:cubicBezTo>
                    <a:cubicBezTo>
                      <a:pt x="1857507" y="906691"/>
                      <a:pt x="1849637" y="905619"/>
                      <a:pt x="1850424" y="905578"/>
                    </a:cubicBezTo>
                    <a:cubicBezTo>
                      <a:pt x="1846690" y="905778"/>
                      <a:pt x="1843504" y="908642"/>
                      <a:pt x="1839493" y="908462"/>
                    </a:cubicBezTo>
                    <a:cubicBezTo>
                      <a:pt x="1833385" y="908196"/>
                      <a:pt x="1828272" y="904471"/>
                      <a:pt x="1823348" y="901192"/>
                    </a:cubicBezTo>
                    <a:cubicBezTo>
                      <a:pt x="1823265" y="902530"/>
                      <a:pt x="1825971" y="911458"/>
                      <a:pt x="1822882" y="911908"/>
                    </a:cubicBezTo>
                    <a:cubicBezTo>
                      <a:pt x="1820225" y="912298"/>
                      <a:pt x="1817734" y="903495"/>
                      <a:pt x="1817468" y="901448"/>
                    </a:cubicBezTo>
                    <a:cubicBezTo>
                      <a:pt x="1802547" y="914609"/>
                      <a:pt x="1786737" y="907273"/>
                      <a:pt x="1768219" y="908940"/>
                    </a:cubicBezTo>
                    <a:cubicBezTo>
                      <a:pt x="1755087" y="910123"/>
                      <a:pt x="1727700" y="918885"/>
                      <a:pt x="1718537" y="905173"/>
                    </a:cubicBezTo>
                    <a:cubicBezTo>
                      <a:pt x="1718157" y="908089"/>
                      <a:pt x="1716986" y="910642"/>
                      <a:pt x="1715031" y="912831"/>
                    </a:cubicBezTo>
                    <a:cubicBezTo>
                      <a:pt x="1712412" y="916820"/>
                      <a:pt x="1710149" y="916480"/>
                      <a:pt x="1708235" y="911804"/>
                    </a:cubicBezTo>
                    <a:cubicBezTo>
                      <a:pt x="1707589" y="911835"/>
                      <a:pt x="1701208" y="913222"/>
                      <a:pt x="1701083" y="913212"/>
                    </a:cubicBezTo>
                    <a:cubicBezTo>
                      <a:pt x="1696592" y="912855"/>
                      <a:pt x="1690771" y="911244"/>
                      <a:pt x="1686203" y="910853"/>
                    </a:cubicBezTo>
                    <a:cubicBezTo>
                      <a:pt x="1679134" y="910251"/>
                      <a:pt x="1680437" y="915394"/>
                      <a:pt x="1674806" y="915477"/>
                    </a:cubicBezTo>
                    <a:cubicBezTo>
                      <a:pt x="1671731" y="915522"/>
                      <a:pt x="1663888" y="911081"/>
                      <a:pt x="1658526" y="910804"/>
                    </a:cubicBezTo>
                    <a:cubicBezTo>
                      <a:pt x="1649239" y="910320"/>
                      <a:pt x="1639752" y="914260"/>
                      <a:pt x="1630590" y="913066"/>
                    </a:cubicBezTo>
                    <a:cubicBezTo>
                      <a:pt x="1624281" y="912247"/>
                      <a:pt x="1618581" y="907113"/>
                      <a:pt x="1612393" y="906913"/>
                    </a:cubicBezTo>
                    <a:cubicBezTo>
                      <a:pt x="1604682" y="906657"/>
                      <a:pt x="1602180" y="912537"/>
                      <a:pt x="1596072" y="904277"/>
                    </a:cubicBezTo>
                    <a:cubicBezTo>
                      <a:pt x="1594818" y="903938"/>
                      <a:pt x="1594044" y="908798"/>
                      <a:pt x="1593547" y="908881"/>
                    </a:cubicBezTo>
                    <a:cubicBezTo>
                      <a:pt x="1593668" y="908860"/>
                      <a:pt x="1587732" y="909739"/>
                      <a:pt x="1587031" y="910012"/>
                    </a:cubicBezTo>
                    <a:cubicBezTo>
                      <a:pt x="1585811" y="910479"/>
                      <a:pt x="1581068" y="912651"/>
                      <a:pt x="1579623" y="912676"/>
                    </a:cubicBezTo>
                    <a:cubicBezTo>
                      <a:pt x="1576504" y="912734"/>
                      <a:pt x="1574811" y="910500"/>
                      <a:pt x="1571504" y="910448"/>
                    </a:cubicBezTo>
                    <a:cubicBezTo>
                      <a:pt x="1566035" y="910355"/>
                      <a:pt x="1548574" y="915170"/>
                      <a:pt x="1549062" y="905052"/>
                    </a:cubicBezTo>
                    <a:cubicBezTo>
                      <a:pt x="1529545" y="912285"/>
                      <a:pt x="1512889" y="909466"/>
                      <a:pt x="1492854" y="911174"/>
                    </a:cubicBezTo>
                    <a:cubicBezTo>
                      <a:pt x="1483660" y="911963"/>
                      <a:pt x="1477887" y="910732"/>
                      <a:pt x="1469143" y="909044"/>
                    </a:cubicBezTo>
                    <a:cubicBezTo>
                      <a:pt x="1458191" y="906930"/>
                      <a:pt x="1450919" y="909587"/>
                      <a:pt x="1439994" y="910123"/>
                    </a:cubicBezTo>
                    <a:cubicBezTo>
                      <a:pt x="1429498" y="910638"/>
                      <a:pt x="1426188" y="906197"/>
                      <a:pt x="1417330" y="902188"/>
                    </a:cubicBezTo>
                    <a:cubicBezTo>
                      <a:pt x="1413834" y="900607"/>
                      <a:pt x="1411526" y="898521"/>
                      <a:pt x="1407238" y="899400"/>
                    </a:cubicBezTo>
                    <a:cubicBezTo>
                      <a:pt x="1404796" y="899901"/>
                      <a:pt x="1406534" y="904018"/>
                      <a:pt x="1405812" y="904298"/>
                    </a:cubicBezTo>
                    <a:cubicBezTo>
                      <a:pt x="1402046" y="905751"/>
                      <a:pt x="1399417" y="904211"/>
                      <a:pt x="1394255" y="904564"/>
                    </a:cubicBezTo>
                    <a:cubicBezTo>
                      <a:pt x="1384723" y="905214"/>
                      <a:pt x="1380929" y="913181"/>
                      <a:pt x="1371131" y="905702"/>
                    </a:cubicBezTo>
                    <a:cubicBezTo>
                      <a:pt x="1374386" y="905308"/>
                      <a:pt x="1377644" y="904907"/>
                      <a:pt x="1380902" y="904512"/>
                    </a:cubicBezTo>
                    <a:cubicBezTo>
                      <a:pt x="1371532" y="900541"/>
                      <a:pt x="1359167" y="898514"/>
                      <a:pt x="1361437" y="912977"/>
                    </a:cubicBezTo>
                    <a:cubicBezTo>
                      <a:pt x="1353446" y="911856"/>
                      <a:pt x="1360363" y="906415"/>
                      <a:pt x="1356434" y="904467"/>
                    </a:cubicBezTo>
                    <a:cubicBezTo>
                      <a:pt x="1352506" y="902523"/>
                      <a:pt x="1348108" y="905778"/>
                      <a:pt x="1343161" y="907387"/>
                    </a:cubicBezTo>
                    <a:cubicBezTo>
                      <a:pt x="1330098" y="911624"/>
                      <a:pt x="1319205" y="909521"/>
                      <a:pt x="1305582" y="908760"/>
                    </a:cubicBezTo>
                    <a:cubicBezTo>
                      <a:pt x="1290104" y="907895"/>
                      <a:pt x="1253893" y="920524"/>
                      <a:pt x="1242810" y="904128"/>
                    </a:cubicBezTo>
                    <a:cubicBezTo>
                      <a:pt x="1242478" y="907584"/>
                      <a:pt x="1238768" y="917210"/>
                      <a:pt x="1233831" y="916757"/>
                    </a:cubicBezTo>
                    <a:cubicBezTo>
                      <a:pt x="1232221" y="916608"/>
                      <a:pt x="1236709" y="906390"/>
                      <a:pt x="1237217" y="905308"/>
                    </a:cubicBezTo>
                    <a:cubicBezTo>
                      <a:pt x="1234674" y="910721"/>
                      <a:pt x="1223072" y="911749"/>
                      <a:pt x="1217355" y="914557"/>
                    </a:cubicBezTo>
                    <a:cubicBezTo>
                      <a:pt x="1217997" y="911648"/>
                      <a:pt x="1218636" y="908739"/>
                      <a:pt x="1219275" y="905834"/>
                    </a:cubicBezTo>
                    <a:cubicBezTo>
                      <a:pt x="1213969" y="911486"/>
                      <a:pt x="1211388" y="908037"/>
                      <a:pt x="1205141" y="909926"/>
                    </a:cubicBezTo>
                    <a:cubicBezTo>
                      <a:pt x="1202412" y="910752"/>
                      <a:pt x="1198460" y="916384"/>
                      <a:pt x="1196124" y="916723"/>
                    </a:cubicBezTo>
                    <a:cubicBezTo>
                      <a:pt x="1193405" y="913568"/>
                      <a:pt x="1189985" y="912212"/>
                      <a:pt x="1185867" y="912651"/>
                    </a:cubicBezTo>
                    <a:cubicBezTo>
                      <a:pt x="1183127" y="911966"/>
                      <a:pt x="1180387" y="911832"/>
                      <a:pt x="1177651" y="912250"/>
                    </a:cubicBezTo>
                    <a:cubicBezTo>
                      <a:pt x="1166689" y="913046"/>
                      <a:pt x="1156694" y="919137"/>
                      <a:pt x="1145790" y="914990"/>
                    </a:cubicBezTo>
                    <a:cubicBezTo>
                      <a:pt x="1136351" y="911392"/>
                      <a:pt x="1132699" y="902146"/>
                      <a:pt x="1127071" y="916858"/>
                    </a:cubicBezTo>
                    <a:cubicBezTo>
                      <a:pt x="1125589" y="914242"/>
                      <a:pt x="1124111" y="911628"/>
                      <a:pt x="1122628" y="909012"/>
                    </a:cubicBezTo>
                    <a:cubicBezTo>
                      <a:pt x="1120804" y="911852"/>
                      <a:pt x="1118977" y="914689"/>
                      <a:pt x="1117149" y="917525"/>
                    </a:cubicBezTo>
                    <a:cubicBezTo>
                      <a:pt x="1110008" y="912849"/>
                      <a:pt x="1109569" y="910140"/>
                      <a:pt x="1101350" y="911859"/>
                    </a:cubicBezTo>
                    <a:cubicBezTo>
                      <a:pt x="1099422" y="912627"/>
                      <a:pt x="1097442" y="912520"/>
                      <a:pt x="1095418" y="911534"/>
                    </a:cubicBezTo>
                    <a:cubicBezTo>
                      <a:pt x="1094934" y="912977"/>
                      <a:pt x="1094450" y="914415"/>
                      <a:pt x="1093967" y="915854"/>
                    </a:cubicBezTo>
                    <a:cubicBezTo>
                      <a:pt x="1093773" y="919476"/>
                      <a:pt x="1092699" y="920673"/>
                      <a:pt x="1090743" y="919441"/>
                    </a:cubicBezTo>
                    <a:cubicBezTo>
                      <a:pt x="1089099" y="918850"/>
                      <a:pt x="1087613" y="917954"/>
                      <a:pt x="1086290" y="916750"/>
                    </a:cubicBezTo>
                    <a:cubicBezTo>
                      <a:pt x="1080852" y="917165"/>
                      <a:pt x="1073908" y="918597"/>
                      <a:pt x="1068072" y="917805"/>
                    </a:cubicBezTo>
                    <a:cubicBezTo>
                      <a:pt x="1065820" y="917504"/>
                      <a:pt x="1051700" y="910050"/>
                      <a:pt x="1050649" y="911209"/>
                    </a:cubicBezTo>
                    <a:lnTo>
                      <a:pt x="1050649" y="911209"/>
                    </a:lnTo>
                    <a:close/>
                    <a:moveTo>
                      <a:pt x="1217037" y="813833"/>
                    </a:moveTo>
                    <a:cubicBezTo>
                      <a:pt x="1217676" y="814816"/>
                      <a:pt x="1218318" y="815798"/>
                      <a:pt x="1218958" y="816781"/>
                    </a:cubicBezTo>
                    <a:cubicBezTo>
                      <a:pt x="1210130" y="821443"/>
                      <a:pt x="1208054" y="818766"/>
                      <a:pt x="1207142" y="809406"/>
                    </a:cubicBezTo>
                    <a:cubicBezTo>
                      <a:pt x="1211454" y="809489"/>
                      <a:pt x="1212189" y="817075"/>
                      <a:pt x="1217037" y="813833"/>
                    </a:cubicBezTo>
                    <a:lnTo>
                      <a:pt x="1217037" y="813833"/>
                    </a:lnTo>
                    <a:close/>
                    <a:moveTo>
                      <a:pt x="1222506" y="808341"/>
                    </a:moveTo>
                    <a:cubicBezTo>
                      <a:pt x="1226755" y="810215"/>
                      <a:pt x="1231630" y="813899"/>
                      <a:pt x="1235634" y="808963"/>
                    </a:cubicBezTo>
                    <a:cubicBezTo>
                      <a:pt x="1238329" y="816798"/>
                      <a:pt x="1218311" y="827490"/>
                      <a:pt x="1222506" y="808341"/>
                    </a:cubicBezTo>
                    <a:lnTo>
                      <a:pt x="1222506" y="808341"/>
                    </a:lnTo>
                    <a:close/>
                    <a:moveTo>
                      <a:pt x="1249958" y="811800"/>
                    </a:moveTo>
                    <a:cubicBezTo>
                      <a:pt x="1258882" y="817832"/>
                      <a:pt x="1237476" y="812983"/>
                      <a:pt x="1237510" y="812993"/>
                    </a:cubicBezTo>
                    <a:cubicBezTo>
                      <a:pt x="1241359" y="809440"/>
                      <a:pt x="1245505" y="809043"/>
                      <a:pt x="1249958" y="811800"/>
                    </a:cubicBezTo>
                    <a:lnTo>
                      <a:pt x="1249958" y="811800"/>
                    </a:lnTo>
                    <a:close/>
                    <a:moveTo>
                      <a:pt x="1326715" y="778167"/>
                    </a:moveTo>
                    <a:cubicBezTo>
                      <a:pt x="1329776" y="793608"/>
                      <a:pt x="1338217" y="793169"/>
                      <a:pt x="1351843" y="785992"/>
                    </a:cubicBezTo>
                    <a:cubicBezTo>
                      <a:pt x="1371712" y="775521"/>
                      <a:pt x="1375067" y="758375"/>
                      <a:pt x="1376452" y="737901"/>
                    </a:cubicBezTo>
                    <a:cubicBezTo>
                      <a:pt x="1377782" y="718271"/>
                      <a:pt x="1380183" y="710671"/>
                      <a:pt x="1400425" y="714770"/>
                    </a:cubicBezTo>
                    <a:cubicBezTo>
                      <a:pt x="1414556" y="717631"/>
                      <a:pt x="1426506" y="715227"/>
                      <a:pt x="1440751" y="714832"/>
                    </a:cubicBezTo>
                    <a:cubicBezTo>
                      <a:pt x="1455952" y="714414"/>
                      <a:pt x="1461307" y="716735"/>
                      <a:pt x="1462530" y="732376"/>
                    </a:cubicBezTo>
                    <a:cubicBezTo>
                      <a:pt x="1463757" y="748039"/>
                      <a:pt x="1466542" y="759931"/>
                      <a:pt x="1477908" y="771851"/>
                    </a:cubicBezTo>
                    <a:cubicBezTo>
                      <a:pt x="1489465" y="783968"/>
                      <a:pt x="1504874" y="791204"/>
                      <a:pt x="1519888" y="797984"/>
                    </a:cubicBezTo>
                    <a:cubicBezTo>
                      <a:pt x="1527610" y="801467"/>
                      <a:pt x="1534862" y="805217"/>
                      <a:pt x="1543406" y="805971"/>
                    </a:cubicBezTo>
                    <a:cubicBezTo>
                      <a:pt x="1546716" y="806265"/>
                      <a:pt x="1563945" y="804086"/>
                      <a:pt x="1564307" y="809537"/>
                    </a:cubicBezTo>
                    <a:cubicBezTo>
                      <a:pt x="1564574" y="813636"/>
                      <a:pt x="1540715" y="825196"/>
                      <a:pt x="1538182" y="826573"/>
                    </a:cubicBezTo>
                    <a:cubicBezTo>
                      <a:pt x="1527116" y="832592"/>
                      <a:pt x="1516081" y="837991"/>
                      <a:pt x="1503992" y="841637"/>
                    </a:cubicBezTo>
                    <a:cubicBezTo>
                      <a:pt x="1476184" y="850029"/>
                      <a:pt x="1446697" y="850524"/>
                      <a:pt x="1417893" y="850015"/>
                    </a:cubicBezTo>
                    <a:cubicBezTo>
                      <a:pt x="1371449" y="849199"/>
                      <a:pt x="1307264" y="829555"/>
                      <a:pt x="1279494" y="788351"/>
                    </a:cubicBezTo>
                    <a:cubicBezTo>
                      <a:pt x="1295235" y="784957"/>
                      <a:pt x="1310975" y="781561"/>
                      <a:pt x="1326715" y="778167"/>
                    </a:cubicBezTo>
                    <a:lnTo>
                      <a:pt x="1326715" y="778167"/>
                    </a:lnTo>
                    <a:close/>
                    <a:moveTo>
                      <a:pt x="1322549" y="644437"/>
                    </a:moveTo>
                    <a:cubicBezTo>
                      <a:pt x="1315200" y="638270"/>
                      <a:pt x="1310443" y="628955"/>
                      <a:pt x="1304338" y="621653"/>
                    </a:cubicBezTo>
                    <a:cubicBezTo>
                      <a:pt x="1301260" y="617969"/>
                      <a:pt x="1299004" y="616796"/>
                      <a:pt x="1296074" y="614952"/>
                    </a:cubicBezTo>
                    <a:cubicBezTo>
                      <a:pt x="1292989" y="613012"/>
                      <a:pt x="1291251" y="615758"/>
                      <a:pt x="1288677" y="611196"/>
                    </a:cubicBezTo>
                    <a:cubicBezTo>
                      <a:pt x="1282027" y="599404"/>
                      <a:pt x="1302549" y="582811"/>
                      <a:pt x="1280783" y="578273"/>
                    </a:cubicBezTo>
                    <a:cubicBezTo>
                      <a:pt x="1273420" y="576734"/>
                      <a:pt x="1255697" y="582569"/>
                      <a:pt x="1253548" y="572019"/>
                    </a:cubicBezTo>
                    <a:cubicBezTo>
                      <a:pt x="1250508" y="557100"/>
                      <a:pt x="1278983" y="556125"/>
                      <a:pt x="1285682" y="548553"/>
                    </a:cubicBezTo>
                    <a:cubicBezTo>
                      <a:pt x="1299004" y="533499"/>
                      <a:pt x="1289962" y="507978"/>
                      <a:pt x="1298074" y="490610"/>
                    </a:cubicBezTo>
                    <a:cubicBezTo>
                      <a:pt x="1305755" y="474159"/>
                      <a:pt x="1325582" y="471236"/>
                      <a:pt x="1341229" y="466293"/>
                    </a:cubicBezTo>
                    <a:cubicBezTo>
                      <a:pt x="1363033" y="459410"/>
                      <a:pt x="1385100" y="455418"/>
                      <a:pt x="1407238" y="449908"/>
                    </a:cubicBezTo>
                    <a:cubicBezTo>
                      <a:pt x="1422720" y="446058"/>
                      <a:pt x="1448438" y="430586"/>
                      <a:pt x="1462793" y="444256"/>
                    </a:cubicBezTo>
                    <a:cubicBezTo>
                      <a:pt x="1440640" y="449174"/>
                      <a:pt x="1453517" y="456895"/>
                      <a:pt x="1468283" y="461253"/>
                    </a:cubicBezTo>
                    <a:cubicBezTo>
                      <a:pt x="1485008" y="466193"/>
                      <a:pt x="1502735" y="468120"/>
                      <a:pt x="1520065" y="469496"/>
                    </a:cubicBezTo>
                    <a:cubicBezTo>
                      <a:pt x="1537906" y="470911"/>
                      <a:pt x="1556085" y="471181"/>
                      <a:pt x="1573712" y="467625"/>
                    </a:cubicBezTo>
                    <a:cubicBezTo>
                      <a:pt x="1590012" y="464335"/>
                      <a:pt x="1608219" y="450167"/>
                      <a:pt x="1625311" y="453796"/>
                    </a:cubicBezTo>
                    <a:cubicBezTo>
                      <a:pt x="1615827" y="470285"/>
                      <a:pt x="1587577" y="479292"/>
                      <a:pt x="1570409" y="483613"/>
                    </a:cubicBezTo>
                    <a:cubicBezTo>
                      <a:pt x="1561661" y="485813"/>
                      <a:pt x="1556061" y="485124"/>
                      <a:pt x="1557236" y="496031"/>
                    </a:cubicBezTo>
                    <a:cubicBezTo>
                      <a:pt x="1558372" y="506601"/>
                      <a:pt x="1567562" y="517200"/>
                      <a:pt x="1569639" y="528210"/>
                    </a:cubicBezTo>
                    <a:cubicBezTo>
                      <a:pt x="1572382" y="542783"/>
                      <a:pt x="1569984" y="556173"/>
                      <a:pt x="1564799" y="569878"/>
                    </a:cubicBezTo>
                    <a:cubicBezTo>
                      <a:pt x="1559696" y="583361"/>
                      <a:pt x="1558504" y="585122"/>
                      <a:pt x="1562964" y="598007"/>
                    </a:cubicBezTo>
                    <a:cubicBezTo>
                      <a:pt x="1569912" y="618069"/>
                      <a:pt x="1554976" y="640241"/>
                      <a:pt x="1541174" y="654811"/>
                    </a:cubicBezTo>
                    <a:cubicBezTo>
                      <a:pt x="1485353" y="713718"/>
                      <a:pt x="1378525" y="691404"/>
                      <a:pt x="1322549" y="644437"/>
                    </a:cubicBezTo>
                    <a:lnTo>
                      <a:pt x="1322549" y="644437"/>
                    </a:lnTo>
                    <a:close/>
                    <a:moveTo>
                      <a:pt x="1464393" y="292369"/>
                    </a:moveTo>
                    <a:cubicBezTo>
                      <a:pt x="1464617" y="292971"/>
                      <a:pt x="1464427" y="292743"/>
                      <a:pt x="1464393" y="292369"/>
                    </a:cubicBezTo>
                    <a:lnTo>
                      <a:pt x="1464393" y="292369"/>
                    </a:lnTo>
                    <a:close/>
                    <a:moveTo>
                      <a:pt x="1481778" y="441032"/>
                    </a:moveTo>
                    <a:cubicBezTo>
                      <a:pt x="1479463" y="442761"/>
                      <a:pt x="1466134" y="446386"/>
                      <a:pt x="1466690" y="441177"/>
                    </a:cubicBezTo>
                    <a:cubicBezTo>
                      <a:pt x="1467436" y="434197"/>
                      <a:pt x="1479449" y="436718"/>
                      <a:pt x="1481778" y="441032"/>
                    </a:cubicBezTo>
                    <a:lnTo>
                      <a:pt x="1481778" y="441032"/>
                    </a:lnTo>
                    <a:close/>
                    <a:moveTo>
                      <a:pt x="1512160" y="300024"/>
                    </a:moveTo>
                    <a:cubicBezTo>
                      <a:pt x="1509033" y="297693"/>
                      <a:pt x="1500272" y="298651"/>
                      <a:pt x="1506677" y="289813"/>
                    </a:cubicBezTo>
                    <a:cubicBezTo>
                      <a:pt x="1508764" y="293701"/>
                      <a:pt x="1510464" y="296862"/>
                      <a:pt x="1512160" y="300024"/>
                    </a:cubicBezTo>
                    <a:lnTo>
                      <a:pt x="1512160" y="300024"/>
                    </a:lnTo>
                    <a:close/>
                    <a:moveTo>
                      <a:pt x="1301916" y="244157"/>
                    </a:moveTo>
                    <a:cubicBezTo>
                      <a:pt x="1305903" y="233797"/>
                      <a:pt x="1310319" y="224160"/>
                      <a:pt x="1312115" y="213133"/>
                    </a:cubicBezTo>
                    <a:cubicBezTo>
                      <a:pt x="1313224" y="206339"/>
                      <a:pt x="1311020" y="198581"/>
                      <a:pt x="1320517" y="197515"/>
                    </a:cubicBezTo>
                    <a:cubicBezTo>
                      <a:pt x="1308415" y="192237"/>
                      <a:pt x="1308291" y="171403"/>
                      <a:pt x="1307575" y="160604"/>
                    </a:cubicBezTo>
                    <a:cubicBezTo>
                      <a:pt x="1306594" y="145730"/>
                      <a:pt x="1301896" y="125816"/>
                      <a:pt x="1308432" y="111973"/>
                    </a:cubicBezTo>
                    <a:cubicBezTo>
                      <a:pt x="1315142" y="97753"/>
                      <a:pt x="1324193" y="97988"/>
                      <a:pt x="1326926" y="114924"/>
                    </a:cubicBezTo>
                    <a:cubicBezTo>
                      <a:pt x="1327997" y="121555"/>
                      <a:pt x="1323903" y="123699"/>
                      <a:pt x="1323133" y="128317"/>
                    </a:cubicBezTo>
                    <a:cubicBezTo>
                      <a:pt x="1321613" y="137453"/>
                      <a:pt x="1324639" y="135450"/>
                      <a:pt x="1330533" y="128490"/>
                    </a:cubicBezTo>
                    <a:cubicBezTo>
                      <a:pt x="1332965" y="135564"/>
                      <a:pt x="1333898" y="146194"/>
                      <a:pt x="1343800" y="145744"/>
                    </a:cubicBezTo>
                    <a:cubicBezTo>
                      <a:pt x="1343140" y="143831"/>
                      <a:pt x="1339347" y="139611"/>
                      <a:pt x="1340614" y="137235"/>
                    </a:cubicBezTo>
                    <a:cubicBezTo>
                      <a:pt x="1342559" y="133585"/>
                      <a:pt x="1352071" y="139161"/>
                      <a:pt x="1353277" y="140005"/>
                    </a:cubicBezTo>
                    <a:cubicBezTo>
                      <a:pt x="1361962" y="146079"/>
                      <a:pt x="1363845" y="151624"/>
                      <a:pt x="1357650" y="159286"/>
                    </a:cubicBezTo>
                    <a:cubicBezTo>
                      <a:pt x="1366225" y="160210"/>
                      <a:pt x="1359029" y="167716"/>
                      <a:pt x="1364564" y="169674"/>
                    </a:cubicBezTo>
                    <a:cubicBezTo>
                      <a:pt x="1373007" y="172659"/>
                      <a:pt x="1367345" y="158515"/>
                      <a:pt x="1366429" y="156028"/>
                    </a:cubicBezTo>
                    <a:cubicBezTo>
                      <a:pt x="1371570" y="158034"/>
                      <a:pt x="1373294" y="160324"/>
                      <a:pt x="1376549" y="164385"/>
                    </a:cubicBezTo>
                    <a:cubicBezTo>
                      <a:pt x="1378459" y="167186"/>
                      <a:pt x="1380201" y="170096"/>
                      <a:pt x="1381769" y="173105"/>
                    </a:cubicBezTo>
                    <a:cubicBezTo>
                      <a:pt x="1383517" y="178598"/>
                      <a:pt x="1387117" y="179975"/>
                      <a:pt x="1392576" y="177235"/>
                    </a:cubicBezTo>
                    <a:cubicBezTo>
                      <a:pt x="1403514" y="180666"/>
                      <a:pt x="1418612" y="180130"/>
                      <a:pt x="1428417" y="186128"/>
                    </a:cubicBezTo>
                    <a:cubicBezTo>
                      <a:pt x="1432894" y="188868"/>
                      <a:pt x="1434511" y="194862"/>
                      <a:pt x="1438253" y="197138"/>
                    </a:cubicBezTo>
                    <a:cubicBezTo>
                      <a:pt x="1442461" y="199701"/>
                      <a:pt x="1448099" y="198539"/>
                      <a:pt x="1452622" y="200148"/>
                    </a:cubicBezTo>
                    <a:cubicBezTo>
                      <a:pt x="1450967" y="203904"/>
                      <a:pt x="1452307" y="205938"/>
                      <a:pt x="1456633" y="206256"/>
                    </a:cubicBezTo>
                    <a:cubicBezTo>
                      <a:pt x="1459995" y="206564"/>
                      <a:pt x="1463249" y="207322"/>
                      <a:pt x="1466397" y="208525"/>
                    </a:cubicBezTo>
                    <a:cubicBezTo>
                      <a:pt x="1468749" y="206751"/>
                      <a:pt x="1471313" y="205350"/>
                      <a:pt x="1474077" y="204330"/>
                    </a:cubicBezTo>
                    <a:cubicBezTo>
                      <a:pt x="1475935" y="207605"/>
                      <a:pt x="1478561" y="208415"/>
                      <a:pt x="1481961" y="206765"/>
                    </a:cubicBezTo>
                    <a:cubicBezTo>
                      <a:pt x="1492045" y="208653"/>
                      <a:pt x="1496893" y="212469"/>
                      <a:pt x="1503302" y="218173"/>
                    </a:cubicBezTo>
                    <a:cubicBezTo>
                      <a:pt x="1509057" y="223292"/>
                      <a:pt x="1504373" y="223707"/>
                      <a:pt x="1510678" y="223254"/>
                    </a:cubicBezTo>
                    <a:cubicBezTo>
                      <a:pt x="1513210" y="223071"/>
                      <a:pt x="1517650" y="218775"/>
                      <a:pt x="1523444" y="219612"/>
                    </a:cubicBezTo>
                    <a:cubicBezTo>
                      <a:pt x="1526777" y="220262"/>
                      <a:pt x="1529994" y="221289"/>
                      <a:pt x="1533090" y="222694"/>
                    </a:cubicBezTo>
                    <a:cubicBezTo>
                      <a:pt x="1536437" y="225558"/>
                      <a:pt x="1539992" y="225918"/>
                      <a:pt x="1543751" y="223776"/>
                    </a:cubicBezTo>
                    <a:cubicBezTo>
                      <a:pt x="1549860" y="226762"/>
                      <a:pt x="1550461" y="232050"/>
                      <a:pt x="1557906" y="232773"/>
                    </a:cubicBezTo>
                    <a:cubicBezTo>
                      <a:pt x="1566142" y="233576"/>
                      <a:pt x="1563493" y="223309"/>
                      <a:pt x="1569148" y="237789"/>
                    </a:cubicBezTo>
                    <a:cubicBezTo>
                      <a:pt x="1576763" y="222438"/>
                      <a:pt x="1579554" y="246893"/>
                      <a:pt x="1587418" y="248868"/>
                    </a:cubicBezTo>
                    <a:cubicBezTo>
                      <a:pt x="1595561" y="250916"/>
                      <a:pt x="1596442" y="244313"/>
                      <a:pt x="1603414" y="251528"/>
                    </a:cubicBezTo>
                    <a:cubicBezTo>
                      <a:pt x="1605504" y="253690"/>
                      <a:pt x="1605387" y="257263"/>
                      <a:pt x="1607732" y="259557"/>
                    </a:cubicBezTo>
                    <a:cubicBezTo>
                      <a:pt x="1611578" y="263310"/>
                      <a:pt x="1616777" y="262559"/>
                      <a:pt x="1620118" y="267679"/>
                    </a:cubicBezTo>
                    <a:cubicBezTo>
                      <a:pt x="1618256" y="264821"/>
                      <a:pt x="1620557" y="277803"/>
                      <a:pt x="1620519" y="277374"/>
                    </a:cubicBezTo>
                    <a:cubicBezTo>
                      <a:pt x="1621037" y="283102"/>
                      <a:pt x="1615948" y="289519"/>
                      <a:pt x="1626378" y="289031"/>
                    </a:cubicBezTo>
                    <a:cubicBezTo>
                      <a:pt x="1626261" y="289633"/>
                      <a:pt x="1621251" y="296935"/>
                      <a:pt x="1620274" y="296108"/>
                    </a:cubicBezTo>
                    <a:cubicBezTo>
                      <a:pt x="1620035" y="295275"/>
                      <a:pt x="1619831" y="294431"/>
                      <a:pt x="1619673" y="293576"/>
                    </a:cubicBezTo>
                    <a:cubicBezTo>
                      <a:pt x="1618553" y="294057"/>
                      <a:pt x="1618056" y="301013"/>
                      <a:pt x="1618263" y="302241"/>
                    </a:cubicBezTo>
                    <a:cubicBezTo>
                      <a:pt x="1619147" y="302380"/>
                      <a:pt x="1619510" y="301722"/>
                      <a:pt x="1619348" y="300270"/>
                    </a:cubicBezTo>
                    <a:cubicBezTo>
                      <a:pt x="1617634" y="305635"/>
                      <a:pt x="1620218" y="309042"/>
                      <a:pt x="1616926" y="314133"/>
                    </a:cubicBezTo>
                    <a:cubicBezTo>
                      <a:pt x="1614818" y="317388"/>
                      <a:pt x="1609052" y="319834"/>
                      <a:pt x="1605984" y="321844"/>
                    </a:cubicBezTo>
                    <a:cubicBezTo>
                      <a:pt x="1598591" y="326693"/>
                      <a:pt x="1591353" y="331557"/>
                      <a:pt x="1584139" y="336718"/>
                    </a:cubicBezTo>
                    <a:cubicBezTo>
                      <a:pt x="1567317" y="348755"/>
                      <a:pt x="1548481" y="363269"/>
                      <a:pt x="1527296" y="365780"/>
                    </a:cubicBezTo>
                    <a:cubicBezTo>
                      <a:pt x="1537937" y="355334"/>
                      <a:pt x="1599150" y="315801"/>
                      <a:pt x="1568447" y="304452"/>
                    </a:cubicBezTo>
                    <a:cubicBezTo>
                      <a:pt x="1562753" y="302349"/>
                      <a:pt x="1552385" y="300356"/>
                      <a:pt x="1546429" y="299913"/>
                    </a:cubicBezTo>
                    <a:cubicBezTo>
                      <a:pt x="1539022" y="299363"/>
                      <a:pt x="1531362" y="303604"/>
                      <a:pt x="1523195" y="300958"/>
                    </a:cubicBezTo>
                    <a:cubicBezTo>
                      <a:pt x="1513335" y="297769"/>
                      <a:pt x="1517049" y="288502"/>
                      <a:pt x="1511027" y="285178"/>
                    </a:cubicBezTo>
                    <a:cubicBezTo>
                      <a:pt x="1498240" y="278125"/>
                      <a:pt x="1501260" y="294711"/>
                      <a:pt x="1497235" y="299055"/>
                    </a:cubicBezTo>
                    <a:cubicBezTo>
                      <a:pt x="1493006" y="294618"/>
                      <a:pt x="1493911" y="292459"/>
                      <a:pt x="1487236" y="292058"/>
                    </a:cubicBezTo>
                    <a:cubicBezTo>
                      <a:pt x="1480458" y="291650"/>
                      <a:pt x="1478844" y="297914"/>
                      <a:pt x="1470936" y="294012"/>
                    </a:cubicBezTo>
                    <a:cubicBezTo>
                      <a:pt x="1460039" y="288633"/>
                      <a:pt x="1465806" y="277921"/>
                      <a:pt x="1450348" y="277668"/>
                    </a:cubicBezTo>
                    <a:cubicBezTo>
                      <a:pt x="1450608" y="275316"/>
                      <a:pt x="1452850" y="268744"/>
                      <a:pt x="1449899" y="266911"/>
                    </a:cubicBezTo>
                    <a:cubicBezTo>
                      <a:pt x="1445923" y="272068"/>
                      <a:pt x="1449001" y="277834"/>
                      <a:pt x="1445311" y="282798"/>
                    </a:cubicBezTo>
                    <a:cubicBezTo>
                      <a:pt x="1443463" y="285289"/>
                      <a:pt x="1439455" y="287274"/>
                      <a:pt x="1436529" y="288080"/>
                    </a:cubicBezTo>
                    <a:cubicBezTo>
                      <a:pt x="1429674" y="289962"/>
                      <a:pt x="1428700" y="293566"/>
                      <a:pt x="1429816" y="283248"/>
                    </a:cubicBezTo>
                    <a:cubicBezTo>
                      <a:pt x="1424737" y="292397"/>
                      <a:pt x="1409163" y="288633"/>
                      <a:pt x="1399900" y="287713"/>
                    </a:cubicBezTo>
                    <a:cubicBezTo>
                      <a:pt x="1384840" y="286216"/>
                      <a:pt x="1368834" y="283365"/>
                      <a:pt x="1354396" y="278536"/>
                    </a:cubicBezTo>
                    <a:cubicBezTo>
                      <a:pt x="1341043" y="274067"/>
                      <a:pt x="1333912" y="266392"/>
                      <a:pt x="1322898" y="259408"/>
                    </a:cubicBezTo>
                    <a:cubicBezTo>
                      <a:pt x="1318735" y="256765"/>
                      <a:pt x="1316748" y="257775"/>
                      <a:pt x="1310778" y="256136"/>
                    </a:cubicBezTo>
                    <a:cubicBezTo>
                      <a:pt x="1304884" y="254517"/>
                      <a:pt x="1299142" y="251380"/>
                      <a:pt x="1301916" y="244157"/>
                    </a:cubicBezTo>
                    <a:lnTo>
                      <a:pt x="1301916" y="244157"/>
                    </a:lnTo>
                    <a:close/>
                    <a:moveTo>
                      <a:pt x="1333694" y="82160"/>
                    </a:moveTo>
                    <a:cubicBezTo>
                      <a:pt x="1335968" y="80790"/>
                      <a:pt x="1337602" y="101229"/>
                      <a:pt x="1334845" y="105048"/>
                    </a:cubicBezTo>
                    <a:cubicBezTo>
                      <a:pt x="1329801" y="97068"/>
                      <a:pt x="1320856" y="85363"/>
                      <a:pt x="1333694" y="82160"/>
                    </a:cubicBezTo>
                    <a:lnTo>
                      <a:pt x="1333694" y="82160"/>
                    </a:lnTo>
                    <a:close/>
                    <a:moveTo>
                      <a:pt x="1340956" y="74007"/>
                    </a:moveTo>
                    <a:cubicBezTo>
                      <a:pt x="1348267" y="67390"/>
                      <a:pt x="1343188" y="84481"/>
                      <a:pt x="1341848" y="87348"/>
                    </a:cubicBezTo>
                    <a:cubicBezTo>
                      <a:pt x="1339139" y="85612"/>
                      <a:pt x="1336431" y="83875"/>
                      <a:pt x="1333722" y="82139"/>
                    </a:cubicBezTo>
                    <a:cubicBezTo>
                      <a:pt x="1337177" y="80019"/>
                      <a:pt x="1338041" y="76646"/>
                      <a:pt x="1340956" y="74007"/>
                    </a:cubicBezTo>
                    <a:lnTo>
                      <a:pt x="1340956" y="74007"/>
                    </a:lnTo>
                    <a:close/>
                    <a:moveTo>
                      <a:pt x="1616801" y="46462"/>
                    </a:moveTo>
                    <a:cubicBezTo>
                      <a:pt x="1684351" y="60638"/>
                      <a:pt x="1751283" y="87134"/>
                      <a:pt x="1805459" y="130739"/>
                    </a:cubicBezTo>
                    <a:cubicBezTo>
                      <a:pt x="1854809" y="170455"/>
                      <a:pt x="1889637" y="226806"/>
                      <a:pt x="1909164" y="286748"/>
                    </a:cubicBezTo>
                    <a:cubicBezTo>
                      <a:pt x="1929434" y="348966"/>
                      <a:pt x="1922625" y="417995"/>
                      <a:pt x="1874401" y="465612"/>
                    </a:cubicBezTo>
                    <a:cubicBezTo>
                      <a:pt x="1848997" y="490693"/>
                      <a:pt x="1815451" y="505827"/>
                      <a:pt x="1783479" y="520593"/>
                    </a:cubicBezTo>
                    <a:cubicBezTo>
                      <a:pt x="1768160" y="527667"/>
                      <a:pt x="1752385" y="533561"/>
                      <a:pt x="1737007" y="540472"/>
                    </a:cubicBezTo>
                    <a:cubicBezTo>
                      <a:pt x="1725962" y="545436"/>
                      <a:pt x="1712478" y="553378"/>
                      <a:pt x="1699874" y="552001"/>
                    </a:cubicBezTo>
                    <a:cubicBezTo>
                      <a:pt x="1706304" y="545235"/>
                      <a:pt x="1715632" y="545097"/>
                      <a:pt x="1723416" y="540960"/>
                    </a:cubicBezTo>
                    <a:cubicBezTo>
                      <a:pt x="1732816" y="535958"/>
                      <a:pt x="1740497" y="526359"/>
                      <a:pt x="1748602" y="519504"/>
                    </a:cubicBezTo>
                    <a:cubicBezTo>
                      <a:pt x="1756648" y="512696"/>
                      <a:pt x="1774496" y="491261"/>
                      <a:pt x="1786861" y="496449"/>
                    </a:cubicBezTo>
                    <a:cubicBezTo>
                      <a:pt x="1785144" y="485031"/>
                      <a:pt x="1798155" y="479728"/>
                      <a:pt x="1804018" y="472198"/>
                    </a:cubicBezTo>
                    <a:cubicBezTo>
                      <a:pt x="1810220" y="464232"/>
                      <a:pt x="1810666" y="454916"/>
                      <a:pt x="1822091" y="452308"/>
                    </a:cubicBezTo>
                    <a:cubicBezTo>
                      <a:pt x="1809819" y="442706"/>
                      <a:pt x="1813578" y="424594"/>
                      <a:pt x="1816245" y="411523"/>
                    </a:cubicBezTo>
                    <a:cubicBezTo>
                      <a:pt x="1819662" y="394805"/>
                      <a:pt x="1821241" y="379457"/>
                      <a:pt x="1822588" y="362446"/>
                    </a:cubicBezTo>
                    <a:cubicBezTo>
                      <a:pt x="1825014" y="331775"/>
                      <a:pt x="1826969" y="292705"/>
                      <a:pt x="1810023" y="265741"/>
                    </a:cubicBezTo>
                    <a:cubicBezTo>
                      <a:pt x="1804523" y="256987"/>
                      <a:pt x="1797523" y="248941"/>
                      <a:pt x="1792617" y="239847"/>
                    </a:cubicBezTo>
                    <a:cubicBezTo>
                      <a:pt x="1786702" y="228889"/>
                      <a:pt x="1788008" y="219242"/>
                      <a:pt x="1788008" y="207228"/>
                    </a:cubicBezTo>
                    <a:cubicBezTo>
                      <a:pt x="1777198" y="214492"/>
                      <a:pt x="1774918" y="199681"/>
                      <a:pt x="1770351" y="192462"/>
                    </a:cubicBezTo>
                    <a:cubicBezTo>
                      <a:pt x="1766923" y="187045"/>
                      <a:pt x="1762421" y="184018"/>
                      <a:pt x="1761316" y="177204"/>
                    </a:cubicBezTo>
                    <a:cubicBezTo>
                      <a:pt x="1760511" y="172244"/>
                      <a:pt x="1765894" y="171407"/>
                      <a:pt x="1762943" y="166208"/>
                    </a:cubicBezTo>
                    <a:cubicBezTo>
                      <a:pt x="1759326" y="168940"/>
                      <a:pt x="1757882" y="173174"/>
                      <a:pt x="1756051" y="177104"/>
                    </a:cubicBezTo>
                    <a:cubicBezTo>
                      <a:pt x="1752710" y="175768"/>
                      <a:pt x="1756648" y="171119"/>
                      <a:pt x="1754734" y="169608"/>
                    </a:cubicBezTo>
                    <a:cubicBezTo>
                      <a:pt x="1754679" y="169566"/>
                      <a:pt x="1748236" y="166768"/>
                      <a:pt x="1748557" y="167173"/>
                    </a:cubicBezTo>
                    <a:cubicBezTo>
                      <a:pt x="1744411" y="161918"/>
                      <a:pt x="1743078" y="153198"/>
                      <a:pt x="1741046" y="146944"/>
                    </a:cubicBezTo>
                    <a:cubicBezTo>
                      <a:pt x="1733452" y="150791"/>
                      <a:pt x="1734872" y="150337"/>
                      <a:pt x="1726401" y="143911"/>
                    </a:cubicBezTo>
                    <a:cubicBezTo>
                      <a:pt x="1724908" y="142779"/>
                      <a:pt x="1717453" y="137584"/>
                      <a:pt x="1716751" y="135886"/>
                    </a:cubicBezTo>
                    <a:cubicBezTo>
                      <a:pt x="1713473" y="127944"/>
                      <a:pt x="1719218" y="132648"/>
                      <a:pt x="1717612" y="127719"/>
                    </a:cubicBezTo>
                    <a:cubicBezTo>
                      <a:pt x="1712999" y="113561"/>
                      <a:pt x="1687112" y="116238"/>
                      <a:pt x="1685060" y="95024"/>
                    </a:cubicBezTo>
                    <a:cubicBezTo>
                      <a:pt x="1672436" y="103039"/>
                      <a:pt x="1667623" y="91683"/>
                      <a:pt x="1660160" y="83606"/>
                    </a:cubicBezTo>
                    <a:cubicBezTo>
                      <a:pt x="1652511" y="75332"/>
                      <a:pt x="1639683" y="72149"/>
                      <a:pt x="1640371" y="59026"/>
                    </a:cubicBezTo>
                    <a:cubicBezTo>
                      <a:pt x="1636398" y="60385"/>
                      <a:pt x="1632424" y="61741"/>
                      <a:pt x="1628455" y="63094"/>
                    </a:cubicBezTo>
                    <a:cubicBezTo>
                      <a:pt x="1630517" y="50983"/>
                      <a:pt x="1612528" y="51755"/>
                      <a:pt x="1606012" y="45612"/>
                    </a:cubicBezTo>
                    <a:cubicBezTo>
                      <a:pt x="1609629" y="45657"/>
                      <a:pt x="1613226" y="45940"/>
                      <a:pt x="1616801" y="46462"/>
                    </a:cubicBezTo>
                    <a:lnTo>
                      <a:pt x="1616801" y="46462"/>
                    </a:lnTo>
                    <a:close/>
                    <a:moveTo>
                      <a:pt x="1627090" y="796518"/>
                    </a:moveTo>
                    <a:cubicBezTo>
                      <a:pt x="1633350" y="790917"/>
                      <a:pt x="1631450" y="798368"/>
                      <a:pt x="1635479" y="797517"/>
                    </a:cubicBezTo>
                    <a:cubicBezTo>
                      <a:pt x="1638923" y="796787"/>
                      <a:pt x="1639604" y="794183"/>
                      <a:pt x="1642907" y="793384"/>
                    </a:cubicBezTo>
                    <a:cubicBezTo>
                      <a:pt x="1656519" y="790094"/>
                      <a:pt x="1676865" y="794228"/>
                      <a:pt x="1691178" y="793519"/>
                    </a:cubicBezTo>
                    <a:cubicBezTo>
                      <a:pt x="1707755" y="792699"/>
                      <a:pt x="1736171" y="796140"/>
                      <a:pt x="1744069" y="815535"/>
                    </a:cubicBezTo>
                    <a:cubicBezTo>
                      <a:pt x="1748830" y="827217"/>
                      <a:pt x="1741568" y="823242"/>
                      <a:pt x="1733566" y="822374"/>
                    </a:cubicBezTo>
                    <a:cubicBezTo>
                      <a:pt x="1727361" y="821703"/>
                      <a:pt x="1721847" y="822958"/>
                      <a:pt x="1715708" y="822896"/>
                    </a:cubicBezTo>
                    <a:cubicBezTo>
                      <a:pt x="1712671" y="823363"/>
                      <a:pt x="1709648" y="823318"/>
                      <a:pt x="1706635" y="822754"/>
                    </a:cubicBezTo>
                    <a:cubicBezTo>
                      <a:pt x="1705164" y="821786"/>
                      <a:pt x="1704297" y="820423"/>
                      <a:pt x="1704027" y="818666"/>
                    </a:cubicBezTo>
                    <a:cubicBezTo>
                      <a:pt x="1695486" y="817372"/>
                      <a:pt x="1686414" y="822426"/>
                      <a:pt x="1676954" y="822678"/>
                    </a:cubicBezTo>
                    <a:cubicBezTo>
                      <a:pt x="1664330" y="823014"/>
                      <a:pt x="1653109" y="820592"/>
                      <a:pt x="1643518" y="812069"/>
                    </a:cubicBezTo>
                    <a:cubicBezTo>
                      <a:pt x="1639704" y="817753"/>
                      <a:pt x="1637106" y="820572"/>
                      <a:pt x="1630248" y="821208"/>
                    </a:cubicBezTo>
                    <a:cubicBezTo>
                      <a:pt x="1630068" y="821225"/>
                      <a:pt x="1623369" y="818527"/>
                      <a:pt x="1622333" y="818258"/>
                    </a:cubicBezTo>
                    <a:cubicBezTo>
                      <a:pt x="1620961" y="817901"/>
                      <a:pt x="1617489" y="820783"/>
                      <a:pt x="1614843" y="819959"/>
                    </a:cubicBezTo>
                    <a:cubicBezTo>
                      <a:pt x="1619538" y="812481"/>
                      <a:pt x="1620222" y="802657"/>
                      <a:pt x="1627090" y="796518"/>
                    </a:cubicBezTo>
                    <a:lnTo>
                      <a:pt x="1627090" y="796518"/>
                    </a:lnTo>
                    <a:close/>
                    <a:moveTo>
                      <a:pt x="2489326" y="864014"/>
                    </a:moveTo>
                    <a:cubicBezTo>
                      <a:pt x="2491554" y="856262"/>
                      <a:pt x="2493417" y="848410"/>
                      <a:pt x="2495448" y="840606"/>
                    </a:cubicBezTo>
                    <a:cubicBezTo>
                      <a:pt x="2526611" y="876082"/>
                      <a:pt x="2553880" y="923571"/>
                      <a:pt x="2566152" y="969068"/>
                    </a:cubicBezTo>
                    <a:cubicBezTo>
                      <a:pt x="2574123" y="998633"/>
                      <a:pt x="2586529" y="1052203"/>
                      <a:pt x="2548525" y="1067450"/>
                    </a:cubicBezTo>
                    <a:cubicBezTo>
                      <a:pt x="2517570" y="1079872"/>
                      <a:pt x="2500309" y="1035347"/>
                      <a:pt x="2492477" y="1013417"/>
                    </a:cubicBezTo>
                    <a:cubicBezTo>
                      <a:pt x="2475185" y="965007"/>
                      <a:pt x="2475185" y="913271"/>
                      <a:pt x="2489326" y="864014"/>
                    </a:cubicBezTo>
                    <a:lnTo>
                      <a:pt x="2489326" y="864014"/>
                    </a:lnTo>
                    <a:close/>
                    <a:moveTo>
                      <a:pt x="1095107" y="308139"/>
                    </a:moveTo>
                    <a:cubicBezTo>
                      <a:pt x="1095508" y="308059"/>
                      <a:pt x="1074934" y="320024"/>
                      <a:pt x="1081712" y="310335"/>
                    </a:cubicBezTo>
                    <a:cubicBezTo>
                      <a:pt x="1084435" y="306441"/>
                      <a:pt x="1094761" y="303701"/>
                      <a:pt x="1099342" y="303701"/>
                    </a:cubicBezTo>
                    <a:lnTo>
                      <a:pt x="1095107" y="308139"/>
                    </a:lnTo>
                    <a:close/>
                    <a:moveTo>
                      <a:pt x="1075317" y="313210"/>
                    </a:moveTo>
                    <a:cubicBezTo>
                      <a:pt x="1072937" y="315213"/>
                      <a:pt x="1070532" y="317191"/>
                      <a:pt x="1068107" y="319142"/>
                    </a:cubicBezTo>
                    <a:cubicBezTo>
                      <a:pt x="1065778" y="315462"/>
                      <a:pt x="1063446" y="311781"/>
                      <a:pt x="1061118" y="308101"/>
                    </a:cubicBezTo>
                    <a:cubicBezTo>
                      <a:pt x="1065709" y="306164"/>
                      <a:pt x="1085205" y="304711"/>
                      <a:pt x="1075317" y="313210"/>
                    </a:cubicBezTo>
                    <a:lnTo>
                      <a:pt x="1075317" y="313210"/>
                    </a:lnTo>
                    <a:close/>
                    <a:moveTo>
                      <a:pt x="1060817" y="685223"/>
                    </a:moveTo>
                    <a:cubicBezTo>
                      <a:pt x="1056512" y="682307"/>
                      <a:pt x="1053099" y="683857"/>
                      <a:pt x="1051807" y="688751"/>
                    </a:cubicBezTo>
                    <a:cubicBezTo>
                      <a:pt x="1051807" y="683881"/>
                      <a:pt x="1054343" y="672566"/>
                      <a:pt x="1058240" y="671248"/>
                    </a:cubicBezTo>
                    <a:cubicBezTo>
                      <a:pt x="1060758" y="670394"/>
                      <a:pt x="1049869" y="657509"/>
                      <a:pt x="1052930" y="654136"/>
                    </a:cubicBezTo>
                    <a:cubicBezTo>
                      <a:pt x="1060713" y="658595"/>
                      <a:pt x="1056053" y="662867"/>
                      <a:pt x="1058333" y="668623"/>
                    </a:cubicBezTo>
                    <a:cubicBezTo>
                      <a:pt x="1059363" y="671221"/>
                      <a:pt x="1062455" y="673677"/>
                      <a:pt x="1063132" y="675672"/>
                    </a:cubicBezTo>
                    <a:cubicBezTo>
                      <a:pt x="1064279" y="679059"/>
                      <a:pt x="1068926" y="690705"/>
                      <a:pt x="1060817" y="685223"/>
                    </a:cubicBezTo>
                    <a:lnTo>
                      <a:pt x="1060817" y="685223"/>
                    </a:lnTo>
                    <a:close/>
                    <a:moveTo>
                      <a:pt x="1039728" y="656229"/>
                    </a:moveTo>
                    <a:cubicBezTo>
                      <a:pt x="1035320" y="657357"/>
                      <a:pt x="1043038" y="664635"/>
                      <a:pt x="1043031" y="667852"/>
                    </a:cubicBezTo>
                    <a:cubicBezTo>
                      <a:pt x="1043024" y="670283"/>
                      <a:pt x="1040105" y="672151"/>
                      <a:pt x="1038899" y="675479"/>
                    </a:cubicBezTo>
                    <a:cubicBezTo>
                      <a:pt x="1036287" y="682691"/>
                      <a:pt x="1040782" y="687561"/>
                      <a:pt x="1033382" y="693065"/>
                    </a:cubicBezTo>
                    <a:cubicBezTo>
                      <a:pt x="1033382" y="677264"/>
                      <a:pt x="1022779" y="635395"/>
                      <a:pt x="1043156" y="627696"/>
                    </a:cubicBezTo>
                    <a:cubicBezTo>
                      <a:pt x="1033216" y="619868"/>
                      <a:pt x="1041380" y="610833"/>
                      <a:pt x="1049171" y="620200"/>
                    </a:cubicBezTo>
                    <a:cubicBezTo>
                      <a:pt x="1056661" y="629207"/>
                      <a:pt x="1051890" y="653116"/>
                      <a:pt x="1039728" y="656229"/>
                    </a:cubicBezTo>
                    <a:lnTo>
                      <a:pt x="1039728" y="656229"/>
                    </a:lnTo>
                    <a:close/>
                    <a:moveTo>
                      <a:pt x="1029112" y="593877"/>
                    </a:moveTo>
                    <a:cubicBezTo>
                      <a:pt x="1025107" y="579674"/>
                      <a:pt x="1013050" y="574706"/>
                      <a:pt x="999272" y="575547"/>
                    </a:cubicBezTo>
                    <a:cubicBezTo>
                      <a:pt x="999797" y="568276"/>
                      <a:pt x="1005307" y="557792"/>
                      <a:pt x="1009287" y="570898"/>
                    </a:cubicBezTo>
                    <a:cubicBezTo>
                      <a:pt x="1010925" y="567024"/>
                      <a:pt x="1012058" y="561970"/>
                      <a:pt x="1015790" y="559404"/>
                    </a:cubicBezTo>
                    <a:cubicBezTo>
                      <a:pt x="1022074" y="579106"/>
                      <a:pt x="1053403" y="589992"/>
                      <a:pt x="1033897" y="611341"/>
                    </a:cubicBezTo>
                    <a:cubicBezTo>
                      <a:pt x="1032304" y="605520"/>
                      <a:pt x="1030753" y="599688"/>
                      <a:pt x="1029112" y="593877"/>
                    </a:cubicBezTo>
                    <a:lnTo>
                      <a:pt x="1029112" y="593877"/>
                    </a:lnTo>
                    <a:close/>
                    <a:moveTo>
                      <a:pt x="992704" y="576606"/>
                    </a:moveTo>
                    <a:cubicBezTo>
                      <a:pt x="920151" y="581867"/>
                      <a:pt x="818294" y="596920"/>
                      <a:pt x="760235" y="541309"/>
                    </a:cubicBezTo>
                    <a:cubicBezTo>
                      <a:pt x="722380" y="505048"/>
                      <a:pt x="724401" y="448579"/>
                      <a:pt x="754994" y="408292"/>
                    </a:cubicBezTo>
                    <a:cubicBezTo>
                      <a:pt x="772452" y="385303"/>
                      <a:pt x="796283" y="369115"/>
                      <a:pt x="820219" y="353694"/>
                    </a:cubicBezTo>
                    <a:cubicBezTo>
                      <a:pt x="829454" y="347742"/>
                      <a:pt x="837279" y="343812"/>
                      <a:pt x="847419" y="340391"/>
                    </a:cubicBezTo>
                    <a:cubicBezTo>
                      <a:pt x="849060" y="340215"/>
                      <a:pt x="850605" y="340581"/>
                      <a:pt x="852049" y="341491"/>
                    </a:cubicBezTo>
                    <a:cubicBezTo>
                      <a:pt x="852619" y="339042"/>
                      <a:pt x="853997" y="337229"/>
                      <a:pt x="856194" y="336046"/>
                    </a:cubicBezTo>
                    <a:cubicBezTo>
                      <a:pt x="860109" y="333950"/>
                      <a:pt x="865688" y="333203"/>
                      <a:pt x="867945" y="328852"/>
                    </a:cubicBezTo>
                    <a:cubicBezTo>
                      <a:pt x="865536" y="337022"/>
                      <a:pt x="864300" y="345434"/>
                      <a:pt x="863415" y="353888"/>
                    </a:cubicBezTo>
                    <a:cubicBezTo>
                      <a:pt x="861460" y="351612"/>
                      <a:pt x="859508" y="349336"/>
                      <a:pt x="857556" y="347060"/>
                    </a:cubicBezTo>
                    <a:cubicBezTo>
                      <a:pt x="855925" y="362456"/>
                      <a:pt x="839884" y="353138"/>
                      <a:pt x="830307" y="355061"/>
                    </a:cubicBezTo>
                    <a:cubicBezTo>
                      <a:pt x="836616" y="363791"/>
                      <a:pt x="841128" y="366963"/>
                      <a:pt x="841670" y="378503"/>
                    </a:cubicBezTo>
                    <a:cubicBezTo>
                      <a:pt x="836972" y="369827"/>
                      <a:pt x="827146" y="364124"/>
                      <a:pt x="818011" y="361329"/>
                    </a:cubicBezTo>
                    <a:cubicBezTo>
                      <a:pt x="822972" y="376002"/>
                      <a:pt x="826479" y="384712"/>
                      <a:pt x="821483" y="400803"/>
                    </a:cubicBezTo>
                    <a:cubicBezTo>
                      <a:pt x="815451" y="397358"/>
                      <a:pt x="815043" y="389084"/>
                      <a:pt x="807726" y="387102"/>
                    </a:cubicBezTo>
                    <a:cubicBezTo>
                      <a:pt x="805795" y="396697"/>
                      <a:pt x="805453" y="407344"/>
                      <a:pt x="802979" y="416656"/>
                    </a:cubicBezTo>
                    <a:cubicBezTo>
                      <a:pt x="784240" y="408109"/>
                      <a:pt x="786067" y="431129"/>
                      <a:pt x="793592" y="442519"/>
                    </a:cubicBezTo>
                    <a:cubicBezTo>
                      <a:pt x="797593" y="448579"/>
                      <a:pt x="799559" y="455594"/>
                      <a:pt x="803127" y="461412"/>
                    </a:cubicBezTo>
                    <a:cubicBezTo>
                      <a:pt x="811886" y="475681"/>
                      <a:pt x="805231" y="454342"/>
                      <a:pt x="814967" y="455356"/>
                    </a:cubicBezTo>
                    <a:cubicBezTo>
                      <a:pt x="812780" y="470406"/>
                      <a:pt x="812020" y="471904"/>
                      <a:pt x="823034" y="482924"/>
                    </a:cubicBezTo>
                    <a:cubicBezTo>
                      <a:pt x="833783" y="493672"/>
                      <a:pt x="839359" y="508583"/>
                      <a:pt x="850857" y="518680"/>
                    </a:cubicBezTo>
                    <a:cubicBezTo>
                      <a:pt x="854184" y="514426"/>
                      <a:pt x="848950" y="509974"/>
                      <a:pt x="848490" y="505903"/>
                    </a:cubicBezTo>
                    <a:cubicBezTo>
                      <a:pt x="859190" y="507698"/>
                      <a:pt x="864199" y="518424"/>
                      <a:pt x="874485" y="508922"/>
                    </a:cubicBezTo>
                    <a:cubicBezTo>
                      <a:pt x="878969" y="517663"/>
                      <a:pt x="883823" y="527290"/>
                      <a:pt x="894564" y="529085"/>
                    </a:cubicBezTo>
                    <a:cubicBezTo>
                      <a:pt x="887465" y="515588"/>
                      <a:pt x="908201" y="524741"/>
                      <a:pt x="913518" y="526657"/>
                    </a:cubicBezTo>
                    <a:cubicBezTo>
                      <a:pt x="917553" y="528110"/>
                      <a:pt x="924777" y="529265"/>
                      <a:pt x="926336" y="529825"/>
                    </a:cubicBezTo>
                    <a:cubicBezTo>
                      <a:pt x="935097" y="532990"/>
                      <a:pt x="929089" y="527311"/>
                      <a:pt x="934406" y="537684"/>
                    </a:cubicBezTo>
                    <a:cubicBezTo>
                      <a:pt x="942214" y="535329"/>
                      <a:pt x="945161" y="528850"/>
                      <a:pt x="954500" y="534322"/>
                    </a:cubicBezTo>
                    <a:cubicBezTo>
                      <a:pt x="962094" y="538774"/>
                      <a:pt x="962111" y="546398"/>
                      <a:pt x="963845" y="554208"/>
                    </a:cubicBezTo>
                    <a:cubicBezTo>
                      <a:pt x="965656" y="549099"/>
                      <a:pt x="967483" y="543994"/>
                      <a:pt x="969484" y="538954"/>
                    </a:cubicBezTo>
                    <a:cubicBezTo>
                      <a:pt x="971522" y="539812"/>
                      <a:pt x="980073" y="549220"/>
                      <a:pt x="979140" y="549265"/>
                    </a:cubicBezTo>
                    <a:cubicBezTo>
                      <a:pt x="999151" y="548283"/>
                      <a:pt x="998442" y="560708"/>
                      <a:pt x="992704" y="576606"/>
                    </a:cubicBezTo>
                    <a:lnTo>
                      <a:pt x="992704" y="576606"/>
                    </a:lnTo>
                    <a:close/>
                    <a:moveTo>
                      <a:pt x="890837" y="321899"/>
                    </a:moveTo>
                    <a:cubicBezTo>
                      <a:pt x="894855" y="319080"/>
                      <a:pt x="899761" y="322833"/>
                      <a:pt x="904273" y="321823"/>
                    </a:cubicBezTo>
                    <a:cubicBezTo>
                      <a:pt x="910519" y="320429"/>
                      <a:pt x="914067" y="315078"/>
                      <a:pt x="921046" y="314504"/>
                    </a:cubicBezTo>
                    <a:cubicBezTo>
                      <a:pt x="919105" y="320709"/>
                      <a:pt x="915460" y="320128"/>
                      <a:pt x="912378" y="325002"/>
                    </a:cubicBezTo>
                    <a:cubicBezTo>
                      <a:pt x="911328" y="326662"/>
                      <a:pt x="911873" y="330647"/>
                      <a:pt x="910941" y="331602"/>
                    </a:cubicBezTo>
                    <a:cubicBezTo>
                      <a:pt x="903119" y="339613"/>
                      <a:pt x="900417" y="333075"/>
                      <a:pt x="892433" y="327011"/>
                    </a:cubicBezTo>
                    <a:cubicBezTo>
                      <a:pt x="893127" y="334324"/>
                      <a:pt x="894533" y="336635"/>
                      <a:pt x="887644" y="338596"/>
                    </a:cubicBezTo>
                    <a:cubicBezTo>
                      <a:pt x="881408" y="340374"/>
                      <a:pt x="871116" y="333826"/>
                      <a:pt x="867972" y="328803"/>
                    </a:cubicBezTo>
                    <a:cubicBezTo>
                      <a:pt x="870622" y="323497"/>
                      <a:pt x="886027" y="325275"/>
                      <a:pt x="890837" y="321899"/>
                    </a:cubicBezTo>
                    <a:lnTo>
                      <a:pt x="890837" y="321899"/>
                    </a:lnTo>
                    <a:close/>
                    <a:moveTo>
                      <a:pt x="940618" y="310470"/>
                    </a:moveTo>
                    <a:cubicBezTo>
                      <a:pt x="947393" y="311117"/>
                      <a:pt x="939233" y="331104"/>
                      <a:pt x="929524" y="311716"/>
                    </a:cubicBezTo>
                    <a:cubicBezTo>
                      <a:pt x="933180" y="310920"/>
                      <a:pt x="936880" y="310505"/>
                      <a:pt x="940618" y="310470"/>
                    </a:cubicBezTo>
                    <a:lnTo>
                      <a:pt x="940618" y="310470"/>
                    </a:lnTo>
                    <a:close/>
                    <a:moveTo>
                      <a:pt x="975454" y="306607"/>
                    </a:moveTo>
                    <a:cubicBezTo>
                      <a:pt x="986136" y="304427"/>
                      <a:pt x="1021773" y="294272"/>
                      <a:pt x="1025740" y="310903"/>
                    </a:cubicBezTo>
                    <a:cubicBezTo>
                      <a:pt x="1026451" y="310488"/>
                      <a:pt x="1029101" y="301100"/>
                      <a:pt x="1030335" y="302245"/>
                    </a:cubicBezTo>
                    <a:cubicBezTo>
                      <a:pt x="1035268" y="306835"/>
                      <a:pt x="1035821" y="312919"/>
                      <a:pt x="1035444" y="319294"/>
                    </a:cubicBezTo>
                    <a:cubicBezTo>
                      <a:pt x="1029478" y="306869"/>
                      <a:pt x="1031599" y="317783"/>
                      <a:pt x="1027557" y="316932"/>
                    </a:cubicBezTo>
                    <a:cubicBezTo>
                      <a:pt x="1026503" y="316707"/>
                      <a:pt x="1024890" y="318679"/>
                      <a:pt x="1022216" y="317866"/>
                    </a:cubicBezTo>
                    <a:cubicBezTo>
                      <a:pt x="1018712" y="316797"/>
                      <a:pt x="1016201" y="309343"/>
                      <a:pt x="1013989" y="306818"/>
                    </a:cubicBezTo>
                    <a:cubicBezTo>
                      <a:pt x="1010307" y="312075"/>
                      <a:pt x="1005743" y="318845"/>
                      <a:pt x="998366" y="318388"/>
                    </a:cubicBezTo>
                    <a:cubicBezTo>
                      <a:pt x="993146" y="318066"/>
                      <a:pt x="984734" y="304625"/>
                      <a:pt x="991495" y="319339"/>
                    </a:cubicBezTo>
                    <a:cubicBezTo>
                      <a:pt x="987525" y="318028"/>
                      <a:pt x="982930" y="315060"/>
                      <a:pt x="978508" y="315655"/>
                    </a:cubicBezTo>
                    <a:cubicBezTo>
                      <a:pt x="973557" y="316323"/>
                      <a:pt x="970983" y="321211"/>
                      <a:pt x="966343" y="321999"/>
                    </a:cubicBezTo>
                    <a:cubicBezTo>
                      <a:pt x="956055" y="323743"/>
                      <a:pt x="954503" y="313843"/>
                      <a:pt x="947825" y="308468"/>
                    </a:cubicBezTo>
                    <a:cubicBezTo>
                      <a:pt x="957036" y="307931"/>
                      <a:pt x="966357" y="308461"/>
                      <a:pt x="975454" y="306607"/>
                    </a:cubicBezTo>
                    <a:lnTo>
                      <a:pt x="975454" y="306607"/>
                    </a:lnTo>
                    <a:close/>
                    <a:moveTo>
                      <a:pt x="1040091" y="306447"/>
                    </a:moveTo>
                    <a:cubicBezTo>
                      <a:pt x="1040844" y="303037"/>
                      <a:pt x="1050193" y="301660"/>
                      <a:pt x="1052574" y="302743"/>
                    </a:cubicBezTo>
                    <a:cubicBezTo>
                      <a:pt x="1058385" y="305382"/>
                      <a:pt x="1056236" y="308865"/>
                      <a:pt x="1055168" y="314663"/>
                    </a:cubicBezTo>
                    <a:cubicBezTo>
                      <a:pt x="1050857" y="312622"/>
                      <a:pt x="1046545" y="310584"/>
                      <a:pt x="1042233" y="308544"/>
                    </a:cubicBezTo>
                    <a:cubicBezTo>
                      <a:pt x="1048670" y="318907"/>
                      <a:pt x="1037009" y="320412"/>
                      <a:pt x="1040091" y="306447"/>
                    </a:cubicBezTo>
                    <a:lnTo>
                      <a:pt x="1040091" y="306447"/>
                    </a:lnTo>
                    <a:close/>
                    <a:moveTo>
                      <a:pt x="2849802" y="913481"/>
                    </a:moveTo>
                    <a:cubicBezTo>
                      <a:pt x="2849038" y="888646"/>
                      <a:pt x="2848316" y="863381"/>
                      <a:pt x="2842022" y="839202"/>
                    </a:cubicBezTo>
                    <a:cubicBezTo>
                      <a:pt x="2837613" y="822280"/>
                      <a:pt x="2826789" y="791938"/>
                      <a:pt x="2806315" y="789001"/>
                    </a:cubicBezTo>
                    <a:cubicBezTo>
                      <a:pt x="2775439" y="784570"/>
                      <a:pt x="2758341" y="845594"/>
                      <a:pt x="2749690" y="866542"/>
                    </a:cubicBezTo>
                    <a:cubicBezTo>
                      <a:pt x="2747959" y="841879"/>
                      <a:pt x="2749472" y="815629"/>
                      <a:pt x="2740158" y="792221"/>
                    </a:cubicBezTo>
                    <a:cubicBezTo>
                      <a:pt x="2732699" y="773463"/>
                      <a:pt x="2713856" y="755697"/>
                      <a:pt x="2697628" y="776763"/>
                    </a:cubicBezTo>
                    <a:cubicBezTo>
                      <a:pt x="2683187" y="795511"/>
                      <a:pt x="2680412" y="823187"/>
                      <a:pt x="2676612" y="845743"/>
                    </a:cubicBezTo>
                    <a:cubicBezTo>
                      <a:pt x="2671685" y="874972"/>
                      <a:pt x="2668728" y="904426"/>
                      <a:pt x="2665131" y="933831"/>
                    </a:cubicBezTo>
                    <a:cubicBezTo>
                      <a:pt x="2651028" y="906577"/>
                      <a:pt x="2648565" y="875380"/>
                      <a:pt x="2637416" y="847054"/>
                    </a:cubicBezTo>
                    <a:cubicBezTo>
                      <a:pt x="2626900" y="820326"/>
                      <a:pt x="2610347" y="794798"/>
                      <a:pt x="2594403" y="771024"/>
                    </a:cubicBezTo>
                    <a:cubicBezTo>
                      <a:pt x="2581385" y="751605"/>
                      <a:pt x="2565544" y="733348"/>
                      <a:pt x="2545147" y="721477"/>
                    </a:cubicBezTo>
                    <a:cubicBezTo>
                      <a:pt x="2527392" y="711145"/>
                      <a:pt x="2496346" y="699969"/>
                      <a:pt x="2479424" y="717129"/>
                    </a:cubicBezTo>
                    <a:cubicBezTo>
                      <a:pt x="2465304" y="731446"/>
                      <a:pt x="2467515" y="750606"/>
                      <a:pt x="2468251" y="768672"/>
                    </a:cubicBezTo>
                    <a:cubicBezTo>
                      <a:pt x="2468579" y="776718"/>
                      <a:pt x="2469841" y="782235"/>
                      <a:pt x="2462765" y="786289"/>
                    </a:cubicBezTo>
                    <a:cubicBezTo>
                      <a:pt x="2459289" y="788282"/>
                      <a:pt x="2453855" y="787251"/>
                      <a:pt x="2450034" y="788316"/>
                    </a:cubicBezTo>
                    <a:cubicBezTo>
                      <a:pt x="2443877" y="790035"/>
                      <a:pt x="2439154" y="792948"/>
                      <a:pt x="2433948" y="796818"/>
                    </a:cubicBezTo>
                    <a:cubicBezTo>
                      <a:pt x="2397433" y="823958"/>
                      <a:pt x="2380601" y="872865"/>
                      <a:pt x="2375394" y="916470"/>
                    </a:cubicBezTo>
                    <a:cubicBezTo>
                      <a:pt x="2368799" y="971718"/>
                      <a:pt x="2390333" y="1019079"/>
                      <a:pt x="2408869" y="1069630"/>
                    </a:cubicBezTo>
                    <a:cubicBezTo>
                      <a:pt x="2411823" y="1077686"/>
                      <a:pt x="2421203" y="1094777"/>
                      <a:pt x="2419907" y="1103770"/>
                    </a:cubicBezTo>
                    <a:cubicBezTo>
                      <a:pt x="2418487" y="1113625"/>
                      <a:pt x="2406119" y="1113881"/>
                      <a:pt x="2397772" y="1114085"/>
                    </a:cubicBezTo>
                    <a:cubicBezTo>
                      <a:pt x="2372565" y="1114708"/>
                      <a:pt x="2346218" y="1112830"/>
                      <a:pt x="2321139" y="1110481"/>
                    </a:cubicBezTo>
                    <a:cubicBezTo>
                      <a:pt x="2261424" y="1104894"/>
                      <a:pt x="2201759" y="1076146"/>
                      <a:pt x="2148291" y="1050480"/>
                    </a:cubicBezTo>
                    <a:cubicBezTo>
                      <a:pt x="2138538" y="1045797"/>
                      <a:pt x="2124735" y="1043116"/>
                      <a:pt x="2116775" y="1035741"/>
                    </a:cubicBezTo>
                    <a:cubicBezTo>
                      <a:pt x="2109289" y="1028809"/>
                      <a:pt x="2107316" y="1017699"/>
                      <a:pt x="2100855" y="1009747"/>
                    </a:cubicBezTo>
                    <a:cubicBezTo>
                      <a:pt x="2084997" y="990234"/>
                      <a:pt x="2074895" y="973582"/>
                      <a:pt x="2051544" y="961794"/>
                    </a:cubicBezTo>
                    <a:cubicBezTo>
                      <a:pt x="2027767" y="949791"/>
                      <a:pt x="2003503" y="938698"/>
                      <a:pt x="1980304" y="925550"/>
                    </a:cubicBezTo>
                    <a:cubicBezTo>
                      <a:pt x="1951614" y="909286"/>
                      <a:pt x="1925109" y="888684"/>
                      <a:pt x="1897615" y="870472"/>
                    </a:cubicBezTo>
                    <a:cubicBezTo>
                      <a:pt x="1846524" y="836635"/>
                      <a:pt x="1795775" y="799541"/>
                      <a:pt x="1741606" y="770768"/>
                    </a:cubicBezTo>
                    <a:cubicBezTo>
                      <a:pt x="1716437" y="757396"/>
                      <a:pt x="1688307" y="755230"/>
                      <a:pt x="1662174" y="744283"/>
                    </a:cubicBezTo>
                    <a:cubicBezTo>
                      <a:pt x="1636726" y="733622"/>
                      <a:pt x="1605487" y="733608"/>
                      <a:pt x="1578929" y="740339"/>
                    </a:cubicBezTo>
                    <a:cubicBezTo>
                      <a:pt x="1565994" y="743622"/>
                      <a:pt x="1557191" y="751398"/>
                      <a:pt x="1545292" y="756472"/>
                    </a:cubicBezTo>
                    <a:cubicBezTo>
                      <a:pt x="1531348" y="762422"/>
                      <a:pt x="1519975" y="755856"/>
                      <a:pt x="1507706" y="748755"/>
                    </a:cubicBezTo>
                    <a:cubicBezTo>
                      <a:pt x="1488960" y="737908"/>
                      <a:pt x="1470376" y="720232"/>
                      <a:pt x="1497072" y="708530"/>
                    </a:cubicBezTo>
                    <a:cubicBezTo>
                      <a:pt x="1506128" y="704559"/>
                      <a:pt x="1517473" y="703054"/>
                      <a:pt x="1525385" y="696811"/>
                    </a:cubicBezTo>
                    <a:cubicBezTo>
                      <a:pt x="1533819" y="690159"/>
                      <a:pt x="1540587" y="677886"/>
                      <a:pt x="1547445" y="669553"/>
                    </a:cubicBezTo>
                    <a:cubicBezTo>
                      <a:pt x="1562688" y="651030"/>
                      <a:pt x="1571791" y="629705"/>
                      <a:pt x="1594103" y="618187"/>
                    </a:cubicBezTo>
                    <a:cubicBezTo>
                      <a:pt x="1618774" y="605447"/>
                      <a:pt x="1648020" y="601981"/>
                      <a:pt x="1674325" y="593655"/>
                    </a:cubicBezTo>
                    <a:cubicBezTo>
                      <a:pt x="1702828" y="584637"/>
                      <a:pt x="1730737" y="573914"/>
                      <a:pt x="1758707" y="563385"/>
                    </a:cubicBezTo>
                    <a:cubicBezTo>
                      <a:pt x="1809104" y="544416"/>
                      <a:pt x="1861497" y="523935"/>
                      <a:pt x="1897711" y="482177"/>
                    </a:cubicBezTo>
                    <a:cubicBezTo>
                      <a:pt x="1928947" y="446151"/>
                      <a:pt x="1942559" y="399651"/>
                      <a:pt x="1941298" y="352422"/>
                    </a:cubicBezTo>
                    <a:cubicBezTo>
                      <a:pt x="1938721" y="255869"/>
                      <a:pt x="1887001" y="157882"/>
                      <a:pt x="1812794" y="97514"/>
                    </a:cubicBezTo>
                    <a:cubicBezTo>
                      <a:pt x="1721799" y="23491"/>
                      <a:pt x="1606039" y="-1193"/>
                      <a:pt x="1491099" y="101"/>
                    </a:cubicBezTo>
                    <a:cubicBezTo>
                      <a:pt x="1437154" y="710"/>
                      <a:pt x="1372779" y="7770"/>
                      <a:pt x="1327769" y="40544"/>
                    </a:cubicBezTo>
                    <a:cubicBezTo>
                      <a:pt x="1288891" y="68853"/>
                      <a:pt x="1282424" y="118366"/>
                      <a:pt x="1288207" y="163060"/>
                    </a:cubicBezTo>
                    <a:cubicBezTo>
                      <a:pt x="1290553" y="181199"/>
                      <a:pt x="1298575" y="205136"/>
                      <a:pt x="1285782" y="221120"/>
                    </a:cubicBezTo>
                    <a:cubicBezTo>
                      <a:pt x="1278623" y="230061"/>
                      <a:pt x="1265771" y="232275"/>
                      <a:pt x="1256129" y="237851"/>
                    </a:cubicBezTo>
                    <a:cubicBezTo>
                      <a:pt x="1244009" y="244856"/>
                      <a:pt x="1233323" y="251570"/>
                      <a:pt x="1219597" y="255274"/>
                    </a:cubicBezTo>
                    <a:cubicBezTo>
                      <a:pt x="1161292" y="271020"/>
                      <a:pt x="1099878" y="265537"/>
                      <a:pt x="1040264" y="264666"/>
                    </a:cubicBezTo>
                    <a:cubicBezTo>
                      <a:pt x="940957" y="263213"/>
                      <a:pt x="839165" y="290100"/>
                      <a:pt x="765082" y="360076"/>
                    </a:cubicBezTo>
                    <a:cubicBezTo>
                      <a:pt x="705257" y="416580"/>
                      <a:pt x="687316" y="523129"/>
                      <a:pt x="760280" y="578214"/>
                    </a:cubicBezTo>
                    <a:cubicBezTo>
                      <a:pt x="819231" y="622715"/>
                      <a:pt x="911697" y="617820"/>
                      <a:pt x="981206" y="610058"/>
                    </a:cubicBezTo>
                    <a:cubicBezTo>
                      <a:pt x="1002761" y="607647"/>
                      <a:pt x="1017583" y="604146"/>
                      <a:pt x="1017631" y="630518"/>
                    </a:cubicBezTo>
                    <a:cubicBezTo>
                      <a:pt x="1017686" y="659325"/>
                      <a:pt x="1012915" y="689433"/>
                      <a:pt x="1020264" y="717714"/>
                    </a:cubicBezTo>
                    <a:cubicBezTo>
                      <a:pt x="1031841" y="762252"/>
                      <a:pt x="1074637" y="763314"/>
                      <a:pt x="1112474" y="753722"/>
                    </a:cubicBezTo>
                    <a:cubicBezTo>
                      <a:pt x="1132440" y="748662"/>
                      <a:pt x="1151739" y="741052"/>
                      <a:pt x="1170700" y="733082"/>
                    </a:cubicBezTo>
                    <a:cubicBezTo>
                      <a:pt x="1198508" y="721394"/>
                      <a:pt x="1223998" y="704206"/>
                      <a:pt x="1251461" y="692539"/>
                    </a:cubicBezTo>
                    <a:cubicBezTo>
                      <a:pt x="1270080" y="684631"/>
                      <a:pt x="1284020" y="710204"/>
                      <a:pt x="1300534" y="692476"/>
                    </a:cubicBezTo>
                    <a:cubicBezTo>
                      <a:pt x="1303585" y="689201"/>
                      <a:pt x="1304148" y="684317"/>
                      <a:pt x="1308750" y="682639"/>
                    </a:cubicBezTo>
                    <a:cubicBezTo>
                      <a:pt x="1315964" y="680014"/>
                      <a:pt x="1328063" y="689221"/>
                      <a:pt x="1334389" y="692134"/>
                    </a:cubicBezTo>
                    <a:cubicBezTo>
                      <a:pt x="1343862" y="696496"/>
                      <a:pt x="1353411" y="699702"/>
                      <a:pt x="1357194" y="710204"/>
                    </a:cubicBezTo>
                    <a:cubicBezTo>
                      <a:pt x="1360736" y="720028"/>
                      <a:pt x="1359184" y="735649"/>
                      <a:pt x="1355792" y="745341"/>
                    </a:cubicBezTo>
                    <a:cubicBezTo>
                      <a:pt x="1348422" y="766407"/>
                      <a:pt x="1328581" y="762242"/>
                      <a:pt x="1310464" y="760834"/>
                    </a:cubicBezTo>
                    <a:cubicBezTo>
                      <a:pt x="1278869" y="758375"/>
                      <a:pt x="1247485" y="753162"/>
                      <a:pt x="1215900" y="750972"/>
                    </a:cubicBezTo>
                    <a:cubicBezTo>
                      <a:pt x="1187563" y="749008"/>
                      <a:pt x="1161026" y="757475"/>
                      <a:pt x="1136583" y="771450"/>
                    </a:cubicBezTo>
                    <a:cubicBezTo>
                      <a:pt x="1085247" y="800800"/>
                      <a:pt x="1043245" y="847483"/>
                      <a:pt x="998733" y="885875"/>
                    </a:cubicBezTo>
                    <a:cubicBezTo>
                      <a:pt x="975823" y="905633"/>
                      <a:pt x="953678" y="926975"/>
                      <a:pt x="928764" y="944180"/>
                    </a:cubicBezTo>
                    <a:cubicBezTo>
                      <a:pt x="917933" y="951662"/>
                      <a:pt x="906200" y="958539"/>
                      <a:pt x="896786" y="967837"/>
                    </a:cubicBezTo>
                    <a:cubicBezTo>
                      <a:pt x="887444" y="977059"/>
                      <a:pt x="886418" y="985443"/>
                      <a:pt x="883222" y="997716"/>
                    </a:cubicBezTo>
                    <a:cubicBezTo>
                      <a:pt x="877532" y="1019567"/>
                      <a:pt x="849274" y="1030248"/>
                      <a:pt x="831610" y="1041777"/>
                    </a:cubicBezTo>
                    <a:cubicBezTo>
                      <a:pt x="806631" y="1058080"/>
                      <a:pt x="780149" y="1069581"/>
                      <a:pt x="752147" y="1079585"/>
                    </a:cubicBezTo>
                    <a:cubicBezTo>
                      <a:pt x="692844" y="1100768"/>
                      <a:pt x="633074" y="1115559"/>
                      <a:pt x="571077" y="1126493"/>
                    </a:cubicBezTo>
                    <a:cubicBezTo>
                      <a:pt x="540722" y="1131847"/>
                      <a:pt x="510620" y="1135365"/>
                      <a:pt x="479968" y="1138257"/>
                    </a:cubicBezTo>
                    <a:cubicBezTo>
                      <a:pt x="453548" y="1140747"/>
                      <a:pt x="425453" y="1148883"/>
                      <a:pt x="399065" y="1142384"/>
                    </a:cubicBezTo>
                    <a:cubicBezTo>
                      <a:pt x="406665" y="1130056"/>
                      <a:pt x="420133" y="1122653"/>
                      <a:pt x="430622" y="1113124"/>
                    </a:cubicBezTo>
                    <a:cubicBezTo>
                      <a:pt x="444144" y="1100841"/>
                      <a:pt x="455645" y="1086285"/>
                      <a:pt x="465879" y="1071203"/>
                    </a:cubicBezTo>
                    <a:cubicBezTo>
                      <a:pt x="485800" y="1041836"/>
                      <a:pt x="499771" y="1010324"/>
                      <a:pt x="502981" y="974703"/>
                    </a:cubicBezTo>
                    <a:cubicBezTo>
                      <a:pt x="505872" y="942645"/>
                      <a:pt x="502556" y="904294"/>
                      <a:pt x="483212" y="877213"/>
                    </a:cubicBezTo>
                    <a:cubicBezTo>
                      <a:pt x="476530" y="867857"/>
                      <a:pt x="463312" y="865311"/>
                      <a:pt x="457331" y="856885"/>
                    </a:cubicBezTo>
                    <a:cubicBezTo>
                      <a:pt x="451385" y="848507"/>
                      <a:pt x="453652" y="834086"/>
                      <a:pt x="450397" y="824318"/>
                    </a:cubicBezTo>
                    <a:cubicBezTo>
                      <a:pt x="442109" y="799475"/>
                      <a:pt x="417514" y="768690"/>
                      <a:pt x="395869" y="754262"/>
                    </a:cubicBezTo>
                    <a:cubicBezTo>
                      <a:pt x="372386" y="738603"/>
                      <a:pt x="338034" y="732850"/>
                      <a:pt x="310906" y="741010"/>
                    </a:cubicBezTo>
                    <a:cubicBezTo>
                      <a:pt x="260652" y="756126"/>
                      <a:pt x="229782" y="809831"/>
                      <a:pt x="206786" y="853239"/>
                    </a:cubicBezTo>
                    <a:cubicBezTo>
                      <a:pt x="194225" y="826805"/>
                      <a:pt x="215261" y="787590"/>
                      <a:pt x="190721" y="765943"/>
                    </a:cubicBezTo>
                    <a:cubicBezTo>
                      <a:pt x="170023" y="747683"/>
                      <a:pt x="153595" y="783055"/>
                      <a:pt x="146671" y="798188"/>
                    </a:cubicBezTo>
                    <a:cubicBezTo>
                      <a:pt x="114175" y="869227"/>
                      <a:pt x="106795" y="944571"/>
                      <a:pt x="93179" y="1020580"/>
                    </a:cubicBezTo>
                    <a:cubicBezTo>
                      <a:pt x="87631" y="1015112"/>
                      <a:pt x="90474" y="1001075"/>
                      <a:pt x="90996" y="994551"/>
                    </a:cubicBezTo>
                    <a:cubicBezTo>
                      <a:pt x="91967" y="982406"/>
                      <a:pt x="91877" y="970493"/>
                      <a:pt x="91901" y="958297"/>
                    </a:cubicBezTo>
                    <a:cubicBezTo>
                      <a:pt x="91967" y="927487"/>
                      <a:pt x="97695" y="896536"/>
                      <a:pt x="95069" y="865754"/>
                    </a:cubicBezTo>
                    <a:cubicBezTo>
                      <a:pt x="93553" y="847960"/>
                      <a:pt x="87880" y="810440"/>
                      <a:pt x="62027" y="816352"/>
                    </a:cubicBezTo>
                    <a:cubicBezTo>
                      <a:pt x="40102" y="821367"/>
                      <a:pt x="26369" y="852198"/>
                      <a:pt x="19480" y="871046"/>
                    </a:cubicBezTo>
                    <a:cubicBezTo>
                      <a:pt x="9544" y="898234"/>
                      <a:pt x="7250" y="925149"/>
                      <a:pt x="7868" y="953869"/>
                    </a:cubicBezTo>
                    <a:cubicBezTo>
                      <a:pt x="8552" y="985603"/>
                      <a:pt x="2506" y="1016817"/>
                      <a:pt x="1041" y="1048505"/>
                    </a:cubicBezTo>
                    <a:cubicBezTo>
                      <a:pt x="-1806" y="1110059"/>
                      <a:pt x="1007" y="1171080"/>
                      <a:pt x="18668" y="1230485"/>
                    </a:cubicBezTo>
                    <a:cubicBezTo>
                      <a:pt x="47589" y="1327764"/>
                      <a:pt x="114085" y="1408591"/>
                      <a:pt x="202834" y="1457399"/>
                    </a:cubicBezTo>
                    <a:cubicBezTo>
                      <a:pt x="251731" y="1484293"/>
                      <a:pt x="305976" y="1501308"/>
                      <a:pt x="361748" y="1504967"/>
                    </a:cubicBezTo>
                    <a:cubicBezTo>
                      <a:pt x="391972" y="1506949"/>
                      <a:pt x="421148" y="1503352"/>
                      <a:pt x="451113" y="1500228"/>
                    </a:cubicBezTo>
                    <a:cubicBezTo>
                      <a:pt x="480683" y="1497143"/>
                      <a:pt x="510409" y="1495718"/>
                      <a:pt x="539927" y="1492100"/>
                    </a:cubicBezTo>
                    <a:cubicBezTo>
                      <a:pt x="605667" y="1484037"/>
                      <a:pt x="669724" y="1463224"/>
                      <a:pt x="729476" y="1435219"/>
                    </a:cubicBezTo>
                    <a:cubicBezTo>
                      <a:pt x="760929" y="1420477"/>
                      <a:pt x="790507" y="1402379"/>
                      <a:pt x="821445" y="1386661"/>
                    </a:cubicBezTo>
                    <a:cubicBezTo>
                      <a:pt x="833859" y="1380359"/>
                      <a:pt x="842247" y="1372469"/>
                      <a:pt x="852840" y="1363700"/>
                    </a:cubicBezTo>
                    <a:cubicBezTo>
                      <a:pt x="863343" y="1355011"/>
                      <a:pt x="866252" y="1354329"/>
                      <a:pt x="878195" y="1354329"/>
                    </a:cubicBezTo>
                    <a:cubicBezTo>
                      <a:pt x="874692" y="1344955"/>
                      <a:pt x="884918" y="1342067"/>
                      <a:pt x="889468" y="1336135"/>
                    </a:cubicBezTo>
                    <a:cubicBezTo>
                      <a:pt x="889213" y="1339013"/>
                      <a:pt x="888957" y="1341887"/>
                      <a:pt x="888702" y="1344762"/>
                    </a:cubicBezTo>
                    <a:cubicBezTo>
                      <a:pt x="892170" y="1337238"/>
                      <a:pt x="895400" y="1337311"/>
                      <a:pt x="898389" y="1344980"/>
                    </a:cubicBezTo>
                    <a:cubicBezTo>
                      <a:pt x="901343" y="1336391"/>
                      <a:pt x="903530" y="1327560"/>
                      <a:pt x="907095" y="1319189"/>
                    </a:cubicBezTo>
                    <a:cubicBezTo>
                      <a:pt x="920732" y="1326090"/>
                      <a:pt x="919585" y="1342496"/>
                      <a:pt x="937820" y="1330517"/>
                    </a:cubicBezTo>
                    <a:cubicBezTo>
                      <a:pt x="952838" y="1320659"/>
                      <a:pt x="966647" y="1309030"/>
                      <a:pt x="981956" y="1299369"/>
                    </a:cubicBezTo>
                    <a:cubicBezTo>
                      <a:pt x="1016829" y="1277355"/>
                      <a:pt x="1046897" y="1248714"/>
                      <a:pt x="1081871" y="1226954"/>
                    </a:cubicBezTo>
                    <a:cubicBezTo>
                      <a:pt x="1081871" y="1248147"/>
                      <a:pt x="1083367" y="1269524"/>
                      <a:pt x="1080534" y="1290610"/>
                    </a:cubicBezTo>
                    <a:cubicBezTo>
                      <a:pt x="1077839" y="1310659"/>
                      <a:pt x="1070353" y="1329400"/>
                      <a:pt x="1064400" y="1348594"/>
                    </a:cubicBezTo>
                    <a:cubicBezTo>
                      <a:pt x="1053420" y="1384008"/>
                      <a:pt x="1052660" y="1421853"/>
                      <a:pt x="1040495" y="1456911"/>
                    </a:cubicBezTo>
                    <a:cubicBezTo>
                      <a:pt x="1035462" y="1471428"/>
                      <a:pt x="1022350" y="1483570"/>
                      <a:pt x="1018591" y="1497703"/>
                    </a:cubicBezTo>
                    <a:cubicBezTo>
                      <a:pt x="1014760" y="1512121"/>
                      <a:pt x="1023611" y="1523674"/>
                      <a:pt x="1008773" y="1533141"/>
                    </a:cubicBezTo>
                    <a:cubicBezTo>
                      <a:pt x="998311" y="1539814"/>
                      <a:pt x="985234" y="1542633"/>
                      <a:pt x="973650" y="1546669"/>
                    </a:cubicBezTo>
                    <a:cubicBezTo>
                      <a:pt x="955979" y="1552830"/>
                      <a:pt x="939202" y="1561523"/>
                      <a:pt x="922000" y="1568894"/>
                    </a:cubicBezTo>
                    <a:cubicBezTo>
                      <a:pt x="841314" y="1603467"/>
                      <a:pt x="762612" y="1638676"/>
                      <a:pt x="687859" y="1685163"/>
                    </a:cubicBezTo>
                    <a:cubicBezTo>
                      <a:pt x="616916" y="1729276"/>
                      <a:pt x="544889" y="1774835"/>
                      <a:pt x="479719" y="1827225"/>
                    </a:cubicBezTo>
                    <a:cubicBezTo>
                      <a:pt x="423159" y="1872694"/>
                      <a:pt x="365984" y="1931484"/>
                      <a:pt x="352216" y="2005657"/>
                    </a:cubicBezTo>
                    <a:cubicBezTo>
                      <a:pt x="338856" y="2077601"/>
                      <a:pt x="374452" y="2154824"/>
                      <a:pt x="445927" y="2178519"/>
                    </a:cubicBezTo>
                    <a:cubicBezTo>
                      <a:pt x="483091" y="2190840"/>
                      <a:pt x="525106" y="2189314"/>
                      <a:pt x="563808" y="2189847"/>
                    </a:cubicBezTo>
                    <a:cubicBezTo>
                      <a:pt x="605453" y="2190421"/>
                      <a:pt x="649582" y="2180387"/>
                      <a:pt x="690526" y="2173123"/>
                    </a:cubicBezTo>
                    <a:cubicBezTo>
                      <a:pt x="733767" y="2165454"/>
                      <a:pt x="776266" y="2153451"/>
                      <a:pt x="819631" y="2146602"/>
                    </a:cubicBezTo>
                    <a:cubicBezTo>
                      <a:pt x="861239" y="2140030"/>
                      <a:pt x="899401" y="2125343"/>
                      <a:pt x="940328" y="2116291"/>
                    </a:cubicBezTo>
                    <a:cubicBezTo>
                      <a:pt x="983918" y="2106650"/>
                      <a:pt x="1028628" y="2101420"/>
                      <a:pt x="1072457" y="2092748"/>
                    </a:cubicBezTo>
                    <a:cubicBezTo>
                      <a:pt x="1092191" y="2088843"/>
                      <a:pt x="1111524" y="2083084"/>
                      <a:pt x="1131311" y="2079469"/>
                    </a:cubicBezTo>
                    <a:cubicBezTo>
                      <a:pt x="1152973" y="2075512"/>
                      <a:pt x="1174873" y="2074028"/>
                      <a:pt x="1196325" y="2068788"/>
                    </a:cubicBezTo>
                    <a:cubicBezTo>
                      <a:pt x="1237932" y="2058618"/>
                      <a:pt x="1277770" y="2042226"/>
                      <a:pt x="1319560" y="2032765"/>
                    </a:cubicBezTo>
                    <a:cubicBezTo>
                      <a:pt x="1338348" y="2028510"/>
                      <a:pt x="1356849" y="2022813"/>
                      <a:pt x="1375644" y="2018839"/>
                    </a:cubicBezTo>
                    <a:cubicBezTo>
                      <a:pt x="1392949" y="2015179"/>
                      <a:pt x="1406430" y="2005452"/>
                      <a:pt x="1423773" y="2013439"/>
                    </a:cubicBezTo>
                    <a:cubicBezTo>
                      <a:pt x="1437783" y="2019894"/>
                      <a:pt x="1448960" y="2030959"/>
                      <a:pt x="1462219" y="2038666"/>
                    </a:cubicBezTo>
                    <a:cubicBezTo>
                      <a:pt x="1479418" y="2048666"/>
                      <a:pt x="1497549" y="2057622"/>
                      <a:pt x="1515480" y="2066224"/>
                    </a:cubicBezTo>
                    <a:cubicBezTo>
                      <a:pt x="1551508" y="2083513"/>
                      <a:pt x="1588872" y="2095460"/>
                      <a:pt x="1626541" y="2108438"/>
                    </a:cubicBezTo>
                    <a:cubicBezTo>
                      <a:pt x="1666110" y="2122074"/>
                      <a:pt x="1704967" y="2137622"/>
                      <a:pt x="1745959" y="2146626"/>
                    </a:cubicBezTo>
                    <a:cubicBezTo>
                      <a:pt x="1787984" y="2155855"/>
                      <a:pt x="1830856" y="2158425"/>
                      <a:pt x="1873171" y="2165727"/>
                    </a:cubicBezTo>
                    <a:cubicBezTo>
                      <a:pt x="1959834" y="2180677"/>
                      <a:pt x="2045760" y="2187388"/>
                      <a:pt x="2133728" y="2187931"/>
                    </a:cubicBezTo>
                    <a:cubicBezTo>
                      <a:pt x="2178193" y="2188211"/>
                      <a:pt x="2222650" y="2182939"/>
                      <a:pt x="2267011" y="2183562"/>
                    </a:cubicBezTo>
                    <a:cubicBezTo>
                      <a:pt x="2306283" y="2184115"/>
                      <a:pt x="2340424" y="2192967"/>
                      <a:pt x="2376334" y="2172088"/>
                    </a:cubicBezTo>
                    <a:cubicBezTo>
                      <a:pt x="2433713" y="2138729"/>
                      <a:pt x="2500268" y="2088480"/>
                      <a:pt x="2498858" y="2015494"/>
                    </a:cubicBezTo>
                    <a:cubicBezTo>
                      <a:pt x="2497576" y="1949388"/>
                      <a:pt x="2457921" y="1886230"/>
                      <a:pt x="2420729" y="1834091"/>
                    </a:cubicBezTo>
                    <a:cubicBezTo>
                      <a:pt x="2375560" y="1770774"/>
                      <a:pt x="2311161" y="1726187"/>
                      <a:pt x="2248044" y="1682509"/>
                    </a:cubicBezTo>
                    <a:cubicBezTo>
                      <a:pt x="2180774" y="1635965"/>
                      <a:pt x="2105215" y="1603802"/>
                      <a:pt x="2034514" y="1563172"/>
                    </a:cubicBezTo>
                    <a:cubicBezTo>
                      <a:pt x="1998356" y="1542394"/>
                      <a:pt x="1965009" y="1520038"/>
                      <a:pt x="1925748" y="1505272"/>
                    </a:cubicBezTo>
                    <a:cubicBezTo>
                      <a:pt x="1907005" y="1498226"/>
                      <a:pt x="1888722" y="1490055"/>
                      <a:pt x="1870200" y="1482466"/>
                    </a:cubicBezTo>
                    <a:cubicBezTo>
                      <a:pt x="1855296" y="1476361"/>
                      <a:pt x="1833775" y="1472988"/>
                      <a:pt x="1821020" y="1462857"/>
                    </a:cubicBezTo>
                    <a:cubicBezTo>
                      <a:pt x="1813060" y="1456537"/>
                      <a:pt x="1812296" y="1446966"/>
                      <a:pt x="1810196" y="1437568"/>
                    </a:cubicBezTo>
                    <a:cubicBezTo>
                      <a:pt x="1805538" y="1416772"/>
                      <a:pt x="1798224" y="1397049"/>
                      <a:pt x="1791135" y="1376993"/>
                    </a:cubicBezTo>
                    <a:cubicBezTo>
                      <a:pt x="1777447" y="1338266"/>
                      <a:pt x="1768350" y="1298822"/>
                      <a:pt x="1762466" y="1258206"/>
                    </a:cubicBezTo>
                    <a:cubicBezTo>
                      <a:pt x="1756859" y="1219486"/>
                      <a:pt x="1744411" y="1179219"/>
                      <a:pt x="1750858" y="1139869"/>
                    </a:cubicBezTo>
                    <a:cubicBezTo>
                      <a:pt x="1793263" y="1180886"/>
                      <a:pt x="1836836" y="1220316"/>
                      <a:pt x="1880223" y="1260247"/>
                    </a:cubicBezTo>
                    <a:cubicBezTo>
                      <a:pt x="1896481" y="1275211"/>
                      <a:pt x="1912439" y="1290489"/>
                      <a:pt x="1928785" y="1305363"/>
                    </a:cubicBezTo>
                    <a:cubicBezTo>
                      <a:pt x="1941053" y="1316529"/>
                      <a:pt x="1956399" y="1333115"/>
                      <a:pt x="1973505" y="1336429"/>
                    </a:cubicBezTo>
                    <a:cubicBezTo>
                      <a:pt x="1995346" y="1340663"/>
                      <a:pt x="1987369" y="1316498"/>
                      <a:pt x="2002367" y="1312755"/>
                    </a:cubicBezTo>
                    <a:cubicBezTo>
                      <a:pt x="2011533" y="1310469"/>
                      <a:pt x="2039179" y="1333759"/>
                      <a:pt x="2046427" y="1338359"/>
                    </a:cubicBezTo>
                    <a:cubicBezTo>
                      <a:pt x="2092363" y="1367522"/>
                      <a:pt x="2143229" y="1386004"/>
                      <a:pt x="2193754" y="1405855"/>
                    </a:cubicBezTo>
                    <a:cubicBezTo>
                      <a:pt x="2246734" y="1426668"/>
                      <a:pt x="2301221" y="1445157"/>
                      <a:pt x="2358230" y="1450397"/>
                    </a:cubicBezTo>
                    <a:cubicBezTo>
                      <a:pt x="2410890" y="1455243"/>
                      <a:pt x="2464738" y="1449024"/>
                      <a:pt x="2515555" y="1434679"/>
                    </a:cubicBezTo>
                    <a:cubicBezTo>
                      <a:pt x="2616756" y="1406108"/>
                      <a:pt x="2691226" y="1338318"/>
                      <a:pt x="2745879" y="1250444"/>
                    </a:cubicBezTo>
                    <a:cubicBezTo>
                      <a:pt x="2808153" y="1150312"/>
                      <a:pt x="2853468" y="1033012"/>
                      <a:pt x="2849802" y="913481"/>
                    </a:cubicBezTo>
                    <a:lnTo>
                      <a:pt x="2849802" y="913481"/>
                    </a:lnTo>
                    <a:close/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AE1CF237-F6F2-49B5-A65D-98397F44AA87}"/>
                  </a:ext>
                </a:extLst>
              </p:cNvPr>
              <p:cNvSpPr/>
              <p:nvPr/>
            </p:nvSpPr>
            <p:spPr>
              <a:xfrm>
                <a:off x="9745461" y="2927452"/>
                <a:ext cx="204" cy="360"/>
              </a:xfrm>
              <a:custGeom>
                <a:avLst/>
                <a:gdLst>
                  <a:gd name="connsiteX0" fmla="*/ 253 w 204"/>
                  <a:gd name="connsiteY0" fmla="*/ 53 h 360"/>
                  <a:gd name="connsiteX1" fmla="*/ 81 w 204"/>
                  <a:gd name="connsiteY1" fmla="*/ 413 h 360"/>
                  <a:gd name="connsiteX2" fmla="*/ 253 w 204"/>
                  <a:gd name="connsiteY2" fmla="*/ 53 h 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" h="360">
                    <a:moveTo>
                      <a:pt x="253" y="53"/>
                    </a:moveTo>
                    <a:cubicBezTo>
                      <a:pt x="236" y="83"/>
                      <a:pt x="81" y="413"/>
                      <a:pt x="81" y="413"/>
                    </a:cubicBezTo>
                    <a:cubicBezTo>
                      <a:pt x="273" y="281"/>
                      <a:pt x="329" y="162"/>
                      <a:pt x="253" y="53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D4FA236B-D9CC-4E38-AF58-DC559D7B9E11}"/>
                  </a:ext>
                </a:extLst>
              </p:cNvPr>
              <p:cNvSpPr/>
              <p:nvPr/>
            </p:nvSpPr>
            <p:spPr>
              <a:xfrm>
                <a:off x="9743912" y="2919375"/>
                <a:ext cx="6605" cy="13211"/>
              </a:xfrm>
              <a:custGeom>
                <a:avLst/>
                <a:gdLst>
                  <a:gd name="connsiteX0" fmla="*/ 6687 w 6605"/>
                  <a:gd name="connsiteY0" fmla="*/ 9423 h 13211"/>
                  <a:gd name="connsiteX1" fmla="*/ 4232 w 6605"/>
                  <a:gd name="connsiteY1" fmla="*/ 53 h 13211"/>
                  <a:gd name="connsiteX2" fmla="*/ 2286 w 6605"/>
                  <a:gd name="connsiteY2" fmla="*/ 13264 h 13211"/>
                  <a:gd name="connsiteX3" fmla="*/ 6687 w 6605"/>
                  <a:gd name="connsiteY3" fmla="*/ 9423 h 1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5" h="13211">
                    <a:moveTo>
                      <a:pt x="6687" y="9423"/>
                    </a:moveTo>
                    <a:cubicBezTo>
                      <a:pt x="6308" y="6233"/>
                      <a:pt x="5488" y="3111"/>
                      <a:pt x="4232" y="53"/>
                    </a:cubicBezTo>
                    <a:cubicBezTo>
                      <a:pt x="883" y="5365"/>
                      <a:pt x="-2115" y="7639"/>
                      <a:pt x="2286" y="13264"/>
                    </a:cubicBezTo>
                    <a:cubicBezTo>
                      <a:pt x="3751" y="11984"/>
                      <a:pt x="5217" y="10704"/>
                      <a:pt x="6687" y="9423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E867BAFA-D57A-4210-AF7D-9670D7E85B2A}"/>
                  </a:ext>
                </a:extLst>
              </p:cNvPr>
              <p:cNvSpPr/>
              <p:nvPr/>
            </p:nvSpPr>
            <p:spPr>
              <a:xfrm>
                <a:off x="9978408" y="3682312"/>
                <a:ext cx="6605" cy="16513"/>
              </a:xfrm>
              <a:custGeom>
                <a:avLst/>
                <a:gdLst>
                  <a:gd name="connsiteX0" fmla="*/ 5555 w 6605"/>
                  <a:gd name="connsiteY0" fmla="*/ 5597 h 16513"/>
                  <a:gd name="connsiteX1" fmla="*/ 260 w 6605"/>
                  <a:gd name="connsiteY1" fmla="*/ 53 h 16513"/>
                  <a:gd name="connsiteX2" fmla="*/ 4239 w 6605"/>
                  <a:gd name="connsiteY2" fmla="*/ 16567 h 16513"/>
                  <a:gd name="connsiteX3" fmla="*/ 5555 w 6605"/>
                  <a:gd name="connsiteY3" fmla="*/ 5597 h 1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5" h="16513">
                    <a:moveTo>
                      <a:pt x="5555" y="5597"/>
                    </a:moveTo>
                    <a:cubicBezTo>
                      <a:pt x="9302" y="1610"/>
                      <a:pt x="2748" y="107"/>
                      <a:pt x="260" y="53"/>
                    </a:cubicBezTo>
                    <a:cubicBezTo>
                      <a:pt x="506" y="4332"/>
                      <a:pt x="-1614" y="14583"/>
                      <a:pt x="4239" y="16567"/>
                    </a:cubicBezTo>
                    <a:cubicBezTo>
                      <a:pt x="2834" y="12698"/>
                      <a:pt x="3275" y="9040"/>
                      <a:pt x="5555" y="5597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5AFC3295-3389-4FFC-BA25-EF7F863F0354}"/>
                  </a:ext>
                </a:extLst>
              </p:cNvPr>
              <p:cNvSpPr/>
              <p:nvPr/>
            </p:nvSpPr>
            <p:spPr>
              <a:xfrm>
                <a:off x="9869417" y="2747631"/>
                <a:ext cx="42935" cy="118899"/>
              </a:xfrm>
              <a:custGeom>
                <a:avLst/>
                <a:gdLst>
                  <a:gd name="connsiteX0" fmla="*/ 15691 w 42935"/>
                  <a:gd name="connsiteY0" fmla="*/ 105884 h 118899"/>
                  <a:gd name="connsiteX1" fmla="*/ 31714 w 42935"/>
                  <a:gd name="connsiteY1" fmla="*/ 116171 h 118899"/>
                  <a:gd name="connsiteX2" fmla="*/ 42593 w 42935"/>
                  <a:gd name="connsiteY2" fmla="*/ 92749 h 118899"/>
                  <a:gd name="connsiteX3" fmla="*/ 20817 w 42935"/>
                  <a:gd name="connsiteY3" fmla="*/ 24873 h 118899"/>
                  <a:gd name="connsiteX4" fmla="*/ 8768 w 42935"/>
                  <a:gd name="connsiteY4" fmla="*/ 68 h 118899"/>
                  <a:gd name="connsiteX5" fmla="*/ 99 w 42935"/>
                  <a:gd name="connsiteY5" fmla="*/ 21263 h 118899"/>
                  <a:gd name="connsiteX6" fmla="*/ 7543 w 42935"/>
                  <a:gd name="connsiteY6" fmla="*/ 61184 h 118899"/>
                  <a:gd name="connsiteX7" fmla="*/ 15691 w 42935"/>
                  <a:gd name="connsiteY7" fmla="*/ 105884 h 118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35" h="118899">
                    <a:moveTo>
                      <a:pt x="15691" y="105884"/>
                    </a:moveTo>
                    <a:cubicBezTo>
                      <a:pt x="9251" y="118321"/>
                      <a:pt x="23476" y="122179"/>
                      <a:pt x="31714" y="116171"/>
                    </a:cubicBezTo>
                    <a:cubicBezTo>
                      <a:pt x="37912" y="111654"/>
                      <a:pt x="41575" y="100138"/>
                      <a:pt x="42593" y="92749"/>
                    </a:cubicBezTo>
                    <a:cubicBezTo>
                      <a:pt x="45887" y="68841"/>
                      <a:pt x="29157" y="46086"/>
                      <a:pt x="20817" y="24873"/>
                    </a:cubicBezTo>
                    <a:cubicBezTo>
                      <a:pt x="18661" y="19390"/>
                      <a:pt x="15708" y="585"/>
                      <a:pt x="8768" y="68"/>
                    </a:cubicBezTo>
                    <a:cubicBezTo>
                      <a:pt x="793" y="-526"/>
                      <a:pt x="203" y="16794"/>
                      <a:pt x="99" y="21263"/>
                    </a:cubicBezTo>
                    <a:cubicBezTo>
                      <a:pt x="-208" y="34739"/>
                      <a:pt x="3359" y="48464"/>
                      <a:pt x="7543" y="61184"/>
                    </a:cubicBezTo>
                    <a:cubicBezTo>
                      <a:pt x="12048" y="74898"/>
                      <a:pt x="23214" y="91359"/>
                      <a:pt x="15691" y="105884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68866161-81CA-4E0A-B67B-D3960D480744}"/>
                  </a:ext>
                </a:extLst>
              </p:cNvPr>
              <p:cNvSpPr/>
              <p:nvPr/>
            </p:nvSpPr>
            <p:spPr>
              <a:xfrm>
                <a:off x="9899141" y="2747631"/>
                <a:ext cx="59449" cy="62752"/>
              </a:xfrm>
              <a:custGeom>
                <a:avLst/>
                <a:gdLst>
                  <a:gd name="connsiteX0" fmla="*/ 16597 w 59449"/>
                  <a:gd name="connsiteY0" fmla="*/ 56002 h 62752"/>
                  <a:gd name="connsiteX1" fmla="*/ 59426 w 59449"/>
                  <a:gd name="connsiteY1" fmla="*/ 19614 h 62752"/>
                  <a:gd name="connsiteX2" fmla="*/ 45159 w 59449"/>
                  <a:gd name="connsiteY2" fmla="*/ 1616 h 62752"/>
                  <a:gd name="connsiteX3" fmla="*/ 41958 w 59449"/>
                  <a:gd name="connsiteY3" fmla="*/ 22203 h 62752"/>
                  <a:gd name="connsiteX4" fmla="*/ 10744 w 59449"/>
                  <a:gd name="connsiteY4" fmla="*/ 5321 h 62752"/>
                  <a:gd name="connsiteX5" fmla="*/ 81 w 59449"/>
                  <a:gd name="connsiteY5" fmla="*/ 21158 h 62752"/>
                  <a:gd name="connsiteX6" fmla="*/ 16597 w 59449"/>
                  <a:gd name="connsiteY6" fmla="*/ 56002 h 62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49" h="62752">
                    <a:moveTo>
                      <a:pt x="16597" y="56002"/>
                    </a:moveTo>
                    <a:cubicBezTo>
                      <a:pt x="41352" y="78045"/>
                      <a:pt x="61154" y="41332"/>
                      <a:pt x="59426" y="19614"/>
                    </a:cubicBezTo>
                    <a:cubicBezTo>
                      <a:pt x="58998" y="14233"/>
                      <a:pt x="55363" y="-5604"/>
                      <a:pt x="45159" y="1616"/>
                    </a:cubicBezTo>
                    <a:cubicBezTo>
                      <a:pt x="40031" y="5243"/>
                      <a:pt x="44402" y="17029"/>
                      <a:pt x="41958" y="22203"/>
                    </a:cubicBezTo>
                    <a:cubicBezTo>
                      <a:pt x="30118" y="47293"/>
                      <a:pt x="18716" y="8377"/>
                      <a:pt x="10744" y="5321"/>
                    </a:cubicBezTo>
                    <a:cubicBezTo>
                      <a:pt x="1043" y="1599"/>
                      <a:pt x="68" y="14345"/>
                      <a:pt x="81" y="21158"/>
                    </a:cubicBezTo>
                    <a:cubicBezTo>
                      <a:pt x="105" y="34682"/>
                      <a:pt x="6540" y="47045"/>
                      <a:pt x="16597" y="56002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CA78F48B-5D14-4858-B105-12F7B2A967C2}"/>
                  </a:ext>
                </a:extLst>
              </p:cNvPr>
              <p:cNvSpPr/>
              <p:nvPr/>
            </p:nvSpPr>
            <p:spPr>
              <a:xfrm>
                <a:off x="9773637" y="2754237"/>
                <a:ext cx="66055" cy="66055"/>
              </a:xfrm>
              <a:custGeom>
                <a:avLst/>
                <a:gdLst>
                  <a:gd name="connsiteX0" fmla="*/ 52240 w 66055"/>
                  <a:gd name="connsiteY0" fmla="*/ 52820 h 66055"/>
                  <a:gd name="connsiteX1" fmla="*/ 66032 w 66055"/>
                  <a:gd name="connsiteY1" fmla="*/ 20323 h 66055"/>
                  <a:gd name="connsiteX2" fmla="*/ 49099 w 66055"/>
                  <a:gd name="connsiteY2" fmla="*/ 16581 h 66055"/>
                  <a:gd name="connsiteX3" fmla="*/ 26174 w 66055"/>
                  <a:gd name="connsiteY3" fmla="*/ 35750 h 66055"/>
                  <a:gd name="connsiteX4" fmla="*/ 6373 w 66055"/>
                  <a:gd name="connsiteY4" fmla="*/ 53 h 66055"/>
                  <a:gd name="connsiteX5" fmla="*/ 52240 w 66055"/>
                  <a:gd name="connsiteY5" fmla="*/ 52820 h 6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055" h="66055">
                    <a:moveTo>
                      <a:pt x="52240" y="52820"/>
                    </a:moveTo>
                    <a:cubicBezTo>
                      <a:pt x="58071" y="43638"/>
                      <a:pt x="65241" y="31323"/>
                      <a:pt x="66032" y="20323"/>
                    </a:cubicBezTo>
                    <a:cubicBezTo>
                      <a:pt x="67263" y="3224"/>
                      <a:pt x="57300" y="4651"/>
                      <a:pt x="49099" y="16581"/>
                    </a:cubicBezTo>
                    <a:cubicBezTo>
                      <a:pt x="43306" y="25008"/>
                      <a:pt x="38961" y="39302"/>
                      <a:pt x="26174" y="35750"/>
                    </a:cubicBezTo>
                    <a:cubicBezTo>
                      <a:pt x="10387" y="31369"/>
                      <a:pt x="15210" y="10141"/>
                      <a:pt x="6373" y="53"/>
                    </a:cubicBezTo>
                    <a:cubicBezTo>
                      <a:pt x="-15945" y="30029"/>
                      <a:pt x="26289" y="93678"/>
                      <a:pt x="52240" y="52820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01303A17-FC06-4E68-89D7-804406A20054}"/>
                  </a:ext>
                </a:extLst>
              </p:cNvPr>
              <p:cNvSpPr/>
              <p:nvPr/>
            </p:nvSpPr>
            <p:spPr>
              <a:xfrm>
                <a:off x="9852903" y="2879742"/>
                <a:ext cx="33027" cy="19816"/>
              </a:xfrm>
              <a:custGeom>
                <a:avLst/>
                <a:gdLst>
                  <a:gd name="connsiteX0" fmla="*/ 6422 w 33027"/>
                  <a:gd name="connsiteY0" fmla="*/ 19052 h 19816"/>
                  <a:gd name="connsiteX1" fmla="*/ 31381 w 33027"/>
                  <a:gd name="connsiteY1" fmla="*/ 6177 h 19816"/>
                  <a:gd name="connsiteX2" fmla="*/ 6422 w 33027"/>
                  <a:gd name="connsiteY2" fmla="*/ 19052 h 1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27" h="19816">
                    <a:moveTo>
                      <a:pt x="6422" y="19052"/>
                    </a:moveTo>
                    <a:cubicBezTo>
                      <a:pt x="15655" y="21047"/>
                      <a:pt x="39720" y="20311"/>
                      <a:pt x="31381" y="6177"/>
                    </a:cubicBezTo>
                    <a:cubicBezTo>
                      <a:pt x="20866" y="-11627"/>
                      <a:pt x="-14106" y="14611"/>
                      <a:pt x="6422" y="19052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262F3AF5-CC63-4D27-8C5C-3420CA1D14E3}"/>
                  </a:ext>
                </a:extLst>
              </p:cNvPr>
              <p:cNvSpPr/>
              <p:nvPr/>
            </p:nvSpPr>
            <p:spPr>
              <a:xfrm>
                <a:off x="10176573" y="2357906"/>
                <a:ext cx="6605" cy="9908"/>
              </a:xfrm>
              <a:custGeom>
                <a:avLst/>
                <a:gdLst>
                  <a:gd name="connsiteX0" fmla="*/ 6129 w 6605"/>
                  <a:gd name="connsiteY0" fmla="*/ 9961 h 9908"/>
                  <a:gd name="connsiteX1" fmla="*/ 1469 w 6605"/>
                  <a:gd name="connsiteY1" fmla="*/ 53 h 9908"/>
                  <a:gd name="connsiteX2" fmla="*/ 6129 w 6605"/>
                  <a:gd name="connsiteY2" fmla="*/ 9961 h 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5" h="9908">
                    <a:moveTo>
                      <a:pt x="6129" y="9961"/>
                    </a:moveTo>
                    <a:cubicBezTo>
                      <a:pt x="7818" y="4929"/>
                      <a:pt x="5497" y="4016"/>
                      <a:pt x="1469" y="53"/>
                    </a:cubicBezTo>
                    <a:cubicBezTo>
                      <a:pt x="-2348" y="3574"/>
                      <a:pt x="2539" y="7279"/>
                      <a:pt x="6129" y="9961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7CA6A703-C85C-4165-AB73-837551E0A7A2}"/>
                  </a:ext>
                </a:extLst>
              </p:cNvPr>
              <p:cNvSpPr/>
              <p:nvPr/>
            </p:nvSpPr>
            <p:spPr>
              <a:xfrm>
                <a:off x="10351620" y="3269467"/>
                <a:ext cx="9908" cy="9908"/>
              </a:xfrm>
              <a:custGeom>
                <a:avLst/>
                <a:gdLst>
                  <a:gd name="connsiteX0" fmla="*/ 3255 w 9908"/>
                  <a:gd name="connsiteY0" fmla="*/ 9794 h 9908"/>
                  <a:gd name="connsiteX1" fmla="*/ 9132 w 9908"/>
                  <a:gd name="connsiteY1" fmla="*/ 128 h 9908"/>
                  <a:gd name="connsiteX2" fmla="*/ 3255 w 9908"/>
                  <a:gd name="connsiteY2" fmla="*/ 9794 h 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08" h="9908">
                    <a:moveTo>
                      <a:pt x="3255" y="9794"/>
                    </a:moveTo>
                    <a:cubicBezTo>
                      <a:pt x="9345" y="10761"/>
                      <a:pt x="11306" y="7541"/>
                      <a:pt x="9132" y="128"/>
                    </a:cubicBezTo>
                    <a:cubicBezTo>
                      <a:pt x="-477" y="-493"/>
                      <a:pt x="-2433" y="2727"/>
                      <a:pt x="3255" y="9794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8359F580-5C15-4D05-9199-6C10B3902F56}"/>
                  </a:ext>
                </a:extLst>
              </p:cNvPr>
              <p:cNvSpPr/>
              <p:nvPr/>
            </p:nvSpPr>
            <p:spPr>
              <a:xfrm>
                <a:off x="10021344" y="2496621"/>
                <a:ext cx="13211" cy="19816"/>
              </a:xfrm>
              <a:custGeom>
                <a:avLst/>
                <a:gdLst>
                  <a:gd name="connsiteX0" fmla="*/ 994 w 13211"/>
                  <a:gd name="connsiteY0" fmla="*/ 5172 h 19816"/>
                  <a:gd name="connsiteX1" fmla="*/ 5022 w 13211"/>
                  <a:gd name="connsiteY1" fmla="*/ 19870 h 19816"/>
                  <a:gd name="connsiteX2" fmla="*/ 12626 w 13211"/>
                  <a:gd name="connsiteY2" fmla="*/ 3834 h 19816"/>
                  <a:gd name="connsiteX3" fmla="*/ 994 w 13211"/>
                  <a:gd name="connsiteY3" fmla="*/ 5172 h 1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11" h="19816">
                    <a:moveTo>
                      <a:pt x="994" y="5172"/>
                    </a:moveTo>
                    <a:cubicBezTo>
                      <a:pt x="7710" y="8243"/>
                      <a:pt x="5137" y="14544"/>
                      <a:pt x="5022" y="19870"/>
                    </a:cubicBezTo>
                    <a:cubicBezTo>
                      <a:pt x="8483" y="16110"/>
                      <a:pt x="15473" y="9235"/>
                      <a:pt x="12626" y="3834"/>
                    </a:cubicBezTo>
                    <a:cubicBezTo>
                      <a:pt x="8242" y="-4493"/>
                      <a:pt x="-3214" y="3251"/>
                      <a:pt x="994" y="5172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197130D2-CF37-481C-8276-D79E4A768CB6}"/>
                  </a:ext>
                </a:extLst>
              </p:cNvPr>
              <p:cNvSpPr/>
              <p:nvPr/>
            </p:nvSpPr>
            <p:spPr>
              <a:xfrm>
                <a:off x="9783545" y="2390933"/>
                <a:ext cx="9908" cy="16513"/>
              </a:xfrm>
              <a:custGeom>
                <a:avLst/>
                <a:gdLst>
                  <a:gd name="connsiteX0" fmla="*/ 9989 w 9908"/>
                  <a:gd name="connsiteY0" fmla="*/ 6047 h 16513"/>
                  <a:gd name="connsiteX1" fmla="*/ 6919 w 9908"/>
                  <a:gd name="connsiteY1" fmla="*/ 53 h 16513"/>
                  <a:gd name="connsiteX2" fmla="*/ 2936 w 9908"/>
                  <a:gd name="connsiteY2" fmla="*/ 16567 h 16513"/>
                  <a:gd name="connsiteX3" fmla="*/ 9989 w 9908"/>
                  <a:gd name="connsiteY3" fmla="*/ 6047 h 1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08" h="16513">
                    <a:moveTo>
                      <a:pt x="9989" y="6047"/>
                    </a:moveTo>
                    <a:cubicBezTo>
                      <a:pt x="8966" y="4049"/>
                      <a:pt x="7942" y="2051"/>
                      <a:pt x="6919" y="53"/>
                    </a:cubicBezTo>
                    <a:cubicBezTo>
                      <a:pt x="2747" y="3400"/>
                      <a:pt x="-3695" y="12253"/>
                      <a:pt x="2936" y="16567"/>
                    </a:cubicBezTo>
                    <a:cubicBezTo>
                      <a:pt x="5653" y="13269"/>
                      <a:pt x="8004" y="9762"/>
                      <a:pt x="9989" y="6047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635D2254-A72C-4151-A5CC-FDFABAB4190C}"/>
                  </a:ext>
                </a:extLst>
              </p:cNvPr>
              <p:cNvSpPr/>
              <p:nvPr/>
            </p:nvSpPr>
            <p:spPr>
              <a:xfrm>
                <a:off x="9872720" y="2440475"/>
                <a:ext cx="6605" cy="16513"/>
              </a:xfrm>
              <a:custGeom>
                <a:avLst/>
                <a:gdLst>
                  <a:gd name="connsiteX0" fmla="*/ 1410 w 6605"/>
                  <a:gd name="connsiteY0" fmla="*/ 15258 h 16513"/>
                  <a:gd name="connsiteX1" fmla="*/ 5507 w 6605"/>
                  <a:gd name="connsiteY1" fmla="*/ 53 h 16513"/>
                  <a:gd name="connsiteX2" fmla="*/ 1410 w 6605"/>
                  <a:gd name="connsiteY2" fmla="*/ 15258 h 1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5" h="16513">
                    <a:moveTo>
                      <a:pt x="1410" y="15258"/>
                    </a:moveTo>
                    <a:cubicBezTo>
                      <a:pt x="9767" y="21812"/>
                      <a:pt x="5758" y="1696"/>
                      <a:pt x="5507" y="53"/>
                    </a:cubicBezTo>
                    <a:cubicBezTo>
                      <a:pt x="4264" y="2413"/>
                      <a:pt x="-2812" y="11948"/>
                      <a:pt x="1410" y="15258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E903CC60-2362-4662-80C6-338414B7DDFF}"/>
                  </a:ext>
                </a:extLst>
              </p:cNvPr>
              <p:cNvSpPr/>
              <p:nvPr/>
            </p:nvSpPr>
            <p:spPr>
              <a:xfrm>
                <a:off x="9862811" y="2440475"/>
                <a:ext cx="6605" cy="13211"/>
              </a:xfrm>
              <a:custGeom>
                <a:avLst/>
                <a:gdLst>
                  <a:gd name="connsiteX0" fmla="*/ 6687 w 6605"/>
                  <a:gd name="connsiteY0" fmla="*/ 5043 h 13211"/>
                  <a:gd name="connsiteX1" fmla="*/ 4767 w 6605"/>
                  <a:gd name="connsiteY1" fmla="*/ 53 h 13211"/>
                  <a:gd name="connsiteX2" fmla="*/ 2826 w 6605"/>
                  <a:gd name="connsiteY2" fmla="*/ 13264 h 13211"/>
                  <a:gd name="connsiteX3" fmla="*/ 6687 w 6605"/>
                  <a:gd name="connsiteY3" fmla="*/ 5043 h 1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5" h="13211">
                    <a:moveTo>
                      <a:pt x="6687" y="5043"/>
                    </a:moveTo>
                    <a:cubicBezTo>
                      <a:pt x="6048" y="3381"/>
                      <a:pt x="5406" y="1719"/>
                      <a:pt x="4767" y="53"/>
                    </a:cubicBezTo>
                    <a:cubicBezTo>
                      <a:pt x="1381" y="3189"/>
                      <a:pt x="-2770" y="9594"/>
                      <a:pt x="2826" y="13264"/>
                    </a:cubicBezTo>
                    <a:cubicBezTo>
                      <a:pt x="4361" y="10694"/>
                      <a:pt x="5647" y="7955"/>
                      <a:pt x="6687" y="5043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28D37B0E-9A81-42E6-8A29-9C1C450CB997}"/>
                  </a:ext>
                </a:extLst>
              </p:cNvPr>
              <p:cNvSpPr/>
              <p:nvPr/>
            </p:nvSpPr>
            <p:spPr>
              <a:xfrm>
                <a:off x="9918958" y="2506530"/>
                <a:ext cx="6605" cy="9908"/>
              </a:xfrm>
              <a:custGeom>
                <a:avLst/>
                <a:gdLst>
                  <a:gd name="connsiteX0" fmla="*/ 3617 w 6605"/>
                  <a:gd name="connsiteY0" fmla="*/ 8068 h 9908"/>
                  <a:gd name="connsiteX1" fmla="*/ 5664 w 6605"/>
                  <a:gd name="connsiteY1" fmla="*/ 9961 h 9908"/>
                  <a:gd name="connsiteX2" fmla="*/ 81 w 6605"/>
                  <a:gd name="connsiteY2" fmla="*/ 53 h 9908"/>
                  <a:gd name="connsiteX3" fmla="*/ 3617 w 6605"/>
                  <a:gd name="connsiteY3" fmla="*/ 8068 h 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5" h="9908">
                    <a:moveTo>
                      <a:pt x="3617" y="8068"/>
                    </a:moveTo>
                    <a:cubicBezTo>
                      <a:pt x="4301" y="8698"/>
                      <a:pt x="4984" y="9328"/>
                      <a:pt x="5664" y="9961"/>
                    </a:cubicBezTo>
                    <a:cubicBezTo>
                      <a:pt x="8419" y="4401"/>
                      <a:pt x="5286" y="223"/>
                      <a:pt x="81" y="53"/>
                    </a:cubicBezTo>
                    <a:cubicBezTo>
                      <a:pt x="451" y="3175"/>
                      <a:pt x="1629" y="5847"/>
                      <a:pt x="3617" y="8068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0C56FF93-EF5E-4310-BD00-508F32206D7F}"/>
                  </a:ext>
                </a:extLst>
              </p:cNvPr>
              <p:cNvSpPr/>
              <p:nvPr/>
            </p:nvSpPr>
            <p:spPr>
              <a:xfrm>
                <a:off x="9691068" y="3130751"/>
                <a:ext cx="16513" cy="9908"/>
              </a:xfrm>
              <a:custGeom>
                <a:avLst/>
                <a:gdLst>
                  <a:gd name="connsiteX0" fmla="*/ 7561 w 16513"/>
                  <a:gd name="connsiteY0" fmla="*/ 9412 h 9908"/>
                  <a:gd name="connsiteX1" fmla="*/ 16595 w 16513"/>
                  <a:gd name="connsiteY1" fmla="*/ 1692 h 9908"/>
                  <a:gd name="connsiteX2" fmla="*/ 851 w 16513"/>
                  <a:gd name="connsiteY2" fmla="*/ 711 h 9908"/>
                  <a:gd name="connsiteX3" fmla="*/ 7561 w 16513"/>
                  <a:gd name="connsiteY3" fmla="*/ 9412 h 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3" h="9908">
                    <a:moveTo>
                      <a:pt x="7561" y="9412"/>
                    </a:moveTo>
                    <a:cubicBezTo>
                      <a:pt x="10877" y="7156"/>
                      <a:pt x="13887" y="4581"/>
                      <a:pt x="16595" y="1692"/>
                    </a:cubicBezTo>
                    <a:cubicBezTo>
                      <a:pt x="6783" y="-4307"/>
                      <a:pt x="12663" y="8693"/>
                      <a:pt x="851" y="711"/>
                    </a:cubicBezTo>
                    <a:cubicBezTo>
                      <a:pt x="-1694" y="4229"/>
                      <a:pt x="2463" y="12101"/>
                      <a:pt x="7561" y="9412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79BFD292-82C5-4D0B-9C67-DCD8F7E9E545}"/>
                  </a:ext>
                </a:extLst>
              </p:cNvPr>
              <p:cNvSpPr/>
              <p:nvPr/>
            </p:nvSpPr>
            <p:spPr>
              <a:xfrm>
                <a:off x="10107215" y="3675706"/>
                <a:ext cx="6605" cy="9908"/>
              </a:xfrm>
              <a:custGeom>
                <a:avLst/>
                <a:gdLst>
                  <a:gd name="connsiteX0" fmla="*/ 3722 w 6605"/>
                  <a:gd name="connsiteY0" fmla="*/ 9961 h 9908"/>
                  <a:gd name="connsiteX1" fmla="*/ 3031 w 6605"/>
                  <a:gd name="connsiteY1" fmla="*/ 53 h 9908"/>
                  <a:gd name="connsiteX2" fmla="*/ 3722 w 6605"/>
                  <a:gd name="connsiteY2" fmla="*/ 9961 h 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5" h="9908">
                    <a:moveTo>
                      <a:pt x="3722" y="9961"/>
                    </a:moveTo>
                    <a:cubicBezTo>
                      <a:pt x="7454" y="4236"/>
                      <a:pt x="8126" y="4399"/>
                      <a:pt x="3031" y="53"/>
                    </a:cubicBezTo>
                    <a:cubicBezTo>
                      <a:pt x="-1219" y="7129"/>
                      <a:pt x="-780" y="5312"/>
                      <a:pt x="3722" y="9961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04A8700F-1895-46AA-93C4-36B14184FE84}"/>
                  </a:ext>
                </a:extLst>
              </p:cNvPr>
              <p:cNvSpPr/>
              <p:nvPr/>
            </p:nvSpPr>
            <p:spPr>
              <a:xfrm>
                <a:off x="9331067" y="2767448"/>
                <a:ext cx="9908" cy="13211"/>
              </a:xfrm>
              <a:custGeom>
                <a:avLst/>
                <a:gdLst>
                  <a:gd name="connsiteX0" fmla="*/ 81 w 9908"/>
                  <a:gd name="connsiteY0" fmla="*/ 6911 h 13211"/>
                  <a:gd name="connsiteX1" fmla="*/ 6174 w 9908"/>
                  <a:gd name="connsiteY1" fmla="*/ 13264 h 13211"/>
                  <a:gd name="connsiteX2" fmla="*/ 8782 w 9908"/>
                  <a:gd name="connsiteY2" fmla="*/ 53 h 13211"/>
                  <a:gd name="connsiteX3" fmla="*/ 81 w 9908"/>
                  <a:gd name="connsiteY3" fmla="*/ 6911 h 1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08" h="13211">
                    <a:moveTo>
                      <a:pt x="81" y="6911"/>
                    </a:moveTo>
                    <a:cubicBezTo>
                      <a:pt x="2112" y="9030"/>
                      <a:pt x="4143" y="11149"/>
                      <a:pt x="6174" y="13264"/>
                    </a:cubicBezTo>
                    <a:cubicBezTo>
                      <a:pt x="7123" y="10493"/>
                      <a:pt x="12293" y="2660"/>
                      <a:pt x="8782" y="53"/>
                    </a:cubicBezTo>
                    <a:cubicBezTo>
                      <a:pt x="5883" y="2339"/>
                      <a:pt x="2980" y="4625"/>
                      <a:pt x="81" y="6911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566A52DF-85D5-497E-AF0C-A6971CD05774}"/>
                  </a:ext>
                </a:extLst>
              </p:cNvPr>
              <p:cNvSpPr/>
              <p:nvPr/>
            </p:nvSpPr>
            <p:spPr>
              <a:xfrm>
                <a:off x="9390517" y="2793870"/>
                <a:ext cx="13211" cy="3302"/>
              </a:xfrm>
              <a:custGeom>
                <a:avLst/>
                <a:gdLst>
                  <a:gd name="connsiteX0" fmla="*/ 12874 w 13211"/>
                  <a:gd name="connsiteY0" fmla="*/ 1447 h 3302"/>
                  <a:gd name="connsiteX1" fmla="*/ 81 w 13211"/>
                  <a:gd name="connsiteY1" fmla="*/ 1555 h 3302"/>
                  <a:gd name="connsiteX2" fmla="*/ 12874 w 13211"/>
                  <a:gd name="connsiteY2" fmla="*/ 1447 h 3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11" h="3302">
                    <a:moveTo>
                      <a:pt x="12874" y="1447"/>
                    </a:moveTo>
                    <a:cubicBezTo>
                      <a:pt x="9632" y="906"/>
                      <a:pt x="1876" y="-1460"/>
                      <a:pt x="81" y="1555"/>
                    </a:cubicBezTo>
                    <a:cubicBezTo>
                      <a:pt x="4826" y="5443"/>
                      <a:pt x="15531" y="1893"/>
                      <a:pt x="12874" y="1447"/>
                    </a:cubicBezTo>
                  </a:path>
                </a:pathLst>
              </a:custGeom>
              <a:solidFill>
                <a:srgbClr val="000000"/>
              </a:solidFill>
              <a:ln w="33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2" name="TextBox 9">
            <a:extLst>
              <a:ext uri="{FF2B5EF4-FFF2-40B4-BE49-F238E27FC236}">
                <a16:creationId xmlns:a16="http://schemas.microsoft.com/office/drawing/2014/main" id="{13FBF4E9-02A7-47C9-8C0A-64CC2102A0D4}"/>
              </a:ext>
            </a:extLst>
          </p:cNvPr>
          <p:cNvSpPr txBox="1"/>
          <p:nvPr/>
        </p:nvSpPr>
        <p:spPr>
          <a:xfrm>
            <a:off x="652803" y="485466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上台演讲怎么做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E2ECA4BD-75DA-4C27-96FB-0D01553497C2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64" name="箭头: 五边形 63">
              <a:extLst>
                <a:ext uri="{FF2B5EF4-FFF2-40B4-BE49-F238E27FC236}">
                  <a16:creationId xmlns:a16="http://schemas.microsoft.com/office/drawing/2014/main" id="{1FC7DF06-F8DA-4101-B645-8D59130BBE14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箭头: 五边形 64">
              <a:extLst>
                <a:ext uri="{FF2B5EF4-FFF2-40B4-BE49-F238E27FC236}">
                  <a16:creationId xmlns:a16="http://schemas.microsoft.com/office/drawing/2014/main" id="{2036A630-5720-4524-B56D-CCDE72D1C24D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箭头: 五边形 65">
              <a:extLst>
                <a:ext uri="{FF2B5EF4-FFF2-40B4-BE49-F238E27FC236}">
                  <a16:creationId xmlns:a16="http://schemas.microsoft.com/office/drawing/2014/main" id="{21B15BCF-FAC4-452C-849A-CE28BE8DD333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7" name="TextBox 9">
            <a:extLst>
              <a:ext uri="{FF2B5EF4-FFF2-40B4-BE49-F238E27FC236}">
                <a16:creationId xmlns:a16="http://schemas.microsoft.com/office/drawing/2014/main" id="{B171F07C-D8AE-4B0D-8682-E31364267EF8}"/>
              </a:ext>
            </a:extLst>
          </p:cNvPr>
          <p:cNvSpPr txBox="1"/>
          <p:nvPr/>
        </p:nvSpPr>
        <p:spPr>
          <a:xfrm>
            <a:off x="652803" y="975221"/>
            <a:ext cx="7779997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结尾：不要草率结束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34860AD6-D5EB-4452-B025-CCC102352F27}"/>
              </a:ext>
            </a:extLst>
          </p:cNvPr>
          <p:cNvSpPr/>
          <p:nvPr/>
        </p:nvSpPr>
        <p:spPr>
          <a:xfrm>
            <a:off x="1928094" y="4672628"/>
            <a:ext cx="1467068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40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镜头回放</a:t>
            </a:r>
            <a:endParaRPr lang="zh-CN" altLang="en-US" sz="24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E399561C-1C89-4B5E-AEB6-0DB92ED69660}"/>
              </a:ext>
            </a:extLst>
          </p:cNvPr>
          <p:cNvSpPr/>
          <p:nvPr/>
        </p:nvSpPr>
        <p:spPr>
          <a:xfrm>
            <a:off x="1912159" y="5216864"/>
            <a:ext cx="1467068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40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号召行动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5CBCDB0A-107E-4CF8-A5C6-A6F81976928B}"/>
              </a:ext>
            </a:extLst>
          </p:cNvPr>
          <p:cNvSpPr/>
          <p:nvPr/>
        </p:nvSpPr>
        <p:spPr>
          <a:xfrm>
            <a:off x="5406304" y="4659929"/>
            <a:ext cx="1467068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40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个人承诺</a:t>
            </a:r>
            <a:endParaRPr lang="zh-CN" altLang="en-US" sz="24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0100F8EB-C7B1-494D-A80C-9E8176463793}"/>
              </a:ext>
            </a:extLst>
          </p:cNvPr>
          <p:cNvSpPr/>
          <p:nvPr/>
        </p:nvSpPr>
        <p:spPr>
          <a:xfrm>
            <a:off x="5220355" y="5216864"/>
            <a:ext cx="1787669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40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价值和愿景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7C80787F-DE1E-4164-9AE1-F61F652B7CED}"/>
              </a:ext>
            </a:extLst>
          </p:cNvPr>
          <p:cNvSpPr/>
          <p:nvPr/>
        </p:nvSpPr>
        <p:spPr>
          <a:xfrm>
            <a:off x="9125702" y="4672628"/>
            <a:ext cx="1467068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40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重新审视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958A9ECC-0053-42BD-8006-A786C832FC2D}"/>
              </a:ext>
            </a:extLst>
          </p:cNvPr>
          <p:cNvSpPr/>
          <p:nvPr/>
        </p:nvSpPr>
        <p:spPr>
          <a:xfrm>
            <a:off x="9125701" y="5212296"/>
            <a:ext cx="1467068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40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首尾呼应</a:t>
            </a:r>
          </a:p>
        </p:txBody>
      </p:sp>
    </p:spTree>
    <p:extLst>
      <p:ext uri="{BB962C8B-B14F-4D97-AF65-F5344CB8AC3E}">
        <p14:creationId xmlns:p14="http://schemas.microsoft.com/office/powerpoint/2010/main" val="3907189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箭头: 五边形 54">
            <a:extLst>
              <a:ext uri="{FF2B5EF4-FFF2-40B4-BE49-F238E27FC236}">
                <a16:creationId xmlns:a16="http://schemas.microsoft.com/office/drawing/2014/main" id="{DE3DB09C-1019-4F1D-B15C-0E74E977C504}"/>
              </a:ext>
            </a:extLst>
          </p:cNvPr>
          <p:cNvSpPr/>
          <p:nvPr/>
        </p:nvSpPr>
        <p:spPr>
          <a:xfrm>
            <a:off x="712889" y="2312768"/>
            <a:ext cx="5271844" cy="724960"/>
          </a:xfrm>
          <a:prstGeom prst="homePlat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9FF338AD-318A-453E-B85E-BAF7311B179B}"/>
              </a:ext>
            </a:extLst>
          </p:cNvPr>
          <p:cNvSpPr/>
          <p:nvPr/>
        </p:nvSpPr>
        <p:spPr>
          <a:xfrm>
            <a:off x="8397875" y="0"/>
            <a:ext cx="6400800" cy="6858000"/>
          </a:xfrm>
          <a:prstGeom prst="parallelogram">
            <a:avLst>
              <a:gd name="adj" fmla="val 12737"/>
            </a:avLst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9" name="图形 7">
            <a:extLst>
              <a:ext uri="{FF2B5EF4-FFF2-40B4-BE49-F238E27FC236}">
                <a16:creationId xmlns:a16="http://schemas.microsoft.com/office/drawing/2014/main" id="{677E15FD-1CEF-45DF-B83E-3923A3F901E5}"/>
              </a:ext>
            </a:extLst>
          </p:cNvPr>
          <p:cNvGrpSpPr/>
          <p:nvPr/>
        </p:nvGrpSpPr>
        <p:grpSpPr>
          <a:xfrm rot="20946237">
            <a:off x="6608035" y="1049168"/>
            <a:ext cx="5406511" cy="5076684"/>
            <a:chOff x="6638351" y="887756"/>
            <a:chExt cx="5406511" cy="5076684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4D165F2-0E8E-4DE1-BE05-38D4F0199DFA}"/>
                </a:ext>
              </a:extLst>
            </p:cNvPr>
            <p:cNvSpPr/>
            <p:nvPr/>
          </p:nvSpPr>
          <p:spPr>
            <a:xfrm>
              <a:off x="6806554" y="1757345"/>
              <a:ext cx="5153994" cy="4128382"/>
            </a:xfrm>
            <a:custGeom>
              <a:avLst/>
              <a:gdLst>
                <a:gd name="connsiteX0" fmla="*/ 2117274 w 5153994"/>
                <a:gd name="connsiteY0" fmla="*/ 3336913 h 4128382"/>
                <a:gd name="connsiteX1" fmla="*/ 2155800 w 5153994"/>
                <a:gd name="connsiteY1" fmla="*/ 3500964 h 4128382"/>
                <a:gd name="connsiteX2" fmla="*/ 2181318 w 5153994"/>
                <a:gd name="connsiteY2" fmla="*/ 3566531 h 4128382"/>
                <a:gd name="connsiteX3" fmla="*/ 2152002 w 5153994"/>
                <a:gd name="connsiteY3" fmla="*/ 3611923 h 4128382"/>
                <a:gd name="connsiteX4" fmla="*/ 2173238 w 5153994"/>
                <a:gd name="connsiteY4" fmla="*/ 3572224 h 4128382"/>
                <a:gd name="connsiteX5" fmla="*/ 2092465 w 5153994"/>
                <a:gd name="connsiteY5" fmla="*/ 3628391 h 4128382"/>
                <a:gd name="connsiteX6" fmla="*/ 2004140 w 5153994"/>
                <a:gd name="connsiteY6" fmla="*/ 3703422 h 4128382"/>
                <a:gd name="connsiteX7" fmla="*/ 1842595 w 5153994"/>
                <a:gd name="connsiteY7" fmla="*/ 3843878 h 4128382"/>
                <a:gd name="connsiteX8" fmla="*/ 1684883 w 5153994"/>
                <a:gd name="connsiteY8" fmla="*/ 3967879 h 4128382"/>
                <a:gd name="connsiteX9" fmla="*/ 1554592 w 5153994"/>
                <a:gd name="connsiteY9" fmla="*/ 4085036 h 4128382"/>
                <a:gd name="connsiteX10" fmla="*/ 1506421 w 5153994"/>
                <a:gd name="connsiteY10" fmla="*/ 4127634 h 4128382"/>
                <a:gd name="connsiteX11" fmla="*/ 1494129 w 5153994"/>
                <a:gd name="connsiteY11" fmla="*/ 4105492 h 4128382"/>
                <a:gd name="connsiteX12" fmla="*/ 1480419 w 5153994"/>
                <a:gd name="connsiteY12" fmla="*/ 4069522 h 4128382"/>
                <a:gd name="connsiteX13" fmla="*/ 1451609 w 5153994"/>
                <a:gd name="connsiteY13" fmla="*/ 3986840 h 4128382"/>
                <a:gd name="connsiteX14" fmla="*/ 1451377 w 5153994"/>
                <a:gd name="connsiteY14" fmla="*/ 3927065 h 4128382"/>
                <a:gd name="connsiteX15" fmla="*/ 1570324 w 5153994"/>
                <a:gd name="connsiteY15" fmla="*/ 3815012 h 4128382"/>
                <a:gd name="connsiteX16" fmla="*/ 1714360 w 5153994"/>
                <a:gd name="connsiteY16" fmla="*/ 3694021 h 4128382"/>
                <a:gd name="connsiteX17" fmla="*/ 1850345 w 5153994"/>
                <a:gd name="connsiteY17" fmla="*/ 3575060 h 4128382"/>
                <a:gd name="connsiteX18" fmla="*/ 1985789 w 5153994"/>
                <a:gd name="connsiteY18" fmla="*/ 3460480 h 4128382"/>
                <a:gd name="connsiteX19" fmla="*/ 2117274 w 5153994"/>
                <a:gd name="connsiteY19" fmla="*/ 3336913 h 4128382"/>
                <a:gd name="connsiteX20" fmla="*/ 5075047 w 5153994"/>
                <a:gd name="connsiteY20" fmla="*/ 2945324 h 4128382"/>
                <a:gd name="connsiteX21" fmla="*/ 5045205 w 5153994"/>
                <a:gd name="connsiteY21" fmla="*/ 2976142 h 4128382"/>
                <a:gd name="connsiteX22" fmla="*/ 5007129 w 5153994"/>
                <a:gd name="connsiteY22" fmla="*/ 3015426 h 4128382"/>
                <a:gd name="connsiteX23" fmla="*/ 4931509 w 5153994"/>
                <a:gd name="connsiteY23" fmla="*/ 3086117 h 4128382"/>
                <a:gd name="connsiteX24" fmla="*/ 4760888 w 5153994"/>
                <a:gd name="connsiteY24" fmla="*/ 3220986 h 4128382"/>
                <a:gd name="connsiteX25" fmla="*/ 4689951 w 5153994"/>
                <a:gd name="connsiteY25" fmla="*/ 3295981 h 4128382"/>
                <a:gd name="connsiteX26" fmla="*/ 4608083 w 5153994"/>
                <a:gd name="connsiteY26" fmla="*/ 3343274 h 4128382"/>
                <a:gd name="connsiteX27" fmla="*/ 4569740 w 5153994"/>
                <a:gd name="connsiteY27" fmla="*/ 3372436 h 4128382"/>
                <a:gd name="connsiteX28" fmla="*/ 4523934 w 5153994"/>
                <a:gd name="connsiteY28" fmla="*/ 3387129 h 4128382"/>
                <a:gd name="connsiteX29" fmla="*/ 4468055 w 5153994"/>
                <a:gd name="connsiteY29" fmla="*/ 3400403 h 4128382"/>
                <a:gd name="connsiteX30" fmla="*/ 4420059 w 5153994"/>
                <a:gd name="connsiteY30" fmla="*/ 3404735 h 4128382"/>
                <a:gd name="connsiteX31" fmla="*/ 4445612 w 5153994"/>
                <a:gd name="connsiteY31" fmla="*/ 3389592 h 4128382"/>
                <a:gd name="connsiteX32" fmla="*/ 4469290 w 5153994"/>
                <a:gd name="connsiteY32" fmla="*/ 3388048 h 4128382"/>
                <a:gd name="connsiteX33" fmla="*/ 4518185 w 5153994"/>
                <a:gd name="connsiteY33" fmla="*/ 3377651 h 4128382"/>
                <a:gd name="connsiteX34" fmla="*/ 4462081 w 5153994"/>
                <a:gd name="connsiteY34" fmla="*/ 3379210 h 4128382"/>
                <a:gd name="connsiteX35" fmla="*/ 4396648 w 5153994"/>
                <a:gd name="connsiteY35" fmla="*/ 3397469 h 4128382"/>
                <a:gd name="connsiteX36" fmla="*/ 4090399 w 5153994"/>
                <a:gd name="connsiteY36" fmla="*/ 3475805 h 4128382"/>
                <a:gd name="connsiteX37" fmla="*/ 3784046 w 5153994"/>
                <a:gd name="connsiteY37" fmla="*/ 3544714 h 4128382"/>
                <a:gd name="connsiteX38" fmla="*/ 3485050 w 5153994"/>
                <a:gd name="connsiteY38" fmla="*/ 3594823 h 4128382"/>
                <a:gd name="connsiteX39" fmla="*/ 3170132 w 5153994"/>
                <a:gd name="connsiteY39" fmla="*/ 3658621 h 4128382"/>
                <a:gd name="connsiteX40" fmla="*/ 3022515 w 5153994"/>
                <a:gd name="connsiteY40" fmla="*/ 3692317 h 4128382"/>
                <a:gd name="connsiteX41" fmla="*/ 2881146 w 5153994"/>
                <a:gd name="connsiteY41" fmla="*/ 3730161 h 4128382"/>
                <a:gd name="connsiteX42" fmla="*/ 2842789 w 5153994"/>
                <a:gd name="connsiteY42" fmla="*/ 3740916 h 4128382"/>
                <a:gd name="connsiteX43" fmla="*/ 2808756 w 5153994"/>
                <a:gd name="connsiteY43" fmla="*/ 3753686 h 4128382"/>
                <a:gd name="connsiteX44" fmla="*/ 2746067 w 5153994"/>
                <a:gd name="connsiteY44" fmla="*/ 3767332 h 4128382"/>
                <a:gd name="connsiteX45" fmla="*/ 2602564 w 5153994"/>
                <a:gd name="connsiteY45" fmla="*/ 3807901 h 4128382"/>
                <a:gd name="connsiteX46" fmla="*/ 2448475 w 5153994"/>
                <a:gd name="connsiteY46" fmla="*/ 3852527 h 4128382"/>
                <a:gd name="connsiteX47" fmla="*/ 2304642 w 5153994"/>
                <a:gd name="connsiteY47" fmla="*/ 3893973 h 4128382"/>
                <a:gd name="connsiteX48" fmla="*/ 2271149 w 5153994"/>
                <a:gd name="connsiteY48" fmla="*/ 3904967 h 4128382"/>
                <a:gd name="connsiteX49" fmla="*/ 2242332 w 5153994"/>
                <a:gd name="connsiteY49" fmla="*/ 3908512 h 4128382"/>
                <a:gd name="connsiteX50" fmla="*/ 2213754 w 5153994"/>
                <a:gd name="connsiteY50" fmla="*/ 3919540 h 4128382"/>
                <a:gd name="connsiteX51" fmla="*/ 2188131 w 5153994"/>
                <a:gd name="connsiteY51" fmla="*/ 3927873 h 4128382"/>
                <a:gd name="connsiteX52" fmla="*/ 2118682 w 5153994"/>
                <a:gd name="connsiteY52" fmla="*/ 3945423 h 4128382"/>
                <a:gd name="connsiteX53" fmla="*/ 2052504 w 5153994"/>
                <a:gd name="connsiteY53" fmla="*/ 3964890 h 4128382"/>
                <a:gd name="connsiteX54" fmla="*/ 1908594 w 5153994"/>
                <a:gd name="connsiteY54" fmla="*/ 4007185 h 4128382"/>
                <a:gd name="connsiteX55" fmla="*/ 1834055 w 5153994"/>
                <a:gd name="connsiteY55" fmla="*/ 4032232 h 4128382"/>
                <a:gd name="connsiteX56" fmla="*/ 1800149 w 5153994"/>
                <a:gd name="connsiteY56" fmla="*/ 4034472 h 4128382"/>
                <a:gd name="connsiteX57" fmla="*/ 1822985 w 5153994"/>
                <a:gd name="connsiteY57" fmla="*/ 4017357 h 4128382"/>
                <a:gd name="connsiteX58" fmla="*/ 1851346 w 5153994"/>
                <a:gd name="connsiteY58" fmla="*/ 3996185 h 4128382"/>
                <a:gd name="connsiteX59" fmla="*/ 1907653 w 5153994"/>
                <a:gd name="connsiteY59" fmla="*/ 3953271 h 4128382"/>
                <a:gd name="connsiteX60" fmla="*/ 2025287 w 5153994"/>
                <a:gd name="connsiteY60" fmla="*/ 3850042 h 4128382"/>
                <a:gd name="connsiteX61" fmla="*/ 2135151 w 5153994"/>
                <a:gd name="connsiteY61" fmla="*/ 3755138 h 4128382"/>
                <a:gd name="connsiteX62" fmla="*/ 2231971 w 5153994"/>
                <a:gd name="connsiteY62" fmla="*/ 3641358 h 4128382"/>
                <a:gd name="connsiteX63" fmla="*/ 2262767 w 5153994"/>
                <a:gd name="connsiteY63" fmla="*/ 3590540 h 4128382"/>
                <a:gd name="connsiteX64" fmla="*/ 2306152 w 5153994"/>
                <a:gd name="connsiteY64" fmla="*/ 3574740 h 4128382"/>
                <a:gd name="connsiteX65" fmla="*/ 2309556 w 5153994"/>
                <a:gd name="connsiteY65" fmla="*/ 3574738 h 4128382"/>
                <a:gd name="connsiteX66" fmla="*/ 2462367 w 5153994"/>
                <a:gd name="connsiteY66" fmla="*/ 3542039 h 4128382"/>
                <a:gd name="connsiteX67" fmla="*/ 2602740 w 5153994"/>
                <a:gd name="connsiteY67" fmla="*/ 3503569 h 4128382"/>
                <a:gd name="connsiteX68" fmla="*/ 2674112 w 5153994"/>
                <a:gd name="connsiteY68" fmla="*/ 3488561 h 4128382"/>
                <a:gd name="connsiteX69" fmla="*/ 2745253 w 5153994"/>
                <a:gd name="connsiteY69" fmla="*/ 3472373 h 4128382"/>
                <a:gd name="connsiteX70" fmla="*/ 2893712 w 5153994"/>
                <a:gd name="connsiteY70" fmla="*/ 3431867 h 4128382"/>
                <a:gd name="connsiteX71" fmla="*/ 3039174 w 5153994"/>
                <a:gd name="connsiteY71" fmla="*/ 3393524 h 4128382"/>
                <a:gd name="connsiteX72" fmla="*/ 3118914 w 5153994"/>
                <a:gd name="connsiteY72" fmla="*/ 3371846 h 4128382"/>
                <a:gd name="connsiteX73" fmla="*/ 3187443 w 5153994"/>
                <a:gd name="connsiteY73" fmla="*/ 3355904 h 4128382"/>
                <a:gd name="connsiteX74" fmla="*/ 3330413 w 5153994"/>
                <a:gd name="connsiteY74" fmla="*/ 3331755 h 4128382"/>
                <a:gd name="connsiteX75" fmla="*/ 3405281 w 5153994"/>
                <a:gd name="connsiteY75" fmla="*/ 3314092 h 4128382"/>
                <a:gd name="connsiteX76" fmla="*/ 3473369 w 5153994"/>
                <a:gd name="connsiteY76" fmla="*/ 3290652 h 4128382"/>
                <a:gd name="connsiteX77" fmla="*/ 3617847 w 5153994"/>
                <a:gd name="connsiteY77" fmla="*/ 3258255 h 4128382"/>
                <a:gd name="connsiteX78" fmla="*/ 3910210 w 5153994"/>
                <a:gd name="connsiteY78" fmla="*/ 3197363 h 4128382"/>
                <a:gd name="connsiteX79" fmla="*/ 3984467 w 5153994"/>
                <a:gd name="connsiteY79" fmla="*/ 3181182 h 4128382"/>
                <a:gd name="connsiteX80" fmla="*/ 4056549 w 5153994"/>
                <a:gd name="connsiteY80" fmla="*/ 3170764 h 4128382"/>
                <a:gd name="connsiteX81" fmla="*/ 4211256 w 5153994"/>
                <a:gd name="connsiteY81" fmla="*/ 3139813 h 4128382"/>
                <a:gd name="connsiteX82" fmla="*/ 4363043 w 5153994"/>
                <a:gd name="connsiteY82" fmla="*/ 3113840 h 4128382"/>
                <a:gd name="connsiteX83" fmla="*/ 4440158 w 5153994"/>
                <a:gd name="connsiteY83" fmla="*/ 3098149 h 4128382"/>
                <a:gd name="connsiteX84" fmla="*/ 4506855 w 5153994"/>
                <a:gd name="connsiteY84" fmla="*/ 3079512 h 4128382"/>
                <a:gd name="connsiteX85" fmla="*/ 4579280 w 5153994"/>
                <a:gd name="connsiteY85" fmla="*/ 3062116 h 4128382"/>
                <a:gd name="connsiteX86" fmla="*/ 4646307 w 5153994"/>
                <a:gd name="connsiteY86" fmla="*/ 3047535 h 4128382"/>
                <a:gd name="connsiteX87" fmla="*/ 4681485 w 5153994"/>
                <a:gd name="connsiteY87" fmla="*/ 3033179 h 4128382"/>
                <a:gd name="connsiteX88" fmla="*/ 4712857 w 5153994"/>
                <a:gd name="connsiteY88" fmla="*/ 3030828 h 4128382"/>
                <a:gd name="connsiteX89" fmla="*/ 4783921 w 5153994"/>
                <a:gd name="connsiteY89" fmla="*/ 3014190 h 4128382"/>
                <a:gd name="connsiteX90" fmla="*/ 4930561 w 5153994"/>
                <a:gd name="connsiteY90" fmla="*/ 2984531 h 4128382"/>
                <a:gd name="connsiteX91" fmla="*/ 5075047 w 5153994"/>
                <a:gd name="connsiteY91" fmla="*/ 2945324 h 4128382"/>
                <a:gd name="connsiteX92" fmla="*/ 4057103 w 5153994"/>
                <a:gd name="connsiteY92" fmla="*/ 3209592 h 4128382"/>
                <a:gd name="connsiteX93" fmla="*/ 3998824 w 5153994"/>
                <a:gd name="connsiteY93" fmla="*/ 3212695 h 4128382"/>
                <a:gd name="connsiteX94" fmla="*/ 3873116 w 5153994"/>
                <a:gd name="connsiteY94" fmla="*/ 3228961 h 4128382"/>
                <a:gd name="connsiteX95" fmla="*/ 3618697 w 5153994"/>
                <a:gd name="connsiteY95" fmla="*/ 3286089 h 4128382"/>
                <a:gd name="connsiteX96" fmla="*/ 3171101 w 5153994"/>
                <a:gd name="connsiteY96" fmla="*/ 3411860 h 4128382"/>
                <a:gd name="connsiteX97" fmla="*/ 2950125 w 5153994"/>
                <a:gd name="connsiteY97" fmla="*/ 3486939 h 4128382"/>
                <a:gd name="connsiteX98" fmla="*/ 2770434 w 5153994"/>
                <a:gd name="connsiteY98" fmla="*/ 3564117 h 4128382"/>
                <a:gd name="connsiteX99" fmla="*/ 2746439 w 5153994"/>
                <a:gd name="connsiteY99" fmla="*/ 3611214 h 4128382"/>
                <a:gd name="connsiteX100" fmla="*/ 2785316 w 5153994"/>
                <a:gd name="connsiteY100" fmla="*/ 3623569 h 4128382"/>
                <a:gd name="connsiteX101" fmla="*/ 2833333 w 5153994"/>
                <a:gd name="connsiteY101" fmla="*/ 3625598 h 4128382"/>
                <a:gd name="connsiteX102" fmla="*/ 2946186 w 5153994"/>
                <a:gd name="connsiteY102" fmla="*/ 3621751 h 4128382"/>
                <a:gd name="connsiteX103" fmla="*/ 3053333 w 5153994"/>
                <a:gd name="connsiteY103" fmla="*/ 3602959 h 4128382"/>
                <a:gd name="connsiteX104" fmla="*/ 3105267 w 5153994"/>
                <a:gd name="connsiteY104" fmla="*/ 3589207 h 4128382"/>
                <a:gd name="connsiteX105" fmla="*/ 3161455 w 5153994"/>
                <a:gd name="connsiteY105" fmla="*/ 3581597 h 4128382"/>
                <a:gd name="connsiteX106" fmla="*/ 3210743 w 5153994"/>
                <a:gd name="connsiteY106" fmla="*/ 3569950 h 4128382"/>
                <a:gd name="connsiteX107" fmla="*/ 3245281 w 5153994"/>
                <a:gd name="connsiteY107" fmla="*/ 3558066 h 4128382"/>
                <a:gd name="connsiteX108" fmla="*/ 3286384 w 5153994"/>
                <a:gd name="connsiteY108" fmla="*/ 3551944 h 4128382"/>
                <a:gd name="connsiteX109" fmla="*/ 3335664 w 5153994"/>
                <a:gd name="connsiteY109" fmla="*/ 3541835 h 4128382"/>
                <a:gd name="connsiteX110" fmla="*/ 3397370 w 5153994"/>
                <a:gd name="connsiteY110" fmla="*/ 3528869 h 4128382"/>
                <a:gd name="connsiteX111" fmla="*/ 3436092 w 5153994"/>
                <a:gd name="connsiteY111" fmla="*/ 3513636 h 4128382"/>
                <a:gd name="connsiteX112" fmla="*/ 3378725 w 5153994"/>
                <a:gd name="connsiteY112" fmla="*/ 3512878 h 4128382"/>
                <a:gd name="connsiteX113" fmla="*/ 3304629 w 5153994"/>
                <a:gd name="connsiteY113" fmla="*/ 3529979 h 4128382"/>
                <a:gd name="connsiteX114" fmla="*/ 3164755 w 5153994"/>
                <a:gd name="connsiteY114" fmla="*/ 3560783 h 4128382"/>
                <a:gd name="connsiteX115" fmla="*/ 3025857 w 5153994"/>
                <a:gd name="connsiteY115" fmla="*/ 3584602 h 4128382"/>
                <a:gd name="connsiteX116" fmla="*/ 2884270 w 5153994"/>
                <a:gd name="connsiteY116" fmla="*/ 3598557 h 4128382"/>
                <a:gd name="connsiteX117" fmla="*/ 2823119 w 5153994"/>
                <a:gd name="connsiteY117" fmla="*/ 3599968 h 4128382"/>
                <a:gd name="connsiteX118" fmla="*/ 2807211 w 5153994"/>
                <a:gd name="connsiteY118" fmla="*/ 3582951 h 4128382"/>
                <a:gd name="connsiteX119" fmla="*/ 2839869 w 5153994"/>
                <a:gd name="connsiteY119" fmla="*/ 3558206 h 4128382"/>
                <a:gd name="connsiteX120" fmla="*/ 2850974 w 5153994"/>
                <a:gd name="connsiteY120" fmla="*/ 3544243 h 4128382"/>
                <a:gd name="connsiteX121" fmla="*/ 2869591 w 5153994"/>
                <a:gd name="connsiteY121" fmla="*/ 3542081 h 4128382"/>
                <a:gd name="connsiteX122" fmla="*/ 2889065 w 5153994"/>
                <a:gd name="connsiteY122" fmla="*/ 3542951 h 4128382"/>
                <a:gd name="connsiteX123" fmla="*/ 2909016 w 5153994"/>
                <a:gd name="connsiteY123" fmla="*/ 3534057 h 4128382"/>
                <a:gd name="connsiteX124" fmla="*/ 2957749 w 5153994"/>
                <a:gd name="connsiteY124" fmla="*/ 3520375 h 4128382"/>
                <a:gd name="connsiteX125" fmla="*/ 2978128 w 5153994"/>
                <a:gd name="connsiteY125" fmla="*/ 3507255 h 4128382"/>
                <a:gd name="connsiteX126" fmla="*/ 2991866 w 5153994"/>
                <a:gd name="connsiteY126" fmla="*/ 3509796 h 4128382"/>
                <a:gd name="connsiteX127" fmla="*/ 3031480 w 5153994"/>
                <a:gd name="connsiteY127" fmla="*/ 3492351 h 4128382"/>
                <a:gd name="connsiteX128" fmla="*/ 3052680 w 5153994"/>
                <a:gd name="connsiteY128" fmla="*/ 3488364 h 4128382"/>
                <a:gd name="connsiteX129" fmla="*/ 3070020 w 5153994"/>
                <a:gd name="connsiteY129" fmla="*/ 3485079 h 4128382"/>
                <a:gd name="connsiteX130" fmla="*/ 3118282 w 5153994"/>
                <a:gd name="connsiteY130" fmla="*/ 3471930 h 4128382"/>
                <a:gd name="connsiteX131" fmla="*/ 3174751 w 5153994"/>
                <a:gd name="connsiteY131" fmla="*/ 3455265 h 4128382"/>
                <a:gd name="connsiteX132" fmla="*/ 3196647 w 5153994"/>
                <a:gd name="connsiteY132" fmla="*/ 3443682 h 4128382"/>
                <a:gd name="connsiteX133" fmla="*/ 3213144 w 5153994"/>
                <a:gd name="connsiteY133" fmla="*/ 3439456 h 4128382"/>
                <a:gd name="connsiteX134" fmla="*/ 3218142 w 5153994"/>
                <a:gd name="connsiteY134" fmla="*/ 3430660 h 4128382"/>
                <a:gd name="connsiteX135" fmla="*/ 3230245 w 5153994"/>
                <a:gd name="connsiteY135" fmla="*/ 3431102 h 4128382"/>
                <a:gd name="connsiteX136" fmla="*/ 3241848 w 5153994"/>
                <a:gd name="connsiteY136" fmla="*/ 3428252 h 4128382"/>
                <a:gd name="connsiteX137" fmla="*/ 3257630 w 5153994"/>
                <a:gd name="connsiteY137" fmla="*/ 3427108 h 4128382"/>
                <a:gd name="connsiteX138" fmla="*/ 3311915 w 5153994"/>
                <a:gd name="connsiteY138" fmla="*/ 3409382 h 4128382"/>
                <a:gd name="connsiteX139" fmla="*/ 3332807 w 5153994"/>
                <a:gd name="connsiteY139" fmla="*/ 3401849 h 4128382"/>
                <a:gd name="connsiteX140" fmla="*/ 3346453 w 5153994"/>
                <a:gd name="connsiteY140" fmla="*/ 3392892 h 4128382"/>
                <a:gd name="connsiteX141" fmla="*/ 3363407 w 5153994"/>
                <a:gd name="connsiteY141" fmla="*/ 3401232 h 4128382"/>
                <a:gd name="connsiteX142" fmla="*/ 3379441 w 5153994"/>
                <a:gd name="connsiteY142" fmla="*/ 3392077 h 4128382"/>
                <a:gd name="connsiteX143" fmla="*/ 3426285 w 5153994"/>
                <a:gd name="connsiteY143" fmla="*/ 3381414 h 4128382"/>
                <a:gd name="connsiteX144" fmla="*/ 3449199 w 5153994"/>
                <a:gd name="connsiteY144" fmla="*/ 3373446 h 4128382"/>
                <a:gd name="connsiteX145" fmla="*/ 3463449 w 5153994"/>
                <a:gd name="connsiteY145" fmla="*/ 3368399 h 4128382"/>
                <a:gd name="connsiteX146" fmla="*/ 3506384 w 5153994"/>
                <a:gd name="connsiteY146" fmla="*/ 3358852 h 4128382"/>
                <a:gd name="connsiteX147" fmla="*/ 3524720 w 5153994"/>
                <a:gd name="connsiteY147" fmla="*/ 3349403 h 4128382"/>
                <a:gd name="connsiteX148" fmla="*/ 3542937 w 5153994"/>
                <a:gd name="connsiteY148" fmla="*/ 3350456 h 4128382"/>
                <a:gd name="connsiteX149" fmla="*/ 3592238 w 5153994"/>
                <a:gd name="connsiteY149" fmla="*/ 3334064 h 4128382"/>
                <a:gd name="connsiteX150" fmla="*/ 3647879 w 5153994"/>
                <a:gd name="connsiteY150" fmla="*/ 3318606 h 4128382"/>
                <a:gd name="connsiteX151" fmla="*/ 3702488 w 5153994"/>
                <a:gd name="connsiteY151" fmla="*/ 3310884 h 4128382"/>
                <a:gd name="connsiteX152" fmla="*/ 3756773 w 5153994"/>
                <a:gd name="connsiteY152" fmla="*/ 3292064 h 4128382"/>
                <a:gd name="connsiteX153" fmla="*/ 3808757 w 5153994"/>
                <a:gd name="connsiteY153" fmla="*/ 3283745 h 4128382"/>
                <a:gd name="connsiteX154" fmla="*/ 3865120 w 5153994"/>
                <a:gd name="connsiteY154" fmla="*/ 3272709 h 4128382"/>
                <a:gd name="connsiteX155" fmla="*/ 3902488 w 5153994"/>
                <a:gd name="connsiteY155" fmla="*/ 3261379 h 4128382"/>
                <a:gd name="connsiteX156" fmla="*/ 3926910 w 5153994"/>
                <a:gd name="connsiteY156" fmla="*/ 3251923 h 4128382"/>
                <a:gd name="connsiteX157" fmla="*/ 3949066 w 5153994"/>
                <a:gd name="connsiteY157" fmla="*/ 3251979 h 4128382"/>
                <a:gd name="connsiteX158" fmla="*/ 3970413 w 5153994"/>
                <a:gd name="connsiteY158" fmla="*/ 3249009 h 4128382"/>
                <a:gd name="connsiteX159" fmla="*/ 3988848 w 5153994"/>
                <a:gd name="connsiteY159" fmla="*/ 3245689 h 4128382"/>
                <a:gd name="connsiteX160" fmla="*/ 4041849 w 5153994"/>
                <a:gd name="connsiteY160" fmla="*/ 3237398 h 4128382"/>
                <a:gd name="connsiteX161" fmla="*/ 4097117 w 5153994"/>
                <a:gd name="connsiteY161" fmla="*/ 3223548 h 4128382"/>
                <a:gd name="connsiteX162" fmla="*/ 4105808 w 5153994"/>
                <a:gd name="connsiteY162" fmla="*/ 3217813 h 4128382"/>
                <a:gd name="connsiteX163" fmla="*/ 4057103 w 5153994"/>
                <a:gd name="connsiteY163" fmla="*/ 3209592 h 4128382"/>
                <a:gd name="connsiteX164" fmla="*/ 5105100 w 5153994"/>
                <a:gd name="connsiteY164" fmla="*/ 2688403 h 4128382"/>
                <a:gd name="connsiteX165" fmla="*/ 5129361 w 5153994"/>
                <a:gd name="connsiteY165" fmla="*/ 2771702 h 4128382"/>
                <a:gd name="connsiteX166" fmla="*/ 5152745 w 5153994"/>
                <a:gd name="connsiteY166" fmla="*/ 2849982 h 4128382"/>
                <a:gd name="connsiteX167" fmla="*/ 5128540 w 5153994"/>
                <a:gd name="connsiteY167" fmla="*/ 2872713 h 4128382"/>
                <a:gd name="connsiteX168" fmla="*/ 5057048 w 5153994"/>
                <a:gd name="connsiteY168" fmla="*/ 2889337 h 4128382"/>
                <a:gd name="connsiteX169" fmla="*/ 4898803 w 5153994"/>
                <a:gd name="connsiteY169" fmla="*/ 2925679 h 4128382"/>
                <a:gd name="connsiteX170" fmla="*/ 4734731 w 5153994"/>
                <a:gd name="connsiteY170" fmla="*/ 2957704 h 4128382"/>
                <a:gd name="connsiteX171" fmla="*/ 4581857 w 5153994"/>
                <a:gd name="connsiteY171" fmla="*/ 2990123 h 4128382"/>
                <a:gd name="connsiteX172" fmla="*/ 4503745 w 5153994"/>
                <a:gd name="connsiteY172" fmla="*/ 3009842 h 4128382"/>
                <a:gd name="connsiteX173" fmla="*/ 4470491 w 5153994"/>
                <a:gd name="connsiteY173" fmla="*/ 3019755 h 4128382"/>
                <a:gd name="connsiteX174" fmla="*/ 4434142 w 5153994"/>
                <a:gd name="connsiteY174" fmla="*/ 3022998 h 4128382"/>
                <a:gd name="connsiteX175" fmla="*/ 4278038 w 5153994"/>
                <a:gd name="connsiteY175" fmla="*/ 3048494 h 4128382"/>
                <a:gd name="connsiteX176" fmla="*/ 4115026 w 5153994"/>
                <a:gd name="connsiteY176" fmla="*/ 3076701 h 4128382"/>
                <a:gd name="connsiteX177" fmla="*/ 4034801 w 5153994"/>
                <a:gd name="connsiteY177" fmla="*/ 3090593 h 4128382"/>
                <a:gd name="connsiteX178" fmla="*/ 3963843 w 5153994"/>
                <a:gd name="connsiteY178" fmla="*/ 3105995 h 4128382"/>
                <a:gd name="connsiteX179" fmla="*/ 3918584 w 5153994"/>
                <a:gd name="connsiteY179" fmla="*/ 3107167 h 4128382"/>
                <a:gd name="connsiteX180" fmla="*/ 3882333 w 5153994"/>
                <a:gd name="connsiteY180" fmla="*/ 3114117 h 4128382"/>
                <a:gd name="connsiteX181" fmla="*/ 3803822 w 5153994"/>
                <a:gd name="connsiteY181" fmla="*/ 3132362 h 4128382"/>
                <a:gd name="connsiteX182" fmla="*/ 3484608 w 5153994"/>
                <a:gd name="connsiteY182" fmla="*/ 3202879 h 4128382"/>
                <a:gd name="connsiteX183" fmla="*/ 3405393 w 5153994"/>
                <a:gd name="connsiteY183" fmla="*/ 3222247 h 4128382"/>
                <a:gd name="connsiteX184" fmla="*/ 3334435 w 5153994"/>
                <a:gd name="connsiteY184" fmla="*/ 3241657 h 4128382"/>
                <a:gd name="connsiteX185" fmla="*/ 3182115 w 5153994"/>
                <a:gd name="connsiteY185" fmla="*/ 3271836 h 4128382"/>
                <a:gd name="connsiteX186" fmla="*/ 3029683 w 5153994"/>
                <a:gd name="connsiteY186" fmla="*/ 3298582 h 4128382"/>
                <a:gd name="connsiteX187" fmla="*/ 2868138 w 5153994"/>
                <a:gd name="connsiteY187" fmla="*/ 3344739 h 4128382"/>
                <a:gd name="connsiteX188" fmla="*/ 2548692 w 5153994"/>
                <a:gd name="connsiteY188" fmla="*/ 3425448 h 4128382"/>
                <a:gd name="connsiteX189" fmla="*/ 2392911 w 5153994"/>
                <a:gd name="connsiteY189" fmla="*/ 3471057 h 4128382"/>
                <a:gd name="connsiteX190" fmla="*/ 2311198 w 5153994"/>
                <a:gd name="connsiteY190" fmla="*/ 3492033 h 4128382"/>
                <a:gd name="connsiteX191" fmla="*/ 2248861 w 5153994"/>
                <a:gd name="connsiteY191" fmla="*/ 3502822 h 4128382"/>
                <a:gd name="connsiteX192" fmla="*/ 2213241 w 5153994"/>
                <a:gd name="connsiteY192" fmla="*/ 3456174 h 4128382"/>
                <a:gd name="connsiteX193" fmla="*/ 2198064 w 5153994"/>
                <a:gd name="connsiteY193" fmla="*/ 3393542 h 4128382"/>
                <a:gd name="connsiteX194" fmla="*/ 2191107 w 5153994"/>
                <a:gd name="connsiteY194" fmla="*/ 3362148 h 4128382"/>
                <a:gd name="connsiteX195" fmla="*/ 2175663 w 5153994"/>
                <a:gd name="connsiteY195" fmla="*/ 3341453 h 4128382"/>
                <a:gd name="connsiteX196" fmla="*/ 2221167 w 5153994"/>
                <a:gd name="connsiteY196" fmla="*/ 3328333 h 4128382"/>
                <a:gd name="connsiteX197" fmla="*/ 2293803 w 5153994"/>
                <a:gd name="connsiteY197" fmla="*/ 3305195 h 4128382"/>
                <a:gd name="connsiteX198" fmla="*/ 2365639 w 5153994"/>
                <a:gd name="connsiteY198" fmla="*/ 3281109 h 4128382"/>
                <a:gd name="connsiteX199" fmla="*/ 2514695 w 5153994"/>
                <a:gd name="connsiteY199" fmla="*/ 3230523 h 4128382"/>
                <a:gd name="connsiteX200" fmla="*/ 2592638 w 5153994"/>
                <a:gd name="connsiteY200" fmla="*/ 3203419 h 4128382"/>
                <a:gd name="connsiteX201" fmla="*/ 2657496 w 5153994"/>
                <a:gd name="connsiteY201" fmla="*/ 3189632 h 4128382"/>
                <a:gd name="connsiteX202" fmla="*/ 2812989 w 5153994"/>
                <a:gd name="connsiteY202" fmla="*/ 3149105 h 4128382"/>
                <a:gd name="connsiteX203" fmla="*/ 2898823 w 5153994"/>
                <a:gd name="connsiteY203" fmla="*/ 3132664 h 4128382"/>
                <a:gd name="connsiteX204" fmla="*/ 2975404 w 5153994"/>
                <a:gd name="connsiteY204" fmla="*/ 3117185 h 4128382"/>
                <a:gd name="connsiteX205" fmla="*/ 3043793 w 5153994"/>
                <a:gd name="connsiteY205" fmla="*/ 3100857 h 4128382"/>
                <a:gd name="connsiteX206" fmla="*/ 3118219 w 5153994"/>
                <a:gd name="connsiteY206" fmla="*/ 3087877 h 4128382"/>
                <a:gd name="connsiteX207" fmla="*/ 3199904 w 5153994"/>
                <a:gd name="connsiteY207" fmla="*/ 3072341 h 4128382"/>
                <a:gd name="connsiteX208" fmla="*/ 3269563 w 5153994"/>
                <a:gd name="connsiteY208" fmla="*/ 3056785 h 4128382"/>
                <a:gd name="connsiteX209" fmla="*/ 3336618 w 5153994"/>
                <a:gd name="connsiteY209" fmla="*/ 3042352 h 4128382"/>
                <a:gd name="connsiteX210" fmla="*/ 3410406 w 5153994"/>
                <a:gd name="connsiteY210" fmla="*/ 3029491 h 4128382"/>
                <a:gd name="connsiteX211" fmla="*/ 3497265 w 5153994"/>
                <a:gd name="connsiteY211" fmla="*/ 3012229 h 4128382"/>
                <a:gd name="connsiteX212" fmla="*/ 3566959 w 5153994"/>
                <a:gd name="connsiteY212" fmla="*/ 3000934 h 4128382"/>
                <a:gd name="connsiteX213" fmla="*/ 3602123 w 5153994"/>
                <a:gd name="connsiteY213" fmla="*/ 2989667 h 4128382"/>
                <a:gd name="connsiteX214" fmla="*/ 3634786 w 5153994"/>
                <a:gd name="connsiteY214" fmla="*/ 2985700 h 4128382"/>
                <a:gd name="connsiteX215" fmla="*/ 3713523 w 5153994"/>
                <a:gd name="connsiteY215" fmla="*/ 2974202 h 4128382"/>
                <a:gd name="connsiteX216" fmla="*/ 3873186 w 5153994"/>
                <a:gd name="connsiteY216" fmla="*/ 2947526 h 4128382"/>
                <a:gd name="connsiteX217" fmla="*/ 3958907 w 5153994"/>
                <a:gd name="connsiteY217" fmla="*/ 2928943 h 4128382"/>
                <a:gd name="connsiteX218" fmla="*/ 4034373 w 5153994"/>
                <a:gd name="connsiteY218" fmla="*/ 2915247 h 4128382"/>
                <a:gd name="connsiteX219" fmla="*/ 4115594 w 5153994"/>
                <a:gd name="connsiteY219" fmla="*/ 2895774 h 4128382"/>
                <a:gd name="connsiteX220" fmla="*/ 4185591 w 5153994"/>
                <a:gd name="connsiteY220" fmla="*/ 2883896 h 4128382"/>
                <a:gd name="connsiteX221" fmla="*/ 4355082 w 5153994"/>
                <a:gd name="connsiteY221" fmla="*/ 2860470 h 4128382"/>
                <a:gd name="connsiteX222" fmla="*/ 4506623 w 5153994"/>
                <a:gd name="connsiteY222" fmla="*/ 2825124 h 4128382"/>
                <a:gd name="connsiteX223" fmla="*/ 4584882 w 5153994"/>
                <a:gd name="connsiteY223" fmla="*/ 2804275 h 4128382"/>
                <a:gd name="connsiteX224" fmla="*/ 4660312 w 5153994"/>
                <a:gd name="connsiteY224" fmla="*/ 2782464 h 4128382"/>
                <a:gd name="connsiteX225" fmla="*/ 4979638 w 5153994"/>
                <a:gd name="connsiteY225" fmla="*/ 2703931 h 4128382"/>
                <a:gd name="connsiteX226" fmla="*/ 5057490 w 5153994"/>
                <a:gd name="connsiteY226" fmla="*/ 2687294 h 4128382"/>
                <a:gd name="connsiteX227" fmla="*/ 5090800 w 5153994"/>
                <a:gd name="connsiteY227" fmla="*/ 2679200 h 4128382"/>
                <a:gd name="connsiteX228" fmla="*/ 5105100 w 5153994"/>
                <a:gd name="connsiteY228" fmla="*/ 2688403 h 4128382"/>
                <a:gd name="connsiteX229" fmla="*/ 3575130 w 5153994"/>
                <a:gd name="connsiteY229" fmla="*/ 3403808 h 4128382"/>
                <a:gd name="connsiteX230" fmla="*/ 3470497 w 5153994"/>
                <a:gd name="connsiteY230" fmla="*/ 3416872 h 4128382"/>
                <a:gd name="connsiteX231" fmla="*/ 3373087 w 5153994"/>
                <a:gd name="connsiteY231" fmla="*/ 3440186 h 4128382"/>
                <a:gd name="connsiteX232" fmla="*/ 3532709 w 5153994"/>
                <a:gd name="connsiteY232" fmla="*/ 3427648 h 4128382"/>
                <a:gd name="connsiteX233" fmla="*/ 3678781 w 5153994"/>
                <a:gd name="connsiteY233" fmla="*/ 3418859 h 4128382"/>
                <a:gd name="connsiteX234" fmla="*/ 3603400 w 5153994"/>
                <a:gd name="connsiteY234" fmla="*/ 3450309 h 4128382"/>
                <a:gd name="connsiteX235" fmla="*/ 3506924 w 5153994"/>
                <a:gd name="connsiteY235" fmla="*/ 3483387 h 4128382"/>
                <a:gd name="connsiteX236" fmla="*/ 3544565 w 5153994"/>
                <a:gd name="connsiteY236" fmla="*/ 3482903 h 4128382"/>
                <a:gd name="connsiteX237" fmla="*/ 3589465 w 5153994"/>
                <a:gd name="connsiteY237" fmla="*/ 3469340 h 4128382"/>
                <a:gd name="connsiteX238" fmla="*/ 3690581 w 5153994"/>
                <a:gd name="connsiteY238" fmla="*/ 3428926 h 4128382"/>
                <a:gd name="connsiteX239" fmla="*/ 3703941 w 5153994"/>
                <a:gd name="connsiteY239" fmla="*/ 3403331 h 4128382"/>
                <a:gd name="connsiteX240" fmla="*/ 3676801 w 5153994"/>
                <a:gd name="connsiteY240" fmla="*/ 3398122 h 4128382"/>
                <a:gd name="connsiteX241" fmla="*/ 3575130 w 5153994"/>
                <a:gd name="connsiteY241" fmla="*/ 3403808 h 4128382"/>
                <a:gd name="connsiteX242" fmla="*/ 1706436 w 5153994"/>
                <a:gd name="connsiteY242" fmla="*/ 14074 h 4128382"/>
                <a:gd name="connsiteX243" fmla="*/ 1707728 w 5153994"/>
                <a:gd name="connsiteY243" fmla="*/ 73442 h 4128382"/>
                <a:gd name="connsiteX244" fmla="*/ 1744609 w 5153994"/>
                <a:gd name="connsiteY244" fmla="*/ 81271 h 4128382"/>
                <a:gd name="connsiteX245" fmla="*/ 1745482 w 5153994"/>
                <a:gd name="connsiteY245" fmla="*/ 81101 h 4128382"/>
                <a:gd name="connsiteX246" fmla="*/ 1732775 w 5153994"/>
                <a:gd name="connsiteY246" fmla="*/ 143270 h 4128382"/>
                <a:gd name="connsiteX247" fmla="*/ 1724225 w 5153994"/>
                <a:gd name="connsiteY247" fmla="*/ 133351 h 4128382"/>
                <a:gd name="connsiteX248" fmla="*/ 1714762 w 5153994"/>
                <a:gd name="connsiteY248" fmla="*/ 139177 h 4128382"/>
                <a:gd name="connsiteX249" fmla="*/ 1699374 w 5153994"/>
                <a:gd name="connsiteY249" fmla="*/ 143944 h 4128382"/>
                <a:gd name="connsiteX250" fmla="*/ 1714853 w 5153994"/>
                <a:gd name="connsiteY250" fmla="*/ 157099 h 4128382"/>
                <a:gd name="connsiteX251" fmla="*/ 1731350 w 5153994"/>
                <a:gd name="connsiteY251" fmla="*/ 147791 h 4128382"/>
                <a:gd name="connsiteX252" fmla="*/ 1746815 w 5153994"/>
                <a:gd name="connsiteY252" fmla="*/ 498918 h 4128382"/>
                <a:gd name="connsiteX253" fmla="*/ 1764815 w 5153994"/>
                <a:gd name="connsiteY253" fmla="*/ 538904 h 4128382"/>
                <a:gd name="connsiteX254" fmla="*/ 1759571 w 5153994"/>
                <a:gd name="connsiteY254" fmla="*/ 555099 h 4128382"/>
                <a:gd name="connsiteX255" fmla="*/ 1752881 w 5153994"/>
                <a:gd name="connsiteY255" fmla="*/ 566717 h 4128382"/>
                <a:gd name="connsiteX256" fmla="*/ 1766191 w 5153994"/>
                <a:gd name="connsiteY256" fmla="*/ 574720 h 4128382"/>
                <a:gd name="connsiteX257" fmla="*/ 1773969 w 5153994"/>
                <a:gd name="connsiteY257" fmla="*/ 599079 h 4128382"/>
                <a:gd name="connsiteX258" fmla="*/ 1781284 w 5153994"/>
                <a:gd name="connsiteY258" fmla="*/ 623334 h 4128382"/>
                <a:gd name="connsiteX259" fmla="*/ 1783060 w 5153994"/>
                <a:gd name="connsiteY259" fmla="*/ 631378 h 4128382"/>
                <a:gd name="connsiteX260" fmla="*/ 1796763 w 5153994"/>
                <a:gd name="connsiteY260" fmla="*/ 631091 h 4128382"/>
                <a:gd name="connsiteX261" fmla="*/ 1803102 w 5153994"/>
                <a:gd name="connsiteY261" fmla="*/ 635548 h 4128382"/>
                <a:gd name="connsiteX262" fmla="*/ 1807314 w 5153994"/>
                <a:gd name="connsiteY262" fmla="*/ 651800 h 4128382"/>
                <a:gd name="connsiteX263" fmla="*/ 1787770 w 5153994"/>
                <a:gd name="connsiteY263" fmla="*/ 663221 h 4128382"/>
                <a:gd name="connsiteX264" fmla="*/ 1804822 w 5153994"/>
                <a:gd name="connsiteY264" fmla="*/ 678897 h 4128382"/>
                <a:gd name="connsiteX265" fmla="*/ 1808929 w 5153994"/>
                <a:gd name="connsiteY265" fmla="*/ 686780 h 4128382"/>
                <a:gd name="connsiteX266" fmla="*/ 1827869 w 5153994"/>
                <a:gd name="connsiteY266" fmla="*/ 679487 h 4128382"/>
                <a:gd name="connsiteX267" fmla="*/ 1846345 w 5153994"/>
                <a:gd name="connsiteY267" fmla="*/ 666942 h 4128382"/>
                <a:gd name="connsiteX268" fmla="*/ 1867335 w 5153994"/>
                <a:gd name="connsiteY268" fmla="*/ 680224 h 4128382"/>
                <a:gd name="connsiteX269" fmla="*/ 1898567 w 5153994"/>
                <a:gd name="connsiteY269" fmla="*/ 681368 h 4128382"/>
                <a:gd name="connsiteX270" fmla="*/ 1933428 w 5153994"/>
                <a:gd name="connsiteY270" fmla="*/ 690297 h 4128382"/>
                <a:gd name="connsiteX271" fmla="*/ 2015612 w 5153994"/>
                <a:gd name="connsiteY271" fmla="*/ 699115 h 4128382"/>
                <a:gd name="connsiteX272" fmla="*/ 2149729 w 5153994"/>
                <a:gd name="connsiteY272" fmla="*/ 656756 h 4128382"/>
                <a:gd name="connsiteX273" fmla="*/ 2241151 w 5153994"/>
                <a:gd name="connsiteY273" fmla="*/ 565622 h 4128382"/>
                <a:gd name="connsiteX274" fmla="*/ 2315977 w 5153994"/>
                <a:gd name="connsiteY274" fmla="*/ 445636 h 4128382"/>
                <a:gd name="connsiteX275" fmla="*/ 2357929 w 5153994"/>
                <a:gd name="connsiteY275" fmla="*/ 300582 h 4128382"/>
                <a:gd name="connsiteX276" fmla="*/ 2365061 w 5153994"/>
                <a:gd name="connsiteY276" fmla="*/ 222596 h 4128382"/>
                <a:gd name="connsiteX277" fmla="*/ 2399635 w 5153994"/>
                <a:gd name="connsiteY277" fmla="*/ 184218 h 4128382"/>
                <a:gd name="connsiteX278" fmla="*/ 2432193 w 5153994"/>
                <a:gd name="connsiteY278" fmla="*/ 193407 h 4128382"/>
                <a:gd name="connsiteX279" fmla="*/ 2454952 w 5153994"/>
                <a:gd name="connsiteY279" fmla="*/ 186801 h 4128382"/>
                <a:gd name="connsiteX280" fmla="*/ 2471899 w 5153994"/>
                <a:gd name="connsiteY280" fmla="*/ 208142 h 4128382"/>
                <a:gd name="connsiteX281" fmla="*/ 2492123 w 5153994"/>
                <a:gd name="connsiteY281" fmla="*/ 236306 h 4128382"/>
                <a:gd name="connsiteX282" fmla="*/ 2532916 w 5153994"/>
                <a:gd name="connsiteY282" fmla="*/ 297619 h 4128382"/>
                <a:gd name="connsiteX283" fmla="*/ 2543138 w 5153994"/>
                <a:gd name="connsiteY283" fmla="*/ 327201 h 4128382"/>
                <a:gd name="connsiteX284" fmla="*/ 2557199 w 5153994"/>
                <a:gd name="connsiteY284" fmla="*/ 349139 h 4128382"/>
                <a:gd name="connsiteX285" fmla="*/ 2567434 w 5153994"/>
                <a:gd name="connsiteY285" fmla="*/ 372101 h 4128382"/>
                <a:gd name="connsiteX286" fmla="*/ 2581614 w 5153994"/>
                <a:gd name="connsiteY286" fmla="*/ 388669 h 4128382"/>
                <a:gd name="connsiteX287" fmla="*/ 2584984 w 5153994"/>
                <a:gd name="connsiteY287" fmla="*/ 418075 h 4128382"/>
                <a:gd name="connsiteX288" fmla="*/ 2584696 w 5153994"/>
                <a:gd name="connsiteY288" fmla="*/ 452888 h 4128382"/>
                <a:gd name="connsiteX289" fmla="*/ 2602576 w 5153994"/>
                <a:gd name="connsiteY289" fmla="*/ 431498 h 4128382"/>
                <a:gd name="connsiteX290" fmla="*/ 2616883 w 5153994"/>
                <a:gd name="connsiteY290" fmla="*/ 439121 h 4128382"/>
                <a:gd name="connsiteX291" fmla="*/ 2632404 w 5153994"/>
                <a:gd name="connsiteY291" fmla="*/ 436005 h 4128382"/>
                <a:gd name="connsiteX292" fmla="*/ 2630467 w 5153994"/>
                <a:gd name="connsiteY292" fmla="*/ 460561 h 4128382"/>
                <a:gd name="connsiteX293" fmla="*/ 2623601 w 5153994"/>
                <a:gd name="connsiteY293" fmla="*/ 496980 h 4128382"/>
                <a:gd name="connsiteX294" fmla="*/ 2658898 w 5153994"/>
                <a:gd name="connsiteY294" fmla="*/ 504478 h 4128382"/>
                <a:gd name="connsiteX295" fmla="*/ 2646472 w 5153994"/>
                <a:gd name="connsiteY295" fmla="*/ 520561 h 4128382"/>
                <a:gd name="connsiteX296" fmla="*/ 2664619 w 5153994"/>
                <a:gd name="connsiteY296" fmla="*/ 534587 h 4128382"/>
                <a:gd name="connsiteX297" fmla="*/ 2672917 w 5153994"/>
                <a:gd name="connsiteY297" fmla="*/ 526689 h 4128382"/>
                <a:gd name="connsiteX298" fmla="*/ 2683861 w 5153994"/>
                <a:gd name="connsiteY298" fmla="*/ 533463 h 4128382"/>
                <a:gd name="connsiteX299" fmla="*/ 2672439 w 5153994"/>
                <a:gd name="connsiteY299" fmla="*/ 568262 h 4128382"/>
                <a:gd name="connsiteX300" fmla="*/ 2698217 w 5153994"/>
                <a:gd name="connsiteY300" fmla="*/ 549652 h 4128382"/>
                <a:gd name="connsiteX301" fmla="*/ 2719593 w 5153994"/>
                <a:gd name="connsiteY301" fmla="*/ 571793 h 4128382"/>
                <a:gd name="connsiteX302" fmla="*/ 2719585 w 5153994"/>
                <a:gd name="connsiteY302" fmla="*/ 591996 h 4128382"/>
                <a:gd name="connsiteX303" fmla="*/ 2760161 w 5153994"/>
                <a:gd name="connsiteY303" fmla="*/ 589890 h 4128382"/>
                <a:gd name="connsiteX304" fmla="*/ 2782717 w 5153994"/>
                <a:gd name="connsiteY304" fmla="*/ 618630 h 4128382"/>
                <a:gd name="connsiteX305" fmla="*/ 2804647 w 5153994"/>
                <a:gd name="connsiteY305" fmla="*/ 643179 h 4128382"/>
                <a:gd name="connsiteX306" fmla="*/ 2850720 w 5153994"/>
                <a:gd name="connsiteY306" fmla="*/ 715864 h 4128382"/>
                <a:gd name="connsiteX307" fmla="*/ 2873766 w 5153994"/>
                <a:gd name="connsiteY307" fmla="*/ 703643 h 4128382"/>
                <a:gd name="connsiteX308" fmla="*/ 2893064 w 5153994"/>
                <a:gd name="connsiteY308" fmla="*/ 704169 h 4128382"/>
                <a:gd name="connsiteX309" fmla="*/ 2902352 w 5153994"/>
                <a:gd name="connsiteY309" fmla="*/ 723425 h 4128382"/>
                <a:gd name="connsiteX310" fmla="*/ 2922100 w 5153994"/>
                <a:gd name="connsiteY310" fmla="*/ 731881 h 4128382"/>
                <a:gd name="connsiteX311" fmla="*/ 2923433 w 5153994"/>
                <a:gd name="connsiteY311" fmla="*/ 732130 h 4128382"/>
                <a:gd name="connsiteX312" fmla="*/ 2917058 w 5153994"/>
                <a:gd name="connsiteY312" fmla="*/ 766766 h 4128382"/>
                <a:gd name="connsiteX313" fmla="*/ 2935402 w 5153994"/>
                <a:gd name="connsiteY313" fmla="*/ 760462 h 4128382"/>
                <a:gd name="connsiteX314" fmla="*/ 2958245 w 5153994"/>
                <a:gd name="connsiteY314" fmla="*/ 742365 h 4128382"/>
                <a:gd name="connsiteX315" fmla="*/ 2987989 w 5153994"/>
                <a:gd name="connsiteY315" fmla="*/ 765573 h 4128382"/>
                <a:gd name="connsiteX316" fmla="*/ 3086529 w 5153994"/>
                <a:gd name="connsiteY316" fmla="*/ 806198 h 4128382"/>
                <a:gd name="connsiteX317" fmla="*/ 3115507 w 5153994"/>
                <a:gd name="connsiteY317" fmla="*/ 809216 h 4128382"/>
                <a:gd name="connsiteX318" fmla="*/ 3122513 w 5153994"/>
                <a:gd name="connsiteY318" fmla="*/ 817500 h 4128382"/>
                <a:gd name="connsiteX319" fmla="*/ 3127869 w 5153994"/>
                <a:gd name="connsiteY319" fmla="*/ 825833 h 4128382"/>
                <a:gd name="connsiteX320" fmla="*/ 3134201 w 5153994"/>
                <a:gd name="connsiteY320" fmla="*/ 813506 h 4128382"/>
                <a:gd name="connsiteX321" fmla="*/ 3167125 w 5153994"/>
                <a:gd name="connsiteY321" fmla="*/ 808276 h 4128382"/>
                <a:gd name="connsiteX322" fmla="*/ 3190986 w 5153994"/>
                <a:gd name="connsiteY322" fmla="*/ 839557 h 4128382"/>
                <a:gd name="connsiteX323" fmla="*/ 3215914 w 5153994"/>
                <a:gd name="connsiteY323" fmla="*/ 817409 h 4128382"/>
                <a:gd name="connsiteX324" fmla="*/ 3255613 w 5153994"/>
                <a:gd name="connsiteY324" fmla="*/ 808620 h 4128382"/>
                <a:gd name="connsiteX325" fmla="*/ 3294679 w 5153994"/>
                <a:gd name="connsiteY325" fmla="*/ 793850 h 4128382"/>
                <a:gd name="connsiteX326" fmla="*/ 3328951 w 5153994"/>
                <a:gd name="connsiteY326" fmla="*/ 781866 h 4128382"/>
                <a:gd name="connsiteX327" fmla="*/ 3359958 w 5153994"/>
                <a:gd name="connsiteY327" fmla="*/ 761852 h 4128382"/>
                <a:gd name="connsiteX328" fmla="*/ 3398596 w 5153994"/>
                <a:gd name="connsiteY328" fmla="*/ 745110 h 4128382"/>
                <a:gd name="connsiteX329" fmla="*/ 3471899 w 5153994"/>
                <a:gd name="connsiteY329" fmla="*/ 700617 h 4128382"/>
                <a:gd name="connsiteX330" fmla="*/ 3534300 w 5153994"/>
                <a:gd name="connsiteY330" fmla="*/ 635682 h 4128382"/>
                <a:gd name="connsiteX331" fmla="*/ 3542506 w 5153994"/>
                <a:gd name="connsiteY331" fmla="*/ 580189 h 4128382"/>
                <a:gd name="connsiteX332" fmla="*/ 3518028 w 5153994"/>
                <a:gd name="connsiteY332" fmla="*/ 593091 h 4128382"/>
                <a:gd name="connsiteX333" fmla="*/ 3485595 w 5153994"/>
                <a:gd name="connsiteY333" fmla="*/ 625061 h 4128382"/>
                <a:gd name="connsiteX334" fmla="*/ 3414286 w 5153994"/>
                <a:gd name="connsiteY334" fmla="*/ 666598 h 4128382"/>
                <a:gd name="connsiteX335" fmla="*/ 3468859 w 5153994"/>
                <a:gd name="connsiteY335" fmla="*/ 604366 h 4128382"/>
                <a:gd name="connsiteX336" fmla="*/ 3530678 w 5153994"/>
                <a:gd name="connsiteY336" fmla="*/ 544316 h 4128382"/>
                <a:gd name="connsiteX337" fmla="*/ 3583932 w 5153994"/>
                <a:gd name="connsiteY337" fmla="*/ 511912 h 4128382"/>
                <a:gd name="connsiteX338" fmla="*/ 3632377 w 5153994"/>
                <a:gd name="connsiteY338" fmla="*/ 469813 h 4128382"/>
                <a:gd name="connsiteX339" fmla="*/ 3672707 w 5153994"/>
                <a:gd name="connsiteY339" fmla="*/ 481312 h 4128382"/>
                <a:gd name="connsiteX340" fmla="*/ 3700050 w 5153994"/>
                <a:gd name="connsiteY340" fmla="*/ 480125 h 4128382"/>
                <a:gd name="connsiteX341" fmla="*/ 3727273 w 5153994"/>
                <a:gd name="connsiteY341" fmla="*/ 495843 h 4128382"/>
                <a:gd name="connsiteX342" fmla="*/ 3759579 w 5153994"/>
                <a:gd name="connsiteY342" fmla="*/ 517121 h 4128382"/>
                <a:gd name="connsiteX343" fmla="*/ 3844542 w 5153994"/>
                <a:gd name="connsiteY343" fmla="*/ 647595 h 4128382"/>
                <a:gd name="connsiteX344" fmla="*/ 3826290 w 5153994"/>
                <a:gd name="connsiteY344" fmla="*/ 714594 h 4128382"/>
                <a:gd name="connsiteX345" fmla="*/ 3787189 w 5153994"/>
                <a:gd name="connsiteY345" fmla="*/ 777395 h 4128382"/>
                <a:gd name="connsiteX346" fmla="*/ 3690201 w 5153994"/>
                <a:gd name="connsiteY346" fmla="*/ 912425 h 4128382"/>
                <a:gd name="connsiteX347" fmla="*/ 3595283 w 5153994"/>
                <a:gd name="connsiteY347" fmla="*/ 1038813 h 4128382"/>
                <a:gd name="connsiteX348" fmla="*/ 3538519 w 5153994"/>
                <a:gd name="connsiteY348" fmla="*/ 1098890 h 4128382"/>
                <a:gd name="connsiteX349" fmla="*/ 3483573 w 5153994"/>
                <a:gd name="connsiteY349" fmla="*/ 1138996 h 4128382"/>
                <a:gd name="connsiteX350" fmla="*/ 3338673 w 5153994"/>
                <a:gd name="connsiteY350" fmla="*/ 1241523 h 4128382"/>
                <a:gd name="connsiteX351" fmla="*/ 3199375 w 5153994"/>
                <a:gd name="connsiteY351" fmla="*/ 1307090 h 4128382"/>
                <a:gd name="connsiteX352" fmla="*/ 3186030 w 5153994"/>
                <a:gd name="connsiteY352" fmla="*/ 1302681 h 4128382"/>
                <a:gd name="connsiteX353" fmla="*/ 3162871 w 5153994"/>
                <a:gd name="connsiteY353" fmla="*/ 1288817 h 4128382"/>
                <a:gd name="connsiteX354" fmla="*/ 3145897 w 5153994"/>
                <a:gd name="connsiteY354" fmla="*/ 1275422 h 4128382"/>
                <a:gd name="connsiteX355" fmla="*/ 3131569 w 5153994"/>
                <a:gd name="connsiteY355" fmla="*/ 1274103 h 4128382"/>
                <a:gd name="connsiteX356" fmla="*/ 3097838 w 5153994"/>
                <a:gd name="connsiteY356" fmla="*/ 1229448 h 4128382"/>
                <a:gd name="connsiteX357" fmla="*/ 3059614 w 5153994"/>
                <a:gd name="connsiteY357" fmla="*/ 1171737 h 4128382"/>
                <a:gd name="connsiteX358" fmla="*/ 2877620 w 5153994"/>
                <a:gd name="connsiteY358" fmla="*/ 963313 h 4128382"/>
                <a:gd name="connsiteX359" fmla="*/ 2646311 w 5153994"/>
                <a:gd name="connsiteY359" fmla="*/ 931568 h 4128382"/>
                <a:gd name="connsiteX360" fmla="*/ 2540758 w 5153994"/>
                <a:gd name="connsiteY360" fmla="*/ 939957 h 4128382"/>
                <a:gd name="connsiteX361" fmla="*/ 2520315 w 5153994"/>
                <a:gd name="connsiteY361" fmla="*/ 914271 h 4128382"/>
                <a:gd name="connsiteX362" fmla="*/ 2526100 w 5153994"/>
                <a:gd name="connsiteY362" fmla="*/ 891175 h 4128382"/>
                <a:gd name="connsiteX363" fmla="*/ 2527251 w 5153994"/>
                <a:gd name="connsiteY363" fmla="*/ 839522 h 4128382"/>
                <a:gd name="connsiteX364" fmla="*/ 2499249 w 5153994"/>
                <a:gd name="connsiteY364" fmla="*/ 730262 h 4128382"/>
                <a:gd name="connsiteX365" fmla="*/ 2467111 w 5153994"/>
                <a:gd name="connsiteY365" fmla="*/ 599388 h 4128382"/>
                <a:gd name="connsiteX366" fmla="*/ 2450972 w 5153994"/>
                <a:gd name="connsiteY366" fmla="*/ 466359 h 4128382"/>
                <a:gd name="connsiteX367" fmla="*/ 2447525 w 5153994"/>
                <a:gd name="connsiteY367" fmla="*/ 423874 h 4128382"/>
                <a:gd name="connsiteX368" fmla="*/ 2418904 w 5153994"/>
                <a:gd name="connsiteY368" fmla="*/ 448367 h 4128382"/>
                <a:gd name="connsiteX369" fmla="*/ 2421719 w 5153994"/>
                <a:gd name="connsiteY369" fmla="*/ 563614 h 4128382"/>
                <a:gd name="connsiteX370" fmla="*/ 2445307 w 5153994"/>
                <a:gd name="connsiteY370" fmla="*/ 688290 h 4128382"/>
                <a:gd name="connsiteX371" fmla="*/ 2476686 w 5153994"/>
                <a:gd name="connsiteY371" fmla="*/ 811638 h 4128382"/>
                <a:gd name="connsiteX372" fmla="*/ 2477564 w 5153994"/>
                <a:gd name="connsiteY372" fmla="*/ 865391 h 4128382"/>
                <a:gd name="connsiteX373" fmla="*/ 2451884 w 5153994"/>
                <a:gd name="connsiteY373" fmla="*/ 913141 h 4128382"/>
                <a:gd name="connsiteX374" fmla="*/ 2424317 w 5153994"/>
                <a:gd name="connsiteY374" fmla="*/ 967370 h 4128382"/>
                <a:gd name="connsiteX375" fmla="*/ 2403067 w 5153994"/>
                <a:gd name="connsiteY375" fmla="*/ 996482 h 4128382"/>
                <a:gd name="connsiteX376" fmla="*/ 2402576 w 5153994"/>
                <a:gd name="connsiteY376" fmla="*/ 1027581 h 4128382"/>
                <a:gd name="connsiteX377" fmla="*/ 2361305 w 5153994"/>
                <a:gd name="connsiteY377" fmla="*/ 1054025 h 4128382"/>
                <a:gd name="connsiteX378" fmla="*/ 2254580 w 5153994"/>
                <a:gd name="connsiteY378" fmla="*/ 1115177 h 4128382"/>
                <a:gd name="connsiteX379" fmla="*/ 2200673 w 5153994"/>
                <a:gd name="connsiteY379" fmla="*/ 1140308 h 4128382"/>
                <a:gd name="connsiteX380" fmla="*/ 2146177 w 5153994"/>
                <a:gd name="connsiteY380" fmla="*/ 1178258 h 4128382"/>
                <a:gd name="connsiteX381" fmla="*/ 2052116 w 5153994"/>
                <a:gd name="connsiteY381" fmla="*/ 1237065 h 4128382"/>
                <a:gd name="connsiteX382" fmla="*/ 1864513 w 5153994"/>
                <a:gd name="connsiteY382" fmla="*/ 1359838 h 4128382"/>
                <a:gd name="connsiteX383" fmla="*/ 1773063 w 5153994"/>
                <a:gd name="connsiteY383" fmla="*/ 1412973 h 4128382"/>
                <a:gd name="connsiteX384" fmla="*/ 1723432 w 5153994"/>
                <a:gd name="connsiteY384" fmla="*/ 1441684 h 4128382"/>
                <a:gd name="connsiteX385" fmla="*/ 1681761 w 5153994"/>
                <a:gd name="connsiteY385" fmla="*/ 1453352 h 4128382"/>
                <a:gd name="connsiteX386" fmla="*/ 1651498 w 5153994"/>
                <a:gd name="connsiteY386" fmla="*/ 1468185 h 4128382"/>
                <a:gd name="connsiteX387" fmla="*/ 1609139 w 5153994"/>
                <a:gd name="connsiteY387" fmla="*/ 1501439 h 4128382"/>
                <a:gd name="connsiteX388" fmla="*/ 1516699 w 5153994"/>
                <a:gd name="connsiteY388" fmla="*/ 1564998 h 4128382"/>
                <a:gd name="connsiteX389" fmla="*/ 1449090 w 5153994"/>
                <a:gd name="connsiteY389" fmla="*/ 1612453 h 4128382"/>
                <a:gd name="connsiteX390" fmla="*/ 1390894 w 5153994"/>
                <a:gd name="connsiteY390" fmla="*/ 1651056 h 4128382"/>
                <a:gd name="connsiteX391" fmla="*/ 1381649 w 5153994"/>
                <a:gd name="connsiteY391" fmla="*/ 1623664 h 4128382"/>
                <a:gd name="connsiteX392" fmla="*/ 1374221 w 5153994"/>
                <a:gd name="connsiteY392" fmla="*/ 1645426 h 4128382"/>
                <a:gd name="connsiteX393" fmla="*/ 1376770 w 5153994"/>
                <a:gd name="connsiteY393" fmla="*/ 1660091 h 4128382"/>
                <a:gd name="connsiteX394" fmla="*/ 1353618 w 5153994"/>
                <a:gd name="connsiteY394" fmla="*/ 1683755 h 4128382"/>
                <a:gd name="connsiteX395" fmla="*/ 1284197 w 5153994"/>
                <a:gd name="connsiteY395" fmla="*/ 1738954 h 4128382"/>
                <a:gd name="connsiteX396" fmla="*/ 1219606 w 5153994"/>
                <a:gd name="connsiteY396" fmla="*/ 1799986 h 4128382"/>
                <a:gd name="connsiteX397" fmla="*/ 1184877 w 5153994"/>
                <a:gd name="connsiteY397" fmla="*/ 1825244 h 4128382"/>
                <a:gd name="connsiteX398" fmla="*/ 1163368 w 5153994"/>
                <a:gd name="connsiteY398" fmla="*/ 1816764 h 4128382"/>
                <a:gd name="connsiteX399" fmla="*/ 1140588 w 5153994"/>
                <a:gd name="connsiteY399" fmla="*/ 1839642 h 4128382"/>
                <a:gd name="connsiteX400" fmla="*/ 1117387 w 5153994"/>
                <a:gd name="connsiteY400" fmla="*/ 1830930 h 4128382"/>
                <a:gd name="connsiteX401" fmla="*/ 1105495 w 5153994"/>
                <a:gd name="connsiteY401" fmla="*/ 1729084 h 4128382"/>
                <a:gd name="connsiteX402" fmla="*/ 1106899 w 5153994"/>
                <a:gd name="connsiteY402" fmla="*/ 1624478 h 4128382"/>
                <a:gd name="connsiteX403" fmla="*/ 1113154 w 5153994"/>
                <a:gd name="connsiteY403" fmla="*/ 1575416 h 4128382"/>
                <a:gd name="connsiteX404" fmla="*/ 1111076 w 5153994"/>
                <a:gd name="connsiteY404" fmla="*/ 1546915 h 4128382"/>
                <a:gd name="connsiteX405" fmla="*/ 1119823 w 5153994"/>
                <a:gd name="connsiteY405" fmla="*/ 1521706 h 4128382"/>
                <a:gd name="connsiteX406" fmla="*/ 1112761 w 5153994"/>
                <a:gd name="connsiteY406" fmla="*/ 1492544 h 4128382"/>
                <a:gd name="connsiteX407" fmla="*/ 1120988 w 5153994"/>
                <a:gd name="connsiteY407" fmla="*/ 1480624 h 4128382"/>
                <a:gd name="connsiteX408" fmla="*/ 1117457 w 5153994"/>
                <a:gd name="connsiteY408" fmla="*/ 1465826 h 4128382"/>
                <a:gd name="connsiteX409" fmla="*/ 1118321 w 5153994"/>
                <a:gd name="connsiteY409" fmla="*/ 1453211 h 4128382"/>
                <a:gd name="connsiteX410" fmla="*/ 1125432 w 5153994"/>
                <a:gd name="connsiteY410" fmla="*/ 1447301 h 4128382"/>
                <a:gd name="connsiteX411" fmla="*/ 1115660 w 5153994"/>
                <a:gd name="connsiteY411" fmla="*/ 1421333 h 4128382"/>
                <a:gd name="connsiteX412" fmla="*/ 1123116 w 5153994"/>
                <a:gd name="connsiteY412" fmla="*/ 1410045 h 4128382"/>
                <a:gd name="connsiteX413" fmla="*/ 1123080 w 5153994"/>
                <a:gd name="connsiteY413" fmla="*/ 1397985 h 4128382"/>
                <a:gd name="connsiteX414" fmla="*/ 1131076 w 5153994"/>
                <a:gd name="connsiteY414" fmla="*/ 1381572 h 4128382"/>
                <a:gd name="connsiteX415" fmla="*/ 1134270 w 5153994"/>
                <a:gd name="connsiteY415" fmla="*/ 1365082 h 4128382"/>
                <a:gd name="connsiteX416" fmla="*/ 1142905 w 5153994"/>
                <a:gd name="connsiteY416" fmla="*/ 1328529 h 4128382"/>
                <a:gd name="connsiteX417" fmla="*/ 1144899 w 5153994"/>
                <a:gd name="connsiteY417" fmla="*/ 1282407 h 4128382"/>
                <a:gd name="connsiteX418" fmla="*/ 1155155 w 5153994"/>
                <a:gd name="connsiteY418" fmla="*/ 1252474 h 4128382"/>
                <a:gd name="connsiteX419" fmla="*/ 1138054 w 5153994"/>
                <a:gd name="connsiteY419" fmla="*/ 1219403 h 4128382"/>
                <a:gd name="connsiteX420" fmla="*/ 1140623 w 5153994"/>
                <a:gd name="connsiteY420" fmla="*/ 1175563 h 4128382"/>
                <a:gd name="connsiteX421" fmla="*/ 1147728 w 5153994"/>
                <a:gd name="connsiteY421" fmla="*/ 1198918 h 4128382"/>
                <a:gd name="connsiteX422" fmla="*/ 1152108 w 5153994"/>
                <a:gd name="connsiteY422" fmla="*/ 1176988 h 4128382"/>
                <a:gd name="connsiteX423" fmla="*/ 1145088 w 5153994"/>
                <a:gd name="connsiteY423" fmla="*/ 1166037 h 4128382"/>
                <a:gd name="connsiteX424" fmla="*/ 1149567 w 5153994"/>
                <a:gd name="connsiteY424" fmla="*/ 1151575 h 4128382"/>
                <a:gd name="connsiteX425" fmla="*/ 1149413 w 5153994"/>
                <a:gd name="connsiteY425" fmla="*/ 1136166 h 4128382"/>
                <a:gd name="connsiteX426" fmla="*/ 1153337 w 5153994"/>
                <a:gd name="connsiteY426" fmla="*/ 1119971 h 4128382"/>
                <a:gd name="connsiteX427" fmla="*/ 1161957 w 5153994"/>
                <a:gd name="connsiteY427" fmla="*/ 1092776 h 4128382"/>
                <a:gd name="connsiteX428" fmla="*/ 1220743 w 5153994"/>
                <a:gd name="connsiteY428" fmla="*/ 1042463 h 4128382"/>
                <a:gd name="connsiteX429" fmla="*/ 1252635 w 5153994"/>
                <a:gd name="connsiteY429" fmla="*/ 1014503 h 4128382"/>
                <a:gd name="connsiteX430" fmla="*/ 1261719 w 5153994"/>
                <a:gd name="connsiteY430" fmla="*/ 987391 h 4128382"/>
                <a:gd name="connsiteX431" fmla="*/ 1184421 w 5153994"/>
                <a:gd name="connsiteY431" fmla="*/ 1045910 h 4128382"/>
                <a:gd name="connsiteX432" fmla="*/ 1101459 w 5153994"/>
                <a:gd name="connsiteY432" fmla="*/ 1107560 h 4128382"/>
                <a:gd name="connsiteX433" fmla="*/ 932880 w 5153994"/>
                <a:gd name="connsiteY433" fmla="*/ 1219206 h 4128382"/>
                <a:gd name="connsiteX434" fmla="*/ 846499 w 5153994"/>
                <a:gd name="connsiteY434" fmla="*/ 1267637 h 4128382"/>
                <a:gd name="connsiteX435" fmla="*/ 763888 w 5153994"/>
                <a:gd name="connsiteY435" fmla="*/ 1305279 h 4128382"/>
                <a:gd name="connsiteX436" fmla="*/ 686232 w 5153994"/>
                <a:gd name="connsiteY436" fmla="*/ 1296693 h 4128382"/>
                <a:gd name="connsiteX437" fmla="*/ 673694 w 5153994"/>
                <a:gd name="connsiteY437" fmla="*/ 1262056 h 4128382"/>
                <a:gd name="connsiteX438" fmla="*/ 662820 w 5153994"/>
                <a:gd name="connsiteY438" fmla="*/ 1253906 h 4128382"/>
                <a:gd name="connsiteX439" fmla="*/ 661037 w 5153994"/>
                <a:gd name="connsiteY439" fmla="*/ 1244605 h 4128382"/>
                <a:gd name="connsiteX440" fmla="*/ 664007 w 5153994"/>
                <a:gd name="connsiteY440" fmla="*/ 1230171 h 4128382"/>
                <a:gd name="connsiteX441" fmla="*/ 656839 w 5153994"/>
                <a:gd name="connsiteY441" fmla="*/ 1212818 h 4128382"/>
                <a:gd name="connsiteX442" fmla="*/ 640005 w 5153994"/>
                <a:gd name="connsiteY442" fmla="*/ 1179936 h 4128382"/>
                <a:gd name="connsiteX443" fmla="*/ 633561 w 5153994"/>
                <a:gd name="connsiteY443" fmla="*/ 1169413 h 4128382"/>
                <a:gd name="connsiteX444" fmla="*/ 631167 w 5153994"/>
                <a:gd name="connsiteY444" fmla="*/ 1159648 h 4128382"/>
                <a:gd name="connsiteX445" fmla="*/ 606660 w 5153994"/>
                <a:gd name="connsiteY445" fmla="*/ 1141418 h 4128382"/>
                <a:gd name="connsiteX446" fmla="*/ 612515 w 5153994"/>
                <a:gd name="connsiteY446" fmla="*/ 1144668 h 4128382"/>
                <a:gd name="connsiteX447" fmla="*/ 605130 w 5153994"/>
                <a:gd name="connsiteY447" fmla="*/ 1114103 h 4128382"/>
                <a:gd name="connsiteX448" fmla="*/ 600946 w 5153994"/>
                <a:gd name="connsiteY448" fmla="*/ 1090410 h 4128382"/>
                <a:gd name="connsiteX449" fmla="*/ 583873 w 5153994"/>
                <a:gd name="connsiteY449" fmla="*/ 1069076 h 4128382"/>
                <a:gd name="connsiteX450" fmla="*/ 572431 w 5153994"/>
                <a:gd name="connsiteY450" fmla="*/ 1040203 h 4128382"/>
                <a:gd name="connsiteX451" fmla="*/ 548050 w 5153994"/>
                <a:gd name="connsiteY451" fmla="*/ 994215 h 4128382"/>
                <a:gd name="connsiteX452" fmla="*/ 544926 w 5153994"/>
                <a:gd name="connsiteY452" fmla="*/ 979725 h 4128382"/>
                <a:gd name="connsiteX453" fmla="*/ 538707 w 5153994"/>
                <a:gd name="connsiteY453" fmla="*/ 976096 h 4128382"/>
                <a:gd name="connsiteX454" fmla="*/ 531434 w 5153994"/>
                <a:gd name="connsiteY454" fmla="*/ 956391 h 4128382"/>
                <a:gd name="connsiteX455" fmla="*/ 513484 w 5153994"/>
                <a:gd name="connsiteY455" fmla="*/ 945728 h 4128382"/>
                <a:gd name="connsiteX456" fmla="*/ 515800 w 5153994"/>
                <a:gd name="connsiteY456" fmla="*/ 926535 h 4128382"/>
                <a:gd name="connsiteX457" fmla="*/ 500293 w 5153994"/>
                <a:gd name="connsiteY457" fmla="*/ 888318 h 4128382"/>
                <a:gd name="connsiteX458" fmla="*/ 483045 w 5153994"/>
                <a:gd name="connsiteY458" fmla="*/ 836728 h 4128382"/>
                <a:gd name="connsiteX459" fmla="*/ 470009 w 5153994"/>
                <a:gd name="connsiteY459" fmla="*/ 816264 h 4128382"/>
                <a:gd name="connsiteX460" fmla="*/ 467980 w 5153994"/>
                <a:gd name="connsiteY460" fmla="*/ 803460 h 4128382"/>
                <a:gd name="connsiteX461" fmla="*/ 447137 w 5153994"/>
                <a:gd name="connsiteY461" fmla="*/ 753576 h 4128382"/>
                <a:gd name="connsiteX462" fmla="*/ 439303 w 5153994"/>
                <a:gd name="connsiteY462" fmla="*/ 736538 h 4128382"/>
                <a:gd name="connsiteX463" fmla="*/ 428644 w 5153994"/>
                <a:gd name="connsiteY463" fmla="*/ 736475 h 4128382"/>
                <a:gd name="connsiteX464" fmla="*/ 428555 w 5153994"/>
                <a:gd name="connsiteY464" fmla="*/ 736496 h 4128382"/>
                <a:gd name="connsiteX465" fmla="*/ 426583 w 5153994"/>
                <a:gd name="connsiteY465" fmla="*/ 734748 h 4128382"/>
                <a:gd name="connsiteX466" fmla="*/ 419043 w 5153994"/>
                <a:gd name="connsiteY466" fmla="*/ 714896 h 4128382"/>
                <a:gd name="connsiteX467" fmla="*/ 422413 w 5153994"/>
                <a:gd name="connsiteY467" fmla="*/ 706310 h 4128382"/>
                <a:gd name="connsiteX468" fmla="*/ 414171 w 5153994"/>
                <a:gd name="connsiteY468" fmla="*/ 695176 h 4128382"/>
                <a:gd name="connsiteX469" fmla="*/ 386225 w 5153994"/>
                <a:gd name="connsiteY469" fmla="*/ 631905 h 4128382"/>
                <a:gd name="connsiteX470" fmla="*/ 500883 w 5153994"/>
                <a:gd name="connsiteY470" fmla="*/ 752361 h 4128382"/>
                <a:gd name="connsiteX471" fmla="*/ 620665 w 5153994"/>
                <a:gd name="connsiteY471" fmla="*/ 803818 h 4128382"/>
                <a:gd name="connsiteX472" fmla="*/ 702841 w 5153994"/>
                <a:gd name="connsiteY472" fmla="*/ 807033 h 4128382"/>
                <a:gd name="connsiteX473" fmla="*/ 771378 w 5153994"/>
                <a:gd name="connsiteY473" fmla="*/ 803004 h 4128382"/>
                <a:gd name="connsiteX474" fmla="*/ 790416 w 5153994"/>
                <a:gd name="connsiteY474" fmla="*/ 812663 h 4128382"/>
                <a:gd name="connsiteX475" fmla="*/ 799549 w 5153994"/>
                <a:gd name="connsiteY475" fmla="*/ 824962 h 4128382"/>
                <a:gd name="connsiteX476" fmla="*/ 831150 w 5153994"/>
                <a:gd name="connsiteY476" fmla="*/ 827798 h 4128382"/>
                <a:gd name="connsiteX477" fmla="*/ 831696 w 5153994"/>
                <a:gd name="connsiteY477" fmla="*/ 829120 h 4128382"/>
                <a:gd name="connsiteX478" fmla="*/ 832246 w 5153994"/>
                <a:gd name="connsiteY478" fmla="*/ 827198 h 4128382"/>
                <a:gd name="connsiteX479" fmla="*/ 874305 w 5153994"/>
                <a:gd name="connsiteY479" fmla="*/ 792802 h 4128382"/>
                <a:gd name="connsiteX480" fmla="*/ 876060 w 5153994"/>
                <a:gd name="connsiteY480" fmla="*/ 792172 h 4128382"/>
                <a:gd name="connsiteX481" fmla="*/ 950599 w 5153994"/>
                <a:gd name="connsiteY481" fmla="*/ 759775 h 4128382"/>
                <a:gd name="connsiteX482" fmla="*/ 1073315 w 5153994"/>
                <a:gd name="connsiteY482" fmla="*/ 666766 h 4128382"/>
                <a:gd name="connsiteX483" fmla="*/ 1216615 w 5153994"/>
                <a:gd name="connsiteY483" fmla="*/ 431793 h 4128382"/>
                <a:gd name="connsiteX484" fmla="*/ 1365229 w 5153994"/>
                <a:gd name="connsiteY484" fmla="*/ 179016 h 4128382"/>
                <a:gd name="connsiteX485" fmla="*/ 1458040 w 5153994"/>
                <a:gd name="connsiteY485" fmla="*/ 81866 h 4128382"/>
                <a:gd name="connsiteX486" fmla="*/ 1578574 w 5153994"/>
                <a:gd name="connsiteY486" fmla="*/ 14649 h 4128382"/>
                <a:gd name="connsiteX487" fmla="*/ 1647293 w 5153994"/>
                <a:gd name="connsiteY487" fmla="*/ 3165 h 4128382"/>
                <a:gd name="connsiteX488" fmla="*/ 1706436 w 5153994"/>
                <a:gd name="connsiteY488" fmla="*/ 14074 h 4128382"/>
                <a:gd name="connsiteX489" fmla="*/ 337142 w 5153994"/>
                <a:gd name="connsiteY489" fmla="*/ 708158 h 4128382"/>
                <a:gd name="connsiteX490" fmla="*/ 352516 w 5153994"/>
                <a:gd name="connsiteY490" fmla="*/ 677944 h 4128382"/>
                <a:gd name="connsiteX491" fmla="*/ 633450 w 5153994"/>
                <a:gd name="connsiteY491" fmla="*/ 1304515 h 4128382"/>
                <a:gd name="connsiteX492" fmla="*/ 586486 w 5153994"/>
                <a:gd name="connsiteY492" fmla="*/ 1289962 h 4128382"/>
                <a:gd name="connsiteX493" fmla="*/ 553562 w 5153994"/>
                <a:gd name="connsiteY493" fmla="*/ 1276126 h 4128382"/>
                <a:gd name="connsiteX494" fmla="*/ 549673 w 5153994"/>
                <a:gd name="connsiteY494" fmla="*/ 1282044 h 4128382"/>
                <a:gd name="connsiteX495" fmla="*/ 537599 w 5153994"/>
                <a:gd name="connsiteY495" fmla="*/ 1282486 h 4128382"/>
                <a:gd name="connsiteX496" fmla="*/ 498596 w 5153994"/>
                <a:gd name="connsiteY496" fmla="*/ 1267547 h 4128382"/>
                <a:gd name="connsiteX497" fmla="*/ 491835 w 5153994"/>
                <a:gd name="connsiteY497" fmla="*/ 1233788 h 4128382"/>
                <a:gd name="connsiteX498" fmla="*/ 474734 w 5153994"/>
                <a:gd name="connsiteY498" fmla="*/ 1221166 h 4128382"/>
                <a:gd name="connsiteX499" fmla="*/ 457030 w 5153994"/>
                <a:gd name="connsiteY499" fmla="*/ 1230039 h 4128382"/>
                <a:gd name="connsiteX500" fmla="*/ 451084 w 5153994"/>
                <a:gd name="connsiteY500" fmla="*/ 1222135 h 4128382"/>
                <a:gd name="connsiteX501" fmla="*/ 441116 w 5153994"/>
                <a:gd name="connsiteY501" fmla="*/ 1224311 h 4128382"/>
                <a:gd name="connsiteX502" fmla="*/ 420898 w 5153994"/>
                <a:gd name="connsiteY502" fmla="*/ 1208256 h 4128382"/>
                <a:gd name="connsiteX503" fmla="*/ 405552 w 5153994"/>
                <a:gd name="connsiteY503" fmla="*/ 1217411 h 4128382"/>
                <a:gd name="connsiteX504" fmla="*/ 393791 w 5153994"/>
                <a:gd name="connsiteY504" fmla="*/ 1203565 h 4128382"/>
                <a:gd name="connsiteX505" fmla="*/ 393639 w 5153994"/>
                <a:gd name="connsiteY505" fmla="*/ 1201861 h 4128382"/>
                <a:gd name="connsiteX506" fmla="*/ 381116 w 5153994"/>
                <a:gd name="connsiteY506" fmla="*/ 1176364 h 4128382"/>
                <a:gd name="connsiteX507" fmla="*/ 366345 w 5153994"/>
                <a:gd name="connsiteY507" fmla="*/ 1199390 h 4128382"/>
                <a:gd name="connsiteX508" fmla="*/ 339747 w 5153994"/>
                <a:gd name="connsiteY508" fmla="*/ 1203363 h 4128382"/>
                <a:gd name="connsiteX509" fmla="*/ 170508 w 5153994"/>
                <a:gd name="connsiteY509" fmla="*/ 1085448 h 4128382"/>
                <a:gd name="connsiteX510" fmla="*/ 52411 w 5153994"/>
                <a:gd name="connsiteY510" fmla="*/ 936884 h 4128382"/>
                <a:gd name="connsiteX511" fmla="*/ 3895 w 5153994"/>
                <a:gd name="connsiteY511" fmla="*/ 861685 h 4128382"/>
                <a:gd name="connsiteX512" fmla="*/ 4885 w 5153994"/>
                <a:gd name="connsiteY512" fmla="*/ 823974 h 4128382"/>
                <a:gd name="connsiteX513" fmla="*/ 7602 w 5153994"/>
                <a:gd name="connsiteY513" fmla="*/ 806269 h 4128382"/>
                <a:gd name="connsiteX514" fmla="*/ 5531 w 5153994"/>
                <a:gd name="connsiteY514" fmla="*/ 795143 h 4128382"/>
                <a:gd name="connsiteX515" fmla="*/ 35773 w 5153994"/>
                <a:gd name="connsiteY515" fmla="*/ 791317 h 4128382"/>
                <a:gd name="connsiteX516" fmla="*/ 78574 w 5153994"/>
                <a:gd name="connsiteY516" fmla="*/ 789112 h 4128382"/>
                <a:gd name="connsiteX517" fmla="*/ 167693 w 5153994"/>
                <a:gd name="connsiteY517" fmla="*/ 771478 h 4128382"/>
                <a:gd name="connsiteX518" fmla="*/ 326535 w 5153994"/>
                <a:gd name="connsiteY518" fmla="*/ 680134 h 4128382"/>
                <a:gd name="connsiteX519" fmla="*/ 331836 w 5153994"/>
                <a:gd name="connsiteY519" fmla="*/ 694148 h 4128382"/>
                <a:gd name="connsiteX520" fmla="*/ 331836 w 5153994"/>
                <a:gd name="connsiteY520" fmla="*/ 694148 h 4128382"/>
                <a:gd name="connsiteX521" fmla="*/ 337142 w 5153994"/>
                <a:gd name="connsiteY521" fmla="*/ 708158 h 4128382"/>
                <a:gd name="connsiteX522" fmla="*/ 352516 w 5153994"/>
                <a:gd name="connsiteY522" fmla="*/ 677944 h 4128382"/>
                <a:gd name="connsiteX523" fmla="*/ 377992 w 5153994"/>
                <a:gd name="connsiteY523" fmla="*/ 1170826 h 4128382"/>
                <a:gd name="connsiteX524" fmla="*/ 380568 w 5153994"/>
                <a:gd name="connsiteY524" fmla="*/ 1175571 h 4128382"/>
                <a:gd name="connsiteX525" fmla="*/ 377992 w 5153994"/>
                <a:gd name="connsiteY525" fmla="*/ 1170826 h 4128382"/>
                <a:gd name="connsiteX526" fmla="*/ 2177549 w 5153994"/>
                <a:gd name="connsiteY526" fmla="*/ 1126100 h 4128382"/>
                <a:gd name="connsiteX527" fmla="*/ 2200062 w 5153994"/>
                <a:gd name="connsiteY527" fmla="*/ 1139319 h 4128382"/>
                <a:gd name="connsiteX528" fmla="*/ 2177549 w 5153994"/>
                <a:gd name="connsiteY528" fmla="*/ 1126100 h 4128382"/>
                <a:gd name="connsiteX529" fmla="*/ 2166409 w 5153994"/>
                <a:gd name="connsiteY529" fmla="*/ 1132713 h 4128382"/>
                <a:gd name="connsiteX530" fmla="*/ 2166275 w 5153994"/>
                <a:gd name="connsiteY530" fmla="*/ 1133962 h 4128382"/>
                <a:gd name="connsiteX531" fmla="*/ 2166409 w 5153994"/>
                <a:gd name="connsiteY531" fmla="*/ 1132713 h 4128382"/>
                <a:gd name="connsiteX532" fmla="*/ 3630249 w 5153994"/>
                <a:gd name="connsiteY532" fmla="*/ 868732 h 4128382"/>
                <a:gd name="connsiteX533" fmla="*/ 3613310 w 5153994"/>
                <a:gd name="connsiteY533" fmla="*/ 895703 h 4128382"/>
                <a:gd name="connsiteX534" fmla="*/ 3585371 w 5153994"/>
                <a:gd name="connsiteY534" fmla="*/ 908676 h 4128382"/>
                <a:gd name="connsiteX535" fmla="*/ 3559867 w 5153994"/>
                <a:gd name="connsiteY535" fmla="*/ 954566 h 4128382"/>
                <a:gd name="connsiteX536" fmla="*/ 3561615 w 5153994"/>
                <a:gd name="connsiteY536" fmla="*/ 963397 h 4128382"/>
                <a:gd name="connsiteX537" fmla="*/ 3585307 w 5153994"/>
                <a:gd name="connsiteY537" fmla="*/ 945798 h 4128382"/>
                <a:gd name="connsiteX538" fmla="*/ 3597473 w 5153994"/>
                <a:gd name="connsiteY538" fmla="*/ 943306 h 4128382"/>
                <a:gd name="connsiteX539" fmla="*/ 3607259 w 5153994"/>
                <a:gd name="connsiteY539" fmla="*/ 931758 h 4128382"/>
                <a:gd name="connsiteX540" fmla="*/ 3633809 w 5153994"/>
                <a:gd name="connsiteY540" fmla="*/ 908325 h 4128382"/>
                <a:gd name="connsiteX541" fmla="*/ 3650144 w 5153994"/>
                <a:gd name="connsiteY541" fmla="*/ 875331 h 4128382"/>
                <a:gd name="connsiteX542" fmla="*/ 3638105 w 5153994"/>
                <a:gd name="connsiteY542" fmla="*/ 880119 h 4128382"/>
                <a:gd name="connsiteX543" fmla="*/ 3630249 w 5153994"/>
                <a:gd name="connsiteY543" fmla="*/ 868732 h 4128382"/>
                <a:gd name="connsiteX544" fmla="*/ 2227370 w 5153994"/>
                <a:gd name="connsiteY544" fmla="*/ 844338 h 4128382"/>
                <a:gd name="connsiteX545" fmla="*/ 2217535 w 5153994"/>
                <a:gd name="connsiteY545" fmla="*/ 846774 h 4128382"/>
                <a:gd name="connsiteX546" fmla="*/ 2209926 w 5153994"/>
                <a:gd name="connsiteY546" fmla="*/ 879845 h 4128382"/>
                <a:gd name="connsiteX547" fmla="*/ 2227370 w 5153994"/>
                <a:gd name="connsiteY547" fmla="*/ 844338 h 4128382"/>
                <a:gd name="connsiteX548" fmla="*/ 92102 w 5153994"/>
                <a:gd name="connsiteY548" fmla="*/ 809428 h 4128382"/>
                <a:gd name="connsiteX549" fmla="*/ 95549 w 5153994"/>
                <a:gd name="connsiteY549" fmla="*/ 826571 h 4128382"/>
                <a:gd name="connsiteX550" fmla="*/ 103271 w 5153994"/>
                <a:gd name="connsiteY550" fmla="*/ 826698 h 4128382"/>
                <a:gd name="connsiteX551" fmla="*/ 92102 w 5153994"/>
                <a:gd name="connsiteY551" fmla="*/ 809428 h 4128382"/>
                <a:gd name="connsiteX552" fmla="*/ 2681558 w 5153994"/>
                <a:gd name="connsiteY552" fmla="*/ 706479 h 4128382"/>
                <a:gd name="connsiteX553" fmla="*/ 2676110 w 5153994"/>
                <a:gd name="connsiteY553" fmla="*/ 727293 h 4128382"/>
                <a:gd name="connsiteX554" fmla="*/ 2681558 w 5153994"/>
                <a:gd name="connsiteY554" fmla="*/ 706479 h 4128382"/>
                <a:gd name="connsiteX555" fmla="*/ 2676026 w 5153994"/>
                <a:gd name="connsiteY555" fmla="*/ 653723 h 4128382"/>
                <a:gd name="connsiteX556" fmla="*/ 2663517 w 5153994"/>
                <a:gd name="connsiteY556" fmla="*/ 655303 h 4128382"/>
                <a:gd name="connsiteX557" fmla="*/ 2676223 w 5153994"/>
                <a:gd name="connsiteY557" fmla="*/ 671596 h 4128382"/>
                <a:gd name="connsiteX558" fmla="*/ 2676581 w 5153994"/>
                <a:gd name="connsiteY558" fmla="*/ 684190 h 4128382"/>
                <a:gd name="connsiteX559" fmla="*/ 2701502 w 5153994"/>
                <a:gd name="connsiteY559" fmla="*/ 681361 h 4128382"/>
                <a:gd name="connsiteX560" fmla="*/ 2683180 w 5153994"/>
                <a:gd name="connsiteY560" fmla="*/ 666724 h 4128382"/>
                <a:gd name="connsiteX561" fmla="*/ 2676026 w 5153994"/>
                <a:gd name="connsiteY561" fmla="*/ 653723 h 4128382"/>
                <a:gd name="connsiteX562" fmla="*/ 2696857 w 5153994"/>
                <a:gd name="connsiteY562" fmla="*/ 614855 h 4128382"/>
                <a:gd name="connsiteX563" fmla="*/ 2696446 w 5153994"/>
                <a:gd name="connsiteY563" fmla="*/ 616310 h 4128382"/>
                <a:gd name="connsiteX564" fmla="*/ 2689287 w 5153994"/>
                <a:gd name="connsiteY564" fmla="*/ 644983 h 4128382"/>
                <a:gd name="connsiteX565" fmla="*/ 2703032 w 5153994"/>
                <a:gd name="connsiteY565" fmla="*/ 652263 h 4128382"/>
                <a:gd name="connsiteX566" fmla="*/ 2708578 w 5153994"/>
                <a:gd name="connsiteY566" fmla="*/ 630950 h 4128382"/>
                <a:gd name="connsiteX567" fmla="*/ 2702765 w 5153994"/>
                <a:gd name="connsiteY567" fmla="*/ 628353 h 4128382"/>
                <a:gd name="connsiteX568" fmla="*/ 2697561 w 5153994"/>
                <a:gd name="connsiteY568" fmla="*/ 616373 h 4128382"/>
                <a:gd name="connsiteX569" fmla="*/ 2696857 w 5153994"/>
                <a:gd name="connsiteY569" fmla="*/ 614855 h 4128382"/>
                <a:gd name="connsiteX570" fmla="*/ 3624051 w 5153994"/>
                <a:gd name="connsiteY570" fmla="*/ 594362 h 4128382"/>
                <a:gd name="connsiteX571" fmla="*/ 3630313 w 5153994"/>
                <a:gd name="connsiteY571" fmla="*/ 604169 h 4128382"/>
                <a:gd name="connsiteX572" fmla="*/ 3627469 w 5153994"/>
                <a:gd name="connsiteY572" fmla="*/ 612375 h 4128382"/>
                <a:gd name="connsiteX573" fmla="*/ 3636610 w 5153994"/>
                <a:gd name="connsiteY573" fmla="*/ 621312 h 4128382"/>
                <a:gd name="connsiteX574" fmla="*/ 3645855 w 5153994"/>
                <a:gd name="connsiteY574" fmla="*/ 597303 h 4128382"/>
                <a:gd name="connsiteX575" fmla="*/ 3624051 w 5153994"/>
                <a:gd name="connsiteY575" fmla="*/ 594362 h 4128382"/>
                <a:gd name="connsiteX576" fmla="*/ 2658469 w 5153994"/>
                <a:gd name="connsiteY576" fmla="*/ 586703 h 4128382"/>
                <a:gd name="connsiteX577" fmla="*/ 2651786 w 5153994"/>
                <a:gd name="connsiteY577" fmla="*/ 611877 h 4128382"/>
                <a:gd name="connsiteX578" fmla="*/ 2666030 w 5153994"/>
                <a:gd name="connsiteY578" fmla="*/ 596791 h 4128382"/>
                <a:gd name="connsiteX579" fmla="*/ 2669582 w 5153994"/>
                <a:gd name="connsiteY579" fmla="*/ 591329 h 4128382"/>
                <a:gd name="connsiteX580" fmla="*/ 2658469 w 5153994"/>
                <a:gd name="connsiteY580" fmla="*/ 586703 h 4128382"/>
                <a:gd name="connsiteX581" fmla="*/ 2600033 w 5153994"/>
                <a:gd name="connsiteY581" fmla="*/ 581637 h 4128382"/>
                <a:gd name="connsiteX582" fmla="*/ 2599712 w 5153994"/>
                <a:gd name="connsiteY582" fmla="*/ 581677 h 4128382"/>
                <a:gd name="connsiteX583" fmla="*/ 2597978 w 5153994"/>
                <a:gd name="connsiteY583" fmla="*/ 586710 h 4128382"/>
                <a:gd name="connsiteX584" fmla="*/ 2618869 w 5153994"/>
                <a:gd name="connsiteY584" fmla="*/ 612116 h 4128382"/>
                <a:gd name="connsiteX585" fmla="*/ 2612011 w 5153994"/>
                <a:gd name="connsiteY585" fmla="*/ 593190 h 4128382"/>
                <a:gd name="connsiteX586" fmla="*/ 2600476 w 5153994"/>
                <a:gd name="connsiteY586" fmla="*/ 581793 h 4128382"/>
                <a:gd name="connsiteX587" fmla="*/ 2600033 w 5153994"/>
                <a:gd name="connsiteY587" fmla="*/ 581637 h 4128382"/>
                <a:gd name="connsiteX588" fmla="*/ 3757712 w 5153994"/>
                <a:gd name="connsiteY588" fmla="*/ 547468 h 4128382"/>
                <a:gd name="connsiteX589" fmla="*/ 3753430 w 5153994"/>
                <a:gd name="connsiteY589" fmla="*/ 551772 h 4128382"/>
                <a:gd name="connsiteX590" fmla="*/ 3759425 w 5153994"/>
                <a:gd name="connsiteY590" fmla="*/ 561656 h 4128382"/>
                <a:gd name="connsiteX591" fmla="*/ 3772833 w 5153994"/>
                <a:gd name="connsiteY591" fmla="*/ 556433 h 4128382"/>
                <a:gd name="connsiteX592" fmla="*/ 3757712 w 5153994"/>
                <a:gd name="connsiteY592" fmla="*/ 547468 h 4128382"/>
                <a:gd name="connsiteX593" fmla="*/ 2498259 w 5153994"/>
                <a:gd name="connsiteY593" fmla="*/ 315155 h 4128382"/>
                <a:gd name="connsiteX594" fmla="*/ 2497494 w 5153994"/>
                <a:gd name="connsiteY594" fmla="*/ 317135 h 4128382"/>
                <a:gd name="connsiteX595" fmla="*/ 2498259 w 5153994"/>
                <a:gd name="connsiteY595" fmla="*/ 315155 h 4128382"/>
                <a:gd name="connsiteX596" fmla="*/ 2502878 w 5153994"/>
                <a:gd name="connsiteY596" fmla="*/ 283074 h 4128382"/>
                <a:gd name="connsiteX597" fmla="*/ 2499256 w 5153994"/>
                <a:gd name="connsiteY597" fmla="*/ 283727 h 4128382"/>
                <a:gd name="connsiteX598" fmla="*/ 2495640 w 5153994"/>
                <a:gd name="connsiteY598" fmla="*/ 284386 h 4128382"/>
                <a:gd name="connsiteX599" fmla="*/ 2499403 w 5153994"/>
                <a:gd name="connsiteY599" fmla="*/ 304183 h 4128382"/>
                <a:gd name="connsiteX600" fmla="*/ 2502878 w 5153994"/>
                <a:gd name="connsiteY600" fmla="*/ 283074 h 412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</a:cxnLst>
              <a:rect l="l" t="t" r="r" b="b"/>
              <a:pathLst>
                <a:path w="5153994" h="4128382">
                  <a:moveTo>
                    <a:pt x="2117274" y="3336913"/>
                  </a:moveTo>
                  <a:cubicBezTo>
                    <a:pt x="2130675" y="3391340"/>
                    <a:pt x="2139914" y="3447177"/>
                    <a:pt x="2155800" y="3500964"/>
                  </a:cubicBezTo>
                  <a:cubicBezTo>
                    <a:pt x="2162483" y="3523590"/>
                    <a:pt x="2175961" y="3543442"/>
                    <a:pt x="2181318" y="3566531"/>
                  </a:cubicBezTo>
                  <a:cubicBezTo>
                    <a:pt x="2186983" y="3590884"/>
                    <a:pt x="2169952" y="3598914"/>
                    <a:pt x="2152002" y="3611923"/>
                  </a:cubicBezTo>
                  <a:cubicBezTo>
                    <a:pt x="2161942" y="3598423"/>
                    <a:pt x="2173708" y="3589859"/>
                    <a:pt x="2173238" y="3572224"/>
                  </a:cubicBezTo>
                  <a:cubicBezTo>
                    <a:pt x="2143473" y="3579013"/>
                    <a:pt x="2115210" y="3609613"/>
                    <a:pt x="2092465" y="3628391"/>
                  </a:cubicBezTo>
                  <a:cubicBezTo>
                    <a:pt x="2062672" y="3652983"/>
                    <a:pt x="2033462" y="3678269"/>
                    <a:pt x="2004140" y="3703422"/>
                  </a:cubicBezTo>
                  <a:cubicBezTo>
                    <a:pt x="1949980" y="3749887"/>
                    <a:pt x="1896284" y="3796858"/>
                    <a:pt x="1842595" y="3843878"/>
                  </a:cubicBezTo>
                  <a:cubicBezTo>
                    <a:pt x="1792241" y="3887992"/>
                    <a:pt x="1738299" y="3927606"/>
                    <a:pt x="1684883" y="3967879"/>
                  </a:cubicBezTo>
                  <a:cubicBezTo>
                    <a:pt x="1637906" y="4003309"/>
                    <a:pt x="1593462" y="4040691"/>
                    <a:pt x="1554592" y="4085036"/>
                  </a:cubicBezTo>
                  <a:cubicBezTo>
                    <a:pt x="1546589" y="4094155"/>
                    <a:pt x="1521458" y="4134331"/>
                    <a:pt x="1506421" y="4127634"/>
                  </a:cubicBezTo>
                  <a:cubicBezTo>
                    <a:pt x="1499043" y="4124348"/>
                    <a:pt x="1496705" y="4112189"/>
                    <a:pt x="1494129" y="4105492"/>
                  </a:cubicBezTo>
                  <a:cubicBezTo>
                    <a:pt x="1489503" y="4093502"/>
                    <a:pt x="1484708" y="4081638"/>
                    <a:pt x="1480419" y="4069522"/>
                  </a:cubicBezTo>
                  <a:cubicBezTo>
                    <a:pt x="1470682" y="4042011"/>
                    <a:pt x="1461549" y="4014282"/>
                    <a:pt x="1451609" y="3986840"/>
                  </a:cubicBezTo>
                  <a:cubicBezTo>
                    <a:pt x="1443353" y="3964067"/>
                    <a:pt x="1429755" y="3946559"/>
                    <a:pt x="1451377" y="3927065"/>
                  </a:cubicBezTo>
                  <a:cubicBezTo>
                    <a:pt x="1491889" y="3890547"/>
                    <a:pt x="1529067" y="3850989"/>
                    <a:pt x="1570324" y="3815012"/>
                  </a:cubicBezTo>
                  <a:cubicBezTo>
                    <a:pt x="1617597" y="3773783"/>
                    <a:pt x="1666582" y="3734639"/>
                    <a:pt x="1714360" y="3694021"/>
                  </a:cubicBezTo>
                  <a:cubicBezTo>
                    <a:pt x="1760250" y="3655011"/>
                    <a:pt x="1803760" y="3613256"/>
                    <a:pt x="1850345" y="3575060"/>
                  </a:cubicBezTo>
                  <a:cubicBezTo>
                    <a:pt x="1896270" y="3537405"/>
                    <a:pt x="1941584" y="3500241"/>
                    <a:pt x="1985789" y="3460480"/>
                  </a:cubicBezTo>
                  <a:cubicBezTo>
                    <a:pt x="2030514" y="3420255"/>
                    <a:pt x="2071665" y="3376170"/>
                    <a:pt x="2117274" y="3336913"/>
                  </a:cubicBezTo>
                  <a:close/>
                  <a:moveTo>
                    <a:pt x="5075047" y="2945324"/>
                  </a:moveTo>
                  <a:cubicBezTo>
                    <a:pt x="5065823" y="2959062"/>
                    <a:pt x="5058087" y="2965829"/>
                    <a:pt x="5045205" y="2976142"/>
                  </a:cubicBezTo>
                  <a:cubicBezTo>
                    <a:pt x="5030997" y="2987514"/>
                    <a:pt x="5019603" y="3002284"/>
                    <a:pt x="5007129" y="3015426"/>
                  </a:cubicBezTo>
                  <a:cubicBezTo>
                    <a:pt x="4983366" y="3040431"/>
                    <a:pt x="4957462" y="3063429"/>
                    <a:pt x="4931509" y="3086117"/>
                  </a:cubicBezTo>
                  <a:cubicBezTo>
                    <a:pt x="4876781" y="3133959"/>
                    <a:pt x="4815946" y="3173840"/>
                    <a:pt x="4760888" y="3220986"/>
                  </a:cubicBezTo>
                  <a:cubicBezTo>
                    <a:pt x="4734528" y="3243548"/>
                    <a:pt x="4716072" y="3273446"/>
                    <a:pt x="4689951" y="3295981"/>
                  </a:cubicBezTo>
                  <a:cubicBezTo>
                    <a:pt x="4665851" y="3316774"/>
                    <a:pt x="4634268" y="3325633"/>
                    <a:pt x="4608083" y="3343274"/>
                  </a:cubicBezTo>
                  <a:cubicBezTo>
                    <a:pt x="4594822" y="3352211"/>
                    <a:pt x="4584208" y="3365444"/>
                    <a:pt x="4569740" y="3372436"/>
                  </a:cubicBezTo>
                  <a:cubicBezTo>
                    <a:pt x="4555546" y="3379301"/>
                    <a:pt x="4538747" y="3381723"/>
                    <a:pt x="4523934" y="3387129"/>
                  </a:cubicBezTo>
                  <a:cubicBezTo>
                    <a:pt x="4505064" y="3394001"/>
                    <a:pt x="4487816" y="3397497"/>
                    <a:pt x="4468055" y="3400403"/>
                  </a:cubicBezTo>
                  <a:cubicBezTo>
                    <a:pt x="4451362" y="3402853"/>
                    <a:pt x="4437090" y="3407521"/>
                    <a:pt x="4420059" y="3404735"/>
                  </a:cubicBezTo>
                  <a:cubicBezTo>
                    <a:pt x="4428322" y="3399814"/>
                    <a:pt x="4436486" y="3392815"/>
                    <a:pt x="4445612" y="3389592"/>
                  </a:cubicBezTo>
                  <a:cubicBezTo>
                    <a:pt x="4453720" y="3386735"/>
                    <a:pt x="4460937" y="3388224"/>
                    <a:pt x="4469290" y="3388048"/>
                  </a:cubicBezTo>
                  <a:cubicBezTo>
                    <a:pt x="4486441" y="3387683"/>
                    <a:pt x="4501042" y="3378515"/>
                    <a:pt x="4518185" y="3377651"/>
                  </a:cubicBezTo>
                  <a:cubicBezTo>
                    <a:pt x="4502608" y="3364749"/>
                    <a:pt x="4478817" y="3374155"/>
                    <a:pt x="4462081" y="3379210"/>
                  </a:cubicBezTo>
                  <a:cubicBezTo>
                    <a:pt x="4440410" y="3385760"/>
                    <a:pt x="4418374" y="3391060"/>
                    <a:pt x="4396648" y="3397469"/>
                  </a:cubicBezTo>
                  <a:cubicBezTo>
                    <a:pt x="4295391" y="3427339"/>
                    <a:pt x="4193292" y="3452232"/>
                    <a:pt x="4090399" y="3475805"/>
                  </a:cubicBezTo>
                  <a:cubicBezTo>
                    <a:pt x="3988441" y="3499168"/>
                    <a:pt x="3886728" y="3525072"/>
                    <a:pt x="3784046" y="3544714"/>
                  </a:cubicBezTo>
                  <a:cubicBezTo>
                    <a:pt x="3684924" y="3563675"/>
                    <a:pt x="3584495" y="3576135"/>
                    <a:pt x="3485050" y="3594823"/>
                  </a:cubicBezTo>
                  <a:cubicBezTo>
                    <a:pt x="3379918" y="3614577"/>
                    <a:pt x="3274498" y="3635180"/>
                    <a:pt x="3170132" y="3658621"/>
                  </a:cubicBezTo>
                  <a:cubicBezTo>
                    <a:pt x="3120753" y="3669712"/>
                    <a:pt x="3071332" y="3678824"/>
                    <a:pt x="3022515" y="3692317"/>
                  </a:cubicBezTo>
                  <a:cubicBezTo>
                    <a:pt x="2975558" y="3705297"/>
                    <a:pt x="2928229" y="3717574"/>
                    <a:pt x="2881146" y="3730161"/>
                  </a:cubicBezTo>
                  <a:cubicBezTo>
                    <a:pt x="2868377" y="3733573"/>
                    <a:pt x="2855179" y="3736276"/>
                    <a:pt x="2842789" y="3740916"/>
                  </a:cubicBezTo>
                  <a:cubicBezTo>
                    <a:pt x="2831178" y="3745268"/>
                    <a:pt x="2821202" y="3751720"/>
                    <a:pt x="2808756" y="3753686"/>
                  </a:cubicBezTo>
                  <a:cubicBezTo>
                    <a:pt x="2787289" y="3757062"/>
                    <a:pt x="2767317" y="3762559"/>
                    <a:pt x="2746067" y="3767332"/>
                  </a:cubicBezTo>
                  <a:cubicBezTo>
                    <a:pt x="2697503" y="3778241"/>
                    <a:pt x="2650602" y="3795047"/>
                    <a:pt x="2602564" y="3807901"/>
                  </a:cubicBezTo>
                  <a:cubicBezTo>
                    <a:pt x="2550848" y="3821737"/>
                    <a:pt x="2499587" y="3836606"/>
                    <a:pt x="2448475" y="3852527"/>
                  </a:cubicBezTo>
                  <a:cubicBezTo>
                    <a:pt x="2400886" y="3867346"/>
                    <a:pt x="2351718" y="3877553"/>
                    <a:pt x="2304642" y="3893973"/>
                  </a:cubicBezTo>
                  <a:cubicBezTo>
                    <a:pt x="2293438" y="3897883"/>
                    <a:pt x="2282992" y="3903275"/>
                    <a:pt x="2271149" y="3904967"/>
                  </a:cubicBezTo>
                  <a:cubicBezTo>
                    <a:pt x="2261497" y="3906342"/>
                    <a:pt x="2251760" y="3905507"/>
                    <a:pt x="2242332" y="3908512"/>
                  </a:cubicBezTo>
                  <a:cubicBezTo>
                    <a:pt x="2232392" y="3911678"/>
                    <a:pt x="2224213" y="3917982"/>
                    <a:pt x="2213754" y="3919540"/>
                  </a:cubicBezTo>
                  <a:cubicBezTo>
                    <a:pt x="2202192" y="3921253"/>
                    <a:pt x="2198422" y="3922461"/>
                    <a:pt x="2188131" y="3927873"/>
                  </a:cubicBezTo>
                  <a:cubicBezTo>
                    <a:pt x="2167008" y="3938978"/>
                    <a:pt x="2141609" y="3940109"/>
                    <a:pt x="2118682" y="3945423"/>
                  </a:cubicBezTo>
                  <a:cubicBezTo>
                    <a:pt x="2096204" y="3950639"/>
                    <a:pt x="2074491" y="3957996"/>
                    <a:pt x="2052504" y="3964890"/>
                  </a:cubicBezTo>
                  <a:cubicBezTo>
                    <a:pt x="2004768" y="3979849"/>
                    <a:pt x="1956653" y="3993321"/>
                    <a:pt x="1908594" y="4007185"/>
                  </a:cubicBezTo>
                  <a:cubicBezTo>
                    <a:pt x="1883399" y="4014458"/>
                    <a:pt x="1858913" y="4023942"/>
                    <a:pt x="1834055" y="4032232"/>
                  </a:cubicBezTo>
                  <a:cubicBezTo>
                    <a:pt x="1827849" y="4034296"/>
                    <a:pt x="1793093" y="4048252"/>
                    <a:pt x="1800149" y="4034472"/>
                  </a:cubicBezTo>
                  <a:cubicBezTo>
                    <a:pt x="1803055" y="4028793"/>
                    <a:pt x="1818527" y="4020720"/>
                    <a:pt x="1822985" y="4017357"/>
                  </a:cubicBezTo>
                  <a:cubicBezTo>
                    <a:pt x="1832399" y="4010246"/>
                    <a:pt x="1841876" y="4003226"/>
                    <a:pt x="1851346" y="3996185"/>
                  </a:cubicBezTo>
                  <a:cubicBezTo>
                    <a:pt x="1870278" y="3982102"/>
                    <a:pt x="1889226" y="3968014"/>
                    <a:pt x="1907653" y="3953271"/>
                  </a:cubicBezTo>
                  <a:cubicBezTo>
                    <a:pt x="1948425" y="3920656"/>
                    <a:pt x="1985470" y="3883766"/>
                    <a:pt x="2025287" y="3850042"/>
                  </a:cubicBezTo>
                  <a:cubicBezTo>
                    <a:pt x="2062297" y="3818705"/>
                    <a:pt x="2101181" y="3789951"/>
                    <a:pt x="2135151" y="3755138"/>
                  </a:cubicBezTo>
                  <a:cubicBezTo>
                    <a:pt x="2169710" y="3719702"/>
                    <a:pt x="2200156" y="3679280"/>
                    <a:pt x="2231971" y="3641358"/>
                  </a:cubicBezTo>
                  <a:cubicBezTo>
                    <a:pt x="2245344" y="3625409"/>
                    <a:pt x="2251767" y="3607592"/>
                    <a:pt x="2262767" y="3590540"/>
                  </a:cubicBezTo>
                  <a:cubicBezTo>
                    <a:pt x="2273510" y="3573889"/>
                    <a:pt x="2288707" y="3574676"/>
                    <a:pt x="2306152" y="3574740"/>
                  </a:cubicBezTo>
                  <a:lnTo>
                    <a:pt x="2309556" y="3574738"/>
                  </a:lnTo>
                  <a:cubicBezTo>
                    <a:pt x="2360718" y="3574437"/>
                    <a:pt x="2413761" y="3556486"/>
                    <a:pt x="2462367" y="3542039"/>
                  </a:cubicBezTo>
                  <a:cubicBezTo>
                    <a:pt x="2508671" y="3528273"/>
                    <a:pt x="2555537" y="3513945"/>
                    <a:pt x="2602740" y="3503569"/>
                  </a:cubicBezTo>
                  <a:cubicBezTo>
                    <a:pt x="2626685" y="3498304"/>
                    <a:pt x="2650447" y="3495405"/>
                    <a:pt x="2674112" y="3488561"/>
                  </a:cubicBezTo>
                  <a:cubicBezTo>
                    <a:pt x="2697524" y="3481786"/>
                    <a:pt x="2721364" y="3477174"/>
                    <a:pt x="2745253" y="3472373"/>
                  </a:cubicBezTo>
                  <a:cubicBezTo>
                    <a:pt x="2795762" y="3462208"/>
                    <a:pt x="2844502" y="3446904"/>
                    <a:pt x="2893712" y="3431867"/>
                  </a:cubicBezTo>
                  <a:cubicBezTo>
                    <a:pt x="2941729" y="3417188"/>
                    <a:pt x="2990651" y="3406335"/>
                    <a:pt x="3039174" y="3393524"/>
                  </a:cubicBezTo>
                  <a:cubicBezTo>
                    <a:pt x="3065808" y="3386497"/>
                    <a:pt x="3092266" y="3378845"/>
                    <a:pt x="3118914" y="3371846"/>
                  </a:cubicBezTo>
                  <a:cubicBezTo>
                    <a:pt x="3140999" y="3366048"/>
                    <a:pt x="3164579" y="3357539"/>
                    <a:pt x="3187443" y="3355904"/>
                  </a:cubicBezTo>
                  <a:cubicBezTo>
                    <a:pt x="3236576" y="3352407"/>
                    <a:pt x="3282951" y="3345724"/>
                    <a:pt x="3330413" y="3331755"/>
                  </a:cubicBezTo>
                  <a:cubicBezTo>
                    <a:pt x="3355116" y="3324475"/>
                    <a:pt x="3380360" y="3320389"/>
                    <a:pt x="3405281" y="3314092"/>
                  </a:cubicBezTo>
                  <a:cubicBezTo>
                    <a:pt x="3428630" y="3308202"/>
                    <a:pt x="3449844" y="3295496"/>
                    <a:pt x="3473369" y="3290652"/>
                  </a:cubicBezTo>
                  <a:cubicBezTo>
                    <a:pt x="3521975" y="3280649"/>
                    <a:pt x="3569683" y="3270695"/>
                    <a:pt x="3617847" y="3258255"/>
                  </a:cubicBezTo>
                  <a:cubicBezTo>
                    <a:pt x="3714681" y="3233250"/>
                    <a:pt x="3811305" y="3212021"/>
                    <a:pt x="3910210" y="3197363"/>
                  </a:cubicBezTo>
                  <a:cubicBezTo>
                    <a:pt x="3935320" y="3193643"/>
                    <a:pt x="3959588" y="3186068"/>
                    <a:pt x="3984467" y="3181182"/>
                  </a:cubicBezTo>
                  <a:cubicBezTo>
                    <a:pt x="4008272" y="3176507"/>
                    <a:pt x="4032561" y="3174331"/>
                    <a:pt x="4056549" y="3170764"/>
                  </a:cubicBezTo>
                  <a:cubicBezTo>
                    <a:pt x="4108602" y="3163014"/>
                    <a:pt x="4159596" y="3149677"/>
                    <a:pt x="4211256" y="3139813"/>
                  </a:cubicBezTo>
                  <a:cubicBezTo>
                    <a:pt x="4261681" y="3130189"/>
                    <a:pt x="4312674" y="3123801"/>
                    <a:pt x="4363043" y="3113840"/>
                  </a:cubicBezTo>
                  <a:cubicBezTo>
                    <a:pt x="4388694" y="3108771"/>
                    <a:pt x="4414843" y="3104706"/>
                    <a:pt x="4440158" y="3098149"/>
                  </a:cubicBezTo>
                  <a:cubicBezTo>
                    <a:pt x="4463183" y="3092197"/>
                    <a:pt x="4482973" y="3081772"/>
                    <a:pt x="4506855" y="3079512"/>
                  </a:cubicBezTo>
                  <a:cubicBezTo>
                    <a:pt x="4531895" y="3077139"/>
                    <a:pt x="4555363" y="3069466"/>
                    <a:pt x="4579280" y="3062116"/>
                  </a:cubicBezTo>
                  <a:cubicBezTo>
                    <a:pt x="4601758" y="3055208"/>
                    <a:pt x="4623387" y="3051824"/>
                    <a:pt x="4646307" y="3047535"/>
                  </a:cubicBezTo>
                  <a:cubicBezTo>
                    <a:pt x="4659343" y="3045099"/>
                    <a:pt x="4669108" y="3036886"/>
                    <a:pt x="4681485" y="3033179"/>
                  </a:cubicBezTo>
                  <a:cubicBezTo>
                    <a:pt x="4691614" y="3030147"/>
                    <a:pt x="4702474" y="3032000"/>
                    <a:pt x="4712857" y="3030828"/>
                  </a:cubicBezTo>
                  <a:cubicBezTo>
                    <a:pt x="4736963" y="3028118"/>
                    <a:pt x="4760193" y="3018929"/>
                    <a:pt x="4783921" y="3014190"/>
                  </a:cubicBezTo>
                  <a:cubicBezTo>
                    <a:pt x="4832822" y="3004426"/>
                    <a:pt x="4882004" y="2995959"/>
                    <a:pt x="4930561" y="2984531"/>
                  </a:cubicBezTo>
                  <a:cubicBezTo>
                    <a:pt x="4979154" y="2973095"/>
                    <a:pt x="5026918" y="2958529"/>
                    <a:pt x="5075047" y="2945324"/>
                  </a:cubicBezTo>
                  <a:close/>
                  <a:moveTo>
                    <a:pt x="4057103" y="3209592"/>
                  </a:moveTo>
                  <a:cubicBezTo>
                    <a:pt x="4037623" y="3210119"/>
                    <a:pt x="4018234" y="3210926"/>
                    <a:pt x="3998824" y="3212695"/>
                  </a:cubicBezTo>
                  <a:cubicBezTo>
                    <a:pt x="3956738" y="3216528"/>
                    <a:pt x="3914822" y="3222235"/>
                    <a:pt x="3873116" y="3228961"/>
                  </a:cubicBezTo>
                  <a:cubicBezTo>
                    <a:pt x="3787739" y="3242741"/>
                    <a:pt x="3702642" y="3265387"/>
                    <a:pt x="3618697" y="3286089"/>
                  </a:cubicBezTo>
                  <a:cubicBezTo>
                    <a:pt x="3467872" y="3323281"/>
                    <a:pt x="3318388" y="3362011"/>
                    <a:pt x="3171101" y="3411860"/>
                  </a:cubicBezTo>
                  <a:cubicBezTo>
                    <a:pt x="3097412" y="3436795"/>
                    <a:pt x="3023905" y="3462264"/>
                    <a:pt x="2950125" y="3486939"/>
                  </a:cubicBezTo>
                  <a:cubicBezTo>
                    <a:pt x="2889514" y="3507213"/>
                    <a:pt x="2823161" y="3526749"/>
                    <a:pt x="2770434" y="3564117"/>
                  </a:cubicBezTo>
                  <a:cubicBezTo>
                    <a:pt x="2757419" y="3573334"/>
                    <a:pt x="2731086" y="3593552"/>
                    <a:pt x="2746439" y="3611214"/>
                  </a:cubicBezTo>
                  <a:cubicBezTo>
                    <a:pt x="2755706" y="3621878"/>
                    <a:pt x="2772610" y="3621457"/>
                    <a:pt x="2785316" y="3623569"/>
                  </a:cubicBezTo>
                  <a:cubicBezTo>
                    <a:pt x="2802564" y="3626448"/>
                    <a:pt x="2815860" y="3627135"/>
                    <a:pt x="2833333" y="3625598"/>
                  </a:cubicBezTo>
                  <a:cubicBezTo>
                    <a:pt x="2870890" y="3622299"/>
                    <a:pt x="2908644" y="3626546"/>
                    <a:pt x="2946186" y="3621751"/>
                  </a:cubicBezTo>
                  <a:cubicBezTo>
                    <a:pt x="2982045" y="3617167"/>
                    <a:pt x="3018226" y="3611657"/>
                    <a:pt x="3053333" y="3602959"/>
                  </a:cubicBezTo>
                  <a:cubicBezTo>
                    <a:pt x="3070714" y="3598655"/>
                    <a:pt x="3087752" y="3592934"/>
                    <a:pt x="3105267" y="3589207"/>
                  </a:cubicBezTo>
                  <a:cubicBezTo>
                    <a:pt x="3123821" y="3585261"/>
                    <a:pt x="3142958" y="3585689"/>
                    <a:pt x="3161455" y="3581597"/>
                  </a:cubicBezTo>
                  <a:cubicBezTo>
                    <a:pt x="3177945" y="3577947"/>
                    <a:pt x="3194281" y="3573587"/>
                    <a:pt x="3210743" y="3569950"/>
                  </a:cubicBezTo>
                  <a:cubicBezTo>
                    <a:pt x="3223098" y="3567220"/>
                    <a:pt x="3234379" y="3563794"/>
                    <a:pt x="3245281" y="3558066"/>
                  </a:cubicBezTo>
                  <a:cubicBezTo>
                    <a:pt x="3257847" y="3551467"/>
                    <a:pt x="3272463" y="3554521"/>
                    <a:pt x="3286384" y="3551944"/>
                  </a:cubicBezTo>
                  <a:cubicBezTo>
                    <a:pt x="3302859" y="3548890"/>
                    <a:pt x="3319251" y="3545240"/>
                    <a:pt x="3335664" y="3541835"/>
                  </a:cubicBezTo>
                  <a:cubicBezTo>
                    <a:pt x="3356247" y="3537567"/>
                    <a:pt x="3376815" y="3533222"/>
                    <a:pt x="3397370" y="3528869"/>
                  </a:cubicBezTo>
                  <a:cubicBezTo>
                    <a:pt x="3411311" y="3525914"/>
                    <a:pt x="3425057" y="3523338"/>
                    <a:pt x="3436092" y="3513636"/>
                  </a:cubicBezTo>
                  <a:cubicBezTo>
                    <a:pt x="3417482" y="3498571"/>
                    <a:pt x="3400339" y="3507704"/>
                    <a:pt x="3378725" y="3512878"/>
                  </a:cubicBezTo>
                  <a:cubicBezTo>
                    <a:pt x="3354070" y="3518782"/>
                    <a:pt x="3329318" y="3524250"/>
                    <a:pt x="3304629" y="3529979"/>
                  </a:cubicBezTo>
                  <a:cubicBezTo>
                    <a:pt x="3258114" y="3540768"/>
                    <a:pt x="3211789" y="3552443"/>
                    <a:pt x="3164755" y="3560783"/>
                  </a:cubicBezTo>
                  <a:cubicBezTo>
                    <a:pt x="3118521" y="3568989"/>
                    <a:pt x="3072575" y="3579428"/>
                    <a:pt x="3025857" y="3584602"/>
                  </a:cubicBezTo>
                  <a:cubicBezTo>
                    <a:pt x="2978732" y="3589824"/>
                    <a:pt x="2931234" y="3591734"/>
                    <a:pt x="2884270" y="3598557"/>
                  </a:cubicBezTo>
                  <a:cubicBezTo>
                    <a:pt x="2862080" y="3601779"/>
                    <a:pt x="2845267" y="3604131"/>
                    <a:pt x="2823119" y="3599968"/>
                  </a:cubicBezTo>
                  <a:cubicBezTo>
                    <a:pt x="2809872" y="3597483"/>
                    <a:pt x="2791648" y="3598157"/>
                    <a:pt x="2807211" y="3582951"/>
                  </a:cubicBezTo>
                  <a:cubicBezTo>
                    <a:pt x="2817342" y="3573047"/>
                    <a:pt x="2833200" y="3571011"/>
                    <a:pt x="2839869" y="3558206"/>
                  </a:cubicBezTo>
                  <a:cubicBezTo>
                    <a:pt x="2843540" y="3551165"/>
                    <a:pt x="2842396" y="3546756"/>
                    <a:pt x="2850974" y="3544243"/>
                  </a:cubicBezTo>
                  <a:cubicBezTo>
                    <a:pt x="2855643" y="3542874"/>
                    <a:pt x="2864600" y="3542432"/>
                    <a:pt x="2869591" y="3542081"/>
                  </a:cubicBezTo>
                  <a:cubicBezTo>
                    <a:pt x="2876647" y="3541590"/>
                    <a:pt x="2882192" y="3544405"/>
                    <a:pt x="2889065" y="3542951"/>
                  </a:cubicBezTo>
                  <a:cubicBezTo>
                    <a:pt x="2895629" y="3541569"/>
                    <a:pt x="2902824" y="3536739"/>
                    <a:pt x="2909016" y="3534057"/>
                  </a:cubicBezTo>
                  <a:cubicBezTo>
                    <a:pt x="2924754" y="3527234"/>
                    <a:pt x="2942136" y="3526953"/>
                    <a:pt x="2957749" y="3520375"/>
                  </a:cubicBezTo>
                  <a:cubicBezTo>
                    <a:pt x="2964088" y="3517707"/>
                    <a:pt x="2971557" y="3508224"/>
                    <a:pt x="2978128" y="3507255"/>
                  </a:cubicBezTo>
                  <a:cubicBezTo>
                    <a:pt x="2982396" y="3506616"/>
                    <a:pt x="2987162" y="3510140"/>
                    <a:pt x="2991866" y="3509796"/>
                  </a:cubicBezTo>
                  <a:cubicBezTo>
                    <a:pt x="3005401" y="3508806"/>
                    <a:pt x="3019686" y="3498389"/>
                    <a:pt x="3031480" y="3492351"/>
                  </a:cubicBezTo>
                  <a:cubicBezTo>
                    <a:pt x="3040746" y="3487606"/>
                    <a:pt x="3043287" y="3487339"/>
                    <a:pt x="3052680" y="3488364"/>
                  </a:cubicBezTo>
                  <a:cubicBezTo>
                    <a:pt x="3061469" y="3489312"/>
                    <a:pt x="3061694" y="3489712"/>
                    <a:pt x="3070020" y="3485079"/>
                  </a:cubicBezTo>
                  <a:cubicBezTo>
                    <a:pt x="3086552" y="3475904"/>
                    <a:pt x="3099707" y="3474506"/>
                    <a:pt x="3118282" y="3471930"/>
                  </a:cubicBezTo>
                  <a:cubicBezTo>
                    <a:pt x="3137651" y="3469249"/>
                    <a:pt x="3156885" y="3463113"/>
                    <a:pt x="3174751" y="3455265"/>
                  </a:cubicBezTo>
                  <a:cubicBezTo>
                    <a:pt x="3182340" y="3451930"/>
                    <a:pt x="3189121" y="3447009"/>
                    <a:pt x="3196647" y="3443682"/>
                  </a:cubicBezTo>
                  <a:cubicBezTo>
                    <a:pt x="3202038" y="3441295"/>
                    <a:pt x="3208110" y="3441653"/>
                    <a:pt x="3213144" y="3439456"/>
                  </a:cubicBezTo>
                  <a:cubicBezTo>
                    <a:pt x="3222143" y="3435524"/>
                    <a:pt x="3214260" y="3434219"/>
                    <a:pt x="3218142" y="3430660"/>
                  </a:cubicBezTo>
                  <a:cubicBezTo>
                    <a:pt x="3222333" y="3426826"/>
                    <a:pt x="3225485" y="3430491"/>
                    <a:pt x="3230245" y="3431102"/>
                  </a:cubicBezTo>
                  <a:cubicBezTo>
                    <a:pt x="3237552" y="3432050"/>
                    <a:pt x="3236225" y="3430105"/>
                    <a:pt x="3241848" y="3428252"/>
                  </a:cubicBezTo>
                  <a:cubicBezTo>
                    <a:pt x="3248391" y="3426096"/>
                    <a:pt x="3249184" y="3426707"/>
                    <a:pt x="3257630" y="3427108"/>
                  </a:cubicBezTo>
                  <a:cubicBezTo>
                    <a:pt x="3276668" y="3427999"/>
                    <a:pt x="3294681" y="3415917"/>
                    <a:pt x="3311915" y="3409382"/>
                  </a:cubicBezTo>
                  <a:cubicBezTo>
                    <a:pt x="3318479" y="3406897"/>
                    <a:pt x="3326903" y="3405745"/>
                    <a:pt x="3332807" y="3401849"/>
                  </a:cubicBezTo>
                  <a:cubicBezTo>
                    <a:pt x="3337307" y="3398880"/>
                    <a:pt x="3340206" y="3392021"/>
                    <a:pt x="3346453" y="3392892"/>
                  </a:cubicBezTo>
                  <a:cubicBezTo>
                    <a:pt x="3353144" y="3393825"/>
                    <a:pt x="3354590" y="3402102"/>
                    <a:pt x="3363407" y="3401232"/>
                  </a:cubicBezTo>
                  <a:cubicBezTo>
                    <a:pt x="3369585" y="3400621"/>
                    <a:pt x="3374393" y="3395033"/>
                    <a:pt x="3379441" y="3392077"/>
                  </a:cubicBezTo>
                  <a:cubicBezTo>
                    <a:pt x="3393523" y="3383843"/>
                    <a:pt x="3410799" y="3387072"/>
                    <a:pt x="3426285" y="3381414"/>
                  </a:cubicBezTo>
                  <a:cubicBezTo>
                    <a:pt x="3434281" y="3378494"/>
                    <a:pt x="3440859" y="3375251"/>
                    <a:pt x="3449199" y="3373446"/>
                  </a:cubicBezTo>
                  <a:cubicBezTo>
                    <a:pt x="3454730" y="3372246"/>
                    <a:pt x="3458184" y="3369986"/>
                    <a:pt x="3463449" y="3368399"/>
                  </a:cubicBezTo>
                  <a:cubicBezTo>
                    <a:pt x="3478907" y="3363731"/>
                    <a:pt x="3491108" y="3368715"/>
                    <a:pt x="3506384" y="3358852"/>
                  </a:cubicBezTo>
                  <a:cubicBezTo>
                    <a:pt x="3512688" y="3354787"/>
                    <a:pt x="3516942" y="3350105"/>
                    <a:pt x="3524720" y="3349403"/>
                  </a:cubicBezTo>
                  <a:cubicBezTo>
                    <a:pt x="3530890" y="3348841"/>
                    <a:pt x="3536647" y="3351193"/>
                    <a:pt x="3542937" y="3350456"/>
                  </a:cubicBezTo>
                  <a:cubicBezTo>
                    <a:pt x="3559167" y="3348560"/>
                    <a:pt x="3577103" y="3339827"/>
                    <a:pt x="3592238" y="3334064"/>
                  </a:cubicBezTo>
                  <a:cubicBezTo>
                    <a:pt x="3610575" y="3327093"/>
                    <a:pt x="3628131" y="3320389"/>
                    <a:pt x="3647879" y="3318606"/>
                  </a:cubicBezTo>
                  <a:cubicBezTo>
                    <a:pt x="3666637" y="3316914"/>
                    <a:pt x="3684341" y="3316914"/>
                    <a:pt x="3702488" y="3310884"/>
                  </a:cubicBezTo>
                  <a:cubicBezTo>
                    <a:pt x="3720768" y="3304826"/>
                    <a:pt x="3738795" y="3298782"/>
                    <a:pt x="3756773" y="3292064"/>
                  </a:cubicBezTo>
                  <a:cubicBezTo>
                    <a:pt x="3773537" y="3285802"/>
                    <a:pt x="3791305" y="3286609"/>
                    <a:pt x="3808757" y="3283745"/>
                  </a:cubicBezTo>
                  <a:cubicBezTo>
                    <a:pt x="3826320" y="3280860"/>
                    <a:pt x="3849213" y="3279891"/>
                    <a:pt x="3865120" y="3272709"/>
                  </a:cubicBezTo>
                  <a:cubicBezTo>
                    <a:pt x="3877300" y="3267212"/>
                    <a:pt x="3890413" y="3266946"/>
                    <a:pt x="3902488" y="3261379"/>
                  </a:cubicBezTo>
                  <a:cubicBezTo>
                    <a:pt x="3911319" y="3257307"/>
                    <a:pt x="3916696" y="3251972"/>
                    <a:pt x="3926910" y="3251923"/>
                  </a:cubicBezTo>
                  <a:cubicBezTo>
                    <a:pt x="3934766" y="3251895"/>
                    <a:pt x="3941070" y="3253496"/>
                    <a:pt x="3949066" y="3251979"/>
                  </a:cubicBezTo>
                  <a:cubicBezTo>
                    <a:pt x="3956472" y="3250582"/>
                    <a:pt x="3962705" y="3248223"/>
                    <a:pt x="3970413" y="3249009"/>
                  </a:cubicBezTo>
                  <a:cubicBezTo>
                    <a:pt x="3980389" y="3250035"/>
                    <a:pt x="3980291" y="3249578"/>
                    <a:pt x="3988848" y="3245689"/>
                  </a:cubicBezTo>
                  <a:cubicBezTo>
                    <a:pt x="4004811" y="3238445"/>
                    <a:pt x="4024861" y="3240115"/>
                    <a:pt x="4041849" y="3237398"/>
                  </a:cubicBezTo>
                  <a:cubicBezTo>
                    <a:pt x="4060656" y="3234394"/>
                    <a:pt x="4078655" y="3228034"/>
                    <a:pt x="4097117" y="3223548"/>
                  </a:cubicBezTo>
                  <a:cubicBezTo>
                    <a:pt x="4100354" y="3222144"/>
                    <a:pt x="4103246" y="3220234"/>
                    <a:pt x="4105808" y="3217813"/>
                  </a:cubicBezTo>
                  <a:cubicBezTo>
                    <a:pt x="4091831" y="3208020"/>
                    <a:pt x="4073298" y="3209157"/>
                    <a:pt x="4057103" y="3209592"/>
                  </a:cubicBezTo>
                  <a:close/>
                  <a:moveTo>
                    <a:pt x="5105100" y="2688403"/>
                  </a:moveTo>
                  <a:cubicBezTo>
                    <a:pt x="5116206" y="2713998"/>
                    <a:pt x="5121358" y="2744914"/>
                    <a:pt x="5129361" y="2771702"/>
                  </a:cubicBezTo>
                  <a:cubicBezTo>
                    <a:pt x="5137147" y="2797795"/>
                    <a:pt x="5145002" y="2823875"/>
                    <a:pt x="5152745" y="2849982"/>
                  </a:cubicBezTo>
                  <a:cubicBezTo>
                    <a:pt x="5158501" y="2869393"/>
                    <a:pt x="5143324" y="2870937"/>
                    <a:pt x="5128540" y="2872713"/>
                  </a:cubicBezTo>
                  <a:cubicBezTo>
                    <a:pt x="5104040" y="2875662"/>
                    <a:pt x="5080579" y="2882064"/>
                    <a:pt x="5057048" y="2889337"/>
                  </a:cubicBezTo>
                  <a:cubicBezTo>
                    <a:pt x="5005086" y="2905406"/>
                    <a:pt x="4952162" y="2915500"/>
                    <a:pt x="4898803" y="2925679"/>
                  </a:cubicBezTo>
                  <a:cubicBezTo>
                    <a:pt x="4844012" y="2936125"/>
                    <a:pt x="4789951" y="2949582"/>
                    <a:pt x="4734731" y="2957704"/>
                  </a:cubicBezTo>
                  <a:cubicBezTo>
                    <a:pt x="4683155" y="2965293"/>
                    <a:pt x="4633215" y="2981165"/>
                    <a:pt x="4581857" y="2990123"/>
                  </a:cubicBezTo>
                  <a:cubicBezTo>
                    <a:pt x="4555742" y="2994679"/>
                    <a:pt x="4528469" y="3000084"/>
                    <a:pt x="4503745" y="3009842"/>
                  </a:cubicBezTo>
                  <a:cubicBezTo>
                    <a:pt x="4492534" y="3014272"/>
                    <a:pt x="4482699" y="3018821"/>
                    <a:pt x="4470491" y="3019755"/>
                  </a:cubicBezTo>
                  <a:cubicBezTo>
                    <a:pt x="4458122" y="3020688"/>
                    <a:pt x="4446356" y="3020211"/>
                    <a:pt x="4434142" y="3022998"/>
                  </a:cubicBezTo>
                  <a:cubicBezTo>
                    <a:pt x="4383204" y="3034637"/>
                    <a:pt x="4329972" y="3041699"/>
                    <a:pt x="4278038" y="3048494"/>
                  </a:cubicBezTo>
                  <a:cubicBezTo>
                    <a:pt x="4223330" y="3055648"/>
                    <a:pt x="4169354" y="3067259"/>
                    <a:pt x="4115026" y="3076701"/>
                  </a:cubicBezTo>
                  <a:cubicBezTo>
                    <a:pt x="4088279" y="3081348"/>
                    <a:pt x="4061519" y="3085827"/>
                    <a:pt x="4034801" y="3090593"/>
                  </a:cubicBezTo>
                  <a:cubicBezTo>
                    <a:pt x="4011530" y="3094756"/>
                    <a:pt x="3987311" y="3105118"/>
                    <a:pt x="3963843" y="3105995"/>
                  </a:cubicBezTo>
                  <a:cubicBezTo>
                    <a:pt x="3948272" y="3106571"/>
                    <a:pt x="3934232" y="3104486"/>
                    <a:pt x="3918584" y="3107167"/>
                  </a:cubicBezTo>
                  <a:cubicBezTo>
                    <a:pt x="3906475" y="3109246"/>
                    <a:pt x="3894394" y="3111737"/>
                    <a:pt x="3882333" y="3114117"/>
                  </a:cubicBezTo>
                  <a:cubicBezTo>
                    <a:pt x="3855938" y="3119333"/>
                    <a:pt x="3830118" y="3126781"/>
                    <a:pt x="3803822" y="3132362"/>
                  </a:cubicBezTo>
                  <a:cubicBezTo>
                    <a:pt x="3697307" y="3154967"/>
                    <a:pt x="3590322" y="3176385"/>
                    <a:pt x="3484608" y="3202879"/>
                  </a:cubicBezTo>
                  <a:cubicBezTo>
                    <a:pt x="3458247" y="3209477"/>
                    <a:pt x="3432105" y="3217164"/>
                    <a:pt x="3405393" y="3222247"/>
                  </a:cubicBezTo>
                  <a:cubicBezTo>
                    <a:pt x="3380845" y="3226915"/>
                    <a:pt x="3358528" y="3235753"/>
                    <a:pt x="3334435" y="3241657"/>
                  </a:cubicBezTo>
                  <a:cubicBezTo>
                    <a:pt x="3283940" y="3254040"/>
                    <a:pt x="3231803" y="3257691"/>
                    <a:pt x="3182115" y="3271836"/>
                  </a:cubicBezTo>
                  <a:cubicBezTo>
                    <a:pt x="3132020" y="3286101"/>
                    <a:pt x="3080030" y="3285792"/>
                    <a:pt x="3029683" y="3298582"/>
                  </a:cubicBezTo>
                  <a:cubicBezTo>
                    <a:pt x="2975376" y="3312384"/>
                    <a:pt x="2921666" y="3328179"/>
                    <a:pt x="2868138" y="3344739"/>
                  </a:cubicBezTo>
                  <a:cubicBezTo>
                    <a:pt x="2762922" y="3377276"/>
                    <a:pt x="2655207" y="3397894"/>
                    <a:pt x="2548692" y="3425448"/>
                  </a:cubicBezTo>
                  <a:cubicBezTo>
                    <a:pt x="2496211" y="3439018"/>
                    <a:pt x="2444831" y="3455592"/>
                    <a:pt x="2392911" y="3471057"/>
                  </a:cubicBezTo>
                  <a:cubicBezTo>
                    <a:pt x="2365948" y="3479088"/>
                    <a:pt x="2338731" y="3486241"/>
                    <a:pt x="2311198" y="3492033"/>
                  </a:cubicBezTo>
                  <a:cubicBezTo>
                    <a:pt x="2292588" y="3495957"/>
                    <a:pt x="2267948" y="3504781"/>
                    <a:pt x="2248861" y="3502822"/>
                  </a:cubicBezTo>
                  <a:cubicBezTo>
                    <a:pt x="2231606" y="3501046"/>
                    <a:pt x="2220437" y="3470130"/>
                    <a:pt x="2213241" y="3456174"/>
                  </a:cubicBezTo>
                  <a:cubicBezTo>
                    <a:pt x="2202571" y="3435473"/>
                    <a:pt x="2200331" y="3416266"/>
                    <a:pt x="2198064" y="3393542"/>
                  </a:cubicBezTo>
                  <a:cubicBezTo>
                    <a:pt x="2197011" y="3382935"/>
                    <a:pt x="2195446" y="3371990"/>
                    <a:pt x="2191107" y="3362148"/>
                  </a:cubicBezTo>
                  <a:cubicBezTo>
                    <a:pt x="2188334" y="3355844"/>
                    <a:pt x="2176660" y="3347013"/>
                    <a:pt x="2175663" y="3341453"/>
                  </a:cubicBezTo>
                  <a:cubicBezTo>
                    <a:pt x="2173620" y="3330011"/>
                    <a:pt x="2212680" y="3330095"/>
                    <a:pt x="2221167" y="3328333"/>
                  </a:cubicBezTo>
                  <a:cubicBezTo>
                    <a:pt x="2245730" y="3323236"/>
                    <a:pt x="2269163" y="3311190"/>
                    <a:pt x="2293803" y="3305195"/>
                  </a:cubicBezTo>
                  <a:cubicBezTo>
                    <a:pt x="2318675" y="3299144"/>
                    <a:pt x="2341834" y="3290481"/>
                    <a:pt x="2365639" y="3281109"/>
                  </a:cubicBezTo>
                  <a:cubicBezTo>
                    <a:pt x="2414484" y="3261867"/>
                    <a:pt x="2464487" y="3245778"/>
                    <a:pt x="2514695" y="3230523"/>
                  </a:cubicBezTo>
                  <a:cubicBezTo>
                    <a:pt x="2541104" y="3222499"/>
                    <a:pt x="2566439" y="3211913"/>
                    <a:pt x="2592638" y="3203419"/>
                  </a:cubicBezTo>
                  <a:cubicBezTo>
                    <a:pt x="2613986" y="3196497"/>
                    <a:pt x="2635944" y="3196532"/>
                    <a:pt x="2657496" y="3189632"/>
                  </a:cubicBezTo>
                  <a:cubicBezTo>
                    <a:pt x="2708391" y="3173324"/>
                    <a:pt x="2761399" y="3163019"/>
                    <a:pt x="2812989" y="3149105"/>
                  </a:cubicBezTo>
                  <a:cubicBezTo>
                    <a:pt x="2841195" y="3141502"/>
                    <a:pt x="2870293" y="3138758"/>
                    <a:pt x="2898823" y="3132664"/>
                  </a:cubicBezTo>
                  <a:cubicBezTo>
                    <a:pt x="2924326" y="3127217"/>
                    <a:pt x="2949556" y="3120842"/>
                    <a:pt x="2975404" y="3117185"/>
                  </a:cubicBezTo>
                  <a:cubicBezTo>
                    <a:pt x="2999370" y="3113780"/>
                    <a:pt x="3020676" y="3107462"/>
                    <a:pt x="3043793" y="3100857"/>
                  </a:cubicBezTo>
                  <a:cubicBezTo>
                    <a:pt x="3068026" y="3093928"/>
                    <a:pt x="3093537" y="3092657"/>
                    <a:pt x="3118219" y="3087877"/>
                  </a:cubicBezTo>
                  <a:cubicBezTo>
                    <a:pt x="3145436" y="3082597"/>
                    <a:pt x="3172526" y="3076764"/>
                    <a:pt x="3199904" y="3072341"/>
                  </a:cubicBezTo>
                  <a:cubicBezTo>
                    <a:pt x="3223512" y="3068522"/>
                    <a:pt x="3247254" y="3065974"/>
                    <a:pt x="3269563" y="3056785"/>
                  </a:cubicBezTo>
                  <a:cubicBezTo>
                    <a:pt x="3291712" y="3047673"/>
                    <a:pt x="3313431" y="3047357"/>
                    <a:pt x="3336618" y="3042352"/>
                  </a:cubicBezTo>
                  <a:cubicBezTo>
                    <a:pt x="3361245" y="3037038"/>
                    <a:pt x="3385569" y="3033605"/>
                    <a:pt x="3410406" y="3029491"/>
                  </a:cubicBezTo>
                  <a:cubicBezTo>
                    <a:pt x="3439539" y="3024675"/>
                    <a:pt x="3468188" y="3017353"/>
                    <a:pt x="3497265" y="3012229"/>
                  </a:cubicBezTo>
                  <a:cubicBezTo>
                    <a:pt x="3520227" y="3008192"/>
                    <a:pt x="3544642" y="3007919"/>
                    <a:pt x="3566959" y="3000934"/>
                  </a:cubicBezTo>
                  <a:cubicBezTo>
                    <a:pt x="3579399" y="2997052"/>
                    <a:pt x="3588841" y="2990937"/>
                    <a:pt x="3602123" y="2989667"/>
                  </a:cubicBezTo>
                  <a:cubicBezTo>
                    <a:pt x="3613284" y="2988599"/>
                    <a:pt x="3623716" y="2987792"/>
                    <a:pt x="3634786" y="2985700"/>
                  </a:cubicBezTo>
                  <a:cubicBezTo>
                    <a:pt x="3660845" y="2980786"/>
                    <a:pt x="3687338" y="2978736"/>
                    <a:pt x="3713523" y="2974202"/>
                  </a:cubicBezTo>
                  <a:cubicBezTo>
                    <a:pt x="3766637" y="2965012"/>
                    <a:pt x="3820466" y="2958842"/>
                    <a:pt x="3873186" y="2947526"/>
                  </a:cubicBezTo>
                  <a:cubicBezTo>
                    <a:pt x="3901828" y="2941383"/>
                    <a:pt x="3929957" y="2933661"/>
                    <a:pt x="3958907" y="2928943"/>
                  </a:cubicBezTo>
                  <a:cubicBezTo>
                    <a:pt x="3984110" y="2924844"/>
                    <a:pt x="4009761" y="2922274"/>
                    <a:pt x="4034373" y="2915247"/>
                  </a:cubicBezTo>
                  <a:cubicBezTo>
                    <a:pt x="4061624" y="2907469"/>
                    <a:pt x="4087374" y="2899740"/>
                    <a:pt x="4115594" y="2895774"/>
                  </a:cubicBezTo>
                  <a:cubicBezTo>
                    <a:pt x="4139097" y="2892474"/>
                    <a:pt x="4162347" y="2888719"/>
                    <a:pt x="4185591" y="2883896"/>
                  </a:cubicBezTo>
                  <a:cubicBezTo>
                    <a:pt x="4241583" y="2872264"/>
                    <a:pt x="4298627" y="2869302"/>
                    <a:pt x="4355082" y="2860470"/>
                  </a:cubicBezTo>
                  <a:cubicBezTo>
                    <a:pt x="4406019" y="2852503"/>
                    <a:pt x="4458255" y="2843419"/>
                    <a:pt x="4506623" y="2825124"/>
                  </a:cubicBezTo>
                  <a:cubicBezTo>
                    <a:pt x="4531769" y="2815612"/>
                    <a:pt x="4558950" y="2811688"/>
                    <a:pt x="4584882" y="2804275"/>
                  </a:cubicBezTo>
                  <a:cubicBezTo>
                    <a:pt x="4610042" y="2797080"/>
                    <a:pt x="4635181" y="2789779"/>
                    <a:pt x="4660312" y="2782464"/>
                  </a:cubicBezTo>
                  <a:cubicBezTo>
                    <a:pt x="4765416" y="2751856"/>
                    <a:pt x="4872485" y="2726402"/>
                    <a:pt x="4979638" y="2703931"/>
                  </a:cubicBezTo>
                  <a:cubicBezTo>
                    <a:pt x="5005605" y="2698490"/>
                    <a:pt x="5031544" y="2692875"/>
                    <a:pt x="5057490" y="2687294"/>
                  </a:cubicBezTo>
                  <a:cubicBezTo>
                    <a:pt x="5068322" y="2684963"/>
                    <a:pt x="5079870" y="2680575"/>
                    <a:pt x="5090800" y="2679200"/>
                  </a:cubicBezTo>
                  <a:cubicBezTo>
                    <a:pt x="5100551" y="2677978"/>
                    <a:pt x="5101148" y="2679291"/>
                    <a:pt x="5105100" y="2688403"/>
                  </a:cubicBezTo>
                  <a:close/>
                  <a:moveTo>
                    <a:pt x="3575130" y="3403808"/>
                  </a:moveTo>
                  <a:cubicBezTo>
                    <a:pt x="3540206" y="3407816"/>
                    <a:pt x="3505337" y="3412197"/>
                    <a:pt x="3470497" y="3416872"/>
                  </a:cubicBezTo>
                  <a:cubicBezTo>
                    <a:pt x="3437566" y="3421288"/>
                    <a:pt x="3402866" y="3424117"/>
                    <a:pt x="3373087" y="3440186"/>
                  </a:cubicBezTo>
                  <a:cubicBezTo>
                    <a:pt x="3426313" y="3436620"/>
                    <a:pt x="3479813" y="3435012"/>
                    <a:pt x="3532709" y="3427648"/>
                  </a:cubicBezTo>
                  <a:cubicBezTo>
                    <a:pt x="3580733" y="3420958"/>
                    <a:pt x="3630455" y="3405963"/>
                    <a:pt x="3678781" y="3418859"/>
                  </a:cubicBezTo>
                  <a:cubicBezTo>
                    <a:pt x="3656879" y="3435988"/>
                    <a:pt x="3629234" y="3441765"/>
                    <a:pt x="3603400" y="3450309"/>
                  </a:cubicBezTo>
                  <a:cubicBezTo>
                    <a:pt x="3571122" y="3460979"/>
                    <a:pt x="3539125" y="3472506"/>
                    <a:pt x="3506924" y="3483387"/>
                  </a:cubicBezTo>
                  <a:cubicBezTo>
                    <a:pt x="3516921" y="3496290"/>
                    <a:pt x="3532680" y="3487164"/>
                    <a:pt x="3544565" y="3482903"/>
                  </a:cubicBezTo>
                  <a:cubicBezTo>
                    <a:pt x="3559265" y="3477630"/>
                    <a:pt x="3574597" y="3474134"/>
                    <a:pt x="3589465" y="3469340"/>
                  </a:cubicBezTo>
                  <a:cubicBezTo>
                    <a:pt x="3624039" y="3458185"/>
                    <a:pt x="3657152" y="3443036"/>
                    <a:pt x="3690581" y="3428926"/>
                  </a:cubicBezTo>
                  <a:cubicBezTo>
                    <a:pt x="3700038" y="3424931"/>
                    <a:pt x="3714611" y="3414352"/>
                    <a:pt x="3703941" y="3403331"/>
                  </a:cubicBezTo>
                  <a:cubicBezTo>
                    <a:pt x="3697623" y="3396809"/>
                    <a:pt x="3684839" y="3398360"/>
                    <a:pt x="3676801" y="3398122"/>
                  </a:cubicBezTo>
                  <a:cubicBezTo>
                    <a:pt x="3642628" y="3397104"/>
                    <a:pt x="3609072" y="3399919"/>
                    <a:pt x="3575130" y="3403808"/>
                  </a:cubicBezTo>
                  <a:close/>
                  <a:moveTo>
                    <a:pt x="1706436" y="14074"/>
                  </a:moveTo>
                  <a:cubicBezTo>
                    <a:pt x="1723277" y="35057"/>
                    <a:pt x="1706226" y="51181"/>
                    <a:pt x="1707728" y="73442"/>
                  </a:cubicBezTo>
                  <a:cubicBezTo>
                    <a:pt x="1709150" y="94569"/>
                    <a:pt x="1731042" y="84058"/>
                    <a:pt x="1744609" y="81271"/>
                  </a:cubicBezTo>
                  <a:lnTo>
                    <a:pt x="1745482" y="81101"/>
                  </a:lnTo>
                  <a:lnTo>
                    <a:pt x="1732775" y="143270"/>
                  </a:lnTo>
                  <a:cubicBezTo>
                    <a:pt x="1728170" y="137837"/>
                    <a:pt x="1733155" y="132916"/>
                    <a:pt x="1724225" y="133351"/>
                  </a:cubicBezTo>
                  <a:cubicBezTo>
                    <a:pt x="1723123" y="133407"/>
                    <a:pt x="1716341" y="138482"/>
                    <a:pt x="1714762" y="139177"/>
                  </a:cubicBezTo>
                  <a:cubicBezTo>
                    <a:pt x="1709841" y="141368"/>
                    <a:pt x="1704436" y="142168"/>
                    <a:pt x="1699374" y="143944"/>
                  </a:cubicBezTo>
                  <a:cubicBezTo>
                    <a:pt x="1703537" y="146710"/>
                    <a:pt x="1710971" y="155794"/>
                    <a:pt x="1714853" y="157099"/>
                  </a:cubicBezTo>
                  <a:cubicBezTo>
                    <a:pt x="1723193" y="159922"/>
                    <a:pt x="1724717" y="151666"/>
                    <a:pt x="1731350" y="147791"/>
                  </a:cubicBezTo>
                  <a:cubicBezTo>
                    <a:pt x="1722695" y="261810"/>
                    <a:pt x="1701361" y="389686"/>
                    <a:pt x="1746815" y="498918"/>
                  </a:cubicBezTo>
                  <a:cubicBezTo>
                    <a:pt x="1752361" y="512235"/>
                    <a:pt x="1760013" y="525341"/>
                    <a:pt x="1764815" y="538904"/>
                  </a:cubicBezTo>
                  <a:cubicBezTo>
                    <a:pt x="1768598" y="549602"/>
                    <a:pt x="1766654" y="548514"/>
                    <a:pt x="1759571" y="555099"/>
                  </a:cubicBezTo>
                  <a:cubicBezTo>
                    <a:pt x="1756826" y="557647"/>
                    <a:pt x="1751842" y="562231"/>
                    <a:pt x="1752881" y="566717"/>
                  </a:cubicBezTo>
                  <a:cubicBezTo>
                    <a:pt x="1754874" y="575359"/>
                    <a:pt x="1761214" y="570908"/>
                    <a:pt x="1766191" y="574720"/>
                  </a:cubicBezTo>
                  <a:cubicBezTo>
                    <a:pt x="1773688" y="580462"/>
                    <a:pt x="1772677" y="590143"/>
                    <a:pt x="1773969" y="599079"/>
                  </a:cubicBezTo>
                  <a:cubicBezTo>
                    <a:pt x="1775247" y="607995"/>
                    <a:pt x="1779220" y="614994"/>
                    <a:pt x="1781284" y="623334"/>
                  </a:cubicBezTo>
                  <a:cubicBezTo>
                    <a:pt x="1782477" y="628128"/>
                    <a:pt x="1777633" y="627202"/>
                    <a:pt x="1783060" y="631378"/>
                  </a:cubicBezTo>
                  <a:cubicBezTo>
                    <a:pt x="1787131" y="634516"/>
                    <a:pt x="1792354" y="630557"/>
                    <a:pt x="1796763" y="631091"/>
                  </a:cubicBezTo>
                  <a:cubicBezTo>
                    <a:pt x="1804653" y="632038"/>
                    <a:pt x="1799606" y="629638"/>
                    <a:pt x="1803102" y="635548"/>
                  </a:cubicBezTo>
                  <a:cubicBezTo>
                    <a:pt x="1804632" y="638125"/>
                    <a:pt x="1807882" y="648704"/>
                    <a:pt x="1807314" y="651800"/>
                  </a:cubicBezTo>
                  <a:cubicBezTo>
                    <a:pt x="1805503" y="661649"/>
                    <a:pt x="1796236" y="660455"/>
                    <a:pt x="1787770" y="663221"/>
                  </a:cubicBezTo>
                  <a:cubicBezTo>
                    <a:pt x="1793358" y="668599"/>
                    <a:pt x="1799901" y="672825"/>
                    <a:pt x="1804822" y="678897"/>
                  </a:cubicBezTo>
                  <a:cubicBezTo>
                    <a:pt x="1806317" y="680743"/>
                    <a:pt x="1806303" y="685938"/>
                    <a:pt x="1808929" y="686780"/>
                  </a:cubicBezTo>
                  <a:cubicBezTo>
                    <a:pt x="1813892" y="688374"/>
                    <a:pt x="1823846" y="681923"/>
                    <a:pt x="1827869" y="679487"/>
                  </a:cubicBezTo>
                  <a:cubicBezTo>
                    <a:pt x="1833625" y="676019"/>
                    <a:pt x="1839599" y="667707"/>
                    <a:pt x="1846345" y="666942"/>
                  </a:cubicBezTo>
                  <a:cubicBezTo>
                    <a:pt x="1856559" y="665791"/>
                    <a:pt x="1859781" y="676328"/>
                    <a:pt x="1867335" y="680224"/>
                  </a:cubicBezTo>
                  <a:cubicBezTo>
                    <a:pt x="1876826" y="685124"/>
                    <a:pt x="1888178" y="680505"/>
                    <a:pt x="1898567" y="681368"/>
                  </a:cubicBezTo>
                  <a:cubicBezTo>
                    <a:pt x="1910613" y="682365"/>
                    <a:pt x="1922007" y="686668"/>
                    <a:pt x="1933428" y="690297"/>
                  </a:cubicBezTo>
                  <a:cubicBezTo>
                    <a:pt x="1960378" y="698855"/>
                    <a:pt x="1987419" y="701396"/>
                    <a:pt x="2015612" y="699115"/>
                  </a:cubicBezTo>
                  <a:cubicBezTo>
                    <a:pt x="2061466" y="695408"/>
                    <a:pt x="2108459" y="676594"/>
                    <a:pt x="2149729" y="656756"/>
                  </a:cubicBezTo>
                  <a:cubicBezTo>
                    <a:pt x="2189877" y="637451"/>
                    <a:pt x="2216068" y="601003"/>
                    <a:pt x="2241151" y="565622"/>
                  </a:cubicBezTo>
                  <a:cubicBezTo>
                    <a:pt x="2268697" y="526766"/>
                    <a:pt x="2296153" y="489265"/>
                    <a:pt x="2315977" y="445636"/>
                  </a:cubicBezTo>
                  <a:cubicBezTo>
                    <a:pt x="2337037" y="399290"/>
                    <a:pt x="2350059" y="350789"/>
                    <a:pt x="2357929" y="300582"/>
                  </a:cubicBezTo>
                  <a:cubicBezTo>
                    <a:pt x="2362028" y="274404"/>
                    <a:pt x="2364527" y="249034"/>
                    <a:pt x="2365061" y="222596"/>
                  </a:cubicBezTo>
                  <a:cubicBezTo>
                    <a:pt x="2365440" y="203586"/>
                    <a:pt x="2379115" y="185074"/>
                    <a:pt x="2399635" y="184218"/>
                  </a:cubicBezTo>
                  <a:cubicBezTo>
                    <a:pt x="2411948" y="183705"/>
                    <a:pt x="2420568" y="192319"/>
                    <a:pt x="2432193" y="193407"/>
                  </a:cubicBezTo>
                  <a:cubicBezTo>
                    <a:pt x="2440203" y="194151"/>
                    <a:pt x="2448557" y="185762"/>
                    <a:pt x="2454952" y="186801"/>
                  </a:cubicBezTo>
                  <a:cubicBezTo>
                    <a:pt x="2461418" y="187847"/>
                    <a:pt x="2468389" y="203207"/>
                    <a:pt x="2471899" y="208142"/>
                  </a:cubicBezTo>
                  <a:cubicBezTo>
                    <a:pt x="2478596" y="217563"/>
                    <a:pt x="2485412" y="226892"/>
                    <a:pt x="2492123" y="236306"/>
                  </a:cubicBezTo>
                  <a:cubicBezTo>
                    <a:pt x="2506339" y="256243"/>
                    <a:pt x="2520105" y="276749"/>
                    <a:pt x="2532916" y="297619"/>
                  </a:cubicBezTo>
                  <a:cubicBezTo>
                    <a:pt x="2538933" y="307426"/>
                    <a:pt x="2538490" y="317380"/>
                    <a:pt x="2543138" y="327201"/>
                  </a:cubicBezTo>
                  <a:cubicBezTo>
                    <a:pt x="2547385" y="336159"/>
                    <a:pt x="2554763" y="338805"/>
                    <a:pt x="2557199" y="349139"/>
                  </a:cubicBezTo>
                  <a:cubicBezTo>
                    <a:pt x="2559705" y="359753"/>
                    <a:pt x="2558652" y="365018"/>
                    <a:pt x="2567434" y="372101"/>
                  </a:cubicBezTo>
                  <a:cubicBezTo>
                    <a:pt x="2575142" y="378321"/>
                    <a:pt x="2578982" y="377689"/>
                    <a:pt x="2581614" y="388669"/>
                  </a:cubicBezTo>
                  <a:cubicBezTo>
                    <a:pt x="2583811" y="397879"/>
                    <a:pt x="2584472" y="408584"/>
                    <a:pt x="2584984" y="418075"/>
                  </a:cubicBezTo>
                  <a:cubicBezTo>
                    <a:pt x="2585532" y="428156"/>
                    <a:pt x="2579108" y="443965"/>
                    <a:pt x="2584696" y="452888"/>
                  </a:cubicBezTo>
                  <a:cubicBezTo>
                    <a:pt x="2588550" y="445334"/>
                    <a:pt x="2591857" y="431217"/>
                    <a:pt x="2602576" y="431498"/>
                  </a:cubicBezTo>
                  <a:cubicBezTo>
                    <a:pt x="2608129" y="431645"/>
                    <a:pt x="2611077" y="438483"/>
                    <a:pt x="2616883" y="439121"/>
                  </a:cubicBezTo>
                  <a:cubicBezTo>
                    <a:pt x="2622443" y="439739"/>
                    <a:pt x="2626816" y="433365"/>
                    <a:pt x="2632404" y="436005"/>
                  </a:cubicBezTo>
                  <a:cubicBezTo>
                    <a:pt x="2645370" y="442140"/>
                    <a:pt x="2636097" y="455113"/>
                    <a:pt x="2630467" y="460561"/>
                  </a:cubicBezTo>
                  <a:cubicBezTo>
                    <a:pt x="2619529" y="471147"/>
                    <a:pt x="2615984" y="482807"/>
                    <a:pt x="2623601" y="496980"/>
                  </a:cubicBezTo>
                  <a:cubicBezTo>
                    <a:pt x="2636476" y="481824"/>
                    <a:pt x="2648964" y="492263"/>
                    <a:pt x="2658898" y="504478"/>
                  </a:cubicBezTo>
                  <a:cubicBezTo>
                    <a:pt x="2648775" y="507567"/>
                    <a:pt x="2636876" y="508416"/>
                    <a:pt x="2646472" y="520561"/>
                  </a:cubicBezTo>
                  <a:cubicBezTo>
                    <a:pt x="2648536" y="523172"/>
                    <a:pt x="2661979" y="534980"/>
                    <a:pt x="2664619" y="534587"/>
                  </a:cubicBezTo>
                  <a:cubicBezTo>
                    <a:pt x="2669407" y="533864"/>
                    <a:pt x="2666992" y="527939"/>
                    <a:pt x="2672917" y="526689"/>
                  </a:cubicBezTo>
                  <a:cubicBezTo>
                    <a:pt x="2676609" y="525910"/>
                    <a:pt x="2682323" y="530620"/>
                    <a:pt x="2683861" y="533463"/>
                  </a:cubicBezTo>
                  <a:cubicBezTo>
                    <a:pt x="2688473" y="542007"/>
                    <a:pt x="2675865" y="559880"/>
                    <a:pt x="2672439" y="568262"/>
                  </a:cubicBezTo>
                  <a:cubicBezTo>
                    <a:pt x="2681277" y="563769"/>
                    <a:pt x="2687644" y="550396"/>
                    <a:pt x="2698217" y="549652"/>
                  </a:cubicBezTo>
                  <a:cubicBezTo>
                    <a:pt x="2709203" y="548872"/>
                    <a:pt x="2720203" y="561747"/>
                    <a:pt x="2719593" y="571793"/>
                  </a:cubicBezTo>
                  <a:cubicBezTo>
                    <a:pt x="2719094" y="579943"/>
                    <a:pt x="2710733" y="586071"/>
                    <a:pt x="2719585" y="591996"/>
                  </a:cubicBezTo>
                  <a:cubicBezTo>
                    <a:pt x="2730944" y="599606"/>
                    <a:pt x="2748339" y="586907"/>
                    <a:pt x="2760161" y="589890"/>
                  </a:cubicBezTo>
                  <a:cubicBezTo>
                    <a:pt x="2772292" y="592951"/>
                    <a:pt x="2773562" y="610003"/>
                    <a:pt x="2782717" y="618630"/>
                  </a:cubicBezTo>
                  <a:cubicBezTo>
                    <a:pt x="2791506" y="626914"/>
                    <a:pt x="2794026" y="637170"/>
                    <a:pt x="2804647" y="643179"/>
                  </a:cubicBezTo>
                  <a:cubicBezTo>
                    <a:pt x="2831365" y="658307"/>
                    <a:pt x="2831540" y="693239"/>
                    <a:pt x="2850720" y="715864"/>
                  </a:cubicBezTo>
                  <a:cubicBezTo>
                    <a:pt x="2860365" y="706963"/>
                    <a:pt x="2861425" y="704169"/>
                    <a:pt x="2873766" y="703643"/>
                  </a:cubicBezTo>
                  <a:cubicBezTo>
                    <a:pt x="2879305" y="703404"/>
                    <a:pt x="2887968" y="701277"/>
                    <a:pt x="2893064" y="704169"/>
                  </a:cubicBezTo>
                  <a:cubicBezTo>
                    <a:pt x="2900969" y="708648"/>
                    <a:pt x="2898020" y="717030"/>
                    <a:pt x="2902352" y="723425"/>
                  </a:cubicBezTo>
                  <a:cubicBezTo>
                    <a:pt x="2907132" y="730492"/>
                    <a:pt x="2914554" y="730553"/>
                    <a:pt x="2922100" y="731881"/>
                  </a:cubicBezTo>
                  <a:lnTo>
                    <a:pt x="2923433" y="732130"/>
                  </a:lnTo>
                  <a:lnTo>
                    <a:pt x="2917058" y="766766"/>
                  </a:lnTo>
                  <a:cubicBezTo>
                    <a:pt x="2923805" y="762077"/>
                    <a:pt x="2928164" y="746717"/>
                    <a:pt x="2935402" y="760462"/>
                  </a:cubicBezTo>
                  <a:cubicBezTo>
                    <a:pt x="2943994" y="751252"/>
                    <a:pt x="2939860" y="736005"/>
                    <a:pt x="2958245" y="742365"/>
                  </a:cubicBezTo>
                  <a:cubicBezTo>
                    <a:pt x="2969898" y="746387"/>
                    <a:pt x="2978645" y="758041"/>
                    <a:pt x="2987989" y="765573"/>
                  </a:cubicBezTo>
                  <a:cubicBezTo>
                    <a:pt x="3015816" y="788002"/>
                    <a:pt x="3051969" y="799185"/>
                    <a:pt x="3086529" y="806198"/>
                  </a:cubicBezTo>
                  <a:cubicBezTo>
                    <a:pt x="3094356" y="807784"/>
                    <a:pt x="3108410" y="806184"/>
                    <a:pt x="3115507" y="809216"/>
                  </a:cubicBezTo>
                  <a:cubicBezTo>
                    <a:pt x="3121362" y="811723"/>
                    <a:pt x="3119684" y="812607"/>
                    <a:pt x="3122513" y="817500"/>
                  </a:cubicBezTo>
                  <a:cubicBezTo>
                    <a:pt x="3124500" y="820919"/>
                    <a:pt x="3122197" y="826408"/>
                    <a:pt x="3127869" y="825833"/>
                  </a:cubicBezTo>
                  <a:cubicBezTo>
                    <a:pt x="3132215" y="825384"/>
                    <a:pt x="3132523" y="816314"/>
                    <a:pt x="3134201" y="813506"/>
                  </a:cubicBezTo>
                  <a:cubicBezTo>
                    <a:pt x="3141924" y="800624"/>
                    <a:pt x="3154503" y="805075"/>
                    <a:pt x="3167125" y="808276"/>
                  </a:cubicBezTo>
                  <a:cubicBezTo>
                    <a:pt x="3183026" y="812312"/>
                    <a:pt x="3184605" y="825082"/>
                    <a:pt x="3190986" y="839557"/>
                  </a:cubicBezTo>
                  <a:cubicBezTo>
                    <a:pt x="3198786" y="831287"/>
                    <a:pt x="3205048" y="821866"/>
                    <a:pt x="3215914" y="817409"/>
                  </a:cubicBezTo>
                  <a:cubicBezTo>
                    <a:pt x="3228101" y="812411"/>
                    <a:pt x="3242899" y="811926"/>
                    <a:pt x="3255613" y="808620"/>
                  </a:cubicBezTo>
                  <a:cubicBezTo>
                    <a:pt x="3269295" y="805075"/>
                    <a:pt x="3281636" y="799073"/>
                    <a:pt x="3294679" y="793850"/>
                  </a:cubicBezTo>
                  <a:cubicBezTo>
                    <a:pt x="3305785" y="789392"/>
                    <a:pt x="3318371" y="787419"/>
                    <a:pt x="3328951" y="781866"/>
                  </a:cubicBezTo>
                  <a:cubicBezTo>
                    <a:pt x="3340084" y="776026"/>
                    <a:pt x="3348193" y="766879"/>
                    <a:pt x="3359958" y="761852"/>
                  </a:cubicBezTo>
                  <a:cubicBezTo>
                    <a:pt x="3372882" y="756342"/>
                    <a:pt x="3385862" y="751077"/>
                    <a:pt x="3398596" y="745110"/>
                  </a:cubicBezTo>
                  <a:cubicBezTo>
                    <a:pt x="3424542" y="732958"/>
                    <a:pt x="3449786" y="718974"/>
                    <a:pt x="3471899" y="700617"/>
                  </a:cubicBezTo>
                  <a:cubicBezTo>
                    <a:pt x="3494988" y="681438"/>
                    <a:pt x="3514925" y="658504"/>
                    <a:pt x="3534300" y="635682"/>
                  </a:cubicBezTo>
                  <a:cubicBezTo>
                    <a:pt x="3543398" y="624962"/>
                    <a:pt x="3565735" y="590417"/>
                    <a:pt x="3542506" y="580189"/>
                  </a:cubicBezTo>
                  <a:cubicBezTo>
                    <a:pt x="3532475" y="575766"/>
                    <a:pt x="3523967" y="586696"/>
                    <a:pt x="3518028" y="593091"/>
                  </a:cubicBezTo>
                  <a:cubicBezTo>
                    <a:pt x="3507659" y="604253"/>
                    <a:pt x="3497304" y="615232"/>
                    <a:pt x="3485595" y="625061"/>
                  </a:cubicBezTo>
                  <a:cubicBezTo>
                    <a:pt x="3464430" y="642828"/>
                    <a:pt x="3440323" y="657233"/>
                    <a:pt x="3414286" y="666598"/>
                  </a:cubicBezTo>
                  <a:cubicBezTo>
                    <a:pt x="3428116" y="642870"/>
                    <a:pt x="3451183" y="625131"/>
                    <a:pt x="3468859" y="604366"/>
                  </a:cubicBezTo>
                  <a:cubicBezTo>
                    <a:pt x="3487168" y="582877"/>
                    <a:pt x="3506873" y="559880"/>
                    <a:pt x="3530678" y="544316"/>
                  </a:cubicBezTo>
                  <a:cubicBezTo>
                    <a:pt x="3548087" y="532930"/>
                    <a:pt x="3570060" y="528332"/>
                    <a:pt x="3583932" y="511912"/>
                  </a:cubicBezTo>
                  <a:cubicBezTo>
                    <a:pt x="3594293" y="499648"/>
                    <a:pt x="3614230" y="464702"/>
                    <a:pt x="3632377" y="469813"/>
                  </a:cubicBezTo>
                  <a:cubicBezTo>
                    <a:pt x="3646283" y="473723"/>
                    <a:pt x="3657368" y="481957"/>
                    <a:pt x="3672707" y="481312"/>
                  </a:cubicBezTo>
                  <a:cubicBezTo>
                    <a:pt x="3682492" y="480905"/>
                    <a:pt x="3690355" y="476812"/>
                    <a:pt x="3700050" y="480125"/>
                  </a:cubicBezTo>
                  <a:cubicBezTo>
                    <a:pt x="3709506" y="483362"/>
                    <a:pt x="3718498" y="490936"/>
                    <a:pt x="3727273" y="495843"/>
                  </a:cubicBezTo>
                  <a:cubicBezTo>
                    <a:pt x="3738912" y="502358"/>
                    <a:pt x="3750060" y="507602"/>
                    <a:pt x="3759579" y="517121"/>
                  </a:cubicBezTo>
                  <a:cubicBezTo>
                    <a:pt x="3794904" y="552445"/>
                    <a:pt x="3826417" y="600996"/>
                    <a:pt x="3844542" y="647595"/>
                  </a:cubicBezTo>
                  <a:cubicBezTo>
                    <a:pt x="3854406" y="672944"/>
                    <a:pt x="3838435" y="693119"/>
                    <a:pt x="3826290" y="714594"/>
                  </a:cubicBezTo>
                  <a:cubicBezTo>
                    <a:pt x="3814097" y="736180"/>
                    <a:pt x="3801924" y="757423"/>
                    <a:pt x="3787189" y="777395"/>
                  </a:cubicBezTo>
                  <a:cubicBezTo>
                    <a:pt x="3754181" y="822140"/>
                    <a:pt x="3721545" y="866514"/>
                    <a:pt x="3690201" y="912425"/>
                  </a:cubicBezTo>
                  <a:cubicBezTo>
                    <a:pt x="3660499" y="955928"/>
                    <a:pt x="3630060" y="999066"/>
                    <a:pt x="3595283" y="1038813"/>
                  </a:cubicBezTo>
                  <a:cubicBezTo>
                    <a:pt x="3577248" y="1059431"/>
                    <a:pt x="3558603" y="1080245"/>
                    <a:pt x="3538519" y="1098890"/>
                  </a:cubicBezTo>
                  <a:cubicBezTo>
                    <a:pt x="3521860" y="1114355"/>
                    <a:pt x="3502036" y="1125875"/>
                    <a:pt x="3483573" y="1138996"/>
                  </a:cubicBezTo>
                  <a:cubicBezTo>
                    <a:pt x="3435353" y="1173267"/>
                    <a:pt x="3387104" y="1207539"/>
                    <a:pt x="3338673" y="1241523"/>
                  </a:cubicBezTo>
                  <a:cubicBezTo>
                    <a:pt x="3296188" y="1271337"/>
                    <a:pt x="3248508" y="1291063"/>
                    <a:pt x="3199375" y="1307090"/>
                  </a:cubicBezTo>
                  <a:cubicBezTo>
                    <a:pt x="3198070" y="1298294"/>
                    <a:pt x="3192545" y="1303524"/>
                    <a:pt x="3186030" y="1302681"/>
                  </a:cubicBezTo>
                  <a:cubicBezTo>
                    <a:pt x="3177978" y="1301649"/>
                    <a:pt x="3169477" y="1293464"/>
                    <a:pt x="3162871" y="1288817"/>
                  </a:cubicBezTo>
                  <a:cubicBezTo>
                    <a:pt x="3157325" y="1284913"/>
                    <a:pt x="3151822" y="1278553"/>
                    <a:pt x="3145897" y="1275422"/>
                  </a:cubicBezTo>
                  <a:cubicBezTo>
                    <a:pt x="3139719" y="1272151"/>
                    <a:pt x="3137087" y="1275324"/>
                    <a:pt x="3131569" y="1274103"/>
                  </a:cubicBezTo>
                  <a:cubicBezTo>
                    <a:pt x="3117747" y="1271028"/>
                    <a:pt x="3105125" y="1240301"/>
                    <a:pt x="3097838" y="1229448"/>
                  </a:cubicBezTo>
                  <a:cubicBezTo>
                    <a:pt x="3084970" y="1210291"/>
                    <a:pt x="3072278" y="1191028"/>
                    <a:pt x="3059614" y="1171737"/>
                  </a:cubicBezTo>
                  <a:cubicBezTo>
                    <a:pt x="3010004" y="1096159"/>
                    <a:pt x="2952931" y="1015577"/>
                    <a:pt x="2877620" y="963313"/>
                  </a:cubicBezTo>
                  <a:cubicBezTo>
                    <a:pt x="2810495" y="916742"/>
                    <a:pt x="2723777" y="911835"/>
                    <a:pt x="2646311" y="931568"/>
                  </a:cubicBezTo>
                  <a:cubicBezTo>
                    <a:pt x="2616672" y="939122"/>
                    <a:pt x="2565250" y="967658"/>
                    <a:pt x="2540758" y="939957"/>
                  </a:cubicBezTo>
                  <a:cubicBezTo>
                    <a:pt x="2535015" y="933457"/>
                    <a:pt x="2523320" y="922042"/>
                    <a:pt x="2520315" y="914271"/>
                  </a:cubicBezTo>
                  <a:cubicBezTo>
                    <a:pt x="2517957" y="908163"/>
                    <a:pt x="2524233" y="898771"/>
                    <a:pt x="2526100" y="891175"/>
                  </a:cubicBezTo>
                  <a:cubicBezTo>
                    <a:pt x="2530256" y="874327"/>
                    <a:pt x="2529596" y="856580"/>
                    <a:pt x="2527251" y="839522"/>
                  </a:cubicBezTo>
                  <a:cubicBezTo>
                    <a:pt x="2522148" y="802407"/>
                    <a:pt x="2509224" y="766261"/>
                    <a:pt x="2499249" y="730262"/>
                  </a:cubicBezTo>
                  <a:cubicBezTo>
                    <a:pt x="2487251" y="686977"/>
                    <a:pt x="2475338" y="643586"/>
                    <a:pt x="2467111" y="599388"/>
                  </a:cubicBezTo>
                  <a:cubicBezTo>
                    <a:pt x="2459255" y="557177"/>
                    <a:pt x="2448395" y="509448"/>
                    <a:pt x="2450972" y="466359"/>
                  </a:cubicBezTo>
                  <a:cubicBezTo>
                    <a:pt x="2451737" y="453660"/>
                    <a:pt x="2464661" y="430234"/>
                    <a:pt x="2447525" y="423874"/>
                  </a:cubicBezTo>
                  <a:cubicBezTo>
                    <a:pt x="2431239" y="417830"/>
                    <a:pt x="2421305" y="435331"/>
                    <a:pt x="2418904" y="448367"/>
                  </a:cubicBezTo>
                  <a:cubicBezTo>
                    <a:pt x="2412235" y="484597"/>
                    <a:pt x="2417507" y="527468"/>
                    <a:pt x="2421719" y="563614"/>
                  </a:cubicBezTo>
                  <a:cubicBezTo>
                    <a:pt x="2426619" y="605671"/>
                    <a:pt x="2435500" y="647138"/>
                    <a:pt x="2445307" y="688290"/>
                  </a:cubicBezTo>
                  <a:cubicBezTo>
                    <a:pt x="2455163" y="729588"/>
                    <a:pt x="2465903" y="770599"/>
                    <a:pt x="2476686" y="811638"/>
                  </a:cubicBezTo>
                  <a:cubicBezTo>
                    <a:pt x="2481467" y="829806"/>
                    <a:pt x="2484570" y="847426"/>
                    <a:pt x="2477564" y="865391"/>
                  </a:cubicBezTo>
                  <a:cubicBezTo>
                    <a:pt x="2471028" y="882161"/>
                    <a:pt x="2459361" y="896721"/>
                    <a:pt x="2451884" y="913141"/>
                  </a:cubicBezTo>
                  <a:cubicBezTo>
                    <a:pt x="2443622" y="931274"/>
                    <a:pt x="2436799" y="951561"/>
                    <a:pt x="2424317" y="967370"/>
                  </a:cubicBezTo>
                  <a:cubicBezTo>
                    <a:pt x="2416848" y="976833"/>
                    <a:pt x="2404654" y="983502"/>
                    <a:pt x="2403067" y="996482"/>
                  </a:cubicBezTo>
                  <a:cubicBezTo>
                    <a:pt x="2401326" y="1010705"/>
                    <a:pt x="2415633" y="1017381"/>
                    <a:pt x="2402576" y="1027581"/>
                  </a:cubicBezTo>
                  <a:cubicBezTo>
                    <a:pt x="2389729" y="1037627"/>
                    <a:pt x="2375289" y="1045721"/>
                    <a:pt x="2361305" y="1054025"/>
                  </a:cubicBezTo>
                  <a:cubicBezTo>
                    <a:pt x="2326282" y="1074819"/>
                    <a:pt x="2288423" y="1092671"/>
                    <a:pt x="2254580" y="1115177"/>
                  </a:cubicBezTo>
                  <a:cubicBezTo>
                    <a:pt x="2246409" y="1120610"/>
                    <a:pt x="2210024" y="1153190"/>
                    <a:pt x="2200673" y="1140308"/>
                  </a:cubicBezTo>
                  <a:cubicBezTo>
                    <a:pt x="2202723" y="1152144"/>
                    <a:pt x="2154334" y="1173225"/>
                    <a:pt x="2146177" y="1178258"/>
                  </a:cubicBezTo>
                  <a:cubicBezTo>
                    <a:pt x="2114706" y="1197669"/>
                    <a:pt x="2083341" y="1217255"/>
                    <a:pt x="2052116" y="1237065"/>
                  </a:cubicBezTo>
                  <a:cubicBezTo>
                    <a:pt x="1989069" y="1277058"/>
                    <a:pt x="1925124" y="1316202"/>
                    <a:pt x="1864513" y="1359838"/>
                  </a:cubicBezTo>
                  <a:cubicBezTo>
                    <a:pt x="1835155" y="1380975"/>
                    <a:pt x="1804822" y="1396019"/>
                    <a:pt x="1773063" y="1412973"/>
                  </a:cubicBezTo>
                  <a:cubicBezTo>
                    <a:pt x="1756194" y="1421979"/>
                    <a:pt x="1740020" y="1432193"/>
                    <a:pt x="1723432" y="1441684"/>
                  </a:cubicBezTo>
                  <a:cubicBezTo>
                    <a:pt x="1707377" y="1450874"/>
                    <a:pt x="1699402" y="1453857"/>
                    <a:pt x="1681761" y="1453352"/>
                  </a:cubicBezTo>
                  <a:cubicBezTo>
                    <a:pt x="1668430" y="1452980"/>
                    <a:pt x="1661171" y="1459845"/>
                    <a:pt x="1651498" y="1468185"/>
                  </a:cubicBezTo>
                  <a:cubicBezTo>
                    <a:pt x="1637914" y="1479901"/>
                    <a:pt x="1623551" y="1490768"/>
                    <a:pt x="1609139" y="1501439"/>
                  </a:cubicBezTo>
                  <a:cubicBezTo>
                    <a:pt x="1579086" y="1523699"/>
                    <a:pt x="1547952" y="1544465"/>
                    <a:pt x="1516699" y="1564998"/>
                  </a:cubicBezTo>
                  <a:cubicBezTo>
                    <a:pt x="1493688" y="1580119"/>
                    <a:pt x="1470845" y="1595542"/>
                    <a:pt x="1449090" y="1612453"/>
                  </a:cubicBezTo>
                  <a:cubicBezTo>
                    <a:pt x="1430725" y="1626746"/>
                    <a:pt x="1412866" y="1642492"/>
                    <a:pt x="1390894" y="1651056"/>
                  </a:cubicBezTo>
                  <a:cubicBezTo>
                    <a:pt x="1387826" y="1641923"/>
                    <a:pt x="1384730" y="1632790"/>
                    <a:pt x="1381649" y="1623664"/>
                  </a:cubicBezTo>
                  <a:cubicBezTo>
                    <a:pt x="1378272" y="1630509"/>
                    <a:pt x="1374895" y="1637711"/>
                    <a:pt x="1374221" y="1645426"/>
                  </a:cubicBezTo>
                  <a:cubicBezTo>
                    <a:pt x="1373863" y="1649631"/>
                    <a:pt x="1377226" y="1656897"/>
                    <a:pt x="1376770" y="1660091"/>
                  </a:cubicBezTo>
                  <a:cubicBezTo>
                    <a:pt x="1375639" y="1668017"/>
                    <a:pt x="1359879" y="1678771"/>
                    <a:pt x="1353618" y="1683755"/>
                  </a:cubicBezTo>
                  <a:cubicBezTo>
                    <a:pt x="1330508" y="1702169"/>
                    <a:pt x="1307159" y="1720351"/>
                    <a:pt x="1284197" y="1738954"/>
                  </a:cubicBezTo>
                  <a:cubicBezTo>
                    <a:pt x="1261073" y="1757690"/>
                    <a:pt x="1242294" y="1780842"/>
                    <a:pt x="1219606" y="1799986"/>
                  </a:cubicBezTo>
                  <a:cubicBezTo>
                    <a:pt x="1209216" y="1808747"/>
                    <a:pt x="1197303" y="1819501"/>
                    <a:pt x="1184877" y="1825244"/>
                  </a:cubicBezTo>
                  <a:cubicBezTo>
                    <a:pt x="1173442" y="1830516"/>
                    <a:pt x="1170304" y="1826304"/>
                    <a:pt x="1163368" y="1816764"/>
                  </a:cubicBezTo>
                  <a:cubicBezTo>
                    <a:pt x="1156096" y="1831302"/>
                    <a:pt x="1156755" y="1836349"/>
                    <a:pt x="1140588" y="1839642"/>
                  </a:cubicBezTo>
                  <a:cubicBezTo>
                    <a:pt x="1127714" y="1842267"/>
                    <a:pt x="1120385" y="1846508"/>
                    <a:pt x="1117387" y="1830930"/>
                  </a:cubicBezTo>
                  <a:cubicBezTo>
                    <a:pt x="1111034" y="1797957"/>
                    <a:pt x="1107138" y="1762618"/>
                    <a:pt x="1105495" y="1729084"/>
                  </a:cubicBezTo>
                  <a:cubicBezTo>
                    <a:pt x="1103803" y="1694538"/>
                    <a:pt x="1104877" y="1659003"/>
                    <a:pt x="1106899" y="1624478"/>
                  </a:cubicBezTo>
                  <a:cubicBezTo>
                    <a:pt x="1107861" y="1608129"/>
                    <a:pt x="1109153" y="1591358"/>
                    <a:pt x="1113154" y="1575416"/>
                  </a:cubicBezTo>
                  <a:cubicBezTo>
                    <a:pt x="1116531" y="1561965"/>
                    <a:pt x="1115695" y="1559340"/>
                    <a:pt x="1111076" y="1546915"/>
                  </a:cubicBezTo>
                  <a:cubicBezTo>
                    <a:pt x="1105460" y="1531821"/>
                    <a:pt x="1116678" y="1533885"/>
                    <a:pt x="1119823" y="1521706"/>
                  </a:cubicBezTo>
                  <a:cubicBezTo>
                    <a:pt x="1122449" y="1511519"/>
                    <a:pt x="1108500" y="1504296"/>
                    <a:pt x="1112761" y="1492544"/>
                  </a:cubicBezTo>
                  <a:cubicBezTo>
                    <a:pt x="1114495" y="1487764"/>
                    <a:pt x="1119753" y="1485875"/>
                    <a:pt x="1120988" y="1480624"/>
                  </a:cubicBezTo>
                  <a:cubicBezTo>
                    <a:pt x="1122252" y="1475233"/>
                    <a:pt x="1118454" y="1470839"/>
                    <a:pt x="1117457" y="1465826"/>
                  </a:cubicBezTo>
                  <a:cubicBezTo>
                    <a:pt x="1116285" y="1459957"/>
                    <a:pt x="1115106" y="1458476"/>
                    <a:pt x="1118321" y="1453211"/>
                  </a:cubicBezTo>
                  <a:cubicBezTo>
                    <a:pt x="1120687" y="1449329"/>
                    <a:pt x="1125404" y="1452664"/>
                    <a:pt x="1125432" y="1447301"/>
                  </a:cubicBezTo>
                  <a:cubicBezTo>
                    <a:pt x="1125474" y="1438189"/>
                    <a:pt x="1112024" y="1433724"/>
                    <a:pt x="1115660" y="1421333"/>
                  </a:cubicBezTo>
                  <a:cubicBezTo>
                    <a:pt x="1117071" y="1416532"/>
                    <a:pt x="1122112" y="1413534"/>
                    <a:pt x="1123116" y="1410045"/>
                  </a:cubicBezTo>
                  <a:cubicBezTo>
                    <a:pt x="1124049" y="1406809"/>
                    <a:pt x="1121206" y="1402288"/>
                    <a:pt x="1123080" y="1397985"/>
                  </a:cubicBezTo>
                  <a:cubicBezTo>
                    <a:pt x="1126008" y="1391246"/>
                    <a:pt x="1129883" y="1389105"/>
                    <a:pt x="1131076" y="1381572"/>
                  </a:cubicBezTo>
                  <a:cubicBezTo>
                    <a:pt x="1132010" y="1375633"/>
                    <a:pt x="1132164" y="1370916"/>
                    <a:pt x="1134270" y="1365082"/>
                  </a:cubicBezTo>
                  <a:cubicBezTo>
                    <a:pt x="1138889" y="1352263"/>
                    <a:pt x="1142554" y="1342422"/>
                    <a:pt x="1142905" y="1328529"/>
                  </a:cubicBezTo>
                  <a:cubicBezTo>
                    <a:pt x="1143298" y="1313029"/>
                    <a:pt x="1140041" y="1297500"/>
                    <a:pt x="1144899" y="1282407"/>
                  </a:cubicBezTo>
                  <a:cubicBezTo>
                    <a:pt x="1148072" y="1272565"/>
                    <a:pt x="1155120" y="1263158"/>
                    <a:pt x="1155155" y="1252474"/>
                  </a:cubicBezTo>
                  <a:cubicBezTo>
                    <a:pt x="1155190" y="1239410"/>
                    <a:pt x="1141824" y="1231856"/>
                    <a:pt x="1138054" y="1219403"/>
                  </a:cubicBezTo>
                  <a:cubicBezTo>
                    <a:pt x="1133758" y="1205243"/>
                    <a:pt x="1134888" y="1189161"/>
                    <a:pt x="1140623" y="1175563"/>
                  </a:cubicBezTo>
                  <a:cubicBezTo>
                    <a:pt x="1142989" y="1183348"/>
                    <a:pt x="1145362" y="1191133"/>
                    <a:pt x="1147728" y="1198918"/>
                  </a:cubicBezTo>
                  <a:cubicBezTo>
                    <a:pt x="1149658" y="1192151"/>
                    <a:pt x="1153596" y="1184233"/>
                    <a:pt x="1152108" y="1176988"/>
                  </a:cubicBezTo>
                  <a:cubicBezTo>
                    <a:pt x="1150978" y="1171463"/>
                    <a:pt x="1147236" y="1170487"/>
                    <a:pt x="1145088" y="1166037"/>
                  </a:cubicBezTo>
                  <a:cubicBezTo>
                    <a:pt x="1140336" y="1156223"/>
                    <a:pt x="1145762" y="1160379"/>
                    <a:pt x="1149567" y="1151575"/>
                  </a:cubicBezTo>
                  <a:cubicBezTo>
                    <a:pt x="1151539" y="1147026"/>
                    <a:pt x="1149118" y="1140975"/>
                    <a:pt x="1149413" y="1136166"/>
                  </a:cubicBezTo>
                  <a:cubicBezTo>
                    <a:pt x="1149784" y="1130284"/>
                    <a:pt x="1151954" y="1125538"/>
                    <a:pt x="1153337" y="1119971"/>
                  </a:cubicBezTo>
                  <a:cubicBezTo>
                    <a:pt x="1156109" y="1108788"/>
                    <a:pt x="1153667" y="1101530"/>
                    <a:pt x="1161957" y="1092776"/>
                  </a:cubicBezTo>
                  <a:cubicBezTo>
                    <a:pt x="1179205" y="1074552"/>
                    <a:pt x="1201894" y="1059227"/>
                    <a:pt x="1220743" y="1042463"/>
                  </a:cubicBezTo>
                  <a:cubicBezTo>
                    <a:pt x="1231294" y="1033071"/>
                    <a:pt x="1242147" y="1023945"/>
                    <a:pt x="1252635" y="1014503"/>
                  </a:cubicBezTo>
                  <a:cubicBezTo>
                    <a:pt x="1262505" y="1005615"/>
                    <a:pt x="1262245" y="1000582"/>
                    <a:pt x="1261719" y="987391"/>
                  </a:cubicBezTo>
                  <a:cubicBezTo>
                    <a:pt x="1230950" y="998694"/>
                    <a:pt x="1208830" y="1025327"/>
                    <a:pt x="1184421" y="1045910"/>
                  </a:cubicBezTo>
                  <a:cubicBezTo>
                    <a:pt x="1158194" y="1068023"/>
                    <a:pt x="1128717" y="1086696"/>
                    <a:pt x="1101459" y="1107560"/>
                  </a:cubicBezTo>
                  <a:cubicBezTo>
                    <a:pt x="1048156" y="1148360"/>
                    <a:pt x="991006" y="1185707"/>
                    <a:pt x="932880" y="1219206"/>
                  </a:cubicBezTo>
                  <a:cubicBezTo>
                    <a:pt x="904281" y="1235689"/>
                    <a:pt x="875225" y="1251379"/>
                    <a:pt x="846499" y="1267637"/>
                  </a:cubicBezTo>
                  <a:cubicBezTo>
                    <a:pt x="819851" y="1282716"/>
                    <a:pt x="793751" y="1297535"/>
                    <a:pt x="763888" y="1305279"/>
                  </a:cubicBezTo>
                  <a:cubicBezTo>
                    <a:pt x="738489" y="1311863"/>
                    <a:pt x="706506" y="1318876"/>
                    <a:pt x="686232" y="1296693"/>
                  </a:cubicBezTo>
                  <a:cubicBezTo>
                    <a:pt x="676502" y="1286037"/>
                    <a:pt x="680076" y="1273703"/>
                    <a:pt x="673694" y="1262056"/>
                  </a:cubicBezTo>
                  <a:cubicBezTo>
                    <a:pt x="670423" y="1256089"/>
                    <a:pt x="666709" y="1257697"/>
                    <a:pt x="662820" y="1253906"/>
                  </a:cubicBezTo>
                  <a:cubicBezTo>
                    <a:pt x="657331" y="1248557"/>
                    <a:pt x="659036" y="1252439"/>
                    <a:pt x="661037" y="1244605"/>
                  </a:cubicBezTo>
                  <a:cubicBezTo>
                    <a:pt x="662785" y="1237753"/>
                    <a:pt x="666148" y="1238750"/>
                    <a:pt x="664007" y="1230171"/>
                  </a:cubicBezTo>
                  <a:cubicBezTo>
                    <a:pt x="662568" y="1224408"/>
                    <a:pt x="658903" y="1218511"/>
                    <a:pt x="656839" y="1212818"/>
                  </a:cubicBezTo>
                  <a:cubicBezTo>
                    <a:pt x="652459" y="1200723"/>
                    <a:pt x="649482" y="1188880"/>
                    <a:pt x="640005" y="1179936"/>
                  </a:cubicBezTo>
                  <a:cubicBezTo>
                    <a:pt x="633336" y="1173632"/>
                    <a:pt x="635414" y="1176833"/>
                    <a:pt x="633561" y="1169413"/>
                  </a:cubicBezTo>
                  <a:cubicBezTo>
                    <a:pt x="632564" y="1165447"/>
                    <a:pt x="633694" y="1163853"/>
                    <a:pt x="631167" y="1159648"/>
                  </a:cubicBezTo>
                  <a:cubicBezTo>
                    <a:pt x="626281" y="1151512"/>
                    <a:pt x="613975" y="1146921"/>
                    <a:pt x="606660" y="1141418"/>
                  </a:cubicBezTo>
                  <a:cubicBezTo>
                    <a:pt x="608619" y="1142499"/>
                    <a:pt x="610563" y="1143580"/>
                    <a:pt x="612515" y="1144668"/>
                  </a:cubicBezTo>
                  <a:cubicBezTo>
                    <a:pt x="611827" y="1134033"/>
                    <a:pt x="605776" y="1124724"/>
                    <a:pt x="605130" y="1114103"/>
                  </a:cubicBezTo>
                  <a:cubicBezTo>
                    <a:pt x="604512" y="1103868"/>
                    <a:pt x="606794" y="1099705"/>
                    <a:pt x="600946" y="1090410"/>
                  </a:cubicBezTo>
                  <a:cubicBezTo>
                    <a:pt x="596081" y="1082674"/>
                    <a:pt x="588520" y="1077065"/>
                    <a:pt x="583873" y="1069076"/>
                  </a:cubicBezTo>
                  <a:cubicBezTo>
                    <a:pt x="578692" y="1060175"/>
                    <a:pt x="576608" y="1049610"/>
                    <a:pt x="572431" y="1040203"/>
                  </a:cubicBezTo>
                  <a:cubicBezTo>
                    <a:pt x="565186" y="1023881"/>
                    <a:pt x="550556" y="1012221"/>
                    <a:pt x="548050" y="994215"/>
                  </a:cubicBezTo>
                  <a:cubicBezTo>
                    <a:pt x="547292" y="988781"/>
                    <a:pt x="548408" y="984443"/>
                    <a:pt x="544926" y="979725"/>
                  </a:cubicBezTo>
                  <a:cubicBezTo>
                    <a:pt x="543585" y="977907"/>
                    <a:pt x="539844" y="977767"/>
                    <a:pt x="538707" y="976096"/>
                  </a:cubicBezTo>
                  <a:cubicBezTo>
                    <a:pt x="534459" y="969869"/>
                    <a:pt x="536390" y="962260"/>
                    <a:pt x="531434" y="956391"/>
                  </a:cubicBezTo>
                  <a:cubicBezTo>
                    <a:pt x="526962" y="951105"/>
                    <a:pt x="517534" y="951470"/>
                    <a:pt x="513484" y="945728"/>
                  </a:cubicBezTo>
                  <a:cubicBezTo>
                    <a:pt x="508605" y="938820"/>
                    <a:pt x="512803" y="933457"/>
                    <a:pt x="515800" y="926535"/>
                  </a:cubicBezTo>
                  <a:cubicBezTo>
                    <a:pt x="524287" y="906956"/>
                    <a:pt x="508864" y="903811"/>
                    <a:pt x="500293" y="888318"/>
                  </a:cubicBezTo>
                  <a:cubicBezTo>
                    <a:pt x="491567" y="872530"/>
                    <a:pt x="488864" y="853667"/>
                    <a:pt x="483045" y="836728"/>
                  </a:cubicBezTo>
                  <a:cubicBezTo>
                    <a:pt x="479710" y="827033"/>
                    <a:pt x="476102" y="823713"/>
                    <a:pt x="470009" y="816264"/>
                  </a:cubicBezTo>
                  <a:cubicBezTo>
                    <a:pt x="464610" y="809673"/>
                    <a:pt x="464926" y="812874"/>
                    <a:pt x="467980" y="803460"/>
                  </a:cubicBezTo>
                  <a:cubicBezTo>
                    <a:pt x="449644" y="804380"/>
                    <a:pt x="450809" y="765791"/>
                    <a:pt x="447137" y="753576"/>
                  </a:cubicBezTo>
                  <a:cubicBezTo>
                    <a:pt x="445811" y="749195"/>
                    <a:pt x="443290" y="739388"/>
                    <a:pt x="439303" y="736538"/>
                  </a:cubicBezTo>
                  <a:cubicBezTo>
                    <a:pt x="437092" y="734965"/>
                    <a:pt x="429550" y="736286"/>
                    <a:pt x="428644" y="736475"/>
                  </a:cubicBezTo>
                  <a:lnTo>
                    <a:pt x="428555" y="736496"/>
                  </a:lnTo>
                  <a:lnTo>
                    <a:pt x="426583" y="734748"/>
                  </a:lnTo>
                  <a:cubicBezTo>
                    <a:pt x="422427" y="730957"/>
                    <a:pt x="418594" y="719283"/>
                    <a:pt x="419043" y="714896"/>
                  </a:cubicBezTo>
                  <a:cubicBezTo>
                    <a:pt x="419394" y="711477"/>
                    <a:pt x="422827" y="710817"/>
                    <a:pt x="422413" y="706310"/>
                  </a:cubicBezTo>
                  <a:cubicBezTo>
                    <a:pt x="422055" y="702358"/>
                    <a:pt x="416678" y="697865"/>
                    <a:pt x="414171" y="695176"/>
                  </a:cubicBezTo>
                  <a:cubicBezTo>
                    <a:pt x="401100" y="681207"/>
                    <a:pt x="378025" y="653211"/>
                    <a:pt x="386225" y="631905"/>
                  </a:cubicBezTo>
                  <a:cubicBezTo>
                    <a:pt x="424687" y="671575"/>
                    <a:pt x="460082" y="715050"/>
                    <a:pt x="500883" y="752361"/>
                  </a:cubicBezTo>
                  <a:cubicBezTo>
                    <a:pt x="535098" y="783636"/>
                    <a:pt x="575084" y="798658"/>
                    <a:pt x="620665" y="803818"/>
                  </a:cubicBezTo>
                  <a:cubicBezTo>
                    <a:pt x="647854" y="806900"/>
                    <a:pt x="675491" y="808718"/>
                    <a:pt x="702841" y="807033"/>
                  </a:cubicBezTo>
                  <a:cubicBezTo>
                    <a:pt x="725593" y="805636"/>
                    <a:pt x="748514" y="801909"/>
                    <a:pt x="771378" y="803004"/>
                  </a:cubicBezTo>
                  <a:cubicBezTo>
                    <a:pt x="780932" y="803453"/>
                    <a:pt x="786576" y="803979"/>
                    <a:pt x="790416" y="812663"/>
                  </a:cubicBezTo>
                  <a:cubicBezTo>
                    <a:pt x="793828" y="820364"/>
                    <a:pt x="788829" y="824822"/>
                    <a:pt x="799549" y="824962"/>
                  </a:cubicBezTo>
                  <a:cubicBezTo>
                    <a:pt x="813844" y="825141"/>
                    <a:pt x="823577" y="810260"/>
                    <a:pt x="831150" y="827798"/>
                  </a:cubicBezTo>
                  <a:lnTo>
                    <a:pt x="831696" y="829120"/>
                  </a:lnTo>
                  <a:lnTo>
                    <a:pt x="832246" y="827198"/>
                  </a:lnTo>
                  <a:cubicBezTo>
                    <a:pt x="838130" y="808125"/>
                    <a:pt x="856717" y="799183"/>
                    <a:pt x="874305" y="792802"/>
                  </a:cubicBezTo>
                  <a:lnTo>
                    <a:pt x="876060" y="792172"/>
                  </a:lnTo>
                  <a:cubicBezTo>
                    <a:pt x="901803" y="783032"/>
                    <a:pt x="926295" y="772277"/>
                    <a:pt x="950599" y="759775"/>
                  </a:cubicBezTo>
                  <a:cubicBezTo>
                    <a:pt x="996552" y="736131"/>
                    <a:pt x="1038630" y="705208"/>
                    <a:pt x="1073315" y="666766"/>
                  </a:cubicBezTo>
                  <a:cubicBezTo>
                    <a:pt x="1135211" y="598181"/>
                    <a:pt x="1175920" y="513835"/>
                    <a:pt x="1216615" y="431793"/>
                  </a:cubicBezTo>
                  <a:cubicBezTo>
                    <a:pt x="1259858" y="344625"/>
                    <a:pt x="1309434" y="258819"/>
                    <a:pt x="1365229" y="179016"/>
                  </a:cubicBezTo>
                  <a:cubicBezTo>
                    <a:pt x="1391350" y="141662"/>
                    <a:pt x="1421691" y="109455"/>
                    <a:pt x="1458040" y="81866"/>
                  </a:cubicBezTo>
                  <a:cubicBezTo>
                    <a:pt x="1493569" y="54902"/>
                    <a:pt x="1533919" y="23052"/>
                    <a:pt x="1578574" y="14649"/>
                  </a:cubicBezTo>
                  <a:cubicBezTo>
                    <a:pt x="1601312" y="10374"/>
                    <a:pt x="1624450" y="6864"/>
                    <a:pt x="1647293" y="3165"/>
                  </a:cubicBezTo>
                  <a:cubicBezTo>
                    <a:pt x="1668781" y="-310"/>
                    <a:pt x="1691140" y="-4979"/>
                    <a:pt x="1706436" y="14074"/>
                  </a:cubicBezTo>
                  <a:close/>
                  <a:moveTo>
                    <a:pt x="337142" y="708158"/>
                  </a:moveTo>
                  <a:lnTo>
                    <a:pt x="352516" y="677944"/>
                  </a:lnTo>
                  <a:cubicBezTo>
                    <a:pt x="446163" y="886803"/>
                    <a:pt x="539803" y="1095656"/>
                    <a:pt x="633450" y="1304515"/>
                  </a:cubicBezTo>
                  <a:cubicBezTo>
                    <a:pt x="617550" y="1300815"/>
                    <a:pt x="601256" y="1297137"/>
                    <a:pt x="586486" y="1289962"/>
                  </a:cubicBezTo>
                  <a:cubicBezTo>
                    <a:pt x="578694" y="1286171"/>
                    <a:pt x="562709" y="1272791"/>
                    <a:pt x="553562" y="1276126"/>
                  </a:cubicBezTo>
                  <a:cubicBezTo>
                    <a:pt x="551042" y="1277038"/>
                    <a:pt x="551737" y="1281412"/>
                    <a:pt x="549673" y="1282044"/>
                  </a:cubicBezTo>
                  <a:cubicBezTo>
                    <a:pt x="544850" y="1283504"/>
                    <a:pt x="543109" y="1283483"/>
                    <a:pt x="537599" y="1282486"/>
                  </a:cubicBezTo>
                  <a:cubicBezTo>
                    <a:pt x="523973" y="1280022"/>
                    <a:pt x="511491" y="1272195"/>
                    <a:pt x="498596" y="1267547"/>
                  </a:cubicBezTo>
                  <a:cubicBezTo>
                    <a:pt x="506318" y="1254799"/>
                    <a:pt x="500007" y="1243904"/>
                    <a:pt x="491835" y="1233788"/>
                  </a:cubicBezTo>
                  <a:cubicBezTo>
                    <a:pt x="487988" y="1229036"/>
                    <a:pt x="481881" y="1219397"/>
                    <a:pt x="474734" y="1221166"/>
                  </a:cubicBezTo>
                  <a:cubicBezTo>
                    <a:pt x="466310" y="1223258"/>
                    <a:pt x="468311" y="1235929"/>
                    <a:pt x="457030" y="1230039"/>
                  </a:cubicBezTo>
                  <a:cubicBezTo>
                    <a:pt x="454180" y="1228544"/>
                    <a:pt x="454728" y="1223518"/>
                    <a:pt x="451084" y="1222135"/>
                  </a:cubicBezTo>
                  <a:cubicBezTo>
                    <a:pt x="447111" y="1220619"/>
                    <a:pt x="445012" y="1225076"/>
                    <a:pt x="441116" y="1224311"/>
                  </a:cubicBezTo>
                  <a:cubicBezTo>
                    <a:pt x="432102" y="1222556"/>
                    <a:pt x="430059" y="1208404"/>
                    <a:pt x="420898" y="1208256"/>
                  </a:cubicBezTo>
                  <a:cubicBezTo>
                    <a:pt x="414622" y="1208151"/>
                    <a:pt x="412460" y="1216666"/>
                    <a:pt x="405552" y="1217411"/>
                  </a:cubicBezTo>
                  <a:cubicBezTo>
                    <a:pt x="395253" y="1218525"/>
                    <a:pt x="394445" y="1210978"/>
                    <a:pt x="393791" y="1203565"/>
                  </a:cubicBezTo>
                  <a:lnTo>
                    <a:pt x="393639" y="1201861"/>
                  </a:lnTo>
                  <a:cubicBezTo>
                    <a:pt x="392516" y="1189899"/>
                    <a:pt x="392621" y="1183342"/>
                    <a:pt x="381116" y="1176364"/>
                  </a:cubicBezTo>
                  <a:cubicBezTo>
                    <a:pt x="378090" y="1187168"/>
                    <a:pt x="380350" y="1202142"/>
                    <a:pt x="366345" y="1199390"/>
                  </a:cubicBezTo>
                  <a:cubicBezTo>
                    <a:pt x="356110" y="1197375"/>
                    <a:pt x="344261" y="1186523"/>
                    <a:pt x="339747" y="1203363"/>
                  </a:cubicBezTo>
                  <a:cubicBezTo>
                    <a:pt x="277570" y="1172721"/>
                    <a:pt x="222056" y="1131485"/>
                    <a:pt x="170508" y="1085448"/>
                  </a:cubicBezTo>
                  <a:cubicBezTo>
                    <a:pt x="122358" y="1042451"/>
                    <a:pt x="87440" y="990650"/>
                    <a:pt x="52411" y="936884"/>
                  </a:cubicBezTo>
                  <a:cubicBezTo>
                    <a:pt x="36461" y="912398"/>
                    <a:pt x="17023" y="887779"/>
                    <a:pt x="3895" y="861685"/>
                  </a:cubicBezTo>
                  <a:cubicBezTo>
                    <a:pt x="-3153" y="847673"/>
                    <a:pt x="722" y="838260"/>
                    <a:pt x="4885" y="823974"/>
                  </a:cubicBezTo>
                  <a:cubicBezTo>
                    <a:pt x="6612" y="818049"/>
                    <a:pt x="8051" y="812517"/>
                    <a:pt x="7602" y="806269"/>
                  </a:cubicBezTo>
                  <a:cubicBezTo>
                    <a:pt x="7405" y="803510"/>
                    <a:pt x="4267" y="797789"/>
                    <a:pt x="5531" y="795143"/>
                  </a:cubicBezTo>
                  <a:cubicBezTo>
                    <a:pt x="9911" y="785982"/>
                    <a:pt x="27953" y="791113"/>
                    <a:pt x="35773" y="791317"/>
                  </a:cubicBezTo>
                  <a:cubicBezTo>
                    <a:pt x="49968" y="791703"/>
                    <a:pt x="64443" y="790418"/>
                    <a:pt x="78574" y="789112"/>
                  </a:cubicBezTo>
                  <a:cubicBezTo>
                    <a:pt x="108753" y="786319"/>
                    <a:pt x="139038" y="781692"/>
                    <a:pt x="167693" y="771478"/>
                  </a:cubicBezTo>
                  <a:cubicBezTo>
                    <a:pt x="227328" y="750215"/>
                    <a:pt x="275170" y="715803"/>
                    <a:pt x="326535" y="680134"/>
                  </a:cubicBezTo>
                  <a:lnTo>
                    <a:pt x="331836" y="694148"/>
                  </a:lnTo>
                  <a:lnTo>
                    <a:pt x="331836" y="694148"/>
                  </a:lnTo>
                  <a:lnTo>
                    <a:pt x="337142" y="708158"/>
                  </a:lnTo>
                  <a:lnTo>
                    <a:pt x="352516" y="677944"/>
                  </a:lnTo>
                  <a:close/>
                  <a:moveTo>
                    <a:pt x="377992" y="1170826"/>
                  </a:moveTo>
                  <a:cubicBezTo>
                    <a:pt x="374482" y="1172833"/>
                    <a:pt x="375345" y="1174413"/>
                    <a:pt x="380568" y="1175571"/>
                  </a:cubicBezTo>
                  <a:cubicBezTo>
                    <a:pt x="379712" y="1173992"/>
                    <a:pt x="378848" y="1172412"/>
                    <a:pt x="377992" y="1170826"/>
                  </a:cubicBezTo>
                  <a:close/>
                  <a:moveTo>
                    <a:pt x="2177549" y="1126100"/>
                  </a:moveTo>
                  <a:cubicBezTo>
                    <a:pt x="2178820" y="1141207"/>
                    <a:pt x="2190965" y="1137648"/>
                    <a:pt x="2200062" y="1139319"/>
                  </a:cubicBezTo>
                  <a:cubicBezTo>
                    <a:pt x="2195808" y="1129483"/>
                    <a:pt x="2187686" y="1126107"/>
                    <a:pt x="2177549" y="1126100"/>
                  </a:cubicBezTo>
                  <a:close/>
                  <a:moveTo>
                    <a:pt x="2166409" y="1132713"/>
                  </a:moveTo>
                  <a:cubicBezTo>
                    <a:pt x="2166268" y="1133120"/>
                    <a:pt x="2166226" y="1133541"/>
                    <a:pt x="2166275" y="1133962"/>
                  </a:cubicBezTo>
                  <a:cubicBezTo>
                    <a:pt x="2166317" y="1133548"/>
                    <a:pt x="2166359" y="1133134"/>
                    <a:pt x="2166409" y="1132713"/>
                  </a:cubicBezTo>
                  <a:close/>
                  <a:moveTo>
                    <a:pt x="3630249" y="868732"/>
                  </a:moveTo>
                  <a:cubicBezTo>
                    <a:pt x="3627280" y="878890"/>
                    <a:pt x="3621320" y="888704"/>
                    <a:pt x="3613310" y="895703"/>
                  </a:cubicBezTo>
                  <a:cubicBezTo>
                    <a:pt x="3604627" y="903285"/>
                    <a:pt x="3594995" y="903439"/>
                    <a:pt x="3585371" y="908676"/>
                  </a:cubicBezTo>
                  <a:cubicBezTo>
                    <a:pt x="3568698" y="917753"/>
                    <a:pt x="3566880" y="938820"/>
                    <a:pt x="3559867" y="954566"/>
                  </a:cubicBezTo>
                  <a:cubicBezTo>
                    <a:pt x="3559769" y="957648"/>
                    <a:pt x="3560351" y="960589"/>
                    <a:pt x="3561615" y="963397"/>
                  </a:cubicBezTo>
                  <a:cubicBezTo>
                    <a:pt x="3571464" y="959501"/>
                    <a:pt x="3574735" y="948802"/>
                    <a:pt x="3585307" y="945798"/>
                  </a:cubicBezTo>
                  <a:cubicBezTo>
                    <a:pt x="3589948" y="944478"/>
                    <a:pt x="3593072" y="945959"/>
                    <a:pt x="3597473" y="943306"/>
                  </a:cubicBezTo>
                  <a:cubicBezTo>
                    <a:pt x="3601440" y="940912"/>
                    <a:pt x="3603903" y="935071"/>
                    <a:pt x="3607259" y="931758"/>
                  </a:cubicBezTo>
                  <a:cubicBezTo>
                    <a:pt x="3615929" y="923214"/>
                    <a:pt x="3626564" y="918469"/>
                    <a:pt x="3633809" y="908325"/>
                  </a:cubicBezTo>
                  <a:cubicBezTo>
                    <a:pt x="3640906" y="898399"/>
                    <a:pt x="3644950" y="886275"/>
                    <a:pt x="3650144" y="875331"/>
                  </a:cubicBezTo>
                  <a:cubicBezTo>
                    <a:pt x="3644830" y="873337"/>
                    <a:pt x="3642843" y="880589"/>
                    <a:pt x="3638105" y="880119"/>
                  </a:cubicBezTo>
                  <a:cubicBezTo>
                    <a:pt x="3631471" y="879452"/>
                    <a:pt x="3632306" y="873618"/>
                    <a:pt x="3630249" y="868732"/>
                  </a:cubicBezTo>
                  <a:close/>
                  <a:moveTo>
                    <a:pt x="2227370" y="844338"/>
                  </a:moveTo>
                  <a:cubicBezTo>
                    <a:pt x="2225321" y="844759"/>
                    <a:pt x="2218357" y="844113"/>
                    <a:pt x="2217535" y="846774"/>
                  </a:cubicBezTo>
                  <a:cubicBezTo>
                    <a:pt x="2214180" y="857591"/>
                    <a:pt x="2212319" y="868795"/>
                    <a:pt x="2209926" y="879845"/>
                  </a:cubicBezTo>
                  <a:cubicBezTo>
                    <a:pt x="2225096" y="873099"/>
                    <a:pt x="2225651" y="858876"/>
                    <a:pt x="2227370" y="844338"/>
                  </a:cubicBezTo>
                  <a:close/>
                  <a:moveTo>
                    <a:pt x="92102" y="809428"/>
                  </a:moveTo>
                  <a:cubicBezTo>
                    <a:pt x="90248" y="816273"/>
                    <a:pt x="88100" y="822338"/>
                    <a:pt x="95549" y="826571"/>
                  </a:cubicBezTo>
                  <a:cubicBezTo>
                    <a:pt x="98111" y="827084"/>
                    <a:pt x="100687" y="827126"/>
                    <a:pt x="103271" y="826698"/>
                  </a:cubicBezTo>
                  <a:cubicBezTo>
                    <a:pt x="99550" y="820941"/>
                    <a:pt x="95829" y="815185"/>
                    <a:pt x="92102" y="809428"/>
                  </a:cubicBezTo>
                  <a:close/>
                  <a:moveTo>
                    <a:pt x="2681558" y="706479"/>
                  </a:moveTo>
                  <a:cubicBezTo>
                    <a:pt x="2679908" y="712776"/>
                    <a:pt x="2678273" y="719030"/>
                    <a:pt x="2676110" y="727293"/>
                  </a:cubicBezTo>
                  <a:cubicBezTo>
                    <a:pt x="2696427" y="718883"/>
                    <a:pt x="2696518" y="718455"/>
                    <a:pt x="2681558" y="706479"/>
                  </a:cubicBezTo>
                  <a:close/>
                  <a:moveTo>
                    <a:pt x="2676026" y="653723"/>
                  </a:moveTo>
                  <a:cubicBezTo>
                    <a:pt x="2671828" y="654053"/>
                    <a:pt x="2667659" y="654580"/>
                    <a:pt x="2663517" y="655303"/>
                  </a:cubicBezTo>
                  <a:cubicBezTo>
                    <a:pt x="2668003" y="660069"/>
                    <a:pt x="2674110" y="665152"/>
                    <a:pt x="2676223" y="671596"/>
                  </a:cubicBezTo>
                  <a:cubicBezTo>
                    <a:pt x="2677185" y="674516"/>
                    <a:pt x="2674601" y="681768"/>
                    <a:pt x="2676581" y="684190"/>
                  </a:cubicBezTo>
                  <a:cubicBezTo>
                    <a:pt x="2682674" y="691631"/>
                    <a:pt x="2694721" y="683748"/>
                    <a:pt x="2701502" y="681361"/>
                  </a:cubicBezTo>
                  <a:cubicBezTo>
                    <a:pt x="2694573" y="677444"/>
                    <a:pt x="2687687" y="673414"/>
                    <a:pt x="2683180" y="666724"/>
                  </a:cubicBezTo>
                  <a:cubicBezTo>
                    <a:pt x="2681916" y="664836"/>
                    <a:pt x="2678919" y="653590"/>
                    <a:pt x="2676026" y="653723"/>
                  </a:cubicBezTo>
                  <a:close/>
                  <a:moveTo>
                    <a:pt x="2696857" y="614855"/>
                  </a:moveTo>
                  <a:lnTo>
                    <a:pt x="2696446" y="616310"/>
                  </a:lnTo>
                  <a:cubicBezTo>
                    <a:pt x="2693560" y="625539"/>
                    <a:pt x="2686086" y="634906"/>
                    <a:pt x="2689287" y="644983"/>
                  </a:cubicBezTo>
                  <a:cubicBezTo>
                    <a:pt x="2691814" y="652923"/>
                    <a:pt x="2696602" y="655583"/>
                    <a:pt x="2703032" y="652263"/>
                  </a:cubicBezTo>
                  <a:cubicBezTo>
                    <a:pt x="2712432" y="647398"/>
                    <a:pt x="2714005" y="637760"/>
                    <a:pt x="2708578" y="630950"/>
                  </a:cubicBezTo>
                  <a:cubicBezTo>
                    <a:pt x="2707322" y="629371"/>
                    <a:pt x="2704219" y="630150"/>
                    <a:pt x="2702765" y="628353"/>
                  </a:cubicBezTo>
                  <a:cubicBezTo>
                    <a:pt x="2699845" y="624746"/>
                    <a:pt x="2699266" y="620457"/>
                    <a:pt x="2697561" y="616373"/>
                  </a:cubicBezTo>
                  <a:lnTo>
                    <a:pt x="2696857" y="614855"/>
                  </a:lnTo>
                  <a:close/>
                  <a:moveTo>
                    <a:pt x="3624051" y="594362"/>
                  </a:moveTo>
                  <a:cubicBezTo>
                    <a:pt x="3625897" y="597507"/>
                    <a:pt x="3629828" y="600301"/>
                    <a:pt x="3630313" y="604169"/>
                  </a:cubicBezTo>
                  <a:cubicBezTo>
                    <a:pt x="3630671" y="606977"/>
                    <a:pt x="3627062" y="609378"/>
                    <a:pt x="3627469" y="612375"/>
                  </a:cubicBezTo>
                  <a:cubicBezTo>
                    <a:pt x="3628326" y="618742"/>
                    <a:pt x="3629541" y="620490"/>
                    <a:pt x="3636610" y="621312"/>
                  </a:cubicBezTo>
                  <a:cubicBezTo>
                    <a:pt x="3651492" y="623046"/>
                    <a:pt x="3662429" y="604218"/>
                    <a:pt x="3645855" y="597303"/>
                  </a:cubicBezTo>
                  <a:cubicBezTo>
                    <a:pt x="3638968" y="594425"/>
                    <a:pt x="3631296" y="595211"/>
                    <a:pt x="3624051" y="594362"/>
                  </a:cubicBezTo>
                  <a:close/>
                  <a:moveTo>
                    <a:pt x="2658469" y="586703"/>
                  </a:moveTo>
                  <a:cubicBezTo>
                    <a:pt x="2655570" y="591091"/>
                    <a:pt x="2637774" y="616019"/>
                    <a:pt x="2651786" y="611877"/>
                  </a:cubicBezTo>
                  <a:cubicBezTo>
                    <a:pt x="2655739" y="610705"/>
                    <a:pt x="2664022" y="600680"/>
                    <a:pt x="2666030" y="596791"/>
                  </a:cubicBezTo>
                  <a:cubicBezTo>
                    <a:pt x="2666690" y="595513"/>
                    <a:pt x="2669785" y="593141"/>
                    <a:pt x="2669582" y="591329"/>
                  </a:cubicBezTo>
                  <a:cubicBezTo>
                    <a:pt x="2669175" y="587679"/>
                    <a:pt x="2661200" y="582554"/>
                    <a:pt x="2658469" y="586703"/>
                  </a:cubicBezTo>
                  <a:close/>
                  <a:moveTo>
                    <a:pt x="2600033" y="581637"/>
                  </a:moveTo>
                  <a:lnTo>
                    <a:pt x="2599712" y="581677"/>
                  </a:lnTo>
                  <a:cubicBezTo>
                    <a:pt x="2598890" y="583270"/>
                    <a:pt x="2598308" y="584955"/>
                    <a:pt x="2597978" y="586710"/>
                  </a:cubicBezTo>
                  <a:cubicBezTo>
                    <a:pt x="2586563" y="594713"/>
                    <a:pt x="2614110" y="608697"/>
                    <a:pt x="2618869" y="612116"/>
                  </a:cubicBezTo>
                  <a:cubicBezTo>
                    <a:pt x="2623130" y="599908"/>
                    <a:pt x="2620365" y="600266"/>
                    <a:pt x="2612011" y="593190"/>
                  </a:cubicBezTo>
                  <a:cubicBezTo>
                    <a:pt x="2610370" y="591804"/>
                    <a:pt x="2603138" y="583103"/>
                    <a:pt x="2600476" y="581793"/>
                  </a:cubicBezTo>
                  <a:lnTo>
                    <a:pt x="2600033" y="581637"/>
                  </a:lnTo>
                  <a:close/>
                  <a:moveTo>
                    <a:pt x="3757712" y="547468"/>
                  </a:moveTo>
                  <a:lnTo>
                    <a:pt x="3753430" y="551772"/>
                  </a:lnTo>
                  <a:cubicBezTo>
                    <a:pt x="3759039" y="552733"/>
                    <a:pt x="3755599" y="559732"/>
                    <a:pt x="3759425" y="561656"/>
                  </a:cubicBezTo>
                  <a:cubicBezTo>
                    <a:pt x="3766059" y="564997"/>
                    <a:pt x="3768726" y="562014"/>
                    <a:pt x="3772833" y="556433"/>
                  </a:cubicBezTo>
                  <a:cubicBezTo>
                    <a:pt x="3767793" y="553442"/>
                    <a:pt x="3762745" y="550459"/>
                    <a:pt x="3757712" y="547468"/>
                  </a:cubicBezTo>
                  <a:close/>
                  <a:moveTo>
                    <a:pt x="2498259" y="315155"/>
                  </a:moveTo>
                  <a:cubicBezTo>
                    <a:pt x="2497999" y="315815"/>
                    <a:pt x="2497746" y="316475"/>
                    <a:pt x="2497494" y="317135"/>
                  </a:cubicBezTo>
                  <a:cubicBezTo>
                    <a:pt x="2498118" y="316482"/>
                    <a:pt x="2499515" y="317535"/>
                    <a:pt x="2498259" y="315155"/>
                  </a:cubicBezTo>
                  <a:close/>
                  <a:moveTo>
                    <a:pt x="2502878" y="283074"/>
                  </a:moveTo>
                  <a:lnTo>
                    <a:pt x="2499256" y="283727"/>
                  </a:lnTo>
                  <a:lnTo>
                    <a:pt x="2495640" y="284386"/>
                  </a:lnTo>
                  <a:lnTo>
                    <a:pt x="2499403" y="304183"/>
                  </a:lnTo>
                  <a:cubicBezTo>
                    <a:pt x="2508606" y="301227"/>
                    <a:pt x="2503643" y="289658"/>
                    <a:pt x="2502878" y="283074"/>
                  </a:cubicBezTo>
                  <a:close/>
                </a:path>
              </a:pathLst>
            </a:custGeom>
            <a:solidFill>
              <a:schemeClr val="accent3"/>
            </a:solidFill>
            <a:ln w="7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1" name="图形 7">
              <a:extLst>
                <a:ext uri="{FF2B5EF4-FFF2-40B4-BE49-F238E27FC236}">
                  <a16:creationId xmlns:a16="http://schemas.microsoft.com/office/drawing/2014/main" id="{DDBE34AA-3233-4C91-AFF4-F912565A410B}"/>
                </a:ext>
              </a:extLst>
            </p:cNvPr>
            <p:cNvGrpSpPr/>
            <p:nvPr/>
          </p:nvGrpSpPr>
          <p:grpSpPr>
            <a:xfrm>
              <a:off x="6638351" y="887756"/>
              <a:ext cx="5406511" cy="5076684"/>
              <a:chOff x="6638351" y="887756"/>
              <a:chExt cx="5406511" cy="5076684"/>
            </a:xfrm>
            <a:solidFill>
              <a:srgbClr val="000000"/>
            </a:solidFill>
          </p:grpSpPr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7CE53E8D-A30E-4BE1-A215-F41AC0F5F5DA}"/>
                  </a:ext>
                </a:extLst>
              </p:cNvPr>
              <p:cNvSpPr/>
              <p:nvPr/>
            </p:nvSpPr>
            <p:spPr>
              <a:xfrm>
                <a:off x="7150365" y="1512643"/>
                <a:ext cx="2421" cy="6947"/>
              </a:xfrm>
              <a:custGeom>
                <a:avLst/>
                <a:gdLst>
                  <a:gd name="connsiteX0" fmla="*/ 127 w 2421"/>
                  <a:gd name="connsiteY0" fmla="*/ 2919 h 6947"/>
                  <a:gd name="connsiteX1" fmla="*/ 2549 w 2421"/>
                  <a:gd name="connsiteY1" fmla="*/ 6969 h 6947"/>
                  <a:gd name="connsiteX2" fmla="*/ 127 w 2421"/>
                  <a:gd name="connsiteY2" fmla="*/ 2919 h 6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1" h="6947">
                    <a:moveTo>
                      <a:pt x="127" y="2919"/>
                    </a:moveTo>
                    <a:cubicBezTo>
                      <a:pt x="934" y="4267"/>
                      <a:pt x="1742" y="5622"/>
                      <a:pt x="2549" y="6969"/>
                    </a:cubicBezTo>
                    <a:cubicBezTo>
                      <a:pt x="1159" y="-654"/>
                      <a:pt x="359" y="-2002"/>
                      <a:pt x="127" y="2919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39AED919-D502-4D98-ABC4-B5B6B8798FC5}"/>
                  </a:ext>
                </a:extLst>
              </p:cNvPr>
              <p:cNvSpPr/>
              <p:nvPr/>
            </p:nvSpPr>
            <p:spPr>
              <a:xfrm>
                <a:off x="10220838" y="2423816"/>
                <a:ext cx="182" cy="126"/>
              </a:xfrm>
              <a:custGeom>
                <a:avLst/>
                <a:gdLst>
                  <a:gd name="connsiteX0" fmla="*/ 127 w 182"/>
                  <a:gd name="connsiteY0" fmla="*/ 148 h 126"/>
                  <a:gd name="connsiteX1" fmla="*/ 310 w 182"/>
                  <a:gd name="connsiteY1" fmla="*/ 22 h 126"/>
                  <a:gd name="connsiteX2" fmla="*/ 127 w 182"/>
                  <a:gd name="connsiteY2" fmla="*/ 148 h 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" h="126">
                    <a:moveTo>
                      <a:pt x="127" y="148"/>
                    </a:moveTo>
                    <a:cubicBezTo>
                      <a:pt x="204" y="134"/>
                      <a:pt x="268" y="92"/>
                      <a:pt x="310" y="22"/>
                    </a:cubicBezTo>
                    <a:lnTo>
                      <a:pt x="127" y="148"/>
                    </a:lnTo>
                    <a:close/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F96D87F6-A085-428C-8547-8BA8B6EE8B87}"/>
                  </a:ext>
                </a:extLst>
              </p:cNvPr>
              <p:cNvSpPr/>
              <p:nvPr/>
            </p:nvSpPr>
            <p:spPr>
              <a:xfrm>
                <a:off x="6638351" y="887756"/>
                <a:ext cx="5406511" cy="5076684"/>
              </a:xfrm>
              <a:custGeom>
                <a:avLst/>
                <a:gdLst>
                  <a:gd name="connsiteX0" fmla="*/ 5307954 w 5406511"/>
                  <a:gd name="connsiteY0" fmla="*/ 3741134 h 5076684"/>
                  <a:gd name="connsiteX1" fmla="*/ 5155549 w 5406511"/>
                  <a:gd name="connsiteY1" fmla="*/ 3779309 h 5076684"/>
                  <a:gd name="connsiteX2" fmla="*/ 4992222 w 5406511"/>
                  <a:gd name="connsiteY2" fmla="*/ 3810969 h 5076684"/>
                  <a:gd name="connsiteX3" fmla="*/ 4913331 w 5406511"/>
                  <a:gd name="connsiteY3" fmla="*/ 3825437 h 5076684"/>
                  <a:gd name="connsiteX4" fmla="*/ 4836687 w 5406511"/>
                  <a:gd name="connsiteY4" fmla="*/ 3841176 h 5076684"/>
                  <a:gd name="connsiteX5" fmla="*/ 4680975 w 5406511"/>
                  <a:gd name="connsiteY5" fmla="*/ 3876831 h 5076684"/>
                  <a:gd name="connsiteX6" fmla="*/ 4529140 w 5406511"/>
                  <a:gd name="connsiteY6" fmla="*/ 3904806 h 5076684"/>
                  <a:gd name="connsiteX7" fmla="*/ 4364443 w 5406511"/>
                  <a:gd name="connsiteY7" fmla="*/ 3930471 h 5076684"/>
                  <a:gd name="connsiteX8" fmla="*/ 4202660 w 5406511"/>
                  <a:gd name="connsiteY8" fmla="*/ 3960109 h 5076684"/>
                  <a:gd name="connsiteX9" fmla="*/ 4125229 w 5406511"/>
                  <a:gd name="connsiteY9" fmla="*/ 3975420 h 5076684"/>
                  <a:gd name="connsiteX10" fmla="*/ 4039199 w 5406511"/>
                  <a:gd name="connsiteY10" fmla="*/ 3985788 h 5076684"/>
                  <a:gd name="connsiteX11" fmla="*/ 3707763 w 5406511"/>
                  <a:gd name="connsiteY11" fmla="*/ 4059843 h 5076684"/>
                  <a:gd name="connsiteX12" fmla="*/ 3627349 w 5406511"/>
                  <a:gd name="connsiteY12" fmla="*/ 4079246 h 5076684"/>
                  <a:gd name="connsiteX13" fmla="*/ 3544555 w 5406511"/>
                  <a:gd name="connsiteY13" fmla="*/ 4097989 h 5076684"/>
                  <a:gd name="connsiteX14" fmla="*/ 3393618 w 5406511"/>
                  <a:gd name="connsiteY14" fmla="*/ 4131033 h 5076684"/>
                  <a:gd name="connsiteX15" fmla="*/ 3319100 w 5406511"/>
                  <a:gd name="connsiteY15" fmla="*/ 4149382 h 5076684"/>
                  <a:gd name="connsiteX16" fmla="*/ 3239002 w 5406511"/>
                  <a:gd name="connsiteY16" fmla="*/ 4159351 h 5076684"/>
                  <a:gd name="connsiteX17" fmla="*/ 3079395 w 5406511"/>
                  <a:gd name="connsiteY17" fmla="*/ 4200411 h 5076684"/>
                  <a:gd name="connsiteX18" fmla="*/ 2924330 w 5406511"/>
                  <a:gd name="connsiteY18" fmla="*/ 4246603 h 5076684"/>
                  <a:gd name="connsiteX19" fmla="*/ 2759626 w 5406511"/>
                  <a:gd name="connsiteY19" fmla="*/ 4283963 h 5076684"/>
                  <a:gd name="connsiteX20" fmla="*/ 2443087 w 5406511"/>
                  <a:gd name="connsiteY20" fmla="*/ 4368786 h 5076684"/>
                  <a:gd name="connsiteX21" fmla="*/ 2413090 w 5406511"/>
                  <a:gd name="connsiteY21" fmla="*/ 4371405 h 5076684"/>
                  <a:gd name="connsiteX22" fmla="*/ 2395765 w 5406511"/>
                  <a:gd name="connsiteY22" fmla="*/ 4349608 h 5076684"/>
                  <a:gd name="connsiteX23" fmla="*/ 2367460 w 5406511"/>
                  <a:gd name="connsiteY23" fmla="*/ 4281612 h 5076684"/>
                  <a:gd name="connsiteX24" fmla="*/ 2349686 w 5406511"/>
                  <a:gd name="connsiteY24" fmla="*/ 4216712 h 5076684"/>
                  <a:gd name="connsiteX25" fmla="*/ 2347285 w 5406511"/>
                  <a:gd name="connsiteY25" fmla="*/ 4203900 h 5076684"/>
                  <a:gd name="connsiteX26" fmla="*/ 2376313 w 5406511"/>
                  <a:gd name="connsiteY26" fmla="*/ 4199744 h 5076684"/>
                  <a:gd name="connsiteX27" fmla="*/ 2442595 w 5406511"/>
                  <a:gd name="connsiteY27" fmla="*/ 4179035 h 5076684"/>
                  <a:gd name="connsiteX28" fmla="*/ 2518180 w 5406511"/>
                  <a:gd name="connsiteY28" fmla="*/ 4157028 h 5076684"/>
                  <a:gd name="connsiteX29" fmla="*/ 2669517 w 5406511"/>
                  <a:gd name="connsiteY29" fmla="*/ 4106266 h 5076684"/>
                  <a:gd name="connsiteX30" fmla="*/ 2743480 w 5406511"/>
                  <a:gd name="connsiteY30" fmla="*/ 4080144 h 5076684"/>
                  <a:gd name="connsiteX31" fmla="*/ 2779107 w 5406511"/>
                  <a:gd name="connsiteY31" fmla="*/ 4068028 h 5076684"/>
                  <a:gd name="connsiteX32" fmla="*/ 2818054 w 5406511"/>
                  <a:gd name="connsiteY32" fmla="*/ 4061984 h 5076684"/>
                  <a:gd name="connsiteX33" fmla="*/ 2978847 w 5406511"/>
                  <a:gd name="connsiteY33" fmla="*/ 4020144 h 5076684"/>
                  <a:gd name="connsiteX34" fmla="*/ 3134467 w 5406511"/>
                  <a:gd name="connsiteY34" fmla="*/ 3988435 h 5076684"/>
                  <a:gd name="connsiteX35" fmla="*/ 3209244 w 5406511"/>
                  <a:gd name="connsiteY35" fmla="*/ 3971755 h 5076684"/>
                  <a:gd name="connsiteX36" fmla="*/ 3290585 w 5406511"/>
                  <a:gd name="connsiteY36" fmla="*/ 3956620 h 5076684"/>
                  <a:gd name="connsiteX37" fmla="*/ 3436412 w 5406511"/>
                  <a:gd name="connsiteY37" fmla="*/ 3926434 h 5076684"/>
                  <a:gd name="connsiteX38" fmla="*/ 3500125 w 5406511"/>
                  <a:gd name="connsiteY38" fmla="*/ 3913468 h 5076684"/>
                  <a:gd name="connsiteX39" fmla="*/ 3582807 w 5406511"/>
                  <a:gd name="connsiteY39" fmla="*/ 3898403 h 5076684"/>
                  <a:gd name="connsiteX40" fmla="*/ 3661845 w 5406511"/>
                  <a:gd name="connsiteY40" fmla="*/ 3882629 h 5076684"/>
                  <a:gd name="connsiteX41" fmla="*/ 3743593 w 5406511"/>
                  <a:gd name="connsiteY41" fmla="*/ 3868070 h 5076684"/>
                  <a:gd name="connsiteX42" fmla="*/ 3886289 w 5406511"/>
                  <a:gd name="connsiteY42" fmla="*/ 3842706 h 5076684"/>
                  <a:gd name="connsiteX43" fmla="*/ 4053183 w 5406511"/>
                  <a:gd name="connsiteY43" fmla="*/ 3813840 h 5076684"/>
                  <a:gd name="connsiteX44" fmla="*/ 4214475 w 5406511"/>
                  <a:gd name="connsiteY44" fmla="*/ 3781780 h 5076684"/>
                  <a:gd name="connsiteX45" fmla="*/ 4287588 w 5406511"/>
                  <a:gd name="connsiteY45" fmla="*/ 3765114 h 5076684"/>
                  <a:gd name="connsiteX46" fmla="*/ 4370277 w 5406511"/>
                  <a:gd name="connsiteY46" fmla="*/ 3750471 h 5076684"/>
                  <a:gd name="connsiteX47" fmla="*/ 4524801 w 5406511"/>
                  <a:gd name="connsiteY47" fmla="*/ 3729558 h 5076684"/>
                  <a:gd name="connsiteX48" fmla="*/ 4832418 w 5406511"/>
                  <a:gd name="connsiteY48" fmla="*/ 3651116 h 5076684"/>
                  <a:gd name="connsiteX49" fmla="*/ 4989990 w 5406511"/>
                  <a:gd name="connsiteY49" fmla="*/ 3611271 h 5076684"/>
                  <a:gd name="connsiteX50" fmla="*/ 5063236 w 5406511"/>
                  <a:gd name="connsiteY50" fmla="*/ 3590828 h 5076684"/>
                  <a:gd name="connsiteX51" fmla="*/ 5146437 w 5406511"/>
                  <a:gd name="connsiteY51" fmla="*/ 3573222 h 5076684"/>
                  <a:gd name="connsiteX52" fmla="*/ 5221860 w 5406511"/>
                  <a:gd name="connsiteY52" fmla="*/ 3557757 h 5076684"/>
                  <a:gd name="connsiteX53" fmla="*/ 5266283 w 5406511"/>
                  <a:gd name="connsiteY53" fmla="*/ 3546785 h 5076684"/>
                  <a:gd name="connsiteX54" fmla="*/ 5278961 w 5406511"/>
                  <a:gd name="connsiteY54" fmla="*/ 3577041 h 5076684"/>
                  <a:gd name="connsiteX55" fmla="*/ 5299621 w 5406511"/>
                  <a:gd name="connsiteY55" fmla="*/ 3649291 h 5076684"/>
                  <a:gd name="connsiteX56" fmla="*/ 5318891 w 5406511"/>
                  <a:gd name="connsiteY56" fmla="*/ 3710625 h 5076684"/>
                  <a:gd name="connsiteX57" fmla="*/ 5307954 w 5406511"/>
                  <a:gd name="connsiteY57" fmla="*/ 3741134 h 5076684"/>
                  <a:gd name="connsiteX58" fmla="*/ 5307954 w 5406511"/>
                  <a:gd name="connsiteY58" fmla="*/ 3741134 h 5076684"/>
                  <a:gd name="connsiteX59" fmla="*/ 5230376 w 5406511"/>
                  <a:gd name="connsiteY59" fmla="*/ 3833602 h 5076684"/>
                  <a:gd name="connsiteX60" fmla="*/ 5161734 w 5406511"/>
                  <a:gd name="connsiteY60" fmla="*/ 3899351 h 5076684"/>
                  <a:gd name="connsiteX61" fmla="*/ 5083166 w 5406511"/>
                  <a:gd name="connsiteY61" fmla="*/ 3970127 h 5076684"/>
                  <a:gd name="connsiteX62" fmla="*/ 4997866 w 5406511"/>
                  <a:gd name="connsiteY62" fmla="*/ 4038375 h 5076684"/>
                  <a:gd name="connsiteX63" fmla="*/ 4917536 w 5406511"/>
                  <a:gd name="connsiteY63" fmla="*/ 4101036 h 5076684"/>
                  <a:gd name="connsiteX64" fmla="*/ 4851766 w 5406511"/>
                  <a:gd name="connsiteY64" fmla="*/ 4170730 h 5076684"/>
                  <a:gd name="connsiteX65" fmla="*/ 4770797 w 5406511"/>
                  <a:gd name="connsiteY65" fmla="*/ 4217786 h 5076684"/>
                  <a:gd name="connsiteX66" fmla="*/ 4734285 w 5406511"/>
                  <a:gd name="connsiteY66" fmla="*/ 4242342 h 5076684"/>
                  <a:gd name="connsiteX67" fmla="*/ 4685286 w 5406511"/>
                  <a:gd name="connsiteY67" fmla="*/ 4259372 h 5076684"/>
                  <a:gd name="connsiteX68" fmla="*/ 4637508 w 5406511"/>
                  <a:gd name="connsiteY68" fmla="*/ 4269474 h 5076684"/>
                  <a:gd name="connsiteX69" fmla="*/ 4588389 w 5406511"/>
                  <a:gd name="connsiteY69" fmla="*/ 4274346 h 5076684"/>
                  <a:gd name="connsiteX70" fmla="*/ 4614454 w 5406511"/>
                  <a:gd name="connsiteY70" fmla="*/ 4259323 h 5076684"/>
                  <a:gd name="connsiteX71" fmla="*/ 4637620 w 5406511"/>
                  <a:gd name="connsiteY71" fmla="*/ 4257659 h 5076684"/>
                  <a:gd name="connsiteX72" fmla="*/ 4686522 w 5406511"/>
                  <a:gd name="connsiteY72" fmla="*/ 4247263 h 5076684"/>
                  <a:gd name="connsiteX73" fmla="*/ 4631835 w 5406511"/>
                  <a:gd name="connsiteY73" fmla="*/ 4248183 h 5076684"/>
                  <a:gd name="connsiteX74" fmla="*/ 4554278 w 5406511"/>
                  <a:gd name="connsiteY74" fmla="*/ 4270387 h 5076684"/>
                  <a:gd name="connsiteX75" fmla="*/ 4399115 w 5406511"/>
                  <a:gd name="connsiteY75" fmla="*/ 4312584 h 5076684"/>
                  <a:gd name="connsiteX76" fmla="*/ 4071119 w 5406511"/>
                  <a:gd name="connsiteY76" fmla="*/ 4389095 h 5076684"/>
                  <a:gd name="connsiteX77" fmla="*/ 3908964 w 5406511"/>
                  <a:gd name="connsiteY77" fmla="*/ 4421169 h 5076684"/>
                  <a:gd name="connsiteX78" fmla="*/ 3753435 w 5406511"/>
                  <a:gd name="connsiteY78" fmla="*/ 4446799 h 5076684"/>
                  <a:gd name="connsiteX79" fmla="*/ 3426822 w 5406511"/>
                  <a:gd name="connsiteY79" fmla="*/ 4509369 h 5076684"/>
                  <a:gd name="connsiteX80" fmla="*/ 3106162 w 5406511"/>
                  <a:gd name="connsiteY80" fmla="*/ 4582939 h 5076684"/>
                  <a:gd name="connsiteX81" fmla="*/ 2958728 w 5406511"/>
                  <a:gd name="connsiteY81" fmla="*/ 4625452 h 5076684"/>
                  <a:gd name="connsiteX82" fmla="*/ 2808156 w 5406511"/>
                  <a:gd name="connsiteY82" fmla="*/ 4667839 h 5076684"/>
                  <a:gd name="connsiteX83" fmla="*/ 2651321 w 5406511"/>
                  <a:gd name="connsiteY83" fmla="*/ 4710373 h 5076684"/>
                  <a:gd name="connsiteX84" fmla="*/ 2493828 w 5406511"/>
                  <a:gd name="connsiteY84" fmla="*/ 4757709 h 5076684"/>
                  <a:gd name="connsiteX85" fmla="*/ 2461971 w 5406511"/>
                  <a:gd name="connsiteY85" fmla="*/ 4768590 h 5076684"/>
                  <a:gd name="connsiteX86" fmla="*/ 2423522 w 5406511"/>
                  <a:gd name="connsiteY86" fmla="*/ 4775519 h 5076684"/>
                  <a:gd name="connsiteX87" fmla="*/ 2394937 w 5406511"/>
                  <a:gd name="connsiteY87" fmla="*/ 4785361 h 5076684"/>
                  <a:gd name="connsiteX88" fmla="*/ 2361276 w 5406511"/>
                  <a:gd name="connsiteY88" fmla="*/ 4793623 h 5076684"/>
                  <a:gd name="connsiteX89" fmla="*/ 2294129 w 5406511"/>
                  <a:gd name="connsiteY89" fmla="*/ 4813778 h 5076684"/>
                  <a:gd name="connsiteX90" fmla="*/ 2210514 w 5406511"/>
                  <a:gd name="connsiteY90" fmla="*/ 4837133 h 5076684"/>
                  <a:gd name="connsiteX91" fmla="*/ 2057190 w 5406511"/>
                  <a:gd name="connsiteY91" fmla="*/ 4882363 h 5076684"/>
                  <a:gd name="connsiteX92" fmla="*/ 1966484 w 5406511"/>
                  <a:gd name="connsiteY92" fmla="*/ 4907958 h 5076684"/>
                  <a:gd name="connsiteX93" fmla="*/ 1992248 w 5406511"/>
                  <a:gd name="connsiteY93" fmla="*/ 4886252 h 5076684"/>
                  <a:gd name="connsiteX94" fmla="*/ 2059556 w 5406511"/>
                  <a:gd name="connsiteY94" fmla="*/ 4835673 h 5076684"/>
                  <a:gd name="connsiteX95" fmla="*/ 2174038 w 5406511"/>
                  <a:gd name="connsiteY95" fmla="*/ 4735982 h 5076684"/>
                  <a:gd name="connsiteX96" fmla="*/ 2294108 w 5406511"/>
                  <a:gd name="connsiteY96" fmla="*/ 4634213 h 5076684"/>
                  <a:gd name="connsiteX97" fmla="*/ 2392213 w 5406511"/>
                  <a:gd name="connsiteY97" fmla="*/ 4520082 h 5076684"/>
                  <a:gd name="connsiteX98" fmla="*/ 2426906 w 5406511"/>
                  <a:gd name="connsiteY98" fmla="*/ 4469095 h 5076684"/>
                  <a:gd name="connsiteX99" fmla="*/ 2472410 w 5406511"/>
                  <a:gd name="connsiteY99" fmla="*/ 4443837 h 5076684"/>
                  <a:gd name="connsiteX100" fmla="*/ 2624744 w 5406511"/>
                  <a:gd name="connsiteY100" fmla="*/ 4413665 h 5076684"/>
                  <a:gd name="connsiteX101" fmla="*/ 2774719 w 5406511"/>
                  <a:gd name="connsiteY101" fmla="*/ 4373391 h 5076684"/>
                  <a:gd name="connsiteX102" fmla="*/ 2925895 w 5406511"/>
                  <a:gd name="connsiteY102" fmla="*/ 4339478 h 5076684"/>
                  <a:gd name="connsiteX103" fmla="*/ 3083396 w 5406511"/>
                  <a:gd name="connsiteY103" fmla="*/ 4295511 h 5076684"/>
                  <a:gd name="connsiteX104" fmla="*/ 3241466 w 5406511"/>
                  <a:gd name="connsiteY104" fmla="*/ 4253707 h 5076684"/>
                  <a:gd name="connsiteX105" fmla="*/ 3314348 w 5406511"/>
                  <a:gd name="connsiteY105" fmla="*/ 4233103 h 5076684"/>
                  <a:gd name="connsiteX106" fmla="*/ 3393512 w 5406511"/>
                  <a:gd name="connsiteY106" fmla="*/ 4222770 h 5076684"/>
                  <a:gd name="connsiteX107" fmla="*/ 3541635 w 5406511"/>
                  <a:gd name="connsiteY107" fmla="*/ 4190646 h 5076684"/>
                  <a:gd name="connsiteX108" fmla="*/ 3611357 w 5406511"/>
                  <a:gd name="connsiteY108" fmla="*/ 4169502 h 5076684"/>
                  <a:gd name="connsiteX109" fmla="*/ 3685334 w 5406511"/>
                  <a:gd name="connsiteY109" fmla="*/ 4152149 h 5076684"/>
                  <a:gd name="connsiteX110" fmla="*/ 3846640 w 5406511"/>
                  <a:gd name="connsiteY110" fmla="*/ 4110990 h 5076684"/>
                  <a:gd name="connsiteX111" fmla="*/ 4002428 w 5406511"/>
                  <a:gd name="connsiteY111" fmla="*/ 4077589 h 5076684"/>
                  <a:gd name="connsiteX112" fmla="*/ 4077170 w 5406511"/>
                  <a:gd name="connsiteY112" fmla="*/ 4067108 h 5076684"/>
                  <a:gd name="connsiteX113" fmla="*/ 4159522 w 5406511"/>
                  <a:gd name="connsiteY113" fmla="*/ 4049720 h 5076684"/>
                  <a:gd name="connsiteX114" fmla="*/ 4480154 w 5406511"/>
                  <a:gd name="connsiteY114" fmla="*/ 3992591 h 5076684"/>
                  <a:gd name="connsiteX115" fmla="*/ 4642864 w 5406511"/>
                  <a:gd name="connsiteY115" fmla="*/ 3955855 h 5076684"/>
                  <a:gd name="connsiteX116" fmla="*/ 4713148 w 5406511"/>
                  <a:gd name="connsiteY116" fmla="*/ 3941583 h 5076684"/>
                  <a:gd name="connsiteX117" fmla="*/ 4786437 w 5406511"/>
                  <a:gd name="connsiteY117" fmla="*/ 3920607 h 5076684"/>
                  <a:gd name="connsiteX118" fmla="*/ 4825932 w 5406511"/>
                  <a:gd name="connsiteY118" fmla="*/ 3914395 h 5076684"/>
                  <a:gd name="connsiteX119" fmla="*/ 4850628 w 5406511"/>
                  <a:gd name="connsiteY119" fmla="*/ 3903205 h 5076684"/>
                  <a:gd name="connsiteX120" fmla="*/ 4930397 w 5406511"/>
                  <a:gd name="connsiteY120" fmla="*/ 3888954 h 5076684"/>
                  <a:gd name="connsiteX121" fmla="*/ 5090453 w 5406511"/>
                  <a:gd name="connsiteY121" fmla="*/ 3856101 h 5076684"/>
                  <a:gd name="connsiteX122" fmla="*/ 5243377 w 5406511"/>
                  <a:gd name="connsiteY122" fmla="*/ 3814935 h 5076684"/>
                  <a:gd name="connsiteX123" fmla="*/ 5230376 w 5406511"/>
                  <a:gd name="connsiteY123" fmla="*/ 3833602 h 5076684"/>
                  <a:gd name="connsiteX124" fmla="*/ 5230376 w 5406511"/>
                  <a:gd name="connsiteY124" fmla="*/ 3833602 h 5076684"/>
                  <a:gd name="connsiteX125" fmla="*/ 1916593 w 5406511"/>
                  <a:gd name="connsiteY125" fmla="*/ 4789938 h 5076684"/>
                  <a:gd name="connsiteX126" fmla="*/ 1796951 w 5406511"/>
                  <a:gd name="connsiteY126" fmla="*/ 4881310 h 5076684"/>
                  <a:gd name="connsiteX127" fmla="*/ 1702026 w 5406511"/>
                  <a:gd name="connsiteY127" fmla="*/ 4978313 h 5076684"/>
                  <a:gd name="connsiteX128" fmla="*/ 1668042 w 5406511"/>
                  <a:gd name="connsiteY128" fmla="*/ 4988127 h 5076684"/>
                  <a:gd name="connsiteX129" fmla="*/ 1643592 w 5406511"/>
                  <a:gd name="connsiteY129" fmla="*/ 4924455 h 5076684"/>
                  <a:gd name="connsiteX130" fmla="*/ 1619583 w 5406511"/>
                  <a:gd name="connsiteY130" fmla="*/ 4855547 h 5076684"/>
                  <a:gd name="connsiteX131" fmla="*/ 1613862 w 5406511"/>
                  <a:gd name="connsiteY131" fmla="*/ 4803851 h 5076684"/>
                  <a:gd name="connsiteX132" fmla="*/ 1657983 w 5406511"/>
                  <a:gd name="connsiteY132" fmla="*/ 4760454 h 5076684"/>
                  <a:gd name="connsiteX133" fmla="*/ 1713048 w 5406511"/>
                  <a:gd name="connsiteY133" fmla="*/ 4707474 h 5076684"/>
                  <a:gd name="connsiteX134" fmla="*/ 1825298 w 5406511"/>
                  <a:gd name="connsiteY134" fmla="*/ 4613230 h 5076684"/>
                  <a:gd name="connsiteX135" fmla="*/ 1944168 w 5406511"/>
                  <a:gd name="connsiteY135" fmla="*/ 4510485 h 5076684"/>
                  <a:gd name="connsiteX136" fmla="*/ 2048345 w 5406511"/>
                  <a:gd name="connsiteY136" fmla="*/ 4421822 h 5076684"/>
                  <a:gd name="connsiteX137" fmla="*/ 2285607 w 5406511"/>
                  <a:gd name="connsiteY137" fmla="*/ 4206519 h 5076684"/>
                  <a:gd name="connsiteX138" fmla="*/ 2324126 w 5406511"/>
                  <a:gd name="connsiteY138" fmla="*/ 4370576 h 5076684"/>
                  <a:gd name="connsiteX139" fmla="*/ 2349054 w 5406511"/>
                  <a:gd name="connsiteY139" fmla="*/ 4433644 h 5076684"/>
                  <a:gd name="connsiteX140" fmla="*/ 2320335 w 5406511"/>
                  <a:gd name="connsiteY140" fmla="*/ 4481534 h 5076684"/>
                  <a:gd name="connsiteX141" fmla="*/ 2341563 w 5406511"/>
                  <a:gd name="connsiteY141" fmla="*/ 4441830 h 5076684"/>
                  <a:gd name="connsiteX142" fmla="*/ 2289749 w 5406511"/>
                  <a:gd name="connsiteY142" fmla="*/ 4474718 h 5076684"/>
                  <a:gd name="connsiteX143" fmla="*/ 2239605 w 5406511"/>
                  <a:gd name="connsiteY143" fmla="*/ 4515708 h 5076684"/>
                  <a:gd name="connsiteX144" fmla="*/ 2130149 w 5406511"/>
                  <a:gd name="connsiteY144" fmla="*/ 4609411 h 5076684"/>
                  <a:gd name="connsiteX145" fmla="*/ 1916593 w 5406511"/>
                  <a:gd name="connsiteY145" fmla="*/ 4789938 h 5076684"/>
                  <a:gd name="connsiteX146" fmla="*/ 1916593 w 5406511"/>
                  <a:gd name="connsiteY146" fmla="*/ 4789938 h 5076684"/>
                  <a:gd name="connsiteX147" fmla="*/ 1753265 w 5406511"/>
                  <a:gd name="connsiteY147" fmla="*/ 4432788 h 5076684"/>
                  <a:gd name="connsiteX148" fmla="*/ 1650155 w 5406511"/>
                  <a:gd name="connsiteY148" fmla="*/ 4447698 h 5076684"/>
                  <a:gd name="connsiteX149" fmla="*/ 1600363 w 5406511"/>
                  <a:gd name="connsiteY149" fmla="*/ 4452717 h 5076684"/>
                  <a:gd name="connsiteX150" fmla="*/ 1543711 w 5406511"/>
                  <a:gd name="connsiteY150" fmla="*/ 4451328 h 5076684"/>
                  <a:gd name="connsiteX151" fmla="*/ 1432612 w 5406511"/>
                  <a:gd name="connsiteY151" fmla="*/ 4448105 h 5076684"/>
                  <a:gd name="connsiteX152" fmla="*/ 1322426 w 5406511"/>
                  <a:gd name="connsiteY152" fmla="*/ 4439548 h 5076684"/>
                  <a:gd name="connsiteX153" fmla="*/ 1277772 w 5406511"/>
                  <a:gd name="connsiteY153" fmla="*/ 4433111 h 5076684"/>
                  <a:gd name="connsiteX154" fmla="*/ 1241465 w 5406511"/>
                  <a:gd name="connsiteY154" fmla="*/ 4418011 h 5076684"/>
                  <a:gd name="connsiteX155" fmla="*/ 1241022 w 5406511"/>
                  <a:gd name="connsiteY155" fmla="*/ 4372142 h 5076684"/>
                  <a:gd name="connsiteX156" fmla="*/ 1241879 w 5406511"/>
                  <a:gd name="connsiteY156" fmla="*/ 4336775 h 5076684"/>
                  <a:gd name="connsiteX157" fmla="*/ 1219709 w 5406511"/>
                  <a:gd name="connsiteY157" fmla="*/ 4291770 h 5076684"/>
                  <a:gd name="connsiteX158" fmla="*/ 1184434 w 5406511"/>
                  <a:gd name="connsiteY158" fmla="*/ 4304195 h 5076684"/>
                  <a:gd name="connsiteX159" fmla="*/ 1133096 w 5406511"/>
                  <a:gd name="connsiteY159" fmla="*/ 4332500 h 5076684"/>
                  <a:gd name="connsiteX160" fmla="*/ 1085002 w 5406511"/>
                  <a:gd name="connsiteY160" fmla="*/ 4364666 h 5076684"/>
                  <a:gd name="connsiteX161" fmla="*/ 1043690 w 5406511"/>
                  <a:gd name="connsiteY161" fmla="*/ 4384062 h 5076684"/>
                  <a:gd name="connsiteX162" fmla="*/ 1004335 w 5406511"/>
                  <a:gd name="connsiteY162" fmla="*/ 4367052 h 5076684"/>
                  <a:gd name="connsiteX163" fmla="*/ 945381 w 5406511"/>
                  <a:gd name="connsiteY163" fmla="*/ 4355385 h 5076684"/>
                  <a:gd name="connsiteX164" fmla="*/ 952886 w 5406511"/>
                  <a:gd name="connsiteY164" fmla="*/ 4266336 h 5076684"/>
                  <a:gd name="connsiteX165" fmla="*/ 955638 w 5406511"/>
                  <a:gd name="connsiteY165" fmla="*/ 4233700 h 5076684"/>
                  <a:gd name="connsiteX166" fmla="*/ 957744 w 5406511"/>
                  <a:gd name="connsiteY166" fmla="*/ 4195975 h 5076684"/>
                  <a:gd name="connsiteX167" fmla="*/ 1011496 w 5406511"/>
                  <a:gd name="connsiteY167" fmla="*/ 4190176 h 5076684"/>
                  <a:gd name="connsiteX168" fmla="*/ 1098256 w 5406511"/>
                  <a:gd name="connsiteY168" fmla="*/ 4197189 h 5076684"/>
                  <a:gd name="connsiteX169" fmla="*/ 1152373 w 5406511"/>
                  <a:gd name="connsiteY169" fmla="*/ 4197350 h 5076684"/>
                  <a:gd name="connsiteX170" fmla="*/ 1164153 w 5406511"/>
                  <a:gd name="connsiteY170" fmla="*/ 4124265 h 5076684"/>
                  <a:gd name="connsiteX171" fmla="*/ 1172275 w 5406511"/>
                  <a:gd name="connsiteY171" fmla="*/ 4067389 h 5076684"/>
                  <a:gd name="connsiteX172" fmla="*/ 1204799 w 5406511"/>
                  <a:gd name="connsiteY172" fmla="*/ 4066638 h 5076684"/>
                  <a:gd name="connsiteX173" fmla="*/ 1246357 w 5406511"/>
                  <a:gd name="connsiteY173" fmla="*/ 4067508 h 5076684"/>
                  <a:gd name="connsiteX174" fmla="*/ 1570661 w 5406511"/>
                  <a:gd name="connsiteY174" fmla="*/ 4017238 h 5076684"/>
                  <a:gd name="connsiteX175" fmla="*/ 1625986 w 5406511"/>
                  <a:gd name="connsiteY175" fmla="*/ 4029993 h 5076684"/>
                  <a:gd name="connsiteX176" fmla="*/ 1660124 w 5406511"/>
                  <a:gd name="connsiteY176" fmla="*/ 4109193 h 5076684"/>
                  <a:gd name="connsiteX177" fmla="*/ 1674459 w 5406511"/>
                  <a:gd name="connsiteY177" fmla="*/ 4171545 h 5076684"/>
                  <a:gd name="connsiteX178" fmla="*/ 1633883 w 5406511"/>
                  <a:gd name="connsiteY178" fmla="*/ 4243683 h 5076684"/>
                  <a:gd name="connsiteX179" fmla="*/ 1631932 w 5406511"/>
                  <a:gd name="connsiteY179" fmla="*/ 4300587 h 5076684"/>
                  <a:gd name="connsiteX180" fmla="*/ 1712100 w 5406511"/>
                  <a:gd name="connsiteY180" fmla="*/ 4289201 h 5076684"/>
                  <a:gd name="connsiteX181" fmla="*/ 1741451 w 5406511"/>
                  <a:gd name="connsiteY181" fmla="*/ 4293307 h 5076684"/>
                  <a:gd name="connsiteX182" fmla="*/ 1760089 w 5406511"/>
                  <a:gd name="connsiteY182" fmla="*/ 4332346 h 5076684"/>
                  <a:gd name="connsiteX183" fmla="*/ 1800573 w 5406511"/>
                  <a:gd name="connsiteY183" fmla="*/ 4422033 h 5076684"/>
                  <a:gd name="connsiteX184" fmla="*/ 1753265 w 5406511"/>
                  <a:gd name="connsiteY184" fmla="*/ 4432788 h 5076684"/>
                  <a:gd name="connsiteX185" fmla="*/ 1753265 w 5406511"/>
                  <a:gd name="connsiteY185" fmla="*/ 4432788 h 5076684"/>
                  <a:gd name="connsiteX186" fmla="*/ 1216298 w 5406511"/>
                  <a:gd name="connsiteY186" fmla="*/ 4423942 h 5076684"/>
                  <a:gd name="connsiteX187" fmla="*/ 1124680 w 5406511"/>
                  <a:gd name="connsiteY187" fmla="*/ 4408920 h 5076684"/>
                  <a:gd name="connsiteX188" fmla="*/ 1078544 w 5406511"/>
                  <a:gd name="connsiteY188" fmla="*/ 4393441 h 5076684"/>
                  <a:gd name="connsiteX189" fmla="*/ 1101942 w 5406511"/>
                  <a:gd name="connsiteY189" fmla="*/ 4379520 h 5076684"/>
                  <a:gd name="connsiteX190" fmla="*/ 1141822 w 5406511"/>
                  <a:gd name="connsiteY190" fmla="*/ 4355006 h 5076684"/>
                  <a:gd name="connsiteX191" fmla="*/ 1220411 w 5406511"/>
                  <a:gd name="connsiteY191" fmla="*/ 4318432 h 5076684"/>
                  <a:gd name="connsiteX192" fmla="*/ 1216298 w 5406511"/>
                  <a:gd name="connsiteY192" fmla="*/ 4423942 h 5076684"/>
                  <a:gd name="connsiteX193" fmla="*/ 1216298 w 5406511"/>
                  <a:gd name="connsiteY193" fmla="*/ 4423942 h 5076684"/>
                  <a:gd name="connsiteX194" fmla="*/ 960727 w 5406511"/>
                  <a:gd name="connsiteY194" fmla="*/ 4137028 h 5076684"/>
                  <a:gd name="connsiteX195" fmla="*/ 965494 w 5406511"/>
                  <a:gd name="connsiteY195" fmla="*/ 4073356 h 5076684"/>
                  <a:gd name="connsiteX196" fmla="*/ 1002257 w 5406511"/>
                  <a:gd name="connsiteY196" fmla="*/ 4053869 h 5076684"/>
                  <a:gd name="connsiteX197" fmla="*/ 1063795 w 5406511"/>
                  <a:gd name="connsiteY197" fmla="*/ 4064981 h 5076684"/>
                  <a:gd name="connsiteX198" fmla="*/ 1141247 w 5406511"/>
                  <a:gd name="connsiteY198" fmla="*/ 4067115 h 5076684"/>
                  <a:gd name="connsiteX199" fmla="*/ 1138249 w 5406511"/>
                  <a:gd name="connsiteY199" fmla="*/ 4158326 h 5076684"/>
                  <a:gd name="connsiteX200" fmla="*/ 1090239 w 5406511"/>
                  <a:gd name="connsiteY200" fmla="*/ 4172099 h 5076684"/>
                  <a:gd name="connsiteX201" fmla="*/ 998053 w 5406511"/>
                  <a:gd name="connsiteY201" fmla="*/ 4165725 h 5076684"/>
                  <a:gd name="connsiteX202" fmla="*/ 960727 w 5406511"/>
                  <a:gd name="connsiteY202" fmla="*/ 4137028 h 5076684"/>
                  <a:gd name="connsiteX203" fmla="*/ 960727 w 5406511"/>
                  <a:gd name="connsiteY203" fmla="*/ 4137028 h 5076684"/>
                  <a:gd name="connsiteX204" fmla="*/ 1623086 w 5406511"/>
                  <a:gd name="connsiteY204" fmla="*/ 3908154 h 5076684"/>
                  <a:gd name="connsiteX205" fmla="*/ 1621584 w 5406511"/>
                  <a:gd name="connsiteY205" fmla="*/ 3904630 h 5076684"/>
                  <a:gd name="connsiteX206" fmla="*/ 1623086 w 5406511"/>
                  <a:gd name="connsiteY206" fmla="*/ 3908154 h 5076684"/>
                  <a:gd name="connsiteX207" fmla="*/ 1623086 w 5406511"/>
                  <a:gd name="connsiteY207" fmla="*/ 3908154 h 5076684"/>
                  <a:gd name="connsiteX208" fmla="*/ 1575357 w 5406511"/>
                  <a:gd name="connsiteY208" fmla="*/ 3774746 h 5076684"/>
                  <a:gd name="connsiteX209" fmla="*/ 1564546 w 5406511"/>
                  <a:gd name="connsiteY209" fmla="*/ 3749052 h 5076684"/>
                  <a:gd name="connsiteX210" fmla="*/ 1559092 w 5406511"/>
                  <a:gd name="connsiteY210" fmla="*/ 3725865 h 5076684"/>
                  <a:gd name="connsiteX211" fmla="*/ 1531826 w 5406511"/>
                  <a:gd name="connsiteY211" fmla="*/ 3677006 h 5076684"/>
                  <a:gd name="connsiteX212" fmla="*/ 1509566 w 5406511"/>
                  <a:gd name="connsiteY212" fmla="*/ 3614998 h 5076684"/>
                  <a:gd name="connsiteX213" fmla="*/ 1496817 w 5406511"/>
                  <a:gd name="connsiteY213" fmla="*/ 3594001 h 5076684"/>
                  <a:gd name="connsiteX214" fmla="*/ 1485122 w 5406511"/>
                  <a:gd name="connsiteY214" fmla="*/ 3567606 h 5076684"/>
                  <a:gd name="connsiteX215" fmla="*/ 1466463 w 5406511"/>
                  <a:gd name="connsiteY215" fmla="*/ 3524728 h 5076684"/>
                  <a:gd name="connsiteX216" fmla="*/ 1438200 w 5406511"/>
                  <a:gd name="connsiteY216" fmla="*/ 3469403 h 5076684"/>
                  <a:gd name="connsiteX217" fmla="*/ 1423472 w 5406511"/>
                  <a:gd name="connsiteY217" fmla="*/ 3432555 h 5076684"/>
                  <a:gd name="connsiteX218" fmla="*/ 1410155 w 5406511"/>
                  <a:gd name="connsiteY218" fmla="*/ 3427634 h 5076684"/>
                  <a:gd name="connsiteX219" fmla="*/ 1414325 w 5406511"/>
                  <a:gd name="connsiteY219" fmla="*/ 3413349 h 5076684"/>
                  <a:gd name="connsiteX220" fmla="*/ 1399920 w 5406511"/>
                  <a:gd name="connsiteY220" fmla="*/ 3406525 h 5076684"/>
                  <a:gd name="connsiteX221" fmla="*/ 1395350 w 5406511"/>
                  <a:gd name="connsiteY221" fmla="*/ 3390140 h 5076684"/>
                  <a:gd name="connsiteX222" fmla="*/ 1411995 w 5406511"/>
                  <a:gd name="connsiteY222" fmla="*/ 3395342 h 5076684"/>
                  <a:gd name="connsiteX223" fmla="*/ 1363788 w 5406511"/>
                  <a:gd name="connsiteY223" fmla="*/ 3290807 h 5076684"/>
                  <a:gd name="connsiteX224" fmla="*/ 1317484 w 5406511"/>
                  <a:gd name="connsiteY224" fmla="*/ 3203661 h 5076684"/>
                  <a:gd name="connsiteX225" fmla="*/ 1307607 w 5406511"/>
                  <a:gd name="connsiteY225" fmla="*/ 3164271 h 5076684"/>
                  <a:gd name="connsiteX226" fmla="*/ 1297653 w 5406511"/>
                  <a:gd name="connsiteY226" fmla="*/ 3149951 h 5076684"/>
                  <a:gd name="connsiteX227" fmla="*/ 1292767 w 5406511"/>
                  <a:gd name="connsiteY227" fmla="*/ 3131144 h 5076684"/>
                  <a:gd name="connsiteX228" fmla="*/ 1277905 w 5406511"/>
                  <a:gd name="connsiteY228" fmla="*/ 3124531 h 5076684"/>
                  <a:gd name="connsiteX229" fmla="*/ 1268878 w 5406511"/>
                  <a:gd name="connsiteY229" fmla="*/ 3112099 h 5076684"/>
                  <a:gd name="connsiteX230" fmla="*/ 1262939 w 5406511"/>
                  <a:gd name="connsiteY230" fmla="*/ 3099828 h 5076684"/>
                  <a:gd name="connsiteX231" fmla="*/ 1274093 w 5406511"/>
                  <a:gd name="connsiteY231" fmla="*/ 3095230 h 5076684"/>
                  <a:gd name="connsiteX232" fmla="*/ 1245866 w 5406511"/>
                  <a:gd name="connsiteY232" fmla="*/ 3028862 h 5076684"/>
                  <a:gd name="connsiteX233" fmla="*/ 1217660 w 5406511"/>
                  <a:gd name="connsiteY233" fmla="*/ 2993510 h 5076684"/>
                  <a:gd name="connsiteX234" fmla="*/ 1201457 w 5406511"/>
                  <a:gd name="connsiteY234" fmla="*/ 2933432 h 5076684"/>
                  <a:gd name="connsiteX235" fmla="*/ 1163416 w 5406511"/>
                  <a:gd name="connsiteY235" fmla="*/ 2842790 h 5076684"/>
                  <a:gd name="connsiteX236" fmla="*/ 1145199 w 5406511"/>
                  <a:gd name="connsiteY236" fmla="*/ 2798508 h 5076684"/>
                  <a:gd name="connsiteX237" fmla="*/ 1123002 w 5406511"/>
                  <a:gd name="connsiteY237" fmla="*/ 2769817 h 5076684"/>
                  <a:gd name="connsiteX238" fmla="*/ 1112345 w 5406511"/>
                  <a:gd name="connsiteY238" fmla="*/ 2730940 h 5076684"/>
                  <a:gd name="connsiteX239" fmla="*/ 1046266 w 5406511"/>
                  <a:gd name="connsiteY239" fmla="*/ 2590393 h 5076684"/>
                  <a:gd name="connsiteX240" fmla="*/ 1005957 w 5406511"/>
                  <a:gd name="connsiteY240" fmla="*/ 2501379 h 5076684"/>
                  <a:gd name="connsiteX241" fmla="*/ 985009 w 5406511"/>
                  <a:gd name="connsiteY241" fmla="*/ 2458732 h 5076684"/>
                  <a:gd name="connsiteX242" fmla="*/ 978832 w 5406511"/>
                  <a:gd name="connsiteY242" fmla="*/ 2441625 h 5076684"/>
                  <a:gd name="connsiteX243" fmla="*/ 978109 w 5406511"/>
                  <a:gd name="connsiteY243" fmla="*/ 2427767 h 5076684"/>
                  <a:gd name="connsiteX244" fmla="*/ 966470 w 5406511"/>
                  <a:gd name="connsiteY244" fmla="*/ 2406531 h 5076684"/>
                  <a:gd name="connsiteX245" fmla="*/ 949495 w 5406511"/>
                  <a:gd name="connsiteY245" fmla="*/ 2381316 h 5076684"/>
                  <a:gd name="connsiteX246" fmla="*/ 946596 w 5406511"/>
                  <a:gd name="connsiteY246" fmla="*/ 2366033 h 5076684"/>
                  <a:gd name="connsiteX247" fmla="*/ 937659 w 5406511"/>
                  <a:gd name="connsiteY247" fmla="*/ 2348153 h 5076684"/>
                  <a:gd name="connsiteX248" fmla="*/ 921991 w 5406511"/>
                  <a:gd name="connsiteY248" fmla="*/ 2312765 h 5076684"/>
                  <a:gd name="connsiteX249" fmla="*/ 903282 w 5406511"/>
                  <a:gd name="connsiteY249" fmla="*/ 2277714 h 5076684"/>
                  <a:gd name="connsiteX250" fmla="*/ 891341 w 5406511"/>
                  <a:gd name="connsiteY250" fmla="*/ 2242719 h 5076684"/>
                  <a:gd name="connsiteX251" fmla="*/ 913932 w 5406511"/>
                  <a:gd name="connsiteY251" fmla="*/ 2230112 h 5076684"/>
                  <a:gd name="connsiteX252" fmla="*/ 956775 w 5406511"/>
                  <a:gd name="connsiteY252" fmla="*/ 2217651 h 5076684"/>
                  <a:gd name="connsiteX253" fmla="*/ 1038867 w 5406511"/>
                  <a:gd name="connsiteY253" fmla="*/ 2174731 h 5076684"/>
                  <a:gd name="connsiteX254" fmla="*/ 1113518 w 5406511"/>
                  <a:gd name="connsiteY254" fmla="*/ 2125956 h 5076684"/>
                  <a:gd name="connsiteX255" fmla="*/ 1182854 w 5406511"/>
                  <a:gd name="connsiteY255" fmla="*/ 2075461 h 5076684"/>
                  <a:gd name="connsiteX256" fmla="*/ 1266772 w 5406511"/>
                  <a:gd name="connsiteY256" fmla="*/ 2018402 h 5076684"/>
                  <a:gd name="connsiteX257" fmla="*/ 1217028 w 5406511"/>
                  <a:gd name="connsiteY257" fmla="*/ 2241350 h 5076684"/>
                  <a:gd name="connsiteX258" fmla="*/ 1211447 w 5406511"/>
                  <a:gd name="connsiteY258" fmla="*/ 2480164 h 5076684"/>
                  <a:gd name="connsiteX259" fmla="*/ 1223500 w 5406511"/>
                  <a:gd name="connsiteY259" fmla="*/ 2713264 h 5076684"/>
                  <a:gd name="connsiteX260" fmla="*/ 1243914 w 5406511"/>
                  <a:gd name="connsiteY260" fmla="*/ 2824040 h 5076684"/>
                  <a:gd name="connsiteX261" fmla="*/ 1276024 w 5406511"/>
                  <a:gd name="connsiteY261" fmla="*/ 2892597 h 5076684"/>
                  <a:gd name="connsiteX262" fmla="*/ 1312156 w 5406511"/>
                  <a:gd name="connsiteY262" fmla="*/ 2894942 h 5076684"/>
                  <a:gd name="connsiteX263" fmla="*/ 1326484 w 5406511"/>
                  <a:gd name="connsiteY263" fmla="*/ 2932674 h 5076684"/>
                  <a:gd name="connsiteX264" fmla="*/ 1343107 w 5406511"/>
                  <a:gd name="connsiteY264" fmla="*/ 2968434 h 5076684"/>
                  <a:gd name="connsiteX265" fmla="*/ 1343592 w 5406511"/>
                  <a:gd name="connsiteY265" fmla="*/ 2984966 h 5076684"/>
                  <a:gd name="connsiteX266" fmla="*/ 1358902 w 5406511"/>
                  <a:gd name="connsiteY266" fmla="*/ 2998747 h 5076684"/>
                  <a:gd name="connsiteX267" fmla="*/ 1358867 w 5406511"/>
                  <a:gd name="connsiteY267" fmla="*/ 2988182 h 5076684"/>
                  <a:gd name="connsiteX268" fmla="*/ 1367446 w 5406511"/>
                  <a:gd name="connsiteY268" fmla="*/ 2985619 h 5076684"/>
                  <a:gd name="connsiteX269" fmla="*/ 1359766 w 5406511"/>
                  <a:gd name="connsiteY269" fmla="*/ 2989045 h 5076684"/>
                  <a:gd name="connsiteX270" fmla="*/ 1363500 w 5406511"/>
                  <a:gd name="connsiteY270" fmla="*/ 3010723 h 5076684"/>
                  <a:gd name="connsiteX271" fmla="*/ 1383564 w 5406511"/>
                  <a:gd name="connsiteY271" fmla="*/ 3045711 h 5076684"/>
                  <a:gd name="connsiteX272" fmla="*/ 1407663 w 5406511"/>
                  <a:gd name="connsiteY272" fmla="*/ 3079034 h 5076684"/>
                  <a:gd name="connsiteX273" fmla="*/ 1436529 w 5406511"/>
                  <a:gd name="connsiteY273" fmla="*/ 3102601 h 5076684"/>
                  <a:gd name="connsiteX274" fmla="*/ 1458706 w 5406511"/>
                  <a:gd name="connsiteY274" fmla="*/ 3129424 h 5076684"/>
                  <a:gd name="connsiteX275" fmla="*/ 1484595 w 5406511"/>
                  <a:gd name="connsiteY275" fmla="*/ 3154317 h 5076684"/>
                  <a:gd name="connsiteX276" fmla="*/ 1561921 w 5406511"/>
                  <a:gd name="connsiteY276" fmla="*/ 3207796 h 5076684"/>
                  <a:gd name="connsiteX277" fmla="*/ 1652788 w 5406511"/>
                  <a:gd name="connsiteY277" fmla="*/ 3235511 h 5076684"/>
                  <a:gd name="connsiteX278" fmla="*/ 1667860 w 5406511"/>
                  <a:gd name="connsiteY278" fmla="*/ 3234893 h 5076684"/>
                  <a:gd name="connsiteX279" fmla="*/ 1680257 w 5406511"/>
                  <a:gd name="connsiteY279" fmla="*/ 3243928 h 5076684"/>
                  <a:gd name="connsiteX280" fmla="*/ 1707270 w 5406511"/>
                  <a:gd name="connsiteY280" fmla="*/ 3250133 h 5076684"/>
                  <a:gd name="connsiteX281" fmla="*/ 1807867 w 5406511"/>
                  <a:gd name="connsiteY281" fmla="*/ 3257827 h 5076684"/>
                  <a:gd name="connsiteX282" fmla="*/ 1878320 w 5406511"/>
                  <a:gd name="connsiteY282" fmla="*/ 3252457 h 5076684"/>
                  <a:gd name="connsiteX283" fmla="*/ 1946540 w 5406511"/>
                  <a:gd name="connsiteY283" fmla="*/ 3254072 h 5076684"/>
                  <a:gd name="connsiteX284" fmla="*/ 2022483 w 5406511"/>
                  <a:gd name="connsiteY284" fmla="*/ 3241120 h 5076684"/>
                  <a:gd name="connsiteX285" fmla="*/ 2049503 w 5406511"/>
                  <a:gd name="connsiteY285" fmla="*/ 3230435 h 5076684"/>
                  <a:gd name="connsiteX286" fmla="*/ 2084835 w 5406511"/>
                  <a:gd name="connsiteY286" fmla="*/ 3225079 h 5076684"/>
                  <a:gd name="connsiteX287" fmla="*/ 2113182 w 5406511"/>
                  <a:gd name="connsiteY287" fmla="*/ 3214093 h 5076684"/>
                  <a:gd name="connsiteX288" fmla="*/ 2152016 w 5406511"/>
                  <a:gd name="connsiteY288" fmla="*/ 3199912 h 5076684"/>
                  <a:gd name="connsiteX289" fmla="*/ 2231097 w 5406511"/>
                  <a:gd name="connsiteY289" fmla="*/ 3452289 h 5076684"/>
                  <a:gd name="connsiteX290" fmla="*/ 2224982 w 5406511"/>
                  <a:gd name="connsiteY290" fmla="*/ 3585858 h 5076684"/>
                  <a:gd name="connsiteX291" fmla="*/ 2208275 w 5406511"/>
                  <a:gd name="connsiteY291" fmla="*/ 3640404 h 5076684"/>
                  <a:gd name="connsiteX292" fmla="*/ 2166583 w 5406511"/>
                  <a:gd name="connsiteY292" fmla="*/ 3687206 h 5076684"/>
                  <a:gd name="connsiteX293" fmla="*/ 2067853 w 5406511"/>
                  <a:gd name="connsiteY293" fmla="*/ 3755743 h 5076684"/>
                  <a:gd name="connsiteX294" fmla="*/ 1954670 w 5406511"/>
                  <a:gd name="connsiteY294" fmla="*/ 3813531 h 5076684"/>
                  <a:gd name="connsiteX295" fmla="*/ 1836628 w 5406511"/>
                  <a:gd name="connsiteY295" fmla="*/ 3865072 h 5076684"/>
                  <a:gd name="connsiteX296" fmla="*/ 1709067 w 5406511"/>
                  <a:gd name="connsiteY296" fmla="*/ 3901148 h 5076684"/>
                  <a:gd name="connsiteX297" fmla="*/ 1675421 w 5406511"/>
                  <a:gd name="connsiteY297" fmla="*/ 3908463 h 5076684"/>
                  <a:gd name="connsiteX298" fmla="*/ 1643809 w 5406511"/>
                  <a:gd name="connsiteY298" fmla="*/ 3911924 h 5076684"/>
                  <a:gd name="connsiteX299" fmla="*/ 1623627 w 5406511"/>
                  <a:gd name="connsiteY299" fmla="*/ 3868835 h 5076684"/>
                  <a:gd name="connsiteX300" fmla="*/ 1596895 w 5406511"/>
                  <a:gd name="connsiteY300" fmla="*/ 3808673 h 5076684"/>
                  <a:gd name="connsiteX301" fmla="*/ 1588085 w 5406511"/>
                  <a:gd name="connsiteY301" fmla="*/ 3792043 h 5076684"/>
                  <a:gd name="connsiteX302" fmla="*/ 1575357 w 5406511"/>
                  <a:gd name="connsiteY302" fmla="*/ 3774746 h 5076684"/>
                  <a:gd name="connsiteX303" fmla="*/ 1579408 w 5406511"/>
                  <a:gd name="connsiteY303" fmla="*/ 3798221 h 5076684"/>
                  <a:gd name="connsiteX304" fmla="*/ 1575357 w 5406511"/>
                  <a:gd name="connsiteY304" fmla="*/ 3774746 h 5076684"/>
                  <a:gd name="connsiteX305" fmla="*/ 1575357 w 5406511"/>
                  <a:gd name="connsiteY305" fmla="*/ 3774746 h 5076684"/>
                  <a:gd name="connsiteX306" fmla="*/ 1508948 w 5406511"/>
                  <a:gd name="connsiteY306" fmla="*/ 3661232 h 5076684"/>
                  <a:gd name="connsiteX307" fmla="*/ 1509875 w 5406511"/>
                  <a:gd name="connsiteY307" fmla="*/ 3663759 h 5076684"/>
                  <a:gd name="connsiteX308" fmla="*/ 1508948 w 5406511"/>
                  <a:gd name="connsiteY308" fmla="*/ 3661232 h 5076684"/>
                  <a:gd name="connsiteX309" fmla="*/ 1508948 w 5406511"/>
                  <a:gd name="connsiteY309" fmla="*/ 3661232 h 5076684"/>
                  <a:gd name="connsiteX310" fmla="*/ 1364055 w 5406511"/>
                  <a:gd name="connsiteY310" fmla="*/ 3316578 h 5076684"/>
                  <a:gd name="connsiteX311" fmla="*/ 1360882 w 5406511"/>
                  <a:gd name="connsiteY311" fmla="*/ 3311720 h 5076684"/>
                  <a:gd name="connsiteX312" fmla="*/ 1367754 w 5406511"/>
                  <a:gd name="connsiteY312" fmla="*/ 3314437 h 5076684"/>
                  <a:gd name="connsiteX313" fmla="*/ 1364055 w 5406511"/>
                  <a:gd name="connsiteY313" fmla="*/ 3316578 h 5076684"/>
                  <a:gd name="connsiteX314" fmla="*/ 1364055 w 5406511"/>
                  <a:gd name="connsiteY314" fmla="*/ 3316578 h 5076684"/>
                  <a:gd name="connsiteX315" fmla="*/ 1098797 w 5406511"/>
                  <a:gd name="connsiteY315" fmla="*/ 2717862 h 5076684"/>
                  <a:gd name="connsiteX316" fmla="*/ 1097786 w 5406511"/>
                  <a:gd name="connsiteY316" fmla="*/ 2710835 h 5076684"/>
                  <a:gd name="connsiteX317" fmla="*/ 1098797 w 5406511"/>
                  <a:gd name="connsiteY317" fmla="*/ 2717862 h 5076684"/>
                  <a:gd name="connsiteX318" fmla="*/ 1098797 w 5406511"/>
                  <a:gd name="connsiteY318" fmla="*/ 2717862 h 5076684"/>
                  <a:gd name="connsiteX319" fmla="*/ 1101612 w 5406511"/>
                  <a:gd name="connsiteY319" fmla="*/ 2726981 h 5076684"/>
                  <a:gd name="connsiteX320" fmla="*/ 1101647 w 5406511"/>
                  <a:gd name="connsiteY320" fmla="*/ 2723668 h 5076684"/>
                  <a:gd name="connsiteX321" fmla="*/ 1101612 w 5406511"/>
                  <a:gd name="connsiteY321" fmla="*/ 2726981 h 5076684"/>
                  <a:gd name="connsiteX322" fmla="*/ 1101612 w 5406511"/>
                  <a:gd name="connsiteY322" fmla="*/ 2726981 h 5076684"/>
                  <a:gd name="connsiteX323" fmla="*/ 1097933 w 5406511"/>
                  <a:gd name="connsiteY323" fmla="*/ 2750315 h 5076684"/>
                  <a:gd name="connsiteX324" fmla="*/ 1102524 w 5406511"/>
                  <a:gd name="connsiteY324" fmla="*/ 2757399 h 5076684"/>
                  <a:gd name="connsiteX325" fmla="*/ 1097933 w 5406511"/>
                  <a:gd name="connsiteY325" fmla="*/ 2750315 h 5076684"/>
                  <a:gd name="connsiteX326" fmla="*/ 1097933 w 5406511"/>
                  <a:gd name="connsiteY326" fmla="*/ 2750315 h 5076684"/>
                  <a:gd name="connsiteX327" fmla="*/ 1071524 w 5406511"/>
                  <a:gd name="connsiteY327" fmla="*/ 2681407 h 5076684"/>
                  <a:gd name="connsiteX328" fmla="*/ 1070092 w 5406511"/>
                  <a:gd name="connsiteY328" fmla="*/ 2690323 h 5076684"/>
                  <a:gd name="connsiteX329" fmla="*/ 1071138 w 5406511"/>
                  <a:gd name="connsiteY329" fmla="*/ 2672822 h 5076684"/>
                  <a:gd name="connsiteX330" fmla="*/ 1075371 w 5406511"/>
                  <a:gd name="connsiteY330" fmla="*/ 2685647 h 5076684"/>
                  <a:gd name="connsiteX331" fmla="*/ 1071524 w 5406511"/>
                  <a:gd name="connsiteY331" fmla="*/ 2681407 h 5076684"/>
                  <a:gd name="connsiteX332" fmla="*/ 1071524 w 5406511"/>
                  <a:gd name="connsiteY332" fmla="*/ 2681407 h 5076684"/>
                  <a:gd name="connsiteX333" fmla="*/ 1304680 w 5406511"/>
                  <a:gd name="connsiteY333" fmla="*/ 2770596 h 5076684"/>
                  <a:gd name="connsiteX334" fmla="*/ 1306259 w 5406511"/>
                  <a:gd name="connsiteY334" fmla="*/ 2767065 h 5076684"/>
                  <a:gd name="connsiteX335" fmla="*/ 1304680 w 5406511"/>
                  <a:gd name="connsiteY335" fmla="*/ 2770596 h 5076684"/>
                  <a:gd name="connsiteX336" fmla="*/ 1304680 w 5406511"/>
                  <a:gd name="connsiteY336" fmla="*/ 2770596 h 5076684"/>
                  <a:gd name="connsiteX337" fmla="*/ 1643550 w 5406511"/>
                  <a:gd name="connsiteY337" fmla="*/ 3199133 h 5076684"/>
                  <a:gd name="connsiteX338" fmla="*/ 1644371 w 5406511"/>
                  <a:gd name="connsiteY338" fmla="*/ 3194893 h 5076684"/>
                  <a:gd name="connsiteX339" fmla="*/ 1643550 w 5406511"/>
                  <a:gd name="connsiteY339" fmla="*/ 3199133 h 5076684"/>
                  <a:gd name="connsiteX340" fmla="*/ 1808962 w 5406511"/>
                  <a:gd name="connsiteY340" fmla="*/ 3232457 h 5076684"/>
                  <a:gd name="connsiteX341" fmla="*/ 1809383 w 5406511"/>
                  <a:gd name="connsiteY341" fmla="*/ 3240874 h 5076684"/>
                  <a:gd name="connsiteX342" fmla="*/ 1808962 w 5406511"/>
                  <a:gd name="connsiteY342" fmla="*/ 3232457 h 5076684"/>
                  <a:gd name="connsiteX343" fmla="*/ 1808962 w 5406511"/>
                  <a:gd name="connsiteY343" fmla="*/ 3232457 h 5076684"/>
                  <a:gd name="connsiteX344" fmla="*/ 1755828 w 5406511"/>
                  <a:gd name="connsiteY344" fmla="*/ 3242755 h 5076684"/>
                  <a:gd name="connsiteX345" fmla="*/ 1756691 w 5406511"/>
                  <a:gd name="connsiteY345" fmla="*/ 3241976 h 5076684"/>
                  <a:gd name="connsiteX346" fmla="*/ 1755828 w 5406511"/>
                  <a:gd name="connsiteY346" fmla="*/ 3242755 h 5076684"/>
                  <a:gd name="connsiteX347" fmla="*/ 1755828 w 5406511"/>
                  <a:gd name="connsiteY347" fmla="*/ 3242755 h 5076684"/>
                  <a:gd name="connsiteX348" fmla="*/ 1890415 w 5406511"/>
                  <a:gd name="connsiteY348" fmla="*/ 3244089 h 5076684"/>
                  <a:gd name="connsiteX349" fmla="*/ 1878320 w 5406511"/>
                  <a:gd name="connsiteY349" fmla="*/ 3252436 h 5076684"/>
                  <a:gd name="connsiteX350" fmla="*/ 1890415 w 5406511"/>
                  <a:gd name="connsiteY350" fmla="*/ 3244089 h 5076684"/>
                  <a:gd name="connsiteX351" fmla="*/ 1890415 w 5406511"/>
                  <a:gd name="connsiteY351" fmla="*/ 3244089 h 5076684"/>
                  <a:gd name="connsiteX352" fmla="*/ 3349012 w 5406511"/>
                  <a:gd name="connsiteY352" fmla="*/ 3642468 h 5076684"/>
                  <a:gd name="connsiteX353" fmla="*/ 3337837 w 5406511"/>
                  <a:gd name="connsiteY353" fmla="*/ 3621604 h 5076684"/>
                  <a:gd name="connsiteX354" fmla="*/ 3325889 w 5406511"/>
                  <a:gd name="connsiteY354" fmla="*/ 3603563 h 5076684"/>
                  <a:gd name="connsiteX355" fmla="*/ 3307672 w 5406511"/>
                  <a:gd name="connsiteY355" fmla="*/ 3570576 h 5076684"/>
                  <a:gd name="connsiteX356" fmla="*/ 3382189 w 5406511"/>
                  <a:gd name="connsiteY356" fmla="*/ 3553187 h 5076684"/>
                  <a:gd name="connsiteX357" fmla="*/ 3349012 w 5406511"/>
                  <a:gd name="connsiteY357" fmla="*/ 3642468 h 5076684"/>
                  <a:gd name="connsiteX358" fmla="*/ 3329132 w 5406511"/>
                  <a:gd name="connsiteY358" fmla="*/ 3671755 h 5076684"/>
                  <a:gd name="connsiteX359" fmla="*/ 3349012 w 5406511"/>
                  <a:gd name="connsiteY359" fmla="*/ 3642468 h 5076684"/>
                  <a:gd name="connsiteX360" fmla="*/ 3329132 w 5406511"/>
                  <a:gd name="connsiteY360" fmla="*/ 3671755 h 5076684"/>
                  <a:gd name="connsiteX361" fmla="*/ 3329132 w 5406511"/>
                  <a:gd name="connsiteY361" fmla="*/ 3671755 h 5076684"/>
                  <a:gd name="connsiteX362" fmla="*/ 3071504 w 5406511"/>
                  <a:gd name="connsiteY362" fmla="*/ 3122938 h 5076684"/>
                  <a:gd name="connsiteX363" fmla="*/ 3073912 w 5406511"/>
                  <a:gd name="connsiteY363" fmla="*/ 3120881 h 5076684"/>
                  <a:gd name="connsiteX364" fmla="*/ 3071532 w 5406511"/>
                  <a:gd name="connsiteY364" fmla="*/ 3122938 h 5076684"/>
                  <a:gd name="connsiteX365" fmla="*/ 3071504 w 5406511"/>
                  <a:gd name="connsiteY365" fmla="*/ 3122938 h 5076684"/>
                  <a:gd name="connsiteX366" fmla="*/ 3017598 w 5406511"/>
                  <a:gd name="connsiteY366" fmla="*/ 3002741 h 5076684"/>
                  <a:gd name="connsiteX367" fmla="*/ 3014411 w 5406511"/>
                  <a:gd name="connsiteY367" fmla="*/ 2999161 h 5076684"/>
                  <a:gd name="connsiteX368" fmla="*/ 3017598 w 5406511"/>
                  <a:gd name="connsiteY368" fmla="*/ 3002741 h 5076684"/>
                  <a:gd name="connsiteX369" fmla="*/ 3017598 w 5406511"/>
                  <a:gd name="connsiteY369" fmla="*/ 3002741 h 5076684"/>
                  <a:gd name="connsiteX370" fmla="*/ 2996306 w 5406511"/>
                  <a:gd name="connsiteY370" fmla="*/ 2956437 h 5076684"/>
                  <a:gd name="connsiteX371" fmla="*/ 2975323 w 5406511"/>
                  <a:gd name="connsiteY371" fmla="*/ 2932225 h 5076684"/>
                  <a:gd name="connsiteX372" fmla="*/ 2996306 w 5406511"/>
                  <a:gd name="connsiteY372" fmla="*/ 2956437 h 5076684"/>
                  <a:gd name="connsiteX373" fmla="*/ 2996306 w 5406511"/>
                  <a:gd name="connsiteY373" fmla="*/ 2956437 h 5076684"/>
                  <a:gd name="connsiteX374" fmla="*/ 2973435 w 5406511"/>
                  <a:gd name="connsiteY374" fmla="*/ 2928497 h 5076684"/>
                  <a:gd name="connsiteX375" fmla="*/ 2970121 w 5406511"/>
                  <a:gd name="connsiteY375" fmla="*/ 2920642 h 5076684"/>
                  <a:gd name="connsiteX376" fmla="*/ 2973435 w 5406511"/>
                  <a:gd name="connsiteY376" fmla="*/ 2928497 h 5076684"/>
                  <a:gd name="connsiteX377" fmla="*/ 2973435 w 5406511"/>
                  <a:gd name="connsiteY377" fmla="*/ 2928497 h 5076684"/>
                  <a:gd name="connsiteX378" fmla="*/ 2982561 w 5406511"/>
                  <a:gd name="connsiteY378" fmla="*/ 2909859 h 5076684"/>
                  <a:gd name="connsiteX379" fmla="*/ 2970851 w 5406511"/>
                  <a:gd name="connsiteY379" fmla="*/ 2910540 h 5076684"/>
                  <a:gd name="connsiteX380" fmla="*/ 2982561 w 5406511"/>
                  <a:gd name="connsiteY380" fmla="*/ 2909859 h 5076684"/>
                  <a:gd name="connsiteX381" fmla="*/ 2982561 w 5406511"/>
                  <a:gd name="connsiteY381" fmla="*/ 2909859 h 5076684"/>
                  <a:gd name="connsiteX382" fmla="*/ 3040637 w 5406511"/>
                  <a:gd name="connsiteY382" fmla="*/ 3005942 h 5076684"/>
                  <a:gd name="connsiteX383" fmla="*/ 3036475 w 5406511"/>
                  <a:gd name="connsiteY383" fmla="*/ 3000403 h 5076684"/>
                  <a:gd name="connsiteX384" fmla="*/ 3029792 w 5406511"/>
                  <a:gd name="connsiteY384" fmla="*/ 2997715 h 5076684"/>
                  <a:gd name="connsiteX385" fmla="*/ 3025439 w 5406511"/>
                  <a:gd name="connsiteY385" fmla="*/ 2987529 h 5076684"/>
                  <a:gd name="connsiteX386" fmla="*/ 3016081 w 5406511"/>
                  <a:gd name="connsiteY386" fmla="*/ 2962727 h 5076684"/>
                  <a:gd name="connsiteX387" fmla="*/ 3008732 w 5406511"/>
                  <a:gd name="connsiteY387" fmla="*/ 2938143 h 5076684"/>
                  <a:gd name="connsiteX388" fmla="*/ 2981515 w 5406511"/>
                  <a:gd name="connsiteY388" fmla="*/ 2903422 h 5076684"/>
                  <a:gd name="connsiteX389" fmla="*/ 2982224 w 5406511"/>
                  <a:gd name="connsiteY389" fmla="*/ 2883485 h 5076684"/>
                  <a:gd name="connsiteX390" fmla="*/ 2979388 w 5406511"/>
                  <a:gd name="connsiteY390" fmla="*/ 2863815 h 5076684"/>
                  <a:gd name="connsiteX391" fmla="*/ 3014951 w 5406511"/>
                  <a:gd name="connsiteY391" fmla="*/ 2853067 h 5076684"/>
                  <a:gd name="connsiteX392" fmla="*/ 3131006 w 5406511"/>
                  <a:gd name="connsiteY392" fmla="*/ 2826349 h 5076684"/>
                  <a:gd name="connsiteX393" fmla="*/ 3040637 w 5406511"/>
                  <a:gd name="connsiteY393" fmla="*/ 3005942 h 5076684"/>
                  <a:gd name="connsiteX394" fmla="*/ 3040637 w 5406511"/>
                  <a:gd name="connsiteY394" fmla="*/ 3005942 h 5076684"/>
                  <a:gd name="connsiteX395" fmla="*/ 3055007 w 5406511"/>
                  <a:gd name="connsiteY395" fmla="*/ 3096886 h 5076684"/>
                  <a:gd name="connsiteX396" fmla="*/ 3056475 w 5406511"/>
                  <a:gd name="connsiteY396" fmla="*/ 3098817 h 5076684"/>
                  <a:gd name="connsiteX397" fmla="*/ 3052192 w 5406511"/>
                  <a:gd name="connsiteY397" fmla="*/ 3093103 h 5076684"/>
                  <a:gd name="connsiteX398" fmla="*/ 3055007 w 5406511"/>
                  <a:gd name="connsiteY398" fmla="*/ 3096886 h 5076684"/>
                  <a:gd name="connsiteX399" fmla="*/ 3055007 w 5406511"/>
                  <a:gd name="connsiteY399" fmla="*/ 3096886 h 5076684"/>
                  <a:gd name="connsiteX400" fmla="*/ 2982301 w 5406511"/>
                  <a:gd name="connsiteY400" fmla="*/ 3814198 h 5076684"/>
                  <a:gd name="connsiteX401" fmla="*/ 2995337 w 5406511"/>
                  <a:gd name="connsiteY401" fmla="*/ 3756718 h 5076684"/>
                  <a:gd name="connsiteX402" fmla="*/ 3001768 w 5406511"/>
                  <a:gd name="connsiteY402" fmla="*/ 3691172 h 5076684"/>
                  <a:gd name="connsiteX403" fmla="*/ 2994895 w 5406511"/>
                  <a:gd name="connsiteY403" fmla="*/ 3565353 h 5076684"/>
                  <a:gd name="connsiteX404" fmla="*/ 2962961 w 5406511"/>
                  <a:gd name="connsiteY404" fmla="*/ 3307775 h 5076684"/>
                  <a:gd name="connsiteX405" fmla="*/ 2897275 w 5406511"/>
                  <a:gd name="connsiteY405" fmla="*/ 3071425 h 5076684"/>
                  <a:gd name="connsiteX406" fmla="*/ 2849553 w 5406511"/>
                  <a:gd name="connsiteY406" fmla="*/ 2967269 h 5076684"/>
                  <a:gd name="connsiteX407" fmla="*/ 2845046 w 5406511"/>
                  <a:gd name="connsiteY407" fmla="*/ 2941898 h 5076684"/>
                  <a:gd name="connsiteX408" fmla="*/ 2830620 w 5406511"/>
                  <a:gd name="connsiteY408" fmla="*/ 2921990 h 5076684"/>
                  <a:gd name="connsiteX409" fmla="*/ 2801662 w 5406511"/>
                  <a:gd name="connsiteY409" fmla="*/ 2865352 h 5076684"/>
                  <a:gd name="connsiteX410" fmla="*/ 2776804 w 5406511"/>
                  <a:gd name="connsiteY410" fmla="*/ 2813931 h 5076684"/>
                  <a:gd name="connsiteX411" fmla="*/ 2763073 w 5406511"/>
                  <a:gd name="connsiteY411" fmla="*/ 2796591 h 5076684"/>
                  <a:gd name="connsiteX412" fmla="*/ 2748092 w 5406511"/>
                  <a:gd name="connsiteY412" fmla="*/ 2784657 h 5076684"/>
                  <a:gd name="connsiteX413" fmla="*/ 2763185 w 5406511"/>
                  <a:gd name="connsiteY413" fmla="*/ 2759441 h 5076684"/>
                  <a:gd name="connsiteX414" fmla="*/ 2808977 w 5406511"/>
                  <a:gd name="connsiteY414" fmla="*/ 2703639 h 5076684"/>
                  <a:gd name="connsiteX415" fmla="*/ 2854860 w 5406511"/>
                  <a:gd name="connsiteY415" fmla="*/ 2876872 h 5076684"/>
                  <a:gd name="connsiteX416" fmla="*/ 2926990 w 5406511"/>
                  <a:gd name="connsiteY416" fmla="*/ 3036837 h 5076684"/>
                  <a:gd name="connsiteX417" fmla="*/ 3075527 w 5406511"/>
                  <a:gd name="connsiteY417" fmla="*/ 3345233 h 5076684"/>
                  <a:gd name="connsiteX418" fmla="*/ 3112986 w 5406511"/>
                  <a:gd name="connsiteY418" fmla="*/ 3414696 h 5076684"/>
                  <a:gd name="connsiteX419" fmla="*/ 3153449 w 5406511"/>
                  <a:gd name="connsiteY419" fmla="*/ 3494402 h 5076684"/>
                  <a:gd name="connsiteX420" fmla="*/ 3229272 w 5406511"/>
                  <a:gd name="connsiteY420" fmla="*/ 3646715 h 5076684"/>
                  <a:gd name="connsiteX421" fmla="*/ 3319234 w 5406511"/>
                  <a:gd name="connsiteY421" fmla="*/ 3788702 h 5076684"/>
                  <a:gd name="connsiteX422" fmla="*/ 3350690 w 5406511"/>
                  <a:gd name="connsiteY422" fmla="*/ 3848442 h 5076684"/>
                  <a:gd name="connsiteX423" fmla="*/ 3336117 w 5406511"/>
                  <a:gd name="connsiteY423" fmla="*/ 3856438 h 5076684"/>
                  <a:gd name="connsiteX424" fmla="*/ 3288009 w 5406511"/>
                  <a:gd name="connsiteY424" fmla="*/ 3863240 h 5076684"/>
                  <a:gd name="connsiteX425" fmla="*/ 3195653 w 5406511"/>
                  <a:gd name="connsiteY425" fmla="*/ 3883142 h 5076684"/>
                  <a:gd name="connsiteX426" fmla="*/ 3114965 w 5406511"/>
                  <a:gd name="connsiteY426" fmla="*/ 3898305 h 5076684"/>
                  <a:gd name="connsiteX427" fmla="*/ 3069539 w 5406511"/>
                  <a:gd name="connsiteY427" fmla="*/ 3906588 h 5076684"/>
                  <a:gd name="connsiteX428" fmla="*/ 3025565 w 5406511"/>
                  <a:gd name="connsiteY428" fmla="*/ 3917617 h 5076684"/>
                  <a:gd name="connsiteX429" fmla="*/ 2927524 w 5406511"/>
                  <a:gd name="connsiteY429" fmla="*/ 3936775 h 5076684"/>
                  <a:gd name="connsiteX430" fmla="*/ 2982301 w 5406511"/>
                  <a:gd name="connsiteY430" fmla="*/ 3814198 h 5076684"/>
                  <a:gd name="connsiteX431" fmla="*/ 2982301 w 5406511"/>
                  <a:gd name="connsiteY431" fmla="*/ 3814198 h 5076684"/>
                  <a:gd name="connsiteX432" fmla="*/ 2914067 w 5406511"/>
                  <a:gd name="connsiteY432" fmla="*/ 3302243 h 5076684"/>
                  <a:gd name="connsiteX433" fmla="*/ 2935070 w 5406511"/>
                  <a:gd name="connsiteY433" fmla="*/ 3429221 h 5076684"/>
                  <a:gd name="connsiteX434" fmla="*/ 2827194 w 5406511"/>
                  <a:gd name="connsiteY434" fmla="*/ 3382376 h 5076684"/>
                  <a:gd name="connsiteX435" fmla="*/ 2914067 w 5406511"/>
                  <a:gd name="connsiteY435" fmla="*/ 3302243 h 5076684"/>
                  <a:gd name="connsiteX436" fmla="*/ 2914067 w 5406511"/>
                  <a:gd name="connsiteY436" fmla="*/ 3302243 h 5076684"/>
                  <a:gd name="connsiteX437" fmla="*/ 2792410 w 5406511"/>
                  <a:gd name="connsiteY437" fmla="*/ 2961716 h 5076684"/>
                  <a:gd name="connsiteX438" fmla="*/ 2796755 w 5406511"/>
                  <a:gd name="connsiteY438" fmla="*/ 2985774 h 5076684"/>
                  <a:gd name="connsiteX439" fmla="*/ 2779008 w 5406511"/>
                  <a:gd name="connsiteY439" fmla="*/ 3024847 h 5076684"/>
                  <a:gd name="connsiteX440" fmla="*/ 2741760 w 5406511"/>
                  <a:gd name="connsiteY440" fmla="*/ 3133131 h 5076684"/>
                  <a:gd name="connsiteX441" fmla="*/ 2708156 w 5406511"/>
                  <a:gd name="connsiteY441" fmla="*/ 3235644 h 5076684"/>
                  <a:gd name="connsiteX442" fmla="*/ 2697436 w 5406511"/>
                  <a:gd name="connsiteY442" fmla="*/ 3257202 h 5076684"/>
                  <a:gd name="connsiteX443" fmla="*/ 2681339 w 5406511"/>
                  <a:gd name="connsiteY443" fmla="*/ 3219442 h 5076684"/>
                  <a:gd name="connsiteX444" fmla="*/ 2636488 w 5406511"/>
                  <a:gd name="connsiteY444" fmla="*/ 3116367 h 5076684"/>
                  <a:gd name="connsiteX445" fmla="*/ 2620244 w 5406511"/>
                  <a:gd name="connsiteY445" fmla="*/ 3079189 h 5076684"/>
                  <a:gd name="connsiteX446" fmla="*/ 2642792 w 5406511"/>
                  <a:gd name="connsiteY446" fmla="*/ 3056114 h 5076684"/>
                  <a:gd name="connsiteX447" fmla="*/ 2737022 w 5406511"/>
                  <a:gd name="connsiteY447" fmla="*/ 2996900 h 5076684"/>
                  <a:gd name="connsiteX448" fmla="*/ 2768078 w 5406511"/>
                  <a:gd name="connsiteY448" fmla="*/ 2975026 h 5076684"/>
                  <a:gd name="connsiteX449" fmla="*/ 2792410 w 5406511"/>
                  <a:gd name="connsiteY449" fmla="*/ 2961716 h 5076684"/>
                  <a:gd name="connsiteX450" fmla="*/ 2792410 w 5406511"/>
                  <a:gd name="connsiteY450" fmla="*/ 2961716 h 5076684"/>
                  <a:gd name="connsiteX451" fmla="*/ 2285846 w 5406511"/>
                  <a:gd name="connsiteY451" fmla="*/ 3561401 h 5076684"/>
                  <a:gd name="connsiteX452" fmla="*/ 2285656 w 5406511"/>
                  <a:gd name="connsiteY452" fmla="*/ 3556557 h 5076684"/>
                  <a:gd name="connsiteX453" fmla="*/ 2285846 w 5406511"/>
                  <a:gd name="connsiteY453" fmla="*/ 3561401 h 5076684"/>
                  <a:gd name="connsiteX454" fmla="*/ 2285846 w 5406511"/>
                  <a:gd name="connsiteY454" fmla="*/ 3561401 h 5076684"/>
                  <a:gd name="connsiteX455" fmla="*/ 2285656 w 5406511"/>
                  <a:gd name="connsiteY455" fmla="*/ 3556437 h 5076684"/>
                  <a:gd name="connsiteX456" fmla="*/ 2286162 w 5406511"/>
                  <a:gd name="connsiteY456" fmla="*/ 3551629 h 5076684"/>
                  <a:gd name="connsiteX457" fmla="*/ 2285656 w 5406511"/>
                  <a:gd name="connsiteY457" fmla="*/ 3556437 h 5076684"/>
                  <a:gd name="connsiteX458" fmla="*/ 2285656 w 5406511"/>
                  <a:gd name="connsiteY458" fmla="*/ 3556437 h 5076684"/>
                  <a:gd name="connsiteX459" fmla="*/ 1681100 w 5406511"/>
                  <a:gd name="connsiteY459" fmla="*/ 4048253 h 5076684"/>
                  <a:gd name="connsiteX460" fmla="*/ 1679155 w 5406511"/>
                  <a:gd name="connsiteY460" fmla="*/ 4048042 h 5076684"/>
                  <a:gd name="connsiteX461" fmla="*/ 1681100 w 5406511"/>
                  <a:gd name="connsiteY461" fmla="*/ 4048253 h 5076684"/>
                  <a:gd name="connsiteX462" fmla="*/ 1681100 w 5406511"/>
                  <a:gd name="connsiteY462" fmla="*/ 4048253 h 5076684"/>
                  <a:gd name="connsiteX463" fmla="*/ 1691679 w 5406511"/>
                  <a:gd name="connsiteY463" fmla="*/ 4182973 h 5076684"/>
                  <a:gd name="connsiteX464" fmla="*/ 1712942 w 5406511"/>
                  <a:gd name="connsiteY464" fmla="*/ 4228358 h 5076684"/>
                  <a:gd name="connsiteX465" fmla="*/ 1722097 w 5406511"/>
                  <a:gd name="connsiteY465" fmla="*/ 4260060 h 5076684"/>
                  <a:gd name="connsiteX466" fmla="*/ 1693567 w 5406511"/>
                  <a:gd name="connsiteY466" fmla="*/ 4268154 h 5076684"/>
                  <a:gd name="connsiteX467" fmla="*/ 1644371 w 5406511"/>
                  <a:gd name="connsiteY467" fmla="*/ 4274170 h 5076684"/>
                  <a:gd name="connsiteX468" fmla="*/ 1691679 w 5406511"/>
                  <a:gd name="connsiteY468" fmla="*/ 4182973 h 5076684"/>
                  <a:gd name="connsiteX469" fmla="*/ 1691679 w 5406511"/>
                  <a:gd name="connsiteY469" fmla="*/ 4182973 h 5076684"/>
                  <a:gd name="connsiteX470" fmla="*/ 1683732 w 5406511"/>
                  <a:gd name="connsiteY470" fmla="*/ 4049888 h 5076684"/>
                  <a:gd name="connsiteX471" fmla="*/ 1685326 w 5406511"/>
                  <a:gd name="connsiteY471" fmla="*/ 4059470 h 5076684"/>
                  <a:gd name="connsiteX472" fmla="*/ 1683732 w 5406511"/>
                  <a:gd name="connsiteY472" fmla="*/ 4049888 h 5076684"/>
                  <a:gd name="connsiteX473" fmla="*/ 1683732 w 5406511"/>
                  <a:gd name="connsiteY473" fmla="*/ 4049888 h 5076684"/>
                  <a:gd name="connsiteX474" fmla="*/ 1772606 w 5406511"/>
                  <a:gd name="connsiteY474" fmla="*/ 4244370 h 5076684"/>
                  <a:gd name="connsiteX475" fmla="*/ 1772802 w 5406511"/>
                  <a:gd name="connsiteY475" fmla="*/ 4226245 h 5076684"/>
                  <a:gd name="connsiteX476" fmla="*/ 1762700 w 5406511"/>
                  <a:gd name="connsiteY476" fmla="*/ 4213792 h 5076684"/>
                  <a:gd name="connsiteX477" fmla="*/ 1762132 w 5406511"/>
                  <a:gd name="connsiteY477" fmla="*/ 4182306 h 5076684"/>
                  <a:gd name="connsiteX478" fmla="*/ 1755315 w 5406511"/>
                  <a:gd name="connsiteY478" fmla="*/ 4176852 h 5076684"/>
                  <a:gd name="connsiteX479" fmla="*/ 1754199 w 5406511"/>
                  <a:gd name="connsiteY479" fmla="*/ 4170077 h 5076684"/>
                  <a:gd name="connsiteX480" fmla="*/ 1747685 w 5406511"/>
                  <a:gd name="connsiteY480" fmla="*/ 4150969 h 5076684"/>
                  <a:gd name="connsiteX481" fmla="*/ 1724006 w 5406511"/>
                  <a:gd name="connsiteY481" fmla="*/ 4121850 h 5076684"/>
                  <a:gd name="connsiteX482" fmla="*/ 1764561 w 5406511"/>
                  <a:gd name="connsiteY482" fmla="*/ 4037435 h 5076684"/>
                  <a:gd name="connsiteX483" fmla="*/ 1878797 w 5406511"/>
                  <a:gd name="connsiteY483" fmla="*/ 4260952 h 5076684"/>
                  <a:gd name="connsiteX484" fmla="*/ 1773357 w 5406511"/>
                  <a:gd name="connsiteY484" fmla="*/ 4258614 h 5076684"/>
                  <a:gd name="connsiteX485" fmla="*/ 1772606 w 5406511"/>
                  <a:gd name="connsiteY485" fmla="*/ 4244370 h 5076684"/>
                  <a:gd name="connsiteX486" fmla="*/ 1772606 w 5406511"/>
                  <a:gd name="connsiteY486" fmla="*/ 4244370 h 5076684"/>
                  <a:gd name="connsiteX487" fmla="*/ 1854515 w 5406511"/>
                  <a:gd name="connsiteY487" fmla="*/ 4413855 h 5076684"/>
                  <a:gd name="connsiteX488" fmla="*/ 1846547 w 5406511"/>
                  <a:gd name="connsiteY488" fmla="*/ 4411973 h 5076684"/>
                  <a:gd name="connsiteX489" fmla="*/ 1854515 w 5406511"/>
                  <a:gd name="connsiteY489" fmla="*/ 4413855 h 5076684"/>
                  <a:gd name="connsiteX490" fmla="*/ 1854515 w 5406511"/>
                  <a:gd name="connsiteY490" fmla="*/ 4413855 h 5076684"/>
                  <a:gd name="connsiteX491" fmla="*/ 2239956 w 5406511"/>
                  <a:gd name="connsiteY491" fmla="*/ 4174606 h 5076684"/>
                  <a:gd name="connsiteX492" fmla="*/ 2121262 w 5406511"/>
                  <a:gd name="connsiteY492" fmla="*/ 4266933 h 5076684"/>
                  <a:gd name="connsiteX493" fmla="*/ 2101121 w 5406511"/>
                  <a:gd name="connsiteY493" fmla="*/ 4121022 h 5076684"/>
                  <a:gd name="connsiteX494" fmla="*/ 2239956 w 5406511"/>
                  <a:gd name="connsiteY494" fmla="*/ 4174606 h 5076684"/>
                  <a:gd name="connsiteX495" fmla="*/ 2239956 w 5406511"/>
                  <a:gd name="connsiteY495" fmla="*/ 4174606 h 5076684"/>
                  <a:gd name="connsiteX496" fmla="*/ 2572452 w 5406511"/>
                  <a:gd name="connsiteY496" fmla="*/ 4022910 h 5076684"/>
                  <a:gd name="connsiteX497" fmla="*/ 2539675 w 5406511"/>
                  <a:gd name="connsiteY497" fmla="*/ 4013180 h 5076684"/>
                  <a:gd name="connsiteX498" fmla="*/ 2500581 w 5406511"/>
                  <a:gd name="connsiteY498" fmla="*/ 4004202 h 5076684"/>
                  <a:gd name="connsiteX499" fmla="*/ 2416053 w 5406511"/>
                  <a:gd name="connsiteY499" fmla="*/ 3989860 h 5076684"/>
                  <a:gd name="connsiteX500" fmla="*/ 2539717 w 5406511"/>
                  <a:gd name="connsiteY500" fmla="*/ 3832071 h 5076684"/>
                  <a:gd name="connsiteX501" fmla="*/ 2572452 w 5406511"/>
                  <a:gd name="connsiteY501" fmla="*/ 4022910 h 5076684"/>
                  <a:gd name="connsiteX502" fmla="*/ 2572452 w 5406511"/>
                  <a:gd name="connsiteY502" fmla="*/ 4022910 h 5076684"/>
                  <a:gd name="connsiteX503" fmla="*/ 2740026 w 5406511"/>
                  <a:gd name="connsiteY503" fmla="*/ 3836585 h 5076684"/>
                  <a:gd name="connsiteX504" fmla="*/ 2763817 w 5406511"/>
                  <a:gd name="connsiteY504" fmla="*/ 3881962 h 5076684"/>
                  <a:gd name="connsiteX505" fmla="*/ 2781802 w 5406511"/>
                  <a:gd name="connsiteY505" fmla="*/ 3917182 h 5076684"/>
                  <a:gd name="connsiteX506" fmla="*/ 2799774 w 5406511"/>
                  <a:gd name="connsiteY506" fmla="*/ 3906371 h 5076684"/>
                  <a:gd name="connsiteX507" fmla="*/ 2779437 w 5406511"/>
                  <a:gd name="connsiteY507" fmla="*/ 3867326 h 5076684"/>
                  <a:gd name="connsiteX508" fmla="*/ 2775892 w 5406511"/>
                  <a:gd name="connsiteY508" fmla="*/ 3841366 h 5076684"/>
                  <a:gd name="connsiteX509" fmla="*/ 2812550 w 5406511"/>
                  <a:gd name="connsiteY509" fmla="*/ 3827887 h 5076684"/>
                  <a:gd name="connsiteX510" fmla="*/ 2918826 w 5406511"/>
                  <a:gd name="connsiteY510" fmla="*/ 3819877 h 5076684"/>
                  <a:gd name="connsiteX511" fmla="*/ 2872031 w 5406511"/>
                  <a:gd name="connsiteY511" fmla="*/ 3903844 h 5076684"/>
                  <a:gd name="connsiteX512" fmla="*/ 2846211 w 5406511"/>
                  <a:gd name="connsiteY512" fmla="*/ 3935033 h 5076684"/>
                  <a:gd name="connsiteX513" fmla="*/ 2828366 w 5406511"/>
                  <a:gd name="connsiteY513" fmla="*/ 3959505 h 5076684"/>
                  <a:gd name="connsiteX514" fmla="*/ 2796074 w 5406511"/>
                  <a:gd name="connsiteY514" fmla="*/ 3972963 h 5076684"/>
                  <a:gd name="connsiteX515" fmla="*/ 2758608 w 5406511"/>
                  <a:gd name="connsiteY515" fmla="*/ 3985634 h 5076684"/>
                  <a:gd name="connsiteX516" fmla="*/ 2716727 w 5406511"/>
                  <a:gd name="connsiteY516" fmla="*/ 3994563 h 5076684"/>
                  <a:gd name="connsiteX517" fmla="*/ 2682322 w 5406511"/>
                  <a:gd name="connsiteY517" fmla="*/ 4007326 h 5076684"/>
                  <a:gd name="connsiteX518" fmla="*/ 2607769 w 5406511"/>
                  <a:gd name="connsiteY518" fmla="*/ 4032949 h 5076684"/>
                  <a:gd name="connsiteX519" fmla="*/ 2591673 w 5406511"/>
                  <a:gd name="connsiteY519" fmla="*/ 4020565 h 5076684"/>
                  <a:gd name="connsiteX520" fmla="*/ 2585256 w 5406511"/>
                  <a:gd name="connsiteY520" fmla="*/ 3988639 h 5076684"/>
                  <a:gd name="connsiteX521" fmla="*/ 2552768 w 5406511"/>
                  <a:gd name="connsiteY521" fmla="*/ 3791784 h 5076684"/>
                  <a:gd name="connsiteX522" fmla="*/ 2467334 w 5406511"/>
                  <a:gd name="connsiteY522" fmla="*/ 3896248 h 5076684"/>
                  <a:gd name="connsiteX523" fmla="*/ 2421353 w 5406511"/>
                  <a:gd name="connsiteY523" fmla="*/ 3945788 h 5076684"/>
                  <a:gd name="connsiteX524" fmla="*/ 2392676 w 5406511"/>
                  <a:gd name="connsiteY524" fmla="*/ 3986806 h 5076684"/>
                  <a:gd name="connsiteX525" fmla="*/ 2444133 w 5406511"/>
                  <a:gd name="connsiteY525" fmla="*/ 4016732 h 5076684"/>
                  <a:gd name="connsiteX526" fmla="*/ 2566323 w 5406511"/>
                  <a:gd name="connsiteY526" fmla="*/ 4044356 h 5076684"/>
                  <a:gd name="connsiteX527" fmla="*/ 2520511 w 5406511"/>
                  <a:gd name="connsiteY527" fmla="*/ 4065669 h 5076684"/>
                  <a:gd name="connsiteX528" fmla="*/ 2457492 w 5406511"/>
                  <a:gd name="connsiteY528" fmla="*/ 4090386 h 5076684"/>
                  <a:gd name="connsiteX529" fmla="*/ 2425439 w 5406511"/>
                  <a:gd name="connsiteY529" fmla="*/ 4102938 h 5076684"/>
                  <a:gd name="connsiteX530" fmla="*/ 2390437 w 5406511"/>
                  <a:gd name="connsiteY530" fmla="*/ 4108435 h 5076684"/>
                  <a:gd name="connsiteX531" fmla="*/ 2365656 w 5406511"/>
                  <a:gd name="connsiteY531" fmla="*/ 4120032 h 5076684"/>
                  <a:gd name="connsiteX532" fmla="*/ 2336123 w 5406511"/>
                  <a:gd name="connsiteY532" fmla="*/ 4125037 h 5076684"/>
                  <a:gd name="connsiteX533" fmla="*/ 2274214 w 5406511"/>
                  <a:gd name="connsiteY533" fmla="*/ 4144328 h 5076684"/>
                  <a:gd name="connsiteX534" fmla="*/ 2217204 w 5406511"/>
                  <a:gd name="connsiteY534" fmla="*/ 4143360 h 5076684"/>
                  <a:gd name="connsiteX535" fmla="*/ 2087783 w 5406511"/>
                  <a:gd name="connsiteY535" fmla="*/ 4098277 h 5076684"/>
                  <a:gd name="connsiteX536" fmla="*/ 2091756 w 5406511"/>
                  <a:gd name="connsiteY536" fmla="*/ 4231945 h 5076684"/>
                  <a:gd name="connsiteX537" fmla="*/ 2098938 w 5406511"/>
                  <a:gd name="connsiteY537" fmla="*/ 4282187 h 5076684"/>
                  <a:gd name="connsiteX538" fmla="*/ 2058580 w 5406511"/>
                  <a:gd name="connsiteY538" fmla="*/ 4312212 h 5076684"/>
                  <a:gd name="connsiteX539" fmla="*/ 1947748 w 5406511"/>
                  <a:gd name="connsiteY539" fmla="*/ 4387951 h 5076684"/>
                  <a:gd name="connsiteX540" fmla="*/ 1886302 w 5406511"/>
                  <a:gd name="connsiteY540" fmla="*/ 4407431 h 5076684"/>
                  <a:gd name="connsiteX541" fmla="*/ 1857569 w 5406511"/>
                  <a:gd name="connsiteY541" fmla="*/ 4409488 h 5076684"/>
                  <a:gd name="connsiteX542" fmla="*/ 1855512 w 5406511"/>
                  <a:gd name="connsiteY542" fmla="*/ 4403865 h 5076684"/>
                  <a:gd name="connsiteX543" fmla="*/ 1843002 w 5406511"/>
                  <a:gd name="connsiteY543" fmla="*/ 4399857 h 5076684"/>
                  <a:gd name="connsiteX544" fmla="*/ 1829819 w 5406511"/>
                  <a:gd name="connsiteY544" fmla="*/ 4375532 h 5076684"/>
                  <a:gd name="connsiteX545" fmla="*/ 1806526 w 5406511"/>
                  <a:gd name="connsiteY545" fmla="*/ 4317238 h 5076684"/>
                  <a:gd name="connsiteX546" fmla="*/ 1811503 w 5406511"/>
                  <a:gd name="connsiteY546" fmla="*/ 4299105 h 5076684"/>
                  <a:gd name="connsiteX547" fmla="*/ 1777379 w 5406511"/>
                  <a:gd name="connsiteY547" fmla="*/ 4283262 h 5076684"/>
                  <a:gd name="connsiteX548" fmla="*/ 1809496 w 5406511"/>
                  <a:gd name="connsiteY548" fmla="*/ 4289860 h 5076684"/>
                  <a:gd name="connsiteX549" fmla="*/ 1841472 w 5406511"/>
                  <a:gd name="connsiteY549" fmla="*/ 4286336 h 5076684"/>
                  <a:gd name="connsiteX550" fmla="*/ 1895723 w 5406511"/>
                  <a:gd name="connsiteY550" fmla="*/ 4276221 h 5076684"/>
                  <a:gd name="connsiteX551" fmla="*/ 1878137 w 5406511"/>
                  <a:gd name="connsiteY551" fmla="*/ 4232423 h 5076684"/>
                  <a:gd name="connsiteX552" fmla="*/ 1838881 w 5406511"/>
                  <a:gd name="connsiteY552" fmla="*/ 4169593 h 5076684"/>
                  <a:gd name="connsiteX553" fmla="*/ 1780426 w 5406511"/>
                  <a:gd name="connsiteY553" fmla="*/ 4040158 h 5076684"/>
                  <a:gd name="connsiteX554" fmla="*/ 1746997 w 5406511"/>
                  <a:gd name="connsiteY554" fmla="*/ 4032928 h 5076684"/>
                  <a:gd name="connsiteX555" fmla="*/ 1719387 w 5406511"/>
                  <a:gd name="connsiteY555" fmla="*/ 4087024 h 5076684"/>
                  <a:gd name="connsiteX556" fmla="*/ 1704624 w 5406511"/>
                  <a:gd name="connsiteY556" fmla="*/ 4055638 h 5076684"/>
                  <a:gd name="connsiteX557" fmla="*/ 1684596 w 5406511"/>
                  <a:gd name="connsiteY557" fmla="*/ 4016157 h 5076684"/>
                  <a:gd name="connsiteX558" fmla="*/ 1725305 w 5406511"/>
                  <a:gd name="connsiteY558" fmla="*/ 3991952 h 5076684"/>
                  <a:gd name="connsiteX559" fmla="*/ 1810514 w 5406511"/>
                  <a:gd name="connsiteY559" fmla="*/ 3965634 h 5076684"/>
                  <a:gd name="connsiteX560" fmla="*/ 1899310 w 5406511"/>
                  <a:gd name="connsiteY560" fmla="*/ 3930597 h 5076684"/>
                  <a:gd name="connsiteX561" fmla="*/ 2070500 w 5406511"/>
                  <a:gd name="connsiteY561" fmla="*/ 3847038 h 5076684"/>
                  <a:gd name="connsiteX562" fmla="*/ 2213533 w 5406511"/>
                  <a:gd name="connsiteY562" fmla="*/ 3744440 h 5076684"/>
                  <a:gd name="connsiteX563" fmla="*/ 2262623 w 5406511"/>
                  <a:gd name="connsiteY563" fmla="*/ 3663900 h 5076684"/>
                  <a:gd name="connsiteX564" fmla="*/ 2276930 w 5406511"/>
                  <a:gd name="connsiteY564" fmla="*/ 3613987 h 5076684"/>
                  <a:gd name="connsiteX565" fmla="*/ 2286569 w 5406511"/>
                  <a:gd name="connsiteY565" fmla="*/ 3568933 h 5076684"/>
                  <a:gd name="connsiteX566" fmla="*/ 2286730 w 5406511"/>
                  <a:gd name="connsiteY566" fmla="*/ 3571453 h 5076684"/>
                  <a:gd name="connsiteX567" fmla="*/ 2298770 w 5406511"/>
                  <a:gd name="connsiteY567" fmla="*/ 3517582 h 5076684"/>
                  <a:gd name="connsiteX568" fmla="*/ 2299085 w 5406511"/>
                  <a:gd name="connsiteY568" fmla="*/ 3506413 h 5076684"/>
                  <a:gd name="connsiteX569" fmla="*/ 2307643 w 5406511"/>
                  <a:gd name="connsiteY569" fmla="*/ 3500916 h 5076684"/>
                  <a:gd name="connsiteX570" fmla="*/ 2299984 w 5406511"/>
                  <a:gd name="connsiteY570" fmla="*/ 3480537 h 5076684"/>
                  <a:gd name="connsiteX571" fmla="*/ 2307678 w 5406511"/>
                  <a:gd name="connsiteY571" fmla="*/ 3484433 h 5076684"/>
                  <a:gd name="connsiteX572" fmla="*/ 2314291 w 5406511"/>
                  <a:gd name="connsiteY572" fmla="*/ 3434430 h 5076684"/>
                  <a:gd name="connsiteX573" fmla="*/ 2306197 w 5406511"/>
                  <a:gd name="connsiteY573" fmla="*/ 3383907 h 5076684"/>
                  <a:gd name="connsiteX574" fmla="*/ 2295210 w 5406511"/>
                  <a:gd name="connsiteY574" fmla="*/ 3337919 h 5076684"/>
                  <a:gd name="connsiteX575" fmla="*/ 2292339 w 5406511"/>
                  <a:gd name="connsiteY575" fmla="*/ 3328090 h 5076684"/>
                  <a:gd name="connsiteX576" fmla="*/ 2279752 w 5406511"/>
                  <a:gd name="connsiteY576" fmla="*/ 3334696 h 5076684"/>
                  <a:gd name="connsiteX577" fmla="*/ 2283213 w 5406511"/>
                  <a:gd name="connsiteY577" fmla="*/ 3322713 h 5076684"/>
                  <a:gd name="connsiteX578" fmla="*/ 2279984 w 5406511"/>
                  <a:gd name="connsiteY578" fmla="*/ 3305598 h 5076684"/>
                  <a:gd name="connsiteX579" fmla="*/ 2271841 w 5406511"/>
                  <a:gd name="connsiteY579" fmla="*/ 3261534 h 5076684"/>
                  <a:gd name="connsiteX580" fmla="*/ 2263620 w 5406511"/>
                  <a:gd name="connsiteY580" fmla="*/ 3222811 h 5076684"/>
                  <a:gd name="connsiteX581" fmla="*/ 2259823 w 5406511"/>
                  <a:gd name="connsiteY581" fmla="*/ 3209515 h 5076684"/>
                  <a:gd name="connsiteX582" fmla="*/ 2263241 w 5406511"/>
                  <a:gd name="connsiteY582" fmla="*/ 3199070 h 5076684"/>
                  <a:gd name="connsiteX583" fmla="*/ 2267271 w 5406511"/>
                  <a:gd name="connsiteY583" fmla="*/ 3194724 h 5076684"/>
                  <a:gd name="connsiteX584" fmla="*/ 2267474 w 5406511"/>
                  <a:gd name="connsiteY584" fmla="*/ 3184391 h 5076684"/>
                  <a:gd name="connsiteX585" fmla="*/ 2275927 w 5406511"/>
                  <a:gd name="connsiteY585" fmla="*/ 3178157 h 5076684"/>
                  <a:gd name="connsiteX586" fmla="*/ 2301929 w 5406511"/>
                  <a:gd name="connsiteY586" fmla="*/ 3166925 h 5076684"/>
                  <a:gd name="connsiteX587" fmla="*/ 2329980 w 5406511"/>
                  <a:gd name="connsiteY587" fmla="*/ 3149656 h 5076684"/>
                  <a:gd name="connsiteX588" fmla="*/ 2361795 w 5406511"/>
                  <a:gd name="connsiteY588" fmla="*/ 3128462 h 5076684"/>
                  <a:gd name="connsiteX589" fmla="*/ 2395295 w 5406511"/>
                  <a:gd name="connsiteY589" fmla="*/ 3098192 h 5076684"/>
                  <a:gd name="connsiteX590" fmla="*/ 2412915 w 5406511"/>
                  <a:gd name="connsiteY590" fmla="*/ 3071270 h 5076684"/>
                  <a:gd name="connsiteX591" fmla="*/ 2430816 w 5406511"/>
                  <a:gd name="connsiteY591" fmla="*/ 3064517 h 5076684"/>
                  <a:gd name="connsiteX592" fmla="*/ 2447039 w 5406511"/>
                  <a:gd name="connsiteY592" fmla="*/ 3051523 h 5076684"/>
                  <a:gd name="connsiteX593" fmla="*/ 2488794 w 5406511"/>
                  <a:gd name="connsiteY593" fmla="*/ 3023296 h 5076684"/>
                  <a:gd name="connsiteX594" fmla="*/ 2645326 w 5406511"/>
                  <a:gd name="connsiteY594" fmla="*/ 2894886 h 5076684"/>
                  <a:gd name="connsiteX595" fmla="*/ 2714340 w 5406511"/>
                  <a:gd name="connsiteY595" fmla="*/ 2819905 h 5076684"/>
                  <a:gd name="connsiteX596" fmla="*/ 2736102 w 5406511"/>
                  <a:gd name="connsiteY596" fmla="*/ 2798213 h 5076684"/>
                  <a:gd name="connsiteX597" fmla="*/ 2749482 w 5406511"/>
                  <a:gd name="connsiteY597" fmla="*/ 2830098 h 5076684"/>
                  <a:gd name="connsiteX598" fmla="*/ 2784870 w 5406511"/>
                  <a:gd name="connsiteY598" fmla="*/ 2912218 h 5076684"/>
                  <a:gd name="connsiteX599" fmla="*/ 2785116 w 5406511"/>
                  <a:gd name="connsiteY599" fmla="*/ 2937834 h 5076684"/>
                  <a:gd name="connsiteX600" fmla="*/ 2744933 w 5406511"/>
                  <a:gd name="connsiteY600" fmla="*/ 2961330 h 5076684"/>
                  <a:gd name="connsiteX601" fmla="*/ 2655492 w 5406511"/>
                  <a:gd name="connsiteY601" fmla="*/ 3014022 h 5076684"/>
                  <a:gd name="connsiteX602" fmla="*/ 2595828 w 5406511"/>
                  <a:gd name="connsiteY602" fmla="*/ 3057462 h 5076684"/>
                  <a:gd name="connsiteX603" fmla="*/ 2628148 w 5406511"/>
                  <a:gd name="connsiteY603" fmla="*/ 3138382 h 5076684"/>
                  <a:gd name="connsiteX604" fmla="*/ 2664259 w 5406511"/>
                  <a:gd name="connsiteY604" fmla="*/ 3228146 h 5076684"/>
                  <a:gd name="connsiteX605" fmla="*/ 2703930 w 5406511"/>
                  <a:gd name="connsiteY605" fmla="*/ 3291095 h 5076684"/>
                  <a:gd name="connsiteX606" fmla="*/ 2721894 w 5406511"/>
                  <a:gd name="connsiteY606" fmla="*/ 3266728 h 5076684"/>
                  <a:gd name="connsiteX607" fmla="*/ 2738419 w 5406511"/>
                  <a:gd name="connsiteY607" fmla="*/ 3222243 h 5076684"/>
                  <a:gd name="connsiteX608" fmla="*/ 2816734 w 5406511"/>
                  <a:gd name="connsiteY608" fmla="*/ 3003822 h 5076684"/>
                  <a:gd name="connsiteX609" fmla="*/ 2879135 w 5406511"/>
                  <a:gd name="connsiteY609" fmla="*/ 3135153 h 5076684"/>
                  <a:gd name="connsiteX610" fmla="*/ 2898398 w 5406511"/>
                  <a:gd name="connsiteY610" fmla="*/ 3194078 h 5076684"/>
                  <a:gd name="connsiteX611" fmla="*/ 2908942 w 5406511"/>
                  <a:gd name="connsiteY611" fmla="*/ 3259315 h 5076684"/>
                  <a:gd name="connsiteX612" fmla="*/ 2816397 w 5406511"/>
                  <a:gd name="connsiteY612" fmla="*/ 3410147 h 5076684"/>
                  <a:gd name="connsiteX613" fmla="*/ 2926120 w 5406511"/>
                  <a:gd name="connsiteY613" fmla="*/ 3455441 h 5076684"/>
                  <a:gd name="connsiteX614" fmla="*/ 2942687 w 5406511"/>
                  <a:gd name="connsiteY614" fmla="*/ 3502601 h 5076684"/>
                  <a:gd name="connsiteX615" fmla="*/ 2945004 w 5406511"/>
                  <a:gd name="connsiteY615" fmla="*/ 3572176 h 5076684"/>
                  <a:gd name="connsiteX616" fmla="*/ 2945888 w 5406511"/>
                  <a:gd name="connsiteY616" fmla="*/ 3725788 h 5076684"/>
                  <a:gd name="connsiteX617" fmla="*/ 2935583 w 5406511"/>
                  <a:gd name="connsiteY617" fmla="*/ 3778846 h 5076684"/>
                  <a:gd name="connsiteX618" fmla="*/ 2878328 w 5406511"/>
                  <a:gd name="connsiteY618" fmla="*/ 3791587 h 5076684"/>
                  <a:gd name="connsiteX619" fmla="*/ 2740026 w 5406511"/>
                  <a:gd name="connsiteY619" fmla="*/ 3836585 h 5076684"/>
                  <a:gd name="connsiteX620" fmla="*/ 2740026 w 5406511"/>
                  <a:gd name="connsiteY620" fmla="*/ 3836585 h 5076684"/>
                  <a:gd name="connsiteX621" fmla="*/ 3379346 w 5406511"/>
                  <a:gd name="connsiteY621" fmla="*/ 3768372 h 5076684"/>
                  <a:gd name="connsiteX622" fmla="*/ 3381136 w 5406511"/>
                  <a:gd name="connsiteY622" fmla="*/ 3771888 h 5076684"/>
                  <a:gd name="connsiteX623" fmla="*/ 3379346 w 5406511"/>
                  <a:gd name="connsiteY623" fmla="*/ 3768372 h 5076684"/>
                  <a:gd name="connsiteX624" fmla="*/ 3379346 w 5406511"/>
                  <a:gd name="connsiteY624" fmla="*/ 3768372 h 5076684"/>
                  <a:gd name="connsiteX625" fmla="*/ 3425615 w 5406511"/>
                  <a:gd name="connsiteY625" fmla="*/ 3835048 h 5076684"/>
                  <a:gd name="connsiteX626" fmla="*/ 3412122 w 5406511"/>
                  <a:gd name="connsiteY626" fmla="*/ 3839105 h 5076684"/>
                  <a:gd name="connsiteX627" fmla="*/ 3425615 w 5406511"/>
                  <a:gd name="connsiteY627" fmla="*/ 3835048 h 5076684"/>
                  <a:gd name="connsiteX628" fmla="*/ 3425615 w 5406511"/>
                  <a:gd name="connsiteY628" fmla="*/ 3835048 h 5076684"/>
                  <a:gd name="connsiteX629" fmla="*/ 1479436 w 5406511"/>
                  <a:gd name="connsiteY629" fmla="*/ 2700115 h 5076684"/>
                  <a:gd name="connsiteX630" fmla="*/ 1631798 w 5406511"/>
                  <a:gd name="connsiteY630" fmla="*/ 2588617 h 5076684"/>
                  <a:gd name="connsiteX631" fmla="*/ 1795870 w 5406511"/>
                  <a:gd name="connsiteY631" fmla="*/ 2467760 h 5076684"/>
                  <a:gd name="connsiteX632" fmla="*/ 2126534 w 5406511"/>
                  <a:gd name="connsiteY632" fmla="*/ 2233004 h 5076684"/>
                  <a:gd name="connsiteX633" fmla="*/ 2469721 w 5406511"/>
                  <a:gd name="connsiteY633" fmla="*/ 2025246 h 5076684"/>
                  <a:gd name="connsiteX634" fmla="*/ 2629356 w 5406511"/>
                  <a:gd name="connsiteY634" fmla="*/ 1932189 h 5076684"/>
                  <a:gd name="connsiteX635" fmla="*/ 2717057 w 5406511"/>
                  <a:gd name="connsiteY635" fmla="*/ 1891038 h 5076684"/>
                  <a:gd name="connsiteX636" fmla="*/ 2750479 w 5406511"/>
                  <a:gd name="connsiteY636" fmla="*/ 1895229 h 5076684"/>
                  <a:gd name="connsiteX637" fmla="*/ 2770170 w 5406511"/>
                  <a:gd name="connsiteY637" fmla="*/ 1925281 h 5076684"/>
                  <a:gd name="connsiteX638" fmla="*/ 2835344 w 5406511"/>
                  <a:gd name="connsiteY638" fmla="*/ 2007317 h 5076684"/>
                  <a:gd name="connsiteX639" fmla="*/ 2899788 w 5406511"/>
                  <a:gd name="connsiteY639" fmla="*/ 2039539 h 5076684"/>
                  <a:gd name="connsiteX640" fmla="*/ 2910178 w 5406511"/>
                  <a:gd name="connsiteY640" fmla="*/ 2011670 h 5076684"/>
                  <a:gd name="connsiteX641" fmla="*/ 2928008 w 5406511"/>
                  <a:gd name="connsiteY641" fmla="*/ 1958921 h 5076684"/>
                  <a:gd name="connsiteX642" fmla="*/ 2968612 w 5406511"/>
                  <a:gd name="connsiteY642" fmla="*/ 1853263 h 5076684"/>
                  <a:gd name="connsiteX643" fmla="*/ 3052255 w 5406511"/>
                  <a:gd name="connsiteY643" fmla="*/ 1900389 h 5076684"/>
                  <a:gd name="connsiteX644" fmla="*/ 3119704 w 5406511"/>
                  <a:gd name="connsiteY644" fmla="*/ 1964151 h 5076684"/>
                  <a:gd name="connsiteX645" fmla="*/ 3125930 w 5406511"/>
                  <a:gd name="connsiteY645" fmla="*/ 1984165 h 5076684"/>
                  <a:gd name="connsiteX646" fmla="*/ 3123340 w 5406511"/>
                  <a:gd name="connsiteY646" fmla="*/ 1997159 h 5076684"/>
                  <a:gd name="connsiteX647" fmla="*/ 3132677 w 5406511"/>
                  <a:gd name="connsiteY647" fmla="*/ 2009079 h 5076684"/>
                  <a:gd name="connsiteX648" fmla="*/ 3116187 w 5406511"/>
                  <a:gd name="connsiteY648" fmla="*/ 2029142 h 5076684"/>
                  <a:gd name="connsiteX649" fmla="*/ 3071041 w 5406511"/>
                  <a:gd name="connsiteY649" fmla="*/ 2050961 h 5076684"/>
                  <a:gd name="connsiteX650" fmla="*/ 3006843 w 5406511"/>
                  <a:gd name="connsiteY650" fmla="*/ 2090666 h 5076684"/>
                  <a:gd name="connsiteX651" fmla="*/ 3027061 w 5406511"/>
                  <a:gd name="connsiteY651" fmla="*/ 2121842 h 5076684"/>
                  <a:gd name="connsiteX652" fmla="*/ 3067313 w 5406511"/>
                  <a:gd name="connsiteY652" fmla="*/ 2152863 h 5076684"/>
                  <a:gd name="connsiteX653" fmla="*/ 3137549 w 5406511"/>
                  <a:gd name="connsiteY653" fmla="*/ 2226187 h 5076684"/>
                  <a:gd name="connsiteX654" fmla="*/ 3186864 w 5406511"/>
                  <a:gd name="connsiteY654" fmla="*/ 2305240 h 5076684"/>
                  <a:gd name="connsiteX655" fmla="*/ 3217591 w 5406511"/>
                  <a:gd name="connsiteY655" fmla="*/ 2322235 h 5076684"/>
                  <a:gd name="connsiteX656" fmla="*/ 3230037 w 5406511"/>
                  <a:gd name="connsiteY656" fmla="*/ 2277293 h 5076684"/>
                  <a:gd name="connsiteX657" fmla="*/ 3260855 w 5406511"/>
                  <a:gd name="connsiteY657" fmla="*/ 2164236 h 5076684"/>
                  <a:gd name="connsiteX658" fmla="*/ 3346303 w 5406511"/>
                  <a:gd name="connsiteY658" fmla="*/ 2340164 h 5076684"/>
                  <a:gd name="connsiteX659" fmla="*/ 3429434 w 5406511"/>
                  <a:gd name="connsiteY659" fmla="*/ 2527922 h 5076684"/>
                  <a:gd name="connsiteX660" fmla="*/ 3445868 w 5406511"/>
                  <a:gd name="connsiteY660" fmla="*/ 2589592 h 5076684"/>
                  <a:gd name="connsiteX661" fmla="*/ 3420476 w 5406511"/>
                  <a:gd name="connsiteY661" fmla="*/ 2606854 h 5076684"/>
                  <a:gd name="connsiteX662" fmla="*/ 3381396 w 5406511"/>
                  <a:gd name="connsiteY662" fmla="*/ 2635419 h 5076684"/>
                  <a:gd name="connsiteX663" fmla="*/ 3303733 w 5406511"/>
                  <a:gd name="connsiteY663" fmla="*/ 2697069 h 5076684"/>
                  <a:gd name="connsiteX664" fmla="*/ 3328879 w 5406511"/>
                  <a:gd name="connsiteY664" fmla="*/ 2752112 h 5076684"/>
                  <a:gd name="connsiteX665" fmla="*/ 3419556 w 5406511"/>
                  <a:gd name="connsiteY665" fmla="*/ 2787142 h 5076684"/>
                  <a:gd name="connsiteX666" fmla="*/ 3521094 w 5406511"/>
                  <a:gd name="connsiteY666" fmla="*/ 2819448 h 5076684"/>
                  <a:gd name="connsiteX667" fmla="*/ 3505341 w 5406511"/>
                  <a:gd name="connsiteY667" fmla="*/ 2782355 h 5076684"/>
                  <a:gd name="connsiteX668" fmla="*/ 3449532 w 5406511"/>
                  <a:gd name="connsiteY668" fmla="*/ 2763864 h 5076684"/>
                  <a:gd name="connsiteX669" fmla="*/ 3326331 w 5406511"/>
                  <a:gd name="connsiteY669" fmla="*/ 2719076 h 5076684"/>
                  <a:gd name="connsiteX670" fmla="*/ 3461845 w 5406511"/>
                  <a:gd name="connsiteY670" fmla="*/ 2607177 h 5076684"/>
                  <a:gd name="connsiteX671" fmla="*/ 3566177 w 5406511"/>
                  <a:gd name="connsiteY671" fmla="*/ 2916325 h 5076684"/>
                  <a:gd name="connsiteX672" fmla="*/ 3674980 w 5406511"/>
                  <a:gd name="connsiteY672" fmla="*/ 3225570 h 5076684"/>
                  <a:gd name="connsiteX673" fmla="*/ 3660827 w 5406511"/>
                  <a:gd name="connsiteY673" fmla="*/ 3214696 h 5076684"/>
                  <a:gd name="connsiteX674" fmla="*/ 3564042 w 5406511"/>
                  <a:gd name="connsiteY674" fmla="*/ 3397301 h 5076684"/>
                  <a:gd name="connsiteX675" fmla="*/ 3520420 w 5406511"/>
                  <a:gd name="connsiteY675" fmla="*/ 3305177 h 5076684"/>
                  <a:gd name="connsiteX676" fmla="*/ 3506605 w 5406511"/>
                  <a:gd name="connsiteY676" fmla="*/ 3246307 h 5076684"/>
                  <a:gd name="connsiteX677" fmla="*/ 3545706 w 5406511"/>
                  <a:gd name="connsiteY677" fmla="*/ 3232864 h 5076684"/>
                  <a:gd name="connsiteX678" fmla="*/ 3599543 w 5406511"/>
                  <a:gd name="connsiteY678" fmla="*/ 3213552 h 5076684"/>
                  <a:gd name="connsiteX679" fmla="*/ 3637998 w 5406511"/>
                  <a:gd name="connsiteY679" fmla="*/ 3198571 h 5076684"/>
                  <a:gd name="connsiteX680" fmla="*/ 3639894 w 5406511"/>
                  <a:gd name="connsiteY680" fmla="*/ 3180298 h 5076684"/>
                  <a:gd name="connsiteX681" fmla="*/ 3597015 w 5406511"/>
                  <a:gd name="connsiteY681" fmla="*/ 3193791 h 5076684"/>
                  <a:gd name="connsiteX682" fmla="*/ 3540287 w 5406511"/>
                  <a:gd name="connsiteY682" fmla="*/ 3210365 h 5076684"/>
                  <a:gd name="connsiteX683" fmla="*/ 3502491 w 5406511"/>
                  <a:gd name="connsiteY683" fmla="*/ 3217750 h 5076684"/>
                  <a:gd name="connsiteX684" fmla="*/ 3486450 w 5406511"/>
                  <a:gd name="connsiteY684" fmla="*/ 3250231 h 5076684"/>
                  <a:gd name="connsiteX685" fmla="*/ 3522273 w 5406511"/>
                  <a:gd name="connsiteY685" fmla="*/ 3341239 h 5076684"/>
                  <a:gd name="connsiteX686" fmla="*/ 3545124 w 5406511"/>
                  <a:gd name="connsiteY686" fmla="*/ 3386974 h 5076684"/>
                  <a:gd name="connsiteX687" fmla="*/ 3560925 w 5406511"/>
                  <a:gd name="connsiteY687" fmla="*/ 3419000 h 5076684"/>
                  <a:gd name="connsiteX688" fmla="*/ 3615766 w 5406511"/>
                  <a:gd name="connsiteY688" fmla="*/ 3355939 h 5076684"/>
                  <a:gd name="connsiteX689" fmla="*/ 3676468 w 5406511"/>
                  <a:gd name="connsiteY689" fmla="*/ 3228771 h 5076684"/>
                  <a:gd name="connsiteX690" fmla="*/ 3692740 w 5406511"/>
                  <a:gd name="connsiteY690" fmla="*/ 3263134 h 5076684"/>
                  <a:gd name="connsiteX691" fmla="*/ 3706050 w 5406511"/>
                  <a:gd name="connsiteY691" fmla="*/ 3302566 h 5076684"/>
                  <a:gd name="connsiteX692" fmla="*/ 3721712 w 5406511"/>
                  <a:gd name="connsiteY692" fmla="*/ 3348589 h 5076684"/>
                  <a:gd name="connsiteX693" fmla="*/ 3731701 w 5406511"/>
                  <a:gd name="connsiteY693" fmla="*/ 3380039 h 5076684"/>
                  <a:gd name="connsiteX694" fmla="*/ 3708977 w 5406511"/>
                  <a:gd name="connsiteY694" fmla="*/ 3414324 h 5076684"/>
                  <a:gd name="connsiteX695" fmla="*/ 3684990 w 5406511"/>
                  <a:gd name="connsiteY695" fmla="*/ 3447508 h 5076684"/>
                  <a:gd name="connsiteX696" fmla="*/ 3630985 w 5406511"/>
                  <a:gd name="connsiteY696" fmla="*/ 3523928 h 5076684"/>
                  <a:gd name="connsiteX697" fmla="*/ 3582344 w 5406511"/>
                  <a:gd name="connsiteY697" fmla="*/ 3604342 h 5076684"/>
                  <a:gd name="connsiteX698" fmla="*/ 3531041 w 5406511"/>
                  <a:gd name="connsiteY698" fmla="*/ 3677961 h 5076684"/>
                  <a:gd name="connsiteX699" fmla="*/ 3486577 w 5406511"/>
                  <a:gd name="connsiteY699" fmla="*/ 3749747 h 5076684"/>
                  <a:gd name="connsiteX700" fmla="*/ 3427552 w 5406511"/>
                  <a:gd name="connsiteY700" fmla="*/ 3830056 h 5076684"/>
                  <a:gd name="connsiteX701" fmla="*/ 3418188 w 5406511"/>
                  <a:gd name="connsiteY701" fmla="*/ 3820839 h 5076684"/>
                  <a:gd name="connsiteX702" fmla="*/ 3410669 w 5406511"/>
                  <a:gd name="connsiteY702" fmla="*/ 3811973 h 5076684"/>
                  <a:gd name="connsiteX703" fmla="*/ 3396692 w 5406511"/>
                  <a:gd name="connsiteY703" fmla="*/ 3812239 h 5076684"/>
                  <a:gd name="connsiteX704" fmla="*/ 3394572 w 5406511"/>
                  <a:gd name="connsiteY704" fmla="*/ 3796999 h 5076684"/>
                  <a:gd name="connsiteX705" fmla="*/ 3400336 w 5406511"/>
                  <a:gd name="connsiteY705" fmla="*/ 3786750 h 5076684"/>
                  <a:gd name="connsiteX706" fmla="*/ 3395260 w 5406511"/>
                  <a:gd name="connsiteY706" fmla="*/ 3780200 h 5076684"/>
                  <a:gd name="connsiteX707" fmla="*/ 3394123 w 5406511"/>
                  <a:gd name="connsiteY707" fmla="*/ 3768800 h 5076684"/>
                  <a:gd name="connsiteX708" fmla="*/ 3368191 w 5406511"/>
                  <a:gd name="connsiteY708" fmla="*/ 3760116 h 5076684"/>
                  <a:gd name="connsiteX709" fmla="*/ 3365271 w 5406511"/>
                  <a:gd name="connsiteY709" fmla="*/ 3750302 h 5076684"/>
                  <a:gd name="connsiteX710" fmla="*/ 3373449 w 5406511"/>
                  <a:gd name="connsiteY710" fmla="*/ 3750969 h 5076684"/>
                  <a:gd name="connsiteX711" fmla="*/ 3369588 w 5406511"/>
                  <a:gd name="connsiteY711" fmla="*/ 3716774 h 5076684"/>
                  <a:gd name="connsiteX712" fmla="*/ 3364435 w 5406511"/>
                  <a:gd name="connsiteY712" fmla="*/ 3691559 h 5076684"/>
                  <a:gd name="connsiteX713" fmla="*/ 3379844 w 5406511"/>
                  <a:gd name="connsiteY713" fmla="*/ 3654338 h 5076684"/>
                  <a:gd name="connsiteX714" fmla="*/ 3396924 w 5406511"/>
                  <a:gd name="connsiteY714" fmla="*/ 3607529 h 5076684"/>
                  <a:gd name="connsiteX715" fmla="*/ 3405482 w 5406511"/>
                  <a:gd name="connsiteY715" fmla="*/ 3530323 h 5076684"/>
                  <a:gd name="connsiteX716" fmla="*/ 3377191 w 5406511"/>
                  <a:gd name="connsiteY716" fmla="*/ 3522910 h 5076684"/>
                  <a:gd name="connsiteX717" fmla="*/ 3327644 w 5406511"/>
                  <a:gd name="connsiteY717" fmla="*/ 3536402 h 5076684"/>
                  <a:gd name="connsiteX718" fmla="*/ 3292909 w 5406511"/>
                  <a:gd name="connsiteY718" fmla="*/ 3539421 h 5076684"/>
                  <a:gd name="connsiteX719" fmla="*/ 3272024 w 5406511"/>
                  <a:gd name="connsiteY719" fmla="*/ 3504588 h 5076684"/>
                  <a:gd name="connsiteX720" fmla="*/ 3249630 w 5406511"/>
                  <a:gd name="connsiteY720" fmla="*/ 3455398 h 5076684"/>
                  <a:gd name="connsiteX721" fmla="*/ 3227089 w 5406511"/>
                  <a:gd name="connsiteY721" fmla="*/ 3415251 h 5076684"/>
                  <a:gd name="connsiteX722" fmla="*/ 3209026 w 5406511"/>
                  <a:gd name="connsiteY722" fmla="*/ 3383843 h 5076684"/>
                  <a:gd name="connsiteX723" fmla="*/ 3207833 w 5406511"/>
                  <a:gd name="connsiteY723" fmla="*/ 3370323 h 5076684"/>
                  <a:gd name="connsiteX724" fmla="*/ 3197092 w 5406511"/>
                  <a:gd name="connsiteY724" fmla="*/ 3359744 h 5076684"/>
                  <a:gd name="connsiteX725" fmla="*/ 3180806 w 5406511"/>
                  <a:gd name="connsiteY725" fmla="*/ 3324868 h 5076684"/>
                  <a:gd name="connsiteX726" fmla="*/ 3171898 w 5406511"/>
                  <a:gd name="connsiteY726" fmla="*/ 3309803 h 5076684"/>
                  <a:gd name="connsiteX727" fmla="*/ 3143305 w 5406511"/>
                  <a:gd name="connsiteY727" fmla="*/ 3244833 h 5076684"/>
                  <a:gd name="connsiteX728" fmla="*/ 3128500 w 5406511"/>
                  <a:gd name="connsiteY728" fmla="*/ 3212611 h 5076684"/>
                  <a:gd name="connsiteX729" fmla="*/ 3121662 w 5406511"/>
                  <a:gd name="connsiteY729" fmla="*/ 3195686 h 5076684"/>
                  <a:gd name="connsiteX730" fmla="*/ 3113947 w 5406511"/>
                  <a:gd name="connsiteY730" fmla="*/ 3187760 h 5076684"/>
                  <a:gd name="connsiteX731" fmla="*/ 3108345 w 5406511"/>
                  <a:gd name="connsiteY731" fmla="*/ 3167894 h 5076684"/>
                  <a:gd name="connsiteX732" fmla="*/ 3093835 w 5406511"/>
                  <a:gd name="connsiteY732" fmla="*/ 3144391 h 5076684"/>
                  <a:gd name="connsiteX733" fmla="*/ 3067840 w 5406511"/>
                  <a:gd name="connsiteY733" fmla="*/ 3077960 h 5076684"/>
                  <a:gd name="connsiteX734" fmla="*/ 3058117 w 5406511"/>
                  <a:gd name="connsiteY734" fmla="*/ 3045956 h 5076684"/>
                  <a:gd name="connsiteX735" fmla="*/ 3065558 w 5406511"/>
                  <a:gd name="connsiteY735" fmla="*/ 3025465 h 5076684"/>
                  <a:gd name="connsiteX736" fmla="*/ 3103565 w 5406511"/>
                  <a:gd name="connsiteY736" fmla="*/ 2958718 h 5076684"/>
                  <a:gd name="connsiteX737" fmla="*/ 3130641 w 5406511"/>
                  <a:gd name="connsiteY737" fmla="*/ 2900073 h 5076684"/>
                  <a:gd name="connsiteX738" fmla="*/ 3153807 w 5406511"/>
                  <a:gd name="connsiteY738" fmla="*/ 2849726 h 5076684"/>
                  <a:gd name="connsiteX739" fmla="*/ 3145060 w 5406511"/>
                  <a:gd name="connsiteY739" fmla="*/ 2805521 h 5076684"/>
                  <a:gd name="connsiteX740" fmla="*/ 3086162 w 5406511"/>
                  <a:gd name="connsiteY740" fmla="*/ 2805423 h 5076684"/>
                  <a:gd name="connsiteX741" fmla="*/ 3015148 w 5406511"/>
                  <a:gd name="connsiteY741" fmla="*/ 2824552 h 5076684"/>
                  <a:gd name="connsiteX742" fmla="*/ 2962196 w 5406511"/>
                  <a:gd name="connsiteY742" fmla="*/ 2832786 h 5076684"/>
                  <a:gd name="connsiteX743" fmla="*/ 2958475 w 5406511"/>
                  <a:gd name="connsiteY743" fmla="*/ 2815398 h 5076684"/>
                  <a:gd name="connsiteX744" fmla="*/ 2951701 w 5406511"/>
                  <a:gd name="connsiteY744" fmla="*/ 2793292 h 5076684"/>
                  <a:gd name="connsiteX745" fmla="*/ 2940019 w 5406511"/>
                  <a:gd name="connsiteY745" fmla="*/ 2768560 h 5076684"/>
                  <a:gd name="connsiteX746" fmla="*/ 2933161 w 5406511"/>
                  <a:gd name="connsiteY746" fmla="*/ 2746897 h 5076684"/>
                  <a:gd name="connsiteX747" fmla="*/ 2926267 w 5406511"/>
                  <a:gd name="connsiteY747" fmla="*/ 2734921 h 5076684"/>
                  <a:gd name="connsiteX748" fmla="*/ 2923312 w 5406511"/>
                  <a:gd name="connsiteY748" fmla="*/ 2712723 h 5076684"/>
                  <a:gd name="connsiteX749" fmla="*/ 2909995 w 5406511"/>
                  <a:gd name="connsiteY749" fmla="*/ 2690351 h 5076684"/>
                  <a:gd name="connsiteX750" fmla="*/ 2907208 w 5406511"/>
                  <a:gd name="connsiteY750" fmla="*/ 2672597 h 5076684"/>
                  <a:gd name="connsiteX751" fmla="*/ 2888703 w 5406511"/>
                  <a:gd name="connsiteY751" fmla="*/ 2619462 h 5076684"/>
                  <a:gd name="connsiteX752" fmla="*/ 2912649 w 5406511"/>
                  <a:gd name="connsiteY752" fmla="*/ 2577377 h 5076684"/>
                  <a:gd name="connsiteX753" fmla="*/ 2849328 w 5406511"/>
                  <a:gd name="connsiteY753" fmla="*/ 2574843 h 5076684"/>
                  <a:gd name="connsiteX754" fmla="*/ 2831181 w 5406511"/>
                  <a:gd name="connsiteY754" fmla="*/ 2584482 h 5076684"/>
                  <a:gd name="connsiteX755" fmla="*/ 2818875 w 5406511"/>
                  <a:gd name="connsiteY755" fmla="*/ 2573187 h 5076684"/>
                  <a:gd name="connsiteX756" fmla="*/ 2807517 w 5406511"/>
                  <a:gd name="connsiteY756" fmla="*/ 2605401 h 5076684"/>
                  <a:gd name="connsiteX757" fmla="*/ 2764210 w 5406511"/>
                  <a:gd name="connsiteY757" fmla="*/ 2655721 h 5076684"/>
                  <a:gd name="connsiteX758" fmla="*/ 2715316 w 5406511"/>
                  <a:gd name="connsiteY758" fmla="*/ 2715693 h 5076684"/>
                  <a:gd name="connsiteX759" fmla="*/ 2684049 w 5406511"/>
                  <a:gd name="connsiteY759" fmla="*/ 2748967 h 5076684"/>
                  <a:gd name="connsiteX760" fmla="*/ 2692073 w 5406511"/>
                  <a:gd name="connsiteY760" fmla="*/ 2721281 h 5076684"/>
                  <a:gd name="connsiteX761" fmla="*/ 2719535 w 5406511"/>
                  <a:gd name="connsiteY761" fmla="*/ 2661316 h 5076684"/>
                  <a:gd name="connsiteX762" fmla="*/ 2750669 w 5406511"/>
                  <a:gd name="connsiteY762" fmla="*/ 2594261 h 5076684"/>
                  <a:gd name="connsiteX763" fmla="*/ 2781100 w 5406511"/>
                  <a:gd name="connsiteY763" fmla="*/ 2530245 h 5076684"/>
                  <a:gd name="connsiteX764" fmla="*/ 2798124 w 5406511"/>
                  <a:gd name="connsiteY764" fmla="*/ 2478746 h 5076684"/>
                  <a:gd name="connsiteX765" fmla="*/ 2763263 w 5406511"/>
                  <a:gd name="connsiteY765" fmla="*/ 2464433 h 5076684"/>
                  <a:gd name="connsiteX766" fmla="*/ 2695168 w 5406511"/>
                  <a:gd name="connsiteY766" fmla="*/ 2474492 h 5076684"/>
                  <a:gd name="connsiteX767" fmla="*/ 2524288 w 5406511"/>
                  <a:gd name="connsiteY767" fmla="*/ 2499554 h 5076684"/>
                  <a:gd name="connsiteX768" fmla="*/ 2468956 w 5406511"/>
                  <a:gd name="connsiteY768" fmla="*/ 2522635 h 5076684"/>
                  <a:gd name="connsiteX769" fmla="*/ 2522631 w 5406511"/>
                  <a:gd name="connsiteY769" fmla="*/ 2519483 h 5076684"/>
                  <a:gd name="connsiteX770" fmla="*/ 2605474 w 5406511"/>
                  <a:gd name="connsiteY770" fmla="*/ 2509473 h 5076684"/>
                  <a:gd name="connsiteX771" fmla="*/ 2693140 w 5406511"/>
                  <a:gd name="connsiteY771" fmla="*/ 2498648 h 5076684"/>
                  <a:gd name="connsiteX772" fmla="*/ 2779023 w 5406511"/>
                  <a:gd name="connsiteY772" fmla="*/ 2481983 h 5076684"/>
                  <a:gd name="connsiteX773" fmla="*/ 2712789 w 5406511"/>
                  <a:gd name="connsiteY773" fmla="*/ 2628336 h 5076684"/>
                  <a:gd name="connsiteX774" fmla="*/ 2680518 w 5406511"/>
                  <a:gd name="connsiteY774" fmla="*/ 2699778 h 5076684"/>
                  <a:gd name="connsiteX775" fmla="*/ 2656355 w 5406511"/>
                  <a:gd name="connsiteY775" fmla="*/ 2736802 h 5076684"/>
                  <a:gd name="connsiteX776" fmla="*/ 2618636 w 5406511"/>
                  <a:gd name="connsiteY776" fmla="*/ 2709304 h 5076684"/>
                  <a:gd name="connsiteX777" fmla="*/ 2577211 w 5406511"/>
                  <a:gd name="connsiteY777" fmla="*/ 2646700 h 5076684"/>
                  <a:gd name="connsiteX778" fmla="*/ 2497380 w 5406511"/>
                  <a:gd name="connsiteY778" fmla="*/ 2529073 h 5076684"/>
                  <a:gd name="connsiteX779" fmla="*/ 2589791 w 5406511"/>
                  <a:gd name="connsiteY779" fmla="*/ 2693376 h 5076684"/>
                  <a:gd name="connsiteX780" fmla="*/ 2650479 w 5406511"/>
                  <a:gd name="connsiteY780" fmla="*/ 2757048 h 5076684"/>
                  <a:gd name="connsiteX781" fmla="*/ 2670325 w 5406511"/>
                  <a:gd name="connsiteY781" fmla="*/ 2762846 h 5076684"/>
                  <a:gd name="connsiteX782" fmla="*/ 2650276 w 5406511"/>
                  <a:gd name="connsiteY782" fmla="*/ 2777188 h 5076684"/>
                  <a:gd name="connsiteX783" fmla="*/ 2583410 w 5406511"/>
                  <a:gd name="connsiteY783" fmla="*/ 2836268 h 5076684"/>
                  <a:gd name="connsiteX784" fmla="*/ 2505425 w 5406511"/>
                  <a:gd name="connsiteY784" fmla="*/ 2898129 h 5076684"/>
                  <a:gd name="connsiteX785" fmla="*/ 2475681 w 5406511"/>
                  <a:gd name="connsiteY785" fmla="*/ 2921028 h 5076684"/>
                  <a:gd name="connsiteX786" fmla="*/ 2449201 w 5406511"/>
                  <a:gd name="connsiteY786" fmla="*/ 2941133 h 5076684"/>
                  <a:gd name="connsiteX787" fmla="*/ 2433041 w 5406511"/>
                  <a:gd name="connsiteY787" fmla="*/ 2931642 h 5076684"/>
                  <a:gd name="connsiteX788" fmla="*/ 2406197 w 5406511"/>
                  <a:gd name="connsiteY788" fmla="*/ 2888483 h 5076684"/>
                  <a:gd name="connsiteX789" fmla="*/ 2284617 w 5406511"/>
                  <a:gd name="connsiteY789" fmla="*/ 2734261 h 5076684"/>
                  <a:gd name="connsiteX790" fmla="*/ 2264561 w 5406511"/>
                  <a:gd name="connsiteY790" fmla="*/ 2730301 h 5076684"/>
                  <a:gd name="connsiteX791" fmla="*/ 2279317 w 5406511"/>
                  <a:gd name="connsiteY791" fmla="*/ 2752744 h 5076684"/>
                  <a:gd name="connsiteX792" fmla="*/ 2342574 w 5406511"/>
                  <a:gd name="connsiteY792" fmla="*/ 2824026 h 5076684"/>
                  <a:gd name="connsiteX793" fmla="*/ 2400644 w 5406511"/>
                  <a:gd name="connsiteY793" fmla="*/ 2910140 h 5076684"/>
                  <a:gd name="connsiteX794" fmla="*/ 2411167 w 5406511"/>
                  <a:gd name="connsiteY794" fmla="*/ 2957581 h 5076684"/>
                  <a:gd name="connsiteX795" fmla="*/ 2328212 w 5406511"/>
                  <a:gd name="connsiteY795" fmla="*/ 2978073 h 5076684"/>
                  <a:gd name="connsiteX796" fmla="*/ 2235533 w 5406511"/>
                  <a:gd name="connsiteY796" fmla="*/ 3012029 h 5076684"/>
                  <a:gd name="connsiteX797" fmla="*/ 2153863 w 5406511"/>
                  <a:gd name="connsiteY797" fmla="*/ 3033025 h 5076684"/>
                  <a:gd name="connsiteX798" fmla="*/ 2129840 w 5406511"/>
                  <a:gd name="connsiteY798" fmla="*/ 3045935 h 5076684"/>
                  <a:gd name="connsiteX799" fmla="*/ 2142869 w 5406511"/>
                  <a:gd name="connsiteY799" fmla="*/ 3056851 h 5076684"/>
                  <a:gd name="connsiteX800" fmla="*/ 2218138 w 5406511"/>
                  <a:gd name="connsiteY800" fmla="*/ 3044517 h 5076684"/>
                  <a:gd name="connsiteX801" fmla="*/ 2272557 w 5406511"/>
                  <a:gd name="connsiteY801" fmla="*/ 3028161 h 5076684"/>
                  <a:gd name="connsiteX802" fmla="*/ 2300033 w 5406511"/>
                  <a:gd name="connsiteY802" fmla="*/ 3029333 h 5076684"/>
                  <a:gd name="connsiteX803" fmla="*/ 2241985 w 5406511"/>
                  <a:gd name="connsiteY803" fmla="*/ 3055433 h 5076684"/>
                  <a:gd name="connsiteX804" fmla="*/ 2224463 w 5406511"/>
                  <a:gd name="connsiteY804" fmla="*/ 3067627 h 5076684"/>
                  <a:gd name="connsiteX805" fmla="*/ 2194558 w 5406511"/>
                  <a:gd name="connsiteY805" fmla="*/ 3078964 h 5076684"/>
                  <a:gd name="connsiteX806" fmla="*/ 2132592 w 5406511"/>
                  <a:gd name="connsiteY806" fmla="*/ 3105240 h 5076684"/>
                  <a:gd name="connsiteX807" fmla="*/ 2063487 w 5406511"/>
                  <a:gd name="connsiteY807" fmla="*/ 3124096 h 5076684"/>
                  <a:gd name="connsiteX808" fmla="*/ 2012865 w 5406511"/>
                  <a:gd name="connsiteY808" fmla="*/ 3140846 h 5076684"/>
                  <a:gd name="connsiteX809" fmla="*/ 1982497 w 5406511"/>
                  <a:gd name="connsiteY809" fmla="*/ 3141562 h 5076684"/>
                  <a:gd name="connsiteX810" fmla="*/ 1956860 w 5406511"/>
                  <a:gd name="connsiteY810" fmla="*/ 3149670 h 5076684"/>
                  <a:gd name="connsiteX811" fmla="*/ 1934943 w 5406511"/>
                  <a:gd name="connsiteY811" fmla="*/ 3149003 h 5076684"/>
                  <a:gd name="connsiteX812" fmla="*/ 1926962 w 5406511"/>
                  <a:gd name="connsiteY812" fmla="*/ 3149143 h 5076684"/>
                  <a:gd name="connsiteX813" fmla="*/ 1919506 w 5406511"/>
                  <a:gd name="connsiteY813" fmla="*/ 3145030 h 5076684"/>
                  <a:gd name="connsiteX814" fmla="*/ 1889650 w 5406511"/>
                  <a:gd name="connsiteY814" fmla="*/ 3148434 h 5076684"/>
                  <a:gd name="connsiteX815" fmla="*/ 1859913 w 5406511"/>
                  <a:gd name="connsiteY815" fmla="*/ 3146412 h 5076684"/>
                  <a:gd name="connsiteX816" fmla="*/ 1804778 w 5406511"/>
                  <a:gd name="connsiteY816" fmla="*/ 3133580 h 5076684"/>
                  <a:gd name="connsiteX817" fmla="*/ 1757569 w 5406511"/>
                  <a:gd name="connsiteY817" fmla="*/ 3121632 h 5076684"/>
                  <a:gd name="connsiteX818" fmla="*/ 1704954 w 5406511"/>
                  <a:gd name="connsiteY818" fmla="*/ 3114605 h 5076684"/>
                  <a:gd name="connsiteX819" fmla="*/ 1687193 w 5406511"/>
                  <a:gd name="connsiteY819" fmla="*/ 3114303 h 5076684"/>
                  <a:gd name="connsiteX820" fmla="*/ 1659604 w 5406511"/>
                  <a:gd name="connsiteY820" fmla="*/ 3098515 h 5076684"/>
                  <a:gd name="connsiteX821" fmla="*/ 1552507 w 5406511"/>
                  <a:gd name="connsiteY821" fmla="*/ 3027023 h 5076684"/>
                  <a:gd name="connsiteX822" fmla="*/ 1512395 w 5406511"/>
                  <a:gd name="connsiteY822" fmla="*/ 2989515 h 5076684"/>
                  <a:gd name="connsiteX823" fmla="*/ 1479906 w 5406511"/>
                  <a:gd name="connsiteY823" fmla="*/ 2952534 h 5076684"/>
                  <a:gd name="connsiteX824" fmla="*/ 1437660 w 5406511"/>
                  <a:gd name="connsiteY824" fmla="*/ 2885373 h 5076684"/>
                  <a:gd name="connsiteX825" fmla="*/ 1461205 w 5406511"/>
                  <a:gd name="connsiteY825" fmla="*/ 2874949 h 5076684"/>
                  <a:gd name="connsiteX826" fmla="*/ 1493350 w 5406511"/>
                  <a:gd name="connsiteY826" fmla="*/ 2861344 h 5076684"/>
                  <a:gd name="connsiteX827" fmla="*/ 1567790 w 5406511"/>
                  <a:gd name="connsiteY827" fmla="*/ 2834141 h 5076684"/>
                  <a:gd name="connsiteX828" fmla="*/ 1540931 w 5406511"/>
                  <a:gd name="connsiteY828" fmla="*/ 2912007 h 5076684"/>
                  <a:gd name="connsiteX829" fmla="*/ 1531988 w 5406511"/>
                  <a:gd name="connsiteY829" fmla="*/ 2937616 h 5076684"/>
                  <a:gd name="connsiteX830" fmla="*/ 1547635 w 5406511"/>
                  <a:gd name="connsiteY830" fmla="*/ 2958971 h 5076684"/>
                  <a:gd name="connsiteX831" fmla="*/ 1571995 w 5406511"/>
                  <a:gd name="connsiteY831" fmla="*/ 2894303 h 5076684"/>
                  <a:gd name="connsiteX832" fmla="*/ 1588281 w 5406511"/>
                  <a:gd name="connsiteY832" fmla="*/ 2837132 h 5076684"/>
                  <a:gd name="connsiteX833" fmla="*/ 1509250 w 5406511"/>
                  <a:gd name="connsiteY833" fmla="*/ 2830828 h 5076684"/>
                  <a:gd name="connsiteX834" fmla="*/ 1452451 w 5406511"/>
                  <a:gd name="connsiteY834" fmla="*/ 2855293 h 5076684"/>
                  <a:gd name="connsiteX835" fmla="*/ 1413658 w 5406511"/>
                  <a:gd name="connsiteY835" fmla="*/ 2863948 h 5076684"/>
                  <a:gd name="connsiteX836" fmla="*/ 1402665 w 5406511"/>
                  <a:gd name="connsiteY836" fmla="*/ 2821491 h 5076684"/>
                  <a:gd name="connsiteX837" fmla="*/ 1387993 w 5406511"/>
                  <a:gd name="connsiteY837" fmla="*/ 2779090 h 5076684"/>
                  <a:gd name="connsiteX838" fmla="*/ 1479436 w 5406511"/>
                  <a:gd name="connsiteY838" fmla="*/ 2700115 h 5076684"/>
                  <a:gd name="connsiteX839" fmla="*/ 1479436 w 5406511"/>
                  <a:gd name="connsiteY839" fmla="*/ 2700115 h 5076684"/>
                  <a:gd name="connsiteX840" fmla="*/ 2686709 w 5406511"/>
                  <a:gd name="connsiteY840" fmla="*/ 1781947 h 5076684"/>
                  <a:gd name="connsiteX841" fmla="*/ 2700539 w 5406511"/>
                  <a:gd name="connsiteY841" fmla="*/ 1831578 h 5076684"/>
                  <a:gd name="connsiteX842" fmla="*/ 2672129 w 5406511"/>
                  <a:gd name="connsiteY842" fmla="*/ 1843962 h 5076684"/>
                  <a:gd name="connsiteX843" fmla="*/ 2636172 w 5406511"/>
                  <a:gd name="connsiteY843" fmla="*/ 1859925 h 5076684"/>
                  <a:gd name="connsiteX844" fmla="*/ 2686709 w 5406511"/>
                  <a:gd name="connsiteY844" fmla="*/ 1781947 h 5076684"/>
                  <a:gd name="connsiteX845" fmla="*/ 2686709 w 5406511"/>
                  <a:gd name="connsiteY845" fmla="*/ 1781947 h 5076684"/>
                  <a:gd name="connsiteX846" fmla="*/ 2944400 w 5406511"/>
                  <a:gd name="connsiteY846" fmla="*/ 1850104 h 5076684"/>
                  <a:gd name="connsiteX847" fmla="*/ 2907805 w 5406511"/>
                  <a:gd name="connsiteY847" fmla="*/ 1956219 h 5076684"/>
                  <a:gd name="connsiteX848" fmla="*/ 2877654 w 5406511"/>
                  <a:gd name="connsiteY848" fmla="*/ 2017194 h 5076684"/>
                  <a:gd name="connsiteX849" fmla="*/ 2850346 w 5406511"/>
                  <a:gd name="connsiteY849" fmla="*/ 1995762 h 5076684"/>
                  <a:gd name="connsiteX850" fmla="*/ 2817801 w 5406511"/>
                  <a:gd name="connsiteY850" fmla="*/ 1961435 h 5076684"/>
                  <a:gd name="connsiteX851" fmla="*/ 2757324 w 5406511"/>
                  <a:gd name="connsiteY851" fmla="*/ 1879363 h 5076684"/>
                  <a:gd name="connsiteX852" fmla="*/ 2944400 w 5406511"/>
                  <a:gd name="connsiteY852" fmla="*/ 1850104 h 5076684"/>
                  <a:gd name="connsiteX853" fmla="*/ 2944400 w 5406511"/>
                  <a:gd name="connsiteY853" fmla="*/ 1850104 h 5076684"/>
                  <a:gd name="connsiteX854" fmla="*/ 3159886 w 5406511"/>
                  <a:gd name="connsiteY854" fmla="*/ 2006559 h 5076684"/>
                  <a:gd name="connsiteX855" fmla="*/ 3155646 w 5406511"/>
                  <a:gd name="connsiteY855" fmla="*/ 2002284 h 5076684"/>
                  <a:gd name="connsiteX856" fmla="*/ 3159886 w 5406511"/>
                  <a:gd name="connsiteY856" fmla="*/ 2006559 h 5076684"/>
                  <a:gd name="connsiteX857" fmla="*/ 3159886 w 5406511"/>
                  <a:gd name="connsiteY857" fmla="*/ 2006559 h 5076684"/>
                  <a:gd name="connsiteX858" fmla="*/ 3178033 w 5406511"/>
                  <a:gd name="connsiteY858" fmla="*/ 2041273 h 5076684"/>
                  <a:gd name="connsiteX859" fmla="*/ 3217134 w 5406511"/>
                  <a:gd name="connsiteY859" fmla="*/ 2103597 h 5076684"/>
                  <a:gd name="connsiteX860" fmla="*/ 3191673 w 5406511"/>
                  <a:gd name="connsiteY860" fmla="*/ 2063365 h 5076684"/>
                  <a:gd name="connsiteX861" fmla="*/ 3169532 w 5406511"/>
                  <a:gd name="connsiteY861" fmla="*/ 2053530 h 5076684"/>
                  <a:gd name="connsiteX862" fmla="*/ 3196531 w 5406511"/>
                  <a:gd name="connsiteY862" fmla="*/ 2098184 h 5076684"/>
                  <a:gd name="connsiteX863" fmla="*/ 3240287 w 5406511"/>
                  <a:gd name="connsiteY863" fmla="*/ 2139989 h 5076684"/>
                  <a:gd name="connsiteX864" fmla="*/ 3226766 w 5406511"/>
                  <a:gd name="connsiteY864" fmla="*/ 2210666 h 5076684"/>
                  <a:gd name="connsiteX865" fmla="*/ 3205881 w 5406511"/>
                  <a:gd name="connsiteY865" fmla="*/ 2298444 h 5076684"/>
                  <a:gd name="connsiteX866" fmla="*/ 3175702 w 5406511"/>
                  <a:gd name="connsiteY866" fmla="*/ 2256689 h 5076684"/>
                  <a:gd name="connsiteX867" fmla="*/ 3138812 w 5406511"/>
                  <a:gd name="connsiteY867" fmla="*/ 2197784 h 5076684"/>
                  <a:gd name="connsiteX868" fmla="*/ 3030093 w 5406511"/>
                  <a:gd name="connsiteY868" fmla="*/ 2097096 h 5076684"/>
                  <a:gd name="connsiteX869" fmla="*/ 3117654 w 5406511"/>
                  <a:gd name="connsiteY869" fmla="*/ 2052126 h 5076684"/>
                  <a:gd name="connsiteX870" fmla="*/ 3178033 w 5406511"/>
                  <a:gd name="connsiteY870" fmla="*/ 2041273 h 5076684"/>
                  <a:gd name="connsiteX871" fmla="*/ 3178033 w 5406511"/>
                  <a:gd name="connsiteY871" fmla="*/ 2041273 h 5076684"/>
                  <a:gd name="connsiteX872" fmla="*/ 3791779 w 5406511"/>
                  <a:gd name="connsiteY872" fmla="*/ 3746504 h 5076684"/>
                  <a:gd name="connsiteX873" fmla="*/ 3897374 w 5406511"/>
                  <a:gd name="connsiteY873" fmla="*/ 3571516 h 5076684"/>
                  <a:gd name="connsiteX874" fmla="*/ 3955162 w 5406511"/>
                  <a:gd name="connsiteY874" fmla="*/ 3491355 h 5076684"/>
                  <a:gd name="connsiteX875" fmla="*/ 4005257 w 5406511"/>
                  <a:gd name="connsiteY875" fmla="*/ 3425304 h 5076684"/>
                  <a:gd name="connsiteX876" fmla="*/ 4064548 w 5406511"/>
                  <a:gd name="connsiteY876" fmla="*/ 3360270 h 5076684"/>
                  <a:gd name="connsiteX877" fmla="*/ 4090901 w 5406511"/>
                  <a:gd name="connsiteY877" fmla="*/ 3329115 h 5076684"/>
                  <a:gd name="connsiteX878" fmla="*/ 4125959 w 5406511"/>
                  <a:gd name="connsiteY878" fmla="*/ 3299175 h 5076684"/>
                  <a:gd name="connsiteX879" fmla="*/ 4192467 w 5406511"/>
                  <a:gd name="connsiteY879" fmla="*/ 3234724 h 5076684"/>
                  <a:gd name="connsiteX880" fmla="*/ 4266830 w 5406511"/>
                  <a:gd name="connsiteY880" fmla="*/ 3178185 h 5076684"/>
                  <a:gd name="connsiteX881" fmla="*/ 4337472 w 5406511"/>
                  <a:gd name="connsiteY881" fmla="*/ 3141730 h 5076684"/>
                  <a:gd name="connsiteX882" fmla="*/ 4360982 w 5406511"/>
                  <a:gd name="connsiteY882" fmla="*/ 3192836 h 5076684"/>
                  <a:gd name="connsiteX883" fmla="*/ 4352706 w 5406511"/>
                  <a:gd name="connsiteY883" fmla="*/ 3288540 h 5076684"/>
                  <a:gd name="connsiteX884" fmla="*/ 4334664 w 5406511"/>
                  <a:gd name="connsiteY884" fmla="*/ 3385114 h 5076684"/>
                  <a:gd name="connsiteX885" fmla="*/ 4276026 w 5406511"/>
                  <a:gd name="connsiteY885" fmla="*/ 3566581 h 5076684"/>
                  <a:gd name="connsiteX886" fmla="*/ 4236405 w 5406511"/>
                  <a:gd name="connsiteY886" fmla="*/ 3652015 h 5076684"/>
                  <a:gd name="connsiteX887" fmla="*/ 4202941 w 5406511"/>
                  <a:gd name="connsiteY887" fmla="*/ 3707304 h 5076684"/>
                  <a:gd name="connsiteX888" fmla="*/ 4157949 w 5406511"/>
                  <a:gd name="connsiteY888" fmla="*/ 3718621 h 5076684"/>
                  <a:gd name="connsiteX889" fmla="*/ 4101256 w 5406511"/>
                  <a:gd name="connsiteY889" fmla="*/ 3728435 h 5076684"/>
                  <a:gd name="connsiteX890" fmla="*/ 3996047 w 5406511"/>
                  <a:gd name="connsiteY890" fmla="*/ 3744251 h 5076684"/>
                  <a:gd name="connsiteX891" fmla="*/ 3886296 w 5406511"/>
                  <a:gd name="connsiteY891" fmla="*/ 3760025 h 5076684"/>
                  <a:gd name="connsiteX892" fmla="*/ 3829027 w 5406511"/>
                  <a:gd name="connsiteY892" fmla="*/ 3770323 h 5076684"/>
                  <a:gd name="connsiteX893" fmla="*/ 3775899 w 5406511"/>
                  <a:gd name="connsiteY893" fmla="*/ 3778228 h 5076684"/>
                  <a:gd name="connsiteX894" fmla="*/ 3791779 w 5406511"/>
                  <a:gd name="connsiteY894" fmla="*/ 3746504 h 5076684"/>
                  <a:gd name="connsiteX895" fmla="*/ 3791779 w 5406511"/>
                  <a:gd name="connsiteY895" fmla="*/ 3746504 h 5076684"/>
                  <a:gd name="connsiteX896" fmla="*/ 3521789 w 5406511"/>
                  <a:gd name="connsiteY896" fmla="*/ 3814921 h 5076684"/>
                  <a:gd name="connsiteX897" fmla="*/ 3531533 w 5406511"/>
                  <a:gd name="connsiteY897" fmla="*/ 3796080 h 5076684"/>
                  <a:gd name="connsiteX898" fmla="*/ 3543221 w 5406511"/>
                  <a:gd name="connsiteY898" fmla="*/ 3776199 h 5076684"/>
                  <a:gd name="connsiteX899" fmla="*/ 3562056 w 5406511"/>
                  <a:gd name="connsiteY899" fmla="*/ 3737491 h 5076684"/>
                  <a:gd name="connsiteX900" fmla="*/ 3611828 w 5406511"/>
                  <a:gd name="connsiteY900" fmla="*/ 3640334 h 5076684"/>
                  <a:gd name="connsiteX901" fmla="*/ 3740659 w 5406511"/>
                  <a:gd name="connsiteY901" fmla="*/ 3415441 h 5076684"/>
                  <a:gd name="connsiteX902" fmla="*/ 3781550 w 5406511"/>
                  <a:gd name="connsiteY902" fmla="*/ 3497876 h 5076684"/>
                  <a:gd name="connsiteX903" fmla="*/ 3818349 w 5406511"/>
                  <a:gd name="connsiteY903" fmla="*/ 3569544 h 5076684"/>
                  <a:gd name="connsiteX904" fmla="*/ 3788241 w 5406511"/>
                  <a:gd name="connsiteY904" fmla="*/ 3633019 h 5076684"/>
                  <a:gd name="connsiteX905" fmla="*/ 3748823 w 5406511"/>
                  <a:gd name="connsiteY905" fmla="*/ 3710639 h 5076684"/>
                  <a:gd name="connsiteX906" fmla="*/ 3720441 w 5406511"/>
                  <a:gd name="connsiteY906" fmla="*/ 3778459 h 5076684"/>
                  <a:gd name="connsiteX907" fmla="*/ 3661298 w 5406511"/>
                  <a:gd name="connsiteY907" fmla="*/ 3797736 h 5076684"/>
                  <a:gd name="connsiteX908" fmla="*/ 3577619 w 5406511"/>
                  <a:gd name="connsiteY908" fmla="*/ 3813026 h 5076684"/>
                  <a:gd name="connsiteX909" fmla="*/ 3540708 w 5406511"/>
                  <a:gd name="connsiteY909" fmla="*/ 3822377 h 5076684"/>
                  <a:gd name="connsiteX910" fmla="*/ 3521789 w 5406511"/>
                  <a:gd name="connsiteY910" fmla="*/ 3814921 h 5076684"/>
                  <a:gd name="connsiteX911" fmla="*/ 3521789 w 5406511"/>
                  <a:gd name="connsiteY911" fmla="*/ 3814921 h 5076684"/>
                  <a:gd name="connsiteX912" fmla="*/ 3367012 w 5406511"/>
                  <a:gd name="connsiteY912" fmla="*/ 2229234 h 5076684"/>
                  <a:gd name="connsiteX913" fmla="*/ 3542652 w 5406511"/>
                  <a:gd name="connsiteY913" fmla="*/ 2173453 h 5076684"/>
                  <a:gd name="connsiteX914" fmla="*/ 3625692 w 5406511"/>
                  <a:gd name="connsiteY914" fmla="*/ 2120831 h 5076684"/>
                  <a:gd name="connsiteX915" fmla="*/ 3707412 w 5406511"/>
                  <a:gd name="connsiteY915" fmla="*/ 2066629 h 5076684"/>
                  <a:gd name="connsiteX916" fmla="*/ 3738686 w 5406511"/>
                  <a:gd name="connsiteY916" fmla="*/ 2037595 h 5076684"/>
                  <a:gd name="connsiteX917" fmla="*/ 3771014 w 5406511"/>
                  <a:gd name="connsiteY917" fmla="*/ 2013600 h 5076684"/>
                  <a:gd name="connsiteX918" fmla="*/ 3824155 w 5406511"/>
                  <a:gd name="connsiteY918" fmla="*/ 1951080 h 5076684"/>
                  <a:gd name="connsiteX919" fmla="*/ 3938364 w 5406511"/>
                  <a:gd name="connsiteY919" fmla="*/ 1796892 h 5076684"/>
                  <a:gd name="connsiteX920" fmla="*/ 3997900 w 5406511"/>
                  <a:gd name="connsiteY920" fmla="*/ 1708026 h 5076684"/>
                  <a:gd name="connsiteX921" fmla="*/ 4056250 w 5406511"/>
                  <a:gd name="connsiteY921" fmla="*/ 1613677 h 5076684"/>
                  <a:gd name="connsiteX922" fmla="*/ 4426879 w 5406511"/>
                  <a:gd name="connsiteY922" fmla="*/ 2392871 h 5076684"/>
                  <a:gd name="connsiteX923" fmla="*/ 4615928 w 5406511"/>
                  <a:gd name="connsiteY923" fmla="*/ 2791270 h 5076684"/>
                  <a:gd name="connsiteX924" fmla="*/ 4709940 w 5406511"/>
                  <a:gd name="connsiteY924" fmla="*/ 2980361 h 5076684"/>
                  <a:gd name="connsiteX925" fmla="*/ 4795935 w 5406511"/>
                  <a:gd name="connsiteY925" fmla="*/ 3168589 h 5076684"/>
                  <a:gd name="connsiteX926" fmla="*/ 4846950 w 5406511"/>
                  <a:gd name="connsiteY926" fmla="*/ 3269389 h 5076684"/>
                  <a:gd name="connsiteX927" fmla="*/ 4896574 w 5406511"/>
                  <a:gd name="connsiteY927" fmla="*/ 3369754 h 5076684"/>
                  <a:gd name="connsiteX928" fmla="*/ 4946978 w 5406511"/>
                  <a:gd name="connsiteY928" fmla="*/ 3467494 h 5076684"/>
                  <a:gd name="connsiteX929" fmla="*/ 4994286 w 5406511"/>
                  <a:gd name="connsiteY929" fmla="*/ 3563998 h 5076684"/>
                  <a:gd name="connsiteX930" fmla="*/ 4820674 w 5406511"/>
                  <a:gd name="connsiteY930" fmla="*/ 3600200 h 5076684"/>
                  <a:gd name="connsiteX931" fmla="*/ 4734587 w 5406511"/>
                  <a:gd name="connsiteY931" fmla="*/ 3618459 h 5076684"/>
                  <a:gd name="connsiteX932" fmla="*/ 4651105 w 5406511"/>
                  <a:gd name="connsiteY932" fmla="*/ 3641478 h 5076684"/>
                  <a:gd name="connsiteX933" fmla="*/ 4473120 w 5406511"/>
                  <a:gd name="connsiteY933" fmla="*/ 3668898 h 5076684"/>
                  <a:gd name="connsiteX934" fmla="*/ 4383362 w 5406511"/>
                  <a:gd name="connsiteY934" fmla="*/ 3676845 h 5076684"/>
                  <a:gd name="connsiteX935" fmla="*/ 4291456 w 5406511"/>
                  <a:gd name="connsiteY935" fmla="*/ 3692956 h 5076684"/>
                  <a:gd name="connsiteX936" fmla="*/ 4312684 w 5406511"/>
                  <a:gd name="connsiteY936" fmla="*/ 3635012 h 5076684"/>
                  <a:gd name="connsiteX937" fmla="*/ 4337907 w 5406511"/>
                  <a:gd name="connsiteY937" fmla="*/ 3568610 h 5076684"/>
                  <a:gd name="connsiteX938" fmla="*/ 4375773 w 5406511"/>
                  <a:gd name="connsiteY938" fmla="*/ 3431636 h 5076684"/>
                  <a:gd name="connsiteX939" fmla="*/ 4401319 w 5406511"/>
                  <a:gd name="connsiteY939" fmla="*/ 3152071 h 5076684"/>
                  <a:gd name="connsiteX940" fmla="*/ 4348550 w 5406511"/>
                  <a:gd name="connsiteY940" fmla="*/ 3075602 h 5076684"/>
                  <a:gd name="connsiteX941" fmla="*/ 4241712 w 5406511"/>
                  <a:gd name="connsiteY941" fmla="*/ 3106265 h 5076684"/>
                  <a:gd name="connsiteX942" fmla="*/ 4129834 w 5406511"/>
                  <a:gd name="connsiteY942" fmla="*/ 3194317 h 5076684"/>
                  <a:gd name="connsiteX943" fmla="*/ 4081403 w 5406511"/>
                  <a:gd name="connsiteY943" fmla="*/ 3242285 h 5076684"/>
                  <a:gd name="connsiteX944" fmla="*/ 4035022 w 5406511"/>
                  <a:gd name="connsiteY944" fmla="*/ 3286834 h 5076684"/>
                  <a:gd name="connsiteX945" fmla="*/ 3847265 w 5406511"/>
                  <a:gd name="connsiteY945" fmla="*/ 3536873 h 5076684"/>
                  <a:gd name="connsiteX946" fmla="*/ 3815801 w 5406511"/>
                  <a:gd name="connsiteY946" fmla="*/ 3465114 h 5076684"/>
                  <a:gd name="connsiteX947" fmla="*/ 3780645 w 5406511"/>
                  <a:gd name="connsiteY947" fmla="*/ 3415293 h 5076684"/>
                  <a:gd name="connsiteX948" fmla="*/ 3766738 w 5406511"/>
                  <a:gd name="connsiteY948" fmla="*/ 3376030 h 5076684"/>
                  <a:gd name="connsiteX949" fmla="*/ 3791259 w 5406511"/>
                  <a:gd name="connsiteY949" fmla="*/ 3334984 h 5076684"/>
                  <a:gd name="connsiteX950" fmla="*/ 3764681 w 5406511"/>
                  <a:gd name="connsiteY950" fmla="*/ 3350519 h 5076684"/>
                  <a:gd name="connsiteX951" fmla="*/ 3681220 w 5406511"/>
                  <a:gd name="connsiteY951" fmla="*/ 3103485 h 5076684"/>
                  <a:gd name="connsiteX952" fmla="*/ 3642308 w 5406511"/>
                  <a:gd name="connsiteY952" fmla="*/ 2980312 h 5076684"/>
                  <a:gd name="connsiteX953" fmla="*/ 3594306 w 5406511"/>
                  <a:gd name="connsiteY953" fmla="*/ 2871025 h 5076684"/>
                  <a:gd name="connsiteX954" fmla="*/ 3520504 w 5406511"/>
                  <a:gd name="connsiteY954" fmla="*/ 2637995 h 5076684"/>
                  <a:gd name="connsiteX955" fmla="*/ 3500266 w 5406511"/>
                  <a:gd name="connsiteY955" fmla="*/ 2592850 h 5076684"/>
                  <a:gd name="connsiteX956" fmla="*/ 3498988 w 5406511"/>
                  <a:gd name="connsiteY956" fmla="*/ 2574310 h 5076684"/>
                  <a:gd name="connsiteX957" fmla="*/ 3509300 w 5406511"/>
                  <a:gd name="connsiteY957" fmla="*/ 2563745 h 5076684"/>
                  <a:gd name="connsiteX958" fmla="*/ 3485896 w 5406511"/>
                  <a:gd name="connsiteY958" fmla="*/ 2551403 h 5076684"/>
                  <a:gd name="connsiteX959" fmla="*/ 3476075 w 5406511"/>
                  <a:gd name="connsiteY959" fmla="*/ 2530491 h 5076684"/>
                  <a:gd name="connsiteX960" fmla="*/ 3461733 w 5406511"/>
                  <a:gd name="connsiteY960" fmla="*/ 2495959 h 5076684"/>
                  <a:gd name="connsiteX961" fmla="*/ 3340813 w 5406511"/>
                  <a:gd name="connsiteY961" fmla="*/ 2225703 h 5076684"/>
                  <a:gd name="connsiteX962" fmla="*/ 3367012 w 5406511"/>
                  <a:gd name="connsiteY962" fmla="*/ 2229234 h 5076684"/>
                  <a:gd name="connsiteX963" fmla="*/ 3367012 w 5406511"/>
                  <a:gd name="connsiteY963" fmla="*/ 2229234 h 5076684"/>
                  <a:gd name="connsiteX964" fmla="*/ 4016237 w 5406511"/>
                  <a:gd name="connsiteY964" fmla="*/ 1362262 h 5076684"/>
                  <a:gd name="connsiteX965" fmla="*/ 4007237 w 5406511"/>
                  <a:gd name="connsiteY965" fmla="*/ 1342241 h 5076684"/>
                  <a:gd name="connsiteX966" fmla="*/ 3991077 w 5406511"/>
                  <a:gd name="connsiteY966" fmla="*/ 1332673 h 5076684"/>
                  <a:gd name="connsiteX967" fmla="*/ 3981937 w 5406511"/>
                  <a:gd name="connsiteY967" fmla="*/ 1315916 h 5076684"/>
                  <a:gd name="connsiteX968" fmla="*/ 3981888 w 5406511"/>
                  <a:gd name="connsiteY968" fmla="*/ 1306945 h 5076684"/>
                  <a:gd name="connsiteX969" fmla="*/ 3972811 w 5406511"/>
                  <a:gd name="connsiteY969" fmla="*/ 1294856 h 5076684"/>
                  <a:gd name="connsiteX970" fmla="*/ 3984815 w 5406511"/>
                  <a:gd name="connsiteY970" fmla="*/ 1252385 h 5076684"/>
                  <a:gd name="connsiteX971" fmla="*/ 3994411 w 5406511"/>
                  <a:gd name="connsiteY971" fmla="*/ 1227794 h 5076684"/>
                  <a:gd name="connsiteX972" fmla="*/ 4018314 w 5406511"/>
                  <a:gd name="connsiteY972" fmla="*/ 1210623 h 5076684"/>
                  <a:gd name="connsiteX973" fmla="*/ 4029441 w 5406511"/>
                  <a:gd name="connsiteY973" fmla="*/ 1206566 h 5076684"/>
                  <a:gd name="connsiteX974" fmla="*/ 4036250 w 5406511"/>
                  <a:gd name="connsiteY974" fmla="*/ 1206081 h 5076684"/>
                  <a:gd name="connsiteX975" fmla="*/ 4051807 w 5406511"/>
                  <a:gd name="connsiteY975" fmla="*/ 1191297 h 5076684"/>
                  <a:gd name="connsiteX976" fmla="*/ 4066732 w 5406511"/>
                  <a:gd name="connsiteY976" fmla="*/ 1150623 h 5076684"/>
                  <a:gd name="connsiteX977" fmla="*/ 4049631 w 5406511"/>
                  <a:gd name="connsiteY977" fmla="*/ 1128321 h 5076684"/>
                  <a:gd name="connsiteX978" fmla="*/ 4030817 w 5406511"/>
                  <a:gd name="connsiteY978" fmla="*/ 1145000 h 5076684"/>
                  <a:gd name="connsiteX979" fmla="*/ 4003818 w 5406511"/>
                  <a:gd name="connsiteY979" fmla="*/ 1169816 h 5076684"/>
                  <a:gd name="connsiteX980" fmla="*/ 3981740 w 5406511"/>
                  <a:gd name="connsiteY980" fmla="*/ 1178057 h 5076684"/>
                  <a:gd name="connsiteX981" fmla="*/ 3970389 w 5406511"/>
                  <a:gd name="connsiteY981" fmla="*/ 1199714 h 5076684"/>
                  <a:gd name="connsiteX982" fmla="*/ 3925419 w 5406511"/>
                  <a:gd name="connsiteY982" fmla="*/ 1241308 h 5076684"/>
                  <a:gd name="connsiteX983" fmla="*/ 3879936 w 5406511"/>
                  <a:gd name="connsiteY983" fmla="*/ 1272799 h 5076684"/>
                  <a:gd name="connsiteX984" fmla="*/ 3822702 w 5406511"/>
                  <a:gd name="connsiteY984" fmla="*/ 1285808 h 5076684"/>
                  <a:gd name="connsiteX985" fmla="*/ 3851540 w 5406511"/>
                  <a:gd name="connsiteY985" fmla="*/ 1197096 h 5076684"/>
                  <a:gd name="connsiteX986" fmla="*/ 3914362 w 5406511"/>
                  <a:gd name="connsiteY986" fmla="*/ 1111543 h 5076684"/>
                  <a:gd name="connsiteX987" fmla="*/ 3882498 w 5406511"/>
                  <a:gd name="connsiteY987" fmla="*/ 1089584 h 5076684"/>
                  <a:gd name="connsiteX988" fmla="*/ 3817809 w 5406511"/>
                  <a:gd name="connsiteY988" fmla="*/ 1128440 h 5076684"/>
                  <a:gd name="connsiteX989" fmla="*/ 3746900 w 5406511"/>
                  <a:gd name="connsiteY989" fmla="*/ 1160269 h 5076684"/>
                  <a:gd name="connsiteX990" fmla="*/ 3707819 w 5406511"/>
                  <a:gd name="connsiteY990" fmla="*/ 1177082 h 5076684"/>
                  <a:gd name="connsiteX991" fmla="*/ 3676152 w 5406511"/>
                  <a:gd name="connsiteY991" fmla="*/ 1184333 h 5076684"/>
                  <a:gd name="connsiteX992" fmla="*/ 3786380 w 5406511"/>
                  <a:gd name="connsiteY992" fmla="*/ 1041911 h 5076684"/>
                  <a:gd name="connsiteX993" fmla="*/ 3848591 w 5406511"/>
                  <a:gd name="connsiteY993" fmla="*/ 985288 h 5076684"/>
                  <a:gd name="connsiteX994" fmla="*/ 3882498 w 5406511"/>
                  <a:gd name="connsiteY994" fmla="*/ 934898 h 5076684"/>
                  <a:gd name="connsiteX995" fmla="*/ 3850620 w 5406511"/>
                  <a:gd name="connsiteY995" fmla="*/ 897446 h 5076684"/>
                  <a:gd name="connsiteX996" fmla="*/ 3812796 w 5406511"/>
                  <a:gd name="connsiteY996" fmla="*/ 916913 h 5076684"/>
                  <a:gd name="connsiteX997" fmla="*/ 3783347 w 5406511"/>
                  <a:gd name="connsiteY997" fmla="*/ 931255 h 5076684"/>
                  <a:gd name="connsiteX998" fmla="*/ 3745264 w 5406511"/>
                  <a:gd name="connsiteY998" fmla="*/ 941988 h 5076684"/>
                  <a:gd name="connsiteX999" fmla="*/ 3704597 w 5406511"/>
                  <a:gd name="connsiteY999" fmla="*/ 952757 h 5076684"/>
                  <a:gd name="connsiteX1000" fmla="*/ 3615991 w 5406511"/>
                  <a:gd name="connsiteY1000" fmla="*/ 957369 h 5076684"/>
                  <a:gd name="connsiteX1001" fmla="*/ 3717570 w 5406511"/>
                  <a:gd name="connsiteY1001" fmla="*/ 852574 h 5076684"/>
                  <a:gd name="connsiteX1002" fmla="*/ 3779388 w 5406511"/>
                  <a:gd name="connsiteY1002" fmla="*/ 798317 h 5076684"/>
                  <a:gd name="connsiteX1003" fmla="*/ 3843958 w 5406511"/>
                  <a:gd name="connsiteY1003" fmla="*/ 749043 h 5076684"/>
                  <a:gd name="connsiteX1004" fmla="*/ 3848648 w 5406511"/>
                  <a:gd name="connsiteY1004" fmla="*/ 767183 h 5076684"/>
                  <a:gd name="connsiteX1005" fmla="*/ 3870649 w 5406511"/>
                  <a:gd name="connsiteY1005" fmla="*/ 744284 h 5076684"/>
                  <a:gd name="connsiteX1006" fmla="*/ 3909469 w 5406511"/>
                  <a:gd name="connsiteY1006" fmla="*/ 743308 h 5076684"/>
                  <a:gd name="connsiteX1007" fmla="*/ 3981768 w 5406511"/>
                  <a:gd name="connsiteY1007" fmla="*/ 781181 h 5076684"/>
                  <a:gd name="connsiteX1008" fmla="*/ 4081621 w 5406511"/>
                  <a:gd name="connsiteY1008" fmla="*/ 918577 h 5076684"/>
                  <a:gd name="connsiteX1009" fmla="*/ 4116995 w 5406511"/>
                  <a:gd name="connsiteY1009" fmla="*/ 1002304 h 5076684"/>
                  <a:gd name="connsiteX1010" fmla="*/ 4126855 w 5406511"/>
                  <a:gd name="connsiteY1010" fmla="*/ 1045555 h 5076684"/>
                  <a:gd name="connsiteX1011" fmla="*/ 4115710 w 5406511"/>
                  <a:gd name="connsiteY1011" fmla="*/ 1091459 h 5076684"/>
                  <a:gd name="connsiteX1012" fmla="*/ 4102098 w 5406511"/>
                  <a:gd name="connsiteY1012" fmla="*/ 1182698 h 5076684"/>
                  <a:gd name="connsiteX1013" fmla="*/ 4092671 w 5406511"/>
                  <a:gd name="connsiteY1013" fmla="*/ 1279174 h 5076684"/>
                  <a:gd name="connsiteX1014" fmla="*/ 4086402 w 5406511"/>
                  <a:gd name="connsiteY1014" fmla="*/ 1330167 h 5076684"/>
                  <a:gd name="connsiteX1015" fmla="*/ 4083193 w 5406511"/>
                  <a:gd name="connsiteY1015" fmla="*/ 1347296 h 5076684"/>
                  <a:gd name="connsiteX1016" fmla="*/ 4073148 w 5406511"/>
                  <a:gd name="connsiteY1016" fmla="*/ 1357489 h 5076684"/>
                  <a:gd name="connsiteX1017" fmla="*/ 4074144 w 5406511"/>
                  <a:gd name="connsiteY1017" fmla="*/ 1368461 h 5076684"/>
                  <a:gd name="connsiteX1018" fmla="*/ 4072642 w 5406511"/>
                  <a:gd name="connsiteY1018" fmla="*/ 1390708 h 5076684"/>
                  <a:gd name="connsiteX1019" fmla="*/ 4057444 w 5406511"/>
                  <a:gd name="connsiteY1019" fmla="*/ 1443645 h 5076684"/>
                  <a:gd name="connsiteX1020" fmla="*/ 4021895 w 5406511"/>
                  <a:gd name="connsiteY1020" fmla="*/ 1409935 h 5076684"/>
                  <a:gd name="connsiteX1021" fmla="*/ 4022856 w 5406511"/>
                  <a:gd name="connsiteY1021" fmla="*/ 1390048 h 5076684"/>
                  <a:gd name="connsiteX1022" fmla="*/ 4016237 w 5406511"/>
                  <a:gd name="connsiteY1022" fmla="*/ 1362262 h 5076684"/>
                  <a:gd name="connsiteX1023" fmla="*/ 4016237 w 5406511"/>
                  <a:gd name="connsiteY1023" fmla="*/ 1362262 h 5076684"/>
                  <a:gd name="connsiteX1024" fmla="*/ 3650304 w 5406511"/>
                  <a:gd name="connsiteY1024" fmla="*/ 619650 h 5076684"/>
                  <a:gd name="connsiteX1025" fmla="*/ 3651083 w 5406511"/>
                  <a:gd name="connsiteY1025" fmla="*/ 620577 h 5076684"/>
                  <a:gd name="connsiteX1026" fmla="*/ 3650304 w 5406511"/>
                  <a:gd name="connsiteY1026" fmla="*/ 619650 h 5076684"/>
                  <a:gd name="connsiteX1027" fmla="*/ 3650304 w 5406511"/>
                  <a:gd name="connsiteY1027" fmla="*/ 619650 h 5076684"/>
                  <a:gd name="connsiteX1028" fmla="*/ 3515373 w 5406511"/>
                  <a:gd name="connsiteY1028" fmla="*/ 319061 h 5076684"/>
                  <a:gd name="connsiteX1029" fmla="*/ 3514488 w 5406511"/>
                  <a:gd name="connsiteY1029" fmla="*/ 318387 h 5076684"/>
                  <a:gd name="connsiteX1030" fmla="*/ 3515373 w 5406511"/>
                  <a:gd name="connsiteY1030" fmla="*/ 319061 h 5076684"/>
                  <a:gd name="connsiteX1031" fmla="*/ 3515373 w 5406511"/>
                  <a:gd name="connsiteY1031" fmla="*/ 319061 h 5076684"/>
                  <a:gd name="connsiteX1032" fmla="*/ 3514776 w 5406511"/>
                  <a:gd name="connsiteY1032" fmla="*/ 331121 h 5076684"/>
                  <a:gd name="connsiteX1033" fmla="*/ 3515829 w 5406511"/>
                  <a:gd name="connsiteY1033" fmla="*/ 319685 h 5076684"/>
                  <a:gd name="connsiteX1034" fmla="*/ 3514776 w 5406511"/>
                  <a:gd name="connsiteY1034" fmla="*/ 331121 h 5076684"/>
                  <a:gd name="connsiteX1035" fmla="*/ 3514776 w 5406511"/>
                  <a:gd name="connsiteY1035" fmla="*/ 331121 h 5076684"/>
                  <a:gd name="connsiteX1036" fmla="*/ 4315879 w 5406511"/>
                  <a:gd name="connsiteY1036" fmla="*/ 2079904 h 5076684"/>
                  <a:gd name="connsiteX1037" fmla="*/ 4321663 w 5406511"/>
                  <a:gd name="connsiteY1037" fmla="*/ 2088497 h 5076684"/>
                  <a:gd name="connsiteX1038" fmla="*/ 4315879 w 5406511"/>
                  <a:gd name="connsiteY1038" fmla="*/ 2079904 h 5076684"/>
                  <a:gd name="connsiteX1039" fmla="*/ 4315879 w 5406511"/>
                  <a:gd name="connsiteY1039" fmla="*/ 2079904 h 5076684"/>
                  <a:gd name="connsiteX1040" fmla="*/ 4343587 w 5406511"/>
                  <a:gd name="connsiteY1040" fmla="*/ 2081041 h 5076684"/>
                  <a:gd name="connsiteX1041" fmla="*/ 4341095 w 5406511"/>
                  <a:gd name="connsiteY1041" fmla="*/ 2076478 h 5076684"/>
                  <a:gd name="connsiteX1042" fmla="*/ 4343587 w 5406511"/>
                  <a:gd name="connsiteY1042" fmla="*/ 2081041 h 5076684"/>
                  <a:gd name="connsiteX1043" fmla="*/ 4343587 w 5406511"/>
                  <a:gd name="connsiteY1043" fmla="*/ 2081041 h 5076684"/>
                  <a:gd name="connsiteX1044" fmla="*/ 4360231 w 5406511"/>
                  <a:gd name="connsiteY1044" fmla="*/ 2108728 h 5076684"/>
                  <a:gd name="connsiteX1045" fmla="*/ 4361249 w 5406511"/>
                  <a:gd name="connsiteY1045" fmla="*/ 2106931 h 5076684"/>
                  <a:gd name="connsiteX1046" fmla="*/ 4357388 w 5406511"/>
                  <a:gd name="connsiteY1046" fmla="*/ 2106215 h 5076684"/>
                  <a:gd name="connsiteX1047" fmla="*/ 4360231 w 5406511"/>
                  <a:gd name="connsiteY1047" fmla="*/ 2108728 h 5076684"/>
                  <a:gd name="connsiteX1048" fmla="*/ 4360231 w 5406511"/>
                  <a:gd name="connsiteY1048" fmla="*/ 2108728 h 5076684"/>
                  <a:gd name="connsiteX1049" fmla="*/ 4372594 w 5406511"/>
                  <a:gd name="connsiteY1049" fmla="*/ 2127662 h 5076684"/>
                  <a:gd name="connsiteX1050" fmla="*/ 4372053 w 5406511"/>
                  <a:gd name="connsiteY1050" fmla="*/ 2123927 h 5076684"/>
                  <a:gd name="connsiteX1051" fmla="*/ 4372594 w 5406511"/>
                  <a:gd name="connsiteY1051" fmla="*/ 2127662 h 5076684"/>
                  <a:gd name="connsiteX1052" fmla="*/ 4372594 w 5406511"/>
                  <a:gd name="connsiteY1052" fmla="*/ 2127662 h 5076684"/>
                  <a:gd name="connsiteX1053" fmla="*/ 751124 w 5406511"/>
                  <a:gd name="connsiteY1053" fmla="*/ 2158051 h 5076684"/>
                  <a:gd name="connsiteX1054" fmla="*/ 726701 w 5406511"/>
                  <a:gd name="connsiteY1054" fmla="*/ 2144671 h 5076684"/>
                  <a:gd name="connsiteX1055" fmla="*/ 719871 w 5406511"/>
                  <a:gd name="connsiteY1055" fmla="*/ 2151150 h 5076684"/>
                  <a:gd name="connsiteX1056" fmla="*/ 705809 w 5406511"/>
                  <a:gd name="connsiteY1056" fmla="*/ 2151101 h 5076684"/>
                  <a:gd name="connsiteX1057" fmla="*/ 677961 w 5406511"/>
                  <a:gd name="connsiteY1057" fmla="*/ 2142031 h 5076684"/>
                  <a:gd name="connsiteX1058" fmla="*/ 629523 w 5406511"/>
                  <a:gd name="connsiteY1058" fmla="*/ 2124804 h 5076684"/>
                  <a:gd name="connsiteX1059" fmla="*/ 535111 w 5406511"/>
                  <a:gd name="connsiteY1059" fmla="*/ 2084341 h 5076684"/>
                  <a:gd name="connsiteX1060" fmla="*/ 370442 w 5406511"/>
                  <a:gd name="connsiteY1060" fmla="*/ 1981442 h 5076684"/>
                  <a:gd name="connsiteX1061" fmla="*/ 133994 w 5406511"/>
                  <a:gd name="connsiteY1061" fmla="*/ 1656485 h 5076684"/>
                  <a:gd name="connsiteX1062" fmla="*/ 325128 w 5406511"/>
                  <a:gd name="connsiteY1062" fmla="*/ 1644937 h 5076684"/>
                  <a:gd name="connsiteX1063" fmla="*/ 494865 w 5406511"/>
                  <a:gd name="connsiteY1063" fmla="*/ 1549746 h 5076684"/>
                  <a:gd name="connsiteX1064" fmla="*/ 505472 w 5406511"/>
                  <a:gd name="connsiteY1064" fmla="*/ 1577770 h 5076684"/>
                  <a:gd name="connsiteX1065" fmla="*/ 520846 w 5406511"/>
                  <a:gd name="connsiteY1065" fmla="*/ 1547556 h 5076684"/>
                  <a:gd name="connsiteX1066" fmla="*/ 801780 w 5406511"/>
                  <a:gd name="connsiteY1066" fmla="*/ 2174127 h 5076684"/>
                  <a:gd name="connsiteX1067" fmla="*/ 751124 w 5406511"/>
                  <a:gd name="connsiteY1067" fmla="*/ 2158051 h 5076684"/>
                  <a:gd name="connsiteX1068" fmla="*/ 751124 w 5406511"/>
                  <a:gd name="connsiteY1068" fmla="*/ 2158051 h 5076684"/>
                  <a:gd name="connsiteX1069" fmla="*/ 133671 w 5406511"/>
                  <a:gd name="connsiteY1069" fmla="*/ 1837974 h 5076684"/>
                  <a:gd name="connsiteX1070" fmla="*/ 154731 w 5406511"/>
                  <a:gd name="connsiteY1070" fmla="*/ 1873530 h 5076684"/>
                  <a:gd name="connsiteX1071" fmla="*/ 133671 w 5406511"/>
                  <a:gd name="connsiteY1071" fmla="*/ 1837974 h 5076684"/>
                  <a:gd name="connsiteX1072" fmla="*/ 133671 w 5406511"/>
                  <a:gd name="connsiteY1072" fmla="*/ 1837974 h 5076684"/>
                  <a:gd name="connsiteX1073" fmla="*/ 145486 w 5406511"/>
                  <a:gd name="connsiteY1073" fmla="*/ 1009198 h 5076684"/>
                  <a:gd name="connsiteX1074" fmla="*/ 145318 w 5406511"/>
                  <a:gd name="connsiteY1074" fmla="*/ 1011943 h 5076684"/>
                  <a:gd name="connsiteX1075" fmla="*/ 145486 w 5406511"/>
                  <a:gd name="connsiteY1075" fmla="*/ 1009198 h 5076684"/>
                  <a:gd name="connsiteX1076" fmla="*/ 145486 w 5406511"/>
                  <a:gd name="connsiteY1076" fmla="*/ 1009198 h 5076684"/>
                  <a:gd name="connsiteX1077" fmla="*/ 79856 w 5406511"/>
                  <a:gd name="connsiteY1077" fmla="*/ 1153150 h 5076684"/>
                  <a:gd name="connsiteX1078" fmla="*/ 86378 w 5406511"/>
                  <a:gd name="connsiteY1078" fmla="*/ 1129451 h 5076684"/>
                  <a:gd name="connsiteX1079" fmla="*/ 77497 w 5406511"/>
                  <a:gd name="connsiteY1079" fmla="*/ 1157461 h 5076684"/>
                  <a:gd name="connsiteX1080" fmla="*/ 79856 w 5406511"/>
                  <a:gd name="connsiteY1080" fmla="*/ 1153150 h 5076684"/>
                  <a:gd name="connsiteX1081" fmla="*/ 79856 w 5406511"/>
                  <a:gd name="connsiteY1081" fmla="*/ 1153150 h 5076684"/>
                  <a:gd name="connsiteX1082" fmla="*/ 94043 w 5406511"/>
                  <a:gd name="connsiteY1082" fmla="*/ 1170497 h 5076684"/>
                  <a:gd name="connsiteX1083" fmla="*/ 92338 w 5406511"/>
                  <a:gd name="connsiteY1083" fmla="*/ 1168559 h 5076684"/>
                  <a:gd name="connsiteX1084" fmla="*/ 94043 w 5406511"/>
                  <a:gd name="connsiteY1084" fmla="*/ 1170497 h 5076684"/>
                  <a:gd name="connsiteX1085" fmla="*/ 94043 w 5406511"/>
                  <a:gd name="connsiteY1085" fmla="*/ 1170497 h 5076684"/>
                  <a:gd name="connsiteX1086" fmla="*/ 179245 w 5406511"/>
                  <a:gd name="connsiteY1086" fmla="*/ 958843 h 5076684"/>
                  <a:gd name="connsiteX1087" fmla="*/ 297301 w 5406511"/>
                  <a:gd name="connsiteY1087" fmla="*/ 814365 h 5076684"/>
                  <a:gd name="connsiteX1088" fmla="*/ 419955 w 5406511"/>
                  <a:gd name="connsiteY1088" fmla="*/ 729057 h 5076684"/>
                  <a:gd name="connsiteX1089" fmla="*/ 358242 w 5406511"/>
                  <a:gd name="connsiteY1089" fmla="*/ 850433 h 5076684"/>
                  <a:gd name="connsiteX1090" fmla="*/ 313391 w 5406511"/>
                  <a:gd name="connsiteY1090" fmla="*/ 910019 h 5076684"/>
                  <a:gd name="connsiteX1091" fmla="*/ 299863 w 5406511"/>
                  <a:gd name="connsiteY1091" fmla="*/ 968201 h 5076684"/>
                  <a:gd name="connsiteX1092" fmla="*/ 335181 w 5406511"/>
                  <a:gd name="connsiteY1092" fmla="*/ 998092 h 5076684"/>
                  <a:gd name="connsiteX1093" fmla="*/ 361822 w 5406511"/>
                  <a:gd name="connsiteY1093" fmla="*/ 981525 h 5076684"/>
                  <a:gd name="connsiteX1094" fmla="*/ 395841 w 5406511"/>
                  <a:gd name="connsiteY1094" fmla="*/ 958984 h 5076684"/>
                  <a:gd name="connsiteX1095" fmla="*/ 460636 w 5406511"/>
                  <a:gd name="connsiteY1095" fmla="*/ 917882 h 5076684"/>
                  <a:gd name="connsiteX1096" fmla="*/ 524784 w 5406511"/>
                  <a:gd name="connsiteY1096" fmla="*/ 885898 h 5076684"/>
                  <a:gd name="connsiteX1097" fmla="*/ 492275 w 5406511"/>
                  <a:gd name="connsiteY1097" fmla="*/ 953017 h 5076684"/>
                  <a:gd name="connsiteX1098" fmla="*/ 454507 w 5406511"/>
                  <a:gd name="connsiteY1098" fmla="*/ 1019251 h 5076684"/>
                  <a:gd name="connsiteX1099" fmla="*/ 401920 w 5406511"/>
                  <a:gd name="connsiteY1099" fmla="*/ 1067892 h 5076684"/>
                  <a:gd name="connsiteX1100" fmla="*/ 395897 w 5406511"/>
                  <a:gd name="connsiteY1100" fmla="*/ 1118338 h 5076684"/>
                  <a:gd name="connsiteX1101" fmla="*/ 439751 w 5406511"/>
                  <a:gd name="connsiteY1101" fmla="*/ 1133494 h 5076684"/>
                  <a:gd name="connsiteX1102" fmla="*/ 501239 w 5406511"/>
                  <a:gd name="connsiteY1102" fmla="*/ 1083042 h 5076684"/>
                  <a:gd name="connsiteX1103" fmla="*/ 559449 w 5406511"/>
                  <a:gd name="connsiteY1103" fmla="*/ 1052912 h 5076684"/>
                  <a:gd name="connsiteX1104" fmla="*/ 594563 w 5406511"/>
                  <a:gd name="connsiteY1104" fmla="*/ 1042501 h 5076684"/>
                  <a:gd name="connsiteX1105" fmla="*/ 593791 w 5406511"/>
                  <a:gd name="connsiteY1105" fmla="*/ 1094316 h 5076684"/>
                  <a:gd name="connsiteX1106" fmla="*/ 565255 w 5406511"/>
                  <a:gd name="connsiteY1106" fmla="*/ 1168124 h 5076684"/>
                  <a:gd name="connsiteX1107" fmla="*/ 482587 w 5406511"/>
                  <a:gd name="connsiteY1107" fmla="*/ 1274969 h 5076684"/>
                  <a:gd name="connsiteX1108" fmla="*/ 404251 w 5406511"/>
                  <a:gd name="connsiteY1108" fmla="*/ 1367457 h 5076684"/>
                  <a:gd name="connsiteX1109" fmla="*/ 436690 w 5406511"/>
                  <a:gd name="connsiteY1109" fmla="*/ 1429907 h 5076684"/>
                  <a:gd name="connsiteX1110" fmla="*/ 458326 w 5406511"/>
                  <a:gd name="connsiteY1110" fmla="*/ 1486776 h 5076684"/>
                  <a:gd name="connsiteX1111" fmla="*/ 423521 w 5406511"/>
                  <a:gd name="connsiteY1111" fmla="*/ 1510279 h 5076684"/>
                  <a:gd name="connsiteX1112" fmla="*/ 383121 w 5406511"/>
                  <a:gd name="connsiteY1112" fmla="*/ 1533635 h 5076684"/>
                  <a:gd name="connsiteX1113" fmla="*/ 305725 w 5406511"/>
                  <a:gd name="connsiteY1113" fmla="*/ 1570638 h 5076684"/>
                  <a:gd name="connsiteX1114" fmla="*/ 138529 w 5406511"/>
                  <a:gd name="connsiteY1114" fmla="*/ 1617313 h 5076684"/>
                  <a:gd name="connsiteX1115" fmla="*/ 148126 w 5406511"/>
                  <a:gd name="connsiteY1115" fmla="*/ 1613656 h 5076684"/>
                  <a:gd name="connsiteX1116" fmla="*/ 131755 w 5406511"/>
                  <a:gd name="connsiteY1116" fmla="*/ 1590006 h 5076684"/>
                  <a:gd name="connsiteX1117" fmla="*/ 125985 w 5406511"/>
                  <a:gd name="connsiteY1117" fmla="*/ 1577728 h 5076684"/>
                  <a:gd name="connsiteX1118" fmla="*/ 127915 w 5406511"/>
                  <a:gd name="connsiteY1118" fmla="*/ 1567689 h 5076684"/>
                  <a:gd name="connsiteX1119" fmla="*/ 122432 w 5406511"/>
                  <a:gd name="connsiteY1119" fmla="*/ 1559518 h 5076684"/>
                  <a:gd name="connsiteX1120" fmla="*/ 119435 w 5406511"/>
                  <a:gd name="connsiteY1120" fmla="*/ 1547331 h 5076684"/>
                  <a:gd name="connsiteX1121" fmla="*/ 115125 w 5406511"/>
                  <a:gd name="connsiteY1121" fmla="*/ 1534133 h 5076684"/>
                  <a:gd name="connsiteX1122" fmla="*/ 117343 w 5406511"/>
                  <a:gd name="connsiteY1122" fmla="*/ 1509240 h 5076684"/>
                  <a:gd name="connsiteX1123" fmla="*/ 122327 w 5406511"/>
                  <a:gd name="connsiteY1123" fmla="*/ 1476267 h 5076684"/>
                  <a:gd name="connsiteX1124" fmla="*/ 109740 w 5406511"/>
                  <a:gd name="connsiteY1124" fmla="*/ 1457980 h 5076684"/>
                  <a:gd name="connsiteX1125" fmla="*/ 108385 w 5406511"/>
                  <a:gd name="connsiteY1125" fmla="*/ 1427478 h 5076684"/>
                  <a:gd name="connsiteX1126" fmla="*/ 106974 w 5406511"/>
                  <a:gd name="connsiteY1126" fmla="*/ 1396218 h 5076684"/>
                  <a:gd name="connsiteX1127" fmla="*/ 107592 w 5406511"/>
                  <a:gd name="connsiteY1127" fmla="*/ 1372168 h 5076684"/>
                  <a:gd name="connsiteX1128" fmla="*/ 92274 w 5406511"/>
                  <a:gd name="connsiteY1128" fmla="*/ 1359616 h 5076684"/>
                  <a:gd name="connsiteX1129" fmla="*/ 100712 w 5406511"/>
                  <a:gd name="connsiteY1129" fmla="*/ 1337348 h 5076684"/>
                  <a:gd name="connsiteX1130" fmla="*/ 88034 w 5406511"/>
                  <a:gd name="connsiteY1130" fmla="*/ 1316436 h 5076684"/>
                  <a:gd name="connsiteX1131" fmla="*/ 97785 w 5406511"/>
                  <a:gd name="connsiteY1131" fmla="*/ 1301160 h 5076684"/>
                  <a:gd name="connsiteX1132" fmla="*/ 85135 w 5406511"/>
                  <a:gd name="connsiteY1132" fmla="*/ 1261308 h 5076684"/>
                  <a:gd name="connsiteX1133" fmla="*/ 99280 w 5406511"/>
                  <a:gd name="connsiteY1133" fmla="*/ 1234765 h 5076684"/>
                  <a:gd name="connsiteX1134" fmla="*/ 104756 w 5406511"/>
                  <a:gd name="connsiteY1134" fmla="*/ 1201876 h 5076684"/>
                  <a:gd name="connsiteX1135" fmla="*/ 100193 w 5406511"/>
                  <a:gd name="connsiteY1135" fmla="*/ 1181539 h 5076684"/>
                  <a:gd name="connsiteX1136" fmla="*/ 106511 w 5406511"/>
                  <a:gd name="connsiteY1136" fmla="*/ 1163870 h 5076684"/>
                  <a:gd name="connsiteX1137" fmla="*/ 103057 w 5406511"/>
                  <a:gd name="connsiteY1137" fmla="*/ 1140170 h 5076684"/>
                  <a:gd name="connsiteX1138" fmla="*/ 115026 w 5406511"/>
                  <a:gd name="connsiteY1138" fmla="*/ 1120549 h 5076684"/>
                  <a:gd name="connsiteX1139" fmla="*/ 113236 w 5406511"/>
                  <a:gd name="connsiteY1139" fmla="*/ 1095642 h 5076684"/>
                  <a:gd name="connsiteX1140" fmla="*/ 126048 w 5406511"/>
                  <a:gd name="connsiteY1140" fmla="*/ 1084944 h 5076684"/>
                  <a:gd name="connsiteX1141" fmla="*/ 129108 w 5406511"/>
                  <a:gd name="connsiteY1141" fmla="*/ 1072708 h 5076684"/>
                  <a:gd name="connsiteX1142" fmla="*/ 135876 w 5406511"/>
                  <a:gd name="connsiteY1142" fmla="*/ 1059279 h 5076684"/>
                  <a:gd name="connsiteX1143" fmla="*/ 150597 w 5406511"/>
                  <a:gd name="connsiteY1143" fmla="*/ 1039356 h 5076684"/>
                  <a:gd name="connsiteX1144" fmla="*/ 160713 w 5406511"/>
                  <a:gd name="connsiteY1144" fmla="*/ 1012090 h 5076684"/>
                  <a:gd name="connsiteX1145" fmla="*/ 160011 w 5406511"/>
                  <a:gd name="connsiteY1145" fmla="*/ 983884 h 5076684"/>
                  <a:gd name="connsiteX1146" fmla="*/ 146069 w 5406511"/>
                  <a:gd name="connsiteY1146" fmla="*/ 1006411 h 5076684"/>
                  <a:gd name="connsiteX1147" fmla="*/ 179245 w 5406511"/>
                  <a:gd name="connsiteY1147" fmla="*/ 958843 h 5076684"/>
                  <a:gd name="connsiteX1148" fmla="*/ 179245 w 5406511"/>
                  <a:gd name="connsiteY1148" fmla="*/ 958843 h 5076684"/>
                  <a:gd name="connsiteX1149" fmla="*/ 14289 w 5406511"/>
                  <a:gd name="connsiteY1149" fmla="*/ 1371817 h 5076684"/>
                  <a:gd name="connsiteX1150" fmla="*/ 17231 w 5406511"/>
                  <a:gd name="connsiteY1150" fmla="*/ 1370490 h 5076684"/>
                  <a:gd name="connsiteX1151" fmla="*/ 14289 w 5406511"/>
                  <a:gd name="connsiteY1151" fmla="*/ 1371817 h 5076684"/>
                  <a:gd name="connsiteX1152" fmla="*/ 14289 w 5406511"/>
                  <a:gd name="connsiteY1152" fmla="*/ 1371817 h 5076684"/>
                  <a:gd name="connsiteX1153" fmla="*/ 913482 w 5406511"/>
                  <a:gd name="connsiteY1153" fmla="*/ 789991 h 5076684"/>
                  <a:gd name="connsiteX1154" fmla="*/ 914339 w 5406511"/>
                  <a:gd name="connsiteY1154" fmla="*/ 789366 h 5076684"/>
                  <a:gd name="connsiteX1155" fmla="*/ 913482 w 5406511"/>
                  <a:gd name="connsiteY1155" fmla="*/ 789991 h 5076684"/>
                  <a:gd name="connsiteX1156" fmla="*/ 913482 w 5406511"/>
                  <a:gd name="connsiteY1156" fmla="*/ 789991 h 5076684"/>
                  <a:gd name="connsiteX1157" fmla="*/ 849579 w 5406511"/>
                  <a:gd name="connsiteY1157" fmla="*/ 11022 h 5076684"/>
                  <a:gd name="connsiteX1158" fmla="*/ 848702 w 5406511"/>
                  <a:gd name="connsiteY1158" fmla="*/ 12588 h 5076684"/>
                  <a:gd name="connsiteX1159" fmla="*/ 849579 w 5406511"/>
                  <a:gd name="connsiteY1159" fmla="*/ 11022 h 5076684"/>
                  <a:gd name="connsiteX1160" fmla="*/ 849579 w 5406511"/>
                  <a:gd name="connsiteY1160" fmla="*/ 11022 h 5076684"/>
                  <a:gd name="connsiteX1161" fmla="*/ 851650 w 5406511"/>
                  <a:gd name="connsiteY1161" fmla="*/ 9696 h 5076684"/>
                  <a:gd name="connsiteX1162" fmla="*/ 850190 w 5406511"/>
                  <a:gd name="connsiteY1162" fmla="*/ 10468 h 5076684"/>
                  <a:gd name="connsiteX1163" fmla="*/ 851650 w 5406511"/>
                  <a:gd name="connsiteY1163" fmla="*/ 9696 h 5076684"/>
                  <a:gd name="connsiteX1164" fmla="*/ 851650 w 5406511"/>
                  <a:gd name="connsiteY1164" fmla="*/ 9696 h 5076684"/>
                  <a:gd name="connsiteX1165" fmla="*/ 858712 w 5406511"/>
                  <a:gd name="connsiteY1165" fmla="*/ 8151 h 5076684"/>
                  <a:gd name="connsiteX1166" fmla="*/ 852689 w 5406511"/>
                  <a:gd name="connsiteY1166" fmla="*/ 9387 h 5076684"/>
                  <a:gd name="connsiteX1167" fmla="*/ 858712 w 5406511"/>
                  <a:gd name="connsiteY1167" fmla="*/ 8151 h 5076684"/>
                  <a:gd name="connsiteX1168" fmla="*/ 858712 w 5406511"/>
                  <a:gd name="connsiteY1168" fmla="*/ 8151 h 5076684"/>
                  <a:gd name="connsiteX1169" fmla="*/ 713398 w 5406511"/>
                  <a:gd name="connsiteY1169" fmla="*/ 770967 h 5076684"/>
                  <a:gd name="connsiteX1170" fmla="*/ 724637 w 5406511"/>
                  <a:gd name="connsiteY1170" fmla="*/ 775635 h 5076684"/>
                  <a:gd name="connsiteX1171" fmla="*/ 713398 w 5406511"/>
                  <a:gd name="connsiteY1171" fmla="*/ 770967 h 5076684"/>
                  <a:gd name="connsiteX1172" fmla="*/ 713398 w 5406511"/>
                  <a:gd name="connsiteY1172" fmla="*/ 770967 h 5076684"/>
                  <a:gd name="connsiteX1173" fmla="*/ 2142174 w 5406511"/>
                  <a:gd name="connsiteY1173" fmla="*/ 902768 h 5076684"/>
                  <a:gd name="connsiteX1174" fmla="*/ 2161093 w 5406511"/>
                  <a:gd name="connsiteY1174" fmla="*/ 763975 h 5076684"/>
                  <a:gd name="connsiteX1175" fmla="*/ 2187846 w 5406511"/>
                  <a:gd name="connsiteY1175" fmla="*/ 723792 h 5076684"/>
                  <a:gd name="connsiteX1176" fmla="*/ 2264035 w 5406511"/>
                  <a:gd name="connsiteY1176" fmla="*/ 727422 h 5076684"/>
                  <a:gd name="connsiteX1177" fmla="*/ 2400714 w 5406511"/>
                  <a:gd name="connsiteY1177" fmla="*/ 715986 h 5076684"/>
                  <a:gd name="connsiteX1178" fmla="*/ 2470388 w 5406511"/>
                  <a:gd name="connsiteY1178" fmla="*/ 692701 h 5076684"/>
                  <a:gd name="connsiteX1179" fmla="*/ 2538686 w 5406511"/>
                  <a:gd name="connsiteY1179" fmla="*/ 664719 h 5076684"/>
                  <a:gd name="connsiteX1180" fmla="*/ 2584968 w 5406511"/>
                  <a:gd name="connsiteY1180" fmla="*/ 736218 h 5076684"/>
                  <a:gd name="connsiteX1181" fmla="*/ 2611441 w 5406511"/>
                  <a:gd name="connsiteY1181" fmla="*/ 796274 h 5076684"/>
                  <a:gd name="connsiteX1182" fmla="*/ 2577541 w 5406511"/>
                  <a:gd name="connsiteY1182" fmla="*/ 872336 h 5076684"/>
                  <a:gd name="connsiteX1183" fmla="*/ 2523733 w 5406511"/>
                  <a:gd name="connsiteY1183" fmla="*/ 951185 h 5076684"/>
                  <a:gd name="connsiteX1184" fmla="*/ 2520995 w 5406511"/>
                  <a:gd name="connsiteY1184" fmla="*/ 926488 h 5076684"/>
                  <a:gd name="connsiteX1185" fmla="*/ 2480567 w 5406511"/>
                  <a:gd name="connsiteY1185" fmla="*/ 927359 h 5076684"/>
                  <a:gd name="connsiteX1186" fmla="*/ 2473020 w 5406511"/>
                  <a:gd name="connsiteY1186" fmla="*/ 905281 h 5076684"/>
                  <a:gd name="connsiteX1187" fmla="*/ 2458819 w 5406511"/>
                  <a:gd name="connsiteY1187" fmla="*/ 938822 h 5076684"/>
                  <a:gd name="connsiteX1188" fmla="*/ 2490971 w 5406511"/>
                  <a:gd name="connsiteY1188" fmla="*/ 974821 h 5076684"/>
                  <a:gd name="connsiteX1189" fmla="*/ 2344891 w 5406511"/>
                  <a:gd name="connsiteY1189" fmla="*/ 1065660 h 5076684"/>
                  <a:gd name="connsiteX1190" fmla="*/ 2260819 w 5406511"/>
                  <a:gd name="connsiteY1190" fmla="*/ 1088173 h 5076684"/>
                  <a:gd name="connsiteX1191" fmla="*/ 2207257 w 5406511"/>
                  <a:gd name="connsiteY1191" fmla="*/ 1083056 h 5076684"/>
                  <a:gd name="connsiteX1192" fmla="*/ 2142174 w 5406511"/>
                  <a:gd name="connsiteY1192" fmla="*/ 902768 h 5076684"/>
                  <a:gd name="connsiteX1193" fmla="*/ 2142174 w 5406511"/>
                  <a:gd name="connsiteY1193" fmla="*/ 902768 h 5076684"/>
                  <a:gd name="connsiteX1194" fmla="*/ 5399769 w 5406511"/>
                  <a:gd name="connsiteY1194" fmla="*/ 3732661 h 5076684"/>
                  <a:gd name="connsiteX1195" fmla="*/ 5377164 w 5406511"/>
                  <a:gd name="connsiteY1195" fmla="*/ 3655686 h 5076684"/>
                  <a:gd name="connsiteX1196" fmla="*/ 5353837 w 5406511"/>
                  <a:gd name="connsiteY1196" fmla="*/ 3568435 h 5076684"/>
                  <a:gd name="connsiteX1197" fmla="*/ 5317487 w 5406511"/>
                  <a:gd name="connsiteY1197" fmla="*/ 3493356 h 5076684"/>
                  <a:gd name="connsiteX1198" fmla="*/ 5300056 w 5406511"/>
                  <a:gd name="connsiteY1198" fmla="*/ 3476585 h 5076684"/>
                  <a:gd name="connsiteX1199" fmla="*/ 5278954 w 5406511"/>
                  <a:gd name="connsiteY1199" fmla="*/ 3491208 h 5076684"/>
                  <a:gd name="connsiteX1200" fmla="*/ 5246023 w 5406511"/>
                  <a:gd name="connsiteY1200" fmla="*/ 3504609 h 5076684"/>
                  <a:gd name="connsiteX1201" fmla="*/ 5204970 w 5406511"/>
                  <a:gd name="connsiteY1201" fmla="*/ 3519800 h 5076684"/>
                  <a:gd name="connsiteX1202" fmla="*/ 5122232 w 5406511"/>
                  <a:gd name="connsiteY1202" fmla="*/ 3535293 h 5076684"/>
                  <a:gd name="connsiteX1203" fmla="*/ 5083777 w 5406511"/>
                  <a:gd name="connsiteY1203" fmla="*/ 3543549 h 5076684"/>
                  <a:gd name="connsiteX1204" fmla="*/ 5051801 w 5406511"/>
                  <a:gd name="connsiteY1204" fmla="*/ 3550821 h 5076684"/>
                  <a:gd name="connsiteX1205" fmla="*/ 5013612 w 5406511"/>
                  <a:gd name="connsiteY1205" fmla="*/ 3489270 h 5076684"/>
                  <a:gd name="connsiteX1206" fmla="*/ 4978343 w 5406511"/>
                  <a:gd name="connsiteY1206" fmla="*/ 3416592 h 5076684"/>
                  <a:gd name="connsiteX1207" fmla="*/ 4948164 w 5406511"/>
                  <a:gd name="connsiteY1207" fmla="*/ 3339379 h 5076684"/>
                  <a:gd name="connsiteX1208" fmla="*/ 4911162 w 5406511"/>
                  <a:gd name="connsiteY1208" fmla="*/ 3259961 h 5076684"/>
                  <a:gd name="connsiteX1209" fmla="*/ 4897438 w 5406511"/>
                  <a:gd name="connsiteY1209" fmla="*/ 3229094 h 5076684"/>
                  <a:gd name="connsiteX1210" fmla="*/ 4879529 w 5406511"/>
                  <a:gd name="connsiteY1210" fmla="*/ 3204700 h 5076684"/>
                  <a:gd name="connsiteX1211" fmla="*/ 4875816 w 5406511"/>
                  <a:gd name="connsiteY1211" fmla="*/ 3190688 h 5076684"/>
                  <a:gd name="connsiteX1212" fmla="*/ 4864086 w 5406511"/>
                  <a:gd name="connsiteY1212" fmla="*/ 3188568 h 5076684"/>
                  <a:gd name="connsiteX1213" fmla="*/ 4858182 w 5406511"/>
                  <a:gd name="connsiteY1213" fmla="*/ 3183766 h 5076684"/>
                  <a:gd name="connsiteX1214" fmla="*/ 4860463 w 5406511"/>
                  <a:gd name="connsiteY1214" fmla="*/ 3179084 h 5076684"/>
                  <a:gd name="connsiteX1215" fmla="*/ 4858091 w 5406511"/>
                  <a:gd name="connsiteY1215" fmla="*/ 3172176 h 5076684"/>
                  <a:gd name="connsiteX1216" fmla="*/ 4854398 w 5406511"/>
                  <a:gd name="connsiteY1216" fmla="*/ 3143998 h 5076684"/>
                  <a:gd name="connsiteX1217" fmla="*/ 4839017 w 5406511"/>
                  <a:gd name="connsiteY1217" fmla="*/ 3103211 h 5076684"/>
                  <a:gd name="connsiteX1218" fmla="*/ 4765483 w 5406511"/>
                  <a:gd name="connsiteY1218" fmla="*/ 2946904 h 5076684"/>
                  <a:gd name="connsiteX1219" fmla="*/ 4755318 w 5406511"/>
                  <a:gd name="connsiteY1219" fmla="*/ 2929319 h 5076684"/>
                  <a:gd name="connsiteX1220" fmla="*/ 4752032 w 5406511"/>
                  <a:gd name="connsiteY1220" fmla="*/ 2910877 h 5076684"/>
                  <a:gd name="connsiteX1221" fmla="*/ 4739614 w 5406511"/>
                  <a:gd name="connsiteY1221" fmla="*/ 2900488 h 5076684"/>
                  <a:gd name="connsiteX1222" fmla="*/ 4734637 w 5406511"/>
                  <a:gd name="connsiteY1222" fmla="*/ 2887985 h 5076684"/>
                  <a:gd name="connsiteX1223" fmla="*/ 4708403 w 5406511"/>
                  <a:gd name="connsiteY1223" fmla="*/ 2818669 h 5076684"/>
                  <a:gd name="connsiteX1224" fmla="*/ 4690109 w 5406511"/>
                  <a:gd name="connsiteY1224" fmla="*/ 2782467 h 5076684"/>
                  <a:gd name="connsiteX1225" fmla="*/ 4669771 w 5406511"/>
                  <a:gd name="connsiteY1225" fmla="*/ 2737132 h 5076684"/>
                  <a:gd name="connsiteX1226" fmla="*/ 4649821 w 5406511"/>
                  <a:gd name="connsiteY1226" fmla="*/ 2695173 h 5076684"/>
                  <a:gd name="connsiteX1227" fmla="*/ 4629498 w 5406511"/>
                  <a:gd name="connsiteY1227" fmla="*/ 2692337 h 5076684"/>
                  <a:gd name="connsiteX1228" fmla="*/ 4608494 w 5406511"/>
                  <a:gd name="connsiteY1228" fmla="*/ 2659750 h 5076684"/>
                  <a:gd name="connsiteX1229" fmla="*/ 4586943 w 5406511"/>
                  <a:gd name="connsiteY1229" fmla="*/ 2642186 h 5076684"/>
                  <a:gd name="connsiteX1230" fmla="*/ 4604422 w 5406511"/>
                  <a:gd name="connsiteY1230" fmla="*/ 2644931 h 5076684"/>
                  <a:gd name="connsiteX1231" fmla="*/ 4619936 w 5406511"/>
                  <a:gd name="connsiteY1231" fmla="*/ 2635896 h 5076684"/>
                  <a:gd name="connsiteX1232" fmla="*/ 4593871 w 5406511"/>
                  <a:gd name="connsiteY1232" fmla="*/ 2620115 h 5076684"/>
                  <a:gd name="connsiteX1233" fmla="*/ 4605075 w 5406511"/>
                  <a:gd name="connsiteY1233" fmla="*/ 2606040 h 5076684"/>
                  <a:gd name="connsiteX1234" fmla="*/ 4589702 w 5406511"/>
                  <a:gd name="connsiteY1234" fmla="*/ 2573910 h 5076684"/>
                  <a:gd name="connsiteX1235" fmla="*/ 4555444 w 5406511"/>
                  <a:gd name="connsiteY1235" fmla="*/ 2497202 h 5076684"/>
                  <a:gd name="connsiteX1236" fmla="*/ 4521734 w 5406511"/>
                  <a:gd name="connsiteY1236" fmla="*/ 2420066 h 5076684"/>
                  <a:gd name="connsiteX1237" fmla="*/ 4504808 w 5406511"/>
                  <a:gd name="connsiteY1237" fmla="*/ 2389108 h 5076684"/>
                  <a:gd name="connsiteX1238" fmla="*/ 4494742 w 5406511"/>
                  <a:gd name="connsiteY1238" fmla="*/ 2377265 h 5076684"/>
                  <a:gd name="connsiteX1239" fmla="*/ 4483278 w 5406511"/>
                  <a:gd name="connsiteY1239" fmla="*/ 2372056 h 5076684"/>
                  <a:gd name="connsiteX1240" fmla="*/ 4485826 w 5406511"/>
                  <a:gd name="connsiteY1240" fmla="*/ 2349262 h 5076684"/>
                  <a:gd name="connsiteX1241" fmla="*/ 4474131 w 5406511"/>
                  <a:gd name="connsiteY1241" fmla="*/ 2316359 h 5076684"/>
                  <a:gd name="connsiteX1242" fmla="*/ 4438813 w 5406511"/>
                  <a:gd name="connsiteY1242" fmla="*/ 2241526 h 5076684"/>
                  <a:gd name="connsiteX1243" fmla="*/ 4404591 w 5406511"/>
                  <a:gd name="connsiteY1243" fmla="*/ 2169894 h 5076684"/>
                  <a:gd name="connsiteX1244" fmla="*/ 4386921 w 5406511"/>
                  <a:gd name="connsiteY1244" fmla="*/ 2133776 h 5076684"/>
                  <a:gd name="connsiteX1245" fmla="*/ 4370754 w 5406511"/>
                  <a:gd name="connsiteY1245" fmla="*/ 2106405 h 5076684"/>
                  <a:gd name="connsiteX1246" fmla="*/ 4371870 w 5406511"/>
                  <a:gd name="connsiteY1246" fmla="*/ 2122003 h 5076684"/>
                  <a:gd name="connsiteX1247" fmla="*/ 4369364 w 5406511"/>
                  <a:gd name="connsiteY1247" fmla="*/ 2103302 h 5076684"/>
                  <a:gd name="connsiteX1248" fmla="*/ 4351498 w 5406511"/>
                  <a:gd name="connsiteY1248" fmla="*/ 2093249 h 5076684"/>
                  <a:gd name="connsiteX1249" fmla="*/ 4367553 w 5406511"/>
                  <a:gd name="connsiteY1249" fmla="*/ 2100003 h 5076684"/>
                  <a:gd name="connsiteX1250" fmla="*/ 4325349 w 5406511"/>
                  <a:gd name="connsiteY1250" fmla="*/ 2007079 h 5076684"/>
                  <a:gd name="connsiteX1251" fmla="*/ 4315086 w 5406511"/>
                  <a:gd name="connsiteY1251" fmla="*/ 1996008 h 5076684"/>
                  <a:gd name="connsiteX1252" fmla="*/ 4303172 w 5406511"/>
                  <a:gd name="connsiteY1252" fmla="*/ 1994225 h 5076684"/>
                  <a:gd name="connsiteX1253" fmla="*/ 4305222 w 5406511"/>
                  <a:gd name="connsiteY1253" fmla="*/ 1963547 h 5076684"/>
                  <a:gd name="connsiteX1254" fmla="*/ 4290003 w 5406511"/>
                  <a:gd name="connsiteY1254" fmla="*/ 1935025 h 5076684"/>
                  <a:gd name="connsiteX1255" fmla="*/ 4270670 w 5406511"/>
                  <a:gd name="connsiteY1255" fmla="*/ 1895411 h 5076684"/>
                  <a:gd name="connsiteX1256" fmla="*/ 4258575 w 5406511"/>
                  <a:gd name="connsiteY1256" fmla="*/ 1867451 h 5076684"/>
                  <a:gd name="connsiteX1257" fmla="*/ 4238308 w 5406511"/>
                  <a:gd name="connsiteY1257" fmla="*/ 1816219 h 5076684"/>
                  <a:gd name="connsiteX1258" fmla="*/ 4191807 w 5406511"/>
                  <a:gd name="connsiteY1258" fmla="*/ 1724074 h 5076684"/>
                  <a:gd name="connsiteX1259" fmla="*/ 4173323 w 5406511"/>
                  <a:gd name="connsiteY1259" fmla="*/ 1679090 h 5076684"/>
                  <a:gd name="connsiteX1260" fmla="*/ 4152179 w 5406511"/>
                  <a:gd name="connsiteY1260" fmla="*/ 1649100 h 5076684"/>
                  <a:gd name="connsiteX1261" fmla="*/ 4136911 w 5406511"/>
                  <a:gd name="connsiteY1261" fmla="*/ 1605723 h 5076684"/>
                  <a:gd name="connsiteX1262" fmla="*/ 4123418 w 5406511"/>
                  <a:gd name="connsiteY1262" fmla="*/ 1575980 h 5076684"/>
                  <a:gd name="connsiteX1263" fmla="*/ 4087153 w 5406511"/>
                  <a:gd name="connsiteY1263" fmla="*/ 1542529 h 5076684"/>
                  <a:gd name="connsiteX1264" fmla="*/ 4109118 w 5406511"/>
                  <a:gd name="connsiteY1264" fmla="*/ 1468658 h 5076684"/>
                  <a:gd name="connsiteX1265" fmla="*/ 4115689 w 5406511"/>
                  <a:gd name="connsiteY1265" fmla="*/ 1448314 h 5076684"/>
                  <a:gd name="connsiteX1266" fmla="*/ 4127174 w 5406511"/>
                  <a:gd name="connsiteY1266" fmla="*/ 1436759 h 5076684"/>
                  <a:gd name="connsiteX1267" fmla="*/ 4133057 w 5406511"/>
                  <a:gd name="connsiteY1267" fmla="*/ 1366699 h 5076684"/>
                  <a:gd name="connsiteX1268" fmla="*/ 4139929 w 5406511"/>
                  <a:gd name="connsiteY1268" fmla="*/ 1291487 h 5076684"/>
                  <a:gd name="connsiteX1269" fmla="*/ 4142035 w 5406511"/>
                  <a:gd name="connsiteY1269" fmla="*/ 1216506 h 5076684"/>
                  <a:gd name="connsiteX1270" fmla="*/ 4142702 w 5406511"/>
                  <a:gd name="connsiteY1270" fmla="*/ 1147232 h 5076684"/>
                  <a:gd name="connsiteX1271" fmla="*/ 4160996 w 5406511"/>
                  <a:gd name="connsiteY1271" fmla="*/ 1091283 h 5076684"/>
                  <a:gd name="connsiteX1272" fmla="*/ 4159620 w 5406511"/>
                  <a:gd name="connsiteY1272" fmla="*/ 1022073 h 5076684"/>
                  <a:gd name="connsiteX1273" fmla="*/ 4058658 w 5406511"/>
                  <a:gd name="connsiteY1273" fmla="*/ 786228 h 5076684"/>
                  <a:gd name="connsiteX1274" fmla="*/ 3877865 w 5406511"/>
                  <a:gd name="connsiteY1274" fmla="*/ 702030 h 5076684"/>
                  <a:gd name="connsiteX1275" fmla="*/ 3854495 w 5406511"/>
                  <a:gd name="connsiteY1275" fmla="*/ 703961 h 5076684"/>
                  <a:gd name="connsiteX1276" fmla="*/ 3835815 w 5406511"/>
                  <a:gd name="connsiteY1276" fmla="*/ 689486 h 5076684"/>
                  <a:gd name="connsiteX1277" fmla="*/ 3806303 w 5406511"/>
                  <a:gd name="connsiteY1277" fmla="*/ 703610 h 5076684"/>
                  <a:gd name="connsiteX1278" fmla="*/ 3770789 w 5406511"/>
                  <a:gd name="connsiteY1278" fmla="*/ 723406 h 5076684"/>
                  <a:gd name="connsiteX1279" fmla="*/ 3714369 w 5406511"/>
                  <a:gd name="connsiteY1279" fmla="*/ 721876 h 5076684"/>
                  <a:gd name="connsiteX1280" fmla="*/ 3698581 w 5406511"/>
                  <a:gd name="connsiteY1280" fmla="*/ 693901 h 5076684"/>
                  <a:gd name="connsiteX1281" fmla="*/ 3684211 w 5406511"/>
                  <a:gd name="connsiteY1281" fmla="*/ 691402 h 5076684"/>
                  <a:gd name="connsiteX1282" fmla="*/ 3682498 w 5406511"/>
                  <a:gd name="connsiteY1282" fmla="*/ 693466 h 5076684"/>
                  <a:gd name="connsiteX1283" fmla="*/ 3682884 w 5406511"/>
                  <a:gd name="connsiteY1283" fmla="*/ 680514 h 5076684"/>
                  <a:gd name="connsiteX1284" fmla="*/ 3681957 w 5406511"/>
                  <a:gd name="connsiteY1284" fmla="*/ 675740 h 5076684"/>
                  <a:gd name="connsiteX1285" fmla="*/ 3686612 w 5406511"/>
                  <a:gd name="connsiteY1285" fmla="*/ 670532 h 5076684"/>
                  <a:gd name="connsiteX1286" fmla="*/ 3678237 w 5406511"/>
                  <a:gd name="connsiteY1286" fmla="*/ 648784 h 5076684"/>
                  <a:gd name="connsiteX1287" fmla="*/ 3652200 w 5406511"/>
                  <a:gd name="connsiteY1287" fmla="*/ 591170 h 5076684"/>
                  <a:gd name="connsiteX1288" fmla="*/ 3621649 w 5406511"/>
                  <a:gd name="connsiteY1288" fmla="*/ 523469 h 5076684"/>
                  <a:gd name="connsiteX1289" fmla="*/ 3585306 w 5406511"/>
                  <a:gd name="connsiteY1289" fmla="*/ 454224 h 5076684"/>
                  <a:gd name="connsiteX1290" fmla="*/ 3518342 w 5406511"/>
                  <a:gd name="connsiteY1290" fmla="*/ 307056 h 5076684"/>
                  <a:gd name="connsiteX1291" fmla="*/ 3470002 w 5406511"/>
                  <a:gd name="connsiteY1291" fmla="*/ 232932 h 5076684"/>
                  <a:gd name="connsiteX1292" fmla="*/ 3452143 w 5406511"/>
                  <a:gd name="connsiteY1292" fmla="*/ 191247 h 5076684"/>
                  <a:gd name="connsiteX1293" fmla="*/ 3437773 w 5406511"/>
                  <a:gd name="connsiteY1293" fmla="*/ 166537 h 5076684"/>
                  <a:gd name="connsiteX1294" fmla="*/ 3423509 w 5406511"/>
                  <a:gd name="connsiteY1294" fmla="*/ 147098 h 5076684"/>
                  <a:gd name="connsiteX1295" fmla="*/ 3418511 w 5406511"/>
                  <a:gd name="connsiteY1295" fmla="*/ 127850 h 5076684"/>
                  <a:gd name="connsiteX1296" fmla="*/ 3406689 w 5406511"/>
                  <a:gd name="connsiteY1296" fmla="*/ 109155 h 5076684"/>
                  <a:gd name="connsiteX1297" fmla="*/ 3371582 w 5406511"/>
                  <a:gd name="connsiteY1297" fmla="*/ 66200 h 5076684"/>
                  <a:gd name="connsiteX1298" fmla="*/ 3397780 w 5406511"/>
                  <a:gd name="connsiteY1298" fmla="*/ 174139 h 5076684"/>
                  <a:gd name="connsiteX1299" fmla="*/ 3446275 w 5406511"/>
                  <a:gd name="connsiteY1299" fmla="*/ 297221 h 5076684"/>
                  <a:gd name="connsiteX1300" fmla="*/ 3552221 w 5406511"/>
                  <a:gd name="connsiteY1300" fmla="*/ 535677 h 5076684"/>
                  <a:gd name="connsiteX1301" fmla="*/ 3611056 w 5406511"/>
                  <a:gd name="connsiteY1301" fmla="*/ 659005 h 5076684"/>
                  <a:gd name="connsiteX1302" fmla="*/ 3634755 w 5406511"/>
                  <a:gd name="connsiteY1302" fmla="*/ 707899 h 5076684"/>
                  <a:gd name="connsiteX1303" fmla="*/ 3657956 w 5406511"/>
                  <a:gd name="connsiteY1303" fmla="*/ 763006 h 5076684"/>
                  <a:gd name="connsiteX1304" fmla="*/ 3671147 w 5406511"/>
                  <a:gd name="connsiteY1304" fmla="*/ 804719 h 5076684"/>
                  <a:gd name="connsiteX1305" fmla="*/ 3635605 w 5406511"/>
                  <a:gd name="connsiteY1305" fmla="*/ 848201 h 5076684"/>
                  <a:gd name="connsiteX1306" fmla="*/ 3567342 w 5406511"/>
                  <a:gd name="connsiteY1306" fmla="*/ 915418 h 5076684"/>
                  <a:gd name="connsiteX1307" fmla="*/ 3592445 w 5406511"/>
                  <a:gd name="connsiteY1307" fmla="*/ 1022866 h 5076684"/>
                  <a:gd name="connsiteX1308" fmla="*/ 3713281 w 5406511"/>
                  <a:gd name="connsiteY1308" fmla="*/ 1029114 h 5076684"/>
                  <a:gd name="connsiteX1309" fmla="*/ 3649343 w 5406511"/>
                  <a:gd name="connsiteY1309" fmla="*/ 1123933 h 5076684"/>
                  <a:gd name="connsiteX1310" fmla="*/ 3618055 w 5406511"/>
                  <a:gd name="connsiteY1310" fmla="*/ 1221069 h 5076684"/>
                  <a:gd name="connsiteX1311" fmla="*/ 3785145 w 5406511"/>
                  <a:gd name="connsiteY1311" fmla="*/ 1213192 h 5076684"/>
                  <a:gd name="connsiteX1312" fmla="*/ 3791126 w 5406511"/>
                  <a:gd name="connsiteY1312" fmla="*/ 1331227 h 5076684"/>
                  <a:gd name="connsiteX1313" fmla="*/ 3870255 w 5406511"/>
                  <a:gd name="connsiteY1313" fmla="*/ 1346025 h 5076684"/>
                  <a:gd name="connsiteX1314" fmla="*/ 3906380 w 5406511"/>
                  <a:gd name="connsiteY1314" fmla="*/ 1360234 h 5076684"/>
                  <a:gd name="connsiteX1315" fmla="*/ 3939501 w 5406511"/>
                  <a:gd name="connsiteY1315" fmla="*/ 1399770 h 5076684"/>
                  <a:gd name="connsiteX1316" fmla="*/ 4004394 w 5406511"/>
                  <a:gd name="connsiteY1316" fmla="*/ 1501097 h 5076684"/>
                  <a:gd name="connsiteX1317" fmla="*/ 4009954 w 5406511"/>
                  <a:gd name="connsiteY1317" fmla="*/ 1557903 h 5076684"/>
                  <a:gd name="connsiteX1318" fmla="*/ 3977591 w 5406511"/>
                  <a:gd name="connsiteY1318" fmla="*/ 1616787 h 5076684"/>
                  <a:gd name="connsiteX1319" fmla="*/ 3901888 w 5406511"/>
                  <a:gd name="connsiteY1319" fmla="*/ 1718423 h 5076684"/>
                  <a:gd name="connsiteX1320" fmla="*/ 3749574 w 5406511"/>
                  <a:gd name="connsiteY1320" fmla="*/ 1924158 h 5076684"/>
                  <a:gd name="connsiteX1321" fmla="*/ 3549588 w 5406511"/>
                  <a:gd name="connsiteY1321" fmla="*/ 2082066 h 5076684"/>
                  <a:gd name="connsiteX1322" fmla="*/ 3438110 w 5406511"/>
                  <a:gd name="connsiteY1322" fmla="*/ 2151586 h 5076684"/>
                  <a:gd name="connsiteX1323" fmla="*/ 3374678 w 5406511"/>
                  <a:gd name="connsiteY1323" fmla="*/ 2174506 h 5076684"/>
                  <a:gd name="connsiteX1324" fmla="*/ 3343951 w 5406511"/>
                  <a:gd name="connsiteY1324" fmla="*/ 2183864 h 5076684"/>
                  <a:gd name="connsiteX1325" fmla="*/ 3322821 w 5406511"/>
                  <a:gd name="connsiteY1325" fmla="*/ 2188195 h 5076684"/>
                  <a:gd name="connsiteX1326" fmla="*/ 3312024 w 5406511"/>
                  <a:gd name="connsiteY1326" fmla="*/ 2168511 h 5076684"/>
                  <a:gd name="connsiteX1327" fmla="*/ 3297464 w 5406511"/>
                  <a:gd name="connsiteY1327" fmla="*/ 2142705 h 5076684"/>
                  <a:gd name="connsiteX1328" fmla="*/ 3261466 w 5406511"/>
                  <a:gd name="connsiteY1328" fmla="*/ 2091895 h 5076684"/>
                  <a:gd name="connsiteX1329" fmla="*/ 3185186 w 5406511"/>
                  <a:gd name="connsiteY1329" fmla="*/ 1976626 h 5076684"/>
                  <a:gd name="connsiteX1330" fmla="*/ 3098510 w 5406511"/>
                  <a:gd name="connsiteY1330" fmla="*/ 1878992 h 5076684"/>
                  <a:gd name="connsiteX1331" fmla="*/ 2997408 w 5406511"/>
                  <a:gd name="connsiteY1331" fmla="*/ 1806819 h 5076684"/>
                  <a:gd name="connsiteX1332" fmla="*/ 2874663 w 5406511"/>
                  <a:gd name="connsiteY1332" fmla="*/ 1791915 h 5076684"/>
                  <a:gd name="connsiteX1333" fmla="*/ 2761290 w 5406511"/>
                  <a:gd name="connsiteY1333" fmla="*/ 1817531 h 5076684"/>
                  <a:gd name="connsiteX1334" fmla="*/ 2717422 w 5406511"/>
                  <a:gd name="connsiteY1334" fmla="*/ 1818577 h 5076684"/>
                  <a:gd name="connsiteX1335" fmla="*/ 2704084 w 5406511"/>
                  <a:gd name="connsiteY1335" fmla="*/ 1801841 h 5076684"/>
                  <a:gd name="connsiteX1336" fmla="*/ 2688521 w 5406511"/>
                  <a:gd name="connsiteY1336" fmla="*/ 1785008 h 5076684"/>
                  <a:gd name="connsiteX1337" fmla="*/ 2694670 w 5406511"/>
                  <a:gd name="connsiteY1337" fmla="*/ 1749402 h 5076684"/>
                  <a:gd name="connsiteX1338" fmla="*/ 2689988 w 5406511"/>
                  <a:gd name="connsiteY1338" fmla="*/ 1682459 h 5076684"/>
                  <a:gd name="connsiteX1339" fmla="*/ 2626688 w 5406511"/>
                  <a:gd name="connsiteY1339" fmla="*/ 1410715 h 5076684"/>
                  <a:gd name="connsiteX1340" fmla="*/ 2618805 w 5406511"/>
                  <a:gd name="connsiteY1340" fmla="*/ 1345309 h 5076684"/>
                  <a:gd name="connsiteX1341" fmla="*/ 2624386 w 5406511"/>
                  <a:gd name="connsiteY1341" fmla="*/ 1305478 h 5076684"/>
                  <a:gd name="connsiteX1342" fmla="*/ 2599402 w 5406511"/>
                  <a:gd name="connsiteY1342" fmla="*/ 1295537 h 5076684"/>
                  <a:gd name="connsiteX1343" fmla="*/ 2587032 w 5406511"/>
                  <a:gd name="connsiteY1343" fmla="*/ 1333080 h 5076684"/>
                  <a:gd name="connsiteX1344" fmla="*/ 2626197 w 5406511"/>
                  <a:gd name="connsiteY1344" fmla="*/ 1609767 h 5076684"/>
                  <a:gd name="connsiteX1345" fmla="*/ 2642855 w 5406511"/>
                  <a:gd name="connsiteY1345" fmla="*/ 1676190 h 5076684"/>
                  <a:gd name="connsiteX1346" fmla="*/ 2645944 w 5406511"/>
                  <a:gd name="connsiteY1346" fmla="*/ 1733930 h 5076684"/>
                  <a:gd name="connsiteX1347" fmla="*/ 2619626 w 5406511"/>
                  <a:gd name="connsiteY1347" fmla="*/ 1783772 h 5076684"/>
                  <a:gd name="connsiteX1348" fmla="*/ 2591399 w 5406511"/>
                  <a:gd name="connsiteY1348" fmla="*/ 1838795 h 5076684"/>
                  <a:gd name="connsiteX1349" fmla="*/ 2572817 w 5406511"/>
                  <a:gd name="connsiteY1349" fmla="*/ 1877728 h 5076684"/>
                  <a:gd name="connsiteX1350" fmla="*/ 2575856 w 5406511"/>
                  <a:gd name="connsiteY1350" fmla="*/ 1892077 h 5076684"/>
                  <a:gd name="connsiteX1351" fmla="*/ 2552445 w 5406511"/>
                  <a:gd name="connsiteY1351" fmla="*/ 1909599 h 5076684"/>
                  <a:gd name="connsiteX1352" fmla="*/ 2433266 w 5406511"/>
                  <a:gd name="connsiteY1352" fmla="*/ 1978500 h 5076684"/>
                  <a:gd name="connsiteX1353" fmla="*/ 2380749 w 5406511"/>
                  <a:gd name="connsiteY1353" fmla="*/ 2010490 h 5076684"/>
                  <a:gd name="connsiteX1354" fmla="*/ 2332037 w 5406511"/>
                  <a:gd name="connsiteY1354" fmla="*/ 2035861 h 5076684"/>
                  <a:gd name="connsiteX1355" fmla="*/ 2219921 w 5406511"/>
                  <a:gd name="connsiteY1355" fmla="*/ 2107030 h 5076684"/>
                  <a:gd name="connsiteX1356" fmla="*/ 2104645 w 5406511"/>
                  <a:gd name="connsiteY1356" fmla="*/ 2180810 h 5076684"/>
                  <a:gd name="connsiteX1357" fmla="*/ 1998074 w 5406511"/>
                  <a:gd name="connsiteY1357" fmla="*/ 2253186 h 5076684"/>
                  <a:gd name="connsiteX1358" fmla="*/ 1885024 w 5406511"/>
                  <a:gd name="connsiteY1358" fmla="*/ 2315243 h 5076684"/>
                  <a:gd name="connsiteX1359" fmla="*/ 1859036 w 5406511"/>
                  <a:gd name="connsiteY1359" fmla="*/ 2324755 h 5076684"/>
                  <a:gd name="connsiteX1360" fmla="*/ 1837723 w 5406511"/>
                  <a:gd name="connsiteY1360" fmla="*/ 2324860 h 5076684"/>
                  <a:gd name="connsiteX1361" fmla="*/ 1788057 w 5406511"/>
                  <a:gd name="connsiteY1361" fmla="*/ 2363716 h 5076684"/>
                  <a:gd name="connsiteX1362" fmla="*/ 1676073 w 5406511"/>
                  <a:gd name="connsiteY1362" fmla="*/ 2440375 h 5076684"/>
                  <a:gd name="connsiteX1363" fmla="*/ 1622595 w 5406511"/>
                  <a:gd name="connsiteY1363" fmla="*/ 2478079 h 5076684"/>
                  <a:gd name="connsiteX1364" fmla="*/ 1577927 w 5406511"/>
                  <a:gd name="connsiteY1364" fmla="*/ 2512709 h 5076684"/>
                  <a:gd name="connsiteX1365" fmla="*/ 1531124 w 5406511"/>
                  <a:gd name="connsiteY1365" fmla="*/ 2543871 h 5076684"/>
                  <a:gd name="connsiteX1366" fmla="*/ 1483318 w 5406511"/>
                  <a:gd name="connsiteY1366" fmla="*/ 2584292 h 5076684"/>
                  <a:gd name="connsiteX1367" fmla="*/ 1432353 w 5406511"/>
                  <a:gd name="connsiteY1367" fmla="*/ 2625731 h 5076684"/>
                  <a:gd name="connsiteX1368" fmla="*/ 1389769 w 5406511"/>
                  <a:gd name="connsiteY1368" fmla="*/ 2668048 h 5076684"/>
                  <a:gd name="connsiteX1369" fmla="*/ 1344897 w 5406511"/>
                  <a:gd name="connsiteY1369" fmla="*/ 2707107 h 5076684"/>
                  <a:gd name="connsiteX1370" fmla="*/ 1308225 w 5406511"/>
                  <a:gd name="connsiteY1370" fmla="*/ 2761098 h 5076684"/>
                  <a:gd name="connsiteX1371" fmla="*/ 1298446 w 5406511"/>
                  <a:gd name="connsiteY1371" fmla="*/ 2751530 h 5076684"/>
                  <a:gd name="connsiteX1372" fmla="*/ 1291412 w 5406511"/>
                  <a:gd name="connsiteY1372" fmla="*/ 2729319 h 5076684"/>
                  <a:gd name="connsiteX1373" fmla="*/ 1289818 w 5406511"/>
                  <a:gd name="connsiteY1373" fmla="*/ 2788947 h 5076684"/>
                  <a:gd name="connsiteX1374" fmla="*/ 1284771 w 5406511"/>
                  <a:gd name="connsiteY1374" fmla="*/ 2690020 h 5076684"/>
                  <a:gd name="connsiteX1375" fmla="*/ 1273335 w 5406511"/>
                  <a:gd name="connsiteY1375" fmla="*/ 2592948 h 5076684"/>
                  <a:gd name="connsiteX1376" fmla="*/ 1275870 w 5406511"/>
                  <a:gd name="connsiteY1376" fmla="*/ 2493608 h 5076684"/>
                  <a:gd name="connsiteX1377" fmla="*/ 1280159 w 5406511"/>
                  <a:gd name="connsiteY1377" fmla="*/ 2451382 h 5076684"/>
                  <a:gd name="connsiteX1378" fmla="*/ 1284638 w 5406511"/>
                  <a:gd name="connsiteY1378" fmla="*/ 2433755 h 5076684"/>
                  <a:gd name="connsiteX1379" fmla="*/ 1279506 w 5406511"/>
                  <a:gd name="connsiteY1379" fmla="*/ 2418044 h 5076684"/>
                  <a:gd name="connsiteX1380" fmla="*/ 1284659 w 5406511"/>
                  <a:gd name="connsiteY1380" fmla="*/ 2396963 h 5076684"/>
                  <a:gd name="connsiteX1381" fmla="*/ 1281605 w 5406511"/>
                  <a:gd name="connsiteY1381" fmla="*/ 2373074 h 5076684"/>
                  <a:gd name="connsiteX1382" fmla="*/ 1289467 w 5406511"/>
                  <a:gd name="connsiteY1382" fmla="*/ 2345113 h 5076684"/>
                  <a:gd name="connsiteX1383" fmla="*/ 1284911 w 5406511"/>
                  <a:gd name="connsiteY1383" fmla="*/ 2330807 h 5076684"/>
                  <a:gd name="connsiteX1384" fmla="*/ 1292626 w 5406511"/>
                  <a:gd name="connsiteY1384" fmla="*/ 2320410 h 5076684"/>
                  <a:gd name="connsiteX1385" fmla="*/ 1284981 w 5406511"/>
                  <a:gd name="connsiteY1385" fmla="*/ 2303281 h 5076684"/>
                  <a:gd name="connsiteX1386" fmla="*/ 1285971 w 5406511"/>
                  <a:gd name="connsiteY1386" fmla="*/ 2287044 h 5076684"/>
                  <a:gd name="connsiteX1387" fmla="*/ 1289144 w 5406511"/>
                  <a:gd name="connsiteY1387" fmla="*/ 2282502 h 5076684"/>
                  <a:gd name="connsiteX1388" fmla="*/ 1290197 w 5406511"/>
                  <a:gd name="connsiteY1388" fmla="*/ 2276795 h 5076684"/>
                  <a:gd name="connsiteX1389" fmla="*/ 1309025 w 5406511"/>
                  <a:gd name="connsiteY1389" fmla="*/ 2221737 h 5076684"/>
                  <a:gd name="connsiteX1390" fmla="*/ 1310654 w 5406511"/>
                  <a:gd name="connsiteY1390" fmla="*/ 2169901 h 5076684"/>
                  <a:gd name="connsiteX1391" fmla="*/ 1321408 w 5406511"/>
                  <a:gd name="connsiteY1391" fmla="*/ 2129227 h 5076684"/>
                  <a:gd name="connsiteX1392" fmla="*/ 1308604 w 5406511"/>
                  <a:gd name="connsiteY1392" fmla="*/ 2094422 h 5076684"/>
                  <a:gd name="connsiteX1393" fmla="*/ 1308955 w 5406511"/>
                  <a:gd name="connsiteY1393" fmla="*/ 2045176 h 5076684"/>
                  <a:gd name="connsiteX1394" fmla="*/ 1316052 w 5406511"/>
                  <a:gd name="connsiteY1394" fmla="*/ 2068525 h 5076684"/>
                  <a:gd name="connsiteX1395" fmla="*/ 1320447 w 5406511"/>
                  <a:gd name="connsiteY1395" fmla="*/ 2049353 h 5076684"/>
                  <a:gd name="connsiteX1396" fmla="*/ 1313420 w 5406511"/>
                  <a:gd name="connsiteY1396" fmla="*/ 2035643 h 5076684"/>
                  <a:gd name="connsiteX1397" fmla="*/ 1317849 w 5406511"/>
                  <a:gd name="connsiteY1397" fmla="*/ 2021238 h 5076684"/>
                  <a:gd name="connsiteX1398" fmla="*/ 1317758 w 5406511"/>
                  <a:gd name="connsiteY1398" fmla="*/ 2005682 h 5076684"/>
                  <a:gd name="connsiteX1399" fmla="*/ 1321949 w 5406511"/>
                  <a:gd name="connsiteY1399" fmla="*/ 1988497 h 5076684"/>
                  <a:gd name="connsiteX1400" fmla="*/ 1328632 w 5406511"/>
                  <a:gd name="connsiteY1400" fmla="*/ 1963863 h 5076684"/>
                  <a:gd name="connsiteX1401" fmla="*/ 1350619 w 5406511"/>
                  <a:gd name="connsiteY1401" fmla="*/ 1946208 h 5076684"/>
                  <a:gd name="connsiteX1402" fmla="*/ 1389074 w 5406511"/>
                  <a:gd name="connsiteY1402" fmla="*/ 1912070 h 5076684"/>
                  <a:gd name="connsiteX1403" fmla="*/ 1430050 w 5406511"/>
                  <a:gd name="connsiteY1403" fmla="*/ 1857005 h 5076684"/>
                  <a:gd name="connsiteX1404" fmla="*/ 1362216 w 5406511"/>
                  <a:gd name="connsiteY1404" fmla="*/ 1907851 h 5076684"/>
                  <a:gd name="connsiteX1405" fmla="*/ 1287144 w 5406511"/>
                  <a:gd name="connsiteY1405" fmla="*/ 1963435 h 5076684"/>
                  <a:gd name="connsiteX1406" fmla="*/ 1122658 w 5406511"/>
                  <a:gd name="connsiteY1406" fmla="*/ 2076387 h 5076684"/>
                  <a:gd name="connsiteX1407" fmla="*/ 1036452 w 5406511"/>
                  <a:gd name="connsiteY1407" fmla="*/ 2125218 h 5076684"/>
                  <a:gd name="connsiteX1408" fmla="*/ 957421 w 5406511"/>
                  <a:gd name="connsiteY1408" fmla="*/ 2168062 h 5076684"/>
                  <a:gd name="connsiteX1409" fmla="*/ 872514 w 5406511"/>
                  <a:gd name="connsiteY1409" fmla="*/ 2178290 h 5076684"/>
                  <a:gd name="connsiteX1410" fmla="*/ 846933 w 5406511"/>
                  <a:gd name="connsiteY1410" fmla="*/ 2155566 h 5076684"/>
                  <a:gd name="connsiteX1411" fmla="*/ 837828 w 5406511"/>
                  <a:gd name="connsiteY1411" fmla="*/ 2125204 h 5076684"/>
                  <a:gd name="connsiteX1412" fmla="*/ 826238 w 5406511"/>
                  <a:gd name="connsiteY1412" fmla="*/ 2119715 h 5076684"/>
                  <a:gd name="connsiteX1413" fmla="*/ 833918 w 5406511"/>
                  <a:gd name="connsiteY1413" fmla="*/ 2106138 h 5076684"/>
                  <a:gd name="connsiteX1414" fmla="*/ 818200 w 5406511"/>
                  <a:gd name="connsiteY1414" fmla="*/ 2066601 h 5076684"/>
                  <a:gd name="connsiteX1415" fmla="*/ 809039 w 5406511"/>
                  <a:gd name="connsiteY1415" fmla="*/ 2049065 h 5076684"/>
                  <a:gd name="connsiteX1416" fmla="*/ 802496 w 5406511"/>
                  <a:gd name="connsiteY1416" fmla="*/ 2045745 h 5076684"/>
                  <a:gd name="connsiteX1417" fmla="*/ 801345 w 5406511"/>
                  <a:gd name="connsiteY1417" fmla="*/ 2040227 h 5076684"/>
                  <a:gd name="connsiteX1418" fmla="*/ 794234 w 5406511"/>
                  <a:gd name="connsiteY1418" fmla="*/ 2025408 h 5076684"/>
                  <a:gd name="connsiteX1419" fmla="*/ 774992 w 5406511"/>
                  <a:gd name="connsiteY1419" fmla="*/ 2011031 h 5076684"/>
                  <a:gd name="connsiteX1420" fmla="*/ 780846 w 5406511"/>
                  <a:gd name="connsiteY1420" fmla="*/ 2014274 h 5076684"/>
                  <a:gd name="connsiteX1421" fmla="*/ 774079 w 5406511"/>
                  <a:gd name="connsiteY1421" fmla="*/ 1988476 h 5076684"/>
                  <a:gd name="connsiteX1422" fmla="*/ 771089 w 5406511"/>
                  <a:gd name="connsiteY1422" fmla="*/ 1962403 h 5076684"/>
                  <a:gd name="connsiteX1423" fmla="*/ 752205 w 5406511"/>
                  <a:gd name="connsiteY1423" fmla="*/ 1938704 h 5076684"/>
                  <a:gd name="connsiteX1424" fmla="*/ 740762 w 5406511"/>
                  <a:gd name="connsiteY1424" fmla="*/ 1909809 h 5076684"/>
                  <a:gd name="connsiteX1425" fmla="*/ 716318 w 5406511"/>
                  <a:gd name="connsiteY1425" fmla="*/ 1861196 h 5076684"/>
                  <a:gd name="connsiteX1426" fmla="*/ 713159 w 5406511"/>
                  <a:gd name="connsiteY1426" fmla="*/ 1849100 h 5076684"/>
                  <a:gd name="connsiteX1427" fmla="*/ 704335 w 5406511"/>
                  <a:gd name="connsiteY1427" fmla="*/ 1842515 h 5076684"/>
                  <a:gd name="connsiteX1428" fmla="*/ 699997 w 5406511"/>
                  <a:gd name="connsiteY1428" fmla="*/ 1826426 h 5076684"/>
                  <a:gd name="connsiteX1429" fmla="*/ 681885 w 5406511"/>
                  <a:gd name="connsiteY1429" fmla="*/ 1799567 h 5076684"/>
                  <a:gd name="connsiteX1430" fmla="*/ 673026 w 5406511"/>
                  <a:gd name="connsiteY1430" fmla="*/ 1764678 h 5076684"/>
                  <a:gd name="connsiteX1431" fmla="*/ 652141 w 5406511"/>
                  <a:gd name="connsiteY1431" fmla="*/ 1708960 h 5076684"/>
                  <a:gd name="connsiteX1432" fmla="*/ 643388 w 5406511"/>
                  <a:gd name="connsiteY1432" fmla="*/ 1689107 h 5076684"/>
                  <a:gd name="connsiteX1433" fmla="*/ 636304 w 5406511"/>
                  <a:gd name="connsiteY1433" fmla="*/ 1673074 h 5076684"/>
                  <a:gd name="connsiteX1434" fmla="*/ 617547 w 5406511"/>
                  <a:gd name="connsiteY1434" fmla="*/ 1632814 h 5076684"/>
                  <a:gd name="connsiteX1435" fmla="*/ 609186 w 5406511"/>
                  <a:gd name="connsiteY1435" fmla="*/ 1609613 h 5076684"/>
                  <a:gd name="connsiteX1436" fmla="*/ 597006 w 5406511"/>
                  <a:gd name="connsiteY1436" fmla="*/ 1606243 h 5076684"/>
                  <a:gd name="connsiteX1437" fmla="*/ 586624 w 5406511"/>
                  <a:gd name="connsiteY1437" fmla="*/ 1587542 h 5076684"/>
                  <a:gd name="connsiteX1438" fmla="*/ 589193 w 5406511"/>
                  <a:gd name="connsiteY1438" fmla="*/ 1575825 h 5076684"/>
                  <a:gd name="connsiteX1439" fmla="*/ 580123 w 5406511"/>
                  <a:gd name="connsiteY1439" fmla="*/ 1562459 h 5076684"/>
                  <a:gd name="connsiteX1440" fmla="*/ 554556 w 5406511"/>
                  <a:gd name="connsiteY1440" fmla="*/ 1501518 h 5076684"/>
                  <a:gd name="connsiteX1441" fmla="*/ 650183 w 5406511"/>
                  <a:gd name="connsiteY1441" fmla="*/ 1602972 h 5076684"/>
                  <a:gd name="connsiteX1442" fmla="*/ 739828 w 5406511"/>
                  <a:gd name="connsiteY1442" fmla="*/ 1664256 h 5076684"/>
                  <a:gd name="connsiteX1443" fmla="*/ 866884 w 5406511"/>
                  <a:gd name="connsiteY1443" fmla="*/ 1677278 h 5076684"/>
                  <a:gd name="connsiteX1444" fmla="*/ 933068 w 5406511"/>
                  <a:gd name="connsiteY1444" fmla="*/ 1673052 h 5076684"/>
                  <a:gd name="connsiteX1445" fmla="*/ 1000278 w 5406511"/>
                  <a:gd name="connsiteY1445" fmla="*/ 1668047 h 5076684"/>
                  <a:gd name="connsiteX1446" fmla="*/ 1029516 w 5406511"/>
                  <a:gd name="connsiteY1446" fmla="*/ 1660929 h 5076684"/>
                  <a:gd name="connsiteX1447" fmla="*/ 1052240 w 5406511"/>
                  <a:gd name="connsiteY1447" fmla="*/ 1660248 h 5076684"/>
                  <a:gd name="connsiteX1448" fmla="*/ 1106175 w 5406511"/>
                  <a:gd name="connsiteY1448" fmla="*/ 1635741 h 5076684"/>
                  <a:gd name="connsiteX1449" fmla="*/ 1210534 w 5406511"/>
                  <a:gd name="connsiteY1449" fmla="*/ 1567233 h 5076684"/>
                  <a:gd name="connsiteX1450" fmla="*/ 1349278 w 5406511"/>
                  <a:gd name="connsiteY1450" fmla="*/ 1372322 h 5076684"/>
                  <a:gd name="connsiteX1451" fmla="*/ 1477828 w 5406511"/>
                  <a:gd name="connsiteY1451" fmla="*/ 1135832 h 5076684"/>
                  <a:gd name="connsiteX1452" fmla="*/ 1551482 w 5406511"/>
                  <a:gd name="connsiteY1452" fmla="*/ 1024080 h 5076684"/>
                  <a:gd name="connsiteX1453" fmla="*/ 1640749 w 5406511"/>
                  <a:gd name="connsiteY1453" fmla="*/ 940893 h 5076684"/>
                  <a:gd name="connsiteX1454" fmla="*/ 1742904 w 5406511"/>
                  <a:gd name="connsiteY1454" fmla="*/ 883835 h 5076684"/>
                  <a:gd name="connsiteX1455" fmla="*/ 1806674 w 5406511"/>
                  <a:gd name="connsiteY1455" fmla="*/ 874358 h 5076684"/>
                  <a:gd name="connsiteX1456" fmla="*/ 1873188 w 5406511"/>
                  <a:gd name="connsiteY1456" fmla="*/ 874161 h 5076684"/>
                  <a:gd name="connsiteX1457" fmla="*/ 1932606 w 5406511"/>
                  <a:gd name="connsiteY1457" fmla="*/ 892638 h 5076684"/>
                  <a:gd name="connsiteX1458" fmla="*/ 1997288 w 5406511"/>
                  <a:gd name="connsiteY1458" fmla="*/ 912083 h 5076684"/>
                  <a:gd name="connsiteX1459" fmla="*/ 2049355 w 5406511"/>
                  <a:gd name="connsiteY1459" fmla="*/ 944094 h 5076684"/>
                  <a:gd name="connsiteX1460" fmla="*/ 2097323 w 5406511"/>
                  <a:gd name="connsiteY1460" fmla="*/ 975228 h 5076684"/>
                  <a:gd name="connsiteX1461" fmla="*/ 2111462 w 5406511"/>
                  <a:gd name="connsiteY1461" fmla="*/ 1033347 h 5076684"/>
                  <a:gd name="connsiteX1462" fmla="*/ 2143129 w 5406511"/>
                  <a:gd name="connsiteY1462" fmla="*/ 1093059 h 5076684"/>
                  <a:gd name="connsiteX1463" fmla="*/ 2231876 w 5406511"/>
                  <a:gd name="connsiteY1463" fmla="*/ 1155916 h 5076684"/>
                  <a:gd name="connsiteX1464" fmla="*/ 2368176 w 5406511"/>
                  <a:gd name="connsiteY1464" fmla="*/ 1126355 h 5076684"/>
                  <a:gd name="connsiteX1465" fmla="*/ 2490072 w 5406511"/>
                  <a:gd name="connsiteY1465" fmla="*/ 1055376 h 5076684"/>
                  <a:gd name="connsiteX1466" fmla="*/ 2490388 w 5406511"/>
                  <a:gd name="connsiteY1466" fmla="*/ 1101750 h 5076684"/>
                  <a:gd name="connsiteX1467" fmla="*/ 2479921 w 5406511"/>
                  <a:gd name="connsiteY1467" fmla="*/ 1152175 h 5076684"/>
                  <a:gd name="connsiteX1468" fmla="*/ 2450971 w 5406511"/>
                  <a:gd name="connsiteY1468" fmla="*/ 1248693 h 5076684"/>
                  <a:gd name="connsiteX1469" fmla="*/ 2401213 w 5406511"/>
                  <a:gd name="connsiteY1469" fmla="*/ 1331332 h 5076684"/>
                  <a:gd name="connsiteX1470" fmla="*/ 2344723 w 5406511"/>
                  <a:gd name="connsiteY1470" fmla="*/ 1406404 h 5076684"/>
                  <a:gd name="connsiteX1471" fmla="*/ 2197176 w 5406511"/>
                  <a:gd name="connsiteY1471" fmla="*/ 1478837 h 5076684"/>
                  <a:gd name="connsiteX1472" fmla="*/ 2034038 w 5406511"/>
                  <a:gd name="connsiteY1472" fmla="*/ 1446145 h 5076684"/>
                  <a:gd name="connsiteX1473" fmla="*/ 1948773 w 5406511"/>
                  <a:gd name="connsiteY1473" fmla="*/ 1302375 h 5076684"/>
                  <a:gd name="connsiteX1474" fmla="*/ 1944245 w 5406511"/>
                  <a:gd name="connsiteY1474" fmla="*/ 1101967 h 5076684"/>
                  <a:gd name="connsiteX1475" fmla="*/ 1955063 w 5406511"/>
                  <a:gd name="connsiteY1475" fmla="*/ 1001216 h 5076684"/>
                  <a:gd name="connsiteX1476" fmla="*/ 1962813 w 5406511"/>
                  <a:gd name="connsiteY1476" fmla="*/ 912694 h 5076684"/>
                  <a:gd name="connsiteX1477" fmla="*/ 1952697 w 5406511"/>
                  <a:gd name="connsiteY1477" fmla="*/ 899251 h 5076684"/>
                  <a:gd name="connsiteX1478" fmla="*/ 1926786 w 5406511"/>
                  <a:gd name="connsiteY1478" fmla="*/ 923821 h 5076684"/>
                  <a:gd name="connsiteX1479" fmla="*/ 1901697 w 5406511"/>
                  <a:gd name="connsiteY1479" fmla="*/ 1009710 h 5076684"/>
                  <a:gd name="connsiteX1480" fmla="*/ 1889994 w 5406511"/>
                  <a:gd name="connsiteY1480" fmla="*/ 1228609 h 5076684"/>
                  <a:gd name="connsiteX1481" fmla="*/ 1903346 w 5406511"/>
                  <a:gd name="connsiteY1481" fmla="*/ 1335853 h 5076684"/>
                  <a:gd name="connsiteX1482" fmla="*/ 1945129 w 5406511"/>
                  <a:gd name="connsiteY1482" fmla="*/ 1436085 h 5076684"/>
                  <a:gd name="connsiteX1483" fmla="*/ 1936411 w 5406511"/>
                  <a:gd name="connsiteY1483" fmla="*/ 1445478 h 5076684"/>
                  <a:gd name="connsiteX1484" fmla="*/ 1945347 w 5406511"/>
                  <a:gd name="connsiteY1484" fmla="*/ 1436499 h 5076684"/>
                  <a:gd name="connsiteX1485" fmla="*/ 2074838 w 5406511"/>
                  <a:gd name="connsiteY1485" fmla="*/ 1551325 h 5076684"/>
                  <a:gd name="connsiteX1486" fmla="*/ 2172662 w 5406511"/>
                  <a:gd name="connsiteY1486" fmla="*/ 1569760 h 5076684"/>
                  <a:gd name="connsiteX1487" fmla="*/ 2269180 w 5406511"/>
                  <a:gd name="connsiteY1487" fmla="*/ 1546854 h 5076684"/>
                  <a:gd name="connsiteX1488" fmla="*/ 2350065 w 5406511"/>
                  <a:gd name="connsiteY1488" fmla="*/ 1505436 h 5076684"/>
                  <a:gd name="connsiteX1489" fmla="*/ 2412739 w 5406511"/>
                  <a:gd name="connsiteY1489" fmla="*/ 1432849 h 5076684"/>
                  <a:gd name="connsiteX1490" fmla="*/ 2509110 w 5406511"/>
                  <a:gd name="connsiteY1490" fmla="*/ 1254814 h 5076684"/>
                  <a:gd name="connsiteX1491" fmla="*/ 2528696 w 5406511"/>
                  <a:gd name="connsiteY1491" fmla="*/ 1157025 h 5076684"/>
                  <a:gd name="connsiteX1492" fmla="*/ 2534024 w 5406511"/>
                  <a:gd name="connsiteY1492" fmla="*/ 1107619 h 5076684"/>
                  <a:gd name="connsiteX1493" fmla="*/ 2530795 w 5406511"/>
                  <a:gd name="connsiteY1493" fmla="*/ 1067520 h 5076684"/>
                  <a:gd name="connsiteX1494" fmla="*/ 2577892 w 5406511"/>
                  <a:gd name="connsiteY1494" fmla="*/ 1029760 h 5076684"/>
                  <a:gd name="connsiteX1495" fmla="*/ 2635772 w 5406511"/>
                  <a:gd name="connsiteY1495" fmla="*/ 1071058 h 5076684"/>
                  <a:gd name="connsiteX1496" fmla="*/ 2692157 w 5406511"/>
                  <a:gd name="connsiteY1496" fmla="*/ 1153340 h 5076684"/>
                  <a:gd name="connsiteX1497" fmla="*/ 2712789 w 5406511"/>
                  <a:gd name="connsiteY1497" fmla="*/ 1193789 h 5076684"/>
                  <a:gd name="connsiteX1498" fmla="*/ 2735309 w 5406511"/>
                  <a:gd name="connsiteY1498" fmla="*/ 1214203 h 5076684"/>
                  <a:gd name="connsiteX1499" fmla="*/ 2793926 w 5406511"/>
                  <a:gd name="connsiteY1499" fmla="*/ 1294934 h 5076684"/>
                  <a:gd name="connsiteX1500" fmla="*/ 2853301 w 5406511"/>
                  <a:gd name="connsiteY1500" fmla="*/ 1369767 h 5076684"/>
                  <a:gd name="connsiteX1501" fmla="*/ 2922954 w 5406511"/>
                  <a:gd name="connsiteY1501" fmla="*/ 1446517 h 5076684"/>
                  <a:gd name="connsiteX1502" fmla="*/ 2982168 w 5406511"/>
                  <a:gd name="connsiteY1502" fmla="*/ 1499209 h 5076684"/>
                  <a:gd name="connsiteX1503" fmla="*/ 3052059 w 5406511"/>
                  <a:gd name="connsiteY1503" fmla="*/ 1548405 h 5076684"/>
                  <a:gd name="connsiteX1504" fmla="*/ 3089293 w 5406511"/>
                  <a:gd name="connsiteY1504" fmla="*/ 1578037 h 5076684"/>
                  <a:gd name="connsiteX1505" fmla="*/ 3123480 w 5406511"/>
                  <a:gd name="connsiteY1505" fmla="*/ 1610869 h 5076684"/>
                  <a:gd name="connsiteX1506" fmla="*/ 3275330 w 5406511"/>
                  <a:gd name="connsiteY1506" fmla="*/ 1678739 h 5076684"/>
                  <a:gd name="connsiteX1507" fmla="*/ 3311828 w 5406511"/>
                  <a:gd name="connsiteY1507" fmla="*/ 1674084 h 5076684"/>
                  <a:gd name="connsiteX1508" fmla="*/ 3352122 w 5406511"/>
                  <a:gd name="connsiteY1508" fmla="*/ 1678682 h 5076684"/>
                  <a:gd name="connsiteX1509" fmla="*/ 3447391 w 5406511"/>
                  <a:gd name="connsiteY1509" fmla="*/ 1659757 h 5076684"/>
                  <a:gd name="connsiteX1510" fmla="*/ 3625727 w 5406511"/>
                  <a:gd name="connsiteY1510" fmla="*/ 1581139 h 5076684"/>
                  <a:gd name="connsiteX1511" fmla="*/ 3695078 w 5406511"/>
                  <a:gd name="connsiteY1511" fmla="*/ 1514190 h 5076684"/>
                  <a:gd name="connsiteX1512" fmla="*/ 3714228 w 5406511"/>
                  <a:gd name="connsiteY1512" fmla="*/ 1453747 h 5076684"/>
                  <a:gd name="connsiteX1513" fmla="*/ 3656945 w 5406511"/>
                  <a:gd name="connsiteY1513" fmla="*/ 1491087 h 5076684"/>
                  <a:gd name="connsiteX1514" fmla="*/ 3577093 w 5406511"/>
                  <a:gd name="connsiteY1514" fmla="*/ 1539476 h 5076684"/>
                  <a:gd name="connsiteX1515" fmla="*/ 3487342 w 5406511"/>
                  <a:gd name="connsiteY1515" fmla="*/ 1570771 h 5076684"/>
                  <a:gd name="connsiteX1516" fmla="*/ 3392347 w 5406511"/>
                  <a:gd name="connsiteY1516" fmla="*/ 1598367 h 5076684"/>
                  <a:gd name="connsiteX1517" fmla="*/ 3341129 w 5406511"/>
                  <a:gd name="connsiteY1517" fmla="*/ 1603281 h 5076684"/>
                  <a:gd name="connsiteX1518" fmla="*/ 3288563 w 5406511"/>
                  <a:gd name="connsiteY1518" fmla="*/ 1607366 h 5076684"/>
                  <a:gd name="connsiteX1519" fmla="*/ 3194130 w 5406511"/>
                  <a:gd name="connsiteY1519" fmla="*/ 1582866 h 5076684"/>
                  <a:gd name="connsiteX1520" fmla="*/ 3046127 w 5406511"/>
                  <a:gd name="connsiteY1520" fmla="*/ 1460550 h 5076684"/>
                  <a:gd name="connsiteX1521" fmla="*/ 2969307 w 5406511"/>
                  <a:gd name="connsiteY1521" fmla="*/ 1404200 h 5076684"/>
                  <a:gd name="connsiteX1522" fmla="*/ 2902245 w 5406511"/>
                  <a:gd name="connsiteY1522" fmla="*/ 1331669 h 5076684"/>
                  <a:gd name="connsiteX1523" fmla="*/ 2763578 w 5406511"/>
                  <a:gd name="connsiteY1523" fmla="*/ 1164431 h 5076684"/>
                  <a:gd name="connsiteX1524" fmla="*/ 2702645 w 5406511"/>
                  <a:gd name="connsiteY1524" fmla="*/ 1088412 h 5076684"/>
                  <a:gd name="connsiteX1525" fmla="*/ 2691897 w 5406511"/>
                  <a:gd name="connsiteY1525" fmla="*/ 1052526 h 5076684"/>
                  <a:gd name="connsiteX1526" fmla="*/ 2706485 w 5406511"/>
                  <a:gd name="connsiteY1526" fmla="*/ 1007618 h 5076684"/>
                  <a:gd name="connsiteX1527" fmla="*/ 2681845 w 5406511"/>
                  <a:gd name="connsiteY1527" fmla="*/ 920416 h 5076684"/>
                  <a:gd name="connsiteX1528" fmla="*/ 2678412 w 5406511"/>
                  <a:gd name="connsiteY1528" fmla="*/ 887794 h 5076684"/>
                  <a:gd name="connsiteX1529" fmla="*/ 2709398 w 5406511"/>
                  <a:gd name="connsiteY1529" fmla="*/ 859321 h 5076684"/>
                  <a:gd name="connsiteX1530" fmla="*/ 2773379 w 5406511"/>
                  <a:gd name="connsiteY1530" fmla="*/ 784859 h 5076684"/>
                  <a:gd name="connsiteX1531" fmla="*/ 2799388 w 5406511"/>
                  <a:gd name="connsiteY1531" fmla="*/ 749451 h 5076684"/>
                  <a:gd name="connsiteX1532" fmla="*/ 2817176 w 5406511"/>
                  <a:gd name="connsiteY1532" fmla="*/ 699307 h 5076684"/>
                  <a:gd name="connsiteX1533" fmla="*/ 2836481 w 5406511"/>
                  <a:gd name="connsiteY1533" fmla="*/ 496737 h 5076684"/>
                  <a:gd name="connsiteX1534" fmla="*/ 2796629 w 5406511"/>
                  <a:gd name="connsiteY1534" fmla="*/ 305526 h 5076684"/>
                  <a:gd name="connsiteX1535" fmla="*/ 2680181 w 5406511"/>
                  <a:gd name="connsiteY1535" fmla="*/ 167920 h 5076684"/>
                  <a:gd name="connsiteX1536" fmla="*/ 2599542 w 5406511"/>
                  <a:gd name="connsiteY1536" fmla="*/ 101251 h 5076684"/>
                  <a:gd name="connsiteX1537" fmla="*/ 2516355 w 5406511"/>
                  <a:gd name="connsiteY1537" fmla="*/ 48945 h 5076684"/>
                  <a:gd name="connsiteX1538" fmla="*/ 2332171 w 5406511"/>
                  <a:gd name="connsiteY1538" fmla="*/ 14315 h 5076684"/>
                  <a:gd name="connsiteX1539" fmla="*/ 2231581 w 5406511"/>
                  <a:gd name="connsiteY1539" fmla="*/ 26368 h 5076684"/>
                  <a:gd name="connsiteX1540" fmla="*/ 2144421 w 5406511"/>
                  <a:gd name="connsiteY1540" fmla="*/ 70622 h 5076684"/>
                  <a:gd name="connsiteX1541" fmla="*/ 1980384 w 5406511"/>
                  <a:gd name="connsiteY1541" fmla="*/ 176589 h 5076684"/>
                  <a:gd name="connsiteX1542" fmla="*/ 1594866 w 5406511"/>
                  <a:gd name="connsiteY1542" fmla="*/ 269836 h 5076684"/>
                  <a:gd name="connsiteX1543" fmla="*/ 1404230 w 5406511"/>
                  <a:gd name="connsiteY1543" fmla="*/ 195080 h 5076684"/>
                  <a:gd name="connsiteX1544" fmla="*/ 1224806 w 5406511"/>
                  <a:gd name="connsiteY1544" fmla="*/ 101637 h 5076684"/>
                  <a:gd name="connsiteX1545" fmla="*/ 1126301 w 5406511"/>
                  <a:gd name="connsiteY1545" fmla="*/ 64354 h 5076684"/>
                  <a:gd name="connsiteX1546" fmla="*/ 1082784 w 5406511"/>
                  <a:gd name="connsiteY1546" fmla="*/ 48172 h 5076684"/>
                  <a:gd name="connsiteX1547" fmla="*/ 1064665 w 5406511"/>
                  <a:gd name="connsiteY1547" fmla="*/ 46916 h 5076684"/>
                  <a:gd name="connsiteX1548" fmla="*/ 1058109 w 5406511"/>
                  <a:gd name="connsiteY1548" fmla="*/ 39538 h 5076684"/>
                  <a:gd name="connsiteX1549" fmla="*/ 1028267 w 5406511"/>
                  <a:gd name="connsiteY1549" fmla="*/ 32061 h 5076684"/>
                  <a:gd name="connsiteX1550" fmla="*/ 994879 w 5406511"/>
                  <a:gd name="connsiteY1550" fmla="*/ 18604 h 5076684"/>
                  <a:gd name="connsiteX1551" fmla="*/ 982538 w 5406511"/>
                  <a:gd name="connsiteY1551" fmla="*/ 23988 h 5076684"/>
                  <a:gd name="connsiteX1552" fmla="*/ 968618 w 5406511"/>
                  <a:gd name="connsiteY1552" fmla="*/ 15831 h 5076684"/>
                  <a:gd name="connsiteX1553" fmla="*/ 921850 w 5406511"/>
                  <a:gd name="connsiteY1553" fmla="*/ 4452 h 5076684"/>
                  <a:gd name="connsiteX1554" fmla="*/ 836606 w 5406511"/>
                  <a:gd name="connsiteY1554" fmla="*/ 6726 h 5076684"/>
                  <a:gd name="connsiteX1555" fmla="*/ 753918 w 5406511"/>
                  <a:gd name="connsiteY1555" fmla="*/ 33985 h 5076684"/>
                  <a:gd name="connsiteX1556" fmla="*/ 718768 w 5406511"/>
                  <a:gd name="connsiteY1556" fmla="*/ 51479 h 5076684"/>
                  <a:gd name="connsiteX1557" fmla="*/ 694219 w 5406511"/>
                  <a:gd name="connsiteY1557" fmla="*/ 60942 h 5076684"/>
                  <a:gd name="connsiteX1558" fmla="*/ 632794 w 5406511"/>
                  <a:gd name="connsiteY1558" fmla="*/ 116940 h 5076684"/>
                  <a:gd name="connsiteX1559" fmla="*/ 612261 w 5406511"/>
                  <a:gd name="connsiteY1559" fmla="*/ 134898 h 5076684"/>
                  <a:gd name="connsiteX1560" fmla="*/ 598719 w 5406511"/>
                  <a:gd name="connsiteY1560" fmla="*/ 166537 h 5076684"/>
                  <a:gd name="connsiteX1561" fmla="*/ 580790 w 5406511"/>
                  <a:gd name="connsiteY1561" fmla="*/ 190229 h 5076684"/>
                  <a:gd name="connsiteX1562" fmla="*/ 559225 w 5406511"/>
                  <a:gd name="connsiteY1562" fmla="*/ 227730 h 5076684"/>
                  <a:gd name="connsiteX1563" fmla="*/ 502538 w 5406511"/>
                  <a:gd name="connsiteY1563" fmla="*/ 426839 h 5076684"/>
                  <a:gd name="connsiteX1564" fmla="*/ 500530 w 5406511"/>
                  <a:gd name="connsiteY1564" fmla="*/ 528264 h 5076684"/>
                  <a:gd name="connsiteX1565" fmla="*/ 512464 w 5406511"/>
                  <a:gd name="connsiteY1565" fmla="*/ 625168 h 5076684"/>
                  <a:gd name="connsiteX1566" fmla="*/ 515504 w 5406511"/>
                  <a:gd name="connsiteY1566" fmla="*/ 618001 h 5076684"/>
                  <a:gd name="connsiteX1567" fmla="*/ 522721 w 5406511"/>
                  <a:gd name="connsiteY1567" fmla="*/ 628194 h 5076684"/>
                  <a:gd name="connsiteX1568" fmla="*/ 514563 w 5406511"/>
                  <a:gd name="connsiteY1568" fmla="*/ 631858 h 5076684"/>
                  <a:gd name="connsiteX1569" fmla="*/ 546876 w 5406511"/>
                  <a:gd name="connsiteY1569" fmla="*/ 708671 h 5076684"/>
                  <a:gd name="connsiteX1570" fmla="*/ 566813 w 5406511"/>
                  <a:gd name="connsiteY1570" fmla="*/ 725604 h 5076684"/>
                  <a:gd name="connsiteX1571" fmla="*/ 580320 w 5406511"/>
                  <a:gd name="connsiteY1571" fmla="*/ 740016 h 5076684"/>
                  <a:gd name="connsiteX1572" fmla="*/ 597449 w 5406511"/>
                  <a:gd name="connsiteY1572" fmla="*/ 745238 h 5076684"/>
                  <a:gd name="connsiteX1573" fmla="*/ 605880 w 5406511"/>
                  <a:gd name="connsiteY1573" fmla="*/ 741097 h 5076684"/>
                  <a:gd name="connsiteX1574" fmla="*/ 615750 w 5406511"/>
                  <a:gd name="connsiteY1574" fmla="*/ 751304 h 5076684"/>
                  <a:gd name="connsiteX1575" fmla="*/ 629298 w 5406511"/>
                  <a:gd name="connsiteY1575" fmla="*/ 760732 h 5076684"/>
                  <a:gd name="connsiteX1576" fmla="*/ 644911 w 5406511"/>
                  <a:gd name="connsiteY1576" fmla="*/ 757811 h 5076684"/>
                  <a:gd name="connsiteX1577" fmla="*/ 671454 w 5406511"/>
                  <a:gd name="connsiteY1577" fmla="*/ 770679 h 5076684"/>
                  <a:gd name="connsiteX1578" fmla="*/ 698621 w 5406511"/>
                  <a:gd name="connsiteY1578" fmla="*/ 776871 h 5076684"/>
                  <a:gd name="connsiteX1579" fmla="*/ 746245 w 5406511"/>
                  <a:gd name="connsiteY1579" fmla="*/ 784677 h 5076684"/>
                  <a:gd name="connsiteX1580" fmla="*/ 786469 w 5406511"/>
                  <a:gd name="connsiteY1580" fmla="*/ 779854 h 5076684"/>
                  <a:gd name="connsiteX1581" fmla="*/ 805641 w 5406511"/>
                  <a:gd name="connsiteY1581" fmla="*/ 773684 h 5076684"/>
                  <a:gd name="connsiteX1582" fmla="*/ 823963 w 5406511"/>
                  <a:gd name="connsiteY1582" fmla="*/ 772947 h 5076684"/>
                  <a:gd name="connsiteX1583" fmla="*/ 861106 w 5406511"/>
                  <a:gd name="connsiteY1583" fmla="*/ 762515 h 5076684"/>
                  <a:gd name="connsiteX1584" fmla="*/ 896550 w 5406511"/>
                  <a:gd name="connsiteY1584" fmla="*/ 752947 h 5076684"/>
                  <a:gd name="connsiteX1585" fmla="*/ 917870 w 5406511"/>
                  <a:gd name="connsiteY1585" fmla="*/ 754196 h 5076684"/>
                  <a:gd name="connsiteX1586" fmla="*/ 905718 w 5406511"/>
                  <a:gd name="connsiteY1586" fmla="*/ 790672 h 5076684"/>
                  <a:gd name="connsiteX1587" fmla="*/ 912914 w 5406511"/>
                  <a:gd name="connsiteY1587" fmla="*/ 790251 h 5076684"/>
                  <a:gd name="connsiteX1588" fmla="*/ 898649 w 5406511"/>
                  <a:gd name="connsiteY1588" fmla="*/ 804031 h 5076684"/>
                  <a:gd name="connsiteX1589" fmla="*/ 883240 w 5406511"/>
                  <a:gd name="connsiteY1589" fmla="*/ 834449 h 5076684"/>
                  <a:gd name="connsiteX1590" fmla="*/ 866048 w 5406511"/>
                  <a:gd name="connsiteY1590" fmla="*/ 912301 h 5076684"/>
                  <a:gd name="connsiteX1591" fmla="*/ 845178 w 5406511"/>
                  <a:gd name="connsiteY1591" fmla="*/ 1078317 h 5076684"/>
                  <a:gd name="connsiteX1592" fmla="*/ 887768 w 5406511"/>
                  <a:gd name="connsiteY1592" fmla="*/ 1218984 h 5076684"/>
                  <a:gd name="connsiteX1593" fmla="*/ 908498 w 5406511"/>
                  <a:gd name="connsiteY1593" fmla="*/ 1243912 h 5076684"/>
                  <a:gd name="connsiteX1594" fmla="*/ 922384 w 5406511"/>
                  <a:gd name="connsiteY1594" fmla="*/ 1272378 h 5076684"/>
                  <a:gd name="connsiteX1595" fmla="*/ 978607 w 5406511"/>
                  <a:gd name="connsiteY1595" fmla="*/ 1308307 h 5076684"/>
                  <a:gd name="connsiteX1596" fmla="*/ 1052858 w 5406511"/>
                  <a:gd name="connsiteY1596" fmla="*/ 1316043 h 5076684"/>
                  <a:gd name="connsiteX1597" fmla="*/ 1124378 w 5406511"/>
                  <a:gd name="connsiteY1597" fmla="*/ 1304860 h 5076684"/>
                  <a:gd name="connsiteX1598" fmla="*/ 1248105 w 5406511"/>
                  <a:gd name="connsiteY1598" fmla="*/ 1217587 h 5076684"/>
                  <a:gd name="connsiteX1599" fmla="*/ 1299688 w 5406511"/>
                  <a:gd name="connsiteY1599" fmla="*/ 1157980 h 5076684"/>
                  <a:gd name="connsiteX1600" fmla="*/ 1316529 w 5406511"/>
                  <a:gd name="connsiteY1600" fmla="*/ 1138429 h 5076684"/>
                  <a:gd name="connsiteX1601" fmla="*/ 1340833 w 5406511"/>
                  <a:gd name="connsiteY1601" fmla="*/ 1145758 h 5076684"/>
                  <a:gd name="connsiteX1602" fmla="*/ 1382237 w 5406511"/>
                  <a:gd name="connsiteY1602" fmla="*/ 1155804 h 5076684"/>
                  <a:gd name="connsiteX1603" fmla="*/ 1399941 w 5406511"/>
                  <a:gd name="connsiteY1603" fmla="*/ 1167626 h 5076684"/>
                  <a:gd name="connsiteX1604" fmla="*/ 1381443 w 5406511"/>
                  <a:gd name="connsiteY1604" fmla="*/ 1204635 h 5076684"/>
                  <a:gd name="connsiteX1605" fmla="*/ 1362251 w 5406511"/>
                  <a:gd name="connsiteY1605" fmla="*/ 1243196 h 5076684"/>
                  <a:gd name="connsiteX1606" fmla="*/ 1282468 w 5406511"/>
                  <a:gd name="connsiteY1606" fmla="*/ 1392238 h 5076684"/>
                  <a:gd name="connsiteX1607" fmla="*/ 1183634 w 5406511"/>
                  <a:gd name="connsiteY1607" fmla="*/ 1515102 h 5076684"/>
                  <a:gd name="connsiteX1608" fmla="*/ 1049025 w 5406511"/>
                  <a:gd name="connsiteY1608" fmla="*/ 1594386 h 5076684"/>
                  <a:gd name="connsiteX1609" fmla="*/ 967207 w 5406511"/>
                  <a:gd name="connsiteY1609" fmla="*/ 1611950 h 5076684"/>
                  <a:gd name="connsiteX1610" fmla="*/ 930246 w 5406511"/>
                  <a:gd name="connsiteY1610" fmla="*/ 1615573 h 5076684"/>
                  <a:gd name="connsiteX1611" fmla="*/ 914149 w 5406511"/>
                  <a:gd name="connsiteY1611" fmla="*/ 1617468 h 5076684"/>
                  <a:gd name="connsiteX1612" fmla="*/ 898284 w 5406511"/>
                  <a:gd name="connsiteY1612" fmla="*/ 1614435 h 5076684"/>
                  <a:gd name="connsiteX1613" fmla="*/ 876459 w 5406511"/>
                  <a:gd name="connsiteY1613" fmla="*/ 1619904 h 5076684"/>
                  <a:gd name="connsiteX1614" fmla="*/ 839253 w 5406511"/>
                  <a:gd name="connsiteY1614" fmla="*/ 1617833 h 5076684"/>
                  <a:gd name="connsiteX1615" fmla="*/ 755308 w 5406511"/>
                  <a:gd name="connsiteY1615" fmla="*/ 1611024 h 5076684"/>
                  <a:gd name="connsiteX1616" fmla="*/ 628568 w 5406511"/>
                  <a:gd name="connsiteY1616" fmla="*/ 1533452 h 5076684"/>
                  <a:gd name="connsiteX1617" fmla="*/ 579653 w 5406511"/>
                  <a:gd name="connsiteY1617" fmla="*/ 1485773 h 5076684"/>
                  <a:gd name="connsiteX1618" fmla="*/ 574627 w 5406511"/>
                  <a:gd name="connsiteY1618" fmla="*/ 1472336 h 5076684"/>
                  <a:gd name="connsiteX1619" fmla="*/ 581976 w 5406511"/>
                  <a:gd name="connsiteY1619" fmla="*/ 1464691 h 5076684"/>
                  <a:gd name="connsiteX1620" fmla="*/ 595476 w 5406511"/>
                  <a:gd name="connsiteY1620" fmla="*/ 1440999 h 5076684"/>
                  <a:gd name="connsiteX1621" fmla="*/ 570407 w 5406511"/>
                  <a:gd name="connsiteY1621" fmla="*/ 1403751 h 5076684"/>
                  <a:gd name="connsiteX1622" fmla="*/ 543928 w 5406511"/>
                  <a:gd name="connsiteY1622" fmla="*/ 1432399 h 5076684"/>
                  <a:gd name="connsiteX1623" fmla="*/ 528280 w 5406511"/>
                  <a:gd name="connsiteY1623" fmla="*/ 1419595 h 5076684"/>
                  <a:gd name="connsiteX1624" fmla="*/ 516185 w 5406511"/>
                  <a:gd name="connsiteY1624" fmla="*/ 1391424 h 5076684"/>
                  <a:gd name="connsiteX1625" fmla="*/ 498129 w 5406511"/>
                  <a:gd name="connsiteY1625" fmla="*/ 1367043 h 5076684"/>
                  <a:gd name="connsiteX1626" fmla="*/ 500039 w 5406511"/>
                  <a:gd name="connsiteY1626" fmla="*/ 1352870 h 5076684"/>
                  <a:gd name="connsiteX1627" fmla="*/ 494479 w 5406511"/>
                  <a:gd name="connsiteY1627" fmla="*/ 1336906 h 5076684"/>
                  <a:gd name="connsiteX1628" fmla="*/ 523696 w 5406511"/>
                  <a:gd name="connsiteY1628" fmla="*/ 1316590 h 5076684"/>
                  <a:gd name="connsiteX1629" fmla="*/ 552829 w 5406511"/>
                  <a:gd name="connsiteY1629" fmla="*/ 1290827 h 5076684"/>
                  <a:gd name="connsiteX1630" fmla="*/ 602973 w 5406511"/>
                  <a:gd name="connsiteY1630" fmla="*/ 1214063 h 5076684"/>
                  <a:gd name="connsiteX1631" fmla="*/ 640481 w 5406511"/>
                  <a:gd name="connsiteY1631" fmla="*/ 1064488 h 5076684"/>
                  <a:gd name="connsiteX1632" fmla="*/ 619906 w 5406511"/>
                  <a:gd name="connsiteY1632" fmla="*/ 1009219 h 5076684"/>
                  <a:gd name="connsiteX1633" fmla="*/ 544223 w 5406511"/>
                  <a:gd name="connsiteY1633" fmla="*/ 989949 h 5076684"/>
                  <a:gd name="connsiteX1634" fmla="*/ 566961 w 5406511"/>
                  <a:gd name="connsiteY1634" fmla="*/ 839419 h 5076684"/>
                  <a:gd name="connsiteX1635" fmla="*/ 456550 w 5406511"/>
                  <a:gd name="connsiteY1635" fmla="*/ 831486 h 5076684"/>
                  <a:gd name="connsiteX1636" fmla="*/ 466708 w 5406511"/>
                  <a:gd name="connsiteY1636" fmla="*/ 726565 h 5076684"/>
                  <a:gd name="connsiteX1637" fmla="*/ 428961 w 5406511"/>
                  <a:gd name="connsiteY1637" fmla="*/ 665849 h 5076684"/>
                  <a:gd name="connsiteX1638" fmla="*/ 348898 w 5406511"/>
                  <a:gd name="connsiteY1638" fmla="*/ 685154 h 5076684"/>
                  <a:gd name="connsiteX1639" fmla="*/ 282306 w 5406511"/>
                  <a:gd name="connsiteY1639" fmla="*/ 751367 h 5076684"/>
                  <a:gd name="connsiteX1640" fmla="*/ 238979 w 5406511"/>
                  <a:gd name="connsiteY1640" fmla="*/ 774329 h 5076684"/>
                  <a:gd name="connsiteX1641" fmla="*/ 229811 w 5406511"/>
                  <a:gd name="connsiteY1641" fmla="*/ 745969 h 5076684"/>
                  <a:gd name="connsiteX1642" fmla="*/ 205121 w 5406511"/>
                  <a:gd name="connsiteY1642" fmla="*/ 703217 h 5076684"/>
                  <a:gd name="connsiteX1643" fmla="*/ 194914 w 5406511"/>
                  <a:gd name="connsiteY1643" fmla="*/ 674315 h 5076684"/>
                  <a:gd name="connsiteX1644" fmla="*/ 183008 w 5406511"/>
                  <a:gd name="connsiteY1644" fmla="*/ 657432 h 5076684"/>
                  <a:gd name="connsiteX1645" fmla="*/ 174956 w 5406511"/>
                  <a:gd name="connsiteY1645" fmla="*/ 632771 h 5076684"/>
                  <a:gd name="connsiteX1646" fmla="*/ 154142 w 5406511"/>
                  <a:gd name="connsiteY1646" fmla="*/ 594049 h 5076684"/>
                  <a:gd name="connsiteX1647" fmla="*/ 140130 w 5406511"/>
                  <a:gd name="connsiteY1647" fmla="*/ 545954 h 5076684"/>
                  <a:gd name="connsiteX1648" fmla="*/ 88512 w 5406511"/>
                  <a:gd name="connsiteY1648" fmla="*/ 434954 h 5076684"/>
                  <a:gd name="connsiteX1649" fmla="*/ 30646 w 5406511"/>
                  <a:gd name="connsiteY1649" fmla="*/ 353459 h 5076684"/>
                  <a:gd name="connsiteX1650" fmla="*/ 31811 w 5406511"/>
                  <a:gd name="connsiteY1650" fmla="*/ 411093 h 5076684"/>
                  <a:gd name="connsiteX1651" fmla="*/ 54500 w 5406511"/>
                  <a:gd name="connsiteY1651" fmla="*/ 476576 h 5076684"/>
                  <a:gd name="connsiteX1652" fmla="*/ 107269 w 5406511"/>
                  <a:gd name="connsiteY1652" fmla="*/ 597608 h 5076684"/>
                  <a:gd name="connsiteX1653" fmla="*/ 158585 w 5406511"/>
                  <a:gd name="connsiteY1653" fmla="*/ 720339 h 5076684"/>
                  <a:gd name="connsiteX1654" fmla="*/ 184981 w 5406511"/>
                  <a:gd name="connsiteY1654" fmla="*/ 779412 h 5076684"/>
                  <a:gd name="connsiteX1655" fmla="*/ 199316 w 5406511"/>
                  <a:gd name="connsiteY1655" fmla="*/ 832455 h 5076684"/>
                  <a:gd name="connsiteX1656" fmla="*/ 184082 w 5406511"/>
                  <a:gd name="connsiteY1656" fmla="*/ 848685 h 5076684"/>
                  <a:gd name="connsiteX1657" fmla="*/ 166553 w 5406511"/>
                  <a:gd name="connsiteY1657" fmla="*/ 873438 h 5076684"/>
                  <a:gd name="connsiteX1658" fmla="*/ 131025 w 5406511"/>
                  <a:gd name="connsiteY1658" fmla="*/ 922480 h 5076684"/>
                  <a:gd name="connsiteX1659" fmla="*/ 60881 w 5406511"/>
                  <a:gd name="connsiteY1659" fmla="*/ 1030047 h 5076684"/>
                  <a:gd name="connsiteX1660" fmla="*/ 2839 w 5406511"/>
                  <a:gd name="connsiteY1660" fmla="*/ 1277348 h 5076684"/>
                  <a:gd name="connsiteX1661" fmla="*/ 14043 w 5406511"/>
                  <a:gd name="connsiteY1661" fmla="*/ 1412168 h 5076684"/>
                  <a:gd name="connsiteX1662" fmla="*/ 42601 w 5406511"/>
                  <a:gd name="connsiteY1662" fmla="*/ 1543716 h 5076684"/>
                  <a:gd name="connsiteX1663" fmla="*/ 75419 w 5406511"/>
                  <a:gd name="connsiteY1663" fmla="*/ 1661617 h 5076684"/>
                  <a:gd name="connsiteX1664" fmla="*/ 78915 w 5406511"/>
                  <a:gd name="connsiteY1664" fmla="*/ 1761280 h 5076684"/>
                  <a:gd name="connsiteX1665" fmla="*/ 91699 w 5406511"/>
                  <a:gd name="connsiteY1665" fmla="*/ 1800416 h 5076684"/>
                  <a:gd name="connsiteX1666" fmla="*/ 103345 w 5406511"/>
                  <a:gd name="connsiteY1666" fmla="*/ 1817889 h 5076684"/>
                  <a:gd name="connsiteX1667" fmla="*/ 121365 w 5406511"/>
                  <a:gd name="connsiteY1667" fmla="*/ 1833053 h 5076684"/>
                  <a:gd name="connsiteX1668" fmla="*/ 124812 w 5406511"/>
                  <a:gd name="connsiteY1668" fmla="*/ 1847100 h 5076684"/>
                  <a:gd name="connsiteX1669" fmla="*/ 133299 w 5406511"/>
                  <a:gd name="connsiteY1669" fmla="*/ 1865885 h 5076684"/>
                  <a:gd name="connsiteX1670" fmla="*/ 169614 w 5406511"/>
                  <a:gd name="connsiteY1670" fmla="*/ 1919820 h 5076684"/>
                  <a:gd name="connsiteX1671" fmla="*/ 250112 w 5406511"/>
                  <a:gd name="connsiteY1671" fmla="*/ 2005899 h 5076684"/>
                  <a:gd name="connsiteX1672" fmla="*/ 339428 w 5406511"/>
                  <a:gd name="connsiteY1672" fmla="*/ 2087893 h 5076684"/>
                  <a:gd name="connsiteX1673" fmla="*/ 366511 w 5406511"/>
                  <a:gd name="connsiteY1673" fmla="*/ 2106419 h 5076684"/>
                  <a:gd name="connsiteX1674" fmla="*/ 379772 w 5406511"/>
                  <a:gd name="connsiteY1674" fmla="*/ 2112961 h 5076684"/>
                  <a:gd name="connsiteX1675" fmla="*/ 389783 w 5406511"/>
                  <a:gd name="connsiteY1675" fmla="*/ 2113193 h 5076684"/>
                  <a:gd name="connsiteX1676" fmla="*/ 397090 w 5406511"/>
                  <a:gd name="connsiteY1676" fmla="*/ 2119968 h 5076684"/>
                  <a:gd name="connsiteX1677" fmla="*/ 415778 w 5406511"/>
                  <a:gd name="connsiteY1677" fmla="*/ 2130020 h 5076684"/>
                  <a:gd name="connsiteX1678" fmla="*/ 534563 w 5406511"/>
                  <a:gd name="connsiteY1678" fmla="*/ 2190104 h 5076684"/>
                  <a:gd name="connsiteX1679" fmla="*/ 677919 w 5406511"/>
                  <a:gd name="connsiteY1679" fmla="*/ 2231579 h 5076684"/>
                  <a:gd name="connsiteX1680" fmla="*/ 755539 w 5406511"/>
                  <a:gd name="connsiteY1680" fmla="*/ 2254246 h 5076684"/>
                  <a:gd name="connsiteX1681" fmla="*/ 804062 w 5406511"/>
                  <a:gd name="connsiteY1681" fmla="*/ 2255798 h 5076684"/>
                  <a:gd name="connsiteX1682" fmla="*/ 804062 w 5406511"/>
                  <a:gd name="connsiteY1682" fmla="*/ 2237019 h 5076684"/>
                  <a:gd name="connsiteX1683" fmla="*/ 829474 w 5406511"/>
                  <a:gd name="connsiteY1683" fmla="*/ 2240031 h 5076684"/>
                  <a:gd name="connsiteX1684" fmla="*/ 844279 w 5406511"/>
                  <a:gd name="connsiteY1684" fmla="*/ 2268490 h 5076684"/>
                  <a:gd name="connsiteX1685" fmla="*/ 864728 w 5406511"/>
                  <a:gd name="connsiteY1685" fmla="*/ 2313418 h 5076684"/>
                  <a:gd name="connsiteX1686" fmla="*/ 944869 w 5406511"/>
                  <a:gd name="connsiteY1686" fmla="*/ 2490378 h 5076684"/>
                  <a:gd name="connsiteX1687" fmla="*/ 1101682 w 5406511"/>
                  <a:gd name="connsiteY1687" fmla="*/ 2845774 h 5076684"/>
                  <a:gd name="connsiteX1688" fmla="*/ 1136129 w 5406511"/>
                  <a:gd name="connsiteY1688" fmla="*/ 2929080 h 5076684"/>
                  <a:gd name="connsiteX1689" fmla="*/ 1173012 w 5406511"/>
                  <a:gd name="connsiteY1689" fmla="*/ 3002102 h 5076684"/>
                  <a:gd name="connsiteX1690" fmla="*/ 1208084 w 5406511"/>
                  <a:gd name="connsiteY1690" fmla="*/ 3086602 h 5076684"/>
                  <a:gd name="connsiteX1691" fmla="*/ 1246975 w 5406511"/>
                  <a:gd name="connsiteY1691" fmla="*/ 3172001 h 5076684"/>
                  <a:gd name="connsiteX1692" fmla="*/ 1400854 w 5406511"/>
                  <a:gd name="connsiteY1692" fmla="*/ 3523401 h 5076684"/>
                  <a:gd name="connsiteX1693" fmla="*/ 1576417 w 5406511"/>
                  <a:gd name="connsiteY1693" fmla="*/ 3922040 h 5076684"/>
                  <a:gd name="connsiteX1694" fmla="*/ 1386049 w 5406511"/>
                  <a:gd name="connsiteY1694" fmla="*/ 3961527 h 5076684"/>
                  <a:gd name="connsiteX1695" fmla="*/ 1295596 w 5406511"/>
                  <a:gd name="connsiteY1695" fmla="*/ 3970429 h 5076684"/>
                  <a:gd name="connsiteX1696" fmla="*/ 1250457 w 5406511"/>
                  <a:gd name="connsiteY1696" fmla="*/ 3976452 h 5076684"/>
                  <a:gd name="connsiteX1697" fmla="*/ 1204188 w 5406511"/>
                  <a:gd name="connsiteY1697" fmla="*/ 3976719 h 5076684"/>
                  <a:gd name="connsiteX1698" fmla="*/ 1016712 w 5406511"/>
                  <a:gd name="connsiteY1698" fmla="*/ 3968990 h 5076684"/>
                  <a:gd name="connsiteX1699" fmla="*/ 941127 w 5406511"/>
                  <a:gd name="connsiteY1699" fmla="*/ 3970681 h 5076684"/>
                  <a:gd name="connsiteX1700" fmla="*/ 910667 w 5406511"/>
                  <a:gd name="connsiteY1700" fmla="*/ 4024511 h 5076684"/>
                  <a:gd name="connsiteX1701" fmla="*/ 794816 w 5406511"/>
                  <a:gd name="connsiteY1701" fmla="*/ 3977519 h 5076684"/>
                  <a:gd name="connsiteX1702" fmla="*/ 675230 w 5406511"/>
                  <a:gd name="connsiteY1702" fmla="*/ 3975953 h 5076684"/>
                  <a:gd name="connsiteX1703" fmla="*/ 562559 w 5406511"/>
                  <a:gd name="connsiteY1703" fmla="*/ 4033033 h 5076684"/>
                  <a:gd name="connsiteX1704" fmla="*/ 484349 w 5406511"/>
                  <a:gd name="connsiteY1704" fmla="*/ 4129369 h 5076684"/>
                  <a:gd name="connsiteX1705" fmla="*/ 418122 w 5406511"/>
                  <a:gd name="connsiteY1705" fmla="*/ 4250626 h 5076684"/>
                  <a:gd name="connsiteX1706" fmla="*/ 351545 w 5406511"/>
                  <a:gd name="connsiteY1706" fmla="*/ 4376178 h 5076684"/>
                  <a:gd name="connsiteX1707" fmla="*/ 259407 w 5406511"/>
                  <a:gd name="connsiteY1707" fmla="*/ 4647579 h 5076684"/>
                  <a:gd name="connsiteX1708" fmla="*/ 270470 w 5406511"/>
                  <a:gd name="connsiteY1708" fmla="*/ 4751363 h 5076684"/>
                  <a:gd name="connsiteX1709" fmla="*/ 369158 w 5406511"/>
                  <a:gd name="connsiteY1709" fmla="*/ 4771784 h 5076684"/>
                  <a:gd name="connsiteX1710" fmla="*/ 423738 w 5406511"/>
                  <a:gd name="connsiteY1710" fmla="*/ 4745536 h 5076684"/>
                  <a:gd name="connsiteX1711" fmla="*/ 472963 w 5406511"/>
                  <a:gd name="connsiteY1711" fmla="*/ 4715877 h 5076684"/>
                  <a:gd name="connsiteX1712" fmla="*/ 573714 w 5406511"/>
                  <a:gd name="connsiteY1712" fmla="*/ 4637835 h 5076684"/>
                  <a:gd name="connsiteX1713" fmla="*/ 755041 w 5406511"/>
                  <a:gd name="connsiteY1713" fmla="*/ 4484539 h 5076684"/>
                  <a:gd name="connsiteX1714" fmla="*/ 831454 w 5406511"/>
                  <a:gd name="connsiteY1714" fmla="*/ 4384595 h 5076684"/>
                  <a:gd name="connsiteX1715" fmla="*/ 821211 w 5406511"/>
                  <a:gd name="connsiteY1715" fmla="*/ 4348288 h 5076684"/>
                  <a:gd name="connsiteX1716" fmla="*/ 789418 w 5406511"/>
                  <a:gd name="connsiteY1716" fmla="*/ 4371763 h 5076684"/>
                  <a:gd name="connsiteX1717" fmla="*/ 674514 w 5406511"/>
                  <a:gd name="connsiteY1717" fmla="*/ 4475336 h 5076684"/>
                  <a:gd name="connsiteX1718" fmla="*/ 613686 w 5406511"/>
                  <a:gd name="connsiteY1718" fmla="*/ 4515582 h 5076684"/>
                  <a:gd name="connsiteX1719" fmla="*/ 555616 w 5406511"/>
                  <a:gd name="connsiteY1719" fmla="*/ 4558642 h 5076684"/>
                  <a:gd name="connsiteX1720" fmla="*/ 497055 w 5406511"/>
                  <a:gd name="connsiteY1720" fmla="*/ 4599183 h 5076684"/>
                  <a:gd name="connsiteX1721" fmla="*/ 438572 w 5406511"/>
                  <a:gd name="connsiteY1721" fmla="*/ 4641549 h 5076684"/>
                  <a:gd name="connsiteX1722" fmla="*/ 308884 w 5406511"/>
                  <a:gd name="connsiteY1722" fmla="*/ 4708920 h 5076684"/>
                  <a:gd name="connsiteX1723" fmla="*/ 336880 w 5406511"/>
                  <a:gd name="connsiteY1723" fmla="*/ 4621436 h 5076684"/>
                  <a:gd name="connsiteX1724" fmla="*/ 369551 w 5406511"/>
                  <a:gd name="connsiteY1724" fmla="*/ 4531903 h 5076684"/>
                  <a:gd name="connsiteX1725" fmla="*/ 412878 w 5406511"/>
                  <a:gd name="connsiteY1725" fmla="*/ 4436740 h 5076684"/>
                  <a:gd name="connsiteX1726" fmla="*/ 459077 w 5406511"/>
                  <a:gd name="connsiteY1726" fmla="*/ 4349888 h 5076684"/>
                  <a:gd name="connsiteX1727" fmla="*/ 502131 w 5406511"/>
                  <a:gd name="connsiteY1727" fmla="*/ 4273560 h 5076684"/>
                  <a:gd name="connsiteX1728" fmla="*/ 525121 w 5406511"/>
                  <a:gd name="connsiteY1728" fmla="*/ 4234276 h 5076684"/>
                  <a:gd name="connsiteX1729" fmla="*/ 549158 w 5406511"/>
                  <a:gd name="connsiteY1729" fmla="*/ 4190288 h 5076684"/>
                  <a:gd name="connsiteX1730" fmla="*/ 684595 w 5406511"/>
                  <a:gd name="connsiteY1730" fmla="*/ 4067094 h 5076684"/>
                  <a:gd name="connsiteX1731" fmla="*/ 785753 w 5406511"/>
                  <a:gd name="connsiteY1731" fmla="*/ 4040874 h 5076684"/>
                  <a:gd name="connsiteX1732" fmla="*/ 905789 w 5406511"/>
                  <a:gd name="connsiteY1732" fmla="*/ 4051341 h 5076684"/>
                  <a:gd name="connsiteX1733" fmla="*/ 899793 w 5406511"/>
                  <a:gd name="connsiteY1733" fmla="*/ 4130808 h 5076684"/>
                  <a:gd name="connsiteX1734" fmla="*/ 893286 w 5406511"/>
                  <a:gd name="connsiteY1734" fmla="*/ 4152696 h 5076684"/>
                  <a:gd name="connsiteX1735" fmla="*/ 899365 w 5406511"/>
                  <a:gd name="connsiteY1735" fmla="*/ 4164335 h 5076684"/>
                  <a:gd name="connsiteX1736" fmla="*/ 898270 w 5406511"/>
                  <a:gd name="connsiteY1736" fmla="*/ 4184848 h 5076684"/>
                  <a:gd name="connsiteX1737" fmla="*/ 899597 w 5406511"/>
                  <a:gd name="connsiteY1737" fmla="*/ 4352338 h 5076684"/>
                  <a:gd name="connsiteX1738" fmla="*/ 919077 w 5406511"/>
                  <a:gd name="connsiteY1738" fmla="*/ 4405733 h 5076684"/>
                  <a:gd name="connsiteX1739" fmla="*/ 935862 w 5406511"/>
                  <a:gd name="connsiteY1739" fmla="*/ 4405150 h 5076684"/>
                  <a:gd name="connsiteX1740" fmla="*/ 964202 w 5406511"/>
                  <a:gd name="connsiteY1740" fmla="*/ 4408646 h 5076684"/>
                  <a:gd name="connsiteX1741" fmla="*/ 984679 w 5406511"/>
                  <a:gd name="connsiteY1741" fmla="*/ 4417723 h 5076684"/>
                  <a:gd name="connsiteX1742" fmla="*/ 996691 w 5406511"/>
                  <a:gd name="connsiteY1742" fmla="*/ 4424392 h 5076684"/>
                  <a:gd name="connsiteX1743" fmla="*/ 996628 w 5406511"/>
                  <a:gd name="connsiteY1743" fmla="*/ 4432423 h 5076684"/>
                  <a:gd name="connsiteX1744" fmla="*/ 1008049 w 5406511"/>
                  <a:gd name="connsiteY1744" fmla="*/ 4434992 h 5076684"/>
                  <a:gd name="connsiteX1745" fmla="*/ 1038460 w 5406511"/>
                  <a:gd name="connsiteY1745" fmla="*/ 4444932 h 5076684"/>
                  <a:gd name="connsiteX1746" fmla="*/ 1347256 w 5406511"/>
                  <a:gd name="connsiteY1746" fmla="*/ 4517428 h 5076684"/>
                  <a:gd name="connsiteX1747" fmla="*/ 1512956 w 5406511"/>
                  <a:gd name="connsiteY1747" fmla="*/ 4534514 h 5076684"/>
                  <a:gd name="connsiteX1748" fmla="*/ 1679710 w 5406511"/>
                  <a:gd name="connsiteY1748" fmla="*/ 4530675 h 5076684"/>
                  <a:gd name="connsiteX1749" fmla="*/ 1752844 w 5406511"/>
                  <a:gd name="connsiteY1749" fmla="*/ 4520938 h 5076684"/>
                  <a:gd name="connsiteX1750" fmla="*/ 1783648 w 5406511"/>
                  <a:gd name="connsiteY1750" fmla="*/ 4527881 h 5076684"/>
                  <a:gd name="connsiteX1751" fmla="*/ 1760124 w 5406511"/>
                  <a:gd name="connsiteY1751" fmla="*/ 4548955 h 5076684"/>
                  <a:gd name="connsiteX1752" fmla="*/ 1737920 w 5406511"/>
                  <a:gd name="connsiteY1752" fmla="*/ 4572114 h 5076684"/>
                  <a:gd name="connsiteX1753" fmla="*/ 1704146 w 5406511"/>
                  <a:gd name="connsiteY1753" fmla="*/ 4596017 h 5076684"/>
                  <a:gd name="connsiteX1754" fmla="*/ 1592065 w 5406511"/>
                  <a:gd name="connsiteY1754" fmla="*/ 4696649 h 5076684"/>
                  <a:gd name="connsiteX1755" fmla="*/ 1546245 w 5406511"/>
                  <a:gd name="connsiteY1755" fmla="*/ 4740945 h 5076684"/>
                  <a:gd name="connsiteX1756" fmla="*/ 1537821 w 5406511"/>
                  <a:gd name="connsiteY1756" fmla="*/ 4803037 h 5076684"/>
                  <a:gd name="connsiteX1757" fmla="*/ 1558692 w 5406511"/>
                  <a:gd name="connsiteY1757" fmla="*/ 4865880 h 5076684"/>
                  <a:gd name="connsiteX1758" fmla="*/ 1586849 w 5406511"/>
                  <a:gd name="connsiteY1758" fmla="*/ 4945024 h 5076684"/>
                  <a:gd name="connsiteX1759" fmla="*/ 1615161 w 5406511"/>
                  <a:gd name="connsiteY1759" fmla="*/ 5019099 h 5076684"/>
                  <a:gd name="connsiteX1760" fmla="*/ 1640222 w 5406511"/>
                  <a:gd name="connsiteY1760" fmla="*/ 5068717 h 5076684"/>
                  <a:gd name="connsiteX1761" fmla="*/ 1661774 w 5406511"/>
                  <a:gd name="connsiteY1761" fmla="*/ 5075491 h 5076684"/>
                  <a:gd name="connsiteX1762" fmla="*/ 1675793 w 5406511"/>
                  <a:gd name="connsiteY1762" fmla="*/ 5057541 h 5076684"/>
                  <a:gd name="connsiteX1763" fmla="*/ 1699001 w 5406511"/>
                  <a:gd name="connsiteY1763" fmla="*/ 5057484 h 5076684"/>
                  <a:gd name="connsiteX1764" fmla="*/ 1729966 w 5406511"/>
                  <a:gd name="connsiteY1764" fmla="*/ 5049412 h 5076684"/>
                  <a:gd name="connsiteX1765" fmla="*/ 1756066 w 5406511"/>
                  <a:gd name="connsiteY1765" fmla="*/ 5046140 h 5076684"/>
                  <a:gd name="connsiteX1766" fmla="*/ 1776747 w 5406511"/>
                  <a:gd name="connsiteY1766" fmla="*/ 5030464 h 5076684"/>
                  <a:gd name="connsiteX1767" fmla="*/ 1851040 w 5406511"/>
                  <a:gd name="connsiteY1767" fmla="*/ 5016179 h 5076684"/>
                  <a:gd name="connsiteX1768" fmla="*/ 2181198 w 5406511"/>
                  <a:gd name="connsiteY1768" fmla="*/ 4936572 h 5076684"/>
                  <a:gd name="connsiteX1769" fmla="*/ 2346309 w 5406511"/>
                  <a:gd name="connsiteY1769" fmla="*/ 4897119 h 5076684"/>
                  <a:gd name="connsiteX1770" fmla="*/ 2422567 w 5406511"/>
                  <a:gd name="connsiteY1770" fmla="*/ 4875076 h 5076684"/>
                  <a:gd name="connsiteX1771" fmla="*/ 2463066 w 5406511"/>
                  <a:gd name="connsiteY1771" fmla="*/ 4861837 h 5076684"/>
                  <a:gd name="connsiteX1772" fmla="*/ 2498959 w 5406511"/>
                  <a:gd name="connsiteY1772" fmla="*/ 4848239 h 5076684"/>
                  <a:gd name="connsiteX1773" fmla="*/ 2570935 w 5406511"/>
                  <a:gd name="connsiteY1773" fmla="*/ 4828920 h 5076684"/>
                  <a:gd name="connsiteX1774" fmla="*/ 2648808 w 5406511"/>
                  <a:gd name="connsiteY1774" fmla="*/ 4803016 h 5076684"/>
                  <a:gd name="connsiteX1775" fmla="*/ 2729567 w 5406511"/>
                  <a:gd name="connsiteY1775" fmla="*/ 4782089 h 5076684"/>
                  <a:gd name="connsiteX1776" fmla="*/ 2810613 w 5406511"/>
                  <a:gd name="connsiteY1776" fmla="*/ 4755982 h 5076684"/>
                  <a:gd name="connsiteX1777" fmla="*/ 2969700 w 5406511"/>
                  <a:gd name="connsiteY1777" fmla="*/ 4712528 h 5076684"/>
                  <a:gd name="connsiteX1778" fmla="*/ 3001697 w 5406511"/>
                  <a:gd name="connsiteY1778" fmla="*/ 4700419 h 5076684"/>
                  <a:gd name="connsiteX1779" fmla="*/ 3042645 w 5406511"/>
                  <a:gd name="connsiteY1779" fmla="*/ 4694087 h 5076684"/>
                  <a:gd name="connsiteX1780" fmla="*/ 3124175 w 5406511"/>
                  <a:gd name="connsiteY1780" fmla="*/ 4668786 h 5076684"/>
                  <a:gd name="connsiteX1781" fmla="*/ 3281669 w 5406511"/>
                  <a:gd name="connsiteY1781" fmla="*/ 4629348 h 5076684"/>
                  <a:gd name="connsiteX1782" fmla="*/ 3432354 w 5406511"/>
                  <a:gd name="connsiteY1782" fmla="*/ 4599520 h 5076684"/>
                  <a:gd name="connsiteX1783" fmla="*/ 3596026 w 5406511"/>
                  <a:gd name="connsiteY1783" fmla="*/ 4563191 h 5076684"/>
                  <a:gd name="connsiteX1784" fmla="*/ 3670627 w 5406511"/>
                  <a:gd name="connsiteY1784" fmla="*/ 4547031 h 5076684"/>
                  <a:gd name="connsiteX1785" fmla="*/ 3747243 w 5406511"/>
                  <a:gd name="connsiteY1785" fmla="*/ 4528105 h 5076684"/>
                  <a:gd name="connsiteX1786" fmla="*/ 4059929 w 5406511"/>
                  <a:gd name="connsiteY1786" fmla="*/ 4472381 h 5076684"/>
                  <a:gd name="connsiteX1787" fmla="*/ 4222450 w 5406511"/>
                  <a:gd name="connsiteY1787" fmla="*/ 4435533 h 5076684"/>
                  <a:gd name="connsiteX1788" fmla="*/ 4297711 w 5406511"/>
                  <a:gd name="connsiteY1788" fmla="*/ 4417961 h 5076684"/>
                  <a:gd name="connsiteX1789" fmla="*/ 4372004 w 5406511"/>
                  <a:gd name="connsiteY1789" fmla="*/ 4398256 h 5076684"/>
                  <a:gd name="connsiteX1790" fmla="*/ 4533366 w 5406511"/>
                  <a:gd name="connsiteY1790" fmla="*/ 4362581 h 5076684"/>
                  <a:gd name="connsiteX1791" fmla="*/ 4691793 w 5406511"/>
                  <a:gd name="connsiteY1791" fmla="*/ 4325999 h 5076684"/>
                  <a:gd name="connsiteX1792" fmla="*/ 4727546 w 5406511"/>
                  <a:gd name="connsiteY1792" fmla="*/ 4316655 h 5076684"/>
                  <a:gd name="connsiteX1793" fmla="*/ 4743089 w 5406511"/>
                  <a:gd name="connsiteY1793" fmla="*/ 4332008 h 5076684"/>
                  <a:gd name="connsiteX1794" fmla="*/ 4788262 w 5406511"/>
                  <a:gd name="connsiteY1794" fmla="*/ 4310689 h 5076684"/>
                  <a:gd name="connsiteX1795" fmla="*/ 4836799 w 5406511"/>
                  <a:gd name="connsiteY1795" fmla="*/ 4279225 h 5076684"/>
                  <a:gd name="connsiteX1796" fmla="*/ 4896244 w 5406511"/>
                  <a:gd name="connsiteY1796" fmla="*/ 4224293 h 5076684"/>
                  <a:gd name="connsiteX1797" fmla="*/ 5138421 w 5406511"/>
                  <a:gd name="connsiteY1797" fmla="*/ 4027326 h 5076684"/>
                  <a:gd name="connsiteX1798" fmla="*/ 5247006 w 5406511"/>
                  <a:gd name="connsiteY1798" fmla="*/ 3908772 h 5076684"/>
                  <a:gd name="connsiteX1799" fmla="*/ 5298231 w 5406511"/>
                  <a:gd name="connsiteY1799" fmla="*/ 3853868 h 5076684"/>
                  <a:gd name="connsiteX1800" fmla="*/ 5327413 w 5406511"/>
                  <a:gd name="connsiteY1800" fmla="*/ 3824988 h 5076684"/>
                  <a:gd name="connsiteX1801" fmla="*/ 5352306 w 5406511"/>
                  <a:gd name="connsiteY1801" fmla="*/ 3801043 h 5076684"/>
                  <a:gd name="connsiteX1802" fmla="*/ 5377937 w 5406511"/>
                  <a:gd name="connsiteY1802" fmla="*/ 3804714 h 5076684"/>
                  <a:gd name="connsiteX1803" fmla="*/ 5396266 w 5406511"/>
                  <a:gd name="connsiteY1803" fmla="*/ 3790716 h 5076684"/>
                  <a:gd name="connsiteX1804" fmla="*/ 5399769 w 5406511"/>
                  <a:gd name="connsiteY1804" fmla="*/ 3732661 h 5076684"/>
                  <a:gd name="connsiteX1805" fmla="*/ 5399769 w 5406511"/>
                  <a:gd name="connsiteY1805" fmla="*/ 3732661 h 507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</a:cxnLst>
                <a:rect l="l" t="t" r="r" b="b"/>
                <a:pathLst>
                  <a:path w="5406511" h="5076684">
                    <a:moveTo>
                      <a:pt x="5307954" y="3741134"/>
                    </a:moveTo>
                    <a:cubicBezTo>
                      <a:pt x="5255290" y="3744377"/>
                      <a:pt x="5206430" y="3767431"/>
                      <a:pt x="5155549" y="3779309"/>
                    </a:cubicBezTo>
                    <a:cubicBezTo>
                      <a:pt x="5101558" y="3791917"/>
                      <a:pt x="5046501" y="3799660"/>
                      <a:pt x="4992222" y="3810969"/>
                    </a:cubicBezTo>
                    <a:cubicBezTo>
                      <a:pt x="4966128" y="3816410"/>
                      <a:pt x="4939775" y="3821892"/>
                      <a:pt x="4913331" y="3825437"/>
                    </a:cubicBezTo>
                    <a:cubicBezTo>
                      <a:pt x="4887083" y="3828961"/>
                      <a:pt x="4862520" y="3835574"/>
                      <a:pt x="4836687" y="3841176"/>
                    </a:cubicBezTo>
                    <a:cubicBezTo>
                      <a:pt x="4785384" y="3852296"/>
                      <a:pt x="4730789" y="3860383"/>
                      <a:pt x="4680975" y="3876831"/>
                    </a:cubicBezTo>
                    <a:cubicBezTo>
                      <a:pt x="4632130" y="3892956"/>
                      <a:pt x="4579838" y="3896192"/>
                      <a:pt x="4529140" y="3904806"/>
                    </a:cubicBezTo>
                    <a:cubicBezTo>
                      <a:pt x="4474335" y="3914121"/>
                      <a:pt x="4419143" y="3920601"/>
                      <a:pt x="4364443" y="3930471"/>
                    </a:cubicBezTo>
                    <a:cubicBezTo>
                      <a:pt x="4310487" y="3940207"/>
                      <a:pt x="4256602" y="3950351"/>
                      <a:pt x="4202660" y="3960109"/>
                    </a:cubicBezTo>
                    <a:cubicBezTo>
                      <a:pt x="4176833" y="3964785"/>
                      <a:pt x="4151484" y="3974255"/>
                      <a:pt x="4125229" y="3975420"/>
                    </a:cubicBezTo>
                    <a:cubicBezTo>
                      <a:pt x="4095794" y="3976719"/>
                      <a:pt x="4068135" y="3980081"/>
                      <a:pt x="4039199" y="3985788"/>
                    </a:cubicBezTo>
                    <a:cubicBezTo>
                      <a:pt x="3928255" y="4007691"/>
                      <a:pt x="3817872" y="4033981"/>
                      <a:pt x="3707763" y="4059843"/>
                    </a:cubicBezTo>
                    <a:cubicBezTo>
                      <a:pt x="3680918" y="4066146"/>
                      <a:pt x="3654109" y="4072612"/>
                      <a:pt x="3627349" y="4079246"/>
                    </a:cubicBezTo>
                    <a:cubicBezTo>
                      <a:pt x="3599985" y="4086020"/>
                      <a:pt x="3571526" y="4089958"/>
                      <a:pt x="3544555" y="4097989"/>
                    </a:cubicBezTo>
                    <a:cubicBezTo>
                      <a:pt x="3495029" y="4112731"/>
                      <a:pt x="3445173" y="4127635"/>
                      <a:pt x="3393618" y="4131033"/>
                    </a:cubicBezTo>
                    <a:cubicBezTo>
                      <a:pt x="3367826" y="4132731"/>
                      <a:pt x="3344126" y="4143963"/>
                      <a:pt x="3319100" y="4149382"/>
                    </a:cubicBezTo>
                    <a:cubicBezTo>
                      <a:pt x="3292796" y="4155069"/>
                      <a:pt x="3265650" y="4156108"/>
                      <a:pt x="3239002" y="4159351"/>
                    </a:cubicBezTo>
                    <a:cubicBezTo>
                      <a:pt x="3185383" y="4165887"/>
                      <a:pt x="3131167" y="4185311"/>
                      <a:pt x="3079395" y="4200411"/>
                    </a:cubicBezTo>
                    <a:cubicBezTo>
                      <a:pt x="3027770" y="4215469"/>
                      <a:pt x="2976517" y="4233771"/>
                      <a:pt x="2924330" y="4246603"/>
                    </a:cubicBezTo>
                    <a:cubicBezTo>
                      <a:pt x="2869658" y="4260046"/>
                      <a:pt x="2814263" y="4270295"/>
                      <a:pt x="2759626" y="4283963"/>
                    </a:cubicBezTo>
                    <a:cubicBezTo>
                      <a:pt x="2653540" y="4310506"/>
                      <a:pt x="2550725" y="4349566"/>
                      <a:pt x="2443087" y="4368786"/>
                    </a:cubicBezTo>
                    <a:cubicBezTo>
                      <a:pt x="2434831" y="4370261"/>
                      <a:pt x="2421423" y="4374543"/>
                      <a:pt x="2413090" y="4371405"/>
                    </a:cubicBezTo>
                    <a:cubicBezTo>
                      <a:pt x="2404350" y="4368120"/>
                      <a:pt x="2400349" y="4356993"/>
                      <a:pt x="2395765" y="4349608"/>
                    </a:cubicBezTo>
                    <a:cubicBezTo>
                      <a:pt x="2382343" y="4327972"/>
                      <a:pt x="2370325" y="4307467"/>
                      <a:pt x="2367460" y="4281612"/>
                    </a:cubicBezTo>
                    <a:cubicBezTo>
                      <a:pt x="2364870" y="4258298"/>
                      <a:pt x="2365284" y="4235792"/>
                      <a:pt x="2349686" y="4216712"/>
                    </a:cubicBezTo>
                    <a:cubicBezTo>
                      <a:pt x="2345137" y="4211152"/>
                      <a:pt x="2339233" y="4210113"/>
                      <a:pt x="2347285" y="4203900"/>
                    </a:cubicBezTo>
                    <a:cubicBezTo>
                      <a:pt x="2352508" y="4199878"/>
                      <a:pt x="2369735" y="4200860"/>
                      <a:pt x="2376313" y="4199744"/>
                    </a:cubicBezTo>
                    <a:cubicBezTo>
                      <a:pt x="2399752" y="4195743"/>
                      <a:pt x="2419584" y="4184637"/>
                      <a:pt x="2442595" y="4179035"/>
                    </a:cubicBezTo>
                    <a:cubicBezTo>
                      <a:pt x="2468254" y="4172788"/>
                      <a:pt x="2493315" y="4165992"/>
                      <a:pt x="2518180" y="4157028"/>
                    </a:cubicBezTo>
                    <a:cubicBezTo>
                      <a:pt x="2568401" y="4138916"/>
                      <a:pt x="2618622" y="4122370"/>
                      <a:pt x="2669517" y="4106266"/>
                    </a:cubicBezTo>
                    <a:cubicBezTo>
                      <a:pt x="2694460" y="4098375"/>
                      <a:pt x="2719219" y="4089944"/>
                      <a:pt x="2743480" y="4080144"/>
                    </a:cubicBezTo>
                    <a:cubicBezTo>
                      <a:pt x="2755077" y="4075462"/>
                      <a:pt x="2766625" y="4069909"/>
                      <a:pt x="2779107" y="4068028"/>
                    </a:cubicBezTo>
                    <a:cubicBezTo>
                      <a:pt x="2792684" y="4065971"/>
                      <a:pt x="2804702" y="4066315"/>
                      <a:pt x="2818054" y="4061984"/>
                    </a:cubicBezTo>
                    <a:cubicBezTo>
                      <a:pt x="2870613" y="4044946"/>
                      <a:pt x="2925074" y="4032780"/>
                      <a:pt x="2978847" y="4020144"/>
                    </a:cubicBezTo>
                    <a:cubicBezTo>
                      <a:pt x="3029862" y="4008147"/>
                      <a:pt x="3082512" y="3995118"/>
                      <a:pt x="3134467" y="3988435"/>
                    </a:cubicBezTo>
                    <a:cubicBezTo>
                      <a:pt x="3160399" y="3985093"/>
                      <a:pt x="3184162" y="3978881"/>
                      <a:pt x="3209244" y="3971755"/>
                    </a:cubicBezTo>
                    <a:cubicBezTo>
                      <a:pt x="3235829" y="3964195"/>
                      <a:pt x="3263572" y="3962145"/>
                      <a:pt x="3290585" y="3956620"/>
                    </a:cubicBezTo>
                    <a:cubicBezTo>
                      <a:pt x="3338110" y="3946897"/>
                      <a:pt x="3391378" y="3944946"/>
                      <a:pt x="3436412" y="3926434"/>
                    </a:cubicBezTo>
                    <a:cubicBezTo>
                      <a:pt x="3457682" y="3917687"/>
                      <a:pt x="3477717" y="3917526"/>
                      <a:pt x="3500125" y="3913468"/>
                    </a:cubicBezTo>
                    <a:cubicBezTo>
                      <a:pt x="3527693" y="3908463"/>
                      <a:pt x="3555169" y="3903240"/>
                      <a:pt x="3582807" y="3898403"/>
                    </a:cubicBezTo>
                    <a:cubicBezTo>
                      <a:pt x="3609272" y="3893770"/>
                      <a:pt x="3635457" y="3887677"/>
                      <a:pt x="3661845" y="3882629"/>
                    </a:cubicBezTo>
                    <a:cubicBezTo>
                      <a:pt x="3688451" y="3877547"/>
                      <a:pt x="3718055" y="3877301"/>
                      <a:pt x="3743593" y="3868070"/>
                    </a:cubicBezTo>
                    <a:cubicBezTo>
                      <a:pt x="3788704" y="3851748"/>
                      <a:pt x="3839178" y="3852170"/>
                      <a:pt x="3886289" y="3842706"/>
                    </a:cubicBezTo>
                    <a:cubicBezTo>
                      <a:pt x="3941663" y="3831580"/>
                      <a:pt x="3997816" y="3825114"/>
                      <a:pt x="4053183" y="3813840"/>
                    </a:cubicBezTo>
                    <a:cubicBezTo>
                      <a:pt x="4106654" y="3802959"/>
                      <a:pt x="4161677" y="3795413"/>
                      <a:pt x="4214475" y="3781780"/>
                    </a:cubicBezTo>
                    <a:cubicBezTo>
                      <a:pt x="4239171" y="3775398"/>
                      <a:pt x="4262063" y="3768070"/>
                      <a:pt x="4287588" y="3765114"/>
                    </a:cubicBezTo>
                    <a:cubicBezTo>
                      <a:pt x="4315451" y="3761892"/>
                      <a:pt x="4342744" y="3755693"/>
                      <a:pt x="4370277" y="3750471"/>
                    </a:cubicBezTo>
                    <a:cubicBezTo>
                      <a:pt x="4421453" y="3740755"/>
                      <a:pt x="4473485" y="3738417"/>
                      <a:pt x="4524801" y="3729558"/>
                    </a:cubicBezTo>
                    <a:cubicBezTo>
                      <a:pt x="4629294" y="3711517"/>
                      <a:pt x="4730544" y="3680046"/>
                      <a:pt x="4832418" y="3651116"/>
                    </a:cubicBezTo>
                    <a:cubicBezTo>
                      <a:pt x="4884738" y="3636262"/>
                      <a:pt x="4936609" y="3621773"/>
                      <a:pt x="4989990" y="3611271"/>
                    </a:cubicBezTo>
                    <a:cubicBezTo>
                      <a:pt x="5015079" y="3606343"/>
                      <a:pt x="5038603" y="3597392"/>
                      <a:pt x="5063236" y="3590828"/>
                    </a:cubicBezTo>
                    <a:cubicBezTo>
                      <a:pt x="5090650" y="3583528"/>
                      <a:pt x="5118582" y="3578473"/>
                      <a:pt x="5146437" y="3573222"/>
                    </a:cubicBezTo>
                    <a:cubicBezTo>
                      <a:pt x="5171660" y="3568470"/>
                      <a:pt x="5196848" y="3563465"/>
                      <a:pt x="5221860" y="3557757"/>
                    </a:cubicBezTo>
                    <a:cubicBezTo>
                      <a:pt x="5233921" y="3555005"/>
                      <a:pt x="5254581" y="3543907"/>
                      <a:pt x="5266283" y="3546785"/>
                    </a:cubicBezTo>
                    <a:cubicBezTo>
                      <a:pt x="5277171" y="3549466"/>
                      <a:pt x="5276806" y="3567445"/>
                      <a:pt x="5278961" y="3577041"/>
                    </a:cubicBezTo>
                    <a:cubicBezTo>
                      <a:pt x="5284451" y="3601443"/>
                      <a:pt x="5292271" y="3625402"/>
                      <a:pt x="5299621" y="3649291"/>
                    </a:cubicBezTo>
                    <a:cubicBezTo>
                      <a:pt x="5305918" y="3669776"/>
                      <a:pt x="5312299" y="3690239"/>
                      <a:pt x="5318891" y="3710625"/>
                    </a:cubicBezTo>
                    <a:cubicBezTo>
                      <a:pt x="5323026" y="3723464"/>
                      <a:pt x="5326494" y="3739989"/>
                      <a:pt x="5307954" y="3741134"/>
                    </a:cubicBezTo>
                    <a:lnTo>
                      <a:pt x="5307954" y="3741134"/>
                    </a:lnTo>
                    <a:close/>
                    <a:moveTo>
                      <a:pt x="5230376" y="3833602"/>
                    </a:moveTo>
                    <a:cubicBezTo>
                      <a:pt x="5202984" y="3849951"/>
                      <a:pt x="5184093" y="3877217"/>
                      <a:pt x="5161734" y="3899351"/>
                    </a:cubicBezTo>
                    <a:cubicBezTo>
                      <a:pt x="5136715" y="3924104"/>
                      <a:pt x="5109934" y="3947291"/>
                      <a:pt x="5083166" y="3970127"/>
                    </a:cubicBezTo>
                    <a:cubicBezTo>
                      <a:pt x="5055458" y="3993763"/>
                      <a:pt x="5027034" y="4016564"/>
                      <a:pt x="4997866" y="4038375"/>
                    </a:cubicBezTo>
                    <a:cubicBezTo>
                      <a:pt x="4970748" y="4058642"/>
                      <a:pt x="4942057" y="4077540"/>
                      <a:pt x="4917536" y="4101036"/>
                    </a:cubicBezTo>
                    <a:cubicBezTo>
                      <a:pt x="4894496" y="4123121"/>
                      <a:pt x="4877178" y="4151131"/>
                      <a:pt x="4851766" y="4170730"/>
                    </a:cubicBezTo>
                    <a:cubicBezTo>
                      <a:pt x="4826823" y="4189965"/>
                      <a:pt x="4796265" y="4199134"/>
                      <a:pt x="4770797" y="4217786"/>
                    </a:cubicBezTo>
                    <a:cubicBezTo>
                      <a:pt x="4758919" y="4226498"/>
                      <a:pt x="4748122" y="4236789"/>
                      <a:pt x="4734285" y="4242342"/>
                    </a:cubicBezTo>
                    <a:cubicBezTo>
                      <a:pt x="4718371" y="4248730"/>
                      <a:pt x="4701453" y="4253532"/>
                      <a:pt x="4685286" y="4259372"/>
                    </a:cubicBezTo>
                    <a:cubicBezTo>
                      <a:pt x="4669456" y="4265087"/>
                      <a:pt x="4654047" y="4266884"/>
                      <a:pt x="4637508" y="4269474"/>
                    </a:cubicBezTo>
                    <a:cubicBezTo>
                      <a:pt x="4619571" y="4272282"/>
                      <a:pt x="4606844" y="4277365"/>
                      <a:pt x="4588389" y="4274346"/>
                    </a:cubicBezTo>
                    <a:cubicBezTo>
                      <a:pt x="4596841" y="4269313"/>
                      <a:pt x="4605145" y="4262637"/>
                      <a:pt x="4614454" y="4259323"/>
                    </a:cubicBezTo>
                    <a:cubicBezTo>
                      <a:pt x="4622373" y="4256501"/>
                      <a:pt x="4629385" y="4257898"/>
                      <a:pt x="4637620" y="4257659"/>
                    </a:cubicBezTo>
                    <a:cubicBezTo>
                      <a:pt x="4654812" y="4257154"/>
                      <a:pt x="4669337" y="4248133"/>
                      <a:pt x="4686522" y="4247263"/>
                    </a:cubicBezTo>
                    <a:cubicBezTo>
                      <a:pt x="4671386" y="4234732"/>
                      <a:pt x="4648304" y="4243093"/>
                      <a:pt x="4631835" y="4248183"/>
                    </a:cubicBezTo>
                    <a:cubicBezTo>
                      <a:pt x="4606149" y="4256129"/>
                      <a:pt x="4580049" y="4262714"/>
                      <a:pt x="4554278" y="4270387"/>
                    </a:cubicBezTo>
                    <a:cubicBezTo>
                      <a:pt x="4502857" y="4285704"/>
                      <a:pt x="4451260" y="4299913"/>
                      <a:pt x="4399115" y="4312584"/>
                    </a:cubicBezTo>
                    <a:cubicBezTo>
                      <a:pt x="4290031" y="4339092"/>
                      <a:pt x="4180568" y="4364111"/>
                      <a:pt x="4071119" y="4389095"/>
                    </a:cubicBezTo>
                    <a:cubicBezTo>
                      <a:pt x="4017374" y="4401366"/>
                      <a:pt x="3962667" y="4408962"/>
                      <a:pt x="3908964" y="4421169"/>
                    </a:cubicBezTo>
                    <a:cubicBezTo>
                      <a:pt x="3858040" y="4432746"/>
                      <a:pt x="3805089" y="4436986"/>
                      <a:pt x="3753435" y="4446799"/>
                    </a:cubicBezTo>
                    <a:cubicBezTo>
                      <a:pt x="3644534" y="4467488"/>
                      <a:pt x="3535534" y="4487684"/>
                      <a:pt x="3426822" y="4509369"/>
                    </a:cubicBezTo>
                    <a:cubicBezTo>
                      <a:pt x="3319683" y="4530731"/>
                      <a:pt x="3211132" y="4552423"/>
                      <a:pt x="3106162" y="4582939"/>
                    </a:cubicBezTo>
                    <a:cubicBezTo>
                      <a:pt x="3057029" y="4597225"/>
                      <a:pt x="3008268" y="4614641"/>
                      <a:pt x="2958728" y="4625452"/>
                    </a:cubicBezTo>
                    <a:cubicBezTo>
                      <a:pt x="2907559" y="4636621"/>
                      <a:pt x="2858475" y="4653757"/>
                      <a:pt x="2808156" y="4667839"/>
                    </a:cubicBezTo>
                    <a:cubicBezTo>
                      <a:pt x="2755878" y="4682469"/>
                      <a:pt x="2703052" y="4693651"/>
                      <a:pt x="2651321" y="4710373"/>
                    </a:cubicBezTo>
                    <a:cubicBezTo>
                      <a:pt x="2599093" y="4727263"/>
                      <a:pt x="2546779" y="4743227"/>
                      <a:pt x="2493828" y="4757709"/>
                    </a:cubicBezTo>
                    <a:cubicBezTo>
                      <a:pt x="2482757" y="4760741"/>
                      <a:pt x="2472655" y="4764483"/>
                      <a:pt x="2461971" y="4768590"/>
                    </a:cubicBezTo>
                    <a:cubicBezTo>
                      <a:pt x="2448745" y="4773673"/>
                      <a:pt x="2437281" y="4773694"/>
                      <a:pt x="2423522" y="4775519"/>
                    </a:cubicBezTo>
                    <a:cubicBezTo>
                      <a:pt x="2412950" y="4776916"/>
                      <a:pt x="2404744" y="4781675"/>
                      <a:pt x="2394937" y="4785361"/>
                    </a:cubicBezTo>
                    <a:cubicBezTo>
                      <a:pt x="2383438" y="4789699"/>
                      <a:pt x="2371939" y="4787460"/>
                      <a:pt x="2361276" y="4793623"/>
                    </a:cubicBezTo>
                    <a:cubicBezTo>
                      <a:pt x="2339900" y="4805986"/>
                      <a:pt x="2318489" y="4808864"/>
                      <a:pt x="2294129" y="4813778"/>
                    </a:cubicBezTo>
                    <a:cubicBezTo>
                      <a:pt x="2265649" y="4819513"/>
                      <a:pt x="2238124" y="4828204"/>
                      <a:pt x="2210514" y="4837133"/>
                    </a:cubicBezTo>
                    <a:cubicBezTo>
                      <a:pt x="2159710" y="4853546"/>
                      <a:pt x="2108099" y="4866554"/>
                      <a:pt x="2057190" y="4882363"/>
                    </a:cubicBezTo>
                    <a:cubicBezTo>
                      <a:pt x="2049559" y="4884736"/>
                      <a:pt x="1967952" y="4917730"/>
                      <a:pt x="1966484" y="4907958"/>
                    </a:cubicBezTo>
                    <a:cubicBezTo>
                      <a:pt x="1965593" y="4901689"/>
                      <a:pt x="1987334" y="4889840"/>
                      <a:pt x="1992248" y="4886252"/>
                    </a:cubicBezTo>
                    <a:cubicBezTo>
                      <a:pt x="2014887" y="4869713"/>
                      <a:pt x="2037344" y="4852795"/>
                      <a:pt x="2059556" y="4835673"/>
                    </a:cubicBezTo>
                    <a:cubicBezTo>
                      <a:pt x="2099787" y="4804666"/>
                      <a:pt x="2136081" y="4769622"/>
                      <a:pt x="2174038" y="4735982"/>
                    </a:cubicBezTo>
                    <a:cubicBezTo>
                      <a:pt x="2213378" y="4701121"/>
                      <a:pt x="2256530" y="4671145"/>
                      <a:pt x="2294108" y="4634213"/>
                    </a:cubicBezTo>
                    <a:cubicBezTo>
                      <a:pt x="2329980" y="4598959"/>
                      <a:pt x="2358924" y="4557653"/>
                      <a:pt x="2392213" y="4520082"/>
                    </a:cubicBezTo>
                    <a:cubicBezTo>
                      <a:pt x="2406421" y="4504048"/>
                      <a:pt x="2417527" y="4488316"/>
                      <a:pt x="2426906" y="4469095"/>
                    </a:cubicBezTo>
                    <a:cubicBezTo>
                      <a:pt x="2437099" y="4448189"/>
                      <a:pt x="2449447" y="4443571"/>
                      <a:pt x="2472410" y="4443837"/>
                    </a:cubicBezTo>
                    <a:cubicBezTo>
                      <a:pt x="2522989" y="4444434"/>
                      <a:pt x="2576699" y="4428590"/>
                      <a:pt x="2624744" y="4413665"/>
                    </a:cubicBezTo>
                    <a:cubicBezTo>
                      <a:pt x="2673498" y="4398530"/>
                      <a:pt x="2724126" y="4380741"/>
                      <a:pt x="2774719" y="4373391"/>
                    </a:cubicBezTo>
                    <a:cubicBezTo>
                      <a:pt x="2825965" y="4365943"/>
                      <a:pt x="2875197" y="4350211"/>
                      <a:pt x="2925895" y="4339478"/>
                    </a:cubicBezTo>
                    <a:cubicBezTo>
                      <a:pt x="2979507" y="4328133"/>
                      <a:pt x="3030985" y="4311180"/>
                      <a:pt x="3083396" y="4295511"/>
                    </a:cubicBezTo>
                    <a:cubicBezTo>
                      <a:pt x="3135562" y="4279913"/>
                      <a:pt x="3188879" y="4267845"/>
                      <a:pt x="3241466" y="4253707"/>
                    </a:cubicBezTo>
                    <a:cubicBezTo>
                      <a:pt x="3265868" y="4247143"/>
                      <a:pt x="3290072" y="4240123"/>
                      <a:pt x="3314348" y="4233103"/>
                    </a:cubicBezTo>
                    <a:cubicBezTo>
                      <a:pt x="3341129" y="4225367"/>
                      <a:pt x="3366169" y="4226048"/>
                      <a:pt x="3393512" y="4222770"/>
                    </a:cubicBezTo>
                    <a:cubicBezTo>
                      <a:pt x="3444414" y="4216663"/>
                      <a:pt x="3491764" y="4201106"/>
                      <a:pt x="3541635" y="4190646"/>
                    </a:cubicBezTo>
                    <a:cubicBezTo>
                      <a:pt x="3566324" y="4185473"/>
                      <a:pt x="3588107" y="4179176"/>
                      <a:pt x="3611357" y="4169502"/>
                    </a:cubicBezTo>
                    <a:cubicBezTo>
                      <a:pt x="3635120" y="4159625"/>
                      <a:pt x="3660315" y="4157442"/>
                      <a:pt x="3685334" y="4152149"/>
                    </a:cubicBezTo>
                    <a:cubicBezTo>
                      <a:pt x="3739522" y="4140685"/>
                      <a:pt x="3792839" y="4124230"/>
                      <a:pt x="3846640" y="4110990"/>
                    </a:cubicBezTo>
                    <a:cubicBezTo>
                      <a:pt x="3898026" y="4098347"/>
                      <a:pt x="3950550" y="4088098"/>
                      <a:pt x="4002428" y="4077589"/>
                    </a:cubicBezTo>
                    <a:cubicBezTo>
                      <a:pt x="4027223" y="4072570"/>
                      <a:pt x="4052186" y="4070639"/>
                      <a:pt x="4077170" y="4067108"/>
                    </a:cubicBezTo>
                    <a:cubicBezTo>
                      <a:pt x="4104962" y="4063177"/>
                      <a:pt x="4131870" y="4054549"/>
                      <a:pt x="4159522" y="4049720"/>
                    </a:cubicBezTo>
                    <a:cubicBezTo>
                      <a:pt x="4266451" y="4031004"/>
                      <a:pt x="4373071" y="4010492"/>
                      <a:pt x="4480154" y="3992591"/>
                    </a:cubicBezTo>
                    <a:cubicBezTo>
                      <a:pt x="4535184" y="3983395"/>
                      <a:pt x="4589758" y="3973265"/>
                      <a:pt x="4642864" y="3955855"/>
                    </a:cubicBezTo>
                    <a:cubicBezTo>
                      <a:pt x="4665784" y="3948337"/>
                      <a:pt x="4689821" y="3948084"/>
                      <a:pt x="4713148" y="3941583"/>
                    </a:cubicBezTo>
                    <a:cubicBezTo>
                      <a:pt x="4737557" y="3934781"/>
                      <a:pt x="4761355" y="3924764"/>
                      <a:pt x="4786437" y="3920607"/>
                    </a:cubicBezTo>
                    <a:cubicBezTo>
                      <a:pt x="4799537" y="3918439"/>
                      <a:pt x="4813239" y="3918719"/>
                      <a:pt x="4825932" y="3914395"/>
                    </a:cubicBezTo>
                    <a:cubicBezTo>
                      <a:pt x="4834524" y="3911467"/>
                      <a:pt x="4841916" y="3905781"/>
                      <a:pt x="4850628" y="3903205"/>
                    </a:cubicBezTo>
                    <a:cubicBezTo>
                      <a:pt x="4875935" y="3895728"/>
                      <a:pt x="4904493" y="3895300"/>
                      <a:pt x="4930397" y="3888954"/>
                    </a:cubicBezTo>
                    <a:cubicBezTo>
                      <a:pt x="4983356" y="3875974"/>
                      <a:pt x="5037311" y="3868189"/>
                      <a:pt x="5090453" y="3856101"/>
                    </a:cubicBezTo>
                    <a:cubicBezTo>
                      <a:pt x="5141952" y="3844391"/>
                      <a:pt x="5192475" y="3828898"/>
                      <a:pt x="5243377" y="3814935"/>
                    </a:cubicBezTo>
                    <a:cubicBezTo>
                      <a:pt x="5239284" y="3821029"/>
                      <a:pt x="5237073" y="3829607"/>
                      <a:pt x="5230376" y="3833602"/>
                    </a:cubicBezTo>
                    <a:lnTo>
                      <a:pt x="5230376" y="3833602"/>
                    </a:lnTo>
                    <a:close/>
                    <a:moveTo>
                      <a:pt x="1916593" y="4789938"/>
                    </a:moveTo>
                    <a:cubicBezTo>
                      <a:pt x="1876712" y="4820363"/>
                      <a:pt x="1835596" y="4849299"/>
                      <a:pt x="1796951" y="4881310"/>
                    </a:cubicBezTo>
                    <a:cubicBezTo>
                      <a:pt x="1762040" y="4910233"/>
                      <a:pt x="1731798" y="4944259"/>
                      <a:pt x="1702026" y="4978313"/>
                    </a:cubicBezTo>
                    <a:cubicBezTo>
                      <a:pt x="1691946" y="4989840"/>
                      <a:pt x="1679991" y="5007032"/>
                      <a:pt x="1668042" y="4988127"/>
                    </a:cubicBezTo>
                    <a:cubicBezTo>
                      <a:pt x="1656347" y="4969636"/>
                      <a:pt x="1650724" y="4944996"/>
                      <a:pt x="1643592" y="4924455"/>
                    </a:cubicBezTo>
                    <a:cubicBezTo>
                      <a:pt x="1635603" y="4901493"/>
                      <a:pt x="1628050" y="4878327"/>
                      <a:pt x="1619583" y="4855547"/>
                    </a:cubicBezTo>
                    <a:cubicBezTo>
                      <a:pt x="1613237" y="4838488"/>
                      <a:pt x="1601444" y="4820945"/>
                      <a:pt x="1613862" y="4803851"/>
                    </a:cubicBezTo>
                    <a:cubicBezTo>
                      <a:pt x="1625403" y="4787986"/>
                      <a:pt x="1644027" y="4774311"/>
                      <a:pt x="1657983" y="4760454"/>
                    </a:cubicBezTo>
                    <a:cubicBezTo>
                      <a:pt x="1676052" y="4742504"/>
                      <a:pt x="1694080" y="4724490"/>
                      <a:pt x="1713048" y="4707474"/>
                    </a:cubicBezTo>
                    <a:cubicBezTo>
                      <a:pt x="1749397" y="4674852"/>
                      <a:pt x="1787860" y="4644581"/>
                      <a:pt x="1825298" y="4613230"/>
                    </a:cubicBezTo>
                    <a:cubicBezTo>
                      <a:pt x="1865452" y="4579611"/>
                      <a:pt x="1904778" y="4544988"/>
                      <a:pt x="1944168" y="4510485"/>
                    </a:cubicBezTo>
                    <a:cubicBezTo>
                      <a:pt x="1978467" y="4480447"/>
                      <a:pt x="2011433" y="4448709"/>
                      <a:pt x="2048345" y="4421822"/>
                    </a:cubicBezTo>
                    <a:cubicBezTo>
                      <a:pt x="2134916" y="4358762"/>
                      <a:pt x="2204680" y="4276171"/>
                      <a:pt x="2285607" y="4206519"/>
                    </a:cubicBezTo>
                    <a:cubicBezTo>
                      <a:pt x="2299008" y="4260966"/>
                      <a:pt x="2308310" y="4316761"/>
                      <a:pt x="2324126" y="4370576"/>
                    </a:cubicBezTo>
                    <a:cubicBezTo>
                      <a:pt x="2330535" y="4392394"/>
                      <a:pt x="2343220" y="4411608"/>
                      <a:pt x="2349054" y="4433644"/>
                    </a:cubicBezTo>
                    <a:cubicBezTo>
                      <a:pt x="2355912" y="4459590"/>
                      <a:pt x="2339514" y="4467635"/>
                      <a:pt x="2320335" y="4481534"/>
                    </a:cubicBezTo>
                    <a:cubicBezTo>
                      <a:pt x="2330409" y="4467846"/>
                      <a:pt x="2342041" y="4459646"/>
                      <a:pt x="2341563" y="4441830"/>
                    </a:cubicBezTo>
                    <a:cubicBezTo>
                      <a:pt x="2321269" y="4446463"/>
                      <a:pt x="2305523" y="4462160"/>
                      <a:pt x="2289749" y="4474718"/>
                    </a:cubicBezTo>
                    <a:cubicBezTo>
                      <a:pt x="2272845" y="4488168"/>
                      <a:pt x="2256123" y="4501787"/>
                      <a:pt x="2239605" y="4515708"/>
                    </a:cubicBezTo>
                    <a:cubicBezTo>
                      <a:pt x="2202876" y="4546652"/>
                      <a:pt x="2166512" y="4578039"/>
                      <a:pt x="2130149" y="4609411"/>
                    </a:cubicBezTo>
                    <a:cubicBezTo>
                      <a:pt x="2059577" y="4670282"/>
                      <a:pt x="1990752" y="4733371"/>
                      <a:pt x="1916593" y="4789938"/>
                    </a:cubicBezTo>
                    <a:lnTo>
                      <a:pt x="1916593" y="4789938"/>
                    </a:lnTo>
                    <a:close/>
                    <a:moveTo>
                      <a:pt x="1753265" y="4432788"/>
                    </a:moveTo>
                    <a:cubicBezTo>
                      <a:pt x="1718509" y="4435132"/>
                      <a:pt x="1685003" y="4445557"/>
                      <a:pt x="1650155" y="4447698"/>
                    </a:cubicBezTo>
                    <a:cubicBezTo>
                      <a:pt x="1633511" y="4448716"/>
                      <a:pt x="1617021" y="4452198"/>
                      <a:pt x="1600363" y="4452717"/>
                    </a:cubicBezTo>
                    <a:cubicBezTo>
                      <a:pt x="1581373" y="4453307"/>
                      <a:pt x="1562777" y="4450288"/>
                      <a:pt x="1543711" y="4451328"/>
                    </a:cubicBezTo>
                    <a:cubicBezTo>
                      <a:pt x="1506470" y="4453370"/>
                      <a:pt x="1469762" y="4450211"/>
                      <a:pt x="1432612" y="4448105"/>
                    </a:cubicBezTo>
                    <a:cubicBezTo>
                      <a:pt x="1395687" y="4446006"/>
                      <a:pt x="1359064" y="4445122"/>
                      <a:pt x="1322426" y="4439548"/>
                    </a:cubicBezTo>
                    <a:cubicBezTo>
                      <a:pt x="1307537" y="4437281"/>
                      <a:pt x="1292725" y="4434957"/>
                      <a:pt x="1277772" y="4433111"/>
                    </a:cubicBezTo>
                    <a:cubicBezTo>
                      <a:pt x="1265599" y="4431601"/>
                      <a:pt x="1246533" y="4431201"/>
                      <a:pt x="1241465" y="4418011"/>
                    </a:cubicBezTo>
                    <a:cubicBezTo>
                      <a:pt x="1236733" y="4405676"/>
                      <a:pt x="1240833" y="4385171"/>
                      <a:pt x="1241022" y="4372142"/>
                    </a:cubicBezTo>
                    <a:cubicBezTo>
                      <a:pt x="1241198" y="4360355"/>
                      <a:pt x="1241844" y="4348554"/>
                      <a:pt x="1241879" y="4336775"/>
                    </a:cubicBezTo>
                    <a:cubicBezTo>
                      <a:pt x="1241935" y="4320320"/>
                      <a:pt x="1240826" y="4294262"/>
                      <a:pt x="1219709" y="4291770"/>
                    </a:cubicBezTo>
                    <a:cubicBezTo>
                      <a:pt x="1207382" y="4290309"/>
                      <a:pt x="1194901" y="4298902"/>
                      <a:pt x="1184434" y="4304195"/>
                    </a:cubicBezTo>
                    <a:cubicBezTo>
                      <a:pt x="1166954" y="4313033"/>
                      <a:pt x="1149776" y="4322202"/>
                      <a:pt x="1133096" y="4332500"/>
                    </a:cubicBezTo>
                    <a:cubicBezTo>
                      <a:pt x="1116719" y="4342602"/>
                      <a:pt x="1100425" y="4353145"/>
                      <a:pt x="1085002" y="4364666"/>
                    </a:cubicBezTo>
                    <a:cubicBezTo>
                      <a:pt x="1072774" y="4373798"/>
                      <a:pt x="1060194" y="4386175"/>
                      <a:pt x="1043690" y="4384062"/>
                    </a:cubicBezTo>
                    <a:cubicBezTo>
                      <a:pt x="1029537" y="4382258"/>
                      <a:pt x="1017224" y="4372409"/>
                      <a:pt x="1004335" y="4367052"/>
                    </a:cubicBezTo>
                    <a:cubicBezTo>
                      <a:pt x="986013" y="4359443"/>
                      <a:pt x="965143" y="4355799"/>
                      <a:pt x="945381" y="4355385"/>
                    </a:cubicBezTo>
                    <a:cubicBezTo>
                      <a:pt x="947881" y="4325697"/>
                      <a:pt x="950387" y="4296017"/>
                      <a:pt x="952886" y="4266336"/>
                    </a:cubicBezTo>
                    <a:cubicBezTo>
                      <a:pt x="953805" y="4255462"/>
                      <a:pt x="954725" y="4244581"/>
                      <a:pt x="955638" y="4233700"/>
                    </a:cubicBezTo>
                    <a:cubicBezTo>
                      <a:pt x="956606" y="4222215"/>
                      <a:pt x="954872" y="4207094"/>
                      <a:pt x="957744" y="4195975"/>
                    </a:cubicBezTo>
                    <a:cubicBezTo>
                      <a:pt x="962370" y="4178066"/>
                      <a:pt x="996564" y="4189004"/>
                      <a:pt x="1011496" y="4190176"/>
                    </a:cubicBezTo>
                    <a:cubicBezTo>
                      <a:pt x="1040418" y="4192458"/>
                      <a:pt x="1069369" y="4194543"/>
                      <a:pt x="1098256" y="4197189"/>
                    </a:cubicBezTo>
                    <a:cubicBezTo>
                      <a:pt x="1111959" y="4198453"/>
                      <a:pt x="1140461" y="4206947"/>
                      <a:pt x="1152373" y="4197350"/>
                    </a:cubicBezTo>
                    <a:cubicBezTo>
                      <a:pt x="1167179" y="4185417"/>
                      <a:pt x="1163114" y="4141057"/>
                      <a:pt x="1164153" y="4124265"/>
                    </a:cubicBezTo>
                    <a:cubicBezTo>
                      <a:pt x="1164939" y="4111446"/>
                      <a:pt x="1160425" y="4075897"/>
                      <a:pt x="1172275" y="4067389"/>
                    </a:cubicBezTo>
                    <a:cubicBezTo>
                      <a:pt x="1179990" y="4061857"/>
                      <a:pt x="1196263" y="4066175"/>
                      <a:pt x="1204799" y="4066638"/>
                    </a:cubicBezTo>
                    <a:cubicBezTo>
                      <a:pt x="1218635" y="4067396"/>
                      <a:pt x="1232493" y="4067803"/>
                      <a:pt x="1246357" y="4067508"/>
                    </a:cubicBezTo>
                    <a:cubicBezTo>
                      <a:pt x="1355596" y="4065227"/>
                      <a:pt x="1464371" y="4040910"/>
                      <a:pt x="1570661" y="4017238"/>
                    </a:cubicBezTo>
                    <a:cubicBezTo>
                      <a:pt x="1594276" y="4011980"/>
                      <a:pt x="1614101" y="4003963"/>
                      <a:pt x="1625986" y="4029993"/>
                    </a:cubicBezTo>
                    <a:cubicBezTo>
                      <a:pt x="1637906" y="4056108"/>
                      <a:pt x="1648688" y="4082847"/>
                      <a:pt x="1660124" y="4109193"/>
                    </a:cubicBezTo>
                    <a:cubicBezTo>
                      <a:pt x="1668983" y="4129614"/>
                      <a:pt x="1685277" y="4149172"/>
                      <a:pt x="1674459" y="4171545"/>
                    </a:cubicBezTo>
                    <a:cubicBezTo>
                      <a:pt x="1662546" y="4196185"/>
                      <a:pt x="1647734" y="4220074"/>
                      <a:pt x="1633883" y="4243683"/>
                    </a:cubicBezTo>
                    <a:cubicBezTo>
                      <a:pt x="1624848" y="4259078"/>
                      <a:pt x="1596459" y="4297372"/>
                      <a:pt x="1631932" y="4300587"/>
                    </a:cubicBezTo>
                    <a:cubicBezTo>
                      <a:pt x="1657084" y="4302868"/>
                      <a:pt x="1687355" y="4293462"/>
                      <a:pt x="1712100" y="4289201"/>
                    </a:cubicBezTo>
                    <a:cubicBezTo>
                      <a:pt x="1722785" y="4287361"/>
                      <a:pt x="1733301" y="4284960"/>
                      <a:pt x="1741451" y="4293307"/>
                    </a:cubicBezTo>
                    <a:cubicBezTo>
                      <a:pt x="1750521" y="4302588"/>
                      <a:pt x="1754803" y="4320692"/>
                      <a:pt x="1760089" y="4332346"/>
                    </a:cubicBezTo>
                    <a:cubicBezTo>
                      <a:pt x="1773659" y="4362223"/>
                      <a:pt x="1788232" y="4391601"/>
                      <a:pt x="1800573" y="4422033"/>
                    </a:cubicBezTo>
                    <a:cubicBezTo>
                      <a:pt x="1784975" y="4426245"/>
                      <a:pt x="1769503" y="4431693"/>
                      <a:pt x="1753265" y="4432788"/>
                    </a:cubicBezTo>
                    <a:lnTo>
                      <a:pt x="1753265" y="4432788"/>
                    </a:lnTo>
                    <a:close/>
                    <a:moveTo>
                      <a:pt x="1216298" y="4423942"/>
                    </a:moveTo>
                    <a:cubicBezTo>
                      <a:pt x="1185754" y="4418937"/>
                      <a:pt x="1155217" y="4413925"/>
                      <a:pt x="1124680" y="4408920"/>
                    </a:cubicBezTo>
                    <a:cubicBezTo>
                      <a:pt x="1116937" y="4407649"/>
                      <a:pt x="1071791" y="4406610"/>
                      <a:pt x="1078544" y="4393441"/>
                    </a:cubicBezTo>
                    <a:cubicBezTo>
                      <a:pt x="1081177" y="4388309"/>
                      <a:pt x="1097266" y="4382468"/>
                      <a:pt x="1101942" y="4379520"/>
                    </a:cubicBezTo>
                    <a:cubicBezTo>
                      <a:pt x="1115132" y="4371187"/>
                      <a:pt x="1128344" y="4362868"/>
                      <a:pt x="1141822" y="4355006"/>
                    </a:cubicBezTo>
                    <a:cubicBezTo>
                      <a:pt x="1166821" y="4340432"/>
                      <a:pt x="1192795" y="4327270"/>
                      <a:pt x="1220411" y="4318432"/>
                    </a:cubicBezTo>
                    <a:cubicBezTo>
                      <a:pt x="1219043" y="4353602"/>
                      <a:pt x="1217667" y="4388772"/>
                      <a:pt x="1216298" y="4423942"/>
                    </a:cubicBezTo>
                    <a:lnTo>
                      <a:pt x="1216298" y="4423942"/>
                    </a:lnTo>
                    <a:close/>
                    <a:moveTo>
                      <a:pt x="960727" y="4137028"/>
                    </a:moveTo>
                    <a:cubicBezTo>
                      <a:pt x="961794" y="4117203"/>
                      <a:pt x="960510" y="4092563"/>
                      <a:pt x="965494" y="4073356"/>
                    </a:cubicBezTo>
                    <a:cubicBezTo>
                      <a:pt x="970120" y="4055518"/>
                      <a:pt x="985634" y="4052162"/>
                      <a:pt x="1002257" y="4053869"/>
                    </a:cubicBezTo>
                    <a:cubicBezTo>
                      <a:pt x="1022910" y="4055989"/>
                      <a:pt x="1043058" y="4062594"/>
                      <a:pt x="1063795" y="4064981"/>
                    </a:cubicBezTo>
                    <a:cubicBezTo>
                      <a:pt x="1089495" y="4067936"/>
                      <a:pt x="1115413" y="4068344"/>
                      <a:pt x="1141247" y="4067115"/>
                    </a:cubicBezTo>
                    <a:cubicBezTo>
                      <a:pt x="1141247" y="4096613"/>
                      <a:pt x="1145424" y="4129397"/>
                      <a:pt x="1138249" y="4158326"/>
                    </a:cubicBezTo>
                    <a:cubicBezTo>
                      <a:pt x="1132359" y="4182096"/>
                      <a:pt x="1108667" y="4173321"/>
                      <a:pt x="1090239" y="4172099"/>
                    </a:cubicBezTo>
                    <a:cubicBezTo>
                      <a:pt x="1059471" y="4170064"/>
                      <a:pt x="1028730" y="4169130"/>
                      <a:pt x="998053" y="4165725"/>
                    </a:cubicBezTo>
                    <a:cubicBezTo>
                      <a:pt x="979562" y="4163675"/>
                      <a:pt x="959485" y="4160306"/>
                      <a:pt x="960727" y="4137028"/>
                    </a:cubicBezTo>
                    <a:lnTo>
                      <a:pt x="960727" y="4137028"/>
                    </a:lnTo>
                    <a:close/>
                    <a:moveTo>
                      <a:pt x="1623086" y="3908154"/>
                    </a:moveTo>
                    <a:cubicBezTo>
                      <a:pt x="1622553" y="3907199"/>
                      <a:pt x="1622061" y="3906034"/>
                      <a:pt x="1621584" y="3904630"/>
                    </a:cubicBezTo>
                    <a:cubicBezTo>
                      <a:pt x="1622061" y="3906034"/>
                      <a:pt x="1622553" y="3907199"/>
                      <a:pt x="1623086" y="3908154"/>
                    </a:cubicBezTo>
                    <a:lnTo>
                      <a:pt x="1623086" y="3908154"/>
                    </a:lnTo>
                    <a:close/>
                    <a:moveTo>
                      <a:pt x="1575357" y="3774746"/>
                    </a:moveTo>
                    <a:cubicBezTo>
                      <a:pt x="1572353" y="3765964"/>
                      <a:pt x="1567137" y="3757975"/>
                      <a:pt x="1564546" y="3749052"/>
                    </a:cubicBezTo>
                    <a:cubicBezTo>
                      <a:pt x="1562272" y="3741197"/>
                      <a:pt x="1562560" y="3733412"/>
                      <a:pt x="1559092" y="3725865"/>
                    </a:cubicBezTo>
                    <a:cubicBezTo>
                      <a:pt x="1551307" y="3708912"/>
                      <a:pt x="1538699" y="3694774"/>
                      <a:pt x="1531826" y="3677006"/>
                    </a:cubicBezTo>
                    <a:cubicBezTo>
                      <a:pt x="1524076" y="3656992"/>
                      <a:pt x="1521928" y="3633012"/>
                      <a:pt x="1509566" y="3614998"/>
                    </a:cubicBezTo>
                    <a:cubicBezTo>
                      <a:pt x="1504181" y="3607171"/>
                      <a:pt x="1499808" y="3603064"/>
                      <a:pt x="1496817" y="3594001"/>
                    </a:cubicBezTo>
                    <a:cubicBezTo>
                      <a:pt x="1493560" y="3584160"/>
                      <a:pt x="1489545" y="3576943"/>
                      <a:pt x="1485122" y="3567606"/>
                    </a:cubicBezTo>
                    <a:cubicBezTo>
                      <a:pt x="1478179" y="3552941"/>
                      <a:pt x="1474725" y="3539224"/>
                      <a:pt x="1466463" y="3524728"/>
                    </a:cubicBezTo>
                    <a:cubicBezTo>
                      <a:pt x="1456298" y="3506883"/>
                      <a:pt x="1446638" y="3488126"/>
                      <a:pt x="1438200" y="3469403"/>
                    </a:cubicBezTo>
                    <a:cubicBezTo>
                      <a:pt x="1434360" y="3460902"/>
                      <a:pt x="1432837" y="3437701"/>
                      <a:pt x="1423472" y="3432555"/>
                    </a:cubicBezTo>
                    <a:cubicBezTo>
                      <a:pt x="1415982" y="3428449"/>
                      <a:pt x="1416101" y="3436192"/>
                      <a:pt x="1410155" y="3427634"/>
                    </a:cubicBezTo>
                    <a:cubicBezTo>
                      <a:pt x="1405347" y="3420734"/>
                      <a:pt x="1405613" y="3416655"/>
                      <a:pt x="1414325" y="3413349"/>
                    </a:cubicBezTo>
                    <a:cubicBezTo>
                      <a:pt x="1410850" y="3408399"/>
                      <a:pt x="1404048" y="3410807"/>
                      <a:pt x="1399920" y="3406525"/>
                    </a:cubicBezTo>
                    <a:cubicBezTo>
                      <a:pt x="1395919" y="3402376"/>
                      <a:pt x="1396824" y="3395258"/>
                      <a:pt x="1395350" y="3390140"/>
                    </a:cubicBezTo>
                    <a:cubicBezTo>
                      <a:pt x="1400889" y="3391895"/>
                      <a:pt x="1406435" y="3393615"/>
                      <a:pt x="1411995" y="3395342"/>
                    </a:cubicBezTo>
                    <a:cubicBezTo>
                      <a:pt x="1395834" y="3360530"/>
                      <a:pt x="1381247" y="3325009"/>
                      <a:pt x="1363788" y="3290807"/>
                    </a:cubicBezTo>
                    <a:cubicBezTo>
                      <a:pt x="1348723" y="3261267"/>
                      <a:pt x="1338614" y="3229108"/>
                      <a:pt x="1317484" y="3203661"/>
                    </a:cubicBezTo>
                    <a:cubicBezTo>
                      <a:pt x="1306926" y="3190948"/>
                      <a:pt x="1314810" y="3177841"/>
                      <a:pt x="1307607" y="3164271"/>
                    </a:cubicBezTo>
                    <a:cubicBezTo>
                      <a:pt x="1304869" y="3159091"/>
                      <a:pt x="1300039" y="3155419"/>
                      <a:pt x="1297653" y="3149951"/>
                    </a:cubicBezTo>
                    <a:cubicBezTo>
                      <a:pt x="1295196" y="3144299"/>
                      <a:pt x="1296200" y="3136226"/>
                      <a:pt x="1292767" y="3131144"/>
                    </a:cubicBezTo>
                    <a:cubicBezTo>
                      <a:pt x="1287951" y="3124012"/>
                      <a:pt x="1283929" y="3128561"/>
                      <a:pt x="1277905" y="3124531"/>
                    </a:cubicBezTo>
                    <a:cubicBezTo>
                      <a:pt x="1273609" y="3121660"/>
                      <a:pt x="1271377" y="3116395"/>
                      <a:pt x="1268878" y="3112099"/>
                    </a:cubicBezTo>
                    <a:cubicBezTo>
                      <a:pt x="1267579" y="3109873"/>
                      <a:pt x="1262377" y="3102502"/>
                      <a:pt x="1262939" y="3099828"/>
                    </a:cubicBezTo>
                    <a:cubicBezTo>
                      <a:pt x="1264687" y="3091432"/>
                      <a:pt x="1270078" y="3099420"/>
                      <a:pt x="1274093" y="3095230"/>
                    </a:cubicBezTo>
                    <a:cubicBezTo>
                      <a:pt x="1265262" y="3072857"/>
                      <a:pt x="1255561" y="3050870"/>
                      <a:pt x="1245866" y="3028862"/>
                    </a:cubicBezTo>
                    <a:cubicBezTo>
                      <a:pt x="1241415" y="3018733"/>
                      <a:pt x="1233630" y="2982418"/>
                      <a:pt x="1217660" y="2993510"/>
                    </a:cubicBezTo>
                    <a:cubicBezTo>
                      <a:pt x="1208885" y="2972246"/>
                      <a:pt x="1210829" y="2954626"/>
                      <a:pt x="1201457" y="2933432"/>
                    </a:cubicBezTo>
                    <a:cubicBezTo>
                      <a:pt x="1188211" y="2903464"/>
                      <a:pt x="1176059" y="2873018"/>
                      <a:pt x="1163416" y="2842790"/>
                    </a:cubicBezTo>
                    <a:cubicBezTo>
                      <a:pt x="1157273" y="2828104"/>
                      <a:pt x="1151763" y="2813004"/>
                      <a:pt x="1145199" y="2798508"/>
                    </a:cubicBezTo>
                    <a:cubicBezTo>
                      <a:pt x="1139681" y="2786349"/>
                      <a:pt x="1130127" y="2780389"/>
                      <a:pt x="1123002" y="2769817"/>
                    </a:cubicBezTo>
                    <a:cubicBezTo>
                      <a:pt x="1116424" y="2760073"/>
                      <a:pt x="1116319" y="2743260"/>
                      <a:pt x="1112345" y="2730940"/>
                    </a:cubicBezTo>
                    <a:cubicBezTo>
                      <a:pt x="1096192" y="2680902"/>
                      <a:pt x="1068842" y="2637455"/>
                      <a:pt x="1046266" y="2590393"/>
                    </a:cubicBezTo>
                    <a:cubicBezTo>
                      <a:pt x="1032163" y="2561000"/>
                      <a:pt x="1019428" y="2531059"/>
                      <a:pt x="1005957" y="2501379"/>
                    </a:cubicBezTo>
                    <a:cubicBezTo>
                      <a:pt x="999400" y="2486932"/>
                      <a:pt x="991910" y="2472997"/>
                      <a:pt x="985009" y="2458732"/>
                    </a:cubicBezTo>
                    <a:cubicBezTo>
                      <a:pt x="982300" y="2453109"/>
                      <a:pt x="979892" y="2447858"/>
                      <a:pt x="978832" y="2441625"/>
                    </a:cubicBezTo>
                    <a:cubicBezTo>
                      <a:pt x="978214" y="2438023"/>
                      <a:pt x="979716" y="2430715"/>
                      <a:pt x="978109" y="2427767"/>
                    </a:cubicBezTo>
                    <a:cubicBezTo>
                      <a:pt x="975862" y="2423639"/>
                      <a:pt x="969699" y="2413102"/>
                      <a:pt x="966470" y="2406531"/>
                    </a:cubicBezTo>
                    <a:cubicBezTo>
                      <a:pt x="961752" y="2396914"/>
                      <a:pt x="951826" y="2391249"/>
                      <a:pt x="949495" y="2381316"/>
                    </a:cubicBezTo>
                    <a:cubicBezTo>
                      <a:pt x="948021" y="2375033"/>
                      <a:pt x="950485" y="2372133"/>
                      <a:pt x="946596" y="2366033"/>
                    </a:cubicBezTo>
                    <a:cubicBezTo>
                      <a:pt x="941836" y="2358585"/>
                      <a:pt x="939063" y="2357827"/>
                      <a:pt x="937659" y="2348153"/>
                    </a:cubicBezTo>
                    <a:cubicBezTo>
                      <a:pt x="935539" y="2333579"/>
                      <a:pt x="930941" y="2324636"/>
                      <a:pt x="921991" y="2312765"/>
                    </a:cubicBezTo>
                    <a:cubicBezTo>
                      <a:pt x="913426" y="2301421"/>
                      <a:pt x="908793" y="2290680"/>
                      <a:pt x="903282" y="2277714"/>
                    </a:cubicBezTo>
                    <a:cubicBezTo>
                      <a:pt x="899141" y="2267977"/>
                      <a:pt x="887249" y="2253727"/>
                      <a:pt x="891341" y="2242719"/>
                    </a:cubicBezTo>
                    <a:cubicBezTo>
                      <a:pt x="894795" y="2233446"/>
                      <a:pt x="905536" y="2232175"/>
                      <a:pt x="913932" y="2230112"/>
                    </a:cubicBezTo>
                    <a:cubicBezTo>
                      <a:pt x="928449" y="2226545"/>
                      <a:pt x="942616" y="2222523"/>
                      <a:pt x="956775" y="2217651"/>
                    </a:cubicBezTo>
                    <a:cubicBezTo>
                      <a:pt x="986631" y="2207381"/>
                      <a:pt x="1012759" y="2192309"/>
                      <a:pt x="1038867" y="2174731"/>
                    </a:cubicBezTo>
                    <a:cubicBezTo>
                      <a:pt x="1062756" y="2158648"/>
                      <a:pt x="1087488" y="2138177"/>
                      <a:pt x="1113518" y="2125956"/>
                    </a:cubicBezTo>
                    <a:cubicBezTo>
                      <a:pt x="1136614" y="2115124"/>
                      <a:pt x="1160643" y="2091972"/>
                      <a:pt x="1182854" y="2075461"/>
                    </a:cubicBezTo>
                    <a:cubicBezTo>
                      <a:pt x="1208941" y="2056064"/>
                      <a:pt x="1236031" y="2030027"/>
                      <a:pt x="1266772" y="2018402"/>
                    </a:cubicBezTo>
                    <a:cubicBezTo>
                      <a:pt x="1235350" y="2089381"/>
                      <a:pt x="1223914" y="2164425"/>
                      <a:pt x="1217028" y="2241350"/>
                    </a:cubicBezTo>
                    <a:cubicBezTo>
                      <a:pt x="1209853" y="2321519"/>
                      <a:pt x="1209594" y="2399862"/>
                      <a:pt x="1211447" y="2480164"/>
                    </a:cubicBezTo>
                    <a:cubicBezTo>
                      <a:pt x="1213244" y="2558093"/>
                      <a:pt x="1210661" y="2635896"/>
                      <a:pt x="1223500" y="2713264"/>
                    </a:cubicBezTo>
                    <a:cubicBezTo>
                      <a:pt x="1229671" y="2750407"/>
                      <a:pt x="1239064" y="2786644"/>
                      <a:pt x="1243914" y="2824040"/>
                    </a:cubicBezTo>
                    <a:cubicBezTo>
                      <a:pt x="1246168" y="2841428"/>
                      <a:pt x="1252809" y="2889600"/>
                      <a:pt x="1276024" y="2892597"/>
                    </a:cubicBezTo>
                    <a:cubicBezTo>
                      <a:pt x="1290619" y="2894478"/>
                      <a:pt x="1299878" y="2880158"/>
                      <a:pt x="1312156" y="2894942"/>
                    </a:cubicBezTo>
                    <a:cubicBezTo>
                      <a:pt x="1321029" y="2905633"/>
                      <a:pt x="1322258" y="2920115"/>
                      <a:pt x="1326484" y="2932674"/>
                    </a:cubicBezTo>
                    <a:cubicBezTo>
                      <a:pt x="1331061" y="2946321"/>
                      <a:pt x="1345564" y="2953306"/>
                      <a:pt x="1343107" y="2968434"/>
                    </a:cubicBezTo>
                    <a:cubicBezTo>
                      <a:pt x="1341886" y="2975939"/>
                      <a:pt x="1338081" y="2978136"/>
                      <a:pt x="1343592" y="2984966"/>
                    </a:cubicBezTo>
                    <a:cubicBezTo>
                      <a:pt x="1346765" y="2988890"/>
                      <a:pt x="1354845" y="2994142"/>
                      <a:pt x="1358902" y="2998747"/>
                    </a:cubicBezTo>
                    <a:cubicBezTo>
                      <a:pt x="1358937" y="2996297"/>
                      <a:pt x="1357379" y="2990161"/>
                      <a:pt x="1358867" y="2988182"/>
                    </a:cubicBezTo>
                    <a:cubicBezTo>
                      <a:pt x="1360875" y="2985507"/>
                      <a:pt x="1364932" y="2987964"/>
                      <a:pt x="1367446" y="2985619"/>
                    </a:cubicBezTo>
                    <a:cubicBezTo>
                      <a:pt x="1364904" y="2987985"/>
                      <a:pt x="1361521" y="2986574"/>
                      <a:pt x="1359766" y="2989045"/>
                    </a:cubicBezTo>
                    <a:cubicBezTo>
                      <a:pt x="1355771" y="2994689"/>
                      <a:pt x="1361472" y="3005486"/>
                      <a:pt x="1363500" y="3010723"/>
                    </a:cubicBezTo>
                    <a:cubicBezTo>
                      <a:pt x="1368513" y="3023625"/>
                      <a:pt x="1375189" y="3034675"/>
                      <a:pt x="1383564" y="3045711"/>
                    </a:cubicBezTo>
                    <a:cubicBezTo>
                      <a:pt x="1391503" y="3056184"/>
                      <a:pt x="1398397" y="3069775"/>
                      <a:pt x="1407663" y="3079034"/>
                    </a:cubicBezTo>
                    <a:cubicBezTo>
                      <a:pt x="1416888" y="3088238"/>
                      <a:pt x="1428274" y="3091628"/>
                      <a:pt x="1436529" y="3102601"/>
                    </a:cubicBezTo>
                    <a:cubicBezTo>
                      <a:pt x="1443662" y="3112078"/>
                      <a:pt x="1448464" y="3122804"/>
                      <a:pt x="1458706" y="3129424"/>
                    </a:cubicBezTo>
                    <a:cubicBezTo>
                      <a:pt x="1470324" y="3136929"/>
                      <a:pt x="1476333" y="3143366"/>
                      <a:pt x="1484595" y="3154317"/>
                    </a:cubicBezTo>
                    <a:cubicBezTo>
                      <a:pt x="1502756" y="3178361"/>
                      <a:pt x="1536424" y="3192562"/>
                      <a:pt x="1561921" y="3207796"/>
                    </a:cubicBezTo>
                    <a:cubicBezTo>
                      <a:pt x="1589222" y="3224117"/>
                      <a:pt x="1620356" y="3237757"/>
                      <a:pt x="1652788" y="3235511"/>
                    </a:cubicBezTo>
                    <a:cubicBezTo>
                      <a:pt x="1657695" y="3235167"/>
                      <a:pt x="1662967" y="3233959"/>
                      <a:pt x="1667860" y="3234893"/>
                    </a:cubicBezTo>
                    <a:cubicBezTo>
                      <a:pt x="1676298" y="3236500"/>
                      <a:pt x="1674964" y="3239898"/>
                      <a:pt x="1680257" y="3243928"/>
                    </a:cubicBezTo>
                    <a:cubicBezTo>
                      <a:pt x="1688134" y="3249923"/>
                      <a:pt x="1697105" y="3249368"/>
                      <a:pt x="1707270" y="3250133"/>
                    </a:cubicBezTo>
                    <a:cubicBezTo>
                      <a:pt x="1740454" y="3252625"/>
                      <a:pt x="1774992" y="3253180"/>
                      <a:pt x="1807867" y="3257827"/>
                    </a:cubicBezTo>
                    <a:cubicBezTo>
                      <a:pt x="1824076" y="3260123"/>
                      <a:pt x="1871953" y="3275384"/>
                      <a:pt x="1878320" y="3252457"/>
                    </a:cubicBezTo>
                    <a:cubicBezTo>
                      <a:pt x="1900693" y="3268533"/>
                      <a:pt x="1921921" y="3259624"/>
                      <a:pt x="1946540" y="3254072"/>
                    </a:cubicBezTo>
                    <a:cubicBezTo>
                      <a:pt x="1970907" y="3248575"/>
                      <a:pt x="2000700" y="3255496"/>
                      <a:pt x="2022483" y="3241120"/>
                    </a:cubicBezTo>
                    <a:cubicBezTo>
                      <a:pt x="2033764" y="3233678"/>
                      <a:pt x="2035210" y="3231088"/>
                      <a:pt x="2049503" y="3230435"/>
                    </a:cubicBezTo>
                    <a:cubicBezTo>
                      <a:pt x="2061500" y="3229888"/>
                      <a:pt x="2073659" y="3230175"/>
                      <a:pt x="2084835" y="3225079"/>
                    </a:cubicBezTo>
                    <a:cubicBezTo>
                      <a:pt x="2095779" y="3220095"/>
                      <a:pt x="2100911" y="3216086"/>
                      <a:pt x="2113182" y="3214093"/>
                    </a:cubicBezTo>
                    <a:cubicBezTo>
                      <a:pt x="2127439" y="3211776"/>
                      <a:pt x="2138840" y="3205514"/>
                      <a:pt x="2152016" y="3199912"/>
                    </a:cubicBezTo>
                    <a:cubicBezTo>
                      <a:pt x="2178032" y="3285318"/>
                      <a:pt x="2221697" y="3362180"/>
                      <a:pt x="2231097" y="3452289"/>
                    </a:cubicBezTo>
                    <a:cubicBezTo>
                      <a:pt x="2235856" y="3497869"/>
                      <a:pt x="2232697" y="3540811"/>
                      <a:pt x="2224982" y="3585858"/>
                    </a:cubicBezTo>
                    <a:cubicBezTo>
                      <a:pt x="2221655" y="3605283"/>
                      <a:pt x="2219008" y="3623478"/>
                      <a:pt x="2208275" y="3640404"/>
                    </a:cubicBezTo>
                    <a:cubicBezTo>
                      <a:pt x="2197197" y="3657884"/>
                      <a:pt x="2181788" y="3673307"/>
                      <a:pt x="2166583" y="3687206"/>
                    </a:cubicBezTo>
                    <a:cubicBezTo>
                      <a:pt x="2136895" y="3714367"/>
                      <a:pt x="2102806" y="3736058"/>
                      <a:pt x="2067853" y="3755743"/>
                    </a:cubicBezTo>
                    <a:cubicBezTo>
                      <a:pt x="2031047" y="3776473"/>
                      <a:pt x="1993729" y="3797357"/>
                      <a:pt x="1954670" y="3813531"/>
                    </a:cubicBezTo>
                    <a:cubicBezTo>
                      <a:pt x="1914866" y="3830021"/>
                      <a:pt x="1875751" y="3847024"/>
                      <a:pt x="1836628" y="3865072"/>
                    </a:cubicBezTo>
                    <a:cubicBezTo>
                      <a:pt x="1794824" y="3884356"/>
                      <a:pt x="1754227" y="3893693"/>
                      <a:pt x="1709067" y="3901148"/>
                    </a:cubicBezTo>
                    <a:cubicBezTo>
                      <a:pt x="1697709" y="3903022"/>
                      <a:pt x="1686484" y="3905283"/>
                      <a:pt x="1675421" y="3908463"/>
                    </a:cubicBezTo>
                    <a:cubicBezTo>
                      <a:pt x="1666631" y="3910983"/>
                      <a:pt x="1652795" y="3917498"/>
                      <a:pt x="1643809" y="3911924"/>
                    </a:cubicBezTo>
                    <a:cubicBezTo>
                      <a:pt x="1632970" y="3905213"/>
                      <a:pt x="1628393" y="3880298"/>
                      <a:pt x="1623627" y="3868835"/>
                    </a:cubicBezTo>
                    <a:cubicBezTo>
                      <a:pt x="1615371" y="3849003"/>
                      <a:pt x="1609138" y="3826504"/>
                      <a:pt x="1596895" y="3808673"/>
                    </a:cubicBezTo>
                    <a:cubicBezTo>
                      <a:pt x="1592683" y="3802531"/>
                      <a:pt x="1590528" y="3798831"/>
                      <a:pt x="1588085" y="3792043"/>
                    </a:cubicBezTo>
                    <a:cubicBezTo>
                      <a:pt x="1585403" y="3784574"/>
                      <a:pt x="1584539" y="3777456"/>
                      <a:pt x="1575357" y="3774746"/>
                    </a:cubicBezTo>
                    <a:cubicBezTo>
                      <a:pt x="1573757" y="3781955"/>
                      <a:pt x="1569208" y="3794935"/>
                      <a:pt x="1579408" y="3798221"/>
                    </a:cubicBezTo>
                    <a:cubicBezTo>
                      <a:pt x="1571538" y="3795686"/>
                      <a:pt x="1571826" y="3790688"/>
                      <a:pt x="1575357" y="3774746"/>
                    </a:cubicBezTo>
                    <a:lnTo>
                      <a:pt x="1575357" y="3774746"/>
                    </a:lnTo>
                    <a:close/>
                    <a:moveTo>
                      <a:pt x="1508948" y="3661232"/>
                    </a:moveTo>
                    <a:cubicBezTo>
                      <a:pt x="1509236" y="3662166"/>
                      <a:pt x="1509531" y="3663029"/>
                      <a:pt x="1509875" y="3663759"/>
                    </a:cubicBezTo>
                    <a:cubicBezTo>
                      <a:pt x="1509531" y="3663029"/>
                      <a:pt x="1509236" y="3662166"/>
                      <a:pt x="1508948" y="3661232"/>
                    </a:cubicBezTo>
                    <a:lnTo>
                      <a:pt x="1508948" y="3661232"/>
                    </a:lnTo>
                    <a:close/>
                    <a:moveTo>
                      <a:pt x="1364055" y="3316578"/>
                    </a:moveTo>
                    <a:cubicBezTo>
                      <a:pt x="1362995" y="3314963"/>
                      <a:pt x="1361942" y="3313341"/>
                      <a:pt x="1360882" y="3311720"/>
                    </a:cubicBezTo>
                    <a:cubicBezTo>
                      <a:pt x="1364785" y="3310147"/>
                      <a:pt x="1365417" y="3311334"/>
                      <a:pt x="1367754" y="3314437"/>
                    </a:cubicBezTo>
                    <a:cubicBezTo>
                      <a:pt x="1366519" y="3315153"/>
                      <a:pt x="1365283" y="3315862"/>
                      <a:pt x="1364055" y="3316578"/>
                    </a:cubicBezTo>
                    <a:lnTo>
                      <a:pt x="1364055" y="3316578"/>
                    </a:lnTo>
                    <a:close/>
                    <a:moveTo>
                      <a:pt x="1098797" y="2717862"/>
                    </a:moveTo>
                    <a:cubicBezTo>
                      <a:pt x="1094922" y="2713257"/>
                      <a:pt x="1095238" y="2714450"/>
                      <a:pt x="1097786" y="2710835"/>
                    </a:cubicBezTo>
                    <a:cubicBezTo>
                      <a:pt x="1102349" y="2712801"/>
                      <a:pt x="1102693" y="2715145"/>
                      <a:pt x="1098797" y="2717862"/>
                    </a:cubicBezTo>
                    <a:lnTo>
                      <a:pt x="1098797" y="2717862"/>
                    </a:lnTo>
                    <a:close/>
                    <a:moveTo>
                      <a:pt x="1101612" y="2726981"/>
                    </a:moveTo>
                    <a:cubicBezTo>
                      <a:pt x="1099815" y="2725865"/>
                      <a:pt x="1099829" y="2724756"/>
                      <a:pt x="1101647" y="2723668"/>
                    </a:cubicBezTo>
                    <a:cubicBezTo>
                      <a:pt x="1103577" y="2724791"/>
                      <a:pt x="1103563" y="2725900"/>
                      <a:pt x="1101612" y="2726981"/>
                    </a:cubicBezTo>
                    <a:lnTo>
                      <a:pt x="1101612" y="2726981"/>
                    </a:lnTo>
                    <a:close/>
                    <a:moveTo>
                      <a:pt x="1097933" y="2750315"/>
                    </a:moveTo>
                    <a:cubicBezTo>
                      <a:pt x="1098502" y="2753664"/>
                      <a:pt x="1100166" y="2755889"/>
                      <a:pt x="1102524" y="2757399"/>
                    </a:cubicBezTo>
                    <a:cubicBezTo>
                      <a:pt x="1100166" y="2755896"/>
                      <a:pt x="1098502" y="2753664"/>
                      <a:pt x="1097933" y="2750315"/>
                    </a:cubicBezTo>
                    <a:lnTo>
                      <a:pt x="1097933" y="2750315"/>
                    </a:lnTo>
                    <a:close/>
                    <a:moveTo>
                      <a:pt x="1071524" y="2681407"/>
                    </a:moveTo>
                    <a:cubicBezTo>
                      <a:pt x="1071047" y="2684384"/>
                      <a:pt x="1070576" y="2687353"/>
                      <a:pt x="1070092" y="2690323"/>
                    </a:cubicBezTo>
                    <a:cubicBezTo>
                      <a:pt x="1071040" y="2684440"/>
                      <a:pt x="1072044" y="2678803"/>
                      <a:pt x="1071138" y="2672822"/>
                    </a:cubicBezTo>
                    <a:cubicBezTo>
                      <a:pt x="1072177" y="2679687"/>
                      <a:pt x="1070246" y="2679996"/>
                      <a:pt x="1075371" y="2685647"/>
                    </a:cubicBezTo>
                    <a:cubicBezTo>
                      <a:pt x="1074093" y="2684236"/>
                      <a:pt x="1072802" y="2682825"/>
                      <a:pt x="1071524" y="2681407"/>
                    </a:cubicBezTo>
                    <a:lnTo>
                      <a:pt x="1071524" y="2681407"/>
                    </a:lnTo>
                    <a:close/>
                    <a:moveTo>
                      <a:pt x="1304680" y="2770596"/>
                    </a:moveTo>
                    <a:cubicBezTo>
                      <a:pt x="1305199" y="2769417"/>
                      <a:pt x="1305747" y="2768244"/>
                      <a:pt x="1306259" y="2767065"/>
                    </a:cubicBezTo>
                    <a:cubicBezTo>
                      <a:pt x="1305747" y="2768244"/>
                      <a:pt x="1305199" y="2769417"/>
                      <a:pt x="1304680" y="2770596"/>
                    </a:cubicBezTo>
                    <a:lnTo>
                      <a:pt x="1304680" y="2770596"/>
                    </a:lnTo>
                    <a:close/>
                    <a:moveTo>
                      <a:pt x="1643550" y="3199133"/>
                    </a:moveTo>
                    <a:lnTo>
                      <a:pt x="1644371" y="3194893"/>
                    </a:lnTo>
                    <a:lnTo>
                      <a:pt x="1643550" y="3199133"/>
                    </a:lnTo>
                    <a:close/>
                    <a:moveTo>
                      <a:pt x="1808962" y="3232457"/>
                    </a:moveTo>
                    <a:cubicBezTo>
                      <a:pt x="1808962" y="3235237"/>
                      <a:pt x="1809243" y="3238108"/>
                      <a:pt x="1809383" y="3240874"/>
                    </a:cubicBezTo>
                    <a:cubicBezTo>
                      <a:pt x="1809243" y="3238073"/>
                      <a:pt x="1809103" y="3235265"/>
                      <a:pt x="1808962" y="3232457"/>
                    </a:cubicBezTo>
                    <a:lnTo>
                      <a:pt x="1808962" y="3232457"/>
                    </a:lnTo>
                    <a:close/>
                    <a:moveTo>
                      <a:pt x="1755828" y="3242755"/>
                    </a:moveTo>
                    <a:cubicBezTo>
                      <a:pt x="1756088" y="3242488"/>
                      <a:pt x="1756368" y="3242229"/>
                      <a:pt x="1756691" y="3241976"/>
                    </a:cubicBezTo>
                    <a:cubicBezTo>
                      <a:pt x="1756368" y="3242229"/>
                      <a:pt x="1756088" y="3242488"/>
                      <a:pt x="1755828" y="3242755"/>
                    </a:cubicBezTo>
                    <a:lnTo>
                      <a:pt x="1755828" y="3242755"/>
                    </a:lnTo>
                    <a:close/>
                    <a:moveTo>
                      <a:pt x="1890415" y="3244089"/>
                    </a:moveTo>
                    <a:cubicBezTo>
                      <a:pt x="1885860" y="3245858"/>
                      <a:pt x="1882272" y="3249726"/>
                      <a:pt x="1878320" y="3252436"/>
                    </a:cubicBezTo>
                    <a:cubicBezTo>
                      <a:pt x="1879001" y="3250077"/>
                      <a:pt x="1888155" y="3244966"/>
                      <a:pt x="1890415" y="3244089"/>
                    </a:cubicBezTo>
                    <a:lnTo>
                      <a:pt x="1890415" y="3244089"/>
                    </a:lnTo>
                    <a:close/>
                    <a:moveTo>
                      <a:pt x="3349012" y="3642468"/>
                    </a:moveTo>
                    <a:cubicBezTo>
                      <a:pt x="3341052" y="3638894"/>
                      <a:pt x="3331350" y="3631137"/>
                      <a:pt x="3337837" y="3621604"/>
                    </a:cubicBezTo>
                    <a:cubicBezTo>
                      <a:pt x="3328409" y="3620144"/>
                      <a:pt x="3328500" y="3610744"/>
                      <a:pt x="3325889" y="3603563"/>
                    </a:cubicBezTo>
                    <a:cubicBezTo>
                      <a:pt x="3321550" y="3591601"/>
                      <a:pt x="3313933" y="3581520"/>
                      <a:pt x="3307672" y="3570576"/>
                    </a:cubicBezTo>
                    <a:cubicBezTo>
                      <a:pt x="3331133" y="3560025"/>
                      <a:pt x="3357177" y="3557848"/>
                      <a:pt x="3382189" y="3553187"/>
                    </a:cubicBezTo>
                    <a:lnTo>
                      <a:pt x="3349012" y="3642468"/>
                    </a:lnTo>
                    <a:close/>
                    <a:moveTo>
                      <a:pt x="3329132" y="3671755"/>
                    </a:moveTo>
                    <a:cubicBezTo>
                      <a:pt x="3336089" y="3662215"/>
                      <a:pt x="3342463" y="3652274"/>
                      <a:pt x="3349012" y="3642468"/>
                    </a:cubicBezTo>
                    <a:cubicBezTo>
                      <a:pt x="3346787" y="3651376"/>
                      <a:pt x="3334439" y="3664476"/>
                      <a:pt x="3329132" y="3671755"/>
                    </a:cubicBezTo>
                    <a:lnTo>
                      <a:pt x="3329132" y="3671755"/>
                    </a:lnTo>
                    <a:close/>
                    <a:moveTo>
                      <a:pt x="3071504" y="3122938"/>
                    </a:moveTo>
                    <a:lnTo>
                      <a:pt x="3073912" y="3120881"/>
                    </a:lnTo>
                    <a:cubicBezTo>
                      <a:pt x="3071645" y="3121049"/>
                      <a:pt x="3070852" y="3121737"/>
                      <a:pt x="3071532" y="3122938"/>
                    </a:cubicBezTo>
                    <a:lnTo>
                      <a:pt x="3071504" y="3122938"/>
                    </a:lnTo>
                    <a:close/>
                    <a:moveTo>
                      <a:pt x="3017598" y="3002741"/>
                    </a:moveTo>
                    <a:cubicBezTo>
                      <a:pt x="3016194" y="3002411"/>
                      <a:pt x="3015078" y="3001190"/>
                      <a:pt x="3014411" y="2999161"/>
                    </a:cubicBezTo>
                    <a:cubicBezTo>
                      <a:pt x="3015078" y="3001190"/>
                      <a:pt x="3016194" y="3002411"/>
                      <a:pt x="3017598" y="3002741"/>
                    </a:cubicBezTo>
                    <a:lnTo>
                      <a:pt x="3017598" y="3002741"/>
                    </a:lnTo>
                    <a:close/>
                    <a:moveTo>
                      <a:pt x="2996306" y="2956437"/>
                    </a:moveTo>
                    <a:cubicBezTo>
                      <a:pt x="2987405" y="2950252"/>
                      <a:pt x="2980539" y="2941990"/>
                      <a:pt x="2975323" y="2932225"/>
                    </a:cubicBezTo>
                    <a:cubicBezTo>
                      <a:pt x="2980539" y="2941983"/>
                      <a:pt x="2987405" y="2950245"/>
                      <a:pt x="2996306" y="2956437"/>
                    </a:cubicBezTo>
                    <a:lnTo>
                      <a:pt x="2996306" y="2956437"/>
                    </a:lnTo>
                    <a:close/>
                    <a:moveTo>
                      <a:pt x="2973435" y="2928497"/>
                    </a:moveTo>
                    <a:cubicBezTo>
                      <a:pt x="2972234" y="2925963"/>
                      <a:pt x="2971132" y="2923338"/>
                      <a:pt x="2970121" y="2920642"/>
                    </a:cubicBezTo>
                    <a:cubicBezTo>
                      <a:pt x="2971132" y="2923338"/>
                      <a:pt x="2972234" y="2925963"/>
                      <a:pt x="2973435" y="2928497"/>
                    </a:cubicBezTo>
                    <a:lnTo>
                      <a:pt x="2973435" y="2928497"/>
                    </a:lnTo>
                    <a:close/>
                    <a:moveTo>
                      <a:pt x="2982561" y="2909859"/>
                    </a:moveTo>
                    <a:cubicBezTo>
                      <a:pt x="2979177" y="2909473"/>
                      <a:pt x="2974116" y="2908911"/>
                      <a:pt x="2970851" y="2910540"/>
                    </a:cubicBezTo>
                    <a:cubicBezTo>
                      <a:pt x="2973021" y="2909459"/>
                      <a:pt x="2976833" y="2909375"/>
                      <a:pt x="2982561" y="2909859"/>
                    </a:cubicBezTo>
                    <a:lnTo>
                      <a:pt x="2982561" y="2909859"/>
                    </a:lnTo>
                    <a:close/>
                    <a:moveTo>
                      <a:pt x="3040637" y="3005942"/>
                    </a:moveTo>
                    <a:cubicBezTo>
                      <a:pt x="3038173" y="3004917"/>
                      <a:pt x="3038194" y="3001807"/>
                      <a:pt x="3036475" y="3000403"/>
                    </a:cubicBezTo>
                    <a:cubicBezTo>
                      <a:pt x="3034397" y="2998704"/>
                      <a:pt x="3031188" y="2998908"/>
                      <a:pt x="3029792" y="2997715"/>
                    </a:cubicBezTo>
                    <a:cubicBezTo>
                      <a:pt x="3024786" y="2993439"/>
                      <a:pt x="3026092" y="2995861"/>
                      <a:pt x="3025439" y="2987529"/>
                    </a:cubicBezTo>
                    <a:cubicBezTo>
                      <a:pt x="3024611" y="2977069"/>
                      <a:pt x="3018300" y="2971186"/>
                      <a:pt x="3016081" y="2962727"/>
                    </a:cubicBezTo>
                    <a:cubicBezTo>
                      <a:pt x="3013301" y="2952120"/>
                      <a:pt x="3017296" y="2946764"/>
                      <a:pt x="3008732" y="2938143"/>
                    </a:cubicBezTo>
                    <a:cubicBezTo>
                      <a:pt x="2998412" y="2927767"/>
                      <a:pt x="2985067" y="2918746"/>
                      <a:pt x="2981515" y="2903422"/>
                    </a:cubicBezTo>
                    <a:cubicBezTo>
                      <a:pt x="2979893" y="2896437"/>
                      <a:pt x="2982217" y="2890372"/>
                      <a:pt x="2982224" y="2883485"/>
                    </a:cubicBezTo>
                    <a:cubicBezTo>
                      <a:pt x="2982231" y="2878452"/>
                      <a:pt x="2977219" y="2868329"/>
                      <a:pt x="2979388" y="2863815"/>
                    </a:cubicBezTo>
                    <a:cubicBezTo>
                      <a:pt x="2983214" y="2855875"/>
                      <a:pt x="3006780" y="2854963"/>
                      <a:pt x="3014951" y="2853067"/>
                    </a:cubicBezTo>
                    <a:cubicBezTo>
                      <a:pt x="3053624" y="2844117"/>
                      <a:pt x="3092319" y="2835251"/>
                      <a:pt x="3131006" y="2826349"/>
                    </a:cubicBezTo>
                    <a:cubicBezTo>
                      <a:pt x="3106408" y="2888659"/>
                      <a:pt x="3079935" y="2951256"/>
                      <a:pt x="3040637" y="3005942"/>
                    </a:cubicBezTo>
                    <a:lnTo>
                      <a:pt x="3040637" y="3005942"/>
                    </a:lnTo>
                    <a:close/>
                    <a:moveTo>
                      <a:pt x="3055007" y="3096886"/>
                    </a:moveTo>
                    <a:cubicBezTo>
                      <a:pt x="3055534" y="3097595"/>
                      <a:pt x="3056011" y="3098227"/>
                      <a:pt x="3056475" y="3098817"/>
                    </a:cubicBezTo>
                    <a:cubicBezTo>
                      <a:pt x="3055028" y="3096929"/>
                      <a:pt x="3053603" y="3095019"/>
                      <a:pt x="3052192" y="3093103"/>
                    </a:cubicBezTo>
                    <a:cubicBezTo>
                      <a:pt x="3053252" y="3094500"/>
                      <a:pt x="3054179" y="3095763"/>
                      <a:pt x="3055007" y="3096886"/>
                    </a:cubicBezTo>
                    <a:lnTo>
                      <a:pt x="3055007" y="3096886"/>
                    </a:lnTo>
                    <a:close/>
                    <a:moveTo>
                      <a:pt x="2982301" y="3814198"/>
                    </a:moveTo>
                    <a:cubicBezTo>
                      <a:pt x="2983853" y="3794514"/>
                      <a:pt x="2991111" y="3775876"/>
                      <a:pt x="2995337" y="3756718"/>
                    </a:cubicBezTo>
                    <a:cubicBezTo>
                      <a:pt x="3000104" y="3735174"/>
                      <a:pt x="3001810" y="3713201"/>
                      <a:pt x="3001768" y="3691172"/>
                    </a:cubicBezTo>
                    <a:cubicBezTo>
                      <a:pt x="3001683" y="3649242"/>
                      <a:pt x="2997324" y="3607206"/>
                      <a:pt x="2994895" y="3565353"/>
                    </a:cubicBezTo>
                    <a:cubicBezTo>
                      <a:pt x="2989883" y="3478957"/>
                      <a:pt x="2975850" y="3393257"/>
                      <a:pt x="2962961" y="3307775"/>
                    </a:cubicBezTo>
                    <a:cubicBezTo>
                      <a:pt x="2950655" y="3226188"/>
                      <a:pt x="2934502" y="3145739"/>
                      <a:pt x="2897275" y="3071425"/>
                    </a:cubicBezTo>
                    <a:cubicBezTo>
                      <a:pt x="2880441" y="3037827"/>
                      <a:pt x="2858756" y="3004033"/>
                      <a:pt x="2849553" y="2967269"/>
                    </a:cubicBezTo>
                    <a:cubicBezTo>
                      <a:pt x="2847496" y="2959062"/>
                      <a:pt x="2847798" y="2949831"/>
                      <a:pt x="2845046" y="2941898"/>
                    </a:cubicBezTo>
                    <a:cubicBezTo>
                      <a:pt x="2842027" y="2933166"/>
                      <a:pt x="2835997" y="2928954"/>
                      <a:pt x="2830620" y="2921990"/>
                    </a:cubicBezTo>
                    <a:cubicBezTo>
                      <a:pt x="2818033" y="2905710"/>
                      <a:pt x="2810669" y="2883801"/>
                      <a:pt x="2801662" y="2865352"/>
                    </a:cubicBezTo>
                    <a:cubicBezTo>
                      <a:pt x="2793343" y="2848336"/>
                      <a:pt x="2786492" y="2830224"/>
                      <a:pt x="2776804" y="2813931"/>
                    </a:cubicBezTo>
                    <a:cubicBezTo>
                      <a:pt x="2772922" y="2807395"/>
                      <a:pt x="2768724" y="2801660"/>
                      <a:pt x="2763073" y="2796591"/>
                    </a:cubicBezTo>
                    <a:cubicBezTo>
                      <a:pt x="2759037" y="2792976"/>
                      <a:pt x="2750514" y="2789599"/>
                      <a:pt x="2748092" y="2784657"/>
                    </a:cubicBezTo>
                    <a:cubicBezTo>
                      <a:pt x="2743164" y="2774647"/>
                      <a:pt x="2756495" y="2766869"/>
                      <a:pt x="2763185" y="2759441"/>
                    </a:cubicBezTo>
                    <a:cubicBezTo>
                      <a:pt x="2779226" y="2741639"/>
                      <a:pt x="2793765" y="2722172"/>
                      <a:pt x="2808977" y="2703639"/>
                    </a:cubicBezTo>
                    <a:cubicBezTo>
                      <a:pt x="2820335" y="2762895"/>
                      <a:pt x="2831848" y="2820838"/>
                      <a:pt x="2854860" y="2876872"/>
                    </a:cubicBezTo>
                    <a:cubicBezTo>
                      <a:pt x="2877120" y="2931067"/>
                      <a:pt x="2900953" y="2984348"/>
                      <a:pt x="2926990" y="3036837"/>
                    </a:cubicBezTo>
                    <a:cubicBezTo>
                      <a:pt x="2977710" y="3139049"/>
                      <a:pt x="3027461" y="3241800"/>
                      <a:pt x="3075527" y="3345233"/>
                    </a:cubicBezTo>
                    <a:cubicBezTo>
                      <a:pt x="3086787" y="3369452"/>
                      <a:pt x="3100055" y="3391439"/>
                      <a:pt x="3112986" y="3414696"/>
                    </a:cubicBezTo>
                    <a:cubicBezTo>
                      <a:pt x="3127440" y="3440699"/>
                      <a:pt x="3139514" y="3468091"/>
                      <a:pt x="3153449" y="3494402"/>
                    </a:cubicBezTo>
                    <a:cubicBezTo>
                      <a:pt x="3180006" y="3544546"/>
                      <a:pt x="3202105" y="3596978"/>
                      <a:pt x="3229272" y="3646715"/>
                    </a:cubicBezTo>
                    <a:cubicBezTo>
                      <a:pt x="3256236" y="3696093"/>
                      <a:pt x="3289258" y="3741232"/>
                      <a:pt x="3319234" y="3788702"/>
                    </a:cubicBezTo>
                    <a:cubicBezTo>
                      <a:pt x="3326970" y="3800945"/>
                      <a:pt x="3355225" y="3833005"/>
                      <a:pt x="3350690" y="3848442"/>
                    </a:cubicBezTo>
                    <a:cubicBezTo>
                      <a:pt x="3348640" y="3855399"/>
                      <a:pt x="3342147" y="3855315"/>
                      <a:pt x="3336117" y="3856438"/>
                    </a:cubicBezTo>
                    <a:cubicBezTo>
                      <a:pt x="3320237" y="3859421"/>
                      <a:pt x="3303930" y="3860376"/>
                      <a:pt x="3288009" y="3863240"/>
                    </a:cubicBezTo>
                    <a:cubicBezTo>
                      <a:pt x="3256973" y="3868828"/>
                      <a:pt x="3226941" y="3878101"/>
                      <a:pt x="3195653" y="3883142"/>
                    </a:cubicBezTo>
                    <a:cubicBezTo>
                      <a:pt x="3168570" y="3887508"/>
                      <a:pt x="3141073" y="3889361"/>
                      <a:pt x="3114965" y="3898305"/>
                    </a:cubicBezTo>
                    <a:cubicBezTo>
                      <a:pt x="3099570" y="3903577"/>
                      <a:pt x="3085453" y="3904005"/>
                      <a:pt x="3069539" y="3906588"/>
                    </a:cubicBezTo>
                    <a:cubicBezTo>
                      <a:pt x="3054642" y="3909011"/>
                      <a:pt x="3040181" y="3913960"/>
                      <a:pt x="3025565" y="3917617"/>
                    </a:cubicBezTo>
                    <a:cubicBezTo>
                      <a:pt x="2993245" y="3925704"/>
                      <a:pt x="2960202" y="3930372"/>
                      <a:pt x="2927524" y="3936775"/>
                    </a:cubicBezTo>
                    <a:cubicBezTo>
                      <a:pt x="2950964" y="3898677"/>
                      <a:pt x="2978679" y="3860256"/>
                      <a:pt x="2982301" y="3814198"/>
                    </a:cubicBezTo>
                    <a:lnTo>
                      <a:pt x="2982301" y="3814198"/>
                    </a:lnTo>
                    <a:close/>
                    <a:moveTo>
                      <a:pt x="2914067" y="3302243"/>
                    </a:moveTo>
                    <a:cubicBezTo>
                      <a:pt x="2921066" y="3344574"/>
                      <a:pt x="2928071" y="3386897"/>
                      <a:pt x="2935070" y="3429221"/>
                    </a:cubicBezTo>
                    <a:cubicBezTo>
                      <a:pt x="2898573" y="3415209"/>
                      <a:pt x="2859704" y="3404911"/>
                      <a:pt x="2827194" y="3382376"/>
                    </a:cubicBezTo>
                    <a:cubicBezTo>
                      <a:pt x="2851757" y="3351257"/>
                      <a:pt x="2884133" y="3327782"/>
                      <a:pt x="2914067" y="3302243"/>
                    </a:cubicBezTo>
                    <a:lnTo>
                      <a:pt x="2914067" y="3302243"/>
                    </a:lnTo>
                    <a:close/>
                    <a:moveTo>
                      <a:pt x="2792410" y="2961716"/>
                    </a:moveTo>
                    <a:cubicBezTo>
                      <a:pt x="2806822" y="2966890"/>
                      <a:pt x="2803214" y="2973053"/>
                      <a:pt x="2796755" y="2985774"/>
                    </a:cubicBezTo>
                    <a:cubicBezTo>
                      <a:pt x="2790205" y="2998676"/>
                      <a:pt x="2784175" y="3011235"/>
                      <a:pt x="2779008" y="3024847"/>
                    </a:cubicBezTo>
                    <a:cubicBezTo>
                      <a:pt x="2765446" y="3060502"/>
                      <a:pt x="2753807" y="3096942"/>
                      <a:pt x="2741760" y="3133131"/>
                    </a:cubicBezTo>
                    <a:cubicBezTo>
                      <a:pt x="2730409" y="3167241"/>
                      <a:pt x="2718896" y="3201337"/>
                      <a:pt x="2708156" y="3235644"/>
                    </a:cubicBezTo>
                    <a:cubicBezTo>
                      <a:pt x="2706850" y="3239821"/>
                      <a:pt x="2703838" y="3257631"/>
                      <a:pt x="2697436" y="3257202"/>
                    </a:cubicBezTo>
                    <a:cubicBezTo>
                      <a:pt x="2690191" y="3256725"/>
                      <a:pt x="2683459" y="3225310"/>
                      <a:pt x="2681339" y="3219442"/>
                    </a:cubicBezTo>
                    <a:cubicBezTo>
                      <a:pt x="2668612" y="3184215"/>
                      <a:pt x="2653645" y="3149677"/>
                      <a:pt x="2636488" y="3116367"/>
                    </a:cubicBezTo>
                    <a:cubicBezTo>
                      <a:pt x="2631237" y="3106174"/>
                      <a:pt x="2618952" y="3091509"/>
                      <a:pt x="2620244" y="3079189"/>
                    </a:cubicBezTo>
                    <a:cubicBezTo>
                      <a:pt x="2621480" y="3067374"/>
                      <a:pt x="2633947" y="3061653"/>
                      <a:pt x="2642792" y="3056114"/>
                    </a:cubicBezTo>
                    <a:cubicBezTo>
                      <a:pt x="2674242" y="3036458"/>
                      <a:pt x="2705755" y="3016865"/>
                      <a:pt x="2737022" y="2996900"/>
                    </a:cubicBezTo>
                    <a:cubicBezTo>
                      <a:pt x="2747798" y="2990014"/>
                      <a:pt x="2758082" y="2982959"/>
                      <a:pt x="2768078" y="2975026"/>
                    </a:cubicBezTo>
                    <a:cubicBezTo>
                      <a:pt x="2773147" y="2970997"/>
                      <a:pt x="2784926" y="2959027"/>
                      <a:pt x="2792410" y="2961716"/>
                    </a:cubicBezTo>
                    <a:lnTo>
                      <a:pt x="2792410" y="2961716"/>
                    </a:lnTo>
                    <a:close/>
                    <a:moveTo>
                      <a:pt x="2285846" y="3561401"/>
                    </a:moveTo>
                    <a:cubicBezTo>
                      <a:pt x="2285705" y="3559772"/>
                      <a:pt x="2285628" y="3558150"/>
                      <a:pt x="2285656" y="3556557"/>
                    </a:cubicBezTo>
                    <a:cubicBezTo>
                      <a:pt x="2285628" y="3558150"/>
                      <a:pt x="2285705" y="3559772"/>
                      <a:pt x="2285846" y="3561401"/>
                    </a:cubicBezTo>
                    <a:lnTo>
                      <a:pt x="2285846" y="3561401"/>
                    </a:lnTo>
                    <a:close/>
                    <a:moveTo>
                      <a:pt x="2285656" y="3556437"/>
                    </a:moveTo>
                    <a:cubicBezTo>
                      <a:pt x="2285684" y="3554809"/>
                      <a:pt x="2285832" y="3553201"/>
                      <a:pt x="2286162" y="3551629"/>
                    </a:cubicBezTo>
                    <a:cubicBezTo>
                      <a:pt x="2285832" y="3553201"/>
                      <a:pt x="2285684" y="3554809"/>
                      <a:pt x="2285656" y="3556437"/>
                    </a:cubicBezTo>
                    <a:lnTo>
                      <a:pt x="2285656" y="3556437"/>
                    </a:lnTo>
                    <a:close/>
                    <a:moveTo>
                      <a:pt x="1681100" y="4048253"/>
                    </a:moveTo>
                    <a:cubicBezTo>
                      <a:pt x="1680538" y="4048126"/>
                      <a:pt x="1679920" y="4048042"/>
                      <a:pt x="1679155" y="4048042"/>
                    </a:cubicBezTo>
                    <a:cubicBezTo>
                      <a:pt x="1679920" y="4048042"/>
                      <a:pt x="1680538" y="4048126"/>
                      <a:pt x="1681100" y="4048253"/>
                    </a:cubicBezTo>
                    <a:lnTo>
                      <a:pt x="1681100" y="4048253"/>
                    </a:lnTo>
                    <a:close/>
                    <a:moveTo>
                      <a:pt x="1691679" y="4182973"/>
                    </a:moveTo>
                    <a:cubicBezTo>
                      <a:pt x="1698699" y="4198102"/>
                      <a:pt x="1705361" y="4213510"/>
                      <a:pt x="1712942" y="4228358"/>
                    </a:cubicBezTo>
                    <a:cubicBezTo>
                      <a:pt x="1717211" y="4236726"/>
                      <a:pt x="1727874" y="4250394"/>
                      <a:pt x="1722097" y="4260060"/>
                    </a:cubicBezTo>
                    <a:cubicBezTo>
                      <a:pt x="1716811" y="4268905"/>
                      <a:pt x="1702279" y="4267326"/>
                      <a:pt x="1693567" y="4268154"/>
                    </a:cubicBezTo>
                    <a:cubicBezTo>
                      <a:pt x="1677140" y="4269720"/>
                      <a:pt x="1660742" y="4272121"/>
                      <a:pt x="1644371" y="4274170"/>
                    </a:cubicBezTo>
                    <a:cubicBezTo>
                      <a:pt x="1660138" y="4243774"/>
                      <a:pt x="1675905" y="4213377"/>
                      <a:pt x="1691679" y="4182973"/>
                    </a:cubicBezTo>
                    <a:lnTo>
                      <a:pt x="1691679" y="4182973"/>
                    </a:lnTo>
                    <a:close/>
                    <a:moveTo>
                      <a:pt x="1683732" y="4049888"/>
                    </a:moveTo>
                    <a:cubicBezTo>
                      <a:pt x="1685410" y="4052422"/>
                      <a:pt x="1683985" y="4056950"/>
                      <a:pt x="1685326" y="4059470"/>
                    </a:cubicBezTo>
                    <a:cubicBezTo>
                      <a:pt x="1683978" y="4056957"/>
                      <a:pt x="1685410" y="4052422"/>
                      <a:pt x="1683732" y="4049888"/>
                    </a:cubicBezTo>
                    <a:lnTo>
                      <a:pt x="1683732" y="4049888"/>
                    </a:lnTo>
                    <a:close/>
                    <a:moveTo>
                      <a:pt x="1772606" y="4244370"/>
                    </a:moveTo>
                    <a:cubicBezTo>
                      <a:pt x="1768766" y="4240531"/>
                      <a:pt x="1773069" y="4230745"/>
                      <a:pt x="1772802" y="4226245"/>
                    </a:cubicBezTo>
                    <a:cubicBezTo>
                      <a:pt x="1772184" y="4215645"/>
                      <a:pt x="1769636" y="4218972"/>
                      <a:pt x="1762700" y="4213792"/>
                    </a:cubicBezTo>
                    <a:cubicBezTo>
                      <a:pt x="1749229" y="4203725"/>
                      <a:pt x="1770170" y="4196150"/>
                      <a:pt x="1762132" y="4182306"/>
                    </a:cubicBezTo>
                    <a:cubicBezTo>
                      <a:pt x="1760700" y="4179835"/>
                      <a:pt x="1756410" y="4179386"/>
                      <a:pt x="1755315" y="4176852"/>
                    </a:cubicBezTo>
                    <a:cubicBezTo>
                      <a:pt x="1754368" y="4174683"/>
                      <a:pt x="1754978" y="4172141"/>
                      <a:pt x="1754199" y="4170077"/>
                    </a:cubicBezTo>
                    <a:cubicBezTo>
                      <a:pt x="1751939" y="4164139"/>
                      <a:pt x="1750022" y="4157217"/>
                      <a:pt x="1747685" y="4150969"/>
                    </a:cubicBezTo>
                    <a:cubicBezTo>
                      <a:pt x="1743985" y="4141099"/>
                      <a:pt x="1738825" y="4118860"/>
                      <a:pt x="1724006" y="4121850"/>
                    </a:cubicBezTo>
                    <a:cubicBezTo>
                      <a:pt x="1737527" y="4093707"/>
                      <a:pt x="1751040" y="4065571"/>
                      <a:pt x="1764561" y="4037435"/>
                    </a:cubicBezTo>
                    <a:cubicBezTo>
                      <a:pt x="1795063" y="4115406"/>
                      <a:pt x="1828583" y="4193349"/>
                      <a:pt x="1878797" y="4260952"/>
                    </a:cubicBezTo>
                    <a:cubicBezTo>
                      <a:pt x="1843655" y="4260952"/>
                      <a:pt x="1808344" y="4262784"/>
                      <a:pt x="1773357" y="4258614"/>
                    </a:cubicBezTo>
                    <a:cubicBezTo>
                      <a:pt x="1780061" y="4254016"/>
                      <a:pt x="1772578" y="4249825"/>
                      <a:pt x="1772606" y="4244370"/>
                    </a:cubicBezTo>
                    <a:lnTo>
                      <a:pt x="1772606" y="4244370"/>
                    </a:lnTo>
                    <a:close/>
                    <a:moveTo>
                      <a:pt x="1854515" y="4413855"/>
                    </a:moveTo>
                    <a:cubicBezTo>
                      <a:pt x="1851693" y="4415069"/>
                      <a:pt x="1849145" y="4414220"/>
                      <a:pt x="1846547" y="4411973"/>
                    </a:cubicBezTo>
                    <a:cubicBezTo>
                      <a:pt x="1849145" y="4414220"/>
                      <a:pt x="1851686" y="4415069"/>
                      <a:pt x="1854515" y="4413855"/>
                    </a:cubicBezTo>
                    <a:lnTo>
                      <a:pt x="1854515" y="4413855"/>
                    </a:lnTo>
                    <a:close/>
                    <a:moveTo>
                      <a:pt x="2239956" y="4174606"/>
                    </a:moveTo>
                    <a:cubicBezTo>
                      <a:pt x="2199345" y="4204005"/>
                      <a:pt x="2159696" y="4234732"/>
                      <a:pt x="2121262" y="4266933"/>
                    </a:cubicBezTo>
                    <a:cubicBezTo>
                      <a:pt x="2104666" y="4220173"/>
                      <a:pt x="2103220" y="4170071"/>
                      <a:pt x="2101121" y="4121022"/>
                    </a:cubicBezTo>
                    <a:cubicBezTo>
                      <a:pt x="2144982" y="4144812"/>
                      <a:pt x="2194845" y="4153735"/>
                      <a:pt x="2239956" y="4174606"/>
                    </a:cubicBezTo>
                    <a:lnTo>
                      <a:pt x="2239956" y="4174606"/>
                    </a:lnTo>
                    <a:close/>
                    <a:moveTo>
                      <a:pt x="2572452" y="4022910"/>
                    </a:moveTo>
                    <a:cubicBezTo>
                      <a:pt x="2560307" y="4024272"/>
                      <a:pt x="2550374" y="4017540"/>
                      <a:pt x="2539675" y="4013180"/>
                    </a:cubicBezTo>
                    <a:cubicBezTo>
                      <a:pt x="2527103" y="4008063"/>
                      <a:pt x="2513884" y="4006399"/>
                      <a:pt x="2500581" y="4004202"/>
                    </a:cubicBezTo>
                    <a:cubicBezTo>
                      <a:pt x="2472381" y="3999547"/>
                      <a:pt x="2444238" y="3994549"/>
                      <a:pt x="2416053" y="3989860"/>
                    </a:cubicBezTo>
                    <a:cubicBezTo>
                      <a:pt x="2457274" y="3937266"/>
                      <a:pt x="2498496" y="3884665"/>
                      <a:pt x="2539717" y="3832071"/>
                    </a:cubicBezTo>
                    <a:cubicBezTo>
                      <a:pt x="2539598" y="3897175"/>
                      <a:pt x="2560448" y="3959541"/>
                      <a:pt x="2572452" y="4022910"/>
                    </a:cubicBezTo>
                    <a:lnTo>
                      <a:pt x="2572452" y="4022910"/>
                    </a:lnTo>
                    <a:close/>
                    <a:moveTo>
                      <a:pt x="2740026" y="3836585"/>
                    </a:moveTo>
                    <a:cubicBezTo>
                      <a:pt x="2747924" y="3851727"/>
                      <a:pt x="2755857" y="3866855"/>
                      <a:pt x="2763817" y="3881962"/>
                    </a:cubicBezTo>
                    <a:cubicBezTo>
                      <a:pt x="2768963" y="3891720"/>
                      <a:pt x="2773919" y="3909481"/>
                      <a:pt x="2781802" y="3917182"/>
                    </a:cubicBezTo>
                    <a:cubicBezTo>
                      <a:pt x="2791420" y="3926582"/>
                      <a:pt x="2802196" y="3918277"/>
                      <a:pt x="2799774" y="3906371"/>
                    </a:cubicBezTo>
                    <a:cubicBezTo>
                      <a:pt x="2797162" y="3893475"/>
                      <a:pt x="2785692" y="3878593"/>
                      <a:pt x="2779437" y="3867326"/>
                    </a:cubicBezTo>
                    <a:cubicBezTo>
                      <a:pt x="2772831" y="3855441"/>
                      <a:pt x="2763143" y="3849130"/>
                      <a:pt x="2775892" y="3841366"/>
                    </a:cubicBezTo>
                    <a:cubicBezTo>
                      <a:pt x="2786373" y="3834977"/>
                      <a:pt x="2800827" y="3831089"/>
                      <a:pt x="2812550" y="3827887"/>
                    </a:cubicBezTo>
                    <a:cubicBezTo>
                      <a:pt x="2847110" y="3818424"/>
                      <a:pt x="2883298" y="3818586"/>
                      <a:pt x="2918826" y="3819877"/>
                    </a:cubicBezTo>
                    <a:cubicBezTo>
                      <a:pt x="2905951" y="3849094"/>
                      <a:pt x="2889630" y="3877224"/>
                      <a:pt x="2872031" y="3903844"/>
                    </a:cubicBezTo>
                    <a:cubicBezTo>
                      <a:pt x="2864484" y="3915258"/>
                      <a:pt x="2856067" y="3925528"/>
                      <a:pt x="2846211" y="3935033"/>
                    </a:cubicBezTo>
                    <a:cubicBezTo>
                      <a:pt x="2838517" y="3942454"/>
                      <a:pt x="2835730" y="3952226"/>
                      <a:pt x="2828366" y="3959505"/>
                    </a:cubicBezTo>
                    <a:cubicBezTo>
                      <a:pt x="2819914" y="3967859"/>
                      <a:pt x="2807187" y="3970260"/>
                      <a:pt x="2796074" y="3972963"/>
                    </a:cubicBezTo>
                    <a:cubicBezTo>
                      <a:pt x="2782912" y="3976171"/>
                      <a:pt x="2771308" y="3980980"/>
                      <a:pt x="2758608" y="3985634"/>
                    </a:cubicBezTo>
                    <a:cubicBezTo>
                      <a:pt x="2745074" y="3990590"/>
                      <a:pt x="2729230" y="3988779"/>
                      <a:pt x="2716727" y="3994563"/>
                    </a:cubicBezTo>
                    <a:cubicBezTo>
                      <a:pt x="2704983" y="3999990"/>
                      <a:pt x="2695358" y="4004399"/>
                      <a:pt x="2682322" y="4007326"/>
                    </a:cubicBezTo>
                    <a:cubicBezTo>
                      <a:pt x="2656502" y="4013131"/>
                      <a:pt x="2633526" y="4028196"/>
                      <a:pt x="2607769" y="4032949"/>
                    </a:cubicBezTo>
                    <a:cubicBezTo>
                      <a:pt x="2595309" y="4035244"/>
                      <a:pt x="2595442" y="4032773"/>
                      <a:pt x="2591673" y="4020565"/>
                    </a:cubicBezTo>
                    <a:cubicBezTo>
                      <a:pt x="2588450" y="4010092"/>
                      <a:pt x="2587145" y="3999393"/>
                      <a:pt x="2585256" y="3988639"/>
                    </a:cubicBezTo>
                    <a:cubicBezTo>
                      <a:pt x="2573786" y="3923121"/>
                      <a:pt x="2564154" y="3857315"/>
                      <a:pt x="2552768" y="3791784"/>
                    </a:cubicBezTo>
                    <a:cubicBezTo>
                      <a:pt x="2523241" y="3825746"/>
                      <a:pt x="2496909" y="3862362"/>
                      <a:pt x="2467334" y="3896248"/>
                    </a:cubicBezTo>
                    <a:cubicBezTo>
                      <a:pt x="2452501" y="3913230"/>
                      <a:pt x="2436530" y="3929144"/>
                      <a:pt x="2421353" y="3945788"/>
                    </a:cubicBezTo>
                    <a:cubicBezTo>
                      <a:pt x="2412080" y="3955946"/>
                      <a:pt x="2392718" y="3971643"/>
                      <a:pt x="2392676" y="3986806"/>
                    </a:cubicBezTo>
                    <a:cubicBezTo>
                      <a:pt x="2392613" y="4008631"/>
                      <a:pt x="2428169" y="4014121"/>
                      <a:pt x="2444133" y="4016732"/>
                    </a:cubicBezTo>
                    <a:cubicBezTo>
                      <a:pt x="2485586" y="4023528"/>
                      <a:pt x="2528106" y="4024904"/>
                      <a:pt x="2566323" y="4044356"/>
                    </a:cubicBezTo>
                    <a:cubicBezTo>
                      <a:pt x="2554642" y="4057358"/>
                      <a:pt x="2536186" y="4060109"/>
                      <a:pt x="2520511" y="4065669"/>
                    </a:cubicBezTo>
                    <a:cubicBezTo>
                      <a:pt x="2499268" y="4073201"/>
                      <a:pt x="2478468" y="4082159"/>
                      <a:pt x="2457492" y="4090386"/>
                    </a:cubicBezTo>
                    <a:cubicBezTo>
                      <a:pt x="2446892" y="4094549"/>
                      <a:pt x="2436334" y="4099674"/>
                      <a:pt x="2425439" y="4102938"/>
                    </a:cubicBezTo>
                    <a:cubicBezTo>
                      <a:pt x="2413905" y="4106392"/>
                      <a:pt x="2401908" y="4105297"/>
                      <a:pt x="2390437" y="4108435"/>
                    </a:cubicBezTo>
                    <a:cubicBezTo>
                      <a:pt x="2381493" y="4110878"/>
                      <a:pt x="2374221" y="4116775"/>
                      <a:pt x="2365656" y="4120032"/>
                    </a:cubicBezTo>
                    <a:cubicBezTo>
                      <a:pt x="2355870" y="4123760"/>
                      <a:pt x="2346386" y="4123731"/>
                      <a:pt x="2336123" y="4125037"/>
                    </a:cubicBezTo>
                    <a:cubicBezTo>
                      <a:pt x="2314185" y="4127824"/>
                      <a:pt x="2294494" y="4136108"/>
                      <a:pt x="2274214" y="4144328"/>
                    </a:cubicBezTo>
                    <a:cubicBezTo>
                      <a:pt x="2254108" y="4152471"/>
                      <a:pt x="2237281" y="4150415"/>
                      <a:pt x="2217204" y="4143360"/>
                    </a:cubicBezTo>
                    <a:cubicBezTo>
                      <a:pt x="2174185" y="4128238"/>
                      <a:pt x="2129707" y="4116333"/>
                      <a:pt x="2087783" y="4098277"/>
                    </a:cubicBezTo>
                    <a:cubicBezTo>
                      <a:pt x="2082076" y="4141211"/>
                      <a:pt x="2079977" y="4189783"/>
                      <a:pt x="2091756" y="4231945"/>
                    </a:cubicBezTo>
                    <a:cubicBezTo>
                      <a:pt x="2096010" y="4247200"/>
                      <a:pt x="2109271" y="4266996"/>
                      <a:pt x="2098938" y="4282187"/>
                    </a:cubicBezTo>
                    <a:cubicBezTo>
                      <a:pt x="2090584" y="4294472"/>
                      <a:pt x="2070289" y="4303416"/>
                      <a:pt x="2058580" y="4312212"/>
                    </a:cubicBezTo>
                    <a:cubicBezTo>
                      <a:pt x="2022946" y="4338986"/>
                      <a:pt x="1987741" y="4367817"/>
                      <a:pt x="1947748" y="4387951"/>
                    </a:cubicBezTo>
                    <a:cubicBezTo>
                      <a:pt x="1928113" y="4397835"/>
                      <a:pt x="1908050" y="4404230"/>
                      <a:pt x="1886302" y="4407431"/>
                    </a:cubicBezTo>
                    <a:cubicBezTo>
                      <a:pt x="1879001" y="4408506"/>
                      <a:pt x="1863431" y="4412928"/>
                      <a:pt x="1857569" y="4409488"/>
                    </a:cubicBezTo>
                    <a:cubicBezTo>
                      <a:pt x="1856291" y="4408737"/>
                      <a:pt x="1856930" y="4404708"/>
                      <a:pt x="1855512" y="4403865"/>
                    </a:cubicBezTo>
                    <a:cubicBezTo>
                      <a:pt x="1850521" y="4400889"/>
                      <a:pt x="1848941" y="4400706"/>
                      <a:pt x="1843002" y="4399857"/>
                    </a:cubicBezTo>
                    <a:cubicBezTo>
                      <a:pt x="1854382" y="4385052"/>
                      <a:pt x="1836523" y="4385101"/>
                      <a:pt x="1829819" y="4375532"/>
                    </a:cubicBezTo>
                    <a:cubicBezTo>
                      <a:pt x="1854957" y="4355385"/>
                      <a:pt x="1812781" y="4334487"/>
                      <a:pt x="1806526" y="4317238"/>
                    </a:cubicBezTo>
                    <a:cubicBezTo>
                      <a:pt x="1821661" y="4318811"/>
                      <a:pt x="1816839" y="4308007"/>
                      <a:pt x="1811503" y="4299105"/>
                    </a:cubicBezTo>
                    <a:cubicBezTo>
                      <a:pt x="1803718" y="4286154"/>
                      <a:pt x="1791658" y="4286455"/>
                      <a:pt x="1777379" y="4283262"/>
                    </a:cubicBezTo>
                    <a:cubicBezTo>
                      <a:pt x="1788106" y="4285655"/>
                      <a:pt x="1798411" y="4289530"/>
                      <a:pt x="1809496" y="4289860"/>
                    </a:cubicBezTo>
                    <a:cubicBezTo>
                      <a:pt x="1820187" y="4290176"/>
                      <a:pt x="1830893" y="4287614"/>
                      <a:pt x="1841472" y="4286336"/>
                    </a:cubicBezTo>
                    <a:cubicBezTo>
                      <a:pt x="1853883" y="4284834"/>
                      <a:pt x="1888864" y="4288548"/>
                      <a:pt x="1895723" y="4276221"/>
                    </a:cubicBezTo>
                    <a:cubicBezTo>
                      <a:pt x="1902771" y="4263556"/>
                      <a:pt x="1884385" y="4242531"/>
                      <a:pt x="1878137" y="4232423"/>
                    </a:cubicBezTo>
                    <a:cubicBezTo>
                      <a:pt x="1865136" y="4211363"/>
                      <a:pt x="1850521" y="4191489"/>
                      <a:pt x="1838881" y="4169593"/>
                    </a:cubicBezTo>
                    <a:cubicBezTo>
                      <a:pt x="1816761" y="4127972"/>
                      <a:pt x="1797892" y="4083907"/>
                      <a:pt x="1780426" y="4040158"/>
                    </a:cubicBezTo>
                    <a:cubicBezTo>
                      <a:pt x="1772037" y="4019126"/>
                      <a:pt x="1761395" y="4009460"/>
                      <a:pt x="1746997" y="4032928"/>
                    </a:cubicBezTo>
                    <a:cubicBezTo>
                      <a:pt x="1736389" y="4050218"/>
                      <a:pt x="1732999" y="4071496"/>
                      <a:pt x="1719387" y="4087024"/>
                    </a:cubicBezTo>
                    <a:cubicBezTo>
                      <a:pt x="1710120" y="4076740"/>
                      <a:pt x="1709046" y="4068379"/>
                      <a:pt x="1704624" y="4055638"/>
                    </a:cubicBezTo>
                    <a:cubicBezTo>
                      <a:pt x="1699710" y="4041492"/>
                      <a:pt x="1690633" y="4029677"/>
                      <a:pt x="1684596" y="4016157"/>
                    </a:cubicBezTo>
                    <a:cubicBezTo>
                      <a:pt x="1671482" y="3986820"/>
                      <a:pt x="1707130" y="3993988"/>
                      <a:pt x="1725305" y="3991952"/>
                    </a:cubicBezTo>
                    <a:cubicBezTo>
                      <a:pt x="1755364" y="3988582"/>
                      <a:pt x="1782300" y="3975546"/>
                      <a:pt x="1810514" y="3965634"/>
                    </a:cubicBezTo>
                    <a:cubicBezTo>
                      <a:pt x="1840665" y="3955055"/>
                      <a:pt x="1870135" y="3943675"/>
                      <a:pt x="1899310" y="3930597"/>
                    </a:cubicBezTo>
                    <a:cubicBezTo>
                      <a:pt x="1957274" y="3904609"/>
                      <a:pt x="2016544" y="3880951"/>
                      <a:pt x="2070500" y="3847038"/>
                    </a:cubicBezTo>
                    <a:cubicBezTo>
                      <a:pt x="2120033" y="3815911"/>
                      <a:pt x="2173118" y="3787600"/>
                      <a:pt x="2213533" y="3744440"/>
                    </a:cubicBezTo>
                    <a:cubicBezTo>
                      <a:pt x="2235428" y="3721050"/>
                      <a:pt x="2252065" y="3694170"/>
                      <a:pt x="2262623" y="3663900"/>
                    </a:cubicBezTo>
                    <a:cubicBezTo>
                      <a:pt x="2268352" y="3647494"/>
                      <a:pt x="2272262" y="3630695"/>
                      <a:pt x="2276930" y="3613987"/>
                    </a:cubicBezTo>
                    <a:cubicBezTo>
                      <a:pt x="2280988" y="3599498"/>
                      <a:pt x="2287818" y="3584279"/>
                      <a:pt x="2286569" y="3568933"/>
                    </a:cubicBezTo>
                    <a:cubicBezTo>
                      <a:pt x="2286618" y="3569775"/>
                      <a:pt x="2286674" y="3570611"/>
                      <a:pt x="2286730" y="3571453"/>
                    </a:cubicBezTo>
                    <a:cubicBezTo>
                      <a:pt x="2304989" y="3558431"/>
                      <a:pt x="2299135" y="3536529"/>
                      <a:pt x="2298770" y="3517582"/>
                    </a:cubicBezTo>
                    <a:cubicBezTo>
                      <a:pt x="2298706" y="3514212"/>
                      <a:pt x="2297295" y="3509600"/>
                      <a:pt x="2299085" y="3506413"/>
                    </a:cubicBezTo>
                    <a:cubicBezTo>
                      <a:pt x="2301360" y="3502369"/>
                      <a:pt x="2305719" y="3506336"/>
                      <a:pt x="2307643" y="3500916"/>
                    </a:cubicBezTo>
                    <a:cubicBezTo>
                      <a:pt x="2309608" y="3495405"/>
                      <a:pt x="2301472" y="3485774"/>
                      <a:pt x="2299984" y="3480537"/>
                    </a:cubicBezTo>
                    <a:cubicBezTo>
                      <a:pt x="2302546" y="3481850"/>
                      <a:pt x="2305109" y="3483149"/>
                      <a:pt x="2307678" y="3484433"/>
                    </a:cubicBezTo>
                    <a:cubicBezTo>
                      <a:pt x="2310444" y="3467761"/>
                      <a:pt x="2314817" y="3451453"/>
                      <a:pt x="2314291" y="3434430"/>
                    </a:cubicBezTo>
                    <a:cubicBezTo>
                      <a:pt x="2313764" y="3417504"/>
                      <a:pt x="2309707" y="3400404"/>
                      <a:pt x="2306197" y="3383907"/>
                    </a:cubicBezTo>
                    <a:cubicBezTo>
                      <a:pt x="2302925" y="3368540"/>
                      <a:pt x="2299408" y="3353068"/>
                      <a:pt x="2295210" y="3337919"/>
                    </a:cubicBezTo>
                    <a:cubicBezTo>
                      <a:pt x="2294354" y="3334837"/>
                      <a:pt x="2295365" y="3330253"/>
                      <a:pt x="2292339" y="3328090"/>
                    </a:cubicBezTo>
                    <a:cubicBezTo>
                      <a:pt x="2287278" y="3324489"/>
                      <a:pt x="2280855" y="3329614"/>
                      <a:pt x="2279752" y="3334696"/>
                    </a:cubicBezTo>
                    <a:cubicBezTo>
                      <a:pt x="2280826" y="3329733"/>
                      <a:pt x="2283227" y="3328147"/>
                      <a:pt x="2283213" y="3322713"/>
                    </a:cubicBezTo>
                    <a:cubicBezTo>
                      <a:pt x="2283206" y="3317223"/>
                      <a:pt x="2280925" y="3311032"/>
                      <a:pt x="2279984" y="3305598"/>
                    </a:cubicBezTo>
                    <a:cubicBezTo>
                      <a:pt x="2277457" y="3290870"/>
                      <a:pt x="2274775" y="3276185"/>
                      <a:pt x="2271841" y="3261534"/>
                    </a:cubicBezTo>
                    <a:cubicBezTo>
                      <a:pt x="2269257" y="3248645"/>
                      <a:pt x="2267004" y="3235511"/>
                      <a:pt x="2263620" y="3222811"/>
                    </a:cubicBezTo>
                    <a:cubicBezTo>
                      <a:pt x="2262483" y="3218529"/>
                      <a:pt x="2260075" y="3213973"/>
                      <a:pt x="2259823" y="3209515"/>
                    </a:cubicBezTo>
                    <a:cubicBezTo>
                      <a:pt x="2259443" y="3202917"/>
                      <a:pt x="2261135" y="3203900"/>
                      <a:pt x="2263241" y="3199070"/>
                    </a:cubicBezTo>
                    <a:cubicBezTo>
                      <a:pt x="2263768" y="3197841"/>
                      <a:pt x="2266520" y="3196360"/>
                      <a:pt x="2267271" y="3194724"/>
                    </a:cubicBezTo>
                    <a:cubicBezTo>
                      <a:pt x="2268605" y="3191839"/>
                      <a:pt x="2266021" y="3187367"/>
                      <a:pt x="2267474" y="3184391"/>
                    </a:cubicBezTo>
                    <a:cubicBezTo>
                      <a:pt x="2269335" y="3180593"/>
                      <a:pt x="2272213" y="3179519"/>
                      <a:pt x="2275927" y="3178157"/>
                    </a:cubicBezTo>
                    <a:cubicBezTo>
                      <a:pt x="2287917" y="3173777"/>
                      <a:pt x="2292276" y="3177034"/>
                      <a:pt x="2301929" y="3166925"/>
                    </a:cubicBezTo>
                    <a:cubicBezTo>
                      <a:pt x="2309791" y="3158691"/>
                      <a:pt x="2320244" y="3155714"/>
                      <a:pt x="2329980" y="3149656"/>
                    </a:cubicBezTo>
                    <a:cubicBezTo>
                      <a:pt x="2341620" y="3142404"/>
                      <a:pt x="2351307" y="3138073"/>
                      <a:pt x="2361795" y="3128462"/>
                    </a:cubicBezTo>
                    <a:cubicBezTo>
                      <a:pt x="2372817" y="3118361"/>
                      <a:pt x="2385397" y="3109438"/>
                      <a:pt x="2395295" y="3098192"/>
                    </a:cubicBezTo>
                    <a:cubicBezTo>
                      <a:pt x="2402076" y="3090498"/>
                      <a:pt x="2404154" y="3076816"/>
                      <a:pt x="2412915" y="3071270"/>
                    </a:cubicBezTo>
                    <a:cubicBezTo>
                      <a:pt x="2418236" y="3067887"/>
                      <a:pt x="2425207" y="3068076"/>
                      <a:pt x="2430816" y="3064517"/>
                    </a:cubicBezTo>
                    <a:cubicBezTo>
                      <a:pt x="2436516" y="3060916"/>
                      <a:pt x="2441578" y="3055503"/>
                      <a:pt x="2447039" y="3051523"/>
                    </a:cubicBezTo>
                    <a:cubicBezTo>
                      <a:pt x="2460616" y="3041639"/>
                      <a:pt x="2474979" y="3032843"/>
                      <a:pt x="2488794" y="3023296"/>
                    </a:cubicBezTo>
                    <a:cubicBezTo>
                      <a:pt x="2544133" y="2985022"/>
                      <a:pt x="2597941" y="2942762"/>
                      <a:pt x="2645326" y="2894886"/>
                    </a:cubicBezTo>
                    <a:cubicBezTo>
                      <a:pt x="2669216" y="2870751"/>
                      <a:pt x="2691645" y="2845156"/>
                      <a:pt x="2714340" y="2819905"/>
                    </a:cubicBezTo>
                    <a:cubicBezTo>
                      <a:pt x="2716727" y="2817251"/>
                      <a:pt x="2730746" y="2797188"/>
                      <a:pt x="2736102" y="2798213"/>
                    </a:cubicBezTo>
                    <a:cubicBezTo>
                      <a:pt x="2741992" y="2799343"/>
                      <a:pt x="2746857" y="2824692"/>
                      <a:pt x="2749482" y="2830098"/>
                    </a:cubicBezTo>
                    <a:cubicBezTo>
                      <a:pt x="2762638" y="2857188"/>
                      <a:pt x="2774712" y="2883773"/>
                      <a:pt x="2784870" y="2912218"/>
                    </a:cubicBezTo>
                    <a:cubicBezTo>
                      <a:pt x="2788815" y="2923275"/>
                      <a:pt x="2793659" y="2929817"/>
                      <a:pt x="2785116" y="2937834"/>
                    </a:cubicBezTo>
                    <a:cubicBezTo>
                      <a:pt x="2774642" y="2947669"/>
                      <a:pt x="2757408" y="2954029"/>
                      <a:pt x="2744933" y="2961330"/>
                    </a:cubicBezTo>
                    <a:cubicBezTo>
                      <a:pt x="2715084" y="2978810"/>
                      <a:pt x="2685172" y="2996219"/>
                      <a:pt x="2655492" y="3014022"/>
                    </a:cubicBezTo>
                    <a:cubicBezTo>
                      <a:pt x="2639675" y="3023513"/>
                      <a:pt x="2601318" y="3037848"/>
                      <a:pt x="2595828" y="3057462"/>
                    </a:cubicBezTo>
                    <a:cubicBezTo>
                      <a:pt x="2588794" y="3082573"/>
                      <a:pt x="2617626" y="3117553"/>
                      <a:pt x="2628148" y="3138382"/>
                    </a:cubicBezTo>
                    <a:cubicBezTo>
                      <a:pt x="2642792" y="3167367"/>
                      <a:pt x="2653519" y="3197588"/>
                      <a:pt x="2664259" y="3228146"/>
                    </a:cubicBezTo>
                    <a:cubicBezTo>
                      <a:pt x="2668773" y="3240965"/>
                      <a:pt x="2683361" y="3296058"/>
                      <a:pt x="2703930" y="3291095"/>
                    </a:cubicBezTo>
                    <a:cubicBezTo>
                      <a:pt x="2714445" y="3288554"/>
                      <a:pt x="2718510" y="3275532"/>
                      <a:pt x="2721894" y="3266728"/>
                    </a:cubicBezTo>
                    <a:cubicBezTo>
                      <a:pt x="2727573" y="3251965"/>
                      <a:pt x="2733077" y="3237125"/>
                      <a:pt x="2738419" y="3222243"/>
                    </a:cubicBezTo>
                    <a:cubicBezTo>
                      <a:pt x="2764519" y="3149417"/>
                      <a:pt x="2787917" y="3075651"/>
                      <a:pt x="2816734" y="3003822"/>
                    </a:cubicBezTo>
                    <a:cubicBezTo>
                      <a:pt x="2840321" y="3046139"/>
                      <a:pt x="2859226" y="3091039"/>
                      <a:pt x="2879135" y="3135153"/>
                    </a:cubicBezTo>
                    <a:cubicBezTo>
                      <a:pt x="2887812" y="3154380"/>
                      <a:pt x="2894228" y="3173383"/>
                      <a:pt x="2898398" y="3194078"/>
                    </a:cubicBezTo>
                    <a:cubicBezTo>
                      <a:pt x="2902413" y="3214043"/>
                      <a:pt x="2909988" y="3238817"/>
                      <a:pt x="2908942" y="3259315"/>
                    </a:cubicBezTo>
                    <a:cubicBezTo>
                      <a:pt x="2906857" y="3300095"/>
                      <a:pt x="2740644" y="3360972"/>
                      <a:pt x="2816397" y="3410147"/>
                    </a:cubicBezTo>
                    <a:cubicBezTo>
                      <a:pt x="2849504" y="3431629"/>
                      <a:pt x="2892599" y="3435181"/>
                      <a:pt x="2926120" y="3455441"/>
                    </a:cubicBezTo>
                    <a:cubicBezTo>
                      <a:pt x="2943859" y="3466160"/>
                      <a:pt x="2943284" y="3484075"/>
                      <a:pt x="2942687" y="3502601"/>
                    </a:cubicBezTo>
                    <a:cubicBezTo>
                      <a:pt x="2941943" y="3525753"/>
                      <a:pt x="2943726" y="3549059"/>
                      <a:pt x="2945004" y="3572176"/>
                    </a:cubicBezTo>
                    <a:cubicBezTo>
                      <a:pt x="2947791" y="3622369"/>
                      <a:pt x="2956425" y="3676234"/>
                      <a:pt x="2945888" y="3725788"/>
                    </a:cubicBezTo>
                    <a:cubicBezTo>
                      <a:pt x="2942413" y="3742138"/>
                      <a:pt x="2941424" y="3763366"/>
                      <a:pt x="2935583" y="3778846"/>
                    </a:cubicBezTo>
                    <a:cubicBezTo>
                      <a:pt x="2927734" y="3799639"/>
                      <a:pt x="2896123" y="3792001"/>
                      <a:pt x="2878328" y="3791587"/>
                    </a:cubicBezTo>
                    <a:cubicBezTo>
                      <a:pt x="2860729" y="3791179"/>
                      <a:pt x="2720714" y="3799547"/>
                      <a:pt x="2740026" y="3836585"/>
                    </a:cubicBezTo>
                    <a:lnTo>
                      <a:pt x="2740026" y="3836585"/>
                    </a:lnTo>
                    <a:close/>
                    <a:moveTo>
                      <a:pt x="3379346" y="3768372"/>
                    </a:moveTo>
                    <a:cubicBezTo>
                      <a:pt x="3385832" y="3764349"/>
                      <a:pt x="3386078" y="3765907"/>
                      <a:pt x="3381136" y="3771888"/>
                    </a:cubicBezTo>
                    <a:cubicBezTo>
                      <a:pt x="3380539" y="3770716"/>
                      <a:pt x="3379936" y="3769544"/>
                      <a:pt x="3379346" y="3768372"/>
                    </a:cubicBezTo>
                    <a:lnTo>
                      <a:pt x="3379346" y="3768372"/>
                    </a:lnTo>
                    <a:close/>
                    <a:moveTo>
                      <a:pt x="3425615" y="3835048"/>
                    </a:moveTo>
                    <a:cubicBezTo>
                      <a:pt x="3422168" y="3839821"/>
                      <a:pt x="3415366" y="3840039"/>
                      <a:pt x="3412122" y="3839105"/>
                    </a:cubicBezTo>
                    <a:cubicBezTo>
                      <a:pt x="3415366" y="3840032"/>
                      <a:pt x="3422161" y="3839821"/>
                      <a:pt x="3425615" y="3835048"/>
                    </a:cubicBezTo>
                    <a:lnTo>
                      <a:pt x="3425615" y="3835048"/>
                    </a:lnTo>
                    <a:close/>
                    <a:moveTo>
                      <a:pt x="1479436" y="2700115"/>
                    </a:moveTo>
                    <a:cubicBezTo>
                      <a:pt x="1525831" y="2658058"/>
                      <a:pt x="1582742" y="2627704"/>
                      <a:pt x="1631798" y="2588617"/>
                    </a:cubicBezTo>
                    <a:cubicBezTo>
                      <a:pt x="1684954" y="2546265"/>
                      <a:pt x="1740412" y="2507009"/>
                      <a:pt x="1795870" y="2467760"/>
                    </a:cubicBezTo>
                    <a:cubicBezTo>
                      <a:pt x="1906316" y="2389634"/>
                      <a:pt x="2014473" y="2308869"/>
                      <a:pt x="2126534" y="2233004"/>
                    </a:cubicBezTo>
                    <a:cubicBezTo>
                      <a:pt x="2237408" y="2157932"/>
                      <a:pt x="2352754" y="2090308"/>
                      <a:pt x="2469721" y="2025246"/>
                    </a:cubicBezTo>
                    <a:cubicBezTo>
                      <a:pt x="2523550" y="1995299"/>
                      <a:pt x="2573638" y="1958444"/>
                      <a:pt x="2629356" y="1932189"/>
                    </a:cubicBezTo>
                    <a:cubicBezTo>
                      <a:pt x="2658566" y="1918416"/>
                      <a:pt x="2687510" y="1904109"/>
                      <a:pt x="2717057" y="1891038"/>
                    </a:cubicBezTo>
                    <a:cubicBezTo>
                      <a:pt x="2731364" y="1884706"/>
                      <a:pt x="2739697" y="1882347"/>
                      <a:pt x="2750479" y="1895229"/>
                    </a:cubicBezTo>
                    <a:cubicBezTo>
                      <a:pt x="2758131" y="1904376"/>
                      <a:pt x="2763417" y="1915475"/>
                      <a:pt x="2770170" y="1925281"/>
                    </a:cubicBezTo>
                    <a:cubicBezTo>
                      <a:pt x="2790065" y="1954176"/>
                      <a:pt x="2810514" y="1982431"/>
                      <a:pt x="2835344" y="2007317"/>
                    </a:cubicBezTo>
                    <a:cubicBezTo>
                      <a:pt x="2846204" y="2018198"/>
                      <a:pt x="2882778" y="2055397"/>
                      <a:pt x="2899788" y="2039539"/>
                    </a:cubicBezTo>
                    <a:cubicBezTo>
                      <a:pt x="2906576" y="2033214"/>
                      <a:pt x="2907552" y="2020192"/>
                      <a:pt x="2910178" y="2011670"/>
                    </a:cubicBezTo>
                    <a:cubicBezTo>
                      <a:pt x="2915625" y="1993965"/>
                      <a:pt x="2921894" y="1976408"/>
                      <a:pt x="2928008" y="1958921"/>
                    </a:cubicBezTo>
                    <a:cubicBezTo>
                      <a:pt x="2940462" y="1923295"/>
                      <a:pt x="2954867" y="1888405"/>
                      <a:pt x="2968612" y="1853263"/>
                    </a:cubicBezTo>
                    <a:cubicBezTo>
                      <a:pt x="2997373" y="1867731"/>
                      <a:pt x="3027250" y="1879588"/>
                      <a:pt x="3052255" y="1900389"/>
                    </a:cubicBezTo>
                    <a:cubicBezTo>
                      <a:pt x="3076257" y="1920346"/>
                      <a:pt x="3098244" y="1941582"/>
                      <a:pt x="3119704" y="1964151"/>
                    </a:cubicBezTo>
                    <a:cubicBezTo>
                      <a:pt x="3128170" y="1973060"/>
                      <a:pt x="3130444" y="1973319"/>
                      <a:pt x="3125930" y="1984165"/>
                    </a:cubicBezTo>
                    <a:cubicBezTo>
                      <a:pt x="3123860" y="1989136"/>
                      <a:pt x="3120574" y="1991270"/>
                      <a:pt x="3123340" y="1997159"/>
                    </a:cubicBezTo>
                    <a:cubicBezTo>
                      <a:pt x="3125572" y="2001933"/>
                      <a:pt x="3132789" y="2002375"/>
                      <a:pt x="3132677" y="2009079"/>
                    </a:cubicBezTo>
                    <a:cubicBezTo>
                      <a:pt x="3132564" y="2015650"/>
                      <a:pt x="3121108" y="2025773"/>
                      <a:pt x="3116187" y="2029142"/>
                    </a:cubicBezTo>
                    <a:cubicBezTo>
                      <a:pt x="3102856" y="2038269"/>
                      <a:pt x="3085608" y="2043948"/>
                      <a:pt x="3071041" y="2050961"/>
                    </a:cubicBezTo>
                    <a:cubicBezTo>
                      <a:pt x="3054860" y="2058753"/>
                      <a:pt x="3011869" y="2070526"/>
                      <a:pt x="3006843" y="2090666"/>
                    </a:cubicBezTo>
                    <a:cubicBezTo>
                      <a:pt x="3003214" y="2105190"/>
                      <a:pt x="3017050" y="2114155"/>
                      <a:pt x="3027061" y="2121842"/>
                    </a:cubicBezTo>
                    <a:cubicBezTo>
                      <a:pt x="3040490" y="2132154"/>
                      <a:pt x="3054186" y="2142151"/>
                      <a:pt x="3067313" y="2152863"/>
                    </a:cubicBezTo>
                    <a:cubicBezTo>
                      <a:pt x="3093561" y="2174288"/>
                      <a:pt x="3117247" y="2199076"/>
                      <a:pt x="3137549" y="2226187"/>
                    </a:cubicBezTo>
                    <a:cubicBezTo>
                      <a:pt x="3156306" y="2251221"/>
                      <a:pt x="3168970" y="2279862"/>
                      <a:pt x="3186864" y="2305240"/>
                    </a:cubicBezTo>
                    <a:cubicBezTo>
                      <a:pt x="3192789" y="2313650"/>
                      <a:pt x="3206155" y="2332330"/>
                      <a:pt x="3217591" y="2322235"/>
                    </a:cubicBezTo>
                    <a:cubicBezTo>
                      <a:pt x="3226962" y="2313965"/>
                      <a:pt x="3227545" y="2288715"/>
                      <a:pt x="3230037" y="2277293"/>
                    </a:cubicBezTo>
                    <a:cubicBezTo>
                      <a:pt x="3238321" y="2239343"/>
                      <a:pt x="3247517" y="2200754"/>
                      <a:pt x="3260855" y="2164236"/>
                    </a:cubicBezTo>
                    <a:cubicBezTo>
                      <a:pt x="3295443" y="2220368"/>
                      <a:pt x="3320006" y="2279876"/>
                      <a:pt x="3346303" y="2340164"/>
                    </a:cubicBezTo>
                    <a:cubicBezTo>
                      <a:pt x="3373674" y="2402916"/>
                      <a:pt x="3402849" y="2464819"/>
                      <a:pt x="3429434" y="2527922"/>
                    </a:cubicBezTo>
                    <a:cubicBezTo>
                      <a:pt x="3436033" y="2543569"/>
                      <a:pt x="3458658" y="2573657"/>
                      <a:pt x="3445868" y="2589592"/>
                    </a:cubicBezTo>
                    <a:cubicBezTo>
                      <a:pt x="3439711" y="2597265"/>
                      <a:pt x="3428535" y="2601491"/>
                      <a:pt x="3420476" y="2606854"/>
                    </a:cubicBezTo>
                    <a:cubicBezTo>
                      <a:pt x="3407082" y="2615777"/>
                      <a:pt x="3394285" y="2625809"/>
                      <a:pt x="3381396" y="2635419"/>
                    </a:cubicBezTo>
                    <a:cubicBezTo>
                      <a:pt x="3356306" y="2654106"/>
                      <a:pt x="3323593" y="2672618"/>
                      <a:pt x="3303733" y="2697069"/>
                    </a:cubicBezTo>
                    <a:cubicBezTo>
                      <a:pt x="3285488" y="2719526"/>
                      <a:pt x="3310725" y="2740347"/>
                      <a:pt x="3328879" y="2752112"/>
                    </a:cubicBezTo>
                    <a:cubicBezTo>
                      <a:pt x="3356327" y="2769901"/>
                      <a:pt x="3388956" y="2776823"/>
                      <a:pt x="3419556" y="2787142"/>
                    </a:cubicBezTo>
                    <a:cubicBezTo>
                      <a:pt x="3453098" y="2798452"/>
                      <a:pt x="3485657" y="2814773"/>
                      <a:pt x="3521094" y="2819448"/>
                    </a:cubicBezTo>
                    <a:cubicBezTo>
                      <a:pt x="3519985" y="2804341"/>
                      <a:pt x="3520006" y="2790498"/>
                      <a:pt x="3505341" y="2782355"/>
                    </a:cubicBezTo>
                    <a:cubicBezTo>
                      <a:pt x="3488507" y="2773018"/>
                      <a:pt x="3467756" y="2769620"/>
                      <a:pt x="3449532" y="2763864"/>
                    </a:cubicBezTo>
                    <a:cubicBezTo>
                      <a:pt x="3407910" y="2750716"/>
                      <a:pt x="3366956" y="2734977"/>
                      <a:pt x="3326331" y="2719076"/>
                    </a:cubicBezTo>
                    <a:cubicBezTo>
                      <a:pt x="3369349" y="2679259"/>
                      <a:pt x="3415015" y="2642390"/>
                      <a:pt x="3461845" y="2607177"/>
                    </a:cubicBezTo>
                    <a:cubicBezTo>
                      <a:pt x="3506408" y="2707149"/>
                      <a:pt x="3522028" y="2816542"/>
                      <a:pt x="3566177" y="2916325"/>
                    </a:cubicBezTo>
                    <a:cubicBezTo>
                      <a:pt x="3610332" y="3016142"/>
                      <a:pt x="3653660" y="3117869"/>
                      <a:pt x="3674980" y="3225570"/>
                    </a:cubicBezTo>
                    <a:cubicBezTo>
                      <a:pt x="3670262" y="3221948"/>
                      <a:pt x="3665545" y="3218319"/>
                      <a:pt x="3660827" y="3214696"/>
                    </a:cubicBezTo>
                    <a:cubicBezTo>
                      <a:pt x="3620090" y="3270969"/>
                      <a:pt x="3609757" y="3344110"/>
                      <a:pt x="3564042" y="3397301"/>
                    </a:cubicBezTo>
                    <a:cubicBezTo>
                      <a:pt x="3556847" y="3363113"/>
                      <a:pt x="3537226" y="3335068"/>
                      <a:pt x="3520420" y="3305177"/>
                    </a:cubicBezTo>
                    <a:cubicBezTo>
                      <a:pt x="3512593" y="3291257"/>
                      <a:pt x="3494965" y="3262011"/>
                      <a:pt x="3506605" y="3246307"/>
                    </a:cubicBezTo>
                    <a:cubicBezTo>
                      <a:pt x="3513927" y="3236423"/>
                      <a:pt x="3534685" y="3235553"/>
                      <a:pt x="3545706" y="3232864"/>
                    </a:cubicBezTo>
                    <a:cubicBezTo>
                      <a:pt x="3564253" y="3228336"/>
                      <a:pt x="3581943" y="3220860"/>
                      <a:pt x="3599543" y="3213552"/>
                    </a:cubicBezTo>
                    <a:cubicBezTo>
                      <a:pt x="3611786" y="3208470"/>
                      <a:pt x="3626612" y="3205296"/>
                      <a:pt x="3637998" y="3198571"/>
                    </a:cubicBezTo>
                    <a:cubicBezTo>
                      <a:pt x="3647005" y="3193264"/>
                      <a:pt x="3655808" y="3180270"/>
                      <a:pt x="3639894" y="3180298"/>
                    </a:cubicBezTo>
                    <a:cubicBezTo>
                      <a:pt x="3626191" y="3180326"/>
                      <a:pt x="3609897" y="3189649"/>
                      <a:pt x="3597015" y="3193791"/>
                    </a:cubicBezTo>
                    <a:cubicBezTo>
                      <a:pt x="3578258" y="3199821"/>
                      <a:pt x="3559360" y="3205423"/>
                      <a:pt x="3540287" y="3210365"/>
                    </a:cubicBezTo>
                    <a:cubicBezTo>
                      <a:pt x="3527981" y="3213552"/>
                      <a:pt x="3514495" y="3213833"/>
                      <a:pt x="3502491" y="3217750"/>
                    </a:cubicBezTo>
                    <a:cubicBezTo>
                      <a:pt x="3486619" y="3222924"/>
                      <a:pt x="3485046" y="3234893"/>
                      <a:pt x="3486450" y="3250231"/>
                    </a:cubicBezTo>
                    <a:cubicBezTo>
                      <a:pt x="3489553" y="3283998"/>
                      <a:pt x="3504948" y="3312766"/>
                      <a:pt x="3522273" y="3341239"/>
                    </a:cubicBezTo>
                    <a:cubicBezTo>
                      <a:pt x="3531217" y="3355939"/>
                      <a:pt x="3539957" y="3370442"/>
                      <a:pt x="3545124" y="3386974"/>
                    </a:cubicBezTo>
                    <a:cubicBezTo>
                      <a:pt x="3548514" y="3397841"/>
                      <a:pt x="3550227" y="3412422"/>
                      <a:pt x="3560925" y="3419000"/>
                    </a:cubicBezTo>
                    <a:cubicBezTo>
                      <a:pt x="3585889" y="3434345"/>
                      <a:pt x="3608381" y="3370821"/>
                      <a:pt x="3615766" y="3355939"/>
                    </a:cubicBezTo>
                    <a:cubicBezTo>
                      <a:pt x="3636665" y="3313875"/>
                      <a:pt x="3656306" y="3271186"/>
                      <a:pt x="3676468" y="3228771"/>
                    </a:cubicBezTo>
                    <a:cubicBezTo>
                      <a:pt x="3686548" y="3237266"/>
                      <a:pt x="3688914" y="3251263"/>
                      <a:pt x="3692740" y="3263134"/>
                    </a:cubicBezTo>
                    <a:cubicBezTo>
                      <a:pt x="3696995" y="3276332"/>
                      <a:pt x="3701621" y="3289424"/>
                      <a:pt x="3706050" y="3302566"/>
                    </a:cubicBezTo>
                    <a:cubicBezTo>
                      <a:pt x="3711203" y="3317869"/>
                      <a:pt x="3715752" y="3333566"/>
                      <a:pt x="3721712" y="3348589"/>
                    </a:cubicBezTo>
                    <a:cubicBezTo>
                      <a:pt x="3725594" y="3358368"/>
                      <a:pt x="3733070" y="3369108"/>
                      <a:pt x="3731701" y="3380039"/>
                    </a:cubicBezTo>
                    <a:cubicBezTo>
                      <a:pt x="3730059" y="3393110"/>
                      <a:pt x="3716721" y="3404461"/>
                      <a:pt x="3708977" y="3414324"/>
                    </a:cubicBezTo>
                    <a:cubicBezTo>
                      <a:pt x="3700553" y="3425058"/>
                      <a:pt x="3692895" y="3436395"/>
                      <a:pt x="3684990" y="3447508"/>
                    </a:cubicBezTo>
                    <a:cubicBezTo>
                      <a:pt x="3666921" y="3472920"/>
                      <a:pt x="3648212" y="3497926"/>
                      <a:pt x="3630985" y="3523928"/>
                    </a:cubicBezTo>
                    <a:cubicBezTo>
                      <a:pt x="3613653" y="3550063"/>
                      <a:pt x="3599311" y="3577989"/>
                      <a:pt x="3582344" y="3604342"/>
                    </a:cubicBezTo>
                    <a:cubicBezTo>
                      <a:pt x="3566148" y="3629480"/>
                      <a:pt x="3548381" y="3653608"/>
                      <a:pt x="3531041" y="3677961"/>
                    </a:cubicBezTo>
                    <a:cubicBezTo>
                      <a:pt x="3514495" y="3701197"/>
                      <a:pt x="3501943" y="3725936"/>
                      <a:pt x="3486577" y="3749747"/>
                    </a:cubicBezTo>
                    <a:cubicBezTo>
                      <a:pt x="3468598" y="3777589"/>
                      <a:pt x="3447250" y="3803437"/>
                      <a:pt x="3427552" y="3830056"/>
                    </a:cubicBezTo>
                    <a:cubicBezTo>
                      <a:pt x="3427552" y="3827670"/>
                      <a:pt x="3419809" y="3823009"/>
                      <a:pt x="3418188" y="3820839"/>
                    </a:cubicBezTo>
                    <a:cubicBezTo>
                      <a:pt x="3414685" y="3816178"/>
                      <a:pt x="3417430" y="3813166"/>
                      <a:pt x="3410669" y="3811973"/>
                    </a:cubicBezTo>
                    <a:cubicBezTo>
                      <a:pt x="3404113" y="3810815"/>
                      <a:pt x="3403670" y="3818881"/>
                      <a:pt x="3396692" y="3812239"/>
                    </a:cubicBezTo>
                    <a:cubicBezTo>
                      <a:pt x="3392473" y="3808224"/>
                      <a:pt x="3392937" y="3800895"/>
                      <a:pt x="3394572" y="3796999"/>
                    </a:cubicBezTo>
                    <a:cubicBezTo>
                      <a:pt x="3396735" y="3791888"/>
                      <a:pt x="3400848" y="3793560"/>
                      <a:pt x="3400336" y="3786750"/>
                    </a:cubicBezTo>
                    <a:cubicBezTo>
                      <a:pt x="3400153" y="3784370"/>
                      <a:pt x="3396103" y="3782356"/>
                      <a:pt x="3395260" y="3780200"/>
                    </a:cubicBezTo>
                    <a:cubicBezTo>
                      <a:pt x="3393870" y="3776648"/>
                      <a:pt x="3394972" y="3772415"/>
                      <a:pt x="3394123" y="3768800"/>
                    </a:cubicBezTo>
                    <a:cubicBezTo>
                      <a:pt x="3390845" y="3754844"/>
                      <a:pt x="3376777" y="3745922"/>
                      <a:pt x="3368191" y="3760116"/>
                    </a:cubicBezTo>
                    <a:cubicBezTo>
                      <a:pt x="3367215" y="3756845"/>
                      <a:pt x="3366239" y="3753566"/>
                      <a:pt x="3365271" y="3750302"/>
                    </a:cubicBezTo>
                    <a:cubicBezTo>
                      <a:pt x="3367988" y="3750520"/>
                      <a:pt x="3370718" y="3750744"/>
                      <a:pt x="3373449" y="3750969"/>
                    </a:cubicBezTo>
                    <a:cubicBezTo>
                      <a:pt x="3371455" y="3739056"/>
                      <a:pt x="3373877" y="3727227"/>
                      <a:pt x="3369588" y="3716774"/>
                    </a:cubicBezTo>
                    <a:cubicBezTo>
                      <a:pt x="3365734" y="3707389"/>
                      <a:pt x="3361599" y="3701555"/>
                      <a:pt x="3364435" y="3691559"/>
                    </a:cubicBezTo>
                    <a:cubicBezTo>
                      <a:pt x="3367482" y="3680811"/>
                      <a:pt x="3375057" y="3666195"/>
                      <a:pt x="3379844" y="3654338"/>
                    </a:cubicBezTo>
                    <a:cubicBezTo>
                      <a:pt x="3386064" y="3638937"/>
                      <a:pt x="3391540" y="3623226"/>
                      <a:pt x="3396924" y="3607529"/>
                    </a:cubicBezTo>
                    <a:cubicBezTo>
                      <a:pt x="3404485" y="3585521"/>
                      <a:pt x="3420511" y="3552394"/>
                      <a:pt x="3405482" y="3530323"/>
                    </a:cubicBezTo>
                    <a:cubicBezTo>
                      <a:pt x="3398054" y="3519407"/>
                      <a:pt x="3388956" y="3520116"/>
                      <a:pt x="3377191" y="3522910"/>
                    </a:cubicBezTo>
                    <a:cubicBezTo>
                      <a:pt x="3360610" y="3526848"/>
                      <a:pt x="3343958" y="3531474"/>
                      <a:pt x="3327644" y="3536402"/>
                    </a:cubicBezTo>
                    <a:cubicBezTo>
                      <a:pt x="3316931" y="3539639"/>
                      <a:pt x="3303783" y="3545100"/>
                      <a:pt x="3292909" y="3539421"/>
                    </a:cubicBezTo>
                    <a:cubicBezTo>
                      <a:pt x="3281529" y="3533468"/>
                      <a:pt x="3276538" y="3515441"/>
                      <a:pt x="3272024" y="3504588"/>
                    </a:cubicBezTo>
                    <a:cubicBezTo>
                      <a:pt x="3265060" y="3487845"/>
                      <a:pt x="3258532" y="3471250"/>
                      <a:pt x="3249630" y="3455398"/>
                    </a:cubicBezTo>
                    <a:cubicBezTo>
                      <a:pt x="3242140" y="3442067"/>
                      <a:pt x="3237050" y="3426820"/>
                      <a:pt x="3227089" y="3415251"/>
                    </a:cubicBezTo>
                    <a:cubicBezTo>
                      <a:pt x="3219065" y="3405928"/>
                      <a:pt x="3211252" y="3396339"/>
                      <a:pt x="3209026" y="3383843"/>
                    </a:cubicBezTo>
                    <a:cubicBezTo>
                      <a:pt x="3208268" y="3379596"/>
                      <a:pt x="3210065" y="3374282"/>
                      <a:pt x="3207833" y="3370323"/>
                    </a:cubicBezTo>
                    <a:cubicBezTo>
                      <a:pt x="3205320" y="3365872"/>
                      <a:pt x="3199816" y="3365107"/>
                      <a:pt x="3197092" y="3359744"/>
                    </a:cubicBezTo>
                    <a:cubicBezTo>
                      <a:pt x="3190683" y="3347157"/>
                      <a:pt x="3195794" y="3333685"/>
                      <a:pt x="3180806" y="3324868"/>
                    </a:cubicBezTo>
                    <a:cubicBezTo>
                      <a:pt x="3175042" y="3321478"/>
                      <a:pt x="3152965" y="3315314"/>
                      <a:pt x="3171898" y="3309803"/>
                    </a:cubicBezTo>
                    <a:cubicBezTo>
                      <a:pt x="3163502" y="3287662"/>
                      <a:pt x="3153337" y="3266265"/>
                      <a:pt x="3143305" y="3244833"/>
                    </a:cubicBezTo>
                    <a:cubicBezTo>
                      <a:pt x="3138286" y="3234135"/>
                      <a:pt x="3133252" y="3223436"/>
                      <a:pt x="3128500" y="3212611"/>
                    </a:cubicBezTo>
                    <a:cubicBezTo>
                      <a:pt x="3126246" y="3207473"/>
                      <a:pt x="3124618" y="3200375"/>
                      <a:pt x="3121662" y="3195686"/>
                    </a:cubicBezTo>
                    <a:cubicBezTo>
                      <a:pt x="3119360" y="3192022"/>
                      <a:pt x="3116067" y="3190800"/>
                      <a:pt x="3113947" y="3187760"/>
                    </a:cubicBezTo>
                    <a:cubicBezTo>
                      <a:pt x="3108907" y="3180551"/>
                      <a:pt x="3110423" y="3176170"/>
                      <a:pt x="3108345" y="3167894"/>
                    </a:cubicBezTo>
                    <a:cubicBezTo>
                      <a:pt x="3106120" y="3159006"/>
                      <a:pt x="3098953" y="3151720"/>
                      <a:pt x="3093835" y="3144391"/>
                    </a:cubicBezTo>
                    <a:cubicBezTo>
                      <a:pt x="3079893" y="3124426"/>
                      <a:pt x="3074811" y="3100944"/>
                      <a:pt x="3067840" y="3077960"/>
                    </a:cubicBezTo>
                    <a:cubicBezTo>
                      <a:pt x="3064793" y="3067908"/>
                      <a:pt x="3059339" y="3056437"/>
                      <a:pt x="3058117" y="3045956"/>
                    </a:cubicBezTo>
                    <a:cubicBezTo>
                      <a:pt x="3057008" y="3036388"/>
                      <a:pt x="3059942" y="3034514"/>
                      <a:pt x="3065558" y="3025465"/>
                    </a:cubicBezTo>
                    <a:cubicBezTo>
                      <a:pt x="3079079" y="3003710"/>
                      <a:pt x="3091933" y="2981541"/>
                      <a:pt x="3103565" y="2958718"/>
                    </a:cubicBezTo>
                    <a:cubicBezTo>
                      <a:pt x="3113365" y="2939498"/>
                      <a:pt x="3121276" y="2919477"/>
                      <a:pt x="3130641" y="2900073"/>
                    </a:cubicBezTo>
                    <a:cubicBezTo>
                      <a:pt x="3138651" y="2883485"/>
                      <a:pt x="3148914" y="2867655"/>
                      <a:pt x="3153807" y="2849726"/>
                    </a:cubicBezTo>
                    <a:cubicBezTo>
                      <a:pt x="3158012" y="2834275"/>
                      <a:pt x="3157331" y="2817272"/>
                      <a:pt x="3145060" y="2805521"/>
                    </a:cubicBezTo>
                    <a:cubicBezTo>
                      <a:pt x="3128753" y="2789887"/>
                      <a:pt x="3104786" y="2800417"/>
                      <a:pt x="3086162" y="2805423"/>
                    </a:cubicBezTo>
                    <a:cubicBezTo>
                      <a:pt x="3062484" y="2811776"/>
                      <a:pt x="3038812" y="2818150"/>
                      <a:pt x="3015148" y="2824552"/>
                    </a:cubicBezTo>
                    <a:cubicBezTo>
                      <a:pt x="3003649" y="2827662"/>
                      <a:pt x="2972466" y="2843646"/>
                      <a:pt x="2962196" y="2832786"/>
                    </a:cubicBezTo>
                    <a:cubicBezTo>
                      <a:pt x="2958012" y="2828357"/>
                      <a:pt x="2959072" y="2820937"/>
                      <a:pt x="2958475" y="2815398"/>
                    </a:cubicBezTo>
                    <a:cubicBezTo>
                      <a:pt x="2957591" y="2807199"/>
                      <a:pt x="2955288" y="2800761"/>
                      <a:pt x="2951701" y="2793292"/>
                    </a:cubicBezTo>
                    <a:cubicBezTo>
                      <a:pt x="2947734" y="2785036"/>
                      <a:pt x="2942554" y="2777455"/>
                      <a:pt x="2940019" y="2768560"/>
                    </a:cubicBezTo>
                    <a:cubicBezTo>
                      <a:pt x="2937731" y="2760558"/>
                      <a:pt x="2939002" y="2753194"/>
                      <a:pt x="2933161" y="2746897"/>
                    </a:cubicBezTo>
                    <a:cubicBezTo>
                      <a:pt x="2927650" y="2740944"/>
                      <a:pt x="2926731" y="2744054"/>
                      <a:pt x="2926267" y="2734921"/>
                    </a:cubicBezTo>
                    <a:cubicBezTo>
                      <a:pt x="2925825" y="2726433"/>
                      <a:pt x="2927636" y="2721232"/>
                      <a:pt x="2923312" y="2712723"/>
                    </a:cubicBezTo>
                    <a:cubicBezTo>
                      <a:pt x="2919374" y="2704980"/>
                      <a:pt x="2913365" y="2698416"/>
                      <a:pt x="2909995" y="2690351"/>
                    </a:cubicBezTo>
                    <a:cubicBezTo>
                      <a:pt x="2907384" y="2684082"/>
                      <a:pt x="2908219" y="2679259"/>
                      <a:pt x="2907208" y="2672597"/>
                    </a:cubicBezTo>
                    <a:cubicBezTo>
                      <a:pt x="2904548" y="2655110"/>
                      <a:pt x="2885334" y="2637244"/>
                      <a:pt x="2888703" y="2619462"/>
                    </a:cubicBezTo>
                    <a:cubicBezTo>
                      <a:pt x="2891771" y="2603253"/>
                      <a:pt x="2910479" y="2595124"/>
                      <a:pt x="2912649" y="2577377"/>
                    </a:cubicBezTo>
                    <a:cubicBezTo>
                      <a:pt x="2918110" y="2532526"/>
                      <a:pt x="2865495" y="2562628"/>
                      <a:pt x="2849328" y="2574843"/>
                    </a:cubicBezTo>
                    <a:cubicBezTo>
                      <a:pt x="2844203" y="2578711"/>
                      <a:pt x="2838405" y="2586321"/>
                      <a:pt x="2831181" y="2584482"/>
                    </a:cubicBezTo>
                    <a:cubicBezTo>
                      <a:pt x="2825551" y="2583050"/>
                      <a:pt x="2824021" y="2574829"/>
                      <a:pt x="2818875" y="2573187"/>
                    </a:cubicBezTo>
                    <a:cubicBezTo>
                      <a:pt x="2804646" y="2568645"/>
                      <a:pt x="2811294" y="2596886"/>
                      <a:pt x="2807517" y="2605401"/>
                    </a:cubicBezTo>
                    <a:cubicBezTo>
                      <a:pt x="2798889" y="2624868"/>
                      <a:pt x="2778068" y="2639996"/>
                      <a:pt x="2764210" y="2655721"/>
                    </a:cubicBezTo>
                    <a:cubicBezTo>
                      <a:pt x="2747159" y="2675068"/>
                      <a:pt x="2731855" y="2695910"/>
                      <a:pt x="2715316" y="2715693"/>
                    </a:cubicBezTo>
                    <a:cubicBezTo>
                      <a:pt x="2710065" y="2721962"/>
                      <a:pt x="2693996" y="2747381"/>
                      <a:pt x="2684049" y="2748967"/>
                    </a:cubicBezTo>
                    <a:cubicBezTo>
                      <a:pt x="2667854" y="2751551"/>
                      <a:pt x="2689412" y="2725359"/>
                      <a:pt x="2692073" y="2721281"/>
                    </a:cubicBezTo>
                    <a:cubicBezTo>
                      <a:pt x="2703951" y="2703078"/>
                      <a:pt x="2711336" y="2681309"/>
                      <a:pt x="2719535" y="2661316"/>
                    </a:cubicBezTo>
                    <a:cubicBezTo>
                      <a:pt x="2728900" y="2638466"/>
                      <a:pt x="2739633" y="2616345"/>
                      <a:pt x="2750669" y="2594261"/>
                    </a:cubicBezTo>
                    <a:cubicBezTo>
                      <a:pt x="2761234" y="2573130"/>
                      <a:pt x="2771932" y="2552035"/>
                      <a:pt x="2781100" y="2530245"/>
                    </a:cubicBezTo>
                    <a:cubicBezTo>
                      <a:pt x="2786878" y="2516521"/>
                      <a:pt x="2800841" y="2494197"/>
                      <a:pt x="2798124" y="2478746"/>
                    </a:cubicBezTo>
                    <a:cubicBezTo>
                      <a:pt x="2795119" y="2461688"/>
                      <a:pt x="2776973" y="2462811"/>
                      <a:pt x="2763263" y="2464433"/>
                    </a:cubicBezTo>
                    <a:cubicBezTo>
                      <a:pt x="2740518" y="2467135"/>
                      <a:pt x="2717794" y="2470919"/>
                      <a:pt x="2695168" y="2474492"/>
                    </a:cubicBezTo>
                    <a:cubicBezTo>
                      <a:pt x="2638335" y="2483464"/>
                      <a:pt x="2580574" y="2487725"/>
                      <a:pt x="2524288" y="2499554"/>
                    </a:cubicBezTo>
                    <a:cubicBezTo>
                      <a:pt x="2514151" y="2501681"/>
                      <a:pt x="2462708" y="2508567"/>
                      <a:pt x="2468956" y="2522635"/>
                    </a:cubicBezTo>
                    <a:cubicBezTo>
                      <a:pt x="2473680" y="2533264"/>
                      <a:pt x="2515133" y="2520550"/>
                      <a:pt x="2522631" y="2519483"/>
                    </a:cubicBezTo>
                    <a:cubicBezTo>
                      <a:pt x="2550191" y="2515552"/>
                      <a:pt x="2577773" y="2512155"/>
                      <a:pt x="2605474" y="2509473"/>
                    </a:cubicBezTo>
                    <a:cubicBezTo>
                      <a:pt x="2634825" y="2506637"/>
                      <a:pt x="2664091" y="2503850"/>
                      <a:pt x="2693140" y="2498648"/>
                    </a:cubicBezTo>
                    <a:cubicBezTo>
                      <a:pt x="2721711" y="2493530"/>
                      <a:pt x="2749932" y="2483667"/>
                      <a:pt x="2779023" y="2481983"/>
                    </a:cubicBezTo>
                    <a:cubicBezTo>
                      <a:pt x="2763635" y="2532751"/>
                      <a:pt x="2733687" y="2579617"/>
                      <a:pt x="2712789" y="2628336"/>
                    </a:cubicBezTo>
                    <a:cubicBezTo>
                      <a:pt x="2702476" y="2652386"/>
                      <a:pt x="2691483" y="2676023"/>
                      <a:pt x="2680518" y="2699778"/>
                    </a:cubicBezTo>
                    <a:cubicBezTo>
                      <a:pt x="2675421" y="2710800"/>
                      <a:pt x="2669833" y="2733285"/>
                      <a:pt x="2656355" y="2736802"/>
                    </a:cubicBezTo>
                    <a:cubicBezTo>
                      <a:pt x="2641227" y="2740754"/>
                      <a:pt x="2626660" y="2719273"/>
                      <a:pt x="2618636" y="2709304"/>
                    </a:cubicBezTo>
                    <a:cubicBezTo>
                      <a:pt x="2602876" y="2689726"/>
                      <a:pt x="2589791" y="2668413"/>
                      <a:pt x="2577211" y="2646700"/>
                    </a:cubicBezTo>
                    <a:cubicBezTo>
                      <a:pt x="2570135" y="2634478"/>
                      <a:pt x="2509988" y="2521224"/>
                      <a:pt x="2497380" y="2529073"/>
                    </a:cubicBezTo>
                    <a:cubicBezTo>
                      <a:pt x="2492711" y="2531979"/>
                      <a:pt x="2580321" y="2679729"/>
                      <a:pt x="2589791" y="2693376"/>
                    </a:cubicBezTo>
                    <a:cubicBezTo>
                      <a:pt x="2603958" y="2713811"/>
                      <a:pt x="2625053" y="2749389"/>
                      <a:pt x="2650479" y="2757048"/>
                    </a:cubicBezTo>
                    <a:cubicBezTo>
                      <a:pt x="2655428" y="2758543"/>
                      <a:pt x="2669545" y="2756640"/>
                      <a:pt x="2670325" y="2762846"/>
                    </a:cubicBezTo>
                    <a:cubicBezTo>
                      <a:pt x="2671076" y="2768876"/>
                      <a:pt x="2654031" y="2774878"/>
                      <a:pt x="2650276" y="2777188"/>
                    </a:cubicBezTo>
                    <a:cubicBezTo>
                      <a:pt x="2625165" y="2792604"/>
                      <a:pt x="2604723" y="2816226"/>
                      <a:pt x="2583410" y="2836268"/>
                    </a:cubicBezTo>
                    <a:cubicBezTo>
                      <a:pt x="2559128" y="2859105"/>
                      <a:pt x="2532346" y="2878571"/>
                      <a:pt x="2505425" y="2898129"/>
                    </a:cubicBezTo>
                    <a:cubicBezTo>
                      <a:pt x="2495281" y="2905493"/>
                      <a:pt x="2485088" y="2912730"/>
                      <a:pt x="2475681" y="2921028"/>
                    </a:cubicBezTo>
                    <a:cubicBezTo>
                      <a:pt x="2468169" y="2927669"/>
                      <a:pt x="2459219" y="2938452"/>
                      <a:pt x="2449201" y="2941133"/>
                    </a:cubicBezTo>
                    <a:cubicBezTo>
                      <a:pt x="2439851" y="2943640"/>
                      <a:pt x="2437654" y="2939217"/>
                      <a:pt x="2433041" y="2931642"/>
                    </a:cubicBezTo>
                    <a:cubicBezTo>
                      <a:pt x="2424231" y="2917174"/>
                      <a:pt x="2415112" y="2902881"/>
                      <a:pt x="2406197" y="2888483"/>
                    </a:cubicBezTo>
                    <a:cubicBezTo>
                      <a:pt x="2371230" y="2832042"/>
                      <a:pt x="2333322" y="2779842"/>
                      <a:pt x="2284617" y="2734261"/>
                    </a:cubicBezTo>
                    <a:cubicBezTo>
                      <a:pt x="2278671" y="2728708"/>
                      <a:pt x="2269707" y="2720487"/>
                      <a:pt x="2264561" y="2730301"/>
                    </a:cubicBezTo>
                    <a:cubicBezTo>
                      <a:pt x="2257822" y="2743141"/>
                      <a:pt x="2271707" y="2747599"/>
                      <a:pt x="2279317" y="2752744"/>
                    </a:cubicBezTo>
                    <a:cubicBezTo>
                      <a:pt x="2304386" y="2769684"/>
                      <a:pt x="2324631" y="2800143"/>
                      <a:pt x="2342574" y="2824026"/>
                    </a:cubicBezTo>
                    <a:cubicBezTo>
                      <a:pt x="2363403" y="2851762"/>
                      <a:pt x="2382139" y="2880831"/>
                      <a:pt x="2400644" y="2910140"/>
                    </a:cubicBezTo>
                    <a:cubicBezTo>
                      <a:pt x="2409496" y="2924173"/>
                      <a:pt x="2434284" y="2946469"/>
                      <a:pt x="2411167" y="2957581"/>
                    </a:cubicBezTo>
                    <a:cubicBezTo>
                      <a:pt x="2386429" y="2969473"/>
                      <a:pt x="2354515" y="2969873"/>
                      <a:pt x="2328212" y="2978073"/>
                    </a:cubicBezTo>
                    <a:cubicBezTo>
                      <a:pt x="2296783" y="2987866"/>
                      <a:pt x="2267018" y="3002207"/>
                      <a:pt x="2235533" y="3012029"/>
                    </a:cubicBezTo>
                    <a:cubicBezTo>
                      <a:pt x="2208583" y="3020431"/>
                      <a:pt x="2181058" y="3025795"/>
                      <a:pt x="2153863" y="3033025"/>
                    </a:cubicBezTo>
                    <a:cubicBezTo>
                      <a:pt x="2147060" y="3034829"/>
                      <a:pt x="2132402" y="3037855"/>
                      <a:pt x="2129840" y="3045935"/>
                    </a:cubicBezTo>
                    <a:cubicBezTo>
                      <a:pt x="2126871" y="3055328"/>
                      <a:pt x="2135940" y="3056613"/>
                      <a:pt x="2142869" y="3056851"/>
                    </a:cubicBezTo>
                    <a:cubicBezTo>
                      <a:pt x="2166751" y="3057694"/>
                      <a:pt x="2195379" y="3050330"/>
                      <a:pt x="2218138" y="3044517"/>
                    </a:cubicBezTo>
                    <a:cubicBezTo>
                      <a:pt x="2236453" y="3039835"/>
                      <a:pt x="2254635" y="3034142"/>
                      <a:pt x="2272557" y="3028161"/>
                    </a:cubicBezTo>
                    <a:cubicBezTo>
                      <a:pt x="2284287" y="3024243"/>
                      <a:pt x="2293329" y="3016262"/>
                      <a:pt x="2300033" y="3029333"/>
                    </a:cubicBezTo>
                    <a:cubicBezTo>
                      <a:pt x="2280194" y="3038031"/>
                      <a:pt x="2262223" y="3048069"/>
                      <a:pt x="2241985" y="3055433"/>
                    </a:cubicBezTo>
                    <a:cubicBezTo>
                      <a:pt x="2234838" y="3058038"/>
                      <a:pt x="2230830" y="3063668"/>
                      <a:pt x="2224463" y="3067627"/>
                    </a:cubicBezTo>
                    <a:cubicBezTo>
                      <a:pt x="2215540" y="3073159"/>
                      <a:pt x="2204308" y="3075181"/>
                      <a:pt x="2194558" y="3078964"/>
                    </a:cubicBezTo>
                    <a:cubicBezTo>
                      <a:pt x="2173589" y="3087101"/>
                      <a:pt x="2154052" y="3098255"/>
                      <a:pt x="2132592" y="3105240"/>
                    </a:cubicBezTo>
                    <a:cubicBezTo>
                      <a:pt x="2109882" y="3112646"/>
                      <a:pt x="2086323" y="3117097"/>
                      <a:pt x="2063487" y="3124096"/>
                    </a:cubicBezTo>
                    <a:cubicBezTo>
                      <a:pt x="2045768" y="3129522"/>
                      <a:pt x="2031918" y="3140038"/>
                      <a:pt x="2012865" y="3140846"/>
                    </a:cubicBezTo>
                    <a:cubicBezTo>
                      <a:pt x="2002799" y="3141274"/>
                      <a:pt x="1992528" y="3140010"/>
                      <a:pt x="1982497" y="3141562"/>
                    </a:cubicBezTo>
                    <a:cubicBezTo>
                      <a:pt x="1973406" y="3142966"/>
                      <a:pt x="1965761" y="3148336"/>
                      <a:pt x="1956860" y="3149670"/>
                    </a:cubicBezTo>
                    <a:cubicBezTo>
                      <a:pt x="1950500" y="3150617"/>
                      <a:pt x="1941205" y="3149522"/>
                      <a:pt x="1934943" y="3149003"/>
                    </a:cubicBezTo>
                    <a:cubicBezTo>
                      <a:pt x="1932065" y="3148764"/>
                      <a:pt x="1930008" y="3149452"/>
                      <a:pt x="1926962" y="3149143"/>
                    </a:cubicBezTo>
                    <a:cubicBezTo>
                      <a:pt x="1924722" y="3148919"/>
                      <a:pt x="1922125" y="3145437"/>
                      <a:pt x="1919506" y="3145030"/>
                    </a:cubicBezTo>
                    <a:cubicBezTo>
                      <a:pt x="1910535" y="3143647"/>
                      <a:pt x="1898966" y="3148483"/>
                      <a:pt x="1889650" y="3148434"/>
                    </a:cubicBezTo>
                    <a:cubicBezTo>
                      <a:pt x="1879745" y="3148385"/>
                      <a:pt x="1869777" y="3147283"/>
                      <a:pt x="1859913" y="3146412"/>
                    </a:cubicBezTo>
                    <a:cubicBezTo>
                      <a:pt x="1841352" y="3144784"/>
                      <a:pt x="1820889" y="3143647"/>
                      <a:pt x="1804778" y="3133580"/>
                    </a:cubicBezTo>
                    <a:cubicBezTo>
                      <a:pt x="1789622" y="3124103"/>
                      <a:pt x="1774269" y="3128561"/>
                      <a:pt x="1757569" y="3121632"/>
                    </a:cubicBezTo>
                    <a:cubicBezTo>
                      <a:pt x="1739527" y="3114149"/>
                      <a:pt x="1722630" y="3120319"/>
                      <a:pt x="1704954" y="3114605"/>
                    </a:cubicBezTo>
                    <a:cubicBezTo>
                      <a:pt x="1697653" y="3112239"/>
                      <a:pt x="1694606" y="3114780"/>
                      <a:pt x="1687193" y="3114303"/>
                    </a:cubicBezTo>
                    <a:cubicBezTo>
                      <a:pt x="1678158" y="3113720"/>
                      <a:pt x="1667797" y="3102460"/>
                      <a:pt x="1659604" y="3098515"/>
                    </a:cubicBezTo>
                    <a:cubicBezTo>
                      <a:pt x="1619941" y="3079456"/>
                      <a:pt x="1583774" y="3058585"/>
                      <a:pt x="1552507" y="3027023"/>
                    </a:cubicBezTo>
                    <a:cubicBezTo>
                      <a:pt x="1539338" y="3013734"/>
                      <a:pt x="1529531" y="2997602"/>
                      <a:pt x="1512395" y="2989515"/>
                    </a:cubicBezTo>
                    <a:cubicBezTo>
                      <a:pt x="1496122" y="2981828"/>
                      <a:pt x="1491840" y="2965654"/>
                      <a:pt x="1479906" y="2952534"/>
                    </a:cubicBezTo>
                    <a:cubicBezTo>
                      <a:pt x="1468836" y="2940340"/>
                      <a:pt x="1423318" y="2902523"/>
                      <a:pt x="1437660" y="2885373"/>
                    </a:cubicBezTo>
                    <a:cubicBezTo>
                      <a:pt x="1442461" y="2879624"/>
                      <a:pt x="1454473" y="2877574"/>
                      <a:pt x="1461205" y="2874949"/>
                    </a:cubicBezTo>
                    <a:cubicBezTo>
                      <a:pt x="1472030" y="2870716"/>
                      <a:pt x="1482630" y="2865837"/>
                      <a:pt x="1493350" y="2861344"/>
                    </a:cubicBezTo>
                    <a:cubicBezTo>
                      <a:pt x="1517765" y="2851116"/>
                      <a:pt x="1542525" y="2842067"/>
                      <a:pt x="1567790" y="2834141"/>
                    </a:cubicBezTo>
                    <a:cubicBezTo>
                      <a:pt x="1559008" y="2860087"/>
                      <a:pt x="1551251" y="2886623"/>
                      <a:pt x="1540931" y="2912007"/>
                    </a:cubicBezTo>
                    <a:cubicBezTo>
                      <a:pt x="1537877" y="2919491"/>
                      <a:pt x="1531286" y="2929122"/>
                      <a:pt x="1531988" y="2937616"/>
                    </a:cubicBezTo>
                    <a:cubicBezTo>
                      <a:pt x="1532858" y="2948055"/>
                      <a:pt x="1542490" y="2950947"/>
                      <a:pt x="1547635" y="2958971"/>
                    </a:cubicBezTo>
                    <a:cubicBezTo>
                      <a:pt x="1555849" y="2937455"/>
                      <a:pt x="1563508" y="2915700"/>
                      <a:pt x="1571995" y="2894303"/>
                    </a:cubicBezTo>
                    <a:cubicBezTo>
                      <a:pt x="1579001" y="2876633"/>
                      <a:pt x="1589531" y="2856725"/>
                      <a:pt x="1588281" y="2837132"/>
                    </a:cubicBezTo>
                    <a:cubicBezTo>
                      <a:pt x="1585206" y="2788799"/>
                      <a:pt x="1533153" y="2820480"/>
                      <a:pt x="1509250" y="2830828"/>
                    </a:cubicBezTo>
                    <a:cubicBezTo>
                      <a:pt x="1490338" y="2839020"/>
                      <a:pt x="1471370" y="2847114"/>
                      <a:pt x="1452451" y="2855293"/>
                    </a:cubicBezTo>
                    <a:cubicBezTo>
                      <a:pt x="1441619" y="2859975"/>
                      <a:pt x="1425684" y="2869501"/>
                      <a:pt x="1413658" y="2863948"/>
                    </a:cubicBezTo>
                    <a:cubicBezTo>
                      <a:pt x="1398397" y="2856907"/>
                      <a:pt x="1398811" y="2834956"/>
                      <a:pt x="1402665" y="2821491"/>
                    </a:cubicBezTo>
                    <a:cubicBezTo>
                      <a:pt x="1408934" y="2799596"/>
                      <a:pt x="1406280" y="2792941"/>
                      <a:pt x="1387993" y="2779090"/>
                    </a:cubicBezTo>
                    <a:cubicBezTo>
                      <a:pt x="1418516" y="2752822"/>
                      <a:pt x="1449587" y="2727163"/>
                      <a:pt x="1479436" y="2700115"/>
                    </a:cubicBezTo>
                    <a:lnTo>
                      <a:pt x="1479436" y="2700115"/>
                    </a:lnTo>
                    <a:close/>
                    <a:moveTo>
                      <a:pt x="2686709" y="1781947"/>
                    </a:moveTo>
                    <a:cubicBezTo>
                      <a:pt x="2690816" y="1792673"/>
                      <a:pt x="2708205" y="1821933"/>
                      <a:pt x="2700539" y="1831578"/>
                    </a:cubicBezTo>
                    <a:cubicBezTo>
                      <a:pt x="2696355" y="1836850"/>
                      <a:pt x="2678405" y="1841175"/>
                      <a:pt x="2672129" y="1843962"/>
                    </a:cubicBezTo>
                    <a:cubicBezTo>
                      <a:pt x="2660146" y="1849283"/>
                      <a:pt x="2648163" y="1854604"/>
                      <a:pt x="2636172" y="1859925"/>
                    </a:cubicBezTo>
                    <a:cubicBezTo>
                      <a:pt x="2653027" y="1833937"/>
                      <a:pt x="2669868" y="1807942"/>
                      <a:pt x="2686709" y="1781947"/>
                    </a:cubicBezTo>
                    <a:lnTo>
                      <a:pt x="2686709" y="1781947"/>
                    </a:lnTo>
                    <a:close/>
                    <a:moveTo>
                      <a:pt x="2944400" y="1850104"/>
                    </a:moveTo>
                    <a:cubicBezTo>
                      <a:pt x="2930978" y="1885071"/>
                      <a:pt x="2918987" y="1920487"/>
                      <a:pt x="2907805" y="1956219"/>
                    </a:cubicBezTo>
                    <a:cubicBezTo>
                      <a:pt x="2903838" y="1968883"/>
                      <a:pt x="2896664" y="2019883"/>
                      <a:pt x="2877654" y="2017194"/>
                    </a:cubicBezTo>
                    <a:cubicBezTo>
                      <a:pt x="2867559" y="2015769"/>
                      <a:pt x="2857387" y="2002298"/>
                      <a:pt x="2850346" y="1995762"/>
                    </a:cubicBezTo>
                    <a:cubicBezTo>
                      <a:pt x="2838707" y="1984952"/>
                      <a:pt x="2828008" y="1973635"/>
                      <a:pt x="2817801" y="1961435"/>
                    </a:cubicBezTo>
                    <a:cubicBezTo>
                      <a:pt x="2796109" y="1935517"/>
                      <a:pt x="2772782" y="1909676"/>
                      <a:pt x="2757324" y="1879363"/>
                    </a:cubicBezTo>
                    <a:cubicBezTo>
                      <a:pt x="2816355" y="1854513"/>
                      <a:pt x="2881304" y="1852301"/>
                      <a:pt x="2944400" y="1850104"/>
                    </a:cubicBezTo>
                    <a:lnTo>
                      <a:pt x="2944400" y="1850104"/>
                    </a:lnTo>
                    <a:close/>
                    <a:moveTo>
                      <a:pt x="3159886" y="2006559"/>
                    </a:moveTo>
                    <a:cubicBezTo>
                      <a:pt x="3158440" y="2005099"/>
                      <a:pt x="3157029" y="2003681"/>
                      <a:pt x="3155646" y="2002284"/>
                    </a:cubicBezTo>
                    <a:cubicBezTo>
                      <a:pt x="3157029" y="2003681"/>
                      <a:pt x="3158440" y="2005099"/>
                      <a:pt x="3159886" y="2006559"/>
                    </a:cubicBezTo>
                    <a:lnTo>
                      <a:pt x="3159886" y="2006559"/>
                    </a:lnTo>
                    <a:close/>
                    <a:moveTo>
                      <a:pt x="3178033" y="2041273"/>
                    </a:moveTo>
                    <a:cubicBezTo>
                      <a:pt x="3191167" y="2061933"/>
                      <a:pt x="3203902" y="2082951"/>
                      <a:pt x="3217134" y="2103597"/>
                    </a:cubicBezTo>
                    <a:cubicBezTo>
                      <a:pt x="3208570" y="2090245"/>
                      <a:pt x="3200286" y="2076682"/>
                      <a:pt x="3191673" y="2063365"/>
                    </a:cubicBezTo>
                    <a:cubicBezTo>
                      <a:pt x="3183445" y="2050645"/>
                      <a:pt x="3184274" y="2048588"/>
                      <a:pt x="3169532" y="2053530"/>
                    </a:cubicBezTo>
                    <a:cubicBezTo>
                      <a:pt x="3176264" y="2070827"/>
                      <a:pt x="3179269" y="2088244"/>
                      <a:pt x="3196531" y="2098184"/>
                    </a:cubicBezTo>
                    <a:cubicBezTo>
                      <a:pt x="3216601" y="2109746"/>
                      <a:pt x="3234656" y="2113888"/>
                      <a:pt x="3240287" y="2139989"/>
                    </a:cubicBezTo>
                    <a:cubicBezTo>
                      <a:pt x="3245439" y="2163920"/>
                      <a:pt x="3233175" y="2188244"/>
                      <a:pt x="3226766" y="2210666"/>
                    </a:cubicBezTo>
                    <a:cubicBezTo>
                      <a:pt x="3218510" y="2239546"/>
                      <a:pt x="3213014" y="2269269"/>
                      <a:pt x="3205881" y="2298444"/>
                    </a:cubicBezTo>
                    <a:cubicBezTo>
                      <a:pt x="3189300" y="2291473"/>
                      <a:pt x="3182870" y="2271558"/>
                      <a:pt x="3175702" y="2256689"/>
                    </a:cubicBezTo>
                    <a:cubicBezTo>
                      <a:pt x="3165685" y="2235917"/>
                      <a:pt x="3152958" y="2215980"/>
                      <a:pt x="3138812" y="2197784"/>
                    </a:cubicBezTo>
                    <a:cubicBezTo>
                      <a:pt x="3108331" y="2158585"/>
                      <a:pt x="3068338" y="2128209"/>
                      <a:pt x="3030093" y="2097096"/>
                    </a:cubicBezTo>
                    <a:cubicBezTo>
                      <a:pt x="3059275" y="2082109"/>
                      <a:pt x="3088500" y="2067184"/>
                      <a:pt x="3117654" y="2052126"/>
                    </a:cubicBezTo>
                    <a:cubicBezTo>
                      <a:pt x="3135632" y="2042853"/>
                      <a:pt x="3163375" y="2018241"/>
                      <a:pt x="3178033" y="2041273"/>
                    </a:cubicBezTo>
                    <a:lnTo>
                      <a:pt x="3178033" y="2041273"/>
                    </a:lnTo>
                    <a:close/>
                    <a:moveTo>
                      <a:pt x="3791779" y="3746504"/>
                    </a:moveTo>
                    <a:cubicBezTo>
                      <a:pt x="3826822" y="3688133"/>
                      <a:pt x="3860125" y="3628526"/>
                      <a:pt x="3897374" y="3571516"/>
                    </a:cubicBezTo>
                    <a:cubicBezTo>
                      <a:pt x="3915401" y="3543935"/>
                      <a:pt x="3935422" y="3517722"/>
                      <a:pt x="3955162" y="3491355"/>
                    </a:cubicBezTo>
                    <a:cubicBezTo>
                      <a:pt x="3971442" y="3469621"/>
                      <a:pt x="3985755" y="3444222"/>
                      <a:pt x="4005257" y="3425304"/>
                    </a:cubicBezTo>
                    <a:cubicBezTo>
                      <a:pt x="4026247" y="3404939"/>
                      <a:pt x="4044920" y="3381976"/>
                      <a:pt x="4064548" y="3360270"/>
                    </a:cubicBezTo>
                    <a:cubicBezTo>
                      <a:pt x="4073695" y="3350154"/>
                      <a:pt x="4081024" y="3338557"/>
                      <a:pt x="4090901" y="3329115"/>
                    </a:cubicBezTo>
                    <a:cubicBezTo>
                      <a:pt x="4102007" y="3318508"/>
                      <a:pt x="4114587" y="3309508"/>
                      <a:pt x="4125959" y="3299175"/>
                    </a:cubicBezTo>
                    <a:cubicBezTo>
                      <a:pt x="4148809" y="3278424"/>
                      <a:pt x="4169027" y="3254816"/>
                      <a:pt x="4192467" y="3234724"/>
                    </a:cubicBezTo>
                    <a:cubicBezTo>
                      <a:pt x="4215914" y="3214626"/>
                      <a:pt x="4241523" y="3195890"/>
                      <a:pt x="4266830" y="3178185"/>
                    </a:cubicBezTo>
                    <a:cubicBezTo>
                      <a:pt x="4286388" y="3164496"/>
                      <a:pt x="4312446" y="3141744"/>
                      <a:pt x="4337472" y="3141730"/>
                    </a:cubicBezTo>
                    <a:cubicBezTo>
                      <a:pt x="4364085" y="3141716"/>
                      <a:pt x="4360568" y="3173390"/>
                      <a:pt x="4360982" y="3192836"/>
                    </a:cubicBezTo>
                    <a:cubicBezTo>
                      <a:pt x="4361663" y="3224875"/>
                      <a:pt x="4356735" y="3256844"/>
                      <a:pt x="4352706" y="3288540"/>
                    </a:cubicBezTo>
                    <a:cubicBezTo>
                      <a:pt x="4348557" y="3321106"/>
                      <a:pt x="4343608" y="3353468"/>
                      <a:pt x="4334664" y="3385114"/>
                    </a:cubicBezTo>
                    <a:cubicBezTo>
                      <a:pt x="4317606" y="3445521"/>
                      <a:pt x="4299466" y="3508350"/>
                      <a:pt x="4276026" y="3566581"/>
                    </a:cubicBezTo>
                    <a:cubicBezTo>
                      <a:pt x="4264282" y="3595763"/>
                      <a:pt x="4249217" y="3623331"/>
                      <a:pt x="4236405" y="3652015"/>
                    </a:cubicBezTo>
                    <a:cubicBezTo>
                      <a:pt x="4227890" y="3671095"/>
                      <a:pt x="4221860" y="3695560"/>
                      <a:pt x="4202941" y="3707304"/>
                    </a:cubicBezTo>
                    <a:cubicBezTo>
                      <a:pt x="4190094" y="3715265"/>
                      <a:pt x="4172544" y="3716030"/>
                      <a:pt x="4157949" y="3718621"/>
                    </a:cubicBezTo>
                    <a:cubicBezTo>
                      <a:pt x="4139065" y="3721976"/>
                      <a:pt x="4120125" y="3725002"/>
                      <a:pt x="4101256" y="3728435"/>
                    </a:cubicBezTo>
                    <a:cubicBezTo>
                      <a:pt x="4066338" y="3734788"/>
                      <a:pt x="4030937" y="3737821"/>
                      <a:pt x="3996047" y="3744251"/>
                    </a:cubicBezTo>
                    <a:cubicBezTo>
                      <a:pt x="3959353" y="3751018"/>
                      <a:pt x="3923418" y="3755995"/>
                      <a:pt x="3886296" y="3760025"/>
                    </a:cubicBezTo>
                    <a:cubicBezTo>
                      <a:pt x="3866851" y="3762138"/>
                      <a:pt x="3848205" y="3766687"/>
                      <a:pt x="3829027" y="3770323"/>
                    </a:cubicBezTo>
                    <a:cubicBezTo>
                      <a:pt x="3811463" y="3773658"/>
                      <a:pt x="3793049" y="3772843"/>
                      <a:pt x="3775899" y="3778228"/>
                    </a:cubicBezTo>
                    <a:cubicBezTo>
                      <a:pt x="3781150" y="3767635"/>
                      <a:pt x="3785685" y="3756655"/>
                      <a:pt x="3791779" y="3746504"/>
                    </a:cubicBezTo>
                    <a:lnTo>
                      <a:pt x="3791779" y="3746504"/>
                    </a:lnTo>
                    <a:close/>
                    <a:moveTo>
                      <a:pt x="3521789" y="3814921"/>
                    </a:moveTo>
                    <a:cubicBezTo>
                      <a:pt x="3528612" y="3810513"/>
                      <a:pt x="3528942" y="3802910"/>
                      <a:pt x="3531533" y="3796080"/>
                    </a:cubicBezTo>
                    <a:cubicBezTo>
                      <a:pt x="3534383" y="3788554"/>
                      <a:pt x="3539290" y="3783071"/>
                      <a:pt x="3543221" y="3776199"/>
                    </a:cubicBezTo>
                    <a:cubicBezTo>
                      <a:pt x="3550999" y="3762615"/>
                      <a:pt x="3551638" y="3749446"/>
                      <a:pt x="3562056" y="3737491"/>
                    </a:cubicBezTo>
                    <a:cubicBezTo>
                      <a:pt x="3585685" y="3710379"/>
                      <a:pt x="3593786" y="3671095"/>
                      <a:pt x="3611828" y="3640334"/>
                    </a:cubicBezTo>
                    <a:cubicBezTo>
                      <a:pt x="3655534" y="3565781"/>
                      <a:pt x="3698707" y="3491053"/>
                      <a:pt x="3740659" y="3415441"/>
                    </a:cubicBezTo>
                    <a:cubicBezTo>
                      <a:pt x="3754236" y="3442931"/>
                      <a:pt x="3767398" y="3470674"/>
                      <a:pt x="3781550" y="3497876"/>
                    </a:cubicBezTo>
                    <a:cubicBezTo>
                      <a:pt x="3793014" y="3519905"/>
                      <a:pt x="3813527" y="3544925"/>
                      <a:pt x="3818349" y="3569544"/>
                    </a:cubicBezTo>
                    <a:cubicBezTo>
                      <a:pt x="3822407" y="3590288"/>
                      <a:pt x="3797746" y="3615953"/>
                      <a:pt x="3788241" y="3633019"/>
                    </a:cubicBezTo>
                    <a:cubicBezTo>
                      <a:pt x="3774159" y="3658284"/>
                      <a:pt x="3759915" y="3683879"/>
                      <a:pt x="3748823" y="3710639"/>
                    </a:cubicBezTo>
                    <a:cubicBezTo>
                      <a:pt x="3739606" y="3732857"/>
                      <a:pt x="3734692" y="3758663"/>
                      <a:pt x="3720441" y="3778459"/>
                    </a:cubicBezTo>
                    <a:cubicBezTo>
                      <a:pt x="3706261" y="3798172"/>
                      <a:pt x="3682842" y="3794985"/>
                      <a:pt x="3661298" y="3797736"/>
                    </a:cubicBezTo>
                    <a:cubicBezTo>
                      <a:pt x="3633161" y="3801337"/>
                      <a:pt x="3605475" y="3807838"/>
                      <a:pt x="3577619" y="3813026"/>
                    </a:cubicBezTo>
                    <a:cubicBezTo>
                      <a:pt x="3564885" y="3815392"/>
                      <a:pt x="3552909" y="3818017"/>
                      <a:pt x="3540708" y="3822377"/>
                    </a:cubicBezTo>
                    <a:cubicBezTo>
                      <a:pt x="3534741" y="3824503"/>
                      <a:pt x="3511498" y="3831116"/>
                      <a:pt x="3521789" y="3814921"/>
                    </a:cubicBezTo>
                    <a:lnTo>
                      <a:pt x="3521789" y="3814921"/>
                    </a:lnTo>
                    <a:close/>
                    <a:moveTo>
                      <a:pt x="3367012" y="2229234"/>
                    </a:moveTo>
                    <a:cubicBezTo>
                      <a:pt x="3434291" y="2233530"/>
                      <a:pt x="3485797" y="2204601"/>
                      <a:pt x="3542652" y="2173453"/>
                    </a:cubicBezTo>
                    <a:cubicBezTo>
                      <a:pt x="3571512" y="2157651"/>
                      <a:pt x="3598040" y="2138563"/>
                      <a:pt x="3625692" y="2120831"/>
                    </a:cubicBezTo>
                    <a:cubicBezTo>
                      <a:pt x="3653105" y="2103260"/>
                      <a:pt x="3681515" y="2086433"/>
                      <a:pt x="3707412" y="2066629"/>
                    </a:cubicBezTo>
                    <a:cubicBezTo>
                      <a:pt x="3718792" y="2057925"/>
                      <a:pt x="3727770" y="2046791"/>
                      <a:pt x="3738686" y="2037595"/>
                    </a:cubicBezTo>
                    <a:cubicBezTo>
                      <a:pt x="3748992" y="2028918"/>
                      <a:pt x="3761361" y="2023119"/>
                      <a:pt x="3771014" y="2013600"/>
                    </a:cubicBezTo>
                    <a:cubicBezTo>
                      <a:pt x="3789729" y="1995145"/>
                      <a:pt x="3810346" y="1973383"/>
                      <a:pt x="3824155" y="1951080"/>
                    </a:cubicBezTo>
                    <a:cubicBezTo>
                      <a:pt x="3857858" y="1896647"/>
                      <a:pt x="3898932" y="1847128"/>
                      <a:pt x="3938364" y="1796892"/>
                    </a:cubicBezTo>
                    <a:cubicBezTo>
                      <a:pt x="3960420" y="1768798"/>
                      <a:pt x="3978546" y="1737967"/>
                      <a:pt x="3997900" y="1708026"/>
                    </a:cubicBezTo>
                    <a:cubicBezTo>
                      <a:pt x="4017978" y="1676963"/>
                      <a:pt x="4038391" y="1646096"/>
                      <a:pt x="4056250" y="1613677"/>
                    </a:cubicBezTo>
                    <a:cubicBezTo>
                      <a:pt x="4178658" y="1873958"/>
                      <a:pt x="4303488" y="2133074"/>
                      <a:pt x="4426879" y="2392871"/>
                    </a:cubicBezTo>
                    <a:cubicBezTo>
                      <a:pt x="4489947" y="2525654"/>
                      <a:pt x="4552972" y="2658445"/>
                      <a:pt x="4615928" y="2791270"/>
                    </a:cubicBezTo>
                    <a:cubicBezTo>
                      <a:pt x="4646093" y="2854907"/>
                      <a:pt x="4678160" y="2917532"/>
                      <a:pt x="4709940" y="2980361"/>
                    </a:cubicBezTo>
                    <a:cubicBezTo>
                      <a:pt x="4740962" y="3041688"/>
                      <a:pt x="4767525" y="3105977"/>
                      <a:pt x="4795935" y="3168589"/>
                    </a:cubicBezTo>
                    <a:cubicBezTo>
                      <a:pt x="4811534" y="3202966"/>
                      <a:pt x="4832144" y="3234584"/>
                      <a:pt x="4846950" y="3269389"/>
                    </a:cubicBezTo>
                    <a:cubicBezTo>
                      <a:pt x="4861558" y="3303738"/>
                      <a:pt x="4878456" y="3337132"/>
                      <a:pt x="4896574" y="3369754"/>
                    </a:cubicBezTo>
                    <a:cubicBezTo>
                      <a:pt x="4914419" y="3401864"/>
                      <a:pt x="4929028" y="3435567"/>
                      <a:pt x="4946978" y="3467494"/>
                    </a:cubicBezTo>
                    <a:cubicBezTo>
                      <a:pt x="4964549" y="3498747"/>
                      <a:pt x="4974237" y="3534093"/>
                      <a:pt x="4994286" y="3563998"/>
                    </a:cubicBezTo>
                    <a:cubicBezTo>
                      <a:pt x="4936371" y="3575897"/>
                      <a:pt x="4878175" y="3586399"/>
                      <a:pt x="4820674" y="3600200"/>
                    </a:cubicBezTo>
                    <a:cubicBezTo>
                      <a:pt x="4792131" y="3607059"/>
                      <a:pt x="4763096" y="3611531"/>
                      <a:pt x="4734587" y="3618459"/>
                    </a:cubicBezTo>
                    <a:cubicBezTo>
                      <a:pt x="4706501" y="3625297"/>
                      <a:pt x="4679733" y="3636915"/>
                      <a:pt x="4651105" y="3641478"/>
                    </a:cubicBezTo>
                    <a:cubicBezTo>
                      <a:pt x="4591891" y="3650899"/>
                      <a:pt x="4532544" y="3660972"/>
                      <a:pt x="4473120" y="3668898"/>
                    </a:cubicBezTo>
                    <a:cubicBezTo>
                      <a:pt x="4443306" y="3672878"/>
                      <a:pt x="4413254" y="3673770"/>
                      <a:pt x="4383362" y="3676845"/>
                    </a:cubicBezTo>
                    <a:cubicBezTo>
                      <a:pt x="4352348" y="3680046"/>
                      <a:pt x="4322112" y="3687578"/>
                      <a:pt x="4291456" y="3692956"/>
                    </a:cubicBezTo>
                    <a:cubicBezTo>
                      <a:pt x="4293141" y="3672282"/>
                      <a:pt x="4304682" y="3653685"/>
                      <a:pt x="4312684" y="3635012"/>
                    </a:cubicBezTo>
                    <a:cubicBezTo>
                      <a:pt x="4321986" y="3613272"/>
                      <a:pt x="4330733" y="3591144"/>
                      <a:pt x="4337907" y="3568610"/>
                    </a:cubicBezTo>
                    <a:cubicBezTo>
                      <a:pt x="4352186" y="3523759"/>
                      <a:pt x="4363840" y="3477189"/>
                      <a:pt x="4375773" y="3431636"/>
                    </a:cubicBezTo>
                    <a:cubicBezTo>
                      <a:pt x="4398897" y="3343408"/>
                      <a:pt x="4421825" y="3243141"/>
                      <a:pt x="4401319" y="3152071"/>
                    </a:cubicBezTo>
                    <a:cubicBezTo>
                      <a:pt x="4394482" y="3121709"/>
                      <a:pt x="4378090" y="3089312"/>
                      <a:pt x="4348550" y="3075602"/>
                    </a:cubicBezTo>
                    <a:cubicBezTo>
                      <a:pt x="4310073" y="3057743"/>
                      <a:pt x="4273071" y="3086230"/>
                      <a:pt x="4241712" y="3106265"/>
                    </a:cubicBezTo>
                    <a:cubicBezTo>
                      <a:pt x="4201684" y="3131846"/>
                      <a:pt x="4165194" y="3162720"/>
                      <a:pt x="4129834" y="3194317"/>
                    </a:cubicBezTo>
                    <a:cubicBezTo>
                      <a:pt x="4112762" y="3209579"/>
                      <a:pt x="4096208" y="3224777"/>
                      <a:pt x="4081403" y="3242285"/>
                    </a:cubicBezTo>
                    <a:cubicBezTo>
                      <a:pt x="4067110" y="3259189"/>
                      <a:pt x="4049954" y="3270933"/>
                      <a:pt x="4035022" y="3286834"/>
                    </a:cubicBezTo>
                    <a:cubicBezTo>
                      <a:pt x="3963474" y="3363022"/>
                      <a:pt x="3901417" y="3447578"/>
                      <a:pt x="3847265" y="3536873"/>
                    </a:cubicBezTo>
                    <a:cubicBezTo>
                      <a:pt x="3837648" y="3512246"/>
                      <a:pt x="3830038" y="3487648"/>
                      <a:pt x="3815801" y="3465114"/>
                    </a:cubicBezTo>
                    <a:cubicBezTo>
                      <a:pt x="3804934" y="3447901"/>
                      <a:pt x="3792895" y="3431523"/>
                      <a:pt x="3780645" y="3415293"/>
                    </a:cubicBezTo>
                    <a:cubicBezTo>
                      <a:pt x="3772396" y="3404370"/>
                      <a:pt x="3760154" y="3390246"/>
                      <a:pt x="3766738" y="3376030"/>
                    </a:cubicBezTo>
                    <a:cubicBezTo>
                      <a:pt x="3773555" y="3361337"/>
                      <a:pt x="3795478" y="3354331"/>
                      <a:pt x="3791259" y="3334984"/>
                    </a:cubicBezTo>
                    <a:cubicBezTo>
                      <a:pt x="3782407" y="3340165"/>
                      <a:pt x="3773548" y="3345346"/>
                      <a:pt x="3764681" y="3350519"/>
                    </a:cubicBezTo>
                    <a:cubicBezTo>
                      <a:pt x="3738651" y="3267480"/>
                      <a:pt x="3707222" y="3186490"/>
                      <a:pt x="3681220" y="3103485"/>
                    </a:cubicBezTo>
                    <a:cubicBezTo>
                      <a:pt x="3668353" y="3062404"/>
                      <a:pt x="3656012" y="3021126"/>
                      <a:pt x="3642308" y="2980312"/>
                    </a:cubicBezTo>
                    <a:cubicBezTo>
                      <a:pt x="3629602" y="2942446"/>
                      <a:pt x="3610740" y="2907311"/>
                      <a:pt x="3594306" y="2871025"/>
                    </a:cubicBezTo>
                    <a:cubicBezTo>
                      <a:pt x="3560469" y="2796381"/>
                      <a:pt x="3549237" y="2714408"/>
                      <a:pt x="3520504" y="2637995"/>
                    </a:cubicBezTo>
                    <a:cubicBezTo>
                      <a:pt x="3514678" y="2622516"/>
                      <a:pt x="3505973" y="2608308"/>
                      <a:pt x="3500266" y="2592850"/>
                    </a:cubicBezTo>
                    <a:cubicBezTo>
                      <a:pt x="3497717" y="2585928"/>
                      <a:pt x="3495548" y="2580817"/>
                      <a:pt x="3498988" y="2574310"/>
                    </a:cubicBezTo>
                    <a:cubicBezTo>
                      <a:pt x="3501087" y="2570350"/>
                      <a:pt x="3508423" y="2568237"/>
                      <a:pt x="3509300" y="2563745"/>
                    </a:cubicBezTo>
                    <a:cubicBezTo>
                      <a:pt x="3511442" y="2552800"/>
                      <a:pt x="3492207" y="2557293"/>
                      <a:pt x="3485896" y="2551403"/>
                    </a:cubicBezTo>
                    <a:cubicBezTo>
                      <a:pt x="3480820" y="2546665"/>
                      <a:pt x="3478763" y="2536781"/>
                      <a:pt x="3476075" y="2530491"/>
                    </a:cubicBezTo>
                    <a:cubicBezTo>
                      <a:pt x="3471168" y="2519034"/>
                      <a:pt x="3466513" y="2507472"/>
                      <a:pt x="3461733" y="2495959"/>
                    </a:cubicBezTo>
                    <a:cubicBezTo>
                      <a:pt x="3423888" y="2404811"/>
                      <a:pt x="3383214" y="2314815"/>
                      <a:pt x="3340813" y="2225703"/>
                    </a:cubicBezTo>
                    <a:cubicBezTo>
                      <a:pt x="3349539" y="2226903"/>
                      <a:pt x="3358209" y="2228665"/>
                      <a:pt x="3367012" y="2229234"/>
                    </a:cubicBezTo>
                    <a:lnTo>
                      <a:pt x="3367012" y="2229234"/>
                    </a:lnTo>
                    <a:close/>
                    <a:moveTo>
                      <a:pt x="4016237" y="1362262"/>
                    </a:moveTo>
                    <a:cubicBezTo>
                      <a:pt x="4012312" y="1356352"/>
                      <a:pt x="4012516" y="1347310"/>
                      <a:pt x="4007237" y="1342241"/>
                    </a:cubicBezTo>
                    <a:cubicBezTo>
                      <a:pt x="4001930" y="1337138"/>
                      <a:pt x="3995801" y="1338486"/>
                      <a:pt x="3991077" y="1332673"/>
                    </a:cubicBezTo>
                    <a:cubicBezTo>
                      <a:pt x="3989343" y="1330539"/>
                      <a:pt x="3982814" y="1318633"/>
                      <a:pt x="3981937" y="1315916"/>
                    </a:cubicBezTo>
                    <a:cubicBezTo>
                      <a:pt x="3981523" y="1314611"/>
                      <a:pt x="3982765" y="1309802"/>
                      <a:pt x="3981888" y="1306945"/>
                    </a:cubicBezTo>
                    <a:cubicBezTo>
                      <a:pt x="3980287" y="1301708"/>
                      <a:pt x="3975436" y="1299265"/>
                      <a:pt x="3972811" y="1294856"/>
                    </a:cubicBezTo>
                    <a:cubicBezTo>
                      <a:pt x="3961488" y="1275846"/>
                      <a:pt x="3980511" y="1270027"/>
                      <a:pt x="3984815" y="1252385"/>
                    </a:cubicBezTo>
                    <a:cubicBezTo>
                      <a:pt x="3987314" y="1242115"/>
                      <a:pt x="3986156" y="1235614"/>
                      <a:pt x="3994411" y="1227794"/>
                    </a:cubicBezTo>
                    <a:cubicBezTo>
                      <a:pt x="4000715" y="1221827"/>
                      <a:pt x="4010782" y="1215172"/>
                      <a:pt x="4018314" y="1210623"/>
                    </a:cubicBezTo>
                    <a:cubicBezTo>
                      <a:pt x="4023678" y="1207380"/>
                      <a:pt x="4023923" y="1208307"/>
                      <a:pt x="4029441" y="1206566"/>
                    </a:cubicBezTo>
                    <a:cubicBezTo>
                      <a:pt x="4031933" y="1205779"/>
                      <a:pt x="4033204" y="1207296"/>
                      <a:pt x="4036250" y="1206081"/>
                    </a:cubicBezTo>
                    <a:cubicBezTo>
                      <a:pt x="4042084" y="1203744"/>
                      <a:pt x="4047616" y="1195635"/>
                      <a:pt x="4051807" y="1191297"/>
                    </a:cubicBezTo>
                    <a:cubicBezTo>
                      <a:pt x="4064148" y="1178507"/>
                      <a:pt x="4071056" y="1168777"/>
                      <a:pt x="4066732" y="1150623"/>
                    </a:cubicBezTo>
                    <a:cubicBezTo>
                      <a:pt x="4064639" y="1141841"/>
                      <a:pt x="4061081" y="1126369"/>
                      <a:pt x="4049631" y="1128321"/>
                    </a:cubicBezTo>
                    <a:cubicBezTo>
                      <a:pt x="4043327" y="1129388"/>
                      <a:pt x="4035275" y="1140732"/>
                      <a:pt x="4030817" y="1145000"/>
                    </a:cubicBezTo>
                    <a:cubicBezTo>
                      <a:pt x="4022245" y="1153221"/>
                      <a:pt x="4013752" y="1163140"/>
                      <a:pt x="4003818" y="1169816"/>
                    </a:cubicBezTo>
                    <a:cubicBezTo>
                      <a:pt x="3996882" y="1174484"/>
                      <a:pt x="3988374" y="1173965"/>
                      <a:pt x="3981740" y="1178057"/>
                    </a:cubicBezTo>
                    <a:cubicBezTo>
                      <a:pt x="3973400" y="1183210"/>
                      <a:pt x="3974320" y="1191655"/>
                      <a:pt x="3970389" y="1199714"/>
                    </a:cubicBezTo>
                    <a:cubicBezTo>
                      <a:pt x="3962231" y="1216436"/>
                      <a:pt x="3939466" y="1229823"/>
                      <a:pt x="3925419" y="1241308"/>
                    </a:cubicBezTo>
                    <a:cubicBezTo>
                      <a:pt x="3911140" y="1252982"/>
                      <a:pt x="3896454" y="1264418"/>
                      <a:pt x="3879936" y="1272799"/>
                    </a:cubicBezTo>
                    <a:cubicBezTo>
                      <a:pt x="3865131" y="1280311"/>
                      <a:pt x="3839641" y="1291171"/>
                      <a:pt x="3822702" y="1285808"/>
                    </a:cubicBezTo>
                    <a:cubicBezTo>
                      <a:pt x="3793765" y="1276632"/>
                      <a:pt x="3841319" y="1209767"/>
                      <a:pt x="3851540" y="1197096"/>
                    </a:cubicBezTo>
                    <a:cubicBezTo>
                      <a:pt x="3872312" y="1171346"/>
                      <a:pt x="3921101" y="1150476"/>
                      <a:pt x="3914362" y="1111543"/>
                    </a:cubicBezTo>
                    <a:cubicBezTo>
                      <a:pt x="3911315" y="1093930"/>
                      <a:pt x="3900701" y="1081876"/>
                      <a:pt x="3882498" y="1089584"/>
                    </a:cubicBezTo>
                    <a:cubicBezTo>
                      <a:pt x="3859908" y="1099152"/>
                      <a:pt x="3839971" y="1117320"/>
                      <a:pt x="3817809" y="1128440"/>
                    </a:cubicBezTo>
                    <a:cubicBezTo>
                      <a:pt x="3794650" y="1140058"/>
                      <a:pt x="3770684" y="1150019"/>
                      <a:pt x="3746900" y="1160269"/>
                    </a:cubicBezTo>
                    <a:cubicBezTo>
                      <a:pt x="3733877" y="1165885"/>
                      <a:pt x="3720764" y="1171311"/>
                      <a:pt x="3707819" y="1177082"/>
                    </a:cubicBezTo>
                    <a:cubicBezTo>
                      <a:pt x="3697886" y="1181511"/>
                      <a:pt x="3687398" y="1187998"/>
                      <a:pt x="3676152" y="1184333"/>
                    </a:cubicBezTo>
                    <a:cubicBezTo>
                      <a:pt x="3711301" y="1135699"/>
                      <a:pt x="3746479" y="1086825"/>
                      <a:pt x="3786380" y="1041911"/>
                    </a:cubicBezTo>
                    <a:cubicBezTo>
                      <a:pt x="3805145" y="1020781"/>
                      <a:pt x="3826626" y="1002957"/>
                      <a:pt x="3848591" y="985288"/>
                    </a:cubicBezTo>
                    <a:cubicBezTo>
                      <a:pt x="3865025" y="972062"/>
                      <a:pt x="3883621" y="958310"/>
                      <a:pt x="3882498" y="934898"/>
                    </a:cubicBezTo>
                    <a:cubicBezTo>
                      <a:pt x="3881649" y="917130"/>
                      <a:pt x="3871688" y="893375"/>
                      <a:pt x="3850620" y="897446"/>
                    </a:cubicBezTo>
                    <a:cubicBezTo>
                      <a:pt x="3837093" y="900058"/>
                      <a:pt x="3825510" y="911823"/>
                      <a:pt x="3812796" y="916913"/>
                    </a:cubicBezTo>
                    <a:cubicBezTo>
                      <a:pt x="3801866" y="921286"/>
                      <a:pt x="3793470" y="925358"/>
                      <a:pt x="3783347" y="931255"/>
                    </a:cubicBezTo>
                    <a:cubicBezTo>
                      <a:pt x="3772095" y="937819"/>
                      <a:pt x="3757633" y="938780"/>
                      <a:pt x="3745264" y="941988"/>
                    </a:cubicBezTo>
                    <a:cubicBezTo>
                      <a:pt x="3731694" y="945505"/>
                      <a:pt x="3718300" y="949781"/>
                      <a:pt x="3704597" y="952757"/>
                    </a:cubicBezTo>
                    <a:cubicBezTo>
                      <a:pt x="3675345" y="959124"/>
                      <a:pt x="3645699" y="957369"/>
                      <a:pt x="3615991" y="957369"/>
                    </a:cubicBezTo>
                    <a:cubicBezTo>
                      <a:pt x="3640827" y="914610"/>
                      <a:pt x="3680188" y="883743"/>
                      <a:pt x="3717570" y="852574"/>
                    </a:cubicBezTo>
                    <a:cubicBezTo>
                      <a:pt x="3738637" y="835010"/>
                      <a:pt x="3758160" y="815684"/>
                      <a:pt x="3779388" y="798317"/>
                    </a:cubicBezTo>
                    <a:cubicBezTo>
                      <a:pt x="3800357" y="781174"/>
                      <a:pt x="3823088" y="766320"/>
                      <a:pt x="3843958" y="749043"/>
                    </a:cubicBezTo>
                    <a:lnTo>
                      <a:pt x="3848648" y="767183"/>
                    </a:lnTo>
                    <a:cubicBezTo>
                      <a:pt x="3858483" y="762494"/>
                      <a:pt x="3861031" y="749752"/>
                      <a:pt x="3870649" y="744284"/>
                    </a:cubicBezTo>
                    <a:cubicBezTo>
                      <a:pt x="3882463" y="737559"/>
                      <a:pt x="3896966" y="740367"/>
                      <a:pt x="3909469" y="743308"/>
                    </a:cubicBezTo>
                    <a:cubicBezTo>
                      <a:pt x="3936658" y="749724"/>
                      <a:pt x="3960778" y="762915"/>
                      <a:pt x="3981768" y="781181"/>
                    </a:cubicBezTo>
                    <a:cubicBezTo>
                      <a:pt x="4025004" y="818794"/>
                      <a:pt x="4056538" y="867492"/>
                      <a:pt x="4081621" y="918577"/>
                    </a:cubicBezTo>
                    <a:cubicBezTo>
                      <a:pt x="4094966" y="945765"/>
                      <a:pt x="4106788" y="973789"/>
                      <a:pt x="4116995" y="1002304"/>
                    </a:cubicBezTo>
                    <a:cubicBezTo>
                      <a:pt x="4121965" y="1016176"/>
                      <a:pt x="4126661" y="1030672"/>
                      <a:pt x="4126855" y="1045555"/>
                    </a:cubicBezTo>
                    <a:cubicBezTo>
                      <a:pt x="4127068" y="1061932"/>
                      <a:pt x="4119760" y="1075965"/>
                      <a:pt x="4115710" y="1091459"/>
                    </a:cubicBezTo>
                    <a:cubicBezTo>
                      <a:pt x="4107988" y="1121006"/>
                      <a:pt x="4106170" y="1152476"/>
                      <a:pt x="4102098" y="1182698"/>
                    </a:cubicBezTo>
                    <a:cubicBezTo>
                      <a:pt x="4097767" y="1214786"/>
                      <a:pt x="4095387" y="1246931"/>
                      <a:pt x="4092671" y="1279174"/>
                    </a:cubicBezTo>
                    <a:cubicBezTo>
                      <a:pt x="4091231" y="1296267"/>
                      <a:pt x="4089097" y="1313228"/>
                      <a:pt x="4086402" y="1330167"/>
                    </a:cubicBezTo>
                    <a:cubicBezTo>
                      <a:pt x="4085573" y="1335348"/>
                      <a:pt x="4085622" y="1342642"/>
                      <a:pt x="4083193" y="1347296"/>
                    </a:cubicBezTo>
                    <a:cubicBezTo>
                      <a:pt x="4080968" y="1351585"/>
                      <a:pt x="4075169" y="1353256"/>
                      <a:pt x="4073148" y="1357489"/>
                    </a:cubicBezTo>
                    <a:cubicBezTo>
                      <a:pt x="4070824" y="1362333"/>
                      <a:pt x="4072635" y="1362122"/>
                      <a:pt x="4074144" y="1368461"/>
                    </a:cubicBezTo>
                    <a:cubicBezTo>
                      <a:pt x="4076089" y="1376597"/>
                      <a:pt x="4074973" y="1382621"/>
                      <a:pt x="4072642" y="1390708"/>
                    </a:cubicBezTo>
                    <a:cubicBezTo>
                      <a:pt x="4067560" y="1408356"/>
                      <a:pt x="4062260" y="1425906"/>
                      <a:pt x="4057444" y="1443645"/>
                    </a:cubicBezTo>
                    <a:cubicBezTo>
                      <a:pt x="4044008" y="1438086"/>
                      <a:pt x="4027124" y="1424088"/>
                      <a:pt x="4021895" y="1409935"/>
                    </a:cubicBezTo>
                    <a:cubicBezTo>
                      <a:pt x="4019052" y="1402249"/>
                      <a:pt x="4021740" y="1397643"/>
                      <a:pt x="4022856" y="1390048"/>
                    </a:cubicBezTo>
                    <a:cubicBezTo>
                      <a:pt x="4024380" y="1379693"/>
                      <a:pt x="4021986" y="1370932"/>
                      <a:pt x="4016237" y="1362262"/>
                    </a:cubicBezTo>
                    <a:lnTo>
                      <a:pt x="4016237" y="1362262"/>
                    </a:lnTo>
                    <a:close/>
                    <a:moveTo>
                      <a:pt x="3650304" y="619650"/>
                    </a:moveTo>
                    <a:cubicBezTo>
                      <a:pt x="3650536" y="619966"/>
                      <a:pt x="3650796" y="620275"/>
                      <a:pt x="3651083" y="620577"/>
                    </a:cubicBezTo>
                    <a:cubicBezTo>
                      <a:pt x="3650796" y="620275"/>
                      <a:pt x="3650536" y="619966"/>
                      <a:pt x="3650304" y="619650"/>
                    </a:cubicBezTo>
                    <a:lnTo>
                      <a:pt x="3650304" y="619650"/>
                    </a:lnTo>
                    <a:close/>
                    <a:moveTo>
                      <a:pt x="3515373" y="319061"/>
                    </a:moveTo>
                    <a:cubicBezTo>
                      <a:pt x="3515134" y="318815"/>
                      <a:pt x="3514846" y="318583"/>
                      <a:pt x="3514488" y="318387"/>
                    </a:cubicBezTo>
                    <a:cubicBezTo>
                      <a:pt x="3514846" y="318583"/>
                      <a:pt x="3515134" y="318815"/>
                      <a:pt x="3515373" y="319061"/>
                    </a:cubicBezTo>
                    <a:lnTo>
                      <a:pt x="3515373" y="319061"/>
                    </a:lnTo>
                    <a:close/>
                    <a:moveTo>
                      <a:pt x="3514776" y="331121"/>
                    </a:moveTo>
                    <a:cubicBezTo>
                      <a:pt x="3513618" y="327899"/>
                      <a:pt x="3517528" y="322718"/>
                      <a:pt x="3515829" y="319685"/>
                    </a:cubicBezTo>
                    <a:cubicBezTo>
                      <a:pt x="3516362" y="320640"/>
                      <a:pt x="3514488" y="331121"/>
                      <a:pt x="3514776" y="331121"/>
                    </a:cubicBezTo>
                    <a:lnTo>
                      <a:pt x="3514776" y="331121"/>
                    </a:lnTo>
                    <a:close/>
                    <a:moveTo>
                      <a:pt x="4315879" y="2079904"/>
                    </a:moveTo>
                    <a:cubicBezTo>
                      <a:pt x="4317809" y="2082775"/>
                      <a:pt x="4319740" y="2085633"/>
                      <a:pt x="4321663" y="2088497"/>
                    </a:cubicBezTo>
                    <a:cubicBezTo>
                      <a:pt x="4319740" y="2085640"/>
                      <a:pt x="4317809" y="2082775"/>
                      <a:pt x="4315879" y="2079904"/>
                    </a:cubicBezTo>
                    <a:lnTo>
                      <a:pt x="4315879" y="2079904"/>
                    </a:lnTo>
                    <a:close/>
                    <a:moveTo>
                      <a:pt x="4343587" y="2081041"/>
                    </a:moveTo>
                    <a:cubicBezTo>
                      <a:pt x="4342780" y="2079532"/>
                      <a:pt x="4341965" y="2078002"/>
                      <a:pt x="4341095" y="2076478"/>
                    </a:cubicBezTo>
                    <a:cubicBezTo>
                      <a:pt x="4341965" y="2078002"/>
                      <a:pt x="4342780" y="2079532"/>
                      <a:pt x="4343587" y="2081041"/>
                    </a:cubicBezTo>
                    <a:lnTo>
                      <a:pt x="4343587" y="2081041"/>
                    </a:lnTo>
                    <a:close/>
                    <a:moveTo>
                      <a:pt x="4360231" y="2108728"/>
                    </a:moveTo>
                    <a:cubicBezTo>
                      <a:pt x="4360547" y="2108174"/>
                      <a:pt x="4360856" y="2107626"/>
                      <a:pt x="4361249" y="2106931"/>
                    </a:cubicBezTo>
                    <a:cubicBezTo>
                      <a:pt x="4360463" y="2109683"/>
                      <a:pt x="4359178" y="2109445"/>
                      <a:pt x="4357388" y="2106215"/>
                    </a:cubicBezTo>
                    <a:cubicBezTo>
                      <a:pt x="4358329" y="2107065"/>
                      <a:pt x="4359297" y="2107879"/>
                      <a:pt x="4360231" y="2108728"/>
                    </a:cubicBezTo>
                    <a:lnTo>
                      <a:pt x="4360231" y="2108728"/>
                    </a:lnTo>
                    <a:close/>
                    <a:moveTo>
                      <a:pt x="4372594" y="2127662"/>
                    </a:moveTo>
                    <a:cubicBezTo>
                      <a:pt x="4372369" y="2126447"/>
                      <a:pt x="4372186" y="2125197"/>
                      <a:pt x="4372053" y="2123927"/>
                    </a:cubicBezTo>
                    <a:cubicBezTo>
                      <a:pt x="4372186" y="2125197"/>
                      <a:pt x="4372369" y="2126447"/>
                      <a:pt x="4372594" y="2127662"/>
                    </a:cubicBezTo>
                    <a:lnTo>
                      <a:pt x="4372594" y="2127662"/>
                    </a:lnTo>
                    <a:close/>
                    <a:moveTo>
                      <a:pt x="751124" y="2158051"/>
                    </a:moveTo>
                    <a:cubicBezTo>
                      <a:pt x="744328" y="2154745"/>
                      <a:pt x="734711" y="2144720"/>
                      <a:pt x="726701" y="2144671"/>
                    </a:cubicBezTo>
                    <a:cubicBezTo>
                      <a:pt x="723219" y="2144650"/>
                      <a:pt x="715673" y="2146980"/>
                      <a:pt x="719871" y="2151150"/>
                    </a:cubicBezTo>
                    <a:cubicBezTo>
                      <a:pt x="721871" y="2153144"/>
                      <a:pt x="706034" y="2151157"/>
                      <a:pt x="705809" y="2151101"/>
                    </a:cubicBezTo>
                    <a:cubicBezTo>
                      <a:pt x="696403" y="2148756"/>
                      <a:pt x="687122" y="2145183"/>
                      <a:pt x="677961" y="2142031"/>
                    </a:cubicBezTo>
                    <a:cubicBezTo>
                      <a:pt x="661752" y="2136458"/>
                      <a:pt x="645676" y="2130505"/>
                      <a:pt x="629523" y="2124804"/>
                    </a:cubicBezTo>
                    <a:cubicBezTo>
                      <a:pt x="597076" y="2113348"/>
                      <a:pt x="566715" y="2097777"/>
                      <a:pt x="535111" y="2084341"/>
                    </a:cubicBezTo>
                    <a:cubicBezTo>
                      <a:pt x="474065" y="2058395"/>
                      <a:pt x="422271" y="2022474"/>
                      <a:pt x="370442" y="1981442"/>
                    </a:cubicBezTo>
                    <a:cubicBezTo>
                      <a:pt x="264131" y="1897265"/>
                      <a:pt x="196543" y="1774225"/>
                      <a:pt x="133994" y="1656485"/>
                    </a:cubicBezTo>
                    <a:cubicBezTo>
                      <a:pt x="197582" y="1662122"/>
                      <a:pt x="263563" y="1664804"/>
                      <a:pt x="325128" y="1644937"/>
                    </a:cubicBezTo>
                    <a:cubicBezTo>
                      <a:pt x="389186" y="1624270"/>
                      <a:pt x="440362" y="1587591"/>
                      <a:pt x="494865" y="1549746"/>
                    </a:cubicBezTo>
                    <a:cubicBezTo>
                      <a:pt x="498396" y="1559083"/>
                      <a:pt x="501934" y="1568433"/>
                      <a:pt x="505472" y="1577770"/>
                    </a:cubicBezTo>
                    <a:cubicBezTo>
                      <a:pt x="510597" y="1567703"/>
                      <a:pt x="515722" y="1557622"/>
                      <a:pt x="520846" y="1547556"/>
                    </a:cubicBezTo>
                    <a:cubicBezTo>
                      <a:pt x="614493" y="1756408"/>
                      <a:pt x="708133" y="1965267"/>
                      <a:pt x="801780" y="2174127"/>
                    </a:cubicBezTo>
                    <a:cubicBezTo>
                      <a:pt x="784525" y="2170112"/>
                      <a:pt x="767129" y="2165850"/>
                      <a:pt x="751124" y="2158051"/>
                    </a:cubicBezTo>
                    <a:lnTo>
                      <a:pt x="751124" y="2158051"/>
                    </a:lnTo>
                    <a:close/>
                    <a:moveTo>
                      <a:pt x="133671" y="1837974"/>
                    </a:moveTo>
                    <a:cubicBezTo>
                      <a:pt x="150590" y="1845632"/>
                      <a:pt x="154640" y="1853172"/>
                      <a:pt x="154731" y="1873530"/>
                    </a:cubicBezTo>
                    <a:cubicBezTo>
                      <a:pt x="154640" y="1853186"/>
                      <a:pt x="150590" y="1845639"/>
                      <a:pt x="133671" y="1837974"/>
                    </a:cubicBezTo>
                    <a:lnTo>
                      <a:pt x="133671" y="1837974"/>
                    </a:lnTo>
                    <a:close/>
                    <a:moveTo>
                      <a:pt x="145486" y="1009198"/>
                    </a:moveTo>
                    <a:cubicBezTo>
                      <a:pt x="145374" y="1010082"/>
                      <a:pt x="145304" y="1010988"/>
                      <a:pt x="145318" y="1011943"/>
                    </a:cubicBezTo>
                    <a:cubicBezTo>
                      <a:pt x="145304" y="1010988"/>
                      <a:pt x="145374" y="1010082"/>
                      <a:pt x="145486" y="1009198"/>
                    </a:cubicBezTo>
                    <a:lnTo>
                      <a:pt x="145486" y="1009198"/>
                    </a:lnTo>
                    <a:close/>
                    <a:moveTo>
                      <a:pt x="79856" y="1153150"/>
                    </a:moveTo>
                    <a:cubicBezTo>
                      <a:pt x="82018" y="1145246"/>
                      <a:pt x="84201" y="1137348"/>
                      <a:pt x="86378" y="1129451"/>
                    </a:cubicBezTo>
                    <a:cubicBezTo>
                      <a:pt x="87592" y="1144881"/>
                      <a:pt x="96262" y="1150427"/>
                      <a:pt x="77497" y="1157461"/>
                    </a:cubicBezTo>
                    <a:cubicBezTo>
                      <a:pt x="78284" y="1156022"/>
                      <a:pt x="79070" y="1154582"/>
                      <a:pt x="79856" y="1153150"/>
                    </a:cubicBezTo>
                    <a:lnTo>
                      <a:pt x="79856" y="1153150"/>
                    </a:lnTo>
                    <a:close/>
                    <a:moveTo>
                      <a:pt x="94043" y="1170497"/>
                    </a:moveTo>
                    <a:cubicBezTo>
                      <a:pt x="92366" y="1173171"/>
                      <a:pt x="91797" y="1172526"/>
                      <a:pt x="92338" y="1168559"/>
                    </a:cubicBezTo>
                    <a:cubicBezTo>
                      <a:pt x="92906" y="1169205"/>
                      <a:pt x="93475" y="1169851"/>
                      <a:pt x="94043" y="1170497"/>
                    </a:cubicBezTo>
                    <a:lnTo>
                      <a:pt x="94043" y="1170497"/>
                    </a:lnTo>
                    <a:close/>
                    <a:moveTo>
                      <a:pt x="179245" y="958843"/>
                    </a:moveTo>
                    <a:cubicBezTo>
                      <a:pt x="217666" y="909886"/>
                      <a:pt x="254935" y="860044"/>
                      <a:pt x="297301" y="814365"/>
                    </a:cubicBezTo>
                    <a:cubicBezTo>
                      <a:pt x="330828" y="778226"/>
                      <a:pt x="369095" y="737868"/>
                      <a:pt x="419955" y="729057"/>
                    </a:cubicBezTo>
                    <a:cubicBezTo>
                      <a:pt x="415750" y="775670"/>
                      <a:pt x="383661" y="813375"/>
                      <a:pt x="358242" y="850433"/>
                    </a:cubicBezTo>
                    <a:cubicBezTo>
                      <a:pt x="344019" y="871163"/>
                      <a:pt x="330063" y="891163"/>
                      <a:pt x="313391" y="910019"/>
                    </a:cubicBezTo>
                    <a:cubicBezTo>
                      <a:pt x="298312" y="927064"/>
                      <a:pt x="289916" y="946025"/>
                      <a:pt x="299863" y="968201"/>
                    </a:cubicBezTo>
                    <a:cubicBezTo>
                      <a:pt x="305823" y="981490"/>
                      <a:pt x="318607" y="1000353"/>
                      <a:pt x="335181" y="998092"/>
                    </a:cubicBezTo>
                    <a:cubicBezTo>
                      <a:pt x="345023" y="996744"/>
                      <a:pt x="354107" y="987113"/>
                      <a:pt x="361822" y="981525"/>
                    </a:cubicBezTo>
                    <a:cubicBezTo>
                      <a:pt x="372829" y="973543"/>
                      <a:pt x="384461" y="966404"/>
                      <a:pt x="395841" y="958984"/>
                    </a:cubicBezTo>
                    <a:cubicBezTo>
                      <a:pt x="417280" y="944986"/>
                      <a:pt x="438782" y="931220"/>
                      <a:pt x="460636" y="917882"/>
                    </a:cubicBezTo>
                    <a:cubicBezTo>
                      <a:pt x="480235" y="905927"/>
                      <a:pt x="500916" y="887661"/>
                      <a:pt x="524784" y="885898"/>
                    </a:cubicBezTo>
                    <a:cubicBezTo>
                      <a:pt x="516009" y="909240"/>
                      <a:pt x="503865" y="931016"/>
                      <a:pt x="492275" y="953017"/>
                    </a:cubicBezTo>
                    <a:cubicBezTo>
                      <a:pt x="480453" y="975446"/>
                      <a:pt x="469776" y="998857"/>
                      <a:pt x="454507" y="1019251"/>
                    </a:cubicBezTo>
                    <a:cubicBezTo>
                      <a:pt x="439583" y="1039180"/>
                      <a:pt x="420643" y="1052083"/>
                      <a:pt x="401920" y="1067892"/>
                    </a:cubicBezTo>
                    <a:cubicBezTo>
                      <a:pt x="385922" y="1081392"/>
                      <a:pt x="387150" y="1100535"/>
                      <a:pt x="395897" y="1118338"/>
                    </a:cubicBezTo>
                    <a:cubicBezTo>
                      <a:pt x="406118" y="1139138"/>
                      <a:pt x="421295" y="1150792"/>
                      <a:pt x="439751" y="1133494"/>
                    </a:cubicBezTo>
                    <a:cubicBezTo>
                      <a:pt x="459702" y="1114800"/>
                      <a:pt x="478719" y="1098612"/>
                      <a:pt x="501239" y="1083042"/>
                    </a:cubicBezTo>
                    <a:cubicBezTo>
                      <a:pt x="520179" y="1069963"/>
                      <a:pt x="538291" y="1062003"/>
                      <a:pt x="559449" y="1052912"/>
                    </a:cubicBezTo>
                    <a:cubicBezTo>
                      <a:pt x="567880" y="1049289"/>
                      <a:pt x="584974" y="1037453"/>
                      <a:pt x="594563" y="1042501"/>
                    </a:cubicBezTo>
                    <a:cubicBezTo>
                      <a:pt x="607733" y="1049437"/>
                      <a:pt x="596403" y="1083315"/>
                      <a:pt x="593791" y="1094316"/>
                    </a:cubicBezTo>
                    <a:cubicBezTo>
                      <a:pt x="587691" y="1120030"/>
                      <a:pt x="578073" y="1145014"/>
                      <a:pt x="565255" y="1168124"/>
                    </a:cubicBezTo>
                    <a:cubicBezTo>
                      <a:pt x="543359" y="1207626"/>
                      <a:pt x="520088" y="1248623"/>
                      <a:pt x="482587" y="1274969"/>
                    </a:cubicBezTo>
                    <a:cubicBezTo>
                      <a:pt x="452008" y="1296443"/>
                      <a:pt x="380923" y="1319230"/>
                      <a:pt x="404251" y="1367457"/>
                    </a:cubicBezTo>
                    <a:cubicBezTo>
                      <a:pt x="414444" y="1388531"/>
                      <a:pt x="425908" y="1409121"/>
                      <a:pt x="436690" y="1429907"/>
                    </a:cubicBezTo>
                    <a:cubicBezTo>
                      <a:pt x="443380" y="1442810"/>
                      <a:pt x="466827" y="1471325"/>
                      <a:pt x="458326" y="1486776"/>
                    </a:cubicBezTo>
                    <a:cubicBezTo>
                      <a:pt x="452612" y="1497166"/>
                      <a:pt x="433335" y="1504383"/>
                      <a:pt x="423521" y="1510279"/>
                    </a:cubicBezTo>
                    <a:cubicBezTo>
                      <a:pt x="410183" y="1518289"/>
                      <a:pt x="396753" y="1526138"/>
                      <a:pt x="383121" y="1533635"/>
                    </a:cubicBezTo>
                    <a:cubicBezTo>
                      <a:pt x="358059" y="1547415"/>
                      <a:pt x="332373" y="1560192"/>
                      <a:pt x="305725" y="1570638"/>
                    </a:cubicBezTo>
                    <a:cubicBezTo>
                      <a:pt x="251587" y="1591838"/>
                      <a:pt x="192057" y="1594449"/>
                      <a:pt x="138529" y="1617313"/>
                    </a:cubicBezTo>
                    <a:cubicBezTo>
                      <a:pt x="141695" y="1616015"/>
                      <a:pt x="144889" y="1614793"/>
                      <a:pt x="148126" y="1613656"/>
                    </a:cubicBezTo>
                    <a:cubicBezTo>
                      <a:pt x="138803" y="1612042"/>
                      <a:pt x="135033" y="1597391"/>
                      <a:pt x="131755" y="1590006"/>
                    </a:cubicBezTo>
                    <a:cubicBezTo>
                      <a:pt x="130161" y="1586404"/>
                      <a:pt x="126743" y="1581532"/>
                      <a:pt x="125985" y="1577728"/>
                    </a:cubicBezTo>
                    <a:cubicBezTo>
                      <a:pt x="125100" y="1573305"/>
                      <a:pt x="128189" y="1570209"/>
                      <a:pt x="127915" y="1567689"/>
                    </a:cubicBezTo>
                    <a:cubicBezTo>
                      <a:pt x="127304" y="1562108"/>
                      <a:pt x="124510" y="1563182"/>
                      <a:pt x="122432" y="1559518"/>
                    </a:cubicBezTo>
                    <a:cubicBezTo>
                      <a:pt x="118838" y="1553186"/>
                      <a:pt x="120418" y="1554246"/>
                      <a:pt x="119435" y="1547331"/>
                    </a:cubicBezTo>
                    <a:cubicBezTo>
                      <a:pt x="118733" y="1542431"/>
                      <a:pt x="116311" y="1538844"/>
                      <a:pt x="115125" y="1534133"/>
                    </a:cubicBezTo>
                    <a:cubicBezTo>
                      <a:pt x="112998" y="1525709"/>
                      <a:pt x="115869" y="1517517"/>
                      <a:pt x="117343" y="1509240"/>
                    </a:cubicBezTo>
                    <a:cubicBezTo>
                      <a:pt x="94458" y="1511143"/>
                      <a:pt x="125114" y="1484235"/>
                      <a:pt x="122327" y="1476267"/>
                    </a:cubicBezTo>
                    <a:cubicBezTo>
                      <a:pt x="119681" y="1468714"/>
                      <a:pt x="110976" y="1467240"/>
                      <a:pt x="109740" y="1457980"/>
                    </a:cubicBezTo>
                    <a:cubicBezTo>
                      <a:pt x="108427" y="1448201"/>
                      <a:pt x="109712" y="1437608"/>
                      <a:pt x="108385" y="1427478"/>
                    </a:cubicBezTo>
                    <a:cubicBezTo>
                      <a:pt x="107045" y="1417208"/>
                      <a:pt x="104826" y="1406503"/>
                      <a:pt x="106974" y="1396218"/>
                    </a:cubicBezTo>
                    <a:cubicBezTo>
                      <a:pt x="108877" y="1387113"/>
                      <a:pt x="114121" y="1380788"/>
                      <a:pt x="107592" y="1372168"/>
                    </a:cubicBezTo>
                    <a:cubicBezTo>
                      <a:pt x="103591" y="1366875"/>
                      <a:pt x="95911" y="1365400"/>
                      <a:pt x="92274" y="1359616"/>
                    </a:cubicBezTo>
                    <a:cubicBezTo>
                      <a:pt x="86708" y="1350750"/>
                      <a:pt x="91523" y="1341202"/>
                      <a:pt x="100712" y="1337348"/>
                    </a:cubicBezTo>
                    <a:cubicBezTo>
                      <a:pt x="92878" y="1332842"/>
                      <a:pt x="87367" y="1325885"/>
                      <a:pt x="88034" y="1316436"/>
                    </a:cubicBezTo>
                    <a:cubicBezTo>
                      <a:pt x="88652" y="1307682"/>
                      <a:pt x="92864" y="1307226"/>
                      <a:pt x="97785" y="1301160"/>
                    </a:cubicBezTo>
                    <a:cubicBezTo>
                      <a:pt x="113405" y="1281890"/>
                      <a:pt x="80720" y="1281638"/>
                      <a:pt x="85135" y="1261308"/>
                    </a:cubicBezTo>
                    <a:cubicBezTo>
                      <a:pt x="87234" y="1251662"/>
                      <a:pt x="96016" y="1244095"/>
                      <a:pt x="99280" y="1234765"/>
                    </a:cubicBezTo>
                    <a:cubicBezTo>
                      <a:pt x="102748" y="1224874"/>
                      <a:pt x="104251" y="1212259"/>
                      <a:pt x="104756" y="1201876"/>
                    </a:cubicBezTo>
                    <a:cubicBezTo>
                      <a:pt x="105142" y="1193726"/>
                      <a:pt x="100790" y="1188538"/>
                      <a:pt x="100193" y="1181539"/>
                    </a:cubicBezTo>
                    <a:cubicBezTo>
                      <a:pt x="99533" y="1173642"/>
                      <a:pt x="105233" y="1170827"/>
                      <a:pt x="106511" y="1163870"/>
                    </a:cubicBezTo>
                    <a:cubicBezTo>
                      <a:pt x="107936" y="1156085"/>
                      <a:pt x="101302" y="1148047"/>
                      <a:pt x="103057" y="1140170"/>
                    </a:cubicBezTo>
                    <a:cubicBezTo>
                      <a:pt x="104833" y="1132203"/>
                      <a:pt x="112689" y="1128833"/>
                      <a:pt x="115026" y="1120549"/>
                    </a:cubicBezTo>
                    <a:cubicBezTo>
                      <a:pt x="117701" y="1111051"/>
                      <a:pt x="112892" y="1104410"/>
                      <a:pt x="113236" y="1095642"/>
                    </a:cubicBezTo>
                    <a:cubicBezTo>
                      <a:pt x="113742" y="1082627"/>
                      <a:pt x="119287" y="1090307"/>
                      <a:pt x="126048" y="1084944"/>
                    </a:cubicBezTo>
                    <a:cubicBezTo>
                      <a:pt x="130484" y="1081427"/>
                      <a:pt x="128077" y="1077510"/>
                      <a:pt x="129108" y="1072708"/>
                    </a:cubicBezTo>
                    <a:cubicBezTo>
                      <a:pt x="130442" y="1066544"/>
                      <a:pt x="132043" y="1064298"/>
                      <a:pt x="135876" y="1059279"/>
                    </a:cubicBezTo>
                    <a:cubicBezTo>
                      <a:pt x="140930" y="1052666"/>
                      <a:pt x="146925" y="1046945"/>
                      <a:pt x="150597" y="1039356"/>
                    </a:cubicBezTo>
                    <a:cubicBezTo>
                      <a:pt x="154907" y="1030433"/>
                      <a:pt x="156100" y="1020753"/>
                      <a:pt x="160713" y="1012090"/>
                    </a:cubicBezTo>
                    <a:cubicBezTo>
                      <a:pt x="167206" y="999889"/>
                      <a:pt x="166097" y="995993"/>
                      <a:pt x="160011" y="983884"/>
                    </a:cubicBezTo>
                    <a:cubicBezTo>
                      <a:pt x="156494" y="992062"/>
                      <a:pt x="148568" y="997692"/>
                      <a:pt x="146069" y="1006411"/>
                    </a:cubicBezTo>
                    <a:cubicBezTo>
                      <a:pt x="150828" y="989795"/>
                      <a:pt x="168772" y="972202"/>
                      <a:pt x="179245" y="958843"/>
                    </a:cubicBezTo>
                    <a:lnTo>
                      <a:pt x="179245" y="958843"/>
                    </a:lnTo>
                    <a:close/>
                    <a:moveTo>
                      <a:pt x="14289" y="1371817"/>
                    </a:moveTo>
                    <a:cubicBezTo>
                      <a:pt x="11362" y="1369240"/>
                      <a:pt x="15953" y="1368328"/>
                      <a:pt x="17231" y="1370490"/>
                    </a:cubicBezTo>
                    <a:cubicBezTo>
                      <a:pt x="16248" y="1370932"/>
                      <a:pt x="15272" y="1371374"/>
                      <a:pt x="14289" y="1371817"/>
                    </a:cubicBezTo>
                    <a:lnTo>
                      <a:pt x="14289" y="1371817"/>
                    </a:lnTo>
                    <a:close/>
                    <a:moveTo>
                      <a:pt x="913482" y="789991"/>
                    </a:moveTo>
                    <a:cubicBezTo>
                      <a:pt x="913833" y="789809"/>
                      <a:pt x="914114" y="789598"/>
                      <a:pt x="914339" y="789366"/>
                    </a:cubicBezTo>
                    <a:cubicBezTo>
                      <a:pt x="914114" y="789598"/>
                      <a:pt x="913833" y="789809"/>
                      <a:pt x="913482" y="789991"/>
                    </a:cubicBezTo>
                    <a:lnTo>
                      <a:pt x="913482" y="789991"/>
                    </a:lnTo>
                    <a:close/>
                    <a:moveTo>
                      <a:pt x="849579" y="11022"/>
                    </a:moveTo>
                    <a:cubicBezTo>
                      <a:pt x="849214" y="11444"/>
                      <a:pt x="848919" y="11956"/>
                      <a:pt x="848702" y="12588"/>
                    </a:cubicBezTo>
                    <a:cubicBezTo>
                      <a:pt x="848919" y="11956"/>
                      <a:pt x="849214" y="11444"/>
                      <a:pt x="849579" y="11022"/>
                    </a:cubicBezTo>
                    <a:lnTo>
                      <a:pt x="849579" y="11022"/>
                    </a:lnTo>
                    <a:close/>
                    <a:moveTo>
                      <a:pt x="851650" y="9696"/>
                    </a:moveTo>
                    <a:cubicBezTo>
                      <a:pt x="851117" y="9885"/>
                      <a:pt x="850625" y="10138"/>
                      <a:pt x="850190" y="10468"/>
                    </a:cubicBezTo>
                    <a:cubicBezTo>
                      <a:pt x="850625" y="10138"/>
                      <a:pt x="851117" y="9885"/>
                      <a:pt x="851650" y="9696"/>
                    </a:cubicBezTo>
                    <a:lnTo>
                      <a:pt x="851650" y="9696"/>
                    </a:lnTo>
                    <a:close/>
                    <a:moveTo>
                      <a:pt x="858712" y="8151"/>
                    </a:moveTo>
                    <a:cubicBezTo>
                      <a:pt x="856719" y="8671"/>
                      <a:pt x="854676" y="8902"/>
                      <a:pt x="852689" y="9387"/>
                    </a:cubicBezTo>
                    <a:cubicBezTo>
                      <a:pt x="854641" y="8909"/>
                      <a:pt x="856901" y="8846"/>
                      <a:pt x="858712" y="8151"/>
                    </a:cubicBezTo>
                    <a:lnTo>
                      <a:pt x="858712" y="8151"/>
                    </a:lnTo>
                    <a:close/>
                    <a:moveTo>
                      <a:pt x="713398" y="770967"/>
                    </a:moveTo>
                    <a:cubicBezTo>
                      <a:pt x="717147" y="771521"/>
                      <a:pt x="720881" y="772897"/>
                      <a:pt x="724637" y="775635"/>
                    </a:cubicBezTo>
                    <a:cubicBezTo>
                      <a:pt x="720881" y="772897"/>
                      <a:pt x="717147" y="771521"/>
                      <a:pt x="713398" y="770967"/>
                    </a:cubicBezTo>
                    <a:lnTo>
                      <a:pt x="713398" y="770967"/>
                    </a:lnTo>
                    <a:close/>
                    <a:moveTo>
                      <a:pt x="2142174" y="902768"/>
                    </a:moveTo>
                    <a:cubicBezTo>
                      <a:pt x="2144694" y="856330"/>
                      <a:pt x="2144041" y="808004"/>
                      <a:pt x="2161093" y="763975"/>
                    </a:cubicBezTo>
                    <a:cubicBezTo>
                      <a:pt x="2166400" y="750265"/>
                      <a:pt x="2172466" y="729254"/>
                      <a:pt x="2187846" y="723792"/>
                    </a:cubicBezTo>
                    <a:cubicBezTo>
                      <a:pt x="2209173" y="716232"/>
                      <a:pt x="2241844" y="726046"/>
                      <a:pt x="2264035" y="727422"/>
                    </a:cubicBezTo>
                    <a:cubicBezTo>
                      <a:pt x="2309973" y="730272"/>
                      <a:pt x="2355716" y="725119"/>
                      <a:pt x="2400714" y="715986"/>
                    </a:cubicBezTo>
                    <a:cubicBezTo>
                      <a:pt x="2424793" y="711107"/>
                      <a:pt x="2447166" y="700402"/>
                      <a:pt x="2470388" y="692701"/>
                    </a:cubicBezTo>
                    <a:cubicBezTo>
                      <a:pt x="2493884" y="684909"/>
                      <a:pt x="2516790" y="676407"/>
                      <a:pt x="2538686" y="664719"/>
                    </a:cubicBezTo>
                    <a:cubicBezTo>
                      <a:pt x="2547769" y="691760"/>
                      <a:pt x="2564912" y="716141"/>
                      <a:pt x="2584968" y="736218"/>
                    </a:cubicBezTo>
                    <a:cubicBezTo>
                      <a:pt x="2602764" y="754021"/>
                      <a:pt x="2628050" y="769093"/>
                      <a:pt x="2611441" y="796274"/>
                    </a:cubicBezTo>
                    <a:cubicBezTo>
                      <a:pt x="2596551" y="820655"/>
                      <a:pt x="2589447" y="846622"/>
                      <a:pt x="2577541" y="872336"/>
                    </a:cubicBezTo>
                    <a:cubicBezTo>
                      <a:pt x="2564140" y="901300"/>
                      <a:pt x="2542926" y="925997"/>
                      <a:pt x="2523733" y="951185"/>
                    </a:cubicBezTo>
                    <a:cubicBezTo>
                      <a:pt x="2521360" y="943034"/>
                      <a:pt x="2520819" y="934933"/>
                      <a:pt x="2520995" y="926488"/>
                    </a:cubicBezTo>
                    <a:cubicBezTo>
                      <a:pt x="2507741" y="929373"/>
                      <a:pt x="2487285" y="946025"/>
                      <a:pt x="2480567" y="927359"/>
                    </a:cubicBezTo>
                    <a:cubicBezTo>
                      <a:pt x="2478145" y="920598"/>
                      <a:pt x="2482883" y="906551"/>
                      <a:pt x="2473020" y="905281"/>
                    </a:cubicBezTo>
                    <a:cubicBezTo>
                      <a:pt x="2458180" y="903364"/>
                      <a:pt x="2457267" y="930588"/>
                      <a:pt x="2458819" y="938822"/>
                    </a:cubicBezTo>
                    <a:cubicBezTo>
                      <a:pt x="2462378" y="957699"/>
                      <a:pt x="2474424" y="967057"/>
                      <a:pt x="2490971" y="974821"/>
                    </a:cubicBezTo>
                    <a:cubicBezTo>
                      <a:pt x="2440370" y="1002318"/>
                      <a:pt x="2396980" y="1040121"/>
                      <a:pt x="2344891" y="1065660"/>
                    </a:cubicBezTo>
                    <a:cubicBezTo>
                      <a:pt x="2318910" y="1078401"/>
                      <a:pt x="2289173" y="1083168"/>
                      <a:pt x="2260819" y="1088173"/>
                    </a:cubicBezTo>
                    <a:cubicBezTo>
                      <a:pt x="2242876" y="1091339"/>
                      <a:pt x="2224063" y="1090581"/>
                      <a:pt x="2207257" y="1083056"/>
                    </a:cubicBezTo>
                    <a:cubicBezTo>
                      <a:pt x="2144708" y="1055074"/>
                      <a:pt x="2139008" y="961335"/>
                      <a:pt x="2142174" y="902768"/>
                    </a:cubicBezTo>
                    <a:lnTo>
                      <a:pt x="2142174" y="902768"/>
                    </a:lnTo>
                    <a:close/>
                    <a:moveTo>
                      <a:pt x="5399769" y="3732661"/>
                    </a:moveTo>
                    <a:cubicBezTo>
                      <a:pt x="5384367" y="3709986"/>
                      <a:pt x="5381545" y="3682026"/>
                      <a:pt x="5377164" y="3655686"/>
                    </a:cubicBezTo>
                    <a:cubicBezTo>
                      <a:pt x="5372194" y="3625823"/>
                      <a:pt x="5365335" y="3596508"/>
                      <a:pt x="5353837" y="3568435"/>
                    </a:cubicBezTo>
                    <a:cubicBezTo>
                      <a:pt x="5343363" y="3542868"/>
                      <a:pt x="5331008" y="3517455"/>
                      <a:pt x="5317487" y="3493356"/>
                    </a:cubicBezTo>
                    <a:cubicBezTo>
                      <a:pt x="5313654" y="3486511"/>
                      <a:pt x="5309007" y="3477280"/>
                      <a:pt x="5300056" y="3476585"/>
                    </a:cubicBezTo>
                    <a:cubicBezTo>
                      <a:pt x="5290039" y="3475812"/>
                      <a:pt x="5285560" y="3485781"/>
                      <a:pt x="5278954" y="3491208"/>
                    </a:cubicBezTo>
                    <a:cubicBezTo>
                      <a:pt x="5269639" y="3498866"/>
                      <a:pt x="5257199" y="3500783"/>
                      <a:pt x="5246023" y="3504609"/>
                    </a:cubicBezTo>
                    <a:cubicBezTo>
                      <a:pt x="5232222" y="3509333"/>
                      <a:pt x="5218856" y="3515265"/>
                      <a:pt x="5204970" y="3519800"/>
                    </a:cubicBezTo>
                    <a:cubicBezTo>
                      <a:pt x="5178533" y="3528442"/>
                      <a:pt x="5149456" y="3529284"/>
                      <a:pt x="5122232" y="3535293"/>
                    </a:cubicBezTo>
                    <a:cubicBezTo>
                      <a:pt x="5109435" y="3538115"/>
                      <a:pt x="5096595" y="3540783"/>
                      <a:pt x="5083777" y="3543549"/>
                    </a:cubicBezTo>
                    <a:cubicBezTo>
                      <a:pt x="5075199" y="3545395"/>
                      <a:pt x="5060541" y="3552268"/>
                      <a:pt x="5051801" y="3550821"/>
                    </a:cubicBezTo>
                    <a:cubicBezTo>
                      <a:pt x="5033338" y="3547768"/>
                      <a:pt x="5019937" y="3504461"/>
                      <a:pt x="5013612" y="3489270"/>
                    </a:cubicBezTo>
                    <a:cubicBezTo>
                      <a:pt x="5003285" y="3464405"/>
                      <a:pt x="4987694" y="3441611"/>
                      <a:pt x="4978343" y="3416592"/>
                    </a:cubicBezTo>
                    <a:cubicBezTo>
                      <a:pt x="4968578" y="3390491"/>
                      <a:pt x="4960014" y="3364735"/>
                      <a:pt x="4948164" y="3339379"/>
                    </a:cubicBezTo>
                    <a:cubicBezTo>
                      <a:pt x="4935809" y="3312941"/>
                      <a:pt x="4922822" y="3286715"/>
                      <a:pt x="4911162" y="3259961"/>
                    </a:cubicBezTo>
                    <a:cubicBezTo>
                      <a:pt x="4906711" y="3249761"/>
                      <a:pt x="4903587" y="3238459"/>
                      <a:pt x="4897438" y="3229094"/>
                    </a:cubicBezTo>
                    <a:cubicBezTo>
                      <a:pt x="4890797" y="3218978"/>
                      <a:pt x="4882288" y="3217069"/>
                      <a:pt x="4879529" y="3204700"/>
                    </a:cubicBezTo>
                    <a:cubicBezTo>
                      <a:pt x="4878638" y="3200733"/>
                      <a:pt x="4878722" y="3193868"/>
                      <a:pt x="4875816" y="3190688"/>
                    </a:cubicBezTo>
                    <a:cubicBezTo>
                      <a:pt x="4870741" y="3185142"/>
                      <a:pt x="4868951" y="3190316"/>
                      <a:pt x="4864086" y="3188568"/>
                    </a:cubicBezTo>
                    <a:cubicBezTo>
                      <a:pt x="4859017" y="3186743"/>
                      <a:pt x="4859972" y="3188659"/>
                      <a:pt x="4858182" y="3183766"/>
                    </a:cubicBezTo>
                    <a:cubicBezTo>
                      <a:pt x="4857859" y="3182881"/>
                      <a:pt x="4860660" y="3180481"/>
                      <a:pt x="4860463" y="3179084"/>
                    </a:cubicBezTo>
                    <a:cubicBezTo>
                      <a:pt x="4860126" y="3176655"/>
                      <a:pt x="4858540" y="3174486"/>
                      <a:pt x="4858091" y="3172176"/>
                    </a:cubicBezTo>
                    <a:cubicBezTo>
                      <a:pt x="4856076" y="3161814"/>
                      <a:pt x="4858954" y="3154514"/>
                      <a:pt x="4854398" y="3143998"/>
                    </a:cubicBezTo>
                    <a:cubicBezTo>
                      <a:pt x="4848621" y="3130681"/>
                      <a:pt x="4844043" y="3116851"/>
                      <a:pt x="4839017" y="3103211"/>
                    </a:cubicBezTo>
                    <a:cubicBezTo>
                      <a:pt x="4818975" y="3048750"/>
                      <a:pt x="4789554" y="2998985"/>
                      <a:pt x="4765483" y="2946904"/>
                    </a:cubicBezTo>
                    <a:cubicBezTo>
                      <a:pt x="4762576" y="2940614"/>
                      <a:pt x="4757522" y="2935981"/>
                      <a:pt x="4755318" y="2929319"/>
                    </a:cubicBezTo>
                    <a:cubicBezTo>
                      <a:pt x="4753387" y="2923471"/>
                      <a:pt x="4754889" y="2916479"/>
                      <a:pt x="4752032" y="2910877"/>
                    </a:cubicBezTo>
                    <a:cubicBezTo>
                      <a:pt x="4748866" y="2904678"/>
                      <a:pt x="4743713" y="2904987"/>
                      <a:pt x="4739614" y="2900488"/>
                    </a:cubicBezTo>
                    <a:cubicBezTo>
                      <a:pt x="4736104" y="2896633"/>
                      <a:pt x="4735774" y="2893060"/>
                      <a:pt x="4734637" y="2887985"/>
                    </a:cubicBezTo>
                    <a:cubicBezTo>
                      <a:pt x="4729140" y="2863359"/>
                      <a:pt x="4715036" y="2843057"/>
                      <a:pt x="4708403" y="2818669"/>
                    </a:cubicBezTo>
                    <a:cubicBezTo>
                      <a:pt x="4704647" y="2804840"/>
                      <a:pt x="4697079" y="2794752"/>
                      <a:pt x="4690109" y="2782467"/>
                    </a:cubicBezTo>
                    <a:cubicBezTo>
                      <a:pt x="4681937" y="2768090"/>
                      <a:pt x="4676581" y="2752176"/>
                      <a:pt x="4669771" y="2737132"/>
                    </a:cubicBezTo>
                    <a:cubicBezTo>
                      <a:pt x="4663419" y="2723078"/>
                      <a:pt x="4657009" y="2708820"/>
                      <a:pt x="4649821" y="2695173"/>
                    </a:cubicBezTo>
                    <a:cubicBezTo>
                      <a:pt x="4643208" y="2682614"/>
                      <a:pt x="4639150" y="2680817"/>
                      <a:pt x="4629498" y="2692337"/>
                    </a:cubicBezTo>
                    <a:cubicBezTo>
                      <a:pt x="4621944" y="2681414"/>
                      <a:pt x="4613654" y="2672077"/>
                      <a:pt x="4608494" y="2659750"/>
                    </a:cubicBezTo>
                    <a:cubicBezTo>
                      <a:pt x="4604106" y="2649255"/>
                      <a:pt x="4597023" y="2648799"/>
                      <a:pt x="4586943" y="2642186"/>
                    </a:cubicBezTo>
                    <a:cubicBezTo>
                      <a:pt x="4593380" y="2646412"/>
                      <a:pt x="4597760" y="2652049"/>
                      <a:pt x="4604422" y="2644931"/>
                    </a:cubicBezTo>
                    <a:cubicBezTo>
                      <a:pt x="4607441" y="2657104"/>
                      <a:pt x="4622492" y="2645605"/>
                      <a:pt x="4619936" y="2635896"/>
                    </a:cubicBezTo>
                    <a:cubicBezTo>
                      <a:pt x="4617100" y="2625135"/>
                      <a:pt x="4602730" y="2623197"/>
                      <a:pt x="4593871" y="2620115"/>
                    </a:cubicBezTo>
                    <a:cubicBezTo>
                      <a:pt x="4598217" y="2608736"/>
                      <a:pt x="4605251" y="2618866"/>
                      <a:pt x="4605075" y="2606040"/>
                    </a:cubicBezTo>
                    <a:cubicBezTo>
                      <a:pt x="4604921" y="2595377"/>
                      <a:pt x="4594440" y="2582860"/>
                      <a:pt x="4589702" y="2573910"/>
                    </a:cubicBezTo>
                    <a:cubicBezTo>
                      <a:pt x="4576630" y="2549227"/>
                      <a:pt x="4566493" y="2522825"/>
                      <a:pt x="4555444" y="2497202"/>
                    </a:cubicBezTo>
                    <a:cubicBezTo>
                      <a:pt x="4544345" y="2471466"/>
                      <a:pt x="4534314" y="2445135"/>
                      <a:pt x="4521734" y="2420066"/>
                    </a:cubicBezTo>
                    <a:cubicBezTo>
                      <a:pt x="4516546" y="2409718"/>
                      <a:pt x="4511260" y="2398746"/>
                      <a:pt x="4504808" y="2389108"/>
                    </a:cubicBezTo>
                    <a:cubicBezTo>
                      <a:pt x="4502029" y="2384952"/>
                      <a:pt x="4498954" y="2380185"/>
                      <a:pt x="4494742" y="2377265"/>
                    </a:cubicBezTo>
                    <a:cubicBezTo>
                      <a:pt x="4492144" y="2375454"/>
                      <a:pt x="4484745" y="2374829"/>
                      <a:pt x="4483278" y="2372056"/>
                    </a:cubicBezTo>
                    <a:cubicBezTo>
                      <a:pt x="4480330" y="2366482"/>
                      <a:pt x="4486718" y="2356254"/>
                      <a:pt x="4485826" y="2349262"/>
                    </a:cubicBezTo>
                    <a:cubicBezTo>
                      <a:pt x="4484450" y="2338522"/>
                      <a:pt x="4478666" y="2326005"/>
                      <a:pt x="4474131" y="2316359"/>
                    </a:cubicBezTo>
                    <a:cubicBezTo>
                      <a:pt x="4462407" y="2291481"/>
                      <a:pt x="4451112" y="2266117"/>
                      <a:pt x="4438813" y="2241526"/>
                    </a:cubicBezTo>
                    <a:cubicBezTo>
                      <a:pt x="4426893" y="2217679"/>
                      <a:pt x="4414110" y="2194892"/>
                      <a:pt x="4404591" y="2169894"/>
                    </a:cubicBezTo>
                    <a:cubicBezTo>
                      <a:pt x="4399719" y="2157082"/>
                      <a:pt x="4393106" y="2145935"/>
                      <a:pt x="4386921" y="2133776"/>
                    </a:cubicBezTo>
                    <a:cubicBezTo>
                      <a:pt x="4382035" y="2124173"/>
                      <a:pt x="4379234" y="2113706"/>
                      <a:pt x="4370754" y="2106405"/>
                    </a:cubicBezTo>
                    <a:cubicBezTo>
                      <a:pt x="4371491" y="2111572"/>
                      <a:pt x="4371449" y="2116808"/>
                      <a:pt x="4371870" y="2122003"/>
                    </a:cubicBezTo>
                    <a:cubicBezTo>
                      <a:pt x="4371386" y="2116134"/>
                      <a:pt x="4372966" y="2108385"/>
                      <a:pt x="4369364" y="2103302"/>
                    </a:cubicBezTo>
                    <a:cubicBezTo>
                      <a:pt x="4365061" y="2097230"/>
                      <a:pt x="4356532" y="2098599"/>
                      <a:pt x="4351498" y="2093249"/>
                    </a:cubicBezTo>
                    <a:cubicBezTo>
                      <a:pt x="4355577" y="2097581"/>
                      <a:pt x="4361691" y="2099862"/>
                      <a:pt x="4367553" y="2100003"/>
                    </a:cubicBezTo>
                    <a:cubicBezTo>
                      <a:pt x="4355773" y="2068546"/>
                      <a:pt x="4346753" y="2033712"/>
                      <a:pt x="4325349" y="2007079"/>
                    </a:cubicBezTo>
                    <a:cubicBezTo>
                      <a:pt x="4322604" y="2003660"/>
                      <a:pt x="4318926" y="1998030"/>
                      <a:pt x="4315086" y="1996008"/>
                    </a:cubicBezTo>
                    <a:cubicBezTo>
                      <a:pt x="4312748" y="1994772"/>
                      <a:pt x="4304254" y="1995425"/>
                      <a:pt x="4303172" y="1994225"/>
                    </a:cubicBezTo>
                    <a:cubicBezTo>
                      <a:pt x="4296293" y="1986573"/>
                      <a:pt x="4307483" y="1972716"/>
                      <a:pt x="4305222" y="1963547"/>
                    </a:cubicBezTo>
                    <a:cubicBezTo>
                      <a:pt x="4302822" y="1953839"/>
                      <a:pt x="4293429" y="1945064"/>
                      <a:pt x="4290003" y="1935025"/>
                    </a:cubicBezTo>
                    <a:cubicBezTo>
                      <a:pt x="4284612" y="1919209"/>
                      <a:pt x="4280652" y="1908651"/>
                      <a:pt x="4270670" y="1895411"/>
                    </a:cubicBezTo>
                    <a:cubicBezTo>
                      <a:pt x="4264394" y="1887078"/>
                      <a:pt x="4262253" y="1877314"/>
                      <a:pt x="4258575" y="1867451"/>
                    </a:cubicBezTo>
                    <a:cubicBezTo>
                      <a:pt x="4252158" y="1850251"/>
                      <a:pt x="4245524" y="1833095"/>
                      <a:pt x="4238308" y="1816219"/>
                    </a:cubicBezTo>
                    <a:cubicBezTo>
                      <a:pt x="4224682" y="1784362"/>
                      <a:pt x="4206640" y="1755236"/>
                      <a:pt x="4191807" y="1724074"/>
                    </a:cubicBezTo>
                    <a:cubicBezTo>
                      <a:pt x="4184885" y="1709535"/>
                      <a:pt x="4181481" y="1692968"/>
                      <a:pt x="4173323" y="1679090"/>
                    </a:cubicBezTo>
                    <a:cubicBezTo>
                      <a:pt x="4167047" y="1668405"/>
                      <a:pt x="4157065" y="1660676"/>
                      <a:pt x="4152179" y="1649100"/>
                    </a:cubicBezTo>
                    <a:cubicBezTo>
                      <a:pt x="4146212" y="1634941"/>
                      <a:pt x="4143355" y="1619883"/>
                      <a:pt x="4136911" y="1605723"/>
                    </a:cubicBezTo>
                    <a:cubicBezTo>
                      <a:pt x="4132383" y="1595776"/>
                      <a:pt x="4127511" y="1586103"/>
                      <a:pt x="4123418" y="1575980"/>
                    </a:cubicBezTo>
                    <a:cubicBezTo>
                      <a:pt x="4117893" y="1562312"/>
                      <a:pt x="4107574" y="1531353"/>
                      <a:pt x="4087153" y="1542529"/>
                    </a:cubicBezTo>
                    <a:cubicBezTo>
                      <a:pt x="4094482" y="1517980"/>
                      <a:pt x="4102779" y="1493474"/>
                      <a:pt x="4109118" y="1468658"/>
                    </a:cubicBezTo>
                    <a:cubicBezTo>
                      <a:pt x="4110796" y="1462080"/>
                      <a:pt x="4110908" y="1453572"/>
                      <a:pt x="4115689" y="1448314"/>
                    </a:cubicBezTo>
                    <a:cubicBezTo>
                      <a:pt x="4120701" y="1442803"/>
                      <a:pt x="4123685" y="1443765"/>
                      <a:pt x="4127174" y="1436759"/>
                    </a:cubicBezTo>
                    <a:cubicBezTo>
                      <a:pt x="4136546" y="1417966"/>
                      <a:pt x="4131505" y="1386980"/>
                      <a:pt x="4133057" y="1366699"/>
                    </a:cubicBezTo>
                    <a:cubicBezTo>
                      <a:pt x="4134966" y="1341575"/>
                      <a:pt x="4139374" y="1316724"/>
                      <a:pt x="4139929" y="1291487"/>
                    </a:cubicBezTo>
                    <a:cubicBezTo>
                      <a:pt x="4140484" y="1266341"/>
                      <a:pt x="4140364" y="1241631"/>
                      <a:pt x="4142035" y="1216506"/>
                    </a:cubicBezTo>
                    <a:cubicBezTo>
                      <a:pt x="4143579" y="1193326"/>
                      <a:pt x="4145131" y="1170293"/>
                      <a:pt x="4142702" y="1147232"/>
                    </a:cubicBezTo>
                    <a:cubicBezTo>
                      <a:pt x="4140421" y="1125520"/>
                      <a:pt x="4156665" y="1112097"/>
                      <a:pt x="4160996" y="1091283"/>
                    </a:cubicBezTo>
                    <a:cubicBezTo>
                      <a:pt x="4165686" y="1068756"/>
                      <a:pt x="4162878" y="1044614"/>
                      <a:pt x="4159620" y="1022073"/>
                    </a:cubicBezTo>
                    <a:cubicBezTo>
                      <a:pt x="4147686" y="939461"/>
                      <a:pt x="4110221" y="852048"/>
                      <a:pt x="4058658" y="786228"/>
                    </a:cubicBezTo>
                    <a:cubicBezTo>
                      <a:pt x="4019367" y="736063"/>
                      <a:pt x="3946444" y="671556"/>
                      <a:pt x="3877865" y="702030"/>
                    </a:cubicBezTo>
                    <a:cubicBezTo>
                      <a:pt x="3868437" y="706221"/>
                      <a:pt x="3863804" y="710658"/>
                      <a:pt x="3854495" y="703961"/>
                    </a:cubicBezTo>
                    <a:cubicBezTo>
                      <a:pt x="3847054" y="698605"/>
                      <a:pt x="3846507" y="690026"/>
                      <a:pt x="3835815" y="689486"/>
                    </a:cubicBezTo>
                    <a:cubicBezTo>
                      <a:pt x="3825419" y="688959"/>
                      <a:pt x="3814678" y="698555"/>
                      <a:pt x="3806303" y="703610"/>
                    </a:cubicBezTo>
                    <a:cubicBezTo>
                      <a:pt x="3794706" y="710602"/>
                      <a:pt x="3782660" y="716885"/>
                      <a:pt x="3770789" y="723406"/>
                    </a:cubicBezTo>
                    <a:cubicBezTo>
                      <a:pt x="3749076" y="735340"/>
                      <a:pt x="3729757" y="748840"/>
                      <a:pt x="3714369" y="721876"/>
                    </a:cubicBezTo>
                    <a:cubicBezTo>
                      <a:pt x="3710206" y="714589"/>
                      <a:pt x="3706836" y="697502"/>
                      <a:pt x="3698581" y="693901"/>
                    </a:cubicBezTo>
                    <a:cubicBezTo>
                      <a:pt x="3691856" y="690974"/>
                      <a:pt x="3688704" y="697608"/>
                      <a:pt x="3684211" y="691402"/>
                    </a:cubicBezTo>
                    <a:cubicBezTo>
                      <a:pt x="3683642" y="692090"/>
                      <a:pt x="3683074" y="692778"/>
                      <a:pt x="3682498" y="693466"/>
                    </a:cubicBezTo>
                    <a:cubicBezTo>
                      <a:pt x="3685973" y="689254"/>
                      <a:pt x="3682168" y="685042"/>
                      <a:pt x="3682884" y="680514"/>
                    </a:cubicBezTo>
                    <a:cubicBezTo>
                      <a:pt x="3682575" y="678920"/>
                      <a:pt x="3682266" y="677334"/>
                      <a:pt x="3681957" y="675740"/>
                    </a:cubicBezTo>
                    <a:cubicBezTo>
                      <a:pt x="3683733" y="674196"/>
                      <a:pt x="3685285" y="672462"/>
                      <a:pt x="3686612" y="670532"/>
                    </a:cubicBezTo>
                    <a:cubicBezTo>
                      <a:pt x="3687433" y="663638"/>
                      <a:pt x="3681241" y="654526"/>
                      <a:pt x="3678237" y="648784"/>
                    </a:cubicBezTo>
                    <a:cubicBezTo>
                      <a:pt x="3668437" y="630047"/>
                      <a:pt x="3662014" y="609858"/>
                      <a:pt x="3652200" y="591170"/>
                    </a:cubicBezTo>
                    <a:cubicBezTo>
                      <a:pt x="3640497" y="568896"/>
                      <a:pt x="3631680" y="546446"/>
                      <a:pt x="3621649" y="523469"/>
                    </a:cubicBezTo>
                    <a:cubicBezTo>
                      <a:pt x="3611252" y="499636"/>
                      <a:pt x="3596342" y="477853"/>
                      <a:pt x="3585306" y="454224"/>
                    </a:cubicBezTo>
                    <a:cubicBezTo>
                      <a:pt x="3562519" y="405400"/>
                      <a:pt x="3541677" y="355614"/>
                      <a:pt x="3518342" y="307056"/>
                    </a:cubicBezTo>
                    <a:cubicBezTo>
                      <a:pt x="3513519" y="297004"/>
                      <a:pt x="3487419" y="224817"/>
                      <a:pt x="3470002" y="232932"/>
                    </a:cubicBezTo>
                    <a:cubicBezTo>
                      <a:pt x="3473955" y="215284"/>
                      <a:pt x="3462231" y="204705"/>
                      <a:pt x="3452143" y="191247"/>
                    </a:cubicBezTo>
                    <a:cubicBezTo>
                      <a:pt x="3446120" y="183209"/>
                      <a:pt x="3442491" y="175214"/>
                      <a:pt x="3437773" y="166537"/>
                    </a:cubicBezTo>
                    <a:cubicBezTo>
                      <a:pt x="3433828" y="159271"/>
                      <a:pt x="3427538" y="154111"/>
                      <a:pt x="3423509" y="147098"/>
                    </a:cubicBezTo>
                    <a:cubicBezTo>
                      <a:pt x="3419915" y="140844"/>
                      <a:pt x="3420497" y="134547"/>
                      <a:pt x="3418511" y="127850"/>
                    </a:cubicBezTo>
                    <a:cubicBezTo>
                      <a:pt x="3416257" y="120233"/>
                      <a:pt x="3411470" y="115291"/>
                      <a:pt x="3406689" y="109155"/>
                    </a:cubicBezTo>
                    <a:cubicBezTo>
                      <a:pt x="3395288" y="94511"/>
                      <a:pt x="3386696" y="77593"/>
                      <a:pt x="3371582" y="66200"/>
                    </a:cubicBezTo>
                    <a:cubicBezTo>
                      <a:pt x="3362203" y="103616"/>
                      <a:pt x="3383761" y="140865"/>
                      <a:pt x="3397780" y="174139"/>
                    </a:cubicBezTo>
                    <a:cubicBezTo>
                      <a:pt x="3414888" y="214764"/>
                      <a:pt x="3430058" y="256231"/>
                      <a:pt x="3446275" y="297221"/>
                    </a:cubicBezTo>
                    <a:cubicBezTo>
                      <a:pt x="3478272" y="378141"/>
                      <a:pt x="3514474" y="457306"/>
                      <a:pt x="3552221" y="535677"/>
                    </a:cubicBezTo>
                    <a:cubicBezTo>
                      <a:pt x="3571989" y="576709"/>
                      <a:pt x="3592937" y="617208"/>
                      <a:pt x="3611056" y="659005"/>
                    </a:cubicBezTo>
                    <a:cubicBezTo>
                      <a:pt x="3618335" y="675783"/>
                      <a:pt x="3625741" y="691964"/>
                      <a:pt x="3634755" y="707899"/>
                    </a:cubicBezTo>
                    <a:cubicBezTo>
                      <a:pt x="3644674" y="725435"/>
                      <a:pt x="3649539" y="744838"/>
                      <a:pt x="3657956" y="763006"/>
                    </a:cubicBezTo>
                    <a:cubicBezTo>
                      <a:pt x="3664021" y="776098"/>
                      <a:pt x="3675773" y="789415"/>
                      <a:pt x="3671147" y="804719"/>
                    </a:cubicBezTo>
                    <a:cubicBezTo>
                      <a:pt x="3666675" y="819510"/>
                      <a:pt x="3646577" y="837741"/>
                      <a:pt x="3635605" y="848201"/>
                    </a:cubicBezTo>
                    <a:cubicBezTo>
                      <a:pt x="3610592" y="872041"/>
                      <a:pt x="3576784" y="879082"/>
                      <a:pt x="3567342" y="915418"/>
                    </a:cubicBezTo>
                    <a:cubicBezTo>
                      <a:pt x="3558419" y="949767"/>
                      <a:pt x="3562828" y="998591"/>
                      <a:pt x="3592445" y="1022866"/>
                    </a:cubicBezTo>
                    <a:cubicBezTo>
                      <a:pt x="3623277" y="1048145"/>
                      <a:pt x="3678651" y="1033887"/>
                      <a:pt x="3713281" y="1029114"/>
                    </a:cubicBezTo>
                    <a:cubicBezTo>
                      <a:pt x="3692087" y="1060795"/>
                      <a:pt x="3670192" y="1092020"/>
                      <a:pt x="3649343" y="1123933"/>
                    </a:cubicBezTo>
                    <a:cubicBezTo>
                      <a:pt x="3630052" y="1153473"/>
                      <a:pt x="3613211" y="1184649"/>
                      <a:pt x="3618055" y="1221069"/>
                    </a:cubicBezTo>
                    <a:cubicBezTo>
                      <a:pt x="3629813" y="1309437"/>
                      <a:pt x="3744260" y="1232792"/>
                      <a:pt x="3785145" y="1213192"/>
                    </a:cubicBezTo>
                    <a:cubicBezTo>
                      <a:pt x="3774313" y="1248728"/>
                      <a:pt x="3766984" y="1298851"/>
                      <a:pt x="3791126" y="1331227"/>
                    </a:cubicBezTo>
                    <a:cubicBezTo>
                      <a:pt x="3808669" y="1354765"/>
                      <a:pt x="3845222" y="1352589"/>
                      <a:pt x="3870255" y="1346025"/>
                    </a:cubicBezTo>
                    <a:cubicBezTo>
                      <a:pt x="3889399" y="1341013"/>
                      <a:pt x="3894966" y="1342782"/>
                      <a:pt x="3906380" y="1360234"/>
                    </a:cubicBezTo>
                    <a:cubicBezTo>
                      <a:pt x="3916089" y="1375088"/>
                      <a:pt x="3927412" y="1386734"/>
                      <a:pt x="3939501" y="1399770"/>
                    </a:cubicBezTo>
                    <a:cubicBezTo>
                      <a:pt x="3968241" y="1430736"/>
                      <a:pt x="3985791" y="1463779"/>
                      <a:pt x="4004394" y="1501097"/>
                    </a:cubicBezTo>
                    <a:cubicBezTo>
                      <a:pt x="4014650" y="1521687"/>
                      <a:pt x="4020687" y="1535537"/>
                      <a:pt x="4009954" y="1557903"/>
                    </a:cubicBezTo>
                    <a:cubicBezTo>
                      <a:pt x="4000357" y="1577903"/>
                      <a:pt x="3989055" y="1597798"/>
                      <a:pt x="3977591" y="1616787"/>
                    </a:cubicBezTo>
                    <a:cubicBezTo>
                      <a:pt x="3955738" y="1653003"/>
                      <a:pt x="3926823" y="1684383"/>
                      <a:pt x="3901888" y="1718423"/>
                    </a:cubicBezTo>
                    <a:cubicBezTo>
                      <a:pt x="3851350" y="1787437"/>
                      <a:pt x="3807475" y="1860557"/>
                      <a:pt x="3749574" y="1924158"/>
                    </a:cubicBezTo>
                    <a:cubicBezTo>
                      <a:pt x="3692410" y="1986938"/>
                      <a:pt x="3619023" y="2033895"/>
                      <a:pt x="3549588" y="2082066"/>
                    </a:cubicBezTo>
                    <a:cubicBezTo>
                      <a:pt x="3513407" y="2107163"/>
                      <a:pt x="3478728" y="2133839"/>
                      <a:pt x="3438110" y="2151586"/>
                    </a:cubicBezTo>
                    <a:cubicBezTo>
                      <a:pt x="3417493" y="2160599"/>
                      <a:pt x="3396145" y="2167802"/>
                      <a:pt x="3374678" y="2174506"/>
                    </a:cubicBezTo>
                    <a:cubicBezTo>
                      <a:pt x="3364471" y="2177700"/>
                      <a:pt x="3354109" y="2180515"/>
                      <a:pt x="3343951" y="2183864"/>
                    </a:cubicBezTo>
                    <a:cubicBezTo>
                      <a:pt x="3338195" y="2185759"/>
                      <a:pt x="3328977" y="2190975"/>
                      <a:pt x="3322821" y="2188195"/>
                    </a:cubicBezTo>
                    <a:cubicBezTo>
                      <a:pt x="3318356" y="2186187"/>
                      <a:pt x="3313835" y="2171972"/>
                      <a:pt x="3312024" y="2168511"/>
                    </a:cubicBezTo>
                    <a:cubicBezTo>
                      <a:pt x="3307419" y="2159736"/>
                      <a:pt x="3302933" y="2150975"/>
                      <a:pt x="3297464" y="2142705"/>
                    </a:cubicBezTo>
                    <a:cubicBezTo>
                      <a:pt x="3286022" y="2125380"/>
                      <a:pt x="3272866" y="2109283"/>
                      <a:pt x="3261466" y="2091895"/>
                    </a:cubicBezTo>
                    <a:cubicBezTo>
                      <a:pt x="3236208" y="2053383"/>
                      <a:pt x="3212972" y="2013425"/>
                      <a:pt x="3185186" y="1976626"/>
                    </a:cubicBezTo>
                    <a:cubicBezTo>
                      <a:pt x="3158974" y="1941905"/>
                      <a:pt x="3129272" y="1909704"/>
                      <a:pt x="3098510" y="1878992"/>
                    </a:cubicBezTo>
                    <a:cubicBezTo>
                      <a:pt x="3068956" y="1849494"/>
                      <a:pt x="3036734" y="1822178"/>
                      <a:pt x="2997408" y="1806819"/>
                    </a:cubicBezTo>
                    <a:cubicBezTo>
                      <a:pt x="2957878" y="1791375"/>
                      <a:pt x="2916587" y="1788777"/>
                      <a:pt x="2874663" y="1791915"/>
                    </a:cubicBezTo>
                    <a:cubicBezTo>
                      <a:pt x="2835204" y="1794871"/>
                      <a:pt x="2799191" y="1807212"/>
                      <a:pt x="2761290" y="1817531"/>
                    </a:cubicBezTo>
                    <a:cubicBezTo>
                      <a:pt x="2747910" y="1821168"/>
                      <a:pt x="2730016" y="1826994"/>
                      <a:pt x="2717422" y="1818577"/>
                    </a:cubicBezTo>
                    <a:cubicBezTo>
                      <a:pt x="2711280" y="1814471"/>
                      <a:pt x="2708506" y="1807458"/>
                      <a:pt x="2704084" y="1801841"/>
                    </a:cubicBezTo>
                    <a:cubicBezTo>
                      <a:pt x="2699563" y="1796085"/>
                      <a:pt x="2691651" y="1791634"/>
                      <a:pt x="2688521" y="1785008"/>
                    </a:cubicBezTo>
                    <a:cubicBezTo>
                      <a:pt x="2683445" y="1774225"/>
                      <a:pt x="2692908" y="1760480"/>
                      <a:pt x="2694670" y="1749402"/>
                    </a:cubicBezTo>
                    <a:cubicBezTo>
                      <a:pt x="2698173" y="1727303"/>
                      <a:pt x="2694867" y="1704067"/>
                      <a:pt x="2689988" y="1682459"/>
                    </a:cubicBezTo>
                    <a:cubicBezTo>
                      <a:pt x="2669454" y="1591438"/>
                      <a:pt x="2640714" y="1503323"/>
                      <a:pt x="2626688" y="1410715"/>
                    </a:cubicBezTo>
                    <a:cubicBezTo>
                      <a:pt x="2623417" y="1389156"/>
                      <a:pt x="2619444" y="1367127"/>
                      <a:pt x="2618805" y="1345309"/>
                    </a:cubicBezTo>
                    <a:cubicBezTo>
                      <a:pt x="2618391" y="1331711"/>
                      <a:pt x="2625046" y="1318416"/>
                      <a:pt x="2624386" y="1305478"/>
                    </a:cubicBezTo>
                    <a:cubicBezTo>
                      <a:pt x="2623726" y="1292568"/>
                      <a:pt x="2610248" y="1288552"/>
                      <a:pt x="2599402" y="1295537"/>
                    </a:cubicBezTo>
                    <a:cubicBezTo>
                      <a:pt x="2587720" y="1303063"/>
                      <a:pt x="2587734" y="1320837"/>
                      <a:pt x="2587032" y="1333080"/>
                    </a:cubicBezTo>
                    <a:cubicBezTo>
                      <a:pt x="2581592" y="1427991"/>
                      <a:pt x="2603136" y="1518619"/>
                      <a:pt x="2626197" y="1609767"/>
                    </a:cubicBezTo>
                    <a:cubicBezTo>
                      <a:pt x="2631799" y="1631901"/>
                      <a:pt x="2637057" y="1654105"/>
                      <a:pt x="2642855" y="1676190"/>
                    </a:cubicBezTo>
                    <a:cubicBezTo>
                      <a:pt x="2647882" y="1695341"/>
                      <a:pt x="2653547" y="1714751"/>
                      <a:pt x="2645944" y="1733930"/>
                    </a:cubicBezTo>
                    <a:cubicBezTo>
                      <a:pt x="2639086" y="1751213"/>
                      <a:pt x="2627580" y="1766903"/>
                      <a:pt x="2619626" y="1783772"/>
                    </a:cubicBezTo>
                    <a:cubicBezTo>
                      <a:pt x="2611223" y="1801589"/>
                      <a:pt x="2604379" y="1823688"/>
                      <a:pt x="2591399" y="1838795"/>
                    </a:cubicBezTo>
                    <a:cubicBezTo>
                      <a:pt x="2579247" y="1852940"/>
                      <a:pt x="2567334" y="1856008"/>
                      <a:pt x="2572817" y="1877728"/>
                    </a:cubicBezTo>
                    <a:cubicBezTo>
                      <a:pt x="2574059" y="1882649"/>
                      <a:pt x="2577429" y="1887100"/>
                      <a:pt x="2575856" y="1892077"/>
                    </a:cubicBezTo>
                    <a:cubicBezTo>
                      <a:pt x="2573638" y="1899146"/>
                      <a:pt x="2558278" y="1905843"/>
                      <a:pt x="2552445" y="1909599"/>
                    </a:cubicBezTo>
                    <a:cubicBezTo>
                      <a:pt x="2513849" y="1934435"/>
                      <a:pt x="2472613" y="1954948"/>
                      <a:pt x="2433266" y="1978500"/>
                    </a:cubicBezTo>
                    <a:cubicBezTo>
                      <a:pt x="2416151" y="1988749"/>
                      <a:pt x="2399226" y="2003049"/>
                      <a:pt x="2380749" y="2010490"/>
                    </a:cubicBezTo>
                    <a:cubicBezTo>
                      <a:pt x="2362975" y="2017644"/>
                      <a:pt x="2348022" y="2024818"/>
                      <a:pt x="2332037" y="2035861"/>
                    </a:cubicBezTo>
                    <a:cubicBezTo>
                      <a:pt x="2295646" y="2060985"/>
                      <a:pt x="2257288" y="2083372"/>
                      <a:pt x="2219921" y="2107030"/>
                    </a:cubicBezTo>
                    <a:cubicBezTo>
                      <a:pt x="2181374" y="2131431"/>
                      <a:pt x="2142904" y="2155959"/>
                      <a:pt x="2104645" y="2180810"/>
                    </a:cubicBezTo>
                    <a:cubicBezTo>
                      <a:pt x="2068745" y="2204130"/>
                      <a:pt x="2035266" y="2232007"/>
                      <a:pt x="1998074" y="2253186"/>
                    </a:cubicBezTo>
                    <a:cubicBezTo>
                      <a:pt x="1960868" y="2274387"/>
                      <a:pt x="1922665" y="2294703"/>
                      <a:pt x="1885024" y="2315243"/>
                    </a:cubicBezTo>
                    <a:cubicBezTo>
                      <a:pt x="1876432" y="2319932"/>
                      <a:pt x="1868983" y="2324776"/>
                      <a:pt x="1859036" y="2324755"/>
                    </a:cubicBezTo>
                    <a:cubicBezTo>
                      <a:pt x="1851349" y="2324748"/>
                      <a:pt x="1845382" y="2321940"/>
                      <a:pt x="1837723" y="2324860"/>
                    </a:cubicBezTo>
                    <a:cubicBezTo>
                      <a:pt x="1819794" y="2331691"/>
                      <a:pt x="1802890" y="2351846"/>
                      <a:pt x="1788057" y="2363716"/>
                    </a:cubicBezTo>
                    <a:cubicBezTo>
                      <a:pt x="1752655" y="2392063"/>
                      <a:pt x="1714192" y="2415945"/>
                      <a:pt x="1676073" y="2440375"/>
                    </a:cubicBezTo>
                    <a:cubicBezTo>
                      <a:pt x="1657681" y="2452161"/>
                      <a:pt x="1639850" y="2464685"/>
                      <a:pt x="1622595" y="2478079"/>
                    </a:cubicBezTo>
                    <a:cubicBezTo>
                      <a:pt x="1607797" y="2489550"/>
                      <a:pt x="1594206" y="2503281"/>
                      <a:pt x="1577927" y="2512709"/>
                    </a:cubicBezTo>
                    <a:cubicBezTo>
                      <a:pt x="1560847" y="2522600"/>
                      <a:pt x="1546021" y="2530406"/>
                      <a:pt x="1531124" y="2543871"/>
                    </a:cubicBezTo>
                    <a:cubicBezTo>
                      <a:pt x="1515617" y="2557890"/>
                      <a:pt x="1499745" y="2571354"/>
                      <a:pt x="1483318" y="2584292"/>
                    </a:cubicBezTo>
                    <a:cubicBezTo>
                      <a:pt x="1466105" y="2597841"/>
                      <a:pt x="1448611" y="2611031"/>
                      <a:pt x="1432353" y="2625731"/>
                    </a:cubicBezTo>
                    <a:cubicBezTo>
                      <a:pt x="1417491" y="2639168"/>
                      <a:pt x="1404883" y="2654899"/>
                      <a:pt x="1389769" y="2668048"/>
                    </a:cubicBezTo>
                    <a:cubicBezTo>
                      <a:pt x="1374718" y="2681140"/>
                      <a:pt x="1358095" y="2691930"/>
                      <a:pt x="1344897" y="2707107"/>
                    </a:cubicBezTo>
                    <a:cubicBezTo>
                      <a:pt x="1330591" y="2723562"/>
                      <a:pt x="1319976" y="2742832"/>
                      <a:pt x="1308225" y="2761098"/>
                    </a:cubicBezTo>
                    <a:cubicBezTo>
                      <a:pt x="1308225" y="2759161"/>
                      <a:pt x="1299436" y="2752962"/>
                      <a:pt x="1298446" y="2751530"/>
                    </a:cubicBezTo>
                    <a:cubicBezTo>
                      <a:pt x="1293686" y="2744692"/>
                      <a:pt x="1295111" y="2736633"/>
                      <a:pt x="1291412" y="2729319"/>
                    </a:cubicBezTo>
                    <a:cubicBezTo>
                      <a:pt x="1278699" y="2742221"/>
                      <a:pt x="1288920" y="2773432"/>
                      <a:pt x="1289818" y="2788947"/>
                    </a:cubicBezTo>
                    <a:cubicBezTo>
                      <a:pt x="1287909" y="2755953"/>
                      <a:pt x="1289144" y="2722846"/>
                      <a:pt x="1284771" y="2690020"/>
                    </a:cubicBezTo>
                    <a:cubicBezTo>
                      <a:pt x="1280461" y="2657679"/>
                      <a:pt x="1274016" y="2625668"/>
                      <a:pt x="1273335" y="2592948"/>
                    </a:cubicBezTo>
                    <a:cubicBezTo>
                      <a:pt x="1272640" y="2559855"/>
                      <a:pt x="1274852" y="2526679"/>
                      <a:pt x="1275870" y="2493608"/>
                    </a:cubicBezTo>
                    <a:cubicBezTo>
                      <a:pt x="1276298" y="2479434"/>
                      <a:pt x="1277337" y="2465310"/>
                      <a:pt x="1280159" y="2451382"/>
                    </a:cubicBezTo>
                    <a:cubicBezTo>
                      <a:pt x="1281324" y="2445647"/>
                      <a:pt x="1284216" y="2439561"/>
                      <a:pt x="1284638" y="2433755"/>
                    </a:cubicBezTo>
                    <a:cubicBezTo>
                      <a:pt x="1285206" y="2425822"/>
                      <a:pt x="1282567" y="2425036"/>
                      <a:pt x="1279506" y="2418044"/>
                    </a:cubicBezTo>
                    <a:cubicBezTo>
                      <a:pt x="1274739" y="2407163"/>
                      <a:pt x="1279092" y="2405871"/>
                      <a:pt x="1284659" y="2396963"/>
                    </a:cubicBezTo>
                    <a:cubicBezTo>
                      <a:pt x="1291173" y="2386553"/>
                      <a:pt x="1284687" y="2383218"/>
                      <a:pt x="1281605" y="2373074"/>
                    </a:cubicBezTo>
                    <a:cubicBezTo>
                      <a:pt x="1277639" y="2359961"/>
                      <a:pt x="1289495" y="2356900"/>
                      <a:pt x="1289467" y="2345113"/>
                    </a:cubicBezTo>
                    <a:cubicBezTo>
                      <a:pt x="1289453" y="2340234"/>
                      <a:pt x="1284890" y="2335412"/>
                      <a:pt x="1284911" y="2330807"/>
                    </a:cubicBezTo>
                    <a:cubicBezTo>
                      <a:pt x="1284967" y="2320972"/>
                      <a:pt x="1289397" y="2326412"/>
                      <a:pt x="1292626" y="2320410"/>
                    </a:cubicBezTo>
                    <a:cubicBezTo>
                      <a:pt x="1295820" y="2314464"/>
                      <a:pt x="1287116" y="2309655"/>
                      <a:pt x="1284981" y="2303281"/>
                    </a:cubicBezTo>
                    <a:cubicBezTo>
                      <a:pt x="1283009" y="2297441"/>
                      <a:pt x="1283135" y="2292590"/>
                      <a:pt x="1285971" y="2287044"/>
                    </a:cubicBezTo>
                    <a:cubicBezTo>
                      <a:pt x="1286722" y="2285570"/>
                      <a:pt x="1288604" y="2283934"/>
                      <a:pt x="1289144" y="2282502"/>
                    </a:cubicBezTo>
                    <a:cubicBezTo>
                      <a:pt x="1290303" y="2279476"/>
                      <a:pt x="1289601" y="2279006"/>
                      <a:pt x="1290197" y="2276795"/>
                    </a:cubicBezTo>
                    <a:cubicBezTo>
                      <a:pt x="1295189" y="2258248"/>
                      <a:pt x="1303037" y="2240445"/>
                      <a:pt x="1309025" y="2221737"/>
                    </a:cubicBezTo>
                    <a:cubicBezTo>
                      <a:pt x="1314437" y="2204797"/>
                      <a:pt x="1310261" y="2187212"/>
                      <a:pt x="1310654" y="2169901"/>
                    </a:cubicBezTo>
                    <a:cubicBezTo>
                      <a:pt x="1310991" y="2155025"/>
                      <a:pt x="1318425" y="2143435"/>
                      <a:pt x="1321408" y="2129227"/>
                    </a:cubicBezTo>
                    <a:cubicBezTo>
                      <a:pt x="1324701" y="2113565"/>
                      <a:pt x="1314852" y="2107226"/>
                      <a:pt x="1308604" y="2094422"/>
                    </a:cubicBezTo>
                    <a:cubicBezTo>
                      <a:pt x="1301317" y="2079490"/>
                      <a:pt x="1302623" y="2060171"/>
                      <a:pt x="1308955" y="2045176"/>
                    </a:cubicBezTo>
                    <a:cubicBezTo>
                      <a:pt x="1311321" y="2052961"/>
                      <a:pt x="1313693" y="2060740"/>
                      <a:pt x="1316052" y="2068525"/>
                    </a:cubicBezTo>
                    <a:cubicBezTo>
                      <a:pt x="1317800" y="2062453"/>
                      <a:pt x="1321071" y="2055833"/>
                      <a:pt x="1320447" y="2049353"/>
                    </a:cubicBezTo>
                    <a:cubicBezTo>
                      <a:pt x="1319738" y="2041954"/>
                      <a:pt x="1315736" y="2041231"/>
                      <a:pt x="1313420" y="2035643"/>
                    </a:cubicBezTo>
                    <a:cubicBezTo>
                      <a:pt x="1309320" y="2025766"/>
                      <a:pt x="1313974" y="2030153"/>
                      <a:pt x="1317849" y="2021238"/>
                    </a:cubicBezTo>
                    <a:cubicBezTo>
                      <a:pt x="1319843" y="2016661"/>
                      <a:pt x="1317435" y="2010526"/>
                      <a:pt x="1317758" y="2005682"/>
                    </a:cubicBezTo>
                    <a:cubicBezTo>
                      <a:pt x="1318165" y="1999462"/>
                      <a:pt x="1320734" y="1994471"/>
                      <a:pt x="1321949" y="1988497"/>
                    </a:cubicBezTo>
                    <a:cubicBezTo>
                      <a:pt x="1323907" y="1978900"/>
                      <a:pt x="1322054" y="1971754"/>
                      <a:pt x="1328632" y="1963863"/>
                    </a:cubicBezTo>
                    <a:cubicBezTo>
                      <a:pt x="1334550" y="1956752"/>
                      <a:pt x="1343535" y="1952028"/>
                      <a:pt x="1350619" y="1946208"/>
                    </a:cubicBezTo>
                    <a:cubicBezTo>
                      <a:pt x="1363816" y="1935376"/>
                      <a:pt x="1376312" y="1923428"/>
                      <a:pt x="1389074" y="1912070"/>
                    </a:cubicBezTo>
                    <a:cubicBezTo>
                      <a:pt x="1406905" y="1896190"/>
                      <a:pt x="1431103" y="1883267"/>
                      <a:pt x="1430050" y="1857005"/>
                    </a:cubicBezTo>
                    <a:cubicBezTo>
                      <a:pt x="1403093" y="1866903"/>
                      <a:pt x="1383521" y="1889690"/>
                      <a:pt x="1362216" y="1907851"/>
                    </a:cubicBezTo>
                    <a:cubicBezTo>
                      <a:pt x="1338474" y="1928082"/>
                      <a:pt x="1311264" y="1943681"/>
                      <a:pt x="1287144" y="1963435"/>
                    </a:cubicBezTo>
                    <a:cubicBezTo>
                      <a:pt x="1235757" y="2005527"/>
                      <a:pt x="1179920" y="2042733"/>
                      <a:pt x="1122658" y="2076387"/>
                    </a:cubicBezTo>
                    <a:cubicBezTo>
                      <a:pt x="1094178" y="2093123"/>
                      <a:pt x="1065262" y="2109065"/>
                      <a:pt x="1036452" y="2125218"/>
                    </a:cubicBezTo>
                    <a:cubicBezTo>
                      <a:pt x="1010359" y="2139841"/>
                      <a:pt x="985697" y="2157742"/>
                      <a:pt x="957421" y="2168062"/>
                    </a:cubicBezTo>
                    <a:cubicBezTo>
                      <a:pt x="931735" y="2177426"/>
                      <a:pt x="899421" y="2188883"/>
                      <a:pt x="872514" y="2178290"/>
                    </a:cubicBezTo>
                    <a:cubicBezTo>
                      <a:pt x="861836" y="2174085"/>
                      <a:pt x="851201" y="2166538"/>
                      <a:pt x="846933" y="2155566"/>
                    </a:cubicBezTo>
                    <a:cubicBezTo>
                      <a:pt x="843353" y="2146335"/>
                      <a:pt x="846884" y="2131909"/>
                      <a:pt x="837828" y="2125204"/>
                    </a:cubicBezTo>
                    <a:cubicBezTo>
                      <a:pt x="834346" y="2122614"/>
                      <a:pt x="827494" y="2125303"/>
                      <a:pt x="826238" y="2119715"/>
                    </a:cubicBezTo>
                    <a:cubicBezTo>
                      <a:pt x="825255" y="2115320"/>
                      <a:pt x="833286" y="2110511"/>
                      <a:pt x="833918" y="2106138"/>
                    </a:cubicBezTo>
                    <a:cubicBezTo>
                      <a:pt x="835476" y="2095299"/>
                      <a:pt x="822349" y="2076633"/>
                      <a:pt x="818200" y="2066601"/>
                    </a:cubicBezTo>
                    <a:cubicBezTo>
                      <a:pt x="815827" y="2060866"/>
                      <a:pt x="813861" y="2053362"/>
                      <a:pt x="809039" y="2049065"/>
                    </a:cubicBezTo>
                    <a:cubicBezTo>
                      <a:pt x="807256" y="2047479"/>
                      <a:pt x="803711" y="2047387"/>
                      <a:pt x="802496" y="2045745"/>
                    </a:cubicBezTo>
                    <a:cubicBezTo>
                      <a:pt x="801036" y="2043758"/>
                      <a:pt x="802328" y="2042059"/>
                      <a:pt x="801345" y="2040227"/>
                    </a:cubicBezTo>
                    <a:cubicBezTo>
                      <a:pt x="798396" y="2034702"/>
                      <a:pt x="799274" y="2030750"/>
                      <a:pt x="794234" y="2025408"/>
                    </a:cubicBezTo>
                    <a:cubicBezTo>
                      <a:pt x="788800" y="2019644"/>
                      <a:pt x="781282" y="2015762"/>
                      <a:pt x="774992" y="2011031"/>
                    </a:cubicBezTo>
                    <a:cubicBezTo>
                      <a:pt x="775279" y="2010743"/>
                      <a:pt x="780278" y="2013958"/>
                      <a:pt x="780846" y="2014274"/>
                    </a:cubicBezTo>
                    <a:cubicBezTo>
                      <a:pt x="780257" y="2005211"/>
                      <a:pt x="775385" y="1997342"/>
                      <a:pt x="774079" y="1988476"/>
                    </a:cubicBezTo>
                    <a:cubicBezTo>
                      <a:pt x="772710" y="1979174"/>
                      <a:pt x="775673" y="1971101"/>
                      <a:pt x="771089" y="1962403"/>
                    </a:cubicBezTo>
                    <a:cubicBezTo>
                      <a:pt x="766420" y="1953558"/>
                      <a:pt x="757280" y="1947430"/>
                      <a:pt x="752205" y="1938704"/>
                    </a:cubicBezTo>
                    <a:cubicBezTo>
                      <a:pt x="747024" y="1929795"/>
                      <a:pt x="744939" y="1919223"/>
                      <a:pt x="740762" y="1909809"/>
                    </a:cubicBezTo>
                    <a:cubicBezTo>
                      <a:pt x="732815" y="1891922"/>
                      <a:pt x="719786" y="1880753"/>
                      <a:pt x="716318" y="1861196"/>
                    </a:cubicBezTo>
                    <a:cubicBezTo>
                      <a:pt x="715539" y="1856801"/>
                      <a:pt x="715862" y="1852940"/>
                      <a:pt x="713159" y="1849100"/>
                    </a:cubicBezTo>
                    <a:cubicBezTo>
                      <a:pt x="710850" y="1845829"/>
                      <a:pt x="706252" y="1846447"/>
                      <a:pt x="704335" y="1842515"/>
                    </a:cubicBezTo>
                    <a:cubicBezTo>
                      <a:pt x="701499" y="1836717"/>
                      <a:pt x="705311" y="1832330"/>
                      <a:pt x="699997" y="1826426"/>
                    </a:cubicBezTo>
                    <a:cubicBezTo>
                      <a:pt x="689958" y="1815278"/>
                      <a:pt x="673405" y="1818788"/>
                      <a:pt x="681885" y="1799567"/>
                    </a:cubicBezTo>
                    <a:cubicBezTo>
                      <a:pt x="690478" y="1780073"/>
                      <a:pt x="684981" y="1779490"/>
                      <a:pt x="673026" y="1764678"/>
                    </a:cubicBezTo>
                    <a:cubicBezTo>
                      <a:pt x="660853" y="1749599"/>
                      <a:pt x="657603" y="1727001"/>
                      <a:pt x="652141" y="1708960"/>
                    </a:cubicBezTo>
                    <a:cubicBezTo>
                      <a:pt x="649993" y="1701841"/>
                      <a:pt x="648716" y="1694309"/>
                      <a:pt x="643388" y="1689107"/>
                    </a:cubicBezTo>
                    <a:cubicBezTo>
                      <a:pt x="634704" y="1680627"/>
                      <a:pt x="632141" y="1685955"/>
                      <a:pt x="636304" y="1673074"/>
                    </a:cubicBezTo>
                    <a:cubicBezTo>
                      <a:pt x="620425" y="1673874"/>
                      <a:pt x="619463" y="1644200"/>
                      <a:pt x="617547" y="1632814"/>
                    </a:cubicBezTo>
                    <a:cubicBezTo>
                      <a:pt x="616290" y="1625415"/>
                      <a:pt x="614655" y="1615243"/>
                      <a:pt x="609186" y="1609613"/>
                    </a:cubicBezTo>
                    <a:cubicBezTo>
                      <a:pt x="605416" y="1605731"/>
                      <a:pt x="597175" y="1606362"/>
                      <a:pt x="597006" y="1606243"/>
                    </a:cubicBezTo>
                    <a:cubicBezTo>
                      <a:pt x="593482" y="1603744"/>
                      <a:pt x="587213" y="1591108"/>
                      <a:pt x="586624" y="1587542"/>
                    </a:cubicBezTo>
                    <a:cubicBezTo>
                      <a:pt x="585957" y="1583470"/>
                      <a:pt x="589874" y="1580697"/>
                      <a:pt x="589193" y="1575825"/>
                    </a:cubicBezTo>
                    <a:cubicBezTo>
                      <a:pt x="588498" y="1570820"/>
                      <a:pt x="583317" y="1565822"/>
                      <a:pt x="580123" y="1562459"/>
                    </a:cubicBezTo>
                    <a:cubicBezTo>
                      <a:pt x="567585" y="1549276"/>
                      <a:pt x="546968" y="1521238"/>
                      <a:pt x="554556" y="1501518"/>
                    </a:cubicBezTo>
                    <a:cubicBezTo>
                      <a:pt x="586905" y="1534885"/>
                      <a:pt x="617856" y="1569578"/>
                      <a:pt x="650183" y="1602972"/>
                    </a:cubicBezTo>
                    <a:cubicBezTo>
                      <a:pt x="675820" y="1629465"/>
                      <a:pt x="704019" y="1653186"/>
                      <a:pt x="739828" y="1664256"/>
                    </a:cubicBezTo>
                    <a:cubicBezTo>
                      <a:pt x="780390" y="1676787"/>
                      <a:pt x="824700" y="1678668"/>
                      <a:pt x="866884" y="1677278"/>
                    </a:cubicBezTo>
                    <a:cubicBezTo>
                      <a:pt x="889004" y="1676555"/>
                      <a:pt x="910892" y="1671915"/>
                      <a:pt x="933068" y="1673052"/>
                    </a:cubicBezTo>
                    <a:cubicBezTo>
                      <a:pt x="956031" y="1674225"/>
                      <a:pt x="977687" y="1673066"/>
                      <a:pt x="1000278" y="1668047"/>
                    </a:cubicBezTo>
                    <a:cubicBezTo>
                      <a:pt x="1009994" y="1665885"/>
                      <a:pt x="1019611" y="1661834"/>
                      <a:pt x="1029516" y="1660929"/>
                    </a:cubicBezTo>
                    <a:cubicBezTo>
                      <a:pt x="1037154" y="1660234"/>
                      <a:pt x="1044609" y="1661589"/>
                      <a:pt x="1052240" y="1660248"/>
                    </a:cubicBezTo>
                    <a:cubicBezTo>
                      <a:pt x="1071580" y="1656857"/>
                      <a:pt x="1089011" y="1644593"/>
                      <a:pt x="1106175" y="1635741"/>
                    </a:cubicBezTo>
                    <a:cubicBezTo>
                      <a:pt x="1143437" y="1616520"/>
                      <a:pt x="1178832" y="1594878"/>
                      <a:pt x="1210534" y="1567233"/>
                    </a:cubicBezTo>
                    <a:cubicBezTo>
                      <a:pt x="1271524" y="1514063"/>
                      <a:pt x="1311215" y="1442529"/>
                      <a:pt x="1349278" y="1372322"/>
                    </a:cubicBezTo>
                    <a:cubicBezTo>
                      <a:pt x="1392212" y="1293129"/>
                      <a:pt x="1430205" y="1212533"/>
                      <a:pt x="1477828" y="1135832"/>
                    </a:cubicBezTo>
                    <a:cubicBezTo>
                      <a:pt x="1501324" y="1097987"/>
                      <a:pt x="1524146" y="1059342"/>
                      <a:pt x="1551482" y="1024080"/>
                    </a:cubicBezTo>
                    <a:cubicBezTo>
                      <a:pt x="1576677" y="991571"/>
                      <a:pt x="1607488" y="964853"/>
                      <a:pt x="1640749" y="940893"/>
                    </a:cubicBezTo>
                    <a:cubicBezTo>
                      <a:pt x="1672107" y="918303"/>
                      <a:pt x="1704160" y="891894"/>
                      <a:pt x="1742904" y="883835"/>
                    </a:cubicBezTo>
                    <a:cubicBezTo>
                      <a:pt x="1763908" y="879454"/>
                      <a:pt x="1785515" y="877952"/>
                      <a:pt x="1806674" y="874358"/>
                    </a:cubicBezTo>
                    <a:cubicBezTo>
                      <a:pt x="1829348" y="870511"/>
                      <a:pt x="1850668" y="867857"/>
                      <a:pt x="1873188" y="874161"/>
                    </a:cubicBezTo>
                    <a:cubicBezTo>
                      <a:pt x="1893153" y="879742"/>
                      <a:pt x="1912655" y="886973"/>
                      <a:pt x="1932606" y="892638"/>
                    </a:cubicBezTo>
                    <a:cubicBezTo>
                      <a:pt x="1954333" y="898808"/>
                      <a:pt x="1976916" y="901792"/>
                      <a:pt x="1997288" y="912083"/>
                    </a:cubicBezTo>
                    <a:cubicBezTo>
                      <a:pt x="2015484" y="921286"/>
                      <a:pt x="2031658" y="934007"/>
                      <a:pt x="2049355" y="944094"/>
                    </a:cubicBezTo>
                    <a:cubicBezTo>
                      <a:pt x="2065186" y="953115"/>
                      <a:pt x="2088913" y="957636"/>
                      <a:pt x="2097323" y="975228"/>
                    </a:cubicBezTo>
                    <a:cubicBezTo>
                      <a:pt x="2105825" y="993010"/>
                      <a:pt x="2104610" y="1014758"/>
                      <a:pt x="2111462" y="1033347"/>
                    </a:cubicBezTo>
                    <a:cubicBezTo>
                      <a:pt x="2119289" y="1054596"/>
                      <a:pt x="2130296" y="1074435"/>
                      <a:pt x="2143129" y="1093059"/>
                    </a:cubicBezTo>
                    <a:cubicBezTo>
                      <a:pt x="2164610" y="1124242"/>
                      <a:pt x="2192655" y="1151381"/>
                      <a:pt x="2231876" y="1155916"/>
                    </a:cubicBezTo>
                    <a:cubicBezTo>
                      <a:pt x="2278692" y="1161329"/>
                      <a:pt x="2325572" y="1143680"/>
                      <a:pt x="2368176" y="1126355"/>
                    </a:cubicBezTo>
                    <a:cubicBezTo>
                      <a:pt x="2412185" y="1108468"/>
                      <a:pt x="2447285" y="1075460"/>
                      <a:pt x="2490072" y="1055376"/>
                    </a:cubicBezTo>
                    <a:cubicBezTo>
                      <a:pt x="2490072" y="1070862"/>
                      <a:pt x="2492009" y="1086278"/>
                      <a:pt x="2490388" y="1101750"/>
                    </a:cubicBezTo>
                    <a:cubicBezTo>
                      <a:pt x="2488598" y="1118808"/>
                      <a:pt x="2483866" y="1135537"/>
                      <a:pt x="2479921" y="1152175"/>
                    </a:cubicBezTo>
                    <a:cubicBezTo>
                      <a:pt x="2472178" y="1184853"/>
                      <a:pt x="2464350" y="1217763"/>
                      <a:pt x="2450971" y="1248693"/>
                    </a:cubicBezTo>
                    <a:cubicBezTo>
                      <a:pt x="2438053" y="1278570"/>
                      <a:pt x="2419872" y="1304860"/>
                      <a:pt x="2401213" y="1331332"/>
                    </a:cubicBezTo>
                    <a:cubicBezTo>
                      <a:pt x="2383241" y="1356829"/>
                      <a:pt x="2366351" y="1383765"/>
                      <a:pt x="2344723" y="1406404"/>
                    </a:cubicBezTo>
                    <a:cubicBezTo>
                      <a:pt x="2306344" y="1446580"/>
                      <a:pt x="2251637" y="1470581"/>
                      <a:pt x="2197176" y="1478837"/>
                    </a:cubicBezTo>
                    <a:cubicBezTo>
                      <a:pt x="2141241" y="1487317"/>
                      <a:pt x="2077983" y="1485436"/>
                      <a:pt x="2034038" y="1446145"/>
                    </a:cubicBezTo>
                    <a:cubicBezTo>
                      <a:pt x="1991616" y="1408208"/>
                      <a:pt x="1958531" y="1359089"/>
                      <a:pt x="1948773" y="1302375"/>
                    </a:cubicBezTo>
                    <a:cubicBezTo>
                      <a:pt x="1937414" y="1236359"/>
                      <a:pt x="1939991" y="1168517"/>
                      <a:pt x="1944245" y="1101967"/>
                    </a:cubicBezTo>
                    <a:cubicBezTo>
                      <a:pt x="1946400" y="1068250"/>
                      <a:pt x="1949496" y="1034561"/>
                      <a:pt x="1955063" y="1001216"/>
                    </a:cubicBezTo>
                    <a:cubicBezTo>
                      <a:pt x="1959885" y="972315"/>
                      <a:pt x="1973287" y="941518"/>
                      <a:pt x="1962813" y="912694"/>
                    </a:cubicBezTo>
                    <a:cubicBezTo>
                      <a:pt x="1960405" y="906039"/>
                      <a:pt x="1959338" y="899623"/>
                      <a:pt x="1952697" y="899251"/>
                    </a:cubicBezTo>
                    <a:cubicBezTo>
                      <a:pt x="1941142" y="898612"/>
                      <a:pt x="1931419" y="915916"/>
                      <a:pt x="1926786" y="923821"/>
                    </a:cubicBezTo>
                    <a:cubicBezTo>
                      <a:pt x="1911293" y="950272"/>
                      <a:pt x="1907158" y="980037"/>
                      <a:pt x="1901697" y="1009710"/>
                    </a:cubicBezTo>
                    <a:cubicBezTo>
                      <a:pt x="1888506" y="1081511"/>
                      <a:pt x="1885775" y="1155916"/>
                      <a:pt x="1889994" y="1228609"/>
                    </a:cubicBezTo>
                    <a:cubicBezTo>
                      <a:pt x="1892086" y="1264537"/>
                      <a:pt x="1893420" y="1301027"/>
                      <a:pt x="1903346" y="1335853"/>
                    </a:cubicBezTo>
                    <a:cubicBezTo>
                      <a:pt x="1913230" y="1370525"/>
                      <a:pt x="1928232" y="1404312"/>
                      <a:pt x="1945129" y="1436085"/>
                    </a:cubicBezTo>
                    <a:cubicBezTo>
                      <a:pt x="1938215" y="1434716"/>
                      <a:pt x="1934368" y="1438668"/>
                      <a:pt x="1936411" y="1445478"/>
                    </a:cubicBezTo>
                    <a:cubicBezTo>
                      <a:pt x="1939387" y="1442487"/>
                      <a:pt x="1942363" y="1439490"/>
                      <a:pt x="1945347" y="1436499"/>
                    </a:cubicBezTo>
                    <a:cubicBezTo>
                      <a:pt x="1979513" y="1480409"/>
                      <a:pt x="2019829" y="1533158"/>
                      <a:pt x="2074838" y="1551325"/>
                    </a:cubicBezTo>
                    <a:cubicBezTo>
                      <a:pt x="2107158" y="1561989"/>
                      <a:pt x="2138271" y="1570743"/>
                      <a:pt x="2172662" y="1569760"/>
                    </a:cubicBezTo>
                    <a:cubicBezTo>
                      <a:pt x="2206541" y="1568791"/>
                      <a:pt x="2237976" y="1559504"/>
                      <a:pt x="2269180" y="1546854"/>
                    </a:cubicBezTo>
                    <a:cubicBezTo>
                      <a:pt x="2297408" y="1535404"/>
                      <a:pt x="2326562" y="1525485"/>
                      <a:pt x="2350065" y="1505436"/>
                    </a:cubicBezTo>
                    <a:cubicBezTo>
                      <a:pt x="2374059" y="1484979"/>
                      <a:pt x="2393673" y="1457784"/>
                      <a:pt x="2412739" y="1432849"/>
                    </a:cubicBezTo>
                    <a:cubicBezTo>
                      <a:pt x="2454017" y="1378851"/>
                      <a:pt x="2488780" y="1319988"/>
                      <a:pt x="2509110" y="1254814"/>
                    </a:cubicBezTo>
                    <a:cubicBezTo>
                      <a:pt x="2519107" y="1222754"/>
                      <a:pt x="2523368" y="1190048"/>
                      <a:pt x="2528696" y="1157025"/>
                    </a:cubicBezTo>
                    <a:cubicBezTo>
                      <a:pt x="2531336" y="1140662"/>
                      <a:pt x="2533884" y="1124228"/>
                      <a:pt x="2534024" y="1107619"/>
                    </a:cubicBezTo>
                    <a:cubicBezTo>
                      <a:pt x="2534144" y="1094126"/>
                      <a:pt x="2530697" y="1080957"/>
                      <a:pt x="2530795" y="1067520"/>
                    </a:cubicBezTo>
                    <a:cubicBezTo>
                      <a:pt x="2530971" y="1042024"/>
                      <a:pt x="2555681" y="1032996"/>
                      <a:pt x="2577892" y="1029760"/>
                    </a:cubicBezTo>
                    <a:cubicBezTo>
                      <a:pt x="2606485" y="1025590"/>
                      <a:pt x="2620988" y="1050911"/>
                      <a:pt x="2635772" y="1071058"/>
                    </a:cubicBezTo>
                    <a:cubicBezTo>
                      <a:pt x="2655484" y="1097924"/>
                      <a:pt x="2674417" y="1125126"/>
                      <a:pt x="2692157" y="1153340"/>
                    </a:cubicBezTo>
                    <a:cubicBezTo>
                      <a:pt x="2699998" y="1165822"/>
                      <a:pt x="2704456" y="1182164"/>
                      <a:pt x="2712789" y="1193789"/>
                    </a:cubicBezTo>
                    <a:cubicBezTo>
                      <a:pt x="2718580" y="1201862"/>
                      <a:pt x="2728570" y="1205878"/>
                      <a:pt x="2735309" y="1214203"/>
                    </a:cubicBezTo>
                    <a:cubicBezTo>
                      <a:pt x="2755829" y="1239539"/>
                      <a:pt x="2777387" y="1266875"/>
                      <a:pt x="2793926" y="1294934"/>
                    </a:cubicBezTo>
                    <a:cubicBezTo>
                      <a:pt x="2809798" y="1321862"/>
                      <a:pt x="2832950" y="1345990"/>
                      <a:pt x="2853301" y="1369767"/>
                    </a:cubicBezTo>
                    <a:cubicBezTo>
                      <a:pt x="2875779" y="1396022"/>
                      <a:pt x="2900434" y="1420311"/>
                      <a:pt x="2922954" y="1446517"/>
                    </a:cubicBezTo>
                    <a:cubicBezTo>
                      <a:pt x="2940665" y="1467141"/>
                      <a:pt x="2964246" y="1479125"/>
                      <a:pt x="2982168" y="1499209"/>
                    </a:cubicBezTo>
                    <a:cubicBezTo>
                      <a:pt x="3000314" y="1519546"/>
                      <a:pt x="3030002" y="1532084"/>
                      <a:pt x="3052059" y="1548405"/>
                    </a:cubicBezTo>
                    <a:cubicBezTo>
                      <a:pt x="3064814" y="1557833"/>
                      <a:pt x="3077261" y="1567710"/>
                      <a:pt x="3089293" y="1578037"/>
                    </a:cubicBezTo>
                    <a:cubicBezTo>
                      <a:pt x="3101199" y="1588251"/>
                      <a:pt x="3110999" y="1601512"/>
                      <a:pt x="3123480" y="1610869"/>
                    </a:cubicBezTo>
                    <a:cubicBezTo>
                      <a:pt x="3169427" y="1645302"/>
                      <a:pt x="3215366" y="1676605"/>
                      <a:pt x="3275330" y="1678739"/>
                    </a:cubicBezTo>
                    <a:cubicBezTo>
                      <a:pt x="3288331" y="1679202"/>
                      <a:pt x="3299451" y="1674793"/>
                      <a:pt x="3311828" y="1674084"/>
                    </a:cubicBezTo>
                    <a:cubicBezTo>
                      <a:pt x="3325236" y="1673319"/>
                      <a:pt x="3337907" y="1679890"/>
                      <a:pt x="3352122" y="1678682"/>
                    </a:cubicBezTo>
                    <a:cubicBezTo>
                      <a:pt x="3383783" y="1675987"/>
                      <a:pt x="3416994" y="1668854"/>
                      <a:pt x="3447391" y="1659757"/>
                    </a:cubicBezTo>
                    <a:cubicBezTo>
                      <a:pt x="3508725" y="1641399"/>
                      <a:pt x="3573491" y="1619104"/>
                      <a:pt x="3625727" y="1581139"/>
                    </a:cubicBezTo>
                    <a:cubicBezTo>
                      <a:pt x="3652045" y="1562010"/>
                      <a:pt x="3673190" y="1538008"/>
                      <a:pt x="3695078" y="1514190"/>
                    </a:cubicBezTo>
                    <a:cubicBezTo>
                      <a:pt x="3706668" y="1501582"/>
                      <a:pt x="3733850" y="1471873"/>
                      <a:pt x="3714228" y="1453747"/>
                    </a:cubicBezTo>
                    <a:cubicBezTo>
                      <a:pt x="3697633" y="1438423"/>
                      <a:pt x="3667384" y="1481245"/>
                      <a:pt x="3656945" y="1491087"/>
                    </a:cubicBezTo>
                    <a:cubicBezTo>
                      <a:pt x="3633983" y="1512757"/>
                      <a:pt x="3606177" y="1527654"/>
                      <a:pt x="3577093" y="1539476"/>
                    </a:cubicBezTo>
                    <a:cubicBezTo>
                      <a:pt x="3547721" y="1551410"/>
                      <a:pt x="3517219" y="1560234"/>
                      <a:pt x="3487342" y="1570771"/>
                    </a:cubicBezTo>
                    <a:cubicBezTo>
                      <a:pt x="3456018" y="1581813"/>
                      <a:pt x="3425580" y="1594344"/>
                      <a:pt x="3392347" y="1598367"/>
                    </a:cubicBezTo>
                    <a:cubicBezTo>
                      <a:pt x="3375316" y="1600423"/>
                      <a:pt x="3358188" y="1601504"/>
                      <a:pt x="3341129" y="1603281"/>
                    </a:cubicBezTo>
                    <a:cubicBezTo>
                      <a:pt x="3323684" y="1605092"/>
                      <a:pt x="3306085" y="1609943"/>
                      <a:pt x="3288563" y="1607366"/>
                    </a:cubicBezTo>
                    <a:cubicBezTo>
                      <a:pt x="3256699" y="1602684"/>
                      <a:pt x="3222582" y="1598872"/>
                      <a:pt x="3194130" y="1582866"/>
                    </a:cubicBezTo>
                    <a:cubicBezTo>
                      <a:pt x="3138784" y="1551726"/>
                      <a:pt x="3096699" y="1498577"/>
                      <a:pt x="3046127" y="1460550"/>
                    </a:cubicBezTo>
                    <a:cubicBezTo>
                      <a:pt x="3020693" y="1441427"/>
                      <a:pt x="2993252" y="1425323"/>
                      <a:pt x="2969307" y="1404200"/>
                    </a:cubicBezTo>
                    <a:cubicBezTo>
                      <a:pt x="2944583" y="1382403"/>
                      <a:pt x="2923607" y="1356661"/>
                      <a:pt x="2902245" y="1331669"/>
                    </a:cubicBezTo>
                    <a:cubicBezTo>
                      <a:pt x="2855183" y="1276611"/>
                      <a:pt x="2808942" y="1220908"/>
                      <a:pt x="2763578" y="1164431"/>
                    </a:cubicBezTo>
                    <a:cubicBezTo>
                      <a:pt x="2743431" y="1139349"/>
                      <a:pt x="2720806" y="1114969"/>
                      <a:pt x="2702645" y="1088412"/>
                    </a:cubicBezTo>
                    <a:cubicBezTo>
                      <a:pt x="2695358" y="1077755"/>
                      <a:pt x="2689854" y="1065723"/>
                      <a:pt x="2691897" y="1052526"/>
                    </a:cubicBezTo>
                    <a:cubicBezTo>
                      <a:pt x="2694326" y="1036794"/>
                      <a:pt x="2704554" y="1023652"/>
                      <a:pt x="2706485" y="1007618"/>
                    </a:cubicBezTo>
                    <a:cubicBezTo>
                      <a:pt x="2710156" y="977110"/>
                      <a:pt x="2694298" y="947267"/>
                      <a:pt x="2681845" y="920416"/>
                    </a:cubicBezTo>
                    <a:cubicBezTo>
                      <a:pt x="2677015" y="909998"/>
                      <a:pt x="2670114" y="898176"/>
                      <a:pt x="2678412" y="887794"/>
                    </a:cubicBezTo>
                    <a:cubicBezTo>
                      <a:pt x="2686688" y="877439"/>
                      <a:pt x="2700209" y="869366"/>
                      <a:pt x="2709398" y="859321"/>
                    </a:cubicBezTo>
                    <a:cubicBezTo>
                      <a:pt x="2731490" y="835172"/>
                      <a:pt x="2753077" y="810539"/>
                      <a:pt x="2773379" y="784859"/>
                    </a:cubicBezTo>
                    <a:cubicBezTo>
                      <a:pt x="2782434" y="773410"/>
                      <a:pt x="2792059" y="762129"/>
                      <a:pt x="2799388" y="749451"/>
                    </a:cubicBezTo>
                    <a:cubicBezTo>
                      <a:pt x="2808352" y="733943"/>
                      <a:pt x="2812038" y="716309"/>
                      <a:pt x="2817176" y="699307"/>
                    </a:cubicBezTo>
                    <a:cubicBezTo>
                      <a:pt x="2837113" y="633326"/>
                      <a:pt x="2844210" y="565344"/>
                      <a:pt x="2836481" y="496737"/>
                    </a:cubicBezTo>
                    <a:cubicBezTo>
                      <a:pt x="2829412" y="433915"/>
                      <a:pt x="2824723" y="363013"/>
                      <a:pt x="2796629" y="305526"/>
                    </a:cubicBezTo>
                    <a:cubicBezTo>
                      <a:pt x="2769749" y="250524"/>
                      <a:pt x="2726429" y="206930"/>
                      <a:pt x="2680181" y="167920"/>
                    </a:cubicBezTo>
                    <a:cubicBezTo>
                      <a:pt x="2653519" y="145435"/>
                      <a:pt x="2626478" y="123385"/>
                      <a:pt x="2599542" y="101251"/>
                    </a:cubicBezTo>
                    <a:cubicBezTo>
                      <a:pt x="2573364" y="79741"/>
                      <a:pt x="2544968" y="66340"/>
                      <a:pt x="2516355" y="48945"/>
                    </a:cubicBezTo>
                    <a:cubicBezTo>
                      <a:pt x="2459556" y="14420"/>
                      <a:pt x="2397330" y="8909"/>
                      <a:pt x="2332171" y="14315"/>
                    </a:cubicBezTo>
                    <a:cubicBezTo>
                      <a:pt x="2298334" y="17116"/>
                      <a:pt x="2264336" y="15944"/>
                      <a:pt x="2231581" y="26368"/>
                    </a:cubicBezTo>
                    <a:cubicBezTo>
                      <a:pt x="2200489" y="36259"/>
                      <a:pt x="2171743" y="53107"/>
                      <a:pt x="2144421" y="70622"/>
                    </a:cubicBezTo>
                    <a:cubicBezTo>
                      <a:pt x="2089643" y="105751"/>
                      <a:pt x="2035751" y="142353"/>
                      <a:pt x="1980384" y="176589"/>
                    </a:cubicBezTo>
                    <a:cubicBezTo>
                      <a:pt x="1868366" y="245863"/>
                      <a:pt x="1727621" y="303322"/>
                      <a:pt x="1594866" y="269836"/>
                    </a:cubicBezTo>
                    <a:cubicBezTo>
                      <a:pt x="1529159" y="253255"/>
                      <a:pt x="1463992" y="226958"/>
                      <a:pt x="1404230" y="195080"/>
                    </a:cubicBezTo>
                    <a:cubicBezTo>
                      <a:pt x="1344272" y="163097"/>
                      <a:pt x="1288470" y="126431"/>
                      <a:pt x="1224806" y="101637"/>
                    </a:cubicBezTo>
                    <a:cubicBezTo>
                      <a:pt x="1192093" y="88902"/>
                      <a:pt x="1158811" y="77635"/>
                      <a:pt x="1126301" y="64354"/>
                    </a:cubicBezTo>
                    <a:cubicBezTo>
                      <a:pt x="1112268" y="58625"/>
                      <a:pt x="1097975" y="50292"/>
                      <a:pt x="1082784" y="48172"/>
                    </a:cubicBezTo>
                    <a:cubicBezTo>
                      <a:pt x="1077245" y="47400"/>
                      <a:pt x="1069783" y="49492"/>
                      <a:pt x="1064665" y="46916"/>
                    </a:cubicBezTo>
                    <a:cubicBezTo>
                      <a:pt x="1060110" y="44620"/>
                      <a:pt x="1061696" y="41868"/>
                      <a:pt x="1058109" y="39538"/>
                    </a:cubicBezTo>
                    <a:cubicBezTo>
                      <a:pt x="1050618" y="34652"/>
                      <a:pt x="1037498" y="35501"/>
                      <a:pt x="1028267" y="32061"/>
                    </a:cubicBezTo>
                    <a:cubicBezTo>
                      <a:pt x="1019702" y="28867"/>
                      <a:pt x="1004167" y="17425"/>
                      <a:pt x="994879" y="18604"/>
                    </a:cubicBezTo>
                    <a:cubicBezTo>
                      <a:pt x="989881" y="19236"/>
                      <a:pt x="988014" y="24178"/>
                      <a:pt x="982538" y="23988"/>
                    </a:cubicBezTo>
                    <a:cubicBezTo>
                      <a:pt x="977505" y="23813"/>
                      <a:pt x="972830" y="18050"/>
                      <a:pt x="968618" y="15831"/>
                    </a:cubicBezTo>
                    <a:cubicBezTo>
                      <a:pt x="954641" y="8453"/>
                      <a:pt x="937266" y="6663"/>
                      <a:pt x="921850" y="4452"/>
                    </a:cubicBezTo>
                    <a:cubicBezTo>
                      <a:pt x="891973" y="170"/>
                      <a:pt x="865459" y="-3790"/>
                      <a:pt x="836606" y="6726"/>
                    </a:cubicBezTo>
                    <a:cubicBezTo>
                      <a:pt x="809537" y="16589"/>
                      <a:pt x="781450" y="25013"/>
                      <a:pt x="753918" y="33985"/>
                    </a:cubicBezTo>
                    <a:cubicBezTo>
                      <a:pt x="739498" y="38681"/>
                      <a:pt x="730899" y="43020"/>
                      <a:pt x="718768" y="51479"/>
                    </a:cubicBezTo>
                    <a:cubicBezTo>
                      <a:pt x="711531" y="56512"/>
                      <a:pt x="702594" y="57474"/>
                      <a:pt x="694219" y="60942"/>
                    </a:cubicBezTo>
                    <a:cubicBezTo>
                      <a:pt x="669902" y="71023"/>
                      <a:pt x="643724" y="93220"/>
                      <a:pt x="632794" y="116940"/>
                    </a:cubicBezTo>
                    <a:cubicBezTo>
                      <a:pt x="627213" y="129057"/>
                      <a:pt x="619393" y="126102"/>
                      <a:pt x="612261" y="134898"/>
                    </a:cubicBezTo>
                    <a:cubicBezTo>
                      <a:pt x="604862" y="144010"/>
                      <a:pt x="607789" y="157137"/>
                      <a:pt x="598719" y="166537"/>
                    </a:cubicBezTo>
                    <a:cubicBezTo>
                      <a:pt x="591208" y="174329"/>
                      <a:pt x="588568" y="182304"/>
                      <a:pt x="580790" y="190229"/>
                    </a:cubicBezTo>
                    <a:cubicBezTo>
                      <a:pt x="570639" y="200577"/>
                      <a:pt x="565086" y="214715"/>
                      <a:pt x="559225" y="227730"/>
                    </a:cubicBezTo>
                    <a:cubicBezTo>
                      <a:pt x="530941" y="290503"/>
                      <a:pt x="511334" y="358520"/>
                      <a:pt x="502538" y="426839"/>
                    </a:cubicBezTo>
                    <a:cubicBezTo>
                      <a:pt x="498186" y="460668"/>
                      <a:pt x="497821" y="494294"/>
                      <a:pt x="500530" y="528264"/>
                    </a:cubicBezTo>
                    <a:cubicBezTo>
                      <a:pt x="503072" y="560198"/>
                      <a:pt x="501773" y="594575"/>
                      <a:pt x="512464" y="625168"/>
                    </a:cubicBezTo>
                    <a:cubicBezTo>
                      <a:pt x="513517" y="622795"/>
                      <a:pt x="514535" y="620409"/>
                      <a:pt x="515504" y="618001"/>
                    </a:cubicBezTo>
                    <a:cubicBezTo>
                      <a:pt x="517680" y="620914"/>
                      <a:pt x="522664" y="624150"/>
                      <a:pt x="522721" y="628194"/>
                    </a:cubicBezTo>
                    <a:cubicBezTo>
                      <a:pt x="522791" y="634119"/>
                      <a:pt x="518881" y="637369"/>
                      <a:pt x="514563" y="631858"/>
                    </a:cubicBezTo>
                    <a:cubicBezTo>
                      <a:pt x="522229" y="658949"/>
                      <a:pt x="533005" y="684059"/>
                      <a:pt x="546876" y="708671"/>
                    </a:cubicBezTo>
                    <a:cubicBezTo>
                      <a:pt x="552822" y="719222"/>
                      <a:pt x="557126" y="721820"/>
                      <a:pt x="566813" y="725604"/>
                    </a:cubicBezTo>
                    <a:cubicBezTo>
                      <a:pt x="576592" y="729415"/>
                      <a:pt x="574065" y="731065"/>
                      <a:pt x="580320" y="740016"/>
                    </a:cubicBezTo>
                    <a:cubicBezTo>
                      <a:pt x="585515" y="747457"/>
                      <a:pt x="588645" y="748531"/>
                      <a:pt x="597449" y="745238"/>
                    </a:cubicBezTo>
                    <a:cubicBezTo>
                      <a:pt x="601288" y="743806"/>
                      <a:pt x="601457" y="740219"/>
                      <a:pt x="605880" y="741097"/>
                    </a:cubicBezTo>
                    <a:cubicBezTo>
                      <a:pt x="609081" y="741728"/>
                      <a:pt x="613609" y="749184"/>
                      <a:pt x="615750" y="751304"/>
                    </a:cubicBezTo>
                    <a:cubicBezTo>
                      <a:pt x="619800" y="755312"/>
                      <a:pt x="623493" y="759314"/>
                      <a:pt x="629298" y="760732"/>
                    </a:cubicBezTo>
                    <a:cubicBezTo>
                      <a:pt x="636150" y="762409"/>
                      <a:pt x="639920" y="757215"/>
                      <a:pt x="644911" y="757811"/>
                    </a:cubicBezTo>
                    <a:cubicBezTo>
                      <a:pt x="655329" y="759061"/>
                      <a:pt x="660320" y="769156"/>
                      <a:pt x="671454" y="770679"/>
                    </a:cubicBezTo>
                    <a:cubicBezTo>
                      <a:pt x="682679" y="772216"/>
                      <a:pt x="687965" y="772624"/>
                      <a:pt x="698621" y="776871"/>
                    </a:cubicBezTo>
                    <a:cubicBezTo>
                      <a:pt x="713700" y="782873"/>
                      <a:pt x="730099" y="784937"/>
                      <a:pt x="746245" y="784677"/>
                    </a:cubicBezTo>
                    <a:cubicBezTo>
                      <a:pt x="759274" y="784466"/>
                      <a:pt x="773925" y="783652"/>
                      <a:pt x="786469" y="779854"/>
                    </a:cubicBezTo>
                    <a:cubicBezTo>
                      <a:pt x="793251" y="777804"/>
                      <a:pt x="798474" y="774589"/>
                      <a:pt x="805641" y="773684"/>
                    </a:cubicBezTo>
                    <a:cubicBezTo>
                      <a:pt x="811741" y="772911"/>
                      <a:pt x="817821" y="774336"/>
                      <a:pt x="823963" y="772947"/>
                    </a:cubicBezTo>
                    <a:cubicBezTo>
                      <a:pt x="836705" y="770054"/>
                      <a:pt x="847859" y="764768"/>
                      <a:pt x="861106" y="762515"/>
                    </a:cubicBezTo>
                    <a:cubicBezTo>
                      <a:pt x="873279" y="760437"/>
                      <a:pt x="884785" y="756590"/>
                      <a:pt x="896550" y="752947"/>
                    </a:cubicBezTo>
                    <a:cubicBezTo>
                      <a:pt x="903577" y="750770"/>
                      <a:pt x="913595" y="745625"/>
                      <a:pt x="917870" y="754196"/>
                    </a:cubicBezTo>
                    <a:cubicBezTo>
                      <a:pt x="922960" y="764424"/>
                      <a:pt x="909397" y="782058"/>
                      <a:pt x="905718" y="790672"/>
                    </a:cubicBezTo>
                    <a:cubicBezTo>
                      <a:pt x="908119" y="790532"/>
                      <a:pt x="910513" y="790391"/>
                      <a:pt x="912914" y="790251"/>
                    </a:cubicBezTo>
                    <a:cubicBezTo>
                      <a:pt x="902882" y="794014"/>
                      <a:pt x="903458" y="793887"/>
                      <a:pt x="898649" y="804031"/>
                    </a:cubicBezTo>
                    <a:cubicBezTo>
                      <a:pt x="893777" y="814308"/>
                      <a:pt x="887094" y="823687"/>
                      <a:pt x="883240" y="834449"/>
                    </a:cubicBezTo>
                    <a:cubicBezTo>
                      <a:pt x="874395" y="859145"/>
                      <a:pt x="871496" y="886678"/>
                      <a:pt x="866048" y="912301"/>
                    </a:cubicBezTo>
                    <a:cubicBezTo>
                      <a:pt x="854255" y="967731"/>
                      <a:pt x="842012" y="1021258"/>
                      <a:pt x="845178" y="1078317"/>
                    </a:cubicBezTo>
                    <a:cubicBezTo>
                      <a:pt x="847930" y="1127878"/>
                      <a:pt x="852366" y="1180936"/>
                      <a:pt x="887768" y="1218984"/>
                    </a:cubicBezTo>
                    <a:cubicBezTo>
                      <a:pt x="895090" y="1226854"/>
                      <a:pt x="903339" y="1234323"/>
                      <a:pt x="908498" y="1243912"/>
                    </a:cubicBezTo>
                    <a:cubicBezTo>
                      <a:pt x="913658" y="1253515"/>
                      <a:pt x="915483" y="1263554"/>
                      <a:pt x="922384" y="1272378"/>
                    </a:cubicBezTo>
                    <a:cubicBezTo>
                      <a:pt x="935701" y="1289395"/>
                      <a:pt x="957512" y="1303421"/>
                      <a:pt x="978607" y="1308307"/>
                    </a:cubicBezTo>
                    <a:cubicBezTo>
                      <a:pt x="1002391" y="1313817"/>
                      <a:pt x="1028463" y="1319363"/>
                      <a:pt x="1052858" y="1316043"/>
                    </a:cubicBezTo>
                    <a:cubicBezTo>
                      <a:pt x="1076564" y="1312820"/>
                      <a:pt x="1100889" y="1309444"/>
                      <a:pt x="1124378" y="1304860"/>
                    </a:cubicBezTo>
                    <a:cubicBezTo>
                      <a:pt x="1175582" y="1294870"/>
                      <a:pt x="1215041" y="1255474"/>
                      <a:pt x="1248105" y="1217587"/>
                    </a:cubicBezTo>
                    <a:cubicBezTo>
                      <a:pt x="1265318" y="1197861"/>
                      <a:pt x="1283444" y="1178514"/>
                      <a:pt x="1299688" y="1157980"/>
                    </a:cubicBezTo>
                    <a:cubicBezTo>
                      <a:pt x="1304223" y="1152259"/>
                      <a:pt x="1309236" y="1141132"/>
                      <a:pt x="1316529" y="1138429"/>
                    </a:cubicBezTo>
                    <a:cubicBezTo>
                      <a:pt x="1325606" y="1135067"/>
                      <a:pt x="1332577" y="1142508"/>
                      <a:pt x="1340833" y="1145758"/>
                    </a:cubicBezTo>
                    <a:cubicBezTo>
                      <a:pt x="1353602" y="1150771"/>
                      <a:pt x="1368822" y="1153017"/>
                      <a:pt x="1382237" y="1155804"/>
                    </a:cubicBezTo>
                    <a:cubicBezTo>
                      <a:pt x="1392156" y="1157868"/>
                      <a:pt x="1400475" y="1156148"/>
                      <a:pt x="1399941" y="1167626"/>
                    </a:cubicBezTo>
                    <a:cubicBezTo>
                      <a:pt x="1399457" y="1178099"/>
                      <a:pt x="1386217" y="1195158"/>
                      <a:pt x="1381443" y="1204635"/>
                    </a:cubicBezTo>
                    <a:cubicBezTo>
                      <a:pt x="1374978" y="1217461"/>
                      <a:pt x="1368618" y="1230328"/>
                      <a:pt x="1362251" y="1243196"/>
                    </a:cubicBezTo>
                    <a:cubicBezTo>
                      <a:pt x="1337217" y="1293810"/>
                      <a:pt x="1311082" y="1343547"/>
                      <a:pt x="1282468" y="1392238"/>
                    </a:cubicBezTo>
                    <a:cubicBezTo>
                      <a:pt x="1255462" y="1438212"/>
                      <a:pt x="1225627" y="1481532"/>
                      <a:pt x="1183634" y="1515102"/>
                    </a:cubicBezTo>
                    <a:cubicBezTo>
                      <a:pt x="1143634" y="1547092"/>
                      <a:pt x="1096164" y="1574295"/>
                      <a:pt x="1049025" y="1594386"/>
                    </a:cubicBezTo>
                    <a:cubicBezTo>
                      <a:pt x="1022861" y="1605541"/>
                      <a:pt x="995280" y="1608932"/>
                      <a:pt x="967207" y="1611950"/>
                    </a:cubicBezTo>
                    <a:cubicBezTo>
                      <a:pt x="954901" y="1613270"/>
                      <a:pt x="942545" y="1614197"/>
                      <a:pt x="930246" y="1615573"/>
                    </a:cubicBezTo>
                    <a:cubicBezTo>
                      <a:pt x="924981" y="1616162"/>
                      <a:pt x="919435" y="1617475"/>
                      <a:pt x="914149" y="1617468"/>
                    </a:cubicBezTo>
                    <a:cubicBezTo>
                      <a:pt x="908772" y="1617454"/>
                      <a:pt x="903149" y="1614288"/>
                      <a:pt x="898284" y="1614435"/>
                    </a:cubicBezTo>
                    <a:cubicBezTo>
                      <a:pt x="890513" y="1614674"/>
                      <a:pt x="885171" y="1619988"/>
                      <a:pt x="876459" y="1619904"/>
                    </a:cubicBezTo>
                    <a:cubicBezTo>
                      <a:pt x="864139" y="1619785"/>
                      <a:pt x="851594" y="1618317"/>
                      <a:pt x="839253" y="1617833"/>
                    </a:cubicBezTo>
                    <a:cubicBezTo>
                      <a:pt x="811327" y="1616745"/>
                      <a:pt x="782840" y="1616092"/>
                      <a:pt x="755308" y="1611024"/>
                    </a:cubicBezTo>
                    <a:cubicBezTo>
                      <a:pt x="701724" y="1601175"/>
                      <a:pt x="667073" y="1569381"/>
                      <a:pt x="628568" y="1533452"/>
                    </a:cubicBezTo>
                    <a:cubicBezTo>
                      <a:pt x="612198" y="1518177"/>
                      <a:pt x="594339" y="1502698"/>
                      <a:pt x="579653" y="1485773"/>
                    </a:cubicBezTo>
                    <a:cubicBezTo>
                      <a:pt x="575385" y="1480845"/>
                      <a:pt x="572556" y="1478458"/>
                      <a:pt x="574627" y="1472336"/>
                    </a:cubicBezTo>
                    <a:cubicBezTo>
                      <a:pt x="575546" y="1469612"/>
                      <a:pt x="580151" y="1466973"/>
                      <a:pt x="581976" y="1464691"/>
                    </a:cubicBezTo>
                    <a:cubicBezTo>
                      <a:pt x="587171" y="1458191"/>
                      <a:pt x="592914" y="1448953"/>
                      <a:pt x="595476" y="1440999"/>
                    </a:cubicBezTo>
                    <a:cubicBezTo>
                      <a:pt x="599793" y="1427626"/>
                      <a:pt x="589010" y="1397994"/>
                      <a:pt x="570407" y="1403751"/>
                    </a:cubicBezTo>
                    <a:cubicBezTo>
                      <a:pt x="557778" y="1407654"/>
                      <a:pt x="556192" y="1427605"/>
                      <a:pt x="543928" y="1432399"/>
                    </a:cubicBezTo>
                    <a:cubicBezTo>
                      <a:pt x="533012" y="1436661"/>
                      <a:pt x="530471" y="1428166"/>
                      <a:pt x="528280" y="1419595"/>
                    </a:cubicBezTo>
                    <a:cubicBezTo>
                      <a:pt x="525430" y="1408482"/>
                      <a:pt x="524735" y="1400241"/>
                      <a:pt x="516185" y="1391424"/>
                    </a:cubicBezTo>
                    <a:cubicBezTo>
                      <a:pt x="508287" y="1383287"/>
                      <a:pt x="498312" y="1380037"/>
                      <a:pt x="498129" y="1367043"/>
                    </a:cubicBezTo>
                    <a:cubicBezTo>
                      <a:pt x="498066" y="1362234"/>
                      <a:pt x="500481" y="1357756"/>
                      <a:pt x="500039" y="1352870"/>
                    </a:cubicBezTo>
                    <a:cubicBezTo>
                      <a:pt x="499590" y="1347794"/>
                      <a:pt x="493840" y="1341666"/>
                      <a:pt x="494479" y="1336906"/>
                    </a:cubicBezTo>
                    <a:cubicBezTo>
                      <a:pt x="495820" y="1326910"/>
                      <a:pt x="516283" y="1321490"/>
                      <a:pt x="523696" y="1316590"/>
                    </a:cubicBezTo>
                    <a:cubicBezTo>
                      <a:pt x="534591" y="1309381"/>
                      <a:pt x="544167" y="1300571"/>
                      <a:pt x="552829" y="1290827"/>
                    </a:cubicBezTo>
                    <a:cubicBezTo>
                      <a:pt x="573033" y="1268089"/>
                      <a:pt x="589102" y="1241013"/>
                      <a:pt x="602973" y="1214063"/>
                    </a:cubicBezTo>
                    <a:cubicBezTo>
                      <a:pt x="626378" y="1168594"/>
                      <a:pt x="645683" y="1116450"/>
                      <a:pt x="640481" y="1064488"/>
                    </a:cubicBezTo>
                    <a:cubicBezTo>
                      <a:pt x="638523" y="1044937"/>
                      <a:pt x="633054" y="1024361"/>
                      <a:pt x="619906" y="1009219"/>
                    </a:cubicBezTo>
                    <a:cubicBezTo>
                      <a:pt x="599435" y="985632"/>
                      <a:pt x="572352" y="989949"/>
                      <a:pt x="544223" y="989949"/>
                    </a:cubicBezTo>
                    <a:cubicBezTo>
                      <a:pt x="566603" y="947506"/>
                      <a:pt x="598417" y="885337"/>
                      <a:pt x="566961" y="839419"/>
                    </a:cubicBezTo>
                    <a:cubicBezTo>
                      <a:pt x="541443" y="802157"/>
                      <a:pt x="491327" y="822775"/>
                      <a:pt x="456550" y="831486"/>
                    </a:cubicBezTo>
                    <a:cubicBezTo>
                      <a:pt x="463444" y="797032"/>
                      <a:pt x="473110" y="761890"/>
                      <a:pt x="466708" y="726565"/>
                    </a:cubicBezTo>
                    <a:cubicBezTo>
                      <a:pt x="462587" y="703806"/>
                      <a:pt x="452036" y="675502"/>
                      <a:pt x="428961" y="665849"/>
                    </a:cubicBezTo>
                    <a:cubicBezTo>
                      <a:pt x="402917" y="654954"/>
                      <a:pt x="370513" y="670960"/>
                      <a:pt x="348898" y="685154"/>
                    </a:cubicBezTo>
                    <a:cubicBezTo>
                      <a:pt x="323022" y="702136"/>
                      <a:pt x="300692" y="726643"/>
                      <a:pt x="282306" y="751367"/>
                    </a:cubicBezTo>
                    <a:cubicBezTo>
                      <a:pt x="273412" y="763322"/>
                      <a:pt x="253679" y="800458"/>
                      <a:pt x="238979" y="774329"/>
                    </a:cubicBezTo>
                    <a:cubicBezTo>
                      <a:pt x="234233" y="765891"/>
                      <a:pt x="233201" y="755031"/>
                      <a:pt x="229811" y="745969"/>
                    </a:cubicBezTo>
                    <a:cubicBezTo>
                      <a:pt x="223584" y="729345"/>
                      <a:pt x="215419" y="717095"/>
                      <a:pt x="205121" y="703217"/>
                    </a:cubicBezTo>
                    <a:cubicBezTo>
                      <a:pt x="198361" y="694105"/>
                      <a:pt x="200502" y="684298"/>
                      <a:pt x="194914" y="674315"/>
                    </a:cubicBezTo>
                    <a:cubicBezTo>
                      <a:pt x="191558" y="668306"/>
                      <a:pt x="186265" y="663561"/>
                      <a:pt x="183008" y="657432"/>
                    </a:cubicBezTo>
                    <a:cubicBezTo>
                      <a:pt x="178887" y="649682"/>
                      <a:pt x="177532" y="641062"/>
                      <a:pt x="174956" y="632771"/>
                    </a:cubicBezTo>
                    <a:cubicBezTo>
                      <a:pt x="170428" y="618225"/>
                      <a:pt x="161548" y="607071"/>
                      <a:pt x="154142" y="594049"/>
                    </a:cubicBezTo>
                    <a:cubicBezTo>
                      <a:pt x="145521" y="578906"/>
                      <a:pt x="146195" y="561939"/>
                      <a:pt x="140130" y="545954"/>
                    </a:cubicBezTo>
                    <a:cubicBezTo>
                      <a:pt x="125746" y="508067"/>
                      <a:pt x="105261" y="471858"/>
                      <a:pt x="88512" y="434954"/>
                    </a:cubicBezTo>
                    <a:cubicBezTo>
                      <a:pt x="74430" y="403926"/>
                      <a:pt x="59905" y="373030"/>
                      <a:pt x="30646" y="353459"/>
                    </a:cubicBezTo>
                    <a:cubicBezTo>
                      <a:pt x="23127" y="375572"/>
                      <a:pt x="24552" y="388945"/>
                      <a:pt x="31811" y="411093"/>
                    </a:cubicBezTo>
                    <a:cubicBezTo>
                      <a:pt x="39000" y="433045"/>
                      <a:pt x="46300" y="454975"/>
                      <a:pt x="54500" y="476576"/>
                    </a:cubicBezTo>
                    <a:cubicBezTo>
                      <a:pt x="70147" y="517762"/>
                      <a:pt x="89193" y="557467"/>
                      <a:pt x="107269" y="597608"/>
                    </a:cubicBezTo>
                    <a:cubicBezTo>
                      <a:pt x="125493" y="638071"/>
                      <a:pt x="140663" y="679749"/>
                      <a:pt x="158585" y="720339"/>
                    </a:cubicBezTo>
                    <a:cubicBezTo>
                      <a:pt x="167297" y="740065"/>
                      <a:pt x="176290" y="759672"/>
                      <a:pt x="184981" y="779412"/>
                    </a:cubicBezTo>
                    <a:cubicBezTo>
                      <a:pt x="191165" y="793473"/>
                      <a:pt x="208238" y="817538"/>
                      <a:pt x="199316" y="832455"/>
                    </a:cubicBezTo>
                    <a:cubicBezTo>
                      <a:pt x="195679" y="838541"/>
                      <a:pt x="188694" y="843210"/>
                      <a:pt x="184082" y="848685"/>
                    </a:cubicBezTo>
                    <a:cubicBezTo>
                      <a:pt x="177554" y="856464"/>
                      <a:pt x="172282" y="865077"/>
                      <a:pt x="166553" y="873438"/>
                    </a:cubicBezTo>
                    <a:cubicBezTo>
                      <a:pt x="155139" y="890096"/>
                      <a:pt x="142797" y="906074"/>
                      <a:pt x="131025" y="922480"/>
                    </a:cubicBezTo>
                    <a:cubicBezTo>
                      <a:pt x="106160" y="957145"/>
                      <a:pt x="83668" y="993986"/>
                      <a:pt x="60881" y="1030047"/>
                    </a:cubicBezTo>
                    <a:cubicBezTo>
                      <a:pt x="15089" y="1102494"/>
                      <a:pt x="-8196" y="1192294"/>
                      <a:pt x="2839" y="1277348"/>
                    </a:cubicBezTo>
                    <a:cubicBezTo>
                      <a:pt x="8652" y="1322150"/>
                      <a:pt x="7690" y="1367366"/>
                      <a:pt x="14043" y="1412168"/>
                    </a:cubicBezTo>
                    <a:cubicBezTo>
                      <a:pt x="20333" y="1456555"/>
                      <a:pt x="30042" y="1500683"/>
                      <a:pt x="42601" y="1543716"/>
                    </a:cubicBezTo>
                    <a:cubicBezTo>
                      <a:pt x="54015" y="1582824"/>
                      <a:pt x="77883" y="1620108"/>
                      <a:pt x="75419" y="1661617"/>
                    </a:cubicBezTo>
                    <a:cubicBezTo>
                      <a:pt x="73447" y="1694899"/>
                      <a:pt x="72604" y="1728328"/>
                      <a:pt x="78915" y="1761280"/>
                    </a:cubicBezTo>
                    <a:cubicBezTo>
                      <a:pt x="81499" y="1774779"/>
                      <a:pt x="85339" y="1788188"/>
                      <a:pt x="91699" y="1800416"/>
                    </a:cubicBezTo>
                    <a:cubicBezTo>
                      <a:pt x="94935" y="1806643"/>
                      <a:pt x="98733" y="1812575"/>
                      <a:pt x="103345" y="1817889"/>
                    </a:cubicBezTo>
                    <a:cubicBezTo>
                      <a:pt x="108301" y="1823597"/>
                      <a:pt x="117203" y="1827408"/>
                      <a:pt x="121365" y="1833053"/>
                    </a:cubicBezTo>
                    <a:cubicBezTo>
                      <a:pt x="124026" y="1836661"/>
                      <a:pt x="123647" y="1842965"/>
                      <a:pt x="124812" y="1847100"/>
                    </a:cubicBezTo>
                    <a:cubicBezTo>
                      <a:pt x="126722" y="1853846"/>
                      <a:pt x="129846" y="1859820"/>
                      <a:pt x="133299" y="1865885"/>
                    </a:cubicBezTo>
                    <a:cubicBezTo>
                      <a:pt x="143759" y="1884271"/>
                      <a:pt x="155504" y="1904025"/>
                      <a:pt x="169614" y="1919820"/>
                    </a:cubicBezTo>
                    <a:cubicBezTo>
                      <a:pt x="195595" y="1948897"/>
                      <a:pt x="221646" y="1979181"/>
                      <a:pt x="250112" y="2005899"/>
                    </a:cubicBezTo>
                    <a:cubicBezTo>
                      <a:pt x="279288" y="2033284"/>
                      <a:pt x="308161" y="2062979"/>
                      <a:pt x="339428" y="2087893"/>
                    </a:cubicBezTo>
                    <a:cubicBezTo>
                      <a:pt x="347985" y="2094702"/>
                      <a:pt x="356978" y="2101049"/>
                      <a:pt x="366511" y="2106419"/>
                    </a:cubicBezTo>
                    <a:cubicBezTo>
                      <a:pt x="370400" y="2108616"/>
                      <a:pt x="375314" y="2112049"/>
                      <a:pt x="379772" y="2112961"/>
                    </a:cubicBezTo>
                    <a:cubicBezTo>
                      <a:pt x="382847" y="2113600"/>
                      <a:pt x="387066" y="2112288"/>
                      <a:pt x="389783" y="2113193"/>
                    </a:cubicBezTo>
                    <a:cubicBezTo>
                      <a:pt x="397020" y="2115580"/>
                      <a:pt x="390316" y="2113671"/>
                      <a:pt x="397090" y="2119968"/>
                    </a:cubicBezTo>
                    <a:cubicBezTo>
                      <a:pt x="402931" y="2125394"/>
                      <a:pt x="408533" y="2126412"/>
                      <a:pt x="415778" y="2130020"/>
                    </a:cubicBezTo>
                    <a:cubicBezTo>
                      <a:pt x="455981" y="2150055"/>
                      <a:pt x="491839" y="2175461"/>
                      <a:pt x="534563" y="2190104"/>
                    </a:cubicBezTo>
                    <a:cubicBezTo>
                      <a:pt x="581310" y="2206124"/>
                      <a:pt x="628905" y="2224039"/>
                      <a:pt x="677919" y="2231579"/>
                    </a:cubicBezTo>
                    <a:cubicBezTo>
                      <a:pt x="699463" y="2234899"/>
                      <a:pt x="751250" y="2223176"/>
                      <a:pt x="755539" y="2254246"/>
                    </a:cubicBezTo>
                    <a:cubicBezTo>
                      <a:pt x="770541" y="2239350"/>
                      <a:pt x="787494" y="2251614"/>
                      <a:pt x="804062" y="2255798"/>
                    </a:cubicBezTo>
                    <a:cubicBezTo>
                      <a:pt x="804062" y="2251572"/>
                      <a:pt x="800980" y="2240347"/>
                      <a:pt x="804062" y="2237019"/>
                    </a:cubicBezTo>
                    <a:cubicBezTo>
                      <a:pt x="808035" y="2232730"/>
                      <a:pt x="825536" y="2237174"/>
                      <a:pt x="829474" y="2240031"/>
                    </a:cubicBezTo>
                    <a:cubicBezTo>
                      <a:pt x="837708" y="2246019"/>
                      <a:pt x="840502" y="2259638"/>
                      <a:pt x="844279" y="2268490"/>
                    </a:cubicBezTo>
                    <a:cubicBezTo>
                      <a:pt x="850731" y="2283611"/>
                      <a:pt x="857961" y="2298437"/>
                      <a:pt x="864728" y="2313418"/>
                    </a:cubicBezTo>
                    <a:cubicBezTo>
                      <a:pt x="891369" y="2372435"/>
                      <a:pt x="917926" y="2431494"/>
                      <a:pt x="944869" y="2490378"/>
                    </a:cubicBezTo>
                    <a:cubicBezTo>
                      <a:pt x="998726" y="2608132"/>
                      <a:pt x="1049895" y="2727100"/>
                      <a:pt x="1101682" y="2845774"/>
                    </a:cubicBezTo>
                    <a:cubicBezTo>
                      <a:pt x="1113714" y="2873334"/>
                      <a:pt x="1124539" y="2901344"/>
                      <a:pt x="1136129" y="2929080"/>
                    </a:cubicBezTo>
                    <a:cubicBezTo>
                      <a:pt x="1146659" y="2954303"/>
                      <a:pt x="1161331" y="2977441"/>
                      <a:pt x="1173012" y="3002102"/>
                    </a:cubicBezTo>
                    <a:cubicBezTo>
                      <a:pt x="1186063" y="3029670"/>
                      <a:pt x="1195371" y="3058852"/>
                      <a:pt x="1208084" y="3086602"/>
                    </a:cubicBezTo>
                    <a:cubicBezTo>
                      <a:pt x="1221106" y="3115040"/>
                      <a:pt x="1234079" y="3143506"/>
                      <a:pt x="1246975" y="3172001"/>
                    </a:cubicBezTo>
                    <a:cubicBezTo>
                      <a:pt x="1299695" y="3288505"/>
                      <a:pt x="1350134" y="3406020"/>
                      <a:pt x="1400854" y="3523401"/>
                    </a:cubicBezTo>
                    <a:cubicBezTo>
                      <a:pt x="1458446" y="3656690"/>
                      <a:pt x="1517365" y="3789397"/>
                      <a:pt x="1576417" y="3922040"/>
                    </a:cubicBezTo>
                    <a:cubicBezTo>
                      <a:pt x="1513251" y="3935806"/>
                      <a:pt x="1450148" y="3952542"/>
                      <a:pt x="1386049" y="3961527"/>
                    </a:cubicBezTo>
                    <a:cubicBezTo>
                      <a:pt x="1356052" y="3965732"/>
                      <a:pt x="1325445" y="3965044"/>
                      <a:pt x="1295596" y="3970429"/>
                    </a:cubicBezTo>
                    <a:cubicBezTo>
                      <a:pt x="1279969" y="3973236"/>
                      <a:pt x="1266435" y="3976929"/>
                      <a:pt x="1250457" y="3976452"/>
                    </a:cubicBezTo>
                    <a:cubicBezTo>
                      <a:pt x="1234957" y="3975995"/>
                      <a:pt x="1219695" y="3976129"/>
                      <a:pt x="1204188" y="3976719"/>
                    </a:cubicBezTo>
                    <a:cubicBezTo>
                      <a:pt x="1142194" y="3979049"/>
                      <a:pt x="1078144" y="3978235"/>
                      <a:pt x="1016712" y="3968990"/>
                    </a:cubicBezTo>
                    <a:cubicBezTo>
                      <a:pt x="991882" y="3965255"/>
                      <a:pt x="964581" y="3957856"/>
                      <a:pt x="941127" y="3970681"/>
                    </a:cubicBezTo>
                    <a:cubicBezTo>
                      <a:pt x="920615" y="3981892"/>
                      <a:pt x="914381" y="4002847"/>
                      <a:pt x="910667" y="4024511"/>
                    </a:cubicBezTo>
                    <a:cubicBezTo>
                      <a:pt x="869755" y="4014844"/>
                      <a:pt x="834865" y="3989628"/>
                      <a:pt x="794816" y="3977519"/>
                    </a:cubicBezTo>
                    <a:cubicBezTo>
                      <a:pt x="756669" y="3965978"/>
                      <a:pt x="713363" y="3962545"/>
                      <a:pt x="675230" y="3975953"/>
                    </a:cubicBezTo>
                    <a:cubicBezTo>
                      <a:pt x="636901" y="3989432"/>
                      <a:pt x="595272" y="4008807"/>
                      <a:pt x="562559" y="4033033"/>
                    </a:cubicBezTo>
                    <a:cubicBezTo>
                      <a:pt x="528793" y="4058031"/>
                      <a:pt x="505107" y="4093426"/>
                      <a:pt x="484349" y="4129369"/>
                    </a:cubicBezTo>
                    <a:cubicBezTo>
                      <a:pt x="461316" y="4169257"/>
                      <a:pt x="440811" y="4210541"/>
                      <a:pt x="418122" y="4250626"/>
                    </a:cubicBezTo>
                    <a:cubicBezTo>
                      <a:pt x="394718" y="4291980"/>
                      <a:pt x="371404" y="4332942"/>
                      <a:pt x="351545" y="4376178"/>
                    </a:cubicBezTo>
                    <a:cubicBezTo>
                      <a:pt x="311783" y="4462742"/>
                      <a:pt x="280565" y="4554754"/>
                      <a:pt x="259407" y="4647579"/>
                    </a:cubicBezTo>
                    <a:cubicBezTo>
                      <a:pt x="251390" y="4682763"/>
                      <a:pt x="247003" y="4720798"/>
                      <a:pt x="270470" y="4751363"/>
                    </a:cubicBezTo>
                    <a:cubicBezTo>
                      <a:pt x="294704" y="4782946"/>
                      <a:pt x="334121" y="4783269"/>
                      <a:pt x="369158" y="4771784"/>
                    </a:cubicBezTo>
                    <a:cubicBezTo>
                      <a:pt x="388533" y="4765438"/>
                      <a:pt x="405999" y="4755357"/>
                      <a:pt x="423738" y="4745536"/>
                    </a:cubicBezTo>
                    <a:cubicBezTo>
                      <a:pt x="440776" y="4736108"/>
                      <a:pt x="457982" y="4728534"/>
                      <a:pt x="472963" y="4715877"/>
                    </a:cubicBezTo>
                    <a:cubicBezTo>
                      <a:pt x="505241" y="4688604"/>
                      <a:pt x="540952" y="4664848"/>
                      <a:pt x="573714" y="4637835"/>
                    </a:cubicBezTo>
                    <a:cubicBezTo>
                      <a:pt x="635553" y="4586863"/>
                      <a:pt x="704342" y="4548000"/>
                      <a:pt x="755041" y="4484539"/>
                    </a:cubicBezTo>
                    <a:cubicBezTo>
                      <a:pt x="780643" y="4452514"/>
                      <a:pt x="813300" y="4421822"/>
                      <a:pt x="831454" y="4384595"/>
                    </a:cubicBezTo>
                    <a:cubicBezTo>
                      <a:pt x="837196" y="4372823"/>
                      <a:pt x="840846" y="4348730"/>
                      <a:pt x="821211" y="4348288"/>
                    </a:cubicBezTo>
                    <a:cubicBezTo>
                      <a:pt x="808653" y="4348000"/>
                      <a:pt x="797063" y="4363577"/>
                      <a:pt x="789418" y="4371763"/>
                    </a:cubicBezTo>
                    <a:cubicBezTo>
                      <a:pt x="754283" y="4409383"/>
                      <a:pt x="715651" y="4444357"/>
                      <a:pt x="674514" y="4475336"/>
                    </a:cubicBezTo>
                    <a:cubicBezTo>
                      <a:pt x="655062" y="4489987"/>
                      <a:pt x="634128" y="4502419"/>
                      <a:pt x="613686" y="4515582"/>
                    </a:cubicBezTo>
                    <a:cubicBezTo>
                      <a:pt x="593187" y="4528779"/>
                      <a:pt x="575167" y="4544293"/>
                      <a:pt x="555616" y="4558642"/>
                    </a:cubicBezTo>
                    <a:cubicBezTo>
                      <a:pt x="536332" y="4572788"/>
                      <a:pt x="515694" y="4584013"/>
                      <a:pt x="497055" y="4599183"/>
                    </a:cubicBezTo>
                    <a:cubicBezTo>
                      <a:pt x="478263" y="4614480"/>
                      <a:pt x="459028" y="4628548"/>
                      <a:pt x="438572" y="4641549"/>
                    </a:cubicBezTo>
                    <a:cubicBezTo>
                      <a:pt x="397519" y="4667663"/>
                      <a:pt x="355778" y="4694529"/>
                      <a:pt x="308884" y="4708920"/>
                    </a:cubicBezTo>
                    <a:cubicBezTo>
                      <a:pt x="308884" y="4676958"/>
                      <a:pt x="326694" y="4650415"/>
                      <a:pt x="336880" y="4621436"/>
                    </a:cubicBezTo>
                    <a:cubicBezTo>
                      <a:pt x="347578" y="4591026"/>
                      <a:pt x="356367" y="4561598"/>
                      <a:pt x="369551" y="4531903"/>
                    </a:cubicBezTo>
                    <a:cubicBezTo>
                      <a:pt x="383689" y="4500040"/>
                      <a:pt x="397856" y="4468189"/>
                      <a:pt x="412878" y="4436740"/>
                    </a:cubicBezTo>
                    <a:cubicBezTo>
                      <a:pt x="427045" y="4407123"/>
                      <a:pt x="444974" y="4379527"/>
                      <a:pt x="459077" y="4349888"/>
                    </a:cubicBezTo>
                    <a:cubicBezTo>
                      <a:pt x="471896" y="4322953"/>
                      <a:pt x="490913" y="4300692"/>
                      <a:pt x="502131" y="4273560"/>
                    </a:cubicBezTo>
                    <a:cubicBezTo>
                      <a:pt x="507915" y="4259555"/>
                      <a:pt x="517736" y="4247438"/>
                      <a:pt x="525121" y="4234276"/>
                    </a:cubicBezTo>
                    <a:cubicBezTo>
                      <a:pt x="533300" y="4219702"/>
                      <a:pt x="540804" y="4204771"/>
                      <a:pt x="549158" y="4190288"/>
                    </a:cubicBezTo>
                    <a:cubicBezTo>
                      <a:pt x="581696" y="4133918"/>
                      <a:pt x="626680" y="4096402"/>
                      <a:pt x="684595" y="4067094"/>
                    </a:cubicBezTo>
                    <a:cubicBezTo>
                      <a:pt x="715925" y="4051243"/>
                      <a:pt x="750604" y="4041864"/>
                      <a:pt x="785753" y="4040874"/>
                    </a:cubicBezTo>
                    <a:cubicBezTo>
                      <a:pt x="826111" y="4039744"/>
                      <a:pt x="865494" y="4051341"/>
                      <a:pt x="905789" y="4051341"/>
                    </a:cubicBezTo>
                    <a:cubicBezTo>
                      <a:pt x="904525" y="4076732"/>
                      <a:pt x="907789" y="4106371"/>
                      <a:pt x="899793" y="4130808"/>
                    </a:cubicBezTo>
                    <a:cubicBezTo>
                      <a:pt x="896950" y="4139463"/>
                      <a:pt x="891812" y="4143900"/>
                      <a:pt x="893286" y="4152696"/>
                    </a:cubicBezTo>
                    <a:cubicBezTo>
                      <a:pt x="893876" y="4156199"/>
                      <a:pt x="898544" y="4159835"/>
                      <a:pt x="899365" y="4164335"/>
                    </a:cubicBezTo>
                    <a:cubicBezTo>
                      <a:pt x="900524" y="4170674"/>
                      <a:pt x="898593" y="4178403"/>
                      <a:pt x="898270" y="4184848"/>
                    </a:cubicBezTo>
                    <a:cubicBezTo>
                      <a:pt x="895483" y="4240734"/>
                      <a:pt x="896670" y="4296508"/>
                      <a:pt x="899597" y="4352338"/>
                    </a:cubicBezTo>
                    <a:cubicBezTo>
                      <a:pt x="900552" y="4370492"/>
                      <a:pt x="900573" y="4395371"/>
                      <a:pt x="919077" y="4405733"/>
                    </a:cubicBezTo>
                    <a:cubicBezTo>
                      <a:pt x="926968" y="4410148"/>
                      <a:pt x="928281" y="4407846"/>
                      <a:pt x="935862" y="4405150"/>
                    </a:cubicBezTo>
                    <a:cubicBezTo>
                      <a:pt x="946757" y="4401275"/>
                      <a:pt x="953728" y="4403837"/>
                      <a:pt x="964202" y="4408646"/>
                    </a:cubicBezTo>
                    <a:cubicBezTo>
                      <a:pt x="971026" y="4411777"/>
                      <a:pt x="977800" y="4414781"/>
                      <a:pt x="984679" y="4417723"/>
                    </a:cubicBezTo>
                    <a:cubicBezTo>
                      <a:pt x="988063" y="4419162"/>
                      <a:pt x="994915" y="4420376"/>
                      <a:pt x="996691" y="4424392"/>
                    </a:cubicBezTo>
                    <a:cubicBezTo>
                      <a:pt x="997589" y="4426434"/>
                      <a:pt x="995785" y="4431152"/>
                      <a:pt x="996628" y="4432423"/>
                    </a:cubicBezTo>
                    <a:cubicBezTo>
                      <a:pt x="1000861" y="4438832"/>
                      <a:pt x="998607" y="4435904"/>
                      <a:pt x="1008049" y="4434992"/>
                    </a:cubicBezTo>
                    <a:cubicBezTo>
                      <a:pt x="1020517" y="4433798"/>
                      <a:pt x="1027663" y="4438586"/>
                      <a:pt x="1038460" y="4444932"/>
                    </a:cubicBezTo>
                    <a:cubicBezTo>
                      <a:pt x="1131721" y="4499766"/>
                      <a:pt x="1242110" y="4505262"/>
                      <a:pt x="1347256" y="4517428"/>
                    </a:cubicBezTo>
                    <a:cubicBezTo>
                      <a:pt x="1402658" y="4523837"/>
                      <a:pt x="1457007" y="4533560"/>
                      <a:pt x="1512956" y="4534514"/>
                    </a:cubicBezTo>
                    <a:cubicBezTo>
                      <a:pt x="1568485" y="4535455"/>
                      <a:pt x="1624399" y="4536017"/>
                      <a:pt x="1679710" y="4530675"/>
                    </a:cubicBezTo>
                    <a:cubicBezTo>
                      <a:pt x="1704160" y="4528309"/>
                      <a:pt x="1728527" y="4524315"/>
                      <a:pt x="1752844" y="4520938"/>
                    </a:cubicBezTo>
                    <a:cubicBezTo>
                      <a:pt x="1760924" y="4519815"/>
                      <a:pt x="1793244" y="4506919"/>
                      <a:pt x="1783648" y="4527881"/>
                    </a:cubicBezTo>
                    <a:cubicBezTo>
                      <a:pt x="1779506" y="4536908"/>
                      <a:pt x="1767116" y="4542482"/>
                      <a:pt x="1760124" y="4548955"/>
                    </a:cubicBezTo>
                    <a:cubicBezTo>
                      <a:pt x="1752262" y="4556235"/>
                      <a:pt x="1746744" y="4565838"/>
                      <a:pt x="1737920" y="4572114"/>
                    </a:cubicBezTo>
                    <a:cubicBezTo>
                      <a:pt x="1726358" y="4580334"/>
                      <a:pt x="1715013" y="4586435"/>
                      <a:pt x="1704146" y="4596017"/>
                    </a:cubicBezTo>
                    <a:cubicBezTo>
                      <a:pt x="1666323" y="4629411"/>
                      <a:pt x="1631763" y="4665199"/>
                      <a:pt x="1592065" y="4696649"/>
                    </a:cubicBezTo>
                    <a:cubicBezTo>
                      <a:pt x="1575814" y="4709524"/>
                      <a:pt x="1556782" y="4722553"/>
                      <a:pt x="1546245" y="4740945"/>
                    </a:cubicBezTo>
                    <a:cubicBezTo>
                      <a:pt x="1535821" y="4759120"/>
                      <a:pt x="1535645" y="4782770"/>
                      <a:pt x="1537821" y="4803037"/>
                    </a:cubicBezTo>
                    <a:cubicBezTo>
                      <a:pt x="1540264" y="4825712"/>
                      <a:pt x="1549811" y="4845228"/>
                      <a:pt x="1558692" y="4865880"/>
                    </a:cubicBezTo>
                    <a:cubicBezTo>
                      <a:pt x="1569727" y="4891545"/>
                      <a:pt x="1577555" y="4918685"/>
                      <a:pt x="1586849" y="4945024"/>
                    </a:cubicBezTo>
                    <a:cubicBezTo>
                      <a:pt x="1595645" y="4969952"/>
                      <a:pt x="1604848" y="4994754"/>
                      <a:pt x="1615161" y="5019099"/>
                    </a:cubicBezTo>
                    <a:cubicBezTo>
                      <a:pt x="1621795" y="5034768"/>
                      <a:pt x="1627699" y="5056438"/>
                      <a:pt x="1640222" y="5068717"/>
                    </a:cubicBezTo>
                    <a:cubicBezTo>
                      <a:pt x="1645852" y="5074234"/>
                      <a:pt x="1653658" y="5079036"/>
                      <a:pt x="1661774" y="5075491"/>
                    </a:cubicBezTo>
                    <a:cubicBezTo>
                      <a:pt x="1669706" y="5072023"/>
                      <a:pt x="1670148" y="5062693"/>
                      <a:pt x="1675793" y="5057541"/>
                    </a:cubicBezTo>
                    <a:cubicBezTo>
                      <a:pt x="1683901" y="5050142"/>
                      <a:pt x="1688871" y="5055505"/>
                      <a:pt x="1699001" y="5057484"/>
                    </a:cubicBezTo>
                    <a:cubicBezTo>
                      <a:pt x="1713048" y="5060222"/>
                      <a:pt x="1717800" y="5053638"/>
                      <a:pt x="1729966" y="5049412"/>
                    </a:cubicBezTo>
                    <a:cubicBezTo>
                      <a:pt x="1738552" y="5046428"/>
                      <a:pt x="1747291" y="5050113"/>
                      <a:pt x="1756066" y="5046140"/>
                    </a:cubicBezTo>
                    <a:cubicBezTo>
                      <a:pt x="1764013" y="5042546"/>
                      <a:pt x="1769208" y="5034698"/>
                      <a:pt x="1776747" y="5030464"/>
                    </a:cubicBezTo>
                    <a:cubicBezTo>
                      <a:pt x="1796895" y="5019176"/>
                      <a:pt x="1828443" y="5020124"/>
                      <a:pt x="1851040" y="5016179"/>
                    </a:cubicBezTo>
                    <a:cubicBezTo>
                      <a:pt x="1962616" y="4996684"/>
                      <a:pt x="2071216" y="4963290"/>
                      <a:pt x="2181198" y="4936572"/>
                    </a:cubicBezTo>
                    <a:cubicBezTo>
                      <a:pt x="2236165" y="4923220"/>
                      <a:pt x="2291623" y="4911609"/>
                      <a:pt x="2346309" y="4897119"/>
                    </a:cubicBezTo>
                    <a:cubicBezTo>
                      <a:pt x="2371890" y="4890345"/>
                      <a:pt x="2397295" y="4882918"/>
                      <a:pt x="2422567" y="4875076"/>
                    </a:cubicBezTo>
                    <a:cubicBezTo>
                      <a:pt x="2436046" y="4870900"/>
                      <a:pt x="2450009" y="4867221"/>
                      <a:pt x="2463066" y="4861837"/>
                    </a:cubicBezTo>
                    <a:cubicBezTo>
                      <a:pt x="2475302" y="4856797"/>
                      <a:pt x="2485656" y="4850085"/>
                      <a:pt x="2498959" y="4848239"/>
                    </a:cubicBezTo>
                    <a:cubicBezTo>
                      <a:pt x="2524175" y="4844722"/>
                      <a:pt x="2546148" y="4834698"/>
                      <a:pt x="2570935" y="4828920"/>
                    </a:cubicBezTo>
                    <a:cubicBezTo>
                      <a:pt x="2597696" y="4822679"/>
                      <a:pt x="2622575" y="4810921"/>
                      <a:pt x="2648808" y="4803016"/>
                    </a:cubicBezTo>
                    <a:cubicBezTo>
                      <a:pt x="2675435" y="4795006"/>
                      <a:pt x="2702855" y="4789825"/>
                      <a:pt x="2729567" y="4782089"/>
                    </a:cubicBezTo>
                    <a:cubicBezTo>
                      <a:pt x="2756839" y="4774185"/>
                      <a:pt x="2783326" y="4763816"/>
                      <a:pt x="2810613" y="4755982"/>
                    </a:cubicBezTo>
                    <a:cubicBezTo>
                      <a:pt x="2863438" y="4740826"/>
                      <a:pt x="2918335" y="4732837"/>
                      <a:pt x="2969700" y="4712528"/>
                    </a:cubicBezTo>
                    <a:cubicBezTo>
                      <a:pt x="2980300" y="4708337"/>
                      <a:pt x="2990451" y="4702742"/>
                      <a:pt x="3001697" y="4700419"/>
                    </a:cubicBezTo>
                    <a:cubicBezTo>
                      <a:pt x="3015386" y="4697597"/>
                      <a:pt x="3028998" y="4697905"/>
                      <a:pt x="3042645" y="4694087"/>
                    </a:cubicBezTo>
                    <a:cubicBezTo>
                      <a:pt x="3070114" y="4686414"/>
                      <a:pt x="3096460" y="4675842"/>
                      <a:pt x="3124175" y="4668786"/>
                    </a:cubicBezTo>
                    <a:cubicBezTo>
                      <a:pt x="3176594" y="4655449"/>
                      <a:pt x="3229406" y="4643128"/>
                      <a:pt x="3281669" y="4629348"/>
                    </a:cubicBezTo>
                    <a:cubicBezTo>
                      <a:pt x="3331231" y="4616277"/>
                      <a:pt x="3382133" y="4610289"/>
                      <a:pt x="3432354" y="4599520"/>
                    </a:cubicBezTo>
                    <a:cubicBezTo>
                      <a:pt x="3486970" y="4587818"/>
                      <a:pt x="3541656" y="4575975"/>
                      <a:pt x="3596026" y="4563191"/>
                    </a:cubicBezTo>
                    <a:cubicBezTo>
                      <a:pt x="3620926" y="4557337"/>
                      <a:pt x="3645271" y="4550689"/>
                      <a:pt x="3670627" y="4547031"/>
                    </a:cubicBezTo>
                    <a:cubicBezTo>
                      <a:pt x="3697072" y="4543212"/>
                      <a:pt x="3720827" y="4531805"/>
                      <a:pt x="3747243" y="4528105"/>
                    </a:cubicBezTo>
                    <a:cubicBezTo>
                      <a:pt x="3852326" y="4513398"/>
                      <a:pt x="3956623" y="4496733"/>
                      <a:pt x="4059929" y="4472381"/>
                    </a:cubicBezTo>
                    <a:cubicBezTo>
                      <a:pt x="4114004" y="4459632"/>
                      <a:pt x="4168170" y="4447368"/>
                      <a:pt x="4222450" y="4435533"/>
                    </a:cubicBezTo>
                    <a:cubicBezTo>
                      <a:pt x="4247104" y="4430162"/>
                      <a:pt x="4274292" y="4427375"/>
                      <a:pt x="4297711" y="4417961"/>
                    </a:cubicBezTo>
                    <a:cubicBezTo>
                      <a:pt x="4322344" y="4408056"/>
                      <a:pt x="4346767" y="4405782"/>
                      <a:pt x="4372004" y="4398256"/>
                    </a:cubicBezTo>
                    <a:cubicBezTo>
                      <a:pt x="4424879" y="4382475"/>
                      <a:pt x="4479789" y="4375687"/>
                      <a:pt x="4533366" y="4362581"/>
                    </a:cubicBezTo>
                    <a:cubicBezTo>
                      <a:pt x="4585868" y="4349734"/>
                      <a:pt x="4639909" y="4340910"/>
                      <a:pt x="4691793" y="4325999"/>
                    </a:cubicBezTo>
                    <a:cubicBezTo>
                      <a:pt x="4701446" y="4323219"/>
                      <a:pt x="4717438" y="4313553"/>
                      <a:pt x="4727546" y="4316655"/>
                    </a:cubicBezTo>
                    <a:cubicBezTo>
                      <a:pt x="4735367" y="4319049"/>
                      <a:pt x="4736967" y="4327838"/>
                      <a:pt x="4743089" y="4332008"/>
                    </a:cubicBezTo>
                    <a:cubicBezTo>
                      <a:pt x="4759761" y="4343353"/>
                      <a:pt x="4777459" y="4321310"/>
                      <a:pt x="4788262" y="4310689"/>
                    </a:cubicBezTo>
                    <a:cubicBezTo>
                      <a:pt x="4803664" y="4295553"/>
                      <a:pt x="4819151" y="4289896"/>
                      <a:pt x="4836799" y="4279225"/>
                    </a:cubicBezTo>
                    <a:cubicBezTo>
                      <a:pt x="4858490" y="4266112"/>
                      <a:pt x="4879326" y="4243156"/>
                      <a:pt x="4896244" y="4224293"/>
                    </a:cubicBezTo>
                    <a:cubicBezTo>
                      <a:pt x="4966480" y="4145922"/>
                      <a:pt x="5062499" y="4099702"/>
                      <a:pt x="5138421" y="4027326"/>
                    </a:cubicBezTo>
                    <a:cubicBezTo>
                      <a:pt x="5177515" y="3990050"/>
                      <a:pt x="5212573" y="3950295"/>
                      <a:pt x="5247006" y="3908772"/>
                    </a:cubicBezTo>
                    <a:cubicBezTo>
                      <a:pt x="5262998" y="3889495"/>
                      <a:pt x="5280512" y="3871545"/>
                      <a:pt x="5298231" y="3853868"/>
                    </a:cubicBezTo>
                    <a:cubicBezTo>
                      <a:pt x="5307919" y="3844202"/>
                      <a:pt x="5317726" y="3834647"/>
                      <a:pt x="5327413" y="3824988"/>
                    </a:cubicBezTo>
                    <a:cubicBezTo>
                      <a:pt x="5333415" y="3819014"/>
                      <a:pt x="5343672" y="3802994"/>
                      <a:pt x="5352306" y="3801043"/>
                    </a:cubicBezTo>
                    <a:cubicBezTo>
                      <a:pt x="5360337" y="3799238"/>
                      <a:pt x="5369098" y="3806567"/>
                      <a:pt x="5377937" y="3804714"/>
                    </a:cubicBezTo>
                    <a:cubicBezTo>
                      <a:pt x="5385988" y="3803015"/>
                      <a:pt x="5391822" y="3797322"/>
                      <a:pt x="5396266" y="3790716"/>
                    </a:cubicBezTo>
                    <a:cubicBezTo>
                      <a:pt x="5407146" y="3774570"/>
                      <a:pt x="5411246" y="3749558"/>
                      <a:pt x="5399769" y="3732661"/>
                    </a:cubicBezTo>
                    <a:lnTo>
                      <a:pt x="5399769" y="3732661"/>
                    </a:lnTo>
                    <a:close/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C1F8E9E3-B4EC-41B2-B3E3-97821F44E326}"/>
                  </a:ext>
                </a:extLst>
              </p:cNvPr>
              <p:cNvSpPr/>
              <p:nvPr/>
            </p:nvSpPr>
            <p:spPr>
              <a:xfrm>
                <a:off x="11243409" y="3538705"/>
                <a:ext cx="792" cy="225"/>
              </a:xfrm>
              <a:custGeom>
                <a:avLst/>
                <a:gdLst>
                  <a:gd name="connsiteX0" fmla="*/ 401 w 792"/>
                  <a:gd name="connsiteY0" fmla="*/ 163 h 225"/>
                  <a:gd name="connsiteX1" fmla="*/ 920 w 792"/>
                  <a:gd name="connsiteY1" fmla="*/ 247 h 225"/>
                  <a:gd name="connsiteX2" fmla="*/ 401 w 792"/>
                  <a:gd name="connsiteY2" fmla="*/ 163 h 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" h="225">
                    <a:moveTo>
                      <a:pt x="401" y="163"/>
                    </a:moveTo>
                    <a:cubicBezTo>
                      <a:pt x="-330" y="72"/>
                      <a:pt x="597" y="198"/>
                      <a:pt x="920" y="247"/>
                    </a:cubicBezTo>
                    <a:cubicBezTo>
                      <a:pt x="569" y="-153"/>
                      <a:pt x="-98" y="86"/>
                      <a:pt x="401" y="163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5A0A3E10-0368-4DD6-AD55-6CE63988BD77}"/>
                  </a:ext>
                </a:extLst>
              </p:cNvPr>
              <p:cNvSpPr/>
              <p:nvPr/>
            </p:nvSpPr>
            <p:spPr>
              <a:xfrm>
                <a:off x="10011666" y="4638723"/>
                <a:ext cx="292" cy="302"/>
              </a:xfrm>
              <a:custGeom>
                <a:avLst/>
                <a:gdLst>
                  <a:gd name="connsiteX0" fmla="*/ 419 w 292"/>
                  <a:gd name="connsiteY0" fmla="*/ 24 h 302"/>
                  <a:gd name="connsiteX1" fmla="*/ 300 w 292"/>
                  <a:gd name="connsiteY1" fmla="*/ 165 h 302"/>
                  <a:gd name="connsiteX2" fmla="*/ 419 w 292"/>
                  <a:gd name="connsiteY2" fmla="*/ 24 h 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2" h="302">
                    <a:moveTo>
                      <a:pt x="419" y="24"/>
                    </a:moveTo>
                    <a:cubicBezTo>
                      <a:pt x="-51" y="-11"/>
                      <a:pt x="153" y="348"/>
                      <a:pt x="300" y="165"/>
                    </a:cubicBezTo>
                    <a:cubicBezTo>
                      <a:pt x="61" y="551"/>
                      <a:pt x="349" y="130"/>
                      <a:pt x="419" y="24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143FCE88-230D-4A6C-82FD-9A0B3541AE5B}"/>
                  </a:ext>
                </a:extLst>
              </p:cNvPr>
              <p:cNvSpPr/>
              <p:nvPr/>
            </p:nvSpPr>
            <p:spPr>
              <a:xfrm>
                <a:off x="9597826" y="2376926"/>
                <a:ext cx="17781" cy="6278"/>
              </a:xfrm>
              <a:custGeom>
                <a:avLst/>
                <a:gdLst>
                  <a:gd name="connsiteX0" fmla="*/ 127 w 17781"/>
                  <a:gd name="connsiteY0" fmla="*/ 6300 h 6278"/>
                  <a:gd name="connsiteX1" fmla="*/ 17909 w 17781"/>
                  <a:gd name="connsiteY1" fmla="*/ 4047 h 6278"/>
                  <a:gd name="connsiteX2" fmla="*/ 127 w 17781"/>
                  <a:gd name="connsiteY2" fmla="*/ 6300 h 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1" h="6278">
                    <a:moveTo>
                      <a:pt x="127" y="6300"/>
                    </a:moveTo>
                    <a:cubicBezTo>
                      <a:pt x="6059" y="5542"/>
                      <a:pt x="11977" y="4784"/>
                      <a:pt x="17909" y="4047"/>
                    </a:cubicBezTo>
                    <a:cubicBezTo>
                      <a:pt x="9106" y="-3044"/>
                      <a:pt x="7407" y="207"/>
                      <a:pt x="127" y="6300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92ECE0B9-22EE-48A4-9D94-EFFEAAF281D1}"/>
                  </a:ext>
                </a:extLst>
              </p:cNvPr>
              <p:cNvSpPr/>
              <p:nvPr/>
            </p:nvSpPr>
            <p:spPr>
              <a:xfrm>
                <a:off x="7759294" y="3650354"/>
                <a:ext cx="7385" cy="4684"/>
              </a:xfrm>
              <a:custGeom>
                <a:avLst/>
                <a:gdLst>
                  <a:gd name="connsiteX0" fmla="*/ 7512 w 7385"/>
                  <a:gd name="connsiteY0" fmla="*/ 22 h 4684"/>
                  <a:gd name="connsiteX1" fmla="*/ 127 w 7385"/>
                  <a:gd name="connsiteY1" fmla="*/ 1468 h 4684"/>
                  <a:gd name="connsiteX2" fmla="*/ 7512 w 7385"/>
                  <a:gd name="connsiteY2" fmla="*/ 22 h 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85" h="4684">
                    <a:moveTo>
                      <a:pt x="7512" y="22"/>
                    </a:moveTo>
                    <a:cubicBezTo>
                      <a:pt x="5048" y="499"/>
                      <a:pt x="2591" y="984"/>
                      <a:pt x="127" y="1468"/>
                    </a:cubicBezTo>
                    <a:cubicBezTo>
                      <a:pt x="4023" y="7217"/>
                      <a:pt x="3791" y="4410"/>
                      <a:pt x="7512" y="22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9D91B2BD-7866-441C-9607-8AA6F24E4EB1}"/>
                  </a:ext>
                </a:extLst>
              </p:cNvPr>
              <p:cNvSpPr/>
              <p:nvPr/>
            </p:nvSpPr>
            <p:spPr>
              <a:xfrm>
                <a:off x="8587052" y="3232529"/>
                <a:ext cx="375469" cy="296235"/>
              </a:xfrm>
              <a:custGeom>
                <a:avLst/>
                <a:gdLst>
                  <a:gd name="connsiteX0" fmla="*/ 326614 w 375469"/>
                  <a:gd name="connsiteY0" fmla="*/ 32970 h 296235"/>
                  <a:gd name="connsiteX1" fmla="*/ 309295 w 375469"/>
                  <a:gd name="connsiteY1" fmla="*/ 52809 h 296235"/>
                  <a:gd name="connsiteX2" fmla="*/ 334680 w 375469"/>
                  <a:gd name="connsiteY2" fmla="*/ 47909 h 296235"/>
                  <a:gd name="connsiteX3" fmla="*/ 246810 w 375469"/>
                  <a:gd name="connsiteY3" fmla="*/ 269074 h 296235"/>
                  <a:gd name="connsiteX4" fmla="*/ 140773 w 375469"/>
                  <a:gd name="connsiteY4" fmla="*/ 162742 h 296235"/>
                  <a:gd name="connsiteX5" fmla="*/ 102682 w 375469"/>
                  <a:gd name="connsiteY5" fmla="*/ 122798 h 296235"/>
                  <a:gd name="connsiteX6" fmla="*/ 95087 w 375469"/>
                  <a:gd name="connsiteY6" fmla="*/ 106329 h 296235"/>
                  <a:gd name="connsiteX7" fmla="*/ 66045 w 375469"/>
                  <a:gd name="connsiteY7" fmla="*/ 93518 h 296235"/>
                  <a:gd name="connsiteX8" fmla="*/ 326614 w 375469"/>
                  <a:gd name="connsiteY8" fmla="*/ 32970 h 296235"/>
                  <a:gd name="connsiteX9" fmla="*/ 20218 w 375469"/>
                  <a:gd name="connsiteY9" fmla="*/ 105929 h 296235"/>
                  <a:gd name="connsiteX10" fmla="*/ 53423 w 375469"/>
                  <a:gd name="connsiteY10" fmla="*/ 95645 h 296235"/>
                  <a:gd name="connsiteX11" fmla="*/ 73514 w 375469"/>
                  <a:gd name="connsiteY11" fmla="*/ 119723 h 296235"/>
                  <a:gd name="connsiteX12" fmla="*/ 150987 w 375469"/>
                  <a:gd name="connsiteY12" fmla="*/ 200931 h 296235"/>
                  <a:gd name="connsiteX13" fmla="*/ 229674 w 375469"/>
                  <a:gd name="connsiteY13" fmla="*/ 279415 h 296235"/>
                  <a:gd name="connsiteX14" fmla="*/ 258765 w 375469"/>
                  <a:gd name="connsiteY14" fmla="*/ 294508 h 296235"/>
                  <a:gd name="connsiteX15" fmla="*/ 278913 w 375469"/>
                  <a:gd name="connsiteY15" fmla="*/ 245726 h 296235"/>
                  <a:gd name="connsiteX16" fmla="*/ 317368 w 375469"/>
                  <a:gd name="connsiteY16" fmla="*/ 140615 h 296235"/>
                  <a:gd name="connsiteX17" fmla="*/ 366565 w 375469"/>
                  <a:gd name="connsiteY17" fmla="*/ 37730 h 296235"/>
                  <a:gd name="connsiteX18" fmla="*/ 372876 w 375469"/>
                  <a:gd name="connsiteY18" fmla="*/ 6041 h 296235"/>
                  <a:gd name="connsiteX19" fmla="*/ 335206 w 375469"/>
                  <a:gd name="connsiteY19" fmla="*/ 5810 h 296235"/>
                  <a:gd name="connsiteX20" fmla="*/ 222739 w 375469"/>
                  <a:gd name="connsiteY20" fmla="*/ 29460 h 296235"/>
                  <a:gd name="connsiteX21" fmla="*/ 101686 w 375469"/>
                  <a:gd name="connsiteY21" fmla="*/ 61373 h 296235"/>
                  <a:gd name="connsiteX22" fmla="*/ 44627 w 375469"/>
                  <a:gd name="connsiteY22" fmla="*/ 79927 h 296235"/>
                  <a:gd name="connsiteX23" fmla="*/ 127 w 375469"/>
                  <a:gd name="connsiteY23" fmla="*/ 104483 h 296235"/>
                  <a:gd name="connsiteX24" fmla="*/ 20218 w 375469"/>
                  <a:gd name="connsiteY24" fmla="*/ 105929 h 29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5469" h="296235">
                    <a:moveTo>
                      <a:pt x="326614" y="32970"/>
                    </a:moveTo>
                    <a:cubicBezTo>
                      <a:pt x="319896" y="38818"/>
                      <a:pt x="314048" y="45262"/>
                      <a:pt x="309295" y="52809"/>
                    </a:cubicBezTo>
                    <a:cubicBezTo>
                      <a:pt x="317754" y="51180"/>
                      <a:pt x="326214" y="49544"/>
                      <a:pt x="334680" y="47909"/>
                    </a:cubicBezTo>
                    <a:cubicBezTo>
                      <a:pt x="295775" y="117407"/>
                      <a:pt x="270538" y="193363"/>
                      <a:pt x="246810" y="269074"/>
                    </a:cubicBezTo>
                    <a:cubicBezTo>
                      <a:pt x="210306" y="234767"/>
                      <a:pt x="175354" y="198972"/>
                      <a:pt x="140773" y="162742"/>
                    </a:cubicBezTo>
                    <a:cubicBezTo>
                      <a:pt x="129513" y="150941"/>
                      <a:pt x="109604" y="137807"/>
                      <a:pt x="102682" y="122798"/>
                    </a:cubicBezTo>
                    <a:cubicBezTo>
                      <a:pt x="99537" y="115989"/>
                      <a:pt x="100668" y="111735"/>
                      <a:pt x="95087" y="106329"/>
                    </a:cubicBezTo>
                    <a:cubicBezTo>
                      <a:pt x="88348" y="99801"/>
                      <a:pt x="74462" y="97119"/>
                      <a:pt x="66045" y="93518"/>
                    </a:cubicBezTo>
                    <a:cubicBezTo>
                      <a:pt x="150166" y="62854"/>
                      <a:pt x="239383" y="51292"/>
                      <a:pt x="326614" y="32970"/>
                    </a:cubicBezTo>
                    <a:moveTo>
                      <a:pt x="20218" y="105929"/>
                    </a:moveTo>
                    <a:cubicBezTo>
                      <a:pt x="30032" y="102946"/>
                      <a:pt x="42865" y="94227"/>
                      <a:pt x="53423" y="95645"/>
                    </a:cubicBezTo>
                    <a:cubicBezTo>
                      <a:pt x="65603" y="97287"/>
                      <a:pt x="66859" y="110836"/>
                      <a:pt x="73514" y="119723"/>
                    </a:cubicBezTo>
                    <a:cubicBezTo>
                      <a:pt x="95536" y="149116"/>
                      <a:pt x="125181" y="174887"/>
                      <a:pt x="150987" y="200931"/>
                    </a:cubicBezTo>
                    <a:cubicBezTo>
                      <a:pt x="177010" y="227186"/>
                      <a:pt x="202121" y="254753"/>
                      <a:pt x="229674" y="279415"/>
                    </a:cubicBezTo>
                    <a:cubicBezTo>
                      <a:pt x="236694" y="285697"/>
                      <a:pt x="249106" y="301500"/>
                      <a:pt x="258765" y="294508"/>
                    </a:cubicBezTo>
                    <a:cubicBezTo>
                      <a:pt x="269211" y="286947"/>
                      <a:pt x="274448" y="257758"/>
                      <a:pt x="278913" y="245726"/>
                    </a:cubicBezTo>
                    <a:cubicBezTo>
                      <a:pt x="291879" y="210773"/>
                      <a:pt x="302472" y="174823"/>
                      <a:pt x="317368" y="140615"/>
                    </a:cubicBezTo>
                    <a:cubicBezTo>
                      <a:pt x="332489" y="105894"/>
                      <a:pt x="349576" y="71566"/>
                      <a:pt x="366565" y="37730"/>
                    </a:cubicBezTo>
                    <a:cubicBezTo>
                      <a:pt x="371107" y="28695"/>
                      <a:pt x="380120" y="15932"/>
                      <a:pt x="372876" y="6041"/>
                    </a:cubicBezTo>
                    <a:cubicBezTo>
                      <a:pt x="364339" y="-5633"/>
                      <a:pt x="346038" y="2728"/>
                      <a:pt x="335206" y="5810"/>
                    </a:cubicBezTo>
                    <a:cubicBezTo>
                      <a:pt x="298457" y="16269"/>
                      <a:pt x="260282" y="22559"/>
                      <a:pt x="222739" y="29460"/>
                    </a:cubicBezTo>
                    <a:cubicBezTo>
                      <a:pt x="181573" y="37028"/>
                      <a:pt x="141566" y="48793"/>
                      <a:pt x="101686" y="61373"/>
                    </a:cubicBezTo>
                    <a:cubicBezTo>
                      <a:pt x="82605" y="67389"/>
                      <a:pt x="63553" y="73440"/>
                      <a:pt x="44627" y="79927"/>
                    </a:cubicBezTo>
                    <a:cubicBezTo>
                      <a:pt x="28846" y="85325"/>
                      <a:pt x="10369" y="90155"/>
                      <a:pt x="127" y="104483"/>
                    </a:cubicBezTo>
                    <a:cubicBezTo>
                      <a:pt x="7351" y="107115"/>
                      <a:pt x="12693" y="108218"/>
                      <a:pt x="20218" y="105929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0337C40D-84EC-473D-810A-15A9566D9D7B}"/>
                  </a:ext>
                </a:extLst>
              </p:cNvPr>
              <p:cNvSpPr/>
              <p:nvPr/>
            </p:nvSpPr>
            <p:spPr>
              <a:xfrm>
                <a:off x="9075065" y="2894910"/>
                <a:ext cx="323382" cy="294250"/>
              </a:xfrm>
              <a:custGeom>
                <a:avLst/>
                <a:gdLst>
                  <a:gd name="connsiteX0" fmla="*/ 43299 w 323382"/>
                  <a:gd name="connsiteY0" fmla="*/ 292139 h 294250"/>
                  <a:gd name="connsiteX1" fmla="*/ 203777 w 323382"/>
                  <a:gd name="connsiteY1" fmla="*/ 255213 h 294250"/>
                  <a:gd name="connsiteX2" fmla="*/ 286879 w 323382"/>
                  <a:gd name="connsiteY2" fmla="*/ 252721 h 294250"/>
                  <a:gd name="connsiteX3" fmla="*/ 318575 w 323382"/>
                  <a:gd name="connsiteY3" fmla="*/ 224908 h 294250"/>
                  <a:gd name="connsiteX4" fmla="*/ 264317 w 323382"/>
                  <a:gd name="connsiteY4" fmla="*/ 177951 h 294250"/>
                  <a:gd name="connsiteX5" fmla="*/ 223629 w 323382"/>
                  <a:gd name="connsiteY5" fmla="*/ 122409 h 294250"/>
                  <a:gd name="connsiteX6" fmla="*/ 183692 w 323382"/>
                  <a:gd name="connsiteY6" fmla="*/ 52335 h 294250"/>
                  <a:gd name="connsiteX7" fmla="*/ 147343 w 323382"/>
                  <a:gd name="connsiteY7" fmla="*/ 22 h 294250"/>
                  <a:gd name="connsiteX8" fmla="*/ 216729 w 323382"/>
                  <a:gd name="connsiteY8" fmla="*/ 136386 h 294250"/>
                  <a:gd name="connsiteX9" fmla="*/ 257831 w 323382"/>
                  <a:gd name="connsiteY9" fmla="*/ 193360 h 294250"/>
                  <a:gd name="connsiteX10" fmla="*/ 301242 w 323382"/>
                  <a:gd name="connsiteY10" fmla="*/ 232349 h 294250"/>
                  <a:gd name="connsiteX11" fmla="*/ 147560 w 323382"/>
                  <a:gd name="connsiteY11" fmla="*/ 240689 h 294250"/>
                  <a:gd name="connsiteX12" fmla="*/ 16560 w 323382"/>
                  <a:gd name="connsiteY12" fmla="*/ 269934 h 294250"/>
                  <a:gd name="connsiteX13" fmla="*/ 100961 w 323382"/>
                  <a:gd name="connsiteY13" fmla="*/ 96077 h 294250"/>
                  <a:gd name="connsiteX14" fmla="*/ 127546 w 323382"/>
                  <a:gd name="connsiteY14" fmla="*/ 29380 h 294250"/>
                  <a:gd name="connsiteX15" fmla="*/ 113408 w 323382"/>
                  <a:gd name="connsiteY15" fmla="*/ 30566 h 294250"/>
                  <a:gd name="connsiteX16" fmla="*/ 35949 w 323382"/>
                  <a:gd name="connsiteY16" fmla="*/ 179854 h 294250"/>
                  <a:gd name="connsiteX17" fmla="*/ 15633 w 323382"/>
                  <a:gd name="connsiteY17" fmla="*/ 221384 h 294250"/>
                  <a:gd name="connsiteX18" fmla="*/ 147 w 323382"/>
                  <a:gd name="connsiteY18" fmla="*/ 264733 h 294250"/>
                  <a:gd name="connsiteX19" fmla="*/ 43299 w 323382"/>
                  <a:gd name="connsiteY19" fmla="*/ 292139 h 29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3382" h="294250">
                    <a:moveTo>
                      <a:pt x="43299" y="292139"/>
                    </a:moveTo>
                    <a:cubicBezTo>
                      <a:pt x="95472" y="275094"/>
                      <a:pt x="149084" y="260991"/>
                      <a:pt x="203777" y="255213"/>
                    </a:cubicBezTo>
                    <a:cubicBezTo>
                      <a:pt x="231365" y="252300"/>
                      <a:pt x="259179" y="252546"/>
                      <a:pt x="286879" y="252721"/>
                    </a:cubicBezTo>
                    <a:cubicBezTo>
                      <a:pt x="306613" y="252841"/>
                      <a:pt x="335051" y="251198"/>
                      <a:pt x="318575" y="224908"/>
                    </a:cubicBezTo>
                    <a:cubicBezTo>
                      <a:pt x="306564" y="205737"/>
                      <a:pt x="281144" y="192763"/>
                      <a:pt x="264317" y="177951"/>
                    </a:cubicBezTo>
                    <a:cubicBezTo>
                      <a:pt x="246662" y="162395"/>
                      <a:pt x="235051" y="142690"/>
                      <a:pt x="223629" y="122409"/>
                    </a:cubicBezTo>
                    <a:cubicBezTo>
                      <a:pt x="210453" y="98969"/>
                      <a:pt x="196462" y="76007"/>
                      <a:pt x="183692" y="52335"/>
                    </a:cubicBezTo>
                    <a:cubicBezTo>
                      <a:pt x="174180" y="34708"/>
                      <a:pt x="166542" y="9317"/>
                      <a:pt x="147343" y="22"/>
                    </a:cubicBezTo>
                    <a:cubicBezTo>
                      <a:pt x="161846" y="49253"/>
                      <a:pt x="190958" y="92560"/>
                      <a:pt x="216729" y="136386"/>
                    </a:cubicBezTo>
                    <a:cubicBezTo>
                      <a:pt x="228375" y="156196"/>
                      <a:pt x="240323" y="177993"/>
                      <a:pt x="257831" y="193360"/>
                    </a:cubicBezTo>
                    <a:cubicBezTo>
                      <a:pt x="271723" y="205554"/>
                      <a:pt x="294946" y="213353"/>
                      <a:pt x="301242" y="232349"/>
                    </a:cubicBezTo>
                    <a:cubicBezTo>
                      <a:pt x="250102" y="232349"/>
                      <a:pt x="198245" y="233304"/>
                      <a:pt x="147560" y="240689"/>
                    </a:cubicBezTo>
                    <a:cubicBezTo>
                      <a:pt x="104703" y="246944"/>
                      <a:pt x="60112" y="273522"/>
                      <a:pt x="16560" y="269934"/>
                    </a:cubicBezTo>
                    <a:cubicBezTo>
                      <a:pt x="42562" y="210847"/>
                      <a:pt x="72615" y="154013"/>
                      <a:pt x="100961" y="96077"/>
                    </a:cubicBezTo>
                    <a:cubicBezTo>
                      <a:pt x="111225" y="75115"/>
                      <a:pt x="122352" y="52391"/>
                      <a:pt x="127546" y="29380"/>
                    </a:cubicBezTo>
                    <a:cubicBezTo>
                      <a:pt x="132523" y="7393"/>
                      <a:pt x="120379" y="16926"/>
                      <a:pt x="113408" y="30566"/>
                    </a:cubicBezTo>
                    <a:cubicBezTo>
                      <a:pt x="87904" y="80506"/>
                      <a:pt x="62155" y="130243"/>
                      <a:pt x="35949" y="179854"/>
                    </a:cubicBezTo>
                    <a:cubicBezTo>
                      <a:pt x="28747" y="193501"/>
                      <a:pt x="21902" y="207281"/>
                      <a:pt x="15633" y="221384"/>
                    </a:cubicBezTo>
                    <a:cubicBezTo>
                      <a:pt x="9708" y="234715"/>
                      <a:pt x="639" y="249731"/>
                      <a:pt x="147" y="264733"/>
                    </a:cubicBezTo>
                    <a:cubicBezTo>
                      <a:pt x="-646" y="289071"/>
                      <a:pt x="22218" y="299025"/>
                      <a:pt x="43299" y="292139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79A758E3-DFB3-47DC-86A7-A8C85D1CB16B}"/>
                  </a:ext>
                </a:extLst>
              </p:cNvPr>
              <p:cNvSpPr/>
              <p:nvPr/>
            </p:nvSpPr>
            <p:spPr>
              <a:xfrm>
                <a:off x="8292668" y="3439616"/>
                <a:ext cx="316846" cy="329401"/>
              </a:xfrm>
              <a:custGeom>
                <a:avLst/>
                <a:gdLst>
                  <a:gd name="connsiteX0" fmla="*/ 25573 w 316846"/>
                  <a:gd name="connsiteY0" fmla="*/ 328164 h 329401"/>
                  <a:gd name="connsiteX1" fmla="*/ 174249 w 316846"/>
                  <a:gd name="connsiteY1" fmla="*/ 284710 h 329401"/>
                  <a:gd name="connsiteX2" fmla="*/ 316973 w 316846"/>
                  <a:gd name="connsiteY2" fmla="*/ 260715 h 329401"/>
                  <a:gd name="connsiteX3" fmla="*/ 250073 w 316846"/>
                  <a:gd name="connsiteY3" fmla="*/ 206135 h 329401"/>
                  <a:gd name="connsiteX4" fmla="*/ 185046 w 316846"/>
                  <a:gd name="connsiteY4" fmla="*/ 129610 h 329401"/>
                  <a:gd name="connsiteX5" fmla="*/ 126197 w 316846"/>
                  <a:gd name="connsiteY5" fmla="*/ 45987 h 329401"/>
                  <a:gd name="connsiteX6" fmla="*/ 72319 w 316846"/>
                  <a:gd name="connsiteY6" fmla="*/ 48 h 329401"/>
                  <a:gd name="connsiteX7" fmla="*/ 62021 w 316846"/>
                  <a:gd name="connsiteY7" fmla="*/ 22253 h 329401"/>
                  <a:gd name="connsiteX8" fmla="*/ 89897 w 316846"/>
                  <a:gd name="connsiteY8" fmla="*/ 32074 h 329401"/>
                  <a:gd name="connsiteX9" fmla="*/ 142596 w 316846"/>
                  <a:gd name="connsiteY9" fmla="*/ 100084 h 329401"/>
                  <a:gd name="connsiteX10" fmla="*/ 207496 w 316846"/>
                  <a:gd name="connsiteY10" fmla="*/ 181523 h 329401"/>
                  <a:gd name="connsiteX11" fmla="*/ 289939 w 316846"/>
                  <a:gd name="connsiteY11" fmla="*/ 253555 h 329401"/>
                  <a:gd name="connsiteX12" fmla="*/ 12494 w 316846"/>
                  <a:gd name="connsiteY12" fmla="*/ 311154 h 329401"/>
                  <a:gd name="connsiteX13" fmla="*/ 42385 w 316846"/>
                  <a:gd name="connsiteY13" fmla="*/ 167735 h 329401"/>
                  <a:gd name="connsiteX14" fmla="*/ 51196 w 316846"/>
                  <a:gd name="connsiteY14" fmla="*/ 95549 h 329401"/>
                  <a:gd name="connsiteX15" fmla="*/ 52361 w 316846"/>
                  <a:gd name="connsiteY15" fmla="*/ 29048 h 329401"/>
                  <a:gd name="connsiteX16" fmla="*/ 35443 w 316846"/>
                  <a:gd name="connsiteY16" fmla="*/ 109687 h 329401"/>
                  <a:gd name="connsiteX17" fmla="*/ 22547 w 316846"/>
                  <a:gd name="connsiteY17" fmla="*/ 206809 h 329401"/>
                  <a:gd name="connsiteX18" fmla="*/ 1227 w 316846"/>
                  <a:gd name="connsiteY18" fmla="*/ 297149 h 329401"/>
                  <a:gd name="connsiteX19" fmla="*/ 25573 w 316846"/>
                  <a:gd name="connsiteY19" fmla="*/ 328164 h 32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16846" h="329401">
                    <a:moveTo>
                      <a:pt x="25573" y="328164"/>
                    </a:moveTo>
                    <a:cubicBezTo>
                      <a:pt x="75450" y="314770"/>
                      <a:pt x="123544" y="295085"/>
                      <a:pt x="174249" y="284710"/>
                    </a:cubicBezTo>
                    <a:cubicBezTo>
                      <a:pt x="220483" y="275240"/>
                      <a:pt x="273435" y="280140"/>
                      <a:pt x="316973" y="260715"/>
                    </a:cubicBezTo>
                    <a:cubicBezTo>
                      <a:pt x="302280" y="233190"/>
                      <a:pt x="272298" y="226963"/>
                      <a:pt x="250073" y="206135"/>
                    </a:cubicBezTo>
                    <a:cubicBezTo>
                      <a:pt x="225952" y="183523"/>
                      <a:pt x="205629" y="155387"/>
                      <a:pt x="185046" y="129610"/>
                    </a:cubicBezTo>
                    <a:cubicBezTo>
                      <a:pt x="163628" y="102793"/>
                      <a:pt x="146310" y="73667"/>
                      <a:pt x="126197" y="45987"/>
                    </a:cubicBezTo>
                    <a:cubicBezTo>
                      <a:pt x="115204" y="30859"/>
                      <a:pt x="93793" y="-1026"/>
                      <a:pt x="72319" y="48"/>
                    </a:cubicBezTo>
                    <a:cubicBezTo>
                      <a:pt x="61073" y="610"/>
                      <a:pt x="53568" y="12797"/>
                      <a:pt x="62021" y="22253"/>
                    </a:cubicBezTo>
                    <a:cubicBezTo>
                      <a:pt x="68198" y="29160"/>
                      <a:pt x="81880" y="27806"/>
                      <a:pt x="89897" y="32074"/>
                    </a:cubicBezTo>
                    <a:cubicBezTo>
                      <a:pt x="114214" y="45033"/>
                      <a:pt x="127075" y="78539"/>
                      <a:pt x="142596" y="100084"/>
                    </a:cubicBezTo>
                    <a:cubicBezTo>
                      <a:pt x="162856" y="128199"/>
                      <a:pt x="185250" y="154959"/>
                      <a:pt x="207496" y="181523"/>
                    </a:cubicBezTo>
                    <a:cubicBezTo>
                      <a:pt x="231947" y="210726"/>
                      <a:pt x="258637" y="232158"/>
                      <a:pt x="289939" y="253555"/>
                    </a:cubicBezTo>
                    <a:cubicBezTo>
                      <a:pt x="194671" y="254776"/>
                      <a:pt x="102273" y="281509"/>
                      <a:pt x="12494" y="311154"/>
                    </a:cubicBezTo>
                    <a:cubicBezTo>
                      <a:pt x="28121" y="264738"/>
                      <a:pt x="35527" y="216068"/>
                      <a:pt x="42385" y="167735"/>
                    </a:cubicBezTo>
                    <a:cubicBezTo>
                      <a:pt x="45783" y="143727"/>
                      <a:pt x="48991" y="119698"/>
                      <a:pt x="51196" y="95549"/>
                    </a:cubicBezTo>
                    <a:cubicBezTo>
                      <a:pt x="53147" y="74278"/>
                      <a:pt x="57626" y="50115"/>
                      <a:pt x="52361" y="29048"/>
                    </a:cubicBezTo>
                    <a:cubicBezTo>
                      <a:pt x="38567" y="53021"/>
                      <a:pt x="38412" y="82934"/>
                      <a:pt x="35443" y="109687"/>
                    </a:cubicBezTo>
                    <a:cubicBezTo>
                      <a:pt x="31848" y="142105"/>
                      <a:pt x="28423" y="174713"/>
                      <a:pt x="22547" y="206809"/>
                    </a:cubicBezTo>
                    <a:cubicBezTo>
                      <a:pt x="16966" y="237304"/>
                      <a:pt x="6998" y="266809"/>
                      <a:pt x="1227" y="297149"/>
                    </a:cubicBezTo>
                    <a:cubicBezTo>
                      <a:pt x="-2360" y="316019"/>
                      <a:pt x="2091" y="334468"/>
                      <a:pt x="25573" y="328164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A8609FCA-1C80-4FEE-9963-224DC480D13D}"/>
                  </a:ext>
                </a:extLst>
              </p:cNvPr>
              <p:cNvSpPr/>
              <p:nvPr/>
            </p:nvSpPr>
            <p:spPr>
              <a:xfrm>
                <a:off x="9813766" y="3893424"/>
                <a:ext cx="215697" cy="315513"/>
              </a:xfrm>
              <a:custGeom>
                <a:avLst/>
                <a:gdLst>
                  <a:gd name="connsiteX0" fmla="*/ 161725 w 215697"/>
                  <a:gd name="connsiteY0" fmla="*/ 37495 h 315513"/>
                  <a:gd name="connsiteX1" fmla="*/ 177064 w 215697"/>
                  <a:gd name="connsiteY1" fmla="*/ 164789 h 315513"/>
                  <a:gd name="connsiteX2" fmla="*/ 190851 w 215697"/>
                  <a:gd name="connsiteY2" fmla="*/ 226102 h 315513"/>
                  <a:gd name="connsiteX3" fmla="*/ 195941 w 215697"/>
                  <a:gd name="connsiteY3" fmla="*/ 277390 h 315513"/>
                  <a:gd name="connsiteX4" fmla="*/ 128528 w 215697"/>
                  <a:gd name="connsiteY4" fmla="*/ 242620 h 315513"/>
                  <a:gd name="connsiteX5" fmla="*/ 24631 w 215697"/>
                  <a:gd name="connsiteY5" fmla="*/ 159609 h 315513"/>
                  <a:gd name="connsiteX6" fmla="*/ 161725 w 215697"/>
                  <a:gd name="connsiteY6" fmla="*/ 37495 h 315513"/>
                  <a:gd name="connsiteX7" fmla="*/ 6274 w 215697"/>
                  <a:gd name="connsiteY7" fmla="*/ 170286 h 315513"/>
                  <a:gd name="connsiteX8" fmla="*/ 150030 w 215697"/>
                  <a:gd name="connsiteY8" fmla="*/ 285316 h 315513"/>
                  <a:gd name="connsiteX9" fmla="*/ 207320 w 215697"/>
                  <a:gd name="connsiteY9" fmla="*/ 307415 h 315513"/>
                  <a:gd name="connsiteX10" fmla="*/ 207075 w 215697"/>
                  <a:gd name="connsiteY10" fmla="*/ 223631 h 315513"/>
                  <a:gd name="connsiteX11" fmla="*/ 191701 w 215697"/>
                  <a:gd name="connsiteY11" fmla="*/ 130447 h 315513"/>
                  <a:gd name="connsiteX12" fmla="*/ 187749 w 215697"/>
                  <a:gd name="connsiteY12" fmla="*/ 82325 h 315513"/>
                  <a:gd name="connsiteX13" fmla="*/ 182729 w 215697"/>
                  <a:gd name="connsiteY13" fmla="*/ 34863 h 315513"/>
                  <a:gd name="connsiteX14" fmla="*/ 185642 w 215697"/>
                  <a:gd name="connsiteY14" fmla="*/ 20289 h 315513"/>
                  <a:gd name="connsiteX15" fmla="*/ 195906 w 215697"/>
                  <a:gd name="connsiteY15" fmla="*/ 11971 h 315513"/>
                  <a:gd name="connsiteX16" fmla="*/ 182659 w 215697"/>
                  <a:gd name="connsiteY16" fmla="*/ 29 h 315513"/>
                  <a:gd name="connsiteX17" fmla="*/ 160995 w 215697"/>
                  <a:gd name="connsiteY17" fmla="*/ 10890 h 315513"/>
                  <a:gd name="connsiteX18" fmla="*/ 132747 w 215697"/>
                  <a:gd name="connsiteY18" fmla="*/ 36674 h 315513"/>
                  <a:gd name="connsiteX19" fmla="*/ 49925 w 215697"/>
                  <a:gd name="connsiteY19" fmla="*/ 102480 h 315513"/>
                  <a:gd name="connsiteX20" fmla="*/ 6274 w 215697"/>
                  <a:gd name="connsiteY20" fmla="*/ 170286 h 31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5697" h="315513">
                    <a:moveTo>
                      <a:pt x="161725" y="37495"/>
                    </a:moveTo>
                    <a:cubicBezTo>
                      <a:pt x="169777" y="79587"/>
                      <a:pt x="168380" y="122718"/>
                      <a:pt x="177064" y="164789"/>
                    </a:cubicBezTo>
                    <a:cubicBezTo>
                      <a:pt x="181290" y="185309"/>
                      <a:pt x="185987" y="205730"/>
                      <a:pt x="190851" y="226102"/>
                    </a:cubicBezTo>
                    <a:cubicBezTo>
                      <a:pt x="194382" y="240879"/>
                      <a:pt x="201746" y="262304"/>
                      <a:pt x="195941" y="277390"/>
                    </a:cubicBezTo>
                    <a:cubicBezTo>
                      <a:pt x="185923" y="303449"/>
                      <a:pt x="138805" y="250630"/>
                      <a:pt x="128528" y="242620"/>
                    </a:cubicBezTo>
                    <a:cubicBezTo>
                      <a:pt x="93561" y="215376"/>
                      <a:pt x="59142" y="187429"/>
                      <a:pt x="24631" y="159609"/>
                    </a:cubicBezTo>
                    <a:cubicBezTo>
                      <a:pt x="70325" y="118899"/>
                      <a:pt x="116025" y="78197"/>
                      <a:pt x="161725" y="37495"/>
                    </a:cubicBezTo>
                    <a:moveTo>
                      <a:pt x="6274" y="170286"/>
                    </a:moveTo>
                    <a:cubicBezTo>
                      <a:pt x="52340" y="210876"/>
                      <a:pt x="105642" y="243069"/>
                      <a:pt x="150030" y="285316"/>
                    </a:cubicBezTo>
                    <a:cubicBezTo>
                      <a:pt x="163747" y="298373"/>
                      <a:pt x="189721" y="330497"/>
                      <a:pt x="207320" y="307415"/>
                    </a:cubicBezTo>
                    <a:cubicBezTo>
                      <a:pt x="223691" y="285955"/>
                      <a:pt x="212319" y="246930"/>
                      <a:pt x="207075" y="223631"/>
                    </a:cubicBezTo>
                    <a:cubicBezTo>
                      <a:pt x="200160" y="192918"/>
                      <a:pt x="195000" y="161764"/>
                      <a:pt x="191701" y="130447"/>
                    </a:cubicBezTo>
                    <a:cubicBezTo>
                      <a:pt x="190009" y="114442"/>
                      <a:pt x="188977" y="98373"/>
                      <a:pt x="187749" y="82325"/>
                    </a:cubicBezTo>
                    <a:cubicBezTo>
                      <a:pt x="186548" y="66642"/>
                      <a:pt x="182526" y="50560"/>
                      <a:pt x="182729" y="34863"/>
                    </a:cubicBezTo>
                    <a:cubicBezTo>
                      <a:pt x="182792" y="30110"/>
                      <a:pt x="182954" y="24452"/>
                      <a:pt x="185642" y="20289"/>
                    </a:cubicBezTo>
                    <a:cubicBezTo>
                      <a:pt x="188142" y="16414"/>
                      <a:pt x="193828" y="15425"/>
                      <a:pt x="195906" y="11971"/>
                    </a:cubicBezTo>
                    <a:cubicBezTo>
                      <a:pt x="202455" y="1104"/>
                      <a:pt x="191230" y="-90"/>
                      <a:pt x="182659" y="29"/>
                    </a:cubicBezTo>
                    <a:cubicBezTo>
                      <a:pt x="170978" y="184"/>
                      <a:pt x="168015" y="1869"/>
                      <a:pt x="160995" y="10890"/>
                    </a:cubicBezTo>
                    <a:cubicBezTo>
                      <a:pt x="152838" y="21363"/>
                      <a:pt x="143235" y="28629"/>
                      <a:pt x="132747" y="36674"/>
                    </a:cubicBezTo>
                    <a:cubicBezTo>
                      <a:pt x="104772" y="58127"/>
                      <a:pt x="76727" y="79559"/>
                      <a:pt x="49925" y="102480"/>
                    </a:cubicBezTo>
                    <a:cubicBezTo>
                      <a:pt x="35807" y="114561"/>
                      <a:pt x="-17840" y="149029"/>
                      <a:pt x="6274" y="170286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8E59F44A-B108-44EE-97ED-82C63E9EAC8E}"/>
                  </a:ext>
                </a:extLst>
              </p:cNvPr>
              <p:cNvSpPr/>
              <p:nvPr/>
            </p:nvSpPr>
            <p:spPr>
              <a:xfrm>
                <a:off x="9605150" y="3350410"/>
                <a:ext cx="238311" cy="259665"/>
              </a:xfrm>
              <a:custGeom>
                <a:avLst/>
                <a:gdLst>
                  <a:gd name="connsiteX0" fmla="*/ 161399 w 238311"/>
                  <a:gd name="connsiteY0" fmla="*/ 58344 h 259665"/>
                  <a:gd name="connsiteX1" fmla="*/ 194000 w 238311"/>
                  <a:gd name="connsiteY1" fmla="*/ 229296 h 259665"/>
                  <a:gd name="connsiteX2" fmla="*/ 23933 w 238311"/>
                  <a:gd name="connsiteY2" fmla="*/ 153283 h 259665"/>
                  <a:gd name="connsiteX3" fmla="*/ 161399 w 238311"/>
                  <a:gd name="connsiteY3" fmla="*/ 58344 h 259665"/>
                  <a:gd name="connsiteX4" fmla="*/ 18507 w 238311"/>
                  <a:gd name="connsiteY4" fmla="*/ 178618 h 259665"/>
                  <a:gd name="connsiteX5" fmla="*/ 103323 w 238311"/>
                  <a:gd name="connsiteY5" fmla="*/ 226214 h 259665"/>
                  <a:gd name="connsiteX6" fmla="*/ 182607 w 238311"/>
                  <a:gd name="connsiteY6" fmla="*/ 250995 h 259665"/>
                  <a:gd name="connsiteX7" fmla="*/ 220073 w 238311"/>
                  <a:gd name="connsiteY7" fmla="*/ 242072 h 259665"/>
                  <a:gd name="connsiteX8" fmla="*/ 205836 w 238311"/>
                  <a:gd name="connsiteY8" fmla="*/ 211079 h 259665"/>
                  <a:gd name="connsiteX9" fmla="*/ 190574 w 238311"/>
                  <a:gd name="connsiteY9" fmla="*/ 163961 h 259665"/>
                  <a:gd name="connsiteX10" fmla="*/ 180051 w 238311"/>
                  <a:gd name="connsiteY10" fmla="*/ 65694 h 259665"/>
                  <a:gd name="connsiteX11" fmla="*/ 222579 w 238311"/>
                  <a:gd name="connsiteY11" fmla="*/ 18962 h 259665"/>
                  <a:gd name="connsiteX12" fmla="*/ 231445 w 238311"/>
                  <a:gd name="connsiteY12" fmla="*/ 1461 h 259665"/>
                  <a:gd name="connsiteX13" fmla="*/ 200262 w 238311"/>
                  <a:gd name="connsiteY13" fmla="*/ 8622 h 259665"/>
                  <a:gd name="connsiteX14" fmla="*/ 123463 w 238311"/>
                  <a:gd name="connsiteY14" fmla="*/ 57039 h 259665"/>
                  <a:gd name="connsiteX15" fmla="*/ 27703 w 238311"/>
                  <a:gd name="connsiteY15" fmla="*/ 118738 h 259665"/>
                  <a:gd name="connsiteX16" fmla="*/ 978 w 238311"/>
                  <a:gd name="connsiteY16" fmla="*/ 144796 h 259665"/>
                  <a:gd name="connsiteX17" fmla="*/ 18507 w 238311"/>
                  <a:gd name="connsiteY17" fmla="*/ 178618 h 25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8311" h="259665">
                    <a:moveTo>
                      <a:pt x="161399" y="58344"/>
                    </a:moveTo>
                    <a:cubicBezTo>
                      <a:pt x="162129" y="116667"/>
                      <a:pt x="172645" y="174940"/>
                      <a:pt x="194000" y="229296"/>
                    </a:cubicBezTo>
                    <a:cubicBezTo>
                      <a:pt x="132470" y="216653"/>
                      <a:pt x="77236" y="185217"/>
                      <a:pt x="23933" y="153283"/>
                    </a:cubicBezTo>
                    <a:cubicBezTo>
                      <a:pt x="69753" y="121637"/>
                      <a:pt x="115580" y="89991"/>
                      <a:pt x="161399" y="58344"/>
                    </a:cubicBezTo>
                    <a:moveTo>
                      <a:pt x="18507" y="178618"/>
                    </a:moveTo>
                    <a:cubicBezTo>
                      <a:pt x="46383" y="194617"/>
                      <a:pt x="73916" y="213150"/>
                      <a:pt x="103323" y="226214"/>
                    </a:cubicBezTo>
                    <a:cubicBezTo>
                      <a:pt x="128798" y="237523"/>
                      <a:pt x="156548" y="241511"/>
                      <a:pt x="182607" y="250995"/>
                    </a:cubicBezTo>
                    <a:cubicBezTo>
                      <a:pt x="197110" y="256281"/>
                      <a:pt x="228188" y="271584"/>
                      <a:pt x="220073" y="242072"/>
                    </a:cubicBezTo>
                    <a:cubicBezTo>
                      <a:pt x="217096" y="231226"/>
                      <a:pt x="210294" y="221356"/>
                      <a:pt x="205836" y="211079"/>
                    </a:cubicBezTo>
                    <a:cubicBezTo>
                      <a:pt x="199265" y="195909"/>
                      <a:pt x="194239" y="180078"/>
                      <a:pt x="190574" y="163961"/>
                    </a:cubicBezTo>
                    <a:cubicBezTo>
                      <a:pt x="183295" y="131907"/>
                      <a:pt x="181034" y="98485"/>
                      <a:pt x="180051" y="65694"/>
                    </a:cubicBezTo>
                    <a:cubicBezTo>
                      <a:pt x="179314" y="40661"/>
                      <a:pt x="198514" y="25175"/>
                      <a:pt x="222579" y="18962"/>
                    </a:cubicBezTo>
                    <a:cubicBezTo>
                      <a:pt x="230483" y="16926"/>
                      <a:pt x="248258" y="10117"/>
                      <a:pt x="231445" y="1461"/>
                    </a:cubicBezTo>
                    <a:cubicBezTo>
                      <a:pt x="222347" y="-3221"/>
                      <a:pt x="208412" y="4683"/>
                      <a:pt x="200262" y="8622"/>
                    </a:cubicBezTo>
                    <a:cubicBezTo>
                      <a:pt x="172926" y="21840"/>
                      <a:pt x="148714" y="40401"/>
                      <a:pt x="123463" y="57039"/>
                    </a:cubicBezTo>
                    <a:cubicBezTo>
                      <a:pt x="91761" y="77937"/>
                      <a:pt x="59427" y="97853"/>
                      <a:pt x="27703" y="118738"/>
                    </a:cubicBezTo>
                    <a:cubicBezTo>
                      <a:pt x="17749" y="125287"/>
                      <a:pt x="4320" y="132384"/>
                      <a:pt x="978" y="144796"/>
                    </a:cubicBezTo>
                    <a:cubicBezTo>
                      <a:pt x="-2834" y="158934"/>
                      <a:pt x="6720" y="171858"/>
                      <a:pt x="18507" y="178618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98088CD0-E970-4BC8-9719-8D3BC0297FB3}"/>
                  </a:ext>
                </a:extLst>
              </p:cNvPr>
              <p:cNvSpPr/>
              <p:nvPr/>
            </p:nvSpPr>
            <p:spPr>
              <a:xfrm>
                <a:off x="8384242" y="3796594"/>
                <a:ext cx="222955" cy="220003"/>
              </a:xfrm>
              <a:custGeom>
                <a:avLst/>
                <a:gdLst>
                  <a:gd name="connsiteX0" fmla="*/ 156520 w 222955"/>
                  <a:gd name="connsiteY0" fmla="*/ 171739 h 220003"/>
                  <a:gd name="connsiteX1" fmla="*/ 18668 w 222955"/>
                  <a:gd name="connsiteY1" fmla="*/ 140269 h 220003"/>
                  <a:gd name="connsiteX2" fmla="*/ 127275 w 222955"/>
                  <a:gd name="connsiteY2" fmla="*/ 23470 h 220003"/>
                  <a:gd name="connsiteX3" fmla="*/ 208503 w 222955"/>
                  <a:gd name="connsiteY3" fmla="*/ 196499 h 220003"/>
                  <a:gd name="connsiteX4" fmla="*/ 156520 w 222955"/>
                  <a:gd name="connsiteY4" fmla="*/ 171739 h 220003"/>
                  <a:gd name="connsiteX5" fmla="*/ 212224 w 222955"/>
                  <a:gd name="connsiteY5" fmla="*/ 166643 h 220003"/>
                  <a:gd name="connsiteX6" fmla="*/ 178149 w 222955"/>
                  <a:gd name="connsiteY6" fmla="*/ 86587 h 220003"/>
                  <a:gd name="connsiteX7" fmla="*/ 160339 w 222955"/>
                  <a:gd name="connsiteY7" fmla="*/ 54042 h 220003"/>
                  <a:gd name="connsiteX8" fmla="*/ 148279 w 222955"/>
                  <a:gd name="connsiteY8" fmla="*/ 32652 h 220003"/>
                  <a:gd name="connsiteX9" fmla="*/ 148945 w 222955"/>
                  <a:gd name="connsiteY9" fmla="*/ 15116 h 220003"/>
                  <a:gd name="connsiteX10" fmla="*/ 130637 w 222955"/>
                  <a:gd name="connsiteY10" fmla="*/ 297 h 220003"/>
                  <a:gd name="connsiteX11" fmla="*/ 73670 w 222955"/>
                  <a:gd name="connsiteY11" fmla="*/ 42831 h 220003"/>
                  <a:gd name="connsiteX12" fmla="*/ 13888 w 222955"/>
                  <a:gd name="connsiteY12" fmla="*/ 105316 h 220003"/>
                  <a:gd name="connsiteX13" fmla="*/ 20929 w 222955"/>
                  <a:gd name="connsiteY13" fmla="*/ 163701 h 220003"/>
                  <a:gd name="connsiteX14" fmla="*/ 97061 w 222955"/>
                  <a:gd name="connsiteY14" fmla="*/ 178970 h 220003"/>
                  <a:gd name="connsiteX15" fmla="*/ 178682 w 222955"/>
                  <a:gd name="connsiteY15" fmla="*/ 202115 h 220003"/>
                  <a:gd name="connsiteX16" fmla="*/ 221799 w 222955"/>
                  <a:gd name="connsiteY16" fmla="*/ 211662 h 220003"/>
                  <a:gd name="connsiteX17" fmla="*/ 212224 w 222955"/>
                  <a:gd name="connsiteY17" fmla="*/ 166643 h 220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955" h="220003">
                    <a:moveTo>
                      <a:pt x="156520" y="171739"/>
                    </a:moveTo>
                    <a:cubicBezTo>
                      <a:pt x="111782" y="156520"/>
                      <a:pt x="65113" y="148307"/>
                      <a:pt x="18668" y="140269"/>
                    </a:cubicBezTo>
                    <a:cubicBezTo>
                      <a:pt x="50974" y="97924"/>
                      <a:pt x="87745" y="59110"/>
                      <a:pt x="127275" y="23470"/>
                    </a:cubicBezTo>
                    <a:cubicBezTo>
                      <a:pt x="158675" y="78921"/>
                      <a:pt x="189697" y="135312"/>
                      <a:pt x="208503" y="196499"/>
                    </a:cubicBezTo>
                    <a:cubicBezTo>
                      <a:pt x="191241" y="188117"/>
                      <a:pt x="174758" y="177945"/>
                      <a:pt x="156520" y="171739"/>
                    </a:cubicBezTo>
                    <a:moveTo>
                      <a:pt x="212224" y="166643"/>
                    </a:moveTo>
                    <a:cubicBezTo>
                      <a:pt x="201076" y="139869"/>
                      <a:pt x="190876" y="112673"/>
                      <a:pt x="178149" y="86587"/>
                    </a:cubicBezTo>
                    <a:cubicBezTo>
                      <a:pt x="172729" y="75467"/>
                      <a:pt x="166917" y="64523"/>
                      <a:pt x="160339" y="54042"/>
                    </a:cubicBezTo>
                    <a:cubicBezTo>
                      <a:pt x="156415" y="47801"/>
                      <a:pt x="149247" y="40198"/>
                      <a:pt x="148279" y="32652"/>
                    </a:cubicBezTo>
                    <a:cubicBezTo>
                      <a:pt x="147218" y="24312"/>
                      <a:pt x="151381" y="23442"/>
                      <a:pt x="148945" y="15116"/>
                    </a:cubicBezTo>
                    <a:cubicBezTo>
                      <a:pt x="146215" y="5758"/>
                      <a:pt x="141259" y="-1500"/>
                      <a:pt x="130637" y="297"/>
                    </a:cubicBezTo>
                    <a:cubicBezTo>
                      <a:pt x="111002" y="3610"/>
                      <a:pt x="87436" y="29872"/>
                      <a:pt x="73670" y="42831"/>
                    </a:cubicBezTo>
                    <a:cubicBezTo>
                      <a:pt x="52778" y="62501"/>
                      <a:pt x="32561" y="83533"/>
                      <a:pt x="13888" y="105316"/>
                    </a:cubicBezTo>
                    <a:cubicBezTo>
                      <a:pt x="-4421" y="126657"/>
                      <a:pt x="-6723" y="149212"/>
                      <a:pt x="20929" y="163701"/>
                    </a:cubicBezTo>
                    <a:cubicBezTo>
                      <a:pt x="43491" y="175530"/>
                      <a:pt x="72301" y="175516"/>
                      <a:pt x="97061" y="178970"/>
                    </a:cubicBezTo>
                    <a:cubicBezTo>
                      <a:pt x="125190" y="182887"/>
                      <a:pt x="153502" y="188307"/>
                      <a:pt x="178682" y="202115"/>
                    </a:cubicBezTo>
                    <a:cubicBezTo>
                      <a:pt x="189360" y="207970"/>
                      <a:pt x="214302" y="232771"/>
                      <a:pt x="221799" y="211662"/>
                    </a:cubicBezTo>
                    <a:cubicBezTo>
                      <a:pt x="226474" y="198493"/>
                      <a:pt x="217243" y="178710"/>
                      <a:pt x="212224" y="166643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A9C288B3-EAFF-4511-831F-2DC61305092A}"/>
                  </a:ext>
                </a:extLst>
              </p:cNvPr>
              <p:cNvSpPr/>
              <p:nvPr/>
            </p:nvSpPr>
            <p:spPr>
              <a:xfrm>
                <a:off x="8766211" y="3590612"/>
                <a:ext cx="126415" cy="315815"/>
              </a:xfrm>
              <a:custGeom>
                <a:avLst/>
                <a:gdLst>
                  <a:gd name="connsiteX0" fmla="*/ 113465 w 126415"/>
                  <a:gd name="connsiteY0" fmla="*/ 14659 h 315815"/>
                  <a:gd name="connsiteX1" fmla="*/ 35101 w 126415"/>
                  <a:gd name="connsiteY1" fmla="*/ 193571 h 315815"/>
                  <a:gd name="connsiteX2" fmla="*/ 4164 w 126415"/>
                  <a:gd name="connsiteY2" fmla="*/ 276786 h 315815"/>
                  <a:gd name="connsiteX3" fmla="*/ 12960 w 126415"/>
                  <a:gd name="connsiteY3" fmla="*/ 312041 h 315815"/>
                  <a:gd name="connsiteX4" fmla="*/ 30685 w 126415"/>
                  <a:gd name="connsiteY4" fmla="*/ 286488 h 315815"/>
                  <a:gd name="connsiteX5" fmla="*/ 35599 w 126415"/>
                  <a:gd name="connsiteY5" fmla="*/ 251072 h 315815"/>
                  <a:gd name="connsiteX6" fmla="*/ 68684 w 126415"/>
                  <a:gd name="connsiteY6" fmla="*/ 165287 h 315815"/>
                  <a:gd name="connsiteX7" fmla="*/ 101875 w 126415"/>
                  <a:gd name="connsiteY7" fmla="*/ 78730 h 315815"/>
                  <a:gd name="connsiteX8" fmla="*/ 125153 w 126415"/>
                  <a:gd name="connsiteY8" fmla="*/ 22 h 315815"/>
                  <a:gd name="connsiteX9" fmla="*/ 113465 w 126415"/>
                  <a:gd name="connsiteY9" fmla="*/ 14659 h 31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15" h="315815">
                    <a:moveTo>
                      <a:pt x="113465" y="14659"/>
                    </a:moveTo>
                    <a:cubicBezTo>
                      <a:pt x="85287" y="73388"/>
                      <a:pt x="58934" y="132946"/>
                      <a:pt x="35101" y="193571"/>
                    </a:cubicBezTo>
                    <a:cubicBezTo>
                      <a:pt x="24297" y="221047"/>
                      <a:pt x="13002" y="248601"/>
                      <a:pt x="4164" y="276786"/>
                    </a:cubicBezTo>
                    <a:cubicBezTo>
                      <a:pt x="1650" y="284782"/>
                      <a:pt x="-7019" y="328868"/>
                      <a:pt x="12960" y="312041"/>
                    </a:cubicBezTo>
                    <a:cubicBezTo>
                      <a:pt x="19439" y="306579"/>
                      <a:pt x="27533" y="293880"/>
                      <a:pt x="30685" y="286488"/>
                    </a:cubicBezTo>
                    <a:cubicBezTo>
                      <a:pt x="35732" y="274666"/>
                      <a:pt x="31282" y="263238"/>
                      <a:pt x="35599" y="251072"/>
                    </a:cubicBezTo>
                    <a:cubicBezTo>
                      <a:pt x="45813" y="222283"/>
                      <a:pt x="57824" y="193880"/>
                      <a:pt x="68684" y="165287"/>
                    </a:cubicBezTo>
                    <a:cubicBezTo>
                      <a:pt x="79657" y="136400"/>
                      <a:pt x="90720" y="107548"/>
                      <a:pt x="101875" y="78730"/>
                    </a:cubicBezTo>
                    <a:cubicBezTo>
                      <a:pt x="111184" y="54680"/>
                      <a:pt x="132103" y="27070"/>
                      <a:pt x="125153" y="22"/>
                    </a:cubicBezTo>
                    <a:cubicBezTo>
                      <a:pt x="121264" y="4803"/>
                      <a:pt x="116189" y="8994"/>
                      <a:pt x="113465" y="14659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BAEC395C-651A-4F11-A5D6-8536A7D890DA}"/>
                  </a:ext>
                </a:extLst>
              </p:cNvPr>
              <p:cNvSpPr/>
              <p:nvPr/>
            </p:nvSpPr>
            <p:spPr>
              <a:xfrm>
                <a:off x="9548504" y="4965692"/>
                <a:ext cx="1363857" cy="420285"/>
              </a:xfrm>
              <a:custGeom>
                <a:avLst/>
                <a:gdLst>
                  <a:gd name="connsiteX0" fmla="*/ 426630 w 1363857"/>
                  <a:gd name="connsiteY0" fmla="*/ 371016 h 420285"/>
                  <a:gd name="connsiteX1" fmla="*/ 424847 w 1363857"/>
                  <a:gd name="connsiteY1" fmla="*/ 370103 h 420285"/>
                  <a:gd name="connsiteX2" fmla="*/ 426630 w 1363857"/>
                  <a:gd name="connsiteY2" fmla="*/ 371016 h 420285"/>
                  <a:gd name="connsiteX3" fmla="*/ 1291791 w 1363857"/>
                  <a:gd name="connsiteY3" fmla="*/ 1988 h 420285"/>
                  <a:gd name="connsiteX4" fmla="*/ 850442 w 1363857"/>
                  <a:gd name="connsiteY4" fmla="*/ 82921 h 420285"/>
                  <a:gd name="connsiteX5" fmla="*/ 416191 w 1363857"/>
                  <a:gd name="connsiteY5" fmla="*/ 207084 h 420285"/>
                  <a:gd name="connsiteX6" fmla="*/ 204398 w 1363857"/>
                  <a:gd name="connsiteY6" fmla="*/ 280071 h 420285"/>
                  <a:gd name="connsiteX7" fmla="*/ 25886 w 1363857"/>
                  <a:gd name="connsiteY7" fmla="*/ 357011 h 420285"/>
                  <a:gd name="connsiteX8" fmla="*/ 9234 w 1363857"/>
                  <a:gd name="connsiteY8" fmla="*/ 406642 h 420285"/>
                  <a:gd name="connsiteX9" fmla="*/ 67550 w 1363857"/>
                  <a:gd name="connsiteY9" fmla="*/ 420226 h 420285"/>
                  <a:gd name="connsiteX10" fmla="*/ 116023 w 1363857"/>
                  <a:gd name="connsiteY10" fmla="*/ 416814 h 420285"/>
                  <a:gd name="connsiteX11" fmla="*/ 175503 w 1363857"/>
                  <a:gd name="connsiteY11" fmla="*/ 416603 h 420285"/>
                  <a:gd name="connsiteX12" fmla="*/ 285556 w 1363857"/>
                  <a:gd name="connsiteY12" fmla="*/ 399131 h 420285"/>
                  <a:gd name="connsiteX13" fmla="*/ 403064 w 1363857"/>
                  <a:gd name="connsiteY13" fmla="*/ 375993 h 420285"/>
                  <a:gd name="connsiteX14" fmla="*/ 443303 w 1363857"/>
                  <a:gd name="connsiteY14" fmla="*/ 365512 h 420285"/>
                  <a:gd name="connsiteX15" fmla="*/ 491706 w 1363857"/>
                  <a:gd name="connsiteY15" fmla="*/ 355768 h 420285"/>
                  <a:gd name="connsiteX16" fmla="*/ 508540 w 1363857"/>
                  <a:gd name="connsiteY16" fmla="*/ 345975 h 420285"/>
                  <a:gd name="connsiteX17" fmla="*/ 532969 w 1363857"/>
                  <a:gd name="connsiteY17" fmla="*/ 345477 h 420285"/>
                  <a:gd name="connsiteX18" fmla="*/ 590365 w 1363857"/>
                  <a:gd name="connsiteY18" fmla="*/ 334231 h 420285"/>
                  <a:gd name="connsiteX19" fmla="*/ 650477 w 1363857"/>
                  <a:gd name="connsiteY19" fmla="*/ 321602 h 420285"/>
                  <a:gd name="connsiteX20" fmla="*/ 694268 w 1363857"/>
                  <a:gd name="connsiteY20" fmla="*/ 305315 h 420285"/>
                  <a:gd name="connsiteX21" fmla="*/ 651643 w 1363857"/>
                  <a:gd name="connsiteY21" fmla="*/ 300949 h 420285"/>
                  <a:gd name="connsiteX22" fmla="*/ 589354 w 1363857"/>
                  <a:gd name="connsiteY22" fmla="*/ 315522 h 420285"/>
                  <a:gd name="connsiteX23" fmla="*/ 463190 w 1363857"/>
                  <a:gd name="connsiteY23" fmla="*/ 344824 h 420285"/>
                  <a:gd name="connsiteX24" fmla="*/ 203892 w 1363857"/>
                  <a:gd name="connsiteY24" fmla="*/ 384171 h 420285"/>
                  <a:gd name="connsiteX25" fmla="*/ 139385 w 1363857"/>
                  <a:gd name="connsiteY25" fmla="*/ 390699 h 420285"/>
                  <a:gd name="connsiteX26" fmla="*/ 82165 w 1363857"/>
                  <a:gd name="connsiteY26" fmla="*/ 392139 h 420285"/>
                  <a:gd name="connsiteX27" fmla="*/ 68834 w 1363857"/>
                  <a:gd name="connsiteY27" fmla="*/ 372581 h 420285"/>
                  <a:gd name="connsiteX28" fmla="*/ 87304 w 1363857"/>
                  <a:gd name="connsiteY28" fmla="*/ 360949 h 420285"/>
                  <a:gd name="connsiteX29" fmla="*/ 99870 w 1363857"/>
                  <a:gd name="connsiteY29" fmla="*/ 344445 h 420285"/>
                  <a:gd name="connsiteX30" fmla="*/ 138452 w 1363857"/>
                  <a:gd name="connsiteY30" fmla="*/ 334638 h 420285"/>
                  <a:gd name="connsiteX31" fmla="*/ 182825 w 1363857"/>
                  <a:gd name="connsiteY31" fmla="*/ 319552 h 420285"/>
                  <a:gd name="connsiteX32" fmla="*/ 229515 w 1363857"/>
                  <a:gd name="connsiteY32" fmla="*/ 304024 h 420285"/>
                  <a:gd name="connsiteX33" fmla="*/ 242966 w 1363857"/>
                  <a:gd name="connsiteY33" fmla="*/ 300991 h 420285"/>
                  <a:gd name="connsiteX34" fmla="*/ 266876 w 1363857"/>
                  <a:gd name="connsiteY34" fmla="*/ 294785 h 420285"/>
                  <a:gd name="connsiteX35" fmla="*/ 312386 w 1363857"/>
                  <a:gd name="connsiteY35" fmla="*/ 280401 h 420285"/>
                  <a:gd name="connsiteX36" fmla="*/ 335251 w 1363857"/>
                  <a:gd name="connsiteY36" fmla="*/ 272792 h 420285"/>
                  <a:gd name="connsiteX37" fmla="*/ 365528 w 1363857"/>
                  <a:gd name="connsiteY37" fmla="*/ 264311 h 420285"/>
                  <a:gd name="connsiteX38" fmla="*/ 431228 w 1363857"/>
                  <a:gd name="connsiteY38" fmla="*/ 247765 h 420285"/>
                  <a:gd name="connsiteX39" fmla="*/ 458319 w 1363857"/>
                  <a:gd name="connsiteY39" fmla="*/ 233557 h 420285"/>
                  <a:gd name="connsiteX40" fmla="*/ 475630 w 1363857"/>
                  <a:gd name="connsiteY40" fmla="*/ 230334 h 420285"/>
                  <a:gd name="connsiteX41" fmla="*/ 480698 w 1363857"/>
                  <a:gd name="connsiteY41" fmla="*/ 220549 h 420285"/>
                  <a:gd name="connsiteX42" fmla="*/ 494766 w 1363857"/>
                  <a:gd name="connsiteY42" fmla="*/ 225231 h 420285"/>
                  <a:gd name="connsiteX43" fmla="*/ 499027 w 1363857"/>
                  <a:gd name="connsiteY43" fmla="*/ 220219 h 420285"/>
                  <a:gd name="connsiteX44" fmla="*/ 509993 w 1363857"/>
                  <a:gd name="connsiteY44" fmla="*/ 217558 h 420285"/>
                  <a:gd name="connsiteX45" fmla="*/ 555525 w 1363857"/>
                  <a:gd name="connsiteY45" fmla="*/ 205694 h 420285"/>
                  <a:gd name="connsiteX46" fmla="*/ 578276 w 1363857"/>
                  <a:gd name="connsiteY46" fmla="*/ 197839 h 420285"/>
                  <a:gd name="connsiteX47" fmla="*/ 596718 w 1363857"/>
                  <a:gd name="connsiteY47" fmla="*/ 187716 h 420285"/>
                  <a:gd name="connsiteX48" fmla="*/ 624054 w 1363857"/>
                  <a:gd name="connsiteY48" fmla="*/ 192272 h 420285"/>
                  <a:gd name="connsiteX49" fmla="*/ 640818 w 1363857"/>
                  <a:gd name="connsiteY49" fmla="*/ 182697 h 420285"/>
                  <a:gd name="connsiteX50" fmla="*/ 662517 w 1363857"/>
                  <a:gd name="connsiteY50" fmla="*/ 177460 h 420285"/>
                  <a:gd name="connsiteX51" fmla="*/ 708140 w 1363857"/>
                  <a:gd name="connsiteY51" fmla="*/ 165357 h 420285"/>
                  <a:gd name="connsiteX52" fmla="*/ 726680 w 1363857"/>
                  <a:gd name="connsiteY52" fmla="*/ 159980 h 420285"/>
                  <a:gd name="connsiteX53" fmla="*/ 752352 w 1363857"/>
                  <a:gd name="connsiteY53" fmla="*/ 156940 h 420285"/>
                  <a:gd name="connsiteX54" fmla="*/ 787410 w 1363857"/>
                  <a:gd name="connsiteY54" fmla="*/ 142437 h 420285"/>
                  <a:gd name="connsiteX55" fmla="*/ 838543 w 1363857"/>
                  <a:gd name="connsiteY55" fmla="*/ 129892 h 420285"/>
                  <a:gd name="connsiteX56" fmla="*/ 894858 w 1363857"/>
                  <a:gd name="connsiteY56" fmla="*/ 111795 h 420285"/>
                  <a:gd name="connsiteX57" fmla="*/ 949614 w 1363857"/>
                  <a:gd name="connsiteY57" fmla="*/ 105399 h 420285"/>
                  <a:gd name="connsiteX58" fmla="*/ 1002812 w 1363857"/>
                  <a:gd name="connsiteY58" fmla="*/ 88116 h 420285"/>
                  <a:gd name="connsiteX59" fmla="*/ 1060818 w 1363857"/>
                  <a:gd name="connsiteY59" fmla="*/ 75620 h 420285"/>
                  <a:gd name="connsiteX60" fmla="*/ 1112408 w 1363857"/>
                  <a:gd name="connsiteY60" fmla="*/ 67877 h 420285"/>
                  <a:gd name="connsiteX61" fmla="*/ 1132935 w 1363857"/>
                  <a:gd name="connsiteY61" fmla="*/ 59896 h 420285"/>
                  <a:gd name="connsiteX62" fmla="*/ 1157062 w 1363857"/>
                  <a:gd name="connsiteY62" fmla="*/ 54736 h 420285"/>
                  <a:gd name="connsiteX63" fmla="*/ 1178944 w 1363857"/>
                  <a:gd name="connsiteY63" fmla="*/ 44585 h 420285"/>
                  <a:gd name="connsiteX64" fmla="*/ 1208316 w 1363857"/>
                  <a:gd name="connsiteY64" fmla="*/ 43322 h 420285"/>
                  <a:gd name="connsiteX65" fmla="*/ 1233981 w 1363857"/>
                  <a:gd name="connsiteY65" fmla="*/ 41237 h 420285"/>
                  <a:gd name="connsiteX66" fmla="*/ 1254205 w 1363857"/>
                  <a:gd name="connsiteY66" fmla="*/ 33676 h 420285"/>
                  <a:gd name="connsiteX67" fmla="*/ 1310386 w 1363857"/>
                  <a:gd name="connsiteY67" fmla="*/ 27224 h 420285"/>
                  <a:gd name="connsiteX68" fmla="*/ 1363984 w 1363857"/>
                  <a:gd name="connsiteY68" fmla="*/ 9485 h 420285"/>
                  <a:gd name="connsiteX69" fmla="*/ 1291791 w 1363857"/>
                  <a:gd name="connsiteY69" fmla="*/ 1988 h 42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63857" h="420285">
                    <a:moveTo>
                      <a:pt x="426630" y="371016"/>
                    </a:moveTo>
                    <a:cubicBezTo>
                      <a:pt x="426040" y="370693"/>
                      <a:pt x="425451" y="370349"/>
                      <a:pt x="424847" y="370103"/>
                    </a:cubicBezTo>
                    <a:cubicBezTo>
                      <a:pt x="425451" y="370349"/>
                      <a:pt x="426040" y="370693"/>
                      <a:pt x="426630" y="371016"/>
                    </a:cubicBezTo>
                    <a:moveTo>
                      <a:pt x="1291791" y="1988"/>
                    </a:moveTo>
                    <a:cubicBezTo>
                      <a:pt x="1142496" y="9394"/>
                      <a:pt x="995195" y="48102"/>
                      <a:pt x="850442" y="82921"/>
                    </a:cubicBezTo>
                    <a:cubicBezTo>
                      <a:pt x="704103" y="118134"/>
                      <a:pt x="558908" y="159187"/>
                      <a:pt x="416191" y="207084"/>
                    </a:cubicBezTo>
                    <a:cubicBezTo>
                      <a:pt x="345402" y="230847"/>
                      <a:pt x="275040" y="255880"/>
                      <a:pt x="204398" y="280071"/>
                    </a:cubicBezTo>
                    <a:cubicBezTo>
                      <a:pt x="144573" y="300563"/>
                      <a:pt x="78318" y="320577"/>
                      <a:pt x="25886" y="357011"/>
                    </a:cubicBezTo>
                    <a:cubicBezTo>
                      <a:pt x="10954" y="367386"/>
                      <a:pt x="-13160" y="390882"/>
                      <a:pt x="9234" y="406642"/>
                    </a:cubicBezTo>
                    <a:cubicBezTo>
                      <a:pt x="23260" y="416505"/>
                      <a:pt x="50638" y="419461"/>
                      <a:pt x="67550" y="420226"/>
                    </a:cubicBezTo>
                    <a:cubicBezTo>
                      <a:pt x="83555" y="420949"/>
                      <a:pt x="99792" y="416625"/>
                      <a:pt x="116023" y="416814"/>
                    </a:cubicBezTo>
                    <a:cubicBezTo>
                      <a:pt x="135875" y="417060"/>
                      <a:pt x="155658" y="418001"/>
                      <a:pt x="175503" y="416603"/>
                    </a:cubicBezTo>
                    <a:cubicBezTo>
                      <a:pt x="212401" y="414006"/>
                      <a:pt x="249403" y="406768"/>
                      <a:pt x="285556" y="399131"/>
                    </a:cubicBezTo>
                    <a:cubicBezTo>
                      <a:pt x="324861" y="390826"/>
                      <a:pt x="362973" y="379917"/>
                      <a:pt x="403064" y="375993"/>
                    </a:cubicBezTo>
                    <a:cubicBezTo>
                      <a:pt x="417925" y="374533"/>
                      <a:pt x="429228" y="370040"/>
                      <a:pt x="443303" y="365512"/>
                    </a:cubicBezTo>
                    <a:cubicBezTo>
                      <a:pt x="458817" y="360514"/>
                      <a:pt x="476486" y="361567"/>
                      <a:pt x="491706" y="355768"/>
                    </a:cubicBezTo>
                    <a:cubicBezTo>
                      <a:pt x="497996" y="353367"/>
                      <a:pt x="502194" y="348095"/>
                      <a:pt x="508540" y="345975"/>
                    </a:cubicBezTo>
                    <a:cubicBezTo>
                      <a:pt x="516283" y="343385"/>
                      <a:pt x="525023" y="345947"/>
                      <a:pt x="532969" y="345477"/>
                    </a:cubicBezTo>
                    <a:cubicBezTo>
                      <a:pt x="551979" y="344347"/>
                      <a:pt x="571734" y="338085"/>
                      <a:pt x="590365" y="334231"/>
                    </a:cubicBezTo>
                    <a:cubicBezTo>
                      <a:pt x="610414" y="330082"/>
                      <a:pt x="630449" y="325877"/>
                      <a:pt x="650477" y="321602"/>
                    </a:cubicBezTo>
                    <a:cubicBezTo>
                      <a:pt x="666188" y="318246"/>
                      <a:pt x="681801" y="316267"/>
                      <a:pt x="694268" y="305315"/>
                    </a:cubicBezTo>
                    <a:cubicBezTo>
                      <a:pt x="679119" y="293051"/>
                      <a:pt x="669958" y="295929"/>
                      <a:pt x="651643" y="300949"/>
                    </a:cubicBezTo>
                    <a:cubicBezTo>
                      <a:pt x="631116" y="306565"/>
                      <a:pt x="610091" y="310735"/>
                      <a:pt x="589354" y="315522"/>
                    </a:cubicBezTo>
                    <a:cubicBezTo>
                      <a:pt x="547290" y="325231"/>
                      <a:pt x="505451" y="335986"/>
                      <a:pt x="463190" y="344824"/>
                    </a:cubicBezTo>
                    <a:cubicBezTo>
                      <a:pt x="377160" y="362816"/>
                      <a:pt x="291362" y="376238"/>
                      <a:pt x="203892" y="384171"/>
                    </a:cubicBezTo>
                    <a:cubicBezTo>
                      <a:pt x="182390" y="386116"/>
                      <a:pt x="160754" y="387576"/>
                      <a:pt x="139385" y="390699"/>
                    </a:cubicBezTo>
                    <a:cubicBezTo>
                      <a:pt x="118732" y="393718"/>
                      <a:pt x="102930" y="396386"/>
                      <a:pt x="82165" y="392139"/>
                    </a:cubicBezTo>
                    <a:cubicBezTo>
                      <a:pt x="65394" y="388706"/>
                      <a:pt x="50301" y="387941"/>
                      <a:pt x="68834" y="372581"/>
                    </a:cubicBezTo>
                    <a:cubicBezTo>
                      <a:pt x="74591" y="367815"/>
                      <a:pt x="81217" y="365006"/>
                      <a:pt x="87304" y="360949"/>
                    </a:cubicBezTo>
                    <a:cubicBezTo>
                      <a:pt x="94879" y="355902"/>
                      <a:pt x="95152" y="351472"/>
                      <a:pt x="99870" y="344445"/>
                    </a:cubicBezTo>
                    <a:cubicBezTo>
                      <a:pt x="108301" y="331886"/>
                      <a:pt x="124742" y="335256"/>
                      <a:pt x="138452" y="334638"/>
                    </a:cubicBezTo>
                    <a:cubicBezTo>
                      <a:pt x="154163" y="333929"/>
                      <a:pt x="167262" y="324101"/>
                      <a:pt x="182825" y="319552"/>
                    </a:cubicBezTo>
                    <a:cubicBezTo>
                      <a:pt x="199905" y="314554"/>
                      <a:pt x="214113" y="313360"/>
                      <a:pt x="229515" y="304024"/>
                    </a:cubicBezTo>
                    <a:cubicBezTo>
                      <a:pt x="236219" y="299959"/>
                      <a:pt x="235847" y="300963"/>
                      <a:pt x="242966" y="300991"/>
                    </a:cubicBezTo>
                    <a:cubicBezTo>
                      <a:pt x="251846" y="301019"/>
                      <a:pt x="258592" y="298766"/>
                      <a:pt x="266876" y="294785"/>
                    </a:cubicBezTo>
                    <a:cubicBezTo>
                      <a:pt x="282874" y="287091"/>
                      <a:pt x="294598" y="279762"/>
                      <a:pt x="312386" y="280401"/>
                    </a:cubicBezTo>
                    <a:cubicBezTo>
                      <a:pt x="322432" y="280759"/>
                      <a:pt x="326019" y="277558"/>
                      <a:pt x="335251" y="272792"/>
                    </a:cubicBezTo>
                    <a:cubicBezTo>
                      <a:pt x="345142" y="267695"/>
                      <a:pt x="354584" y="265680"/>
                      <a:pt x="365528" y="264311"/>
                    </a:cubicBezTo>
                    <a:cubicBezTo>
                      <a:pt x="388476" y="261454"/>
                      <a:pt x="409810" y="256891"/>
                      <a:pt x="431228" y="247765"/>
                    </a:cubicBezTo>
                    <a:cubicBezTo>
                      <a:pt x="440705" y="243729"/>
                      <a:pt x="449017" y="237748"/>
                      <a:pt x="458319" y="233557"/>
                    </a:cubicBezTo>
                    <a:cubicBezTo>
                      <a:pt x="459659" y="232953"/>
                      <a:pt x="475370" y="230587"/>
                      <a:pt x="475630" y="230334"/>
                    </a:cubicBezTo>
                    <a:cubicBezTo>
                      <a:pt x="477181" y="228804"/>
                      <a:pt x="474408" y="221152"/>
                      <a:pt x="480698" y="220549"/>
                    </a:cubicBezTo>
                    <a:cubicBezTo>
                      <a:pt x="486342" y="220015"/>
                      <a:pt x="488561" y="226284"/>
                      <a:pt x="494766" y="225231"/>
                    </a:cubicBezTo>
                    <a:cubicBezTo>
                      <a:pt x="497413" y="224782"/>
                      <a:pt x="496950" y="221159"/>
                      <a:pt x="499027" y="220219"/>
                    </a:cubicBezTo>
                    <a:cubicBezTo>
                      <a:pt x="503155" y="218366"/>
                      <a:pt x="505388" y="217614"/>
                      <a:pt x="509993" y="217558"/>
                    </a:cubicBezTo>
                    <a:cubicBezTo>
                      <a:pt x="528631" y="217306"/>
                      <a:pt x="538375" y="213852"/>
                      <a:pt x="555525" y="205694"/>
                    </a:cubicBezTo>
                    <a:cubicBezTo>
                      <a:pt x="563162" y="202065"/>
                      <a:pt x="570119" y="200036"/>
                      <a:pt x="578276" y="197839"/>
                    </a:cubicBezTo>
                    <a:cubicBezTo>
                      <a:pt x="586911" y="195508"/>
                      <a:pt x="589523" y="191591"/>
                      <a:pt x="596718" y="187716"/>
                    </a:cubicBezTo>
                    <a:cubicBezTo>
                      <a:pt x="608996" y="181103"/>
                      <a:pt x="611102" y="195094"/>
                      <a:pt x="624054" y="192272"/>
                    </a:cubicBezTo>
                    <a:cubicBezTo>
                      <a:pt x="630379" y="190889"/>
                      <a:pt x="635293" y="185708"/>
                      <a:pt x="640818" y="182697"/>
                    </a:cubicBezTo>
                    <a:cubicBezTo>
                      <a:pt x="648273" y="178639"/>
                      <a:pt x="654191" y="178450"/>
                      <a:pt x="662517" y="177460"/>
                    </a:cubicBezTo>
                    <a:cubicBezTo>
                      <a:pt x="678473" y="175557"/>
                      <a:pt x="692450" y="168053"/>
                      <a:pt x="708140" y="165357"/>
                    </a:cubicBezTo>
                    <a:cubicBezTo>
                      <a:pt x="714696" y="164220"/>
                      <a:pt x="720263" y="161440"/>
                      <a:pt x="726680" y="159980"/>
                    </a:cubicBezTo>
                    <a:cubicBezTo>
                      <a:pt x="735181" y="158042"/>
                      <a:pt x="743956" y="159882"/>
                      <a:pt x="752352" y="156940"/>
                    </a:cubicBezTo>
                    <a:cubicBezTo>
                      <a:pt x="766265" y="152082"/>
                      <a:pt x="772359" y="142395"/>
                      <a:pt x="787410" y="142437"/>
                    </a:cubicBezTo>
                    <a:cubicBezTo>
                      <a:pt x="805620" y="142500"/>
                      <a:pt x="821373" y="136182"/>
                      <a:pt x="838543" y="129892"/>
                    </a:cubicBezTo>
                    <a:cubicBezTo>
                      <a:pt x="857048" y="123111"/>
                      <a:pt x="875167" y="114434"/>
                      <a:pt x="894858" y="111795"/>
                    </a:cubicBezTo>
                    <a:cubicBezTo>
                      <a:pt x="913187" y="109330"/>
                      <a:pt x="931509" y="109695"/>
                      <a:pt x="949614" y="105399"/>
                    </a:cubicBezTo>
                    <a:cubicBezTo>
                      <a:pt x="967782" y="101082"/>
                      <a:pt x="985128" y="93985"/>
                      <a:pt x="1002812" y="88116"/>
                    </a:cubicBezTo>
                    <a:cubicBezTo>
                      <a:pt x="1022012" y="81742"/>
                      <a:pt x="1041022" y="79180"/>
                      <a:pt x="1060818" y="75620"/>
                    </a:cubicBezTo>
                    <a:cubicBezTo>
                      <a:pt x="1077666" y="72602"/>
                      <a:pt x="1095932" y="71865"/>
                      <a:pt x="1112408" y="67877"/>
                    </a:cubicBezTo>
                    <a:cubicBezTo>
                      <a:pt x="1119709" y="66108"/>
                      <a:pt x="1125746" y="61721"/>
                      <a:pt x="1132935" y="59896"/>
                    </a:cubicBezTo>
                    <a:cubicBezTo>
                      <a:pt x="1141317" y="57769"/>
                      <a:pt x="1148800" y="58435"/>
                      <a:pt x="1157062" y="54736"/>
                    </a:cubicBezTo>
                    <a:cubicBezTo>
                      <a:pt x="1164384" y="51458"/>
                      <a:pt x="1170702" y="45603"/>
                      <a:pt x="1178944" y="44585"/>
                    </a:cubicBezTo>
                    <a:cubicBezTo>
                      <a:pt x="1188968" y="43349"/>
                      <a:pt x="1198003" y="45568"/>
                      <a:pt x="1208316" y="43322"/>
                    </a:cubicBezTo>
                    <a:cubicBezTo>
                      <a:pt x="1217722" y="41279"/>
                      <a:pt x="1224848" y="41749"/>
                      <a:pt x="1233981" y="41237"/>
                    </a:cubicBezTo>
                    <a:cubicBezTo>
                      <a:pt x="1241366" y="40822"/>
                      <a:pt x="1245845" y="36498"/>
                      <a:pt x="1254205" y="33676"/>
                    </a:cubicBezTo>
                    <a:cubicBezTo>
                      <a:pt x="1271938" y="27674"/>
                      <a:pt x="1292029" y="30594"/>
                      <a:pt x="1310386" y="27224"/>
                    </a:cubicBezTo>
                    <a:cubicBezTo>
                      <a:pt x="1328533" y="23883"/>
                      <a:pt x="1348456" y="20071"/>
                      <a:pt x="1363984" y="9485"/>
                    </a:cubicBezTo>
                    <a:cubicBezTo>
                      <a:pt x="1343963" y="-4548"/>
                      <a:pt x="1314500" y="857"/>
                      <a:pt x="1291791" y="1988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7091716B-2FB3-4D56-9A47-078D0A5249B3}"/>
                  </a:ext>
                </a:extLst>
              </p:cNvPr>
              <p:cNvSpPr/>
              <p:nvPr/>
            </p:nvSpPr>
            <p:spPr>
              <a:xfrm>
                <a:off x="10179644" y="5155139"/>
                <a:ext cx="332563" cy="91886"/>
              </a:xfrm>
              <a:custGeom>
                <a:avLst/>
                <a:gdLst>
                  <a:gd name="connsiteX0" fmla="*/ 313086 w 332563"/>
                  <a:gd name="connsiteY0" fmla="*/ 899 h 91886"/>
                  <a:gd name="connsiteX1" fmla="*/ 140303 w 332563"/>
                  <a:gd name="connsiteY1" fmla="*/ 13430 h 91886"/>
                  <a:gd name="connsiteX2" fmla="*/ 127 w 332563"/>
                  <a:gd name="connsiteY2" fmla="*/ 42415 h 91886"/>
                  <a:gd name="connsiteX3" fmla="*/ 159741 w 332563"/>
                  <a:gd name="connsiteY3" fmla="*/ 29870 h 91886"/>
                  <a:gd name="connsiteX4" fmla="*/ 305821 w 332563"/>
                  <a:gd name="connsiteY4" fmla="*/ 21081 h 91886"/>
                  <a:gd name="connsiteX5" fmla="*/ 230439 w 332563"/>
                  <a:gd name="connsiteY5" fmla="*/ 52538 h 91886"/>
                  <a:gd name="connsiteX6" fmla="*/ 133957 w 332563"/>
                  <a:gd name="connsiteY6" fmla="*/ 85616 h 91886"/>
                  <a:gd name="connsiteX7" fmla="*/ 190159 w 332563"/>
                  <a:gd name="connsiteY7" fmla="*/ 79446 h 91886"/>
                  <a:gd name="connsiteX8" fmla="*/ 258407 w 332563"/>
                  <a:gd name="connsiteY8" fmla="*/ 56118 h 91886"/>
                  <a:gd name="connsiteX9" fmla="*/ 317003 w 332563"/>
                  <a:gd name="connsiteY9" fmla="*/ 32594 h 91886"/>
                  <a:gd name="connsiteX10" fmla="*/ 313086 w 332563"/>
                  <a:gd name="connsiteY10" fmla="*/ 899 h 9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2563" h="91886">
                    <a:moveTo>
                      <a:pt x="313086" y="899"/>
                    </a:moveTo>
                    <a:cubicBezTo>
                      <a:pt x="255045" y="-3004"/>
                      <a:pt x="197754" y="7013"/>
                      <a:pt x="140303" y="13430"/>
                    </a:cubicBezTo>
                    <a:cubicBezTo>
                      <a:pt x="93297" y="18673"/>
                      <a:pt x="42746" y="19411"/>
                      <a:pt x="127" y="42415"/>
                    </a:cubicBezTo>
                    <a:cubicBezTo>
                      <a:pt x="53353" y="38849"/>
                      <a:pt x="106852" y="37241"/>
                      <a:pt x="159741" y="29870"/>
                    </a:cubicBezTo>
                    <a:cubicBezTo>
                      <a:pt x="207772" y="23187"/>
                      <a:pt x="257488" y="8193"/>
                      <a:pt x="305821" y="21081"/>
                    </a:cubicBezTo>
                    <a:cubicBezTo>
                      <a:pt x="283918" y="38210"/>
                      <a:pt x="256259" y="44002"/>
                      <a:pt x="230439" y="52538"/>
                    </a:cubicBezTo>
                    <a:cubicBezTo>
                      <a:pt x="198162" y="63209"/>
                      <a:pt x="166157" y="74735"/>
                      <a:pt x="133957" y="85616"/>
                    </a:cubicBezTo>
                    <a:cubicBezTo>
                      <a:pt x="145947" y="101089"/>
                      <a:pt x="175641" y="83686"/>
                      <a:pt x="190159" y="79446"/>
                    </a:cubicBezTo>
                    <a:cubicBezTo>
                      <a:pt x="213297" y="72692"/>
                      <a:pt x="236021" y="65083"/>
                      <a:pt x="258407" y="56118"/>
                    </a:cubicBezTo>
                    <a:cubicBezTo>
                      <a:pt x="277747" y="48375"/>
                      <a:pt x="298737" y="42710"/>
                      <a:pt x="317003" y="32594"/>
                    </a:cubicBezTo>
                    <a:cubicBezTo>
                      <a:pt x="337762" y="21095"/>
                      <a:pt x="339355" y="2661"/>
                      <a:pt x="313086" y="899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B43A8A78-9486-4C4E-8531-E063979ACA91}"/>
                  </a:ext>
                </a:extLst>
              </p:cNvPr>
              <p:cNvSpPr/>
              <p:nvPr/>
            </p:nvSpPr>
            <p:spPr>
              <a:xfrm>
                <a:off x="9165004" y="4292331"/>
                <a:ext cx="277505" cy="300433"/>
              </a:xfrm>
              <a:custGeom>
                <a:avLst/>
                <a:gdLst>
                  <a:gd name="connsiteX0" fmla="*/ 276513 w 277505"/>
                  <a:gd name="connsiteY0" fmla="*/ 254975 h 300433"/>
                  <a:gd name="connsiteX1" fmla="*/ 236071 w 277505"/>
                  <a:gd name="connsiteY1" fmla="*/ 213992 h 300433"/>
                  <a:gd name="connsiteX2" fmla="*/ 186931 w 277505"/>
                  <a:gd name="connsiteY2" fmla="*/ 153037 h 300433"/>
                  <a:gd name="connsiteX3" fmla="*/ 144958 w 277505"/>
                  <a:gd name="connsiteY3" fmla="*/ 93620 h 300433"/>
                  <a:gd name="connsiteX4" fmla="*/ 109971 w 277505"/>
                  <a:gd name="connsiteY4" fmla="*/ 22360 h 300433"/>
                  <a:gd name="connsiteX5" fmla="*/ 102256 w 277505"/>
                  <a:gd name="connsiteY5" fmla="*/ 50292 h 300433"/>
                  <a:gd name="connsiteX6" fmla="*/ 116190 w 277505"/>
                  <a:gd name="connsiteY6" fmla="*/ 71647 h 300433"/>
                  <a:gd name="connsiteX7" fmla="*/ 148356 w 277505"/>
                  <a:gd name="connsiteY7" fmla="*/ 131184 h 300433"/>
                  <a:gd name="connsiteX8" fmla="*/ 240023 w 277505"/>
                  <a:gd name="connsiteY8" fmla="*/ 245133 h 300433"/>
                  <a:gd name="connsiteX9" fmla="*/ 16668 w 277505"/>
                  <a:gd name="connsiteY9" fmla="*/ 274708 h 300433"/>
                  <a:gd name="connsiteX10" fmla="*/ 70174 w 277505"/>
                  <a:gd name="connsiteY10" fmla="*/ 129232 h 300433"/>
                  <a:gd name="connsiteX11" fmla="*/ 90272 w 277505"/>
                  <a:gd name="connsiteY11" fmla="*/ 58239 h 300433"/>
                  <a:gd name="connsiteX12" fmla="*/ 88560 w 277505"/>
                  <a:gd name="connsiteY12" fmla="*/ 22 h 300433"/>
                  <a:gd name="connsiteX13" fmla="*/ 63435 w 277505"/>
                  <a:gd name="connsiteY13" fmla="*/ 89408 h 300433"/>
                  <a:gd name="connsiteX14" fmla="*/ 29044 w 277505"/>
                  <a:gd name="connsiteY14" fmla="*/ 174736 h 300433"/>
                  <a:gd name="connsiteX15" fmla="*/ 28819 w 277505"/>
                  <a:gd name="connsiteY15" fmla="*/ 300029 h 300433"/>
                  <a:gd name="connsiteX16" fmla="*/ 105211 w 277505"/>
                  <a:gd name="connsiteY16" fmla="*/ 291423 h 300433"/>
                  <a:gd name="connsiteX17" fmla="*/ 196984 w 277505"/>
                  <a:gd name="connsiteY17" fmla="*/ 277551 h 300433"/>
                  <a:gd name="connsiteX18" fmla="*/ 276513 w 277505"/>
                  <a:gd name="connsiteY18" fmla="*/ 254975 h 30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7505" h="300433">
                    <a:moveTo>
                      <a:pt x="276513" y="254975"/>
                    </a:moveTo>
                    <a:cubicBezTo>
                      <a:pt x="269093" y="238653"/>
                      <a:pt x="247296" y="228292"/>
                      <a:pt x="236071" y="213992"/>
                    </a:cubicBezTo>
                    <a:cubicBezTo>
                      <a:pt x="219925" y="193409"/>
                      <a:pt x="203828" y="173030"/>
                      <a:pt x="186931" y="153037"/>
                    </a:cubicBezTo>
                    <a:cubicBezTo>
                      <a:pt x="171178" y="134399"/>
                      <a:pt x="156794" y="115017"/>
                      <a:pt x="144958" y="93620"/>
                    </a:cubicBezTo>
                    <a:cubicBezTo>
                      <a:pt x="132126" y="70447"/>
                      <a:pt x="123772" y="44999"/>
                      <a:pt x="109971" y="22360"/>
                    </a:cubicBezTo>
                    <a:cubicBezTo>
                      <a:pt x="105780" y="30615"/>
                      <a:pt x="100725" y="40703"/>
                      <a:pt x="102256" y="50292"/>
                    </a:cubicBezTo>
                    <a:cubicBezTo>
                      <a:pt x="103730" y="59573"/>
                      <a:pt x="111101" y="64424"/>
                      <a:pt x="116190" y="71647"/>
                    </a:cubicBezTo>
                    <a:cubicBezTo>
                      <a:pt x="129023" y="89815"/>
                      <a:pt x="135545" y="112441"/>
                      <a:pt x="148356" y="131184"/>
                    </a:cubicBezTo>
                    <a:cubicBezTo>
                      <a:pt x="175888" y="171472"/>
                      <a:pt x="209262" y="207358"/>
                      <a:pt x="240023" y="245133"/>
                    </a:cubicBezTo>
                    <a:cubicBezTo>
                      <a:pt x="165569" y="254989"/>
                      <a:pt x="91122" y="264852"/>
                      <a:pt x="16668" y="274708"/>
                    </a:cubicBezTo>
                    <a:cubicBezTo>
                      <a:pt x="33670" y="225954"/>
                      <a:pt x="53937" y="178169"/>
                      <a:pt x="70174" y="129232"/>
                    </a:cubicBezTo>
                    <a:cubicBezTo>
                      <a:pt x="77945" y="105849"/>
                      <a:pt x="84018" y="82051"/>
                      <a:pt x="90272" y="58239"/>
                    </a:cubicBezTo>
                    <a:cubicBezTo>
                      <a:pt x="95193" y="39489"/>
                      <a:pt x="102930" y="16723"/>
                      <a:pt x="88560" y="22"/>
                    </a:cubicBezTo>
                    <a:cubicBezTo>
                      <a:pt x="79925" y="29801"/>
                      <a:pt x="74028" y="60191"/>
                      <a:pt x="63435" y="89408"/>
                    </a:cubicBezTo>
                    <a:cubicBezTo>
                      <a:pt x="52996" y="118218"/>
                      <a:pt x="40508" y="146319"/>
                      <a:pt x="29044" y="174736"/>
                    </a:cubicBezTo>
                    <a:cubicBezTo>
                      <a:pt x="17847" y="202479"/>
                      <a:pt x="-29882" y="294715"/>
                      <a:pt x="28819" y="300029"/>
                    </a:cubicBezTo>
                    <a:cubicBezTo>
                      <a:pt x="53474" y="302261"/>
                      <a:pt x="80999" y="295185"/>
                      <a:pt x="105211" y="291423"/>
                    </a:cubicBezTo>
                    <a:cubicBezTo>
                      <a:pt x="135769" y="286670"/>
                      <a:pt x="166299" y="281440"/>
                      <a:pt x="196984" y="277551"/>
                    </a:cubicBezTo>
                    <a:cubicBezTo>
                      <a:pt x="208595" y="276077"/>
                      <a:pt x="287921" y="280085"/>
                      <a:pt x="276513" y="254975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C9AB11FE-B529-4AD5-931B-530E5F407B4A}"/>
                  </a:ext>
                </a:extLst>
              </p:cNvPr>
              <p:cNvSpPr/>
              <p:nvPr/>
            </p:nvSpPr>
            <p:spPr>
              <a:xfrm>
                <a:off x="8685190" y="4660701"/>
                <a:ext cx="284592" cy="308122"/>
              </a:xfrm>
              <a:custGeom>
                <a:avLst/>
                <a:gdLst>
                  <a:gd name="connsiteX0" fmla="*/ 271055 w 284592"/>
                  <a:gd name="connsiteY0" fmla="*/ 66558 h 308122"/>
                  <a:gd name="connsiteX1" fmla="*/ 210803 w 284592"/>
                  <a:gd name="connsiteY1" fmla="*/ 22 h 308122"/>
                  <a:gd name="connsiteX2" fmla="*/ 215000 w 284592"/>
                  <a:gd name="connsiteY2" fmla="*/ 32258 h 308122"/>
                  <a:gd name="connsiteX3" fmla="*/ 251884 w 284592"/>
                  <a:gd name="connsiteY3" fmla="*/ 68390 h 308122"/>
                  <a:gd name="connsiteX4" fmla="*/ 249279 w 284592"/>
                  <a:gd name="connsiteY4" fmla="*/ 97825 h 308122"/>
                  <a:gd name="connsiteX5" fmla="*/ 206612 w 284592"/>
                  <a:gd name="connsiteY5" fmla="*/ 131619 h 308122"/>
                  <a:gd name="connsiteX6" fmla="*/ 119760 w 284592"/>
                  <a:gd name="connsiteY6" fmla="*/ 201932 h 308122"/>
                  <a:gd name="connsiteX7" fmla="*/ 38138 w 284592"/>
                  <a:gd name="connsiteY7" fmla="*/ 258534 h 308122"/>
                  <a:gd name="connsiteX8" fmla="*/ 15499 w 284592"/>
                  <a:gd name="connsiteY8" fmla="*/ 140029 h 308122"/>
                  <a:gd name="connsiteX9" fmla="*/ 918 w 284592"/>
                  <a:gd name="connsiteY9" fmla="*/ 161911 h 308122"/>
                  <a:gd name="connsiteX10" fmla="*/ 13442 w 284592"/>
                  <a:gd name="connsiteY10" fmla="*/ 217685 h 308122"/>
                  <a:gd name="connsiteX11" fmla="*/ 20525 w 284592"/>
                  <a:gd name="connsiteY11" fmla="*/ 267534 h 308122"/>
                  <a:gd name="connsiteX12" fmla="*/ 14390 w 284592"/>
                  <a:gd name="connsiteY12" fmla="*/ 288124 h 308122"/>
                  <a:gd name="connsiteX13" fmla="*/ 23151 w 284592"/>
                  <a:gd name="connsiteY13" fmla="*/ 308145 h 308122"/>
                  <a:gd name="connsiteX14" fmla="*/ 187875 w 284592"/>
                  <a:gd name="connsiteY14" fmla="*/ 185077 h 308122"/>
                  <a:gd name="connsiteX15" fmla="*/ 263270 w 284592"/>
                  <a:gd name="connsiteY15" fmla="*/ 123132 h 308122"/>
                  <a:gd name="connsiteX16" fmla="*/ 284274 w 284592"/>
                  <a:gd name="connsiteY16" fmla="*/ 100843 h 308122"/>
                  <a:gd name="connsiteX17" fmla="*/ 271055 w 284592"/>
                  <a:gd name="connsiteY17" fmla="*/ 66558 h 30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592" h="308122">
                    <a:moveTo>
                      <a:pt x="271055" y="66558"/>
                    </a:moveTo>
                    <a:cubicBezTo>
                      <a:pt x="251364" y="44031"/>
                      <a:pt x="230950" y="22149"/>
                      <a:pt x="210803" y="22"/>
                    </a:cubicBezTo>
                    <a:cubicBezTo>
                      <a:pt x="197282" y="14055"/>
                      <a:pt x="201852" y="19088"/>
                      <a:pt x="215000" y="32258"/>
                    </a:cubicBezTo>
                    <a:cubicBezTo>
                      <a:pt x="227124" y="44417"/>
                      <a:pt x="240216" y="55775"/>
                      <a:pt x="251884" y="68390"/>
                    </a:cubicBezTo>
                    <a:cubicBezTo>
                      <a:pt x="263565" y="81033"/>
                      <a:pt x="261740" y="87147"/>
                      <a:pt x="249279" y="97825"/>
                    </a:cubicBezTo>
                    <a:cubicBezTo>
                      <a:pt x="235534" y="109612"/>
                      <a:pt x="220631" y="120142"/>
                      <a:pt x="206612" y="131619"/>
                    </a:cubicBezTo>
                    <a:cubicBezTo>
                      <a:pt x="177795" y="155207"/>
                      <a:pt x="149090" y="178955"/>
                      <a:pt x="119760" y="201932"/>
                    </a:cubicBezTo>
                    <a:cubicBezTo>
                      <a:pt x="95955" y="220584"/>
                      <a:pt x="67791" y="249956"/>
                      <a:pt x="38138" y="258534"/>
                    </a:cubicBezTo>
                    <a:cubicBezTo>
                      <a:pt x="30592" y="219032"/>
                      <a:pt x="23045" y="179531"/>
                      <a:pt x="15499" y="140029"/>
                    </a:cubicBezTo>
                    <a:cubicBezTo>
                      <a:pt x="1220" y="143427"/>
                      <a:pt x="-1518" y="146895"/>
                      <a:pt x="918" y="161911"/>
                    </a:cubicBezTo>
                    <a:cubicBezTo>
                      <a:pt x="3958" y="180675"/>
                      <a:pt x="9799" y="199011"/>
                      <a:pt x="13442" y="217685"/>
                    </a:cubicBezTo>
                    <a:cubicBezTo>
                      <a:pt x="16538" y="233571"/>
                      <a:pt x="23158" y="251212"/>
                      <a:pt x="20525" y="267534"/>
                    </a:cubicBezTo>
                    <a:cubicBezTo>
                      <a:pt x="19402" y="274491"/>
                      <a:pt x="14544" y="281068"/>
                      <a:pt x="14390" y="288124"/>
                    </a:cubicBezTo>
                    <a:cubicBezTo>
                      <a:pt x="14221" y="296365"/>
                      <a:pt x="19634" y="301125"/>
                      <a:pt x="23151" y="308145"/>
                    </a:cubicBezTo>
                    <a:cubicBezTo>
                      <a:pt x="80588" y="270672"/>
                      <a:pt x="134783" y="228425"/>
                      <a:pt x="187875" y="185077"/>
                    </a:cubicBezTo>
                    <a:cubicBezTo>
                      <a:pt x="213049" y="164522"/>
                      <a:pt x="237521" y="142957"/>
                      <a:pt x="263270" y="123132"/>
                    </a:cubicBezTo>
                    <a:cubicBezTo>
                      <a:pt x="271203" y="117018"/>
                      <a:pt x="281936" y="111493"/>
                      <a:pt x="284274" y="100843"/>
                    </a:cubicBezTo>
                    <a:cubicBezTo>
                      <a:pt x="286780" y="89443"/>
                      <a:pt x="278216" y="74750"/>
                      <a:pt x="271055" y="66558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1EAFE2E6-39A9-46CB-A7CE-35CF65230798}"/>
                  </a:ext>
                </a:extLst>
              </p:cNvPr>
              <p:cNvSpPr/>
              <p:nvPr/>
            </p:nvSpPr>
            <p:spPr>
              <a:xfrm>
                <a:off x="8918579" y="4108972"/>
                <a:ext cx="228827" cy="294709"/>
              </a:xfrm>
              <a:custGeom>
                <a:avLst/>
                <a:gdLst>
                  <a:gd name="connsiteX0" fmla="*/ 211829 w 228827"/>
                  <a:gd name="connsiteY0" fmla="*/ 296 h 294709"/>
                  <a:gd name="connsiteX1" fmla="*/ 127 w 228827"/>
                  <a:gd name="connsiteY1" fmla="*/ 31163 h 294709"/>
                  <a:gd name="connsiteX2" fmla="*/ 64936 w 228827"/>
                  <a:gd name="connsiteY2" fmla="*/ 46515 h 294709"/>
                  <a:gd name="connsiteX3" fmla="*/ 173570 w 228827"/>
                  <a:gd name="connsiteY3" fmla="*/ 34603 h 294709"/>
                  <a:gd name="connsiteX4" fmla="*/ 181861 w 228827"/>
                  <a:gd name="connsiteY4" fmla="*/ 226368 h 294709"/>
                  <a:gd name="connsiteX5" fmla="*/ 162268 w 228827"/>
                  <a:gd name="connsiteY5" fmla="*/ 268046 h 294709"/>
                  <a:gd name="connsiteX6" fmla="*/ 75704 w 228827"/>
                  <a:gd name="connsiteY6" fmla="*/ 250040 h 294709"/>
                  <a:gd name="connsiteX7" fmla="*/ 81875 w 228827"/>
                  <a:gd name="connsiteY7" fmla="*/ 274357 h 294709"/>
                  <a:gd name="connsiteX8" fmla="*/ 103946 w 228827"/>
                  <a:gd name="connsiteY8" fmla="*/ 281812 h 294709"/>
                  <a:gd name="connsiteX9" fmla="*/ 168614 w 228827"/>
                  <a:gd name="connsiteY9" fmla="*/ 293416 h 294709"/>
                  <a:gd name="connsiteX10" fmla="*/ 196456 w 228827"/>
                  <a:gd name="connsiteY10" fmla="*/ 221531 h 294709"/>
                  <a:gd name="connsiteX11" fmla="*/ 192377 w 228827"/>
                  <a:gd name="connsiteY11" fmla="*/ 69913 h 294709"/>
                  <a:gd name="connsiteX12" fmla="*/ 216414 w 228827"/>
                  <a:gd name="connsiteY12" fmla="*/ 30601 h 294709"/>
                  <a:gd name="connsiteX13" fmla="*/ 228944 w 228827"/>
                  <a:gd name="connsiteY13" fmla="*/ 14146 h 294709"/>
                  <a:gd name="connsiteX14" fmla="*/ 211829 w 228827"/>
                  <a:gd name="connsiteY14" fmla="*/ 296 h 294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8827" h="294709">
                    <a:moveTo>
                      <a:pt x="211829" y="296"/>
                    </a:moveTo>
                    <a:cubicBezTo>
                      <a:pt x="141728" y="13571"/>
                      <a:pt x="70840" y="21960"/>
                      <a:pt x="127" y="31163"/>
                    </a:cubicBezTo>
                    <a:cubicBezTo>
                      <a:pt x="15058" y="56940"/>
                      <a:pt x="40464" y="49934"/>
                      <a:pt x="64936" y="46515"/>
                    </a:cubicBezTo>
                    <a:cubicBezTo>
                      <a:pt x="100913" y="41496"/>
                      <a:pt x="137361" y="37403"/>
                      <a:pt x="173570" y="34603"/>
                    </a:cubicBezTo>
                    <a:cubicBezTo>
                      <a:pt x="176182" y="98428"/>
                      <a:pt x="182205" y="162465"/>
                      <a:pt x="181861" y="226368"/>
                    </a:cubicBezTo>
                    <a:cubicBezTo>
                      <a:pt x="181777" y="242247"/>
                      <a:pt x="180956" y="263511"/>
                      <a:pt x="162268" y="268046"/>
                    </a:cubicBezTo>
                    <a:cubicBezTo>
                      <a:pt x="136084" y="274406"/>
                      <a:pt x="100443" y="257200"/>
                      <a:pt x="75704" y="250040"/>
                    </a:cubicBezTo>
                    <a:cubicBezTo>
                      <a:pt x="80934" y="258590"/>
                      <a:pt x="73163" y="266993"/>
                      <a:pt x="81875" y="274357"/>
                    </a:cubicBezTo>
                    <a:cubicBezTo>
                      <a:pt x="87400" y="279018"/>
                      <a:pt x="97221" y="279643"/>
                      <a:pt x="103946" y="281812"/>
                    </a:cubicBezTo>
                    <a:cubicBezTo>
                      <a:pt x="124844" y="288544"/>
                      <a:pt x="146066" y="298288"/>
                      <a:pt x="168614" y="293416"/>
                    </a:cubicBezTo>
                    <a:cubicBezTo>
                      <a:pt x="201896" y="286221"/>
                      <a:pt x="197130" y="247674"/>
                      <a:pt x="196456" y="221531"/>
                    </a:cubicBezTo>
                    <a:cubicBezTo>
                      <a:pt x="195143" y="171275"/>
                      <a:pt x="189787" y="120155"/>
                      <a:pt x="192377" y="69913"/>
                    </a:cubicBezTo>
                    <a:cubicBezTo>
                      <a:pt x="193409" y="50040"/>
                      <a:pt x="201517" y="42226"/>
                      <a:pt x="216414" y="30601"/>
                    </a:cubicBezTo>
                    <a:cubicBezTo>
                      <a:pt x="222023" y="26228"/>
                      <a:pt x="228642" y="22093"/>
                      <a:pt x="228944" y="14146"/>
                    </a:cubicBezTo>
                    <a:cubicBezTo>
                      <a:pt x="229288" y="4768"/>
                      <a:pt x="220647" y="-1375"/>
                      <a:pt x="211829" y="296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E8929EF1-F9B8-40EA-8942-63BA0CD9B93F}"/>
                  </a:ext>
                </a:extLst>
              </p:cNvPr>
              <p:cNvSpPr/>
              <p:nvPr/>
            </p:nvSpPr>
            <p:spPr>
              <a:xfrm>
                <a:off x="6755566" y="2394242"/>
                <a:ext cx="1402" cy="2737"/>
              </a:xfrm>
              <a:custGeom>
                <a:avLst/>
                <a:gdLst>
                  <a:gd name="connsiteX0" fmla="*/ 1503 w 1402"/>
                  <a:gd name="connsiteY0" fmla="*/ 22 h 2737"/>
                  <a:gd name="connsiteX1" fmla="*/ 127 w 1402"/>
                  <a:gd name="connsiteY1" fmla="*/ 2760 h 2737"/>
                  <a:gd name="connsiteX2" fmla="*/ 1503 w 1402"/>
                  <a:gd name="connsiteY2" fmla="*/ 22 h 2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" h="2737">
                    <a:moveTo>
                      <a:pt x="1503" y="22"/>
                    </a:moveTo>
                    <a:cubicBezTo>
                      <a:pt x="-112" y="822"/>
                      <a:pt x="464" y="885"/>
                      <a:pt x="127" y="2760"/>
                    </a:cubicBezTo>
                    <a:cubicBezTo>
                      <a:pt x="1194" y="2739"/>
                      <a:pt x="1650" y="1826"/>
                      <a:pt x="1503" y="22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9A429CC1-5572-4B78-BEC3-B440ACB8F238}"/>
                  </a:ext>
                </a:extLst>
              </p:cNvPr>
              <p:cNvSpPr/>
              <p:nvPr/>
            </p:nvSpPr>
            <p:spPr>
              <a:xfrm>
                <a:off x="8030349" y="4949783"/>
                <a:ext cx="95747" cy="106712"/>
              </a:xfrm>
              <a:custGeom>
                <a:avLst/>
                <a:gdLst>
                  <a:gd name="connsiteX0" fmla="*/ 86813 w 95747"/>
                  <a:gd name="connsiteY0" fmla="*/ 9715 h 106712"/>
                  <a:gd name="connsiteX1" fmla="*/ 63106 w 95747"/>
                  <a:gd name="connsiteY1" fmla="*/ 25728 h 106712"/>
                  <a:gd name="connsiteX2" fmla="*/ 31340 w 95747"/>
                  <a:gd name="connsiteY2" fmla="*/ 79389 h 106712"/>
                  <a:gd name="connsiteX3" fmla="*/ 20551 w 95747"/>
                  <a:gd name="connsiteY3" fmla="*/ 29981 h 106712"/>
                  <a:gd name="connsiteX4" fmla="*/ 6398 w 95747"/>
                  <a:gd name="connsiteY4" fmla="*/ 1438 h 106712"/>
                  <a:gd name="connsiteX5" fmla="*/ 5128 w 95747"/>
                  <a:gd name="connsiteY5" fmla="*/ 39641 h 106712"/>
                  <a:gd name="connsiteX6" fmla="*/ 14921 w 95747"/>
                  <a:gd name="connsiteY6" fmla="*/ 88662 h 106712"/>
                  <a:gd name="connsiteX7" fmla="*/ 60080 w 95747"/>
                  <a:gd name="connsiteY7" fmla="*/ 81024 h 106712"/>
                  <a:gd name="connsiteX8" fmla="*/ 90610 w 95747"/>
                  <a:gd name="connsiteY8" fmla="*/ 33906 h 106712"/>
                  <a:gd name="connsiteX9" fmla="*/ 86813 w 95747"/>
                  <a:gd name="connsiteY9" fmla="*/ 9715 h 10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747" h="106712">
                    <a:moveTo>
                      <a:pt x="86813" y="9715"/>
                    </a:moveTo>
                    <a:cubicBezTo>
                      <a:pt x="73762" y="1866"/>
                      <a:pt x="68420" y="16636"/>
                      <a:pt x="63106" y="25728"/>
                    </a:cubicBezTo>
                    <a:cubicBezTo>
                      <a:pt x="52611" y="43656"/>
                      <a:pt x="41884" y="61480"/>
                      <a:pt x="31340" y="79389"/>
                    </a:cubicBezTo>
                    <a:cubicBezTo>
                      <a:pt x="24180" y="63818"/>
                      <a:pt x="22495" y="46788"/>
                      <a:pt x="20551" y="29981"/>
                    </a:cubicBezTo>
                    <a:cubicBezTo>
                      <a:pt x="19582" y="21635"/>
                      <a:pt x="20853" y="-6571"/>
                      <a:pt x="6398" y="1438"/>
                    </a:cubicBezTo>
                    <a:cubicBezTo>
                      <a:pt x="-5950" y="8283"/>
                      <a:pt x="3457" y="29399"/>
                      <a:pt x="5128" y="39641"/>
                    </a:cubicBezTo>
                    <a:cubicBezTo>
                      <a:pt x="7795" y="55977"/>
                      <a:pt x="9592" y="72895"/>
                      <a:pt x="14921" y="88662"/>
                    </a:cubicBezTo>
                    <a:cubicBezTo>
                      <a:pt x="26518" y="122955"/>
                      <a:pt x="47178" y="101558"/>
                      <a:pt x="60080" y="81024"/>
                    </a:cubicBezTo>
                    <a:cubicBezTo>
                      <a:pt x="70035" y="65187"/>
                      <a:pt x="80923" y="49919"/>
                      <a:pt x="90610" y="33906"/>
                    </a:cubicBezTo>
                    <a:cubicBezTo>
                      <a:pt x="97371" y="22737"/>
                      <a:pt x="99098" y="17100"/>
                      <a:pt x="86813" y="9715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359EA416-0032-40DA-9C24-5793CEBB90D5}"/>
                  </a:ext>
                </a:extLst>
              </p:cNvPr>
              <p:cNvSpPr/>
              <p:nvPr/>
            </p:nvSpPr>
            <p:spPr>
              <a:xfrm>
                <a:off x="8228327" y="5228949"/>
                <a:ext cx="136343" cy="87529"/>
              </a:xfrm>
              <a:custGeom>
                <a:avLst/>
                <a:gdLst>
                  <a:gd name="connsiteX0" fmla="*/ 67119 w 136343"/>
                  <a:gd name="connsiteY0" fmla="*/ 9468 h 87529"/>
                  <a:gd name="connsiteX1" fmla="*/ 127 w 136343"/>
                  <a:gd name="connsiteY1" fmla="*/ 87551 h 87529"/>
                  <a:gd name="connsiteX2" fmla="*/ 61812 w 136343"/>
                  <a:gd name="connsiteY2" fmla="*/ 47208 h 87529"/>
                  <a:gd name="connsiteX3" fmla="*/ 88039 w 136343"/>
                  <a:gd name="connsiteY3" fmla="*/ 26597 h 87529"/>
                  <a:gd name="connsiteX4" fmla="*/ 99179 w 136343"/>
                  <a:gd name="connsiteY4" fmla="*/ 33336 h 87529"/>
                  <a:gd name="connsiteX5" fmla="*/ 111521 w 136343"/>
                  <a:gd name="connsiteY5" fmla="*/ 51223 h 87529"/>
                  <a:gd name="connsiteX6" fmla="*/ 136055 w 136343"/>
                  <a:gd name="connsiteY6" fmla="*/ 59493 h 87529"/>
                  <a:gd name="connsiteX7" fmla="*/ 119376 w 136343"/>
                  <a:gd name="connsiteY7" fmla="*/ 30949 h 87529"/>
                  <a:gd name="connsiteX8" fmla="*/ 67119 w 136343"/>
                  <a:gd name="connsiteY8" fmla="*/ 9468 h 8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343" h="87529">
                    <a:moveTo>
                      <a:pt x="67119" y="9468"/>
                    </a:moveTo>
                    <a:cubicBezTo>
                      <a:pt x="44571" y="35309"/>
                      <a:pt x="22437" y="61507"/>
                      <a:pt x="127" y="87551"/>
                    </a:cubicBezTo>
                    <a:cubicBezTo>
                      <a:pt x="32159" y="86049"/>
                      <a:pt x="42093" y="68773"/>
                      <a:pt x="61812" y="47208"/>
                    </a:cubicBezTo>
                    <a:cubicBezTo>
                      <a:pt x="68333" y="40082"/>
                      <a:pt x="77782" y="28225"/>
                      <a:pt x="88039" y="26597"/>
                    </a:cubicBezTo>
                    <a:cubicBezTo>
                      <a:pt x="95887" y="25347"/>
                      <a:pt x="93549" y="24357"/>
                      <a:pt x="99179" y="33336"/>
                    </a:cubicBezTo>
                    <a:cubicBezTo>
                      <a:pt x="103019" y="39450"/>
                      <a:pt x="107323" y="45354"/>
                      <a:pt x="111521" y="51223"/>
                    </a:cubicBezTo>
                    <a:cubicBezTo>
                      <a:pt x="115466" y="56734"/>
                      <a:pt x="129267" y="74571"/>
                      <a:pt x="136055" y="59493"/>
                    </a:cubicBezTo>
                    <a:cubicBezTo>
                      <a:pt x="139221" y="52451"/>
                      <a:pt x="123356" y="36593"/>
                      <a:pt x="119376" y="30949"/>
                    </a:cubicBezTo>
                    <a:cubicBezTo>
                      <a:pt x="107161" y="13603"/>
                      <a:pt x="88404" y="-14912"/>
                      <a:pt x="67119" y="9468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10A9C0B7-3338-44CB-ABE2-65F83BB880AD}"/>
                  </a:ext>
                </a:extLst>
              </p:cNvPr>
              <p:cNvSpPr/>
              <p:nvPr/>
            </p:nvSpPr>
            <p:spPr>
              <a:xfrm>
                <a:off x="8990980" y="1744173"/>
                <a:ext cx="103307" cy="163648"/>
              </a:xfrm>
              <a:custGeom>
                <a:avLst/>
                <a:gdLst>
                  <a:gd name="connsiteX0" fmla="*/ 6474 w 103307"/>
                  <a:gd name="connsiteY0" fmla="*/ 144858 h 163648"/>
                  <a:gd name="connsiteX1" fmla="*/ 64432 w 103307"/>
                  <a:gd name="connsiteY1" fmla="*/ 137291 h 163648"/>
                  <a:gd name="connsiteX2" fmla="*/ 101006 w 103307"/>
                  <a:gd name="connsiteY2" fmla="*/ 50215 h 163648"/>
                  <a:gd name="connsiteX3" fmla="*/ 99735 w 103307"/>
                  <a:gd name="connsiteY3" fmla="*/ 9520 h 163648"/>
                  <a:gd name="connsiteX4" fmla="*/ 72301 w 103307"/>
                  <a:gd name="connsiteY4" fmla="*/ 8993 h 163648"/>
                  <a:gd name="connsiteX5" fmla="*/ 51704 w 103307"/>
                  <a:gd name="connsiteY5" fmla="*/ 56455 h 163648"/>
                  <a:gd name="connsiteX6" fmla="*/ 26874 w 103307"/>
                  <a:gd name="connsiteY6" fmla="*/ 105371 h 163648"/>
                  <a:gd name="connsiteX7" fmla="*/ 1371 w 103307"/>
                  <a:gd name="connsiteY7" fmla="*/ 103440 h 163648"/>
                  <a:gd name="connsiteX8" fmla="*/ 6474 w 103307"/>
                  <a:gd name="connsiteY8" fmla="*/ 144858 h 163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307" h="163648">
                    <a:moveTo>
                      <a:pt x="6474" y="144858"/>
                    </a:moveTo>
                    <a:cubicBezTo>
                      <a:pt x="15867" y="182738"/>
                      <a:pt x="51150" y="154532"/>
                      <a:pt x="64432" y="137291"/>
                    </a:cubicBezTo>
                    <a:cubicBezTo>
                      <a:pt x="83596" y="112405"/>
                      <a:pt x="94997" y="80815"/>
                      <a:pt x="101006" y="50215"/>
                    </a:cubicBezTo>
                    <a:cubicBezTo>
                      <a:pt x="103484" y="37558"/>
                      <a:pt x="105414" y="21671"/>
                      <a:pt x="99735" y="9520"/>
                    </a:cubicBezTo>
                    <a:cubicBezTo>
                      <a:pt x="93150" y="-4591"/>
                      <a:pt x="80746" y="-1453"/>
                      <a:pt x="72301" y="8993"/>
                    </a:cubicBezTo>
                    <a:cubicBezTo>
                      <a:pt x="61904" y="21854"/>
                      <a:pt x="57938" y="41397"/>
                      <a:pt x="51704" y="56455"/>
                    </a:cubicBezTo>
                    <a:cubicBezTo>
                      <a:pt x="44712" y="73339"/>
                      <a:pt x="36878" y="90039"/>
                      <a:pt x="26874" y="105371"/>
                    </a:cubicBezTo>
                    <a:cubicBezTo>
                      <a:pt x="18759" y="96722"/>
                      <a:pt x="6327" y="87294"/>
                      <a:pt x="1371" y="103440"/>
                    </a:cubicBezTo>
                    <a:cubicBezTo>
                      <a:pt x="-2448" y="115943"/>
                      <a:pt x="3470" y="132763"/>
                      <a:pt x="6474" y="144858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731C0EBB-B3D1-4AD5-B13F-6D6DDB4D8592}"/>
                  </a:ext>
                </a:extLst>
              </p:cNvPr>
              <p:cNvSpPr/>
              <p:nvPr/>
            </p:nvSpPr>
            <p:spPr>
              <a:xfrm>
                <a:off x="8903273" y="1705717"/>
                <a:ext cx="86780" cy="104622"/>
              </a:xfrm>
              <a:custGeom>
                <a:avLst/>
                <a:gdLst>
                  <a:gd name="connsiteX0" fmla="*/ 35306 w 86780"/>
                  <a:gd name="connsiteY0" fmla="*/ 104501 h 104622"/>
                  <a:gd name="connsiteX1" fmla="*/ 85120 w 86780"/>
                  <a:gd name="connsiteY1" fmla="*/ 73908 h 104622"/>
                  <a:gd name="connsiteX2" fmla="*/ 30273 w 86780"/>
                  <a:gd name="connsiteY2" fmla="*/ 57804 h 104622"/>
                  <a:gd name="connsiteX3" fmla="*/ 23365 w 86780"/>
                  <a:gd name="connsiteY3" fmla="*/ 556 h 104622"/>
                  <a:gd name="connsiteX4" fmla="*/ 2115 w 86780"/>
                  <a:gd name="connsiteY4" fmla="*/ 30938 h 104622"/>
                  <a:gd name="connsiteX5" fmla="*/ 35306 w 86780"/>
                  <a:gd name="connsiteY5" fmla="*/ 104501 h 104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780" h="104622">
                    <a:moveTo>
                      <a:pt x="35306" y="104501"/>
                    </a:moveTo>
                    <a:cubicBezTo>
                      <a:pt x="52442" y="102957"/>
                      <a:pt x="78942" y="91549"/>
                      <a:pt x="85120" y="73908"/>
                    </a:cubicBezTo>
                    <a:cubicBezTo>
                      <a:pt x="97075" y="39756"/>
                      <a:pt x="45731" y="55789"/>
                      <a:pt x="30273" y="57804"/>
                    </a:cubicBezTo>
                    <a:cubicBezTo>
                      <a:pt x="31045" y="45477"/>
                      <a:pt x="40417" y="6691"/>
                      <a:pt x="23365" y="556"/>
                    </a:cubicBezTo>
                    <a:cubicBezTo>
                      <a:pt x="10560" y="-4042"/>
                      <a:pt x="3891" y="22332"/>
                      <a:pt x="2115" y="30938"/>
                    </a:cubicBezTo>
                    <a:cubicBezTo>
                      <a:pt x="-2869" y="55158"/>
                      <a:pt x="-735" y="107737"/>
                      <a:pt x="35306" y="104501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12919B13-5D87-494F-A63A-7D1D7984CDA9}"/>
                  </a:ext>
                </a:extLst>
              </p:cNvPr>
              <p:cNvSpPr/>
              <p:nvPr/>
            </p:nvSpPr>
            <p:spPr>
              <a:xfrm>
                <a:off x="8869592" y="1861037"/>
                <a:ext cx="43121" cy="72834"/>
              </a:xfrm>
              <a:custGeom>
                <a:avLst/>
                <a:gdLst>
                  <a:gd name="connsiteX0" fmla="*/ 131 w 43121"/>
                  <a:gd name="connsiteY0" fmla="*/ 21033 h 72834"/>
                  <a:gd name="connsiteX1" fmla="*/ 39836 w 43121"/>
                  <a:gd name="connsiteY1" fmla="*/ 67569 h 72834"/>
                  <a:gd name="connsiteX2" fmla="*/ 32360 w 43121"/>
                  <a:gd name="connsiteY2" fmla="*/ 41454 h 72834"/>
                  <a:gd name="connsiteX3" fmla="*/ 9292 w 43121"/>
                  <a:gd name="connsiteY3" fmla="*/ 22 h 72834"/>
                  <a:gd name="connsiteX4" fmla="*/ 131 w 43121"/>
                  <a:gd name="connsiteY4" fmla="*/ 21033 h 7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21" h="72834">
                    <a:moveTo>
                      <a:pt x="131" y="21033"/>
                    </a:moveTo>
                    <a:cubicBezTo>
                      <a:pt x="-213" y="32911"/>
                      <a:pt x="20728" y="90341"/>
                      <a:pt x="39836" y="67569"/>
                    </a:cubicBezTo>
                    <a:cubicBezTo>
                      <a:pt x="48604" y="57123"/>
                      <a:pt x="38411" y="49352"/>
                      <a:pt x="32360" y="41454"/>
                    </a:cubicBezTo>
                    <a:cubicBezTo>
                      <a:pt x="22707" y="28853"/>
                      <a:pt x="18320" y="13107"/>
                      <a:pt x="9292" y="22"/>
                    </a:cubicBezTo>
                    <a:cubicBezTo>
                      <a:pt x="6442" y="5898"/>
                      <a:pt x="131" y="14343"/>
                      <a:pt x="131" y="21033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82645858-56EF-4CD3-9CC2-545308ECC376}"/>
                  </a:ext>
                </a:extLst>
              </p:cNvPr>
              <p:cNvSpPr/>
              <p:nvPr/>
            </p:nvSpPr>
            <p:spPr>
              <a:xfrm>
                <a:off x="9650283" y="2425605"/>
                <a:ext cx="23458" cy="36420"/>
              </a:xfrm>
              <a:custGeom>
                <a:avLst/>
                <a:gdLst>
                  <a:gd name="connsiteX0" fmla="*/ 9389 w 23458"/>
                  <a:gd name="connsiteY0" fmla="*/ 331 h 36420"/>
                  <a:gd name="connsiteX1" fmla="*/ 1878 w 23458"/>
                  <a:gd name="connsiteY1" fmla="*/ 23258 h 36420"/>
                  <a:gd name="connsiteX2" fmla="*/ 18831 w 23458"/>
                  <a:gd name="connsiteY2" fmla="*/ 36252 h 36420"/>
                  <a:gd name="connsiteX3" fmla="*/ 22784 w 23458"/>
                  <a:gd name="connsiteY3" fmla="*/ 22072 h 36420"/>
                  <a:gd name="connsiteX4" fmla="*/ 15904 w 23458"/>
                  <a:gd name="connsiteY4" fmla="*/ 22 h 36420"/>
                  <a:gd name="connsiteX5" fmla="*/ 9389 w 23458"/>
                  <a:gd name="connsiteY5" fmla="*/ 331 h 36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58" h="36420">
                    <a:moveTo>
                      <a:pt x="9389" y="331"/>
                    </a:moveTo>
                    <a:cubicBezTo>
                      <a:pt x="2980" y="7604"/>
                      <a:pt x="-2917" y="13592"/>
                      <a:pt x="1878" y="23258"/>
                    </a:cubicBezTo>
                    <a:cubicBezTo>
                      <a:pt x="4068" y="27688"/>
                      <a:pt x="12717" y="37965"/>
                      <a:pt x="18831" y="36252"/>
                    </a:cubicBezTo>
                    <a:cubicBezTo>
                      <a:pt x="24539" y="34652"/>
                      <a:pt x="24026" y="26459"/>
                      <a:pt x="22784" y="22072"/>
                    </a:cubicBezTo>
                    <a:cubicBezTo>
                      <a:pt x="20214" y="13016"/>
                      <a:pt x="11144" y="10861"/>
                      <a:pt x="15904" y="22"/>
                    </a:cubicBezTo>
                    <a:cubicBezTo>
                      <a:pt x="13735" y="120"/>
                      <a:pt x="11566" y="226"/>
                      <a:pt x="9389" y="331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C27BD5CF-0D9C-4445-A3EA-176E08987489}"/>
                  </a:ext>
                </a:extLst>
              </p:cNvPr>
              <p:cNvSpPr/>
              <p:nvPr/>
            </p:nvSpPr>
            <p:spPr>
              <a:xfrm>
                <a:off x="8592031" y="2371093"/>
                <a:ext cx="4709" cy="5524"/>
              </a:xfrm>
              <a:custGeom>
                <a:avLst/>
                <a:gdLst>
                  <a:gd name="connsiteX0" fmla="*/ 127 w 4709"/>
                  <a:gd name="connsiteY0" fmla="*/ 2128 h 5524"/>
                  <a:gd name="connsiteX1" fmla="*/ 1756 w 4709"/>
                  <a:gd name="connsiteY1" fmla="*/ 5546 h 5524"/>
                  <a:gd name="connsiteX2" fmla="*/ 127 w 4709"/>
                  <a:gd name="connsiteY2" fmla="*/ 2128 h 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09" h="5524">
                    <a:moveTo>
                      <a:pt x="127" y="2128"/>
                    </a:moveTo>
                    <a:cubicBezTo>
                      <a:pt x="380" y="3405"/>
                      <a:pt x="920" y="4543"/>
                      <a:pt x="1756" y="5546"/>
                    </a:cubicBezTo>
                    <a:cubicBezTo>
                      <a:pt x="9323" y="-1165"/>
                      <a:pt x="633" y="-1052"/>
                      <a:pt x="127" y="2128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821A369E-0AE5-432F-964F-F24C5B4B8E51}"/>
                  </a:ext>
                </a:extLst>
              </p:cNvPr>
              <p:cNvSpPr/>
              <p:nvPr/>
            </p:nvSpPr>
            <p:spPr>
              <a:xfrm>
                <a:off x="7224205" y="2971405"/>
                <a:ext cx="3927" cy="6577"/>
              </a:xfrm>
              <a:custGeom>
                <a:avLst/>
                <a:gdLst>
                  <a:gd name="connsiteX0" fmla="*/ 4055 w 3927"/>
                  <a:gd name="connsiteY0" fmla="*/ 3490 h 6577"/>
                  <a:gd name="connsiteX1" fmla="*/ 1921 w 3927"/>
                  <a:gd name="connsiteY1" fmla="*/ 22 h 6577"/>
                  <a:gd name="connsiteX2" fmla="*/ 1851 w 3927"/>
                  <a:gd name="connsiteY2" fmla="*/ 6600 h 6577"/>
                  <a:gd name="connsiteX3" fmla="*/ 4055 w 3927"/>
                  <a:gd name="connsiteY3" fmla="*/ 3490 h 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7" h="6577">
                    <a:moveTo>
                      <a:pt x="4055" y="3490"/>
                    </a:moveTo>
                    <a:cubicBezTo>
                      <a:pt x="3339" y="2332"/>
                      <a:pt x="2637" y="1173"/>
                      <a:pt x="1921" y="22"/>
                    </a:cubicBezTo>
                    <a:cubicBezTo>
                      <a:pt x="-445" y="2184"/>
                      <a:pt x="-473" y="4375"/>
                      <a:pt x="1851" y="6600"/>
                    </a:cubicBezTo>
                    <a:cubicBezTo>
                      <a:pt x="2581" y="5561"/>
                      <a:pt x="3325" y="4522"/>
                      <a:pt x="4055" y="3490"/>
                    </a:cubicBezTo>
                  </a:path>
                </a:pathLst>
              </a:custGeom>
              <a:solidFill>
                <a:srgbClr val="000000"/>
              </a:solidFill>
              <a:ln w="7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0" name="TextBox 9">
            <a:extLst>
              <a:ext uri="{FF2B5EF4-FFF2-40B4-BE49-F238E27FC236}">
                <a16:creationId xmlns:a16="http://schemas.microsoft.com/office/drawing/2014/main" id="{EB20DB76-29A2-43DF-BCCC-00E2F0BA693D}"/>
              </a:ext>
            </a:extLst>
          </p:cNvPr>
          <p:cNvSpPr txBox="1"/>
          <p:nvPr/>
        </p:nvSpPr>
        <p:spPr>
          <a:xfrm>
            <a:off x="652803" y="485466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演讲者的信念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37753A8-2A6E-4079-BBFC-DDAF157F990B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42" name="箭头: 五边形 41">
              <a:extLst>
                <a:ext uri="{FF2B5EF4-FFF2-40B4-BE49-F238E27FC236}">
                  <a16:creationId xmlns:a16="http://schemas.microsoft.com/office/drawing/2014/main" id="{0E6EC2C7-5562-499F-BAB1-B6265C7534AD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箭头: 五边形 42">
              <a:extLst>
                <a:ext uri="{FF2B5EF4-FFF2-40B4-BE49-F238E27FC236}">
                  <a16:creationId xmlns:a16="http://schemas.microsoft.com/office/drawing/2014/main" id="{24016A7E-12D0-40AF-99AD-5915788B94CD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箭头: 五边形 43">
              <a:extLst>
                <a:ext uri="{FF2B5EF4-FFF2-40B4-BE49-F238E27FC236}">
                  <a16:creationId xmlns:a16="http://schemas.microsoft.com/office/drawing/2014/main" id="{EF959755-C718-4CCF-9541-F60FEDD42AD5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2" name="TextBox 9">
            <a:extLst>
              <a:ext uri="{FF2B5EF4-FFF2-40B4-BE49-F238E27FC236}">
                <a16:creationId xmlns:a16="http://schemas.microsoft.com/office/drawing/2014/main" id="{FBCE2029-A161-4680-B2F6-6316BB34FDB6}"/>
              </a:ext>
            </a:extLst>
          </p:cNvPr>
          <p:cNvSpPr txBox="1"/>
          <p:nvPr/>
        </p:nvSpPr>
        <p:spPr>
          <a:xfrm>
            <a:off x="905111" y="2369298"/>
            <a:ext cx="4801314" cy="6118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32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一个演讲者要有的信念</a:t>
            </a:r>
          </a:p>
        </p:txBody>
      </p:sp>
      <p:sp>
        <p:nvSpPr>
          <p:cNvPr id="53" name="TextBox 9">
            <a:extLst>
              <a:ext uri="{FF2B5EF4-FFF2-40B4-BE49-F238E27FC236}">
                <a16:creationId xmlns:a16="http://schemas.microsoft.com/office/drawing/2014/main" id="{E7A85A53-CF64-45AB-B66E-870F6D85F092}"/>
              </a:ext>
            </a:extLst>
          </p:cNvPr>
          <p:cNvSpPr txBox="1"/>
          <p:nvPr/>
        </p:nvSpPr>
        <p:spPr>
          <a:xfrm>
            <a:off x="637387" y="3395726"/>
            <a:ext cx="4365840" cy="1010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800" spc="300" dirty="0">
                <a:latin typeface="Arial" panose="020B0604020202020204" pitchFamily="34" charset="0"/>
                <a:sym typeface="Arial" panose="020B0604020202020204" pitchFamily="34" charset="0"/>
              </a:rPr>
              <a:t>要从内心相信你的讲话和行动是有价值的</a:t>
            </a:r>
            <a:r>
              <a:rPr lang="en-US" altLang="zh-CN" sz="2800" spc="300" dirty="0">
                <a:latin typeface="Arial" panose="020B0604020202020204" pitchFamily="34" charset="0"/>
                <a:sym typeface="Arial" panose="020B0604020202020204" pitchFamily="34" charset="0"/>
              </a:rPr>
              <a:t>!</a:t>
            </a:r>
            <a:endParaRPr lang="zh-CN" altLang="en-US" sz="2800" spc="3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TextBox 9">
            <a:extLst>
              <a:ext uri="{FF2B5EF4-FFF2-40B4-BE49-F238E27FC236}">
                <a16:creationId xmlns:a16="http://schemas.microsoft.com/office/drawing/2014/main" id="{6A71B501-36F3-4DCC-9DB2-E0D92596A398}"/>
              </a:ext>
            </a:extLst>
          </p:cNvPr>
          <p:cNvSpPr txBox="1"/>
          <p:nvPr/>
        </p:nvSpPr>
        <p:spPr>
          <a:xfrm>
            <a:off x="639647" y="4360789"/>
            <a:ext cx="4557658" cy="533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kumimoji="0" lang="zh-CN" altLang="en-US" sz="2800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rPr>
              <a:t>你是在给听众带去礼物！</a:t>
            </a:r>
            <a:endParaRPr lang="zh-CN" altLang="en-US" sz="2800" spc="3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EFF8BDFB-F066-4F7C-A009-8FD5BE2D7EA9}"/>
              </a:ext>
            </a:extLst>
          </p:cNvPr>
          <p:cNvSpPr/>
          <p:nvPr/>
        </p:nvSpPr>
        <p:spPr>
          <a:xfrm flipV="1">
            <a:off x="712888" y="5286061"/>
            <a:ext cx="5271843" cy="511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4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>
            <a:extLst>
              <a:ext uri="{FF2B5EF4-FFF2-40B4-BE49-F238E27FC236}">
                <a16:creationId xmlns:a16="http://schemas.microsoft.com/office/drawing/2014/main" id="{2D24C6FE-28C3-48CF-BE83-7ECFB81AEB0F}"/>
              </a:ext>
            </a:extLst>
          </p:cNvPr>
          <p:cNvSpPr/>
          <p:nvPr/>
        </p:nvSpPr>
        <p:spPr>
          <a:xfrm>
            <a:off x="2640949" y="-26052"/>
            <a:ext cx="6910107" cy="6910107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B9AEFC82-3C48-4F5F-87F8-C26A8A14CDBB}"/>
              </a:ext>
            </a:extLst>
          </p:cNvPr>
          <p:cNvSpPr/>
          <p:nvPr/>
        </p:nvSpPr>
        <p:spPr>
          <a:xfrm>
            <a:off x="3088269" y="421269"/>
            <a:ext cx="6015468" cy="6015468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B750B1DF-4821-45BB-9301-FB1922CE4448}"/>
              </a:ext>
            </a:extLst>
          </p:cNvPr>
          <p:cNvSpPr/>
          <p:nvPr/>
        </p:nvSpPr>
        <p:spPr>
          <a:xfrm>
            <a:off x="3201009" y="534009"/>
            <a:ext cx="5789982" cy="5789982"/>
          </a:xfrm>
          <a:prstGeom prst="ellipse">
            <a:avLst/>
          </a:prstGeom>
          <a:solidFill>
            <a:schemeClr val="accent4">
              <a:alpha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7" name="图形 9">
            <a:extLst>
              <a:ext uri="{FF2B5EF4-FFF2-40B4-BE49-F238E27FC236}">
                <a16:creationId xmlns:a16="http://schemas.microsoft.com/office/drawing/2014/main" id="{5B2BAE35-5DA5-46B2-9F9D-57D3BF768624}"/>
              </a:ext>
            </a:extLst>
          </p:cNvPr>
          <p:cNvGrpSpPr/>
          <p:nvPr/>
        </p:nvGrpSpPr>
        <p:grpSpPr>
          <a:xfrm>
            <a:off x="3216050" y="4419871"/>
            <a:ext cx="5866645" cy="5677436"/>
            <a:chOff x="3165208" y="4419886"/>
            <a:chExt cx="5866730" cy="5677518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97C1BD35-B815-4E89-A570-38A6DC790D49}"/>
                </a:ext>
              </a:extLst>
            </p:cNvPr>
            <p:cNvSpPr/>
            <p:nvPr/>
          </p:nvSpPr>
          <p:spPr>
            <a:xfrm>
              <a:off x="4010478" y="6416145"/>
              <a:ext cx="3199379" cy="3009786"/>
            </a:xfrm>
            <a:custGeom>
              <a:avLst/>
              <a:gdLst>
                <a:gd name="connsiteX0" fmla="*/ 3199380 w 3199379"/>
                <a:gd name="connsiteY0" fmla="*/ 2800261 h 3009786"/>
                <a:gd name="connsiteX1" fmla="*/ 2358981 w 3199379"/>
                <a:gd name="connsiteY1" fmla="*/ 2983935 h 3009786"/>
                <a:gd name="connsiteX2" fmla="*/ 2240673 w 3199379"/>
                <a:gd name="connsiteY2" fmla="*/ 3009787 h 3009786"/>
                <a:gd name="connsiteX3" fmla="*/ 2275872 w 3199379"/>
                <a:gd name="connsiteY3" fmla="*/ 1925370 h 3009786"/>
                <a:gd name="connsiteX4" fmla="*/ 2280955 w 3199379"/>
                <a:gd name="connsiteY4" fmla="*/ 1768749 h 3009786"/>
                <a:gd name="connsiteX5" fmla="*/ 2085806 w 3199379"/>
                <a:gd name="connsiteY5" fmla="*/ 1939868 h 3009786"/>
                <a:gd name="connsiteX6" fmla="*/ 1848023 w 3199379"/>
                <a:gd name="connsiteY6" fmla="*/ 2170048 h 3009786"/>
                <a:gd name="connsiteX7" fmla="*/ 1396367 w 3199379"/>
                <a:gd name="connsiteY7" fmla="*/ 2520552 h 3009786"/>
                <a:gd name="connsiteX8" fmla="*/ 809268 w 3199379"/>
                <a:gd name="connsiteY8" fmla="*/ 2720601 h 3009786"/>
                <a:gd name="connsiteX9" fmla="*/ 589877 w 3199379"/>
                <a:gd name="connsiteY9" fmla="*/ 2719417 h 3009786"/>
                <a:gd name="connsiteX10" fmla="*/ 393963 w 3199379"/>
                <a:gd name="connsiteY10" fmla="*/ 2699004 h 3009786"/>
                <a:gd name="connsiteX11" fmla="*/ 315051 w 3199379"/>
                <a:gd name="connsiteY11" fmla="*/ 2690784 h 3009786"/>
                <a:gd name="connsiteX12" fmla="*/ 282946 w 3199379"/>
                <a:gd name="connsiteY12" fmla="*/ 2687335 h 3009786"/>
                <a:gd name="connsiteX13" fmla="*/ 265311 w 3199379"/>
                <a:gd name="connsiteY13" fmla="*/ 2633140 h 3009786"/>
                <a:gd name="connsiteX14" fmla="*/ 220260 w 3199379"/>
                <a:gd name="connsiteY14" fmla="*/ 2493274 h 3009786"/>
                <a:gd name="connsiteX15" fmla="*/ 101099 w 3199379"/>
                <a:gd name="connsiteY15" fmla="*/ 2112098 h 3009786"/>
                <a:gd name="connsiteX16" fmla="*/ 8571 w 3199379"/>
                <a:gd name="connsiteY16" fmla="*/ 1782151 h 3009786"/>
                <a:gd name="connsiteX17" fmla="*/ 410 w 3199379"/>
                <a:gd name="connsiteY17" fmla="*/ 1738513 h 3009786"/>
                <a:gd name="connsiteX18" fmla="*/ 18617 w 3199379"/>
                <a:gd name="connsiteY18" fmla="*/ 1722670 h 3009786"/>
                <a:gd name="connsiteX19" fmla="*/ 205477 w 3199379"/>
                <a:gd name="connsiteY19" fmla="*/ 1741189 h 3009786"/>
                <a:gd name="connsiteX20" fmla="*/ 394696 w 3199379"/>
                <a:gd name="connsiteY20" fmla="*/ 1748949 h 3009786"/>
                <a:gd name="connsiteX21" fmla="*/ 1384677 w 3199379"/>
                <a:gd name="connsiteY21" fmla="*/ 1499645 h 3009786"/>
                <a:gd name="connsiteX22" fmla="*/ 1637067 w 3199379"/>
                <a:gd name="connsiteY22" fmla="*/ 1249875 h 3009786"/>
                <a:gd name="connsiteX23" fmla="*/ 1803552 w 3199379"/>
                <a:gd name="connsiteY23" fmla="*/ 780795 h 3009786"/>
                <a:gd name="connsiteX24" fmla="*/ 1742799 w 3199379"/>
                <a:gd name="connsiteY24" fmla="*/ 233658 h 3009786"/>
                <a:gd name="connsiteX25" fmla="*/ 1743564 w 3199379"/>
                <a:gd name="connsiteY25" fmla="*/ 147164 h 3009786"/>
                <a:gd name="connsiteX26" fmla="*/ 1762964 w 3199379"/>
                <a:gd name="connsiteY26" fmla="*/ 54038 h 3009786"/>
                <a:gd name="connsiteX27" fmla="*/ 1773816 w 3199379"/>
                <a:gd name="connsiteY27" fmla="*/ 3897 h 3009786"/>
                <a:gd name="connsiteX28" fmla="*/ 1861018 w 3199379"/>
                <a:gd name="connsiteY28" fmla="*/ 4993 h 3009786"/>
                <a:gd name="connsiteX29" fmla="*/ 2042165 w 3199379"/>
                <a:gd name="connsiteY29" fmla="*/ 7257 h 3009786"/>
                <a:gd name="connsiteX30" fmla="*/ 2392149 w 3199379"/>
                <a:gd name="connsiteY30" fmla="*/ 11633 h 3009786"/>
                <a:gd name="connsiteX31" fmla="*/ 2573465 w 3199379"/>
                <a:gd name="connsiteY31" fmla="*/ 28121 h 3009786"/>
                <a:gd name="connsiteX32" fmla="*/ 2960654 w 3199379"/>
                <a:gd name="connsiteY32" fmla="*/ 68358 h 3009786"/>
                <a:gd name="connsiteX33" fmla="*/ 3038253 w 3199379"/>
                <a:gd name="connsiteY33" fmla="*/ 76425 h 3009786"/>
                <a:gd name="connsiteX34" fmla="*/ 2988513 w 3199379"/>
                <a:gd name="connsiteY34" fmla="*/ 517066 h 3009786"/>
                <a:gd name="connsiteX35" fmla="*/ 3042232 w 3199379"/>
                <a:gd name="connsiteY35" fmla="*/ 842258 h 3009786"/>
                <a:gd name="connsiteX36" fmla="*/ 3163594 w 3199379"/>
                <a:gd name="connsiteY36" fmla="*/ 1574511 h 3009786"/>
                <a:gd name="connsiteX37" fmla="*/ 3187352 w 3199379"/>
                <a:gd name="connsiteY37" fmla="*/ 2273336 h 3009786"/>
                <a:gd name="connsiteX38" fmla="*/ 3199380 w 3199379"/>
                <a:gd name="connsiteY38" fmla="*/ 2800261 h 300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99379" h="3009786">
                  <a:moveTo>
                    <a:pt x="3199380" y="2800261"/>
                  </a:moveTo>
                  <a:cubicBezTo>
                    <a:pt x="2919252" y="2861483"/>
                    <a:pt x="2639117" y="2922705"/>
                    <a:pt x="2358981" y="2983935"/>
                  </a:cubicBezTo>
                  <a:cubicBezTo>
                    <a:pt x="2319545" y="2992549"/>
                    <a:pt x="2280109" y="3001164"/>
                    <a:pt x="2240673" y="3009787"/>
                  </a:cubicBezTo>
                  <a:cubicBezTo>
                    <a:pt x="2252403" y="2648315"/>
                    <a:pt x="2264142" y="2286842"/>
                    <a:pt x="2275872" y="1925370"/>
                  </a:cubicBezTo>
                  <a:cubicBezTo>
                    <a:pt x="2277564" y="1873166"/>
                    <a:pt x="2279264" y="1820953"/>
                    <a:pt x="2280955" y="1768749"/>
                  </a:cubicBezTo>
                  <a:cubicBezTo>
                    <a:pt x="2216045" y="1825563"/>
                    <a:pt x="2147913" y="1880032"/>
                    <a:pt x="2085806" y="1939868"/>
                  </a:cubicBezTo>
                  <a:cubicBezTo>
                    <a:pt x="2006306" y="2016457"/>
                    <a:pt x="1929851" y="2095739"/>
                    <a:pt x="1848023" y="2170048"/>
                  </a:cubicBezTo>
                  <a:cubicBezTo>
                    <a:pt x="1707254" y="2297874"/>
                    <a:pt x="1559372" y="2421849"/>
                    <a:pt x="1396367" y="2520552"/>
                  </a:cubicBezTo>
                  <a:cubicBezTo>
                    <a:pt x="1219248" y="2627789"/>
                    <a:pt x="1014931" y="2696780"/>
                    <a:pt x="809268" y="2720601"/>
                  </a:cubicBezTo>
                  <a:cubicBezTo>
                    <a:pt x="733514" y="2729377"/>
                    <a:pt x="664922" y="2727233"/>
                    <a:pt x="589877" y="2719417"/>
                  </a:cubicBezTo>
                  <a:cubicBezTo>
                    <a:pt x="524573" y="2712615"/>
                    <a:pt x="459276" y="2705805"/>
                    <a:pt x="393963" y="2699004"/>
                  </a:cubicBezTo>
                  <a:cubicBezTo>
                    <a:pt x="367667" y="2696264"/>
                    <a:pt x="341355" y="2693524"/>
                    <a:pt x="315051" y="2690784"/>
                  </a:cubicBezTo>
                  <a:cubicBezTo>
                    <a:pt x="308695" y="2690123"/>
                    <a:pt x="288014" y="2691614"/>
                    <a:pt x="282946" y="2687335"/>
                  </a:cubicBezTo>
                  <a:cubicBezTo>
                    <a:pt x="273738" y="2679574"/>
                    <a:pt x="268937" y="2644342"/>
                    <a:pt x="265311" y="2633140"/>
                  </a:cubicBezTo>
                  <a:cubicBezTo>
                    <a:pt x="250197" y="2586545"/>
                    <a:pt x="235180" y="2539925"/>
                    <a:pt x="220260" y="2493274"/>
                  </a:cubicBezTo>
                  <a:cubicBezTo>
                    <a:pt x="179704" y="2366478"/>
                    <a:pt x="139713" y="2239498"/>
                    <a:pt x="101099" y="2112098"/>
                  </a:cubicBezTo>
                  <a:cubicBezTo>
                    <a:pt x="68035" y="2003031"/>
                    <a:pt x="33264" y="1893498"/>
                    <a:pt x="8571" y="1782151"/>
                  </a:cubicBezTo>
                  <a:cubicBezTo>
                    <a:pt x="5679" y="1769096"/>
                    <a:pt x="-661" y="1752011"/>
                    <a:pt x="410" y="1738513"/>
                  </a:cubicBezTo>
                  <a:cubicBezTo>
                    <a:pt x="1965" y="1718801"/>
                    <a:pt x="-7372" y="1722952"/>
                    <a:pt x="18617" y="1722670"/>
                  </a:cubicBezTo>
                  <a:cubicBezTo>
                    <a:pt x="79717" y="1722001"/>
                    <a:pt x="144321" y="1736845"/>
                    <a:pt x="205477" y="1741189"/>
                  </a:cubicBezTo>
                  <a:cubicBezTo>
                    <a:pt x="268453" y="1745653"/>
                    <a:pt x="331559" y="1748313"/>
                    <a:pt x="394696" y="1748949"/>
                  </a:cubicBezTo>
                  <a:cubicBezTo>
                    <a:pt x="729027" y="1752350"/>
                    <a:pt x="1113831" y="1716118"/>
                    <a:pt x="1384677" y="1499645"/>
                  </a:cubicBezTo>
                  <a:cubicBezTo>
                    <a:pt x="1475481" y="1427077"/>
                    <a:pt x="1566703" y="1343178"/>
                    <a:pt x="1637067" y="1249875"/>
                  </a:cubicBezTo>
                  <a:cubicBezTo>
                    <a:pt x="1736289" y="1118309"/>
                    <a:pt x="1790371" y="943129"/>
                    <a:pt x="1803552" y="780795"/>
                  </a:cubicBezTo>
                  <a:cubicBezTo>
                    <a:pt x="1818367" y="598378"/>
                    <a:pt x="1787608" y="410240"/>
                    <a:pt x="1742799" y="233658"/>
                  </a:cubicBezTo>
                  <a:cubicBezTo>
                    <a:pt x="1733727" y="197926"/>
                    <a:pt x="1735773" y="184556"/>
                    <a:pt x="1743564" y="147164"/>
                  </a:cubicBezTo>
                  <a:cubicBezTo>
                    <a:pt x="1750033" y="116122"/>
                    <a:pt x="1756495" y="85080"/>
                    <a:pt x="1762964" y="54038"/>
                  </a:cubicBezTo>
                  <a:cubicBezTo>
                    <a:pt x="1764760" y="45423"/>
                    <a:pt x="1766694" y="9208"/>
                    <a:pt x="1773816" y="3897"/>
                  </a:cubicBezTo>
                  <a:cubicBezTo>
                    <a:pt x="1786287" y="-5387"/>
                    <a:pt x="1846411" y="4807"/>
                    <a:pt x="1861018" y="4993"/>
                  </a:cubicBezTo>
                  <a:lnTo>
                    <a:pt x="2042165" y="7257"/>
                  </a:lnTo>
                  <a:cubicBezTo>
                    <a:pt x="2158829" y="8716"/>
                    <a:pt x="2275485" y="10175"/>
                    <a:pt x="2392149" y="11633"/>
                  </a:cubicBezTo>
                  <a:cubicBezTo>
                    <a:pt x="2452733" y="12391"/>
                    <a:pt x="2513260" y="21860"/>
                    <a:pt x="2573465" y="28121"/>
                  </a:cubicBezTo>
                  <a:cubicBezTo>
                    <a:pt x="2702528" y="41531"/>
                    <a:pt x="2831591" y="54949"/>
                    <a:pt x="2960654" y="68358"/>
                  </a:cubicBezTo>
                  <a:cubicBezTo>
                    <a:pt x="2986515" y="71050"/>
                    <a:pt x="3012384" y="73742"/>
                    <a:pt x="3038253" y="76425"/>
                  </a:cubicBezTo>
                  <a:cubicBezTo>
                    <a:pt x="3021673" y="223311"/>
                    <a:pt x="3005101" y="370188"/>
                    <a:pt x="2988513" y="517066"/>
                  </a:cubicBezTo>
                  <a:cubicBezTo>
                    <a:pt x="2976154" y="626600"/>
                    <a:pt x="3019264" y="735191"/>
                    <a:pt x="3042232" y="842258"/>
                  </a:cubicBezTo>
                  <a:cubicBezTo>
                    <a:pt x="3093987" y="1083463"/>
                    <a:pt x="3144403" y="1328181"/>
                    <a:pt x="3163594" y="1574511"/>
                  </a:cubicBezTo>
                  <a:cubicBezTo>
                    <a:pt x="3181656" y="1806440"/>
                    <a:pt x="3181462" y="2040859"/>
                    <a:pt x="3187352" y="2273336"/>
                  </a:cubicBezTo>
                  <a:cubicBezTo>
                    <a:pt x="3191799" y="2448967"/>
                    <a:pt x="3195843" y="2624606"/>
                    <a:pt x="3199380" y="2800261"/>
                  </a:cubicBezTo>
                </a:path>
              </a:pathLst>
            </a:custGeom>
            <a:solidFill>
              <a:schemeClr val="accent3"/>
            </a:solidFill>
            <a:ln w="789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29" name="图形 9">
              <a:extLst>
                <a:ext uri="{FF2B5EF4-FFF2-40B4-BE49-F238E27FC236}">
                  <a16:creationId xmlns:a16="http://schemas.microsoft.com/office/drawing/2014/main" id="{2B2D1332-8420-491E-A2AE-348E31DE21CB}"/>
                </a:ext>
              </a:extLst>
            </p:cNvPr>
            <p:cNvGrpSpPr/>
            <p:nvPr/>
          </p:nvGrpSpPr>
          <p:grpSpPr>
            <a:xfrm>
              <a:off x="3165208" y="4419886"/>
              <a:ext cx="5866730" cy="5677518"/>
              <a:chOff x="3165208" y="4419886"/>
              <a:chExt cx="5866730" cy="5677518"/>
            </a:xfrm>
            <a:solidFill>
              <a:srgbClr val="000000"/>
            </a:solidFill>
          </p:grpSpPr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78C9713C-7F24-4DC1-A3E1-A1FAB93A5341}"/>
                  </a:ext>
                </a:extLst>
              </p:cNvPr>
              <p:cNvSpPr/>
              <p:nvPr/>
            </p:nvSpPr>
            <p:spPr>
              <a:xfrm>
                <a:off x="5408725" y="4749308"/>
                <a:ext cx="118495" cy="118495"/>
              </a:xfrm>
              <a:custGeom>
                <a:avLst/>
                <a:gdLst>
                  <a:gd name="connsiteX0" fmla="*/ 179 w 118495"/>
                  <a:gd name="connsiteY0" fmla="*/ 34127 h 118495"/>
                  <a:gd name="connsiteX1" fmla="*/ 11768 w 118495"/>
                  <a:gd name="connsiteY1" fmla="*/ 25 h 118495"/>
                  <a:gd name="connsiteX2" fmla="*/ 85763 w 118495"/>
                  <a:gd name="connsiteY2" fmla="*/ 41900 h 118495"/>
                  <a:gd name="connsiteX3" fmla="*/ 111693 w 118495"/>
                  <a:gd name="connsiteY3" fmla="*/ 7454 h 118495"/>
                  <a:gd name="connsiteX4" fmla="*/ 117817 w 118495"/>
                  <a:gd name="connsiteY4" fmla="*/ 46761 h 118495"/>
                  <a:gd name="connsiteX5" fmla="*/ 61966 w 118495"/>
                  <a:gd name="connsiteY5" fmla="*/ 118469 h 118495"/>
                  <a:gd name="connsiteX6" fmla="*/ 179 w 118495"/>
                  <a:gd name="connsiteY6" fmla="*/ 34127 h 1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95" h="118495">
                    <a:moveTo>
                      <a:pt x="179" y="34127"/>
                    </a:moveTo>
                    <a:cubicBezTo>
                      <a:pt x="179" y="20643"/>
                      <a:pt x="4202" y="11200"/>
                      <a:pt x="11768" y="25"/>
                    </a:cubicBezTo>
                    <a:cubicBezTo>
                      <a:pt x="29253" y="15211"/>
                      <a:pt x="56632" y="90516"/>
                      <a:pt x="85763" y="41900"/>
                    </a:cubicBezTo>
                    <a:cubicBezTo>
                      <a:pt x="91553" y="32231"/>
                      <a:pt x="91822" y="-3783"/>
                      <a:pt x="111693" y="7454"/>
                    </a:cubicBezTo>
                    <a:cubicBezTo>
                      <a:pt x="121034" y="12730"/>
                      <a:pt x="118477" y="38146"/>
                      <a:pt x="117817" y="46761"/>
                    </a:cubicBezTo>
                    <a:cubicBezTo>
                      <a:pt x="115455" y="77430"/>
                      <a:pt x="101529" y="120217"/>
                      <a:pt x="61966" y="118469"/>
                    </a:cubicBezTo>
                    <a:cubicBezTo>
                      <a:pt x="21589" y="116690"/>
                      <a:pt x="-912" y="67675"/>
                      <a:pt x="179" y="3412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B1205389-C780-4C60-BA49-5725523BA300}"/>
                  </a:ext>
                </a:extLst>
              </p:cNvPr>
              <p:cNvSpPr/>
              <p:nvPr/>
            </p:nvSpPr>
            <p:spPr>
              <a:xfrm>
                <a:off x="5392926" y="4662411"/>
                <a:ext cx="94796" cy="55297"/>
              </a:xfrm>
              <a:custGeom>
                <a:avLst/>
                <a:gdLst>
                  <a:gd name="connsiteX0" fmla="*/ 40346 w 94796"/>
                  <a:gd name="connsiteY0" fmla="*/ 53653 h 55297"/>
                  <a:gd name="connsiteX1" fmla="*/ 49171 w 94796"/>
                  <a:gd name="connsiteY1" fmla="*/ 620 h 55297"/>
                  <a:gd name="connsiteX2" fmla="*/ 94535 w 94796"/>
                  <a:gd name="connsiteY2" fmla="*/ 26657 h 55297"/>
                  <a:gd name="connsiteX3" fmla="*/ 40346 w 94796"/>
                  <a:gd name="connsiteY3" fmla="*/ 53653 h 5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796" h="55297">
                    <a:moveTo>
                      <a:pt x="40346" y="53653"/>
                    </a:moveTo>
                    <a:cubicBezTo>
                      <a:pt x="-26807" y="66038"/>
                      <a:pt x="-9" y="5632"/>
                      <a:pt x="49171" y="620"/>
                    </a:cubicBezTo>
                    <a:cubicBezTo>
                      <a:pt x="67407" y="-1240"/>
                      <a:pt x="98853" y="-264"/>
                      <a:pt x="94535" y="26657"/>
                    </a:cubicBezTo>
                    <a:cubicBezTo>
                      <a:pt x="90710" y="50468"/>
                      <a:pt x="58088" y="50376"/>
                      <a:pt x="40346" y="5365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8DD0232C-73D2-4CE3-8103-FF8B1BF2FCDD}"/>
                  </a:ext>
                </a:extLst>
              </p:cNvPr>
              <p:cNvSpPr/>
              <p:nvPr/>
            </p:nvSpPr>
            <p:spPr>
              <a:xfrm>
                <a:off x="5211233" y="4883603"/>
                <a:ext cx="47398" cy="31598"/>
              </a:xfrm>
              <a:custGeom>
                <a:avLst/>
                <a:gdLst>
                  <a:gd name="connsiteX0" fmla="*/ 35989 w 47398"/>
                  <a:gd name="connsiteY0" fmla="*/ 31527 h 31598"/>
                  <a:gd name="connsiteX1" fmla="*/ 15121 w 47398"/>
                  <a:gd name="connsiteY1" fmla="*/ 92 h 31598"/>
                  <a:gd name="connsiteX2" fmla="*/ 35989 w 47398"/>
                  <a:gd name="connsiteY2" fmla="*/ 31527 h 3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398" h="31598">
                    <a:moveTo>
                      <a:pt x="35989" y="31527"/>
                    </a:moveTo>
                    <a:cubicBezTo>
                      <a:pt x="14848" y="33533"/>
                      <a:pt x="-19991" y="3725"/>
                      <a:pt x="15121" y="92"/>
                    </a:cubicBezTo>
                    <a:cubicBezTo>
                      <a:pt x="31330" y="-1581"/>
                      <a:pt x="65375" y="28728"/>
                      <a:pt x="35989" y="3152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D27DE0FD-5090-479A-8A28-FCD3C77BB371}"/>
                  </a:ext>
                </a:extLst>
              </p:cNvPr>
              <p:cNvSpPr/>
              <p:nvPr/>
            </p:nvSpPr>
            <p:spPr>
              <a:xfrm>
                <a:off x="7857633" y="5073195"/>
                <a:ext cx="1082259" cy="197492"/>
              </a:xfrm>
              <a:custGeom>
                <a:avLst/>
                <a:gdLst>
                  <a:gd name="connsiteX0" fmla="*/ 1076364 w 1082259"/>
                  <a:gd name="connsiteY0" fmla="*/ 195148 h 197492"/>
                  <a:gd name="connsiteX1" fmla="*/ 995849 w 1082259"/>
                  <a:gd name="connsiteY1" fmla="*/ 160661 h 197492"/>
                  <a:gd name="connsiteX2" fmla="*/ 796873 w 1082259"/>
                  <a:gd name="connsiteY2" fmla="*/ 106262 h 197492"/>
                  <a:gd name="connsiteX3" fmla="*/ 397707 w 1082259"/>
                  <a:gd name="connsiteY3" fmla="*/ 65496 h 197492"/>
                  <a:gd name="connsiteX4" fmla="*/ 159002 w 1082259"/>
                  <a:gd name="connsiteY4" fmla="*/ 74443 h 197492"/>
                  <a:gd name="connsiteX5" fmla="*/ 211 w 1082259"/>
                  <a:gd name="connsiteY5" fmla="*/ 62068 h 197492"/>
                  <a:gd name="connsiteX6" fmla="*/ 386816 w 1082259"/>
                  <a:gd name="connsiteY6" fmla="*/ 77 h 197492"/>
                  <a:gd name="connsiteX7" fmla="*/ 832748 w 1082259"/>
                  <a:gd name="connsiteY7" fmla="*/ 51626 h 197492"/>
                  <a:gd name="connsiteX8" fmla="*/ 1076364 w 1082259"/>
                  <a:gd name="connsiteY8" fmla="*/ 195148 h 19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2259" h="197492">
                    <a:moveTo>
                      <a:pt x="1076364" y="195148"/>
                    </a:moveTo>
                    <a:cubicBezTo>
                      <a:pt x="1060184" y="207531"/>
                      <a:pt x="1011708" y="167699"/>
                      <a:pt x="995849" y="160661"/>
                    </a:cubicBezTo>
                    <a:cubicBezTo>
                      <a:pt x="934139" y="133244"/>
                      <a:pt x="863190" y="118082"/>
                      <a:pt x="796873" y="106262"/>
                    </a:cubicBezTo>
                    <a:cubicBezTo>
                      <a:pt x="665578" y="82867"/>
                      <a:pt x="531008" y="69693"/>
                      <a:pt x="397707" y="65496"/>
                    </a:cubicBezTo>
                    <a:cubicBezTo>
                      <a:pt x="316397" y="62931"/>
                      <a:pt x="239421" y="65774"/>
                      <a:pt x="159002" y="74443"/>
                    </a:cubicBezTo>
                    <a:cubicBezTo>
                      <a:pt x="138978" y="76596"/>
                      <a:pt x="3526" y="99200"/>
                      <a:pt x="211" y="62068"/>
                    </a:cubicBezTo>
                    <a:cubicBezTo>
                      <a:pt x="-5616" y="-3130"/>
                      <a:pt x="352698" y="-34"/>
                      <a:pt x="386816" y="77"/>
                    </a:cubicBezTo>
                    <a:cubicBezTo>
                      <a:pt x="541948" y="607"/>
                      <a:pt x="682063" y="17827"/>
                      <a:pt x="832748" y="51626"/>
                    </a:cubicBezTo>
                    <a:cubicBezTo>
                      <a:pt x="873511" y="60770"/>
                      <a:pt x="1124174" y="158539"/>
                      <a:pt x="1076364" y="19514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F799E8DA-902F-492E-B331-ADAEA553918B}"/>
                  </a:ext>
                </a:extLst>
              </p:cNvPr>
              <p:cNvSpPr/>
              <p:nvPr/>
            </p:nvSpPr>
            <p:spPr>
              <a:xfrm>
                <a:off x="4365965" y="5918464"/>
                <a:ext cx="481881" cy="442383"/>
              </a:xfrm>
              <a:custGeom>
                <a:avLst/>
                <a:gdLst>
                  <a:gd name="connsiteX0" fmla="*/ 284383 w 481881"/>
                  <a:gd name="connsiteY0" fmla="*/ 427114 h 442383"/>
                  <a:gd name="connsiteX1" fmla="*/ 33151 w 481881"/>
                  <a:gd name="connsiteY1" fmla="*/ 409076 h 442383"/>
                  <a:gd name="connsiteX2" fmla="*/ 4976 w 481881"/>
                  <a:gd name="connsiteY2" fmla="*/ 371520 h 442383"/>
                  <a:gd name="connsiteX3" fmla="*/ 94082 w 481881"/>
                  <a:gd name="connsiteY3" fmla="*/ 387912 h 442383"/>
                  <a:gd name="connsiteX4" fmla="*/ 381067 w 481881"/>
                  <a:gd name="connsiteY4" fmla="*/ 299023 h 442383"/>
                  <a:gd name="connsiteX5" fmla="*/ 442175 w 481881"/>
                  <a:gd name="connsiteY5" fmla="*/ 172546 h 442383"/>
                  <a:gd name="connsiteX6" fmla="*/ 447478 w 481881"/>
                  <a:gd name="connsiteY6" fmla="*/ 89346 h 442383"/>
                  <a:gd name="connsiteX7" fmla="*/ 441798 w 481881"/>
                  <a:gd name="connsiteY7" fmla="*/ 25 h 442383"/>
                  <a:gd name="connsiteX8" fmla="*/ 480315 w 481881"/>
                  <a:gd name="connsiteY8" fmla="*/ 112516 h 442383"/>
                  <a:gd name="connsiteX9" fmla="*/ 470534 w 481881"/>
                  <a:gd name="connsiteY9" fmla="*/ 245275 h 442383"/>
                  <a:gd name="connsiteX10" fmla="*/ 284383 w 481881"/>
                  <a:gd name="connsiteY10" fmla="*/ 427114 h 44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881" h="442383">
                    <a:moveTo>
                      <a:pt x="284383" y="427114"/>
                    </a:moveTo>
                    <a:cubicBezTo>
                      <a:pt x="202791" y="451251"/>
                      <a:pt x="109704" y="447958"/>
                      <a:pt x="33151" y="409076"/>
                    </a:cubicBezTo>
                    <a:cubicBezTo>
                      <a:pt x="20005" y="402394"/>
                      <a:pt x="-11959" y="388200"/>
                      <a:pt x="4976" y="371520"/>
                    </a:cubicBezTo>
                    <a:cubicBezTo>
                      <a:pt x="23193" y="353578"/>
                      <a:pt x="74215" y="384012"/>
                      <a:pt x="94082" y="387912"/>
                    </a:cubicBezTo>
                    <a:cubicBezTo>
                      <a:pt x="190510" y="406830"/>
                      <a:pt x="312766" y="369338"/>
                      <a:pt x="381067" y="299023"/>
                    </a:cubicBezTo>
                    <a:cubicBezTo>
                      <a:pt x="414970" y="264136"/>
                      <a:pt x="434100" y="220043"/>
                      <a:pt x="442175" y="172546"/>
                    </a:cubicBezTo>
                    <a:cubicBezTo>
                      <a:pt x="446773" y="145460"/>
                      <a:pt x="449136" y="116808"/>
                      <a:pt x="447478" y="89346"/>
                    </a:cubicBezTo>
                    <a:cubicBezTo>
                      <a:pt x="445732" y="60255"/>
                      <a:pt x="433835" y="28981"/>
                      <a:pt x="441798" y="25"/>
                    </a:cubicBezTo>
                    <a:cubicBezTo>
                      <a:pt x="477367" y="21117"/>
                      <a:pt x="477784" y="76655"/>
                      <a:pt x="480315" y="112516"/>
                    </a:cubicBezTo>
                    <a:cubicBezTo>
                      <a:pt x="483511" y="157736"/>
                      <a:pt x="483231" y="201214"/>
                      <a:pt x="470534" y="245275"/>
                    </a:cubicBezTo>
                    <a:cubicBezTo>
                      <a:pt x="444394" y="335987"/>
                      <a:pt x="374226" y="400540"/>
                      <a:pt x="284383" y="42711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C98F6DF5-0D38-4F42-BCEC-BC662DB1D050}"/>
                  </a:ext>
                </a:extLst>
              </p:cNvPr>
              <p:cNvSpPr/>
              <p:nvPr/>
            </p:nvSpPr>
            <p:spPr>
              <a:xfrm>
                <a:off x="3165208" y="4419886"/>
                <a:ext cx="5866730" cy="5677518"/>
              </a:xfrm>
              <a:custGeom>
                <a:avLst/>
                <a:gdLst>
                  <a:gd name="connsiteX0" fmla="*/ 27359 w 5866730"/>
                  <a:gd name="connsiteY0" fmla="*/ 4341990 h 5677518"/>
                  <a:gd name="connsiteX1" fmla="*/ 35242 w 5866730"/>
                  <a:gd name="connsiteY1" fmla="*/ 4363009 h 5677518"/>
                  <a:gd name="connsiteX2" fmla="*/ 27359 w 5866730"/>
                  <a:gd name="connsiteY2" fmla="*/ 4341990 h 5677518"/>
                  <a:gd name="connsiteX3" fmla="*/ 129910 w 5866730"/>
                  <a:gd name="connsiteY3" fmla="*/ 4869784 h 5677518"/>
                  <a:gd name="connsiteX4" fmla="*/ 237912 w 5866730"/>
                  <a:gd name="connsiteY4" fmla="*/ 4809771 h 5677518"/>
                  <a:gd name="connsiteX5" fmla="*/ 304513 w 5866730"/>
                  <a:gd name="connsiteY5" fmla="*/ 4651886 h 5677518"/>
                  <a:gd name="connsiteX6" fmla="*/ 353232 w 5866730"/>
                  <a:gd name="connsiteY6" fmla="*/ 4464353 h 5677518"/>
                  <a:gd name="connsiteX7" fmla="*/ 373345 w 5866730"/>
                  <a:gd name="connsiteY7" fmla="*/ 4380259 h 5677518"/>
                  <a:gd name="connsiteX8" fmla="*/ 392531 w 5866730"/>
                  <a:gd name="connsiteY8" fmla="*/ 4292143 h 5677518"/>
                  <a:gd name="connsiteX9" fmla="*/ 302669 w 5866730"/>
                  <a:gd name="connsiteY9" fmla="*/ 4186175 h 5677518"/>
                  <a:gd name="connsiteX10" fmla="*/ 415623 w 5866730"/>
                  <a:gd name="connsiteY10" fmla="*/ 4200154 h 5677518"/>
                  <a:gd name="connsiteX11" fmla="*/ 415478 w 5866730"/>
                  <a:gd name="connsiteY11" fmla="*/ 4176121 h 5677518"/>
                  <a:gd name="connsiteX12" fmla="*/ 359231 w 5866730"/>
                  <a:gd name="connsiteY12" fmla="*/ 4075357 h 5677518"/>
                  <a:gd name="connsiteX13" fmla="*/ 469865 w 5866730"/>
                  <a:gd name="connsiteY13" fmla="*/ 4124897 h 5677518"/>
                  <a:gd name="connsiteX14" fmla="*/ 522167 w 5866730"/>
                  <a:gd name="connsiteY14" fmla="*/ 4113425 h 5677518"/>
                  <a:gd name="connsiteX15" fmla="*/ 567376 w 5866730"/>
                  <a:gd name="connsiteY15" fmla="*/ 4065512 h 5677518"/>
                  <a:gd name="connsiteX16" fmla="*/ 552932 w 5866730"/>
                  <a:gd name="connsiteY16" fmla="*/ 3902052 h 5677518"/>
                  <a:gd name="connsiteX17" fmla="*/ 552263 w 5866730"/>
                  <a:gd name="connsiteY17" fmla="*/ 3829680 h 5677518"/>
                  <a:gd name="connsiteX18" fmla="*/ 488351 w 5866730"/>
                  <a:gd name="connsiteY18" fmla="*/ 3824918 h 5677518"/>
                  <a:gd name="connsiteX19" fmla="*/ 331155 w 5866730"/>
                  <a:gd name="connsiteY19" fmla="*/ 3804463 h 5677518"/>
                  <a:gd name="connsiteX20" fmla="*/ 172333 w 5866730"/>
                  <a:gd name="connsiteY20" fmla="*/ 3809998 h 5677518"/>
                  <a:gd name="connsiteX21" fmla="*/ 161271 w 5866730"/>
                  <a:gd name="connsiteY21" fmla="*/ 3924175 h 5677518"/>
                  <a:gd name="connsiteX22" fmla="*/ 154950 w 5866730"/>
                  <a:gd name="connsiteY22" fmla="*/ 4116277 h 5677518"/>
                  <a:gd name="connsiteX23" fmla="*/ 118807 w 5866730"/>
                  <a:gd name="connsiteY23" fmla="*/ 4539634 h 5677518"/>
                  <a:gd name="connsiteX24" fmla="*/ 93220 w 5866730"/>
                  <a:gd name="connsiteY24" fmla="*/ 4744367 h 5677518"/>
                  <a:gd name="connsiteX25" fmla="*/ 129910 w 5866730"/>
                  <a:gd name="connsiteY25" fmla="*/ 4869784 h 5677518"/>
                  <a:gd name="connsiteX26" fmla="*/ 922379 w 5866730"/>
                  <a:gd name="connsiteY26" fmla="*/ 3827432 h 5677518"/>
                  <a:gd name="connsiteX27" fmla="*/ 1026411 w 5866730"/>
                  <a:gd name="connsiteY27" fmla="*/ 4122134 h 5677518"/>
                  <a:gd name="connsiteX28" fmla="*/ 1071813 w 5866730"/>
                  <a:gd name="connsiteY28" fmla="*/ 4259120 h 5677518"/>
                  <a:gd name="connsiteX29" fmla="*/ 1123398 w 5866730"/>
                  <a:gd name="connsiteY29" fmla="*/ 4386422 h 5677518"/>
                  <a:gd name="connsiteX30" fmla="*/ 1194194 w 5866730"/>
                  <a:gd name="connsiteY30" fmla="*/ 4636707 h 5677518"/>
                  <a:gd name="connsiteX31" fmla="*/ 1203003 w 5866730"/>
                  <a:gd name="connsiteY31" fmla="*/ 4683387 h 5677518"/>
                  <a:gd name="connsiteX32" fmla="*/ 1264564 w 5866730"/>
                  <a:gd name="connsiteY32" fmla="*/ 4693925 h 5677518"/>
                  <a:gd name="connsiteX33" fmla="*/ 1434964 w 5866730"/>
                  <a:gd name="connsiteY33" fmla="*/ 4704125 h 5677518"/>
                  <a:gd name="connsiteX34" fmla="*/ 1260651 w 5866730"/>
                  <a:gd name="connsiteY34" fmla="*/ 4515190 h 5677518"/>
                  <a:gd name="connsiteX35" fmla="*/ 1125814 w 5866730"/>
                  <a:gd name="connsiteY35" fmla="*/ 4322686 h 5677518"/>
                  <a:gd name="connsiteX36" fmla="*/ 1294475 w 5866730"/>
                  <a:gd name="connsiteY36" fmla="*/ 4244038 h 5677518"/>
                  <a:gd name="connsiteX37" fmla="*/ 1596797 w 5866730"/>
                  <a:gd name="connsiteY37" fmla="*/ 4270471 h 5677518"/>
                  <a:gd name="connsiteX38" fmla="*/ 1344482 w 5866730"/>
                  <a:gd name="connsiteY38" fmla="*/ 4038869 h 5677518"/>
                  <a:gd name="connsiteX39" fmla="*/ 1260530 w 5866730"/>
                  <a:gd name="connsiteY39" fmla="*/ 3937243 h 5677518"/>
                  <a:gd name="connsiteX40" fmla="*/ 1253557 w 5866730"/>
                  <a:gd name="connsiteY40" fmla="*/ 3869520 h 5677518"/>
                  <a:gd name="connsiteX41" fmla="*/ 1298766 w 5866730"/>
                  <a:gd name="connsiteY41" fmla="*/ 3824596 h 5677518"/>
                  <a:gd name="connsiteX42" fmla="*/ 901574 w 5866730"/>
                  <a:gd name="connsiteY42" fmla="*/ 3773800 h 5677518"/>
                  <a:gd name="connsiteX43" fmla="*/ 922379 w 5866730"/>
                  <a:gd name="connsiteY43" fmla="*/ 3827432 h 5677518"/>
                  <a:gd name="connsiteX44" fmla="*/ 1521500 w 5866730"/>
                  <a:gd name="connsiteY44" fmla="*/ 4681019 h 5677518"/>
                  <a:gd name="connsiteX45" fmla="*/ 1621765 w 5866730"/>
                  <a:gd name="connsiteY45" fmla="*/ 4702167 h 5677518"/>
                  <a:gd name="connsiteX46" fmla="*/ 1773542 w 5866730"/>
                  <a:gd name="connsiteY46" fmla="*/ 4682815 h 5677518"/>
                  <a:gd name="connsiteX47" fmla="*/ 1922855 w 5866730"/>
                  <a:gd name="connsiteY47" fmla="*/ 4640196 h 5677518"/>
                  <a:gd name="connsiteX48" fmla="*/ 1968225 w 5866730"/>
                  <a:gd name="connsiteY48" fmla="*/ 4615228 h 5677518"/>
                  <a:gd name="connsiteX49" fmla="*/ 1947903 w 5866730"/>
                  <a:gd name="connsiteY49" fmla="*/ 4573133 h 5677518"/>
                  <a:gd name="connsiteX50" fmla="*/ 1958209 w 5866730"/>
                  <a:gd name="connsiteY50" fmla="*/ 4479072 h 5677518"/>
                  <a:gd name="connsiteX51" fmla="*/ 2046026 w 5866730"/>
                  <a:gd name="connsiteY51" fmla="*/ 4486589 h 5677518"/>
                  <a:gd name="connsiteX52" fmla="*/ 2166789 w 5866730"/>
                  <a:gd name="connsiteY52" fmla="*/ 4503049 h 5677518"/>
                  <a:gd name="connsiteX53" fmla="*/ 2309726 w 5866730"/>
                  <a:gd name="connsiteY53" fmla="*/ 4422644 h 5677518"/>
                  <a:gd name="connsiteX54" fmla="*/ 2060583 w 5866730"/>
                  <a:gd name="connsiteY54" fmla="*/ 4197672 h 5677518"/>
                  <a:gd name="connsiteX55" fmla="*/ 1840409 w 5866730"/>
                  <a:gd name="connsiteY55" fmla="*/ 3961880 h 5677518"/>
                  <a:gd name="connsiteX56" fmla="*/ 1832695 w 5866730"/>
                  <a:gd name="connsiteY56" fmla="*/ 3841966 h 5677518"/>
                  <a:gd name="connsiteX57" fmla="*/ 1927678 w 5866730"/>
                  <a:gd name="connsiteY57" fmla="*/ 3811416 h 5677518"/>
                  <a:gd name="connsiteX58" fmla="*/ 2229590 w 5866730"/>
                  <a:gd name="connsiteY58" fmla="*/ 3864331 h 5677518"/>
                  <a:gd name="connsiteX59" fmla="*/ 2480497 w 5866730"/>
                  <a:gd name="connsiteY59" fmla="*/ 3866265 h 5677518"/>
                  <a:gd name="connsiteX60" fmla="*/ 2452437 w 5866730"/>
                  <a:gd name="connsiteY60" fmla="*/ 3818239 h 5677518"/>
                  <a:gd name="connsiteX61" fmla="*/ 2412067 w 5866730"/>
                  <a:gd name="connsiteY61" fmla="*/ 3755350 h 5677518"/>
                  <a:gd name="connsiteX62" fmla="*/ 2308349 w 5866730"/>
                  <a:gd name="connsiteY62" fmla="*/ 3615343 h 5677518"/>
                  <a:gd name="connsiteX63" fmla="*/ 2233624 w 5866730"/>
                  <a:gd name="connsiteY63" fmla="*/ 3548779 h 5677518"/>
                  <a:gd name="connsiteX64" fmla="*/ 2189921 w 5866730"/>
                  <a:gd name="connsiteY64" fmla="*/ 3577420 h 5677518"/>
                  <a:gd name="connsiteX65" fmla="*/ 2122836 w 5866730"/>
                  <a:gd name="connsiteY65" fmla="*/ 3620451 h 5677518"/>
                  <a:gd name="connsiteX66" fmla="*/ 1823428 w 5866730"/>
                  <a:gd name="connsiteY66" fmla="*/ 3726709 h 5677518"/>
                  <a:gd name="connsiteX67" fmla="*/ 1676796 w 5866730"/>
                  <a:gd name="connsiteY67" fmla="*/ 3767153 h 5677518"/>
                  <a:gd name="connsiteX68" fmla="*/ 1684292 w 5866730"/>
                  <a:gd name="connsiteY68" fmla="*/ 3818554 h 5677518"/>
                  <a:gd name="connsiteX69" fmla="*/ 1670282 w 5866730"/>
                  <a:gd name="connsiteY69" fmla="*/ 3872912 h 5677518"/>
                  <a:gd name="connsiteX70" fmla="*/ 1526154 w 5866730"/>
                  <a:gd name="connsiteY70" fmla="*/ 3915418 h 5677518"/>
                  <a:gd name="connsiteX71" fmla="*/ 1340585 w 5866730"/>
                  <a:gd name="connsiteY71" fmla="*/ 3918141 h 5677518"/>
                  <a:gd name="connsiteX72" fmla="*/ 1528135 w 5866730"/>
                  <a:gd name="connsiteY72" fmla="*/ 4081464 h 5677518"/>
                  <a:gd name="connsiteX73" fmla="*/ 1657988 w 5866730"/>
                  <a:gd name="connsiteY73" fmla="*/ 4201765 h 5677518"/>
                  <a:gd name="connsiteX74" fmla="*/ 1672054 w 5866730"/>
                  <a:gd name="connsiteY74" fmla="*/ 4354566 h 5677518"/>
                  <a:gd name="connsiteX75" fmla="*/ 1485841 w 5866730"/>
                  <a:gd name="connsiteY75" fmla="*/ 4372588 h 5677518"/>
                  <a:gd name="connsiteX76" fmla="*/ 1304257 w 5866730"/>
                  <a:gd name="connsiteY76" fmla="*/ 4339895 h 5677518"/>
                  <a:gd name="connsiteX77" fmla="*/ 1241786 w 5866730"/>
                  <a:gd name="connsiteY77" fmla="*/ 4329977 h 5677518"/>
                  <a:gd name="connsiteX78" fmla="*/ 1224943 w 5866730"/>
                  <a:gd name="connsiteY78" fmla="*/ 4350449 h 5677518"/>
                  <a:gd name="connsiteX79" fmla="*/ 1377992 w 5866730"/>
                  <a:gd name="connsiteY79" fmla="*/ 4505788 h 5677518"/>
                  <a:gd name="connsiteX80" fmla="*/ 1446638 w 5866730"/>
                  <a:gd name="connsiteY80" fmla="*/ 4578837 h 5677518"/>
                  <a:gd name="connsiteX81" fmla="*/ 1521500 w 5866730"/>
                  <a:gd name="connsiteY81" fmla="*/ 4681019 h 5677518"/>
                  <a:gd name="connsiteX82" fmla="*/ 2359024 w 5866730"/>
                  <a:gd name="connsiteY82" fmla="*/ 4366071 h 5677518"/>
                  <a:gd name="connsiteX83" fmla="*/ 2445472 w 5866730"/>
                  <a:gd name="connsiteY83" fmla="*/ 4333965 h 5677518"/>
                  <a:gd name="connsiteX84" fmla="*/ 2552371 w 5866730"/>
                  <a:gd name="connsiteY84" fmla="*/ 4245899 h 5677518"/>
                  <a:gd name="connsiteX85" fmla="*/ 2757175 w 5866730"/>
                  <a:gd name="connsiteY85" fmla="*/ 4082334 h 5677518"/>
                  <a:gd name="connsiteX86" fmla="*/ 2817182 w 5866730"/>
                  <a:gd name="connsiteY86" fmla="*/ 4014167 h 5677518"/>
                  <a:gd name="connsiteX87" fmla="*/ 2825483 w 5866730"/>
                  <a:gd name="connsiteY87" fmla="*/ 3908385 h 5677518"/>
                  <a:gd name="connsiteX88" fmla="*/ 2987558 w 5866730"/>
                  <a:gd name="connsiteY88" fmla="*/ 3855751 h 5677518"/>
                  <a:gd name="connsiteX89" fmla="*/ 3050931 w 5866730"/>
                  <a:gd name="connsiteY89" fmla="*/ 3779963 h 5677518"/>
                  <a:gd name="connsiteX90" fmla="*/ 3118957 w 5866730"/>
                  <a:gd name="connsiteY90" fmla="*/ 3683856 h 5677518"/>
                  <a:gd name="connsiteX91" fmla="*/ 3108530 w 5866730"/>
                  <a:gd name="connsiteY91" fmla="*/ 3595733 h 5677518"/>
                  <a:gd name="connsiteX92" fmla="*/ 3022147 w 5866730"/>
                  <a:gd name="connsiteY92" fmla="*/ 3490804 h 5677518"/>
                  <a:gd name="connsiteX93" fmla="*/ 3018274 w 5866730"/>
                  <a:gd name="connsiteY93" fmla="*/ 3398766 h 5677518"/>
                  <a:gd name="connsiteX94" fmla="*/ 3099175 w 5866730"/>
                  <a:gd name="connsiteY94" fmla="*/ 3385078 h 5677518"/>
                  <a:gd name="connsiteX95" fmla="*/ 3211943 w 5866730"/>
                  <a:gd name="connsiteY95" fmla="*/ 3398476 h 5677518"/>
                  <a:gd name="connsiteX96" fmla="*/ 3325782 w 5866730"/>
                  <a:gd name="connsiteY96" fmla="*/ 3403809 h 5677518"/>
                  <a:gd name="connsiteX97" fmla="*/ 3246105 w 5866730"/>
                  <a:gd name="connsiteY97" fmla="*/ 3238537 h 5677518"/>
                  <a:gd name="connsiteX98" fmla="*/ 3063040 w 5866730"/>
                  <a:gd name="connsiteY98" fmla="*/ 3048417 h 5677518"/>
                  <a:gd name="connsiteX99" fmla="*/ 2894967 w 5866730"/>
                  <a:gd name="connsiteY99" fmla="*/ 2870980 h 5677518"/>
                  <a:gd name="connsiteX100" fmla="*/ 2829815 w 5866730"/>
                  <a:gd name="connsiteY100" fmla="*/ 2696522 h 5677518"/>
                  <a:gd name="connsiteX101" fmla="*/ 2951810 w 5866730"/>
                  <a:gd name="connsiteY101" fmla="*/ 2646282 h 5677518"/>
                  <a:gd name="connsiteX102" fmla="*/ 3154987 w 5866730"/>
                  <a:gd name="connsiteY102" fmla="*/ 2670806 h 5677518"/>
                  <a:gd name="connsiteX103" fmla="*/ 3345451 w 5866730"/>
                  <a:gd name="connsiteY103" fmla="*/ 2655683 h 5677518"/>
                  <a:gd name="connsiteX104" fmla="*/ 3270460 w 5866730"/>
                  <a:gd name="connsiteY104" fmla="*/ 2454374 h 5677518"/>
                  <a:gd name="connsiteX105" fmla="*/ 3096968 w 5866730"/>
                  <a:gd name="connsiteY105" fmla="*/ 2234163 h 5677518"/>
                  <a:gd name="connsiteX106" fmla="*/ 3005617 w 5866730"/>
                  <a:gd name="connsiteY106" fmla="*/ 2133182 h 5677518"/>
                  <a:gd name="connsiteX107" fmla="*/ 2924032 w 5866730"/>
                  <a:gd name="connsiteY107" fmla="*/ 2042506 h 5677518"/>
                  <a:gd name="connsiteX108" fmla="*/ 2799662 w 5866730"/>
                  <a:gd name="connsiteY108" fmla="*/ 2014299 h 5677518"/>
                  <a:gd name="connsiteX109" fmla="*/ 2667385 w 5866730"/>
                  <a:gd name="connsiteY109" fmla="*/ 2003735 h 5677518"/>
                  <a:gd name="connsiteX110" fmla="*/ 2636017 w 5866730"/>
                  <a:gd name="connsiteY110" fmla="*/ 2074820 h 5677518"/>
                  <a:gd name="connsiteX111" fmla="*/ 2636959 w 5866730"/>
                  <a:gd name="connsiteY111" fmla="*/ 2153823 h 5677518"/>
                  <a:gd name="connsiteX112" fmla="*/ 2640888 w 5866730"/>
                  <a:gd name="connsiteY112" fmla="*/ 2107055 h 5677518"/>
                  <a:gd name="connsiteX113" fmla="*/ 2725718 w 5866730"/>
                  <a:gd name="connsiteY113" fmla="*/ 2174851 h 5677518"/>
                  <a:gd name="connsiteX114" fmla="*/ 2798197 w 5866730"/>
                  <a:gd name="connsiteY114" fmla="*/ 2259066 h 5677518"/>
                  <a:gd name="connsiteX115" fmla="*/ 2653408 w 5866730"/>
                  <a:gd name="connsiteY115" fmla="*/ 2313553 h 5677518"/>
                  <a:gd name="connsiteX116" fmla="*/ 2710243 w 5866730"/>
                  <a:gd name="connsiteY116" fmla="*/ 2651059 h 5677518"/>
                  <a:gd name="connsiteX117" fmla="*/ 2708979 w 5866730"/>
                  <a:gd name="connsiteY117" fmla="*/ 2788416 h 5677518"/>
                  <a:gd name="connsiteX118" fmla="*/ 2703069 w 5866730"/>
                  <a:gd name="connsiteY118" fmla="*/ 2869207 h 5677518"/>
                  <a:gd name="connsiteX119" fmla="*/ 2694527 w 5866730"/>
                  <a:gd name="connsiteY119" fmla="*/ 2936230 h 5677518"/>
                  <a:gd name="connsiteX120" fmla="*/ 2773173 w 5866730"/>
                  <a:gd name="connsiteY120" fmla="*/ 3049642 h 5677518"/>
                  <a:gd name="connsiteX121" fmla="*/ 2841529 w 5866730"/>
                  <a:gd name="connsiteY121" fmla="*/ 3192566 h 5677518"/>
                  <a:gd name="connsiteX122" fmla="*/ 2727481 w 5866730"/>
                  <a:gd name="connsiteY122" fmla="*/ 3360731 h 5677518"/>
                  <a:gd name="connsiteX123" fmla="*/ 2592081 w 5866730"/>
                  <a:gd name="connsiteY123" fmla="*/ 3351820 h 5677518"/>
                  <a:gd name="connsiteX124" fmla="*/ 2473362 w 5866730"/>
                  <a:gd name="connsiteY124" fmla="*/ 3343876 h 5677518"/>
                  <a:gd name="connsiteX125" fmla="*/ 2437695 w 5866730"/>
                  <a:gd name="connsiteY125" fmla="*/ 3384683 h 5677518"/>
                  <a:gd name="connsiteX126" fmla="*/ 2380635 w 5866730"/>
                  <a:gd name="connsiteY126" fmla="*/ 3434988 h 5677518"/>
                  <a:gd name="connsiteX127" fmla="*/ 2316867 w 5866730"/>
                  <a:gd name="connsiteY127" fmla="*/ 3500198 h 5677518"/>
                  <a:gd name="connsiteX128" fmla="*/ 2361214 w 5866730"/>
                  <a:gd name="connsiteY128" fmla="*/ 3555587 h 5677518"/>
                  <a:gd name="connsiteX129" fmla="*/ 2401077 w 5866730"/>
                  <a:gd name="connsiteY129" fmla="*/ 3606915 h 5677518"/>
                  <a:gd name="connsiteX130" fmla="*/ 2494111 w 5866730"/>
                  <a:gd name="connsiteY130" fmla="*/ 3743458 h 5677518"/>
                  <a:gd name="connsiteX131" fmla="*/ 2518684 w 5866730"/>
                  <a:gd name="connsiteY131" fmla="*/ 3961276 h 5677518"/>
                  <a:gd name="connsiteX132" fmla="*/ 2385715 w 5866730"/>
                  <a:gd name="connsiteY132" fmla="*/ 3982707 h 5677518"/>
                  <a:gd name="connsiteX133" fmla="*/ 2210967 w 5866730"/>
                  <a:gd name="connsiteY133" fmla="*/ 3947499 h 5677518"/>
                  <a:gd name="connsiteX134" fmla="*/ 2036549 w 5866730"/>
                  <a:gd name="connsiteY134" fmla="*/ 3912493 h 5677518"/>
                  <a:gd name="connsiteX135" fmla="*/ 1878677 w 5866730"/>
                  <a:gd name="connsiteY135" fmla="*/ 3903865 h 5677518"/>
                  <a:gd name="connsiteX136" fmla="*/ 2359024 w 5866730"/>
                  <a:gd name="connsiteY136" fmla="*/ 4366071 h 5677518"/>
                  <a:gd name="connsiteX137" fmla="*/ 3209616 w 5866730"/>
                  <a:gd name="connsiteY137" fmla="*/ 3580901 h 5677518"/>
                  <a:gd name="connsiteX138" fmla="*/ 3264156 w 5866730"/>
                  <a:gd name="connsiteY138" fmla="*/ 3510937 h 5677518"/>
                  <a:gd name="connsiteX139" fmla="*/ 3252425 w 5866730"/>
                  <a:gd name="connsiteY139" fmla="*/ 3472790 h 5677518"/>
                  <a:gd name="connsiteX140" fmla="*/ 3202208 w 5866730"/>
                  <a:gd name="connsiteY140" fmla="*/ 3470783 h 5677518"/>
                  <a:gd name="connsiteX141" fmla="*/ 3151493 w 5866730"/>
                  <a:gd name="connsiteY141" fmla="*/ 3459553 h 5677518"/>
                  <a:gd name="connsiteX142" fmla="*/ 3092395 w 5866730"/>
                  <a:gd name="connsiteY142" fmla="*/ 3448966 h 5677518"/>
                  <a:gd name="connsiteX143" fmla="*/ 3079408 w 5866730"/>
                  <a:gd name="connsiteY143" fmla="*/ 3466642 h 5677518"/>
                  <a:gd name="connsiteX144" fmla="*/ 3144206 w 5866730"/>
                  <a:gd name="connsiteY144" fmla="*/ 3539353 h 5677518"/>
                  <a:gd name="connsiteX145" fmla="*/ 3209616 w 5866730"/>
                  <a:gd name="connsiteY145" fmla="*/ 3580901 h 5677518"/>
                  <a:gd name="connsiteX146" fmla="*/ 3185510 w 5866730"/>
                  <a:gd name="connsiteY146" fmla="*/ 3888710 h 5677518"/>
                  <a:gd name="connsiteX147" fmla="*/ 3277884 w 5866730"/>
                  <a:gd name="connsiteY147" fmla="*/ 3879574 h 5677518"/>
                  <a:gd name="connsiteX148" fmla="*/ 3222128 w 5866730"/>
                  <a:gd name="connsiteY148" fmla="*/ 3743434 h 5677518"/>
                  <a:gd name="connsiteX149" fmla="*/ 3186476 w 5866730"/>
                  <a:gd name="connsiteY149" fmla="*/ 3811802 h 5677518"/>
                  <a:gd name="connsiteX150" fmla="*/ 3185510 w 5866730"/>
                  <a:gd name="connsiteY150" fmla="*/ 3888710 h 5677518"/>
                  <a:gd name="connsiteX151" fmla="*/ 3158755 w 5866730"/>
                  <a:gd name="connsiteY151" fmla="*/ 4966810 h 5677518"/>
                  <a:gd name="connsiteX152" fmla="*/ 3295750 w 5866730"/>
                  <a:gd name="connsiteY152" fmla="*/ 4933060 h 5677518"/>
                  <a:gd name="connsiteX153" fmla="*/ 3461198 w 5866730"/>
                  <a:gd name="connsiteY153" fmla="*/ 4888749 h 5677518"/>
                  <a:gd name="connsiteX154" fmla="*/ 3800139 w 5866730"/>
                  <a:gd name="connsiteY154" fmla="*/ 4836462 h 5677518"/>
                  <a:gd name="connsiteX155" fmla="*/ 3570697 w 5866730"/>
                  <a:gd name="connsiteY155" fmla="*/ 4572569 h 5677518"/>
                  <a:gd name="connsiteX156" fmla="*/ 3518106 w 5866730"/>
                  <a:gd name="connsiteY156" fmla="*/ 4446226 h 5677518"/>
                  <a:gd name="connsiteX157" fmla="*/ 3610407 w 5866730"/>
                  <a:gd name="connsiteY157" fmla="*/ 4421733 h 5677518"/>
                  <a:gd name="connsiteX158" fmla="*/ 3745671 w 5866730"/>
                  <a:gd name="connsiteY158" fmla="*/ 4471507 h 5677518"/>
                  <a:gd name="connsiteX159" fmla="*/ 3879332 w 5866730"/>
                  <a:gd name="connsiteY159" fmla="*/ 4495443 h 5677518"/>
                  <a:gd name="connsiteX160" fmla="*/ 3814003 w 5866730"/>
                  <a:gd name="connsiteY160" fmla="*/ 4388371 h 5677518"/>
                  <a:gd name="connsiteX161" fmla="*/ 3697378 w 5866730"/>
                  <a:gd name="connsiteY161" fmla="*/ 4249846 h 5677518"/>
                  <a:gd name="connsiteX162" fmla="*/ 3479644 w 5866730"/>
                  <a:gd name="connsiteY162" fmla="*/ 3982497 h 5677518"/>
                  <a:gd name="connsiteX163" fmla="*/ 3538911 w 5866730"/>
                  <a:gd name="connsiteY163" fmla="*/ 3799411 h 5677518"/>
                  <a:gd name="connsiteX164" fmla="*/ 3683812 w 5866730"/>
                  <a:gd name="connsiteY164" fmla="*/ 3826183 h 5677518"/>
                  <a:gd name="connsiteX165" fmla="*/ 3836386 w 5866730"/>
                  <a:gd name="connsiteY165" fmla="*/ 3844190 h 5677518"/>
                  <a:gd name="connsiteX166" fmla="*/ 3814607 w 5866730"/>
                  <a:gd name="connsiteY166" fmla="*/ 3739317 h 5677518"/>
                  <a:gd name="connsiteX167" fmla="*/ 3712507 w 5866730"/>
                  <a:gd name="connsiteY167" fmla="*/ 3598424 h 5677518"/>
                  <a:gd name="connsiteX168" fmla="*/ 3601647 w 5866730"/>
                  <a:gd name="connsiteY168" fmla="*/ 3447540 h 5677518"/>
                  <a:gd name="connsiteX169" fmla="*/ 3564836 w 5866730"/>
                  <a:gd name="connsiteY169" fmla="*/ 3318385 h 5677518"/>
                  <a:gd name="connsiteX170" fmla="*/ 3701887 w 5866730"/>
                  <a:gd name="connsiteY170" fmla="*/ 3307630 h 5677518"/>
                  <a:gd name="connsiteX171" fmla="*/ 3916618 w 5866730"/>
                  <a:gd name="connsiteY171" fmla="*/ 3343433 h 5677518"/>
                  <a:gd name="connsiteX172" fmla="*/ 3856482 w 5866730"/>
                  <a:gd name="connsiteY172" fmla="*/ 3248164 h 5677518"/>
                  <a:gd name="connsiteX173" fmla="*/ 3754777 w 5866730"/>
                  <a:gd name="connsiteY173" fmla="*/ 3134518 h 5677518"/>
                  <a:gd name="connsiteX174" fmla="*/ 3673055 w 5866730"/>
                  <a:gd name="connsiteY174" fmla="*/ 3047290 h 5677518"/>
                  <a:gd name="connsiteX175" fmla="*/ 3613579 w 5866730"/>
                  <a:gd name="connsiteY175" fmla="*/ 3114771 h 5677518"/>
                  <a:gd name="connsiteX176" fmla="*/ 3317980 w 5866730"/>
                  <a:gd name="connsiteY176" fmla="*/ 3613514 h 5677518"/>
                  <a:gd name="connsiteX177" fmla="*/ 3280001 w 5866730"/>
                  <a:gd name="connsiteY177" fmla="*/ 3710056 h 5677518"/>
                  <a:gd name="connsiteX178" fmla="*/ 3335017 w 5866730"/>
                  <a:gd name="connsiteY178" fmla="*/ 3834909 h 5677518"/>
                  <a:gd name="connsiteX179" fmla="*/ 3311088 w 5866730"/>
                  <a:gd name="connsiteY179" fmla="*/ 3944051 h 5677518"/>
                  <a:gd name="connsiteX180" fmla="*/ 3215324 w 5866730"/>
                  <a:gd name="connsiteY180" fmla="*/ 3973748 h 5677518"/>
                  <a:gd name="connsiteX181" fmla="*/ 3190679 w 5866730"/>
                  <a:gd name="connsiteY181" fmla="*/ 4044509 h 5677518"/>
                  <a:gd name="connsiteX182" fmla="*/ 3189834 w 5866730"/>
                  <a:gd name="connsiteY182" fmla="*/ 4202401 h 5677518"/>
                  <a:gd name="connsiteX183" fmla="*/ 3191323 w 5866730"/>
                  <a:gd name="connsiteY183" fmla="*/ 4342739 h 5677518"/>
                  <a:gd name="connsiteX184" fmla="*/ 3217458 w 5866730"/>
                  <a:gd name="connsiteY184" fmla="*/ 4473852 h 5677518"/>
                  <a:gd name="connsiteX185" fmla="*/ 3219132 w 5866730"/>
                  <a:gd name="connsiteY185" fmla="*/ 4547561 h 5677518"/>
                  <a:gd name="connsiteX186" fmla="*/ 3188594 w 5866730"/>
                  <a:gd name="connsiteY186" fmla="*/ 4587345 h 5677518"/>
                  <a:gd name="connsiteX187" fmla="*/ 3168457 w 5866730"/>
                  <a:gd name="connsiteY187" fmla="*/ 4707710 h 5677518"/>
                  <a:gd name="connsiteX188" fmla="*/ 3158755 w 5866730"/>
                  <a:gd name="connsiteY188" fmla="*/ 4966810 h 5677518"/>
                  <a:gd name="connsiteX189" fmla="*/ 3263246 w 5866730"/>
                  <a:gd name="connsiteY189" fmla="*/ 5529271 h 5677518"/>
                  <a:gd name="connsiteX190" fmla="*/ 3327207 w 5866730"/>
                  <a:gd name="connsiteY190" fmla="*/ 5539382 h 5677518"/>
                  <a:gd name="connsiteX191" fmla="*/ 3412479 w 5866730"/>
                  <a:gd name="connsiteY191" fmla="*/ 5542790 h 5677518"/>
                  <a:gd name="connsiteX192" fmla="*/ 3593741 w 5866730"/>
                  <a:gd name="connsiteY192" fmla="*/ 5555584 h 5677518"/>
                  <a:gd name="connsiteX193" fmla="*/ 3743521 w 5866730"/>
                  <a:gd name="connsiteY193" fmla="*/ 5562303 h 5677518"/>
                  <a:gd name="connsiteX194" fmla="*/ 3816805 w 5866730"/>
                  <a:gd name="connsiteY194" fmla="*/ 5558541 h 5677518"/>
                  <a:gd name="connsiteX195" fmla="*/ 3872722 w 5866730"/>
                  <a:gd name="connsiteY195" fmla="*/ 5567943 h 5677518"/>
                  <a:gd name="connsiteX196" fmla="*/ 4057784 w 5866730"/>
                  <a:gd name="connsiteY196" fmla="*/ 5570714 h 5677518"/>
                  <a:gd name="connsiteX197" fmla="*/ 4228450 w 5866730"/>
                  <a:gd name="connsiteY197" fmla="*/ 5567065 h 5677518"/>
                  <a:gd name="connsiteX198" fmla="*/ 4420243 w 5866730"/>
                  <a:gd name="connsiteY198" fmla="*/ 5569208 h 5677518"/>
                  <a:gd name="connsiteX199" fmla="*/ 4625851 w 5866730"/>
                  <a:gd name="connsiteY199" fmla="*/ 5578835 h 5677518"/>
                  <a:gd name="connsiteX200" fmla="*/ 4596834 w 5866730"/>
                  <a:gd name="connsiteY200" fmla="*/ 5494813 h 5677518"/>
                  <a:gd name="connsiteX201" fmla="*/ 4503108 w 5866730"/>
                  <a:gd name="connsiteY201" fmla="*/ 5464231 h 5677518"/>
                  <a:gd name="connsiteX202" fmla="*/ 4370010 w 5866730"/>
                  <a:gd name="connsiteY202" fmla="*/ 5455916 h 5677518"/>
                  <a:gd name="connsiteX203" fmla="*/ 4287950 w 5866730"/>
                  <a:gd name="connsiteY203" fmla="*/ 5442188 h 5677518"/>
                  <a:gd name="connsiteX204" fmla="*/ 4165906 w 5866730"/>
                  <a:gd name="connsiteY204" fmla="*/ 5439642 h 5677518"/>
                  <a:gd name="connsiteX205" fmla="*/ 4130593 w 5866730"/>
                  <a:gd name="connsiteY205" fmla="*/ 5432447 h 5677518"/>
                  <a:gd name="connsiteX206" fmla="*/ 4085400 w 5866730"/>
                  <a:gd name="connsiteY206" fmla="*/ 5430046 h 5677518"/>
                  <a:gd name="connsiteX207" fmla="*/ 3985812 w 5866730"/>
                  <a:gd name="connsiteY207" fmla="*/ 5402541 h 5677518"/>
                  <a:gd name="connsiteX208" fmla="*/ 3950724 w 5866730"/>
                  <a:gd name="connsiteY208" fmla="*/ 5405675 h 5677518"/>
                  <a:gd name="connsiteX209" fmla="*/ 3925821 w 5866730"/>
                  <a:gd name="connsiteY209" fmla="*/ 5444919 h 5677518"/>
                  <a:gd name="connsiteX210" fmla="*/ 3864638 w 5866730"/>
                  <a:gd name="connsiteY210" fmla="*/ 5463514 h 5677518"/>
                  <a:gd name="connsiteX211" fmla="*/ 3861160 w 5866730"/>
                  <a:gd name="connsiteY211" fmla="*/ 5388015 h 5677518"/>
                  <a:gd name="connsiteX212" fmla="*/ 3802659 w 5866730"/>
                  <a:gd name="connsiteY212" fmla="*/ 5359277 h 5677518"/>
                  <a:gd name="connsiteX213" fmla="*/ 3743151 w 5866730"/>
                  <a:gd name="connsiteY213" fmla="*/ 5427082 h 5677518"/>
                  <a:gd name="connsiteX214" fmla="*/ 3723030 w 5866730"/>
                  <a:gd name="connsiteY214" fmla="*/ 5364168 h 5677518"/>
                  <a:gd name="connsiteX215" fmla="*/ 3690881 w 5866730"/>
                  <a:gd name="connsiteY215" fmla="*/ 5279388 h 5677518"/>
                  <a:gd name="connsiteX216" fmla="*/ 3614312 w 5866730"/>
                  <a:gd name="connsiteY216" fmla="*/ 5263098 h 5677518"/>
                  <a:gd name="connsiteX217" fmla="*/ 3492494 w 5866730"/>
                  <a:gd name="connsiteY217" fmla="*/ 5295034 h 5677518"/>
                  <a:gd name="connsiteX218" fmla="*/ 3346892 w 5866730"/>
                  <a:gd name="connsiteY218" fmla="*/ 5284786 h 5677518"/>
                  <a:gd name="connsiteX219" fmla="*/ 3263923 w 5866730"/>
                  <a:gd name="connsiteY219" fmla="*/ 5286591 h 5677518"/>
                  <a:gd name="connsiteX220" fmla="*/ 3265026 w 5866730"/>
                  <a:gd name="connsiteY220" fmla="*/ 5412169 h 5677518"/>
                  <a:gd name="connsiteX221" fmla="*/ 3264679 w 5866730"/>
                  <a:gd name="connsiteY221" fmla="*/ 5483333 h 5677518"/>
                  <a:gd name="connsiteX222" fmla="*/ 3263246 w 5866730"/>
                  <a:gd name="connsiteY222" fmla="*/ 5529271 h 5677518"/>
                  <a:gd name="connsiteX223" fmla="*/ 3876732 w 5866730"/>
                  <a:gd name="connsiteY223" fmla="*/ 4817191 h 5677518"/>
                  <a:gd name="connsiteX224" fmla="*/ 3981392 w 5866730"/>
                  <a:gd name="connsiteY224" fmla="*/ 4800570 h 5677518"/>
                  <a:gd name="connsiteX225" fmla="*/ 4032164 w 5866730"/>
                  <a:gd name="connsiteY225" fmla="*/ 4790451 h 5677518"/>
                  <a:gd name="connsiteX226" fmla="*/ 4036399 w 5866730"/>
                  <a:gd name="connsiteY226" fmla="*/ 4764396 h 5677518"/>
                  <a:gd name="connsiteX227" fmla="*/ 4020916 w 5866730"/>
                  <a:gd name="connsiteY227" fmla="*/ 4536202 h 5677518"/>
                  <a:gd name="connsiteX228" fmla="*/ 3999000 w 5866730"/>
                  <a:gd name="connsiteY228" fmla="*/ 4337027 h 5677518"/>
                  <a:gd name="connsiteX229" fmla="*/ 3854727 w 5866730"/>
                  <a:gd name="connsiteY229" fmla="*/ 4173567 h 5677518"/>
                  <a:gd name="connsiteX230" fmla="*/ 3871981 w 5866730"/>
                  <a:gd name="connsiteY230" fmla="*/ 4056770 h 5677518"/>
                  <a:gd name="connsiteX231" fmla="*/ 3957713 w 5866730"/>
                  <a:gd name="connsiteY231" fmla="*/ 4082197 h 5677518"/>
                  <a:gd name="connsiteX232" fmla="*/ 3995409 w 5866730"/>
                  <a:gd name="connsiteY232" fmla="*/ 4047030 h 5677518"/>
                  <a:gd name="connsiteX233" fmla="*/ 3981344 w 5866730"/>
                  <a:gd name="connsiteY233" fmla="*/ 3799290 h 5677518"/>
                  <a:gd name="connsiteX234" fmla="*/ 3953904 w 5866730"/>
                  <a:gd name="connsiteY234" fmla="*/ 3544928 h 5677518"/>
                  <a:gd name="connsiteX235" fmla="*/ 3939170 w 5866730"/>
                  <a:gd name="connsiteY235" fmla="*/ 3419632 h 5677518"/>
                  <a:gd name="connsiteX236" fmla="*/ 3859630 w 5866730"/>
                  <a:gd name="connsiteY236" fmla="*/ 3399821 h 5677518"/>
                  <a:gd name="connsiteX237" fmla="*/ 3595584 w 5866730"/>
                  <a:gd name="connsiteY237" fmla="*/ 3349693 h 5677518"/>
                  <a:gd name="connsiteX238" fmla="*/ 3868737 w 5866730"/>
                  <a:gd name="connsiteY238" fmla="*/ 3736344 h 5677518"/>
                  <a:gd name="connsiteX239" fmla="*/ 3855412 w 5866730"/>
                  <a:gd name="connsiteY239" fmla="*/ 3894157 h 5677518"/>
                  <a:gd name="connsiteX240" fmla="*/ 3611945 w 5866730"/>
                  <a:gd name="connsiteY240" fmla="*/ 3872750 h 5677518"/>
                  <a:gd name="connsiteX241" fmla="*/ 3484789 w 5866730"/>
                  <a:gd name="connsiteY241" fmla="*/ 3878180 h 5677518"/>
                  <a:gd name="connsiteX242" fmla="*/ 3532171 w 5866730"/>
                  <a:gd name="connsiteY242" fmla="*/ 3961598 h 5677518"/>
                  <a:gd name="connsiteX243" fmla="*/ 3605592 w 5866730"/>
                  <a:gd name="connsiteY243" fmla="*/ 4059268 h 5677518"/>
                  <a:gd name="connsiteX244" fmla="*/ 3763907 w 5866730"/>
                  <a:gd name="connsiteY244" fmla="*/ 4243981 h 5677518"/>
                  <a:gd name="connsiteX245" fmla="*/ 3898519 w 5866730"/>
                  <a:gd name="connsiteY245" fmla="*/ 4414966 h 5677518"/>
                  <a:gd name="connsiteX246" fmla="*/ 3844156 w 5866730"/>
                  <a:gd name="connsiteY246" fmla="*/ 4565093 h 5677518"/>
                  <a:gd name="connsiteX247" fmla="*/ 3564949 w 5866730"/>
                  <a:gd name="connsiteY247" fmla="*/ 4475858 h 5677518"/>
                  <a:gd name="connsiteX248" fmla="*/ 3728642 w 5866730"/>
                  <a:gd name="connsiteY248" fmla="*/ 4664253 h 5677518"/>
                  <a:gd name="connsiteX249" fmla="*/ 3807417 w 5866730"/>
                  <a:gd name="connsiteY249" fmla="*/ 4754825 h 5677518"/>
                  <a:gd name="connsiteX250" fmla="*/ 3876732 w 5866730"/>
                  <a:gd name="connsiteY250" fmla="*/ 4817191 h 5677518"/>
                  <a:gd name="connsiteX251" fmla="*/ 4008622 w 5866730"/>
                  <a:gd name="connsiteY251" fmla="*/ 4215759 h 5677518"/>
                  <a:gd name="connsiteX252" fmla="*/ 3988115 w 5866730"/>
                  <a:gd name="connsiteY252" fmla="*/ 4157615 h 5677518"/>
                  <a:gd name="connsiteX253" fmla="*/ 3916119 w 5866730"/>
                  <a:gd name="connsiteY253" fmla="*/ 4139431 h 5677518"/>
                  <a:gd name="connsiteX254" fmla="*/ 4007470 w 5866730"/>
                  <a:gd name="connsiteY254" fmla="*/ 4231292 h 5677518"/>
                  <a:gd name="connsiteX255" fmla="*/ 4008622 w 5866730"/>
                  <a:gd name="connsiteY255" fmla="*/ 4215759 h 5677518"/>
                  <a:gd name="connsiteX256" fmla="*/ 3875266 w 5866730"/>
                  <a:gd name="connsiteY256" fmla="*/ 2946389 h 5677518"/>
                  <a:gd name="connsiteX257" fmla="*/ 3857682 w 5866730"/>
                  <a:gd name="connsiteY257" fmla="*/ 2787537 h 5677518"/>
                  <a:gd name="connsiteX258" fmla="*/ 3836869 w 5866730"/>
                  <a:gd name="connsiteY258" fmla="*/ 2673545 h 5677518"/>
                  <a:gd name="connsiteX259" fmla="*/ 3758014 w 5866730"/>
                  <a:gd name="connsiteY259" fmla="*/ 2843797 h 5677518"/>
                  <a:gd name="connsiteX260" fmla="*/ 3718264 w 5866730"/>
                  <a:gd name="connsiteY260" fmla="*/ 2913679 h 5677518"/>
                  <a:gd name="connsiteX261" fmla="*/ 3685261 w 5866730"/>
                  <a:gd name="connsiteY261" fmla="*/ 2983087 h 5677518"/>
                  <a:gd name="connsiteX262" fmla="*/ 3774438 w 5866730"/>
                  <a:gd name="connsiteY262" fmla="*/ 3085550 h 5677518"/>
                  <a:gd name="connsiteX263" fmla="*/ 3908430 w 5866730"/>
                  <a:gd name="connsiteY263" fmla="*/ 3234170 h 5677518"/>
                  <a:gd name="connsiteX264" fmla="*/ 3875266 w 5866730"/>
                  <a:gd name="connsiteY264" fmla="*/ 2946389 h 5677518"/>
                  <a:gd name="connsiteX265" fmla="*/ 3876539 w 5866730"/>
                  <a:gd name="connsiteY265" fmla="*/ 2083852 h 5677518"/>
                  <a:gd name="connsiteX266" fmla="*/ 3759696 w 5866730"/>
                  <a:gd name="connsiteY266" fmla="*/ 2073072 h 5677518"/>
                  <a:gd name="connsiteX267" fmla="*/ 3581350 w 5866730"/>
                  <a:gd name="connsiteY267" fmla="*/ 2047622 h 5677518"/>
                  <a:gd name="connsiteX268" fmla="*/ 3804406 w 5866730"/>
                  <a:gd name="connsiteY268" fmla="*/ 2412149 h 5677518"/>
                  <a:gd name="connsiteX269" fmla="*/ 3849792 w 5866730"/>
                  <a:gd name="connsiteY269" fmla="*/ 2244347 h 5677518"/>
                  <a:gd name="connsiteX270" fmla="*/ 3865967 w 5866730"/>
                  <a:gd name="connsiteY270" fmla="*/ 2157505 h 5677518"/>
                  <a:gd name="connsiteX271" fmla="*/ 3876539 w 5866730"/>
                  <a:gd name="connsiteY271" fmla="*/ 2083852 h 5677518"/>
                  <a:gd name="connsiteX272" fmla="*/ 3602565 w 5866730"/>
                  <a:gd name="connsiteY272" fmla="*/ 2896342 h 5677518"/>
                  <a:gd name="connsiteX273" fmla="*/ 3702708 w 5866730"/>
                  <a:gd name="connsiteY273" fmla="*/ 2709034 h 5677518"/>
                  <a:gd name="connsiteX274" fmla="*/ 3522462 w 5866730"/>
                  <a:gd name="connsiteY274" fmla="*/ 2766985 h 5677518"/>
                  <a:gd name="connsiteX275" fmla="*/ 3552485 w 5866730"/>
                  <a:gd name="connsiteY275" fmla="*/ 2826684 h 5677518"/>
                  <a:gd name="connsiteX276" fmla="*/ 3602565 w 5866730"/>
                  <a:gd name="connsiteY276" fmla="*/ 2896342 h 5677518"/>
                  <a:gd name="connsiteX277" fmla="*/ 3384203 w 5866730"/>
                  <a:gd name="connsiteY277" fmla="*/ 2713715 h 5677518"/>
                  <a:gd name="connsiteX278" fmla="*/ 3167282 w 5866730"/>
                  <a:gd name="connsiteY278" fmla="*/ 2755537 h 5677518"/>
                  <a:gd name="connsiteX279" fmla="*/ 3023532 w 5866730"/>
                  <a:gd name="connsiteY279" fmla="*/ 2734050 h 5677518"/>
                  <a:gd name="connsiteX280" fmla="*/ 2872865 w 5866730"/>
                  <a:gd name="connsiteY280" fmla="*/ 2733647 h 5677518"/>
                  <a:gd name="connsiteX281" fmla="*/ 3133643 w 5866730"/>
                  <a:gd name="connsiteY281" fmla="*/ 3015136 h 5677518"/>
                  <a:gd name="connsiteX282" fmla="*/ 3269438 w 5866730"/>
                  <a:gd name="connsiteY282" fmla="*/ 3157238 h 5677518"/>
                  <a:gd name="connsiteX283" fmla="*/ 3394468 w 5866730"/>
                  <a:gd name="connsiteY283" fmla="*/ 3307227 h 5677518"/>
                  <a:gd name="connsiteX284" fmla="*/ 3509088 w 5866730"/>
                  <a:gd name="connsiteY284" fmla="*/ 3089570 h 5677518"/>
                  <a:gd name="connsiteX285" fmla="*/ 3561921 w 5866730"/>
                  <a:gd name="connsiteY285" fmla="*/ 3001367 h 5677518"/>
                  <a:gd name="connsiteX286" fmla="*/ 3559715 w 5866730"/>
                  <a:gd name="connsiteY286" fmla="*/ 2922687 h 5677518"/>
                  <a:gd name="connsiteX287" fmla="*/ 3484201 w 5866730"/>
                  <a:gd name="connsiteY287" fmla="*/ 2756826 h 5677518"/>
                  <a:gd name="connsiteX288" fmla="*/ 3630512 w 5866730"/>
                  <a:gd name="connsiteY288" fmla="*/ 2663587 h 5677518"/>
                  <a:gd name="connsiteX289" fmla="*/ 3714705 w 5866730"/>
                  <a:gd name="connsiteY289" fmla="*/ 2636299 h 5677518"/>
                  <a:gd name="connsiteX290" fmla="*/ 3758642 w 5866730"/>
                  <a:gd name="connsiteY290" fmla="*/ 2557901 h 5677518"/>
                  <a:gd name="connsiteX291" fmla="*/ 3769656 w 5866730"/>
                  <a:gd name="connsiteY291" fmla="*/ 2454527 h 5677518"/>
                  <a:gd name="connsiteX292" fmla="*/ 3726074 w 5866730"/>
                  <a:gd name="connsiteY292" fmla="*/ 2356140 h 5677518"/>
                  <a:gd name="connsiteX293" fmla="*/ 3609304 w 5866730"/>
                  <a:gd name="connsiteY293" fmla="*/ 2168373 h 5677518"/>
                  <a:gd name="connsiteX294" fmla="*/ 3496399 w 5866730"/>
                  <a:gd name="connsiteY294" fmla="*/ 2039766 h 5677518"/>
                  <a:gd name="connsiteX295" fmla="*/ 3377681 w 5866730"/>
                  <a:gd name="connsiteY295" fmla="*/ 2033321 h 5677518"/>
                  <a:gd name="connsiteX296" fmla="*/ 3248061 w 5866730"/>
                  <a:gd name="connsiteY296" fmla="*/ 2027722 h 5677518"/>
                  <a:gd name="connsiteX297" fmla="*/ 2973532 w 5866730"/>
                  <a:gd name="connsiteY297" fmla="*/ 2027190 h 5677518"/>
                  <a:gd name="connsiteX298" fmla="*/ 3277876 w 5866730"/>
                  <a:gd name="connsiteY298" fmla="*/ 2374872 h 5677518"/>
                  <a:gd name="connsiteX299" fmla="*/ 3384203 w 5866730"/>
                  <a:gd name="connsiteY299" fmla="*/ 2713715 h 5677518"/>
                  <a:gd name="connsiteX300" fmla="*/ 3785783 w 5866730"/>
                  <a:gd name="connsiteY300" fmla="*/ 1855311 h 5677518"/>
                  <a:gd name="connsiteX301" fmla="*/ 3626043 w 5866730"/>
                  <a:gd name="connsiteY301" fmla="*/ 1596985 h 5677518"/>
                  <a:gd name="connsiteX302" fmla="*/ 3458219 w 5866730"/>
                  <a:gd name="connsiteY302" fmla="*/ 1391131 h 5677518"/>
                  <a:gd name="connsiteX303" fmla="*/ 3022992 w 5866730"/>
                  <a:gd name="connsiteY303" fmla="*/ 1039768 h 5677518"/>
                  <a:gd name="connsiteX304" fmla="*/ 2908300 w 5866730"/>
                  <a:gd name="connsiteY304" fmla="*/ 980415 h 5677518"/>
                  <a:gd name="connsiteX305" fmla="*/ 2762859 w 5866730"/>
                  <a:gd name="connsiteY305" fmla="*/ 913505 h 5677518"/>
                  <a:gd name="connsiteX306" fmla="*/ 2471937 w 5866730"/>
                  <a:gd name="connsiteY306" fmla="*/ 870088 h 5677518"/>
                  <a:gd name="connsiteX307" fmla="*/ 2218825 w 5866730"/>
                  <a:gd name="connsiteY307" fmla="*/ 998317 h 5677518"/>
                  <a:gd name="connsiteX308" fmla="*/ 2142160 w 5866730"/>
                  <a:gd name="connsiteY308" fmla="*/ 1272144 h 5677518"/>
                  <a:gd name="connsiteX309" fmla="*/ 2141202 w 5866730"/>
                  <a:gd name="connsiteY309" fmla="*/ 1418419 h 5677518"/>
                  <a:gd name="connsiteX310" fmla="*/ 2177417 w 5866730"/>
                  <a:gd name="connsiteY310" fmla="*/ 1534144 h 5677518"/>
                  <a:gd name="connsiteX311" fmla="*/ 2287761 w 5866730"/>
                  <a:gd name="connsiteY311" fmla="*/ 1594213 h 5677518"/>
                  <a:gd name="connsiteX312" fmla="*/ 2423991 w 5866730"/>
                  <a:gd name="connsiteY312" fmla="*/ 1660648 h 5677518"/>
                  <a:gd name="connsiteX313" fmla="*/ 2512307 w 5866730"/>
                  <a:gd name="connsiteY313" fmla="*/ 1709414 h 5677518"/>
                  <a:gd name="connsiteX314" fmla="*/ 2559134 w 5866730"/>
                  <a:gd name="connsiteY314" fmla="*/ 1613573 h 5677518"/>
                  <a:gd name="connsiteX315" fmla="*/ 2564432 w 5866730"/>
                  <a:gd name="connsiteY315" fmla="*/ 1302855 h 5677518"/>
                  <a:gd name="connsiteX316" fmla="*/ 2550576 w 5866730"/>
                  <a:gd name="connsiteY316" fmla="*/ 1117256 h 5677518"/>
                  <a:gd name="connsiteX317" fmla="*/ 2585841 w 5866730"/>
                  <a:gd name="connsiteY317" fmla="*/ 1106782 h 5677518"/>
                  <a:gd name="connsiteX318" fmla="*/ 2616154 w 5866730"/>
                  <a:gd name="connsiteY318" fmla="*/ 1217190 h 5677518"/>
                  <a:gd name="connsiteX319" fmla="*/ 2633884 w 5866730"/>
                  <a:gd name="connsiteY319" fmla="*/ 1527900 h 5677518"/>
                  <a:gd name="connsiteX320" fmla="*/ 2672369 w 5866730"/>
                  <a:gd name="connsiteY320" fmla="*/ 1627624 h 5677518"/>
                  <a:gd name="connsiteX321" fmla="*/ 2717127 w 5866730"/>
                  <a:gd name="connsiteY321" fmla="*/ 1774068 h 5677518"/>
                  <a:gd name="connsiteX322" fmla="*/ 2726169 w 5866730"/>
                  <a:gd name="connsiteY322" fmla="*/ 1862433 h 5677518"/>
                  <a:gd name="connsiteX323" fmla="*/ 2724172 w 5866730"/>
                  <a:gd name="connsiteY323" fmla="*/ 1920110 h 5677518"/>
                  <a:gd name="connsiteX324" fmla="*/ 2836956 w 5866730"/>
                  <a:gd name="connsiteY324" fmla="*/ 1932783 h 5677518"/>
                  <a:gd name="connsiteX325" fmla="*/ 3174673 w 5866730"/>
                  <a:gd name="connsiteY325" fmla="*/ 1922825 h 5677518"/>
                  <a:gd name="connsiteX326" fmla="*/ 3856627 w 5866730"/>
                  <a:gd name="connsiteY326" fmla="*/ 1996897 h 5677518"/>
                  <a:gd name="connsiteX327" fmla="*/ 3785783 w 5866730"/>
                  <a:gd name="connsiteY327" fmla="*/ 1855311 h 5677518"/>
                  <a:gd name="connsiteX328" fmla="*/ 3687644 w 5866730"/>
                  <a:gd name="connsiteY328" fmla="*/ 1373447 h 5677518"/>
                  <a:gd name="connsiteX329" fmla="*/ 3776025 w 5866730"/>
                  <a:gd name="connsiteY329" fmla="*/ 1388400 h 5677518"/>
                  <a:gd name="connsiteX330" fmla="*/ 3734471 w 5866730"/>
                  <a:gd name="connsiteY330" fmla="*/ 1289844 h 5677518"/>
                  <a:gd name="connsiteX331" fmla="*/ 3706605 w 5866730"/>
                  <a:gd name="connsiteY331" fmla="*/ 1165209 h 5677518"/>
                  <a:gd name="connsiteX332" fmla="*/ 3686388 w 5866730"/>
                  <a:gd name="connsiteY332" fmla="*/ 1064880 h 5677518"/>
                  <a:gd name="connsiteX333" fmla="*/ 3608169 w 5866730"/>
                  <a:gd name="connsiteY333" fmla="*/ 1052787 h 5677518"/>
                  <a:gd name="connsiteX334" fmla="*/ 3474870 w 5866730"/>
                  <a:gd name="connsiteY334" fmla="*/ 1053931 h 5677518"/>
                  <a:gd name="connsiteX335" fmla="*/ 3339719 w 5866730"/>
                  <a:gd name="connsiteY335" fmla="*/ 1052731 h 5677518"/>
                  <a:gd name="connsiteX336" fmla="*/ 3202458 w 5866730"/>
                  <a:gd name="connsiteY336" fmla="*/ 1045222 h 5677518"/>
                  <a:gd name="connsiteX337" fmla="*/ 3242482 w 5866730"/>
                  <a:gd name="connsiteY337" fmla="*/ 1077650 h 5677518"/>
                  <a:gd name="connsiteX338" fmla="*/ 3298850 w 5866730"/>
                  <a:gd name="connsiteY338" fmla="*/ 1119609 h 5677518"/>
                  <a:gd name="connsiteX339" fmla="*/ 3419629 w 5866730"/>
                  <a:gd name="connsiteY339" fmla="*/ 1229476 h 5677518"/>
                  <a:gd name="connsiteX340" fmla="*/ 3537051 w 5866730"/>
                  <a:gd name="connsiteY340" fmla="*/ 1343259 h 5677518"/>
                  <a:gd name="connsiteX341" fmla="*/ 3599175 w 5866730"/>
                  <a:gd name="connsiteY341" fmla="*/ 1358704 h 5677518"/>
                  <a:gd name="connsiteX342" fmla="*/ 3687644 w 5866730"/>
                  <a:gd name="connsiteY342" fmla="*/ 1373447 h 5677518"/>
                  <a:gd name="connsiteX343" fmla="*/ 3797973 w 5866730"/>
                  <a:gd name="connsiteY343" fmla="*/ 1285220 h 5677518"/>
                  <a:gd name="connsiteX344" fmla="*/ 3846491 w 5866730"/>
                  <a:gd name="connsiteY344" fmla="*/ 1327138 h 5677518"/>
                  <a:gd name="connsiteX345" fmla="*/ 3986585 w 5866730"/>
                  <a:gd name="connsiteY345" fmla="*/ 1317688 h 5677518"/>
                  <a:gd name="connsiteX346" fmla="*/ 4306396 w 5866730"/>
                  <a:gd name="connsiteY346" fmla="*/ 1288676 h 5677518"/>
                  <a:gd name="connsiteX347" fmla="*/ 4585683 w 5866730"/>
                  <a:gd name="connsiteY347" fmla="*/ 1282585 h 5677518"/>
                  <a:gd name="connsiteX348" fmla="*/ 4715729 w 5866730"/>
                  <a:gd name="connsiteY348" fmla="*/ 1280184 h 5677518"/>
                  <a:gd name="connsiteX349" fmla="*/ 4869632 w 5866730"/>
                  <a:gd name="connsiteY349" fmla="*/ 1297981 h 5677518"/>
                  <a:gd name="connsiteX350" fmla="*/ 4975122 w 5866730"/>
                  <a:gd name="connsiteY350" fmla="*/ 1352975 h 5677518"/>
                  <a:gd name="connsiteX351" fmla="*/ 5045040 w 5866730"/>
                  <a:gd name="connsiteY351" fmla="*/ 1472269 h 5677518"/>
                  <a:gd name="connsiteX352" fmla="*/ 5181004 w 5866730"/>
                  <a:gd name="connsiteY352" fmla="*/ 1714796 h 5677518"/>
                  <a:gd name="connsiteX353" fmla="*/ 5252002 w 5866730"/>
                  <a:gd name="connsiteY353" fmla="*/ 1752807 h 5677518"/>
                  <a:gd name="connsiteX354" fmla="*/ 5276720 w 5866730"/>
                  <a:gd name="connsiteY354" fmla="*/ 1666594 h 5677518"/>
                  <a:gd name="connsiteX355" fmla="*/ 5201262 w 5866730"/>
                  <a:gd name="connsiteY355" fmla="*/ 1405955 h 5677518"/>
                  <a:gd name="connsiteX356" fmla="*/ 5219055 w 5866730"/>
                  <a:gd name="connsiteY356" fmla="*/ 1300132 h 5677518"/>
                  <a:gd name="connsiteX357" fmla="*/ 5313965 w 5866730"/>
                  <a:gd name="connsiteY357" fmla="*/ 1377355 h 5677518"/>
                  <a:gd name="connsiteX358" fmla="*/ 5432192 w 5866730"/>
                  <a:gd name="connsiteY358" fmla="*/ 1489293 h 5677518"/>
                  <a:gd name="connsiteX359" fmla="*/ 5551538 w 5866730"/>
                  <a:gd name="connsiteY359" fmla="*/ 1543239 h 5677518"/>
                  <a:gd name="connsiteX360" fmla="*/ 5464350 w 5866730"/>
                  <a:gd name="connsiteY360" fmla="*/ 1364037 h 5677518"/>
                  <a:gd name="connsiteX361" fmla="*/ 5355881 w 5866730"/>
                  <a:gd name="connsiteY361" fmla="*/ 1218801 h 5677518"/>
                  <a:gd name="connsiteX362" fmla="*/ 5402080 w 5866730"/>
                  <a:gd name="connsiteY362" fmla="*/ 1157579 h 5677518"/>
                  <a:gd name="connsiteX363" fmla="*/ 5522384 w 5866730"/>
                  <a:gd name="connsiteY363" fmla="*/ 1258584 h 5677518"/>
                  <a:gd name="connsiteX364" fmla="*/ 5707945 w 5866730"/>
                  <a:gd name="connsiteY364" fmla="*/ 1352911 h 5677518"/>
                  <a:gd name="connsiteX365" fmla="*/ 5789755 w 5866730"/>
                  <a:gd name="connsiteY365" fmla="*/ 1356569 h 5677518"/>
                  <a:gd name="connsiteX366" fmla="*/ 5771543 w 5866730"/>
                  <a:gd name="connsiteY366" fmla="*/ 1261912 h 5677518"/>
                  <a:gd name="connsiteX367" fmla="*/ 5082101 w 5866730"/>
                  <a:gd name="connsiteY367" fmla="*/ 969813 h 5677518"/>
                  <a:gd name="connsiteX368" fmla="*/ 4883537 w 5866730"/>
                  <a:gd name="connsiteY368" fmla="*/ 973164 h 5677518"/>
                  <a:gd name="connsiteX369" fmla="*/ 4702316 w 5866730"/>
                  <a:gd name="connsiteY369" fmla="*/ 990727 h 5677518"/>
                  <a:gd name="connsiteX370" fmla="*/ 4320155 w 5866730"/>
                  <a:gd name="connsiteY370" fmla="*/ 1043772 h 5677518"/>
                  <a:gd name="connsiteX371" fmla="*/ 4212033 w 5866730"/>
                  <a:gd name="connsiteY371" fmla="*/ 1057492 h 5677518"/>
                  <a:gd name="connsiteX372" fmla="*/ 4176961 w 5866730"/>
                  <a:gd name="connsiteY372" fmla="*/ 1056936 h 5677518"/>
                  <a:gd name="connsiteX373" fmla="*/ 4143346 w 5866730"/>
                  <a:gd name="connsiteY373" fmla="*/ 1068610 h 5677518"/>
                  <a:gd name="connsiteX374" fmla="*/ 3915362 w 5866730"/>
                  <a:gd name="connsiteY374" fmla="*/ 1086448 h 5677518"/>
                  <a:gd name="connsiteX375" fmla="*/ 3805275 w 5866730"/>
                  <a:gd name="connsiteY375" fmla="*/ 1081412 h 5677518"/>
                  <a:gd name="connsiteX376" fmla="*/ 3755872 w 5866730"/>
                  <a:gd name="connsiteY376" fmla="*/ 1095133 h 5677518"/>
                  <a:gd name="connsiteX377" fmla="*/ 3771725 w 5866730"/>
                  <a:gd name="connsiteY377" fmla="*/ 1169189 h 5677518"/>
                  <a:gd name="connsiteX378" fmla="*/ 3797973 w 5866730"/>
                  <a:gd name="connsiteY378" fmla="*/ 1285220 h 5677518"/>
                  <a:gd name="connsiteX379" fmla="*/ 2434466 w 5866730"/>
                  <a:gd name="connsiteY379" fmla="*/ 626780 h 5677518"/>
                  <a:gd name="connsiteX380" fmla="*/ 2472573 w 5866730"/>
                  <a:gd name="connsiteY380" fmla="*/ 613164 h 5677518"/>
                  <a:gd name="connsiteX381" fmla="*/ 2432606 w 5866730"/>
                  <a:gd name="connsiteY381" fmla="*/ 582396 h 5677518"/>
                  <a:gd name="connsiteX382" fmla="*/ 2465214 w 5866730"/>
                  <a:gd name="connsiteY382" fmla="*/ 552345 h 5677518"/>
                  <a:gd name="connsiteX383" fmla="*/ 2484876 w 5866730"/>
                  <a:gd name="connsiteY383" fmla="*/ 520336 h 5677518"/>
                  <a:gd name="connsiteX384" fmla="*/ 2503346 w 5866730"/>
                  <a:gd name="connsiteY384" fmla="*/ 451420 h 5677518"/>
                  <a:gd name="connsiteX385" fmla="*/ 2486905 w 5866730"/>
                  <a:gd name="connsiteY385" fmla="*/ 418646 h 5677518"/>
                  <a:gd name="connsiteX386" fmla="*/ 2404225 w 5866730"/>
                  <a:gd name="connsiteY386" fmla="*/ 324626 h 5677518"/>
                  <a:gd name="connsiteX387" fmla="*/ 2371786 w 5866730"/>
                  <a:gd name="connsiteY387" fmla="*/ 245591 h 5677518"/>
                  <a:gd name="connsiteX388" fmla="*/ 2351472 w 5866730"/>
                  <a:gd name="connsiteY388" fmla="*/ 192530 h 5677518"/>
                  <a:gd name="connsiteX389" fmla="*/ 2254163 w 5866730"/>
                  <a:gd name="connsiteY389" fmla="*/ 196043 h 5677518"/>
                  <a:gd name="connsiteX390" fmla="*/ 2136548 w 5866730"/>
                  <a:gd name="connsiteY390" fmla="*/ 220140 h 5677518"/>
                  <a:gd name="connsiteX391" fmla="*/ 2063360 w 5866730"/>
                  <a:gd name="connsiteY391" fmla="*/ 262123 h 5677518"/>
                  <a:gd name="connsiteX392" fmla="*/ 1946969 w 5866730"/>
                  <a:gd name="connsiteY392" fmla="*/ 292528 h 5677518"/>
                  <a:gd name="connsiteX393" fmla="*/ 2015607 w 5866730"/>
                  <a:gd name="connsiteY393" fmla="*/ 301092 h 5677518"/>
                  <a:gd name="connsiteX394" fmla="*/ 2081235 w 5866730"/>
                  <a:gd name="connsiteY394" fmla="*/ 301229 h 5677518"/>
                  <a:gd name="connsiteX395" fmla="*/ 2111290 w 5866730"/>
                  <a:gd name="connsiteY395" fmla="*/ 332980 h 5677518"/>
                  <a:gd name="connsiteX396" fmla="*/ 2005817 w 5866730"/>
                  <a:gd name="connsiteY396" fmla="*/ 335389 h 5677518"/>
                  <a:gd name="connsiteX397" fmla="*/ 2016058 w 5866730"/>
                  <a:gd name="connsiteY397" fmla="*/ 365900 h 5677518"/>
                  <a:gd name="connsiteX398" fmla="*/ 2107901 w 5866730"/>
                  <a:gd name="connsiteY398" fmla="*/ 364957 h 5677518"/>
                  <a:gd name="connsiteX399" fmla="*/ 2134978 w 5866730"/>
                  <a:gd name="connsiteY399" fmla="*/ 391213 h 5677518"/>
                  <a:gd name="connsiteX400" fmla="*/ 2146081 w 5866730"/>
                  <a:gd name="connsiteY400" fmla="*/ 423963 h 5677518"/>
                  <a:gd name="connsiteX401" fmla="*/ 2073151 w 5866730"/>
                  <a:gd name="connsiteY401" fmla="*/ 424108 h 5677518"/>
                  <a:gd name="connsiteX402" fmla="*/ 1988531 w 5866730"/>
                  <a:gd name="connsiteY402" fmla="*/ 465455 h 5677518"/>
                  <a:gd name="connsiteX403" fmla="*/ 2016863 w 5866730"/>
                  <a:gd name="connsiteY403" fmla="*/ 519144 h 5677518"/>
                  <a:gd name="connsiteX404" fmla="*/ 2043304 w 5866730"/>
                  <a:gd name="connsiteY404" fmla="*/ 575886 h 5677518"/>
                  <a:gd name="connsiteX405" fmla="*/ 2050937 w 5866730"/>
                  <a:gd name="connsiteY405" fmla="*/ 658692 h 5677518"/>
                  <a:gd name="connsiteX406" fmla="*/ 2102047 w 5866730"/>
                  <a:gd name="connsiteY406" fmla="*/ 736889 h 5677518"/>
                  <a:gd name="connsiteX407" fmla="*/ 2165944 w 5866730"/>
                  <a:gd name="connsiteY407" fmla="*/ 825954 h 5677518"/>
                  <a:gd name="connsiteX408" fmla="*/ 2204502 w 5866730"/>
                  <a:gd name="connsiteY408" fmla="*/ 875994 h 5677518"/>
                  <a:gd name="connsiteX409" fmla="*/ 2258768 w 5866730"/>
                  <a:gd name="connsiteY409" fmla="*/ 846901 h 5677518"/>
                  <a:gd name="connsiteX410" fmla="*/ 2359580 w 5866730"/>
                  <a:gd name="connsiteY410" fmla="*/ 801366 h 5677518"/>
                  <a:gd name="connsiteX411" fmla="*/ 2279879 w 5866730"/>
                  <a:gd name="connsiteY411" fmla="*/ 723829 h 5677518"/>
                  <a:gd name="connsiteX412" fmla="*/ 2254646 w 5866730"/>
                  <a:gd name="connsiteY412" fmla="*/ 668045 h 5677518"/>
                  <a:gd name="connsiteX413" fmla="*/ 2434466 w 5866730"/>
                  <a:gd name="connsiteY413" fmla="*/ 626780 h 5677518"/>
                  <a:gd name="connsiteX414" fmla="*/ 2016839 w 5866730"/>
                  <a:gd name="connsiteY414" fmla="*/ 2169107 h 5677518"/>
                  <a:gd name="connsiteX415" fmla="*/ 1679807 w 5866730"/>
                  <a:gd name="connsiteY415" fmla="*/ 2328675 h 5677518"/>
                  <a:gd name="connsiteX416" fmla="*/ 1292430 w 5866730"/>
                  <a:gd name="connsiteY416" fmla="*/ 2324349 h 5677518"/>
                  <a:gd name="connsiteX417" fmla="*/ 946855 w 5866730"/>
                  <a:gd name="connsiteY417" fmla="*/ 2136478 h 5677518"/>
                  <a:gd name="connsiteX418" fmla="*/ 777389 w 5866730"/>
                  <a:gd name="connsiteY418" fmla="*/ 1996373 h 5677518"/>
                  <a:gd name="connsiteX419" fmla="*/ 911203 w 5866730"/>
                  <a:gd name="connsiteY419" fmla="*/ 2186332 h 5677518"/>
                  <a:gd name="connsiteX420" fmla="*/ 966557 w 5866730"/>
                  <a:gd name="connsiteY420" fmla="*/ 2361312 h 5677518"/>
                  <a:gd name="connsiteX421" fmla="*/ 862597 w 5866730"/>
                  <a:gd name="connsiteY421" fmla="*/ 2329408 h 5677518"/>
                  <a:gd name="connsiteX422" fmla="*/ 668357 w 5866730"/>
                  <a:gd name="connsiteY422" fmla="*/ 2268686 h 5677518"/>
                  <a:gd name="connsiteX423" fmla="*/ 777566 w 5866730"/>
                  <a:gd name="connsiteY423" fmla="*/ 2445657 h 5677518"/>
                  <a:gd name="connsiteX424" fmla="*/ 755304 w 5866730"/>
                  <a:gd name="connsiteY424" fmla="*/ 2465347 h 5677518"/>
                  <a:gd name="connsiteX425" fmla="*/ 642222 w 5866730"/>
                  <a:gd name="connsiteY425" fmla="*/ 2441653 h 5677518"/>
                  <a:gd name="connsiteX426" fmla="*/ 586965 w 5866730"/>
                  <a:gd name="connsiteY426" fmla="*/ 2471027 h 5677518"/>
                  <a:gd name="connsiteX427" fmla="*/ 642761 w 5866730"/>
                  <a:gd name="connsiteY427" fmla="*/ 2548773 h 5677518"/>
                  <a:gd name="connsiteX428" fmla="*/ 795287 w 5866730"/>
                  <a:gd name="connsiteY428" fmla="*/ 2704901 h 5677518"/>
                  <a:gd name="connsiteX429" fmla="*/ 1172802 w 5866730"/>
                  <a:gd name="connsiteY429" fmla="*/ 2891137 h 5677518"/>
                  <a:gd name="connsiteX430" fmla="*/ 1597031 w 5866730"/>
                  <a:gd name="connsiteY430" fmla="*/ 2912431 h 5677518"/>
                  <a:gd name="connsiteX431" fmla="*/ 1792575 w 5866730"/>
                  <a:gd name="connsiteY431" fmla="*/ 2837464 h 5677518"/>
                  <a:gd name="connsiteX432" fmla="*/ 1877518 w 5866730"/>
                  <a:gd name="connsiteY432" fmla="*/ 2796247 h 5677518"/>
                  <a:gd name="connsiteX433" fmla="*/ 1962975 w 5866730"/>
                  <a:gd name="connsiteY433" fmla="*/ 2739778 h 5677518"/>
                  <a:gd name="connsiteX434" fmla="*/ 2100188 w 5866730"/>
                  <a:gd name="connsiteY434" fmla="*/ 2608102 h 5677518"/>
                  <a:gd name="connsiteX435" fmla="*/ 2155445 w 5866730"/>
                  <a:gd name="connsiteY435" fmla="*/ 2546275 h 5677518"/>
                  <a:gd name="connsiteX436" fmla="*/ 2207110 w 5866730"/>
                  <a:gd name="connsiteY436" fmla="*/ 2470713 h 5677518"/>
                  <a:gd name="connsiteX437" fmla="*/ 2399378 w 5866730"/>
                  <a:gd name="connsiteY437" fmla="*/ 2088283 h 5677518"/>
                  <a:gd name="connsiteX438" fmla="*/ 2456165 w 5866730"/>
                  <a:gd name="connsiteY438" fmla="*/ 1877032 h 5677518"/>
                  <a:gd name="connsiteX439" fmla="*/ 2481688 w 5866730"/>
                  <a:gd name="connsiteY439" fmla="*/ 1781569 h 5677518"/>
                  <a:gd name="connsiteX440" fmla="*/ 2420690 w 5866730"/>
                  <a:gd name="connsiteY440" fmla="*/ 1738120 h 5677518"/>
                  <a:gd name="connsiteX441" fmla="*/ 2258937 w 5866730"/>
                  <a:gd name="connsiteY441" fmla="*/ 1651407 h 5677518"/>
                  <a:gd name="connsiteX442" fmla="*/ 2193971 w 5866730"/>
                  <a:gd name="connsiteY442" fmla="*/ 1747868 h 5677518"/>
                  <a:gd name="connsiteX443" fmla="*/ 2016839 w 5866730"/>
                  <a:gd name="connsiteY443" fmla="*/ 2169107 h 5677518"/>
                  <a:gd name="connsiteX444" fmla="*/ 2635888 w 5866730"/>
                  <a:gd name="connsiteY444" fmla="*/ 2227194 h 5677518"/>
                  <a:gd name="connsiteX445" fmla="*/ 2710154 w 5866730"/>
                  <a:gd name="connsiteY445" fmla="*/ 2242607 h 5677518"/>
                  <a:gd name="connsiteX446" fmla="*/ 2635421 w 5866730"/>
                  <a:gd name="connsiteY446" fmla="*/ 2171201 h 5677518"/>
                  <a:gd name="connsiteX447" fmla="*/ 2635888 w 5866730"/>
                  <a:gd name="connsiteY447" fmla="*/ 2227194 h 5677518"/>
                  <a:gd name="connsiteX448" fmla="*/ 2541647 w 5866730"/>
                  <a:gd name="connsiteY448" fmla="*/ 3259645 h 5677518"/>
                  <a:gd name="connsiteX449" fmla="*/ 2649527 w 5866730"/>
                  <a:gd name="connsiteY449" fmla="*/ 3273196 h 5677518"/>
                  <a:gd name="connsiteX450" fmla="*/ 2751281 w 5866730"/>
                  <a:gd name="connsiteY450" fmla="*/ 3269256 h 5677518"/>
                  <a:gd name="connsiteX451" fmla="*/ 2756402 w 5866730"/>
                  <a:gd name="connsiteY451" fmla="*/ 3124584 h 5677518"/>
                  <a:gd name="connsiteX452" fmla="*/ 2702763 w 5866730"/>
                  <a:gd name="connsiteY452" fmla="*/ 3045388 h 5677518"/>
                  <a:gd name="connsiteX453" fmla="*/ 2678303 w 5866730"/>
                  <a:gd name="connsiteY453" fmla="*/ 3011365 h 5677518"/>
                  <a:gd name="connsiteX454" fmla="*/ 2654439 w 5866730"/>
                  <a:gd name="connsiteY454" fmla="*/ 3045235 h 5677518"/>
                  <a:gd name="connsiteX455" fmla="*/ 2601332 w 5866730"/>
                  <a:gd name="connsiteY455" fmla="*/ 3153790 h 5677518"/>
                  <a:gd name="connsiteX456" fmla="*/ 2541647 w 5866730"/>
                  <a:gd name="connsiteY456" fmla="*/ 3259645 h 5677518"/>
                  <a:gd name="connsiteX457" fmla="*/ 1630074 w 5866730"/>
                  <a:gd name="connsiteY457" fmla="*/ 3795117 h 5677518"/>
                  <a:gd name="connsiteX458" fmla="*/ 1477604 w 5866730"/>
                  <a:gd name="connsiteY458" fmla="*/ 3800579 h 5677518"/>
                  <a:gd name="connsiteX459" fmla="*/ 1378000 w 5866730"/>
                  <a:gd name="connsiteY459" fmla="*/ 3821333 h 5677518"/>
                  <a:gd name="connsiteX460" fmla="*/ 1630074 w 5866730"/>
                  <a:gd name="connsiteY460" fmla="*/ 3795117 h 5677518"/>
                  <a:gd name="connsiteX461" fmla="*/ 20073 w 5866730"/>
                  <a:gd name="connsiteY461" fmla="*/ 4698783 h 5677518"/>
                  <a:gd name="connsiteX462" fmla="*/ 1740 w 5866730"/>
                  <a:gd name="connsiteY462" fmla="*/ 4641283 h 5677518"/>
                  <a:gd name="connsiteX463" fmla="*/ 5766 w 5866730"/>
                  <a:gd name="connsiteY463" fmla="*/ 4584500 h 5677518"/>
                  <a:gd name="connsiteX464" fmla="*/ 16305 w 5866730"/>
                  <a:gd name="connsiteY464" fmla="*/ 4576992 h 5677518"/>
                  <a:gd name="connsiteX465" fmla="*/ 5355 w 5866730"/>
                  <a:gd name="connsiteY465" fmla="*/ 4529208 h 5677518"/>
                  <a:gd name="connsiteX466" fmla="*/ 6055 w 5866730"/>
                  <a:gd name="connsiteY466" fmla="*/ 4505054 h 5677518"/>
                  <a:gd name="connsiteX467" fmla="*/ 24485 w 5866730"/>
                  <a:gd name="connsiteY467" fmla="*/ 4496603 h 5677518"/>
                  <a:gd name="connsiteX468" fmla="*/ 39034 w 5866730"/>
                  <a:gd name="connsiteY468" fmla="*/ 4485678 h 5677518"/>
                  <a:gd name="connsiteX469" fmla="*/ 20878 w 5866730"/>
                  <a:gd name="connsiteY469" fmla="*/ 4476373 h 5677518"/>
                  <a:gd name="connsiteX470" fmla="*/ 6579 w 5866730"/>
                  <a:gd name="connsiteY470" fmla="*/ 4414435 h 5677518"/>
                  <a:gd name="connsiteX471" fmla="*/ 19445 w 5866730"/>
                  <a:gd name="connsiteY471" fmla="*/ 4341885 h 5677518"/>
                  <a:gd name="connsiteX472" fmla="*/ 27633 w 5866730"/>
                  <a:gd name="connsiteY472" fmla="*/ 4321671 h 5677518"/>
                  <a:gd name="connsiteX473" fmla="*/ 16120 w 5866730"/>
                  <a:gd name="connsiteY473" fmla="*/ 4298299 h 5677518"/>
                  <a:gd name="connsiteX474" fmla="*/ 26707 w 5866730"/>
                  <a:gd name="connsiteY474" fmla="*/ 4257114 h 5677518"/>
                  <a:gd name="connsiteX475" fmla="*/ 25886 w 5866730"/>
                  <a:gd name="connsiteY475" fmla="*/ 4213278 h 5677518"/>
                  <a:gd name="connsiteX476" fmla="*/ 21933 w 5866730"/>
                  <a:gd name="connsiteY476" fmla="*/ 4189994 h 5677518"/>
                  <a:gd name="connsiteX477" fmla="*/ 23954 w 5866730"/>
                  <a:gd name="connsiteY477" fmla="*/ 4156753 h 5677518"/>
                  <a:gd name="connsiteX478" fmla="*/ 34026 w 5866730"/>
                  <a:gd name="connsiteY478" fmla="*/ 4066116 h 5677518"/>
                  <a:gd name="connsiteX479" fmla="*/ 41490 w 5866730"/>
                  <a:gd name="connsiteY479" fmla="*/ 4051308 h 5677518"/>
                  <a:gd name="connsiteX480" fmla="*/ 35194 w 5866730"/>
                  <a:gd name="connsiteY480" fmla="*/ 4035880 h 5677518"/>
                  <a:gd name="connsiteX481" fmla="*/ 34815 w 5866730"/>
                  <a:gd name="connsiteY481" fmla="*/ 3994026 h 5677518"/>
                  <a:gd name="connsiteX482" fmla="*/ 28567 w 5866730"/>
                  <a:gd name="connsiteY482" fmla="*/ 3916747 h 5677518"/>
                  <a:gd name="connsiteX483" fmla="*/ 30435 w 5866730"/>
                  <a:gd name="connsiteY483" fmla="*/ 3889057 h 5677518"/>
                  <a:gd name="connsiteX484" fmla="*/ 50362 w 5866730"/>
                  <a:gd name="connsiteY484" fmla="*/ 3879743 h 5677518"/>
                  <a:gd name="connsiteX485" fmla="*/ 38446 w 5866730"/>
                  <a:gd name="connsiteY485" fmla="*/ 3866152 h 5677518"/>
                  <a:gd name="connsiteX486" fmla="*/ 36908 w 5866730"/>
                  <a:gd name="connsiteY486" fmla="*/ 3846002 h 5677518"/>
                  <a:gd name="connsiteX487" fmla="*/ 80128 w 5866730"/>
                  <a:gd name="connsiteY487" fmla="*/ 3731978 h 5677518"/>
                  <a:gd name="connsiteX488" fmla="*/ 93228 w 5866730"/>
                  <a:gd name="connsiteY488" fmla="*/ 3681036 h 5677518"/>
                  <a:gd name="connsiteX489" fmla="*/ 139918 w 5866730"/>
                  <a:gd name="connsiteY489" fmla="*/ 3701339 h 5677518"/>
                  <a:gd name="connsiteX490" fmla="*/ 209660 w 5866730"/>
                  <a:gd name="connsiteY490" fmla="*/ 3704473 h 5677518"/>
                  <a:gd name="connsiteX491" fmla="*/ 319803 w 5866730"/>
                  <a:gd name="connsiteY491" fmla="*/ 3700928 h 5677518"/>
                  <a:gd name="connsiteX492" fmla="*/ 430494 w 5866730"/>
                  <a:gd name="connsiteY492" fmla="*/ 3707035 h 5677518"/>
                  <a:gd name="connsiteX493" fmla="*/ 547956 w 5866730"/>
                  <a:gd name="connsiteY493" fmla="*/ 3721842 h 5677518"/>
                  <a:gd name="connsiteX494" fmla="*/ 725779 w 5866730"/>
                  <a:gd name="connsiteY494" fmla="*/ 3720223 h 5677518"/>
                  <a:gd name="connsiteX495" fmla="*/ 771101 w 5866730"/>
                  <a:gd name="connsiteY495" fmla="*/ 3706019 h 5677518"/>
                  <a:gd name="connsiteX496" fmla="*/ 760706 w 5866730"/>
                  <a:gd name="connsiteY496" fmla="*/ 3682317 h 5677518"/>
                  <a:gd name="connsiteX497" fmla="*/ 762663 w 5866730"/>
                  <a:gd name="connsiteY497" fmla="*/ 3643009 h 5677518"/>
                  <a:gd name="connsiteX498" fmla="*/ 834964 w 5866730"/>
                  <a:gd name="connsiteY498" fmla="*/ 3649350 h 5677518"/>
                  <a:gd name="connsiteX499" fmla="*/ 945277 w 5866730"/>
                  <a:gd name="connsiteY499" fmla="*/ 3695530 h 5677518"/>
                  <a:gd name="connsiteX500" fmla="*/ 1440503 w 5866730"/>
                  <a:gd name="connsiteY500" fmla="*/ 3715180 h 5677518"/>
                  <a:gd name="connsiteX501" fmla="*/ 1915939 w 5866730"/>
                  <a:gd name="connsiteY501" fmla="*/ 3607351 h 5677518"/>
                  <a:gd name="connsiteX502" fmla="*/ 2300193 w 5866730"/>
                  <a:gd name="connsiteY502" fmla="*/ 3393102 h 5677518"/>
                  <a:gd name="connsiteX503" fmla="*/ 2555334 w 5866730"/>
                  <a:gd name="connsiteY503" fmla="*/ 3015506 h 5677518"/>
                  <a:gd name="connsiteX504" fmla="*/ 2570527 w 5866730"/>
                  <a:gd name="connsiteY504" fmla="*/ 2545985 h 5677518"/>
                  <a:gd name="connsiteX505" fmla="*/ 2547355 w 5866730"/>
                  <a:gd name="connsiteY505" fmla="*/ 2310983 h 5677518"/>
                  <a:gd name="connsiteX506" fmla="*/ 2572145 w 5866730"/>
                  <a:gd name="connsiteY506" fmla="*/ 2088033 h 5677518"/>
                  <a:gd name="connsiteX507" fmla="*/ 2590462 w 5866730"/>
                  <a:gd name="connsiteY507" fmla="*/ 2030340 h 5677518"/>
                  <a:gd name="connsiteX508" fmla="*/ 2589746 w 5866730"/>
                  <a:gd name="connsiteY508" fmla="*/ 1980776 h 5677518"/>
                  <a:gd name="connsiteX509" fmla="*/ 2652619 w 5866730"/>
                  <a:gd name="connsiteY509" fmla="*/ 1920932 h 5677518"/>
                  <a:gd name="connsiteX510" fmla="*/ 2646484 w 5866730"/>
                  <a:gd name="connsiteY510" fmla="*/ 1831915 h 5677518"/>
                  <a:gd name="connsiteX511" fmla="*/ 2613232 w 5866730"/>
                  <a:gd name="connsiteY511" fmla="*/ 1695767 h 5677518"/>
                  <a:gd name="connsiteX512" fmla="*/ 2583796 w 5866730"/>
                  <a:gd name="connsiteY512" fmla="*/ 1778306 h 5677518"/>
                  <a:gd name="connsiteX513" fmla="*/ 2576815 w 5866730"/>
                  <a:gd name="connsiteY513" fmla="*/ 1805086 h 5677518"/>
                  <a:gd name="connsiteX514" fmla="*/ 2561171 w 5866730"/>
                  <a:gd name="connsiteY514" fmla="*/ 1813530 h 5677518"/>
                  <a:gd name="connsiteX515" fmla="*/ 2550938 w 5866730"/>
                  <a:gd name="connsiteY515" fmla="*/ 1861700 h 5677518"/>
                  <a:gd name="connsiteX516" fmla="*/ 2535761 w 5866730"/>
                  <a:gd name="connsiteY516" fmla="*/ 1970520 h 5677518"/>
                  <a:gd name="connsiteX517" fmla="*/ 2452485 w 5866730"/>
                  <a:gd name="connsiteY517" fmla="*/ 2326339 h 5677518"/>
                  <a:gd name="connsiteX518" fmla="*/ 2070107 w 5866730"/>
                  <a:gd name="connsiteY518" fmla="*/ 2884112 h 5677518"/>
                  <a:gd name="connsiteX519" fmla="*/ 1792913 w 5866730"/>
                  <a:gd name="connsiteY519" fmla="*/ 3030049 h 5677518"/>
                  <a:gd name="connsiteX520" fmla="*/ 1445286 w 5866730"/>
                  <a:gd name="connsiteY520" fmla="*/ 3084785 h 5677518"/>
                  <a:gd name="connsiteX521" fmla="*/ 1105830 w 5866730"/>
                  <a:gd name="connsiteY521" fmla="*/ 2991296 h 5677518"/>
                  <a:gd name="connsiteX522" fmla="*/ 812461 w 5866730"/>
                  <a:gd name="connsiteY522" fmla="*/ 2830068 h 5677518"/>
                  <a:gd name="connsiteX523" fmla="*/ 554977 w 5866730"/>
                  <a:gd name="connsiteY523" fmla="*/ 2548209 h 5677518"/>
                  <a:gd name="connsiteX524" fmla="*/ 498625 w 5866730"/>
                  <a:gd name="connsiteY524" fmla="*/ 2380753 h 5677518"/>
                  <a:gd name="connsiteX525" fmla="*/ 642375 w 5866730"/>
                  <a:gd name="connsiteY525" fmla="*/ 2372439 h 5677518"/>
                  <a:gd name="connsiteX526" fmla="*/ 574131 w 5866730"/>
                  <a:gd name="connsiteY526" fmla="*/ 2180652 h 5677518"/>
                  <a:gd name="connsiteX527" fmla="*/ 839111 w 5866730"/>
                  <a:gd name="connsiteY527" fmla="*/ 2213877 h 5677518"/>
                  <a:gd name="connsiteX528" fmla="*/ 726383 w 5866730"/>
                  <a:gd name="connsiteY528" fmla="*/ 2035085 h 5677518"/>
                  <a:gd name="connsiteX529" fmla="*/ 731359 w 5866730"/>
                  <a:gd name="connsiteY529" fmla="*/ 1872802 h 5677518"/>
                  <a:gd name="connsiteX530" fmla="*/ 788371 w 5866730"/>
                  <a:gd name="connsiteY530" fmla="*/ 1906059 h 5677518"/>
                  <a:gd name="connsiteX531" fmla="*/ 872645 w 5866730"/>
                  <a:gd name="connsiteY531" fmla="*/ 1975289 h 5677518"/>
                  <a:gd name="connsiteX532" fmla="*/ 1069003 w 5866730"/>
                  <a:gd name="connsiteY532" fmla="*/ 2105717 h 5677518"/>
                  <a:gd name="connsiteX533" fmla="*/ 1506887 w 5866730"/>
                  <a:gd name="connsiteY533" fmla="*/ 2202501 h 5677518"/>
                  <a:gd name="connsiteX534" fmla="*/ 1900223 w 5866730"/>
                  <a:gd name="connsiteY534" fmla="*/ 2057668 h 5677518"/>
                  <a:gd name="connsiteX535" fmla="*/ 2047443 w 5866730"/>
                  <a:gd name="connsiteY535" fmla="*/ 1866115 h 5677518"/>
                  <a:gd name="connsiteX536" fmla="*/ 2131983 w 5866730"/>
                  <a:gd name="connsiteY536" fmla="*/ 1596574 h 5677518"/>
                  <a:gd name="connsiteX537" fmla="*/ 2072837 w 5866730"/>
                  <a:gd name="connsiteY537" fmla="*/ 1545664 h 5677518"/>
                  <a:gd name="connsiteX538" fmla="*/ 2080244 w 5866730"/>
                  <a:gd name="connsiteY538" fmla="*/ 1376356 h 5677518"/>
                  <a:gd name="connsiteX539" fmla="*/ 2119922 w 5866730"/>
                  <a:gd name="connsiteY539" fmla="*/ 1026740 h 5677518"/>
                  <a:gd name="connsiteX540" fmla="*/ 2143536 w 5866730"/>
                  <a:gd name="connsiteY540" fmla="*/ 967831 h 5677518"/>
                  <a:gd name="connsiteX541" fmla="*/ 2152457 w 5866730"/>
                  <a:gd name="connsiteY541" fmla="*/ 917864 h 5677518"/>
                  <a:gd name="connsiteX542" fmla="*/ 2056541 w 5866730"/>
                  <a:gd name="connsiteY542" fmla="*/ 777156 h 5677518"/>
                  <a:gd name="connsiteX543" fmla="*/ 2014480 w 5866730"/>
                  <a:gd name="connsiteY543" fmla="*/ 695567 h 5677518"/>
                  <a:gd name="connsiteX544" fmla="*/ 1917895 w 5866730"/>
                  <a:gd name="connsiteY544" fmla="*/ 583999 h 5677518"/>
                  <a:gd name="connsiteX545" fmla="*/ 1826866 w 5866730"/>
                  <a:gd name="connsiteY545" fmla="*/ 446296 h 5677518"/>
                  <a:gd name="connsiteX546" fmla="*/ 1799459 w 5866730"/>
                  <a:gd name="connsiteY546" fmla="*/ 368244 h 5677518"/>
                  <a:gd name="connsiteX547" fmla="*/ 1802462 w 5866730"/>
                  <a:gd name="connsiteY547" fmla="*/ 270832 h 5677518"/>
                  <a:gd name="connsiteX548" fmla="*/ 1952710 w 5866730"/>
                  <a:gd name="connsiteY548" fmla="*/ 35822 h 5677518"/>
                  <a:gd name="connsiteX549" fmla="*/ 2225935 w 5866730"/>
                  <a:gd name="connsiteY549" fmla="*/ 13497 h 5677518"/>
                  <a:gd name="connsiteX550" fmla="*/ 2437276 w 5866730"/>
                  <a:gd name="connsiteY550" fmla="*/ 232386 h 5677518"/>
                  <a:gd name="connsiteX551" fmla="*/ 2473998 w 5866730"/>
                  <a:gd name="connsiteY551" fmla="*/ 312130 h 5677518"/>
                  <a:gd name="connsiteX552" fmla="*/ 2526494 w 5866730"/>
                  <a:gd name="connsiteY552" fmla="*/ 350125 h 5677518"/>
                  <a:gd name="connsiteX553" fmla="*/ 2550262 w 5866730"/>
                  <a:gd name="connsiteY553" fmla="*/ 475590 h 5677518"/>
                  <a:gd name="connsiteX554" fmla="*/ 2505037 w 5866730"/>
                  <a:gd name="connsiteY554" fmla="*/ 643062 h 5677518"/>
                  <a:gd name="connsiteX555" fmla="*/ 2386713 w 5866730"/>
                  <a:gd name="connsiteY555" fmla="*/ 727068 h 5677518"/>
                  <a:gd name="connsiteX556" fmla="*/ 2455875 w 5866730"/>
                  <a:gd name="connsiteY556" fmla="*/ 774223 h 5677518"/>
                  <a:gd name="connsiteX557" fmla="*/ 2564907 w 5866730"/>
                  <a:gd name="connsiteY557" fmla="*/ 775125 h 5677518"/>
                  <a:gd name="connsiteX558" fmla="*/ 2778648 w 5866730"/>
                  <a:gd name="connsiteY558" fmla="*/ 808995 h 5677518"/>
                  <a:gd name="connsiteX559" fmla="*/ 2968983 w 5866730"/>
                  <a:gd name="connsiteY559" fmla="*/ 900349 h 5677518"/>
                  <a:gd name="connsiteX560" fmla="*/ 3057001 w 5866730"/>
                  <a:gd name="connsiteY560" fmla="*/ 940640 h 5677518"/>
                  <a:gd name="connsiteX561" fmla="*/ 3152612 w 5866730"/>
                  <a:gd name="connsiteY561" fmla="*/ 941099 h 5677518"/>
                  <a:gd name="connsiteX562" fmla="*/ 3370668 w 5866730"/>
                  <a:gd name="connsiteY562" fmla="*/ 937200 h 5677518"/>
                  <a:gd name="connsiteX563" fmla="*/ 3601365 w 5866730"/>
                  <a:gd name="connsiteY563" fmla="*/ 930972 h 5677518"/>
                  <a:gd name="connsiteX564" fmla="*/ 3700478 w 5866730"/>
                  <a:gd name="connsiteY564" fmla="*/ 927951 h 5677518"/>
                  <a:gd name="connsiteX565" fmla="*/ 3774841 w 5866730"/>
                  <a:gd name="connsiteY565" fmla="*/ 944136 h 5677518"/>
                  <a:gd name="connsiteX566" fmla="*/ 3826515 w 5866730"/>
                  <a:gd name="connsiteY566" fmla="*/ 996109 h 5677518"/>
                  <a:gd name="connsiteX567" fmla="*/ 3912858 w 5866730"/>
                  <a:gd name="connsiteY567" fmla="*/ 984073 h 5677518"/>
                  <a:gd name="connsiteX568" fmla="*/ 4130295 w 5866730"/>
                  <a:gd name="connsiteY568" fmla="*/ 945385 h 5677518"/>
                  <a:gd name="connsiteX569" fmla="*/ 4229851 w 5866730"/>
                  <a:gd name="connsiteY569" fmla="*/ 921892 h 5677518"/>
                  <a:gd name="connsiteX570" fmla="*/ 4336113 w 5866730"/>
                  <a:gd name="connsiteY570" fmla="*/ 906045 h 5677518"/>
                  <a:gd name="connsiteX571" fmla="*/ 4511392 w 5866730"/>
                  <a:gd name="connsiteY571" fmla="*/ 880634 h 5677518"/>
                  <a:gd name="connsiteX572" fmla="*/ 4719513 w 5866730"/>
                  <a:gd name="connsiteY572" fmla="*/ 848730 h 5677518"/>
                  <a:gd name="connsiteX573" fmla="*/ 5589243 w 5866730"/>
                  <a:gd name="connsiteY573" fmla="*/ 981350 h 5677518"/>
                  <a:gd name="connsiteX574" fmla="*/ 5757687 w 5866730"/>
                  <a:gd name="connsiteY574" fmla="*/ 1120930 h 5677518"/>
                  <a:gd name="connsiteX575" fmla="*/ 5863482 w 5866730"/>
                  <a:gd name="connsiteY575" fmla="*/ 1301784 h 5677518"/>
                  <a:gd name="connsiteX576" fmla="*/ 5787421 w 5866730"/>
                  <a:gd name="connsiteY576" fmla="*/ 1464438 h 5677518"/>
                  <a:gd name="connsiteX577" fmla="*/ 5565830 w 5866730"/>
                  <a:gd name="connsiteY577" fmla="*/ 1385403 h 5677518"/>
                  <a:gd name="connsiteX578" fmla="*/ 5605338 w 5866730"/>
                  <a:gd name="connsiteY578" fmla="*/ 1663452 h 5677518"/>
                  <a:gd name="connsiteX579" fmla="*/ 5336525 w 5866730"/>
                  <a:gd name="connsiteY579" fmla="*/ 1537004 h 5677518"/>
                  <a:gd name="connsiteX580" fmla="*/ 5282702 w 5866730"/>
                  <a:gd name="connsiteY580" fmla="*/ 1875815 h 5677518"/>
                  <a:gd name="connsiteX581" fmla="*/ 5026820 w 5866730"/>
                  <a:gd name="connsiteY581" fmla="*/ 1620188 h 5677518"/>
                  <a:gd name="connsiteX582" fmla="*/ 4943077 w 5866730"/>
                  <a:gd name="connsiteY582" fmla="*/ 1467604 h 5677518"/>
                  <a:gd name="connsiteX583" fmla="*/ 4791348 w 5866730"/>
                  <a:gd name="connsiteY583" fmla="*/ 1421875 h 5677518"/>
                  <a:gd name="connsiteX584" fmla="*/ 4390895 w 5866730"/>
                  <a:gd name="connsiteY584" fmla="*/ 1405005 h 5677518"/>
                  <a:gd name="connsiteX585" fmla="*/ 3883994 w 5866730"/>
                  <a:gd name="connsiteY585" fmla="*/ 1413126 h 5677518"/>
                  <a:gd name="connsiteX586" fmla="*/ 3840444 w 5866730"/>
                  <a:gd name="connsiteY586" fmla="*/ 1518200 h 5677518"/>
                  <a:gd name="connsiteX587" fmla="*/ 3681292 w 5866730"/>
                  <a:gd name="connsiteY587" fmla="*/ 1510103 h 5677518"/>
                  <a:gd name="connsiteX588" fmla="*/ 3725244 w 5866730"/>
                  <a:gd name="connsiteY588" fmla="*/ 1566434 h 5677518"/>
                  <a:gd name="connsiteX589" fmla="*/ 3782707 w 5866730"/>
                  <a:gd name="connsiteY589" fmla="*/ 1652656 h 5677518"/>
                  <a:gd name="connsiteX590" fmla="*/ 3876699 w 5866730"/>
                  <a:gd name="connsiteY590" fmla="*/ 1833284 h 5677518"/>
                  <a:gd name="connsiteX591" fmla="*/ 3907858 w 5866730"/>
                  <a:gd name="connsiteY591" fmla="*/ 1931123 h 5677518"/>
                  <a:gd name="connsiteX592" fmla="*/ 3922939 w 5866730"/>
                  <a:gd name="connsiteY592" fmla="*/ 1995229 h 5677518"/>
                  <a:gd name="connsiteX593" fmla="*/ 3970925 w 5866730"/>
                  <a:gd name="connsiteY593" fmla="*/ 2020390 h 5677518"/>
                  <a:gd name="connsiteX594" fmla="*/ 3962656 w 5866730"/>
                  <a:gd name="connsiteY594" fmla="*/ 2077165 h 5677518"/>
                  <a:gd name="connsiteX595" fmla="*/ 3961666 w 5866730"/>
                  <a:gd name="connsiteY595" fmla="*/ 2162460 h 5677518"/>
                  <a:gd name="connsiteX596" fmla="*/ 3946248 w 5866730"/>
                  <a:gd name="connsiteY596" fmla="*/ 2273826 h 5677518"/>
                  <a:gd name="connsiteX597" fmla="*/ 3895121 w 5866730"/>
                  <a:gd name="connsiteY597" fmla="*/ 2469367 h 5677518"/>
                  <a:gd name="connsiteX598" fmla="*/ 3934549 w 5866730"/>
                  <a:gd name="connsiteY598" fmla="*/ 2658157 h 5677518"/>
                  <a:gd name="connsiteX599" fmla="*/ 3975563 w 5866730"/>
                  <a:gd name="connsiteY599" fmla="*/ 2869086 h 5677518"/>
                  <a:gd name="connsiteX600" fmla="*/ 4012293 w 5866730"/>
                  <a:gd name="connsiteY600" fmla="*/ 3093792 h 5677518"/>
                  <a:gd name="connsiteX601" fmla="*/ 4051536 w 5866730"/>
                  <a:gd name="connsiteY601" fmla="*/ 3312214 h 5677518"/>
                  <a:gd name="connsiteX602" fmla="*/ 4103363 w 5866730"/>
                  <a:gd name="connsiteY602" fmla="*/ 3733468 h 5677518"/>
                  <a:gd name="connsiteX603" fmla="*/ 4119651 w 5866730"/>
                  <a:gd name="connsiteY603" fmla="*/ 3955064 h 5677518"/>
                  <a:gd name="connsiteX604" fmla="*/ 4131454 w 5866730"/>
                  <a:gd name="connsiteY604" fmla="*/ 4160982 h 5677518"/>
                  <a:gd name="connsiteX605" fmla="*/ 4136993 w 5866730"/>
                  <a:gd name="connsiteY605" fmla="*/ 4380685 h 5677518"/>
                  <a:gd name="connsiteX606" fmla="*/ 4127855 w 5866730"/>
                  <a:gd name="connsiteY606" fmla="*/ 4597416 h 5677518"/>
                  <a:gd name="connsiteX607" fmla="*/ 4125649 w 5866730"/>
                  <a:gd name="connsiteY607" fmla="*/ 4700854 h 5677518"/>
                  <a:gd name="connsiteX608" fmla="*/ 4126833 w 5866730"/>
                  <a:gd name="connsiteY608" fmla="*/ 4792513 h 5677518"/>
                  <a:gd name="connsiteX609" fmla="*/ 3983566 w 5866730"/>
                  <a:gd name="connsiteY609" fmla="*/ 4899045 h 5677518"/>
                  <a:gd name="connsiteX610" fmla="*/ 3796274 w 5866730"/>
                  <a:gd name="connsiteY610" fmla="*/ 4947723 h 5677518"/>
                  <a:gd name="connsiteX611" fmla="*/ 3704375 w 5866730"/>
                  <a:gd name="connsiteY611" fmla="*/ 4965601 h 5677518"/>
                  <a:gd name="connsiteX612" fmla="*/ 3667282 w 5866730"/>
                  <a:gd name="connsiteY612" fmla="*/ 4971748 h 5677518"/>
                  <a:gd name="connsiteX613" fmla="*/ 3652846 w 5866730"/>
                  <a:gd name="connsiteY613" fmla="*/ 4994750 h 5677518"/>
                  <a:gd name="connsiteX614" fmla="*/ 3665205 w 5866730"/>
                  <a:gd name="connsiteY614" fmla="*/ 5090107 h 5677518"/>
                  <a:gd name="connsiteX615" fmla="*/ 3674826 w 5866730"/>
                  <a:gd name="connsiteY615" fmla="*/ 5189179 h 5677518"/>
                  <a:gd name="connsiteX616" fmla="*/ 3795090 w 5866730"/>
                  <a:gd name="connsiteY616" fmla="*/ 5221720 h 5677518"/>
                  <a:gd name="connsiteX617" fmla="*/ 3831974 w 5866730"/>
                  <a:gd name="connsiteY617" fmla="*/ 5170786 h 5677518"/>
                  <a:gd name="connsiteX618" fmla="*/ 3868914 w 5866730"/>
                  <a:gd name="connsiteY618" fmla="*/ 5202344 h 5677518"/>
                  <a:gd name="connsiteX619" fmla="*/ 3871691 w 5866730"/>
                  <a:gd name="connsiteY619" fmla="*/ 5257499 h 5677518"/>
                  <a:gd name="connsiteX620" fmla="*/ 3931997 w 5866730"/>
                  <a:gd name="connsiteY620" fmla="*/ 5253374 h 5677518"/>
                  <a:gd name="connsiteX621" fmla="*/ 4017350 w 5866730"/>
                  <a:gd name="connsiteY621" fmla="*/ 5221961 h 5677518"/>
                  <a:gd name="connsiteX622" fmla="*/ 4028630 w 5866730"/>
                  <a:gd name="connsiteY622" fmla="*/ 5281137 h 5677518"/>
                  <a:gd name="connsiteX623" fmla="*/ 4103765 w 5866730"/>
                  <a:gd name="connsiteY623" fmla="*/ 5297459 h 5677518"/>
                  <a:gd name="connsiteX624" fmla="*/ 4197162 w 5866730"/>
                  <a:gd name="connsiteY624" fmla="*/ 5302229 h 5677518"/>
                  <a:gd name="connsiteX625" fmla="*/ 4303964 w 5866730"/>
                  <a:gd name="connsiteY625" fmla="*/ 5311623 h 5677518"/>
                  <a:gd name="connsiteX626" fmla="*/ 4473060 w 5866730"/>
                  <a:gd name="connsiteY626" fmla="*/ 5322797 h 5677518"/>
                  <a:gd name="connsiteX627" fmla="*/ 4639829 w 5866730"/>
                  <a:gd name="connsiteY627" fmla="*/ 5378750 h 5677518"/>
                  <a:gd name="connsiteX628" fmla="*/ 4670915 w 5866730"/>
                  <a:gd name="connsiteY628" fmla="*/ 5541235 h 5677518"/>
                  <a:gd name="connsiteX629" fmla="*/ 4663942 w 5866730"/>
                  <a:gd name="connsiteY629" fmla="*/ 5660166 h 5677518"/>
                  <a:gd name="connsiteX630" fmla="*/ 4584709 w 5866730"/>
                  <a:gd name="connsiteY630" fmla="*/ 5671518 h 5677518"/>
                  <a:gd name="connsiteX631" fmla="*/ 4462544 w 5866730"/>
                  <a:gd name="connsiteY631" fmla="*/ 5669415 h 5677518"/>
                  <a:gd name="connsiteX632" fmla="*/ 3567638 w 5866730"/>
                  <a:gd name="connsiteY632" fmla="*/ 5663808 h 5677518"/>
                  <a:gd name="connsiteX633" fmla="*/ 3356771 w 5866730"/>
                  <a:gd name="connsiteY633" fmla="*/ 5656299 h 5677518"/>
                  <a:gd name="connsiteX634" fmla="*/ 3264720 w 5866730"/>
                  <a:gd name="connsiteY634" fmla="*/ 5643908 h 5677518"/>
                  <a:gd name="connsiteX635" fmla="*/ 3181734 w 5866730"/>
                  <a:gd name="connsiteY635" fmla="*/ 5637173 h 5677518"/>
                  <a:gd name="connsiteX636" fmla="*/ 3191065 w 5866730"/>
                  <a:gd name="connsiteY636" fmla="*/ 5514649 h 5677518"/>
                  <a:gd name="connsiteX637" fmla="*/ 3197096 w 5866730"/>
                  <a:gd name="connsiteY637" fmla="*/ 5295332 h 5677518"/>
                  <a:gd name="connsiteX638" fmla="*/ 3197096 w 5866730"/>
                  <a:gd name="connsiteY638" fmla="*/ 5065543 h 5677518"/>
                  <a:gd name="connsiteX639" fmla="*/ 3044981 w 5866730"/>
                  <a:gd name="connsiteY639" fmla="*/ 5063947 h 5677518"/>
                  <a:gd name="connsiteX640" fmla="*/ 3061848 w 5866730"/>
                  <a:gd name="connsiteY640" fmla="*/ 4963087 h 5677518"/>
                  <a:gd name="connsiteX641" fmla="*/ 3075366 w 5866730"/>
                  <a:gd name="connsiteY641" fmla="*/ 4617573 h 5677518"/>
                  <a:gd name="connsiteX642" fmla="*/ 3086953 w 5866730"/>
                  <a:gd name="connsiteY642" fmla="*/ 4262205 h 5677518"/>
                  <a:gd name="connsiteX643" fmla="*/ 3099940 w 5866730"/>
                  <a:gd name="connsiteY643" fmla="*/ 3881709 h 5677518"/>
                  <a:gd name="connsiteX644" fmla="*/ 2815564 w 5866730"/>
                  <a:gd name="connsiteY644" fmla="*/ 4175170 h 5677518"/>
                  <a:gd name="connsiteX645" fmla="*/ 2677184 w 5866730"/>
                  <a:gd name="connsiteY645" fmla="*/ 4280026 h 5677518"/>
                  <a:gd name="connsiteX646" fmla="*/ 2525181 w 5866730"/>
                  <a:gd name="connsiteY646" fmla="*/ 4402946 h 5677518"/>
                  <a:gd name="connsiteX647" fmla="*/ 2213246 w 5866730"/>
                  <a:gd name="connsiteY647" fmla="*/ 4585870 h 5677518"/>
                  <a:gd name="connsiteX648" fmla="*/ 1882920 w 5866730"/>
                  <a:gd name="connsiteY648" fmla="*/ 4739968 h 5677518"/>
                  <a:gd name="connsiteX649" fmla="*/ 1483111 w 5866730"/>
                  <a:gd name="connsiteY649" fmla="*/ 4780993 h 5677518"/>
                  <a:gd name="connsiteX650" fmla="*/ 1292019 w 5866730"/>
                  <a:gd name="connsiteY650" fmla="*/ 4757926 h 5677518"/>
                  <a:gd name="connsiteX651" fmla="*/ 1213292 w 5866730"/>
                  <a:gd name="connsiteY651" fmla="*/ 4742136 h 5677518"/>
                  <a:gd name="connsiteX652" fmla="*/ 1123004 w 5866730"/>
                  <a:gd name="connsiteY652" fmla="*/ 4748517 h 5677518"/>
                  <a:gd name="connsiteX653" fmla="*/ 1052175 w 5866730"/>
                  <a:gd name="connsiteY653" fmla="*/ 4658355 h 5677518"/>
                  <a:gd name="connsiteX654" fmla="*/ 994101 w 5866730"/>
                  <a:gd name="connsiteY654" fmla="*/ 4473408 h 5677518"/>
                  <a:gd name="connsiteX655" fmla="*/ 885286 w 5866730"/>
                  <a:gd name="connsiteY655" fmla="*/ 4154279 h 5677518"/>
                  <a:gd name="connsiteX656" fmla="*/ 843104 w 5866730"/>
                  <a:gd name="connsiteY656" fmla="*/ 4083841 h 5677518"/>
                  <a:gd name="connsiteX657" fmla="*/ 770094 w 5866730"/>
                  <a:gd name="connsiteY657" fmla="*/ 4109581 h 5677518"/>
                  <a:gd name="connsiteX658" fmla="*/ 669613 w 5866730"/>
                  <a:gd name="connsiteY658" fmla="*/ 4125751 h 5677518"/>
                  <a:gd name="connsiteX659" fmla="*/ 618132 w 5866730"/>
                  <a:gd name="connsiteY659" fmla="*/ 4158533 h 5677518"/>
                  <a:gd name="connsiteX660" fmla="*/ 576434 w 5866730"/>
                  <a:gd name="connsiteY660" fmla="*/ 4216766 h 5677518"/>
                  <a:gd name="connsiteX661" fmla="*/ 600693 w 5866730"/>
                  <a:gd name="connsiteY661" fmla="*/ 4264783 h 5677518"/>
                  <a:gd name="connsiteX662" fmla="*/ 521459 w 5866730"/>
                  <a:gd name="connsiteY662" fmla="*/ 4259216 h 5677518"/>
                  <a:gd name="connsiteX663" fmla="*/ 575975 w 5866730"/>
                  <a:gd name="connsiteY663" fmla="*/ 4370735 h 5677518"/>
                  <a:gd name="connsiteX664" fmla="*/ 497103 w 5866730"/>
                  <a:gd name="connsiteY664" fmla="*/ 4350836 h 5677518"/>
                  <a:gd name="connsiteX665" fmla="*/ 433473 w 5866730"/>
                  <a:gd name="connsiteY665" fmla="*/ 4419985 h 5677518"/>
                  <a:gd name="connsiteX666" fmla="*/ 380068 w 5866730"/>
                  <a:gd name="connsiteY666" fmla="*/ 4617403 h 5677518"/>
                  <a:gd name="connsiteX667" fmla="*/ 325181 w 5866730"/>
                  <a:gd name="connsiteY667" fmla="*/ 4805960 h 5677518"/>
                  <a:gd name="connsiteX668" fmla="*/ 234474 w 5866730"/>
                  <a:gd name="connsiteY668" fmla="*/ 4943719 h 5677518"/>
                  <a:gd name="connsiteX669" fmla="*/ 175047 w 5866730"/>
                  <a:gd name="connsiteY669" fmla="*/ 4986056 h 5677518"/>
                  <a:gd name="connsiteX670" fmla="*/ 97753 w 5866730"/>
                  <a:gd name="connsiteY670" fmla="*/ 4971047 h 5677518"/>
                  <a:gd name="connsiteX671" fmla="*/ 47174 w 5866730"/>
                  <a:gd name="connsiteY671" fmla="*/ 4927348 h 5677518"/>
                  <a:gd name="connsiteX672" fmla="*/ 18736 w 5866730"/>
                  <a:gd name="connsiteY672" fmla="*/ 4865240 h 5677518"/>
                  <a:gd name="connsiteX673" fmla="*/ 22666 w 5866730"/>
                  <a:gd name="connsiteY673" fmla="*/ 4900020 h 5677518"/>
                  <a:gd name="connsiteX674" fmla="*/ 17851 w 5866730"/>
                  <a:gd name="connsiteY674" fmla="*/ 4821195 h 5677518"/>
                  <a:gd name="connsiteX675" fmla="*/ 7384 w 5866730"/>
                  <a:gd name="connsiteY675" fmla="*/ 4797404 h 5677518"/>
                  <a:gd name="connsiteX676" fmla="*/ 15250 w 5866730"/>
                  <a:gd name="connsiteY676" fmla="*/ 4780775 h 5677518"/>
                  <a:gd name="connsiteX677" fmla="*/ 14670 w 5866730"/>
                  <a:gd name="connsiteY677" fmla="*/ 4753616 h 5677518"/>
                  <a:gd name="connsiteX678" fmla="*/ 3656 w 5866730"/>
                  <a:gd name="connsiteY678" fmla="*/ 4737503 h 5677518"/>
                  <a:gd name="connsiteX679" fmla="*/ 1861 w 5866730"/>
                  <a:gd name="connsiteY679" fmla="*/ 4725152 h 5677518"/>
                  <a:gd name="connsiteX680" fmla="*/ 20073 w 5866730"/>
                  <a:gd name="connsiteY680" fmla="*/ 4698783 h 567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5866730" h="5677518">
                    <a:moveTo>
                      <a:pt x="27359" y="4341990"/>
                    </a:moveTo>
                    <a:cubicBezTo>
                      <a:pt x="29952" y="4348918"/>
                      <a:pt x="32392" y="4355396"/>
                      <a:pt x="35242" y="4363009"/>
                    </a:cubicBezTo>
                    <a:cubicBezTo>
                      <a:pt x="46240" y="4342803"/>
                      <a:pt x="46240" y="4342803"/>
                      <a:pt x="27359" y="4341990"/>
                    </a:cubicBezTo>
                    <a:moveTo>
                      <a:pt x="129910" y="4869784"/>
                    </a:moveTo>
                    <a:cubicBezTo>
                      <a:pt x="170723" y="4888637"/>
                      <a:pt x="216189" y="4837985"/>
                      <a:pt x="237912" y="4809771"/>
                    </a:cubicBezTo>
                    <a:cubicBezTo>
                      <a:pt x="274127" y="4762737"/>
                      <a:pt x="290238" y="4708523"/>
                      <a:pt x="304513" y="4651886"/>
                    </a:cubicBezTo>
                    <a:cubicBezTo>
                      <a:pt x="320310" y="4589230"/>
                      <a:pt x="338555" y="4527299"/>
                      <a:pt x="353232" y="4464353"/>
                    </a:cubicBezTo>
                    <a:cubicBezTo>
                      <a:pt x="359762" y="4436284"/>
                      <a:pt x="366010" y="4408134"/>
                      <a:pt x="373345" y="4380259"/>
                    </a:cubicBezTo>
                    <a:cubicBezTo>
                      <a:pt x="379424" y="4357193"/>
                      <a:pt x="402064" y="4316096"/>
                      <a:pt x="392531" y="4292143"/>
                    </a:cubicBezTo>
                    <a:cubicBezTo>
                      <a:pt x="376420" y="4251643"/>
                      <a:pt x="297275" y="4240493"/>
                      <a:pt x="302669" y="4186175"/>
                    </a:cubicBezTo>
                    <a:cubicBezTo>
                      <a:pt x="307621" y="4136257"/>
                      <a:pt x="394713" y="4189567"/>
                      <a:pt x="415623" y="4200154"/>
                    </a:cubicBezTo>
                    <a:cubicBezTo>
                      <a:pt x="463392" y="4224356"/>
                      <a:pt x="438553" y="4193813"/>
                      <a:pt x="415478" y="4176121"/>
                    </a:cubicBezTo>
                    <a:cubicBezTo>
                      <a:pt x="397990" y="4162707"/>
                      <a:pt x="316655" y="4104643"/>
                      <a:pt x="359231" y="4075357"/>
                    </a:cubicBezTo>
                    <a:cubicBezTo>
                      <a:pt x="386863" y="4056344"/>
                      <a:pt x="446967" y="4114230"/>
                      <a:pt x="469865" y="4124897"/>
                    </a:cubicBezTo>
                    <a:cubicBezTo>
                      <a:pt x="493915" y="4136096"/>
                      <a:pt x="502675" y="4133155"/>
                      <a:pt x="522167" y="4113425"/>
                    </a:cubicBezTo>
                    <a:cubicBezTo>
                      <a:pt x="536040" y="4099382"/>
                      <a:pt x="556659" y="4081617"/>
                      <a:pt x="567376" y="4065512"/>
                    </a:cubicBezTo>
                    <a:cubicBezTo>
                      <a:pt x="593857" y="4025696"/>
                      <a:pt x="558382" y="3947660"/>
                      <a:pt x="552932" y="3902052"/>
                    </a:cubicBezTo>
                    <a:cubicBezTo>
                      <a:pt x="551716" y="3891901"/>
                      <a:pt x="559357" y="3836270"/>
                      <a:pt x="552263" y="3829680"/>
                    </a:cubicBezTo>
                    <a:cubicBezTo>
                      <a:pt x="542940" y="3821027"/>
                      <a:pt x="503021" y="3827118"/>
                      <a:pt x="488351" y="3824918"/>
                    </a:cubicBezTo>
                    <a:cubicBezTo>
                      <a:pt x="435743" y="3817007"/>
                      <a:pt x="383844" y="3811045"/>
                      <a:pt x="331155" y="3804463"/>
                    </a:cubicBezTo>
                    <a:cubicBezTo>
                      <a:pt x="296349" y="3800112"/>
                      <a:pt x="192824" y="3773904"/>
                      <a:pt x="172333" y="3809998"/>
                    </a:cubicBezTo>
                    <a:cubicBezTo>
                      <a:pt x="156069" y="3838623"/>
                      <a:pt x="161279" y="3893568"/>
                      <a:pt x="161271" y="3924175"/>
                    </a:cubicBezTo>
                    <a:cubicBezTo>
                      <a:pt x="161246" y="3988596"/>
                      <a:pt x="161045" y="4051646"/>
                      <a:pt x="154950" y="4116277"/>
                    </a:cubicBezTo>
                    <a:cubicBezTo>
                      <a:pt x="141633" y="4257420"/>
                      <a:pt x="131641" y="4398482"/>
                      <a:pt x="118807" y="4539634"/>
                    </a:cubicBezTo>
                    <a:cubicBezTo>
                      <a:pt x="112576" y="4608146"/>
                      <a:pt x="99685" y="4675862"/>
                      <a:pt x="93220" y="4744367"/>
                    </a:cubicBezTo>
                    <a:cubicBezTo>
                      <a:pt x="89210" y="4786833"/>
                      <a:pt x="82874" y="4848056"/>
                      <a:pt x="129910" y="4869784"/>
                    </a:cubicBezTo>
                    <a:moveTo>
                      <a:pt x="922379" y="3827432"/>
                    </a:moveTo>
                    <a:cubicBezTo>
                      <a:pt x="961017" y="3924071"/>
                      <a:pt x="992981" y="4023634"/>
                      <a:pt x="1026411" y="4122134"/>
                    </a:cubicBezTo>
                    <a:cubicBezTo>
                      <a:pt x="1041870" y="4167677"/>
                      <a:pt x="1056129" y="4213664"/>
                      <a:pt x="1071813" y="4259120"/>
                    </a:cubicBezTo>
                    <a:cubicBezTo>
                      <a:pt x="1086837" y="4302666"/>
                      <a:pt x="1111007" y="4341885"/>
                      <a:pt x="1123398" y="4386422"/>
                    </a:cubicBezTo>
                    <a:cubicBezTo>
                      <a:pt x="1146796" y="4470516"/>
                      <a:pt x="1166481" y="4554039"/>
                      <a:pt x="1194194" y="4636707"/>
                    </a:cubicBezTo>
                    <a:cubicBezTo>
                      <a:pt x="1198188" y="4648615"/>
                      <a:pt x="1195845" y="4674968"/>
                      <a:pt x="1203003" y="4683387"/>
                    </a:cubicBezTo>
                    <a:cubicBezTo>
                      <a:pt x="1211803" y="4693732"/>
                      <a:pt x="1250764" y="4692185"/>
                      <a:pt x="1264564" y="4693925"/>
                    </a:cubicBezTo>
                    <a:cubicBezTo>
                      <a:pt x="1321004" y="4701031"/>
                      <a:pt x="1378016" y="4706501"/>
                      <a:pt x="1434964" y="4704125"/>
                    </a:cubicBezTo>
                    <a:cubicBezTo>
                      <a:pt x="1381680" y="4636941"/>
                      <a:pt x="1321914" y="4575268"/>
                      <a:pt x="1260651" y="4515190"/>
                    </a:cubicBezTo>
                    <a:cubicBezTo>
                      <a:pt x="1207004" y="4462588"/>
                      <a:pt x="1134549" y="4402849"/>
                      <a:pt x="1125814" y="4322686"/>
                    </a:cubicBezTo>
                    <a:cubicBezTo>
                      <a:pt x="1114196" y="4216178"/>
                      <a:pt x="1225329" y="4237585"/>
                      <a:pt x="1294475" y="4244038"/>
                    </a:cubicBezTo>
                    <a:cubicBezTo>
                      <a:pt x="1390931" y="4253045"/>
                      <a:pt x="1500261" y="4292143"/>
                      <a:pt x="1596797" y="4270471"/>
                    </a:cubicBezTo>
                    <a:cubicBezTo>
                      <a:pt x="1529890" y="4179988"/>
                      <a:pt x="1428474" y="4112522"/>
                      <a:pt x="1344482" y="4038869"/>
                    </a:cubicBezTo>
                    <a:cubicBezTo>
                      <a:pt x="1311721" y="4010139"/>
                      <a:pt x="1277261" y="3978565"/>
                      <a:pt x="1260530" y="3937243"/>
                    </a:cubicBezTo>
                    <a:cubicBezTo>
                      <a:pt x="1252011" y="3916175"/>
                      <a:pt x="1247776" y="3891885"/>
                      <a:pt x="1253557" y="3869520"/>
                    </a:cubicBezTo>
                    <a:cubicBezTo>
                      <a:pt x="1260578" y="3842369"/>
                      <a:pt x="1276166" y="3837430"/>
                      <a:pt x="1298766" y="3824596"/>
                    </a:cubicBezTo>
                    <a:cubicBezTo>
                      <a:pt x="1164758" y="3824596"/>
                      <a:pt x="1029229" y="3819819"/>
                      <a:pt x="901574" y="3773800"/>
                    </a:cubicBezTo>
                    <a:cubicBezTo>
                      <a:pt x="896501" y="3795190"/>
                      <a:pt x="915197" y="3809474"/>
                      <a:pt x="922379" y="3827432"/>
                    </a:cubicBezTo>
                    <a:moveTo>
                      <a:pt x="1521500" y="4681019"/>
                    </a:moveTo>
                    <a:cubicBezTo>
                      <a:pt x="1544906" y="4712842"/>
                      <a:pt x="1587063" y="4704173"/>
                      <a:pt x="1621765" y="4702167"/>
                    </a:cubicBezTo>
                    <a:cubicBezTo>
                      <a:pt x="1672714" y="4699218"/>
                      <a:pt x="1723526" y="4693022"/>
                      <a:pt x="1773542" y="4682815"/>
                    </a:cubicBezTo>
                    <a:cubicBezTo>
                      <a:pt x="1824032" y="4672503"/>
                      <a:pt x="1874684" y="4658694"/>
                      <a:pt x="1922855" y="4640196"/>
                    </a:cubicBezTo>
                    <a:cubicBezTo>
                      <a:pt x="1932984" y="4636305"/>
                      <a:pt x="1964513" y="4627418"/>
                      <a:pt x="1968225" y="4615228"/>
                    </a:cubicBezTo>
                    <a:cubicBezTo>
                      <a:pt x="1971590" y="4604191"/>
                      <a:pt x="1952138" y="4581560"/>
                      <a:pt x="1947903" y="4573133"/>
                    </a:cubicBezTo>
                    <a:cubicBezTo>
                      <a:pt x="1934393" y="4546224"/>
                      <a:pt x="1927694" y="4498271"/>
                      <a:pt x="1958209" y="4479072"/>
                    </a:cubicBezTo>
                    <a:cubicBezTo>
                      <a:pt x="1983402" y="4463225"/>
                      <a:pt x="2020607" y="4479105"/>
                      <a:pt x="2046026" y="4486589"/>
                    </a:cubicBezTo>
                    <a:cubicBezTo>
                      <a:pt x="2083666" y="4497683"/>
                      <a:pt x="2128569" y="4520088"/>
                      <a:pt x="2166789" y="4503049"/>
                    </a:cubicBezTo>
                    <a:cubicBezTo>
                      <a:pt x="2215564" y="4481296"/>
                      <a:pt x="2263865" y="4450029"/>
                      <a:pt x="2309726" y="4422644"/>
                    </a:cubicBezTo>
                    <a:cubicBezTo>
                      <a:pt x="2226885" y="4347371"/>
                      <a:pt x="2145525" y="4270616"/>
                      <a:pt x="2060583" y="4197672"/>
                    </a:cubicBezTo>
                    <a:cubicBezTo>
                      <a:pt x="1982766" y="4130843"/>
                      <a:pt x="1889039" y="4053935"/>
                      <a:pt x="1840409" y="3961880"/>
                    </a:cubicBezTo>
                    <a:cubicBezTo>
                      <a:pt x="1822092" y="3927213"/>
                      <a:pt x="1810232" y="3878076"/>
                      <a:pt x="1832695" y="3841966"/>
                    </a:cubicBezTo>
                    <a:cubicBezTo>
                      <a:pt x="1852832" y="3809587"/>
                      <a:pt x="1893443" y="3808451"/>
                      <a:pt x="1927678" y="3811416"/>
                    </a:cubicBezTo>
                    <a:cubicBezTo>
                      <a:pt x="2029367" y="3820230"/>
                      <a:pt x="2129551" y="3845487"/>
                      <a:pt x="2229590" y="3864331"/>
                    </a:cubicBezTo>
                    <a:cubicBezTo>
                      <a:pt x="2263261" y="3870680"/>
                      <a:pt x="2479916" y="3920929"/>
                      <a:pt x="2480497" y="3866265"/>
                    </a:cubicBezTo>
                    <a:cubicBezTo>
                      <a:pt x="2480617" y="3854470"/>
                      <a:pt x="2458178" y="3827609"/>
                      <a:pt x="2452437" y="3818239"/>
                    </a:cubicBezTo>
                    <a:cubicBezTo>
                      <a:pt x="2439426" y="3796978"/>
                      <a:pt x="2426133" y="3775942"/>
                      <a:pt x="2412067" y="3755350"/>
                    </a:cubicBezTo>
                    <a:cubicBezTo>
                      <a:pt x="2379298" y="3707365"/>
                      <a:pt x="2343678" y="3661442"/>
                      <a:pt x="2308349" y="3615343"/>
                    </a:cubicBezTo>
                    <a:cubicBezTo>
                      <a:pt x="2290523" y="3592083"/>
                      <a:pt x="2267746" y="3543615"/>
                      <a:pt x="2233624" y="3548779"/>
                    </a:cubicBezTo>
                    <a:cubicBezTo>
                      <a:pt x="2218060" y="3551132"/>
                      <a:pt x="2202473" y="3568453"/>
                      <a:pt x="2189921" y="3577420"/>
                    </a:cubicBezTo>
                    <a:cubicBezTo>
                      <a:pt x="2168286" y="3592865"/>
                      <a:pt x="2145855" y="3607165"/>
                      <a:pt x="2122836" y="3620451"/>
                    </a:cubicBezTo>
                    <a:cubicBezTo>
                      <a:pt x="2029762" y="3674132"/>
                      <a:pt x="1926986" y="3701387"/>
                      <a:pt x="1823428" y="3726709"/>
                    </a:cubicBezTo>
                    <a:cubicBezTo>
                      <a:pt x="1799950" y="3732445"/>
                      <a:pt x="1687810" y="3743998"/>
                      <a:pt x="1676796" y="3767153"/>
                    </a:cubicBezTo>
                    <a:cubicBezTo>
                      <a:pt x="1671297" y="3778722"/>
                      <a:pt x="1683962" y="3806042"/>
                      <a:pt x="1684292" y="3818554"/>
                    </a:cubicBezTo>
                    <a:cubicBezTo>
                      <a:pt x="1684783" y="3837398"/>
                      <a:pt x="1680628" y="3856951"/>
                      <a:pt x="1670282" y="3872912"/>
                    </a:cubicBezTo>
                    <a:cubicBezTo>
                      <a:pt x="1640234" y="3919221"/>
                      <a:pt x="1574535" y="3916788"/>
                      <a:pt x="1526154" y="3915418"/>
                    </a:cubicBezTo>
                    <a:cubicBezTo>
                      <a:pt x="1464690" y="3913670"/>
                      <a:pt x="1401760" y="3910640"/>
                      <a:pt x="1340585" y="3918141"/>
                    </a:cubicBezTo>
                    <a:cubicBezTo>
                      <a:pt x="1401446" y="3974464"/>
                      <a:pt x="1464601" y="4028218"/>
                      <a:pt x="1528135" y="4081464"/>
                    </a:cubicBezTo>
                    <a:cubicBezTo>
                      <a:pt x="1572909" y="4118983"/>
                      <a:pt x="1622803" y="4154529"/>
                      <a:pt x="1657988" y="4201765"/>
                    </a:cubicBezTo>
                    <a:cubicBezTo>
                      <a:pt x="1688108" y="4242193"/>
                      <a:pt x="1710523" y="4311004"/>
                      <a:pt x="1672054" y="4354566"/>
                    </a:cubicBezTo>
                    <a:cubicBezTo>
                      <a:pt x="1630879" y="4401181"/>
                      <a:pt x="1538062" y="4380532"/>
                      <a:pt x="1485841" y="4372588"/>
                    </a:cubicBezTo>
                    <a:cubicBezTo>
                      <a:pt x="1424956" y="4363323"/>
                      <a:pt x="1364611" y="4351980"/>
                      <a:pt x="1304257" y="4339895"/>
                    </a:cubicBezTo>
                    <a:cubicBezTo>
                      <a:pt x="1283807" y="4335802"/>
                      <a:pt x="1262688" y="4331073"/>
                      <a:pt x="1241786" y="4329977"/>
                    </a:cubicBezTo>
                    <a:cubicBezTo>
                      <a:pt x="1216787" y="4328664"/>
                      <a:pt x="1207624" y="4327246"/>
                      <a:pt x="1224943" y="4350449"/>
                    </a:cubicBezTo>
                    <a:cubicBezTo>
                      <a:pt x="1267969" y="4408078"/>
                      <a:pt x="1332687" y="4449513"/>
                      <a:pt x="1377992" y="4505788"/>
                    </a:cubicBezTo>
                    <a:cubicBezTo>
                      <a:pt x="1399328" y="4532294"/>
                      <a:pt x="1424207" y="4553402"/>
                      <a:pt x="1446638" y="4578837"/>
                    </a:cubicBezTo>
                    <a:cubicBezTo>
                      <a:pt x="1474593" y="4610531"/>
                      <a:pt x="1496525" y="4647060"/>
                      <a:pt x="1521500" y="4681019"/>
                    </a:cubicBezTo>
                    <a:moveTo>
                      <a:pt x="2359024" y="4366071"/>
                    </a:moveTo>
                    <a:cubicBezTo>
                      <a:pt x="2388436" y="4395985"/>
                      <a:pt x="2421632" y="4353454"/>
                      <a:pt x="2445472" y="4333965"/>
                    </a:cubicBezTo>
                    <a:cubicBezTo>
                      <a:pt x="2481213" y="4304736"/>
                      <a:pt x="2516099" y="4274483"/>
                      <a:pt x="2552371" y="4245899"/>
                    </a:cubicBezTo>
                    <a:cubicBezTo>
                      <a:pt x="2621074" y="4191766"/>
                      <a:pt x="2692586" y="4141550"/>
                      <a:pt x="2757175" y="4082334"/>
                    </a:cubicBezTo>
                    <a:cubicBezTo>
                      <a:pt x="2777537" y="4063667"/>
                      <a:pt x="2810990" y="4042768"/>
                      <a:pt x="2817182" y="4014167"/>
                    </a:cubicBezTo>
                    <a:cubicBezTo>
                      <a:pt x="2825064" y="3977687"/>
                      <a:pt x="2806119" y="3945066"/>
                      <a:pt x="2825483" y="3908385"/>
                    </a:cubicBezTo>
                    <a:cubicBezTo>
                      <a:pt x="2862181" y="3838897"/>
                      <a:pt x="2938066" y="3895744"/>
                      <a:pt x="2987558" y="3855751"/>
                    </a:cubicBezTo>
                    <a:cubicBezTo>
                      <a:pt x="3012976" y="3835207"/>
                      <a:pt x="3030891" y="3805397"/>
                      <a:pt x="3050931" y="3779963"/>
                    </a:cubicBezTo>
                    <a:cubicBezTo>
                      <a:pt x="3074779" y="3749694"/>
                      <a:pt x="3105229" y="3720320"/>
                      <a:pt x="3118957" y="3683856"/>
                    </a:cubicBezTo>
                    <a:cubicBezTo>
                      <a:pt x="3133240" y="3645942"/>
                      <a:pt x="3135116" y="3627790"/>
                      <a:pt x="3108530" y="3595733"/>
                    </a:cubicBezTo>
                    <a:cubicBezTo>
                      <a:pt x="3079883" y="3561203"/>
                      <a:pt x="3045134" y="3529661"/>
                      <a:pt x="3022147" y="3490804"/>
                    </a:cubicBezTo>
                    <a:cubicBezTo>
                      <a:pt x="3006318" y="3464032"/>
                      <a:pt x="2993395" y="3424676"/>
                      <a:pt x="3018274" y="3398766"/>
                    </a:cubicBezTo>
                    <a:cubicBezTo>
                      <a:pt x="3038370" y="3377835"/>
                      <a:pt x="3073169" y="3383474"/>
                      <a:pt x="3099175" y="3385078"/>
                    </a:cubicBezTo>
                    <a:cubicBezTo>
                      <a:pt x="3137040" y="3387422"/>
                      <a:pt x="3174721" y="3390959"/>
                      <a:pt x="3211943" y="3398476"/>
                    </a:cubicBezTo>
                    <a:cubicBezTo>
                      <a:pt x="3241362" y="3404413"/>
                      <a:pt x="3297545" y="3419955"/>
                      <a:pt x="3325782" y="3403809"/>
                    </a:cubicBezTo>
                    <a:cubicBezTo>
                      <a:pt x="3392399" y="3365726"/>
                      <a:pt x="3272634" y="3267637"/>
                      <a:pt x="3246105" y="3238537"/>
                    </a:cubicBezTo>
                    <a:cubicBezTo>
                      <a:pt x="3186830" y="3173504"/>
                      <a:pt x="3124682" y="3111186"/>
                      <a:pt x="3063040" y="3048417"/>
                    </a:cubicBezTo>
                    <a:cubicBezTo>
                      <a:pt x="3006044" y="2990378"/>
                      <a:pt x="2948492" y="2932282"/>
                      <a:pt x="2894967" y="2870980"/>
                    </a:cubicBezTo>
                    <a:cubicBezTo>
                      <a:pt x="2855136" y="2825347"/>
                      <a:pt x="2808454" y="2760943"/>
                      <a:pt x="2829815" y="2696522"/>
                    </a:cubicBezTo>
                    <a:cubicBezTo>
                      <a:pt x="2847133" y="2644308"/>
                      <a:pt x="2905425" y="2642656"/>
                      <a:pt x="2951810" y="2646282"/>
                    </a:cubicBezTo>
                    <a:cubicBezTo>
                      <a:pt x="3019747" y="2651607"/>
                      <a:pt x="3087355" y="2662733"/>
                      <a:pt x="3154987" y="2670806"/>
                    </a:cubicBezTo>
                    <a:cubicBezTo>
                      <a:pt x="3205413" y="2676824"/>
                      <a:pt x="3302441" y="2695757"/>
                      <a:pt x="3345451" y="2655683"/>
                    </a:cubicBezTo>
                    <a:cubicBezTo>
                      <a:pt x="3389911" y="2614273"/>
                      <a:pt x="3294993" y="2491233"/>
                      <a:pt x="3270460" y="2454374"/>
                    </a:cubicBezTo>
                    <a:cubicBezTo>
                      <a:pt x="3218609" y="2376483"/>
                      <a:pt x="3158860" y="2304191"/>
                      <a:pt x="3096968" y="2234163"/>
                    </a:cubicBezTo>
                    <a:cubicBezTo>
                      <a:pt x="3066913" y="2200149"/>
                      <a:pt x="3036277" y="2166657"/>
                      <a:pt x="3005617" y="2133182"/>
                    </a:cubicBezTo>
                    <a:cubicBezTo>
                      <a:pt x="2979007" y="2104106"/>
                      <a:pt x="2954603" y="2067473"/>
                      <a:pt x="2924032" y="2042506"/>
                    </a:cubicBezTo>
                    <a:cubicBezTo>
                      <a:pt x="2890587" y="2015202"/>
                      <a:pt x="2840644" y="2018408"/>
                      <a:pt x="2799662" y="2014299"/>
                    </a:cubicBezTo>
                    <a:cubicBezTo>
                      <a:pt x="2756555" y="2009965"/>
                      <a:pt x="2710718" y="2003584"/>
                      <a:pt x="2667385" y="2003735"/>
                    </a:cubicBezTo>
                    <a:cubicBezTo>
                      <a:pt x="2627925" y="2003874"/>
                      <a:pt x="2637684" y="2041877"/>
                      <a:pt x="2636017" y="2074820"/>
                    </a:cubicBezTo>
                    <a:cubicBezTo>
                      <a:pt x="2635614" y="2082716"/>
                      <a:pt x="2624987" y="2152720"/>
                      <a:pt x="2636959" y="2153823"/>
                    </a:cubicBezTo>
                    <a:cubicBezTo>
                      <a:pt x="2638271" y="2138234"/>
                      <a:pt x="2639576" y="2122644"/>
                      <a:pt x="2640888" y="2107055"/>
                    </a:cubicBezTo>
                    <a:cubicBezTo>
                      <a:pt x="2674583" y="2120888"/>
                      <a:pt x="2699591" y="2150657"/>
                      <a:pt x="2725718" y="2174851"/>
                    </a:cubicBezTo>
                    <a:cubicBezTo>
                      <a:pt x="2751788" y="2198988"/>
                      <a:pt x="2787191" y="2223569"/>
                      <a:pt x="2798197" y="2259066"/>
                    </a:cubicBezTo>
                    <a:cubicBezTo>
                      <a:pt x="2829243" y="2359274"/>
                      <a:pt x="2705332" y="2323728"/>
                      <a:pt x="2653408" y="2313553"/>
                    </a:cubicBezTo>
                    <a:cubicBezTo>
                      <a:pt x="2665091" y="2427376"/>
                      <a:pt x="2694197" y="2538009"/>
                      <a:pt x="2710243" y="2651059"/>
                    </a:cubicBezTo>
                    <a:cubicBezTo>
                      <a:pt x="2716966" y="2698432"/>
                      <a:pt x="2714228" y="2741309"/>
                      <a:pt x="2708979" y="2788416"/>
                    </a:cubicBezTo>
                    <a:cubicBezTo>
                      <a:pt x="2705992" y="2815268"/>
                      <a:pt x="2706346" y="2842371"/>
                      <a:pt x="2703069" y="2869207"/>
                    </a:cubicBezTo>
                    <a:cubicBezTo>
                      <a:pt x="2700477" y="2890493"/>
                      <a:pt x="2690565" y="2914831"/>
                      <a:pt x="2694527" y="2936230"/>
                    </a:cubicBezTo>
                    <a:cubicBezTo>
                      <a:pt x="2701765" y="2975393"/>
                      <a:pt x="2751209" y="3016505"/>
                      <a:pt x="2773173" y="3049642"/>
                    </a:cubicBezTo>
                    <a:cubicBezTo>
                      <a:pt x="2802327" y="3093607"/>
                      <a:pt x="2828051" y="3141245"/>
                      <a:pt x="2841529" y="3192566"/>
                    </a:cubicBezTo>
                    <a:cubicBezTo>
                      <a:pt x="2865885" y="3285208"/>
                      <a:pt x="2824396" y="3351812"/>
                      <a:pt x="2727481" y="3360731"/>
                    </a:cubicBezTo>
                    <a:cubicBezTo>
                      <a:pt x="2683762" y="3364751"/>
                      <a:pt x="2635389" y="3358000"/>
                      <a:pt x="2592081" y="3351820"/>
                    </a:cubicBezTo>
                    <a:cubicBezTo>
                      <a:pt x="2554859" y="3346511"/>
                      <a:pt x="2507315" y="3318909"/>
                      <a:pt x="2473362" y="3343876"/>
                    </a:cubicBezTo>
                    <a:cubicBezTo>
                      <a:pt x="2459458" y="3354092"/>
                      <a:pt x="2449885" y="3372195"/>
                      <a:pt x="2437695" y="3384683"/>
                    </a:cubicBezTo>
                    <a:cubicBezTo>
                      <a:pt x="2420014" y="3402786"/>
                      <a:pt x="2400151" y="3418939"/>
                      <a:pt x="2380635" y="3434988"/>
                    </a:cubicBezTo>
                    <a:cubicBezTo>
                      <a:pt x="2362229" y="3450118"/>
                      <a:pt x="2311907" y="3477011"/>
                      <a:pt x="2316867" y="3500198"/>
                    </a:cubicBezTo>
                    <a:cubicBezTo>
                      <a:pt x="2320603" y="3517681"/>
                      <a:pt x="2350933" y="3542648"/>
                      <a:pt x="2361214" y="3555587"/>
                    </a:cubicBezTo>
                    <a:cubicBezTo>
                      <a:pt x="2374692" y="3572546"/>
                      <a:pt x="2388066" y="3589586"/>
                      <a:pt x="2401077" y="3606915"/>
                    </a:cubicBezTo>
                    <a:cubicBezTo>
                      <a:pt x="2434112" y="3650929"/>
                      <a:pt x="2465609" y="3696376"/>
                      <a:pt x="2494111" y="3743458"/>
                    </a:cubicBezTo>
                    <a:cubicBezTo>
                      <a:pt x="2528595" y="3800435"/>
                      <a:pt x="2577016" y="3902229"/>
                      <a:pt x="2518684" y="3961276"/>
                    </a:cubicBezTo>
                    <a:cubicBezTo>
                      <a:pt x="2484900" y="3995468"/>
                      <a:pt x="2428798" y="3989442"/>
                      <a:pt x="2385715" y="3982707"/>
                    </a:cubicBezTo>
                    <a:cubicBezTo>
                      <a:pt x="2326988" y="3973530"/>
                      <a:pt x="2268647" y="3961727"/>
                      <a:pt x="2210967" y="3947499"/>
                    </a:cubicBezTo>
                    <a:cubicBezTo>
                      <a:pt x="2153214" y="3933263"/>
                      <a:pt x="2094986" y="3923337"/>
                      <a:pt x="2036549" y="3912493"/>
                    </a:cubicBezTo>
                    <a:cubicBezTo>
                      <a:pt x="1986630" y="3903244"/>
                      <a:pt x="1928580" y="3885560"/>
                      <a:pt x="1878677" y="3903865"/>
                    </a:cubicBezTo>
                    <a:cubicBezTo>
                      <a:pt x="2024480" y="4073617"/>
                      <a:pt x="2202658" y="4207010"/>
                      <a:pt x="2359024" y="4366071"/>
                    </a:cubicBezTo>
                    <a:moveTo>
                      <a:pt x="3209616" y="3580901"/>
                    </a:moveTo>
                    <a:cubicBezTo>
                      <a:pt x="3228360" y="3558979"/>
                      <a:pt x="3247562" y="3534632"/>
                      <a:pt x="3264156" y="3510937"/>
                    </a:cubicBezTo>
                    <a:cubicBezTo>
                      <a:pt x="3279438" y="3489104"/>
                      <a:pt x="3278190" y="3479589"/>
                      <a:pt x="3252425" y="3472790"/>
                    </a:cubicBezTo>
                    <a:cubicBezTo>
                      <a:pt x="3236379" y="3468560"/>
                      <a:pt x="3218569" y="3472693"/>
                      <a:pt x="3202208" y="3470783"/>
                    </a:cubicBezTo>
                    <a:cubicBezTo>
                      <a:pt x="3185172" y="3468794"/>
                      <a:pt x="3168175" y="3463315"/>
                      <a:pt x="3151493" y="3459553"/>
                    </a:cubicBezTo>
                    <a:cubicBezTo>
                      <a:pt x="3132757" y="3455339"/>
                      <a:pt x="3111735" y="3448918"/>
                      <a:pt x="3092395" y="3448966"/>
                    </a:cubicBezTo>
                    <a:cubicBezTo>
                      <a:pt x="3070608" y="3449023"/>
                      <a:pt x="3068459" y="3447041"/>
                      <a:pt x="3079408" y="3466642"/>
                    </a:cubicBezTo>
                    <a:cubicBezTo>
                      <a:pt x="3094424" y="3493495"/>
                      <a:pt x="3123498" y="3516972"/>
                      <a:pt x="3144206" y="3539353"/>
                    </a:cubicBezTo>
                    <a:cubicBezTo>
                      <a:pt x="3157233" y="3553436"/>
                      <a:pt x="3188417" y="3605699"/>
                      <a:pt x="3209616" y="3580901"/>
                    </a:cubicBezTo>
                    <a:moveTo>
                      <a:pt x="3185510" y="3888710"/>
                    </a:moveTo>
                    <a:cubicBezTo>
                      <a:pt x="3195381" y="3910407"/>
                      <a:pt x="3266451" y="3894503"/>
                      <a:pt x="3277884" y="3879574"/>
                    </a:cubicBezTo>
                    <a:cubicBezTo>
                      <a:pt x="3302875" y="3846929"/>
                      <a:pt x="3238931" y="3770931"/>
                      <a:pt x="3222128" y="3743434"/>
                    </a:cubicBezTo>
                    <a:cubicBezTo>
                      <a:pt x="3196766" y="3760248"/>
                      <a:pt x="3187990" y="3782468"/>
                      <a:pt x="3186476" y="3811802"/>
                    </a:cubicBezTo>
                    <a:cubicBezTo>
                      <a:pt x="3185429" y="3832121"/>
                      <a:pt x="3177104" y="3870237"/>
                      <a:pt x="3185510" y="3888710"/>
                    </a:cubicBezTo>
                    <a:moveTo>
                      <a:pt x="3158755" y="4966810"/>
                    </a:moveTo>
                    <a:cubicBezTo>
                      <a:pt x="3201218" y="4971007"/>
                      <a:pt x="3256854" y="4946515"/>
                      <a:pt x="3295750" y="4933060"/>
                    </a:cubicBezTo>
                    <a:cubicBezTo>
                      <a:pt x="3349614" y="4914442"/>
                      <a:pt x="3405627" y="4901156"/>
                      <a:pt x="3461198" y="4888749"/>
                    </a:cubicBezTo>
                    <a:cubicBezTo>
                      <a:pt x="3572823" y="4863838"/>
                      <a:pt x="3688200" y="4860366"/>
                      <a:pt x="3800139" y="4836462"/>
                    </a:cubicBezTo>
                    <a:cubicBezTo>
                      <a:pt x="3729004" y="4743900"/>
                      <a:pt x="3642991" y="4664148"/>
                      <a:pt x="3570697" y="4572569"/>
                    </a:cubicBezTo>
                    <a:cubicBezTo>
                      <a:pt x="3544482" y="4539368"/>
                      <a:pt x="3505940" y="4491770"/>
                      <a:pt x="3518106" y="4446226"/>
                    </a:cubicBezTo>
                    <a:cubicBezTo>
                      <a:pt x="3530030" y="4401568"/>
                      <a:pt x="3576156" y="4411437"/>
                      <a:pt x="3610407" y="4421733"/>
                    </a:cubicBezTo>
                    <a:cubicBezTo>
                      <a:pt x="3656357" y="4435543"/>
                      <a:pt x="3700752" y="4454766"/>
                      <a:pt x="3745671" y="4471507"/>
                    </a:cubicBezTo>
                    <a:cubicBezTo>
                      <a:pt x="3766910" y="4479419"/>
                      <a:pt x="3861788" y="4524986"/>
                      <a:pt x="3879332" y="4495443"/>
                    </a:cubicBezTo>
                    <a:cubicBezTo>
                      <a:pt x="3891168" y="4475495"/>
                      <a:pt x="3823818" y="4401214"/>
                      <a:pt x="3814003" y="4388371"/>
                    </a:cubicBezTo>
                    <a:cubicBezTo>
                      <a:pt x="3777313" y="4340402"/>
                      <a:pt x="3737499" y="4294947"/>
                      <a:pt x="3697378" y="4249846"/>
                    </a:cubicBezTo>
                    <a:cubicBezTo>
                      <a:pt x="3622516" y="4165695"/>
                      <a:pt x="3537550" y="4079595"/>
                      <a:pt x="3479644" y="3982497"/>
                    </a:cubicBezTo>
                    <a:cubicBezTo>
                      <a:pt x="3436247" y="3909706"/>
                      <a:pt x="3421714" y="3794819"/>
                      <a:pt x="3538911" y="3799411"/>
                    </a:cubicBezTo>
                    <a:cubicBezTo>
                      <a:pt x="3587299" y="3801313"/>
                      <a:pt x="3636606" y="3816314"/>
                      <a:pt x="3683812" y="3826183"/>
                    </a:cubicBezTo>
                    <a:cubicBezTo>
                      <a:pt x="3727426" y="3835295"/>
                      <a:pt x="3791886" y="3855445"/>
                      <a:pt x="3836386" y="3844190"/>
                    </a:cubicBezTo>
                    <a:cubicBezTo>
                      <a:pt x="3883253" y="3832339"/>
                      <a:pt x="3829357" y="3762391"/>
                      <a:pt x="3814607" y="3739317"/>
                    </a:cubicBezTo>
                    <a:cubicBezTo>
                      <a:pt x="3783440" y="3690551"/>
                      <a:pt x="3746838" y="3644991"/>
                      <a:pt x="3712507" y="3598424"/>
                    </a:cubicBezTo>
                    <a:cubicBezTo>
                      <a:pt x="3675567" y="3548328"/>
                      <a:pt x="3636180" y="3499312"/>
                      <a:pt x="3601647" y="3447540"/>
                    </a:cubicBezTo>
                    <a:cubicBezTo>
                      <a:pt x="3580158" y="3415322"/>
                      <a:pt x="3545311" y="3359119"/>
                      <a:pt x="3564836" y="3318385"/>
                    </a:cubicBezTo>
                    <a:cubicBezTo>
                      <a:pt x="3587243" y="3271641"/>
                      <a:pt x="3664207" y="3300540"/>
                      <a:pt x="3701887" y="3307630"/>
                    </a:cubicBezTo>
                    <a:cubicBezTo>
                      <a:pt x="3773271" y="3321068"/>
                      <a:pt x="3843294" y="3343433"/>
                      <a:pt x="3916618" y="3343433"/>
                    </a:cubicBezTo>
                    <a:cubicBezTo>
                      <a:pt x="3915886" y="3306631"/>
                      <a:pt x="3878173" y="3274276"/>
                      <a:pt x="3856482" y="3248164"/>
                    </a:cubicBezTo>
                    <a:cubicBezTo>
                      <a:pt x="3823914" y="3208961"/>
                      <a:pt x="3790388" y="3170998"/>
                      <a:pt x="3754777" y="3134518"/>
                    </a:cubicBezTo>
                    <a:cubicBezTo>
                      <a:pt x="3729737" y="3108858"/>
                      <a:pt x="3702354" y="3067069"/>
                      <a:pt x="3673055" y="3047290"/>
                    </a:cubicBezTo>
                    <a:cubicBezTo>
                      <a:pt x="3643080" y="3027076"/>
                      <a:pt x="3625367" y="3091005"/>
                      <a:pt x="3613579" y="3114771"/>
                    </a:cubicBezTo>
                    <a:cubicBezTo>
                      <a:pt x="3527687" y="3288101"/>
                      <a:pt x="3433799" y="3458030"/>
                      <a:pt x="3317980" y="3613514"/>
                    </a:cubicBezTo>
                    <a:cubicBezTo>
                      <a:pt x="3294663" y="3644814"/>
                      <a:pt x="3260436" y="3670087"/>
                      <a:pt x="3280001" y="3710056"/>
                    </a:cubicBezTo>
                    <a:cubicBezTo>
                      <a:pt x="3300355" y="3751620"/>
                      <a:pt x="3327190" y="3787995"/>
                      <a:pt x="3335017" y="3834909"/>
                    </a:cubicBezTo>
                    <a:cubicBezTo>
                      <a:pt x="3340798" y="3869552"/>
                      <a:pt x="3337762" y="3917722"/>
                      <a:pt x="3311088" y="3944051"/>
                    </a:cubicBezTo>
                    <a:cubicBezTo>
                      <a:pt x="3285235" y="3969558"/>
                      <a:pt x="3247256" y="3963774"/>
                      <a:pt x="3215324" y="3973748"/>
                    </a:cubicBezTo>
                    <a:cubicBezTo>
                      <a:pt x="3181412" y="3984350"/>
                      <a:pt x="3190977" y="4014417"/>
                      <a:pt x="3190679" y="4044509"/>
                    </a:cubicBezTo>
                    <a:cubicBezTo>
                      <a:pt x="3190156" y="4097150"/>
                      <a:pt x="3189511" y="4149760"/>
                      <a:pt x="3189834" y="4202401"/>
                    </a:cubicBezTo>
                    <a:cubicBezTo>
                      <a:pt x="3190115" y="4249186"/>
                      <a:pt x="3190759" y="4295963"/>
                      <a:pt x="3191323" y="4342739"/>
                    </a:cubicBezTo>
                    <a:cubicBezTo>
                      <a:pt x="3191903" y="4392206"/>
                      <a:pt x="3203956" y="4427269"/>
                      <a:pt x="3217458" y="4473852"/>
                    </a:cubicBezTo>
                    <a:cubicBezTo>
                      <a:pt x="3224487" y="4498102"/>
                      <a:pt x="3226902" y="4523182"/>
                      <a:pt x="3219132" y="4547561"/>
                    </a:cubicBezTo>
                    <a:cubicBezTo>
                      <a:pt x="3212450" y="4568508"/>
                      <a:pt x="3201476" y="4572521"/>
                      <a:pt x="3188594" y="4587345"/>
                    </a:cubicBezTo>
                    <a:cubicBezTo>
                      <a:pt x="3163513" y="4616195"/>
                      <a:pt x="3171533" y="4671028"/>
                      <a:pt x="3168457" y="4707710"/>
                    </a:cubicBezTo>
                    <a:cubicBezTo>
                      <a:pt x="3166251" y="4733998"/>
                      <a:pt x="3129520" y="4963925"/>
                      <a:pt x="3158755" y="4966810"/>
                    </a:cubicBezTo>
                    <a:moveTo>
                      <a:pt x="3263246" y="5529271"/>
                    </a:moveTo>
                    <a:cubicBezTo>
                      <a:pt x="3273922" y="5542686"/>
                      <a:pt x="3312247" y="5538399"/>
                      <a:pt x="3327207" y="5539382"/>
                    </a:cubicBezTo>
                    <a:cubicBezTo>
                      <a:pt x="3355612" y="5541243"/>
                      <a:pt x="3384066" y="5541251"/>
                      <a:pt x="3412479" y="5542790"/>
                    </a:cubicBezTo>
                    <a:cubicBezTo>
                      <a:pt x="3473098" y="5546077"/>
                      <a:pt x="3532936" y="5554513"/>
                      <a:pt x="3593741" y="5555584"/>
                    </a:cubicBezTo>
                    <a:cubicBezTo>
                      <a:pt x="3643716" y="5556462"/>
                      <a:pt x="3695494" y="5558887"/>
                      <a:pt x="3743521" y="5562303"/>
                    </a:cubicBezTo>
                    <a:cubicBezTo>
                      <a:pt x="3767192" y="5563987"/>
                      <a:pt x="3793786" y="5553731"/>
                      <a:pt x="3816805" y="5558541"/>
                    </a:cubicBezTo>
                    <a:cubicBezTo>
                      <a:pt x="3839494" y="5563286"/>
                      <a:pt x="3848157" y="5569908"/>
                      <a:pt x="3872722" y="5567943"/>
                    </a:cubicBezTo>
                    <a:cubicBezTo>
                      <a:pt x="3933905" y="5563044"/>
                      <a:pt x="3996496" y="5569208"/>
                      <a:pt x="4057784" y="5570714"/>
                    </a:cubicBezTo>
                    <a:cubicBezTo>
                      <a:pt x="4114482" y="5572108"/>
                      <a:pt x="4171663" y="5567814"/>
                      <a:pt x="4228450" y="5567065"/>
                    </a:cubicBezTo>
                    <a:cubicBezTo>
                      <a:pt x="4292338" y="5566219"/>
                      <a:pt x="4356362" y="5568555"/>
                      <a:pt x="4420243" y="5569208"/>
                    </a:cubicBezTo>
                    <a:cubicBezTo>
                      <a:pt x="4488591" y="5569908"/>
                      <a:pt x="4558364" y="5565848"/>
                      <a:pt x="4625851" y="5578835"/>
                    </a:cubicBezTo>
                    <a:cubicBezTo>
                      <a:pt x="4619604" y="5550121"/>
                      <a:pt x="4620030" y="5516284"/>
                      <a:pt x="4596834" y="5494813"/>
                    </a:cubicBezTo>
                    <a:cubicBezTo>
                      <a:pt x="4573074" y="5472819"/>
                      <a:pt x="4533687" y="5467816"/>
                      <a:pt x="4503108" y="5464231"/>
                    </a:cubicBezTo>
                    <a:cubicBezTo>
                      <a:pt x="4458591" y="5459002"/>
                      <a:pt x="4414437" y="5457810"/>
                      <a:pt x="4370010" y="5455916"/>
                    </a:cubicBezTo>
                    <a:cubicBezTo>
                      <a:pt x="4342256" y="5454740"/>
                      <a:pt x="4315542" y="5445330"/>
                      <a:pt x="4287950" y="5442188"/>
                    </a:cubicBezTo>
                    <a:cubicBezTo>
                      <a:pt x="4248377" y="5437676"/>
                      <a:pt x="4205785" y="5440286"/>
                      <a:pt x="4165906" y="5439642"/>
                    </a:cubicBezTo>
                    <a:cubicBezTo>
                      <a:pt x="4152227" y="5439424"/>
                      <a:pt x="4143137" y="5434365"/>
                      <a:pt x="4130593" y="5432447"/>
                    </a:cubicBezTo>
                    <a:cubicBezTo>
                      <a:pt x="4115858" y="5430200"/>
                      <a:pt x="4101463" y="5433970"/>
                      <a:pt x="4085400" y="5430046"/>
                    </a:cubicBezTo>
                    <a:cubicBezTo>
                      <a:pt x="4052100" y="5421917"/>
                      <a:pt x="4018131" y="5413402"/>
                      <a:pt x="3985812" y="5402541"/>
                    </a:cubicBezTo>
                    <a:cubicBezTo>
                      <a:pt x="3966086" y="5395911"/>
                      <a:pt x="3966899" y="5390287"/>
                      <a:pt x="3950724" y="5405675"/>
                    </a:cubicBezTo>
                    <a:cubicBezTo>
                      <a:pt x="3940595" y="5415319"/>
                      <a:pt x="3934372" y="5433575"/>
                      <a:pt x="3925821" y="5444919"/>
                    </a:cubicBezTo>
                    <a:cubicBezTo>
                      <a:pt x="3911699" y="5463650"/>
                      <a:pt x="3886418" y="5486064"/>
                      <a:pt x="3864638" y="5463514"/>
                    </a:cubicBezTo>
                    <a:cubicBezTo>
                      <a:pt x="3841555" y="5439618"/>
                      <a:pt x="3866289" y="5412814"/>
                      <a:pt x="3861160" y="5388015"/>
                    </a:cubicBezTo>
                    <a:cubicBezTo>
                      <a:pt x="3857199" y="5368865"/>
                      <a:pt x="3820823" y="5352051"/>
                      <a:pt x="3802659" y="5359277"/>
                    </a:cubicBezTo>
                    <a:cubicBezTo>
                      <a:pt x="3777514" y="5369268"/>
                      <a:pt x="3770067" y="5421200"/>
                      <a:pt x="3743151" y="5427082"/>
                    </a:cubicBezTo>
                    <a:cubicBezTo>
                      <a:pt x="3709295" y="5434470"/>
                      <a:pt x="3718433" y="5383238"/>
                      <a:pt x="3723030" y="5364168"/>
                    </a:cubicBezTo>
                    <a:cubicBezTo>
                      <a:pt x="3735027" y="5314249"/>
                      <a:pt x="3730735" y="5312622"/>
                      <a:pt x="3690881" y="5279388"/>
                    </a:cubicBezTo>
                    <a:cubicBezTo>
                      <a:pt x="3660495" y="5254050"/>
                      <a:pt x="3652009" y="5244157"/>
                      <a:pt x="3614312" y="5263098"/>
                    </a:cubicBezTo>
                    <a:cubicBezTo>
                      <a:pt x="3576325" y="5282176"/>
                      <a:pt x="3534837" y="5290474"/>
                      <a:pt x="3492494" y="5295034"/>
                    </a:cubicBezTo>
                    <a:cubicBezTo>
                      <a:pt x="3442487" y="5300432"/>
                      <a:pt x="3395829" y="5294792"/>
                      <a:pt x="3346892" y="5284786"/>
                    </a:cubicBezTo>
                    <a:cubicBezTo>
                      <a:pt x="3323857" y="5280081"/>
                      <a:pt x="3278971" y="5262405"/>
                      <a:pt x="3263923" y="5286591"/>
                    </a:cubicBezTo>
                    <a:cubicBezTo>
                      <a:pt x="3246958" y="5313855"/>
                      <a:pt x="3264406" y="5380619"/>
                      <a:pt x="3265026" y="5412169"/>
                    </a:cubicBezTo>
                    <a:cubicBezTo>
                      <a:pt x="3265493" y="5435678"/>
                      <a:pt x="3266918" y="5459872"/>
                      <a:pt x="3264679" y="5483333"/>
                    </a:cubicBezTo>
                    <a:cubicBezTo>
                      <a:pt x="3263520" y="5495450"/>
                      <a:pt x="3254623" y="5518427"/>
                      <a:pt x="3263246" y="5529271"/>
                    </a:cubicBezTo>
                    <a:moveTo>
                      <a:pt x="3876732" y="4817191"/>
                    </a:moveTo>
                    <a:cubicBezTo>
                      <a:pt x="3911892" y="4814137"/>
                      <a:pt x="3946336" y="4804816"/>
                      <a:pt x="3981392" y="4800570"/>
                    </a:cubicBezTo>
                    <a:cubicBezTo>
                      <a:pt x="3994170" y="4799031"/>
                      <a:pt x="4021601" y="4799491"/>
                      <a:pt x="4032164" y="4790451"/>
                    </a:cubicBezTo>
                    <a:cubicBezTo>
                      <a:pt x="4045087" y="4779389"/>
                      <a:pt x="4039032" y="4780477"/>
                      <a:pt x="4036399" y="4764396"/>
                    </a:cubicBezTo>
                    <a:cubicBezTo>
                      <a:pt x="4023855" y="4687939"/>
                      <a:pt x="4019064" y="4613899"/>
                      <a:pt x="4020916" y="4536202"/>
                    </a:cubicBezTo>
                    <a:cubicBezTo>
                      <a:pt x="4022301" y="4478057"/>
                      <a:pt x="4033646" y="4387598"/>
                      <a:pt x="3999000" y="4337027"/>
                    </a:cubicBezTo>
                    <a:cubicBezTo>
                      <a:pt x="3958180" y="4277440"/>
                      <a:pt x="3896136" y="4233346"/>
                      <a:pt x="3854727" y="4173567"/>
                    </a:cubicBezTo>
                    <a:cubicBezTo>
                      <a:pt x="3832328" y="4141236"/>
                      <a:pt x="3801081" y="4054442"/>
                      <a:pt x="3871981" y="4056770"/>
                    </a:cubicBezTo>
                    <a:cubicBezTo>
                      <a:pt x="3900194" y="4057689"/>
                      <a:pt x="3930330" y="4075575"/>
                      <a:pt x="3957713" y="4082197"/>
                    </a:cubicBezTo>
                    <a:cubicBezTo>
                      <a:pt x="3996472" y="4091575"/>
                      <a:pt x="3998839" y="4082165"/>
                      <a:pt x="3995409" y="4047030"/>
                    </a:cubicBezTo>
                    <a:cubicBezTo>
                      <a:pt x="3987366" y="3964579"/>
                      <a:pt x="3989757" y="3881774"/>
                      <a:pt x="3981344" y="3799290"/>
                    </a:cubicBezTo>
                    <a:cubicBezTo>
                      <a:pt x="3972696" y="3714495"/>
                      <a:pt x="3963421" y="3629643"/>
                      <a:pt x="3953904" y="3544928"/>
                    </a:cubicBezTo>
                    <a:cubicBezTo>
                      <a:pt x="3949267" y="3503767"/>
                      <a:pt x="3947157" y="3460181"/>
                      <a:pt x="3939170" y="3419632"/>
                    </a:cubicBezTo>
                    <a:cubicBezTo>
                      <a:pt x="3931401" y="3380211"/>
                      <a:pt x="3893124" y="3401425"/>
                      <a:pt x="3859630" y="3399821"/>
                    </a:cubicBezTo>
                    <a:cubicBezTo>
                      <a:pt x="3770936" y="3395567"/>
                      <a:pt x="3684721" y="3341177"/>
                      <a:pt x="3595584" y="3349693"/>
                    </a:cubicBezTo>
                    <a:cubicBezTo>
                      <a:pt x="3669899" y="3489136"/>
                      <a:pt x="3796636" y="3595056"/>
                      <a:pt x="3868737" y="3736344"/>
                    </a:cubicBezTo>
                    <a:cubicBezTo>
                      <a:pt x="3893656" y="3785167"/>
                      <a:pt x="3916852" y="3861552"/>
                      <a:pt x="3855412" y="3894157"/>
                    </a:cubicBezTo>
                    <a:cubicBezTo>
                      <a:pt x="3786926" y="3930492"/>
                      <a:pt x="3682403" y="3884448"/>
                      <a:pt x="3611945" y="3872750"/>
                    </a:cubicBezTo>
                    <a:cubicBezTo>
                      <a:pt x="3587283" y="3868666"/>
                      <a:pt x="3489338" y="3840033"/>
                      <a:pt x="3484789" y="3878180"/>
                    </a:cubicBezTo>
                    <a:cubicBezTo>
                      <a:pt x="3482333" y="3898725"/>
                      <a:pt x="3522204" y="3946758"/>
                      <a:pt x="3532171" y="3961598"/>
                    </a:cubicBezTo>
                    <a:cubicBezTo>
                      <a:pt x="3554876" y="3995428"/>
                      <a:pt x="3581028" y="4026808"/>
                      <a:pt x="3605592" y="4059268"/>
                    </a:cubicBezTo>
                    <a:cubicBezTo>
                      <a:pt x="3654658" y="4124100"/>
                      <a:pt x="3713022" y="4180519"/>
                      <a:pt x="3763907" y="4243981"/>
                    </a:cubicBezTo>
                    <a:cubicBezTo>
                      <a:pt x="3808287" y="4299330"/>
                      <a:pt x="3862746" y="4353567"/>
                      <a:pt x="3898519" y="4414966"/>
                    </a:cubicBezTo>
                    <a:cubicBezTo>
                      <a:pt x="3932093" y="4472595"/>
                      <a:pt x="3938559" y="4576444"/>
                      <a:pt x="3844156" y="4565093"/>
                    </a:cubicBezTo>
                    <a:cubicBezTo>
                      <a:pt x="3747515" y="4553475"/>
                      <a:pt x="3663458" y="4478073"/>
                      <a:pt x="3564949" y="4475858"/>
                    </a:cubicBezTo>
                    <a:cubicBezTo>
                      <a:pt x="3615294" y="4542220"/>
                      <a:pt x="3672757" y="4602636"/>
                      <a:pt x="3728642" y="4664253"/>
                    </a:cubicBezTo>
                    <a:cubicBezTo>
                      <a:pt x="3755534" y="4693901"/>
                      <a:pt x="3781926" y="4723952"/>
                      <a:pt x="3807417" y="4754825"/>
                    </a:cubicBezTo>
                    <a:cubicBezTo>
                      <a:pt x="3823737" y="4774579"/>
                      <a:pt x="3846144" y="4819849"/>
                      <a:pt x="3876732" y="4817191"/>
                    </a:cubicBezTo>
                    <a:moveTo>
                      <a:pt x="4008622" y="4215759"/>
                    </a:moveTo>
                    <a:cubicBezTo>
                      <a:pt x="4006488" y="4188157"/>
                      <a:pt x="4013171" y="4172737"/>
                      <a:pt x="3988115" y="4157615"/>
                    </a:cubicBezTo>
                    <a:cubicBezTo>
                      <a:pt x="3971964" y="4147874"/>
                      <a:pt x="3933816" y="4132728"/>
                      <a:pt x="3916119" y="4139431"/>
                    </a:cubicBezTo>
                    <a:cubicBezTo>
                      <a:pt x="3922802" y="4147197"/>
                      <a:pt x="3999298" y="4238664"/>
                      <a:pt x="4007470" y="4231292"/>
                    </a:cubicBezTo>
                    <a:cubicBezTo>
                      <a:pt x="4009508" y="4226321"/>
                      <a:pt x="4009894" y="4221141"/>
                      <a:pt x="4008622" y="4215759"/>
                    </a:cubicBezTo>
                    <a:moveTo>
                      <a:pt x="3875266" y="2946389"/>
                    </a:moveTo>
                    <a:cubicBezTo>
                      <a:pt x="3870669" y="2893304"/>
                      <a:pt x="3859985" y="2840816"/>
                      <a:pt x="3857682" y="2787537"/>
                    </a:cubicBezTo>
                    <a:cubicBezTo>
                      <a:pt x="3856128" y="2751517"/>
                      <a:pt x="3861265" y="2703588"/>
                      <a:pt x="3836869" y="2673545"/>
                    </a:cubicBezTo>
                    <a:cubicBezTo>
                      <a:pt x="3807353" y="2728781"/>
                      <a:pt x="3787506" y="2788529"/>
                      <a:pt x="3758014" y="2843797"/>
                    </a:cubicBezTo>
                    <a:cubicBezTo>
                      <a:pt x="3745389" y="2867443"/>
                      <a:pt x="3731323" y="2890283"/>
                      <a:pt x="3718264" y="2913679"/>
                    </a:cubicBezTo>
                    <a:cubicBezTo>
                      <a:pt x="3709351" y="2929672"/>
                      <a:pt x="3683200" y="2964017"/>
                      <a:pt x="3685261" y="2983087"/>
                    </a:cubicBezTo>
                    <a:cubicBezTo>
                      <a:pt x="3688763" y="3015643"/>
                      <a:pt x="3753481" y="3062307"/>
                      <a:pt x="3774438" y="3085550"/>
                    </a:cubicBezTo>
                    <a:cubicBezTo>
                      <a:pt x="3819092" y="3135090"/>
                      <a:pt x="3862811" y="3185500"/>
                      <a:pt x="3908430" y="3234170"/>
                    </a:cubicBezTo>
                    <a:cubicBezTo>
                      <a:pt x="3902271" y="3137716"/>
                      <a:pt x="3883600" y="3042625"/>
                      <a:pt x="3875266" y="2946389"/>
                    </a:cubicBezTo>
                    <a:moveTo>
                      <a:pt x="3876539" y="2083852"/>
                    </a:moveTo>
                    <a:cubicBezTo>
                      <a:pt x="3864212" y="2066538"/>
                      <a:pt x="3778255" y="2074724"/>
                      <a:pt x="3759696" y="2073072"/>
                    </a:cubicBezTo>
                    <a:cubicBezTo>
                      <a:pt x="3701308" y="2067908"/>
                      <a:pt x="3637862" y="2063308"/>
                      <a:pt x="3581350" y="2047622"/>
                    </a:cubicBezTo>
                    <a:cubicBezTo>
                      <a:pt x="3671066" y="2158649"/>
                      <a:pt x="3751693" y="2278845"/>
                      <a:pt x="3804406" y="2412149"/>
                    </a:cubicBezTo>
                    <a:cubicBezTo>
                      <a:pt x="3824406" y="2357687"/>
                      <a:pt x="3837570" y="2300985"/>
                      <a:pt x="3849792" y="2244347"/>
                    </a:cubicBezTo>
                    <a:cubicBezTo>
                      <a:pt x="3855999" y="2215537"/>
                      <a:pt x="3861337" y="2186613"/>
                      <a:pt x="3865967" y="2157505"/>
                    </a:cubicBezTo>
                    <a:cubicBezTo>
                      <a:pt x="3868060" y="2144341"/>
                      <a:pt x="3884517" y="2095067"/>
                      <a:pt x="3876539" y="2083852"/>
                    </a:cubicBezTo>
                    <a:moveTo>
                      <a:pt x="3602565" y="2896342"/>
                    </a:moveTo>
                    <a:cubicBezTo>
                      <a:pt x="3626598" y="2908338"/>
                      <a:pt x="3699480" y="2728918"/>
                      <a:pt x="3702708" y="2709034"/>
                    </a:cubicBezTo>
                    <a:cubicBezTo>
                      <a:pt x="3668144" y="2716930"/>
                      <a:pt x="3530545" y="2723375"/>
                      <a:pt x="3522462" y="2766985"/>
                    </a:cubicBezTo>
                    <a:cubicBezTo>
                      <a:pt x="3518685" y="2787360"/>
                      <a:pt x="3542204" y="2811949"/>
                      <a:pt x="3552485" y="2826684"/>
                    </a:cubicBezTo>
                    <a:cubicBezTo>
                      <a:pt x="3565069" y="2844723"/>
                      <a:pt x="3582686" y="2886432"/>
                      <a:pt x="3602565" y="2896342"/>
                    </a:cubicBezTo>
                    <a:moveTo>
                      <a:pt x="3384203" y="2713715"/>
                    </a:moveTo>
                    <a:cubicBezTo>
                      <a:pt x="3333310" y="2777491"/>
                      <a:pt x="3238327" y="2764600"/>
                      <a:pt x="3167282" y="2755537"/>
                    </a:cubicBezTo>
                    <a:cubicBezTo>
                      <a:pt x="3119166" y="2749389"/>
                      <a:pt x="3071502" y="2741124"/>
                      <a:pt x="3023532" y="2734050"/>
                    </a:cubicBezTo>
                    <a:cubicBezTo>
                      <a:pt x="2976197" y="2727065"/>
                      <a:pt x="2918783" y="2714150"/>
                      <a:pt x="2872865" y="2733647"/>
                    </a:cubicBezTo>
                    <a:cubicBezTo>
                      <a:pt x="2947317" y="2838318"/>
                      <a:pt x="3043153" y="2924870"/>
                      <a:pt x="3133643" y="3015136"/>
                    </a:cubicBezTo>
                    <a:cubicBezTo>
                      <a:pt x="3180027" y="3061421"/>
                      <a:pt x="3224841" y="3109237"/>
                      <a:pt x="3269438" y="3157238"/>
                    </a:cubicBezTo>
                    <a:cubicBezTo>
                      <a:pt x="3313181" y="3204328"/>
                      <a:pt x="3348068" y="3263592"/>
                      <a:pt x="3394468" y="3307227"/>
                    </a:cubicBezTo>
                    <a:cubicBezTo>
                      <a:pt x="3433848" y="3235282"/>
                      <a:pt x="3471118" y="3162257"/>
                      <a:pt x="3509088" y="3089570"/>
                    </a:cubicBezTo>
                    <a:cubicBezTo>
                      <a:pt x="3525030" y="3059036"/>
                      <a:pt x="3545553" y="3031547"/>
                      <a:pt x="3561921" y="3001367"/>
                    </a:cubicBezTo>
                    <a:cubicBezTo>
                      <a:pt x="3579957" y="2968118"/>
                      <a:pt x="3582726" y="2952818"/>
                      <a:pt x="3559715" y="2922687"/>
                    </a:cubicBezTo>
                    <a:cubicBezTo>
                      <a:pt x="3525465" y="2877828"/>
                      <a:pt x="3477317" y="2817073"/>
                      <a:pt x="3484201" y="2756826"/>
                    </a:cubicBezTo>
                    <a:cubicBezTo>
                      <a:pt x="3492236" y="2686484"/>
                      <a:pt x="3575802" y="2678758"/>
                      <a:pt x="3630512" y="2663587"/>
                    </a:cubicBezTo>
                    <a:cubicBezTo>
                      <a:pt x="3658007" y="2655965"/>
                      <a:pt x="3689569" y="2650181"/>
                      <a:pt x="3714705" y="2636299"/>
                    </a:cubicBezTo>
                    <a:cubicBezTo>
                      <a:pt x="3746637" y="2618648"/>
                      <a:pt x="3748078" y="2589515"/>
                      <a:pt x="3758642" y="2557901"/>
                    </a:cubicBezTo>
                    <a:cubicBezTo>
                      <a:pt x="3771427" y="2519632"/>
                      <a:pt x="3783150" y="2494778"/>
                      <a:pt x="3769656" y="2454527"/>
                    </a:cubicBezTo>
                    <a:cubicBezTo>
                      <a:pt x="3758416" y="2421036"/>
                      <a:pt x="3741605" y="2387786"/>
                      <a:pt x="3726074" y="2356140"/>
                    </a:cubicBezTo>
                    <a:cubicBezTo>
                      <a:pt x="3693417" y="2289609"/>
                      <a:pt x="3652596" y="2228355"/>
                      <a:pt x="3609304" y="2168373"/>
                    </a:cubicBezTo>
                    <a:cubicBezTo>
                      <a:pt x="3580850" y="2128953"/>
                      <a:pt x="3547292" y="2050296"/>
                      <a:pt x="3496399" y="2039766"/>
                    </a:cubicBezTo>
                    <a:cubicBezTo>
                      <a:pt x="3460288" y="2032298"/>
                      <a:pt x="3414726" y="2035367"/>
                      <a:pt x="3377681" y="2033321"/>
                    </a:cubicBezTo>
                    <a:cubicBezTo>
                      <a:pt x="3334501" y="2030936"/>
                      <a:pt x="3291265" y="2029591"/>
                      <a:pt x="3248061" y="2027722"/>
                    </a:cubicBezTo>
                    <a:cubicBezTo>
                      <a:pt x="3158522" y="2023846"/>
                      <a:pt x="3062637" y="2015379"/>
                      <a:pt x="2973532" y="2027190"/>
                    </a:cubicBezTo>
                    <a:cubicBezTo>
                      <a:pt x="3078466" y="2140659"/>
                      <a:pt x="3184536" y="2251292"/>
                      <a:pt x="3277876" y="2374872"/>
                    </a:cubicBezTo>
                    <a:cubicBezTo>
                      <a:pt x="3337996" y="2454463"/>
                      <a:pt x="3466239" y="2610889"/>
                      <a:pt x="3384203" y="2713715"/>
                    </a:cubicBezTo>
                    <a:moveTo>
                      <a:pt x="3785783" y="1855311"/>
                    </a:moveTo>
                    <a:cubicBezTo>
                      <a:pt x="3737128" y="1765053"/>
                      <a:pt x="3691936" y="1675802"/>
                      <a:pt x="3626043" y="1596985"/>
                    </a:cubicBezTo>
                    <a:cubicBezTo>
                      <a:pt x="3569055" y="1528818"/>
                      <a:pt x="3517365" y="1457695"/>
                      <a:pt x="3458219" y="1391131"/>
                    </a:cubicBezTo>
                    <a:cubicBezTo>
                      <a:pt x="3334147" y="1251479"/>
                      <a:pt x="3173119" y="1148274"/>
                      <a:pt x="3022992" y="1039768"/>
                    </a:cubicBezTo>
                    <a:cubicBezTo>
                      <a:pt x="2989031" y="1015211"/>
                      <a:pt x="2945570" y="1001829"/>
                      <a:pt x="2908300" y="980415"/>
                    </a:cubicBezTo>
                    <a:cubicBezTo>
                      <a:pt x="2862181" y="953925"/>
                      <a:pt x="2812770" y="931818"/>
                      <a:pt x="2762859" y="913505"/>
                    </a:cubicBezTo>
                    <a:cubicBezTo>
                      <a:pt x="2672321" y="880296"/>
                      <a:pt x="2568361" y="863345"/>
                      <a:pt x="2471937" y="870088"/>
                    </a:cubicBezTo>
                    <a:cubicBezTo>
                      <a:pt x="2365377" y="877533"/>
                      <a:pt x="2284984" y="915189"/>
                      <a:pt x="2218825" y="998317"/>
                    </a:cubicBezTo>
                    <a:cubicBezTo>
                      <a:pt x="2153963" y="1079793"/>
                      <a:pt x="2143915" y="1169737"/>
                      <a:pt x="2142160" y="1272144"/>
                    </a:cubicBezTo>
                    <a:cubicBezTo>
                      <a:pt x="2141330" y="1320805"/>
                      <a:pt x="2140726" y="1369749"/>
                      <a:pt x="2141202" y="1418419"/>
                    </a:cubicBezTo>
                    <a:cubicBezTo>
                      <a:pt x="2141668" y="1466589"/>
                      <a:pt x="2147925" y="1497035"/>
                      <a:pt x="2177417" y="1534144"/>
                    </a:cubicBezTo>
                    <a:cubicBezTo>
                      <a:pt x="2201700" y="1564678"/>
                      <a:pt x="2252859" y="1580098"/>
                      <a:pt x="2287761" y="1594213"/>
                    </a:cubicBezTo>
                    <a:cubicBezTo>
                      <a:pt x="2335249" y="1613412"/>
                      <a:pt x="2379692" y="1634819"/>
                      <a:pt x="2423991" y="1660648"/>
                    </a:cubicBezTo>
                    <a:cubicBezTo>
                      <a:pt x="2443153" y="1671822"/>
                      <a:pt x="2488668" y="1713878"/>
                      <a:pt x="2512307" y="1709414"/>
                    </a:cubicBezTo>
                    <a:cubicBezTo>
                      <a:pt x="2547137" y="1702832"/>
                      <a:pt x="2555672" y="1641006"/>
                      <a:pt x="2559134" y="1613573"/>
                    </a:cubicBezTo>
                    <a:cubicBezTo>
                      <a:pt x="2572105" y="1510941"/>
                      <a:pt x="2570720" y="1405988"/>
                      <a:pt x="2564432" y="1302855"/>
                    </a:cubicBezTo>
                    <a:cubicBezTo>
                      <a:pt x="2561219" y="1250045"/>
                      <a:pt x="2536655" y="1170695"/>
                      <a:pt x="2550576" y="1117256"/>
                    </a:cubicBezTo>
                    <a:cubicBezTo>
                      <a:pt x="2556348" y="1095052"/>
                      <a:pt x="2569545" y="1087181"/>
                      <a:pt x="2585841" y="1106782"/>
                    </a:cubicBezTo>
                    <a:cubicBezTo>
                      <a:pt x="2605993" y="1131033"/>
                      <a:pt x="2610953" y="1187944"/>
                      <a:pt x="2616154" y="1217190"/>
                    </a:cubicBezTo>
                    <a:cubicBezTo>
                      <a:pt x="2634503" y="1320193"/>
                      <a:pt x="2633288" y="1423744"/>
                      <a:pt x="2633884" y="1527900"/>
                    </a:cubicBezTo>
                    <a:cubicBezTo>
                      <a:pt x="2634125" y="1569286"/>
                      <a:pt x="2657225" y="1590749"/>
                      <a:pt x="2672369" y="1627624"/>
                    </a:cubicBezTo>
                    <a:cubicBezTo>
                      <a:pt x="2691733" y="1674771"/>
                      <a:pt x="2707586" y="1723973"/>
                      <a:pt x="2717127" y="1774068"/>
                    </a:cubicBezTo>
                    <a:cubicBezTo>
                      <a:pt x="2722674" y="1803145"/>
                      <a:pt x="2726587" y="1832769"/>
                      <a:pt x="2726169" y="1862433"/>
                    </a:cubicBezTo>
                    <a:cubicBezTo>
                      <a:pt x="2725943" y="1878723"/>
                      <a:pt x="2717916" y="1904633"/>
                      <a:pt x="2724172" y="1920110"/>
                    </a:cubicBezTo>
                    <a:cubicBezTo>
                      <a:pt x="2736314" y="1950137"/>
                      <a:pt x="2811691" y="1933347"/>
                      <a:pt x="2836956" y="1932783"/>
                    </a:cubicBezTo>
                    <a:cubicBezTo>
                      <a:pt x="2949579" y="1930277"/>
                      <a:pt x="3061880" y="1924275"/>
                      <a:pt x="3174673" y="1922825"/>
                    </a:cubicBezTo>
                    <a:cubicBezTo>
                      <a:pt x="3403027" y="1919892"/>
                      <a:pt x="3632999" y="1953819"/>
                      <a:pt x="3856627" y="1996897"/>
                    </a:cubicBezTo>
                    <a:cubicBezTo>
                      <a:pt x="3833463" y="1949484"/>
                      <a:pt x="3810831" y="1901781"/>
                      <a:pt x="3785783" y="1855311"/>
                    </a:cubicBezTo>
                    <a:moveTo>
                      <a:pt x="3687644" y="1373447"/>
                    </a:moveTo>
                    <a:cubicBezTo>
                      <a:pt x="3705534" y="1376372"/>
                      <a:pt x="3765638" y="1409234"/>
                      <a:pt x="3776025" y="1388400"/>
                    </a:cubicBezTo>
                    <a:cubicBezTo>
                      <a:pt x="3784889" y="1370595"/>
                      <a:pt x="3741025" y="1306827"/>
                      <a:pt x="3734471" y="1289844"/>
                    </a:cubicBezTo>
                    <a:cubicBezTo>
                      <a:pt x="3719254" y="1250407"/>
                      <a:pt x="3715567" y="1206378"/>
                      <a:pt x="3706605" y="1165209"/>
                    </a:cubicBezTo>
                    <a:cubicBezTo>
                      <a:pt x="3700961" y="1139267"/>
                      <a:pt x="3700422" y="1087995"/>
                      <a:pt x="3686388" y="1064880"/>
                    </a:cubicBezTo>
                    <a:cubicBezTo>
                      <a:pt x="3670704" y="1039035"/>
                      <a:pt x="3634135" y="1052014"/>
                      <a:pt x="3608169" y="1052787"/>
                    </a:cubicBezTo>
                    <a:cubicBezTo>
                      <a:pt x="3563894" y="1054109"/>
                      <a:pt x="3519177" y="1054084"/>
                      <a:pt x="3474870" y="1053931"/>
                    </a:cubicBezTo>
                    <a:cubicBezTo>
                      <a:pt x="3429814" y="1053770"/>
                      <a:pt x="3384782" y="1052594"/>
                      <a:pt x="3339719" y="1052731"/>
                    </a:cubicBezTo>
                    <a:cubicBezTo>
                      <a:pt x="3293664" y="1052868"/>
                      <a:pt x="3248166" y="1045222"/>
                      <a:pt x="3202458" y="1045222"/>
                    </a:cubicBezTo>
                    <a:cubicBezTo>
                      <a:pt x="3207587" y="1061778"/>
                      <a:pt x="3229020" y="1069859"/>
                      <a:pt x="3242482" y="1077650"/>
                    </a:cubicBezTo>
                    <a:cubicBezTo>
                      <a:pt x="3263214" y="1089662"/>
                      <a:pt x="3280670" y="1103930"/>
                      <a:pt x="3298850" y="1119609"/>
                    </a:cubicBezTo>
                    <a:cubicBezTo>
                      <a:pt x="3341442" y="1156322"/>
                      <a:pt x="3383913" y="1185672"/>
                      <a:pt x="3419629" y="1229476"/>
                    </a:cubicBezTo>
                    <a:cubicBezTo>
                      <a:pt x="3451907" y="1269074"/>
                      <a:pt x="3496987" y="1311419"/>
                      <a:pt x="3537051" y="1343259"/>
                    </a:cubicBezTo>
                    <a:cubicBezTo>
                      <a:pt x="3558508" y="1360299"/>
                      <a:pt x="3573177" y="1358929"/>
                      <a:pt x="3599175" y="1358704"/>
                    </a:cubicBezTo>
                    <a:cubicBezTo>
                      <a:pt x="3630270" y="1358438"/>
                      <a:pt x="3657298" y="1368484"/>
                      <a:pt x="3687644" y="1373447"/>
                    </a:cubicBezTo>
                    <a:moveTo>
                      <a:pt x="3797973" y="1285220"/>
                    </a:moveTo>
                    <a:cubicBezTo>
                      <a:pt x="3809156" y="1319500"/>
                      <a:pt x="3810211" y="1329571"/>
                      <a:pt x="3846491" y="1327138"/>
                    </a:cubicBezTo>
                    <a:cubicBezTo>
                      <a:pt x="3893124" y="1323996"/>
                      <a:pt x="3939871" y="1321071"/>
                      <a:pt x="3986585" y="1317688"/>
                    </a:cubicBezTo>
                    <a:cubicBezTo>
                      <a:pt x="4093154" y="1309977"/>
                      <a:pt x="4199811" y="1294050"/>
                      <a:pt x="4306396" y="1288676"/>
                    </a:cubicBezTo>
                    <a:cubicBezTo>
                      <a:pt x="4397264" y="1284092"/>
                      <a:pt x="4495386" y="1273119"/>
                      <a:pt x="4585683" y="1282585"/>
                    </a:cubicBezTo>
                    <a:cubicBezTo>
                      <a:pt x="4627832" y="1287000"/>
                      <a:pt x="4672751" y="1278500"/>
                      <a:pt x="4715729" y="1280184"/>
                    </a:cubicBezTo>
                    <a:cubicBezTo>
                      <a:pt x="4767613" y="1282222"/>
                      <a:pt x="4819987" y="1282005"/>
                      <a:pt x="4869632" y="1297981"/>
                    </a:cubicBezTo>
                    <a:cubicBezTo>
                      <a:pt x="4911000" y="1311307"/>
                      <a:pt x="4945565" y="1318509"/>
                      <a:pt x="4975122" y="1352975"/>
                    </a:cubicBezTo>
                    <a:cubicBezTo>
                      <a:pt x="5004912" y="1387683"/>
                      <a:pt x="5025242" y="1431430"/>
                      <a:pt x="5045040" y="1472269"/>
                    </a:cubicBezTo>
                    <a:cubicBezTo>
                      <a:pt x="5083429" y="1551449"/>
                      <a:pt x="5113477" y="1654831"/>
                      <a:pt x="5181004" y="1714796"/>
                    </a:cubicBezTo>
                    <a:cubicBezTo>
                      <a:pt x="5198057" y="1729943"/>
                      <a:pt x="5227187" y="1755659"/>
                      <a:pt x="5252002" y="1752807"/>
                    </a:cubicBezTo>
                    <a:cubicBezTo>
                      <a:pt x="5292830" y="1748110"/>
                      <a:pt x="5280310" y="1694026"/>
                      <a:pt x="5276720" y="1666594"/>
                    </a:cubicBezTo>
                    <a:cubicBezTo>
                      <a:pt x="5264634" y="1574145"/>
                      <a:pt x="5228346" y="1494247"/>
                      <a:pt x="5201262" y="1405955"/>
                    </a:cubicBezTo>
                    <a:cubicBezTo>
                      <a:pt x="5193170" y="1379562"/>
                      <a:pt x="5177131" y="1309848"/>
                      <a:pt x="5219055" y="1300132"/>
                    </a:cubicBezTo>
                    <a:cubicBezTo>
                      <a:pt x="5249232" y="1293139"/>
                      <a:pt x="5296630" y="1359525"/>
                      <a:pt x="5313965" y="1377355"/>
                    </a:cubicBezTo>
                    <a:cubicBezTo>
                      <a:pt x="5352145" y="1416622"/>
                      <a:pt x="5389512" y="1454722"/>
                      <a:pt x="5432192" y="1489293"/>
                    </a:cubicBezTo>
                    <a:cubicBezTo>
                      <a:pt x="5467425" y="1517829"/>
                      <a:pt x="5502843" y="1549362"/>
                      <a:pt x="5551538" y="1543239"/>
                    </a:cubicBezTo>
                    <a:cubicBezTo>
                      <a:pt x="5528238" y="1480374"/>
                      <a:pt x="5502521" y="1419507"/>
                      <a:pt x="5464350" y="1364037"/>
                    </a:cubicBezTo>
                    <a:cubicBezTo>
                      <a:pt x="5431580" y="1316423"/>
                      <a:pt x="5376355" y="1273570"/>
                      <a:pt x="5355881" y="1218801"/>
                    </a:cubicBezTo>
                    <a:cubicBezTo>
                      <a:pt x="5340454" y="1177559"/>
                      <a:pt x="5354110" y="1121292"/>
                      <a:pt x="5402080" y="1157579"/>
                    </a:cubicBezTo>
                    <a:cubicBezTo>
                      <a:pt x="5443738" y="1189088"/>
                      <a:pt x="5479800" y="1227639"/>
                      <a:pt x="5522384" y="1258584"/>
                    </a:cubicBezTo>
                    <a:cubicBezTo>
                      <a:pt x="5578269" y="1299182"/>
                      <a:pt x="5641698" y="1332834"/>
                      <a:pt x="5707945" y="1352911"/>
                    </a:cubicBezTo>
                    <a:cubicBezTo>
                      <a:pt x="5729861" y="1359549"/>
                      <a:pt x="5768749" y="1372416"/>
                      <a:pt x="5789755" y="1356569"/>
                    </a:cubicBezTo>
                    <a:cubicBezTo>
                      <a:pt x="5821084" y="1332939"/>
                      <a:pt x="5789127" y="1283632"/>
                      <a:pt x="5771543" y="1261912"/>
                    </a:cubicBezTo>
                    <a:cubicBezTo>
                      <a:pt x="5606618" y="1058217"/>
                      <a:pt x="5332355" y="985168"/>
                      <a:pt x="5082101" y="969813"/>
                    </a:cubicBezTo>
                    <a:cubicBezTo>
                      <a:pt x="5016868" y="965808"/>
                      <a:pt x="4949027" y="972238"/>
                      <a:pt x="4883537" y="973164"/>
                    </a:cubicBezTo>
                    <a:cubicBezTo>
                      <a:pt x="4821396" y="974026"/>
                      <a:pt x="4763723" y="981640"/>
                      <a:pt x="4702316" y="990727"/>
                    </a:cubicBezTo>
                    <a:cubicBezTo>
                      <a:pt x="4574837" y="1009588"/>
                      <a:pt x="4447086" y="1024928"/>
                      <a:pt x="4320155" y="1043772"/>
                    </a:cubicBezTo>
                    <a:cubicBezTo>
                      <a:pt x="4286178" y="1048815"/>
                      <a:pt x="4245865" y="1058806"/>
                      <a:pt x="4212033" y="1057492"/>
                    </a:cubicBezTo>
                    <a:cubicBezTo>
                      <a:pt x="4198096" y="1056953"/>
                      <a:pt x="4190857" y="1053214"/>
                      <a:pt x="4176961" y="1056936"/>
                    </a:cubicBezTo>
                    <a:cubicBezTo>
                      <a:pt x="4165101" y="1060119"/>
                      <a:pt x="4156567" y="1066475"/>
                      <a:pt x="4143346" y="1068610"/>
                    </a:cubicBezTo>
                    <a:cubicBezTo>
                      <a:pt x="4068130" y="1080744"/>
                      <a:pt x="3991577" y="1085473"/>
                      <a:pt x="3915362" y="1086448"/>
                    </a:cubicBezTo>
                    <a:cubicBezTo>
                      <a:pt x="3878696" y="1086907"/>
                      <a:pt x="3841668" y="1086214"/>
                      <a:pt x="3805275" y="1081412"/>
                    </a:cubicBezTo>
                    <a:cubicBezTo>
                      <a:pt x="3783851" y="1078584"/>
                      <a:pt x="3761910" y="1069674"/>
                      <a:pt x="3755872" y="1095133"/>
                    </a:cubicBezTo>
                    <a:cubicBezTo>
                      <a:pt x="3751315" y="1114331"/>
                      <a:pt x="3766508" y="1150699"/>
                      <a:pt x="3771725" y="1169189"/>
                    </a:cubicBezTo>
                    <a:cubicBezTo>
                      <a:pt x="3782385" y="1206982"/>
                      <a:pt x="3786041" y="1248610"/>
                      <a:pt x="3797973" y="1285220"/>
                    </a:cubicBezTo>
                    <a:moveTo>
                      <a:pt x="2434466" y="626780"/>
                    </a:moveTo>
                    <a:cubicBezTo>
                      <a:pt x="2447284" y="627263"/>
                      <a:pt x="2468411" y="629189"/>
                      <a:pt x="2472573" y="613164"/>
                    </a:cubicBezTo>
                    <a:cubicBezTo>
                      <a:pt x="2480424" y="582976"/>
                      <a:pt x="2440086" y="601401"/>
                      <a:pt x="2432606" y="582396"/>
                    </a:cubicBezTo>
                    <a:cubicBezTo>
                      <a:pt x="2424281" y="561239"/>
                      <a:pt x="2452687" y="555761"/>
                      <a:pt x="2465214" y="552345"/>
                    </a:cubicBezTo>
                    <a:cubicBezTo>
                      <a:pt x="2490753" y="545368"/>
                      <a:pt x="2484184" y="546858"/>
                      <a:pt x="2484876" y="520336"/>
                    </a:cubicBezTo>
                    <a:cubicBezTo>
                      <a:pt x="2485520" y="495868"/>
                      <a:pt x="2493419" y="473584"/>
                      <a:pt x="2503346" y="451420"/>
                    </a:cubicBezTo>
                    <a:cubicBezTo>
                      <a:pt x="2517138" y="420628"/>
                      <a:pt x="2517847" y="422183"/>
                      <a:pt x="2486905" y="418646"/>
                    </a:cubicBezTo>
                    <a:cubicBezTo>
                      <a:pt x="2434844" y="412700"/>
                      <a:pt x="2423484" y="366705"/>
                      <a:pt x="2404225" y="324626"/>
                    </a:cubicBezTo>
                    <a:cubicBezTo>
                      <a:pt x="2392341" y="298659"/>
                      <a:pt x="2379177" y="273330"/>
                      <a:pt x="2371786" y="245591"/>
                    </a:cubicBezTo>
                    <a:cubicBezTo>
                      <a:pt x="2367285" y="228761"/>
                      <a:pt x="2367913" y="202013"/>
                      <a:pt x="2351472" y="192530"/>
                    </a:cubicBezTo>
                    <a:cubicBezTo>
                      <a:pt x="2329266" y="179720"/>
                      <a:pt x="2277560" y="192965"/>
                      <a:pt x="2254163" y="196043"/>
                    </a:cubicBezTo>
                    <a:cubicBezTo>
                      <a:pt x="2215065" y="201183"/>
                      <a:pt x="2173947" y="207016"/>
                      <a:pt x="2136548" y="220140"/>
                    </a:cubicBezTo>
                    <a:cubicBezTo>
                      <a:pt x="2104479" y="231395"/>
                      <a:pt x="2092273" y="257498"/>
                      <a:pt x="2063360" y="262123"/>
                    </a:cubicBezTo>
                    <a:cubicBezTo>
                      <a:pt x="2044673" y="265104"/>
                      <a:pt x="1932195" y="258054"/>
                      <a:pt x="1946969" y="292528"/>
                    </a:cubicBezTo>
                    <a:cubicBezTo>
                      <a:pt x="1956172" y="314007"/>
                      <a:pt x="1999601" y="301737"/>
                      <a:pt x="2015607" y="301092"/>
                    </a:cubicBezTo>
                    <a:cubicBezTo>
                      <a:pt x="2036050" y="300279"/>
                      <a:pt x="2060969" y="297233"/>
                      <a:pt x="2081235" y="301229"/>
                    </a:cubicBezTo>
                    <a:cubicBezTo>
                      <a:pt x="2101484" y="305234"/>
                      <a:pt x="2103384" y="312815"/>
                      <a:pt x="2111290" y="332980"/>
                    </a:cubicBezTo>
                    <a:cubicBezTo>
                      <a:pt x="2092313" y="332038"/>
                      <a:pt x="2021324" y="321427"/>
                      <a:pt x="2005817" y="335389"/>
                    </a:cubicBezTo>
                    <a:cubicBezTo>
                      <a:pt x="1992057" y="347772"/>
                      <a:pt x="2002218" y="361348"/>
                      <a:pt x="2016058" y="365900"/>
                    </a:cubicBezTo>
                    <a:cubicBezTo>
                      <a:pt x="2043063" y="374786"/>
                      <a:pt x="2079560" y="357545"/>
                      <a:pt x="2107901" y="364957"/>
                    </a:cubicBezTo>
                    <a:cubicBezTo>
                      <a:pt x="2128070" y="370234"/>
                      <a:pt x="2126669" y="370951"/>
                      <a:pt x="2134978" y="391213"/>
                    </a:cubicBezTo>
                    <a:cubicBezTo>
                      <a:pt x="2139310" y="401784"/>
                      <a:pt x="2144245" y="412596"/>
                      <a:pt x="2146081" y="423963"/>
                    </a:cubicBezTo>
                    <a:cubicBezTo>
                      <a:pt x="2156499" y="488174"/>
                      <a:pt x="2097627" y="438328"/>
                      <a:pt x="2073151" y="424108"/>
                    </a:cubicBezTo>
                    <a:cubicBezTo>
                      <a:pt x="2028377" y="398094"/>
                      <a:pt x="1979835" y="402952"/>
                      <a:pt x="1988531" y="465455"/>
                    </a:cubicBezTo>
                    <a:cubicBezTo>
                      <a:pt x="1991405" y="486136"/>
                      <a:pt x="2002548" y="504231"/>
                      <a:pt x="2016863" y="519144"/>
                    </a:cubicBezTo>
                    <a:cubicBezTo>
                      <a:pt x="2037040" y="540163"/>
                      <a:pt x="2042266" y="544127"/>
                      <a:pt x="2043304" y="575886"/>
                    </a:cubicBezTo>
                    <a:cubicBezTo>
                      <a:pt x="2044198" y="603214"/>
                      <a:pt x="2041267" y="632451"/>
                      <a:pt x="2050937" y="658692"/>
                    </a:cubicBezTo>
                    <a:cubicBezTo>
                      <a:pt x="2061597" y="687591"/>
                      <a:pt x="2084310" y="712220"/>
                      <a:pt x="2102047" y="736889"/>
                    </a:cubicBezTo>
                    <a:cubicBezTo>
                      <a:pt x="2123351" y="766521"/>
                      <a:pt x="2145396" y="795790"/>
                      <a:pt x="2165944" y="825954"/>
                    </a:cubicBezTo>
                    <a:cubicBezTo>
                      <a:pt x="2174800" y="838950"/>
                      <a:pt x="2187441" y="871659"/>
                      <a:pt x="2204502" y="875994"/>
                    </a:cubicBezTo>
                    <a:cubicBezTo>
                      <a:pt x="2220564" y="880062"/>
                      <a:pt x="2245467" y="854281"/>
                      <a:pt x="2258768" y="846901"/>
                    </a:cubicBezTo>
                    <a:cubicBezTo>
                      <a:pt x="2291014" y="829016"/>
                      <a:pt x="2326432" y="817374"/>
                      <a:pt x="2359580" y="801366"/>
                    </a:cubicBezTo>
                    <a:cubicBezTo>
                      <a:pt x="2331803" y="776664"/>
                      <a:pt x="2307077" y="748643"/>
                      <a:pt x="2279879" y="723829"/>
                    </a:cubicBezTo>
                    <a:cubicBezTo>
                      <a:pt x="2258631" y="704453"/>
                      <a:pt x="2247641" y="700763"/>
                      <a:pt x="2254646" y="668045"/>
                    </a:cubicBezTo>
                    <a:cubicBezTo>
                      <a:pt x="2270362" y="594650"/>
                      <a:pt x="2380755" y="624766"/>
                      <a:pt x="2434466" y="626780"/>
                    </a:cubicBezTo>
                    <a:moveTo>
                      <a:pt x="2016839" y="2169107"/>
                    </a:moveTo>
                    <a:cubicBezTo>
                      <a:pt x="1929063" y="2254128"/>
                      <a:pt x="1798541" y="2307277"/>
                      <a:pt x="1679807" y="2328675"/>
                    </a:cubicBezTo>
                    <a:cubicBezTo>
                      <a:pt x="1555429" y="2351089"/>
                      <a:pt x="1413595" y="2367693"/>
                      <a:pt x="1292430" y="2324349"/>
                    </a:cubicBezTo>
                    <a:cubicBezTo>
                      <a:pt x="1168196" y="2279901"/>
                      <a:pt x="1052031" y="2215996"/>
                      <a:pt x="946855" y="2136478"/>
                    </a:cubicBezTo>
                    <a:cubicBezTo>
                      <a:pt x="933924" y="2126697"/>
                      <a:pt x="789055" y="1985215"/>
                      <a:pt x="777389" y="1996373"/>
                    </a:cubicBezTo>
                    <a:cubicBezTo>
                      <a:pt x="820424" y="2060834"/>
                      <a:pt x="865584" y="2123700"/>
                      <a:pt x="911203" y="2186332"/>
                    </a:cubicBezTo>
                    <a:cubicBezTo>
                      <a:pt x="933618" y="2217100"/>
                      <a:pt x="1011121" y="2323003"/>
                      <a:pt x="966557" y="2361312"/>
                    </a:cubicBezTo>
                    <a:cubicBezTo>
                      <a:pt x="937040" y="2386691"/>
                      <a:pt x="886832" y="2345804"/>
                      <a:pt x="862597" y="2329408"/>
                    </a:cubicBezTo>
                    <a:cubicBezTo>
                      <a:pt x="804256" y="2289939"/>
                      <a:pt x="739265" y="2268686"/>
                      <a:pt x="668357" y="2268686"/>
                    </a:cubicBezTo>
                    <a:cubicBezTo>
                      <a:pt x="701118" y="2328844"/>
                      <a:pt x="750924" y="2382115"/>
                      <a:pt x="777566" y="2445657"/>
                    </a:cubicBezTo>
                    <a:cubicBezTo>
                      <a:pt x="790150" y="2475684"/>
                      <a:pt x="783741" y="2473508"/>
                      <a:pt x="755304" y="2465347"/>
                    </a:cubicBezTo>
                    <a:cubicBezTo>
                      <a:pt x="719717" y="2455139"/>
                      <a:pt x="679355" y="2443328"/>
                      <a:pt x="642222" y="2441653"/>
                    </a:cubicBezTo>
                    <a:cubicBezTo>
                      <a:pt x="624951" y="2440871"/>
                      <a:pt x="589888" y="2448468"/>
                      <a:pt x="586965" y="2471027"/>
                    </a:cubicBezTo>
                    <a:cubicBezTo>
                      <a:pt x="584171" y="2492610"/>
                      <a:pt x="629976" y="2533320"/>
                      <a:pt x="642761" y="2548773"/>
                    </a:cubicBezTo>
                    <a:cubicBezTo>
                      <a:pt x="689612" y="2605443"/>
                      <a:pt x="737365" y="2659212"/>
                      <a:pt x="795287" y="2704901"/>
                    </a:cubicBezTo>
                    <a:cubicBezTo>
                      <a:pt x="906477" y="2792597"/>
                      <a:pt x="1038464" y="2849138"/>
                      <a:pt x="1172802" y="2891137"/>
                    </a:cubicBezTo>
                    <a:cubicBezTo>
                      <a:pt x="1310046" y="2934038"/>
                      <a:pt x="1456727" y="2946961"/>
                      <a:pt x="1597031" y="2912431"/>
                    </a:cubicBezTo>
                    <a:cubicBezTo>
                      <a:pt x="1666547" y="2895318"/>
                      <a:pt x="1730314" y="2872107"/>
                      <a:pt x="1792575" y="2837464"/>
                    </a:cubicBezTo>
                    <a:cubicBezTo>
                      <a:pt x="1820763" y="2821786"/>
                      <a:pt x="1850409" y="2814680"/>
                      <a:pt x="1877518" y="2796247"/>
                    </a:cubicBezTo>
                    <a:cubicBezTo>
                      <a:pt x="1905682" y="2777104"/>
                      <a:pt x="1934224" y="2758002"/>
                      <a:pt x="1962975" y="2739778"/>
                    </a:cubicBezTo>
                    <a:cubicBezTo>
                      <a:pt x="2022177" y="2702251"/>
                      <a:pt x="2058876" y="2664498"/>
                      <a:pt x="2100188" y="2608102"/>
                    </a:cubicBezTo>
                    <a:cubicBezTo>
                      <a:pt x="2116806" y="2585422"/>
                      <a:pt x="2139607" y="2568608"/>
                      <a:pt x="2155445" y="2546275"/>
                    </a:cubicBezTo>
                    <a:cubicBezTo>
                      <a:pt x="2172892" y="2521671"/>
                      <a:pt x="2190838" y="2496606"/>
                      <a:pt x="2207110" y="2470713"/>
                    </a:cubicBezTo>
                    <a:cubicBezTo>
                      <a:pt x="2282133" y="2351290"/>
                      <a:pt x="2355643" y="2222916"/>
                      <a:pt x="2399378" y="2088283"/>
                    </a:cubicBezTo>
                    <a:cubicBezTo>
                      <a:pt x="2421930" y="2018867"/>
                      <a:pt x="2437244" y="1947462"/>
                      <a:pt x="2456165" y="1877032"/>
                    </a:cubicBezTo>
                    <a:cubicBezTo>
                      <a:pt x="2462678" y="1852797"/>
                      <a:pt x="2486704" y="1806182"/>
                      <a:pt x="2481688" y="1781569"/>
                    </a:cubicBezTo>
                    <a:cubicBezTo>
                      <a:pt x="2476849" y="1757826"/>
                      <a:pt x="2439289" y="1748191"/>
                      <a:pt x="2420690" y="1738120"/>
                    </a:cubicBezTo>
                    <a:cubicBezTo>
                      <a:pt x="2366392" y="1708738"/>
                      <a:pt x="2311916" y="1682650"/>
                      <a:pt x="2258937" y="1651407"/>
                    </a:cubicBezTo>
                    <a:cubicBezTo>
                      <a:pt x="2185750" y="1608232"/>
                      <a:pt x="2198713" y="1696757"/>
                      <a:pt x="2193971" y="1747868"/>
                    </a:cubicBezTo>
                    <a:cubicBezTo>
                      <a:pt x="2179881" y="1899824"/>
                      <a:pt x="2128835" y="2060625"/>
                      <a:pt x="2016839" y="2169107"/>
                    </a:cubicBezTo>
                    <a:moveTo>
                      <a:pt x="2635888" y="2227194"/>
                    </a:moveTo>
                    <a:cubicBezTo>
                      <a:pt x="2651331" y="2240431"/>
                      <a:pt x="2690404" y="2248649"/>
                      <a:pt x="2710154" y="2242607"/>
                    </a:cubicBezTo>
                    <a:cubicBezTo>
                      <a:pt x="2690686" y="2213587"/>
                      <a:pt x="2660671" y="2194549"/>
                      <a:pt x="2635421" y="2171201"/>
                    </a:cubicBezTo>
                    <a:cubicBezTo>
                      <a:pt x="2632668" y="2187250"/>
                      <a:pt x="2620462" y="2213974"/>
                      <a:pt x="2635888" y="2227194"/>
                    </a:cubicBezTo>
                    <a:moveTo>
                      <a:pt x="2541647" y="3259645"/>
                    </a:moveTo>
                    <a:cubicBezTo>
                      <a:pt x="2577194" y="3262239"/>
                      <a:pt x="2614286" y="3272914"/>
                      <a:pt x="2649527" y="3273196"/>
                    </a:cubicBezTo>
                    <a:cubicBezTo>
                      <a:pt x="2680960" y="3273446"/>
                      <a:pt x="2720734" y="3276008"/>
                      <a:pt x="2751281" y="3269256"/>
                    </a:cubicBezTo>
                    <a:cubicBezTo>
                      <a:pt x="2835547" y="3250621"/>
                      <a:pt x="2785725" y="3174358"/>
                      <a:pt x="2756402" y="3124584"/>
                    </a:cubicBezTo>
                    <a:cubicBezTo>
                      <a:pt x="2740178" y="3097063"/>
                      <a:pt x="2719671" y="3072434"/>
                      <a:pt x="2702763" y="3045388"/>
                    </a:cubicBezTo>
                    <a:cubicBezTo>
                      <a:pt x="2698681" y="3038870"/>
                      <a:pt x="2687353" y="3012260"/>
                      <a:pt x="2678303" y="3011365"/>
                    </a:cubicBezTo>
                    <a:cubicBezTo>
                      <a:pt x="2664994" y="3010044"/>
                      <a:pt x="2660856" y="3031877"/>
                      <a:pt x="2654439" y="3045235"/>
                    </a:cubicBezTo>
                    <a:cubicBezTo>
                      <a:pt x="2637080" y="3081417"/>
                      <a:pt x="2621033" y="3118800"/>
                      <a:pt x="2601332" y="3153790"/>
                    </a:cubicBezTo>
                    <a:cubicBezTo>
                      <a:pt x="2581517" y="3188972"/>
                      <a:pt x="2553844" y="3220538"/>
                      <a:pt x="2541647" y="3259645"/>
                    </a:cubicBezTo>
                    <a:moveTo>
                      <a:pt x="1630074" y="3795117"/>
                    </a:moveTo>
                    <a:cubicBezTo>
                      <a:pt x="1622787" y="3754641"/>
                      <a:pt x="1504391" y="3795754"/>
                      <a:pt x="1477604" y="3800579"/>
                    </a:cubicBezTo>
                    <a:cubicBezTo>
                      <a:pt x="1469923" y="3801965"/>
                      <a:pt x="1377163" y="3813269"/>
                      <a:pt x="1378000" y="3821333"/>
                    </a:cubicBezTo>
                    <a:cubicBezTo>
                      <a:pt x="1408700" y="3823605"/>
                      <a:pt x="1639131" y="3845495"/>
                      <a:pt x="1630074" y="3795117"/>
                    </a:cubicBezTo>
                    <a:moveTo>
                      <a:pt x="20073" y="4698783"/>
                    </a:moveTo>
                    <a:cubicBezTo>
                      <a:pt x="1933" y="4706679"/>
                      <a:pt x="2577" y="4648945"/>
                      <a:pt x="1740" y="4641283"/>
                    </a:cubicBezTo>
                    <a:cubicBezTo>
                      <a:pt x="49" y="4625847"/>
                      <a:pt x="-2076" y="4598060"/>
                      <a:pt x="5766" y="4584500"/>
                    </a:cubicBezTo>
                    <a:cubicBezTo>
                      <a:pt x="11522" y="4574559"/>
                      <a:pt x="13213" y="4579610"/>
                      <a:pt x="16305" y="4576992"/>
                    </a:cubicBezTo>
                    <a:cubicBezTo>
                      <a:pt x="41627" y="4555513"/>
                      <a:pt x="11047" y="4546329"/>
                      <a:pt x="5355" y="4529208"/>
                    </a:cubicBezTo>
                    <a:cubicBezTo>
                      <a:pt x="3600" y="4523947"/>
                      <a:pt x="3439" y="4509446"/>
                      <a:pt x="6055" y="4505054"/>
                    </a:cubicBezTo>
                    <a:cubicBezTo>
                      <a:pt x="13527" y="4492462"/>
                      <a:pt x="15604" y="4501880"/>
                      <a:pt x="24485" y="4496603"/>
                    </a:cubicBezTo>
                    <a:cubicBezTo>
                      <a:pt x="30443" y="4493067"/>
                      <a:pt x="42528" y="4501800"/>
                      <a:pt x="39034" y="4485678"/>
                    </a:cubicBezTo>
                    <a:cubicBezTo>
                      <a:pt x="36152" y="4472369"/>
                      <a:pt x="25975" y="4480539"/>
                      <a:pt x="20878" y="4476373"/>
                    </a:cubicBezTo>
                    <a:cubicBezTo>
                      <a:pt x="1498" y="4460534"/>
                      <a:pt x="3471" y="4439748"/>
                      <a:pt x="6579" y="4414435"/>
                    </a:cubicBezTo>
                    <a:cubicBezTo>
                      <a:pt x="9526" y="4390385"/>
                      <a:pt x="12368" y="4364653"/>
                      <a:pt x="19445" y="4341885"/>
                    </a:cubicBezTo>
                    <a:cubicBezTo>
                      <a:pt x="23076" y="4330203"/>
                      <a:pt x="28028" y="4335472"/>
                      <a:pt x="27633" y="4321671"/>
                    </a:cubicBezTo>
                    <a:cubicBezTo>
                      <a:pt x="27424" y="4314468"/>
                      <a:pt x="16482" y="4307355"/>
                      <a:pt x="16120" y="4298299"/>
                    </a:cubicBezTo>
                    <a:cubicBezTo>
                      <a:pt x="15685" y="4287044"/>
                      <a:pt x="26120" y="4268981"/>
                      <a:pt x="26707" y="4257114"/>
                    </a:cubicBezTo>
                    <a:cubicBezTo>
                      <a:pt x="27480" y="4241540"/>
                      <a:pt x="27625" y="4228005"/>
                      <a:pt x="25886" y="4213278"/>
                    </a:cubicBezTo>
                    <a:cubicBezTo>
                      <a:pt x="24823" y="4204254"/>
                      <a:pt x="22432" y="4200975"/>
                      <a:pt x="21933" y="4189994"/>
                    </a:cubicBezTo>
                    <a:cubicBezTo>
                      <a:pt x="21474" y="4179650"/>
                      <a:pt x="23736" y="4167533"/>
                      <a:pt x="23954" y="4156753"/>
                    </a:cubicBezTo>
                    <a:cubicBezTo>
                      <a:pt x="24566" y="4126146"/>
                      <a:pt x="28648" y="4095386"/>
                      <a:pt x="34026" y="4066116"/>
                    </a:cubicBezTo>
                    <a:cubicBezTo>
                      <a:pt x="37182" y="4061524"/>
                      <a:pt x="39662" y="4056593"/>
                      <a:pt x="41490" y="4051308"/>
                    </a:cubicBezTo>
                    <a:cubicBezTo>
                      <a:pt x="40234" y="4045821"/>
                      <a:pt x="38132" y="4040682"/>
                      <a:pt x="35194" y="4035880"/>
                    </a:cubicBezTo>
                    <a:cubicBezTo>
                      <a:pt x="34380" y="4021886"/>
                      <a:pt x="34646" y="4008222"/>
                      <a:pt x="34815" y="3994026"/>
                    </a:cubicBezTo>
                    <a:cubicBezTo>
                      <a:pt x="35129" y="3967697"/>
                      <a:pt x="30105" y="3942706"/>
                      <a:pt x="28567" y="3916747"/>
                    </a:cubicBezTo>
                    <a:cubicBezTo>
                      <a:pt x="28116" y="3909037"/>
                      <a:pt x="25081" y="3896179"/>
                      <a:pt x="30435" y="3889057"/>
                    </a:cubicBezTo>
                    <a:cubicBezTo>
                      <a:pt x="34517" y="3883627"/>
                      <a:pt x="48792" y="3884964"/>
                      <a:pt x="50362" y="3879743"/>
                    </a:cubicBezTo>
                    <a:cubicBezTo>
                      <a:pt x="54871" y="3864798"/>
                      <a:pt x="41369" y="3873717"/>
                      <a:pt x="38446" y="3866152"/>
                    </a:cubicBezTo>
                    <a:cubicBezTo>
                      <a:pt x="36103" y="3860085"/>
                      <a:pt x="37295" y="3852101"/>
                      <a:pt x="36908" y="3846002"/>
                    </a:cubicBezTo>
                    <a:cubicBezTo>
                      <a:pt x="35822" y="3829503"/>
                      <a:pt x="59565" y="3717403"/>
                      <a:pt x="80128" y="3731978"/>
                    </a:cubicBezTo>
                    <a:cubicBezTo>
                      <a:pt x="71932" y="3726169"/>
                      <a:pt x="88011" y="3687570"/>
                      <a:pt x="93228" y="3681036"/>
                    </a:cubicBezTo>
                    <a:cubicBezTo>
                      <a:pt x="112616" y="3656745"/>
                      <a:pt x="124194" y="3684259"/>
                      <a:pt x="139918" y="3701339"/>
                    </a:cubicBezTo>
                    <a:cubicBezTo>
                      <a:pt x="161923" y="3725250"/>
                      <a:pt x="181077" y="3709870"/>
                      <a:pt x="209660" y="3704473"/>
                    </a:cubicBezTo>
                    <a:cubicBezTo>
                      <a:pt x="245046" y="3697802"/>
                      <a:pt x="283934" y="3700154"/>
                      <a:pt x="319803" y="3700928"/>
                    </a:cubicBezTo>
                    <a:cubicBezTo>
                      <a:pt x="356574" y="3701725"/>
                      <a:pt x="393868" y="3703796"/>
                      <a:pt x="430494" y="3707035"/>
                    </a:cubicBezTo>
                    <a:cubicBezTo>
                      <a:pt x="469930" y="3710523"/>
                      <a:pt x="508125" y="3722439"/>
                      <a:pt x="547956" y="3721842"/>
                    </a:cubicBezTo>
                    <a:cubicBezTo>
                      <a:pt x="606989" y="3720956"/>
                      <a:pt x="666795" y="3722334"/>
                      <a:pt x="725779" y="3720223"/>
                    </a:cubicBezTo>
                    <a:cubicBezTo>
                      <a:pt x="737583" y="3719796"/>
                      <a:pt x="766149" y="3721029"/>
                      <a:pt x="771101" y="3706019"/>
                    </a:cubicBezTo>
                    <a:cubicBezTo>
                      <a:pt x="772961" y="3700380"/>
                      <a:pt x="762309" y="3688537"/>
                      <a:pt x="760706" y="3682317"/>
                    </a:cubicBezTo>
                    <a:cubicBezTo>
                      <a:pt x="757615" y="3670377"/>
                      <a:pt x="757397" y="3654699"/>
                      <a:pt x="762663" y="3643009"/>
                    </a:cubicBezTo>
                    <a:cubicBezTo>
                      <a:pt x="778564" y="3607737"/>
                      <a:pt x="811656" y="3636532"/>
                      <a:pt x="834964" y="3649350"/>
                    </a:cubicBezTo>
                    <a:cubicBezTo>
                      <a:pt x="870085" y="3668653"/>
                      <a:pt x="906485" y="3685088"/>
                      <a:pt x="945277" y="3695530"/>
                    </a:cubicBezTo>
                    <a:cubicBezTo>
                      <a:pt x="1099993" y="3737150"/>
                      <a:pt x="1282518" y="3734830"/>
                      <a:pt x="1440503" y="3715180"/>
                    </a:cubicBezTo>
                    <a:cubicBezTo>
                      <a:pt x="1600927" y="3695224"/>
                      <a:pt x="1759524" y="3646916"/>
                      <a:pt x="1915939" y="3607351"/>
                    </a:cubicBezTo>
                    <a:cubicBezTo>
                      <a:pt x="2058755" y="3571225"/>
                      <a:pt x="2190573" y="3491118"/>
                      <a:pt x="2300193" y="3393102"/>
                    </a:cubicBezTo>
                    <a:cubicBezTo>
                      <a:pt x="2411946" y="3293192"/>
                      <a:pt x="2500133" y="3154619"/>
                      <a:pt x="2555334" y="3015506"/>
                    </a:cubicBezTo>
                    <a:cubicBezTo>
                      <a:pt x="2616831" y="2860530"/>
                      <a:pt x="2572097" y="2704498"/>
                      <a:pt x="2570527" y="2545985"/>
                    </a:cubicBezTo>
                    <a:cubicBezTo>
                      <a:pt x="2569754" y="2466934"/>
                      <a:pt x="2552170" y="2389784"/>
                      <a:pt x="2547355" y="2310983"/>
                    </a:cubicBezTo>
                    <a:cubicBezTo>
                      <a:pt x="2542685" y="2234558"/>
                      <a:pt x="2549223" y="2162839"/>
                      <a:pt x="2572145" y="2088033"/>
                    </a:cubicBezTo>
                    <a:cubicBezTo>
                      <a:pt x="2577991" y="2068980"/>
                      <a:pt x="2586203" y="2049837"/>
                      <a:pt x="2590462" y="2030340"/>
                    </a:cubicBezTo>
                    <a:cubicBezTo>
                      <a:pt x="2594407" y="2012285"/>
                      <a:pt x="2587427" y="1997800"/>
                      <a:pt x="2589746" y="1980776"/>
                    </a:cubicBezTo>
                    <a:cubicBezTo>
                      <a:pt x="2594721" y="1944328"/>
                      <a:pt x="2635003" y="1948026"/>
                      <a:pt x="2652619" y="1920932"/>
                    </a:cubicBezTo>
                    <a:cubicBezTo>
                      <a:pt x="2668569" y="1896400"/>
                      <a:pt x="2652136" y="1858219"/>
                      <a:pt x="2646484" y="1831915"/>
                    </a:cubicBezTo>
                    <a:cubicBezTo>
                      <a:pt x="2636669" y="1786234"/>
                      <a:pt x="2624463" y="1741109"/>
                      <a:pt x="2613232" y="1695767"/>
                    </a:cubicBezTo>
                    <a:cubicBezTo>
                      <a:pt x="2601629" y="1722764"/>
                      <a:pt x="2590800" y="1749697"/>
                      <a:pt x="2583796" y="1778306"/>
                    </a:cubicBezTo>
                    <a:cubicBezTo>
                      <a:pt x="2581992" y="1785638"/>
                      <a:pt x="2581831" y="1798577"/>
                      <a:pt x="2576815" y="1805086"/>
                    </a:cubicBezTo>
                    <a:cubicBezTo>
                      <a:pt x="2573192" y="1809799"/>
                      <a:pt x="2564037" y="1809187"/>
                      <a:pt x="2561171" y="1813530"/>
                    </a:cubicBezTo>
                    <a:cubicBezTo>
                      <a:pt x="2551502" y="1828176"/>
                      <a:pt x="2552613" y="1842864"/>
                      <a:pt x="2550938" y="1861700"/>
                    </a:cubicBezTo>
                    <a:cubicBezTo>
                      <a:pt x="2547677" y="1898236"/>
                      <a:pt x="2541767" y="1934370"/>
                      <a:pt x="2535761" y="1970520"/>
                    </a:cubicBezTo>
                    <a:cubicBezTo>
                      <a:pt x="2515576" y="2091981"/>
                      <a:pt x="2500198" y="2211686"/>
                      <a:pt x="2452485" y="2326339"/>
                    </a:cubicBezTo>
                    <a:cubicBezTo>
                      <a:pt x="2364548" y="2537631"/>
                      <a:pt x="2245765" y="2734235"/>
                      <a:pt x="2070107" y="2884112"/>
                    </a:cubicBezTo>
                    <a:cubicBezTo>
                      <a:pt x="1990503" y="2952029"/>
                      <a:pt x="1889265" y="2994261"/>
                      <a:pt x="1792913" y="3030049"/>
                    </a:cubicBezTo>
                    <a:cubicBezTo>
                      <a:pt x="1677988" y="3072732"/>
                      <a:pt x="1568665" y="3095863"/>
                      <a:pt x="1445286" y="3084785"/>
                    </a:cubicBezTo>
                    <a:cubicBezTo>
                      <a:pt x="1328854" y="3074335"/>
                      <a:pt x="1212487" y="3038178"/>
                      <a:pt x="1105830" y="2991296"/>
                    </a:cubicBezTo>
                    <a:cubicBezTo>
                      <a:pt x="1000783" y="2945116"/>
                      <a:pt x="902153" y="2904471"/>
                      <a:pt x="812461" y="2830068"/>
                    </a:cubicBezTo>
                    <a:cubicBezTo>
                      <a:pt x="716617" y="2750566"/>
                      <a:pt x="620902" y="2654604"/>
                      <a:pt x="554977" y="2548209"/>
                    </a:cubicBezTo>
                    <a:cubicBezTo>
                      <a:pt x="530935" y="2509400"/>
                      <a:pt x="488134" y="2429350"/>
                      <a:pt x="498625" y="2380753"/>
                    </a:cubicBezTo>
                    <a:cubicBezTo>
                      <a:pt x="512079" y="2318435"/>
                      <a:pt x="607802" y="2359532"/>
                      <a:pt x="642375" y="2372439"/>
                    </a:cubicBezTo>
                    <a:cubicBezTo>
                      <a:pt x="613285" y="2324824"/>
                      <a:pt x="535420" y="2240037"/>
                      <a:pt x="574131" y="2180652"/>
                    </a:cubicBezTo>
                    <a:cubicBezTo>
                      <a:pt x="630644" y="2093987"/>
                      <a:pt x="778548" y="2181755"/>
                      <a:pt x="839111" y="2213877"/>
                    </a:cubicBezTo>
                    <a:cubicBezTo>
                      <a:pt x="807904" y="2150383"/>
                      <a:pt x="760199" y="2097040"/>
                      <a:pt x="726383" y="2035085"/>
                    </a:cubicBezTo>
                    <a:cubicBezTo>
                      <a:pt x="709636" y="2004390"/>
                      <a:pt x="663332" y="1879561"/>
                      <a:pt x="731359" y="1872802"/>
                    </a:cubicBezTo>
                    <a:cubicBezTo>
                      <a:pt x="751954" y="1870755"/>
                      <a:pt x="773822" y="1894273"/>
                      <a:pt x="788371" y="1906059"/>
                    </a:cubicBezTo>
                    <a:cubicBezTo>
                      <a:pt x="816615" y="1928956"/>
                      <a:pt x="844634" y="1952111"/>
                      <a:pt x="872645" y="1975289"/>
                    </a:cubicBezTo>
                    <a:cubicBezTo>
                      <a:pt x="933868" y="2025949"/>
                      <a:pt x="998489" y="2069036"/>
                      <a:pt x="1069003" y="2105717"/>
                    </a:cubicBezTo>
                    <a:cubicBezTo>
                      <a:pt x="1210112" y="2179129"/>
                      <a:pt x="1346616" y="2218115"/>
                      <a:pt x="1506887" y="2202501"/>
                    </a:cubicBezTo>
                    <a:cubicBezTo>
                      <a:pt x="1643447" y="2189208"/>
                      <a:pt x="1794033" y="2147700"/>
                      <a:pt x="1900223" y="2057668"/>
                    </a:cubicBezTo>
                    <a:cubicBezTo>
                      <a:pt x="1963990" y="2003608"/>
                      <a:pt x="2014690" y="1943804"/>
                      <a:pt x="2047443" y="1866115"/>
                    </a:cubicBezTo>
                    <a:cubicBezTo>
                      <a:pt x="2083618" y="1780320"/>
                      <a:pt x="2106677" y="1686083"/>
                      <a:pt x="2131983" y="1596574"/>
                    </a:cubicBezTo>
                    <a:cubicBezTo>
                      <a:pt x="2092756" y="1586471"/>
                      <a:pt x="2065269" y="1592328"/>
                      <a:pt x="2072837" y="1545664"/>
                    </a:cubicBezTo>
                    <a:cubicBezTo>
                      <a:pt x="2081911" y="1489728"/>
                      <a:pt x="2079914" y="1433130"/>
                      <a:pt x="2080244" y="1376356"/>
                    </a:cubicBezTo>
                    <a:cubicBezTo>
                      <a:pt x="2080937" y="1258665"/>
                      <a:pt x="2083110" y="1139677"/>
                      <a:pt x="2119922" y="1026740"/>
                    </a:cubicBezTo>
                    <a:cubicBezTo>
                      <a:pt x="2126475" y="1006639"/>
                      <a:pt x="2132248" y="985926"/>
                      <a:pt x="2143536" y="967831"/>
                    </a:cubicBezTo>
                    <a:cubicBezTo>
                      <a:pt x="2157457" y="945514"/>
                      <a:pt x="2170380" y="942195"/>
                      <a:pt x="2152457" y="917864"/>
                    </a:cubicBezTo>
                    <a:cubicBezTo>
                      <a:pt x="2117965" y="871023"/>
                      <a:pt x="2082128" y="830982"/>
                      <a:pt x="2056541" y="777156"/>
                    </a:cubicBezTo>
                    <a:cubicBezTo>
                      <a:pt x="2043232" y="749159"/>
                      <a:pt x="2030881" y="721734"/>
                      <a:pt x="2014480" y="695567"/>
                    </a:cubicBezTo>
                    <a:cubicBezTo>
                      <a:pt x="1987580" y="652657"/>
                      <a:pt x="1952412" y="621172"/>
                      <a:pt x="1917895" y="583999"/>
                    </a:cubicBezTo>
                    <a:cubicBezTo>
                      <a:pt x="1878275" y="541340"/>
                      <a:pt x="1847236" y="501097"/>
                      <a:pt x="1826866" y="446296"/>
                    </a:cubicBezTo>
                    <a:cubicBezTo>
                      <a:pt x="1817350" y="420717"/>
                      <a:pt x="1804379" y="395266"/>
                      <a:pt x="1799459" y="368244"/>
                    </a:cubicBezTo>
                    <a:cubicBezTo>
                      <a:pt x="1793598" y="336026"/>
                      <a:pt x="1799685" y="303066"/>
                      <a:pt x="1802462" y="270832"/>
                    </a:cubicBezTo>
                    <a:cubicBezTo>
                      <a:pt x="1811665" y="163897"/>
                      <a:pt x="1847574" y="77603"/>
                      <a:pt x="1952710" y="35822"/>
                    </a:cubicBezTo>
                    <a:cubicBezTo>
                      <a:pt x="2038143" y="1863"/>
                      <a:pt x="2136363" y="-12760"/>
                      <a:pt x="2225935" y="13497"/>
                    </a:cubicBezTo>
                    <a:cubicBezTo>
                      <a:pt x="2334307" y="45272"/>
                      <a:pt x="2385667" y="140364"/>
                      <a:pt x="2437276" y="232386"/>
                    </a:cubicBezTo>
                    <a:cubicBezTo>
                      <a:pt x="2451841" y="258336"/>
                      <a:pt x="2460794" y="285793"/>
                      <a:pt x="2473998" y="312130"/>
                    </a:cubicBezTo>
                    <a:cubicBezTo>
                      <a:pt x="2487525" y="339128"/>
                      <a:pt x="2501567" y="339168"/>
                      <a:pt x="2526494" y="350125"/>
                    </a:cubicBezTo>
                    <a:cubicBezTo>
                      <a:pt x="2575897" y="371829"/>
                      <a:pt x="2571710" y="434437"/>
                      <a:pt x="2550262" y="475590"/>
                    </a:cubicBezTo>
                    <a:cubicBezTo>
                      <a:pt x="2523008" y="527885"/>
                      <a:pt x="2528523" y="588471"/>
                      <a:pt x="2505037" y="643062"/>
                    </a:cubicBezTo>
                    <a:cubicBezTo>
                      <a:pt x="2480979" y="698967"/>
                      <a:pt x="2443645" y="714540"/>
                      <a:pt x="2386713" y="727068"/>
                    </a:cubicBezTo>
                    <a:cubicBezTo>
                      <a:pt x="2408420" y="744309"/>
                      <a:pt x="2428210" y="766851"/>
                      <a:pt x="2455875" y="774223"/>
                    </a:cubicBezTo>
                    <a:cubicBezTo>
                      <a:pt x="2489457" y="783166"/>
                      <a:pt x="2530141" y="774634"/>
                      <a:pt x="2564907" y="775125"/>
                    </a:cubicBezTo>
                    <a:cubicBezTo>
                      <a:pt x="2637080" y="776140"/>
                      <a:pt x="2710066" y="785921"/>
                      <a:pt x="2778648" y="808995"/>
                    </a:cubicBezTo>
                    <a:cubicBezTo>
                      <a:pt x="2845998" y="831650"/>
                      <a:pt x="2906367" y="867905"/>
                      <a:pt x="2968983" y="900349"/>
                    </a:cubicBezTo>
                    <a:cubicBezTo>
                      <a:pt x="2997606" y="915181"/>
                      <a:pt x="3024296" y="936337"/>
                      <a:pt x="3057001" y="940640"/>
                    </a:cubicBezTo>
                    <a:cubicBezTo>
                      <a:pt x="3088732" y="944821"/>
                      <a:pt x="3120696" y="936998"/>
                      <a:pt x="3152612" y="941099"/>
                    </a:cubicBezTo>
                    <a:cubicBezTo>
                      <a:pt x="3222587" y="950098"/>
                      <a:pt x="3299300" y="938754"/>
                      <a:pt x="3370668" y="937200"/>
                    </a:cubicBezTo>
                    <a:cubicBezTo>
                      <a:pt x="3447527" y="935524"/>
                      <a:pt x="3524659" y="936595"/>
                      <a:pt x="3601365" y="930972"/>
                    </a:cubicBezTo>
                    <a:cubicBezTo>
                      <a:pt x="3634505" y="928547"/>
                      <a:pt x="3667234" y="925058"/>
                      <a:pt x="3700478" y="927951"/>
                    </a:cubicBezTo>
                    <a:cubicBezTo>
                      <a:pt x="3730695" y="930569"/>
                      <a:pt x="3748714" y="923455"/>
                      <a:pt x="3774841" y="944136"/>
                    </a:cubicBezTo>
                    <a:cubicBezTo>
                      <a:pt x="3792208" y="957881"/>
                      <a:pt x="3806048" y="991525"/>
                      <a:pt x="3826515" y="996109"/>
                    </a:cubicBezTo>
                    <a:cubicBezTo>
                      <a:pt x="3848334" y="1001000"/>
                      <a:pt x="3891313" y="987320"/>
                      <a:pt x="3912858" y="984073"/>
                    </a:cubicBezTo>
                    <a:cubicBezTo>
                      <a:pt x="3985297" y="973148"/>
                      <a:pt x="4058307" y="958703"/>
                      <a:pt x="4130295" y="945385"/>
                    </a:cubicBezTo>
                    <a:cubicBezTo>
                      <a:pt x="4164030" y="939141"/>
                      <a:pt x="4195825" y="927765"/>
                      <a:pt x="4229851" y="921892"/>
                    </a:cubicBezTo>
                    <a:cubicBezTo>
                      <a:pt x="4264963" y="915825"/>
                      <a:pt x="4301428" y="913852"/>
                      <a:pt x="4336113" y="906045"/>
                    </a:cubicBezTo>
                    <a:cubicBezTo>
                      <a:pt x="4392247" y="893412"/>
                      <a:pt x="4452866" y="888707"/>
                      <a:pt x="4511392" y="880634"/>
                    </a:cubicBezTo>
                    <a:cubicBezTo>
                      <a:pt x="4579934" y="871184"/>
                      <a:pt x="4650424" y="851252"/>
                      <a:pt x="4719513" y="848730"/>
                    </a:cubicBezTo>
                    <a:cubicBezTo>
                      <a:pt x="5008696" y="838176"/>
                      <a:pt x="5332829" y="821008"/>
                      <a:pt x="5589243" y="981350"/>
                    </a:cubicBezTo>
                    <a:cubicBezTo>
                      <a:pt x="5649443" y="1018998"/>
                      <a:pt x="5711310" y="1067072"/>
                      <a:pt x="5757687" y="1120930"/>
                    </a:cubicBezTo>
                    <a:cubicBezTo>
                      <a:pt x="5800295" y="1170405"/>
                      <a:pt x="5852613" y="1235857"/>
                      <a:pt x="5863482" y="1301784"/>
                    </a:cubicBezTo>
                    <a:cubicBezTo>
                      <a:pt x="5873192" y="1360629"/>
                      <a:pt x="5866107" y="1463721"/>
                      <a:pt x="5787421" y="1464438"/>
                    </a:cubicBezTo>
                    <a:cubicBezTo>
                      <a:pt x="5710691" y="1465139"/>
                      <a:pt x="5631851" y="1419329"/>
                      <a:pt x="5565830" y="1385403"/>
                    </a:cubicBezTo>
                    <a:cubicBezTo>
                      <a:pt x="5594025" y="1453006"/>
                      <a:pt x="5679725" y="1597807"/>
                      <a:pt x="5605338" y="1663452"/>
                    </a:cubicBezTo>
                    <a:cubicBezTo>
                      <a:pt x="5528567" y="1731199"/>
                      <a:pt x="5387225" y="1584199"/>
                      <a:pt x="5336525" y="1537004"/>
                    </a:cubicBezTo>
                    <a:cubicBezTo>
                      <a:pt x="5346541" y="1609239"/>
                      <a:pt x="5418086" y="1871746"/>
                      <a:pt x="5282702" y="1875815"/>
                    </a:cubicBezTo>
                    <a:cubicBezTo>
                      <a:pt x="5150562" y="1879779"/>
                      <a:pt x="5073896" y="1716891"/>
                      <a:pt x="5026820" y="1620188"/>
                    </a:cubicBezTo>
                    <a:cubicBezTo>
                      <a:pt x="5001973" y="1569133"/>
                      <a:pt x="4983422" y="1509152"/>
                      <a:pt x="4943077" y="1467604"/>
                    </a:cubicBezTo>
                    <a:cubicBezTo>
                      <a:pt x="4902506" y="1425831"/>
                      <a:pt x="4846259" y="1427217"/>
                      <a:pt x="4791348" y="1421875"/>
                    </a:cubicBezTo>
                    <a:cubicBezTo>
                      <a:pt x="4657880" y="1408896"/>
                      <a:pt x="4525136" y="1408219"/>
                      <a:pt x="4390895" y="1405005"/>
                    </a:cubicBezTo>
                    <a:cubicBezTo>
                      <a:pt x="4220986" y="1400944"/>
                      <a:pt x="4054120" y="1428941"/>
                      <a:pt x="3883994" y="1413126"/>
                    </a:cubicBezTo>
                    <a:cubicBezTo>
                      <a:pt x="3886136" y="1445932"/>
                      <a:pt x="3873680" y="1505639"/>
                      <a:pt x="3840444" y="1518200"/>
                    </a:cubicBezTo>
                    <a:cubicBezTo>
                      <a:pt x="3791475" y="1536714"/>
                      <a:pt x="3731420" y="1510103"/>
                      <a:pt x="3681292" y="1510103"/>
                    </a:cubicBezTo>
                    <a:cubicBezTo>
                      <a:pt x="3684657" y="1530164"/>
                      <a:pt x="3713215" y="1551296"/>
                      <a:pt x="3725244" y="1566434"/>
                    </a:cubicBezTo>
                    <a:cubicBezTo>
                      <a:pt x="3746806" y="1593577"/>
                      <a:pt x="3765365" y="1622685"/>
                      <a:pt x="3782707" y="1652656"/>
                    </a:cubicBezTo>
                    <a:cubicBezTo>
                      <a:pt x="3816596" y="1711195"/>
                      <a:pt x="3852642" y="1769831"/>
                      <a:pt x="3876699" y="1833284"/>
                    </a:cubicBezTo>
                    <a:cubicBezTo>
                      <a:pt x="3888801" y="1865204"/>
                      <a:pt x="3899139" y="1898124"/>
                      <a:pt x="3907858" y="1931123"/>
                    </a:cubicBezTo>
                    <a:cubicBezTo>
                      <a:pt x="3912866" y="1950097"/>
                      <a:pt x="3912778" y="1978456"/>
                      <a:pt x="3922939" y="1995229"/>
                    </a:cubicBezTo>
                    <a:cubicBezTo>
                      <a:pt x="3935555" y="2016080"/>
                      <a:pt x="3954935" y="2004043"/>
                      <a:pt x="3970925" y="2020390"/>
                    </a:cubicBezTo>
                    <a:cubicBezTo>
                      <a:pt x="3993968" y="2043972"/>
                      <a:pt x="3969919" y="2056379"/>
                      <a:pt x="3962656" y="2077165"/>
                    </a:cubicBezTo>
                    <a:cubicBezTo>
                      <a:pt x="3954782" y="2099651"/>
                      <a:pt x="3964669" y="2137742"/>
                      <a:pt x="3961666" y="2162460"/>
                    </a:cubicBezTo>
                    <a:cubicBezTo>
                      <a:pt x="3957173" y="2199577"/>
                      <a:pt x="3952407" y="2236951"/>
                      <a:pt x="3946248" y="2273826"/>
                    </a:cubicBezTo>
                    <a:cubicBezTo>
                      <a:pt x="3934992" y="2341227"/>
                      <a:pt x="3911103" y="2403569"/>
                      <a:pt x="3895121" y="2469367"/>
                    </a:cubicBezTo>
                    <a:cubicBezTo>
                      <a:pt x="3879952" y="2531781"/>
                      <a:pt x="3921006" y="2597781"/>
                      <a:pt x="3934549" y="2658157"/>
                    </a:cubicBezTo>
                    <a:cubicBezTo>
                      <a:pt x="3950281" y="2728241"/>
                      <a:pt x="3959412" y="2799139"/>
                      <a:pt x="3975563" y="2869086"/>
                    </a:cubicBezTo>
                    <a:cubicBezTo>
                      <a:pt x="3992616" y="2942933"/>
                      <a:pt x="4000530" y="3018987"/>
                      <a:pt x="4012293" y="3093792"/>
                    </a:cubicBezTo>
                    <a:cubicBezTo>
                      <a:pt x="4023775" y="3166881"/>
                      <a:pt x="4040312" y="3239076"/>
                      <a:pt x="4051536" y="3312214"/>
                    </a:cubicBezTo>
                    <a:cubicBezTo>
                      <a:pt x="4072920" y="3451593"/>
                      <a:pt x="4086511" y="3593525"/>
                      <a:pt x="4103363" y="3733468"/>
                    </a:cubicBezTo>
                    <a:cubicBezTo>
                      <a:pt x="4112203" y="3806823"/>
                      <a:pt x="4118999" y="3881137"/>
                      <a:pt x="4119651" y="3955064"/>
                    </a:cubicBezTo>
                    <a:cubicBezTo>
                      <a:pt x="4120263" y="4024287"/>
                      <a:pt x="4130029" y="4091889"/>
                      <a:pt x="4131454" y="4160982"/>
                    </a:cubicBezTo>
                    <a:cubicBezTo>
                      <a:pt x="4132968" y="4234217"/>
                      <a:pt x="4133830" y="4307507"/>
                      <a:pt x="4136993" y="4380685"/>
                    </a:cubicBezTo>
                    <a:cubicBezTo>
                      <a:pt x="4140117" y="4453066"/>
                      <a:pt x="4131140" y="4525140"/>
                      <a:pt x="4127855" y="4597416"/>
                    </a:cubicBezTo>
                    <a:cubicBezTo>
                      <a:pt x="4126293" y="4631865"/>
                      <a:pt x="4125134" y="4666372"/>
                      <a:pt x="4125649" y="4700854"/>
                    </a:cubicBezTo>
                    <a:cubicBezTo>
                      <a:pt x="4126068" y="4729962"/>
                      <a:pt x="4134055" y="4764025"/>
                      <a:pt x="4126833" y="4792513"/>
                    </a:cubicBezTo>
                    <a:cubicBezTo>
                      <a:pt x="4112574" y="4848829"/>
                      <a:pt x="4033316" y="4882658"/>
                      <a:pt x="3983566" y="4899045"/>
                    </a:cubicBezTo>
                    <a:cubicBezTo>
                      <a:pt x="3922746" y="4919082"/>
                      <a:pt x="3858544" y="4932923"/>
                      <a:pt x="3796274" y="4947723"/>
                    </a:cubicBezTo>
                    <a:cubicBezTo>
                      <a:pt x="3765944" y="4954934"/>
                      <a:pt x="3735220" y="4961073"/>
                      <a:pt x="3704375" y="4965601"/>
                    </a:cubicBezTo>
                    <a:cubicBezTo>
                      <a:pt x="3692387" y="4967365"/>
                      <a:pt x="3678482" y="4966648"/>
                      <a:pt x="3667282" y="4971748"/>
                    </a:cubicBezTo>
                    <a:cubicBezTo>
                      <a:pt x="3650415" y="4979426"/>
                      <a:pt x="3653740" y="4975559"/>
                      <a:pt x="3652846" y="4994750"/>
                    </a:cubicBezTo>
                    <a:cubicBezTo>
                      <a:pt x="3651397" y="5025759"/>
                      <a:pt x="3660479" y="5059718"/>
                      <a:pt x="3665205" y="5090107"/>
                    </a:cubicBezTo>
                    <a:cubicBezTo>
                      <a:pt x="3669553" y="5118088"/>
                      <a:pt x="3664013" y="5164099"/>
                      <a:pt x="3674826" y="5189179"/>
                    </a:cubicBezTo>
                    <a:cubicBezTo>
                      <a:pt x="3687137" y="5217707"/>
                      <a:pt x="3773867" y="5241071"/>
                      <a:pt x="3795090" y="5221720"/>
                    </a:cubicBezTo>
                    <a:cubicBezTo>
                      <a:pt x="3810058" y="5208072"/>
                      <a:pt x="3814341" y="5182275"/>
                      <a:pt x="3831974" y="5170786"/>
                    </a:cubicBezTo>
                    <a:cubicBezTo>
                      <a:pt x="3857368" y="5154222"/>
                      <a:pt x="3869034" y="5177424"/>
                      <a:pt x="3868914" y="5202344"/>
                    </a:cubicBezTo>
                    <a:cubicBezTo>
                      <a:pt x="3868817" y="5221123"/>
                      <a:pt x="3854615" y="5243778"/>
                      <a:pt x="3871691" y="5257499"/>
                    </a:cubicBezTo>
                    <a:cubicBezTo>
                      <a:pt x="3886490" y="5269390"/>
                      <a:pt x="3917697" y="5263162"/>
                      <a:pt x="3931997" y="5253374"/>
                    </a:cubicBezTo>
                    <a:cubicBezTo>
                      <a:pt x="3955821" y="5237051"/>
                      <a:pt x="4005256" y="5136046"/>
                      <a:pt x="4017350" y="5221961"/>
                    </a:cubicBezTo>
                    <a:cubicBezTo>
                      <a:pt x="4020200" y="5242199"/>
                      <a:pt x="4011472" y="5265773"/>
                      <a:pt x="4028630" y="5281137"/>
                    </a:cubicBezTo>
                    <a:cubicBezTo>
                      <a:pt x="4044708" y="5295534"/>
                      <a:pt x="4083484" y="5294889"/>
                      <a:pt x="4103765" y="5297459"/>
                    </a:cubicBezTo>
                    <a:cubicBezTo>
                      <a:pt x="4136140" y="5301560"/>
                      <a:pt x="4164481" y="5302930"/>
                      <a:pt x="4197162" y="5302229"/>
                    </a:cubicBezTo>
                    <a:cubicBezTo>
                      <a:pt x="4233643" y="5301447"/>
                      <a:pt x="4268103" y="5310011"/>
                      <a:pt x="4303964" y="5311623"/>
                    </a:cubicBezTo>
                    <a:cubicBezTo>
                      <a:pt x="4359849" y="5314128"/>
                      <a:pt x="4415919" y="5321694"/>
                      <a:pt x="4473060" y="5322797"/>
                    </a:cubicBezTo>
                    <a:cubicBezTo>
                      <a:pt x="4531392" y="5323933"/>
                      <a:pt x="4594966" y="5339168"/>
                      <a:pt x="4639829" y="5378750"/>
                    </a:cubicBezTo>
                    <a:cubicBezTo>
                      <a:pt x="4691342" y="5424189"/>
                      <a:pt x="4680738" y="5480368"/>
                      <a:pt x="4670915" y="5541235"/>
                    </a:cubicBezTo>
                    <a:cubicBezTo>
                      <a:pt x="4664426" y="5581486"/>
                      <a:pt x="4715778" y="5624967"/>
                      <a:pt x="4663942" y="5660166"/>
                    </a:cubicBezTo>
                    <a:cubicBezTo>
                      <a:pt x="4643154" y="5674281"/>
                      <a:pt x="4608613" y="5671308"/>
                      <a:pt x="4584709" y="5671518"/>
                    </a:cubicBezTo>
                    <a:cubicBezTo>
                      <a:pt x="4543856" y="5671897"/>
                      <a:pt x="4503446" y="5667135"/>
                      <a:pt x="4462544" y="5669415"/>
                    </a:cubicBezTo>
                    <a:cubicBezTo>
                      <a:pt x="4164602" y="5686004"/>
                      <a:pt x="3865516" y="5673637"/>
                      <a:pt x="3567638" y="5663808"/>
                    </a:cubicBezTo>
                    <a:cubicBezTo>
                      <a:pt x="3498050" y="5661520"/>
                      <a:pt x="3425772" y="5664710"/>
                      <a:pt x="3356771" y="5656299"/>
                    </a:cubicBezTo>
                    <a:cubicBezTo>
                      <a:pt x="3326031" y="5652553"/>
                      <a:pt x="3295524" y="5647203"/>
                      <a:pt x="3264720" y="5643908"/>
                    </a:cubicBezTo>
                    <a:cubicBezTo>
                      <a:pt x="3238368" y="5641096"/>
                      <a:pt x="3206903" y="5645737"/>
                      <a:pt x="3181734" y="5637173"/>
                    </a:cubicBezTo>
                    <a:cubicBezTo>
                      <a:pt x="3119408" y="5615976"/>
                      <a:pt x="3186098" y="5551483"/>
                      <a:pt x="3191065" y="5514649"/>
                    </a:cubicBezTo>
                    <a:cubicBezTo>
                      <a:pt x="3200719" y="5443146"/>
                      <a:pt x="3196629" y="5367383"/>
                      <a:pt x="3197096" y="5295332"/>
                    </a:cubicBezTo>
                    <a:cubicBezTo>
                      <a:pt x="3197587" y="5218738"/>
                      <a:pt x="3197096" y="5142137"/>
                      <a:pt x="3197096" y="5065543"/>
                    </a:cubicBezTo>
                    <a:cubicBezTo>
                      <a:pt x="3163956" y="5067847"/>
                      <a:pt x="3070962" y="5092395"/>
                      <a:pt x="3044981" y="5063947"/>
                    </a:cubicBezTo>
                    <a:cubicBezTo>
                      <a:pt x="3023508" y="5040431"/>
                      <a:pt x="3060053" y="4991325"/>
                      <a:pt x="3061848" y="4963087"/>
                    </a:cubicBezTo>
                    <a:cubicBezTo>
                      <a:pt x="3069151" y="4847991"/>
                      <a:pt x="3066687" y="4732774"/>
                      <a:pt x="3075366" y="4617573"/>
                    </a:cubicBezTo>
                    <a:cubicBezTo>
                      <a:pt x="3084328" y="4498771"/>
                      <a:pt x="3083225" y="4381024"/>
                      <a:pt x="3086953" y="4262205"/>
                    </a:cubicBezTo>
                    <a:cubicBezTo>
                      <a:pt x="3090930" y="4135282"/>
                      <a:pt x="3099940" y="4008818"/>
                      <a:pt x="3099940" y="3881709"/>
                    </a:cubicBezTo>
                    <a:cubicBezTo>
                      <a:pt x="3007219" y="3979870"/>
                      <a:pt x="2918662" y="4087668"/>
                      <a:pt x="2815564" y="4175170"/>
                    </a:cubicBezTo>
                    <a:cubicBezTo>
                      <a:pt x="2771402" y="4212649"/>
                      <a:pt x="2723302" y="4245077"/>
                      <a:pt x="2677184" y="4280026"/>
                    </a:cubicBezTo>
                    <a:cubicBezTo>
                      <a:pt x="2625220" y="4319399"/>
                      <a:pt x="2576839" y="4363203"/>
                      <a:pt x="2525181" y="4402946"/>
                    </a:cubicBezTo>
                    <a:cubicBezTo>
                      <a:pt x="2429072" y="4476897"/>
                      <a:pt x="2314782" y="4520129"/>
                      <a:pt x="2213246" y="4585870"/>
                    </a:cubicBezTo>
                    <a:cubicBezTo>
                      <a:pt x="2110606" y="4652337"/>
                      <a:pt x="2001083" y="4707074"/>
                      <a:pt x="1882920" y="4739968"/>
                    </a:cubicBezTo>
                    <a:cubicBezTo>
                      <a:pt x="1753751" y="4775933"/>
                      <a:pt x="1616773" y="4787889"/>
                      <a:pt x="1483111" y="4780993"/>
                    </a:cubicBezTo>
                    <a:cubicBezTo>
                      <a:pt x="1418982" y="4777689"/>
                      <a:pt x="1355174" y="4769447"/>
                      <a:pt x="1292019" y="4757926"/>
                    </a:cubicBezTo>
                    <a:cubicBezTo>
                      <a:pt x="1265691" y="4753117"/>
                      <a:pt x="1239628" y="4746849"/>
                      <a:pt x="1213292" y="4742136"/>
                    </a:cubicBezTo>
                    <a:cubicBezTo>
                      <a:pt x="1176038" y="4735457"/>
                      <a:pt x="1157882" y="4741693"/>
                      <a:pt x="1123004" y="4748517"/>
                    </a:cubicBezTo>
                    <a:cubicBezTo>
                      <a:pt x="1077175" y="4757483"/>
                      <a:pt x="1065766" y="4690533"/>
                      <a:pt x="1052175" y="4658355"/>
                    </a:cubicBezTo>
                    <a:cubicBezTo>
                      <a:pt x="1027119" y="4598986"/>
                      <a:pt x="1016274" y="4534123"/>
                      <a:pt x="994101" y="4473408"/>
                    </a:cubicBezTo>
                    <a:cubicBezTo>
                      <a:pt x="955325" y="4367231"/>
                      <a:pt x="919593" y="4262254"/>
                      <a:pt x="885286" y="4154279"/>
                    </a:cubicBezTo>
                    <a:cubicBezTo>
                      <a:pt x="877500" y="4129779"/>
                      <a:pt x="872315" y="4087289"/>
                      <a:pt x="843104" y="4083841"/>
                    </a:cubicBezTo>
                    <a:cubicBezTo>
                      <a:pt x="823387" y="4081512"/>
                      <a:pt x="789426" y="4103507"/>
                      <a:pt x="770094" y="4109581"/>
                    </a:cubicBezTo>
                    <a:cubicBezTo>
                      <a:pt x="736480" y="4120136"/>
                      <a:pt x="704620" y="4124881"/>
                      <a:pt x="669613" y="4125751"/>
                    </a:cubicBezTo>
                    <a:cubicBezTo>
                      <a:pt x="640104" y="4126476"/>
                      <a:pt x="636578" y="4137538"/>
                      <a:pt x="618132" y="4158533"/>
                    </a:cubicBezTo>
                    <a:cubicBezTo>
                      <a:pt x="601224" y="4177780"/>
                      <a:pt x="570693" y="4188818"/>
                      <a:pt x="576434" y="4216766"/>
                    </a:cubicBezTo>
                    <a:cubicBezTo>
                      <a:pt x="579831" y="4233315"/>
                      <a:pt x="597408" y="4246092"/>
                      <a:pt x="600693" y="4264783"/>
                    </a:cubicBezTo>
                    <a:cubicBezTo>
                      <a:pt x="612480" y="4331879"/>
                      <a:pt x="545130" y="4273871"/>
                      <a:pt x="521459" y="4259216"/>
                    </a:cubicBezTo>
                    <a:cubicBezTo>
                      <a:pt x="507119" y="4290838"/>
                      <a:pt x="615451" y="4325957"/>
                      <a:pt x="575975" y="4370735"/>
                    </a:cubicBezTo>
                    <a:cubicBezTo>
                      <a:pt x="556643" y="4392657"/>
                      <a:pt x="516338" y="4359352"/>
                      <a:pt x="497103" y="4350836"/>
                    </a:cubicBezTo>
                    <a:cubicBezTo>
                      <a:pt x="452241" y="4330976"/>
                      <a:pt x="445421" y="4384988"/>
                      <a:pt x="433473" y="4419985"/>
                    </a:cubicBezTo>
                    <a:cubicBezTo>
                      <a:pt x="411549" y="4484237"/>
                      <a:pt x="396871" y="4551662"/>
                      <a:pt x="380068" y="4617403"/>
                    </a:cubicBezTo>
                    <a:cubicBezTo>
                      <a:pt x="363884" y="4680752"/>
                      <a:pt x="350720" y="4745487"/>
                      <a:pt x="325181" y="4805960"/>
                    </a:cubicBezTo>
                    <a:cubicBezTo>
                      <a:pt x="302420" y="4859858"/>
                      <a:pt x="262783" y="4895042"/>
                      <a:pt x="234474" y="4943719"/>
                    </a:cubicBezTo>
                    <a:cubicBezTo>
                      <a:pt x="220545" y="4967664"/>
                      <a:pt x="205159" y="4984920"/>
                      <a:pt x="175047" y="4986056"/>
                    </a:cubicBezTo>
                    <a:cubicBezTo>
                      <a:pt x="154676" y="4986830"/>
                      <a:pt x="116996" y="4978813"/>
                      <a:pt x="97753" y="4971047"/>
                    </a:cubicBezTo>
                    <a:cubicBezTo>
                      <a:pt x="79581" y="4963707"/>
                      <a:pt x="59879" y="4941367"/>
                      <a:pt x="47174" y="4927348"/>
                    </a:cubicBezTo>
                    <a:cubicBezTo>
                      <a:pt x="29533" y="4907883"/>
                      <a:pt x="33020" y="4889063"/>
                      <a:pt x="18736" y="4865240"/>
                    </a:cubicBezTo>
                    <a:cubicBezTo>
                      <a:pt x="19356" y="4877204"/>
                      <a:pt x="22021" y="4888330"/>
                      <a:pt x="22666" y="4900020"/>
                    </a:cubicBezTo>
                    <a:cubicBezTo>
                      <a:pt x="-3405" y="4879492"/>
                      <a:pt x="22585" y="4847218"/>
                      <a:pt x="17851" y="4821195"/>
                    </a:cubicBezTo>
                    <a:cubicBezTo>
                      <a:pt x="16361" y="4812953"/>
                      <a:pt x="7867" y="4806048"/>
                      <a:pt x="7384" y="4797404"/>
                    </a:cubicBezTo>
                    <a:cubicBezTo>
                      <a:pt x="7175" y="4793859"/>
                      <a:pt x="14743" y="4785714"/>
                      <a:pt x="15250" y="4780775"/>
                    </a:cubicBezTo>
                    <a:cubicBezTo>
                      <a:pt x="15854" y="4774934"/>
                      <a:pt x="16329" y="4757951"/>
                      <a:pt x="14670" y="4753616"/>
                    </a:cubicBezTo>
                    <a:cubicBezTo>
                      <a:pt x="13471" y="4750498"/>
                      <a:pt x="3439" y="4734627"/>
                      <a:pt x="3656" y="4737503"/>
                    </a:cubicBezTo>
                    <a:cubicBezTo>
                      <a:pt x="3503" y="4735400"/>
                      <a:pt x="-39" y="4732089"/>
                      <a:pt x="1861" y="4725152"/>
                    </a:cubicBezTo>
                    <a:cubicBezTo>
                      <a:pt x="4735" y="4714679"/>
                      <a:pt x="21401" y="4712818"/>
                      <a:pt x="20073" y="469878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图形 11">
            <a:extLst>
              <a:ext uri="{FF2B5EF4-FFF2-40B4-BE49-F238E27FC236}">
                <a16:creationId xmlns:a16="http://schemas.microsoft.com/office/drawing/2014/main" id="{D3609F8D-416D-4D7E-8044-39B4B9A1D8CE}"/>
              </a:ext>
            </a:extLst>
          </p:cNvPr>
          <p:cNvGrpSpPr/>
          <p:nvPr/>
        </p:nvGrpSpPr>
        <p:grpSpPr>
          <a:xfrm flipH="1">
            <a:off x="8368012" y="4646598"/>
            <a:ext cx="5550825" cy="5215864"/>
            <a:chOff x="8368041" y="4646614"/>
            <a:chExt cx="5550905" cy="5215940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20AAE77B-1608-4B88-B51D-88120D2EE52F}"/>
                </a:ext>
              </a:extLst>
            </p:cNvPr>
            <p:cNvSpPr/>
            <p:nvPr/>
          </p:nvSpPr>
          <p:spPr>
            <a:xfrm>
              <a:off x="10377081" y="4968591"/>
              <a:ext cx="1891025" cy="2030223"/>
            </a:xfrm>
            <a:custGeom>
              <a:avLst/>
              <a:gdLst>
                <a:gd name="connsiteX0" fmla="*/ 868967 w 1891025"/>
                <a:gd name="connsiteY0" fmla="*/ 0 h 2030223"/>
                <a:gd name="connsiteX1" fmla="*/ 795634 w 1891025"/>
                <a:gd name="connsiteY1" fmla="*/ 194127 h 2030223"/>
                <a:gd name="connsiteX2" fmla="*/ 748639 w 1891025"/>
                <a:gd name="connsiteY2" fmla="*/ 318516 h 2030223"/>
                <a:gd name="connsiteX3" fmla="*/ 729245 w 1891025"/>
                <a:gd name="connsiteY3" fmla="*/ 358504 h 2030223"/>
                <a:gd name="connsiteX4" fmla="*/ 628026 w 1891025"/>
                <a:gd name="connsiteY4" fmla="*/ 414734 h 2030223"/>
                <a:gd name="connsiteX5" fmla="*/ 566851 w 1891025"/>
                <a:gd name="connsiteY5" fmla="*/ 448719 h 2030223"/>
                <a:gd name="connsiteX6" fmla="*/ 525654 w 1891025"/>
                <a:gd name="connsiteY6" fmla="*/ 471604 h 2030223"/>
                <a:gd name="connsiteX7" fmla="*/ 521380 w 1891025"/>
                <a:gd name="connsiteY7" fmla="*/ 516704 h 2030223"/>
                <a:gd name="connsiteX8" fmla="*/ 521380 w 1891025"/>
                <a:gd name="connsiteY8" fmla="*/ 644316 h 2030223"/>
                <a:gd name="connsiteX9" fmla="*/ 521380 w 1891025"/>
                <a:gd name="connsiteY9" fmla="*/ 884767 h 2030223"/>
                <a:gd name="connsiteX10" fmla="*/ 837369 w 1891025"/>
                <a:gd name="connsiteY10" fmla="*/ 845268 h 2030223"/>
                <a:gd name="connsiteX11" fmla="*/ 416386 w 1891025"/>
                <a:gd name="connsiteY11" fmla="*/ 1331021 h 2030223"/>
                <a:gd name="connsiteX12" fmla="*/ 314045 w 1891025"/>
                <a:gd name="connsiteY12" fmla="*/ 1455757 h 2030223"/>
                <a:gd name="connsiteX13" fmla="*/ 151390 w 1891025"/>
                <a:gd name="connsiteY13" fmla="*/ 1753292 h 2030223"/>
                <a:gd name="connsiteX14" fmla="*/ 0 w 1891025"/>
                <a:gd name="connsiteY14" fmla="*/ 2030224 h 2030223"/>
                <a:gd name="connsiteX15" fmla="*/ 453988 w 1891025"/>
                <a:gd name="connsiteY15" fmla="*/ 2010901 h 2030223"/>
                <a:gd name="connsiteX16" fmla="*/ 805525 w 1891025"/>
                <a:gd name="connsiteY16" fmla="*/ 1980108 h 2030223"/>
                <a:gd name="connsiteX17" fmla="*/ 1085593 w 1891025"/>
                <a:gd name="connsiteY17" fmla="*/ 1897738 h 2030223"/>
                <a:gd name="connsiteX18" fmla="*/ 1145489 w 1891025"/>
                <a:gd name="connsiteY18" fmla="*/ 1879956 h 2030223"/>
                <a:gd name="connsiteX19" fmla="*/ 1155885 w 1891025"/>
                <a:gd name="connsiteY19" fmla="*/ 1823252 h 2030223"/>
                <a:gd name="connsiteX20" fmla="*/ 1384652 w 1891025"/>
                <a:gd name="connsiteY20" fmla="*/ 1152227 h 2030223"/>
                <a:gd name="connsiteX21" fmla="*/ 1715223 w 1891025"/>
                <a:gd name="connsiteY21" fmla="*/ 768246 h 2030223"/>
                <a:gd name="connsiteX22" fmla="*/ 1847844 w 1891025"/>
                <a:gd name="connsiteY22" fmla="*/ 624677 h 2030223"/>
                <a:gd name="connsiteX23" fmla="*/ 1881970 w 1891025"/>
                <a:gd name="connsiteY23" fmla="*/ 582635 h 2030223"/>
                <a:gd name="connsiteX24" fmla="*/ 1890304 w 1891025"/>
                <a:gd name="connsiteY24" fmla="*/ 545269 h 2030223"/>
                <a:gd name="connsiteX25" fmla="*/ 1855522 w 1891025"/>
                <a:gd name="connsiteY25" fmla="*/ 525172 h 2030223"/>
                <a:gd name="connsiteX26" fmla="*/ 1766848 w 1891025"/>
                <a:gd name="connsiteY26" fmla="*/ 467181 h 2030223"/>
                <a:gd name="connsiteX27" fmla="*/ 1517660 w 1891025"/>
                <a:gd name="connsiteY27" fmla="*/ 304202 h 2030223"/>
                <a:gd name="connsiteX28" fmla="*/ 1319211 w 1891025"/>
                <a:gd name="connsiteY28" fmla="*/ 181733 h 2030223"/>
                <a:gd name="connsiteX29" fmla="*/ 1095294 w 1891025"/>
                <a:gd name="connsiteY29" fmla="*/ 88548 h 2030223"/>
                <a:gd name="connsiteX30" fmla="*/ 868967 w 1891025"/>
                <a:gd name="connsiteY30" fmla="*/ 0 h 203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91025" h="2030223">
                  <a:moveTo>
                    <a:pt x="868967" y="0"/>
                  </a:moveTo>
                  <a:cubicBezTo>
                    <a:pt x="844518" y="64706"/>
                    <a:pt x="820084" y="129421"/>
                    <a:pt x="795634" y="194127"/>
                  </a:cubicBezTo>
                  <a:cubicBezTo>
                    <a:pt x="779962" y="235593"/>
                    <a:pt x="764304" y="277051"/>
                    <a:pt x="748639" y="318516"/>
                  </a:cubicBezTo>
                  <a:cubicBezTo>
                    <a:pt x="743078" y="333217"/>
                    <a:pt x="739989" y="348298"/>
                    <a:pt x="729245" y="358504"/>
                  </a:cubicBezTo>
                  <a:cubicBezTo>
                    <a:pt x="703919" y="382535"/>
                    <a:pt x="658464" y="397829"/>
                    <a:pt x="628026" y="414734"/>
                  </a:cubicBezTo>
                  <a:cubicBezTo>
                    <a:pt x="607637" y="426063"/>
                    <a:pt x="587240" y="437391"/>
                    <a:pt x="566851" y="448719"/>
                  </a:cubicBezTo>
                  <a:cubicBezTo>
                    <a:pt x="556337" y="454565"/>
                    <a:pt x="533025" y="461904"/>
                    <a:pt x="525654" y="471604"/>
                  </a:cubicBezTo>
                  <a:cubicBezTo>
                    <a:pt x="517549" y="482293"/>
                    <a:pt x="521380" y="501923"/>
                    <a:pt x="521380" y="516704"/>
                  </a:cubicBezTo>
                  <a:lnTo>
                    <a:pt x="521380" y="644316"/>
                  </a:lnTo>
                  <a:lnTo>
                    <a:pt x="521380" y="884767"/>
                  </a:lnTo>
                  <a:cubicBezTo>
                    <a:pt x="626707" y="871598"/>
                    <a:pt x="732042" y="858437"/>
                    <a:pt x="837369" y="845268"/>
                  </a:cubicBezTo>
                  <a:cubicBezTo>
                    <a:pt x="697038" y="1007188"/>
                    <a:pt x="556716" y="1169101"/>
                    <a:pt x="416386" y="1331021"/>
                  </a:cubicBezTo>
                  <a:cubicBezTo>
                    <a:pt x="381801" y="1370923"/>
                    <a:pt x="339814" y="1409331"/>
                    <a:pt x="314045" y="1455757"/>
                  </a:cubicBezTo>
                  <a:cubicBezTo>
                    <a:pt x="259205" y="1554583"/>
                    <a:pt x="205598" y="1654119"/>
                    <a:pt x="151390" y="1753292"/>
                  </a:cubicBezTo>
                  <a:cubicBezTo>
                    <a:pt x="100927" y="1845600"/>
                    <a:pt x="50463" y="1937916"/>
                    <a:pt x="0" y="2030224"/>
                  </a:cubicBezTo>
                  <a:lnTo>
                    <a:pt x="453988" y="2010901"/>
                  </a:lnTo>
                  <a:cubicBezTo>
                    <a:pt x="571528" y="2005901"/>
                    <a:pt x="692275" y="2013421"/>
                    <a:pt x="805525" y="1980108"/>
                  </a:cubicBezTo>
                  <a:cubicBezTo>
                    <a:pt x="898883" y="1952649"/>
                    <a:pt x="992234" y="1925197"/>
                    <a:pt x="1085593" y="1897738"/>
                  </a:cubicBezTo>
                  <a:cubicBezTo>
                    <a:pt x="1098012" y="1894080"/>
                    <a:pt x="1136688" y="1889949"/>
                    <a:pt x="1145489" y="1879956"/>
                  </a:cubicBezTo>
                  <a:cubicBezTo>
                    <a:pt x="1153728" y="1870594"/>
                    <a:pt x="1153554" y="1835228"/>
                    <a:pt x="1155885" y="1823252"/>
                  </a:cubicBezTo>
                  <a:cubicBezTo>
                    <a:pt x="1199949" y="1596767"/>
                    <a:pt x="1256045" y="1347184"/>
                    <a:pt x="1384652" y="1152227"/>
                  </a:cubicBezTo>
                  <a:cubicBezTo>
                    <a:pt x="1476857" y="1012473"/>
                    <a:pt x="1601278" y="890115"/>
                    <a:pt x="1715223" y="768246"/>
                  </a:cubicBezTo>
                  <a:cubicBezTo>
                    <a:pt x="1759698" y="720682"/>
                    <a:pt x="1804948" y="673687"/>
                    <a:pt x="1847844" y="624677"/>
                  </a:cubicBezTo>
                  <a:cubicBezTo>
                    <a:pt x="1858832" y="612124"/>
                    <a:pt x="1874702" y="597881"/>
                    <a:pt x="1881970" y="582635"/>
                  </a:cubicBezTo>
                  <a:cubicBezTo>
                    <a:pt x="1886663" y="572784"/>
                    <a:pt x="1893219" y="554014"/>
                    <a:pt x="1890304" y="545269"/>
                  </a:cubicBezTo>
                  <a:cubicBezTo>
                    <a:pt x="1889040" y="541477"/>
                    <a:pt x="1859724" y="527874"/>
                    <a:pt x="1855522" y="525172"/>
                  </a:cubicBezTo>
                  <a:cubicBezTo>
                    <a:pt x="1825811" y="506079"/>
                    <a:pt x="1796361" y="486582"/>
                    <a:pt x="1766848" y="467181"/>
                  </a:cubicBezTo>
                  <a:cubicBezTo>
                    <a:pt x="1683916" y="412657"/>
                    <a:pt x="1601065" y="357999"/>
                    <a:pt x="1517660" y="304202"/>
                  </a:cubicBezTo>
                  <a:cubicBezTo>
                    <a:pt x="1452637" y="262254"/>
                    <a:pt x="1387796" y="217779"/>
                    <a:pt x="1319211" y="181733"/>
                  </a:cubicBezTo>
                  <a:cubicBezTo>
                    <a:pt x="1248122" y="144367"/>
                    <a:pt x="1169828" y="118069"/>
                    <a:pt x="1095294" y="88548"/>
                  </a:cubicBezTo>
                  <a:cubicBezTo>
                    <a:pt x="1019978" y="58711"/>
                    <a:pt x="944520" y="29213"/>
                    <a:pt x="868967" y="0"/>
                  </a:cubicBezTo>
                </a:path>
              </a:pathLst>
            </a:custGeom>
            <a:solidFill>
              <a:schemeClr val="accent3"/>
            </a:solidFill>
            <a:ln w="789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7" name="图形 11">
              <a:extLst>
                <a:ext uri="{FF2B5EF4-FFF2-40B4-BE49-F238E27FC236}">
                  <a16:creationId xmlns:a16="http://schemas.microsoft.com/office/drawing/2014/main" id="{8B6FC7B5-6C67-4158-899B-1173645C5CF4}"/>
                </a:ext>
              </a:extLst>
            </p:cNvPr>
            <p:cNvGrpSpPr/>
            <p:nvPr/>
          </p:nvGrpSpPr>
          <p:grpSpPr>
            <a:xfrm>
              <a:off x="8368041" y="4646614"/>
              <a:ext cx="5550905" cy="5215940"/>
              <a:chOff x="8368041" y="4646614"/>
              <a:chExt cx="5550905" cy="5215940"/>
            </a:xfrm>
            <a:solidFill>
              <a:srgbClr val="000000"/>
            </a:solidFill>
          </p:grpSpPr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1CB269A0-8095-419F-B10C-143EA54E58A8}"/>
                  </a:ext>
                </a:extLst>
              </p:cNvPr>
              <p:cNvSpPr/>
              <p:nvPr/>
            </p:nvSpPr>
            <p:spPr>
              <a:xfrm>
                <a:off x="8627013" y="4646614"/>
                <a:ext cx="5236232" cy="5215940"/>
              </a:xfrm>
              <a:custGeom>
                <a:avLst/>
                <a:gdLst>
                  <a:gd name="connsiteX0" fmla="*/ 5175476 w 5236232"/>
                  <a:gd name="connsiteY0" fmla="*/ 3778815 h 5215940"/>
                  <a:gd name="connsiteX1" fmla="*/ 5021393 w 5236232"/>
                  <a:gd name="connsiteY1" fmla="*/ 3837833 h 5215940"/>
                  <a:gd name="connsiteX2" fmla="*/ 4949095 w 5236232"/>
                  <a:gd name="connsiteY2" fmla="*/ 3789669 h 5215940"/>
                  <a:gd name="connsiteX3" fmla="*/ 4871085 w 5236232"/>
                  <a:gd name="connsiteY3" fmla="*/ 3731740 h 5215940"/>
                  <a:gd name="connsiteX4" fmla="*/ 4732026 w 5236232"/>
                  <a:gd name="connsiteY4" fmla="*/ 3581788 h 5215940"/>
                  <a:gd name="connsiteX5" fmla="*/ 4663536 w 5236232"/>
                  <a:gd name="connsiteY5" fmla="*/ 3547590 h 5215940"/>
                  <a:gd name="connsiteX6" fmla="*/ 4658228 w 5236232"/>
                  <a:gd name="connsiteY6" fmla="*/ 3515589 h 5215940"/>
                  <a:gd name="connsiteX7" fmla="*/ 4652705 w 5236232"/>
                  <a:gd name="connsiteY7" fmla="*/ 3479250 h 5215940"/>
                  <a:gd name="connsiteX8" fmla="*/ 4683111 w 5236232"/>
                  <a:gd name="connsiteY8" fmla="*/ 3479250 h 5215940"/>
                  <a:gd name="connsiteX9" fmla="*/ 4663236 w 5236232"/>
                  <a:gd name="connsiteY9" fmla="*/ 3468048 h 5215940"/>
                  <a:gd name="connsiteX10" fmla="*/ 4637499 w 5236232"/>
                  <a:gd name="connsiteY10" fmla="*/ 3409590 h 5215940"/>
                  <a:gd name="connsiteX11" fmla="*/ 4601966 w 5236232"/>
                  <a:gd name="connsiteY11" fmla="*/ 3516695 h 5215940"/>
                  <a:gd name="connsiteX12" fmla="*/ 4537978 w 5236232"/>
                  <a:gd name="connsiteY12" fmla="*/ 3495097 h 5215940"/>
                  <a:gd name="connsiteX13" fmla="*/ 4549875 w 5236232"/>
                  <a:gd name="connsiteY13" fmla="*/ 3453545 h 5215940"/>
                  <a:gd name="connsiteX14" fmla="*/ 4525323 w 5236232"/>
                  <a:gd name="connsiteY14" fmla="*/ 3386666 h 5215940"/>
                  <a:gd name="connsiteX15" fmla="*/ 4488921 w 5236232"/>
                  <a:gd name="connsiteY15" fmla="*/ 3492664 h 5215940"/>
                  <a:gd name="connsiteX16" fmla="*/ 4400034 w 5236232"/>
                  <a:gd name="connsiteY16" fmla="*/ 3502941 h 5215940"/>
                  <a:gd name="connsiteX17" fmla="*/ 4294573 w 5236232"/>
                  <a:gd name="connsiteY17" fmla="*/ 3494947 h 5215940"/>
                  <a:gd name="connsiteX18" fmla="*/ 4258771 w 5236232"/>
                  <a:gd name="connsiteY18" fmla="*/ 3387432 h 5215940"/>
                  <a:gd name="connsiteX19" fmla="*/ 4225213 w 5236232"/>
                  <a:gd name="connsiteY19" fmla="*/ 3251359 h 5215940"/>
                  <a:gd name="connsiteX20" fmla="*/ 4351174 w 5236232"/>
                  <a:gd name="connsiteY20" fmla="*/ 3188059 h 5215940"/>
                  <a:gd name="connsiteX21" fmla="*/ 4615679 w 5236232"/>
                  <a:gd name="connsiteY21" fmla="*/ 3091975 h 5215940"/>
                  <a:gd name="connsiteX22" fmla="*/ 4756460 w 5236232"/>
                  <a:gd name="connsiteY22" fmla="*/ 3262988 h 5215940"/>
                  <a:gd name="connsiteX23" fmla="*/ 4925727 w 5236232"/>
                  <a:gd name="connsiteY23" fmla="*/ 3432555 h 5215940"/>
                  <a:gd name="connsiteX24" fmla="*/ 5093051 w 5236232"/>
                  <a:gd name="connsiteY24" fmla="*/ 3619004 h 5215940"/>
                  <a:gd name="connsiteX25" fmla="*/ 5161446 w 5236232"/>
                  <a:gd name="connsiteY25" fmla="*/ 3703917 h 5215940"/>
                  <a:gd name="connsiteX26" fmla="*/ 5175476 w 5236232"/>
                  <a:gd name="connsiteY26" fmla="*/ 3778815 h 5215940"/>
                  <a:gd name="connsiteX27" fmla="*/ 2695262 w 5236232"/>
                  <a:gd name="connsiteY27" fmla="*/ 2708618 h 5215940"/>
                  <a:gd name="connsiteX28" fmla="*/ 2724159 w 5236232"/>
                  <a:gd name="connsiteY28" fmla="*/ 2731614 h 5215940"/>
                  <a:gd name="connsiteX29" fmla="*/ 2695262 w 5236232"/>
                  <a:gd name="connsiteY29" fmla="*/ 2708618 h 5215940"/>
                  <a:gd name="connsiteX30" fmla="*/ 2477862 w 5236232"/>
                  <a:gd name="connsiteY30" fmla="*/ 3254535 h 5215940"/>
                  <a:gd name="connsiteX31" fmla="*/ 2477862 w 5236232"/>
                  <a:gd name="connsiteY31" fmla="*/ 3205036 h 5215940"/>
                  <a:gd name="connsiteX32" fmla="*/ 2477862 w 5236232"/>
                  <a:gd name="connsiteY32" fmla="*/ 3254535 h 5215940"/>
                  <a:gd name="connsiteX33" fmla="*/ 2471819 w 5236232"/>
                  <a:gd name="connsiteY33" fmla="*/ 3328255 h 5215940"/>
                  <a:gd name="connsiteX34" fmla="*/ 2477546 w 5236232"/>
                  <a:gd name="connsiteY34" fmla="*/ 3264141 h 5215940"/>
                  <a:gd name="connsiteX35" fmla="*/ 2471819 w 5236232"/>
                  <a:gd name="connsiteY35" fmla="*/ 3328255 h 5215940"/>
                  <a:gd name="connsiteX36" fmla="*/ 2578101 w 5236232"/>
                  <a:gd name="connsiteY36" fmla="*/ 4834112 h 5215940"/>
                  <a:gd name="connsiteX37" fmla="*/ 2654886 w 5236232"/>
                  <a:gd name="connsiteY37" fmla="*/ 4838410 h 5215940"/>
                  <a:gd name="connsiteX38" fmla="*/ 2677574 w 5236232"/>
                  <a:gd name="connsiteY38" fmla="*/ 4934715 h 5215940"/>
                  <a:gd name="connsiteX39" fmla="*/ 2698524 w 5236232"/>
                  <a:gd name="connsiteY39" fmla="*/ 5057642 h 5215940"/>
                  <a:gd name="connsiteX40" fmla="*/ 2677574 w 5236232"/>
                  <a:gd name="connsiteY40" fmla="*/ 5122207 h 5215940"/>
                  <a:gd name="connsiteX41" fmla="*/ 2521437 w 5236232"/>
                  <a:gd name="connsiteY41" fmla="*/ 5113730 h 5215940"/>
                  <a:gd name="connsiteX42" fmla="*/ 2243549 w 5236232"/>
                  <a:gd name="connsiteY42" fmla="*/ 5102536 h 5215940"/>
                  <a:gd name="connsiteX43" fmla="*/ 1974224 w 5236232"/>
                  <a:gd name="connsiteY43" fmla="*/ 5111503 h 5215940"/>
                  <a:gd name="connsiteX44" fmla="*/ 1854330 w 5236232"/>
                  <a:gd name="connsiteY44" fmla="*/ 5129925 h 5215940"/>
                  <a:gd name="connsiteX45" fmla="*/ 1757741 w 5236232"/>
                  <a:gd name="connsiteY45" fmla="*/ 5130612 h 5215940"/>
                  <a:gd name="connsiteX46" fmla="*/ 1807082 w 5236232"/>
                  <a:gd name="connsiteY46" fmla="*/ 4997020 h 5215940"/>
                  <a:gd name="connsiteX47" fmla="*/ 1981816 w 5236232"/>
                  <a:gd name="connsiteY47" fmla="*/ 4908804 h 5215940"/>
                  <a:gd name="connsiteX48" fmla="*/ 2091859 w 5236232"/>
                  <a:gd name="connsiteY48" fmla="*/ 4902461 h 5215940"/>
                  <a:gd name="connsiteX49" fmla="*/ 2137930 w 5236232"/>
                  <a:gd name="connsiteY49" fmla="*/ 4973234 h 5215940"/>
                  <a:gd name="connsiteX50" fmla="*/ 2124508 w 5236232"/>
                  <a:gd name="connsiteY50" fmla="*/ 4883975 h 5215940"/>
                  <a:gd name="connsiteX51" fmla="*/ 2223649 w 5236232"/>
                  <a:gd name="connsiteY51" fmla="*/ 4931121 h 5215940"/>
                  <a:gd name="connsiteX52" fmla="*/ 2266387 w 5236232"/>
                  <a:gd name="connsiteY52" fmla="*/ 4951115 h 5215940"/>
                  <a:gd name="connsiteX53" fmla="*/ 2255477 w 5236232"/>
                  <a:gd name="connsiteY53" fmla="*/ 4898866 h 5215940"/>
                  <a:gd name="connsiteX54" fmla="*/ 2242901 w 5236232"/>
                  <a:gd name="connsiteY54" fmla="*/ 4848679 h 5215940"/>
                  <a:gd name="connsiteX55" fmla="*/ 2310072 w 5236232"/>
                  <a:gd name="connsiteY55" fmla="*/ 4811646 h 5215940"/>
                  <a:gd name="connsiteX56" fmla="*/ 2415754 w 5236232"/>
                  <a:gd name="connsiteY56" fmla="*/ 4823172 h 5215940"/>
                  <a:gd name="connsiteX57" fmla="*/ 2578101 w 5236232"/>
                  <a:gd name="connsiteY57" fmla="*/ 4834112 h 5215940"/>
                  <a:gd name="connsiteX58" fmla="*/ 2220782 w 5236232"/>
                  <a:gd name="connsiteY58" fmla="*/ 2261092 h 5215940"/>
                  <a:gd name="connsiteX59" fmla="*/ 2009749 w 5236232"/>
                  <a:gd name="connsiteY59" fmla="*/ 2264734 h 5215940"/>
                  <a:gd name="connsiteX60" fmla="*/ 1818442 w 5236232"/>
                  <a:gd name="connsiteY60" fmla="*/ 2319771 h 5215940"/>
                  <a:gd name="connsiteX61" fmla="*/ 2178155 w 5236232"/>
                  <a:gd name="connsiteY61" fmla="*/ 1717521 h 5215940"/>
                  <a:gd name="connsiteX62" fmla="*/ 2408479 w 5236232"/>
                  <a:gd name="connsiteY62" fmla="*/ 1445392 h 5215940"/>
                  <a:gd name="connsiteX63" fmla="*/ 2521010 w 5236232"/>
                  <a:gd name="connsiteY63" fmla="*/ 1325601 h 5215940"/>
                  <a:gd name="connsiteX64" fmla="*/ 2619575 w 5236232"/>
                  <a:gd name="connsiteY64" fmla="*/ 1203843 h 5215940"/>
                  <a:gd name="connsiteX65" fmla="*/ 2753048 w 5236232"/>
                  <a:gd name="connsiteY65" fmla="*/ 1198780 h 5215940"/>
                  <a:gd name="connsiteX66" fmla="*/ 2891467 w 5236232"/>
                  <a:gd name="connsiteY66" fmla="*/ 1189869 h 5215940"/>
                  <a:gd name="connsiteX67" fmla="*/ 2892178 w 5236232"/>
                  <a:gd name="connsiteY67" fmla="*/ 1150575 h 5215940"/>
                  <a:gd name="connsiteX68" fmla="*/ 2756603 w 5236232"/>
                  <a:gd name="connsiteY68" fmla="*/ 1149951 h 5215940"/>
                  <a:gd name="connsiteX69" fmla="*/ 2403652 w 5236232"/>
                  <a:gd name="connsiteY69" fmla="*/ 1131174 h 5215940"/>
                  <a:gd name="connsiteX70" fmla="*/ 2313208 w 5236232"/>
                  <a:gd name="connsiteY70" fmla="*/ 1141688 h 5215940"/>
                  <a:gd name="connsiteX71" fmla="*/ 2293127 w 5236232"/>
                  <a:gd name="connsiteY71" fmla="*/ 1133354 h 5215940"/>
                  <a:gd name="connsiteX72" fmla="*/ 2280243 w 5236232"/>
                  <a:gd name="connsiteY72" fmla="*/ 1105555 h 5215940"/>
                  <a:gd name="connsiteX73" fmla="*/ 2301833 w 5236232"/>
                  <a:gd name="connsiteY73" fmla="*/ 953265 h 5215940"/>
                  <a:gd name="connsiteX74" fmla="*/ 2312529 w 5236232"/>
                  <a:gd name="connsiteY74" fmla="*/ 826356 h 5215940"/>
                  <a:gd name="connsiteX75" fmla="*/ 2384148 w 5236232"/>
                  <a:gd name="connsiteY75" fmla="*/ 780964 h 5215940"/>
                  <a:gd name="connsiteX76" fmla="*/ 2669311 w 5236232"/>
                  <a:gd name="connsiteY76" fmla="*/ 756499 h 5215940"/>
                  <a:gd name="connsiteX77" fmla="*/ 3323019 w 5236232"/>
                  <a:gd name="connsiteY77" fmla="*/ 755812 h 5215940"/>
                  <a:gd name="connsiteX78" fmla="*/ 3564261 w 5236232"/>
                  <a:gd name="connsiteY78" fmla="*/ 838300 h 5215940"/>
                  <a:gd name="connsiteX79" fmla="*/ 3599880 w 5236232"/>
                  <a:gd name="connsiteY79" fmla="*/ 892318 h 5215940"/>
                  <a:gd name="connsiteX80" fmla="*/ 3531824 w 5236232"/>
                  <a:gd name="connsiteY80" fmla="*/ 966552 h 5215940"/>
                  <a:gd name="connsiteX81" fmla="*/ 3140623 w 5236232"/>
                  <a:gd name="connsiteY81" fmla="*/ 1406178 h 5215940"/>
                  <a:gd name="connsiteX82" fmla="*/ 2889689 w 5236232"/>
                  <a:gd name="connsiteY82" fmla="*/ 2108691 h 5215940"/>
                  <a:gd name="connsiteX83" fmla="*/ 2816111 w 5236232"/>
                  <a:gd name="connsiteY83" fmla="*/ 2205929 h 5215940"/>
                  <a:gd name="connsiteX84" fmla="*/ 2638099 w 5236232"/>
                  <a:gd name="connsiteY84" fmla="*/ 2238357 h 5215940"/>
                  <a:gd name="connsiteX85" fmla="*/ 2220782 w 5236232"/>
                  <a:gd name="connsiteY85" fmla="*/ 2261092 h 5215940"/>
                  <a:gd name="connsiteX86" fmla="*/ 2267856 w 5236232"/>
                  <a:gd name="connsiteY86" fmla="*/ 818922 h 5215940"/>
                  <a:gd name="connsiteX87" fmla="*/ 2241368 w 5236232"/>
                  <a:gd name="connsiteY87" fmla="*/ 1057193 h 5215940"/>
                  <a:gd name="connsiteX88" fmla="*/ 2205883 w 5236232"/>
                  <a:gd name="connsiteY88" fmla="*/ 1109221 h 5215940"/>
                  <a:gd name="connsiteX89" fmla="*/ 2091582 w 5236232"/>
                  <a:gd name="connsiteY89" fmla="*/ 1131292 h 5215940"/>
                  <a:gd name="connsiteX90" fmla="*/ 1548754 w 5236232"/>
                  <a:gd name="connsiteY90" fmla="*/ 1274814 h 5215940"/>
                  <a:gd name="connsiteX91" fmla="*/ 1024498 w 5236232"/>
                  <a:gd name="connsiteY91" fmla="*/ 1427895 h 5215940"/>
                  <a:gd name="connsiteX92" fmla="*/ 788171 w 5236232"/>
                  <a:gd name="connsiteY92" fmla="*/ 1494078 h 5215940"/>
                  <a:gd name="connsiteX93" fmla="*/ 716157 w 5236232"/>
                  <a:gd name="connsiteY93" fmla="*/ 1674160 h 5215940"/>
                  <a:gd name="connsiteX94" fmla="*/ 668032 w 5236232"/>
                  <a:gd name="connsiteY94" fmla="*/ 1963755 h 5215940"/>
                  <a:gd name="connsiteX95" fmla="*/ 659469 w 5236232"/>
                  <a:gd name="connsiteY95" fmla="*/ 2104149 h 5215940"/>
                  <a:gd name="connsiteX96" fmla="*/ 638945 w 5236232"/>
                  <a:gd name="connsiteY96" fmla="*/ 2221981 h 5215940"/>
                  <a:gd name="connsiteX97" fmla="*/ 548849 w 5236232"/>
                  <a:gd name="connsiteY97" fmla="*/ 1970904 h 5215940"/>
                  <a:gd name="connsiteX98" fmla="*/ 544251 w 5236232"/>
                  <a:gd name="connsiteY98" fmla="*/ 1841531 h 5215940"/>
                  <a:gd name="connsiteX99" fmla="*/ 521208 w 5236232"/>
                  <a:gd name="connsiteY99" fmla="*/ 1722538 h 5215940"/>
                  <a:gd name="connsiteX100" fmla="*/ 401978 w 5236232"/>
                  <a:gd name="connsiteY100" fmla="*/ 1939108 h 5215940"/>
                  <a:gd name="connsiteX101" fmla="*/ 373120 w 5236232"/>
                  <a:gd name="connsiteY101" fmla="*/ 2075718 h 5215940"/>
                  <a:gd name="connsiteX102" fmla="*/ 335834 w 5236232"/>
                  <a:gd name="connsiteY102" fmla="*/ 2176312 h 5215940"/>
                  <a:gd name="connsiteX103" fmla="*/ 291327 w 5236232"/>
                  <a:gd name="connsiteY103" fmla="*/ 2010466 h 5215940"/>
                  <a:gd name="connsiteX104" fmla="*/ 289486 w 5236232"/>
                  <a:gd name="connsiteY104" fmla="*/ 1865570 h 5215940"/>
                  <a:gd name="connsiteX105" fmla="*/ 293049 w 5236232"/>
                  <a:gd name="connsiteY105" fmla="*/ 1757976 h 5215940"/>
                  <a:gd name="connsiteX106" fmla="*/ 221509 w 5236232"/>
                  <a:gd name="connsiteY106" fmla="*/ 1794449 h 5215940"/>
                  <a:gd name="connsiteX107" fmla="*/ 141137 w 5236232"/>
                  <a:gd name="connsiteY107" fmla="*/ 2042871 h 5215940"/>
                  <a:gd name="connsiteX108" fmla="*/ 105044 w 5236232"/>
                  <a:gd name="connsiteY108" fmla="*/ 2103122 h 5215940"/>
                  <a:gd name="connsiteX109" fmla="*/ 82861 w 5236232"/>
                  <a:gd name="connsiteY109" fmla="*/ 2042950 h 5215940"/>
                  <a:gd name="connsiteX110" fmla="*/ 59304 w 5236232"/>
                  <a:gd name="connsiteY110" fmla="*/ 1802396 h 5215940"/>
                  <a:gd name="connsiteX111" fmla="*/ 135702 w 5236232"/>
                  <a:gd name="connsiteY111" fmla="*/ 1565602 h 5215940"/>
                  <a:gd name="connsiteX112" fmla="*/ 524384 w 5236232"/>
                  <a:gd name="connsiteY112" fmla="*/ 1250459 h 5215940"/>
                  <a:gd name="connsiteX113" fmla="*/ 1056034 w 5236232"/>
                  <a:gd name="connsiteY113" fmla="*/ 1031598 h 5215940"/>
                  <a:gd name="connsiteX114" fmla="*/ 1729152 w 5236232"/>
                  <a:gd name="connsiteY114" fmla="*/ 865578 h 5215940"/>
                  <a:gd name="connsiteX115" fmla="*/ 2078958 w 5236232"/>
                  <a:gd name="connsiteY115" fmla="*/ 818914 h 5215940"/>
                  <a:gd name="connsiteX116" fmla="*/ 2201585 w 5236232"/>
                  <a:gd name="connsiteY116" fmla="*/ 804592 h 5215940"/>
                  <a:gd name="connsiteX117" fmla="*/ 2267856 w 5236232"/>
                  <a:gd name="connsiteY117" fmla="*/ 818922 h 5215940"/>
                  <a:gd name="connsiteX118" fmla="*/ 2386028 w 5236232"/>
                  <a:gd name="connsiteY118" fmla="*/ 562379 h 5215940"/>
                  <a:gd name="connsiteX119" fmla="*/ 2212392 w 5236232"/>
                  <a:gd name="connsiteY119" fmla="*/ 523126 h 5215940"/>
                  <a:gd name="connsiteX120" fmla="*/ 2012403 w 5236232"/>
                  <a:gd name="connsiteY120" fmla="*/ 474811 h 5215940"/>
                  <a:gd name="connsiteX121" fmla="*/ 1618216 w 5236232"/>
                  <a:gd name="connsiteY121" fmla="*/ 390024 h 5215940"/>
                  <a:gd name="connsiteX122" fmla="*/ 1447172 w 5236232"/>
                  <a:gd name="connsiteY122" fmla="*/ 353061 h 5215940"/>
                  <a:gd name="connsiteX123" fmla="*/ 1258637 w 5236232"/>
                  <a:gd name="connsiteY123" fmla="*/ 338091 h 5215940"/>
                  <a:gd name="connsiteX124" fmla="*/ 1089995 w 5236232"/>
                  <a:gd name="connsiteY124" fmla="*/ 545205 h 5215940"/>
                  <a:gd name="connsiteX125" fmla="*/ 1008288 w 5236232"/>
                  <a:gd name="connsiteY125" fmla="*/ 714836 h 5215940"/>
                  <a:gd name="connsiteX126" fmla="*/ 950817 w 5236232"/>
                  <a:gd name="connsiteY126" fmla="*/ 747785 h 5215940"/>
                  <a:gd name="connsiteX127" fmla="*/ 918184 w 5236232"/>
                  <a:gd name="connsiteY127" fmla="*/ 643249 h 5215940"/>
                  <a:gd name="connsiteX128" fmla="*/ 948140 w 5236232"/>
                  <a:gd name="connsiteY128" fmla="*/ 498455 h 5215940"/>
                  <a:gd name="connsiteX129" fmla="*/ 928532 w 5236232"/>
                  <a:gd name="connsiteY129" fmla="*/ 371112 h 5215940"/>
                  <a:gd name="connsiteX130" fmla="*/ 853051 w 5236232"/>
                  <a:gd name="connsiteY130" fmla="*/ 516759 h 5215940"/>
                  <a:gd name="connsiteX131" fmla="*/ 817636 w 5236232"/>
                  <a:gd name="connsiteY131" fmla="*/ 592817 h 5215940"/>
                  <a:gd name="connsiteX132" fmla="*/ 700760 w 5236232"/>
                  <a:gd name="connsiteY132" fmla="*/ 723146 h 5215940"/>
                  <a:gd name="connsiteX133" fmla="*/ 710524 w 5236232"/>
                  <a:gd name="connsiteY133" fmla="*/ 462756 h 5215940"/>
                  <a:gd name="connsiteX134" fmla="*/ 729515 w 5236232"/>
                  <a:gd name="connsiteY134" fmla="*/ 280241 h 5215940"/>
                  <a:gd name="connsiteX135" fmla="*/ 661128 w 5236232"/>
                  <a:gd name="connsiteY135" fmla="*/ 358630 h 5215940"/>
                  <a:gd name="connsiteX136" fmla="*/ 587992 w 5236232"/>
                  <a:gd name="connsiteY136" fmla="*/ 472607 h 5215940"/>
                  <a:gd name="connsiteX137" fmla="*/ 527678 w 5236232"/>
                  <a:gd name="connsiteY137" fmla="*/ 596356 h 5215940"/>
                  <a:gd name="connsiteX138" fmla="*/ 464377 w 5236232"/>
                  <a:gd name="connsiteY138" fmla="*/ 625261 h 5215940"/>
                  <a:gd name="connsiteX139" fmla="*/ 455309 w 5236232"/>
                  <a:gd name="connsiteY139" fmla="*/ 453577 h 5215940"/>
                  <a:gd name="connsiteX140" fmla="*/ 543027 w 5236232"/>
                  <a:gd name="connsiteY140" fmla="*/ 247584 h 5215940"/>
                  <a:gd name="connsiteX141" fmla="*/ 834621 w 5236232"/>
                  <a:gd name="connsiteY141" fmla="*/ 112515 h 5215940"/>
                  <a:gd name="connsiteX142" fmla="*/ 1237529 w 5236232"/>
                  <a:gd name="connsiteY142" fmla="*/ 109505 h 5215940"/>
                  <a:gd name="connsiteX143" fmla="*/ 1685371 w 5236232"/>
                  <a:gd name="connsiteY143" fmla="*/ 170657 h 5215940"/>
                  <a:gd name="connsiteX144" fmla="*/ 2132455 w 5236232"/>
                  <a:gd name="connsiteY144" fmla="*/ 272144 h 5215940"/>
                  <a:gd name="connsiteX145" fmla="*/ 2340873 w 5236232"/>
                  <a:gd name="connsiteY145" fmla="*/ 330531 h 5215940"/>
                  <a:gd name="connsiteX146" fmla="*/ 2559560 w 5236232"/>
                  <a:gd name="connsiteY146" fmla="*/ 401107 h 5215940"/>
                  <a:gd name="connsiteX147" fmla="*/ 2480587 w 5236232"/>
                  <a:gd name="connsiteY147" fmla="*/ 598173 h 5215940"/>
                  <a:gd name="connsiteX148" fmla="*/ 2386028 w 5236232"/>
                  <a:gd name="connsiteY148" fmla="*/ 562379 h 5215940"/>
                  <a:gd name="connsiteX149" fmla="*/ 3676231 w 5236232"/>
                  <a:gd name="connsiteY149" fmla="*/ 743385 h 5215940"/>
                  <a:gd name="connsiteX150" fmla="*/ 3733235 w 5236232"/>
                  <a:gd name="connsiteY150" fmla="*/ 696903 h 5215940"/>
                  <a:gd name="connsiteX151" fmla="*/ 3721875 w 5236232"/>
                  <a:gd name="connsiteY151" fmla="*/ 620648 h 5215940"/>
                  <a:gd name="connsiteX152" fmla="*/ 3715437 w 5236232"/>
                  <a:gd name="connsiteY152" fmla="*/ 418700 h 5215940"/>
                  <a:gd name="connsiteX153" fmla="*/ 3816475 w 5236232"/>
                  <a:gd name="connsiteY153" fmla="*/ 474013 h 5215940"/>
                  <a:gd name="connsiteX154" fmla="*/ 3767820 w 5236232"/>
                  <a:gd name="connsiteY154" fmla="*/ 377076 h 5215940"/>
                  <a:gd name="connsiteX155" fmla="*/ 3889278 w 5236232"/>
                  <a:gd name="connsiteY155" fmla="*/ 333841 h 5215940"/>
                  <a:gd name="connsiteX156" fmla="*/ 3959277 w 5236232"/>
                  <a:gd name="connsiteY156" fmla="*/ 387488 h 5215940"/>
                  <a:gd name="connsiteX157" fmla="*/ 4081707 w 5236232"/>
                  <a:gd name="connsiteY157" fmla="*/ 393887 h 5215940"/>
                  <a:gd name="connsiteX158" fmla="*/ 4129911 w 5236232"/>
                  <a:gd name="connsiteY158" fmla="*/ 410199 h 5215940"/>
                  <a:gd name="connsiteX159" fmla="*/ 4148949 w 5236232"/>
                  <a:gd name="connsiteY159" fmla="*/ 469424 h 5215940"/>
                  <a:gd name="connsiteX160" fmla="*/ 4154929 w 5236232"/>
                  <a:gd name="connsiteY160" fmla="*/ 617361 h 5215940"/>
                  <a:gd name="connsiteX161" fmla="*/ 4019165 w 5236232"/>
                  <a:gd name="connsiteY161" fmla="*/ 661900 h 5215940"/>
                  <a:gd name="connsiteX162" fmla="*/ 4060370 w 5236232"/>
                  <a:gd name="connsiteY162" fmla="*/ 695379 h 5215940"/>
                  <a:gd name="connsiteX163" fmla="*/ 4099789 w 5236232"/>
                  <a:gd name="connsiteY163" fmla="*/ 749144 h 5215940"/>
                  <a:gd name="connsiteX164" fmla="*/ 4105264 w 5236232"/>
                  <a:gd name="connsiteY164" fmla="*/ 800903 h 5215940"/>
                  <a:gd name="connsiteX165" fmla="*/ 4047675 w 5236232"/>
                  <a:gd name="connsiteY165" fmla="*/ 791234 h 5215940"/>
                  <a:gd name="connsiteX166" fmla="*/ 4011313 w 5236232"/>
                  <a:gd name="connsiteY166" fmla="*/ 724750 h 5215940"/>
                  <a:gd name="connsiteX167" fmla="*/ 3976957 w 5236232"/>
                  <a:gd name="connsiteY167" fmla="*/ 744491 h 5215940"/>
                  <a:gd name="connsiteX168" fmla="*/ 3925988 w 5236232"/>
                  <a:gd name="connsiteY168" fmla="*/ 774874 h 5215940"/>
                  <a:gd name="connsiteX169" fmla="*/ 3787641 w 5236232"/>
                  <a:gd name="connsiteY169" fmla="*/ 802894 h 5215940"/>
                  <a:gd name="connsiteX170" fmla="*/ 3720059 w 5236232"/>
                  <a:gd name="connsiteY170" fmla="*/ 826854 h 5215940"/>
                  <a:gd name="connsiteX171" fmla="*/ 3665851 w 5236232"/>
                  <a:gd name="connsiteY171" fmla="*/ 851605 h 5215940"/>
                  <a:gd name="connsiteX172" fmla="*/ 3602788 w 5236232"/>
                  <a:gd name="connsiteY172" fmla="*/ 784274 h 5215940"/>
                  <a:gd name="connsiteX173" fmla="*/ 3676231 w 5236232"/>
                  <a:gd name="connsiteY173" fmla="*/ 743385 h 5215940"/>
                  <a:gd name="connsiteX174" fmla="*/ 5209003 w 5236232"/>
                  <a:gd name="connsiteY174" fmla="*/ 3666457 h 5215940"/>
                  <a:gd name="connsiteX175" fmla="*/ 5005649 w 5236232"/>
                  <a:gd name="connsiteY175" fmla="*/ 3401604 h 5215940"/>
                  <a:gd name="connsiteX176" fmla="*/ 4778176 w 5236232"/>
                  <a:gd name="connsiteY176" fmla="*/ 3164921 h 5215940"/>
                  <a:gd name="connsiteX177" fmla="*/ 4665677 w 5236232"/>
                  <a:gd name="connsiteY177" fmla="*/ 3056355 h 5215940"/>
                  <a:gd name="connsiteX178" fmla="*/ 4575746 w 5236232"/>
                  <a:gd name="connsiteY178" fmla="*/ 3042578 h 5215940"/>
                  <a:gd name="connsiteX179" fmla="*/ 4269183 w 5236232"/>
                  <a:gd name="connsiteY179" fmla="*/ 3154517 h 5215940"/>
                  <a:gd name="connsiteX180" fmla="*/ 3996232 w 5236232"/>
                  <a:gd name="connsiteY180" fmla="*/ 3274118 h 5215940"/>
                  <a:gd name="connsiteX181" fmla="*/ 3687093 w 5236232"/>
                  <a:gd name="connsiteY181" fmla="*/ 3299832 h 5215940"/>
                  <a:gd name="connsiteX182" fmla="*/ 3380182 w 5236232"/>
                  <a:gd name="connsiteY182" fmla="*/ 3239249 h 5215940"/>
                  <a:gd name="connsiteX183" fmla="*/ 3103408 w 5236232"/>
                  <a:gd name="connsiteY183" fmla="*/ 3120840 h 5215940"/>
                  <a:gd name="connsiteX184" fmla="*/ 2890313 w 5236232"/>
                  <a:gd name="connsiteY184" fmla="*/ 2878912 h 5215940"/>
                  <a:gd name="connsiteX185" fmla="*/ 2807556 w 5236232"/>
                  <a:gd name="connsiteY185" fmla="*/ 2739782 h 5215940"/>
                  <a:gd name="connsiteX186" fmla="*/ 2744990 w 5236232"/>
                  <a:gd name="connsiteY186" fmla="*/ 2611033 h 5215940"/>
                  <a:gd name="connsiteX187" fmla="*/ 2723005 w 5236232"/>
                  <a:gd name="connsiteY187" fmla="*/ 2645357 h 5215940"/>
                  <a:gd name="connsiteX188" fmla="*/ 2730929 w 5236232"/>
                  <a:gd name="connsiteY188" fmla="*/ 2656014 h 5215940"/>
                  <a:gd name="connsiteX189" fmla="*/ 2709781 w 5236232"/>
                  <a:gd name="connsiteY189" fmla="*/ 2679208 h 5215940"/>
                  <a:gd name="connsiteX190" fmla="*/ 2691083 w 5236232"/>
                  <a:gd name="connsiteY190" fmla="*/ 2715910 h 5215940"/>
                  <a:gd name="connsiteX191" fmla="*/ 2656198 w 5236232"/>
                  <a:gd name="connsiteY191" fmla="*/ 2764501 h 5215940"/>
                  <a:gd name="connsiteX192" fmla="*/ 2643368 w 5236232"/>
                  <a:gd name="connsiteY192" fmla="*/ 2807286 h 5215940"/>
                  <a:gd name="connsiteX193" fmla="*/ 2627948 w 5236232"/>
                  <a:gd name="connsiteY193" fmla="*/ 2802317 h 5215940"/>
                  <a:gd name="connsiteX194" fmla="*/ 2621510 w 5236232"/>
                  <a:gd name="connsiteY194" fmla="*/ 2844027 h 5215940"/>
                  <a:gd name="connsiteX195" fmla="*/ 2613294 w 5236232"/>
                  <a:gd name="connsiteY195" fmla="*/ 2863286 h 5215940"/>
                  <a:gd name="connsiteX196" fmla="*/ 2582098 w 5236232"/>
                  <a:gd name="connsiteY196" fmla="*/ 2903804 h 5215940"/>
                  <a:gd name="connsiteX197" fmla="*/ 2571955 w 5236232"/>
                  <a:gd name="connsiteY197" fmla="*/ 2955223 h 5215940"/>
                  <a:gd name="connsiteX198" fmla="*/ 2549891 w 5236232"/>
                  <a:gd name="connsiteY198" fmla="*/ 2924730 h 5215940"/>
                  <a:gd name="connsiteX199" fmla="*/ 2557886 w 5236232"/>
                  <a:gd name="connsiteY199" fmla="*/ 2951811 h 5215940"/>
                  <a:gd name="connsiteX200" fmla="*/ 2569372 w 5236232"/>
                  <a:gd name="connsiteY200" fmla="*/ 2969403 h 5215940"/>
                  <a:gd name="connsiteX201" fmla="*/ 2554039 w 5236232"/>
                  <a:gd name="connsiteY201" fmla="*/ 2984397 h 5215940"/>
                  <a:gd name="connsiteX202" fmla="*/ 2553423 w 5236232"/>
                  <a:gd name="connsiteY202" fmla="*/ 3016146 h 5215940"/>
                  <a:gd name="connsiteX203" fmla="*/ 2534297 w 5236232"/>
                  <a:gd name="connsiteY203" fmla="*/ 3040469 h 5215940"/>
                  <a:gd name="connsiteX204" fmla="*/ 2539479 w 5236232"/>
                  <a:gd name="connsiteY204" fmla="*/ 3059689 h 5215940"/>
                  <a:gd name="connsiteX205" fmla="*/ 2527725 w 5236232"/>
                  <a:gd name="connsiteY205" fmla="*/ 3079920 h 5215940"/>
                  <a:gd name="connsiteX206" fmla="*/ 2514098 w 5236232"/>
                  <a:gd name="connsiteY206" fmla="*/ 3130217 h 5215940"/>
                  <a:gd name="connsiteX207" fmla="*/ 2502659 w 5236232"/>
                  <a:gd name="connsiteY207" fmla="*/ 3149698 h 5215940"/>
                  <a:gd name="connsiteX208" fmla="*/ 2500921 w 5236232"/>
                  <a:gd name="connsiteY208" fmla="*/ 3177671 h 5215940"/>
                  <a:gd name="connsiteX209" fmla="*/ 2484592 w 5236232"/>
                  <a:gd name="connsiteY209" fmla="*/ 3143165 h 5215940"/>
                  <a:gd name="connsiteX210" fmla="*/ 2579357 w 5236232"/>
                  <a:gd name="connsiteY210" fmla="*/ 2823796 h 5215940"/>
                  <a:gd name="connsiteX211" fmla="*/ 2641812 w 5236232"/>
                  <a:gd name="connsiteY211" fmla="*/ 2674373 h 5215940"/>
                  <a:gd name="connsiteX212" fmla="*/ 2678988 w 5236232"/>
                  <a:gd name="connsiteY212" fmla="*/ 2620442 h 5215940"/>
                  <a:gd name="connsiteX213" fmla="*/ 2746847 w 5236232"/>
                  <a:gd name="connsiteY213" fmla="*/ 2573478 h 5215940"/>
                  <a:gd name="connsiteX214" fmla="*/ 2763215 w 5236232"/>
                  <a:gd name="connsiteY214" fmla="*/ 2562181 h 5215940"/>
                  <a:gd name="connsiteX215" fmla="*/ 2762804 w 5236232"/>
                  <a:gd name="connsiteY215" fmla="*/ 2540979 h 5215940"/>
                  <a:gd name="connsiteX216" fmla="*/ 2775475 w 5236232"/>
                  <a:gd name="connsiteY216" fmla="*/ 2524982 h 5215940"/>
                  <a:gd name="connsiteX217" fmla="*/ 2781400 w 5236232"/>
                  <a:gd name="connsiteY217" fmla="*/ 2491566 h 5215940"/>
                  <a:gd name="connsiteX218" fmla="*/ 2818939 w 5236232"/>
                  <a:gd name="connsiteY218" fmla="*/ 2455401 h 5215940"/>
                  <a:gd name="connsiteX219" fmla="*/ 2827116 w 5236232"/>
                  <a:gd name="connsiteY219" fmla="*/ 2427333 h 5215940"/>
                  <a:gd name="connsiteX220" fmla="*/ 2851778 w 5236232"/>
                  <a:gd name="connsiteY220" fmla="*/ 2404432 h 5215940"/>
                  <a:gd name="connsiteX221" fmla="*/ 2871464 w 5236232"/>
                  <a:gd name="connsiteY221" fmla="*/ 2321580 h 5215940"/>
                  <a:gd name="connsiteX222" fmla="*/ 2883701 w 5236232"/>
                  <a:gd name="connsiteY222" fmla="*/ 2250988 h 5215940"/>
                  <a:gd name="connsiteX223" fmla="*/ 2924401 w 5236232"/>
                  <a:gd name="connsiteY223" fmla="*/ 2199577 h 5215940"/>
                  <a:gd name="connsiteX224" fmla="*/ 2944521 w 5236232"/>
                  <a:gd name="connsiteY224" fmla="*/ 2100167 h 5215940"/>
                  <a:gd name="connsiteX225" fmla="*/ 2999463 w 5236232"/>
                  <a:gd name="connsiteY225" fmla="*/ 1874425 h 5215940"/>
                  <a:gd name="connsiteX226" fmla="*/ 3211444 w 5236232"/>
                  <a:gd name="connsiteY226" fmla="*/ 1432358 h 5215940"/>
                  <a:gd name="connsiteX227" fmla="*/ 3510313 w 5236232"/>
                  <a:gd name="connsiteY227" fmla="*/ 1086928 h 5215940"/>
                  <a:gd name="connsiteX228" fmla="*/ 3595401 w 5236232"/>
                  <a:gd name="connsiteY228" fmla="*/ 996571 h 5215940"/>
                  <a:gd name="connsiteX229" fmla="*/ 3650525 w 5236232"/>
                  <a:gd name="connsiteY229" fmla="*/ 905787 h 5215940"/>
                  <a:gd name="connsiteX230" fmla="*/ 3707206 w 5236232"/>
                  <a:gd name="connsiteY230" fmla="*/ 874836 h 5215940"/>
                  <a:gd name="connsiteX231" fmla="*/ 3810131 w 5236232"/>
                  <a:gd name="connsiteY231" fmla="*/ 845442 h 5215940"/>
                  <a:gd name="connsiteX232" fmla="*/ 3832724 w 5236232"/>
                  <a:gd name="connsiteY232" fmla="*/ 982225 h 5215940"/>
                  <a:gd name="connsiteX233" fmla="*/ 3973244 w 5236232"/>
                  <a:gd name="connsiteY233" fmla="*/ 956259 h 5215940"/>
                  <a:gd name="connsiteX234" fmla="*/ 4247877 w 5236232"/>
                  <a:gd name="connsiteY234" fmla="*/ 886212 h 5215940"/>
                  <a:gd name="connsiteX235" fmla="*/ 4287921 w 5236232"/>
                  <a:gd name="connsiteY235" fmla="*/ 830353 h 5215940"/>
                  <a:gd name="connsiteX236" fmla="*/ 4334679 w 5236232"/>
                  <a:gd name="connsiteY236" fmla="*/ 808700 h 5215940"/>
                  <a:gd name="connsiteX237" fmla="*/ 4384076 w 5236232"/>
                  <a:gd name="connsiteY237" fmla="*/ 689667 h 5215940"/>
                  <a:gd name="connsiteX238" fmla="*/ 4398588 w 5236232"/>
                  <a:gd name="connsiteY238" fmla="*/ 605614 h 5215940"/>
                  <a:gd name="connsiteX239" fmla="*/ 4440354 w 5236232"/>
                  <a:gd name="connsiteY239" fmla="*/ 508867 h 5215940"/>
                  <a:gd name="connsiteX240" fmla="*/ 4351640 w 5236232"/>
                  <a:gd name="connsiteY240" fmla="*/ 424490 h 5215940"/>
                  <a:gd name="connsiteX241" fmla="*/ 4380932 w 5236232"/>
                  <a:gd name="connsiteY241" fmla="*/ 336400 h 5215940"/>
                  <a:gd name="connsiteX242" fmla="*/ 4381935 w 5236232"/>
                  <a:gd name="connsiteY242" fmla="*/ 250317 h 5215940"/>
                  <a:gd name="connsiteX243" fmla="*/ 4244433 w 5236232"/>
                  <a:gd name="connsiteY243" fmla="*/ 235324 h 5215940"/>
                  <a:gd name="connsiteX244" fmla="*/ 4139406 w 5236232"/>
                  <a:gd name="connsiteY244" fmla="*/ 330744 h 5215940"/>
                  <a:gd name="connsiteX245" fmla="*/ 4020145 w 5236232"/>
                  <a:gd name="connsiteY245" fmla="*/ 352350 h 5215940"/>
                  <a:gd name="connsiteX246" fmla="*/ 3940144 w 5236232"/>
                  <a:gd name="connsiteY246" fmla="*/ 280992 h 5215940"/>
                  <a:gd name="connsiteX247" fmla="*/ 3811608 w 5236232"/>
                  <a:gd name="connsiteY247" fmla="*/ 291491 h 5215940"/>
                  <a:gd name="connsiteX248" fmla="*/ 3631566 w 5236232"/>
                  <a:gd name="connsiteY248" fmla="*/ 494837 h 5215940"/>
                  <a:gd name="connsiteX249" fmla="*/ 3670022 w 5236232"/>
                  <a:gd name="connsiteY249" fmla="*/ 670740 h 5215940"/>
                  <a:gd name="connsiteX250" fmla="*/ 3580660 w 5236232"/>
                  <a:gd name="connsiteY250" fmla="*/ 772993 h 5215940"/>
                  <a:gd name="connsiteX251" fmla="*/ 3061397 w 5236232"/>
                  <a:gd name="connsiteY251" fmla="*/ 656109 h 5215940"/>
                  <a:gd name="connsiteX252" fmla="*/ 2487539 w 5236232"/>
                  <a:gd name="connsiteY252" fmla="*/ 675124 h 5215940"/>
                  <a:gd name="connsiteX253" fmla="*/ 2592905 w 5236232"/>
                  <a:gd name="connsiteY253" fmla="*/ 435992 h 5215940"/>
                  <a:gd name="connsiteX254" fmla="*/ 2632933 w 5236232"/>
                  <a:gd name="connsiteY254" fmla="*/ 422128 h 5215940"/>
                  <a:gd name="connsiteX255" fmla="*/ 2772434 w 5236232"/>
                  <a:gd name="connsiteY255" fmla="*/ 463499 h 5215940"/>
                  <a:gd name="connsiteX256" fmla="*/ 3273662 w 5236232"/>
                  <a:gd name="connsiteY256" fmla="*/ 637735 h 5215940"/>
                  <a:gd name="connsiteX257" fmla="*/ 3339332 w 5236232"/>
                  <a:gd name="connsiteY257" fmla="*/ 642538 h 5215940"/>
                  <a:gd name="connsiteX258" fmla="*/ 3302970 w 5236232"/>
                  <a:gd name="connsiteY258" fmla="*/ 582129 h 5215940"/>
                  <a:gd name="connsiteX259" fmla="*/ 3080546 w 5236232"/>
                  <a:gd name="connsiteY259" fmla="*/ 469992 h 5215940"/>
                  <a:gd name="connsiteX260" fmla="*/ 2569728 w 5236232"/>
                  <a:gd name="connsiteY260" fmla="*/ 304825 h 5215940"/>
                  <a:gd name="connsiteX261" fmla="*/ 1447203 w 5236232"/>
                  <a:gd name="connsiteY261" fmla="*/ 34734 h 5215940"/>
                  <a:gd name="connsiteX262" fmla="*/ 1167965 w 5236232"/>
                  <a:gd name="connsiteY262" fmla="*/ 7117 h 5215940"/>
                  <a:gd name="connsiteX263" fmla="*/ 920641 w 5236232"/>
                  <a:gd name="connsiteY263" fmla="*/ 7654 h 5215940"/>
                  <a:gd name="connsiteX264" fmla="*/ 506127 w 5236232"/>
                  <a:gd name="connsiteY264" fmla="*/ 204886 h 5215940"/>
                  <a:gd name="connsiteX265" fmla="*/ 396551 w 5236232"/>
                  <a:gd name="connsiteY265" fmla="*/ 621224 h 5215940"/>
                  <a:gd name="connsiteX266" fmla="*/ 476764 w 5236232"/>
                  <a:gd name="connsiteY266" fmla="*/ 707544 h 5215940"/>
                  <a:gd name="connsiteX267" fmla="*/ 553289 w 5236232"/>
                  <a:gd name="connsiteY267" fmla="*/ 635144 h 5215940"/>
                  <a:gd name="connsiteX268" fmla="*/ 635927 w 5236232"/>
                  <a:gd name="connsiteY268" fmla="*/ 492293 h 5215940"/>
                  <a:gd name="connsiteX269" fmla="*/ 613619 w 5236232"/>
                  <a:gd name="connsiteY269" fmla="*/ 702765 h 5215940"/>
                  <a:gd name="connsiteX270" fmla="*/ 707522 w 5236232"/>
                  <a:gd name="connsiteY270" fmla="*/ 814080 h 5215940"/>
                  <a:gd name="connsiteX271" fmla="*/ 870722 w 5236232"/>
                  <a:gd name="connsiteY271" fmla="*/ 595914 h 5215940"/>
                  <a:gd name="connsiteX272" fmla="*/ 860714 w 5236232"/>
                  <a:gd name="connsiteY272" fmla="*/ 744657 h 5215940"/>
                  <a:gd name="connsiteX273" fmla="*/ 958583 w 5236232"/>
                  <a:gd name="connsiteY273" fmla="*/ 833718 h 5215940"/>
                  <a:gd name="connsiteX274" fmla="*/ 1064423 w 5236232"/>
                  <a:gd name="connsiteY274" fmla="*/ 731544 h 5215940"/>
                  <a:gd name="connsiteX275" fmla="*/ 1145687 w 5236232"/>
                  <a:gd name="connsiteY275" fmla="*/ 555238 h 5215940"/>
                  <a:gd name="connsiteX276" fmla="*/ 1271885 w 5236232"/>
                  <a:gd name="connsiteY276" fmla="*/ 426726 h 5215940"/>
                  <a:gd name="connsiteX277" fmla="*/ 1456193 w 5236232"/>
                  <a:gd name="connsiteY277" fmla="*/ 447304 h 5215940"/>
                  <a:gd name="connsiteX278" fmla="*/ 1934623 w 5236232"/>
                  <a:gd name="connsiteY278" fmla="*/ 545245 h 5215940"/>
                  <a:gd name="connsiteX279" fmla="*/ 2446073 w 5236232"/>
                  <a:gd name="connsiteY279" fmla="*/ 659317 h 5215940"/>
                  <a:gd name="connsiteX280" fmla="*/ 2148681 w 5236232"/>
                  <a:gd name="connsiteY280" fmla="*/ 729964 h 5215940"/>
                  <a:gd name="connsiteX281" fmla="*/ 1754431 w 5236232"/>
                  <a:gd name="connsiteY281" fmla="*/ 771477 h 5215940"/>
                  <a:gd name="connsiteX282" fmla="*/ 1371880 w 5236232"/>
                  <a:gd name="connsiteY282" fmla="*/ 847630 h 5215940"/>
                  <a:gd name="connsiteX283" fmla="*/ 994993 w 5236232"/>
                  <a:gd name="connsiteY283" fmla="*/ 936683 h 5215940"/>
                  <a:gd name="connsiteX284" fmla="*/ 333456 w 5236232"/>
                  <a:gd name="connsiteY284" fmla="*/ 1241738 h 5215940"/>
                  <a:gd name="connsiteX285" fmla="*/ 98921 w 5236232"/>
                  <a:gd name="connsiteY285" fmla="*/ 1471564 h 5215940"/>
                  <a:gd name="connsiteX286" fmla="*/ 2118 w 5236232"/>
                  <a:gd name="connsiteY286" fmla="*/ 1793406 h 5215940"/>
                  <a:gd name="connsiteX287" fmla="*/ 20367 w 5236232"/>
                  <a:gd name="connsiteY287" fmla="*/ 1992850 h 5215940"/>
                  <a:gd name="connsiteX288" fmla="*/ 73113 w 5236232"/>
                  <a:gd name="connsiteY288" fmla="*/ 2161500 h 5215940"/>
                  <a:gd name="connsiteX289" fmla="*/ 225775 w 5236232"/>
                  <a:gd name="connsiteY289" fmla="*/ 1916136 h 5215940"/>
                  <a:gd name="connsiteX290" fmla="*/ 340945 w 5236232"/>
                  <a:gd name="connsiteY290" fmla="*/ 2259188 h 5215940"/>
                  <a:gd name="connsiteX291" fmla="*/ 416505 w 5236232"/>
                  <a:gd name="connsiteY291" fmla="*/ 2128511 h 5215940"/>
                  <a:gd name="connsiteX292" fmla="*/ 475698 w 5236232"/>
                  <a:gd name="connsiteY292" fmla="*/ 1884576 h 5215940"/>
                  <a:gd name="connsiteX293" fmla="*/ 540049 w 5236232"/>
                  <a:gd name="connsiteY293" fmla="*/ 2202579 h 5215940"/>
                  <a:gd name="connsiteX294" fmla="*/ 690696 w 5236232"/>
                  <a:gd name="connsiteY294" fmla="*/ 2274087 h 5215940"/>
                  <a:gd name="connsiteX295" fmla="*/ 720581 w 5236232"/>
                  <a:gd name="connsiteY295" fmla="*/ 1996744 h 5215940"/>
                  <a:gd name="connsiteX296" fmla="*/ 765214 w 5236232"/>
                  <a:gd name="connsiteY296" fmla="*/ 1696334 h 5215940"/>
                  <a:gd name="connsiteX297" fmla="*/ 804784 w 5236232"/>
                  <a:gd name="connsiteY297" fmla="*/ 1592098 h 5215940"/>
                  <a:gd name="connsiteX298" fmla="*/ 924361 w 5236232"/>
                  <a:gd name="connsiteY298" fmla="*/ 1557687 h 5215940"/>
                  <a:gd name="connsiteX299" fmla="*/ 1250967 w 5236232"/>
                  <a:gd name="connsiteY299" fmla="*/ 1467662 h 5215940"/>
                  <a:gd name="connsiteX300" fmla="*/ 1573030 w 5236232"/>
                  <a:gd name="connsiteY300" fmla="*/ 1361553 h 5215940"/>
                  <a:gd name="connsiteX301" fmla="*/ 1883109 w 5236232"/>
                  <a:gd name="connsiteY301" fmla="*/ 1276750 h 5215940"/>
                  <a:gd name="connsiteX302" fmla="*/ 2059707 w 5236232"/>
                  <a:gd name="connsiteY302" fmla="*/ 1227685 h 5215940"/>
                  <a:gd name="connsiteX303" fmla="*/ 2143262 w 5236232"/>
                  <a:gd name="connsiteY303" fmla="*/ 1209073 h 5215940"/>
                  <a:gd name="connsiteX304" fmla="*/ 2211950 w 5236232"/>
                  <a:gd name="connsiteY304" fmla="*/ 1185200 h 5215940"/>
                  <a:gd name="connsiteX305" fmla="*/ 2266750 w 5236232"/>
                  <a:gd name="connsiteY305" fmla="*/ 1205392 h 5215940"/>
                  <a:gd name="connsiteX306" fmla="*/ 2347509 w 5236232"/>
                  <a:gd name="connsiteY306" fmla="*/ 1198977 h 5215940"/>
                  <a:gd name="connsiteX307" fmla="*/ 2546376 w 5236232"/>
                  <a:gd name="connsiteY307" fmla="*/ 1194940 h 5215940"/>
                  <a:gd name="connsiteX308" fmla="*/ 2408676 w 5236232"/>
                  <a:gd name="connsiteY308" fmla="*/ 1311382 h 5215940"/>
                  <a:gd name="connsiteX309" fmla="*/ 2258582 w 5236232"/>
                  <a:gd name="connsiteY309" fmla="*/ 1455346 h 5215940"/>
                  <a:gd name="connsiteX310" fmla="*/ 2000499 w 5236232"/>
                  <a:gd name="connsiteY310" fmla="*/ 1784795 h 5215940"/>
                  <a:gd name="connsiteX311" fmla="*/ 1802145 w 5236232"/>
                  <a:gd name="connsiteY311" fmla="*/ 2144959 h 5215940"/>
                  <a:gd name="connsiteX312" fmla="*/ 1728638 w 5236232"/>
                  <a:gd name="connsiteY312" fmla="*/ 2336906 h 5215940"/>
                  <a:gd name="connsiteX313" fmla="*/ 1700254 w 5236232"/>
                  <a:gd name="connsiteY313" fmla="*/ 2415476 h 5215940"/>
                  <a:gd name="connsiteX314" fmla="*/ 1684329 w 5236232"/>
                  <a:gd name="connsiteY314" fmla="*/ 2484535 h 5215940"/>
                  <a:gd name="connsiteX315" fmla="*/ 1713929 w 5236232"/>
                  <a:gd name="connsiteY315" fmla="*/ 2461768 h 5215940"/>
                  <a:gd name="connsiteX316" fmla="*/ 1666831 w 5236232"/>
                  <a:gd name="connsiteY316" fmla="*/ 2692218 h 5215940"/>
                  <a:gd name="connsiteX317" fmla="*/ 1656032 w 5236232"/>
                  <a:gd name="connsiteY317" fmla="*/ 2924225 h 5215940"/>
                  <a:gd name="connsiteX318" fmla="*/ 1702443 w 5236232"/>
                  <a:gd name="connsiteY318" fmla="*/ 3401983 h 5215940"/>
                  <a:gd name="connsiteX319" fmla="*/ 1831808 w 5236232"/>
                  <a:gd name="connsiteY319" fmla="*/ 3875657 h 5215940"/>
                  <a:gd name="connsiteX320" fmla="*/ 2007434 w 5236232"/>
                  <a:gd name="connsiteY320" fmla="*/ 4320695 h 5215940"/>
                  <a:gd name="connsiteX321" fmla="*/ 2287574 w 5236232"/>
                  <a:gd name="connsiteY321" fmla="*/ 4754729 h 5215940"/>
                  <a:gd name="connsiteX322" fmla="*/ 2044950 w 5236232"/>
                  <a:gd name="connsiteY322" fmla="*/ 4790996 h 5215940"/>
                  <a:gd name="connsiteX323" fmla="*/ 1825915 w 5236232"/>
                  <a:gd name="connsiteY323" fmla="*/ 4871865 h 5215940"/>
                  <a:gd name="connsiteX324" fmla="*/ 1709078 w 5236232"/>
                  <a:gd name="connsiteY324" fmla="*/ 5057413 h 5215940"/>
                  <a:gd name="connsiteX325" fmla="*/ 1758823 w 5236232"/>
                  <a:gd name="connsiteY325" fmla="*/ 5212476 h 5215940"/>
                  <a:gd name="connsiteX326" fmla="*/ 1931273 w 5236232"/>
                  <a:gd name="connsiteY326" fmla="*/ 5200872 h 5215940"/>
                  <a:gd name="connsiteX327" fmla="*/ 2222275 w 5236232"/>
                  <a:gd name="connsiteY327" fmla="*/ 5183880 h 5215940"/>
                  <a:gd name="connsiteX328" fmla="*/ 2512858 w 5236232"/>
                  <a:gd name="connsiteY328" fmla="*/ 5172931 h 5215940"/>
                  <a:gd name="connsiteX329" fmla="*/ 2649562 w 5236232"/>
                  <a:gd name="connsiteY329" fmla="*/ 5169170 h 5215940"/>
                  <a:gd name="connsiteX330" fmla="*/ 2700657 w 5236232"/>
                  <a:gd name="connsiteY330" fmla="*/ 5174029 h 5215940"/>
                  <a:gd name="connsiteX331" fmla="*/ 2730186 w 5236232"/>
                  <a:gd name="connsiteY331" fmla="*/ 5176407 h 5215940"/>
                  <a:gd name="connsiteX332" fmla="*/ 2750102 w 5236232"/>
                  <a:gd name="connsiteY332" fmla="*/ 5069334 h 5215940"/>
                  <a:gd name="connsiteX333" fmla="*/ 2737012 w 5236232"/>
                  <a:gd name="connsiteY333" fmla="*/ 4945577 h 5215940"/>
                  <a:gd name="connsiteX334" fmla="*/ 2719300 w 5236232"/>
                  <a:gd name="connsiteY334" fmla="*/ 4759515 h 5215940"/>
                  <a:gd name="connsiteX335" fmla="*/ 2622261 w 5236232"/>
                  <a:gd name="connsiteY335" fmla="*/ 4547164 h 5215940"/>
                  <a:gd name="connsiteX336" fmla="*/ 2546423 w 5236232"/>
                  <a:gd name="connsiteY336" fmla="*/ 4273099 h 5215940"/>
                  <a:gd name="connsiteX337" fmla="*/ 2483716 w 5236232"/>
                  <a:gd name="connsiteY337" fmla="*/ 3669309 h 5215940"/>
                  <a:gd name="connsiteX338" fmla="*/ 3136018 w 5236232"/>
                  <a:gd name="connsiteY338" fmla="*/ 3868374 h 5215940"/>
                  <a:gd name="connsiteX339" fmla="*/ 3855570 w 5236232"/>
                  <a:gd name="connsiteY339" fmla="*/ 3777922 h 5215940"/>
                  <a:gd name="connsiteX340" fmla="*/ 4141350 w 5236232"/>
                  <a:gd name="connsiteY340" fmla="*/ 3629447 h 5215940"/>
                  <a:gd name="connsiteX341" fmla="*/ 4249292 w 5236232"/>
                  <a:gd name="connsiteY341" fmla="*/ 3555048 h 5215940"/>
                  <a:gd name="connsiteX342" fmla="*/ 4404829 w 5236232"/>
                  <a:gd name="connsiteY342" fmla="*/ 3583123 h 5215940"/>
                  <a:gd name="connsiteX343" fmla="*/ 4703911 w 5236232"/>
                  <a:gd name="connsiteY343" fmla="*/ 3666015 h 5215940"/>
                  <a:gd name="connsiteX344" fmla="*/ 4817770 w 5236232"/>
                  <a:gd name="connsiteY344" fmla="*/ 3779257 h 5215940"/>
                  <a:gd name="connsiteX345" fmla="*/ 4915971 w 5236232"/>
                  <a:gd name="connsiteY345" fmla="*/ 3850331 h 5215940"/>
                  <a:gd name="connsiteX346" fmla="*/ 4987700 w 5236232"/>
                  <a:gd name="connsiteY346" fmla="*/ 3922321 h 5215940"/>
                  <a:gd name="connsiteX347" fmla="*/ 5120747 w 5236232"/>
                  <a:gd name="connsiteY347" fmla="*/ 3885074 h 5215940"/>
                  <a:gd name="connsiteX348" fmla="*/ 5209003 w 5236232"/>
                  <a:gd name="connsiteY348" fmla="*/ 3666457 h 521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</a:cxnLst>
                <a:rect l="l" t="t" r="r" b="b"/>
                <a:pathLst>
                  <a:path w="5236232" h="5215940">
                    <a:moveTo>
                      <a:pt x="5175476" y="3778815"/>
                    </a:moveTo>
                    <a:cubicBezTo>
                      <a:pt x="5139312" y="3812894"/>
                      <a:pt x="5073451" y="3858633"/>
                      <a:pt x="5021393" y="3837833"/>
                    </a:cubicBezTo>
                    <a:cubicBezTo>
                      <a:pt x="4995245" y="3827390"/>
                      <a:pt x="4972912" y="3804457"/>
                      <a:pt x="4949095" y="3789669"/>
                    </a:cubicBezTo>
                    <a:cubicBezTo>
                      <a:pt x="4921114" y="3772290"/>
                      <a:pt x="4894808" y="3754902"/>
                      <a:pt x="4871085" y="3731740"/>
                    </a:cubicBezTo>
                    <a:cubicBezTo>
                      <a:pt x="4823758" y="3685511"/>
                      <a:pt x="4787925" y="3617977"/>
                      <a:pt x="4732026" y="3581788"/>
                    </a:cubicBezTo>
                    <a:cubicBezTo>
                      <a:pt x="4713241" y="3569623"/>
                      <a:pt x="4676570" y="3567016"/>
                      <a:pt x="4663536" y="3547590"/>
                    </a:cubicBezTo>
                    <a:cubicBezTo>
                      <a:pt x="4657698" y="3538877"/>
                      <a:pt x="4657153" y="3525661"/>
                      <a:pt x="4658228" y="3515589"/>
                    </a:cubicBezTo>
                    <a:cubicBezTo>
                      <a:pt x="4660566" y="3493896"/>
                      <a:pt x="4672281" y="3495176"/>
                      <a:pt x="4652705" y="3479250"/>
                    </a:cubicBezTo>
                    <a:lnTo>
                      <a:pt x="4683111" y="3479250"/>
                    </a:lnTo>
                    <a:cubicBezTo>
                      <a:pt x="4683696" y="3467503"/>
                      <a:pt x="4671973" y="3466532"/>
                      <a:pt x="4663236" y="3468048"/>
                    </a:cubicBezTo>
                    <a:cubicBezTo>
                      <a:pt x="4667296" y="3449429"/>
                      <a:pt x="4671436" y="3376570"/>
                      <a:pt x="4637499" y="3409590"/>
                    </a:cubicBezTo>
                    <a:cubicBezTo>
                      <a:pt x="4608080" y="3438211"/>
                      <a:pt x="4622797" y="3485696"/>
                      <a:pt x="4601966" y="3516695"/>
                    </a:cubicBezTo>
                    <a:cubicBezTo>
                      <a:pt x="4586016" y="3540433"/>
                      <a:pt x="4543690" y="3521213"/>
                      <a:pt x="4537978" y="3495097"/>
                    </a:cubicBezTo>
                    <a:cubicBezTo>
                      <a:pt x="4535411" y="3483366"/>
                      <a:pt x="4548335" y="3465046"/>
                      <a:pt x="4549875" y="3453545"/>
                    </a:cubicBezTo>
                    <a:cubicBezTo>
                      <a:pt x="4553256" y="3428036"/>
                      <a:pt x="4541865" y="3405980"/>
                      <a:pt x="4525323" y="3386666"/>
                    </a:cubicBezTo>
                    <a:cubicBezTo>
                      <a:pt x="4489032" y="3410846"/>
                      <a:pt x="4509602" y="3460891"/>
                      <a:pt x="4488921" y="3492664"/>
                    </a:cubicBezTo>
                    <a:cubicBezTo>
                      <a:pt x="4470207" y="3521411"/>
                      <a:pt x="4428528" y="3507997"/>
                      <a:pt x="4400034" y="3502941"/>
                    </a:cubicBezTo>
                    <a:cubicBezTo>
                      <a:pt x="4365875" y="3496874"/>
                      <a:pt x="4327253" y="3503012"/>
                      <a:pt x="4294573" y="3494947"/>
                    </a:cubicBezTo>
                    <a:cubicBezTo>
                      <a:pt x="4245223" y="3482765"/>
                      <a:pt x="4263653" y="3424829"/>
                      <a:pt x="4258771" y="3387432"/>
                    </a:cubicBezTo>
                    <a:cubicBezTo>
                      <a:pt x="4253534" y="3347373"/>
                      <a:pt x="4213048" y="3291774"/>
                      <a:pt x="4225213" y="3251359"/>
                    </a:cubicBezTo>
                    <a:cubicBezTo>
                      <a:pt x="4238279" y="3207966"/>
                      <a:pt x="4314661" y="3198589"/>
                      <a:pt x="4351174" y="3188059"/>
                    </a:cubicBezTo>
                    <a:cubicBezTo>
                      <a:pt x="4434618" y="3163989"/>
                      <a:pt x="4553643" y="3159359"/>
                      <a:pt x="4615679" y="3091975"/>
                    </a:cubicBezTo>
                    <a:cubicBezTo>
                      <a:pt x="4665021" y="3147004"/>
                      <a:pt x="4704709" y="3210012"/>
                      <a:pt x="4756460" y="3262988"/>
                    </a:cubicBezTo>
                    <a:cubicBezTo>
                      <a:pt x="4812359" y="3320205"/>
                      <a:pt x="4872064" y="3373031"/>
                      <a:pt x="4925727" y="3432555"/>
                    </a:cubicBezTo>
                    <a:cubicBezTo>
                      <a:pt x="4981578" y="3494504"/>
                      <a:pt x="5039230" y="3555261"/>
                      <a:pt x="5093051" y="3619004"/>
                    </a:cubicBezTo>
                    <a:cubicBezTo>
                      <a:pt x="5116537" y="3646811"/>
                      <a:pt x="5137155" y="3676774"/>
                      <a:pt x="5161446" y="3703917"/>
                    </a:cubicBezTo>
                    <a:cubicBezTo>
                      <a:pt x="5183044" y="3728043"/>
                      <a:pt x="5205811" y="3750241"/>
                      <a:pt x="5175476" y="3778815"/>
                    </a:cubicBezTo>
                    <a:moveTo>
                      <a:pt x="2695262" y="2708618"/>
                    </a:moveTo>
                    <a:cubicBezTo>
                      <a:pt x="2720904" y="2694983"/>
                      <a:pt x="2724167" y="2703531"/>
                      <a:pt x="2724159" y="2731614"/>
                    </a:cubicBezTo>
                    <a:cubicBezTo>
                      <a:pt x="2716780" y="2718129"/>
                      <a:pt x="2709457" y="2714519"/>
                      <a:pt x="2695262" y="2708618"/>
                    </a:cubicBezTo>
                    <a:moveTo>
                      <a:pt x="2477862" y="3254535"/>
                    </a:moveTo>
                    <a:lnTo>
                      <a:pt x="2477862" y="3205036"/>
                    </a:lnTo>
                    <a:cubicBezTo>
                      <a:pt x="2502580" y="3204388"/>
                      <a:pt x="2487381" y="3246730"/>
                      <a:pt x="2477862" y="3254535"/>
                    </a:cubicBezTo>
                    <a:moveTo>
                      <a:pt x="2471819" y="3328255"/>
                    </a:moveTo>
                    <a:cubicBezTo>
                      <a:pt x="2471819" y="3306333"/>
                      <a:pt x="2471226" y="3285462"/>
                      <a:pt x="2477546" y="3264141"/>
                    </a:cubicBezTo>
                    <a:cubicBezTo>
                      <a:pt x="2480864" y="3287374"/>
                      <a:pt x="2487199" y="3307487"/>
                      <a:pt x="2471819" y="3328255"/>
                    </a:cubicBezTo>
                    <a:moveTo>
                      <a:pt x="2578101" y="4834112"/>
                    </a:moveTo>
                    <a:cubicBezTo>
                      <a:pt x="2600805" y="4836238"/>
                      <a:pt x="2635793" y="4820596"/>
                      <a:pt x="2654886" y="4838410"/>
                    </a:cubicBezTo>
                    <a:cubicBezTo>
                      <a:pt x="2674501" y="4856714"/>
                      <a:pt x="2672929" y="4909989"/>
                      <a:pt x="2677574" y="4934715"/>
                    </a:cubicBezTo>
                    <a:cubicBezTo>
                      <a:pt x="2685253" y="4975580"/>
                      <a:pt x="2692054" y="5016580"/>
                      <a:pt x="2698524" y="5057642"/>
                    </a:cubicBezTo>
                    <a:cubicBezTo>
                      <a:pt x="2702766" y="5084565"/>
                      <a:pt x="2708012" y="5111906"/>
                      <a:pt x="2677574" y="5122207"/>
                    </a:cubicBezTo>
                    <a:cubicBezTo>
                      <a:pt x="2632593" y="5137422"/>
                      <a:pt x="2568321" y="5115705"/>
                      <a:pt x="2521437" y="5113730"/>
                    </a:cubicBezTo>
                    <a:cubicBezTo>
                      <a:pt x="2428820" y="5109836"/>
                      <a:pt x="2336244" y="5104417"/>
                      <a:pt x="2243549" y="5102536"/>
                    </a:cubicBezTo>
                    <a:cubicBezTo>
                      <a:pt x="2153706" y="5100720"/>
                      <a:pt x="2063657" y="5102157"/>
                      <a:pt x="1974224" y="5111503"/>
                    </a:cubicBezTo>
                    <a:cubicBezTo>
                      <a:pt x="1933825" y="5115721"/>
                      <a:pt x="1894319" y="5123179"/>
                      <a:pt x="1854330" y="5129925"/>
                    </a:cubicBezTo>
                    <a:cubicBezTo>
                      <a:pt x="1833254" y="5133488"/>
                      <a:pt x="1776779" y="5148379"/>
                      <a:pt x="1757741" y="5130612"/>
                    </a:cubicBezTo>
                    <a:cubicBezTo>
                      <a:pt x="1721923" y="5097165"/>
                      <a:pt x="1781471" y="5019076"/>
                      <a:pt x="1807082" y="4997020"/>
                    </a:cubicBezTo>
                    <a:cubicBezTo>
                      <a:pt x="1854615" y="4956092"/>
                      <a:pt x="1922212" y="4926578"/>
                      <a:pt x="1981816" y="4908804"/>
                    </a:cubicBezTo>
                    <a:cubicBezTo>
                      <a:pt x="2013667" y="4899301"/>
                      <a:pt x="2066769" y="4872623"/>
                      <a:pt x="2091859" y="4902461"/>
                    </a:cubicBezTo>
                    <a:cubicBezTo>
                      <a:pt x="2111110" y="4925346"/>
                      <a:pt x="2110344" y="4955894"/>
                      <a:pt x="2137930" y="4973234"/>
                    </a:cubicBezTo>
                    <a:cubicBezTo>
                      <a:pt x="2201846" y="5013412"/>
                      <a:pt x="2164449" y="4898163"/>
                      <a:pt x="2124508" y="4883975"/>
                    </a:cubicBezTo>
                    <a:cubicBezTo>
                      <a:pt x="2151328" y="4821204"/>
                      <a:pt x="2202447" y="4909831"/>
                      <a:pt x="2223649" y="4931121"/>
                    </a:cubicBezTo>
                    <a:cubicBezTo>
                      <a:pt x="2231194" y="4938697"/>
                      <a:pt x="2255730" y="4963675"/>
                      <a:pt x="2266387" y="4951115"/>
                    </a:cubicBezTo>
                    <a:cubicBezTo>
                      <a:pt x="2274365" y="4941714"/>
                      <a:pt x="2258432" y="4908030"/>
                      <a:pt x="2255477" y="4898866"/>
                    </a:cubicBezTo>
                    <a:cubicBezTo>
                      <a:pt x="2250990" y="4884947"/>
                      <a:pt x="2239638" y="4863776"/>
                      <a:pt x="2242901" y="4848679"/>
                    </a:cubicBezTo>
                    <a:cubicBezTo>
                      <a:pt x="2248810" y="4821363"/>
                      <a:pt x="2287123" y="4813921"/>
                      <a:pt x="2310072" y="4811646"/>
                    </a:cubicBezTo>
                    <a:cubicBezTo>
                      <a:pt x="2345660" y="4808122"/>
                      <a:pt x="2380569" y="4819403"/>
                      <a:pt x="2415754" y="4823172"/>
                    </a:cubicBezTo>
                    <a:cubicBezTo>
                      <a:pt x="2469709" y="4828954"/>
                      <a:pt x="2524083" y="4829041"/>
                      <a:pt x="2578101" y="4834112"/>
                    </a:cubicBezTo>
                    <a:moveTo>
                      <a:pt x="2220782" y="2261092"/>
                    </a:moveTo>
                    <a:cubicBezTo>
                      <a:pt x="2150530" y="2266685"/>
                      <a:pt x="2079835" y="2255942"/>
                      <a:pt x="2009749" y="2264734"/>
                    </a:cubicBezTo>
                    <a:cubicBezTo>
                      <a:pt x="1943439" y="2273060"/>
                      <a:pt x="1880952" y="2297407"/>
                      <a:pt x="1818442" y="2319771"/>
                    </a:cubicBezTo>
                    <a:cubicBezTo>
                      <a:pt x="1911374" y="2101810"/>
                      <a:pt x="2031607" y="1903393"/>
                      <a:pt x="2178155" y="1717521"/>
                    </a:cubicBezTo>
                    <a:cubicBezTo>
                      <a:pt x="2251132" y="1624945"/>
                      <a:pt x="2329624" y="1533008"/>
                      <a:pt x="2408479" y="1445392"/>
                    </a:cubicBezTo>
                    <a:cubicBezTo>
                      <a:pt x="2445173" y="1404630"/>
                      <a:pt x="2483123" y="1365218"/>
                      <a:pt x="2521010" y="1325601"/>
                    </a:cubicBezTo>
                    <a:cubicBezTo>
                      <a:pt x="2554805" y="1290258"/>
                      <a:pt x="2579018" y="1230236"/>
                      <a:pt x="2619575" y="1203843"/>
                    </a:cubicBezTo>
                    <a:cubicBezTo>
                      <a:pt x="2654191" y="1181313"/>
                      <a:pt x="2714687" y="1197381"/>
                      <a:pt x="2753048" y="1198780"/>
                    </a:cubicBezTo>
                    <a:cubicBezTo>
                      <a:pt x="2796410" y="1200359"/>
                      <a:pt x="2849180" y="1204301"/>
                      <a:pt x="2891467" y="1189869"/>
                    </a:cubicBezTo>
                    <a:cubicBezTo>
                      <a:pt x="2922110" y="1179409"/>
                      <a:pt x="2930538" y="1151500"/>
                      <a:pt x="2892178" y="1150575"/>
                    </a:cubicBezTo>
                    <a:cubicBezTo>
                      <a:pt x="2846936" y="1149478"/>
                      <a:pt x="2802437" y="1154194"/>
                      <a:pt x="2756603" y="1149951"/>
                    </a:cubicBezTo>
                    <a:cubicBezTo>
                      <a:pt x="2637847" y="1138979"/>
                      <a:pt x="2523372" y="1120944"/>
                      <a:pt x="2403652" y="1131174"/>
                    </a:cubicBezTo>
                    <a:cubicBezTo>
                      <a:pt x="2376224" y="1133512"/>
                      <a:pt x="2340123" y="1145196"/>
                      <a:pt x="2313208" y="1141688"/>
                    </a:cubicBezTo>
                    <a:cubicBezTo>
                      <a:pt x="2293854" y="1139153"/>
                      <a:pt x="2306580" y="1148885"/>
                      <a:pt x="2293127" y="1133354"/>
                    </a:cubicBezTo>
                    <a:cubicBezTo>
                      <a:pt x="2287977" y="1127414"/>
                      <a:pt x="2281768" y="1113447"/>
                      <a:pt x="2280243" y="1105555"/>
                    </a:cubicBezTo>
                    <a:cubicBezTo>
                      <a:pt x="2271672" y="1061230"/>
                      <a:pt x="2296011" y="997890"/>
                      <a:pt x="2301833" y="953265"/>
                    </a:cubicBezTo>
                    <a:cubicBezTo>
                      <a:pt x="2307220" y="911965"/>
                      <a:pt x="2302449" y="866573"/>
                      <a:pt x="2312529" y="826356"/>
                    </a:cubicBezTo>
                    <a:cubicBezTo>
                      <a:pt x="2321708" y="789757"/>
                      <a:pt x="2349689" y="784875"/>
                      <a:pt x="2384148" y="780964"/>
                    </a:cubicBezTo>
                    <a:cubicBezTo>
                      <a:pt x="2478415" y="770260"/>
                      <a:pt x="2574617" y="764564"/>
                      <a:pt x="2669311" y="756499"/>
                    </a:cubicBezTo>
                    <a:cubicBezTo>
                      <a:pt x="2885416" y="738092"/>
                      <a:pt x="3108384" y="710325"/>
                      <a:pt x="3323019" y="755812"/>
                    </a:cubicBezTo>
                    <a:cubicBezTo>
                      <a:pt x="3400524" y="772235"/>
                      <a:pt x="3495028" y="797633"/>
                      <a:pt x="3564261" y="838300"/>
                    </a:cubicBezTo>
                    <a:cubicBezTo>
                      <a:pt x="3585914" y="851011"/>
                      <a:pt x="3607756" y="865981"/>
                      <a:pt x="3599880" y="892318"/>
                    </a:cubicBezTo>
                    <a:cubicBezTo>
                      <a:pt x="3591712" y="919659"/>
                      <a:pt x="3551661" y="948541"/>
                      <a:pt x="3531824" y="966552"/>
                    </a:cubicBezTo>
                    <a:cubicBezTo>
                      <a:pt x="3385214" y="1099646"/>
                      <a:pt x="3243612" y="1235403"/>
                      <a:pt x="3140623" y="1406178"/>
                    </a:cubicBezTo>
                    <a:cubicBezTo>
                      <a:pt x="3009283" y="1623949"/>
                      <a:pt x="2933912" y="1859147"/>
                      <a:pt x="2889689" y="2108691"/>
                    </a:cubicBezTo>
                    <a:cubicBezTo>
                      <a:pt x="2880178" y="2162378"/>
                      <a:pt x="2871346" y="2190477"/>
                      <a:pt x="2816111" y="2205929"/>
                    </a:cubicBezTo>
                    <a:cubicBezTo>
                      <a:pt x="2756816" y="2222526"/>
                      <a:pt x="2699583" y="2233309"/>
                      <a:pt x="2638099" y="2238357"/>
                    </a:cubicBezTo>
                    <a:cubicBezTo>
                      <a:pt x="2499112" y="2249772"/>
                      <a:pt x="2359698" y="2250009"/>
                      <a:pt x="2220782" y="2261092"/>
                    </a:cubicBezTo>
                    <a:moveTo>
                      <a:pt x="2267856" y="818922"/>
                    </a:moveTo>
                    <a:cubicBezTo>
                      <a:pt x="2257207" y="898196"/>
                      <a:pt x="2242790" y="977295"/>
                      <a:pt x="2241368" y="1057193"/>
                    </a:cubicBezTo>
                    <a:cubicBezTo>
                      <a:pt x="2240831" y="1087370"/>
                      <a:pt x="2237972" y="1102490"/>
                      <a:pt x="2205883" y="1109221"/>
                    </a:cubicBezTo>
                    <a:cubicBezTo>
                      <a:pt x="2168051" y="1117152"/>
                      <a:pt x="2129588" y="1123061"/>
                      <a:pt x="2091582" y="1131292"/>
                    </a:cubicBezTo>
                    <a:cubicBezTo>
                      <a:pt x="1908159" y="1171044"/>
                      <a:pt x="1728204" y="1219864"/>
                      <a:pt x="1548754" y="1274814"/>
                    </a:cubicBezTo>
                    <a:cubicBezTo>
                      <a:pt x="1374352" y="1328232"/>
                      <a:pt x="1202818" y="1388325"/>
                      <a:pt x="1024498" y="1427895"/>
                    </a:cubicBezTo>
                    <a:cubicBezTo>
                      <a:pt x="947792" y="1444918"/>
                      <a:pt x="858035" y="1456389"/>
                      <a:pt x="788171" y="1494078"/>
                    </a:cubicBezTo>
                    <a:cubicBezTo>
                      <a:pt x="713013" y="1534635"/>
                      <a:pt x="722903" y="1601127"/>
                      <a:pt x="716157" y="1674160"/>
                    </a:cubicBezTo>
                    <a:cubicBezTo>
                      <a:pt x="707143" y="1771737"/>
                      <a:pt x="678207" y="1866218"/>
                      <a:pt x="668032" y="1963755"/>
                    </a:cubicBezTo>
                    <a:cubicBezTo>
                      <a:pt x="663166" y="2010363"/>
                      <a:pt x="658734" y="2057248"/>
                      <a:pt x="659469" y="2104149"/>
                    </a:cubicBezTo>
                    <a:cubicBezTo>
                      <a:pt x="660093" y="2144129"/>
                      <a:pt x="665820" y="2188336"/>
                      <a:pt x="638945" y="2221981"/>
                    </a:cubicBezTo>
                    <a:cubicBezTo>
                      <a:pt x="585030" y="2149904"/>
                      <a:pt x="559474" y="2059247"/>
                      <a:pt x="548849" y="1970904"/>
                    </a:cubicBezTo>
                    <a:cubicBezTo>
                      <a:pt x="543683" y="1927962"/>
                      <a:pt x="545729" y="1884671"/>
                      <a:pt x="544251" y="1841531"/>
                    </a:cubicBezTo>
                    <a:cubicBezTo>
                      <a:pt x="543059" y="1806796"/>
                      <a:pt x="543833" y="1751545"/>
                      <a:pt x="521208" y="1722538"/>
                    </a:cubicBezTo>
                    <a:cubicBezTo>
                      <a:pt x="472024" y="1659498"/>
                      <a:pt x="408061" y="1912131"/>
                      <a:pt x="401978" y="1939108"/>
                    </a:cubicBezTo>
                    <a:cubicBezTo>
                      <a:pt x="391748" y="1984516"/>
                      <a:pt x="383311" y="2030302"/>
                      <a:pt x="373120" y="2075718"/>
                    </a:cubicBezTo>
                    <a:cubicBezTo>
                      <a:pt x="368601" y="2095846"/>
                      <a:pt x="362803" y="2169021"/>
                      <a:pt x="335834" y="2176312"/>
                    </a:cubicBezTo>
                    <a:cubicBezTo>
                      <a:pt x="279943" y="2191432"/>
                      <a:pt x="292211" y="2034379"/>
                      <a:pt x="291327" y="2010466"/>
                    </a:cubicBezTo>
                    <a:cubicBezTo>
                      <a:pt x="289557" y="1962199"/>
                      <a:pt x="288356" y="1913876"/>
                      <a:pt x="289486" y="1865570"/>
                    </a:cubicBezTo>
                    <a:cubicBezTo>
                      <a:pt x="290308" y="1830700"/>
                      <a:pt x="297054" y="1792861"/>
                      <a:pt x="293049" y="1757976"/>
                    </a:cubicBezTo>
                    <a:cubicBezTo>
                      <a:pt x="283214" y="1672319"/>
                      <a:pt x="235049" y="1762566"/>
                      <a:pt x="221509" y="1794449"/>
                    </a:cubicBezTo>
                    <a:cubicBezTo>
                      <a:pt x="187295" y="1874939"/>
                      <a:pt x="171820" y="1961093"/>
                      <a:pt x="141137" y="2042871"/>
                    </a:cubicBezTo>
                    <a:cubicBezTo>
                      <a:pt x="136034" y="2056474"/>
                      <a:pt x="124042" y="2102269"/>
                      <a:pt x="105044" y="2103122"/>
                    </a:cubicBezTo>
                    <a:cubicBezTo>
                      <a:pt x="83904" y="2104062"/>
                      <a:pt x="84070" y="2056766"/>
                      <a:pt x="82861" y="2042950"/>
                    </a:cubicBezTo>
                    <a:cubicBezTo>
                      <a:pt x="75846" y="1962855"/>
                      <a:pt x="52155" y="1883320"/>
                      <a:pt x="59304" y="1802396"/>
                    </a:cubicBezTo>
                    <a:cubicBezTo>
                      <a:pt x="66525" y="1720681"/>
                      <a:pt x="95169" y="1636676"/>
                      <a:pt x="135702" y="1565602"/>
                    </a:cubicBezTo>
                    <a:cubicBezTo>
                      <a:pt x="221398" y="1415334"/>
                      <a:pt x="376154" y="1329054"/>
                      <a:pt x="524384" y="1250459"/>
                    </a:cubicBezTo>
                    <a:cubicBezTo>
                      <a:pt x="694022" y="1160529"/>
                      <a:pt x="873116" y="1089479"/>
                      <a:pt x="1056034" y="1031598"/>
                    </a:cubicBezTo>
                    <a:cubicBezTo>
                      <a:pt x="1276025" y="961986"/>
                      <a:pt x="1501909" y="905661"/>
                      <a:pt x="1729152" y="865578"/>
                    </a:cubicBezTo>
                    <a:cubicBezTo>
                      <a:pt x="1844764" y="845189"/>
                      <a:pt x="1962161" y="830606"/>
                      <a:pt x="2078958" y="818914"/>
                    </a:cubicBezTo>
                    <a:cubicBezTo>
                      <a:pt x="2120005" y="814807"/>
                      <a:pt x="2161068" y="812405"/>
                      <a:pt x="2201585" y="804592"/>
                    </a:cubicBezTo>
                    <a:cubicBezTo>
                      <a:pt x="2216879" y="801638"/>
                      <a:pt x="2272059" y="787600"/>
                      <a:pt x="2267856" y="818922"/>
                    </a:cubicBezTo>
                    <a:moveTo>
                      <a:pt x="2386028" y="562379"/>
                    </a:moveTo>
                    <a:cubicBezTo>
                      <a:pt x="2328068" y="562838"/>
                      <a:pt x="2268859" y="534738"/>
                      <a:pt x="2212392" y="523126"/>
                    </a:cubicBezTo>
                    <a:cubicBezTo>
                      <a:pt x="2145166" y="509285"/>
                      <a:pt x="2079511" y="489260"/>
                      <a:pt x="2012403" y="474811"/>
                    </a:cubicBezTo>
                    <a:cubicBezTo>
                      <a:pt x="1880992" y="446522"/>
                      <a:pt x="1749509" y="418937"/>
                      <a:pt x="1618216" y="390024"/>
                    </a:cubicBezTo>
                    <a:cubicBezTo>
                      <a:pt x="1561220" y="377471"/>
                      <a:pt x="1503947" y="366546"/>
                      <a:pt x="1447172" y="353061"/>
                    </a:cubicBezTo>
                    <a:cubicBezTo>
                      <a:pt x="1386431" y="338636"/>
                      <a:pt x="1320808" y="322552"/>
                      <a:pt x="1258637" y="338091"/>
                    </a:cubicBezTo>
                    <a:cubicBezTo>
                      <a:pt x="1164402" y="361648"/>
                      <a:pt x="1124595" y="464747"/>
                      <a:pt x="1089995" y="545205"/>
                    </a:cubicBezTo>
                    <a:cubicBezTo>
                      <a:pt x="1065553" y="602036"/>
                      <a:pt x="1046404" y="665384"/>
                      <a:pt x="1008288" y="714836"/>
                    </a:cubicBezTo>
                    <a:cubicBezTo>
                      <a:pt x="994716" y="732468"/>
                      <a:pt x="975425" y="753497"/>
                      <a:pt x="950817" y="747785"/>
                    </a:cubicBezTo>
                    <a:cubicBezTo>
                      <a:pt x="905102" y="737184"/>
                      <a:pt x="912362" y="676688"/>
                      <a:pt x="918184" y="643249"/>
                    </a:cubicBezTo>
                    <a:cubicBezTo>
                      <a:pt x="926621" y="594721"/>
                      <a:pt x="938573" y="546762"/>
                      <a:pt x="948140" y="498455"/>
                    </a:cubicBezTo>
                    <a:cubicBezTo>
                      <a:pt x="951995" y="478959"/>
                      <a:pt x="981871" y="351355"/>
                      <a:pt x="928532" y="371112"/>
                    </a:cubicBezTo>
                    <a:cubicBezTo>
                      <a:pt x="888963" y="385766"/>
                      <a:pt x="868029" y="482284"/>
                      <a:pt x="853051" y="516759"/>
                    </a:cubicBezTo>
                    <a:cubicBezTo>
                      <a:pt x="841920" y="542377"/>
                      <a:pt x="830126" y="567830"/>
                      <a:pt x="817636" y="592817"/>
                    </a:cubicBezTo>
                    <a:cubicBezTo>
                      <a:pt x="800968" y="626146"/>
                      <a:pt x="753412" y="737508"/>
                      <a:pt x="700760" y="723146"/>
                    </a:cubicBezTo>
                    <a:cubicBezTo>
                      <a:pt x="625413" y="702591"/>
                      <a:pt x="697687" y="504506"/>
                      <a:pt x="710524" y="462756"/>
                    </a:cubicBezTo>
                    <a:cubicBezTo>
                      <a:pt x="717571" y="439839"/>
                      <a:pt x="794159" y="266038"/>
                      <a:pt x="729515" y="280241"/>
                    </a:cubicBezTo>
                    <a:cubicBezTo>
                      <a:pt x="701985" y="286301"/>
                      <a:pt x="675165" y="337435"/>
                      <a:pt x="661128" y="358630"/>
                    </a:cubicBezTo>
                    <a:cubicBezTo>
                      <a:pt x="636236" y="396225"/>
                      <a:pt x="611423" y="434088"/>
                      <a:pt x="587992" y="472607"/>
                    </a:cubicBezTo>
                    <a:cubicBezTo>
                      <a:pt x="563890" y="512224"/>
                      <a:pt x="551582" y="557316"/>
                      <a:pt x="527678" y="596356"/>
                    </a:cubicBezTo>
                    <a:cubicBezTo>
                      <a:pt x="515102" y="616903"/>
                      <a:pt x="489435" y="644284"/>
                      <a:pt x="464377" y="625261"/>
                    </a:cubicBezTo>
                    <a:cubicBezTo>
                      <a:pt x="425313" y="595629"/>
                      <a:pt x="448467" y="492554"/>
                      <a:pt x="455309" y="453577"/>
                    </a:cubicBezTo>
                    <a:cubicBezTo>
                      <a:pt x="468035" y="381113"/>
                      <a:pt x="499650" y="306824"/>
                      <a:pt x="543027" y="247584"/>
                    </a:cubicBezTo>
                    <a:cubicBezTo>
                      <a:pt x="608207" y="158570"/>
                      <a:pt x="731198" y="129807"/>
                      <a:pt x="834621" y="112515"/>
                    </a:cubicBezTo>
                    <a:cubicBezTo>
                      <a:pt x="968118" y="90190"/>
                      <a:pt x="1103471" y="96297"/>
                      <a:pt x="1237529" y="109505"/>
                    </a:cubicBezTo>
                    <a:cubicBezTo>
                      <a:pt x="1388295" y="124365"/>
                      <a:pt x="1536762" y="140275"/>
                      <a:pt x="1685371" y="170657"/>
                    </a:cubicBezTo>
                    <a:cubicBezTo>
                      <a:pt x="1835142" y="201276"/>
                      <a:pt x="1984991" y="231650"/>
                      <a:pt x="2132455" y="272144"/>
                    </a:cubicBezTo>
                    <a:cubicBezTo>
                      <a:pt x="2201925" y="291222"/>
                      <a:pt x="2272391" y="308135"/>
                      <a:pt x="2340873" y="330531"/>
                    </a:cubicBezTo>
                    <a:cubicBezTo>
                      <a:pt x="2413677" y="354333"/>
                      <a:pt x="2484727" y="383957"/>
                      <a:pt x="2559560" y="401107"/>
                    </a:cubicBezTo>
                    <a:cubicBezTo>
                      <a:pt x="2533239" y="466793"/>
                      <a:pt x="2506909" y="532479"/>
                      <a:pt x="2480587" y="598173"/>
                    </a:cubicBezTo>
                    <a:cubicBezTo>
                      <a:pt x="2455395" y="573249"/>
                      <a:pt x="2421008" y="562095"/>
                      <a:pt x="2386028" y="562379"/>
                    </a:cubicBezTo>
                    <a:moveTo>
                      <a:pt x="3676231" y="743385"/>
                    </a:moveTo>
                    <a:cubicBezTo>
                      <a:pt x="3699314" y="730762"/>
                      <a:pt x="3724814" y="724805"/>
                      <a:pt x="3733235" y="696903"/>
                    </a:cubicBezTo>
                    <a:cubicBezTo>
                      <a:pt x="3740685" y="672248"/>
                      <a:pt x="3727958" y="644315"/>
                      <a:pt x="3721875" y="620648"/>
                    </a:cubicBezTo>
                    <a:cubicBezTo>
                      <a:pt x="3704860" y="554385"/>
                      <a:pt x="3700381" y="485744"/>
                      <a:pt x="3715437" y="418700"/>
                    </a:cubicBezTo>
                    <a:cubicBezTo>
                      <a:pt x="3729831" y="440669"/>
                      <a:pt x="3783706" y="525172"/>
                      <a:pt x="3816475" y="474013"/>
                    </a:cubicBezTo>
                    <a:cubicBezTo>
                      <a:pt x="3836239" y="443157"/>
                      <a:pt x="3783280" y="398769"/>
                      <a:pt x="3767820" y="377076"/>
                    </a:cubicBezTo>
                    <a:cubicBezTo>
                      <a:pt x="3801741" y="356142"/>
                      <a:pt x="3850190" y="299959"/>
                      <a:pt x="3889278" y="333841"/>
                    </a:cubicBezTo>
                    <a:cubicBezTo>
                      <a:pt x="3914542" y="355747"/>
                      <a:pt x="3925237" y="376839"/>
                      <a:pt x="3959277" y="387488"/>
                    </a:cubicBezTo>
                    <a:cubicBezTo>
                      <a:pt x="4000601" y="400420"/>
                      <a:pt x="4039507" y="397457"/>
                      <a:pt x="4081707" y="393887"/>
                    </a:cubicBezTo>
                    <a:cubicBezTo>
                      <a:pt x="4111252" y="391390"/>
                      <a:pt x="4118369" y="387448"/>
                      <a:pt x="4129911" y="410199"/>
                    </a:cubicBezTo>
                    <a:cubicBezTo>
                      <a:pt x="4138972" y="428084"/>
                      <a:pt x="4143657" y="450219"/>
                      <a:pt x="4148949" y="469424"/>
                    </a:cubicBezTo>
                    <a:cubicBezTo>
                      <a:pt x="4159377" y="507287"/>
                      <a:pt x="4183526" y="581892"/>
                      <a:pt x="4154929" y="617361"/>
                    </a:cubicBezTo>
                    <a:cubicBezTo>
                      <a:pt x="4129879" y="648431"/>
                      <a:pt x="4032665" y="621793"/>
                      <a:pt x="4019165" y="661900"/>
                    </a:cubicBezTo>
                    <a:cubicBezTo>
                      <a:pt x="4011802" y="683774"/>
                      <a:pt x="4046940" y="684556"/>
                      <a:pt x="4060370" y="695379"/>
                    </a:cubicBezTo>
                    <a:cubicBezTo>
                      <a:pt x="4076999" y="708777"/>
                      <a:pt x="4090752" y="730098"/>
                      <a:pt x="4099789" y="749144"/>
                    </a:cubicBezTo>
                    <a:cubicBezTo>
                      <a:pt x="4106481" y="763229"/>
                      <a:pt x="4116655" y="786502"/>
                      <a:pt x="4105264" y="800903"/>
                    </a:cubicBezTo>
                    <a:cubicBezTo>
                      <a:pt x="4089527" y="820826"/>
                      <a:pt x="4060362" y="805714"/>
                      <a:pt x="4047675" y="791234"/>
                    </a:cubicBezTo>
                    <a:cubicBezTo>
                      <a:pt x="4030833" y="771998"/>
                      <a:pt x="4025366" y="745700"/>
                      <a:pt x="4011313" y="724750"/>
                    </a:cubicBezTo>
                    <a:cubicBezTo>
                      <a:pt x="3985520" y="686310"/>
                      <a:pt x="3983980" y="716890"/>
                      <a:pt x="3976957" y="744491"/>
                    </a:cubicBezTo>
                    <a:cubicBezTo>
                      <a:pt x="3969665" y="773167"/>
                      <a:pt x="3952412" y="771192"/>
                      <a:pt x="3925988" y="774874"/>
                    </a:cubicBezTo>
                    <a:cubicBezTo>
                      <a:pt x="3879625" y="781343"/>
                      <a:pt x="3832772" y="790468"/>
                      <a:pt x="3787641" y="802894"/>
                    </a:cubicBezTo>
                    <a:cubicBezTo>
                      <a:pt x="3764510" y="809261"/>
                      <a:pt x="3742091" y="817374"/>
                      <a:pt x="3720059" y="826854"/>
                    </a:cubicBezTo>
                    <a:cubicBezTo>
                      <a:pt x="3705863" y="832952"/>
                      <a:pt x="3681255" y="851430"/>
                      <a:pt x="3665851" y="851605"/>
                    </a:cubicBezTo>
                    <a:cubicBezTo>
                      <a:pt x="3637309" y="851927"/>
                      <a:pt x="3617520" y="804189"/>
                      <a:pt x="3602788" y="784274"/>
                    </a:cubicBezTo>
                    <a:cubicBezTo>
                      <a:pt x="3627253" y="770616"/>
                      <a:pt x="3651647" y="756831"/>
                      <a:pt x="3676231" y="743385"/>
                    </a:cubicBezTo>
                    <a:moveTo>
                      <a:pt x="5209003" y="3666457"/>
                    </a:moveTo>
                    <a:cubicBezTo>
                      <a:pt x="5137716" y="3580888"/>
                      <a:pt x="5075979" y="3487924"/>
                      <a:pt x="5005649" y="3401604"/>
                    </a:cubicBezTo>
                    <a:cubicBezTo>
                      <a:pt x="4936281" y="3316469"/>
                      <a:pt x="4856028" y="3242030"/>
                      <a:pt x="4778176" y="3164921"/>
                    </a:cubicBezTo>
                    <a:cubicBezTo>
                      <a:pt x="4741435" y="3128527"/>
                      <a:pt x="4706234" y="3088602"/>
                      <a:pt x="4665677" y="3056355"/>
                    </a:cubicBezTo>
                    <a:cubicBezTo>
                      <a:pt x="4635421" y="3032293"/>
                      <a:pt x="4612140" y="3031922"/>
                      <a:pt x="4575746" y="3042578"/>
                    </a:cubicBezTo>
                    <a:cubicBezTo>
                      <a:pt x="4472340" y="3072866"/>
                      <a:pt x="4367044" y="3109323"/>
                      <a:pt x="4269183" y="3154517"/>
                    </a:cubicBezTo>
                    <a:cubicBezTo>
                      <a:pt x="4178060" y="3196607"/>
                      <a:pt x="4095057" y="3250648"/>
                      <a:pt x="3996232" y="3274118"/>
                    </a:cubicBezTo>
                    <a:cubicBezTo>
                      <a:pt x="3895361" y="3298078"/>
                      <a:pt x="3790477" y="3305773"/>
                      <a:pt x="3687093" y="3299832"/>
                    </a:cubicBezTo>
                    <a:cubicBezTo>
                      <a:pt x="3581047" y="3293741"/>
                      <a:pt x="3481029" y="3271678"/>
                      <a:pt x="3380182" y="3239249"/>
                    </a:cubicBezTo>
                    <a:cubicBezTo>
                      <a:pt x="3284674" y="3208535"/>
                      <a:pt x="3185091" y="3181716"/>
                      <a:pt x="3103408" y="3120840"/>
                    </a:cubicBezTo>
                    <a:cubicBezTo>
                      <a:pt x="3017775" y="3057027"/>
                      <a:pt x="2951615" y="2965240"/>
                      <a:pt x="2890313" y="2878912"/>
                    </a:cubicBezTo>
                    <a:cubicBezTo>
                      <a:pt x="2859275" y="2835211"/>
                      <a:pt x="2828466" y="2789314"/>
                      <a:pt x="2807556" y="2739782"/>
                    </a:cubicBezTo>
                    <a:cubicBezTo>
                      <a:pt x="2789410" y="2696800"/>
                      <a:pt x="2777553" y="2646068"/>
                      <a:pt x="2744990" y="2611033"/>
                    </a:cubicBezTo>
                    <a:cubicBezTo>
                      <a:pt x="2737004" y="2622353"/>
                      <a:pt x="2727066" y="2632062"/>
                      <a:pt x="2723005" y="2645357"/>
                    </a:cubicBezTo>
                    <a:cubicBezTo>
                      <a:pt x="2721157" y="2651401"/>
                      <a:pt x="2732043" y="2651211"/>
                      <a:pt x="2730929" y="2656014"/>
                    </a:cubicBezTo>
                    <a:cubicBezTo>
                      <a:pt x="2728820" y="2665059"/>
                      <a:pt x="2716780" y="2674286"/>
                      <a:pt x="2709781" y="2679208"/>
                    </a:cubicBezTo>
                    <a:cubicBezTo>
                      <a:pt x="2684637" y="2696903"/>
                      <a:pt x="2684486" y="2682818"/>
                      <a:pt x="2691083" y="2715910"/>
                    </a:cubicBezTo>
                    <a:cubicBezTo>
                      <a:pt x="2694922" y="2735201"/>
                      <a:pt x="2687654" y="2778720"/>
                      <a:pt x="2656198" y="2764501"/>
                    </a:cubicBezTo>
                    <a:cubicBezTo>
                      <a:pt x="2667779" y="2778365"/>
                      <a:pt x="2649380" y="2795862"/>
                      <a:pt x="2643368" y="2807286"/>
                    </a:cubicBezTo>
                    <a:cubicBezTo>
                      <a:pt x="2639237" y="2802538"/>
                      <a:pt x="2634094" y="2800887"/>
                      <a:pt x="2627948" y="2802317"/>
                    </a:cubicBezTo>
                    <a:cubicBezTo>
                      <a:pt x="2639450" y="2825226"/>
                      <a:pt x="2632657" y="2825834"/>
                      <a:pt x="2621510" y="2844027"/>
                    </a:cubicBezTo>
                    <a:cubicBezTo>
                      <a:pt x="2619472" y="2847353"/>
                      <a:pt x="2612260" y="2864756"/>
                      <a:pt x="2613294" y="2863286"/>
                    </a:cubicBezTo>
                    <a:cubicBezTo>
                      <a:pt x="2601903" y="2879513"/>
                      <a:pt x="2588742" y="2883597"/>
                      <a:pt x="2582098" y="2903804"/>
                    </a:cubicBezTo>
                    <a:cubicBezTo>
                      <a:pt x="2576640" y="2920401"/>
                      <a:pt x="2578038" y="2938650"/>
                      <a:pt x="2571955" y="2955223"/>
                    </a:cubicBezTo>
                    <a:cubicBezTo>
                      <a:pt x="2564600" y="2945056"/>
                      <a:pt x="2557246" y="2934889"/>
                      <a:pt x="2549891" y="2924730"/>
                    </a:cubicBezTo>
                    <a:cubicBezTo>
                      <a:pt x="2551392" y="2932725"/>
                      <a:pt x="2554394" y="2944559"/>
                      <a:pt x="2557886" y="2951811"/>
                    </a:cubicBezTo>
                    <a:cubicBezTo>
                      <a:pt x="2560082" y="2956345"/>
                      <a:pt x="2569498" y="2966930"/>
                      <a:pt x="2569372" y="2969403"/>
                    </a:cubicBezTo>
                    <a:cubicBezTo>
                      <a:pt x="2568858" y="2978646"/>
                      <a:pt x="2557325" y="2976426"/>
                      <a:pt x="2554039" y="2984397"/>
                    </a:cubicBezTo>
                    <a:cubicBezTo>
                      <a:pt x="2547869" y="2999351"/>
                      <a:pt x="2556788" y="3001555"/>
                      <a:pt x="2553423" y="3016146"/>
                    </a:cubicBezTo>
                    <a:cubicBezTo>
                      <a:pt x="2549567" y="3032893"/>
                      <a:pt x="2539219" y="3026194"/>
                      <a:pt x="2534297" y="3040469"/>
                    </a:cubicBezTo>
                    <a:cubicBezTo>
                      <a:pt x="2533365" y="3043178"/>
                      <a:pt x="2540633" y="3053843"/>
                      <a:pt x="2539479" y="3059689"/>
                    </a:cubicBezTo>
                    <a:cubicBezTo>
                      <a:pt x="2537860" y="3067952"/>
                      <a:pt x="2530371" y="3072573"/>
                      <a:pt x="2527725" y="3079920"/>
                    </a:cubicBezTo>
                    <a:cubicBezTo>
                      <a:pt x="2520994" y="3098611"/>
                      <a:pt x="2523443" y="3112293"/>
                      <a:pt x="2514098" y="3130217"/>
                    </a:cubicBezTo>
                    <a:cubicBezTo>
                      <a:pt x="2510480" y="3137169"/>
                      <a:pt x="2505211" y="3141798"/>
                      <a:pt x="2502659" y="3149698"/>
                    </a:cubicBezTo>
                    <a:cubicBezTo>
                      <a:pt x="2500423" y="3156650"/>
                      <a:pt x="2505234" y="3171446"/>
                      <a:pt x="2500921" y="3177671"/>
                    </a:cubicBezTo>
                    <a:cubicBezTo>
                      <a:pt x="2480082" y="3207682"/>
                      <a:pt x="2483012" y="3155986"/>
                      <a:pt x="2484592" y="3143165"/>
                    </a:cubicBezTo>
                    <a:cubicBezTo>
                      <a:pt x="2497856" y="3035516"/>
                      <a:pt x="2540412" y="2924414"/>
                      <a:pt x="2579357" y="2823796"/>
                    </a:cubicBezTo>
                    <a:cubicBezTo>
                      <a:pt x="2598712" y="2773807"/>
                      <a:pt x="2617552" y="2722253"/>
                      <a:pt x="2641812" y="2674373"/>
                    </a:cubicBezTo>
                    <a:cubicBezTo>
                      <a:pt x="2651576" y="2655090"/>
                      <a:pt x="2662849" y="2635190"/>
                      <a:pt x="2678988" y="2620442"/>
                    </a:cubicBezTo>
                    <a:cubicBezTo>
                      <a:pt x="2699401" y="2601783"/>
                      <a:pt x="2728361" y="2594317"/>
                      <a:pt x="2746847" y="2573478"/>
                    </a:cubicBezTo>
                    <a:cubicBezTo>
                      <a:pt x="2743932" y="2576764"/>
                      <a:pt x="2766888" y="2555040"/>
                      <a:pt x="2763215" y="2562181"/>
                    </a:cubicBezTo>
                    <a:cubicBezTo>
                      <a:pt x="2766501" y="2555799"/>
                      <a:pt x="2760766" y="2547156"/>
                      <a:pt x="2762804" y="2540979"/>
                    </a:cubicBezTo>
                    <a:cubicBezTo>
                      <a:pt x="2765340" y="2533308"/>
                      <a:pt x="2770135" y="2531697"/>
                      <a:pt x="2775475" y="2524982"/>
                    </a:cubicBezTo>
                    <a:cubicBezTo>
                      <a:pt x="2785073" y="2512927"/>
                      <a:pt x="2796473" y="2506923"/>
                      <a:pt x="2781400" y="2491566"/>
                    </a:cubicBezTo>
                    <a:cubicBezTo>
                      <a:pt x="2803772" y="2486621"/>
                      <a:pt x="2814468" y="2479361"/>
                      <a:pt x="2818939" y="2455401"/>
                    </a:cubicBezTo>
                    <a:cubicBezTo>
                      <a:pt x="2822202" y="2437872"/>
                      <a:pt x="2815614" y="2439017"/>
                      <a:pt x="2827116" y="2427333"/>
                    </a:cubicBezTo>
                    <a:cubicBezTo>
                      <a:pt x="2838657" y="2415594"/>
                      <a:pt x="2844503" y="2424758"/>
                      <a:pt x="2851778" y="2404432"/>
                    </a:cubicBezTo>
                    <a:cubicBezTo>
                      <a:pt x="2860476" y="2380109"/>
                      <a:pt x="2866251" y="2347033"/>
                      <a:pt x="2871464" y="2321580"/>
                    </a:cubicBezTo>
                    <a:cubicBezTo>
                      <a:pt x="2876015" y="2299358"/>
                      <a:pt x="2864971" y="2266677"/>
                      <a:pt x="2883701" y="2250988"/>
                    </a:cubicBezTo>
                    <a:cubicBezTo>
                      <a:pt x="2907424" y="2231121"/>
                      <a:pt x="2928651" y="2239534"/>
                      <a:pt x="2924401" y="2199577"/>
                    </a:cubicBezTo>
                    <a:cubicBezTo>
                      <a:pt x="2920253" y="2160624"/>
                      <a:pt x="2932355" y="2137027"/>
                      <a:pt x="2944521" y="2100167"/>
                    </a:cubicBezTo>
                    <a:cubicBezTo>
                      <a:pt x="2968797" y="2026582"/>
                      <a:pt x="2978182" y="1948888"/>
                      <a:pt x="2999463" y="1874425"/>
                    </a:cubicBezTo>
                    <a:cubicBezTo>
                      <a:pt x="3044895" y="1715515"/>
                      <a:pt x="3125148" y="1572238"/>
                      <a:pt x="3211444" y="1432358"/>
                    </a:cubicBezTo>
                    <a:cubicBezTo>
                      <a:pt x="3291184" y="1303103"/>
                      <a:pt x="3402664" y="1192981"/>
                      <a:pt x="3510313" y="1086928"/>
                    </a:cubicBezTo>
                    <a:cubicBezTo>
                      <a:pt x="3539787" y="1057880"/>
                      <a:pt x="3568937" y="1028414"/>
                      <a:pt x="3595401" y="996571"/>
                    </a:cubicBezTo>
                    <a:cubicBezTo>
                      <a:pt x="3618200" y="969151"/>
                      <a:pt x="3628612" y="931817"/>
                      <a:pt x="3650525" y="905787"/>
                    </a:cubicBezTo>
                    <a:cubicBezTo>
                      <a:pt x="3663836" y="889980"/>
                      <a:pt x="3688618" y="883218"/>
                      <a:pt x="3707206" y="874836"/>
                    </a:cubicBezTo>
                    <a:cubicBezTo>
                      <a:pt x="3738204" y="860854"/>
                      <a:pt x="3775143" y="842613"/>
                      <a:pt x="3810131" y="845442"/>
                    </a:cubicBezTo>
                    <a:cubicBezTo>
                      <a:pt x="3796227" y="892310"/>
                      <a:pt x="3791693" y="947079"/>
                      <a:pt x="3832724" y="982225"/>
                    </a:cubicBezTo>
                    <a:cubicBezTo>
                      <a:pt x="3882500" y="1024860"/>
                      <a:pt x="3927615" y="980566"/>
                      <a:pt x="3973244" y="956259"/>
                    </a:cubicBezTo>
                    <a:cubicBezTo>
                      <a:pt x="4056412" y="911949"/>
                      <a:pt x="4175358" y="952625"/>
                      <a:pt x="4247877" y="886212"/>
                    </a:cubicBezTo>
                    <a:cubicBezTo>
                      <a:pt x="4265154" y="870397"/>
                      <a:pt x="4269973" y="845126"/>
                      <a:pt x="4287921" y="830353"/>
                    </a:cubicBezTo>
                    <a:cubicBezTo>
                      <a:pt x="4301098" y="819523"/>
                      <a:pt x="4319844" y="816774"/>
                      <a:pt x="4334679" y="808700"/>
                    </a:cubicBezTo>
                    <a:cubicBezTo>
                      <a:pt x="4379747" y="784171"/>
                      <a:pt x="4401621" y="739270"/>
                      <a:pt x="4384076" y="689667"/>
                    </a:cubicBezTo>
                    <a:cubicBezTo>
                      <a:pt x="4368040" y="644323"/>
                      <a:pt x="4343116" y="628595"/>
                      <a:pt x="4398588" y="605614"/>
                    </a:cubicBezTo>
                    <a:cubicBezTo>
                      <a:pt x="4443616" y="586971"/>
                      <a:pt x="4460735" y="558880"/>
                      <a:pt x="4440354" y="508867"/>
                    </a:cubicBezTo>
                    <a:cubicBezTo>
                      <a:pt x="4420920" y="461184"/>
                      <a:pt x="4385324" y="455694"/>
                      <a:pt x="4351640" y="424490"/>
                    </a:cubicBezTo>
                    <a:cubicBezTo>
                      <a:pt x="4319014" y="394266"/>
                      <a:pt x="4356490" y="359088"/>
                      <a:pt x="4380932" y="336400"/>
                    </a:cubicBezTo>
                    <a:cubicBezTo>
                      <a:pt x="4412452" y="307132"/>
                      <a:pt x="4418480" y="280755"/>
                      <a:pt x="4381935" y="250317"/>
                    </a:cubicBezTo>
                    <a:cubicBezTo>
                      <a:pt x="4343669" y="218450"/>
                      <a:pt x="4289043" y="219564"/>
                      <a:pt x="4244433" y="235324"/>
                    </a:cubicBezTo>
                    <a:cubicBezTo>
                      <a:pt x="4193985" y="253138"/>
                      <a:pt x="4160752" y="282754"/>
                      <a:pt x="4139406" y="330744"/>
                    </a:cubicBezTo>
                    <a:cubicBezTo>
                      <a:pt x="4117666" y="379604"/>
                      <a:pt x="4063783" y="365969"/>
                      <a:pt x="4020145" y="352350"/>
                    </a:cubicBezTo>
                    <a:cubicBezTo>
                      <a:pt x="3978410" y="339331"/>
                      <a:pt x="3967548" y="311240"/>
                      <a:pt x="3940144" y="280992"/>
                    </a:cubicBezTo>
                    <a:cubicBezTo>
                      <a:pt x="3909667" y="247347"/>
                      <a:pt x="3847552" y="276118"/>
                      <a:pt x="3811608" y="291491"/>
                    </a:cubicBezTo>
                    <a:cubicBezTo>
                      <a:pt x="3723068" y="329330"/>
                      <a:pt x="3635081" y="389052"/>
                      <a:pt x="3631566" y="494837"/>
                    </a:cubicBezTo>
                    <a:cubicBezTo>
                      <a:pt x="3629473" y="557916"/>
                      <a:pt x="3656150" y="611531"/>
                      <a:pt x="3670022" y="670740"/>
                    </a:cubicBezTo>
                    <a:cubicBezTo>
                      <a:pt x="3682709" y="724884"/>
                      <a:pt x="3595725" y="720618"/>
                      <a:pt x="3580660" y="772993"/>
                    </a:cubicBezTo>
                    <a:cubicBezTo>
                      <a:pt x="3419973" y="687929"/>
                      <a:pt x="3241021" y="661900"/>
                      <a:pt x="3061397" y="656109"/>
                    </a:cubicBezTo>
                    <a:cubicBezTo>
                      <a:pt x="2870485" y="649948"/>
                      <a:pt x="2676824" y="645010"/>
                      <a:pt x="2487539" y="675124"/>
                    </a:cubicBezTo>
                    <a:cubicBezTo>
                      <a:pt x="2531477" y="598576"/>
                      <a:pt x="2554679" y="514634"/>
                      <a:pt x="2592905" y="435992"/>
                    </a:cubicBezTo>
                    <a:cubicBezTo>
                      <a:pt x="2603910" y="413351"/>
                      <a:pt x="2608649" y="415287"/>
                      <a:pt x="2632933" y="422128"/>
                    </a:cubicBezTo>
                    <a:cubicBezTo>
                      <a:pt x="2679581" y="435265"/>
                      <a:pt x="2725881" y="449967"/>
                      <a:pt x="2772434" y="463499"/>
                    </a:cubicBezTo>
                    <a:cubicBezTo>
                      <a:pt x="2942499" y="512935"/>
                      <a:pt x="3109222" y="572499"/>
                      <a:pt x="3273662" y="637735"/>
                    </a:cubicBezTo>
                    <a:cubicBezTo>
                      <a:pt x="3289643" y="644078"/>
                      <a:pt x="3325326" y="661687"/>
                      <a:pt x="3339332" y="642538"/>
                    </a:cubicBezTo>
                    <a:cubicBezTo>
                      <a:pt x="3355495" y="620458"/>
                      <a:pt x="3318106" y="593236"/>
                      <a:pt x="3302970" y="582129"/>
                    </a:cubicBezTo>
                    <a:cubicBezTo>
                      <a:pt x="3236755" y="533553"/>
                      <a:pt x="3154700" y="504072"/>
                      <a:pt x="3080546" y="469992"/>
                    </a:cubicBezTo>
                    <a:cubicBezTo>
                      <a:pt x="2918420" y="395506"/>
                      <a:pt x="2738892" y="360147"/>
                      <a:pt x="2569728" y="304825"/>
                    </a:cubicBezTo>
                    <a:cubicBezTo>
                      <a:pt x="2204532" y="185374"/>
                      <a:pt x="1826721" y="94654"/>
                      <a:pt x="1447203" y="34734"/>
                    </a:cubicBezTo>
                    <a:cubicBezTo>
                      <a:pt x="1354587" y="20112"/>
                      <a:pt x="1260984" y="17971"/>
                      <a:pt x="1167965" y="7117"/>
                    </a:cubicBezTo>
                    <a:cubicBezTo>
                      <a:pt x="1085571" y="-2497"/>
                      <a:pt x="1003027" y="-2276"/>
                      <a:pt x="920641" y="7654"/>
                    </a:cubicBezTo>
                    <a:cubicBezTo>
                      <a:pt x="768477" y="26005"/>
                      <a:pt x="592068" y="65599"/>
                      <a:pt x="506127" y="204886"/>
                    </a:cubicBezTo>
                    <a:cubicBezTo>
                      <a:pt x="428544" y="330649"/>
                      <a:pt x="376754" y="472046"/>
                      <a:pt x="396551" y="621224"/>
                    </a:cubicBezTo>
                    <a:cubicBezTo>
                      <a:pt x="402499" y="666031"/>
                      <a:pt x="421474" y="719094"/>
                      <a:pt x="476764" y="707544"/>
                    </a:cubicBezTo>
                    <a:cubicBezTo>
                      <a:pt x="515117" y="699534"/>
                      <a:pt x="535483" y="666948"/>
                      <a:pt x="553289" y="635144"/>
                    </a:cubicBezTo>
                    <a:cubicBezTo>
                      <a:pt x="580195" y="587098"/>
                      <a:pt x="606770" y="539052"/>
                      <a:pt x="635927" y="492293"/>
                    </a:cubicBezTo>
                    <a:cubicBezTo>
                      <a:pt x="646742" y="562403"/>
                      <a:pt x="607441" y="631344"/>
                      <a:pt x="613619" y="702765"/>
                    </a:cubicBezTo>
                    <a:cubicBezTo>
                      <a:pt x="617821" y="751230"/>
                      <a:pt x="644601" y="827801"/>
                      <a:pt x="707522" y="814080"/>
                    </a:cubicBezTo>
                    <a:cubicBezTo>
                      <a:pt x="793764" y="795278"/>
                      <a:pt x="829257" y="660549"/>
                      <a:pt x="870722" y="595914"/>
                    </a:cubicBezTo>
                    <a:cubicBezTo>
                      <a:pt x="872824" y="645698"/>
                      <a:pt x="855373" y="694763"/>
                      <a:pt x="860714" y="744657"/>
                    </a:cubicBezTo>
                    <a:cubicBezTo>
                      <a:pt x="865983" y="793943"/>
                      <a:pt x="904494" y="840473"/>
                      <a:pt x="958583" y="833718"/>
                    </a:cubicBezTo>
                    <a:cubicBezTo>
                      <a:pt x="1009599" y="827351"/>
                      <a:pt x="1042754" y="772693"/>
                      <a:pt x="1064423" y="731544"/>
                    </a:cubicBezTo>
                    <a:cubicBezTo>
                      <a:pt x="1094576" y="674279"/>
                      <a:pt x="1116237" y="612882"/>
                      <a:pt x="1145687" y="555238"/>
                    </a:cubicBezTo>
                    <a:cubicBezTo>
                      <a:pt x="1173289" y="501204"/>
                      <a:pt x="1205986" y="436877"/>
                      <a:pt x="1271885" y="426726"/>
                    </a:cubicBezTo>
                    <a:cubicBezTo>
                      <a:pt x="1330699" y="417657"/>
                      <a:pt x="1398099" y="438646"/>
                      <a:pt x="1456193" y="447304"/>
                    </a:cubicBezTo>
                    <a:cubicBezTo>
                      <a:pt x="1617339" y="471319"/>
                      <a:pt x="1775238" y="512208"/>
                      <a:pt x="1934623" y="545245"/>
                    </a:cubicBezTo>
                    <a:cubicBezTo>
                      <a:pt x="2105517" y="580659"/>
                      <a:pt x="2280448" y="602170"/>
                      <a:pt x="2446073" y="659317"/>
                    </a:cubicBezTo>
                    <a:cubicBezTo>
                      <a:pt x="2387837" y="738582"/>
                      <a:pt x="2235436" y="721456"/>
                      <a:pt x="2148681" y="729964"/>
                    </a:cubicBezTo>
                    <a:cubicBezTo>
                      <a:pt x="2017578" y="742824"/>
                      <a:pt x="1884792" y="752502"/>
                      <a:pt x="1754431" y="771477"/>
                    </a:cubicBezTo>
                    <a:cubicBezTo>
                      <a:pt x="1625681" y="790215"/>
                      <a:pt x="1499626" y="823480"/>
                      <a:pt x="1371880" y="847630"/>
                    </a:cubicBezTo>
                    <a:cubicBezTo>
                      <a:pt x="1244805" y="871653"/>
                      <a:pt x="1117952" y="895715"/>
                      <a:pt x="994993" y="936683"/>
                    </a:cubicBezTo>
                    <a:cubicBezTo>
                      <a:pt x="766699" y="1012749"/>
                      <a:pt x="534598" y="1109015"/>
                      <a:pt x="333456" y="1241738"/>
                    </a:cubicBezTo>
                    <a:cubicBezTo>
                      <a:pt x="239868" y="1303498"/>
                      <a:pt x="156731" y="1374082"/>
                      <a:pt x="98921" y="1471564"/>
                    </a:cubicBezTo>
                    <a:cubicBezTo>
                      <a:pt x="40740" y="1569655"/>
                      <a:pt x="12783" y="1680575"/>
                      <a:pt x="2118" y="1793406"/>
                    </a:cubicBezTo>
                    <a:cubicBezTo>
                      <a:pt x="-4517" y="1863666"/>
                      <a:pt x="6756" y="1924470"/>
                      <a:pt x="20367" y="1992850"/>
                    </a:cubicBezTo>
                    <a:cubicBezTo>
                      <a:pt x="30226" y="2042357"/>
                      <a:pt x="33417" y="2125249"/>
                      <a:pt x="73113" y="2161500"/>
                    </a:cubicBezTo>
                    <a:cubicBezTo>
                      <a:pt x="148879" y="2230694"/>
                      <a:pt x="211784" y="1950033"/>
                      <a:pt x="225775" y="1916136"/>
                    </a:cubicBezTo>
                    <a:cubicBezTo>
                      <a:pt x="235847" y="1971686"/>
                      <a:pt x="219376" y="2284641"/>
                      <a:pt x="340945" y="2259188"/>
                    </a:cubicBezTo>
                    <a:cubicBezTo>
                      <a:pt x="395200" y="2247836"/>
                      <a:pt x="407508" y="2173366"/>
                      <a:pt x="416505" y="2128511"/>
                    </a:cubicBezTo>
                    <a:cubicBezTo>
                      <a:pt x="432921" y="2046742"/>
                      <a:pt x="447622" y="1963329"/>
                      <a:pt x="475698" y="1884576"/>
                    </a:cubicBezTo>
                    <a:cubicBezTo>
                      <a:pt x="493717" y="1990685"/>
                      <a:pt x="501230" y="2101234"/>
                      <a:pt x="540049" y="2202579"/>
                    </a:cubicBezTo>
                    <a:cubicBezTo>
                      <a:pt x="565833" y="2269884"/>
                      <a:pt x="639403" y="2389312"/>
                      <a:pt x="690696" y="2274087"/>
                    </a:cubicBezTo>
                    <a:cubicBezTo>
                      <a:pt x="729168" y="2187672"/>
                      <a:pt x="715967" y="2088492"/>
                      <a:pt x="720581" y="1996744"/>
                    </a:cubicBezTo>
                    <a:cubicBezTo>
                      <a:pt x="725692" y="1895075"/>
                      <a:pt x="754881" y="1797008"/>
                      <a:pt x="765214" y="1696334"/>
                    </a:cubicBezTo>
                    <a:cubicBezTo>
                      <a:pt x="769219" y="1657334"/>
                      <a:pt x="765593" y="1613380"/>
                      <a:pt x="804784" y="1592098"/>
                    </a:cubicBezTo>
                    <a:cubicBezTo>
                      <a:pt x="838428" y="1573834"/>
                      <a:pt x="887628" y="1567885"/>
                      <a:pt x="924361" y="1557687"/>
                    </a:cubicBezTo>
                    <a:cubicBezTo>
                      <a:pt x="1033164" y="1527478"/>
                      <a:pt x="1142678" y="1499711"/>
                      <a:pt x="1250967" y="1467662"/>
                    </a:cubicBezTo>
                    <a:cubicBezTo>
                      <a:pt x="1359303" y="1435589"/>
                      <a:pt x="1466139" y="1398121"/>
                      <a:pt x="1573030" y="1361553"/>
                    </a:cubicBezTo>
                    <a:cubicBezTo>
                      <a:pt x="1675260" y="1326581"/>
                      <a:pt x="1779639" y="1306697"/>
                      <a:pt x="1883109" y="1276750"/>
                    </a:cubicBezTo>
                    <a:cubicBezTo>
                      <a:pt x="1941938" y="1259718"/>
                      <a:pt x="2000056" y="1241904"/>
                      <a:pt x="2059707" y="1227685"/>
                    </a:cubicBezTo>
                    <a:cubicBezTo>
                      <a:pt x="2087466" y="1221072"/>
                      <a:pt x="2115566" y="1215922"/>
                      <a:pt x="2143262" y="1209073"/>
                    </a:cubicBezTo>
                    <a:cubicBezTo>
                      <a:pt x="2163793" y="1204001"/>
                      <a:pt x="2190842" y="1184860"/>
                      <a:pt x="2211950" y="1185200"/>
                    </a:cubicBezTo>
                    <a:cubicBezTo>
                      <a:pt x="2233674" y="1185555"/>
                      <a:pt x="2241842" y="1203946"/>
                      <a:pt x="2266750" y="1205392"/>
                    </a:cubicBezTo>
                    <a:cubicBezTo>
                      <a:pt x="2293570" y="1206940"/>
                      <a:pt x="2320839" y="1201023"/>
                      <a:pt x="2347509" y="1198977"/>
                    </a:cubicBezTo>
                    <a:cubicBezTo>
                      <a:pt x="2412484" y="1193992"/>
                      <a:pt x="2481551" y="1185935"/>
                      <a:pt x="2546376" y="1194940"/>
                    </a:cubicBezTo>
                    <a:cubicBezTo>
                      <a:pt x="2507415" y="1241154"/>
                      <a:pt x="2454795" y="1273100"/>
                      <a:pt x="2408676" y="1311382"/>
                    </a:cubicBezTo>
                    <a:cubicBezTo>
                      <a:pt x="2355488" y="1355533"/>
                      <a:pt x="2304013" y="1403208"/>
                      <a:pt x="2258582" y="1455346"/>
                    </a:cubicBezTo>
                    <a:cubicBezTo>
                      <a:pt x="2167166" y="1560254"/>
                      <a:pt x="2080767" y="1671142"/>
                      <a:pt x="2000499" y="1784795"/>
                    </a:cubicBezTo>
                    <a:cubicBezTo>
                      <a:pt x="1921320" y="1896916"/>
                      <a:pt x="1857569" y="2019606"/>
                      <a:pt x="1802145" y="2144959"/>
                    </a:cubicBezTo>
                    <a:cubicBezTo>
                      <a:pt x="1774527" y="2207422"/>
                      <a:pt x="1747716" y="2271251"/>
                      <a:pt x="1728638" y="2336906"/>
                    </a:cubicBezTo>
                    <a:cubicBezTo>
                      <a:pt x="1720802" y="2363875"/>
                      <a:pt x="1714403" y="2390947"/>
                      <a:pt x="1700254" y="2415476"/>
                    </a:cubicBezTo>
                    <a:cubicBezTo>
                      <a:pt x="1687275" y="2437974"/>
                      <a:pt x="1668987" y="2457368"/>
                      <a:pt x="1684329" y="2484535"/>
                    </a:cubicBezTo>
                    <a:cubicBezTo>
                      <a:pt x="1694891" y="2477923"/>
                      <a:pt x="1704378" y="2469707"/>
                      <a:pt x="1713929" y="2461768"/>
                    </a:cubicBezTo>
                    <a:cubicBezTo>
                      <a:pt x="1702893" y="2539509"/>
                      <a:pt x="1679075" y="2614714"/>
                      <a:pt x="1666831" y="2692218"/>
                    </a:cubicBezTo>
                    <a:cubicBezTo>
                      <a:pt x="1654760" y="2768577"/>
                      <a:pt x="1655250" y="2847108"/>
                      <a:pt x="1656032" y="2924225"/>
                    </a:cubicBezTo>
                    <a:cubicBezTo>
                      <a:pt x="1657675" y="3085726"/>
                      <a:pt x="1669683" y="3243570"/>
                      <a:pt x="1702443" y="3401983"/>
                    </a:cubicBezTo>
                    <a:cubicBezTo>
                      <a:pt x="1735574" y="3562165"/>
                      <a:pt x="1778138" y="3721131"/>
                      <a:pt x="1831808" y="3875657"/>
                    </a:cubicBezTo>
                    <a:cubicBezTo>
                      <a:pt x="1883472" y="4024440"/>
                      <a:pt x="1935318" y="4180467"/>
                      <a:pt x="2007434" y="4320695"/>
                    </a:cubicBezTo>
                    <a:cubicBezTo>
                      <a:pt x="2084456" y="4470473"/>
                      <a:pt x="2176085" y="4627946"/>
                      <a:pt x="2287574" y="4754729"/>
                    </a:cubicBezTo>
                    <a:cubicBezTo>
                      <a:pt x="2214746" y="4784558"/>
                      <a:pt x="2122067" y="4778980"/>
                      <a:pt x="2044950" y="4790996"/>
                    </a:cubicBezTo>
                    <a:cubicBezTo>
                      <a:pt x="1964342" y="4803556"/>
                      <a:pt x="1894611" y="4827263"/>
                      <a:pt x="1825915" y="4871865"/>
                    </a:cubicBezTo>
                    <a:cubicBezTo>
                      <a:pt x="1756414" y="4917004"/>
                      <a:pt x="1718685" y="4975114"/>
                      <a:pt x="1709078" y="5057413"/>
                    </a:cubicBezTo>
                    <a:cubicBezTo>
                      <a:pt x="1702253" y="5115990"/>
                      <a:pt x="1681975" y="5197088"/>
                      <a:pt x="1758823" y="5212476"/>
                    </a:cubicBezTo>
                    <a:cubicBezTo>
                      <a:pt x="1814097" y="5223544"/>
                      <a:pt x="1875889" y="5205367"/>
                      <a:pt x="1931273" y="5200872"/>
                    </a:cubicBezTo>
                    <a:cubicBezTo>
                      <a:pt x="2028155" y="5193020"/>
                      <a:pt x="2125180" y="5188114"/>
                      <a:pt x="2222275" y="5183880"/>
                    </a:cubicBezTo>
                    <a:cubicBezTo>
                      <a:pt x="2319117" y="5179653"/>
                      <a:pt x="2415983" y="5175933"/>
                      <a:pt x="2512858" y="5172931"/>
                    </a:cubicBezTo>
                    <a:cubicBezTo>
                      <a:pt x="2558423" y="5171517"/>
                      <a:pt x="2604012" y="5170806"/>
                      <a:pt x="2649562" y="5169170"/>
                    </a:cubicBezTo>
                    <a:cubicBezTo>
                      <a:pt x="2669975" y="5168444"/>
                      <a:pt x="2682354" y="5168128"/>
                      <a:pt x="2700657" y="5174029"/>
                    </a:cubicBezTo>
                    <a:cubicBezTo>
                      <a:pt x="2715130" y="5178697"/>
                      <a:pt x="2714071" y="5188391"/>
                      <a:pt x="2730186" y="5176407"/>
                    </a:cubicBezTo>
                    <a:cubicBezTo>
                      <a:pt x="2756176" y="5157076"/>
                      <a:pt x="2750828" y="5096130"/>
                      <a:pt x="2750102" y="5069334"/>
                    </a:cubicBezTo>
                    <a:cubicBezTo>
                      <a:pt x="2748995" y="5027979"/>
                      <a:pt x="2745077" y="4986150"/>
                      <a:pt x="2737012" y="4945577"/>
                    </a:cubicBezTo>
                    <a:cubicBezTo>
                      <a:pt x="2732224" y="4921468"/>
                      <a:pt x="2674114" y="4766056"/>
                      <a:pt x="2719300" y="4759515"/>
                    </a:cubicBezTo>
                    <a:cubicBezTo>
                      <a:pt x="2666807" y="4701832"/>
                      <a:pt x="2645841" y="4619462"/>
                      <a:pt x="2622261" y="4547164"/>
                    </a:cubicBezTo>
                    <a:cubicBezTo>
                      <a:pt x="2592716" y="4456586"/>
                      <a:pt x="2566781" y="4366260"/>
                      <a:pt x="2546423" y="4273099"/>
                    </a:cubicBezTo>
                    <a:cubicBezTo>
                      <a:pt x="2502935" y="4074097"/>
                      <a:pt x="2483716" y="3872924"/>
                      <a:pt x="2483716" y="3669309"/>
                    </a:cubicBezTo>
                    <a:cubicBezTo>
                      <a:pt x="2685300" y="3793564"/>
                      <a:pt x="2898584" y="3860869"/>
                      <a:pt x="3136018" y="3868374"/>
                    </a:cubicBezTo>
                    <a:cubicBezTo>
                      <a:pt x="3372077" y="3875839"/>
                      <a:pt x="3631416" y="3856453"/>
                      <a:pt x="3855570" y="3777922"/>
                    </a:cubicBezTo>
                    <a:cubicBezTo>
                      <a:pt x="3959372" y="3741552"/>
                      <a:pt x="4052351" y="3693790"/>
                      <a:pt x="4141350" y="3629447"/>
                    </a:cubicBezTo>
                    <a:cubicBezTo>
                      <a:pt x="4173249" y="3606388"/>
                      <a:pt x="4207423" y="3554155"/>
                      <a:pt x="4249292" y="3555048"/>
                    </a:cubicBezTo>
                    <a:cubicBezTo>
                      <a:pt x="4299257" y="3556122"/>
                      <a:pt x="4355211" y="3575034"/>
                      <a:pt x="4404829" y="3583123"/>
                    </a:cubicBezTo>
                    <a:cubicBezTo>
                      <a:pt x="4499720" y="3598591"/>
                      <a:pt x="4623571" y="3607320"/>
                      <a:pt x="4703911" y="3666015"/>
                    </a:cubicBezTo>
                    <a:cubicBezTo>
                      <a:pt x="4747550" y="3697898"/>
                      <a:pt x="4778824" y="3742524"/>
                      <a:pt x="4817770" y="3779257"/>
                    </a:cubicBezTo>
                    <a:cubicBezTo>
                      <a:pt x="4847394" y="3807206"/>
                      <a:pt x="4886568" y="3822381"/>
                      <a:pt x="4915971" y="3850331"/>
                    </a:cubicBezTo>
                    <a:cubicBezTo>
                      <a:pt x="4947696" y="3880484"/>
                      <a:pt x="4935096" y="3919880"/>
                      <a:pt x="4987700" y="3922321"/>
                    </a:cubicBezTo>
                    <a:cubicBezTo>
                      <a:pt x="5032666" y="3924398"/>
                      <a:pt x="5081967" y="3906308"/>
                      <a:pt x="5120747" y="3885074"/>
                    </a:cubicBezTo>
                    <a:cubicBezTo>
                      <a:pt x="5198117" y="3842707"/>
                      <a:pt x="5280510" y="3752280"/>
                      <a:pt x="5209003" y="366645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179BC38E-6294-4CBC-8BC3-3F74E6C235A2}"/>
                  </a:ext>
                </a:extLst>
              </p:cNvPr>
              <p:cNvSpPr/>
              <p:nvPr/>
            </p:nvSpPr>
            <p:spPr>
              <a:xfrm>
                <a:off x="12463803" y="6038783"/>
                <a:ext cx="1239847" cy="1230287"/>
              </a:xfrm>
              <a:custGeom>
                <a:avLst/>
                <a:gdLst>
                  <a:gd name="connsiteX0" fmla="*/ 628561 w 1239847"/>
                  <a:gd name="connsiteY0" fmla="*/ 259168 h 1230287"/>
                  <a:gd name="connsiteX1" fmla="*/ 989981 w 1239847"/>
                  <a:gd name="connsiteY1" fmla="*/ 466970 h 1230287"/>
                  <a:gd name="connsiteX2" fmla="*/ 1110973 w 1239847"/>
                  <a:gd name="connsiteY2" fmla="*/ 556371 h 1230287"/>
                  <a:gd name="connsiteX3" fmla="*/ 1070582 w 1239847"/>
                  <a:gd name="connsiteY3" fmla="*/ 614315 h 1230287"/>
                  <a:gd name="connsiteX4" fmla="*/ 1011018 w 1239847"/>
                  <a:gd name="connsiteY4" fmla="*/ 685942 h 1230287"/>
                  <a:gd name="connsiteX5" fmla="*/ 745193 w 1239847"/>
                  <a:gd name="connsiteY5" fmla="*/ 1020581 h 1230287"/>
                  <a:gd name="connsiteX6" fmla="*/ 673724 w 1239847"/>
                  <a:gd name="connsiteY6" fmla="*/ 1075563 h 1230287"/>
                  <a:gd name="connsiteX7" fmla="*/ 656139 w 1239847"/>
                  <a:gd name="connsiteY7" fmla="*/ 1022477 h 1230287"/>
                  <a:gd name="connsiteX8" fmla="*/ 624446 w 1239847"/>
                  <a:gd name="connsiteY8" fmla="*/ 991645 h 1230287"/>
                  <a:gd name="connsiteX9" fmla="*/ 643540 w 1239847"/>
                  <a:gd name="connsiteY9" fmla="*/ 1000224 h 1230287"/>
                  <a:gd name="connsiteX10" fmla="*/ 631548 w 1239847"/>
                  <a:gd name="connsiteY10" fmla="*/ 956744 h 1230287"/>
                  <a:gd name="connsiteX11" fmla="*/ 614824 w 1239847"/>
                  <a:gd name="connsiteY11" fmla="*/ 934917 h 1230287"/>
                  <a:gd name="connsiteX12" fmla="*/ 616601 w 1239847"/>
                  <a:gd name="connsiteY12" fmla="*/ 893198 h 1230287"/>
                  <a:gd name="connsiteX13" fmla="*/ 604278 w 1239847"/>
                  <a:gd name="connsiteY13" fmla="*/ 854403 h 1230287"/>
                  <a:gd name="connsiteX14" fmla="*/ 558183 w 1239847"/>
                  <a:gd name="connsiteY14" fmla="*/ 626078 h 1230287"/>
                  <a:gd name="connsiteX15" fmla="*/ 518629 w 1239847"/>
                  <a:gd name="connsiteY15" fmla="*/ 397579 h 1230287"/>
                  <a:gd name="connsiteX16" fmla="*/ 487496 w 1239847"/>
                  <a:gd name="connsiteY16" fmla="*/ 152712 h 1230287"/>
                  <a:gd name="connsiteX17" fmla="*/ 545765 w 1239847"/>
                  <a:gd name="connsiteY17" fmla="*/ 196042 h 1230287"/>
                  <a:gd name="connsiteX18" fmla="*/ 628561 w 1239847"/>
                  <a:gd name="connsiteY18" fmla="*/ 259168 h 1230287"/>
                  <a:gd name="connsiteX19" fmla="*/ 539801 w 1239847"/>
                  <a:gd name="connsiteY19" fmla="*/ 1052038 h 1230287"/>
                  <a:gd name="connsiteX20" fmla="*/ 527122 w 1239847"/>
                  <a:gd name="connsiteY20" fmla="*/ 1036404 h 1230287"/>
                  <a:gd name="connsiteX21" fmla="*/ 539801 w 1239847"/>
                  <a:gd name="connsiteY21" fmla="*/ 1052038 h 1230287"/>
                  <a:gd name="connsiteX22" fmla="*/ 506053 w 1239847"/>
                  <a:gd name="connsiteY22" fmla="*/ 993406 h 1230287"/>
                  <a:gd name="connsiteX23" fmla="*/ 445833 w 1239847"/>
                  <a:gd name="connsiteY23" fmla="*/ 991471 h 1230287"/>
                  <a:gd name="connsiteX24" fmla="*/ 442911 w 1239847"/>
                  <a:gd name="connsiteY24" fmla="*/ 981762 h 1230287"/>
                  <a:gd name="connsiteX25" fmla="*/ 433479 w 1239847"/>
                  <a:gd name="connsiteY25" fmla="*/ 980853 h 1230287"/>
                  <a:gd name="connsiteX26" fmla="*/ 409755 w 1239847"/>
                  <a:gd name="connsiteY26" fmla="*/ 969960 h 1230287"/>
                  <a:gd name="connsiteX27" fmla="*/ 503580 w 1239847"/>
                  <a:gd name="connsiteY27" fmla="*/ 940138 h 1230287"/>
                  <a:gd name="connsiteX28" fmla="*/ 506053 w 1239847"/>
                  <a:gd name="connsiteY28" fmla="*/ 993406 h 1230287"/>
                  <a:gd name="connsiteX29" fmla="*/ 400071 w 1239847"/>
                  <a:gd name="connsiteY29" fmla="*/ 902244 h 1230287"/>
                  <a:gd name="connsiteX30" fmla="*/ 304808 w 1239847"/>
                  <a:gd name="connsiteY30" fmla="*/ 923280 h 1230287"/>
                  <a:gd name="connsiteX31" fmla="*/ 217319 w 1239847"/>
                  <a:gd name="connsiteY31" fmla="*/ 882131 h 1230287"/>
                  <a:gd name="connsiteX32" fmla="*/ 415301 w 1239847"/>
                  <a:gd name="connsiteY32" fmla="*/ 842632 h 1230287"/>
                  <a:gd name="connsiteX33" fmla="*/ 486975 w 1239847"/>
                  <a:gd name="connsiteY33" fmla="*/ 827726 h 1230287"/>
                  <a:gd name="connsiteX34" fmla="*/ 521457 w 1239847"/>
                  <a:gd name="connsiteY34" fmla="*/ 879832 h 1230287"/>
                  <a:gd name="connsiteX35" fmla="*/ 400071 w 1239847"/>
                  <a:gd name="connsiteY35" fmla="*/ 902244 h 1230287"/>
                  <a:gd name="connsiteX36" fmla="*/ 193643 w 1239847"/>
                  <a:gd name="connsiteY36" fmla="*/ 810734 h 1230287"/>
                  <a:gd name="connsiteX37" fmla="*/ 103010 w 1239847"/>
                  <a:gd name="connsiteY37" fmla="*/ 806286 h 1230287"/>
                  <a:gd name="connsiteX38" fmla="*/ 95490 w 1239847"/>
                  <a:gd name="connsiteY38" fmla="*/ 792066 h 1230287"/>
                  <a:gd name="connsiteX39" fmla="*/ 121322 w 1239847"/>
                  <a:gd name="connsiteY39" fmla="*/ 762150 h 1230287"/>
                  <a:gd name="connsiteX40" fmla="*/ 216600 w 1239847"/>
                  <a:gd name="connsiteY40" fmla="*/ 755941 h 1230287"/>
                  <a:gd name="connsiteX41" fmla="*/ 356725 w 1239847"/>
                  <a:gd name="connsiteY41" fmla="*/ 735899 h 1230287"/>
                  <a:gd name="connsiteX42" fmla="*/ 454223 w 1239847"/>
                  <a:gd name="connsiteY42" fmla="*/ 721546 h 1230287"/>
                  <a:gd name="connsiteX43" fmla="*/ 473088 w 1239847"/>
                  <a:gd name="connsiteY43" fmla="*/ 760412 h 1230287"/>
                  <a:gd name="connsiteX44" fmla="*/ 353336 w 1239847"/>
                  <a:gd name="connsiteY44" fmla="*/ 778668 h 1230287"/>
                  <a:gd name="connsiteX45" fmla="*/ 193643 w 1239847"/>
                  <a:gd name="connsiteY45" fmla="*/ 810734 h 1230287"/>
                  <a:gd name="connsiteX46" fmla="*/ 162669 w 1239847"/>
                  <a:gd name="connsiteY46" fmla="*/ 661555 h 1230287"/>
                  <a:gd name="connsiteX47" fmla="*/ 168830 w 1239847"/>
                  <a:gd name="connsiteY47" fmla="*/ 667836 h 1230287"/>
                  <a:gd name="connsiteX48" fmla="*/ 184298 w 1239847"/>
                  <a:gd name="connsiteY48" fmla="*/ 657345 h 1230287"/>
                  <a:gd name="connsiteX49" fmla="*/ 232644 w 1239847"/>
                  <a:gd name="connsiteY49" fmla="*/ 656144 h 1230287"/>
                  <a:gd name="connsiteX50" fmla="*/ 343564 w 1239847"/>
                  <a:gd name="connsiteY50" fmla="*/ 640471 h 1230287"/>
                  <a:gd name="connsiteX51" fmla="*/ 434023 w 1239847"/>
                  <a:gd name="connsiteY51" fmla="*/ 627184 h 1230287"/>
                  <a:gd name="connsiteX52" fmla="*/ 464982 w 1239847"/>
                  <a:gd name="connsiteY52" fmla="*/ 660292 h 1230287"/>
                  <a:gd name="connsiteX53" fmla="*/ 261581 w 1239847"/>
                  <a:gd name="connsiteY53" fmla="*/ 673160 h 1230287"/>
                  <a:gd name="connsiteX54" fmla="*/ 149144 w 1239847"/>
                  <a:gd name="connsiteY54" fmla="*/ 660228 h 1230287"/>
                  <a:gd name="connsiteX55" fmla="*/ 162669 w 1239847"/>
                  <a:gd name="connsiteY55" fmla="*/ 661555 h 1230287"/>
                  <a:gd name="connsiteX56" fmla="*/ 204877 w 1239847"/>
                  <a:gd name="connsiteY56" fmla="*/ 553495 h 1230287"/>
                  <a:gd name="connsiteX57" fmla="*/ 287318 w 1239847"/>
                  <a:gd name="connsiteY57" fmla="*/ 542926 h 1230287"/>
                  <a:gd name="connsiteX58" fmla="*/ 350721 w 1239847"/>
                  <a:gd name="connsiteY58" fmla="*/ 532798 h 1230287"/>
                  <a:gd name="connsiteX59" fmla="*/ 445747 w 1239847"/>
                  <a:gd name="connsiteY59" fmla="*/ 526929 h 1230287"/>
                  <a:gd name="connsiteX60" fmla="*/ 364483 w 1239847"/>
                  <a:gd name="connsiteY60" fmla="*/ 570401 h 1230287"/>
                  <a:gd name="connsiteX61" fmla="*/ 186036 w 1239847"/>
                  <a:gd name="connsiteY61" fmla="*/ 599764 h 1230287"/>
                  <a:gd name="connsiteX62" fmla="*/ 204877 w 1239847"/>
                  <a:gd name="connsiteY62" fmla="*/ 553495 h 1230287"/>
                  <a:gd name="connsiteX63" fmla="*/ 286181 w 1239847"/>
                  <a:gd name="connsiteY63" fmla="*/ 433744 h 1230287"/>
                  <a:gd name="connsiteX64" fmla="*/ 426993 w 1239847"/>
                  <a:gd name="connsiteY64" fmla="*/ 433633 h 1230287"/>
                  <a:gd name="connsiteX65" fmla="*/ 270191 w 1239847"/>
                  <a:gd name="connsiteY65" fmla="*/ 480865 h 1230287"/>
                  <a:gd name="connsiteX66" fmla="*/ 286181 w 1239847"/>
                  <a:gd name="connsiteY66" fmla="*/ 433744 h 1230287"/>
                  <a:gd name="connsiteX67" fmla="*/ 331185 w 1239847"/>
                  <a:gd name="connsiteY67" fmla="*/ 331308 h 1230287"/>
                  <a:gd name="connsiteX68" fmla="*/ 364806 w 1239847"/>
                  <a:gd name="connsiteY68" fmla="*/ 295531 h 1230287"/>
                  <a:gd name="connsiteX69" fmla="*/ 407315 w 1239847"/>
                  <a:gd name="connsiteY69" fmla="*/ 317215 h 1230287"/>
                  <a:gd name="connsiteX70" fmla="*/ 331185 w 1239847"/>
                  <a:gd name="connsiteY70" fmla="*/ 331308 h 1230287"/>
                  <a:gd name="connsiteX71" fmla="*/ 379097 w 1239847"/>
                  <a:gd name="connsiteY71" fmla="*/ 218208 h 1230287"/>
                  <a:gd name="connsiteX72" fmla="*/ 400015 w 1239847"/>
                  <a:gd name="connsiteY72" fmla="*/ 233289 h 1230287"/>
                  <a:gd name="connsiteX73" fmla="*/ 365280 w 1239847"/>
                  <a:gd name="connsiteY73" fmla="*/ 252003 h 1230287"/>
                  <a:gd name="connsiteX74" fmla="*/ 379097 w 1239847"/>
                  <a:gd name="connsiteY74" fmla="*/ 218208 h 1230287"/>
                  <a:gd name="connsiteX75" fmla="*/ 599712 w 1239847"/>
                  <a:gd name="connsiteY75" fmla="*/ 85738 h 1230287"/>
                  <a:gd name="connsiteX76" fmla="*/ 570522 w 1239847"/>
                  <a:gd name="connsiteY76" fmla="*/ 77744 h 1230287"/>
                  <a:gd name="connsiteX77" fmla="*/ 540669 w 1239847"/>
                  <a:gd name="connsiteY77" fmla="*/ 72475 h 1230287"/>
                  <a:gd name="connsiteX78" fmla="*/ 540504 w 1239847"/>
                  <a:gd name="connsiteY78" fmla="*/ 63113 h 1230287"/>
                  <a:gd name="connsiteX79" fmla="*/ 523425 w 1239847"/>
                  <a:gd name="connsiteY79" fmla="*/ 55593 h 1230287"/>
                  <a:gd name="connsiteX80" fmla="*/ 495736 w 1239847"/>
                  <a:gd name="connsiteY80" fmla="*/ 35259 h 1230287"/>
                  <a:gd name="connsiteX81" fmla="*/ 465583 w 1239847"/>
                  <a:gd name="connsiteY81" fmla="*/ 8037 h 1230287"/>
                  <a:gd name="connsiteX82" fmla="*/ 451616 w 1239847"/>
                  <a:gd name="connsiteY82" fmla="*/ 374 h 1230287"/>
                  <a:gd name="connsiteX83" fmla="*/ 428675 w 1239847"/>
                  <a:gd name="connsiteY83" fmla="*/ 10209 h 1230287"/>
                  <a:gd name="connsiteX84" fmla="*/ 405055 w 1239847"/>
                  <a:gd name="connsiteY84" fmla="*/ 6275 h 1230287"/>
                  <a:gd name="connsiteX85" fmla="*/ 387241 w 1239847"/>
                  <a:gd name="connsiteY85" fmla="*/ 29326 h 1230287"/>
                  <a:gd name="connsiteX86" fmla="*/ 348067 w 1239847"/>
                  <a:gd name="connsiteY86" fmla="*/ 111776 h 1230287"/>
                  <a:gd name="connsiteX87" fmla="*/ 126654 w 1239847"/>
                  <a:gd name="connsiteY87" fmla="*/ 521920 h 1230287"/>
                  <a:gd name="connsiteX88" fmla="*/ 35262 w 1239847"/>
                  <a:gd name="connsiteY88" fmla="*/ 727945 h 1230287"/>
                  <a:gd name="connsiteX89" fmla="*/ 13056 w 1239847"/>
                  <a:gd name="connsiteY89" fmla="*/ 905941 h 1230287"/>
                  <a:gd name="connsiteX90" fmla="*/ 122759 w 1239847"/>
                  <a:gd name="connsiteY90" fmla="*/ 977512 h 1230287"/>
                  <a:gd name="connsiteX91" fmla="*/ 290897 w 1239847"/>
                  <a:gd name="connsiteY91" fmla="*/ 1066550 h 1230287"/>
                  <a:gd name="connsiteX92" fmla="*/ 494496 w 1239847"/>
                  <a:gd name="connsiteY92" fmla="*/ 1165912 h 1230287"/>
                  <a:gd name="connsiteX93" fmla="*/ 577790 w 1239847"/>
                  <a:gd name="connsiteY93" fmla="*/ 1216596 h 1230287"/>
                  <a:gd name="connsiteX94" fmla="*/ 628056 w 1239847"/>
                  <a:gd name="connsiteY94" fmla="*/ 1230342 h 1230287"/>
                  <a:gd name="connsiteX95" fmla="*/ 710940 w 1239847"/>
                  <a:gd name="connsiteY95" fmla="*/ 1202756 h 1230287"/>
                  <a:gd name="connsiteX96" fmla="*/ 749253 w 1239847"/>
                  <a:gd name="connsiteY96" fmla="*/ 1156488 h 1230287"/>
                  <a:gd name="connsiteX97" fmla="*/ 807300 w 1239847"/>
                  <a:gd name="connsiteY97" fmla="*/ 1097311 h 1230287"/>
                  <a:gd name="connsiteX98" fmla="*/ 1021738 w 1239847"/>
                  <a:gd name="connsiteY98" fmla="*/ 850082 h 1230287"/>
                  <a:gd name="connsiteX99" fmla="*/ 1219910 w 1239847"/>
                  <a:gd name="connsiteY99" fmla="*/ 602703 h 1230287"/>
                  <a:gd name="connsiteX100" fmla="*/ 1231412 w 1239847"/>
                  <a:gd name="connsiteY100" fmla="*/ 491175 h 1230287"/>
                  <a:gd name="connsiteX101" fmla="*/ 1158585 w 1239847"/>
                  <a:gd name="connsiteY101" fmla="*/ 438507 h 1230287"/>
                  <a:gd name="connsiteX102" fmla="*/ 1102710 w 1239847"/>
                  <a:gd name="connsiteY102" fmla="*/ 386369 h 1230287"/>
                  <a:gd name="connsiteX103" fmla="*/ 1094739 w 1239847"/>
                  <a:gd name="connsiteY103" fmla="*/ 403559 h 1230287"/>
                  <a:gd name="connsiteX104" fmla="*/ 1074452 w 1239847"/>
                  <a:gd name="connsiteY104" fmla="*/ 359305 h 1230287"/>
                  <a:gd name="connsiteX105" fmla="*/ 1008814 w 1239847"/>
                  <a:gd name="connsiteY105" fmla="*/ 314403 h 1230287"/>
                  <a:gd name="connsiteX106" fmla="*/ 948760 w 1239847"/>
                  <a:gd name="connsiteY106" fmla="*/ 284763 h 1230287"/>
                  <a:gd name="connsiteX107" fmla="*/ 880625 w 1239847"/>
                  <a:gd name="connsiteY107" fmla="*/ 235888 h 1230287"/>
                  <a:gd name="connsiteX108" fmla="*/ 807853 w 1239847"/>
                  <a:gd name="connsiteY108" fmla="*/ 193585 h 1230287"/>
                  <a:gd name="connsiteX109" fmla="*/ 747255 w 1239847"/>
                  <a:gd name="connsiteY109" fmla="*/ 168661 h 1230287"/>
                  <a:gd name="connsiteX110" fmla="*/ 674309 w 1239847"/>
                  <a:gd name="connsiteY110" fmla="*/ 126453 h 1230287"/>
                  <a:gd name="connsiteX111" fmla="*/ 599712 w 1239847"/>
                  <a:gd name="connsiteY111" fmla="*/ 85738 h 123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239847" h="1230287">
                    <a:moveTo>
                      <a:pt x="628561" y="259168"/>
                    </a:moveTo>
                    <a:cubicBezTo>
                      <a:pt x="741788" y="339595"/>
                      <a:pt x="871659" y="394538"/>
                      <a:pt x="989981" y="466970"/>
                    </a:cubicBezTo>
                    <a:cubicBezTo>
                      <a:pt x="1019597" y="485100"/>
                      <a:pt x="1111866" y="522742"/>
                      <a:pt x="1110973" y="556371"/>
                    </a:cubicBezTo>
                    <a:cubicBezTo>
                      <a:pt x="1110451" y="576033"/>
                      <a:pt x="1082723" y="600688"/>
                      <a:pt x="1070582" y="614315"/>
                    </a:cubicBezTo>
                    <a:cubicBezTo>
                      <a:pt x="1049782" y="637659"/>
                      <a:pt x="1030214" y="661247"/>
                      <a:pt x="1011018" y="685942"/>
                    </a:cubicBezTo>
                    <a:cubicBezTo>
                      <a:pt x="923158" y="799026"/>
                      <a:pt x="840416" y="913177"/>
                      <a:pt x="745193" y="1020581"/>
                    </a:cubicBezTo>
                    <a:cubicBezTo>
                      <a:pt x="730855" y="1036736"/>
                      <a:pt x="687667" y="1113877"/>
                      <a:pt x="673724" y="1075563"/>
                    </a:cubicBezTo>
                    <a:cubicBezTo>
                      <a:pt x="667405" y="1058192"/>
                      <a:pt x="672610" y="1038671"/>
                      <a:pt x="656139" y="1022477"/>
                    </a:cubicBezTo>
                    <a:cubicBezTo>
                      <a:pt x="647663" y="1014135"/>
                      <a:pt x="614903" y="1009537"/>
                      <a:pt x="624446" y="991645"/>
                    </a:cubicBezTo>
                    <a:cubicBezTo>
                      <a:pt x="630805" y="994504"/>
                      <a:pt x="637172" y="997372"/>
                      <a:pt x="643540" y="1000224"/>
                    </a:cubicBezTo>
                    <a:cubicBezTo>
                      <a:pt x="638594" y="985925"/>
                      <a:pt x="638958" y="970260"/>
                      <a:pt x="631548" y="956744"/>
                    </a:cubicBezTo>
                    <a:cubicBezTo>
                      <a:pt x="626942" y="948346"/>
                      <a:pt x="617944" y="944373"/>
                      <a:pt x="614824" y="934917"/>
                    </a:cubicBezTo>
                    <a:cubicBezTo>
                      <a:pt x="610511" y="921851"/>
                      <a:pt x="617826" y="906667"/>
                      <a:pt x="616601" y="893198"/>
                    </a:cubicBezTo>
                    <a:cubicBezTo>
                      <a:pt x="615393" y="879769"/>
                      <a:pt x="608433" y="867074"/>
                      <a:pt x="604278" y="854403"/>
                    </a:cubicBezTo>
                    <a:cubicBezTo>
                      <a:pt x="579639" y="779293"/>
                      <a:pt x="570799" y="703574"/>
                      <a:pt x="558183" y="626078"/>
                    </a:cubicBezTo>
                    <a:cubicBezTo>
                      <a:pt x="545702" y="549395"/>
                      <a:pt x="526261" y="475114"/>
                      <a:pt x="518629" y="397579"/>
                    </a:cubicBezTo>
                    <a:cubicBezTo>
                      <a:pt x="510564" y="315683"/>
                      <a:pt x="500681" y="233952"/>
                      <a:pt x="487496" y="152712"/>
                    </a:cubicBezTo>
                    <a:cubicBezTo>
                      <a:pt x="511030" y="156014"/>
                      <a:pt x="529120" y="181585"/>
                      <a:pt x="545765" y="196042"/>
                    </a:cubicBezTo>
                    <a:cubicBezTo>
                      <a:pt x="571929" y="218761"/>
                      <a:pt x="600336" y="239119"/>
                      <a:pt x="628561" y="259168"/>
                    </a:cubicBezTo>
                    <a:moveTo>
                      <a:pt x="539801" y="1052038"/>
                    </a:moveTo>
                    <a:cubicBezTo>
                      <a:pt x="534397" y="1047795"/>
                      <a:pt x="530171" y="1042582"/>
                      <a:pt x="527122" y="1036404"/>
                    </a:cubicBezTo>
                    <a:cubicBezTo>
                      <a:pt x="582617" y="1008913"/>
                      <a:pt x="549130" y="1055814"/>
                      <a:pt x="539801" y="1052038"/>
                    </a:cubicBezTo>
                    <a:moveTo>
                      <a:pt x="506053" y="993406"/>
                    </a:moveTo>
                    <a:cubicBezTo>
                      <a:pt x="481864" y="1000073"/>
                      <a:pt x="464485" y="1001424"/>
                      <a:pt x="445833" y="991471"/>
                    </a:cubicBezTo>
                    <a:cubicBezTo>
                      <a:pt x="444064" y="990531"/>
                      <a:pt x="446102" y="983255"/>
                      <a:pt x="442911" y="981762"/>
                    </a:cubicBezTo>
                    <a:cubicBezTo>
                      <a:pt x="440122" y="980466"/>
                      <a:pt x="435864" y="982070"/>
                      <a:pt x="433479" y="980853"/>
                    </a:cubicBezTo>
                    <a:cubicBezTo>
                      <a:pt x="425358" y="976722"/>
                      <a:pt x="411138" y="985775"/>
                      <a:pt x="409755" y="969960"/>
                    </a:cubicBezTo>
                    <a:cubicBezTo>
                      <a:pt x="440628" y="960512"/>
                      <a:pt x="470986" y="943077"/>
                      <a:pt x="503580" y="940138"/>
                    </a:cubicBezTo>
                    <a:cubicBezTo>
                      <a:pt x="548877" y="936062"/>
                      <a:pt x="546784" y="982173"/>
                      <a:pt x="506053" y="993406"/>
                    </a:cubicBezTo>
                    <a:moveTo>
                      <a:pt x="400071" y="902244"/>
                    </a:moveTo>
                    <a:cubicBezTo>
                      <a:pt x="367065" y="909961"/>
                      <a:pt x="339875" y="927989"/>
                      <a:pt x="304808" y="923280"/>
                    </a:cubicBezTo>
                    <a:cubicBezTo>
                      <a:pt x="271890" y="918873"/>
                      <a:pt x="243285" y="901801"/>
                      <a:pt x="217319" y="882131"/>
                    </a:cubicBezTo>
                    <a:cubicBezTo>
                      <a:pt x="282278" y="863740"/>
                      <a:pt x="350397" y="860422"/>
                      <a:pt x="415301" y="842632"/>
                    </a:cubicBezTo>
                    <a:cubicBezTo>
                      <a:pt x="436433" y="836842"/>
                      <a:pt x="464200" y="821572"/>
                      <a:pt x="486975" y="827726"/>
                    </a:cubicBezTo>
                    <a:cubicBezTo>
                      <a:pt x="512278" y="834567"/>
                      <a:pt x="513874" y="858266"/>
                      <a:pt x="521457" y="879832"/>
                    </a:cubicBezTo>
                    <a:cubicBezTo>
                      <a:pt x="480964" y="887116"/>
                      <a:pt x="440161" y="892874"/>
                      <a:pt x="400071" y="902244"/>
                    </a:cubicBezTo>
                    <a:moveTo>
                      <a:pt x="193643" y="810734"/>
                    </a:moveTo>
                    <a:cubicBezTo>
                      <a:pt x="161934" y="818309"/>
                      <a:pt x="129521" y="834875"/>
                      <a:pt x="103010" y="806286"/>
                    </a:cubicBezTo>
                    <a:cubicBezTo>
                      <a:pt x="98729" y="801673"/>
                      <a:pt x="94984" y="806278"/>
                      <a:pt x="95490" y="792066"/>
                    </a:cubicBezTo>
                    <a:cubicBezTo>
                      <a:pt x="96019" y="777081"/>
                      <a:pt x="109622" y="767427"/>
                      <a:pt x="121322" y="762150"/>
                    </a:cubicBezTo>
                    <a:cubicBezTo>
                      <a:pt x="148828" y="749748"/>
                      <a:pt x="187387" y="757766"/>
                      <a:pt x="216600" y="755941"/>
                    </a:cubicBezTo>
                    <a:cubicBezTo>
                      <a:pt x="263200" y="753042"/>
                      <a:pt x="310630" y="743357"/>
                      <a:pt x="356725" y="735899"/>
                    </a:cubicBezTo>
                    <a:cubicBezTo>
                      <a:pt x="388640" y="730741"/>
                      <a:pt x="421605" y="719286"/>
                      <a:pt x="454223" y="721546"/>
                    </a:cubicBezTo>
                    <a:cubicBezTo>
                      <a:pt x="479407" y="723292"/>
                      <a:pt x="509790" y="744755"/>
                      <a:pt x="473088" y="760412"/>
                    </a:cubicBezTo>
                    <a:cubicBezTo>
                      <a:pt x="439664" y="774679"/>
                      <a:pt x="389548" y="772491"/>
                      <a:pt x="353336" y="778668"/>
                    </a:cubicBezTo>
                    <a:cubicBezTo>
                      <a:pt x="299808" y="787801"/>
                      <a:pt x="246469" y="798110"/>
                      <a:pt x="193643" y="810734"/>
                    </a:cubicBezTo>
                    <a:moveTo>
                      <a:pt x="162669" y="661555"/>
                    </a:moveTo>
                    <a:cubicBezTo>
                      <a:pt x="164723" y="663649"/>
                      <a:pt x="166776" y="665742"/>
                      <a:pt x="168830" y="667836"/>
                    </a:cubicBezTo>
                    <a:cubicBezTo>
                      <a:pt x="168491" y="667757"/>
                      <a:pt x="180988" y="657637"/>
                      <a:pt x="184298" y="657345"/>
                    </a:cubicBezTo>
                    <a:cubicBezTo>
                      <a:pt x="200374" y="655947"/>
                      <a:pt x="216545" y="657053"/>
                      <a:pt x="232644" y="656144"/>
                    </a:cubicBezTo>
                    <a:cubicBezTo>
                      <a:pt x="269741" y="654051"/>
                      <a:pt x="307131" y="647589"/>
                      <a:pt x="343564" y="640471"/>
                    </a:cubicBezTo>
                    <a:cubicBezTo>
                      <a:pt x="373243" y="634673"/>
                      <a:pt x="403475" y="624680"/>
                      <a:pt x="434023" y="627184"/>
                    </a:cubicBezTo>
                    <a:cubicBezTo>
                      <a:pt x="460472" y="629348"/>
                      <a:pt x="463252" y="634767"/>
                      <a:pt x="464982" y="660292"/>
                    </a:cubicBezTo>
                    <a:cubicBezTo>
                      <a:pt x="397471" y="660292"/>
                      <a:pt x="327930" y="658870"/>
                      <a:pt x="261581" y="673160"/>
                    </a:cubicBezTo>
                    <a:cubicBezTo>
                      <a:pt x="218385" y="682458"/>
                      <a:pt x="170782" y="710154"/>
                      <a:pt x="149144" y="660228"/>
                    </a:cubicBezTo>
                    <a:cubicBezTo>
                      <a:pt x="153655" y="660671"/>
                      <a:pt x="158158" y="661113"/>
                      <a:pt x="162669" y="661555"/>
                    </a:cubicBezTo>
                    <a:moveTo>
                      <a:pt x="204877" y="553495"/>
                    </a:moveTo>
                    <a:cubicBezTo>
                      <a:pt x="221616" y="566245"/>
                      <a:pt x="267253" y="545043"/>
                      <a:pt x="287318" y="542926"/>
                    </a:cubicBezTo>
                    <a:cubicBezTo>
                      <a:pt x="309106" y="540619"/>
                      <a:pt x="329605" y="538225"/>
                      <a:pt x="350721" y="532798"/>
                    </a:cubicBezTo>
                    <a:cubicBezTo>
                      <a:pt x="369443" y="527979"/>
                      <a:pt x="431385" y="503917"/>
                      <a:pt x="445747" y="526929"/>
                    </a:cubicBezTo>
                    <a:cubicBezTo>
                      <a:pt x="467763" y="562185"/>
                      <a:pt x="378615" y="568655"/>
                      <a:pt x="364483" y="570401"/>
                    </a:cubicBezTo>
                    <a:cubicBezTo>
                      <a:pt x="305211" y="577724"/>
                      <a:pt x="243712" y="584217"/>
                      <a:pt x="186036" y="599764"/>
                    </a:cubicBezTo>
                    <a:cubicBezTo>
                      <a:pt x="192316" y="584344"/>
                      <a:pt x="198596" y="568923"/>
                      <a:pt x="204877" y="553495"/>
                    </a:cubicBezTo>
                    <a:moveTo>
                      <a:pt x="286181" y="433744"/>
                    </a:moveTo>
                    <a:cubicBezTo>
                      <a:pt x="290510" y="450041"/>
                      <a:pt x="424552" y="389987"/>
                      <a:pt x="426993" y="433633"/>
                    </a:cubicBezTo>
                    <a:cubicBezTo>
                      <a:pt x="428873" y="467120"/>
                      <a:pt x="294373" y="483804"/>
                      <a:pt x="270191" y="480865"/>
                    </a:cubicBezTo>
                    <a:cubicBezTo>
                      <a:pt x="275856" y="465445"/>
                      <a:pt x="290920" y="451637"/>
                      <a:pt x="286181" y="433744"/>
                    </a:cubicBezTo>
                    <a:moveTo>
                      <a:pt x="331185" y="331308"/>
                    </a:moveTo>
                    <a:cubicBezTo>
                      <a:pt x="334037" y="298438"/>
                      <a:pt x="338445" y="298627"/>
                      <a:pt x="364806" y="295531"/>
                    </a:cubicBezTo>
                    <a:cubicBezTo>
                      <a:pt x="384911" y="293169"/>
                      <a:pt x="412544" y="281382"/>
                      <a:pt x="407315" y="317215"/>
                    </a:cubicBezTo>
                    <a:cubicBezTo>
                      <a:pt x="402835" y="347898"/>
                      <a:pt x="328318" y="364479"/>
                      <a:pt x="331185" y="331308"/>
                    </a:cubicBezTo>
                    <a:moveTo>
                      <a:pt x="379097" y="218208"/>
                    </a:moveTo>
                    <a:cubicBezTo>
                      <a:pt x="385440" y="200560"/>
                      <a:pt x="399715" y="224315"/>
                      <a:pt x="400015" y="233289"/>
                    </a:cubicBezTo>
                    <a:cubicBezTo>
                      <a:pt x="400813" y="257170"/>
                      <a:pt x="382707" y="252003"/>
                      <a:pt x="365280" y="252003"/>
                    </a:cubicBezTo>
                    <a:cubicBezTo>
                      <a:pt x="370131" y="240849"/>
                      <a:pt x="374744" y="229568"/>
                      <a:pt x="379097" y="218208"/>
                    </a:cubicBezTo>
                    <a:moveTo>
                      <a:pt x="599712" y="85738"/>
                    </a:moveTo>
                    <a:cubicBezTo>
                      <a:pt x="596157" y="81456"/>
                      <a:pt x="576202" y="79821"/>
                      <a:pt x="570522" y="77744"/>
                    </a:cubicBezTo>
                    <a:cubicBezTo>
                      <a:pt x="556556" y="72625"/>
                      <a:pt x="558539" y="61715"/>
                      <a:pt x="540669" y="72475"/>
                    </a:cubicBezTo>
                    <a:cubicBezTo>
                      <a:pt x="539777" y="71574"/>
                      <a:pt x="541475" y="63485"/>
                      <a:pt x="540504" y="63113"/>
                    </a:cubicBezTo>
                    <a:cubicBezTo>
                      <a:pt x="540014" y="62924"/>
                      <a:pt x="527493" y="58200"/>
                      <a:pt x="523425" y="55593"/>
                    </a:cubicBezTo>
                    <a:cubicBezTo>
                      <a:pt x="513605" y="49305"/>
                      <a:pt x="504757" y="43151"/>
                      <a:pt x="495736" y="35259"/>
                    </a:cubicBezTo>
                    <a:cubicBezTo>
                      <a:pt x="486146" y="26877"/>
                      <a:pt x="476540" y="14712"/>
                      <a:pt x="465583" y="8037"/>
                    </a:cubicBezTo>
                    <a:cubicBezTo>
                      <a:pt x="460962" y="5224"/>
                      <a:pt x="457185" y="1235"/>
                      <a:pt x="451616" y="374"/>
                    </a:cubicBezTo>
                    <a:cubicBezTo>
                      <a:pt x="437168" y="-1854"/>
                      <a:pt x="441307" y="8210"/>
                      <a:pt x="428675" y="10209"/>
                    </a:cubicBezTo>
                    <a:cubicBezTo>
                      <a:pt x="420894" y="11441"/>
                      <a:pt x="415230" y="2357"/>
                      <a:pt x="405055" y="6275"/>
                    </a:cubicBezTo>
                    <a:cubicBezTo>
                      <a:pt x="396263" y="9656"/>
                      <a:pt x="391159" y="21987"/>
                      <a:pt x="387241" y="29326"/>
                    </a:cubicBezTo>
                    <a:cubicBezTo>
                      <a:pt x="372998" y="56035"/>
                      <a:pt x="362010" y="84782"/>
                      <a:pt x="348067" y="111776"/>
                    </a:cubicBezTo>
                    <a:cubicBezTo>
                      <a:pt x="276764" y="249807"/>
                      <a:pt x="195721" y="382601"/>
                      <a:pt x="126654" y="521920"/>
                    </a:cubicBezTo>
                    <a:cubicBezTo>
                      <a:pt x="93388" y="589036"/>
                      <a:pt x="58677" y="656618"/>
                      <a:pt x="35262" y="727945"/>
                    </a:cubicBezTo>
                    <a:cubicBezTo>
                      <a:pt x="18381" y="779387"/>
                      <a:pt x="-19743" y="854537"/>
                      <a:pt x="13056" y="905941"/>
                    </a:cubicBezTo>
                    <a:cubicBezTo>
                      <a:pt x="36905" y="943314"/>
                      <a:pt x="84659" y="959453"/>
                      <a:pt x="122759" y="977512"/>
                    </a:cubicBezTo>
                    <a:cubicBezTo>
                      <a:pt x="180087" y="1004687"/>
                      <a:pt x="232936" y="1040204"/>
                      <a:pt x="290897" y="1066550"/>
                    </a:cubicBezTo>
                    <a:cubicBezTo>
                      <a:pt x="360011" y="1097967"/>
                      <a:pt x="427127" y="1130829"/>
                      <a:pt x="494496" y="1165912"/>
                    </a:cubicBezTo>
                    <a:cubicBezTo>
                      <a:pt x="523227" y="1180874"/>
                      <a:pt x="549154" y="1202424"/>
                      <a:pt x="577790" y="1216596"/>
                    </a:cubicBezTo>
                    <a:cubicBezTo>
                      <a:pt x="595304" y="1225263"/>
                      <a:pt x="622353" y="1210474"/>
                      <a:pt x="628056" y="1230342"/>
                    </a:cubicBezTo>
                    <a:cubicBezTo>
                      <a:pt x="650009" y="1203751"/>
                      <a:pt x="685542" y="1221479"/>
                      <a:pt x="710940" y="1202756"/>
                    </a:cubicBezTo>
                    <a:cubicBezTo>
                      <a:pt x="725878" y="1191744"/>
                      <a:pt x="736796" y="1170051"/>
                      <a:pt x="749253" y="1156488"/>
                    </a:cubicBezTo>
                    <a:cubicBezTo>
                      <a:pt x="767944" y="1136154"/>
                      <a:pt x="788230" y="1117289"/>
                      <a:pt x="807300" y="1097311"/>
                    </a:cubicBezTo>
                    <a:cubicBezTo>
                      <a:pt x="882987" y="1017958"/>
                      <a:pt x="952876" y="935312"/>
                      <a:pt x="1021738" y="850082"/>
                    </a:cubicBezTo>
                    <a:cubicBezTo>
                      <a:pt x="1087511" y="768691"/>
                      <a:pt x="1164351" y="691796"/>
                      <a:pt x="1219910" y="602703"/>
                    </a:cubicBezTo>
                    <a:cubicBezTo>
                      <a:pt x="1241974" y="567336"/>
                      <a:pt x="1245971" y="530247"/>
                      <a:pt x="1231412" y="491175"/>
                    </a:cubicBezTo>
                    <a:cubicBezTo>
                      <a:pt x="1220779" y="462672"/>
                      <a:pt x="1195168" y="419635"/>
                      <a:pt x="1158585" y="438507"/>
                    </a:cubicBezTo>
                    <a:cubicBezTo>
                      <a:pt x="1172456" y="415472"/>
                      <a:pt x="1118944" y="390872"/>
                      <a:pt x="1102710" y="386369"/>
                    </a:cubicBezTo>
                    <a:cubicBezTo>
                      <a:pt x="1102465" y="386306"/>
                      <a:pt x="1099265" y="404001"/>
                      <a:pt x="1094739" y="403559"/>
                    </a:cubicBezTo>
                    <a:cubicBezTo>
                      <a:pt x="1096350" y="403717"/>
                      <a:pt x="1081136" y="364353"/>
                      <a:pt x="1074452" y="359305"/>
                    </a:cubicBezTo>
                    <a:cubicBezTo>
                      <a:pt x="1054608" y="344288"/>
                      <a:pt x="1030467" y="326766"/>
                      <a:pt x="1008814" y="314403"/>
                    </a:cubicBezTo>
                    <a:cubicBezTo>
                      <a:pt x="988954" y="303067"/>
                      <a:pt x="967996" y="297450"/>
                      <a:pt x="948760" y="284763"/>
                    </a:cubicBezTo>
                    <a:cubicBezTo>
                      <a:pt x="925441" y="269390"/>
                      <a:pt x="904032" y="251158"/>
                      <a:pt x="880625" y="235888"/>
                    </a:cubicBezTo>
                    <a:cubicBezTo>
                      <a:pt x="858024" y="221147"/>
                      <a:pt x="832832" y="203720"/>
                      <a:pt x="807853" y="193585"/>
                    </a:cubicBezTo>
                    <a:cubicBezTo>
                      <a:pt x="786192" y="184793"/>
                      <a:pt x="766743" y="183070"/>
                      <a:pt x="747255" y="168661"/>
                    </a:cubicBezTo>
                    <a:cubicBezTo>
                      <a:pt x="723145" y="150832"/>
                      <a:pt x="702116" y="138737"/>
                      <a:pt x="674309" y="126453"/>
                    </a:cubicBezTo>
                    <a:cubicBezTo>
                      <a:pt x="650254" y="115828"/>
                      <a:pt x="616917" y="106546"/>
                      <a:pt x="599712" y="8573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0BED32D1-C407-4217-AEB3-5EE3CBCED931}"/>
                  </a:ext>
                </a:extLst>
              </p:cNvPr>
              <p:cNvSpPr/>
              <p:nvPr/>
            </p:nvSpPr>
            <p:spPr>
              <a:xfrm>
                <a:off x="8639492" y="7666945"/>
                <a:ext cx="1201168" cy="1105363"/>
              </a:xfrm>
              <a:custGeom>
                <a:avLst/>
                <a:gdLst>
                  <a:gd name="connsiteX0" fmla="*/ 1140459 w 1201168"/>
                  <a:gd name="connsiteY0" fmla="*/ 592413 h 1105363"/>
                  <a:gd name="connsiteX1" fmla="*/ 1153715 w 1201168"/>
                  <a:gd name="connsiteY1" fmla="*/ 561257 h 1105363"/>
                  <a:gd name="connsiteX2" fmla="*/ 1140459 w 1201168"/>
                  <a:gd name="connsiteY2" fmla="*/ 592413 h 1105363"/>
                  <a:gd name="connsiteX3" fmla="*/ 1146344 w 1201168"/>
                  <a:gd name="connsiteY3" fmla="*/ 640396 h 1105363"/>
                  <a:gd name="connsiteX4" fmla="*/ 1140538 w 1201168"/>
                  <a:gd name="connsiteY4" fmla="*/ 606814 h 1105363"/>
                  <a:gd name="connsiteX5" fmla="*/ 1146344 w 1201168"/>
                  <a:gd name="connsiteY5" fmla="*/ 640396 h 1105363"/>
                  <a:gd name="connsiteX6" fmla="*/ 1131406 w 1201168"/>
                  <a:gd name="connsiteY6" fmla="*/ 553681 h 1105363"/>
                  <a:gd name="connsiteX7" fmla="*/ 1155911 w 1201168"/>
                  <a:gd name="connsiteY7" fmla="*/ 539208 h 1105363"/>
                  <a:gd name="connsiteX8" fmla="*/ 1153691 w 1201168"/>
                  <a:gd name="connsiteY8" fmla="*/ 561193 h 1105363"/>
                  <a:gd name="connsiteX9" fmla="*/ 1131406 w 1201168"/>
                  <a:gd name="connsiteY9" fmla="*/ 553681 h 1105363"/>
                  <a:gd name="connsiteX10" fmla="*/ 1082997 w 1201168"/>
                  <a:gd name="connsiteY10" fmla="*/ 718405 h 1105363"/>
                  <a:gd name="connsiteX11" fmla="*/ 852404 w 1201168"/>
                  <a:gd name="connsiteY11" fmla="*/ 962498 h 1105363"/>
                  <a:gd name="connsiteX12" fmla="*/ 671604 w 1201168"/>
                  <a:gd name="connsiteY12" fmla="*/ 992185 h 1105363"/>
                  <a:gd name="connsiteX13" fmla="*/ 594431 w 1201168"/>
                  <a:gd name="connsiteY13" fmla="*/ 984562 h 1105363"/>
                  <a:gd name="connsiteX14" fmla="*/ 561948 w 1201168"/>
                  <a:gd name="connsiteY14" fmla="*/ 1001918 h 1105363"/>
                  <a:gd name="connsiteX15" fmla="*/ 546717 w 1201168"/>
                  <a:gd name="connsiteY15" fmla="*/ 973842 h 1105363"/>
                  <a:gd name="connsiteX16" fmla="*/ 514787 w 1201168"/>
                  <a:gd name="connsiteY16" fmla="*/ 987675 h 1105363"/>
                  <a:gd name="connsiteX17" fmla="*/ 485447 w 1201168"/>
                  <a:gd name="connsiteY17" fmla="*/ 963888 h 1105363"/>
                  <a:gd name="connsiteX18" fmla="*/ 472563 w 1201168"/>
                  <a:gd name="connsiteY18" fmla="*/ 963746 h 1105363"/>
                  <a:gd name="connsiteX19" fmla="*/ 450207 w 1201168"/>
                  <a:gd name="connsiteY19" fmla="*/ 951486 h 1105363"/>
                  <a:gd name="connsiteX20" fmla="*/ 390422 w 1201168"/>
                  <a:gd name="connsiteY20" fmla="*/ 930757 h 1105363"/>
                  <a:gd name="connsiteX21" fmla="*/ 343908 w 1201168"/>
                  <a:gd name="connsiteY21" fmla="*/ 915700 h 1105363"/>
                  <a:gd name="connsiteX22" fmla="*/ 278815 w 1201168"/>
                  <a:gd name="connsiteY22" fmla="*/ 851934 h 1105363"/>
                  <a:gd name="connsiteX23" fmla="*/ 204384 w 1201168"/>
                  <a:gd name="connsiteY23" fmla="*/ 746591 h 1105363"/>
                  <a:gd name="connsiteX24" fmla="*/ 173298 w 1201168"/>
                  <a:gd name="connsiteY24" fmla="*/ 623680 h 1105363"/>
                  <a:gd name="connsiteX25" fmla="*/ 152901 w 1201168"/>
                  <a:gd name="connsiteY25" fmla="*/ 521395 h 1105363"/>
                  <a:gd name="connsiteX26" fmla="*/ 164482 w 1201168"/>
                  <a:gd name="connsiteY26" fmla="*/ 558112 h 1105363"/>
                  <a:gd name="connsiteX27" fmla="*/ 180297 w 1201168"/>
                  <a:gd name="connsiteY27" fmla="*/ 509197 h 1105363"/>
                  <a:gd name="connsiteX28" fmla="*/ 191057 w 1201168"/>
                  <a:gd name="connsiteY28" fmla="*/ 469975 h 1105363"/>
                  <a:gd name="connsiteX29" fmla="*/ 180685 w 1201168"/>
                  <a:gd name="connsiteY29" fmla="*/ 436797 h 1105363"/>
                  <a:gd name="connsiteX30" fmla="*/ 202464 w 1201168"/>
                  <a:gd name="connsiteY30" fmla="*/ 403981 h 1105363"/>
                  <a:gd name="connsiteX31" fmla="*/ 188339 w 1201168"/>
                  <a:gd name="connsiteY31" fmla="*/ 433384 h 1105363"/>
                  <a:gd name="connsiteX32" fmla="*/ 212007 w 1201168"/>
                  <a:gd name="connsiteY32" fmla="*/ 368401 h 1105363"/>
                  <a:gd name="connsiteX33" fmla="*/ 252224 w 1201168"/>
                  <a:gd name="connsiteY33" fmla="*/ 338935 h 1105363"/>
                  <a:gd name="connsiteX34" fmla="*/ 274272 w 1201168"/>
                  <a:gd name="connsiteY34" fmla="*/ 296443 h 1105363"/>
                  <a:gd name="connsiteX35" fmla="*/ 303793 w 1201168"/>
                  <a:gd name="connsiteY35" fmla="*/ 275469 h 1105363"/>
                  <a:gd name="connsiteX36" fmla="*/ 308446 w 1201168"/>
                  <a:gd name="connsiteY36" fmla="*/ 238996 h 1105363"/>
                  <a:gd name="connsiteX37" fmla="*/ 344445 w 1201168"/>
                  <a:gd name="connsiteY37" fmla="*/ 248839 h 1105363"/>
                  <a:gd name="connsiteX38" fmla="*/ 344129 w 1201168"/>
                  <a:gd name="connsiteY38" fmla="*/ 235299 h 1105363"/>
                  <a:gd name="connsiteX39" fmla="*/ 381843 w 1201168"/>
                  <a:gd name="connsiteY39" fmla="*/ 214934 h 1105363"/>
                  <a:gd name="connsiteX40" fmla="*/ 474980 w 1201168"/>
                  <a:gd name="connsiteY40" fmla="*/ 171351 h 1105363"/>
                  <a:gd name="connsiteX41" fmla="*/ 538217 w 1201168"/>
                  <a:gd name="connsiteY41" fmla="*/ 156563 h 1105363"/>
                  <a:gd name="connsiteX42" fmla="*/ 581887 w 1201168"/>
                  <a:gd name="connsiteY42" fmla="*/ 134135 h 1105363"/>
                  <a:gd name="connsiteX43" fmla="*/ 602410 w 1201168"/>
                  <a:gd name="connsiteY43" fmla="*/ 153110 h 1105363"/>
                  <a:gd name="connsiteX44" fmla="*/ 612830 w 1201168"/>
                  <a:gd name="connsiteY44" fmla="*/ 151151 h 1105363"/>
                  <a:gd name="connsiteX45" fmla="*/ 625801 w 1201168"/>
                  <a:gd name="connsiteY45" fmla="*/ 155907 h 1105363"/>
                  <a:gd name="connsiteX46" fmla="*/ 650440 w 1201168"/>
                  <a:gd name="connsiteY46" fmla="*/ 155464 h 1105363"/>
                  <a:gd name="connsiteX47" fmla="*/ 707816 w 1201168"/>
                  <a:gd name="connsiteY47" fmla="*/ 154651 h 1105363"/>
                  <a:gd name="connsiteX48" fmla="*/ 721356 w 1201168"/>
                  <a:gd name="connsiteY48" fmla="*/ 149619 h 1105363"/>
                  <a:gd name="connsiteX49" fmla="*/ 726641 w 1201168"/>
                  <a:gd name="connsiteY49" fmla="*/ 159588 h 1105363"/>
                  <a:gd name="connsiteX50" fmla="*/ 749479 w 1201168"/>
                  <a:gd name="connsiteY50" fmla="*/ 159667 h 1105363"/>
                  <a:gd name="connsiteX51" fmla="*/ 774363 w 1201168"/>
                  <a:gd name="connsiteY51" fmla="*/ 172615 h 1105363"/>
                  <a:gd name="connsiteX52" fmla="*/ 795123 w 1201168"/>
                  <a:gd name="connsiteY52" fmla="*/ 188477 h 1105363"/>
                  <a:gd name="connsiteX53" fmla="*/ 814596 w 1201168"/>
                  <a:gd name="connsiteY53" fmla="*/ 190436 h 1105363"/>
                  <a:gd name="connsiteX54" fmla="*/ 834685 w 1201168"/>
                  <a:gd name="connsiteY54" fmla="*/ 204680 h 1105363"/>
                  <a:gd name="connsiteX55" fmla="*/ 875155 w 1201168"/>
                  <a:gd name="connsiteY55" fmla="*/ 221664 h 1105363"/>
                  <a:gd name="connsiteX56" fmla="*/ 901303 w 1201168"/>
                  <a:gd name="connsiteY56" fmla="*/ 232953 h 1105363"/>
                  <a:gd name="connsiteX57" fmla="*/ 915349 w 1201168"/>
                  <a:gd name="connsiteY57" fmla="*/ 244012 h 1105363"/>
                  <a:gd name="connsiteX58" fmla="*/ 933866 w 1201168"/>
                  <a:gd name="connsiteY58" fmla="*/ 262340 h 1105363"/>
                  <a:gd name="connsiteX59" fmla="*/ 990807 w 1201168"/>
                  <a:gd name="connsiteY59" fmla="*/ 333247 h 1105363"/>
                  <a:gd name="connsiteX60" fmla="*/ 1082997 w 1201168"/>
                  <a:gd name="connsiteY60" fmla="*/ 718405 h 1105363"/>
                  <a:gd name="connsiteX61" fmla="*/ 1113450 w 1201168"/>
                  <a:gd name="connsiteY61" fmla="*/ 279703 h 1105363"/>
                  <a:gd name="connsiteX62" fmla="*/ 948259 w 1201168"/>
                  <a:gd name="connsiteY62" fmla="*/ 113130 h 1105363"/>
                  <a:gd name="connsiteX63" fmla="*/ 843517 w 1201168"/>
                  <a:gd name="connsiteY63" fmla="*/ 49277 h 1105363"/>
                  <a:gd name="connsiteX64" fmla="*/ 818246 w 1201168"/>
                  <a:gd name="connsiteY64" fmla="*/ 44181 h 1105363"/>
                  <a:gd name="connsiteX65" fmla="*/ 801175 w 1201168"/>
                  <a:gd name="connsiteY65" fmla="*/ 34528 h 1105363"/>
                  <a:gd name="connsiteX66" fmla="*/ 790155 w 1201168"/>
                  <a:gd name="connsiteY66" fmla="*/ 44015 h 1105363"/>
                  <a:gd name="connsiteX67" fmla="*/ 763793 w 1201168"/>
                  <a:gd name="connsiteY67" fmla="*/ 23650 h 1105363"/>
                  <a:gd name="connsiteX68" fmla="*/ 712342 w 1201168"/>
                  <a:gd name="connsiteY68" fmla="*/ 36866 h 1105363"/>
                  <a:gd name="connsiteX69" fmla="*/ 564650 w 1201168"/>
                  <a:gd name="connsiteY69" fmla="*/ 2645 h 1105363"/>
                  <a:gd name="connsiteX70" fmla="*/ 531329 w 1201168"/>
                  <a:gd name="connsiteY70" fmla="*/ 12101 h 1105363"/>
                  <a:gd name="connsiteX71" fmla="*/ 505765 w 1201168"/>
                  <a:gd name="connsiteY71" fmla="*/ 14581 h 1105363"/>
                  <a:gd name="connsiteX72" fmla="*/ 416530 w 1201168"/>
                  <a:gd name="connsiteY72" fmla="*/ 32261 h 1105363"/>
                  <a:gd name="connsiteX73" fmla="*/ 275212 w 1201168"/>
                  <a:gd name="connsiteY73" fmla="*/ 120350 h 1105363"/>
                  <a:gd name="connsiteX74" fmla="*/ 135727 w 1201168"/>
                  <a:gd name="connsiteY74" fmla="*/ 238119 h 1105363"/>
                  <a:gd name="connsiteX75" fmla="*/ 67727 w 1201168"/>
                  <a:gd name="connsiteY75" fmla="*/ 841506 h 1105363"/>
                  <a:gd name="connsiteX76" fmla="*/ 991431 w 1201168"/>
                  <a:gd name="connsiteY76" fmla="*/ 973005 h 1105363"/>
                  <a:gd name="connsiteX77" fmla="*/ 1113450 w 1201168"/>
                  <a:gd name="connsiteY77" fmla="*/ 279703 h 110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201168" h="1105363">
                    <a:moveTo>
                      <a:pt x="1140459" y="592413"/>
                    </a:moveTo>
                    <a:cubicBezTo>
                      <a:pt x="1144883" y="582025"/>
                      <a:pt x="1149291" y="571637"/>
                      <a:pt x="1153715" y="561257"/>
                    </a:cubicBezTo>
                    <a:cubicBezTo>
                      <a:pt x="1159181" y="579363"/>
                      <a:pt x="1160714" y="588368"/>
                      <a:pt x="1140459" y="592413"/>
                    </a:cubicBezTo>
                    <a:moveTo>
                      <a:pt x="1146344" y="640396"/>
                    </a:moveTo>
                    <a:cubicBezTo>
                      <a:pt x="1136762" y="642110"/>
                      <a:pt x="1140538" y="612052"/>
                      <a:pt x="1140538" y="606814"/>
                    </a:cubicBezTo>
                    <a:cubicBezTo>
                      <a:pt x="1157088" y="616183"/>
                      <a:pt x="1143382" y="627417"/>
                      <a:pt x="1146344" y="640396"/>
                    </a:cubicBezTo>
                    <a:moveTo>
                      <a:pt x="1131406" y="553681"/>
                    </a:moveTo>
                    <a:cubicBezTo>
                      <a:pt x="1139574" y="548854"/>
                      <a:pt x="1147743" y="544035"/>
                      <a:pt x="1155911" y="539208"/>
                    </a:cubicBezTo>
                    <a:cubicBezTo>
                      <a:pt x="1144535" y="560285"/>
                      <a:pt x="1148999" y="547116"/>
                      <a:pt x="1153691" y="561193"/>
                    </a:cubicBezTo>
                    <a:cubicBezTo>
                      <a:pt x="1145112" y="563658"/>
                      <a:pt x="1136770" y="560783"/>
                      <a:pt x="1131406" y="553681"/>
                    </a:cubicBezTo>
                    <a:moveTo>
                      <a:pt x="1082997" y="718405"/>
                    </a:moveTo>
                    <a:cubicBezTo>
                      <a:pt x="1052377" y="829499"/>
                      <a:pt x="955124" y="917114"/>
                      <a:pt x="852404" y="962498"/>
                    </a:cubicBezTo>
                    <a:cubicBezTo>
                      <a:pt x="793378" y="988567"/>
                      <a:pt x="735346" y="995092"/>
                      <a:pt x="671604" y="992185"/>
                    </a:cubicBezTo>
                    <a:cubicBezTo>
                      <a:pt x="647020" y="991063"/>
                      <a:pt x="618091" y="983077"/>
                      <a:pt x="594431" y="984562"/>
                    </a:cubicBezTo>
                    <a:cubicBezTo>
                      <a:pt x="576215" y="985708"/>
                      <a:pt x="577036" y="986497"/>
                      <a:pt x="561948" y="1001918"/>
                    </a:cubicBezTo>
                    <a:cubicBezTo>
                      <a:pt x="555273" y="989626"/>
                      <a:pt x="560107" y="980999"/>
                      <a:pt x="546717" y="973842"/>
                    </a:cubicBezTo>
                    <a:cubicBezTo>
                      <a:pt x="530009" y="964915"/>
                      <a:pt x="523073" y="975312"/>
                      <a:pt x="514787" y="987675"/>
                    </a:cubicBezTo>
                    <a:cubicBezTo>
                      <a:pt x="503940" y="976433"/>
                      <a:pt x="499501" y="970564"/>
                      <a:pt x="485447" y="963888"/>
                    </a:cubicBezTo>
                    <a:cubicBezTo>
                      <a:pt x="485890" y="964102"/>
                      <a:pt x="471994" y="963573"/>
                      <a:pt x="472563" y="963746"/>
                    </a:cubicBezTo>
                    <a:cubicBezTo>
                      <a:pt x="470051" y="962972"/>
                      <a:pt x="454939" y="953256"/>
                      <a:pt x="450207" y="951486"/>
                    </a:cubicBezTo>
                    <a:cubicBezTo>
                      <a:pt x="430789" y="944202"/>
                      <a:pt x="408338" y="941208"/>
                      <a:pt x="390422" y="930757"/>
                    </a:cubicBezTo>
                    <a:cubicBezTo>
                      <a:pt x="374749" y="921633"/>
                      <a:pt x="361841" y="896014"/>
                      <a:pt x="343908" y="915700"/>
                    </a:cubicBezTo>
                    <a:cubicBezTo>
                      <a:pt x="343892" y="882806"/>
                      <a:pt x="299583" y="869163"/>
                      <a:pt x="278815" y="851934"/>
                    </a:cubicBezTo>
                    <a:cubicBezTo>
                      <a:pt x="246363" y="825012"/>
                      <a:pt x="220562" y="785150"/>
                      <a:pt x="204384" y="746591"/>
                    </a:cubicBezTo>
                    <a:cubicBezTo>
                      <a:pt x="187131" y="705474"/>
                      <a:pt x="181372" y="666054"/>
                      <a:pt x="173298" y="623680"/>
                    </a:cubicBezTo>
                    <a:cubicBezTo>
                      <a:pt x="167658" y="594072"/>
                      <a:pt x="130719" y="551271"/>
                      <a:pt x="152901" y="521395"/>
                    </a:cubicBezTo>
                    <a:cubicBezTo>
                      <a:pt x="158186" y="533924"/>
                      <a:pt x="155706" y="546753"/>
                      <a:pt x="164482" y="558112"/>
                    </a:cubicBezTo>
                    <a:cubicBezTo>
                      <a:pt x="172382" y="542890"/>
                      <a:pt x="176727" y="525858"/>
                      <a:pt x="180297" y="509197"/>
                    </a:cubicBezTo>
                    <a:cubicBezTo>
                      <a:pt x="182051" y="501037"/>
                      <a:pt x="192210" y="477085"/>
                      <a:pt x="191057" y="469975"/>
                    </a:cubicBezTo>
                    <a:cubicBezTo>
                      <a:pt x="188711" y="455424"/>
                      <a:pt x="170699" y="454634"/>
                      <a:pt x="180685" y="436797"/>
                    </a:cubicBezTo>
                    <a:cubicBezTo>
                      <a:pt x="201398" y="459334"/>
                      <a:pt x="218113" y="419757"/>
                      <a:pt x="202464" y="403981"/>
                    </a:cubicBezTo>
                    <a:cubicBezTo>
                      <a:pt x="194738" y="412695"/>
                      <a:pt x="191902" y="422593"/>
                      <a:pt x="188339" y="433384"/>
                    </a:cubicBezTo>
                    <a:cubicBezTo>
                      <a:pt x="167974" y="392274"/>
                      <a:pt x="224338" y="405514"/>
                      <a:pt x="212007" y="368401"/>
                    </a:cubicBezTo>
                    <a:cubicBezTo>
                      <a:pt x="232578" y="364443"/>
                      <a:pt x="244404" y="359261"/>
                      <a:pt x="252224" y="338935"/>
                    </a:cubicBezTo>
                    <a:cubicBezTo>
                      <a:pt x="260922" y="316318"/>
                      <a:pt x="254523" y="311389"/>
                      <a:pt x="274272" y="296443"/>
                    </a:cubicBezTo>
                    <a:cubicBezTo>
                      <a:pt x="281066" y="291308"/>
                      <a:pt x="300278" y="283922"/>
                      <a:pt x="303793" y="275469"/>
                    </a:cubicBezTo>
                    <a:cubicBezTo>
                      <a:pt x="310595" y="259140"/>
                      <a:pt x="293287" y="254298"/>
                      <a:pt x="308446" y="238996"/>
                    </a:cubicBezTo>
                    <a:cubicBezTo>
                      <a:pt x="313565" y="247978"/>
                      <a:pt x="333520" y="265760"/>
                      <a:pt x="344445" y="248839"/>
                    </a:cubicBezTo>
                    <a:cubicBezTo>
                      <a:pt x="346634" y="245466"/>
                      <a:pt x="337446" y="243072"/>
                      <a:pt x="344129" y="235299"/>
                    </a:cubicBezTo>
                    <a:cubicBezTo>
                      <a:pt x="354028" y="223797"/>
                      <a:pt x="365103" y="212516"/>
                      <a:pt x="381843" y="214934"/>
                    </a:cubicBezTo>
                    <a:cubicBezTo>
                      <a:pt x="368587" y="181794"/>
                      <a:pt x="453287" y="179172"/>
                      <a:pt x="474980" y="171351"/>
                    </a:cubicBezTo>
                    <a:cubicBezTo>
                      <a:pt x="496720" y="163522"/>
                      <a:pt x="515166" y="158380"/>
                      <a:pt x="538217" y="156563"/>
                    </a:cubicBezTo>
                    <a:cubicBezTo>
                      <a:pt x="561245" y="154746"/>
                      <a:pt x="562390" y="147999"/>
                      <a:pt x="581887" y="134135"/>
                    </a:cubicBezTo>
                    <a:cubicBezTo>
                      <a:pt x="583538" y="153971"/>
                      <a:pt x="588309" y="149611"/>
                      <a:pt x="602410" y="153110"/>
                    </a:cubicBezTo>
                    <a:cubicBezTo>
                      <a:pt x="605799" y="147296"/>
                      <a:pt x="609275" y="146640"/>
                      <a:pt x="612830" y="151151"/>
                    </a:cubicBezTo>
                    <a:cubicBezTo>
                      <a:pt x="616369" y="154517"/>
                      <a:pt x="620698" y="156097"/>
                      <a:pt x="625801" y="155907"/>
                    </a:cubicBezTo>
                    <a:cubicBezTo>
                      <a:pt x="633543" y="156310"/>
                      <a:pt x="642327" y="155299"/>
                      <a:pt x="650440" y="155464"/>
                    </a:cubicBezTo>
                    <a:cubicBezTo>
                      <a:pt x="669487" y="155836"/>
                      <a:pt x="689133" y="154248"/>
                      <a:pt x="707816" y="154651"/>
                    </a:cubicBezTo>
                    <a:cubicBezTo>
                      <a:pt x="712635" y="153845"/>
                      <a:pt x="717138" y="152170"/>
                      <a:pt x="721356" y="149619"/>
                    </a:cubicBezTo>
                    <a:cubicBezTo>
                      <a:pt x="723118" y="152937"/>
                      <a:pt x="724887" y="156262"/>
                      <a:pt x="726641" y="159588"/>
                    </a:cubicBezTo>
                    <a:cubicBezTo>
                      <a:pt x="736539" y="160828"/>
                      <a:pt x="737306" y="173231"/>
                      <a:pt x="749479" y="159667"/>
                    </a:cubicBezTo>
                    <a:cubicBezTo>
                      <a:pt x="753081" y="176912"/>
                      <a:pt x="763430" y="167938"/>
                      <a:pt x="774363" y="172615"/>
                    </a:cubicBezTo>
                    <a:cubicBezTo>
                      <a:pt x="784332" y="176888"/>
                      <a:pt x="785920" y="183714"/>
                      <a:pt x="795123" y="188477"/>
                    </a:cubicBezTo>
                    <a:cubicBezTo>
                      <a:pt x="801175" y="193383"/>
                      <a:pt x="807660" y="194031"/>
                      <a:pt x="814596" y="190436"/>
                    </a:cubicBezTo>
                    <a:cubicBezTo>
                      <a:pt x="821192" y="195327"/>
                      <a:pt x="827891" y="200074"/>
                      <a:pt x="834685" y="204680"/>
                    </a:cubicBezTo>
                    <a:cubicBezTo>
                      <a:pt x="847206" y="211750"/>
                      <a:pt x="861963" y="216079"/>
                      <a:pt x="875155" y="221664"/>
                    </a:cubicBezTo>
                    <a:cubicBezTo>
                      <a:pt x="883932" y="225282"/>
                      <a:pt x="892653" y="229050"/>
                      <a:pt x="901303" y="232953"/>
                    </a:cubicBezTo>
                    <a:cubicBezTo>
                      <a:pt x="901564" y="243396"/>
                      <a:pt x="906249" y="247085"/>
                      <a:pt x="915349" y="244012"/>
                    </a:cubicBezTo>
                    <a:cubicBezTo>
                      <a:pt x="923573" y="250893"/>
                      <a:pt x="925887" y="250624"/>
                      <a:pt x="933866" y="262340"/>
                    </a:cubicBezTo>
                    <a:cubicBezTo>
                      <a:pt x="951940" y="288891"/>
                      <a:pt x="967977" y="309517"/>
                      <a:pt x="990807" y="333247"/>
                    </a:cubicBezTo>
                    <a:cubicBezTo>
                      <a:pt x="1090035" y="436417"/>
                      <a:pt x="1120520" y="582278"/>
                      <a:pt x="1082997" y="718405"/>
                    </a:cubicBezTo>
                    <a:moveTo>
                      <a:pt x="1113450" y="279703"/>
                    </a:moveTo>
                    <a:cubicBezTo>
                      <a:pt x="1068651" y="219713"/>
                      <a:pt x="1005240" y="151017"/>
                      <a:pt x="948259" y="113130"/>
                    </a:cubicBezTo>
                    <a:cubicBezTo>
                      <a:pt x="919378" y="93918"/>
                      <a:pt x="878837" y="59436"/>
                      <a:pt x="843517" y="49277"/>
                    </a:cubicBezTo>
                    <a:cubicBezTo>
                      <a:pt x="835143" y="46867"/>
                      <a:pt x="826477" y="46709"/>
                      <a:pt x="818246" y="44181"/>
                    </a:cubicBezTo>
                    <a:cubicBezTo>
                      <a:pt x="811887" y="42230"/>
                      <a:pt x="808427" y="35705"/>
                      <a:pt x="801175" y="34528"/>
                    </a:cubicBezTo>
                    <a:cubicBezTo>
                      <a:pt x="796103" y="33706"/>
                      <a:pt x="795542" y="45058"/>
                      <a:pt x="790155" y="44015"/>
                    </a:cubicBezTo>
                    <a:cubicBezTo>
                      <a:pt x="778890" y="41819"/>
                      <a:pt x="771748" y="30641"/>
                      <a:pt x="763793" y="23650"/>
                    </a:cubicBezTo>
                    <a:cubicBezTo>
                      <a:pt x="746706" y="53092"/>
                      <a:pt x="737432" y="3577"/>
                      <a:pt x="712342" y="36866"/>
                    </a:cubicBezTo>
                    <a:cubicBezTo>
                      <a:pt x="682482" y="-9955"/>
                      <a:pt x="612332" y="283"/>
                      <a:pt x="564650" y="2645"/>
                    </a:cubicBezTo>
                    <a:cubicBezTo>
                      <a:pt x="550509" y="3340"/>
                      <a:pt x="543865" y="8372"/>
                      <a:pt x="531329" y="12101"/>
                    </a:cubicBezTo>
                    <a:cubicBezTo>
                      <a:pt x="519661" y="15569"/>
                      <a:pt x="518507" y="14676"/>
                      <a:pt x="505765" y="14581"/>
                    </a:cubicBezTo>
                    <a:cubicBezTo>
                      <a:pt x="474032" y="14336"/>
                      <a:pt x="445862" y="18326"/>
                      <a:pt x="416530" y="32261"/>
                    </a:cubicBezTo>
                    <a:cubicBezTo>
                      <a:pt x="367252" y="55668"/>
                      <a:pt x="322018" y="92141"/>
                      <a:pt x="275212" y="120350"/>
                    </a:cubicBezTo>
                    <a:cubicBezTo>
                      <a:pt x="222901" y="151878"/>
                      <a:pt x="175747" y="192009"/>
                      <a:pt x="135727" y="238119"/>
                    </a:cubicBezTo>
                    <a:cubicBezTo>
                      <a:pt x="-8948" y="404850"/>
                      <a:pt x="-47633" y="648216"/>
                      <a:pt x="67727" y="841506"/>
                    </a:cubicBezTo>
                    <a:cubicBezTo>
                      <a:pt x="250960" y="1148497"/>
                      <a:pt x="723607" y="1181304"/>
                      <a:pt x="991431" y="973005"/>
                    </a:cubicBezTo>
                    <a:cubicBezTo>
                      <a:pt x="1198348" y="812064"/>
                      <a:pt x="1277092" y="498793"/>
                      <a:pt x="1113450" y="27970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78876F5C-5A7B-4EA7-95F2-9E36B0DEE02C}"/>
                  </a:ext>
                </a:extLst>
              </p:cNvPr>
              <p:cNvSpPr/>
              <p:nvPr/>
            </p:nvSpPr>
            <p:spPr>
              <a:xfrm>
                <a:off x="11834514" y="6948328"/>
                <a:ext cx="351985" cy="334008"/>
              </a:xfrm>
              <a:custGeom>
                <a:avLst/>
                <a:gdLst>
                  <a:gd name="connsiteX0" fmla="*/ 186345 w 351985"/>
                  <a:gd name="connsiteY0" fmla="*/ 134431 h 334008"/>
                  <a:gd name="connsiteX1" fmla="*/ 132129 w 351985"/>
                  <a:gd name="connsiteY1" fmla="*/ 128103 h 334008"/>
                  <a:gd name="connsiteX2" fmla="*/ 186345 w 351985"/>
                  <a:gd name="connsiteY2" fmla="*/ 134431 h 334008"/>
                  <a:gd name="connsiteX3" fmla="*/ 237353 w 351985"/>
                  <a:gd name="connsiteY3" fmla="*/ 126405 h 334008"/>
                  <a:gd name="connsiteX4" fmla="*/ 335507 w 351985"/>
                  <a:gd name="connsiteY4" fmla="*/ 135932 h 334008"/>
                  <a:gd name="connsiteX5" fmla="*/ 312029 w 351985"/>
                  <a:gd name="connsiteY5" fmla="*/ 84900 h 334008"/>
                  <a:gd name="connsiteX6" fmla="*/ 246398 w 351985"/>
                  <a:gd name="connsiteY6" fmla="*/ 58325 h 334008"/>
                  <a:gd name="connsiteX7" fmla="*/ 232922 w 351985"/>
                  <a:gd name="connsiteY7" fmla="*/ 886 h 334008"/>
                  <a:gd name="connsiteX8" fmla="*/ 170972 w 351985"/>
                  <a:gd name="connsiteY8" fmla="*/ 54525 h 334008"/>
                  <a:gd name="connsiteX9" fmla="*/ 124838 w 351985"/>
                  <a:gd name="connsiteY9" fmla="*/ 10547 h 334008"/>
                  <a:gd name="connsiteX10" fmla="*/ 102340 w 351985"/>
                  <a:gd name="connsiteY10" fmla="*/ 44247 h 334008"/>
                  <a:gd name="connsiteX11" fmla="*/ 60606 w 351985"/>
                  <a:gd name="connsiteY11" fmla="*/ 44571 h 334008"/>
                  <a:gd name="connsiteX12" fmla="*/ 49846 w 351985"/>
                  <a:gd name="connsiteY12" fmla="*/ 92262 h 334008"/>
                  <a:gd name="connsiteX13" fmla="*/ 82701 w 351985"/>
                  <a:gd name="connsiteY13" fmla="*/ 124611 h 334008"/>
                  <a:gd name="connsiteX14" fmla="*/ 5118 w 351985"/>
                  <a:gd name="connsiteY14" fmla="*/ 133348 h 334008"/>
                  <a:gd name="connsiteX15" fmla="*/ 58939 w 351985"/>
                  <a:gd name="connsiteY15" fmla="*/ 176346 h 334008"/>
                  <a:gd name="connsiteX16" fmla="*/ 65883 w 351985"/>
                  <a:gd name="connsiteY16" fmla="*/ 258732 h 334008"/>
                  <a:gd name="connsiteX17" fmla="*/ 102395 w 351985"/>
                  <a:gd name="connsiteY17" fmla="*/ 256418 h 334008"/>
                  <a:gd name="connsiteX18" fmla="*/ 145938 w 351985"/>
                  <a:gd name="connsiteY18" fmla="*/ 195005 h 334008"/>
                  <a:gd name="connsiteX19" fmla="*/ 158965 w 351985"/>
                  <a:gd name="connsiteY19" fmla="*/ 332184 h 334008"/>
                  <a:gd name="connsiteX20" fmla="*/ 201007 w 351985"/>
                  <a:gd name="connsiteY20" fmla="*/ 250572 h 334008"/>
                  <a:gd name="connsiteX21" fmla="*/ 285147 w 351985"/>
                  <a:gd name="connsiteY21" fmla="*/ 211903 h 334008"/>
                  <a:gd name="connsiteX22" fmla="*/ 294674 w 351985"/>
                  <a:gd name="connsiteY22" fmla="*/ 164078 h 334008"/>
                  <a:gd name="connsiteX23" fmla="*/ 237425 w 351985"/>
                  <a:gd name="connsiteY23" fmla="*/ 153769 h 334008"/>
                  <a:gd name="connsiteX24" fmla="*/ 237353 w 351985"/>
                  <a:gd name="connsiteY24" fmla="*/ 126405 h 33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1985" h="334008">
                    <a:moveTo>
                      <a:pt x="186345" y="134431"/>
                    </a:moveTo>
                    <a:cubicBezTo>
                      <a:pt x="181202" y="146699"/>
                      <a:pt x="133180" y="142567"/>
                      <a:pt x="132129" y="128103"/>
                    </a:cubicBezTo>
                    <a:cubicBezTo>
                      <a:pt x="130565" y="106489"/>
                      <a:pt x="195280" y="113109"/>
                      <a:pt x="186345" y="134431"/>
                    </a:cubicBezTo>
                    <a:moveTo>
                      <a:pt x="237353" y="126405"/>
                    </a:moveTo>
                    <a:cubicBezTo>
                      <a:pt x="264568" y="128616"/>
                      <a:pt x="309280" y="147102"/>
                      <a:pt x="335507" y="135932"/>
                    </a:cubicBezTo>
                    <a:cubicBezTo>
                      <a:pt x="375535" y="118884"/>
                      <a:pt x="333501" y="92720"/>
                      <a:pt x="312029" y="84900"/>
                    </a:cubicBezTo>
                    <a:cubicBezTo>
                      <a:pt x="290179" y="76944"/>
                      <a:pt x="257632" y="81171"/>
                      <a:pt x="246398" y="58325"/>
                    </a:cubicBezTo>
                    <a:cubicBezTo>
                      <a:pt x="237946" y="41143"/>
                      <a:pt x="258833" y="-6824"/>
                      <a:pt x="232922" y="886"/>
                    </a:cubicBezTo>
                    <a:cubicBezTo>
                      <a:pt x="205731" y="8975"/>
                      <a:pt x="213638" y="77687"/>
                      <a:pt x="170972" y="54525"/>
                    </a:cubicBezTo>
                    <a:cubicBezTo>
                      <a:pt x="150623" y="43473"/>
                      <a:pt x="158925" y="-23848"/>
                      <a:pt x="124838" y="10547"/>
                    </a:cubicBezTo>
                    <a:cubicBezTo>
                      <a:pt x="115508" y="19956"/>
                      <a:pt x="114695" y="37232"/>
                      <a:pt x="102340" y="44247"/>
                    </a:cubicBezTo>
                    <a:cubicBezTo>
                      <a:pt x="89732" y="51413"/>
                      <a:pt x="73916" y="43947"/>
                      <a:pt x="60606" y="44571"/>
                    </a:cubicBezTo>
                    <a:cubicBezTo>
                      <a:pt x="25365" y="46222"/>
                      <a:pt x="14139" y="79188"/>
                      <a:pt x="49846" y="92262"/>
                    </a:cubicBezTo>
                    <a:cubicBezTo>
                      <a:pt x="63062" y="97104"/>
                      <a:pt x="112878" y="103014"/>
                      <a:pt x="82701" y="124611"/>
                    </a:cubicBezTo>
                    <a:cubicBezTo>
                      <a:pt x="63686" y="138215"/>
                      <a:pt x="21447" y="109665"/>
                      <a:pt x="5118" y="133348"/>
                    </a:cubicBezTo>
                    <a:cubicBezTo>
                      <a:pt x="-17325" y="165879"/>
                      <a:pt x="42792" y="166614"/>
                      <a:pt x="58939" y="176346"/>
                    </a:cubicBezTo>
                    <a:cubicBezTo>
                      <a:pt x="86303" y="192825"/>
                      <a:pt x="63702" y="231320"/>
                      <a:pt x="65883" y="258732"/>
                    </a:cubicBezTo>
                    <a:cubicBezTo>
                      <a:pt x="69224" y="300617"/>
                      <a:pt x="93555" y="291864"/>
                      <a:pt x="102395" y="256418"/>
                    </a:cubicBezTo>
                    <a:cubicBezTo>
                      <a:pt x="109892" y="226344"/>
                      <a:pt x="100602" y="183053"/>
                      <a:pt x="145938" y="195005"/>
                    </a:cubicBezTo>
                    <a:cubicBezTo>
                      <a:pt x="219769" y="214470"/>
                      <a:pt x="104883" y="308200"/>
                      <a:pt x="158965" y="332184"/>
                    </a:cubicBezTo>
                    <a:cubicBezTo>
                      <a:pt x="193447" y="347478"/>
                      <a:pt x="198329" y="264807"/>
                      <a:pt x="201007" y="250572"/>
                    </a:cubicBezTo>
                    <a:cubicBezTo>
                      <a:pt x="210921" y="198031"/>
                      <a:pt x="240434" y="210291"/>
                      <a:pt x="285147" y="211903"/>
                    </a:cubicBezTo>
                    <a:cubicBezTo>
                      <a:pt x="337379" y="213783"/>
                      <a:pt x="349987" y="175146"/>
                      <a:pt x="294674" y="164078"/>
                    </a:cubicBezTo>
                    <a:cubicBezTo>
                      <a:pt x="277026" y="160547"/>
                      <a:pt x="252750" y="165010"/>
                      <a:pt x="237425" y="153769"/>
                    </a:cubicBezTo>
                    <a:cubicBezTo>
                      <a:pt x="228356" y="147125"/>
                      <a:pt x="215890" y="124667"/>
                      <a:pt x="237353" y="12640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DD38956E-8733-496C-BD2F-0240EAF8EE66}"/>
                  </a:ext>
                </a:extLst>
              </p:cNvPr>
              <p:cNvSpPr/>
              <p:nvPr/>
            </p:nvSpPr>
            <p:spPr>
              <a:xfrm>
                <a:off x="9928715" y="8733058"/>
                <a:ext cx="264807" cy="263984"/>
              </a:xfrm>
              <a:custGeom>
                <a:avLst/>
                <a:gdLst>
                  <a:gd name="connsiteX0" fmla="*/ 214637 w 264807"/>
                  <a:gd name="connsiteY0" fmla="*/ 58234 h 263984"/>
                  <a:gd name="connsiteX1" fmla="*/ 91189 w 264807"/>
                  <a:gd name="connsiteY1" fmla="*/ 100963 h 263984"/>
                  <a:gd name="connsiteX2" fmla="*/ 111120 w 264807"/>
                  <a:gd name="connsiteY2" fmla="*/ 164596 h 263984"/>
                  <a:gd name="connsiteX3" fmla="*/ 157017 w 264807"/>
                  <a:gd name="connsiteY3" fmla="*/ 152106 h 263984"/>
                  <a:gd name="connsiteX4" fmla="*/ 172674 w 264807"/>
                  <a:gd name="connsiteY4" fmla="*/ 104076 h 263984"/>
                  <a:gd name="connsiteX5" fmla="*/ 233763 w 264807"/>
                  <a:gd name="connsiteY5" fmla="*/ 145921 h 263984"/>
                  <a:gd name="connsiteX6" fmla="*/ 93993 w 264807"/>
                  <a:gd name="connsiteY6" fmla="*/ 200381 h 263984"/>
                  <a:gd name="connsiteX7" fmla="*/ 90825 w 264807"/>
                  <a:gd name="connsiteY7" fmla="*/ 63582 h 263984"/>
                  <a:gd name="connsiteX8" fmla="*/ 144867 w 264807"/>
                  <a:gd name="connsiteY8" fmla="*/ 20149 h 263984"/>
                  <a:gd name="connsiteX9" fmla="*/ 99476 w 264807"/>
                  <a:gd name="connsiteY9" fmla="*/ 2944 h 263984"/>
                  <a:gd name="connsiteX10" fmla="*/ 79497 w 264807"/>
                  <a:gd name="connsiteY10" fmla="*/ 257915 h 263984"/>
                  <a:gd name="connsiteX11" fmla="*/ 244427 w 264807"/>
                  <a:gd name="connsiteY11" fmla="*/ 207767 h 263984"/>
                  <a:gd name="connsiteX12" fmla="*/ 214637 w 264807"/>
                  <a:gd name="connsiteY12" fmla="*/ 58234 h 263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4807" h="263984">
                    <a:moveTo>
                      <a:pt x="214637" y="58234"/>
                    </a:moveTo>
                    <a:cubicBezTo>
                      <a:pt x="172366" y="43098"/>
                      <a:pt x="101648" y="46369"/>
                      <a:pt x="91189" y="100963"/>
                    </a:cubicBezTo>
                    <a:cubicBezTo>
                      <a:pt x="86812" y="123817"/>
                      <a:pt x="95336" y="147990"/>
                      <a:pt x="111120" y="164596"/>
                    </a:cubicBezTo>
                    <a:cubicBezTo>
                      <a:pt x="129423" y="183847"/>
                      <a:pt x="158573" y="185632"/>
                      <a:pt x="157017" y="152106"/>
                    </a:cubicBezTo>
                    <a:cubicBezTo>
                      <a:pt x="155935" y="128905"/>
                      <a:pt x="133855" y="108752"/>
                      <a:pt x="172674" y="104076"/>
                    </a:cubicBezTo>
                    <a:cubicBezTo>
                      <a:pt x="196831" y="101168"/>
                      <a:pt x="232562" y="119235"/>
                      <a:pt x="233763" y="145921"/>
                    </a:cubicBezTo>
                    <a:cubicBezTo>
                      <a:pt x="236480" y="206069"/>
                      <a:pt x="132362" y="210785"/>
                      <a:pt x="93993" y="200381"/>
                    </a:cubicBezTo>
                    <a:cubicBezTo>
                      <a:pt x="17840" y="179747"/>
                      <a:pt x="38529" y="99984"/>
                      <a:pt x="90825" y="63582"/>
                    </a:cubicBezTo>
                    <a:cubicBezTo>
                      <a:pt x="104334" y="54173"/>
                      <a:pt x="143098" y="39685"/>
                      <a:pt x="144867" y="20149"/>
                    </a:cubicBezTo>
                    <a:cubicBezTo>
                      <a:pt x="147221" y="-5762"/>
                      <a:pt x="115180" y="-469"/>
                      <a:pt x="99476" y="2944"/>
                    </a:cubicBezTo>
                    <a:cubicBezTo>
                      <a:pt x="-15963" y="28073"/>
                      <a:pt x="-41123" y="221458"/>
                      <a:pt x="79497" y="257915"/>
                    </a:cubicBezTo>
                    <a:cubicBezTo>
                      <a:pt x="134274" y="274464"/>
                      <a:pt x="211414" y="257378"/>
                      <a:pt x="244427" y="207767"/>
                    </a:cubicBezTo>
                    <a:cubicBezTo>
                      <a:pt x="275378" y="161254"/>
                      <a:pt x="275797" y="80132"/>
                      <a:pt x="214637" y="5823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F471A4F6-1196-4688-80E4-320AC5F1FF2C}"/>
                  </a:ext>
                </a:extLst>
              </p:cNvPr>
              <p:cNvSpPr/>
              <p:nvPr/>
            </p:nvSpPr>
            <p:spPr>
              <a:xfrm>
                <a:off x="8368041" y="7368400"/>
                <a:ext cx="260170" cy="321646"/>
              </a:xfrm>
              <a:custGeom>
                <a:avLst/>
                <a:gdLst>
                  <a:gd name="connsiteX0" fmla="*/ 244713 w 260170"/>
                  <a:gd name="connsiteY0" fmla="*/ 53905 h 321646"/>
                  <a:gd name="connsiteX1" fmla="*/ 136463 w 260170"/>
                  <a:gd name="connsiteY1" fmla="*/ 106020 h 321646"/>
                  <a:gd name="connsiteX2" fmla="*/ 74127 w 260170"/>
                  <a:gd name="connsiteY2" fmla="*/ 1862 h 321646"/>
                  <a:gd name="connsiteX3" fmla="*/ 64789 w 260170"/>
                  <a:gd name="connsiteY3" fmla="*/ 80835 h 321646"/>
                  <a:gd name="connsiteX4" fmla="*/ 83930 w 260170"/>
                  <a:gd name="connsiteY4" fmla="*/ 134245 h 321646"/>
                  <a:gd name="connsiteX5" fmla="*/ 29414 w 260170"/>
                  <a:gd name="connsiteY5" fmla="*/ 177117 h 321646"/>
                  <a:gd name="connsiteX6" fmla="*/ 48524 w 260170"/>
                  <a:gd name="connsiteY6" fmla="*/ 241823 h 321646"/>
                  <a:gd name="connsiteX7" fmla="*/ 151678 w 260170"/>
                  <a:gd name="connsiteY7" fmla="*/ 232612 h 321646"/>
                  <a:gd name="connsiteX8" fmla="*/ 222681 w 260170"/>
                  <a:gd name="connsiteY8" fmla="*/ 295455 h 321646"/>
                  <a:gd name="connsiteX9" fmla="*/ 195885 w 260170"/>
                  <a:gd name="connsiteY9" fmla="*/ 155638 h 321646"/>
                  <a:gd name="connsiteX10" fmla="*/ 240929 w 260170"/>
                  <a:gd name="connsiteY10" fmla="*/ 133748 h 321646"/>
                  <a:gd name="connsiteX11" fmla="*/ 244713 w 260170"/>
                  <a:gd name="connsiteY11" fmla="*/ 53905 h 32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0170" h="321646">
                    <a:moveTo>
                      <a:pt x="244713" y="53905"/>
                    </a:moveTo>
                    <a:cubicBezTo>
                      <a:pt x="208627" y="71277"/>
                      <a:pt x="172541" y="88648"/>
                      <a:pt x="136463" y="106020"/>
                    </a:cubicBezTo>
                    <a:cubicBezTo>
                      <a:pt x="124535" y="80496"/>
                      <a:pt x="104383" y="10765"/>
                      <a:pt x="74127" y="1862"/>
                    </a:cubicBezTo>
                    <a:cubicBezTo>
                      <a:pt x="25149" y="-12555"/>
                      <a:pt x="56337" y="63456"/>
                      <a:pt x="64789" y="80835"/>
                    </a:cubicBezTo>
                    <a:cubicBezTo>
                      <a:pt x="71733" y="95110"/>
                      <a:pt x="87841" y="117229"/>
                      <a:pt x="83930" y="134245"/>
                    </a:cubicBezTo>
                    <a:cubicBezTo>
                      <a:pt x="78685" y="157170"/>
                      <a:pt x="46344" y="165291"/>
                      <a:pt x="29414" y="177117"/>
                    </a:cubicBezTo>
                    <a:cubicBezTo>
                      <a:pt x="-12478" y="206393"/>
                      <a:pt x="-12146" y="267877"/>
                      <a:pt x="48524" y="241823"/>
                    </a:cubicBezTo>
                    <a:cubicBezTo>
                      <a:pt x="82856" y="227075"/>
                      <a:pt x="125364" y="186178"/>
                      <a:pt x="151678" y="232612"/>
                    </a:cubicBezTo>
                    <a:cubicBezTo>
                      <a:pt x="163828" y="254036"/>
                      <a:pt x="192614" y="373733"/>
                      <a:pt x="222681" y="295455"/>
                    </a:cubicBezTo>
                    <a:cubicBezTo>
                      <a:pt x="241284" y="246990"/>
                      <a:pt x="151741" y="196637"/>
                      <a:pt x="195885" y="155638"/>
                    </a:cubicBezTo>
                    <a:cubicBezTo>
                      <a:pt x="210096" y="142445"/>
                      <a:pt x="226733" y="141331"/>
                      <a:pt x="240929" y="133748"/>
                    </a:cubicBezTo>
                    <a:cubicBezTo>
                      <a:pt x="275214" y="115428"/>
                      <a:pt x="255883" y="81578"/>
                      <a:pt x="244713" y="5390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8CF3BFFE-4038-4897-959A-DE681D9ED341}"/>
                  </a:ext>
                </a:extLst>
              </p:cNvPr>
              <p:cNvSpPr/>
              <p:nvPr/>
            </p:nvSpPr>
            <p:spPr>
              <a:xfrm>
                <a:off x="13508133" y="5630971"/>
                <a:ext cx="410814" cy="163252"/>
              </a:xfrm>
              <a:custGeom>
                <a:avLst/>
                <a:gdLst>
                  <a:gd name="connsiteX0" fmla="*/ 394946 w 410814"/>
                  <a:gd name="connsiteY0" fmla="*/ 57036 h 163252"/>
                  <a:gd name="connsiteX1" fmla="*/ 322909 w 410814"/>
                  <a:gd name="connsiteY1" fmla="*/ 39041 h 163252"/>
                  <a:gd name="connsiteX2" fmla="*/ 268788 w 410814"/>
                  <a:gd name="connsiteY2" fmla="*/ 85357 h 163252"/>
                  <a:gd name="connsiteX3" fmla="*/ 161691 w 410814"/>
                  <a:gd name="connsiteY3" fmla="*/ 30967 h 163252"/>
                  <a:gd name="connsiteX4" fmla="*/ 67037 w 410814"/>
                  <a:gd name="connsiteY4" fmla="*/ 10807 h 163252"/>
                  <a:gd name="connsiteX5" fmla="*/ 1414 w 410814"/>
                  <a:gd name="connsiteY5" fmla="*/ 77757 h 163252"/>
                  <a:gd name="connsiteX6" fmla="*/ 50061 w 410814"/>
                  <a:gd name="connsiteY6" fmla="*/ 75830 h 163252"/>
                  <a:gd name="connsiteX7" fmla="*/ 116718 w 410814"/>
                  <a:gd name="connsiteY7" fmla="*/ 72551 h 163252"/>
                  <a:gd name="connsiteX8" fmla="*/ 223712 w 410814"/>
                  <a:gd name="connsiteY8" fmla="*/ 162150 h 163252"/>
                  <a:gd name="connsiteX9" fmla="*/ 318382 w 410814"/>
                  <a:gd name="connsiteY9" fmla="*/ 100650 h 163252"/>
                  <a:gd name="connsiteX10" fmla="*/ 387402 w 410814"/>
                  <a:gd name="connsiteY10" fmla="*/ 106085 h 163252"/>
                  <a:gd name="connsiteX11" fmla="*/ 394946 w 410814"/>
                  <a:gd name="connsiteY11" fmla="*/ 57036 h 16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814" h="163252">
                    <a:moveTo>
                      <a:pt x="394946" y="57036"/>
                    </a:moveTo>
                    <a:cubicBezTo>
                      <a:pt x="373435" y="49168"/>
                      <a:pt x="346821" y="33803"/>
                      <a:pt x="322909" y="39041"/>
                    </a:cubicBezTo>
                    <a:cubicBezTo>
                      <a:pt x="297496" y="44602"/>
                      <a:pt x="287266" y="70055"/>
                      <a:pt x="268788" y="85357"/>
                    </a:cubicBezTo>
                    <a:cubicBezTo>
                      <a:pt x="218554" y="126964"/>
                      <a:pt x="189293" y="64952"/>
                      <a:pt x="161691" y="30967"/>
                    </a:cubicBezTo>
                    <a:cubicBezTo>
                      <a:pt x="135622" y="-1121"/>
                      <a:pt x="103818" y="-8911"/>
                      <a:pt x="67037" y="10807"/>
                    </a:cubicBezTo>
                    <a:cubicBezTo>
                      <a:pt x="52383" y="18667"/>
                      <a:pt x="-9353" y="54682"/>
                      <a:pt x="1414" y="77757"/>
                    </a:cubicBezTo>
                    <a:cubicBezTo>
                      <a:pt x="9156" y="94362"/>
                      <a:pt x="39657" y="79456"/>
                      <a:pt x="50061" y="75830"/>
                    </a:cubicBezTo>
                    <a:cubicBezTo>
                      <a:pt x="72646" y="67969"/>
                      <a:pt x="93620" y="61089"/>
                      <a:pt x="116718" y="72551"/>
                    </a:cubicBezTo>
                    <a:cubicBezTo>
                      <a:pt x="160049" y="94038"/>
                      <a:pt x="171290" y="152962"/>
                      <a:pt x="223712" y="162150"/>
                    </a:cubicBezTo>
                    <a:cubicBezTo>
                      <a:pt x="277920" y="171653"/>
                      <a:pt x="279698" y="120068"/>
                      <a:pt x="318382" y="100650"/>
                    </a:cubicBezTo>
                    <a:cubicBezTo>
                      <a:pt x="344317" y="87640"/>
                      <a:pt x="362384" y="110675"/>
                      <a:pt x="387402" y="106085"/>
                    </a:cubicBezTo>
                    <a:cubicBezTo>
                      <a:pt x="411243" y="101717"/>
                      <a:pt x="422271" y="67021"/>
                      <a:pt x="394946" y="57036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305D9D25-2EE7-4026-ADB2-BA4896A8948F}"/>
                  </a:ext>
                </a:extLst>
              </p:cNvPr>
              <p:cNvSpPr/>
              <p:nvPr/>
            </p:nvSpPr>
            <p:spPr>
              <a:xfrm>
                <a:off x="13452547" y="5777140"/>
                <a:ext cx="374017" cy="189831"/>
              </a:xfrm>
              <a:custGeom>
                <a:avLst/>
                <a:gdLst>
                  <a:gd name="connsiteX0" fmla="*/ 12893 w 374017"/>
                  <a:gd name="connsiteY0" fmla="*/ 118764 h 189831"/>
                  <a:gd name="connsiteX1" fmla="*/ 56578 w 374017"/>
                  <a:gd name="connsiteY1" fmla="*/ 76311 h 189831"/>
                  <a:gd name="connsiteX2" fmla="*/ 131270 w 374017"/>
                  <a:gd name="connsiteY2" fmla="*/ 73262 h 189831"/>
                  <a:gd name="connsiteX3" fmla="*/ 213577 w 374017"/>
                  <a:gd name="connsiteY3" fmla="*/ 187570 h 189831"/>
                  <a:gd name="connsiteX4" fmla="*/ 330090 w 374017"/>
                  <a:gd name="connsiteY4" fmla="*/ 120154 h 189831"/>
                  <a:gd name="connsiteX5" fmla="*/ 372187 w 374017"/>
                  <a:gd name="connsiteY5" fmla="*/ 69793 h 189831"/>
                  <a:gd name="connsiteX6" fmla="*/ 324686 w 374017"/>
                  <a:gd name="connsiteY6" fmla="*/ 48994 h 189831"/>
                  <a:gd name="connsiteX7" fmla="*/ 232331 w 374017"/>
                  <a:gd name="connsiteY7" fmla="*/ 129902 h 189831"/>
                  <a:gd name="connsiteX8" fmla="*/ 163342 w 374017"/>
                  <a:gd name="connsiteY8" fmla="*/ 38242 h 189831"/>
                  <a:gd name="connsiteX9" fmla="*/ 39317 w 374017"/>
                  <a:gd name="connsiteY9" fmla="*/ 25990 h 189831"/>
                  <a:gd name="connsiteX10" fmla="*/ 12893 w 374017"/>
                  <a:gd name="connsiteY10" fmla="*/ 118764 h 18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017" h="189831">
                    <a:moveTo>
                      <a:pt x="12893" y="118764"/>
                    </a:moveTo>
                    <a:cubicBezTo>
                      <a:pt x="32065" y="122927"/>
                      <a:pt x="44578" y="85743"/>
                      <a:pt x="56578" y="76311"/>
                    </a:cubicBezTo>
                    <a:cubicBezTo>
                      <a:pt x="76485" y="60677"/>
                      <a:pt x="110999" y="57525"/>
                      <a:pt x="131270" y="73262"/>
                    </a:cubicBezTo>
                    <a:cubicBezTo>
                      <a:pt x="170855" y="103976"/>
                      <a:pt x="157212" y="170286"/>
                      <a:pt x="213577" y="187570"/>
                    </a:cubicBezTo>
                    <a:cubicBezTo>
                      <a:pt x="263953" y="203022"/>
                      <a:pt x="287684" y="136672"/>
                      <a:pt x="330090" y="120154"/>
                    </a:cubicBezTo>
                    <a:cubicBezTo>
                      <a:pt x="354744" y="110548"/>
                      <a:pt x="381809" y="104260"/>
                      <a:pt x="372187" y="69793"/>
                    </a:cubicBezTo>
                    <a:cubicBezTo>
                      <a:pt x="365543" y="45960"/>
                      <a:pt x="345968" y="39838"/>
                      <a:pt x="324686" y="48994"/>
                    </a:cubicBezTo>
                    <a:cubicBezTo>
                      <a:pt x="288110" y="64714"/>
                      <a:pt x="275692" y="128757"/>
                      <a:pt x="232331" y="129902"/>
                    </a:cubicBezTo>
                    <a:cubicBezTo>
                      <a:pt x="187468" y="131087"/>
                      <a:pt x="182602" y="66412"/>
                      <a:pt x="163342" y="38242"/>
                    </a:cubicBezTo>
                    <a:cubicBezTo>
                      <a:pt x="133979" y="-4693"/>
                      <a:pt x="73618" y="-15065"/>
                      <a:pt x="39317" y="25990"/>
                    </a:cubicBezTo>
                    <a:cubicBezTo>
                      <a:pt x="28961" y="38376"/>
                      <a:pt x="-23620" y="110856"/>
                      <a:pt x="12893" y="11876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ED2B6137-9E15-4467-AA50-591532534F15}"/>
                  </a:ext>
                </a:extLst>
              </p:cNvPr>
              <p:cNvSpPr/>
              <p:nvPr/>
            </p:nvSpPr>
            <p:spPr>
              <a:xfrm>
                <a:off x="12563093" y="5072193"/>
                <a:ext cx="128699" cy="103376"/>
              </a:xfrm>
              <a:custGeom>
                <a:avLst/>
                <a:gdLst>
                  <a:gd name="connsiteX0" fmla="*/ 15551 w 128699"/>
                  <a:gd name="connsiteY0" fmla="*/ 90535 h 103376"/>
                  <a:gd name="connsiteX1" fmla="*/ 119937 w 128699"/>
                  <a:gd name="connsiteY1" fmla="*/ 85518 h 103376"/>
                  <a:gd name="connsiteX2" fmla="*/ 91198 w 128699"/>
                  <a:gd name="connsiteY2" fmla="*/ 59655 h 103376"/>
                  <a:gd name="connsiteX3" fmla="*/ 55136 w 128699"/>
                  <a:gd name="connsiteY3" fmla="*/ 40909 h 103376"/>
                  <a:gd name="connsiteX4" fmla="*/ 110244 w 128699"/>
                  <a:gd name="connsiteY4" fmla="*/ 2769 h 103376"/>
                  <a:gd name="connsiteX5" fmla="*/ 17123 w 128699"/>
                  <a:gd name="connsiteY5" fmla="*/ 24770 h 103376"/>
                  <a:gd name="connsiteX6" fmla="*/ 15551 w 128699"/>
                  <a:gd name="connsiteY6" fmla="*/ 90535 h 10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699" h="103376">
                    <a:moveTo>
                      <a:pt x="15551" y="90535"/>
                    </a:moveTo>
                    <a:cubicBezTo>
                      <a:pt x="42220" y="108783"/>
                      <a:pt x="95369" y="108151"/>
                      <a:pt x="119937" y="85518"/>
                    </a:cubicBezTo>
                    <a:cubicBezTo>
                      <a:pt x="144940" y="62491"/>
                      <a:pt x="111564" y="58952"/>
                      <a:pt x="91198" y="59655"/>
                    </a:cubicBezTo>
                    <a:cubicBezTo>
                      <a:pt x="75533" y="60200"/>
                      <a:pt x="46209" y="67965"/>
                      <a:pt x="55136" y="40909"/>
                    </a:cubicBezTo>
                    <a:cubicBezTo>
                      <a:pt x="63059" y="16902"/>
                      <a:pt x="106610" y="29122"/>
                      <a:pt x="110244" y="2769"/>
                    </a:cubicBezTo>
                    <a:cubicBezTo>
                      <a:pt x="77469" y="-3108"/>
                      <a:pt x="41367" y="-991"/>
                      <a:pt x="17123" y="24770"/>
                    </a:cubicBezTo>
                    <a:cubicBezTo>
                      <a:pt x="-407" y="43389"/>
                      <a:pt x="-9412" y="73448"/>
                      <a:pt x="15551" y="9053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6" name="图形 13">
            <a:extLst>
              <a:ext uri="{FF2B5EF4-FFF2-40B4-BE49-F238E27FC236}">
                <a16:creationId xmlns:a16="http://schemas.microsoft.com/office/drawing/2014/main" id="{BE98E9AA-D93F-4440-A782-690D7FA12DF7}"/>
              </a:ext>
            </a:extLst>
          </p:cNvPr>
          <p:cNvGrpSpPr/>
          <p:nvPr/>
        </p:nvGrpSpPr>
        <p:grpSpPr>
          <a:xfrm>
            <a:off x="-842898" y="4354309"/>
            <a:ext cx="4897744" cy="5679804"/>
            <a:chOff x="-843000" y="4354322"/>
            <a:chExt cx="4897815" cy="5679886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9AC2781B-5140-4AD8-B59B-FBC8EF8B6748}"/>
                </a:ext>
              </a:extLst>
            </p:cNvPr>
            <p:cNvSpPr/>
            <p:nvPr/>
          </p:nvSpPr>
          <p:spPr>
            <a:xfrm>
              <a:off x="41766" y="6866428"/>
              <a:ext cx="3760258" cy="2298813"/>
            </a:xfrm>
            <a:custGeom>
              <a:avLst/>
              <a:gdLst>
                <a:gd name="connsiteX0" fmla="*/ 0 w 3760258"/>
                <a:gd name="connsiteY0" fmla="*/ 1289247 h 2298813"/>
                <a:gd name="connsiteX1" fmla="*/ 518381 w 3760258"/>
                <a:gd name="connsiteY1" fmla="*/ 1015523 h 2298813"/>
                <a:gd name="connsiteX2" fmla="*/ 1488956 w 3760258"/>
                <a:gd name="connsiteY2" fmla="*/ 1528766 h 2298813"/>
                <a:gd name="connsiteX3" fmla="*/ 1727127 w 3760258"/>
                <a:gd name="connsiteY3" fmla="*/ 1368158 h 2298813"/>
                <a:gd name="connsiteX4" fmla="*/ 1747482 w 3760258"/>
                <a:gd name="connsiteY4" fmla="*/ 1143353 h 2298813"/>
                <a:gd name="connsiteX5" fmla="*/ 1669057 w 3760258"/>
                <a:gd name="connsiteY5" fmla="*/ 963835 h 2298813"/>
                <a:gd name="connsiteX6" fmla="*/ 1476932 w 3760258"/>
                <a:gd name="connsiteY6" fmla="*/ 801808 h 2298813"/>
                <a:gd name="connsiteX7" fmla="*/ 1181068 w 3760258"/>
                <a:gd name="connsiteY7" fmla="*/ 572881 h 2298813"/>
                <a:gd name="connsiteX8" fmla="*/ 1124624 w 3760258"/>
                <a:gd name="connsiteY8" fmla="*/ 529882 h 2298813"/>
                <a:gd name="connsiteX9" fmla="*/ 1124624 w 3760258"/>
                <a:gd name="connsiteY9" fmla="*/ 472103 h 2298813"/>
                <a:gd name="connsiteX10" fmla="*/ 1124624 w 3760258"/>
                <a:gd name="connsiteY10" fmla="*/ 406264 h 2298813"/>
                <a:gd name="connsiteX11" fmla="*/ 1581557 w 3760258"/>
                <a:gd name="connsiteY11" fmla="*/ 479716 h 2298813"/>
                <a:gd name="connsiteX12" fmla="*/ 2221628 w 3760258"/>
                <a:gd name="connsiteY12" fmla="*/ 118845 h 2298813"/>
                <a:gd name="connsiteX13" fmla="*/ 2316822 w 3760258"/>
                <a:gd name="connsiteY13" fmla="*/ 29327 h 2298813"/>
                <a:gd name="connsiteX14" fmla="*/ 2346119 w 3760258"/>
                <a:gd name="connsiteY14" fmla="*/ 181 h 2298813"/>
                <a:gd name="connsiteX15" fmla="*/ 2396607 w 3760258"/>
                <a:gd name="connsiteY15" fmla="*/ 20481 h 2298813"/>
                <a:gd name="connsiteX16" fmla="*/ 2502555 w 3760258"/>
                <a:gd name="connsiteY16" fmla="*/ 63070 h 2298813"/>
                <a:gd name="connsiteX17" fmla="*/ 2752595 w 3760258"/>
                <a:gd name="connsiteY17" fmla="*/ 176632 h 2298813"/>
                <a:gd name="connsiteX18" fmla="*/ 3582264 w 3760258"/>
                <a:gd name="connsiteY18" fmla="*/ 1032926 h 2298813"/>
                <a:gd name="connsiteX19" fmla="*/ 3749135 w 3760258"/>
                <a:gd name="connsiteY19" fmla="*/ 1704971 h 2298813"/>
                <a:gd name="connsiteX20" fmla="*/ 3758780 w 3760258"/>
                <a:gd name="connsiteY20" fmla="*/ 1806039 h 2298813"/>
                <a:gd name="connsiteX21" fmla="*/ 3696941 w 3760258"/>
                <a:gd name="connsiteY21" fmla="*/ 1977855 h 2298813"/>
                <a:gd name="connsiteX22" fmla="*/ 3622433 w 3760258"/>
                <a:gd name="connsiteY22" fmla="*/ 2184886 h 2298813"/>
                <a:gd name="connsiteX23" fmla="*/ 3609935 w 3760258"/>
                <a:gd name="connsiteY23" fmla="*/ 2216520 h 2298813"/>
                <a:gd name="connsiteX24" fmla="*/ 3536463 w 3760258"/>
                <a:gd name="connsiteY24" fmla="*/ 2224832 h 2298813"/>
                <a:gd name="connsiteX25" fmla="*/ 3261404 w 3760258"/>
                <a:gd name="connsiteY25" fmla="*/ 2250130 h 2298813"/>
                <a:gd name="connsiteX26" fmla="*/ 3022990 w 3760258"/>
                <a:gd name="connsiteY26" fmla="*/ 2209999 h 2298813"/>
                <a:gd name="connsiteX27" fmla="*/ 2892319 w 3760258"/>
                <a:gd name="connsiteY27" fmla="*/ 2167928 h 2298813"/>
                <a:gd name="connsiteX28" fmla="*/ 2829408 w 3760258"/>
                <a:gd name="connsiteY28" fmla="*/ 2145846 h 2298813"/>
                <a:gd name="connsiteX29" fmla="*/ 2836297 w 3760258"/>
                <a:gd name="connsiteY29" fmla="*/ 2116648 h 2298813"/>
                <a:gd name="connsiteX30" fmla="*/ 2856356 w 3760258"/>
                <a:gd name="connsiteY30" fmla="*/ 2026135 h 2298813"/>
                <a:gd name="connsiteX31" fmla="*/ 2914440 w 3760258"/>
                <a:gd name="connsiteY31" fmla="*/ 1370044 h 2298813"/>
                <a:gd name="connsiteX32" fmla="*/ 2609478 w 3760258"/>
                <a:gd name="connsiteY32" fmla="*/ 806918 h 2298813"/>
                <a:gd name="connsiteX33" fmla="*/ 2423398 w 3760258"/>
                <a:gd name="connsiteY33" fmla="*/ 646578 h 2298813"/>
                <a:gd name="connsiteX34" fmla="*/ 2376651 w 3760258"/>
                <a:gd name="connsiteY34" fmla="*/ 612389 h 2298813"/>
                <a:gd name="connsiteX35" fmla="*/ 2344752 w 3760258"/>
                <a:gd name="connsiteY35" fmla="*/ 627318 h 2298813"/>
                <a:gd name="connsiteX36" fmla="*/ 2244162 w 3760258"/>
                <a:gd name="connsiteY36" fmla="*/ 693023 h 2298813"/>
                <a:gd name="connsiteX37" fmla="*/ 2196750 w 3760258"/>
                <a:gd name="connsiteY37" fmla="*/ 724791 h 2298813"/>
                <a:gd name="connsiteX38" fmla="*/ 2210727 w 3760258"/>
                <a:gd name="connsiteY38" fmla="*/ 770813 h 2298813"/>
                <a:gd name="connsiteX39" fmla="*/ 2238176 w 3760258"/>
                <a:gd name="connsiteY39" fmla="*/ 878335 h 2298813"/>
                <a:gd name="connsiteX40" fmla="*/ 2250999 w 3760258"/>
                <a:gd name="connsiteY40" fmla="*/ 1609660 h 2298813"/>
                <a:gd name="connsiteX41" fmla="*/ 1851294 w 3760258"/>
                <a:gd name="connsiteY41" fmla="*/ 2160805 h 2298813"/>
                <a:gd name="connsiteX42" fmla="*/ 1186766 w 3760258"/>
                <a:gd name="connsiteY42" fmla="*/ 2279551 h 2298813"/>
                <a:gd name="connsiteX43" fmla="*/ 126103 w 3760258"/>
                <a:gd name="connsiteY43" fmla="*/ 1591915 h 2298813"/>
                <a:gd name="connsiteX44" fmla="*/ 0 w 3760258"/>
                <a:gd name="connsiteY44" fmla="*/ 1289247 h 229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760258" h="2298813">
                  <a:moveTo>
                    <a:pt x="0" y="1289247"/>
                  </a:moveTo>
                  <a:cubicBezTo>
                    <a:pt x="172799" y="1198005"/>
                    <a:pt x="345590" y="1106764"/>
                    <a:pt x="518381" y="1015523"/>
                  </a:cubicBezTo>
                  <a:cubicBezTo>
                    <a:pt x="682229" y="1380815"/>
                    <a:pt x="1093582" y="1615201"/>
                    <a:pt x="1488956" y="1528766"/>
                  </a:cubicBezTo>
                  <a:cubicBezTo>
                    <a:pt x="1585326" y="1507701"/>
                    <a:pt x="1680860" y="1460075"/>
                    <a:pt x="1727127" y="1368158"/>
                  </a:cubicBezTo>
                  <a:cubicBezTo>
                    <a:pt x="1761931" y="1299029"/>
                    <a:pt x="1763239" y="1217852"/>
                    <a:pt x="1747482" y="1143353"/>
                  </a:cubicBezTo>
                  <a:cubicBezTo>
                    <a:pt x="1734208" y="1080589"/>
                    <a:pt x="1709493" y="1014350"/>
                    <a:pt x="1669057" y="963835"/>
                  </a:cubicBezTo>
                  <a:cubicBezTo>
                    <a:pt x="1618245" y="900358"/>
                    <a:pt x="1540138" y="851610"/>
                    <a:pt x="1476932" y="801808"/>
                  </a:cubicBezTo>
                  <a:cubicBezTo>
                    <a:pt x="1378988" y="724620"/>
                    <a:pt x="1280164" y="648569"/>
                    <a:pt x="1181068" y="572881"/>
                  </a:cubicBezTo>
                  <a:cubicBezTo>
                    <a:pt x="1168075" y="562965"/>
                    <a:pt x="1131904" y="545139"/>
                    <a:pt x="1124624" y="529882"/>
                  </a:cubicBezTo>
                  <a:cubicBezTo>
                    <a:pt x="1118526" y="517107"/>
                    <a:pt x="1124624" y="486089"/>
                    <a:pt x="1124624" y="472103"/>
                  </a:cubicBezTo>
                  <a:lnTo>
                    <a:pt x="1124624" y="406264"/>
                  </a:lnTo>
                  <a:cubicBezTo>
                    <a:pt x="1268398" y="458718"/>
                    <a:pt x="1428751" y="487582"/>
                    <a:pt x="1581557" y="479716"/>
                  </a:cubicBezTo>
                  <a:cubicBezTo>
                    <a:pt x="1835950" y="466614"/>
                    <a:pt x="2040204" y="282423"/>
                    <a:pt x="2221628" y="118845"/>
                  </a:cubicBezTo>
                  <a:cubicBezTo>
                    <a:pt x="2253978" y="89676"/>
                    <a:pt x="2285780" y="59892"/>
                    <a:pt x="2316822" y="29327"/>
                  </a:cubicBezTo>
                  <a:cubicBezTo>
                    <a:pt x="2322765" y="23466"/>
                    <a:pt x="2337819" y="1815"/>
                    <a:pt x="2346119" y="181"/>
                  </a:cubicBezTo>
                  <a:cubicBezTo>
                    <a:pt x="2357221" y="-2010"/>
                    <a:pt x="2386400" y="16373"/>
                    <a:pt x="2396607" y="20481"/>
                  </a:cubicBezTo>
                  <a:cubicBezTo>
                    <a:pt x="2431920" y="34675"/>
                    <a:pt x="2467234" y="48869"/>
                    <a:pt x="2502555" y="63070"/>
                  </a:cubicBezTo>
                  <a:cubicBezTo>
                    <a:pt x="2588533" y="97631"/>
                    <a:pt x="2674961" y="125864"/>
                    <a:pt x="2752595" y="176632"/>
                  </a:cubicBezTo>
                  <a:cubicBezTo>
                    <a:pt x="3082036" y="392078"/>
                    <a:pt x="3432510" y="655499"/>
                    <a:pt x="3582264" y="1032926"/>
                  </a:cubicBezTo>
                  <a:cubicBezTo>
                    <a:pt x="3667385" y="1247451"/>
                    <a:pt x="3718145" y="1476527"/>
                    <a:pt x="3749135" y="1704971"/>
                  </a:cubicBezTo>
                  <a:cubicBezTo>
                    <a:pt x="3753355" y="1736116"/>
                    <a:pt x="3764183" y="1774910"/>
                    <a:pt x="3758780" y="1806039"/>
                  </a:cubicBezTo>
                  <a:cubicBezTo>
                    <a:pt x="3748891" y="1863091"/>
                    <a:pt x="3716497" y="1923544"/>
                    <a:pt x="3696941" y="1977855"/>
                  </a:cubicBezTo>
                  <a:cubicBezTo>
                    <a:pt x="3672107" y="2046865"/>
                    <a:pt x="3647267" y="2115876"/>
                    <a:pt x="3622433" y="2184886"/>
                  </a:cubicBezTo>
                  <a:cubicBezTo>
                    <a:pt x="3619691" y="2192499"/>
                    <a:pt x="3616299" y="2211737"/>
                    <a:pt x="3609935" y="2216520"/>
                  </a:cubicBezTo>
                  <a:cubicBezTo>
                    <a:pt x="3596669" y="2226480"/>
                    <a:pt x="3552390" y="2223086"/>
                    <a:pt x="3536463" y="2224832"/>
                  </a:cubicBezTo>
                  <a:cubicBezTo>
                    <a:pt x="3445008" y="2234889"/>
                    <a:pt x="3353303" y="2245079"/>
                    <a:pt x="3261404" y="2250130"/>
                  </a:cubicBezTo>
                  <a:cubicBezTo>
                    <a:pt x="3178804" y="2254668"/>
                    <a:pt x="3101762" y="2233529"/>
                    <a:pt x="3022990" y="2209999"/>
                  </a:cubicBezTo>
                  <a:cubicBezTo>
                    <a:pt x="2979147" y="2196896"/>
                    <a:pt x="2935623" y="2182724"/>
                    <a:pt x="2892319" y="2167928"/>
                  </a:cubicBezTo>
                  <a:cubicBezTo>
                    <a:pt x="2882586" y="2164601"/>
                    <a:pt x="2834966" y="2155636"/>
                    <a:pt x="2829408" y="2145846"/>
                  </a:cubicBezTo>
                  <a:cubicBezTo>
                    <a:pt x="2826969" y="2141545"/>
                    <a:pt x="2835166" y="2121372"/>
                    <a:pt x="2836297" y="2116648"/>
                  </a:cubicBezTo>
                  <a:cubicBezTo>
                    <a:pt x="2843473" y="2086588"/>
                    <a:pt x="2850095" y="2056395"/>
                    <a:pt x="2856356" y="2026135"/>
                  </a:cubicBezTo>
                  <a:cubicBezTo>
                    <a:pt x="2900553" y="1812464"/>
                    <a:pt x="2933095" y="1588528"/>
                    <a:pt x="2914440" y="1370044"/>
                  </a:cubicBezTo>
                  <a:cubicBezTo>
                    <a:pt x="2895002" y="1142432"/>
                    <a:pt x="2768656" y="962609"/>
                    <a:pt x="2609478" y="806918"/>
                  </a:cubicBezTo>
                  <a:cubicBezTo>
                    <a:pt x="2550913" y="749637"/>
                    <a:pt x="2488608" y="696076"/>
                    <a:pt x="2423398" y="646578"/>
                  </a:cubicBezTo>
                  <a:cubicBezTo>
                    <a:pt x="2411972" y="637895"/>
                    <a:pt x="2391108" y="615285"/>
                    <a:pt x="2376651" y="612389"/>
                  </a:cubicBezTo>
                  <a:cubicBezTo>
                    <a:pt x="2365048" y="610056"/>
                    <a:pt x="2356326" y="619750"/>
                    <a:pt x="2344752" y="627318"/>
                  </a:cubicBezTo>
                  <a:cubicBezTo>
                    <a:pt x="2311220" y="649222"/>
                    <a:pt x="2277687" y="671126"/>
                    <a:pt x="2244162" y="693023"/>
                  </a:cubicBezTo>
                  <a:cubicBezTo>
                    <a:pt x="2235153" y="698906"/>
                    <a:pt x="2200002" y="714422"/>
                    <a:pt x="2196750" y="724791"/>
                  </a:cubicBezTo>
                  <a:cubicBezTo>
                    <a:pt x="2194008" y="733526"/>
                    <a:pt x="2208332" y="762412"/>
                    <a:pt x="2210727" y="770813"/>
                  </a:cubicBezTo>
                  <a:cubicBezTo>
                    <a:pt x="2220896" y="806376"/>
                    <a:pt x="2229972" y="842266"/>
                    <a:pt x="2238176" y="878335"/>
                  </a:cubicBezTo>
                  <a:cubicBezTo>
                    <a:pt x="2291937" y="1114645"/>
                    <a:pt x="2317051" y="1373313"/>
                    <a:pt x="2250999" y="1609660"/>
                  </a:cubicBezTo>
                  <a:cubicBezTo>
                    <a:pt x="2188635" y="1832860"/>
                    <a:pt x="2044565" y="2033719"/>
                    <a:pt x="1851294" y="2160805"/>
                  </a:cubicBezTo>
                  <a:cubicBezTo>
                    <a:pt x="1651363" y="2292282"/>
                    <a:pt x="1418839" y="2324822"/>
                    <a:pt x="1186766" y="2279551"/>
                  </a:cubicBezTo>
                  <a:cubicBezTo>
                    <a:pt x="774038" y="2199013"/>
                    <a:pt x="350889" y="1956857"/>
                    <a:pt x="126103" y="1591915"/>
                  </a:cubicBezTo>
                  <a:cubicBezTo>
                    <a:pt x="68550" y="1498476"/>
                    <a:pt x="25070" y="1396309"/>
                    <a:pt x="0" y="1289247"/>
                  </a:cubicBezTo>
                </a:path>
              </a:pathLst>
            </a:custGeom>
            <a:solidFill>
              <a:schemeClr val="accent3"/>
            </a:solidFill>
            <a:ln w="789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38" name="图形 13">
              <a:extLst>
                <a:ext uri="{FF2B5EF4-FFF2-40B4-BE49-F238E27FC236}">
                  <a16:creationId xmlns:a16="http://schemas.microsoft.com/office/drawing/2014/main" id="{25ED09AD-30C5-4867-9D0C-2CA60AE48E17}"/>
                </a:ext>
              </a:extLst>
            </p:cNvPr>
            <p:cNvGrpSpPr/>
            <p:nvPr/>
          </p:nvGrpSpPr>
          <p:grpSpPr>
            <a:xfrm>
              <a:off x="-843000" y="4354322"/>
              <a:ext cx="4897815" cy="5679886"/>
              <a:chOff x="-843000" y="4354322"/>
              <a:chExt cx="4897815" cy="5679886"/>
            </a:xfrm>
            <a:solidFill>
              <a:srgbClr val="000000"/>
            </a:solidFill>
          </p:grpSpPr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27CB247C-AA86-4A4A-8FE7-F088E5E73D3C}"/>
                  </a:ext>
                </a:extLst>
              </p:cNvPr>
              <p:cNvSpPr/>
              <p:nvPr/>
            </p:nvSpPr>
            <p:spPr>
              <a:xfrm>
                <a:off x="-843000" y="4401721"/>
                <a:ext cx="4668724" cy="5632488"/>
              </a:xfrm>
              <a:custGeom>
                <a:avLst/>
                <a:gdLst>
                  <a:gd name="connsiteX0" fmla="*/ 4597282 w 4668724"/>
                  <a:gd name="connsiteY0" fmla="*/ 4257563 h 5632488"/>
                  <a:gd name="connsiteX1" fmla="*/ 4454144 w 4668724"/>
                  <a:gd name="connsiteY1" fmla="*/ 4611056 h 5632488"/>
                  <a:gd name="connsiteX2" fmla="*/ 4430419 w 4668724"/>
                  <a:gd name="connsiteY2" fmla="*/ 4574013 h 5632488"/>
                  <a:gd name="connsiteX3" fmla="*/ 4373396 w 4668724"/>
                  <a:gd name="connsiteY3" fmla="*/ 4586738 h 5632488"/>
                  <a:gd name="connsiteX4" fmla="*/ 4181176 w 4668724"/>
                  <a:gd name="connsiteY4" fmla="*/ 4582465 h 5632488"/>
                  <a:gd name="connsiteX5" fmla="*/ 4210940 w 4668724"/>
                  <a:gd name="connsiteY5" fmla="*/ 4521616 h 5632488"/>
                  <a:gd name="connsiteX6" fmla="*/ 4167720 w 4668724"/>
                  <a:gd name="connsiteY6" fmla="*/ 4471300 h 5632488"/>
                  <a:gd name="connsiteX7" fmla="*/ 4234606 w 4668724"/>
                  <a:gd name="connsiteY7" fmla="*/ 4501462 h 5632488"/>
                  <a:gd name="connsiteX8" fmla="*/ 4209728 w 4668724"/>
                  <a:gd name="connsiteY8" fmla="*/ 4435109 h 5632488"/>
                  <a:gd name="connsiteX9" fmla="*/ 4216352 w 4668724"/>
                  <a:gd name="connsiteY9" fmla="*/ 4406311 h 5632488"/>
                  <a:gd name="connsiteX10" fmla="*/ 4175986 w 4668724"/>
                  <a:gd name="connsiteY10" fmla="*/ 4434391 h 5632488"/>
                  <a:gd name="connsiteX11" fmla="*/ 4184110 w 4668724"/>
                  <a:gd name="connsiteY11" fmla="*/ 4407992 h 5632488"/>
                  <a:gd name="connsiteX12" fmla="*/ 4196886 w 4668724"/>
                  <a:gd name="connsiteY12" fmla="*/ 4389045 h 5632488"/>
                  <a:gd name="connsiteX13" fmla="*/ 4202246 w 4668724"/>
                  <a:gd name="connsiteY13" fmla="*/ 4326448 h 5632488"/>
                  <a:gd name="connsiteX14" fmla="*/ 4180540 w 4668724"/>
                  <a:gd name="connsiteY14" fmla="*/ 4312790 h 5632488"/>
                  <a:gd name="connsiteX15" fmla="*/ 4174825 w 4668724"/>
                  <a:gd name="connsiteY15" fmla="*/ 4287221 h 5632488"/>
                  <a:gd name="connsiteX16" fmla="*/ 4171284 w 4668724"/>
                  <a:gd name="connsiteY16" fmla="*/ 4256853 h 5632488"/>
                  <a:gd name="connsiteX17" fmla="*/ 4173095 w 4668724"/>
                  <a:gd name="connsiteY17" fmla="*/ 4216980 h 5632488"/>
                  <a:gd name="connsiteX18" fmla="*/ 4143685 w 4668724"/>
                  <a:gd name="connsiteY18" fmla="*/ 4242216 h 5632488"/>
                  <a:gd name="connsiteX19" fmla="*/ 4125143 w 4668724"/>
                  <a:gd name="connsiteY19" fmla="*/ 4180797 h 5632488"/>
                  <a:gd name="connsiteX20" fmla="*/ 4104346 w 4668724"/>
                  <a:gd name="connsiteY20" fmla="*/ 4150888 h 5632488"/>
                  <a:gd name="connsiteX21" fmla="*/ 4080111 w 4668724"/>
                  <a:gd name="connsiteY21" fmla="*/ 4145821 h 5632488"/>
                  <a:gd name="connsiteX22" fmla="*/ 4009611 w 4668724"/>
                  <a:gd name="connsiteY22" fmla="*/ 4172672 h 5632488"/>
                  <a:gd name="connsiteX23" fmla="*/ 3915866 w 4668724"/>
                  <a:gd name="connsiteY23" fmla="*/ 4316212 h 5632488"/>
                  <a:gd name="connsiteX24" fmla="*/ 3849683 w 4668724"/>
                  <a:gd name="connsiteY24" fmla="*/ 4480455 h 5632488"/>
                  <a:gd name="connsiteX25" fmla="*/ 3831015 w 4668724"/>
                  <a:gd name="connsiteY25" fmla="*/ 4532460 h 5632488"/>
                  <a:gd name="connsiteX26" fmla="*/ 3776646 w 4668724"/>
                  <a:gd name="connsiteY26" fmla="*/ 4520631 h 5632488"/>
                  <a:gd name="connsiteX27" fmla="*/ 3770850 w 4668724"/>
                  <a:gd name="connsiteY27" fmla="*/ 4468337 h 5632488"/>
                  <a:gd name="connsiteX28" fmla="*/ 3797058 w 4668724"/>
                  <a:gd name="connsiteY28" fmla="*/ 4391030 h 5632488"/>
                  <a:gd name="connsiteX29" fmla="*/ 3812872 w 4668724"/>
                  <a:gd name="connsiteY29" fmla="*/ 4288214 h 5632488"/>
                  <a:gd name="connsiteX30" fmla="*/ 3840870 w 4668724"/>
                  <a:gd name="connsiteY30" fmla="*/ 4071818 h 5632488"/>
                  <a:gd name="connsiteX31" fmla="*/ 3840663 w 4668724"/>
                  <a:gd name="connsiteY31" fmla="*/ 4002910 h 5632488"/>
                  <a:gd name="connsiteX32" fmla="*/ 3848189 w 4668724"/>
                  <a:gd name="connsiteY32" fmla="*/ 3936744 h 5632488"/>
                  <a:gd name="connsiteX33" fmla="*/ 3839709 w 4668724"/>
                  <a:gd name="connsiteY33" fmla="*/ 3919937 h 5632488"/>
                  <a:gd name="connsiteX34" fmla="*/ 3852233 w 4668724"/>
                  <a:gd name="connsiteY34" fmla="*/ 3914093 h 5632488"/>
                  <a:gd name="connsiteX35" fmla="*/ 3842009 w 4668724"/>
                  <a:gd name="connsiteY35" fmla="*/ 3881998 h 5632488"/>
                  <a:gd name="connsiteX36" fmla="*/ 3843450 w 4668724"/>
                  <a:gd name="connsiteY36" fmla="*/ 3835393 h 5632488"/>
                  <a:gd name="connsiteX37" fmla="*/ 3817648 w 4668724"/>
                  <a:gd name="connsiteY37" fmla="*/ 3639856 h 5632488"/>
                  <a:gd name="connsiteX38" fmla="*/ 3747081 w 4668724"/>
                  <a:gd name="connsiteY38" fmla="*/ 3442785 h 5632488"/>
                  <a:gd name="connsiteX39" fmla="*/ 3687115 w 4668724"/>
                  <a:gd name="connsiteY39" fmla="*/ 3268483 h 5632488"/>
                  <a:gd name="connsiteX40" fmla="*/ 3595670 w 4668724"/>
                  <a:gd name="connsiteY40" fmla="*/ 3142193 h 5632488"/>
                  <a:gd name="connsiteX41" fmla="*/ 3543829 w 4668724"/>
                  <a:gd name="connsiteY41" fmla="*/ 3090885 h 5632488"/>
                  <a:gd name="connsiteX42" fmla="*/ 3507810 w 4668724"/>
                  <a:gd name="connsiteY42" fmla="*/ 3065516 h 5632488"/>
                  <a:gd name="connsiteX43" fmla="*/ 3468109 w 4668724"/>
                  <a:gd name="connsiteY43" fmla="*/ 3057620 h 5632488"/>
                  <a:gd name="connsiteX44" fmla="*/ 3416675 w 4668724"/>
                  <a:gd name="connsiteY44" fmla="*/ 3023452 h 5632488"/>
                  <a:gd name="connsiteX45" fmla="*/ 3370631 w 4668724"/>
                  <a:gd name="connsiteY45" fmla="*/ 2999097 h 5632488"/>
                  <a:gd name="connsiteX46" fmla="*/ 3321548 w 4668724"/>
                  <a:gd name="connsiteY46" fmla="*/ 2965055 h 5632488"/>
                  <a:gd name="connsiteX47" fmla="*/ 3279977 w 4668724"/>
                  <a:gd name="connsiteY47" fmla="*/ 2948618 h 5632488"/>
                  <a:gd name="connsiteX48" fmla="*/ 3299354 w 4668724"/>
                  <a:gd name="connsiteY48" fmla="*/ 2737393 h 5632488"/>
                  <a:gd name="connsiteX49" fmla="*/ 3258329 w 4668724"/>
                  <a:gd name="connsiteY49" fmla="*/ 2817736 h 5632488"/>
                  <a:gd name="connsiteX50" fmla="*/ 3204123 w 4668724"/>
                  <a:gd name="connsiteY50" fmla="*/ 2917331 h 5632488"/>
                  <a:gd name="connsiteX51" fmla="*/ 3094180 w 4668724"/>
                  <a:gd name="connsiteY51" fmla="*/ 3098899 h 5632488"/>
                  <a:gd name="connsiteX52" fmla="*/ 3013211 w 4668724"/>
                  <a:gd name="connsiteY52" fmla="*/ 3076515 h 5632488"/>
                  <a:gd name="connsiteX53" fmla="*/ 3000716 w 4668724"/>
                  <a:gd name="connsiteY53" fmla="*/ 3017948 h 5632488"/>
                  <a:gd name="connsiteX54" fmla="*/ 2910395 w 4668724"/>
                  <a:gd name="connsiteY54" fmla="*/ 3062605 h 5632488"/>
                  <a:gd name="connsiteX55" fmla="*/ 2792681 w 4668724"/>
                  <a:gd name="connsiteY55" fmla="*/ 3289274 h 5632488"/>
                  <a:gd name="connsiteX56" fmla="*/ 2781843 w 4668724"/>
                  <a:gd name="connsiteY56" fmla="*/ 3406335 h 5632488"/>
                  <a:gd name="connsiteX57" fmla="*/ 2864387 w 4668724"/>
                  <a:gd name="connsiteY57" fmla="*/ 3470531 h 5632488"/>
                  <a:gd name="connsiteX58" fmla="*/ 2991024 w 4668724"/>
                  <a:gd name="connsiteY58" fmla="*/ 3494137 h 5632488"/>
                  <a:gd name="connsiteX59" fmla="*/ 3052017 w 4668724"/>
                  <a:gd name="connsiteY59" fmla="*/ 3494856 h 5632488"/>
                  <a:gd name="connsiteX60" fmla="*/ 3097559 w 4668724"/>
                  <a:gd name="connsiteY60" fmla="*/ 3454206 h 5632488"/>
                  <a:gd name="connsiteX61" fmla="*/ 3122392 w 4668724"/>
                  <a:gd name="connsiteY61" fmla="*/ 3465850 h 5632488"/>
                  <a:gd name="connsiteX62" fmla="*/ 3152941 w 4668724"/>
                  <a:gd name="connsiteY62" fmla="*/ 3686409 h 5632488"/>
                  <a:gd name="connsiteX63" fmla="*/ 3130606 w 4668724"/>
                  <a:gd name="connsiteY63" fmla="*/ 3894405 h 5632488"/>
                  <a:gd name="connsiteX64" fmla="*/ 3074980 w 4668724"/>
                  <a:gd name="connsiteY64" fmla="*/ 4103557 h 5632488"/>
                  <a:gd name="connsiteX65" fmla="*/ 2966649 w 4668724"/>
                  <a:gd name="connsiteY65" fmla="*/ 4286954 h 5632488"/>
                  <a:gd name="connsiteX66" fmla="*/ 2924028 w 4668724"/>
                  <a:gd name="connsiteY66" fmla="*/ 4286073 h 5632488"/>
                  <a:gd name="connsiteX67" fmla="*/ 2916597 w 4668724"/>
                  <a:gd name="connsiteY67" fmla="*/ 4248164 h 5632488"/>
                  <a:gd name="connsiteX68" fmla="*/ 2900451 w 4668724"/>
                  <a:gd name="connsiteY68" fmla="*/ 4235032 h 5632488"/>
                  <a:gd name="connsiteX69" fmla="*/ 2893561 w 4668724"/>
                  <a:gd name="connsiteY69" fmla="*/ 4204944 h 5632488"/>
                  <a:gd name="connsiteX70" fmla="*/ 2865282 w 4668724"/>
                  <a:gd name="connsiteY70" fmla="*/ 4232750 h 5632488"/>
                  <a:gd name="connsiteX71" fmla="*/ 2784460 w 4668724"/>
                  <a:gd name="connsiteY71" fmla="*/ 4200500 h 5632488"/>
                  <a:gd name="connsiteX72" fmla="*/ 2691285 w 4668724"/>
                  <a:gd name="connsiteY72" fmla="*/ 4298680 h 5632488"/>
                  <a:gd name="connsiteX73" fmla="*/ 2677645 w 4668724"/>
                  <a:gd name="connsiteY73" fmla="*/ 4335493 h 5632488"/>
                  <a:gd name="connsiteX74" fmla="*/ 2683507 w 4668724"/>
                  <a:gd name="connsiteY74" fmla="*/ 4362787 h 5632488"/>
                  <a:gd name="connsiteX75" fmla="*/ 2670947 w 4668724"/>
                  <a:gd name="connsiteY75" fmla="*/ 4368780 h 5632488"/>
                  <a:gd name="connsiteX76" fmla="*/ 2656382 w 4668724"/>
                  <a:gd name="connsiteY76" fmla="*/ 4426436 h 5632488"/>
                  <a:gd name="connsiteX77" fmla="*/ 2594265 w 4668724"/>
                  <a:gd name="connsiteY77" fmla="*/ 4578554 h 5632488"/>
                  <a:gd name="connsiteX78" fmla="*/ 2454284 w 4668724"/>
                  <a:gd name="connsiteY78" fmla="*/ 4615233 h 5632488"/>
                  <a:gd name="connsiteX79" fmla="*/ 2240770 w 4668724"/>
                  <a:gd name="connsiteY79" fmla="*/ 4631521 h 5632488"/>
                  <a:gd name="connsiteX80" fmla="*/ 2042450 w 4668724"/>
                  <a:gd name="connsiteY80" fmla="*/ 4615685 h 5632488"/>
                  <a:gd name="connsiteX81" fmla="*/ 2001847 w 4668724"/>
                  <a:gd name="connsiteY81" fmla="*/ 4582739 h 5632488"/>
                  <a:gd name="connsiteX82" fmla="*/ 2033438 w 4668724"/>
                  <a:gd name="connsiteY82" fmla="*/ 4588049 h 5632488"/>
                  <a:gd name="connsiteX83" fmla="*/ 2026340 w 4668724"/>
                  <a:gd name="connsiteY83" fmla="*/ 4562629 h 5632488"/>
                  <a:gd name="connsiteX84" fmla="*/ 2004612 w 4668724"/>
                  <a:gd name="connsiteY84" fmla="*/ 4533393 h 5632488"/>
                  <a:gd name="connsiteX85" fmla="*/ 2011081 w 4668724"/>
                  <a:gd name="connsiteY85" fmla="*/ 4499002 h 5632488"/>
                  <a:gd name="connsiteX86" fmla="*/ 1984680 w 4668724"/>
                  <a:gd name="connsiteY86" fmla="*/ 4504750 h 5632488"/>
                  <a:gd name="connsiteX87" fmla="*/ 1988214 w 4668724"/>
                  <a:gd name="connsiteY87" fmla="*/ 4480404 h 5632488"/>
                  <a:gd name="connsiteX88" fmla="*/ 1974892 w 4668724"/>
                  <a:gd name="connsiteY88" fmla="*/ 4456346 h 5632488"/>
                  <a:gd name="connsiteX89" fmla="*/ 1979853 w 4668724"/>
                  <a:gd name="connsiteY89" fmla="*/ 4408274 h 5632488"/>
                  <a:gd name="connsiteX90" fmla="*/ 1947441 w 4668724"/>
                  <a:gd name="connsiteY90" fmla="*/ 4377217 h 5632488"/>
                  <a:gd name="connsiteX91" fmla="*/ 1937009 w 4668724"/>
                  <a:gd name="connsiteY91" fmla="*/ 4358299 h 5632488"/>
                  <a:gd name="connsiteX92" fmla="*/ 1927598 w 4668724"/>
                  <a:gd name="connsiteY92" fmla="*/ 4354425 h 5632488"/>
                  <a:gd name="connsiteX93" fmla="*/ 1928130 w 4668724"/>
                  <a:gd name="connsiteY93" fmla="*/ 4327893 h 5632488"/>
                  <a:gd name="connsiteX94" fmla="*/ 1884097 w 4668724"/>
                  <a:gd name="connsiteY94" fmla="*/ 4339848 h 5632488"/>
                  <a:gd name="connsiteX95" fmla="*/ 1876696 w 4668724"/>
                  <a:gd name="connsiteY95" fmla="*/ 4307605 h 5632488"/>
                  <a:gd name="connsiteX96" fmla="*/ 1856676 w 4668724"/>
                  <a:gd name="connsiteY96" fmla="*/ 4313501 h 5632488"/>
                  <a:gd name="connsiteX97" fmla="*/ 1844788 w 4668724"/>
                  <a:gd name="connsiteY97" fmla="*/ 4304850 h 5632488"/>
                  <a:gd name="connsiteX98" fmla="*/ 1826357 w 4668724"/>
                  <a:gd name="connsiteY98" fmla="*/ 4344396 h 5632488"/>
                  <a:gd name="connsiteX99" fmla="*/ 1695898 w 4668724"/>
                  <a:gd name="connsiteY99" fmla="*/ 4415526 h 5632488"/>
                  <a:gd name="connsiteX100" fmla="*/ 1643274 w 4668724"/>
                  <a:gd name="connsiteY100" fmla="*/ 4485174 h 5632488"/>
                  <a:gd name="connsiteX101" fmla="*/ 1586280 w 4668724"/>
                  <a:gd name="connsiteY101" fmla="*/ 4451664 h 5632488"/>
                  <a:gd name="connsiteX102" fmla="*/ 1516068 w 4668724"/>
                  <a:gd name="connsiteY102" fmla="*/ 4409815 h 5632488"/>
                  <a:gd name="connsiteX103" fmla="*/ 1222413 w 4668724"/>
                  <a:gd name="connsiteY103" fmla="*/ 4200181 h 5632488"/>
                  <a:gd name="connsiteX104" fmla="*/ 1138819 w 4668724"/>
                  <a:gd name="connsiteY104" fmla="*/ 4090247 h 5632488"/>
                  <a:gd name="connsiteX105" fmla="*/ 1129844 w 4668724"/>
                  <a:gd name="connsiteY105" fmla="*/ 4037605 h 5632488"/>
                  <a:gd name="connsiteX106" fmla="*/ 1077234 w 4668724"/>
                  <a:gd name="connsiteY106" fmla="*/ 3987444 h 5632488"/>
                  <a:gd name="connsiteX107" fmla="*/ 1104707 w 4668724"/>
                  <a:gd name="connsiteY107" fmla="*/ 3935018 h 5632488"/>
                  <a:gd name="connsiteX108" fmla="*/ 1087496 w 4668724"/>
                  <a:gd name="connsiteY108" fmla="*/ 3868473 h 5632488"/>
                  <a:gd name="connsiteX109" fmla="*/ 1044357 w 4668724"/>
                  <a:gd name="connsiteY109" fmla="*/ 3804069 h 5632488"/>
                  <a:gd name="connsiteX110" fmla="*/ 988790 w 4668724"/>
                  <a:gd name="connsiteY110" fmla="*/ 3832401 h 5632488"/>
                  <a:gd name="connsiteX111" fmla="*/ 987260 w 4668724"/>
                  <a:gd name="connsiteY111" fmla="*/ 3784152 h 5632488"/>
                  <a:gd name="connsiteX112" fmla="*/ 945378 w 4668724"/>
                  <a:gd name="connsiteY112" fmla="*/ 3816172 h 5632488"/>
                  <a:gd name="connsiteX113" fmla="*/ 920833 w 4668724"/>
                  <a:gd name="connsiteY113" fmla="*/ 3719629 h 5632488"/>
                  <a:gd name="connsiteX114" fmla="*/ 981693 w 4668724"/>
                  <a:gd name="connsiteY114" fmla="*/ 3692512 h 5632488"/>
                  <a:gd name="connsiteX115" fmla="*/ 1060578 w 4668724"/>
                  <a:gd name="connsiteY115" fmla="*/ 3652381 h 5632488"/>
                  <a:gd name="connsiteX116" fmla="*/ 1403515 w 4668724"/>
                  <a:gd name="connsiteY116" fmla="*/ 3460910 h 5632488"/>
                  <a:gd name="connsiteX117" fmla="*/ 1465151 w 4668724"/>
                  <a:gd name="connsiteY117" fmla="*/ 3601273 h 5632488"/>
                  <a:gd name="connsiteX118" fmla="*/ 1517990 w 4668724"/>
                  <a:gd name="connsiteY118" fmla="*/ 3720088 h 5632488"/>
                  <a:gd name="connsiteX119" fmla="*/ 1490317 w 4668724"/>
                  <a:gd name="connsiteY119" fmla="*/ 3859636 h 5632488"/>
                  <a:gd name="connsiteX120" fmla="*/ 1525679 w 4668724"/>
                  <a:gd name="connsiteY120" fmla="*/ 3892050 h 5632488"/>
                  <a:gd name="connsiteX121" fmla="*/ 1581356 w 4668724"/>
                  <a:gd name="connsiteY121" fmla="*/ 3955179 h 5632488"/>
                  <a:gd name="connsiteX122" fmla="*/ 1660862 w 4668724"/>
                  <a:gd name="connsiteY122" fmla="*/ 3920804 h 5632488"/>
                  <a:gd name="connsiteX123" fmla="*/ 1690501 w 4668724"/>
                  <a:gd name="connsiteY123" fmla="*/ 3970505 h 5632488"/>
                  <a:gd name="connsiteX124" fmla="*/ 1699476 w 4668724"/>
                  <a:gd name="connsiteY124" fmla="*/ 3942610 h 5632488"/>
                  <a:gd name="connsiteX125" fmla="*/ 1718683 w 4668724"/>
                  <a:gd name="connsiteY125" fmla="*/ 3945980 h 5632488"/>
                  <a:gd name="connsiteX126" fmla="*/ 1722550 w 4668724"/>
                  <a:gd name="connsiteY126" fmla="*/ 3934299 h 5632488"/>
                  <a:gd name="connsiteX127" fmla="*/ 1780017 w 4668724"/>
                  <a:gd name="connsiteY127" fmla="*/ 3934632 h 5632488"/>
                  <a:gd name="connsiteX128" fmla="*/ 1792570 w 4668724"/>
                  <a:gd name="connsiteY128" fmla="*/ 3910138 h 5632488"/>
                  <a:gd name="connsiteX129" fmla="*/ 1844115 w 4668724"/>
                  <a:gd name="connsiteY129" fmla="*/ 3927951 h 5632488"/>
                  <a:gd name="connsiteX130" fmla="*/ 1955137 w 4668724"/>
                  <a:gd name="connsiteY130" fmla="*/ 3963972 h 5632488"/>
                  <a:gd name="connsiteX131" fmla="*/ 2181079 w 4668724"/>
                  <a:gd name="connsiteY131" fmla="*/ 3993229 h 5632488"/>
                  <a:gd name="connsiteX132" fmla="*/ 2244001 w 4668724"/>
                  <a:gd name="connsiteY132" fmla="*/ 4021939 h 5632488"/>
                  <a:gd name="connsiteX133" fmla="*/ 2266609 w 4668724"/>
                  <a:gd name="connsiteY133" fmla="*/ 4047286 h 5632488"/>
                  <a:gd name="connsiteX134" fmla="*/ 2299952 w 4668724"/>
                  <a:gd name="connsiteY134" fmla="*/ 4038331 h 5632488"/>
                  <a:gd name="connsiteX135" fmla="*/ 2320816 w 4668724"/>
                  <a:gd name="connsiteY135" fmla="*/ 4038456 h 5632488"/>
                  <a:gd name="connsiteX136" fmla="*/ 2341354 w 4668724"/>
                  <a:gd name="connsiteY136" fmla="*/ 4063841 h 5632488"/>
                  <a:gd name="connsiteX137" fmla="*/ 2398525 w 4668724"/>
                  <a:gd name="connsiteY137" fmla="*/ 4063996 h 5632488"/>
                  <a:gd name="connsiteX138" fmla="*/ 2412616 w 4668724"/>
                  <a:gd name="connsiteY138" fmla="*/ 4082587 h 5632488"/>
                  <a:gd name="connsiteX139" fmla="*/ 2433931 w 4668724"/>
                  <a:gd name="connsiteY139" fmla="*/ 4044915 h 5632488"/>
                  <a:gd name="connsiteX140" fmla="*/ 2469846 w 4668724"/>
                  <a:gd name="connsiteY140" fmla="*/ 4072025 h 5632488"/>
                  <a:gd name="connsiteX141" fmla="*/ 2505377 w 4668724"/>
                  <a:gd name="connsiteY141" fmla="*/ 4037671 h 5632488"/>
                  <a:gd name="connsiteX142" fmla="*/ 2520245 w 4668724"/>
                  <a:gd name="connsiteY142" fmla="*/ 4018183 h 5632488"/>
                  <a:gd name="connsiteX143" fmla="*/ 2506139 w 4668724"/>
                  <a:gd name="connsiteY143" fmla="*/ 3972157 h 5632488"/>
                  <a:gd name="connsiteX144" fmla="*/ 2553728 w 4668724"/>
                  <a:gd name="connsiteY144" fmla="*/ 4001903 h 5632488"/>
                  <a:gd name="connsiteX145" fmla="*/ 2614219 w 4668724"/>
                  <a:gd name="connsiteY145" fmla="*/ 3978008 h 5632488"/>
                  <a:gd name="connsiteX146" fmla="*/ 2606981 w 4668724"/>
                  <a:gd name="connsiteY146" fmla="*/ 3949002 h 5632488"/>
                  <a:gd name="connsiteX147" fmla="*/ 2630839 w 4668724"/>
                  <a:gd name="connsiteY147" fmla="*/ 3958505 h 5632488"/>
                  <a:gd name="connsiteX148" fmla="*/ 2650127 w 4668724"/>
                  <a:gd name="connsiteY148" fmla="*/ 3919574 h 5632488"/>
                  <a:gd name="connsiteX149" fmla="*/ 2616164 w 4668724"/>
                  <a:gd name="connsiteY149" fmla="*/ 3891027 h 5632488"/>
                  <a:gd name="connsiteX150" fmla="*/ 2614936 w 4668724"/>
                  <a:gd name="connsiteY150" fmla="*/ 3838438 h 5632488"/>
                  <a:gd name="connsiteX151" fmla="*/ 2613295 w 4668724"/>
                  <a:gd name="connsiteY151" fmla="*/ 3778700 h 5632488"/>
                  <a:gd name="connsiteX152" fmla="*/ 2641736 w 4668724"/>
                  <a:gd name="connsiteY152" fmla="*/ 3725281 h 5632488"/>
                  <a:gd name="connsiteX153" fmla="*/ 2655125 w 4668724"/>
                  <a:gd name="connsiteY153" fmla="*/ 3685772 h 5632488"/>
                  <a:gd name="connsiteX154" fmla="*/ 2676107 w 4668724"/>
                  <a:gd name="connsiteY154" fmla="*/ 3588436 h 5632488"/>
                  <a:gd name="connsiteX155" fmla="*/ 2682325 w 4668724"/>
                  <a:gd name="connsiteY155" fmla="*/ 3524010 h 5632488"/>
                  <a:gd name="connsiteX156" fmla="*/ 2644139 w 4668724"/>
                  <a:gd name="connsiteY156" fmla="*/ 3441948 h 5632488"/>
                  <a:gd name="connsiteX157" fmla="*/ 2587020 w 4668724"/>
                  <a:gd name="connsiteY157" fmla="*/ 3376329 h 5632488"/>
                  <a:gd name="connsiteX158" fmla="*/ 2567354 w 4668724"/>
                  <a:gd name="connsiteY158" fmla="*/ 3363063 h 5632488"/>
                  <a:gd name="connsiteX159" fmla="*/ 2550291 w 4668724"/>
                  <a:gd name="connsiteY159" fmla="*/ 3357545 h 5632488"/>
                  <a:gd name="connsiteX160" fmla="*/ 2528954 w 4668724"/>
                  <a:gd name="connsiteY160" fmla="*/ 3330124 h 5632488"/>
                  <a:gd name="connsiteX161" fmla="*/ 2441420 w 4668724"/>
                  <a:gd name="connsiteY161" fmla="*/ 3266624 h 5632488"/>
                  <a:gd name="connsiteX162" fmla="*/ 2356392 w 4668724"/>
                  <a:gd name="connsiteY162" fmla="*/ 3210493 h 5632488"/>
                  <a:gd name="connsiteX163" fmla="*/ 2327026 w 4668724"/>
                  <a:gd name="connsiteY163" fmla="*/ 3200279 h 5632488"/>
                  <a:gd name="connsiteX164" fmla="*/ 2326664 w 4668724"/>
                  <a:gd name="connsiteY164" fmla="*/ 3151037 h 5632488"/>
                  <a:gd name="connsiteX165" fmla="*/ 2311611 w 4668724"/>
                  <a:gd name="connsiteY165" fmla="*/ 3113173 h 5632488"/>
                  <a:gd name="connsiteX166" fmla="*/ 2306059 w 4668724"/>
                  <a:gd name="connsiteY166" fmla="*/ 3060279 h 5632488"/>
                  <a:gd name="connsiteX167" fmla="*/ 2289898 w 4668724"/>
                  <a:gd name="connsiteY167" fmla="*/ 3047569 h 5632488"/>
                  <a:gd name="connsiteX168" fmla="*/ 2269818 w 4668724"/>
                  <a:gd name="connsiteY168" fmla="*/ 3018200 h 5632488"/>
                  <a:gd name="connsiteX169" fmla="*/ 2244807 w 4668724"/>
                  <a:gd name="connsiteY169" fmla="*/ 3047732 h 5632488"/>
                  <a:gd name="connsiteX170" fmla="*/ 2212839 w 4668724"/>
                  <a:gd name="connsiteY170" fmla="*/ 3040310 h 5632488"/>
                  <a:gd name="connsiteX171" fmla="*/ 2139485 w 4668724"/>
                  <a:gd name="connsiteY171" fmla="*/ 3027792 h 5632488"/>
                  <a:gd name="connsiteX172" fmla="*/ 2115332 w 4668724"/>
                  <a:gd name="connsiteY172" fmla="*/ 3007201 h 5632488"/>
                  <a:gd name="connsiteX173" fmla="*/ 2101965 w 4668724"/>
                  <a:gd name="connsiteY173" fmla="*/ 2962047 h 5632488"/>
                  <a:gd name="connsiteX174" fmla="*/ 2075320 w 4668724"/>
                  <a:gd name="connsiteY174" fmla="*/ 2951211 h 5632488"/>
                  <a:gd name="connsiteX175" fmla="*/ 2072858 w 4668724"/>
                  <a:gd name="connsiteY175" fmla="*/ 2902858 h 5632488"/>
                  <a:gd name="connsiteX176" fmla="*/ 2435771 w 4668724"/>
                  <a:gd name="connsiteY176" fmla="*/ 2960892 h 5632488"/>
                  <a:gd name="connsiteX177" fmla="*/ 2791595 w 4668724"/>
                  <a:gd name="connsiteY177" fmla="*/ 2873200 h 5632488"/>
                  <a:gd name="connsiteX178" fmla="*/ 3248171 w 4668724"/>
                  <a:gd name="connsiteY178" fmla="*/ 2443882 h 5632488"/>
                  <a:gd name="connsiteX179" fmla="*/ 3284146 w 4668724"/>
                  <a:gd name="connsiteY179" fmla="*/ 2527270 h 5632488"/>
                  <a:gd name="connsiteX180" fmla="*/ 3312477 w 4668724"/>
                  <a:gd name="connsiteY180" fmla="*/ 2477562 h 5632488"/>
                  <a:gd name="connsiteX181" fmla="*/ 3375067 w 4668724"/>
                  <a:gd name="connsiteY181" fmla="*/ 2525241 h 5632488"/>
                  <a:gd name="connsiteX182" fmla="*/ 3339772 w 4668724"/>
                  <a:gd name="connsiteY182" fmla="*/ 2615940 h 5632488"/>
                  <a:gd name="connsiteX183" fmla="*/ 3327514 w 4668724"/>
                  <a:gd name="connsiteY183" fmla="*/ 2706202 h 5632488"/>
                  <a:gd name="connsiteX184" fmla="*/ 3338855 w 4668724"/>
                  <a:gd name="connsiteY184" fmla="*/ 2749503 h 5632488"/>
                  <a:gd name="connsiteX185" fmla="*/ 3370128 w 4668724"/>
                  <a:gd name="connsiteY185" fmla="*/ 2772043 h 5632488"/>
                  <a:gd name="connsiteX186" fmla="*/ 3384826 w 4668724"/>
                  <a:gd name="connsiteY186" fmla="*/ 2782346 h 5632488"/>
                  <a:gd name="connsiteX187" fmla="*/ 3489024 w 4668724"/>
                  <a:gd name="connsiteY187" fmla="*/ 2808411 h 5632488"/>
                  <a:gd name="connsiteX188" fmla="*/ 3547556 w 4668724"/>
                  <a:gd name="connsiteY188" fmla="*/ 2820403 h 5632488"/>
                  <a:gd name="connsiteX189" fmla="*/ 3566652 w 4668724"/>
                  <a:gd name="connsiteY189" fmla="*/ 2782346 h 5632488"/>
                  <a:gd name="connsiteX190" fmla="*/ 3566460 w 4668724"/>
                  <a:gd name="connsiteY190" fmla="*/ 2766110 h 5632488"/>
                  <a:gd name="connsiteX191" fmla="*/ 3588366 w 4668724"/>
                  <a:gd name="connsiteY191" fmla="*/ 2782842 h 5632488"/>
                  <a:gd name="connsiteX192" fmla="*/ 3615033 w 4668724"/>
                  <a:gd name="connsiteY192" fmla="*/ 2770450 h 5632488"/>
                  <a:gd name="connsiteX193" fmla="*/ 3624023 w 4668724"/>
                  <a:gd name="connsiteY193" fmla="*/ 2721527 h 5632488"/>
                  <a:gd name="connsiteX194" fmla="*/ 3660803 w 4668724"/>
                  <a:gd name="connsiteY194" fmla="*/ 2770450 h 5632488"/>
                  <a:gd name="connsiteX195" fmla="*/ 3829714 w 4668724"/>
                  <a:gd name="connsiteY195" fmla="*/ 2817374 h 5632488"/>
                  <a:gd name="connsiteX196" fmla="*/ 3925115 w 4668724"/>
                  <a:gd name="connsiteY196" fmla="*/ 2888222 h 5632488"/>
                  <a:gd name="connsiteX197" fmla="*/ 3926357 w 4668724"/>
                  <a:gd name="connsiteY197" fmla="*/ 2986468 h 5632488"/>
                  <a:gd name="connsiteX198" fmla="*/ 3857815 w 4668724"/>
                  <a:gd name="connsiteY198" fmla="*/ 3128127 h 5632488"/>
                  <a:gd name="connsiteX199" fmla="*/ 3832013 w 4668724"/>
                  <a:gd name="connsiteY199" fmla="*/ 3205827 h 5632488"/>
                  <a:gd name="connsiteX200" fmla="*/ 3836863 w 4668724"/>
                  <a:gd name="connsiteY200" fmla="*/ 3233026 h 5632488"/>
                  <a:gd name="connsiteX201" fmla="*/ 3824879 w 4668724"/>
                  <a:gd name="connsiteY201" fmla="*/ 3262276 h 5632488"/>
                  <a:gd name="connsiteX202" fmla="*/ 3854466 w 4668724"/>
                  <a:gd name="connsiteY202" fmla="*/ 3348501 h 5632488"/>
                  <a:gd name="connsiteX203" fmla="*/ 3914173 w 4668724"/>
                  <a:gd name="connsiteY203" fmla="*/ 3376870 h 5632488"/>
                  <a:gd name="connsiteX204" fmla="*/ 3979439 w 4668724"/>
                  <a:gd name="connsiteY204" fmla="*/ 3403550 h 5632488"/>
                  <a:gd name="connsiteX205" fmla="*/ 4019776 w 4668724"/>
                  <a:gd name="connsiteY205" fmla="*/ 3404609 h 5632488"/>
                  <a:gd name="connsiteX206" fmla="*/ 4051182 w 4668724"/>
                  <a:gd name="connsiteY206" fmla="*/ 3416119 h 5632488"/>
                  <a:gd name="connsiteX207" fmla="*/ 4118275 w 4668724"/>
                  <a:gd name="connsiteY207" fmla="*/ 3381373 h 5632488"/>
                  <a:gd name="connsiteX208" fmla="*/ 4172526 w 4668724"/>
                  <a:gd name="connsiteY208" fmla="*/ 3361530 h 5632488"/>
                  <a:gd name="connsiteX209" fmla="*/ 4181508 w 4668724"/>
                  <a:gd name="connsiteY209" fmla="*/ 3295911 h 5632488"/>
                  <a:gd name="connsiteX210" fmla="*/ 4193137 w 4668724"/>
                  <a:gd name="connsiteY210" fmla="*/ 3333228 h 5632488"/>
                  <a:gd name="connsiteX211" fmla="*/ 4211997 w 4668724"/>
                  <a:gd name="connsiteY211" fmla="*/ 3286563 h 5632488"/>
                  <a:gd name="connsiteX212" fmla="*/ 4227656 w 4668724"/>
                  <a:gd name="connsiteY212" fmla="*/ 3239410 h 5632488"/>
                  <a:gd name="connsiteX213" fmla="*/ 4200745 w 4668724"/>
                  <a:gd name="connsiteY213" fmla="*/ 3133727 h 5632488"/>
                  <a:gd name="connsiteX214" fmla="*/ 4270891 w 4668724"/>
                  <a:gd name="connsiteY214" fmla="*/ 3211360 h 5632488"/>
                  <a:gd name="connsiteX215" fmla="*/ 4346523 w 4668724"/>
                  <a:gd name="connsiteY215" fmla="*/ 3335050 h 5632488"/>
                  <a:gd name="connsiteX216" fmla="*/ 4437347 w 4668724"/>
                  <a:gd name="connsiteY216" fmla="*/ 3501796 h 5632488"/>
                  <a:gd name="connsiteX217" fmla="*/ 4387562 w 4668724"/>
                  <a:gd name="connsiteY217" fmla="*/ 3629197 h 5632488"/>
                  <a:gd name="connsiteX218" fmla="*/ 4334841 w 4668724"/>
                  <a:gd name="connsiteY218" fmla="*/ 3780367 h 5632488"/>
                  <a:gd name="connsiteX219" fmla="*/ 4355905 w 4668724"/>
                  <a:gd name="connsiteY219" fmla="*/ 3903175 h 5632488"/>
                  <a:gd name="connsiteX220" fmla="*/ 4410746 w 4668724"/>
                  <a:gd name="connsiteY220" fmla="*/ 3933966 h 5632488"/>
                  <a:gd name="connsiteX221" fmla="*/ 4464879 w 4668724"/>
                  <a:gd name="connsiteY221" fmla="*/ 3965542 h 5632488"/>
                  <a:gd name="connsiteX222" fmla="*/ 4526952 w 4668724"/>
                  <a:gd name="connsiteY222" fmla="*/ 3970808 h 5632488"/>
                  <a:gd name="connsiteX223" fmla="*/ 4568316 w 4668724"/>
                  <a:gd name="connsiteY223" fmla="*/ 3936343 h 5632488"/>
                  <a:gd name="connsiteX224" fmla="*/ 4588285 w 4668724"/>
                  <a:gd name="connsiteY224" fmla="*/ 3995348 h 5632488"/>
                  <a:gd name="connsiteX225" fmla="*/ 4601267 w 4668724"/>
                  <a:gd name="connsiteY225" fmla="*/ 4078276 h 5632488"/>
                  <a:gd name="connsiteX226" fmla="*/ 4597282 w 4668724"/>
                  <a:gd name="connsiteY226" fmla="*/ 4257563 h 5632488"/>
                  <a:gd name="connsiteX227" fmla="*/ 4132366 w 4668724"/>
                  <a:gd name="connsiteY227" fmla="*/ 4806127 h 5632488"/>
                  <a:gd name="connsiteX228" fmla="*/ 4026607 w 4668724"/>
                  <a:gd name="connsiteY228" fmla="*/ 4787787 h 5632488"/>
                  <a:gd name="connsiteX229" fmla="*/ 4024035 w 4668724"/>
                  <a:gd name="connsiteY229" fmla="*/ 4746337 h 5632488"/>
                  <a:gd name="connsiteX230" fmla="*/ 4160682 w 4668724"/>
                  <a:gd name="connsiteY230" fmla="*/ 4700125 h 5632488"/>
                  <a:gd name="connsiteX231" fmla="*/ 4132366 w 4668724"/>
                  <a:gd name="connsiteY231" fmla="*/ 4806127 h 5632488"/>
                  <a:gd name="connsiteX232" fmla="*/ 4188539 w 4668724"/>
                  <a:gd name="connsiteY232" fmla="*/ 5219830 h 5632488"/>
                  <a:gd name="connsiteX233" fmla="*/ 4475074 w 4668724"/>
                  <a:gd name="connsiteY233" fmla="*/ 5411465 h 5632488"/>
                  <a:gd name="connsiteX234" fmla="*/ 4537620 w 4668724"/>
                  <a:gd name="connsiteY234" fmla="*/ 5503416 h 5632488"/>
                  <a:gd name="connsiteX235" fmla="*/ 4443498 w 4668724"/>
                  <a:gd name="connsiteY235" fmla="*/ 5528629 h 5632488"/>
                  <a:gd name="connsiteX236" fmla="*/ 4121306 w 4668724"/>
                  <a:gd name="connsiteY236" fmla="*/ 5445952 h 5632488"/>
                  <a:gd name="connsiteX237" fmla="*/ 3859020 w 4668724"/>
                  <a:gd name="connsiteY237" fmla="*/ 5264836 h 5632488"/>
                  <a:gd name="connsiteX238" fmla="*/ 3783655 w 4668724"/>
                  <a:gd name="connsiteY238" fmla="*/ 5129110 h 5632488"/>
                  <a:gd name="connsiteX239" fmla="*/ 3865696 w 4668724"/>
                  <a:gd name="connsiteY239" fmla="*/ 5005946 h 5632488"/>
                  <a:gd name="connsiteX240" fmla="*/ 3971928 w 4668724"/>
                  <a:gd name="connsiteY240" fmla="*/ 4874819 h 5632488"/>
                  <a:gd name="connsiteX241" fmla="*/ 4033757 w 4668724"/>
                  <a:gd name="connsiteY241" fmla="*/ 4887285 h 5632488"/>
                  <a:gd name="connsiteX242" fmla="*/ 4096894 w 4668724"/>
                  <a:gd name="connsiteY242" fmla="*/ 4905500 h 5632488"/>
                  <a:gd name="connsiteX243" fmla="*/ 4083808 w 4668724"/>
                  <a:gd name="connsiteY243" fmla="*/ 4995317 h 5632488"/>
                  <a:gd name="connsiteX244" fmla="*/ 4018608 w 4668724"/>
                  <a:gd name="connsiteY244" fmla="*/ 5016353 h 5632488"/>
                  <a:gd name="connsiteX245" fmla="*/ 3918860 w 4668724"/>
                  <a:gd name="connsiteY245" fmla="*/ 5101948 h 5632488"/>
                  <a:gd name="connsiteX246" fmla="*/ 4039494 w 4668724"/>
                  <a:gd name="connsiteY246" fmla="*/ 5087608 h 5632488"/>
                  <a:gd name="connsiteX247" fmla="*/ 4094661 w 4668724"/>
                  <a:gd name="connsiteY247" fmla="*/ 5097867 h 5632488"/>
                  <a:gd name="connsiteX248" fmla="*/ 4070826 w 4668724"/>
                  <a:gd name="connsiteY248" fmla="*/ 5145827 h 5632488"/>
                  <a:gd name="connsiteX249" fmla="*/ 3997309 w 4668724"/>
                  <a:gd name="connsiteY249" fmla="*/ 5176448 h 5632488"/>
                  <a:gd name="connsiteX250" fmla="*/ 3999186 w 4668724"/>
                  <a:gd name="connsiteY250" fmla="*/ 5220757 h 5632488"/>
                  <a:gd name="connsiteX251" fmla="*/ 4188539 w 4668724"/>
                  <a:gd name="connsiteY251" fmla="*/ 5219830 h 5632488"/>
                  <a:gd name="connsiteX252" fmla="*/ 2946976 w 4668724"/>
                  <a:gd name="connsiteY252" fmla="*/ 4302598 h 5632488"/>
                  <a:gd name="connsiteX253" fmla="*/ 2966457 w 4668724"/>
                  <a:gd name="connsiteY253" fmla="*/ 4287310 h 5632488"/>
                  <a:gd name="connsiteX254" fmla="*/ 2946976 w 4668724"/>
                  <a:gd name="connsiteY254" fmla="*/ 4302598 h 5632488"/>
                  <a:gd name="connsiteX255" fmla="*/ 1965724 w 4668724"/>
                  <a:gd name="connsiteY255" fmla="*/ 4595464 h 5632488"/>
                  <a:gd name="connsiteX256" fmla="*/ 1963366 w 4668724"/>
                  <a:gd name="connsiteY256" fmla="*/ 4569702 h 5632488"/>
                  <a:gd name="connsiteX257" fmla="*/ 1965724 w 4668724"/>
                  <a:gd name="connsiteY257" fmla="*/ 4595464 h 5632488"/>
                  <a:gd name="connsiteX258" fmla="*/ 1079704 w 4668724"/>
                  <a:gd name="connsiteY258" fmla="*/ 4038286 h 5632488"/>
                  <a:gd name="connsiteX259" fmla="*/ 1112263 w 4668724"/>
                  <a:gd name="connsiteY259" fmla="*/ 4003621 h 5632488"/>
                  <a:gd name="connsiteX260" fmla="*/ 1079704 w 4668724"/>
                  <a:gd name="connsiteY260" fmla="*/ 4038286 h 5632488"/>
                  <a:gd name="connsiteX261" fmla="*/ 1021017 w 4668724"/>
                  <a:gd name="connsiteY261" fmla="*/ 3282890 h 5632488"/>
                  <a:gd name="connsiteX262" fmla="*/ 924921 w 4668724"/>
                  <a:gd name="connsiteY262" fmla="*/ 3128794 h 5632488"/>
                  <a:gd name="connsiteX263" fmla="*/ 833905 w 4668724"/>
                  <a:gd name="connsiteY263" fmla="*/ 3143075 h 5632488"/>
                  <a:gd name="connsiteX264" fmla="*/ 803053 w 4668724"/>
                  <a:gd name="connsiteY264" fmla="*/ 3063012 h 5632488"/>
                  <a:gd name="connsiteX265" fmla="*/ 765585 w 4668724"/>
                  <a:gd name="connsiteY265" fmla="*/ 3162148 h 5632488"/>
                  <a:gd name="connsiteX266" fmla="*/ 717574 w 4668724"/>
                  <a:gd name="connsiteY266" fmla="*/ 3175769 h 5632488"/>
                  <a:gd name="connsiteX267" fmla="*/ 693243 w 4668724"/>
                  <a:gd name="connsiteY267" fmla="*/ 3142416 h 5632488"/>
                  <a:gd name="connsiteX268" fmla="*/ 669667 w 4668724"/>
                  <a:gd name="connsiteY268" fmla="*/ 3076471 h 5632488"/>
                  <a:gd name="connsiteX269" fmla="*/ 648330 w 4668724"/>
                  <a:gd name="connsiteY269" fmla="*/ 3156230 h 5632488"/>
                  <a:gd name="connsiteX270" fmla="*/ 482732 w 4668724"/>
                  <a:gd name="connsiteY270" fmla="*/ 3229492 h 5632488"/>
                  <a:gd name="connsiteX271" fmla="*/ 331099 w 4668724"/>
                  <a:gd name="connsiteY271" fmla="*/ 3190035 h 5632488"/>
                  <a:gd name="connsiteX272" fmla="*/ 404712 w 4668724"/>
                  <a:gd name="connsiteY272" fmla="*/ 3117906 h 5632488"/>
                  <a:gd name="connsiteX273" fmla="*/ 540871 w 4668724"/>
                  <a:gd name="connsiteY273" fmla="*/ 3036717 h 5632488"/>
                  <a:gd name="connsiteX274" fmla="*/ 831568 w 4668724"/>
                  <a:gd name="connsiteY274" fmla="*/ 2991150 h 5632488"/>
                  <a:gd name="connsiteX275" fmla="*/ 1106881 w 4668724"/>
                  <a:gd name="connsiteY275" fmla="*/ 3143075 h 5632488"/>
                  <a:gd name="connsiteX276" fmla="*/ 1148689 w 4668724"/>
                  <a:gd name="connsiteY276" fmla="*/ 3223611 h 5632488"/>
                  <a:gd name="connsiteX277" fmla="*/ 1093603 w 4668724"/>
                  <a:gd name="connsiteY277" fmla="*/ 3245440 h 5632488"/>
                  <a:gd name="connsiteX278" fmla="*/ 1021017 w 4668724"/>
                  <a:gd name="connsiteY278" fmla="*/ 3282890 h 5632488"/>
                  <a:gd name="connsiteX279" fmla="*/ 1183703 w 4668724"/>
                  <a:gd name="connsiteY279" fmla="*/ 3316954 h 5632488"/>
                  <a:gd name="connsiteX280" fmla="*/ 1244245 w 4668724"/>
                  <a:gd name="connsiteY280" fmla="*/ 3374907 h 5632488"/>
                  <a:gd name="connsiteX281" fmla="*/ 1269670 w 4668724"/>
                  <a:gd name="connsiteY281" fmla="*/ 3454969 h 5632488"/>
                  <a:gd name="connsiteX282" fmla="*/ 1193986 w 4668724"/>
                  <a:gd name="connsiteY282" fmla="*/ 3501707 h 5632488"/>
                  <a:gd name="connsiteX283" fmla="*/ 1104190 w 4668724"/>
                  <a:gd name="connsiteY283" fmla="*/ 3536920 h 5632488"/>
                  <a:gd name="connsiteX284" fmla="*/ 1059114 w 4668724"/>
                  <a:gd name="connsiteY284" fmla="*/ 3426126 h 5632488"/>
                  <a:gd name="connsiteX285" fmla="*/ 1047255 w 4668724"/>
                  <a:gd name="connsiteY285" fmla="*/ 3356900 h 5632488"/>
                  <a:gd name="connsiteX286" fmla="*/ 1183703 w 4668724"/>
                  <a:gd name="connsiteY286" fmla="*/ 3316954 h 5632488"/>
                  <a:gd name="connsiteX287" fmla="*/ 2225349 w 4668724"/>
                  <a:gd name="connsiteY287" fmla="*/ 1930058 h 5632488"/>
                  <a:gd name="connsiteX288" fmla="*/ 2266469 w 4668724"/>
                  <a:gd name="connsiteY288" fmla="*/ 1930710 h 5632488"/>
                  <a:gd name="connsiteX289" fmla="*/ 2280265 w 4668724"/>
                  <a:gd name="connsiteY289" fmla="*/ 2032756 h 5632488"/>
                  <a:gd name="connsiteX290" fmla="*/ 2251609 w 4668724"/>
                  <a:gd name="connsiteY290" fmla="*/ 2060740 h 5632488"/>
                  <a:gd name="connsiteX291" fmla="*/ 2225349 w 4668724"/>
                  <a:gd name="connsiteY291" fmla="*/ 1930058 h 5632488"/>
                  <a:gd name="connsiteX292" fmla="*/ 2373787 w 4668724"/>
                  <a:gd name="connsiteY292" fmla="*/ 2099804 h 5632488"/>
                  <a:gd name="connsiteX293" fmla="*/ 2329917 w 4668724"/>
                  <a:gd name="connsiteY293" fmla="*/ 2088346 h 5632488"/>
                  <a:gd name="connsiteX294" fmla="*/ 2308203 w 4668724"/>
                  <a:gd name="connsiteY294" fmla="*/ 1954679 h 5632488"/>
                  <a:gd name="connsiteX295" fmla="*/ 2349545 w 4668724"/>
                  <a:gd name="connsiteY295" fmla="*/ 1966493 h 5632488"/>
                  <a:gd name="connsiteX296" fmla="*/ 2373787 w 4668724"/>
                  <a:gd name="connsiteY296" fmla="*/ 2099804 h 5632488"/>
                  <a:gd name="connsiteX297" fmla="*/ 2436888 w 4668724"/>
                  <a:gd name="connsiteY297" fmla="*/ 2058221 h 5632488"/>
                  <a:gd name="connsiteX298" fmla="*/ 2397335 w 4668724"/>
                  <a:gd name="connsiteY298" fmla="*/ 1867439 h 5632488"/>
                  <a:gd name="connsiteX299" fmla="*/ 2436888 w 4668724"/>
                  <a:gd name="connsiteY299" fmla="*/ 2058221 h 5632488"/>
                  <a:gd name="connsiteX300" fmla="*/ 2567931 w 4668724"/>
                  <a:gd name="connsiteY300" fmla="*/ 2078346 h 5632488"/>
                  <a:gd name="connsiteX301" fmla="*/ 2519957 w 4668724"/>
                  <a:gd name="connsiteY301" fmla="*/ 2070117 h 5632488"/>
                  <a:gd name="connsiteX302" fmla="*/ 2478186 w 4668724"/>
                  <a:gd name="connsiteY302" fmla="*/ 1952272 h 5632488"/>
                  <a:gd name="connsiteX303" fmla="*/ 2518537 w 4668724"/>
                  <a:gd name="connsiteY303" fmla="*/ 1925421 h 5632488"/>
                  <a:gd name="connsiteX304" fmla="*/ 2567931 w 4668724"/>
                  <a:gd name="connsiteY304" fmla="*/ 2078346 h 5632488"/>
                  <a:gd name="connsiteX305" fmla="*/ 2282002 w 4668724"/>
                  <a:gd name="connsiteY305" fmla="*/ 1583765 h 5632488"/>
                  <a:gd name="connsiteX306" fmla="*/ 2406805 w 4668724"/>
                  <a:gd name="connsiteY306" fmla="*/ 1333275 h 5632488"/>
                  <a:gd name="connsiteX307" fmla="*/ 2438891 w 4668724"/>
                  <a:gd name="connsiteY307" fmla="*/ 1291796 h 5632488"/>
                  <a:gd name="connsiteX308" fmla="*/ 2474452 w 4668724"/>
                  <a:gd name="connsiteY308" fmla="*/ 1271523 h 5632488"/>
                  <a:gd name="connsiteX309" fmla="*/ 2459762 w 4668724"/>
                  <a:gd name="connsiteY309" fmla="*/ 1226407 h 5632488"/>
                  <a:gd name="connsiteX310" fmla="*/ 2391997 w 4668724"/>
                  <a:gd name="connsiteY310" fmla="*/ 1160706 h 5632488"/>
                  <a:gd name="connsiteX311" fmla="*/ 2536880 w 4668724"/>
                  <a:gd name="connsiteY311" fmla="*/ 1177824 h 5632488"/>
                  <a:gd name="connsiteX312" fmla="*/ 2600438 w 4668724"/>
                  <a:gd name="connsiteY312" fmla="*/ 1152559 h 5632488"/>
                  <a:gd name="connsiteX313" fmla="*/ 2723009 w 4668724"/>
                  <a:gd name="connsiteY313" fmla="*/ 1130204 h 5632488"/>
                  <a:gd name="connsiteX314" fmla="*/ 2836722 w 4668724"/>
                  <a:gd name="connsiteY314" fmla="*/ 1150477 h 5632488"/>
                  <a:gd name="connsiteX315" fmla="*/ 2958642 w 4668724"/>
                  <a:gd name="connsiteY315" fmla="*/ 1165225 h 5632488"/>
                  <a:gd name="connsiteX316" fmla="*/ 2867448 w 4668724"/>
                  <a:gd name="connsiteY316" fmla="*/ 1282322 h 5632488"/>
                  <a:gd name="connsiteX317" fmla="*/ 2877673 w 4668724"/>
                  <a:gd name="connsiteY317" fmla="*/ 1220651 h 5632488"/>
                  <a:gd name="connsiteX318" fmla="*/ 2814550 w 4668724"/>
                  <a:gd name="connsiteY318" fmla="*/ 1249679 h 5632488"/>
                  <a:gd name="connsiteX319" fmla="*/ 2801723 w 4668724"/>
                  <a:gd name="connsiteY319" fmla="*/ 1213859 h 5632488"/>
                  <a:gd name="connsiteX320" fmla="*/ 2809538 w 4668724"/>
                  <a:gd name="connsiteY320" fmla="*/ 1319113 h 5632488"/>
                  <a:gd name="connsiteX321" fmla="*/ 2712311 w 4668724"/>
                  <a:gd name="connsiteY321" fmla="*/ 1354378 h 5632488"/>
                  <a:gd name="connsiteX322" fmla="*/ 2610338 w 4668724"/>
                  <a:gd name="connsiteY322" fmla="*/ 1357259 h 5632488"/>
                  <a:gd name="connsiteX323" fmla="*/ 2497223 w 4668724"/>
                  <a:gd name="connsiteY323" fmla="*/ 1478919 h 5632488"/>
                  <a:gd name="connsiteX324" fmla="*/ 2535120 w 4668724"/>
                  <a:gd name="connsiteY324" fmla="*/ 1528509 h 5632488"/>
                  <a:gd name="connsiteX325" fmla="*/ 2551052 w 4668724"/>
                  <a:gd name="connsiteY325" fmla="*/ 1490770 h 5632488"/>
                  <a:gd name="connsiteX326" fmla="*/ 2594502 w 4668724"/>
                  <a:gd name="connsiteY326" fmla="*/ 1483467 h 5632488"/>
                  <a:gd name="connsiteX327" fmla="*/ 2645655 w 4668724"/>
                  <a:gd name="connsiteY327" fmla="*/ 1508688 h 5632488"/>
                  <a:gd name="connsiteX328" fmla="*/ 2628502 w 4668724"/>
                  <a:gd name="connsiteY328" fmla="*/ 1559093 h 5632488"/>
                  <a:gd name="connsiteX329" fmla="*/ 2507477 w 4668724"/>
                  <a:gd name="connsiteY329" fmla="*/ 1647762 h 5632488"/>
                  <a:gd name="connsiteX330" fmla="*/ 2282002 w 4668724"/>
                  <a:gd name="connsiteY330" fmla="*/ 1583765 h 5632488"/>
                  <a:gd name="connsiteX331" fmla="*/ 2350462 w 4668724"/>
                  <a:gd name="connsiteY331" fmla="*/ 1003078 h 5632488"/>
                  <a:gd name="connsiteX332" fmla="*/ 2348059 w 4668724"/>
                  <a:gd name="connsiteY332" fmla="*/ 941970 h 5632488"/>
                  <a:gd name="connsiteX333" fmla="*/ 2357870 w 4668724"/>
                  <a:gd name="connsiteY333" fmla="*/ 960073 h 5632488"/>
                  <a:gd name="connsiteX334" fmla="*/ 2369085 w 4668724"/>
                  <a:gd name="connsiteY334" fmla="*/ 852701 h 5632488"/>
                  <a:gd name="connsiteX335" fmla="*/ 2371725 w 4668724"/>
                  <a:gd name="connsiteY335" fmla="*/ 812081 h 5632488"/>
                  <a:gd name="connsiteX336" fmla="*/ 2373943 w 4668724"/>
                  <a:gd name="connsiteY336" fmla="*/ 793215 h 5632488"/>
                  <a:gd name="connsiteX337" fmla="*/ 2383199 w 4668724"/>
                  <a:gd name="connsiteY337" fmla="*/ 803637 h 5632488"/>
                  <a:gd name="connsiteX338" fmla="*/ 2392655 w 4668724"/>
                  <a:gd name="connsiteY338" fmla="*/ 750980 h 5632488"/>
                  <a:gd name="connsiteX339" fmla="*/ 2412757 w 4668724"/>
                  <a:gd name="connsiteY339" fmla="*/ 727752 h 5632488"/>
                  <a:gd name="connsiteX340" fmla="*/ 2440592 w 4668724"/>
                  <a:gd name="connsiteY340" fmla="*/ 693635 h 5632488"/>
                  <a:gd name="connsiteX341" fmla="*/ 2460679 w 4668724"/>
                  <a:gd name="connsiteY341" fmla="*/ 671681 h 5632488"/>
                  <a:gd name="connsiteX342" fmla="*/ 2473868 w 4668724"/>
                  <a:gd name="connsiteY342" fmla="*/ 614091 h 5632488"/>
                  <a:gd name="connsiteX343" fmla="*/ 2497437 w 4668724"/>
                  <a:gd name="connsiteY343" fmla="*/ 614595 h 5632488"/>
                  <a:gd name="connsiteX344" fmla="*/ 2485653 w 4668724"/>
                  <a:gd name="connsiteY344" fmla="*/ 600107 h 5632488"/>
                  <a:gd name="connsiteX345" fmla="*/ 2542380 w 4668724"/>
                  <a:gd name="connsiteY345" fmla="*/ 585130 h 5632488"/>
                  <a:gd name="connsiteX346" fmla="*/ 2549685 w 4668724"/>
                  <a:gd name="connsiteY346" fmla="*/ 531540 h 5632488"/>
                  <a:gd name="connsiteX347" fmla="*/ 2549692 w 4668724"/>
                  <a:gd name="connsiteY347" fmla="*/ 553013 h 5632488"/>
                  <a:gd name="connsiteX348" fmla="*/ 2598383 w 4668724"/>
                  <a:gd name="connsiteY348" fmla="*/ 490475 h 5632488"/>
                  <a:gd name="connsiteX349" fmla="*/ 2621509 w 4668724"/>
                  <a:gd name="connsiteY349" fmla="*/ 481113 h 5632488"/>
                  <a:gd name="connsiteX350" fmla="*/ 2644982 w 4668724"/>
                  <a:gd name="connsiteY350" fmla="*/ 473232 h 5632488"/>
                  <a:gd name="connsiteX351" fmla="*/ 2654512 w 4668724"/>
                  <a:gd name="connsiteY351" fmla="*/ 451144 h 5632488"/>
                  <a:gd name="connsiteX352" fmla="*/ 2664300 w 4668724"/>
                  <a:gd name="connsiteY352" fmla="*/ 446870 h 5632488"/>
                  <a:gd name="connsiteX353" fmla="*/ 2696682 w 4668724"/>
                  <a:gd name="connsiteY353" fmla="*/ 415331 h 5632488"/>
                  <a:gd name="connsiteX354" fmla="*/ 2732235 w 4668724"/>
                  <a:gd name="connsiteY354" fmla="*/ 392503 h 5632488"/>
                  <a:gd name="connsiteX355" fmla="*/ 2744064 w 4668724"/>
                  <a:gd name="connsiteY355" fmla="*/ 352201 h 5632488"/>
                  <a:gd name="connsiteX356" fmla="*/ 2766177 w 4668724"/>
                  <a:gd name="connsiteY356" fmla="*/ 353749 h 5632488"/>
                  <a:gd name="connsiteX357" fmla="*/ 2786079 w 4668724"/>
                  <a:gd name="connsiteY357" fmla="*/ 344409 h 5632488"/>
                  <a:gd name="connsiteX358" fmla="*/ 2848603 w 4668724"/>
                  <a:gd name="connsiteY358" fmla="*/ 316329 h 5632488"/>
                  <a:gd name="connsiteX359" fmla="*/ 2865711 w 4668724"/>
                  <a:gd name="connsiteY359" fmla="*/ 294804 h 5632488"/>
                  <a:gd name="connsiteX360" fmla="*/ 2898625 w 4668724"/>
                  <a:gd name="connsiteY360" fmla="*/ 282220 h 5632488"/>
                  <a:gd name="connsiteX361" fmla="*/ 2910875 w 4668724"/>
                  <a:gd name="connsiteY361" fmla="*/ 267391 h 5632488"/>
                  <a:gd name="connsiteX362" fmla="*/ 2952543 w 4668724"/>
                  <a:gd name="connsiteY362" fmla="*/ 247800 h 5632488"/>
                  <a:gd name="connsiteX363" fmla="*/ 3038673 w 4668724"/>
                  <a:gd name="connsiteY363" fmla="*/ 217038 h 5632488"/>
                  <a:gd name="connsiteX364" fmla="*/ 3233245 w 4668724"/>
                  <a:gd name="connsiteY364" fmla="*/ 152434 h 5632488"/>
                  <a:gd name="connsiteX365" fmla="*/ 3265656 w 4668724"/>
                  <a:gd name="connsiteY365" fmla="*/ 148057 h 5632488"/>
                  <a:gd name="connsiteX366" fmla="*/ 3274387 w 4668724"/>
                  <a:gd name="connsiteY366" fmla="*/ 135613 h 5632488"/>
                  <a:gd name="connsiteX367" fmla="*/ 3322982 w 4668724"/>
                  <a:gd name="connsiteY367" fmla="*/ 115770 h 5632488"/>
                  <a:gd name="connsiteX368" fmla="*/ 3342508 w 4668724"/>
                  <a:gd name="connsiteY368" fmla="*/ 156864 h 5632488"/>
                  <a:gd name="connsiteX369" fmla="*/ 3252607 w 4668724"/>
                  <a:gd name="connsiteY369" fmla="*/ 223638 h 5632488"/>
                  <a:gd name="connsiteX370" fmla="*/ 3145141 w 4668724"/>
                  <a:gd name="connsiteY370" fmla="*/ 372148 h 5632488"/>
                  <a:gd name="connsiteX371" fmla="*/ 3287340 w 4668724"/>
                  <a:gd name="connsiteY371" fmla="*/ 363201 h 5632488"/>
                  <a:gd name="connsiteX372" fmla="*/ 3352170 w 4668724"/>
                  <a:gd name="connsiteY372" fmla="*/ 358334 h 5632488"/>
                  <a:gd name="connsiteX373" fmla="*/ 3358906 w 4668724"/>
                  <a:gd name="connsiteY373" fmla="*/ 354483 h 5632488"/>
                  <a:gd name="connsiteX374" fmla="*/ 3369367 w 4668724"/>
                  <a:gd name="connsiteY374" fmla="*/ 358934 h 5632488"/>
                  <a:gd name="connsiteX375" fmla="*/ 3381750 w 4668724"/>
                  <a:gd name="connsiteY375" fmla="*/ 362993 h 5632488"/>
                  <a:gd name="connsiteX376" fmla="*/ 3394156 w 4668724"/>
                  <a:gd name="connsiteY376" fmla="*/ 355705 h 5632488"/>
                  <a:gd name="connsiteX377" fmla="*/ 3423462 w 4668724"/>
                  <a:gd name="connsiteY377" fmla="*/ 339024 h 5632488"/>
                  <a:gd name="connsiteX378" fmla="*/ 3438633 w 4668724"/>
                  <a:gd name="connsiteY378" fmla="*/ 352283 h 5632488"/>
                  <a:gd name="connsiteX379" fmla="*/ 3490725 w 4668724"/>
                  <a:gd name="connsiteY379" fmla="*/ 337735 h 5632488"/>
                  <a:gd name="connsiteX380" fmla="*/ 3515018 w 4668724"/>
                  <a:gd name="connsiteY380" fmla="*/ 341180 h 5632488"/>
                  <a:gd name="connsiteX381" fmla="*/ 3532415 w 4668724"/>
                  <a:gd name="connsiteY381" fmla="*/ 331854 h 5632488"/>
                  <a:gd name="connsiteX382" fmla="*/ 3543696 w 4668724"/>
                  <a:gd name="connsiteY382" fmla="*/ 339565 h 5632488"/>
                  <a:gd name="connsiteX383" fmla="*/ 3591752 w 4668724"/>
                  <a:gd name="connsiteY383" fmla="*/ 315033 h 5632488"/>
                  <a:gd name="connsiteX384" fmla="*/ 3627956 w 4668724"/>
                  <a:gd name="connsiteY384" fmla="*/ 319285 h 5632488"/>
                  <a:gd name="connsiteX385" fmla="*/ 3699898 w 4668724"/>
                  <a:gd name="connsiteY385" fmla="*/ 323092 h 5632488"/>
                  <a:gd name="connsiteX386" fmla="*/ 3811882 w 4668724"/>
                  <a:gd name="connsiteY386" fmla="*/ 327514 h 5632488"/>
                  <a:gd name="connsiteX387" fmla="*/ 3604845 w 4668724"/>
                  <a:gd name="connsiteY387" fmla="*/ 404562 h 5632488"/>
                  <a:gd name="connsiteX388" fmla="*/ 3559673 w 4668724"/>
                  <a:gd name="connsiteY388" fmla="*/ 498505 h 5632488"/>
                  <a:gd name="connsiteX389" fmla="*/ 3617613 w 4668724"/>
                  <a:gd name="connsiteY389" fmla="*/ 515726 h 5632488"/>
                  <a:gd name="connsiteX390" fmla="*/ 3694272 w 4668724"/>
                  <a:gd name="connsiteY390" fmla="*/ 521511 h 5632488"/>
                  <a:gd name="connsiteX391" fmla="*/ 3866643 w 4668724"/>
                  <a:gd name="connsiteY391" fmla="*/ 516348 h 5632488"/>
                  <a:gd name="connsiteX392" fmla="*/ 3944034 w 4668724"/>
                  <a:gd name="connsiteY392" fmla="*/ 546635 h 5632488"/>
                  <a:gd name="connsiteX393" fmla="*/ 4046281 w 4668724"/>
                  <a:gd name="connsiteY393" fmla="*/ 581063 h 5632488"/>
                  <a:gd name="connsiteX394" fmla="*/ 3993915 w 4668724"/>
                  <a:gd name="connsiteY394" fmla="*/ 609602 h 5632488"/>
                  <a:gd name="connsiteX395" fmla="*/ 3917271 w 4668724"/>
                  <a:gd name="connsiteY395" fmla="*/ 635853 h 5632488"/>
                  <a:gd name="connsiteX396" fmla="*/ 3775582 w 4668724"/>
                  <a:gd name="connsiteY396" fmla="*/ 654533 h 5632488"/>
                  <a:gd name="connsiteX397" fmla="*/ 3707365 w 4668724"/>
                  <a:gd name="connsiteY397" fmla="*/ 723789 h 5632488"/>
                  <a:gd name="connsiteX398" fmla="*/ 3791477 w 4668724"/>
                  <a:gd name="connsiteY398" fmla="*/ 751128 h 5632488"/>
                  <a:gd name="connsiteX399" fmla="*/ 3888142 w 4668724"/>
                  <a:gd name="connsiteY399" fmla="*/ 745869 h 5632488"/>
                  <a:gd name="connsiteX400" fmla="*/ 3985369 w 4668724"/>
                  <a:gd name="connsiteY400" fmla="*/ 771283 h 5632488"/>
                  <a:gd name="connsiteX401" fmla="*/ 3733907 w 4668724"/>
                  <a:gd name="connsiteY401" fmla="*/ 848419 h 5632488"/>
                  <a:gd name="connsiteX402" fmla="*/ 3435121 w 4668724"/>
                  <a:gd name="connsiteY402" fmla="*/ 901668 h 5632488"/>
                  <a:gd name="connsiteX403" fmla="*/ 3462283 w 4668724"/>
                  <a:gd name="connsiteY403" fmla="*/ 816584 h 5632488"/>
                  <a:gd name="connsiteX404" fmla="*/ 3387022 w 4668724"/>
                  <a:gd name="connsiteY404" fmla="*/ 887291 h 5632488"/>
                  <a:gd name="connsiteX405" fmla="*/ 3014830 w 4668724"/>
                  <a:gd name="connsiteY405" fmla="*/ 1091266 h 5632488"/>
                  <a:gd name="connsiteX406" fmla="*/ 3170603 w 4668724"/>
                  <a:gd name="connsiteY406" fmla="*/ 962332 h 5632488"/>
                  <a:gd name="connsiteX407" fmla="*/ 3246390 w 4668724"/>
                  <a:gd name="connsiteY407" fmla="*/ 832791 h 5632488"/>
                  <a:gd name="connsiteX408" fmla="*/ 2841195 w 4668724"/>
                  <a:gd name="connsiteY408" fmla="*/ 1070719 h 5632488"/>
                  <a:gd name="connsiteX409" fmla="*/ 3016286 w 4668724"/>
                  <a:gd name="connsiteY409" fmla="*/ 938837 h 5632488"/>
                  <a:gd name="connsiteX410" fmla="*/ 3041793 w 4668724"/>
                  <a:gd name="connsiteY410" fmla="*/ 857760 h 5632488"/>
                  <a:gd name="connsiteX411" fmla="*/ 2978611 w 4668724"/>
                  <a:gd name="connsiteY411" fmla="*/ 904253 h 5632488"/>
                  <a:gd name="connsiteX412" fmla="*/ 2654977 w 4668724"/>
                  <a:gd name="connsiteY412" fmla="*/ 1080059 h 5632488"/>
                  <a:gd name="connsiteX413" fmla="*/ 2523187 w 4668724"/>
                  <a:gd name="connsiteY413" fmla="*/ 1086666 h 5632488"/>
                  <a:gd name="connsiteX414" fmla="*/ 2379813 w 4668724"/>
                  <a:gd name="connsiteY414" fmla="*/ 1077889 h 5632488"/>
                  <a:gd name="connsiteX415" fmla="*/ 2350462 w 4668724"/>
                  <a:gd name="connsiteY415" fmla="*/ 1003078 h 5632488"/>
                  <a:gd name="connsiteX416" fmla="*/ 3527247 w 4668724"/>
                  <a:gd name="connsiteY416" fmla="*/ 2726349 h 5632488"/>
                  <a:gd name="connsiteX417" fmla="*/ 3527247 w 4668724"/>
                  <a:gd name="connsiteY417" fmla="*/ 2757273 h 5632488"/>
                  <a:gd name="connsiteX418" fmla="*/ 3507958 w 4668724"/>
                  <a:gd name="connsiteY418" fmla="*/ 2729845 h 5632488"/>
                  <a:gd name="connsiteX419" fmla="*/ 3527247 w 4668724"/>
                  <a:gd name="connsiteY419" fmla="*/ 2726349 h 5632488"/>
                  <a:gd name="connsiteX420" fmla="*/ 3506199 w 4668724"/>
                  <a:gd name="connsiteY420" fmla="*/ 2690529 h 5632488"/>
                  <a:gd name="connsiteX421" fmla="*/ 3489934 w 4668724"/>
                  <a:gd name="connsiteY421" fmla="*/ 2706520 h 5632488"/>
                  <a:gd name="connsiteX422" fmla="*/ 3506199 w 4668724"/>
                  <a:gd name="connsiteY422" fmla="*/ 2690529 h 5632488"/>
                  <a:gd name="connsiteX423" fmla="*/ 3586872 w 4668724"/>
                  <a:gd name="connsiteY423" fmla="*/ 2715779 h 5632488"/>
                  <a:gd name="connsiteX424" fmla="*/ 3569291 w 4668724"/>
                  <a:gd name="connsiteY424" fmla="*/ 2728475 h 5632488"/>
                  <a:gd name="connsiteX425" fmla="*/ 3586872 w 4668724"/>
                  <a:gd name="connsiteY425" fmla="*/ 2715779 h 5632488"/>
                  <a:gd name="connsiteX426" fmla="*/ 3630041 w 4668724"/>
                  <a:gd name="connsiteY426" fmla="*/ 2657693 h 5632488"/>
                  <a:gd name="connsiteX427" fmla="*/ 3623217 w 4668724"/>
                  <a:gd name="connsiteY427" fmla="*/ 2697506 h 5632488"/>
                  <a:gd name="connsiteX428" fmla="*/ 3601843 w 4668724"/>
                  <a:gd name="connsiteY428" fmla="*/ 2679811 h 5632488"/>
                  <a:gd name="connsiteX429" fmla="*/ 3630041 w 4668724"/>
                  <a:gd name="connsiteY429" fmla="*/ 2657693 h 5632488"/>
                  <a:gd name="connsiteX430" fmla="*/ 4557197 w 4668724"/>
                  <a:gd name="connsiteY430" fmla="*/ 3890768 h 5632488"/>
                  <a:gd name="connsiteX431" fmla="*/ 4577254 w 4668724"/>
                  <a:gd name="connsiteY431" fmla="*/ 3923655 h 5632488"/>
                  <a:gd name="connsiteX432" fmla="*/ 4557197 w 4668724"/>
                  <a:gd name="connsiteY432" fmla="*/ 3890768 h 5632488"/>
                  <a:gd name="connsiteX433" fmla="*/ 1519823 w 4668724"/>
                  <a:gd name="connsiteY433" fmla="*/ 1198490 h 5632488"/>
                  <a:gd name="connsiteX434" fmla="*/ 1444975 w 4668724"/>
                  <a:gd name="connsiteY434" fmla="*/ 1311787 h 5632488"/>
                  <a:gd name="connsiteX435" fmla="*/ 1401962 w 4668724"/>
                  <a:gd name="connsiteY435" fmla="*/ 1380850 h 5632488"/>
                  <a:gd name="connsiteX436" fmla="*/ 1328031 w 4668724"/>
                  <a:gd name="connsiteY436" fmla="*/ 1401486 h 5632488"/>
                  <a:gd name="connsiteX437" fmla="*/ 1197129 w 4668724"/>
                  <a:gd name="connsiteY437" fmla="*/ 1440136 h 5632488"/>
                  <a:gd name="connsiteX438" fmla="*/ 808376 w 4668724"/>
                  <a:gd name="connsiteY438" fmla="*/ 1696789 h 5632488"/>
                  <a:gd name="connsiteX439" fmla="*/ 693983 w 4668724"/>
                  <a:gd name="connsiteY439" fmla="*/ 1890408 h 5632488"/>
                  <a:gd name="connsiteX440" fmla="*/ 666465 w 4668724"/>
                  <a:gd name="connsiteY440" fmla="*/ 2144187 h 5632488"/>
                  <a:gd name="connsiteX441" fmla="*/ 635777 w 4668724"/>
                  <a:gd name="connsiteY441" fmla="*/ 2246478 h 5632488"/>
                  <a:gd name="connsiteX442" fmla="*/ 594212 w 4668724"/>
                  <a:gd name="connsiteY442" fmla="*/ 2167386 h 5632488"/>
                  <a:gd name="connsiteX443" fmla="*/ 530883 w 4668724"/>
                  <a:gd name="connsiteY443" fmla="*/ 1997662 h 5632488"/>
                  <a:gd name="connsiteX444" fmla="*/ 500667 w 4668724"/>
                  <a:gd name="connsiteY444" fmla="*/ 2123085 h 5632488"/>
                  <a:gd name="connsiteX445" fmla="*/ 481260 w 4668724"/>
                  <a:gd name="connsiteY445" fmla="*/ 2274595 h 5632488"/>
                  <a:gd name="connsiteX446" fmla="*/ 454327 w 4668724"/>
                  <a:gd name="connsiteY446" fmla="*/ 2391122 h 5632488"/>
                  <a:gd name="connsiteX447" fmla="*/ 411462 w 4668724"/>
                  <a:gd name="connsiteY447" fmla="*/ 2491539 h 5632488"/>
                  <a:gd name="connsiteX448" fmla="*/ 424903 w 4668724"/>
                  <a:gd name="connsiteY448" fmla="*/ 2171171 h 5632488"/>
                  <a:gd name="connsiteX449" fmla="*/ 441626 w 4668724"/>
                  <a:gd name="connsiteY449" fmla="*/ 1989136 h 5632488"/>
                  <a:gd name="connsiteX450" fmla="*/ 375295 w 4668724"/>
                  <a:gd name="connsiteY450" fmla="*/ 2078035 h 5632488"/>
                  <a:gd name="connsiteX451" fmla="*/ 297837 w 4668724"/>
                  <a:gd name="connsiteY451" fmla="*/ 2285795 h 5632488"/>
                  <a:gd name="connsiteX452" fmla="*/ 224069 w 4668724"/>
                  <a:gd name="connsiteY452" fmla="*/ 2445290 h 5632488"/>
                  <a:gd name="connsiteX453" fmla="*/ 278519 w 4668724"/>
                  <a:gd name="connsiteY453" fmla="*/ 2109841 h 5632488"/>
                  <a:gd name="connsiteX454" fmla="*/ 296610 w 4668724"/>
                  <a:gd name="connsiteY454" fmla="*/ 1921103 h 5632488"/>
                  <a:gd name="connsiteX455" fmla="*/ 212417 w 4668724"/>
                  <a:gd name="connsiteY455" fmla="*/ 2050407 h 5632488"/>
                  <a:gd name="connsiteX456" fmla="*/ 55668 w 4668724"/>
                  <a:gd name="connsiteY456" fmla="*/ 2275684 h 5632488"/>
                  <a:gd name="connsiteX457" fmla="*/ 108433 w 4668724"/>
                  <a:gd name="connsiteY457" fmla="*/ 2083109 h 5632488"/>
                  <a:gd name="connsiteX458" fmla="*/ 186105 w 4668724"/>
                  <a:gd name="connsiteY458" fmla="*/ 1884586 h 5632488"/>
                  <a:gd name="connsiteX459" fmla="*/ 434063 w 4668724"/>
                  <a:gd name="connsiteY459" fmla="*/ 1558004 h 5632488"/>
                  <a:gd name="connsiteX460" fmla="*/ 744655 w 4668724"/>
                  <a:gd name="connsiteY460" fmla="*/ 1281522 h 5632488"/>
                  <a:gd name="connsiteX461" fmla="*/ 1115154 w 4668724"/>
                  <a:gd name="connsiteY461" fmla="*/ 1120427 h 5632488"/>
                  <a:gd name="connsiteX462" fmla="*/ 1583515 w 4668724"/>
                  <a:gd name="connsiteY462" fmla="*/ 1109931 h 5632488"/>
                  <a:gd name="connsiteX463" fmla="*/ 1519823 w 4668724"/>
                  <a:gd name="connsiteY463" fmla="*/ 1198490 h 5632488"/>
                  <a:gd name="connsiteX464" fmla="*/ 4029816 w 4668724"/>
                  <a:gd name="connsiteY464" fmla="*/ 1349993 h 5632488"/>
                  <a:gd name="connsiteX465" fmla="*/ 4022482 w 4668724"/>
                  <a:gd name="connsiteY465" fmla="*/ 1351459 h 5632488"/>
                  <a:gd name="connsiteX466" fmla="*/ 4016464 w 4668724"/>
                  <a:gd name="connsiteY466" fmla="*/ 1315794 h 5632488"/>
                  <a:gd name="connsiteX467" fmla="*/ 4029816 w 4668724"/>
                  <a:gd name="connsiteY467" fmla="*/ 1349993 h 5632488"/>
                  <a:gd name="connsiteX468" fmla="*/ 3394599 w 4668724"/>
                  <a:gd name="connsiteY468" fmla="*/ 1247287 h 5632488"/>
                  <a:gd name="connsiteX469" fmla="*/ 3954525 w 4668724"/>
                  <a:gd name="connsiteY469" fmla="*/ 1067763 h 5632488"/>
                  <a:gd name="connsiteX470" fmla="*/ 4358824 w 4668724"/>
                  <a:gd name="connsiteY470" fmla="*/ 1075222 h 5632488"/>
                  <a:gd name="connsiteX471" fmla="*/ 4572257 w 4668724"/>
                  <a:gd name="connsiteY471" fmla="*/ 1436425 h 5632488"/>
                  <a:gd name="connsiteX472" fmla="*/ 4436416 w 4668724"/>
                  <a:gd name="connsiteY472" fmla="*/ 1921288 h 5632488"/>
                  <a:gd name="connsiteX473" fmla="*/ 4261864 w 4668724"/>
                  <a:gd name="connsiteY473" fmla="*/ 2147920 h 5632488"/>
                  <a:gd name="connsiteX474" fmla="*/ 4313719 w 4668724"/>
                  <a:gd name="connsiteY474" fmla="*/ 1847233 h 5632488"/>
                  <a:gd name="connsiteX475" fmla="*/ 4226547 w 4668724"/>
                  <a:gd name="connsiteY475" fmla="*/ 1978344 h 5632488"/>
                  <a:gd name="connsiteX476" fmla="*/ 4129505 w 4668724"/>
                  <a:gd name="connsiteY476" fmla="*/ 2110337 h 5632488"/>
                  <a:gd name="connsiteX477" fmla="*/ 4173383 w 4668724"/>
                  <a:gd name="connsiteY477" fmla="*/ 1904311 h 5632488"/>
                  <a:gd name="connsiteX478" fmla="*/ 4114527 w 4668724"/>
                  <a:gd name="connsiteY478" fmla="*/ 1881061 h 5632488"/>
                  <a:gd name="connsiteX479" fmla="*/ 3888933 w 4668724"/>
                  <a:gd name="connsiteY479" fmla="*/ 2227146 h 5632488"/>
                  <a:gd name="connsiteX480" fmla="*/ 3944618 w 4668724"/>
                  <a:gd name="connsiteY480" fmla="*/ 2000202 h 5632488"/>
                  <a:gd name="connsiteX481" fmla="*/ 3995505 w 4668724"/>
                  <a:gd name="connsiteY481" fmla="*/ 1833900 h 5632488"/>
                  <a:gd name="connsiteX482" fmla="*/ 3951065 w 4668724"/>
                  <a:gd name="connsiteY482" fmla="*/ 1751467 h 5632488"/>
                  <a:gd name="connsiteX483" fmla="*/ 3845247 w 4668724"/>
                  <a:gd name="connsiteY483" fmla="*/ 1831715 h 5632488"/>
                  <a:gd name="connsiteX484" fmla="*/ 3921041 w 4668724"/>
                  <a:gd name="connsiteY484" fmla="*/ 1695167 h 5632488"/>
                  <a:gd name="connsiteX485" fmla="*/ 3997464 w 4668724"/>
                  <a:gd name="connsiteY485" fmla="*/ 1585343 h 5632488"/>
                  <a:gd name="connsiteX486" fmla="*/ 4020649 w 4668724"/>
                  <a:gd name="connsiteY486" fmla="*/ 1534412 h 5632488"/>
                  <a:gd name="connsiteX487" fmla="*/ 4048498 w 4668724"/>
                  <a:gd name="connsiteY487" fmla="*/ 1491200 h 5632488"/>
                  <a:gd name="connsiteX488" fmla="*/ 4064009 w 4668724"/>
                  <a:gd name="connsiteY488" fmla="*/ 1456209 h 5632488"/>
                  <a:gd name="connsiteX489" fmla="*/ 4062109 w 4668724"/>
                  <a:gd name="connsiteY489" fmla="*/ 1438543 h 5632488"/>
                  <a:gd name="connsiteX490" fmla="*/ 4069798 w 4668724"/>
                  <a:gd name="connsiteY490" fmla="*/ 1415152 h 5632488"/>
                  <a:gd name="connsiteX491" fmla="*/ 4082359 w 4668724"/>
                  <a:gd name="connsiteY491" fmla="*/ 1382258 h 5632488"/>
                  <a:gd name="connsiteX492" fmla="*/ 4078145 w 4668724"/>
                  <a:gd name="connsiteY492" fmla="*/ 1286729 h 5632488"/>
                  <a:gd name="connsiteX493" fmla="*/ 3889140 w 4668724"/>
                  <a:gd name="connsiteY493" fmla="*/ 1241102 h 5632488"/>
                  <a:gd name="connsiteX494" fmla="*/ 3631667 w 4668724"/>
                  <a:gd name="connsiteY494" fmla="*/ 1311232 h 5632488"/>
                  <a:gd name="connsiteX495" fmla="*/ 3582451 w 4668724"/>
                  <a:gd name="connsiteY495" fmla="*/ 1324957 h 5632488"/>
                  <a:gd name="connsiteX496" fmla="*/ 3527668 w 4668724"/>
                  <a:gd name="connsiteY496" fmla="*/ 1349222 h 5632488"/>
                  <a:gd name="connsiteX497" fmla="*/ 3386511 w 4668724"/>
                  <a:gd name="connsiteY497" fmla="*/ 1416722 h 5632488"/>
                  <a:gd name="connsiteX498" fmla="*/ 3391472 w 4668724"/>
                  <a:gd name="connsiteY498" fmla="*/ 1311202 h 5632488"/>
                  <a:gd name="connsiteX499" fmla="*/ 3394599 w 4668724"/>
                  <a:gd name="connsiteY499" fmla="*/ 1247287 h 5632488"/>
                  <a:gd name="connsiteX500" fmla="*/ 4656619 w 4668724"/>
                  <a:gd name="connsiteY500" fmla="*/ 3999222 h 5632488"/>
                  <a:gd name="connsiteX501" fmla="*/ 4595131 w 4668724"/>
                  <a:gd name="connsiteY501" fmla="*/ 3687727 h 5632488"/>
                  <a:gd name="connsiteX502" fmla="*/ 4557138 w 4668724"/>
                  <a:gd name="connsiteY502" fmla="*/ 3540002 h 5632488"/>
                  <a:gd name="connsiteX503" fmla="*/ 4495050 w 4668724"/>
                  <a:gd name="connsiteY503" fmla="*/ 3445510 h 5632488"/>
                  <a:gd name="connsiteX504" fmla="*/ 4371334 w 4668724"/>
                  <a:gd name="connsiteY504" fmla="*/ 3195265 h 5632488"/>
                  <a:gd name="connsiteX505" fmla="*/ 4191001 w 4668724"/>
                  <a:gd name="connsiteY505" fmla="*/ 2967284 h 5632488"/>
                  <a:gd name="connsiteX506" fmla="*/ 3720643 w 4668724"/>
                  <a:gd name="connsiteY506" fmla="*/ 2606496 h 5632488"/>
                  <a:gd name="connsiteX507" fmla="*/ 3460590 w 4668724"/>
                  <a:gd name="connsiteY507" fmla="*/ 2450726 h 5632488"/>
                  <a:gd name="connsiteX508" fmla="*/ 3348585 w 4668724"/>
                  <a:gd name="connsiteY508" fmla="*/ 2407447 h 5632488"/>
                  <a:gd name="connsiteX509" fmla="*/ 3272539 w 4668724"/>
                  <a:gd name="connsiteY509" fmla="*/ 2340755 h 5632488"/>
                  <a:gd name="connsiteX510" fmla="*/ 3104449 w 4668724"/>
                  <a:gd name="connsiteY510" fmla="*/ 2197466 h 5632488"/>
                  <a:gd name="connsiteX511" fmla="*/ 3000753 w 4668724"/>
                  <a:gd name="connsiteY511" fmla="*/ 2147720 h 5632488"/>
                  <a:gd name="connsiteX512" fmla="*/ 2891069 w 4668724"/>
                  <a:gd name="connsiteY512" fmla="*/ 2098242 h 5632488"/>
                  <a:gd name="connsiteX513" fmla="*/ 3025609 w 4668724"/>
                  <a:gd name="connsiteY513" fmla="*/ 1726928 h 5632488"/>
                  <a:gd name="connsiteX514" fmla="*/ 3135057 w 4668724"/>
                  <a:gd name="connsiteY514" fmla="*/ 1655524 h 5632488"/>
                  <a:gd name="connsiteX515" fmla="*/ 3280191 w 4668724"/>
                  <a:gd name="connsiteY515" fmla="*/ 1628400 h 5632488"/>
                  <a:gd name="connsiteX516" fmla="*/ 3379140 w 4668724"/>
                  <a:gd name="connsiteY516" fmla="*/ 1615690 h 5632488"/>
                  <a:gd name="connsiteX517" fmla="*/ 3389158 w 4668724"/>
                  <a:gd name="connsiteY517" fmla="*/ 1540242 h 5632488"/>
                  <a:gd name="connsiteX518" fmla="*/ 3496233 w 4668724"/>
                  <a:gd name="connsiteY518" fmla="*/ 1453343 h 5632488"/>
                  <a:gd name="connsiteX519" fmla="*/ 3758866 w 4668724"/>
                  <a:gd name="connsiteY519" fmla="*/ 1373910 h 5632488"/>
                  <a:gd name="connsiteX520" fmla="*/ 3975676 w 4668724"/>
                  <a:gd name="connsiteY520" fmla="*/ 1419144 h 5632488"/>
                  <a:gd name="connsiteX521" fmla="*/ 3887292 w 4668724"/>
                  <a:gd name="connsiteY521" fmla="*/ 1625637 h 5632488"/>
                  <a:gd name="connsiteX522" fmla="*/ 3803284 w 4668724"/>
                  <a:gd name="connsiteY522" fmla="*/ 1763304 h 5632488"/>
                  <a:gd name="connsiteX523" fmla="*/ 3763073 w 4668724"/>
                  <a:gd name="connsiteY523" fmla="*/ 1876394 h 5632488"/>
                  <a:gd name="connsiteX524" fmla="*/ 3814773 w 4668724"/>
                  <a:gd name="connsiteY524" fmla="*/ 1936487 h 5632488"/>
                  <a:gd name="connsiteX525" fmla="*/ 3925876 w 4668724"/>
                  <a:gd name="connsiteY525" fmla="*/ 1867765 h 5632488"/>
                  <a:gd name="connsiteX526" fmla="*/ 3880571 w 4668724"/>
                  <a:gd name="connsiteY526" fmla="*/ 2004484 h 5632488"/>
                  <a:gd name="connsiteX527" fmla="*/ 3843169 w 4668724"/>
                  <a:gd name="connsiteY527" fmla="*/ 2156890 h 5632488"/>
                  <a:gd name="connsiteX528" fmla="*/ 3888637 w 4668724"/>
                  <a:gd name="connsiteY528" fmla="*/ 2299312 h 5632488"/>
                  <a:gd name="connsiteX529" fmla="*/ 3997634 w 4668724"/>
                  <a:gd name="connsiteY529" fmla="*/ 2196977 h 5632488"/>
                  <a:gd name="connsiteX530" fmla="*/ 4074308 w 4668724"/>
                  <a:gd name="connsiteY530" fmla="*/ 2085998 h 5632488"/>
                  <a:gd name="connsiteX531" fmla="*/ 4042384 w 4668724"/>
                  <a:gd name="connsiteY531" fmla="*/ 2262337 h 5632488"/>
                  <a:gd name="connsiteX532" fmla="*/ 4210127 w 4668724"/>
                  <a:gd name="connsiteY532" fmla="*/ 2121085 h 5632488"/>
                  <a:gd name="connsiteX533" fmla="*/ 4221046 w 4668724"/>
                  <a:gd name="connsiteY533" fmla="*/ 2250115 h 5632488"/>
                  <a:gd name="connsiteX534" fmla="*/ 4339817 w 4668724"/>
                  <a:gd name="connsiteY534" fmla="*/ 2181970 h 5632488"/>
                  <a:gd name="connsiteX535" fmla="*/ 4419559 w 4668724"/>
                  <a:gd name="connsiteY535" fmla="*/ 2013446 h 5632488"/>
                  <a:gd name="connsiteX536" fmla="*/ 4524231 w 4668724"/>
                  <a:gd name="connsiteY536" fmla="*/ 1824256 h 5632488"/>
                  <a:gd name="connsiteX537" fmla="*/ 4517718 w 4668724"/>
                  <a:gd name="connsiteY537" fmla="*/ 1112413 h 5632488"/>
                  <a:gd name="connsiteX538" fmla="*/ 4084954 w 4668724"/>
                  <a:gd name="connsiteY538" fmla="*/ 969368 h 5632488"/>
                  <a:gd name="connsiteX539" fmla="*/ 3569321 w 4668724"/>
                  <a:gd name="connsiteY539" fmla="*/ 1098939 h 5632488"/>
                  <a:gd name="connsiteX540" fmla="*/ 3240054 w 4668724"/>
                  <a:gd name="connsiteY540" fmla="*/ 1234288 h 5632488"/>
                  <a:gd name="connsiteX541" fmla="*/ 3000347 w 4668724"/>
                  <a:gd name="connsiteY541" fmla="*/ 1341660 h 5632488"/>
                  <a:gd name="connsiteX542" fmla="*/ 2886840 w 4668724"/>
                  <a:gd name="connsiteY542" fmla="*/ 1398094 h 5632488"/>
                  <a:gd name="connsiteX543" fmla="*/ 2783189 w 4668724"/>
                  <a:gd name="connsiteY543" fmla="*/ 1424018 h 5632488"/>
                  <a:gd name="connsiteX544" fmla="*/ 2897826 w 4668724"/>
                  <a:gd name="connsiteY544" fmla="*/ 1346415 h 5632488"/>
                  <a:gd name="connsiteX545" fmla="*/ 2982381 w 4668724"/>
                  <a:gd name="connsiteY545" fmla="*/ 1216341 h 5632488"/>
                  <a:gd name="connsiteX546" fmla="*/ 3068474 w 4668724"/>
                  <a:gd name="connsiteY546" fmla="*/ 1136693 h 5632488"/>
                  <a:gd name="connsiteX547" fmla="*/ 3219338 w 4668724"/>
                  <a:gd name="connsiteY547" fmla="*/ 1072852 h 5632488"/>
                  <a:gd name="connsiteX548" fmla="*/ 3581505 w 4668724"/>
                  <a:gd name="connsiteY548" fmla="*/ 950895 h 5632488"/>
                  <a:gd name="connsiteX549" fmla="*/ 3917559 w 4668724"/>
                  <a:gd name="connsiteY549" fmla="*/ 877558 h 5632488"/>
                  <a:gd name="connsiteX550" fmla="*/ 3998854 w 4668724"/>
                  <a:gd name="connsiteY550" fmla="*/ 685124 h 5632488"/>
                  <a:gd name="connsiteX551" fmla="*/ 4080991 w 4668724"/>
                  <a:gd name="connsiteY551" fmla="*/ 474343 h 5632488"/>
                  <a:gd name="connsiteX552" fmla="*/ 3781149 w 4668724"/>
                  <a:gd name="connsiteY552" fmla="*/ 417087 h 5632488"/>
                  <a:gd name="connsiteX553" fmla="*/ 3864499 w 4668724"/>
                  <a:gd name="connsiteY553" fmla="*/ 364141 h 5632488"/>
                  <a:gd name="connsiteX554" fmla="*/ 3944108 w 4668724"/>
                  <a:gd name="connsiteY554" fmla="*/ 287879 h 5632488"/>
                  <a:gd name="connsiteX555" fmla="*/ 3849284 w 4668724"/>
                  <a:gd name="connsiteY555" fmla="*/ 203476 h 5632488"/>
                  <a:gd name="connsiteX556" fmla="*/ 3310422 w 4668724"/>
                  <a:gd name="connsiteY556" fmla="*/ 258814 h 5632488"/>
                  <a:gd name="connsiteX557" fmla="*/ 3386504 w 4668724"/>
                  <a:gd name="connsiteY557" fmla="*/ 189292 h 5632488"/>
                  <a:gd name="connsiteX558" fmla="*/ 3474164 w 4668724"/>
                  <a:gd name="connsiteY558" fmla="*/ 111948 h 5632488"/>
                  <a:gd name="connsiteX559" fmla="*/ 3498303 w 4668724"/>
                  <a:gd name="connsiteY559" fmla="*/ 56469 h 5632488"/>
                  <a:gd name="connsiteX560" fmla="*/ 3491804 w 4668724"/>
                  <a:gd name="connsiteY560" fmla="*/ 37566 h 5632488"/>
                  <a:gd name="connsiteX561" fmla="*/ 3398008 w 4668724"/>
                  <a:gd name="connsiteY561" fmla="*/ 294 h 5632488"/>
                  <a:gd name="connsiteX562" fmla="*/ 3121342 w 4668724"/>
                  <a:gd name="connsiteY562" fmla="*/ 64446 h 5632488"/>
                  <a:gd name="connsiteX563" fmla="*/ 3003097 w 4668724"/>
                  <a:gd name="connsiteY563" fmla="*/ 96156 h 5632488"/>
                  <a:gd name="connsiteX564" fmla="*/ 2860484 w 4668724"/>
                  <a:gd name="connsiteY564" fmla="*/ 158345 h 5632488"/>
                  <a:gd name="connsiteX565" fmla="*/ 2796437 w 4668724"/>
                  <a:gd name="connsiteY565" fmla="*/ 190906 h 5632488"/>
                  <a:gd name="connsiteX566" fmla="*/ 2755916 w 4668724"/>
                  <a:gd name="connsiteY566" fmla="*/ 224579 h 5632488"/>
                  <a:gd name="connsiteX567" fmla="*/ 2708208 w 4668724"/>
                  <a:gd name="connsiteY567" fmla="*/ 240178 h 5632488"/>
                  <a:gd name="connsiteX568" fmla="*/ 2641736 w 4668724"/>
                  <a:gd name="connsiteY568" fmla="*/ 291494 h 5632488"/>
                  <a:gd name="connsiteX569" fmla="*/ 2413311 w 4668724"/>
                  <a:gd name="connsiteY569" fmla="*/ 506075 h 5632488"/>
                  <a:gd name="connsiteX570" fmla="*/ 2263549 w 4668724"/>
                  <a:gd name="connsiteY570" fmla="*/ 1043690 h 5632488"/>
                  <a:gd name="connsiteX571" fmla="*/ 2335380 w 4668724"/>
                  <a:gd name="connsiteY571" fmla="*/ 1146529 h 5632488"/>
                  <a:gd name="connsiteX572" fmla="*/ 2358225 w 4668724"/>
                  <a:gd name="connsiteY572" fmla="*/ 1267990 h 5632488"/>
                  <a:gd name="connsiteX573" fmla="*/ 2300743 w 4668724"/>
                  <a:gd name="connsiteY573" fmla="*/ 1380184 h 5632488"/>
                  <a:gd name="connsiteX574" fmla="*/ 2235580 w 4668724"/>
                  <a:gd name="connsiteY574" fmla="*/ 1548671 h 5632488"/>
                  <a:gd name="connsiteX575" fmla="*/ 2211908 w 4668724"/>
                  <a:gd name="connsiteY575" fmla="*/ 1497725 h 5632488"/>
                  <a:gd name="connsiteX576" fmla="*/ 2178313 w 4668724"/>
                  <a:gd name="connsiteY576" fmla="*/ 1499348 h 5632488"/>
                  <a:gd name="connsiteX577" fmla="*/ 2139100 w 4668724"/>
                  <a:gd name="connsiteY577" fmla="*/ 1420159 h 5632488"/>
                  <a:gd name="connsiteX578" fmla="*/ 2098704 w 4668724"/>
                  <a:gd name="connsiteY578" fmla="*/ 1345074 h 5632488"/>
                  <a:gd name="connsiteX579" fmla="*/ 1847154 w 4668724"/>
                  <a:gd name="connsiteY579" fmla="*/ 1111124 h 5632488"/>
                  <a:gd name="connsiteX580" fmla="*/ 1170595 w 4668724"/>
                  <a:gd name="connsiteY580" fmla="*/ 1023884 h 5632488"/>
                  <a:gd name="connsiteX581" fmla="*/ 567937 w 4668724"/>
                  <a:gd name="connsiteY581" fmla="*/ 1328357 h 5632488"/>
                  <a:gd name="connsiteX582" fmla="*/ 306494 w 4668724"/>
                  <a:gd name="connsiteY582" fmla="*/ 1602542 h 5632488"/>
                  <a:gd name="connsiteX583" fmla="*/ 95584 w 4668724"/>
                  <a:gd name="connsiteY583" fmla="*/ 1911866 h 5632488"/>
                  <a:gd name="connsiteX584" fmla="*/ 18022 w 4668724"/>
                  <a:gd name="connsiteY584" fmla="*/ 2109611 h 5632488"/>
                  <a:gd name="connsiteX585" fmla="*/ 8463 w 4668724"/>
                  <a:gd name="connsiteY585" fmla="*/ 2281758 h 5632488"/>
                  <a:gd name="connsiteX586" fmla="*/ 109719 w 4668724"/>
                  <a:gd name="connsiteY586" fmla="*/ 2322822 h 5632488"/>
                  <a:gd name="connsiteX587" fmla="*/ 190770 w 4668724"/>
                  <a:gd name="connsiteY587" fmla="*/ 2212206 h 5632488"/>
                  <a:gd name="connsiteX588" fmla="*/ 229643 w 4668724"/>
                  <a:gd name="connsiteY588" fmla="*/ 2506072 h 5632488"/>
                  <a:gd name="connsiteX589" fmla="*/ 354690 w 4668724"/>
                  <a:gd name="connsiteY589" fmla="*/ 2278565 h 5632488"/>
                  <a:gd name="connsiteX590" fmla="*/ 371399 w 4668724"/>
                  <a:gd name="connsiteY590" fmla="*/ 2495132 h 5632488"/>
                  <a:gd name="connsiteX591" fmla="*/ 459022 w 4668724"/>
                  <a:gd name="connsiteY591" fmla="*/ 2540899 h 5632488"/>
                  <a:gd name="connsiteX592" fmla="*/ 480965 w 4668724"/>
                  <a:gd name="connsiteY592" fmla="*/ 2463970 h 5632488"/>
                  <a:gd name="connsiteX593" fmla="*/ 503351 w 4668724"/>
                  <a:gd name="connsiteY593" fmla="*/ 2370072 h 5632488"/>
                  <a:gd name="connsiteX594" fmla="*/ 543503 w 4668724"/>
                  <a:gd name="connsiteY594" fmla="*/ 2130373 h 5632488"/>
                  <a:gd name="connsiteX595" fmla="*/ 617190 w 4668724"/>
                  <a:gd name="connsiteY595" fmla="*/ 2309082 h 5632488"/>
                  <a:gd name="connsiteX596" fmla="*/ 705227 w 4668724"/>
                  <a:gd name="connsiteY596" fmla="*/ 2210650 h 5632488"/>
                  <a:gd name="connsiteX597" fmla="*/ 720162 w 4668724"/>
                  <a:gd name="connsiteY597" fmla="*/ 2018401 h 5632488"/>
                  <a:gd name="connsiteX598" fmla="*/ 787328 w 4668724"/>
                  <a:gd name="connsiteY598" fmla="*/ 1840566 h 5632488"/>
                  <a:gd name="connsiteX599" fmla="*/ 1376360 w 4668724"/>
                  <a:gd name="connsiteY599" fmla="*/ 1487000 h 5632488"/>
                  <a:gd name="connsiteX600" fmla="*/ 1385742 w 4668724"/>
                  <a:gd name="connsiteY600" fmla="*/ 1662265 h 5632488"/>
                  <a:gd name="connsiteX601" fmla="*/ 1447718 w 4668724"/>
                  <a:gd name="connsiteY601" fmla="*/ 1661243 h 5632488"/>
                  <a:gd name="connsiteX602" fmla="*/ 1531815 w 4668724"/>
                  <a:gd name="connsiteY602" fmla="*/ 1675686 h 5632488"/>
                  <a:gd name="connsiteX603" fmla="*/ 1563576 w 4668724"/>
                  <a:gd name="connsiteY603" fmla="*/ 1677420 h 5632488"/>
                  <a:gd name="connsiteX604" fmla="*/ 1601791 w 4668724"/>
                  <a:gd name="connsiteY604" fmla="*/ 1678901 h 5632488"/>
                  <a:gd name="connsiteX605" fmla="*/ 1673903 w 4668724"/>
                  <a:gd name="connsiteY605" fmla="*/ 1723684 h 5632488"/>
                  <a:gd name="connsiteX606" fmla="*/ 1674790 w 4668724"/>
                  <a:gd name="connsiteY606" fmla="*/ 1703300 h 5632488"/>
                  <a:gd name="connsiteX607" fmla="*/ 1730756 w 4668724"/>
                  <a:gd name="connsiteY607" fmla="*/ 1740076 h 5632488"/>
                  <a:gd name="connsiteX608" fmla="*/ 1770317 w 4668724"/>
                  <a:gd name="connsiteY608" fmla="*/ 1748408 h 5632488"/>
                  <a:gd name="connsiteX609" fmla="*/ 1810077 w 4668724"/>
                  <a:gd name="connsiteY609" fmla="*/ 1770348 h 5632488"/>
                  <a:gd name="connsiteX610" fmla="*/ 1867034 w 4668724"/>
                  <a:gd name="connsiteY610" fmla="*/ 1792828 h 5632488"/>
                  <a:gd name="connsiteX611" fmla="*/ 1842799 w 4668724"/>
                  <a:gd name="connsiteY611" fmla="*/ 1883157 h 5632488"/>
                  <a:gd name="connsiteX612" fmla="*/ 1770768 w 4668724"/>
                  <a:gd name="connsiteY612" fmla="*/ 2083753 h 5632488"/>
                  <a:gd name="connsiteX613" fmla="*/ 1766125 w 4668724"/>
                  <a:gd name="connsiteY613" fmla="*/ 2130810 h 5632488"/>
                  <a:gd name="connsiteX614" fmla="*/ 1770287 w 4668724"/>
                  <a:gd name="connsiteY614" fmla="*/ 2149817 h 5632488"/>
                  <a:gd name="connsiteX615" fmla="*/ 1757815 w 4668724"/>
                  <a:gd name="connsiteY615" fmla="*/ 2169875 h 5632488"/>
                  <a:gd name="connsiteX616" fmla="*/ 1744478 w 4668724"/>
                  <a:gd name="connsiteY616" fmla="*/ 2278906 h 5632488"/>
                  <a:gd name="connsiteX617" fmla="*/ 1775573 w 4668724"/>
                  <a:gd name="connsiteY617" fmla="*/ 2518975 h 5632488"/>
                  <a:gd name="connsiteX618" fmla="*/ 1806580 w 4668724"/>
                  <a:gd name="connsiteY618" fmla="*/ 2624080 h 5632488"/>
                  <a:gd name="connsiteX619" fmla="*/ 1829491 w 4668724"/>
                  <a:gd name="connsiteY619" fmla="*/ 2709053 h 5632488"/>
                  <a:gd name="connsiteX620" fmla="*/ 1934585 w 4668724"/>
                  <a:gd name="connsiteY620" fmla="*/ 2847942 h 5632488"/>
                  <a:gd name="connsiteX621" fmla="*/ 1961141 w 4668724"/>
                  <a:gd name="connsiteY621" fmla="*/ 2921998 h 5632488"/>
                  <a:gd name="connsiteX622" fmla="*/ 1995659 w 4668724"/>
                  <a:gd name="connsiteY622" fmla="*/ 3031770 h 5632488"/>
                  <a:gd name="connsiteX623" fmla="*/ 2112456 w 4668724"/>
                  <a:gd name="connsiteY623" fmla="*/ 3222448 h 5632488"/>
                  <a:gd name="connsiteX624" fmla="*/ 2183444 w 4668724"/>
                  <a:gd name="connsiteY624" fmla="*/ 3281793 h 5632488"/>
                  <a:gd name="connsiteX625" fmla="*/ 2225008 w 4668724"/>
                  <a:gd name="connsiteY625" fmla="*/ 3310229 h 5632488"/>
                  <a:gd name="connsiteX626" fmla="*/ 2247543 w 4668724"/>
                  <a:gd name="connsiteY626" fmla="*/ 3311058 h 5632488"/>
                  <a:gd name="connsiteX627" fmla="*/ 2272849 w 4668724"/>
                  <a:gd name="connsiteY627" fmla="*/ 3342864 h 5632488"/>
                  <a:gd name="connsiteX628" fmla="*/ 2318043 w 4668724"/>
                  <a:gd name="connsiteY628" fmla="*/ 3368640 h 5632488"/>
                  <a:gd name="connsiteX629" fmla="*/ 2410413 w 4668724"/>
                  <a:gd name="connsiteY629" fmla="*/ 3422423 h 5632488"/>
                  <a:gd name="connsiteX630" fmla="*/ 2492107 w 4668724"/>
                  <a:gd name="connsiteY630" fmla="*/ 3485242 h 5632488"/>
                  <a:gd name="connsiteX631" fmla="*/ 2543097 w 4668724"/>
                  <a:gd name="connsiteY631" fmla="*/ 3558890 h 5632488"/>
                  <a:gd name="connsiteX632" fmla="*/ 2346632 w 4668724"/>
                  <a:gd name="connsiteY632" fmla="*/ 3865888 h 5632488"/>
                  <a:gd name="connsiteX633" fmla="*/ 1909197 w 4668724"/>
                  <a:gd name="connsiteY633" fmla="*/ 3870377 h 5632488"/>
                  <a:gd name="connsiteX634" fmla="*/ 1528155 w 4668724"/>
                  <a:gd name="connsiteY634" fmla="*/ 3580844 h 5632488"/>
                  <a:gd name="connsiteX635" fmla="*/ 1467613 w 4668724"/>
                  <a:gd name="connsiteY635" fmla="*/ 3476679 h 5632488"/>
                  <a:gd name="connsiteX636" fmla="*/ 1438935 w 4668724"/>
                  <a:gd name="connsiteY636" fmla="*/ 3402246 h 5632488"/>
                  <a:gd name="connsiteX637" fmla="*/ 1301290 w 4668724"/>
                  <a:gd name="connsiteY637" fmla="*/ 3441629 h 5632488"/>
                  <a:gd name="connsiteX638" fmla="*/ 929683 w 4668724"/>
                  <a:gd name="connsiteY638" fmla="*/ 2912650 h 5632488"/>
                  <a:gd name="connsiteX639" fmla="*/ 311544 w 4668724"/>
                  <a:gd name="connsiteY639" fmla="*/ 3101855 h 5632488"/>
                  <a:gd name="connsiteX640" fmla="*/ 254225 w 4668724"/>
                  <a:gd name="connsiteY640" fmla="*/ 3265750 h 5632488"/>
                  <a:gd name="connsiteX641" fmla="*/ 381594 w 4668724"/>
                  <a:gd name="connsiteY641" fmla="*/ 3329694 h 5632488"/>
                  <a:gd name="connsiteX642" fmla="*/ 576713 w 4668724"/>
                  <a:gd name="connsiteY642" fmla="*/ 3310747 h 5632488"/>
                  <a:gd name="connsiteX643" fmla="*/ 637203 w 4668724"/>
                  <a:gd name="connsiteY643" fmla="*/ 3298348 h 5632488"/>
                  <a:gd name="connsiteX644" fmla="*/ 675958 w 4668724"/>
                  <a:gd name="connsiteY644" fmla="*/ 3364552 h 5632488"/>
                  <a:gd name="connsiteX645" fmla="*/ 713589 w 4668724"/>
                  <a:gd name="connsiteY645" fmla="*/ 3356678 h 5632488"/>
                  <a:gd name="connsiteX646" fmla="*/ 714425 w 4668724"/>
                  <a:gd name="connsiteY646" fmla="*/ 3286445 h 5632488"/>
                  <a:gd name="connsiteX647" fmla="*/ 776564 w 4668724"/>
                  <a:gd name="connsiteY647" fmla="*/ 3273586 h 5632488"/>
                  <a:gd name="connsiteX648" fmla="*/ 800369 w 4668724"/>
                  <a:gd name="connsiteY648" fmla="*/ 3318251 h 5632488"/>
                  <a:gd name="connsiteX649" fmla="*/ 836729 w 4668724"/>
                  <a:gd name="connsiteY649" fmla="*/ 3276697 h 5632488"/>
                  <a:gd name="connsiteX650" fmla="*/ 918585 w 4668724"/>
                  <a:gd name="connsiteY650" fmla="*/ 3233136 h 5632488"/>
                  <a:gd name="connsiteX651" fmla="*/ 952697 w 4668724"/>
                  <a:gd name="connsiteY651" fmla="*/ 3298052 h 5632488"/>
                  <a:gd name="connsiteX652" fmla="*/ 989094 w 4668724"/>
                  <a:gd name="connsiteY652" fmla="*/ 3424134 h 5632488"/>
                  <a:gd name="connsiteX653" fmla="*/ 1028721 w 4668724"/>
                  <a:gd name="connsiteY653" fmla="*/ 3575918 h 5632488"/>
                  <a:gd name="connsiteX654" fmla="*/ 951507 w 4668724"/>
                  <a:gd name="connsiteY654" fmla="*/ 3613302 h 5632488"/>
                  <a:gd name="connsiteX655" fmla="*/ 853667 w 4668724"/>
                  <a:gd name="connsiteY655" fmla="*/ 3646063 h 5632488"/>
                  <a:gd name="connsiteX656" fmla="*/ 806062 w 4668724"/>
                  <a:gd name="connsiteY656" fmla="*/ 3690357 h 5632488"/>
                  <a:gd name="connsiteX657" fmla="*/ 846658 w 4668724"/>
                  <a:gd name="connsiteY657" fmla="*/ 3704748 h 5632488"/>
                  <a:gd name="connsiteX658" fmla="*/ 1036942 w 4668724"/>
                  <a:gd name="connsiteY658" fmla="*/ 4104905 h 5632488"/>
                  <a:gd name="connsiteX659" fmla="*/ 1357019 w 4668724"/>
                  <a:gd name="connsiteY659" fmla="*/ 4416429 h 5632488"/>
                  <a:gd name="connsiteX660" fmla="*/ 2156452 w 4668724"/>
                  <a:gd name="connsiteY660" fmla="*/ 4734205 h 5632488"/>
                  <a:gd name="connsiteX661" fmla="*/ 2600106 w 4668724"/>
                  <a:gd name="connsiteY661" fmla="*/ 4684237 h 5632488"/>
                  <a:gd name="connsiteX662" fmla="*/ 2648922 w 4668724"/>
                  <a:gd name="connsiteY662" fmla="*/ 4668897 h 5632488"/>
                  <a:gd name="connsiteX663" fmla="*/ 2694501 w 4668724"/>
                  <a:gd name="connsiteY663" fmla="*/ 4669238 h 5632488"/>
                  <a:gd name="connsiteX664" fmla="*/ 2720628 w 4668724"/>
                  <a:gd name="connsiteY664" fmla="*/ 4648454 h 5632488"/>
                  <a:gd name="connsiteX665" fmla="*/ 2761771 w 4668724"/>
                  <a:gd name="connsiteY665" fmla="*/ 4627603 h 5632488"/>
                  <a:gd name="connsiteX666" fmla="*/ 2928131 w 4668724"/>
                  <a:gd name="connsiteY666" fmla="*/ 4474263 h 5632488"/>
                  <a:gd name="connsiteX667" fmla="*/ 3151861 w 4668724"/>
                  <a:gd name="connsiteY667" fmla="*/ 4106764 h 5632488"/>
                  <a:gd name="connsiteX668" fmla="*/ 3209860 w 4668724"/>
                  <a:gd name="connsiteY668" fmla="*/ 3693290 h 5632488"/>
                  <a:gd name="connsiteX669" fmla="*/ 3178070 w 4668724"/>
                  <a:gd name="connsiteY669" fmla="*/ 3444629 h 5632488"/>
                  <a:gd name="connsiteX670" fmla="*/ 3127109 w 4668724"/>
                  <a:gd name="connsiteY670" fmla="*/ 3190368 h 5632488"/>
                  <a:gd name="connsiteX671" fmla="*/ 3145392 w 4668724"/>
                  <a:gd name="connsiteY671" fmla="*/ 3108521 h 5632488"/>
                  <a:gd name="connsiteX672" fmla="*/ 3218362 w 4668724"/>
                  <a:gd name="connsiteY672" fmla="*/ 3087611 h 5632488"/>
                  <a:gd name="connsiteX673" fmla="*/ 3298400 w 4668724"/>
                  <a:gd name="connsiteY673" fmla="*/ 3148897 h 5632488"/>
                  <a:gd name="connsiteX674" fmla="*/ 3364258 w 4668724"/>
                  <a:gd name="connsiteY674" fmla="*/ 3161518 h 5632488"/>
                  <a:gd name="connsiteX675" fmla="*/ 3400366 w 4668724"/>
                  <a:gd name="connsiteY675" fmla="*/ 3205990 h 5632488"/>
                  <a:gd name="connsiteX676" fmla="*/ 3487812 w 4668724"/>
                  <a:gd name="connsiteY676" fmla="*/ 3249232 h 5632488"/>
                  <a:gd name="connsiteX677" fmla="*/ 3627645 w 4668724"/>
                  <a:gd name="connsiteY677" fmla="*/ 3411734 h 5632488"/>
                  <a:gd name="connsiteX678" fmla="*/ 3730853 w 4668724"/>
                  <a:gd name="connsiteY678" fmla="*/ 3619716 h 5632488"/>
                  <a:gd name="connsiteX679" fmla="*/ 3764521 w 4668724"/>
                  <a:gd name="connsiteY679" fmla="*/ 3869725 h 5632488"/>
                  <a:gd name="connsiteX680" fmla="*/ 3763353 w 4668724"/>
                  <a:gd name="connsiteY680" fmla="*/ 4129415 h 5632488"/>
                  <a:gd name="connsiteX681" fmla="*/ 3730092 w 4668724"/>
                  <a:gd name="connsiteY681" fmla="*/ 4381179 h 5632488"/>
                  <a:gd name="connsiteX682" fmla="*/ 3733855 w 4668724"/>
                  <a:gd name="connsiteY682" fmla="*/ 4623403 h 5632488"/>
                  <a:gd name="connsiteX683" fmla="*/ 3994211 w 4668724"/>
                  <a:gd name="connsiteY683" fmla="*/ 4695763 h 5632488"/>
                  <a:gd name="connsiteX684" fmla="*/ 3965659 w 4668724"/>
                  <a:gd name="connsiteY684" fmla="*/ 4747071 h 5632488"/>
                  <a:gd name="connsiteX685" fmla="*/ 3916945 w 4668724"/>
                  <a:gd name="connsiteY685" fmla="*/ 4775158 h 5632488"/>
                  <a:gd name="connsiteX686" fmla="*/ 3892112 w 4668724"/>
                  <a:gd name="connsiteY686" fmla="*/ 4845880 h 5632488"/>
                  <a:gd name="connsiteX687" fmla="*/ 3832760 w 4668724"/>
                  <a:gd name="connsiteY687" fmla="*/ 4926943 h 5632488"/>
                  <a:gd name="connsiteX688" fmla="*/ 3755820 w 4668724"/>
                  <a:gd name="connsiteY688" fmla="*/ 5024308 h 5632488"/>
                  <a:gd name="connsiteX689" fmla="*/ 3751864 w 4668724"/>
                  <a:gd name="connsiteY689" fmla="*/ 5262080 h 5632488"/>
                  <a:gd name="connsiteX690" fmla="*/ 3911504 w 4668724"/>
                  <a:gd name="connsiteY690" fmla="*/ 5451404 h 5632488"/>
                  <a:gd name="connsiteX691" fmla="*/ 4151130 w 4668724"/>
                  <a:gd name="connsiteY691" fmla="*/ 5570375 h 5632488"/>
                  <a:gd name="connsiteX692" fmla="*/ 4376886 w 4668724"/>
                  <a:gd name="connsiteY692" fmla="*/ 5627350 h 5632488"/>
                  <a:gd name="connsiteX693" fmla="*/ 4560716 w 4668724"/>
                  <a:gd name="connsiteY693" fmla="*/ 5597566 h 5632488"/>
                  <a:gd name="connsiteX694" fmla="*/ 4593342 w 4668724"/>
                  <a:gd name="connsiteY694" fmla="*/ 5440930 h 5632488"/>
                  <a:gd name="connsiteX695" fmla="*/ 4300508 w 4668724"/>
                  <a:gd name="connsiteY695" fmla="*/ 5170989 h 5632488"/>
                  <a:gd name="connsiteX696" fmla="*/ 4402141 w 4668724"/>
                  <a:gd name="connsiteY696" fmla="*/ 5129480 h 5632488"/>
                  <a:gd name="connsiteX697" fmla="*/ 4367948 w 4668724"/>
                  <a:gd name="connsiteY697" fmla="*/ 5069105 h 5632488"/>
                  <a:gd name="connsiteX698" fmla="*/ 4273582 w 4668724"/>
                  <a:gd name="connsiteY698" fmla="*/ 5088971 h 5632488"/>
                  <a:gd name="connsiteX699" fmla="*/ 4170241 w 4668724"/>
                  <a:gd name="connsiteY699" fmla="*/ 5103504 h 5632488"/>
                  <a:gd name="connsiteX700" fmla="*/ 4193027 w 4668724"/>
                  <a:gd name="connsiteY700" fmla="*/ 5050047 h 5632488"/>
                  <a:gd name="connsiteX701" fmla="*/ 4192176 w 4668724"/>
                  <a:gd name="connsiteY701" fmla="*/ 4988976 h 5632488"/>
                  <a:gd name="connsiteX702" fmla="*/ 4225357 w 4668724"/>
                  <a:gd name="connsiteY702" fmla="*/ 4928661 h 5632488"/>
                  <a:gd name="connsiteX703" fmla="*/ 4194417 w 4668724"/>
                  <a:gd name="connsiteY703" fmla="*/ 4820733 h 5632488"/>
                  <a:gd name="connsiteX704" fmla="*/ 4237474 w 4668724"/>
                  <a:gd name="connsiteY704" fmla="*/ 4692925 h 5632488"/>
                  <a:gd name="connsiteX705" fmla="*/ 4316107 w 4668724"/>
                  <a:gd name="connsiteY705" fmla="*/ 4672334 h 5632488"/>
                  <a:gd name="connsiteX706" fmla="*/ 4434552 w 4668724"/>
                  <a:gd name="connsiteY706" fmla="*/ 4641462 h 5632488"/>
                  <a:gd name="connsiteX707" fmla="*/ 4523329 w 4668724"/>
                  <a:gd name="connsiteY707" fmla="*/ 4620766 h 5632488"/>
                  <a:gd name="connsiteX708" fmla="*/ 4602960 w 4668724"/>
                  <a:gd name="connsiteY708" fmla="*/ 4443754 h 5632488"/>
                  <a:gd name="connsiteX709" fmla="*/ 4660952 w 4668724"/>
                  <a:gd name="connsiteY709" fmla="*/ 4233505 h 5632488"/>
                  <a:gd name="connsiteX710" fmla="*/ 4656619 w 4668724"/>
                  <a:gd name="connsiteY710" fmla="*/ 3999222 h 563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</a:cxnLst>
                <a:rect l="l" t="t" r="r" b="b"/>
                <a:pathLst>
                  <a:path w="4668724" h="5632488">
                    <a:moveTo>
                      <a:pt x="4597282" y="4257563"/>
                    </a:moveTo>
                    <a:cubicBezTo>
                      <a:pt x="4581254" y="4384631"/>
                      <a:pt x="4524453" y="4505373"/>
                      <a:pt x="4454144" y="4611056"/>
                    </a:cubicBezTo>
                    <a:cubicBezTo>
                      <a:pt x="4444880" y="4592686"/>
                      <a:pt x="4456089" y="4577502"/>
                      <a:pt x="4430419" y="4574013"/>
                    </a:cubicBezTo>
                    <a:cubicBezTo>
                      <a:pt x="4413186" y="4571665"/>
                      <a:pt x="4390401" y="4583842"/>
                      <a:pt x="4373396" y="4586738"/>
                    </a:cubicBezTo>
                    <a:cubicBezTo>
                      <a:pt x="4310355" y="4597464"/>
                      <a:pt x="4244157" y="4589212"/>
                      <a:pt x="4181176" y="4582465"/>
                    </a:cubicBezTo>
                    <a:cubicBezTo>
                      <a:pt x="4197492" y="4564762"/>
                      <a:pt x="4219072" y="4550422"/>
                      <a:pt x="4210940" y="4521616"/>
                    </a:cubicBezTo>
                    <a:cubicBezTo>
                      <a:pt x="4204797" y="4499862"/>
                      <a:pt x="4178129" y="4491410"/>
                      <a:pt x="4167720" y="4471300"/>
                    </a:cubicBezTo>
                    <a:cubicBezTo>
                      <a:pt x="4181922" y="4465145"/>
                      <a:pt x="4220935" y="4496210"/>
                      <a:pt x="4234606" y="4501462"/>
                    </a:cubicBezTo>
                    <a:cubicBezTo>
                      <a:pt x="4227833" y="4484396"/>
                      <a:pt x="4204782" y="4453850"/>
                      <a:pt x="4209728" y="4435109"/>
                    </a:cubicBezTo>
                    <a:cubicBezTo>
                      <a:pt x="4213358" y="4421333"/>
                      <a:pt x="4231227" y="4423977"/>
                      <a:pt x="4216352" y="4406311"/>
                    </a:cubicBezTo>
                    <a:cubicBezTo>
                      <a:pt x="4209565" y="4412378"/>
                      <a:pt x="4187829" y="4441665"/>
                      <a:pt x="4175986" y="4434391"/>
                    </a:cubicBezTo>
                    <a:cubicBezTo>
                      <a:pt x="4187445" y="4424043"/>
                      <a:pt x="4179068" y="4418399"/>
                      <a:pt x="4184110" y="4407992"/>
                    </a:cubicBezTo>
                    <a:cubicBezTo>
                      <a:pt x="4188014" y="4399956"/>
                      <a:pt x="4191474" y="4396060"/>
                      <a:pt x="4196886" y="4389045"/>
                    </a:cubicBezTo>
                    <a:cubicBezTo>
                      <a:pt x="4210866" y="4370906"/>
                      <a:pt x="4220034" y="4347729"/>
                      <a:pt x="4202246" y="4326448"/>
                    </a:cubicBezTo>
                    <a:cubicBezTo>
                      <a:pt x="4196302" y="4319323"/>
                      <a:pt x="4186114" y="4320834"/>
                      <a:pt x="4180540" y="4312790"/>
                    </a:cubicBezTo>
                    <a:cubicBezTo>
                      <a:pt x="4175165" y="4305035"/>
                      <a:pt x="4176288" y="4295932"/>
                      <a:pt x="4174825" y="4287221"/>
                    </a:cubicBezTo>
                    <a:cubicBezTo>
                      <a:pt x="4173191" y="4277436"/>
                      <a:pt x="4173982" y="4266430"/>
                      <a:pt x="4171284" y="4256853"/>
                    </a:cubicBezTo>
                    <a:cubicBezTo>
                      <a:pt x="4165694" y="4237068"/>
                      <a:pt x="4163550" y="4237372"/>
                      <a:pt x="4173095" y="4216980"/>
                    </a:cubicBezTo>
                    <a:cubicBezTo>
                      <a:pt x="4163291" y="4225395"/>
                      <a:pt x="4153488" y="4233802"/>
                      <a:pt x="4143685" y="4242216"/>
                    </a:cubicBezTo>
                    <a:cubicBezTo>
                      <a:pt x="4138820" y="4221573"/>
                      <a:pt x="4135205" y="4199693"/>
                      <a:pt x="4125143" y="4180797"/>
                    </a:cubicBezTo>
                    <a:cubicBezTo>
                      <a:pt x="4121742" y="4174412"/>
                      <a:pt x="4103540" y="4157546"/>
                      <a:pt x="4104346" y="4150888"/>
                    </a:cubicBezTo>
                    <a:cubicBezTo>
                      <a:pt x="4101995" y="4170287"/>
                      <a:pt x="4086448" y="4147421"/>
                      <a:pt x="4080111" y="4145821"/>
                    </a:cubicBezTo>
                    <a:cubicBezTo>
                      <a:pt x="4060128" y="4140785"/>
                      <a:pt x="4024841" y="4160502"/>
                      <a:pt x="4009611" y="4172672"/>
                    </a:cubicBezTo>
                    <a:cubicBezTo>
                      <a:pt x="3967536" y="4206285"/>
                      <a:pt x="3942429" y="4270348"/>
                      <a:pt x="3915866" y="4316212"/>
                    </a:cubicBezTo>
                    <a:cubicBezTo>
                      <a:pt x="3886678" y="4366602"/>
                      <a:pt x="3857364" y="4422532"/>
                      <a:pt x="3849683" y="4480455"/>
                    </a:cubicBezTo>
                    <a:cubicBezTo>
                      <a:pt x="3847768" y="4494869"/>
                      <a:pt x="3847310" y="4525186"/>
                      <a:pt x="3831015" y="4532460"/>
                    </a:cubicBezTo>
                    <a:cubicBezTo>
                      <a:pt x="3822240" y="4536378"/>
                      <a:pt x="3785688" y="4525868"/>
                      <a:pt x="3776646" y="4520631"/>
                    </a:cubicBezTo>
                    <a:cubicBezTo>
                      <a:pt x="3754541" y="4507824"/>
                      <a:pt x="3762274" y="4488640"/>
                      <a:pt x="3770850" y="4468337"/>
                    </a:cubicBezTo>
                    <a:cubicBezTo>
                      <a:pt x="3781947" y="4442065"/>
                      <a:pt x="3791943" y="4419533"/>
                      <a:pt x="3797058" y="4391030"/>
                    </a:cubicBezTo>
                    <a:cubicBezTo>
                      <a:pt x="3803173" y="4356943"/>
                      <a:pt x="3807571" y="4322456"/>
                      <a:pt x="3812872" y="4288214"/>
                    </a:cubicBezTo>
                    <a:cubicBezTo>
                      <a:pt x="3823992" y="4216418"/>
                      <a:pt x="3835155" y="4144288"/>
                      <a:pt x="3840870" y="4071818"/>
                    </a:cubicBezTo>
                    <a:cubicBezTo>
                      <a:pt x="3842704" y="4048641"/>
                      <a:pt x="3839791" y="4025561"/>
                      <a:pt x="3840663" y="4002910"/>
                    </a:cubicBezTo>
                    <a:cubicBezTo>
                      <a:pt x="3841432" y="3983148"/>
                      <a:pt x="3856588" y="3960313"/>
                      <a:pt x="3848189" y="3936744"/>
                    </a:cubicBezTo>
                    <a:cubicBezTo>
                      <a:pt x="3845306" y="3928670"/>
                      <a:pt x="3839303" y="3926781"/>
                      <a:pt x="3839709" y="3919937"/>
                    </a:cubicBezTo>
                    <a:cubicBezTo>
                      <a:pt x="3839961" y="3915693"/>
                      <a:pt x="3850784" y="3919678"/>
                      <a:pt x="3852233" y="3914093"/>
                    </a:cubicBezTo>
                    <a:cubicBezTo>
                      <a:pt x="3855043" y="3903212"/>
                      <a:pt x="3844663" y="3892079"/>
                      <a:pt x="3842009" y="3881998"/>
                    </a:cubicBezTo>
                    <a:cubicBezTo>
                      <a:pt x="3837795" y="3866066"/>
                      <a:pt x="3841025" y="3851356"/>
                      <a:pt x="3843450" y="3835393"/>
                    </a:cubicBezTo>
                    <a:cubicBezTo>
                      <a:pt x="3853305" y="3770523"/>
                      <a:pt x="3835059" y="3702252"/>
                      <a:pt x="3817648" y="3639856"/>
                    </a:cubicBezTo>
                    <a:cubicBezTo>
                      <a:pt x="3798848" y="3572437"/>
                      <a:pt x="3773297" y="3507574"/>
                      <a:pt x="3747081" y="3442785"/>
                    </a:cubicBezTo>
                    <a:cubicBezTo>
                      <a:pt x="3724000" y="3385758"/>
                      <a:pt x="3714285" y="3323858"/>
                      <a:pt x="3687115" y="3268483"/>
                    </a:cubicBezTo>
                    <a:cubicBezTo>
                      <a:pt x="3663642" y="3220648"/>
                      <a:pt x="3637988" y="3173162"/>
                      <a:pt x="3595670" y="3142193"/>
                    </a:cubicBezTo>
                    <a:cubicBezTo>
                      <a:pt x="3576285" y="3128009"/>
                      <a:pt x="3562283" y="3106551"/>
                      <a:pt x="3543829" y="3090885"/>
                    </a:cubicBezTo>
                    <a:cubicBezTo>
                      <a:pt x="3532829" y="3081545"/>
                      <a:pt x="3521037" y="3071516"/>
                      <a:pt x="3507810" y="3065516"/>
                    </a:cubicBezTo>
                    <a:cubicBezTo>
                      <a:pt x="3495035" y="3059724"/>
                      <a:pt x="3479753" y="3063094"/>
                      <a:pt x="3468109" y="3057620"/>
                    </a:cubicBezTo>
                    <a:cubicBezTo>
                      <a:pt x="3451926" y="3050020"/>
                      <a:pt x="3433968" y="3030918"/>
                      <a:pt x="3416675" y="3023452"/>
                    </a:cubicBezTo>
                    <a:cubicBezTo>
                      <a:pt x="3401741" y="3017007"/>
                      <a:pt x="3384604" y="3012608"/>
                      <a:pt x="3370631" y="2999097"/>
                    </a:cubicBezTo>
                    <a:cubicBezTo>
                      <a:pt x="3351682" y="2980772"/>
                      <a:pt x="3348156" y="2968573"/>
                      <a:pt x="3321548" y="2965055"/>
                    </a:cubicBezTo>
                    <a:cubicBezTo>
                      <a:pt x="3306156" y="2963033"/>
                      <a:pt x="3290896" y="2963921"/>
                      <a:pt x="3279977" y="2948618"/>
                    </a:cubicBezTo>
                    <a:cubicBezTo>
                      <a:pt x="3236771" y="2888044"/>
                      <a:pt x="3353309" y="2800582"/>
                      <a:pt x="3299354" y="2737393"/>
                    </a:cubicBezTo>
                    <a:cubicBezTo>
                      <a:pt x="3277877" y="2759058"/>
                      <a:pt x="3268702" y="2789871"/>
                      <a:pt x="3258329" y="2817736"/>
                    </a:cubicBezTo>
                    <a:cubicBezTo>
                      <a:pt x="3244748" y="2854238"/>
                      <a:pt x="3225622" y="2884985"/>
                      <a:pt x="3204123" y="2917331"/>
                    </a:cubicBezTo>
                    <a:cubicBezTo>
                      <a:pt x="3166485" y="2973950"/>
                      <a:pt x="3110356" y="3031355"/>
                      <a:pt x="3094180" y="3098899"/>
                    </a:cubicBezTo>
                    <a:cubicBezTo>
                      <a:pt x="3067831" y="3062027"/>
                      <a:pt x="3052986" y="3040058"/>
                      <a:pt x="3013211" y="3076515"/>
                    </a:cubicBezTo>
                    <a:cubicBezTo>
                      <a:pt x="3005729" y="3060005"/>
                      <a:pt x="3015591" y="3028555"/>
                      <a:pt x="3000716" y="3017948"/>
                    </a:cubicBezTo>
                    <a:cubicBezTo>
                      <a:pt x="2974560" y="2999290"/>
                      <a:pt x="2924663" y="3045747"/>
                      <a:pt x="2910395" y="3062605"/>
                    </a:cubicBezTo>
                    <a:cubicBezTo>
                      <a:pt x="2854547" y="3128616"/>
                      <a:pt x="2823341" y="3208982"/>
                      <a:pt x="2792681" y="3289274"/>
                    </a:cubicBezTo>
                    <a:cubicBezTo>
                      <a:pt x="2779145" y="3324739"/>
                      <a:pt x="2764588" y="3369640"/>
                      <a:pt x="2781843" y="3406335"/>
                    </a:cubicBezTo>
                    <a:cubicBezTo>
                      <a:pt x="2797117" y="3438800"/>
                      <a:pt x="2833440" y="3456606"/>
                      <a:pt x="2864387" y="3470531"/>
                    </a:cubicBezTo>
                    <a:cubicBezTo>
                      <a:pt x="2908199" y="3490241"/>
                      <a:pt x="2944470" y="3489212"/>
                      <a:pt x="2991024" y="3494137"/>
                    </a:cubicBezTo>
                    <a:cubicBezTo>
                      <a:pt x="3012390" y="3496389"/>
                      <a:pt x="3031649" y="3505722"/>
                      <a:pt x="3052017" y="3494856"/>
                    </a:cubicBezTo>
                    <a:cubicBezTo>
                      <a:pt x="3069650" y="3485449"/>
                      <a:pt x="3082233" y="3466672"/>
                      <a:pt x="3097559" y="3454206"/>
                    </a:cubicBezTo>
                    <a:cubicBezTo>
                      <a:pt x="3101159" y="3465924"/>
                      <a:pt x="3110497" y="3476227"/>
                      <a:pt x="3122392" y="3465850"/>
                    </a:cubicBezTo>
                    <a:cubicBezTo>
                      <a:pt x="3139803" y="3539009"/>
                      <a:pt x="3157140" y="3610598"/>
                      <a:pt x="3152941" y="3686409"/>
                    </a:cubicBezTo>
                    <a:cubicBezTo>
                      <a:pt x="3149082" y="3755968"/>
                      <a:pt x="3143019" y="3825816"/>
                      <a:pt x="3130606" y="3894405"/>
                    </a:cubicBezTo>
                    <a:cubicBezTo>
                      <a:pt x="3117809" y="3965142"/>
                      <a:pt x="3102838" y="4037034"/>
                      <a:pt x="3074980" y="4103557"/>
                    </a:cubicBezTo>
                    <a:cubicBezTo>
                      <a:pt x="3047419" y="4169383"/>
                      <a:pt x="3005145" y="4227365"/>
                      <a:pt x="2966649" y="4286954"/>
                    </a:cubicBezTo>
                    <a:cubicBezTo>
                      <a:pt x="2954938" y="4263044"/>
                      <a:pt x="2940973" y="4274852"/>
                      <a:pt x="2924028" y="4286073"/>
                    </a:cubicBezTo>
                    <a:cubicBezTo>
                      <a:pt x="2917300" y="4271763"/>
                      <a:pt x="2925942" y="4260852"/>
                      <a:pt x="2916597" y="4248164"/>
                    </a:cubicBezTo>
                    <a:cubicBezTo>
                      <a:pt x="2910572" y="4244624"/>
                      <a:pt x="2905190" y="4240246"/>
                      <a:pt x="2900451" y="4235032"/>
                    </a:cubicBezTo>
                    <a:cubicBezTo>
                      <a:pt x="2898817" y="4224847"/>
                      <a:pt x="2896510" y="4214817"/>
                      <a:pt x="2893561" y="4204944"/>
                    </a:cubicBezTo>
                    <a:cubicBezTo>
                      <a:pt x="2878530" y="4211077"/>
                      <a:pt x="2872143" y="4218343"/>
                      <a:pt x="2865282" y="4232750"/>
                    </a:cubicBezTo>
                    <a:cubicBezTo>
                      <a:pt x="2842644" y="4192870"/>
                      <a:pt x="2826609" y="4197937"/>
                      <a:pt x="2784460" y="4200500"/>
                    </a:cubicBezTo>
                    <a:cubicBezTo>
                      <a:pt x="2728006" y="4203929"/>
                      <a:pt x="2709967" y="4252793"/>
                      <a:pt x="2691285" y="4298680"/>
                    </a:cubicBezTo>
                    <a:cubicBezTo>
                      <a:pt x="2686842" y="4309612"/>
                      <a:pt x="2678613" y="4323382"/>
                      <a:pt x="2677645" y="4335493"/>
                    </a:cubicBezTo>
                    <a:cubicBezTo>
                      <a:pt x="2676950" y="4344041"/>
                      <a:pt x="2684535" y="4358373"/>
                      <a:pt x="2683507" y="4362787"/>
                    </a:cubicBezTo>
                    <a:cubicBezTo>
                      <a:pt x="2681385" y="4371868"/>
                      <a:pt x="2673172" y="4364299"/>
                      <a:pt x="2670947" y="4368780"/>
                    </a:cubicBezTo>
                    <a:cubicBezTo>
                      <a:pt x="2662799" y="4385245"/>
                      <a:pt x="2660714" y="4408585"/>
                      <a:pt x="2656382" y="4426436"/>
                    </a:cubicBezTo>
                    <a:cubicBezTo>
                      <a:pt x="2644804" y="4474189"/>
                      <a:pt x="2641285" y="4551385"/>
                      <a:pt x="2594265" y="4578554"/>
                    </a:cubicBezTo>
                    <a:cubicBezTo>
                      <a:pt x="2554904" y="4601293"/>
                      <a:pt x="2498421" y="4606671"/>
                      <a:pt x="2454284" y="4615233"/>
                    </a:cubicBezTo>
                    <a:cubicBezTo>
                      <a:pt x="2384848" y="4628707"/>
                      <a:pt x="2311330" y="4631143"/>
                      <a:pt x="2240770" y="4631521"/>
                    </a:cubicBezTo>
                    <a:cubicBezTo>
                      <a:pt x="2177707" y="4631862"/>
                      <a:pt x="2102312" y="4639454"/>
                      <a:pt x="2042450" y="4615685"/>
                    </a:cubicBezTo>
                    <a:cubicBezTo>
                      <a:pt x="2033682" y="4612211"/>
                      <a:pt x="1992177" y="4592686"/>
                      <a:pt x="2001847" y="4582739"/>
                    </a:cubicBezTo>
                    <a:cubicBezTo>
                      <a:pt x="2006046" y="4578428"/>
                      <a:pt x="2028780" y="4585561"/>
                      <a:pt x="2033438" y="4588049"/>
                    </a:cubicBezTo>
                    <a:cubicBezTo>
                      <a:pt x="2030281" y="4586368"/>
                      <a:pt x="2027930" y="4567006"/>
                      <a:pt x="2026340" y="4562629"/>
                    </a:cubicBezTo>
                    <a:cubicBezTo>
                      <a:pt x="2020419" y="4546311"/>
                      <a:pt x="2015864" y="4545748"/>
                      <a:pt x="2004612" y="4533393"/>
                    </a:cubicBezTo>
                    <a:cubicBezTo>
                      <a:pt x="1979653" y="4506002"/>
                      <a:pt x="2013351" y="4518638"/>
                      <a:pt x="2011081" y="4499002"/>
                    </a:cubicBezTo>
                    <a:cubicBezTo>
                      <a:pt x="2010638" y="4495217"/>
                      <a:pt x="1983941" y="4505002"/>
                      <a:pt x="1984680" y="4504750"/>
                    </a:cubicBezTo>
                    <a:cubicBezTo>
                      <a:pt x="1985545" y="4498780"/>
                      <a:pt x="1991046" y="4486396"/>
                      <a:pt x="1988214" y="4480404"/>
                    </a:cubicBezTo>
                    <a:cubicBezTo>
                      <a:pt x="1990284" y="4484796"/>
                      <a:pt x="1972814" y="4447953"/>
                      <a:pt x="1974892" y="4456346"/>
                    </a:cubicBezTo>
                    <a:cubicBezTo>
                      <a:pt x="1970848" y="4440065"/>
                      <a:pt x="1982196" y="4424014"/>
                      <a:pt x="1979853" y="4408274"/>
                    </a:cubicBezTo>
                    <a:cubicBezTo>
                      <a:pt x="1976526" y="4385964"/>
                      <a:pt x="1960209" y="4390423"/>
                      <a:pt x="1947441" y="4377217"/>
                    </a:cubicBezTo>
                    <a:cubicBezTo>
                      <a:pt x="1943057" y="4372683"/>
                      <a:pt x="1941312" y="4363491"/>
                      <a:pt x="1937009" y="4358299"/>
                    </a:cubicBezTo>
                    <a:cubicBezTo>
                      <a:pt x="1935139" y="4356040"/>
                      <a:pt x="1928300" y="4355647"/>
                      <a:pt x="1927598" y="4354425"/>
                    </a:cubicBezTo>
                    <a:cubicBezTo>
                      <a:pt x="1922933" y="4346314"/>
                      <a:pt x="1923229" y="4344966"/>
                      <a:pt x="1928130" y="4327893"/>
                    </a:cubicBezTo>
                    <a:cubicBezTo>
                      <a:pt x="1918667" y="4332041"/>
                      <a:pt x="1893738" y="4349203"/>
                      <a:pt x="1884097" y="4339848"/>
                    </a:cubicBezTo>
                    <a:cubicBezTo>
                      <a:pt x="1872482" y="4328574"/>
                      <a:pt x="1896850" y="4315368"/>
                      <a:pt x="1876696" y="4307605"/>
                    </a:cubicBezTo>
                    <a:cubicBezTo>
                      <a:pt x="1868579" y="4304479"/>
                      <a:pt x="1863921" y="4313220"/>
                      <a:pt x="1856676" y="4313501"/>
                    </a:cubicBezTo>
                    <a:cubicBezTo>
                      <a:pt x="1851811" y="4313686"/>
                      <a:pt x="1850865" y="4301687"/>
                      <a:pt x="1844788" y="4304850"/>
                    </a:cubicBezTo>
                    <a:cubicBezTo>
                      <a:pt x="1833949" y="4310487"/>
                      <a:pt x="1831140" y="4334145"/>
                      <a:pt x="1826357" y="4344396"/>
                    </a:cubicBezTo>
                    <a:cubicBezTo>
                      <a:pt x="1799290" y="4275311"/>
                      <a:pt x="1712015" y="4388867"/>
                      <a:pt x="1695898" y="4415526"/>
                    </a:cubicBezTo>
                    <a:cubicBezTo>
                      <a:pt x="1680971" y="4440198"/>
                      <a:pt x="1680121" y="4488958"/>
                      <a:pt x="1643274" y="4485174"/>
                    </a:cubicBezTo>
                    <a:cubicBezTo>
                      <a:pt x="1623926" y="4483188"/>
                      <a:pt x="1601709" y="4462019"/>
                      <a:pt x="1586280" y="4451664"/>
                    </a:cubicBezTo>
                    <a:cubicBezTo>
                      <a:pt x="1563650" y="4436465"/>
                      <a:pt x="1539459" y="4423829"/>
                      <a:pt x="1516068" y="4409815"/>
                    </a:cubicBezTo>
                    <a:cubicBezTo>
                      <a:pt x="1412239" y="4347603"/>
                      <a:pt x="1314346" y="4279014"/>
                      <a:pt x="1222413" y="4200181"/>
                    </a:cubicBezTo>
                    <a:cubicBezTo>
                      <a:pt x="1188589" y="4171176"/>
                      <a:pt x="1143321" y="4135185"/>
                      <a:pt x="1138819" y="4090247"/>
                    </a:cubicBezTo>
                    <a:cubicBezTo>
                      <a:pt x="1137015" y="4072248"/>
                      <a:pt x="1134834" y="4055818"/>
                      <a:pt x="1129844" y="4037605"/>
                    </a:cubicBezTo>
                    <a:cubicBezTo>
                      <a:pt x="1119804" y="4000955"/>
                      <a:pt x="1106533" y="4007406"/>
                      <a:pt x="1077234" y="3987444"/>
                    </a:cubicBezTo>
                    <a:cubicBezTo>
                      <a:pt x="1088967" y="3964268"/>
                      <a:pt x="1105727" y="3963068"/>
                      <a:pt x="1104707" y="3935018"/>
                    </a:cubicBezTo>
                    <a:cubicBezTo>
                      <a:pt x="1103872" y="3912234"/>
                      <a:pt x="1095148" y="3889494"/>
                      <a:pt x="1087496" y="3868473"/>
                    </a:cubicBezTo>
                    <a:cubicBezTo>
                      <a:pt x="1077722" y="3841660"/>
                      <a:pt x="1072998" y="3811513"/>
                      <a:pt x="1044357" y="3804069"/>
                    </a:cubicBezTo>
                    <a:cubicBezTo>
                      <a:pt x="1013853" y="3796144"/>
                      <a:pt x="1008981" y="3810972"/>
                      <a:pt x="988790" y="3832401"/>
                    </a:cubicBezTo>
                    <a:cubicBezTo>
                      <a:pt x="990875" y="3820861"/>
                      <a:pt x="1000198" y="3791596"/>
                      <a:pt x="987260" y="3784152"/>
                    </a:cubicBezTo>
                    <a:cubicBezTo>
                      <a:pt x="969243" y="3773789"/>
                      <a:pt x="959521" y="3812039"/>
                      <a:pt x="945378" y="3816172"/>
                    </a:cubicBezTo>
                    <a:cubicBezTo>
                      <a:pt x="933202" y="3788981"/>
                      <a:pt x="891992" y="3746650"/>
                      <a:pt x="920833" y="3719629"/>
                    </a:cubicBezTo>
                    <a:cubicBezTo>
                      <a:pt x="935383" y="3706000"/>
                      <a:pt x="963654" y="3700771"/>
                      <a:pt x="981693" y="3692512"/>
                    </a:cubicBezTo>
                    <a:cubicBezTo>
                      <a:pt x="1008508" y="3680246"/>
                      <a:pt x="1034539" y="3666195"/>
                      <a:pt x="1060578" y="3652381"/>
                    </a:cubicBezTo>
                    <a:cubicBezTo>
                      <a:pt x="1176317" y="3590991"/>
                      <a:pt x="1288715" y="3523980"/>
                      <a:pt x="1403515" y="3460910"/>
                    </a:cubicBezTo>
                    <a:cubicBezTo>
                      <a:pt x="1423757" y="3507796"/>
                      <a:pt x="1441826" y="3555771"/>
                      <a:pt x="1465151" y="3601273"/>
                    </a:cubicBezTo>
                    <a:cubicBezTo>
                      <a:pt x="1484602" y="3639226"/>
                      <a:pt x="1519395" y="3675158"/>
                      <a:pt x="1517990" y="3720088"/>
                    </a:cubicBezTo>
                    <a:cubicBezTo>
                      <a:pt x="1516541" y="3766849"/>
                      <a:pt x="1495374" y="3812854"/>
                      <a:pt x="1490317" y="3859636"/>
                    </a:cubicBezTo>
                    <a:cubicBezTo>
                      <a:pt x="1486968" y="3890605"/>
                      <a:pt x="1491604" y="3902819"/>
                      <a:pt x="1525679" y="3892050"/>
                    </a:cubicBezTo>
                    <a:cubicBezTo>
                      <a:pt x="1528628" y="3913397"/>
                      <a:pt x="1563014" y="3944321"/>
                      <a:pt x="1581356" y="3955179"/>
                    </a:cubicBezTo>
                    <a:cubicBezTo>
                      <a:pt x="1610877" y="3972645"/>
                      <a:pt x="1640272" y="3940640"/>
                      <a:pt x="1660862" y="3920804"/>
                    </a:cubicBezTo>
                    <a:cubicBezTo>
                      <a:pt x="1675411" y="3934640"/>
                      <a:pt x="1678487" y="3955076"/>
                      <a:pt x="1690501" y="3970505"/>
                    </a:cubicBezTo>
                    <a:cubicBezTo>
                      <a:pt x="1696541" y="3964016"/>
                      <a:pt x="1695632" y="3945610"/>
                      <a:pt x="1699476" y="3942610"/>
                    </a:cubicBezTo>
                    <a:cubicBezTo>
                      <a:pt x="1703158" y="3939728"/>
                      <a:pt x="1716029" y="3946054"/>
                      <a:pt x="1718683" y="3945980"/>
                    </a:cubicBezTo>
                    <a:cubicBezTo>
                      <a:pt x="1722705" y="3945861"/>
                      <a:pt x="1719304" y="3934440"/>
                      <a:pt x="1722550" y="3934299"/>
                    </a:cubicBezTo>
                    <a:cubicBezTo>
                      <a:pt x="1732945" y="3959920"/>
                      <a:pt x="1756943" y="3917071"/>
                      <a:pt x="1780017" y="3934632"/>
                    </a:cubicBezTo>
                    <a:cubicBezTo>
                      <a:pt x="1777244" y="3921181"/>
                      <a:pt x="1781037" y="3916559"/>
                      <a:pt x="1792570" y="3910138"/>
                    </a:cubicBezTo>
                    <a:cubicBezTo>
                      <a:pt x="1798544" y="3937981"/>
                      <a:pt x="1823000" y="3924877"/>
                      <a:pt x="1844115" y="3927951"/>
                    </a:cubicBezTo>
                    <a:cubicBezTo>
                      <a:pt x="1881635" y="3933403"/>
                      <a:pt x="1918261" y="3954431"/>
                      <a:pt x="1955137" y="3963972"/>
                    </a:cubicBezTo>
                    <a:cubicBezTo>
                      <a:pt x="2031109" y="3983623"/>
                      <a:pt x="2102845" y="3994503"/>
                      <a:pt x="2181079" y="3993229"/>
                    </a:cubicBezTo>
                    <a:cubicBezTo>
                      <a:pt x="2212381" y="3992726"/>
                      <a:pt x="2225548" y="3997488"/>
                      <a:pt x="2244001" y="4021939"/>
                    </a:cubicBezTo>
                    <a:cubicBezTo>
                      <a:pt x="2251025" y="4031235"/>
                      <a:pt x="2254426" y="4042893"/>
                      <a:pt x="2266609" y="4047286"/>
                    </a:cubicBezTo>
                    <a:cubicBezTo>
                      <a:pt x="2284464" y="4053730"/>
                      <a:pt x="2285477" y="4041723"/>
                      <a:pt x="2299952" y="4038331"/>
                    </a:cubicBezTo>
                    <a:cubicBezTo>
                      <a:pt x="2314687" y="4034871"/>
                      <a:pt x="2306946" y="4031161"/>
                      <a:pt x="2320816" y="4038456"/>
                    </a:cubicBezTo>
                    <a:cubicBezTo>
                      <a:pt x="2329340" y="4042945"/>
                      <a:pt x="2334382" y="4057182"/>
                      <a:pt x="2341354" y="4063841"/>
                    </a:cubicBezTo>
                    <a:cubicBezTo>
                      <a:pt x="2361079" y="4082684"/>
                      <a:pt x="2382038" y="4089831"/>
                      <a:pt x="2398525" y="4063996"/>
                    </a:cubicBezTo>
                    <a:cubicBezTo>
                      <a:pt x="2401652" y="4073440"/>
                      <a:pt x="2405208" y="4076343"/>
                      <a:pt x="2412616" y="4082587"/>
                    </a:cubicBezTo>
                    <a:cubicBezTo>
                      <a:pt x="2411559" y="4067692"/>
                      <a:pt x="2409341" y="4037864"/>
                      <a:pt x="2433931" y="4044915"/>
                    </a:cubicBezTo>
                    <a:cubicBezTo>
                      <a:pt x="2452310" y="4050174"/>
                      <a:pt x="2443763" y="4076610"/>
                      <a:pt x="2469846" y="4072025"/>
                    </a:cubicBezTo>
                    <a:cubicBezTo>
                      <a:pt x="2484470" y="4069455"/>
                      <a:pt x="2496624" y="4048315"/>
                      <a:pt x="2505377" y="4037671"/>
                    </a:cubicBezTo>
                    <a:cubicBezTo>
                      <a:pt x="2517369" y="4023080"/>
                      <a:pt x="2517887" y="4043108"/>
                      <a:pt x="2520245" y="4018183"/>
                    </a:cubicBezTo>
                    <a:cubicBezTo>
                      <a:pt x="2521635" y="4003407"/>
                      <a:pt x="2511987" y="3985045"/>
                      <a:pt x="2506139" y="3972157"/>
                    </a:cubicBezTo>
                    <a:cubicBezTo>
                      <a:pt x="2528045" y="3976667"/>
                      <a:pt x="2531956" y="3999859"/>
                      <a:pt x="2553728" y="4001903"/>
                    </a:cubicBezTo>
                    <a:cubicBezTo>
                      <a:pt x="2578118" y="4004192"/>
                      <a:pt x="2590583" y="3971779"/>
                      <a:pt x="2614219" y="3978008"/>
                    </a:cubicBezTo>
                    <a:cubicBezTo>
                      <a:pt x="2611935" y="3972556"/>
                      <a:pt x="2603107" y="3954380"/>
                      <a:pt x="2606981" y="3949002"/>
                    </a:cubicBezTo>
                    <a:cubicBezTo>
                      <a:pt x="2612955" y="3940728"/>
                      <a:pt x="2621516" y="3960357"/>
                      <a:pt x="2630839" y="3958505"/>
                    </a:cubicBezTo>
                    <a:cubicBezTo>
                      <a:pt x="2640989" y="3956476"/>
                      <a:pt x="2652257" y="3928870"/>
                      <a:pt x="2650127" y="3919574"/>
                    </a:cubicBezTo>
                    <a:cubicBezTo>
                      <a:pt x="2645884" y="3901042"/>
                      <a:pt x="2624355" y="3905723"/>
                      <a:pt x="2616164" y="3891027"/>
                    </a:cubicBezTo>
                    <a:cubicBezTo>
                      <a:pt x="2608682" y="3877591"/>
                      <a:pt x="2615291" y="3852985"/>
                      <a:pt x="2614936" y="3838438"/>
                    </a:cubicBezTo>
                    <a:cubicBezTo>
                      <a:pt x="2614456" y="3818609"/>
                      <a:pt x="2609857" y="3798499"/>
                      <a:pt x="2613295" y="3778700"/>
                    </a:cubicBezTo>
                    <a:cubicBezTo>
                      <a:pt x="2616918" y="3757872"/>
                      <a:pt x="2627408" y="3740650"/>
                      <a:pt x="2641736" y="3725281"/>
                    </a:cubicBezTo>
                    <a:cubicBezTo>
                      <a:pt x="2651695" y="3714600"/>
                      <a:pt x="2679412" y="3698060"/>
                      <a:pt x="2655125" y="3685772"/>
                    </a:cubicBezTo>
                    <a:cubicBezTo>
                      <a:pt x="2698168" y="3669869"/>
                      <a:pt x="2672750" y="3625404"/>
                      <a:pt x="2676107" y="3588436"/>
                    </a:cubicBezTo>
                    <a:cubicBezTo>
                      <a:pt x="2678192" y="3565452"/>
                      <a:pt x="2687440" y="3548720"/>
                      <a:pt x="2682325" y="3524010"/>
                    </a:cubicBezTo>
                    <a:cubicBezTo>
                      <a:pt x="2676218" y="3494449"/>
                      <a:pt x="2660448" y="3466939"/>
                      <a:pt x="2644139" y="3441948"/>
                    </a:cubicBezTo>
                    <a:cubicBezTo>
                      <a:pt x="2627904" y="3417053"/>
                      <a:pt x="2611173" y="3393936"/>
                      <a:pt x="2587020" y="3376329"/>
                    </a:cubicBezTo>
                    <a:cubicBezTo>
                      <a:pt x="2580469" y="3371900"/>
                      <a:pt x="2573912" y="3367477"/>
                      <a:pt x="2567354" y="3363063"/>
                    </a:cubicBezTo>
                    <a:cubicBezTo>
                      <a:pt x="2562837" y="3356723"/>
                      <a:pt x="2557152" y="3354878"/>
                      <a:pt x="2550291" y="3357545"/>
                    </a:cubicBezTo>
                    <a:cubicBezTo>
                      <a:pt x="2539186" y="3349093"/>
                      <a:pt x="2537160" y="3342220"/>
                      <a:pt x="2528954" y="3330124"/>
                    </a:cubicBezTo>
                    <a:cubicBezTo>
                      <a:pt x="2508327" y="3299703"/>
                      <a:pt x="2471754" y="3284689"/>
                      <a:pt x="2441420" y="3266624"/>
                    </a:cubicBezTo>
                    <a:cubicBezTo>
                      <a:pt x="2412284" y="3249269"/>
                      <a:pt x="2386940" y="3225404"/>
                      <a:pt x="2356392" y="3210493"/>
                    </a:cubicBezTo>
                    <a:cubicBezTo>
                      <a:pt x="2356547" y="3210567"/>
                      <a:pt x="2324320" y="3196664"/>
                      <a:pt x="2327026" y="3200279"/>
                    </a:cubicBezTo>
                    <a:cubicBezTo>
                      <a:pt x="2315922" y="3185428"/>
                      <a:pt x="2327233" y="3167051"/>
                      <a:pt x="2326664" y="3151037"/>
                    </a:cubicBezTo>
                    <a:cubicBezTo>
                      <a:pt x="2326072" y="3134594"/>
                      <a:pt x="2316210" y="3127350"/>
                      <a:pt x="2311611" y="3113173"/>
                    </a:cubicBezTo>
                    <a:cubicBezTo>
                      <a:pt x="2306133" y="3096307"/>
                      <a:pt x="2315981" y="3075360"/>
                      <a:pt x="2306059" y="3060279"/>
                    </a:cubicBezTo>
                    <a:cubicBezTo>
                      <a:pt x="2302185" y="3054398"/>
                      <a:pt x="2294607" y="3052754"/>
                      <a:pt x="2289898" y="3047569"/>
                    </a:cubicBezTo>
                    <a:cubicBezTo>
                      <a:pt x="2281884" y="3038754"/>
                      <a:pt x="2278320" y="3026881"/>
                      <a:pt x="2269818" y="3018200"/>
                    </a:cubicBezTo>
                    <a:cubicBezTo>
                      <a:pt x="2261479" y="3028044"/>
                      <a:pt x="2253139" y="3037888"/>
                      <a:pt x="2244807" y="3047732"/>
                    </a:cubicBezTo>
                    <a:cubicBezTo>
                      <a:pt x="2234967" y="3023792"/>
                      <a:pt x="2233015" y="3017570"/>
                      <a:pt x="2212839" y="3040310"/>
                    </a:cubicBezTo>
                    <a:cubicBezTo>
                      <a:pt x="2182040" y="3075026"/>
                      <a:pt x="2164584" y="3060050"/>
                      <a:pt x="2139485" y="3027792"/>
                    </a:cubicBezTo>
                    <a:cubicBezTo>
                      <a:pt x="2131190" y="3017133"/>
                      <a:pt x="2121542" y="3015030"/>
                      <a:pt x="2115332" y="3007201"/>
                    </a:cubicBezTo>
                    <a:cubicBezTo>
                      <a:pt x="2105447" y="2994742"/>
                      <a:pt x="2116071" y="2972921"/>
                      <a:pt x="2101965" y="2962047"/>
                    </a:cubicBezTo>
                    <a:cubicBezTo>
                      <a:pt x="2093744" y="2955707"/>
                      <a:pt x="2082247" y="2962121"/>
                      <a:pt x="2075320" y="2951211"/>
                    </a:cubicBezTo>
                    <a:cubicBezTo>
                      <a:pt x="2066803" y="2937804"/>
                      <a:pt x="2080702" y="2917887"/>
                      <a:pt x="2072858" y="2902858"/>
                    </a:cubicBezTo>
                    <a:cubicBezTo>
                      <a:pt x="2190793" y="2940197"/>
                      <a:pt x="2311138" y="2969965"/>
                      <a:pt x="2435771" y="2960892"/>
                    </a:cubicBezTo>
                    <a:cubicBezTo>
                      <a:pt x="2556841" y="2952077"/>
                      <a:pt x="2680484" y="2922383"/>
                      <a:pt x="2791595" y="2873200"/>
                    </a:cubicBezTo>
                    <a:cubicBezTo>
                      <a:pt x="2984377" y="2787857"/>
                      <a:pt x="3172399" y="2647479"/>
                      <a:pt x="3248171" y="2443882"/>
                    </a:cubicBezTo>
                    <a:cubicBezTo>
                      <a:pt x="3267157" y="2466170"/>
                      <a:pt x="3263194" y="2506820"/>
                      <a:pt x="3284146" y="2527270"/>
                    </a:cubicBezTo>
                    <a:cubicBezTo>
                      <a:pt x="3315279" y="2557669"/>
                      <a:pt x="3312477" y="2496909"/>
                      <a:pt x="3312477" y="2477562"/>
                    </a:cubicBezTo>
                    <a:cubicBezTo>
                      <a:pt x="3337429" y="2484243"/>
                      <a:pt x="3373041" y="2494828"/>
                      <a:pt x="3375067" y="2525241"/>
                    </a:cubicBezTo>
                    <a:cubicBezTo>
                      <a:pt x="3377115" y="2555973"/>
                      <a:pt x="3349487" y="2587993"/>
                      <a:pt x="3339772" y="2615940"/>
                    </a:cubicBezTo>
                    <a:cubicBezTo>
                      <a:pt x="3330006" y="2644035"/>
                      <a:pt x="3325141" y="2676529"/>
                      <a:pt x="3327514" y="2706202"/>
                    </a:cubicBezTo>
                    <a:cubicBezTo>
                      <a:pt x="3328697" y="2721031"/>
                      <a:pt x="3331440" y="2736393"/>
                      <a:pt x="3338855" y="2749503"/>
                    </a:cubicBezTo>
                    <a:cubicBezTo>
                      <a:pt x="3347912" y="2765525"/>
                      <a:pt x="3357974" y="2764724"/>
                      <a:pt x="3370128" y="2772043"/>
                    </a:cubicBezTo>
                    <a:cubicBezTo>
                      <a:pt x="3368132" y="2770843"/>
                      <a:pt x="3385336" y="2782472"/>
                      <a:pt x="3384826" y="2782346"/>
                    </a:cubicBezTo>
                    <a:cubicBezTo>
                      <a:pt x="3421045" y="2791049"/>
                      <a:pt x="3450114" y="2818262"/>
                      <a:pt x="3489024" y="2808411"/>
                    </a:cubicBezTo>
                    <a:cubicBezTo>
                      <a:pt x="3514087" y="2802063"/>
                      <a:pt x="3538307" y="2783723"/>
                      <a:pt x="3547556" y="2820403"/>
                    </a:cubicBezTo>
                    <a:cubicBezTo>
                      <a:pt x="3564974" y="2808685"/>
                      <a:pt x="3567133" y="2799626"/>
                      <a:pt x="3566652" y="2782346"/>
                    </a:cubicBezTo>
                    <a:cubicBezTo>
                      <a:pt x="3566438" y="2774865"/>
                      <a:pt x="3555814" y="2768473"/>
                      <a:pt x="3566460" y="2766110"/>
                    </a:cubicBezTo>
                    <a:cubicBezTo>
                      <a:pt x="3569994" y="2765325"/>
                      <a:pt x="3583198" y="2781361"/>
                      <a:pt x="3588366" y="2782842"/>
                    </a:cubicBezTo>
                    <a:cubicBezTo>
                      <a:pt x="3602649" y="2786931"/>
                      <a:pt x="3608142" y="2781190"/>
                      <a:pt x="3615033" y="2770450"/>
                    </a:cubicBezTo>
                    <a:cubicBezTo>
                      <a:pt x="3619003" y="2764250"/>
                      <a:pt x="3619269" y="2722408"/>
                      <a:pt x="3624023" y="2721527"/>
                    </a:cubicBezTo>
                    <a:cubicBezTo>
                      <a:pt x="3634114" y="2719653"/>
                      <a:pt x="3655185" y="2762732"/>
                      <a:pt x="3660803" y="2770450"/>
                    </a:cubicBezTo>
                    <a:cubicBezTo>
                      <a:pt x="3660803" y="2646923"/>
                      <a:pt x="3789628" y="2790086"/>
                      <a:pt x="3829714" y="2817374"/>
                    </a:cubicBezTo>
                    <a:cubicBezTo>
                      <a:pt x="3862332" y="2839573"/>
                      <a:pt x="3897768" y="2859245"/>
                      <a:pt x="3925115" y="2888222"/>
                    </a:cubicBezTo>
                    <a:cubicBezTo>
                      <a:pt x="3959951" y="2925131"/>
                      <a:pt x="3949874" y="2946574"/>
                      <a:pt x="3926357" y="2986468"/>
                    </a:cubicBezTo>
                    <a:cubicBezTo>
                      <a:pt x="3900326" y="3030629"/>
                      <a:pt x="3881503" y="3082078"/>
                      <a:pt x="3857815" y="3128127"/>
                    </a:cubicBezTo>
                    <a:cubicBezTo>
                      <a:pt x="3845927" y="3151230"/>
                      <a:pt x="3831680" y="3178969"/>
                      <a:pt x="3832013" y="3205827"/>
                    </a:cubicBezTo>
                    <a:cubicBezTo>
                      <a:pt x="3832132" y="3214878"/>
                      <a:pt x="3837351" y="3224233"/>
                      <a:pt x="3836863" y="3233026"/>
                    </a:cubicBezTo>
                    <a:cubicBezTo>
                      <a:pt x="3836153" y="3245743"/>
                      <a:pt x="3829995" y="3251143"/>
                      <a:pt x="3824879" y="3262276"/>
                    </a:cubicBezTo>
                    <a:cubicBezTo>
                      <a:pt x="3810159" y="3294333"/>
                      <a:pt x="3823356" y="3332627"/>
                      <a:pt x="3854466" y="3348501"/>
                    </a:cubicBezTo>
                    <a:cubicBezTo>
                      <a:pt x="3874405" y="3358678"/>
                      <a:pt x="3894907" y="3365107"/>
                      <a:pt x="3914173" y="3376870"/>
                    </a:cubicBezTo>
                    <a:cubicBezTo>
                      <a:pt x="3934526" y="3389291"/>
                      <a:pt x="3954650" y="3402698"/>
                      <a:pt x="3979439" y="3403550"/>
                    </a:cubicBezTo>
                    <a:cubicBezTo>
                      <a:pt x="3995460" y="3404098"/>
                      <a:pt x="4004310" y="3399802"/>
                      <a:pt x="4019776" y="3404609"/>
                    </a:cubicBezTo>
                    <a:cubicBezTo>
                      <a:pt x="4030267" y="3407861"/>
                      <a:pt x="4039028" y="3417312"/>
                      <a:pt x="4051182" y="3416119"/>
                    </a:cubicBezTo>
                    <a:cubicBezTo>
                      <a:pt x="4075483" y="3413727"/>
                      <a:pt x="4093315" y="3386899"/>
                      <a:pt x="4118275" y="3381373"/>
                    </a:cubicBezTo>
                    <a:cubicBezTo>
                      <a:pt x="4136750" y="3377292"/>
                      <a:pt x="4160741" y="3379662"/>
                      <a:pt x="4172526" y="3361530"/>
                    </a:cubicBezTo>
                    <a:cubicBezTo>
                      <a:pt x="4187127" y="3339035"/>
                      <a:pt x="4159314" y="3316621"/>
                      <a:pt x="4181508" y="3295911"/>
                    </a:cubicBezTo>
                    <a:cubicBezTo>
                      <a:pt x="4187622" y="3307333"/>
                      <a:pt x="4191681" y="3320354"/>
                      <a:pt x="4193137" y="3333228"/>
                    </a:cubicBezTo>
                    <a:cubicBezTo>
                      <a:pt x="4199695" y="3315940"/>
                      <a:pt x="4202327" y="3302051"/>
                      <a:pt x="4211997" y="3286563"/>
                    </a:cubicBezTo>
                    <a:cubicBezTo>
                      <a:pt x="4222097" y="3270379"/>
                      <a:pt x="4227826" y="3259839"/>
                      <a:pt x="4227656" y="3239410"/>
                    </a:cubicBezTo>
                    <a:cubicBezTo>
                      <a:pt x="4227338" y="3202760"/>
                      <a:pt x="4209617" y="3168599"/>
                      <a:pt x="4200745" y="3133727"/>
                    </a:cubicBezTo>
                    <a:cubicBezTo>
                      <a:pt x="4231781" y="3135438"/>
                      <a:pt x="4257354" y="3188932"/>
                      <a:pt x="4270891" y="3211360"/>
                    </a:cubicBezTo>
                    <a:cubicBezTo>
                      <a:pt x="4295857" y="3252743"/>
                      <a:pt x="4321689" y="3293585"/>
                      <a:pt x="4346523" y="3335050"/>
                    </a:cubicBezTo>
                    <a:cubicBezTo>
                      <a:pt x="4377699" y="3387091"/>
                      <a:pt x="4417311" y="3444318"/>
                      <a:pt x="4437347" y="3501796"/>
                    </a:cubicBezTo>
                    <a:cubicBezTo>
                      <a:pt x="4455430" y="3553668"/>
                      <a:pt x="4411663" y="3587029"/>
                      <a:pt x="4387562" y="3629197"/>
                    </a:cubicBezTo>
                    <a:cubicBezTo>
                      <a:pt x="4359046" y="3679090"/>
                      <a:pt x="4350411" y="3726858"/>
                      <a:pt x="4334841" y="3780367"/>
                    </a:cubicBezTo>
                    <a:cubicBezTo>
                      <a:pt x="4322384" y="3823164"/>
                      <a:pt x="4320964" y="3870703"/>
                      <a:pt x="4355905" y="3903175"/>
                    </a:cubicBezTo>
                    <a:cubicBezTo>
                      <a:pt x="4371504" y="3917670"/>
                      <a:pt x="4391332" y="3926092"/>
                      <a:pt x="4410746" y="3933966"/>
                    </a:cubicBezTo>
                    <a:cubicBezTo>
                      <a:pt x="4433909" y="3943373"/>
                      <a:pt x="4440016" y="3960587"/>
                      <a:pt x="4464879" y="3965542"/>
                    </a:cubicBezTo>
                    <a:cubicBezTo>
                      <a:pt x="4484700" y="3969490"/>
                      <a:pt x="4506665" y="3971445"/>
                      <a:pt x="4526952" y="3970808"/>
                    </a:cubicBezTo>
                    <a:cubicBezTo>
                      <a:pt x="4561684" y="3969727"/>
                      <a:pt x="4549064" y="3958268"/>
                      <a:pt x="4568316" y="3936343"/>
                    </a:cubicBezTo>
                    <a:cubicBezTo>
                      <a:pt x="4562298" y="3956935"/>
                      <a:pt x="4582644" y="3976475"/>
                      <a:pt x="4588285" y="3995348"/>
                    </a:cubicBezTo>
                    <a:cubicBezTo>
                      <a:pt x="4596203" y="4021776"/>
                      <a:pt x="4598014" y="4050960"/>
                      <a:pt x="4601267" y="4078276"/>
                    </a:cubicBezTo>
                    <a:cubicBezTo>
                      <a:pt x="4608416" y="4138177"/>
                      <a:pt x="4604808" y="4197900"/>
                      <a:pt x="4597282" y="4257563"/>
                    </a:cubicBezTo>
                    <a:moveTo>
                      <a:pt x="4132366" y="4806127"/>
                    </a:moveTo>
                    <a:cubicBezTo>
                      <a:pt x="4101160" y="4799053"/>
                      <a:pt x="4054665" y="4803305"/>
                      <a:pt x="4026607" y="4787787"/>
                    </a:cubicBezTo>
                    <a:cubicBezTo>
                      <a:pt x="4007156" y="4777032"/>
                      <a:pt x="4015976" y="4766662"/>
                      <a:pt x="4024035" y="4746337"/>
                    </a:cubicBezTo>
                    <a:cubicBezTo>
                      <a:pt x="4045889" y="4691251"/>
                      <a:pt x="4106778" y="4685126"/>
                      <a:pt x="4160682" y="4700125"/>
                    </a:cubicBezTo>
                    <a:cubicBezTo>
                      <a:pt x="4151241" y="4735464"/>
                      <a:pt x="4141807" y="4770795"/>
                      <a:pt x="4132366" y="4806127"/>
                    </a:cubicBezTo>
                    <a:moveTo>
                      <a:pt x="4188539" y="5219830"/>
                    </a:moveTo>
                    <a:cubicBezTo>
                      <a:pt x="4287496" y="5273450"/>
                      <a:pt x="4395450" y="5330921"/>
                      <a:pt x="4475074" y="5411465"/>
                    </a:cubicBezTo>
                    <a:cubicBezTo>
                      <a:pt x="4493779" y="5430390"/>
                      <a:pt x="4544362" y="5472447"/>
                      <a:pt x="4537620" y="5503416"/>
                    </a:cubicBezTo>
                    <a:cubicBezTo>
                      <a:pt x="4530574" y="5535754"/>
                      <a:pt x="4467001" y="5529488"/>
                      <a:pt x="4443498" y="5528629"/>
                    </a:cubicBezTo>
                    <a:cubicBezTo>
                      <a:pt x="4329755" y="5524466"/>
                      <a:pt x="4223213" y="5495942"/>
                      <a:pt x="4121306" y="5445952"/>
                    </a:cubicBezTo>
                    <a:cubicBezTo>
                      <a:pt x="4023857" y="5398147"/>
                      <a:pt x="3929920" y="5349231"/>
                      <a:pt x="3859020" y="5264836"/>
                    </a:cubicBezTo>
                    <a:cubicBezTo>
                      <a:pt x="3830291" y="5230653"/>
                      <a:pt x="3777696" y="5177907"/>
                      <a:pt x="3783655" y="5129110"/>
                    </a:cubicBezTo>
                    <a:cubicBezTo>
                      <a:pt x="3789584" y="5080660"/>
                      <a:pt x="3839325" y="5043951"/>
                      <a:pt x="3865696" y="5005946"/>
                    </a:cubicBezTo>
                    <a:cubicBezTo>
                      <a:pt x="3891557" y="4968681"/>
                      <a:pt x="3923643" y="4887160"/>
                      <a:pt x="3971928" y="4874819"/>
                    </a:cubicBezTo>
                    <a:cubicBezTo>
                      <a:pt x="3992976" y="4869442"/>
                      <a:pt x="4014128" y="4881315"/>
                      <a:pt x="4033757" y="4887285"/>
                    </a:cubicBezTo>
                    <a:cubicBezTo>
                      <a:pt x="4052498" y="4892981"/>
                      <a:pt x="4080866" y="4892945"/>
                      <a:pt x="4096894" y="4905500"/>
                    </a:cubicBezTo>
                    <a:cubicBezTo>
                      <a:pt x="4125927" y="4928231"/>
                      <a:pt x="4114305" y="4980658"/>
                      <a:pt x="4083808" y="4995317"/>
                    </a:cubicBezTo>
                    <a:cubicBezTo>
                      <a:pt x="4063514" y="5005072"/>
                      <a:pt x="4039900" y="5009279"/>
                      <a:pt x="4018608" y="5016353"/>
                    </a:cubicBezTo>
                    <a:cubicBezTo>
                      <a:pt x="3994677" y="5024300"/>
                      <a:pt x="3873858" y="5060713"/>
                      <a:pt x="3918860" y="5101948"/>
                    </a:cubicBezTo>
                    <a:cubicBezTo>
                      <a:pt x="3950177" y="5130643"/>
                      <a:pt x="4005936" y="5095600"/>
                      <a:pt x="4039494" y="5087608"/>
                    </a:cubicBezTo>
                    <a:cubicBezTo>
                      <a:pt x="4056727" y="5083512"/>
                      <a:pt x="4084422" y="5078209"/>
                      <a:pt x="4094661" y="5097867"/>
                    </a:cubicBezTo>
                    <a:cubicBezTo>
                      <a:pt x="4104627" y="5117022"/>
                      <a:pt x="4086551" y="5136924"/>
                      <a:pt x="4070826" y="5145827"/>
                    </a:cubicBezTo>
                    <a:cubicBezTo>
                      <a:pt x="4047464" y="5159056"/>
                      <a:pt x="4017580" y="5156997"/>
                      <a:pt x="3997309" y="5176448"/>
                    </a:cubicBezTo>
                    <a:cubicBezTo>
                      <a:pt x="3980763" y="5192321"/>
                      <a:pt x="3976482" y="5211179"/>
                      <a:pt x="3999186" y="5220757"/>
                    </a:cubicBezTo>
                    <a:cubicBezTo>
                      <a:pt x="4059529" y="5246229"/>
                      <a:pt x="4125572" y="5185714"/>
                      <a:pt x="4188539" y="5219830"/>
                    </a:cubicBezTo>
                    <a:moveTo>
                      <a:pt x="2946976" y="4302598"/>
                    </a:moveTo>
                    <a:cubicBezTo>
                      <a:pt x="2943494" y="4289066"/>
                      <a:pt x="2952395" y="4281392"/>
                      <a:pt x="2966457" y="4287310"/>
                    </a:cubicBezTo>
                    <a:cubicBezTo>
                      <a:pt x="2963366" y="4296139"/>
                      <a:pt x="2956875" y="4301235"/>
                      <a:pt x="2946976" y="4302598"/>
                    </a:cubicBezTo>
                    <a:moveTo>
                      <a:pt x="1965724" y="4595464"/>
                    </a:moveTo>
                    <a:cubicBezTo>
                      <a:pt x="1952993" y="4593738"/>
                      <a:pt x="1958132" y="4577680"/>
                      <a:pt x="1963366" y="4569702"/>
                    </a:cubicBezTo>
                    <a:cubicBezTo>
                      <a:pt x="1971809" y="4576287"/>
                      <a:pt x="1972593" y="4584872"/>
                      <a:pt x="1965724" y="4595464"/>
                    </a:cubicBezTo>
                    <a:moveTo>
                      <a:pt x="1079704" y="4038286"/>
                    </a:moveTo>
                    <a:cubicBezTo>
                      <a:pt x="1063520" y="4020250"/>
                      <a:pt x="1087962" y="3989007"/>
                      <a:pt x="1112263" y="4003621"/>
                    </a:cubicBezTo>
                    <a:cubicBezTo>
                      <a:pt x="1104345" y="4015524"/>
                      <a:pt x="1088405" y="4024442"/>
                      <a:pt x="1079704" y="4038286"/>
                    </a:cubicBezTo>
                    <a:moveTo>
                      <a:pt x="1021017" y="3282890"/>
                    </a:moveTo>
                    <a:cubicBezTo>
                      <a:pt x="994831" y="3236255"/>
                      <a:pt x="992982" y="3134964"/>
                      <a:pt x="924921" y="3128794"/>
                    </a:cubicBezTo>
                    <a:cubicBezTo>
                      <a:pt x="899903" y="3126527"/>
                      <a:pt x="855382" y="3157889"/>
                      <a:pt x="833905" y="3143075"/>
                    </a:cubicBezTo>
                    <a:cubicBezTo>
                      <a:pt x="814431" y="3129646"/>
                      <a:pt x="831406" y="3061990"/>
                      <a:pt x="803053" y="3063012"/>
                    </a:cubicBezTo>
                    <a:cubicBezTo>
                      <a:pt x="763101" y="3064442"/>
                      <a:pt x="783617" y="3142741"/>
                      <a:pt x="765585" y="3162148"/>
                    </a:cubicBezTo>
                    <a:cubicBezTo>
                      <a:pt x="755264" y="3173244"/>
                      <a:pt x="731976" y="3177695"/>
                      <a:pt x="717574" y="3175769"/>
                    </a:cubicBezTo>
                    <a:cubicBezTo>
                      <a:pt x="695683" y="3172851"/>
                      <a:pt x="693798" y="3162948"/>
                      <a:pt x="693243" y="3142416"/>
                    </a:cubicBezTo>
                    <a:cubicBezTo>
                      <a:pt x="692822" y="3127216"/>
                      <a:pt x="703838" y="3066368"/>
                      <a:pt x="669667" y="3076471"/>
                    </a:cubicBezTo>
                    <a:cubicBezTo>
                      <a:pt x="644781" y="3083826"/>
                      <a:pt x="650792" y="3137268"/>
                      <a:pt x="648330" y="3156230"/>
                    </a:cubicBezTo>
                    <a:cubicBezTo>
                      <a:pt x="639185" y="3226811"/>
                      <a:pt x="536524" y="3223508"/>
                      <a:pt x="482732" y="3229492"/>
                    </a:cubicBezTo>
                    <a:cubicBezTo>
                      <a:pt x="450091" y="3233114"/>
                      <a:pt x="297105" y="3257506"/>
                      <a:pt x="331099" y="3190035"/>
                    </a:cubicBezTo>
                    <a:cubicBezTo>
                      <a:pt x="345471" y="3161503"/>
                      <a:pt x="380721" y="3137771"/>
                      <a:pt x="404712" y="3117906"/>
                    </a:cubicBezTo>
                    <a:cubicBezTo>
                      <a:pt x="445544" y="3084085"/>
                      <a:pt x="492195" y="3057427"/>
                      <a:pt x="540871" y="3036717"/>
                    </a:cubicBezTo>
                    <a:cubicBezTo>
                      <a:pt x="631400" y="2998208"/>
                      <a:pt x="733403" y="2977713"/>
                      <a:pt x="831568" y="2991150"/>
                    </a:cubicBezTo>
                    <a:cubicBezTo>
                      <a:pt x="942088" y="3006267"/>
                      <a:pt x="1033097" y="3060805"/>
                      <a:pt x="1106881" y="3143075"/>
                    </a:cubicBezTo>
                    <a:cubicBezTo>
                      <a:pt x="1122125" y="3160081"/>
                      <a:pt x="1165175" y="3199390"/>
                      <a:pt x="1148689" y="3223611"/>
                    </a:cubicBezTo>
                    <a:cubicBezTo>
                      <a:pt x="1139529" y="3237084"/>
                      <a:pt x="1107805" y="3240425"/>
                      <a:pt x="1093603" y="3245440"/>
                    </a:cubicBezTo>
                    <a:cubicBezTo>
                      <a:pt x="1067890" y="3254528"/>
                      <a:pt x="1042827" y="3266276"/>
                      <a:pt x="1021017" y="3282890"/>
                    </a:cubicBezTo>
                    <a:moveTo>
                      <a:pt x="1183703" y="3316954"/>
                    </a:moveTo>
                    <a:cubicBezTo>
                      <a:pt x="1221260" y="3302740"/>
                      <a:pt x="1229784" y="3349590"/>
                      <a:pt x="1244245" y="3374907"/>
                    </a:cubicBezTo>
                    <a:cubicBezTo>
                      <a:pt x="1256628" y="3396587"/>
                      <a:pt x="1284079" y="3429504"/>
                      <a:pt x="1269670" y="3454969"/>
                    </a:cubicBezTo>
                    <a:cubicBezTo>
                      <a:pt x="1256577" y="3478138"/>
                      <a:pt x="1216528" y="3491938"/>
                      <a:pt x="1193986" y="3501707"/>
                    </a:cubicBezTo>
                    <a:cubicBezTo>
                      <a:pt x="1164481" y="3514507"/>
                      <a:pt x="1133636" y="3524017"/>
                      <a:pt x="1104190" y="3536920"/>
                    </a:cubicBezTo>
                    <a:cubicBezTo>
                      <a:pt x="1088760" y="3500167"/>
                      <a:pt x="1075393" y="3462487"/>
                      <a:pt x="1059114" y="3426126"/>
                    </a:cubicBezTo>
                    <a:cubicBezTo>
                      <a:pt x="1049932" y="3405616"/>
                      <a:pt x="1031101" y="3377403"/>
                      <a:pt x="1047255" y="3356900"/>
                    </a:cubicBezTo>
                    <a:cubicBezTo>
                      <a:pt x="1074004" y="3322984"/>
                      <a:pt x="1146412" y="3331072"/>
                      <a:pt x="1183703" y="3316954"/>
                    </a:cubicBezTo>
                    <a:moveTo>
                      <a:pt x="2225349" y="1930058"/>
                    </a:moveTo>
                    <a:cubicBezTo>
                      <a:pt x="2228247" y="1887949"/>
                      <a:pt x="2255823" y="1901741"/>
                      <a:pt x="2266469" y="1930710"/>
                    </a:cubicBezTo>
                    <a:cubicBezTo>
                      <a:pt x="2278032" y="1962175"/>
                      <a:pt x="2279348" y="1999573"/>
                      <a:pt x="2280265" y="2032756"/>
                    </a:cubicBezTo>
                    <a:cubicBezTo>
                      <a:pt x="2280959" y="2058058"/>
                      <a:pt x="2275762" y="2097619"/>
                      <a:pt x="2251609" y="2060740"/>
                    </a:cubicBezTo>
                    <a:cubicBezTo>
                      <a:pt x="2228402" y="2025320"/>
                      <a:pt x="2222517" y="1971108"/>
                      <a:pt x="2225349" y="1930058"/>
                    </a:cubicBezTo>
                    <a:moveTo>
                      <a:pt x="2373787" y="2099804"/>
                    </a:moveTo>
                    <a:cubicBezTo>
                      <a:pt x="2369625" y="2150780"/>
                      <a:pt x="2340556" y="2115530"/>
                      <a:pt x="2329917" y="2088346"/>
                    </a:cubicBezTo>
                    <a:cubicBezTo>
                      <a:pt x="2314399" y="2048681"/>
                      <a:pt x="2302533" y="1997410"/>
                      <a:pt x="2308203" y="1954679"/>
                    </a:cubicBezTo>
                    <a:cubicBezTo>
                      <a:pt x="2314753" y="1905370"/>
                      <a:pt x="2338811" y="1936332"/>
                      <a:pt x="2349545" y="1966493"/>
                    </a:cubicBezTo>
                    <a:cubicBezTo>
                      <a:pt x="2364724" y="2009157"/>
                      <a:pt x="2365381" y="2055644"/>
                      <a:pt x="2373787" y="2099804"/>
                    </a:cubicBezTo>
                    <a:moveTo>
                      <a:pt x="2436888" y="2058221"/>
                    </a:moveTo>
                    <a:cubicBezTo>
                      <a:pt x="2404158" y="2067095"/>
                      <a:pt x="2353131" y="1874031"/>
                      <a:pt x="2397335" y="1867439"/>
                    </a:cubicBezTo>
                    <a:cubicBezTo>
                      <a:pt x="2434078" y="1861965"/>
                      <a:pt x="2469151" y="2049481"/>
                      <a:pt x="2436888" y="2058221"/>
                    </a:cubicBezTo>
                    <a:moveTo>
                      <a:pt x="2567931" y="2078346"/>
                    </a:moveTo>
                    <a:cubicBezTo>
                      <a:pt x="2567628" y="2121188"/>
                      <a:pt x="2532311" y="2087413"/>
                      <a:pt x="2519957" y="2070117"/>
                    </a:cubicBezTo>
                    <a:cubicBezTo>
                      <a:pt x="2497312" y="2038445"/>
                      <a:pt x="2479472" y="1991166"/>
                      <a:pt x="2478186" y="1952272"/>
                    </a:cubicBezTo>
                    <a:cubicBezTo>
                      <a:pt x="2476988" y="1915755"/>
                      <a:pt x="2492972" y="1886097"/>
                      <a:pt x="2518537" y="1925421"/>
                    </a:cubicBezTo>
                    <a:cubicBezTo>
                      <a:pt x="2546942" y="1969108"/>
                      <a:pt x="2558734" y="2027942"/>
                      <a:pt x="2567931" y="2078346"/>
                    </a:cubicBezTo>
                    <a:moveTo>
                      <a:pt x="2282002" y="1583765"/>
                    </a:moveTo>
                    <a:cubicBezTo>
                      <a:pt x="2313874" y="1494289"/>
                      <a:pt x="2353656" y="1412026"/>
                      <a:pt x="2406805" y="1333275"/>
                    </a:cubicBezTo>
                    <a:cubicBezTo>
                      <a:pt x="2416342" y="1319142"/>
                      <a:pt x="2425909" y="1303040"/>
                      <a:pt x="2438891" y="1291796"/>
                    </a:cubicBezTo>
                    <a:cubicBezTo>
                      <a:pt x="2449404" y="1282685"/>
                      <a:pt x="2464560" y="1280404"/>
                      <a:pt x="2474452" y="1271523"/>
                    </a:cubicBezTo>
                    <a:cubicBezTo>
                      <a:pt x="2494369" y="1253672"/>
                      <a:pt x="2479147" y="1235762"/>
                      <a:pt x="2459762" y="1226407"/>
                    </a:cubicBezTo>
                    <a:cubicBezTo>
                      <a:pt x="2427203" y="1210682"/>
                      <a:pt x="2369263" y="1212963"/>
                      <a:pt x="2391997" y="1160706"/>
                    </a:cubicBezTo>
                    <a:cubicBezTo>
                      <a:pt x="2423410" y="1088510"/>
                      <a:pt x="2504830" y="1128753"/>
                      <a:pt x="2536880" y="1177824"/>
                    </a:cubicBezTo>
                    <a:cubicBezTo>
                      <a:pt x="2549855" y="1147181"/>
                      <a:pt x="2572647" y="1154655"/>
                      <a:pt x="2600438" y="1152559"/>
                    </a:cubicBezTo>
                    <a:cubicBezTo>
                      <a:pt x="2641980" y="1149418"/>
                      <a:pt x="2681053" y="1129501"/>
                      <a:pt x="2723009" y="1130204"/>
                    </a:cubicBezTo>
                    <a:cubicBezTo>
                      <a:pt x="2761911" y="1130856"/>
                      <a:pt x="2797731" y="1149788"/>
                      <a:pt x="2836722" y="1150477"/>
                    </a:cubicBezTo>
                    <a:cubicBezTo>
                      <a:pt x="2880142" y="1151255"/>
                      <a:pt x="2916405" y="1153055"/>
                      <a:pt x="2958642" y="1165225"/>
                    </a:cubicBezTo>
                    <a:cubicBezTo>
                      <a:pt x="2936640" y="1209815"/>
                      <a:pt x="2909323" y="1253909"/>
                      <a:pt x="2867448" y="1282322"/>
                    </a:cubicBezTo>
                    <a:cubicBezTo>
                      <a:pt x="2874982" y="1268390"/>
                      <a:pt x="2901087" y="1230984"/>
                      <a:pt x="2877673" y="1220651"/>
                    </a:cubicBezTo>
                    <a:cubicBezTo>
                      <a:pt x="2861837" y="1213667"/>
                      <a:pt x="2828013" y="1242924"/>
                      <a:pt x="2814550" y="1249679"/>
                    </a:cubicBezTo>
                    <a:cubicBezTo>
                      <a:pt x="2814011" y="1236932"/>
                      <a:pt x="2809346" y="1224066"/>
                      <a:pt x="2801723" y="1213859"/>
                    </a:cubicBezTo>
                    <a:cubicBezTo>
                      <a:pt x="2760588" y="1242643"/>
                      <a:pt x="2774443" y="1292048"/>
                      <a:pt x="2809538" y="1319113"/>
                    </a:cubicBezTo>
                    <a:cubicBezTo>
                      <a:pt x="2778849" y="1335119"/>
                      <a:pt x="2746763" y="1349178"/>
                      <a:pt x="2712311" y="1354378"/>
                    </a:cubicBezTo>
                    <a:cubicBezTo>
                      <a:pt x="2678317" y="1359518"/>
                      <a:pt x="2644146" y="1351504"/>
                      <a:pt x="2610338" y="1357259"/>
                    </a:cubicBezTo>
                    <a:cubicBezTo>
                      <a:pt x="2551000" y="1367347"/>
                      <a:pt x="2506671" y="1420544"/>
                      <a:pt x="2497223" y="1478919"/>
                    </a:cubicBezTo>
                    <a:cubicBezTo>
                      <a:pt x="2492100" y="1510599"/>
                      <a:pt x="2509385" y="1590298"/>
                      <a:pt x="2535120" y="1528509"/>
                    </a:cubicBezTo>
                    <a:cubicBezTo>
                      <a:pt x="2540266" y="1516169"/>
                      <a:pt x="2542905" y="1501614"/>
                      <a:pt x="2551052" y="1490770"/>
                    </a:cubicBezTo>
                    <a:cubicBezTo>
                      <a:pt x="2564493" y="1472882"/>
                      <a:pt x="2574806" y="1479186"/>
                      <a:pt x="2594502" y="1483467"/>
                    </a:cubicBezTo>
                    <a:cubicBezTo>
                      <a:pt x="2610840" y="1487022"/>
                      <a:pt x="2639459" y="1490593"/>
                      <a:pt x="2645655" y="1508688"/>
                    </a:cubicBezTo>
                    <a:cubicBezTo>
                      <a:pt x="2651207" y="1524924"/>
                      <a:pt x="2636709" y="1546738"/>
                      <a:pt x="2628502" y="1559093"/>
                    </a:cubicBezTo>
                    <a:cubicBezTo>
                      <a:pt x="2600364" y="1601498"/>
                      <a:pt x="2558305" y="1638155"/>
                      <a:pt x="2507477" y="1647762"/>
                    </a:cubicBezTo>
                    <a:cubicBezTo>
                      <a:pt x="2478703" y="1653199"/>
                      <a:pt x="2259320" y="1647488"/>
                      <a:pt x="2282002" y="1583765"/>
                    </a:cubicBezTo>
                    <a:moveTo>
                      <a:pt x="2350462" y="1003078"/>
                    </a:moveTo>
                    <a:cubicBezTo>
                      <a:pt x="2332016" y="990701"/>
                      <a:pt x="2345864" y="958458"/>
                      <a:pt x="2348059" y="941970"/>
                    </a:cubicBezTo>
                    <a:cubicBezTo>
                      <a:pt x="2351327" y="948007"/>
                      <a:pt x="2354595" y="954036"/>
                      <a:pt x="2357870" y="960073"/>
                    </a:cubicBezTo>
                    <a:cubicBezTo>
                      <a:pt x="2355578" y="921430"/>
                      <a:pt x="2360850" y="890210"/>
                      <a:pt x="2369085" y="852701"/>
                    </a:cubicBezTo>
                    <a:cubicBezTo>
                      <a:pt x="2372213" y="838457"/>
                      <a:pt x="2371082" y="826346"/>
                      <a:pt x="2371725" y="812081"/>
                    </a:cubicBezTo>
                    <a:cubicBezTo>
                      <a:pt x="2372095" y="803918"/>
                      <a:pt x="2370571" y="798126"/>
                      <a:pt x="2373943" y="793215"/>
                    </a:cubicBezTo>
                    <a:cubicBezTo>
                      <a:pt x="2378268" y="786912"/>
                      <a:pt x="2383435" y="805251"/>
                      <a:pt x="2383199" y="803637"/>
                    </a:cubicBezTo>
                    <a:cubicBezTo>
                      <a:pt x="2402879" y="779897"/>
                      <a:pt x="2386903" y="774868"/>
                      <a:pt x="2392655" y="750980"/>
                    </a:cubicBezTo>
                    <a:cubicBezTo>
                      <a:pt x="2392729" y="750676"/>
                      <a:pt x="2410760" y="731389"/>
                      <a:pt x="2412757" y="727752"/>
                    </a:cubicBezTo>
                    <a:cubicBezTo>
                      <a:pt x="2422257" y="710397"/>
                      <a:pt x="2424172" y="703709"/>
                      <a:pt x="2440592" y="693635"/>
                    </a:cubicBezTo>
                    <a:cubicBezTo>
                      <a:pt x="2457248" y="683421"/>
                      <a:pt x="2451637" y="693524"/>
                      <a:pt x="2460679" y="671681"/>
                    </a:cubicBezTo>
                    <a:cubicBezTo>
                      <a:pt x="2469388" y="650645"/>
                      <a:pt x="2468826" y="636120"/>
                      <a:pt x="2473868" y="614091"/>
                    </a:cubicBezTo>
                    <a:cubicBezTo>
                      <a:pt x="2481646" y="619772"/>
                      <a:pt x="2489497" y="619935"/>
                      <a:pt x="2497437" y="614595"/>
                    </a:cubicBezTo>
                    <a:cubicBezTo>
                      <a:pt x="2490081" y="612558"/>
                      <a:pt x="2486148" y="607736"/>
                      <a:pt x="2485653" y="600107"/>
                    </a:cubicBezTo>
                    <a:cubicBezTo>
                      <a:pt x="2505947" y="598033"/>
                      <a:pt x="2523919" y="578337"/>
                      <a:pt x="2542380" y="585130"/>
                    </a:cubicBezTo>
                    <a:cubicBezTo>
                      <a:pt x="2537722" y="577152"/>
                      <a:pt x="2534521" y="531451"/>
                      <a:pt x="2549685" y="531540"/>
                    </a:cubicBezTo>
                    <a:cubicBezTo>
                      <a:pt x="2550187" y="538703"/>
                      <a:pt x="2550187" y="545858"/>
                      <a:pt x="2549692" y="553013"/>
                    </a:cubicBezTo>
                    <a:cubicBezTo>
                      <a:pt x="2562504" y="533681"/>
                      <a:pt x="2582591" y="505082"/>
                      <a:pt x="2598383" y="490475"/>
                    </a:cubicBezTo>
                    <a:cubicBezTo>
                      <a:pt x="2610301" y="479446"/>
                      <a:pt x="2606937" y="482668"/>
                      <a:pt x="2621509" y="481113"/>
                    </a:cubicBezTo>
                    <a:cubicBezTo>
                      <a:pt x="2634047" y="479780"/>
                      <a:pt x="2634225" y="484498"/>
                      <a:pt x="2644982" y="473232"/>
                    </a:cubicBezTo>
                    <a:cubicBezTo>
                      <a:pt x="2640745" y="461618"/>
                      <a:pt x="2643925" y="454248"/>
                      <a:pt x="2654512" y="451144"/>
                    </a:cubicBezTo>
                    <a:cubicBezTo>
                      <a:pt x="2657772" y="449722"/>
                      <a:pt x="2661040" y="448300"/>
                      <a:pt x="2664300" y="446870"/>
                    </a:cubicBezTo>
                    <a:cubicBezTo>
                      <a:pt x="2679315" y="437745"/>
                      <a:pt x="2684868" y="427420"/>
                      <a:pt x="2696682" y="415331"/>
                    </a:cubicBezTo>
                    <a:cubicBezTo>
                      <a:pt x="2705871" y="405917"/>
                      <a:pt x="2725323" y="401902"/>
                      <a:pt x="2732235" y="392503"/>
                    </a:cubicBezTo>
                    <a:cubicBezTo>
                      <a:pt x="2739673" y="382400"/>
                      <a:pt x="2734172" y="359875"/>
                      <a:pt x="2744064" y="352201"/>
                    </a:cubicBezTo>
                    <a:cubicBezTo>
                      <a:pt x="2754903" y="343787"/>
                      <a:pt x="2755620" y="354749"/>
                      <a:pt x="2766177" y="353749"/>
                    </a:cubicBezTo>
                    <a:cubicBezTo>
                      <a:pt x="2767693" y="353609"/>
                      <a:pt x="2782967" y="345454"/>
                      <a:pt x="2786079" y="344409"/>
                    </a:cubicBezTo>
                    <a:cubicBezTo>
                      <a:pt x="2808651" y="336780"/>
                      <a:pt x="2829529" y="333713"/>
                      <a:pt x="2848603" y="316329"/>
                    </a:cubicBezTo>
                    <a:cubicBezTo>
                      <a:pt x="2855005" y="310492"/>
                      <a:pt x="2859530" y="299315"/>
                      <a:pt x="2865711" y="294804"/>
                    </a:cubicBezTo>
                    <a:cubicBezTo>
                      <a:pt x="2875943" y="287331"/>
                      <a:pt x="2888178" y="288797"/>
                      <a:pt x="2898625" y="282220"/>
                    </a:cubicBezTo>
                    <a:cubicBezTo>
                      <a:pt x="2901944" y="280131"/>
                      <a:pt x="2906957" y="270821"/>
                      <a:pt x="2910875" y="267391"/>
                    </a:cubicBezTo>
                    <a:cubicBezTo>
                      <a:pt x="2922416" y="257273"/>
                      <a:pt x="2938244" y="252251"/>
                      <a:pt x="2952543" y="247800"/>
                    </a:cubicBezTo>
                    <a:cubicBezTo>
                      <a:pt x="2982152" y="238585"/>
                      <a:pt x="3010032" y="229438"/>
                      <a:pt x="3038673" y="217038"/>
                    </a:cubicBezTo>
                    <a:cubicBezTo>
                      <a:pt x="3100169" y="190395"/>
                      <a:pt x="3167993" y="167819"/>
                      <a:pt x="3233245" y="152434"/>
                    </a:cubicBezTo>
                    <a:cubicBezTo>
                      <a:pt x="3240756" y="150664"/>
                      <a:pt x="3260067" y="151694"/>
                      <a:pt x="3265656" y="148057"/>
                    </a:cubicBezTo>
                    <a:cubicBezTo>
                      <a:pt x="3269782" y="145361"/>
                      <a:pt x="3273375" y="136198"/>
                      <a:pt x="3274387" y="135613"/>
                    </a:cubicBezTo>
                    <a:cubicBezTo>
                      <a:pt x="3286593" y="128510"/>
                      <a:pt x="3306244" y="120540"/>
                      <a:pt x="3322982" y="115770"/>
                    </a:cubicBezTo>
                    <a:cubicBezTo>
                      <a:pt x="3372102" y="101755"/>
                      <a:pt x="3373825" y="128517"/>
                      <a:pt x="3342508" y="156864"/>
                    </a:cubicBezTo>
                    <a:cubicBezTo>
                      <a:pt x="3314717" y="182025"/>
                      <a:pt x="3281152" y="199587"/>
                      <a:pt x="3252607" y="223638"/>
                    </a:cubicBezTo>
                    <a:cubicBezTo>
                      <a:pt x="3206075" y="262858"/>
                      <a:pt x="3175852" y="320707"/>
                      <a:pt x="3145141" y="372148"/>
                    </a:cubicBezTo>
                    <a:cubicBezTo>
                      <a:pt x="3186372" y="392155"/>
                      <a:pt x="3245473" y="371889"/>
                      <a:pt x="3287340" y="363201"/>
                    </a:cubicBezTo>
                    <a:cubicBezTo>
                      <a:pt x="3308618" y="358794"/>
                      <a:pt x="3331204" y="358327"/>
                      <a:pt x="3352170" y="358334"/>
                    </a:cubicBezTo>
                    <a:lnTo>
                      <a:pt x="3358906" y="354483"/>
                    </a:lnTo>
                    <a:cubicBezTo>
                      <a:pt x="3364273" y="350853"/>
                      <a:pt x="3367755" y="352335"/>
                      <a:pt x="3369367" y="358934"/>
                    </a:cubicBezTo>
                    <a:cubicBezTo>
                      <a:pt x="3370143" y="367401"/>
                      <a:pt x="3374268" y="368756"/>
                      <a:pt x="3381750" y="362993"/>
                    </a:cubicBezTo>
                    <a:cubicBezTo>
                      <a:pt x="3385713" y="360260"/>
                      <a:pt x="3389846" y="357831"/>
                      <a:pt x="3394156" y="355705"/>
                    </a:cubicBezTo>
                    <a:cubicBezTo>
                      <a:pt x="3401837" y="351327"/>
                      <a:pt x="3413615" y="337291"/>
                      <a:pt x="3423462" y="339024"/>
                    </a:cubicBezTo>
                    <a:cubicBezTo>
                      <a:pt x="3437975" y="341580"/>
                      <a:pt x="3429266" y="348683"/>
                      <a:pt x="3438633" y="352283"/>
                    </a:cubicBezTo>
                    <a:cubicBezTo>
                      <a:pt x="3460176" y="360542"/>
                      <a:pt x="3470630" y="340883"/>
                      <a:pt x="3490725" y="337735"/>
                    </a:cubicBezTo>
                    <a:cubicBezTo>
                      <a:pt x="3497630" y="336654"/>
                      <a:pt x="3507433" y="342002"/>
                      <a:pt x="3515018" y="341180"/>
                    </a:cubicBezTo>
                    <a:cubicBezTo>
                      <a:pt x="3521273" y="338891"/>
                      <a:pt x="3527077" y="335780"/>
                      <a:pt x="3532415" y="331854"/>
                    </a:cubicBezTo>
                    <a:cubicBezTo>
                      <a:pt x="3537782" y="331728"/>
                      <a:pt x="3541538" y="334306"/>
                      <a:pt x="3543696" y="339565"/>
                    </a:cubicBezTo>
                    <a:cubicBezTo>
                      <a:pt x="3560080" y="339676"/>
                      <a:pt x="3590303" y="335765"/>
                      <a:pt x="3591752" y="315033"/>
                    </a:cubicBezTo>
                    <a:cubicBezTo>
                      <a:pt x="3603285" y="336861"/>
                      <a:pt x="3609924" y="329432"/>
                      <a:pt x="3627956" y="319285"/>
                    </a:cubicBezTo>
                    <a:cubicBezTo>
                      <a:pt x="3627956" y="345424"/>
                      <a:pt x="3684424" y="323144"/>
                      <a:pt x="3699898" y="323092"/>
                    </a:cubicBezTo>
                    <a:cubicBezTo>
                      <a:pt x="3739718" y="322966"/>
                      <a:pt x="3774118" y="307226"/>
                      <a:pt x="3811882" y="327514"/>
                    </a:cubicBezTo>
                    <a:cubicBezTo>
                      <a:pt x="3745122" y="357394"/>
                      <a:pt x="3669498" y="370645"/>
                      <a:pt x="3604845" y="404562"/>
                    </a:cubicBezTo>
                    <a:cubicBezTo>
                      <a:pt x="3575620" y="419901"/>
                      <a:pt x="3537982" y="463277"/>
                      <a:pt x="3559673" y="498505"/>
                    </a:cubicBezTo>
                    <a:cubicBezTo>
                      <a:pt x="3572552" y="519415"/>
                      <a:pt x="3596469" y="518230"/>
                      <a:pt x="3617613" y="515726"/>
                    </a:cubicBezTo>
                    <a:cubicBezTo>
                      <a:pt x="3644472" y="512548"/>
                      <a:pt x="3666792" y="522629"/>
                      <a:pt x="3694272" y="521511"/>
                    </a:cubicBezTo>
                    <a:cubicBezTo>
                      <a:pt x="3750016" y="519252"/>
                      <a:pt x="3818528" y="561642"/>
                      <a:pt x="3866643" y="516348"/>
                    </a:cubicBezTo>
                    <a:cubicBezTo>
                      <a:pt x="3887669" y="544991"/>
                      <a:pt x="3912487" y="544880"/>
                      <a:pt x="3944034" y="546635"/>
                    </a:cubicBezTo>
                    <a:cubicBezTo>
                      <a:pt x="3958680" y="547450"/>
                      <a:pt x="4050036" y="563353"/>
                      <a:pt x="4046281" y="581063"/>
                    </a:cubicBezTo>
                    <a:cubicBezTo>
                      <a:pt x="4044173" y="591026"/>
                      <a:pt x="4000495" y="606677"/>
                      <a:pt x="3993915" y="609602"/>
                    </a:cubicBezTo>
                    <a:cubicBezTo>
                      <a:pt x="3969148" y="620587"/>
                      <a:pt x="3943516" y="629209"/>
                      <a:pt x="3917271" y="635853"/>
                    </a:cubicBezTo>
                    <a:cubicBezTo>
                      <a:pt x="3869925" y="647860"/>
                      <a:pt x="3823334" y="647119"/>
                      <a:pt x="3775582" y="654533"/>
                    </a:cubicBezTo>
                    <a:cubicBezTo>
                      <a:pt x="3740849" y="659926"/>
                      <a:pt x="3697872" y="679732"/>
                      <a:pt x="3707365" y="723789"/>
                    </a:cubicBezTo>
                    <a:cubicBezTo>
                      <a:pt x="3715727" y="762579"/>
                      <a:pt x="3761682" y="753839"/>
                      <a:pt x="3791477" y="751128"/>
                    </a:cubicBezTo>
                    <a:cubicBezTo>
                      <a:pt x="3824044" y="748165"/>
                      <a:pt x="3855383" y="744425"/>
                      <a:pt x="3888142" y="745869"/>
                    </a:cubicBezTo>
                    <a:cubicBezTo>
                      <a:pt x="3914439" y="747032"/>
                      <a:pt x="3968816" y="745388"/>
                      <a:pt x="3985369" y="771283"/>
                    </a:cubicBezTo>
                    <a:cubicBezTo>
                      <a:pt x="3912399" y="823858"/>
                      <a:pt x="3820894" y="837494"/>
                      <a:pt x="3733907" y="848419"/>
                    </a:cubicBezTo>
                    <a:cubicBezTo>
                      <a:pt x="3633331" y="861041"/>
                      <a:pt x="3533531" y="876988"/>
                      <a:pt x="3435121" y="901668"/>
                    </a:cubicBezTo>
                    <a:cubicBezTo>
                      <a:pt x="3442529" y="886810"/>
                      <a:pt x="3475162" y="832724"/>
                      <a:pt x="3462283" y="816584"/>
                    </a:cubicBezTo>
                    <a:cubicBezTo>
                      <a:pt x="3446514" y="796807"/>
                      <a:pt x="3399183" y="876566"/>
                      <a:pt x="3387022" y="887291"/>
                    </a:cubicBezTo>
                    <a:cubicBezTo>
                      <a:pt x="3283481" y="978635"/>
                      <a:pt x="3141718" y="1040609"/>
                      <a:pt x="3014830" y="1091266"/>
                    </a:cubicBezTo>
                    <a:cubicBezTo>
                      <a:pt x="3056608" y="1039557"/>
                      <a:pt x="3119568" y="1004255"/>
                      <a:pt x="3170603" y="962332"/>
                    </a:cubicBezTo>
                    <a:cubicBezTo>
                      <a:pt x="3205735" y="933481"/>
                      <a:pt x="3269634" y="886358"/>
                      <a:pt x="3246390" y="832791"/>
                    </a:cubicBezTo>
                    <a:cubicBezTo>
                      <a:pt x="3115798" y="914290"/>
                      <a:pt x="3005943" y="1061104"/>
                      <a:pt x="2841195" y="1070719"/>
                    </a:cubicBezTo>
                    <a:cubicBezTo>
                      <a:pt x="2900059" y="1027817"/>
                      <a:pt x="2967876" y="994826"/>
                      <a:pt x="3016286" y="938837"/>
                    </a:cubicBezTo>
                    <a:cubicBezTo>
                      <a:pt x="3027613" y="925749"/>
                      <a:pt x="3064955" y="875736"/>
                      <a:pt x="3041793" y="857760"/>
                    </a:cubicBezTo>
                    <a:cubicBezTo>
                      <a:pt x="3023561" y="843612"/>
                      <a:pt x="2991320" y="893454"/>
                      <a:pt x="2978611" y="904253"/>
                    </a:cubicBezTo>
                    <a:cubicBezTo>
                      <a:pt x="2889191" y="980183"/>
                      <a:pt x="2766355" y="1044468"/>
                      <a:pt x="2654977" y="1080059"/>
                    </a:cubicBezTo>
                    <a:cubicBezTo>
                      <a:pt x="2614951" y="1092843"/>
                      <a:pt x="2559946" y="1114583"/>
                      <a:pt x="2523187" y="1086666"/>
                    </a:cubicBezTo>
                    <a:cubicBezTo>
                      <a:pt x="2473868" y="1049209"/>
                      <a:pt x="2435446" y="1048001"/>
                      <a:pt x="2379813" y="1077889"/>
                    </a:cubicBezTo>
                    <a:cubicBezTo>
                      <a:pt x="2374275" y="1053520"/>
                      <a:pt x="2373551" y="1018581"/>
                      <a:pt x="2350462" y="1003078"/>
                    </a:cubicBezTo>
                    <a:moveTo>
                      <a:pt x="3527247" y="2726349"/>
                    </a:moveTo>
                    <a:lnTo>
                      <a:pt x="3527247" y="2757273"/>
                    </a:lnTo>
                    <a:cubicBezTo>
                      <a:pt x="3510516" y="2755621"/>
                      <a:pt x="3518013" y="2737963"/>
                      <a:pt x="3507958" y="2729845"/>
                    </a:cubicBezTo>
                    <a:cubicBezTo>
                      <a:pt x="3514390" y="2728682"/>
                      <a:pt x="3520815" y="2727512"/>
                      <a:pt x="3527247" y="2726349"/>
                    </a:cubicBezTo>
                    <a:moveTo>
                      <a:pt x="3506199" y="2690529"/>
                    </a:moveTo>
                    <a:cubicBezTo>
                      <a:pt x="3511292" y="2708557"/>
                      <a:pt x="3511292" y="2708557"/>
                      <a:pt x="3489934" y="2706520"/>
                    </a:cubicBezTo>
                    <a:cubicBezTo>
                      <a:pt x="3497371" y="2699210"/>
                      <a:pt x="3501334" y="2695306"/>
                      <a:pt x="3506199" y="2690529"/>
                    </a:cubicBezTo>
                    <a:moveTo>
                      <a:pt x="3586872" y="2715779"/>
                    </a:moveTo>
                    <a:cubicBezTo>
                      <a:pt x="3599078" y="2709068"/>
                      <a:pt x="3588676" y="2749281"/>
                      <a:pt x="3569291" y="2728475"/>
                    </a:cubicBezTo>
                    <a:cubicBezTo>
                      <a:pt x="3575154" y="2724238"/>
                      <a:pt x="3581017" y="2720008"/>
                      <a:pt x="3586872" y="2715779"/>
                    </a:cubicBezTo>
                    <a:moveTo>
                      <a:pt x="3630041" y="2657693"/>
                    </a:moveTo>
                    <a:cubicBezTo>
                      <a:pt x="3627764" y="2670967"/>
                      <a:pt x="3625494" y="2684240"/>
                      <a:pt x="3623217" y="2697506"/>
                    </a:cubicBezTo>
                    <a:cubicBezTo>
                      <a:pt x="3616090" y="2691610"/>
                      <a:pt x="3608970" y="2685714"/>
                      <a:pt x="3601843" y="2679811"/>
                    </a:cubicBezTo>
                    <a:cubicBezTo>
                      <a:pt x="3611247" y="2672441"/>
                      <a:pt x="3620644" y="2665070"/>
                      <a:pt x="3630041" y="2657693"/>
                    </a:cubicBezTo>
                    <a:moveTo>
                      <a:pt x="4557197" y="3890768"/>
                    </a:moveTo>
                    <a:cubicBezTo>
                      <a:pt x="4572515" y="3881509"/>
                      <a:pt x="4575613" y="3916930"/>
                      <a:pt x="4577254" y="3923655"/>
                    </a:cubicBezTo>
                    <a:cubicBezTo>
                      <a:pt x="4567185" y="3918100"/>
                      <a:pt x="4533103" y="3905330"/>
                      <a:pt x="4557197" y="3890768"/>
                    </a:cubicBezTo>
                    <a:moveTo>
                      <a:pt x="1519823" y="1198490"/>
                    </a:moveTo>
                    <a:cubicBezTo>
                      <a:pt x="1493282" y="1235132"/>
                      <a:pt x="1466807" y="1272078"/>
                      <a:pt x="1444975" y="1311787"/>
                    </a:cubicBezTo>
                    <a:cubicBezTo>
                      <a:pt x="1432851" y="1333853"/>
                      <a:pt x="1423994" y="1366095"/>
                      <a:pt x="1401962" y="1380850"/>
                    </a:cubicBezTo>
                    <a:cubicBezTo>
                      <a:pt x="1382348" y="1393983"/>
                      <a:pt x="1350040" y="1395990"/>
                      <a:pt x="1328031" y="1401486"/>
                    </a:cubicBezTo>
                    <a:cubicBezTo>
                      <a:pt x="1283872" y="1412493"/>
                      <a:pt x="1240075" y="1425033"/>
                      <a:pt x="1197129" y="1440136"/>
                    </a:cubicBezTo>
                    <a:cubicBezTo>
                      <a:pt x="1050560" y="1491696"/>
                      <a:pt x="911399" y="1579410"/>
                      <a:pt x="808376" y="1696789"/>
                    </a:cubicBezTo>
                    <a:cubicBezTo>
                      <a:pt x="758746" y="1753334"/>
                      <a:pt x="717300" y="1818471"/>
                      <a:pt x="693983" y="1890408"/>
                    </a:cubicBezTo>
                    <a:cubicBezTo>
                      <a:pt x="667249" y="1972863"/>
                      <a:pt x="676269" y="2059310"/>
                      <a:pt x="666465" y="2144187"/>
                    </a:cubicBezTo>
                    <a:cubicBezTo>
                      <a:pt x="664114" y="2164579"/>
                      <a:pt x="659834" y="2237286"/>
                      <a:pt x="635777" y="2246478"/>
                    </a:cubicBezTo>
                    <a:cubicBezTo>
                      <a:pt x="606167" y="2257796"/>
                      <a:pt x="597783" y="2186141"/>
                      <a:pt x="594212" y="2167386"/>
                    </a:cubicBezTo>
                    <a:cubicBezTo>
                      <a:pt x="589732" y="2143847"/>
                      <a:pt x="577304" y="1982766"/>
                      <a:pt x="530883" y="1997662"/>
                    </a:cubicBezTo>
                    <a:cubicBezTo>
                      <a:pt x="502575" y="2006743"/>
                      <a:pt x="502397" y="2100686"/>
                      <a:pt x="500667" y="2123085"/>
                    </a:cubicBezTo>
                    <a:cubicBezTo>
                      <a:pt x="496727" y="2173956"/>
                      <a:pt x="490931" y="2224442"/>
                      <a:pt x="481260" y="2274595"/>
                    </a:cubicBezTo>
                    <a:cubicBezTo>
                      <a:pt x="473712" y="2313674"/>
                      <a:pt x="463694" y="2352436"/>
                      <a:pt x="454327" y="2391122"/>
                    </a:cubicBezTo>
                    <a:cubicBezTo>
                      <a:pt x="446099" y="2425120"/>
                      <a:pt x="437168" y="2465926"/>
                      <a:pt x="411462" y="2491539"/>
                    </a:cubicBezTo>
                    <a:cubicBezTo>
                      <a:pt x="392573" y="2387952"/>
                      <a:pt x="389497" y="2271581"/>
                      <a:pt x="424903" y="2171171"/>
                    </a:cubicBezTo>
                    <a:cubicBezTo>
                      <a:pt x="434588" y="2143699"/>
                      <a:pt x="495448" y="2002780"/>
                      <a:pt x="441626" y="1989136"/>
                    </a:cubicBezTo>
                    <a:cubicBezTo>
                      <a:pt x="409488" y="1980981"/>
                      <a:pt x="383997" y="2057755"/>
                      <a:pt x="375295" y="2078035"/>
                    </a:cubicBezTo>
                    <a:cubicBezTo>
                      <a:pt x="346144" y="2145943"/>
                      <a:pt x="323003" y="2216361"/>
                      <a:pt x="297837" y="2285795"/>
                    </a:cubicBezTo>
                    <a:cubicBezTo>
                      <a:pt x="281314" y="2331385"/>
                      <a:pt x="264568" y="2413603"/>
                      <a:pt x="224069" y="2445290"/>
                    </a:cubicBezTo>
                    <a:cubicBezTo>
                      <a:pt x="209312" y="2330829"/>
                      <a:pt x="240533" y="2216731"/>
                      <a:pt x="278519" y="2109841"/>
                    </a:cubicBezTo>
                    <a:cubicBezTo>
                      <a:pt x="285306" y="2090753"/>
                      <a:pt x="369676" y="1900489"/>
                      <a:pt x="296610" y="1921103"/>
                    </a:cubicBezTo>
                    <a:cubicBezTo>
                      <a:pt x="256724" y="1932362"/>
                      <a:pt x="228815" y="2017512"/>
                      <a:pt x="212417" y="2050407"/>
                    </a:cubicBezTo>
                    <a:cubicBezTo>
                      <a:pt x="172243" y="2130988"/>
                      <a:pt x="122872" y="2214761"/>
                      <a:pt x="55668" y="2275684"/>
                    </a:cubicBezTo>
                    <a:cubicBezTo>
                      <a:pt x="52504" y="2211902"/>
                      <a:pt x="93277" y="2144373"/>
                      <a:pt x="108433" y="2083109"/>
                    </a:cubicBezTo>
                    <a:cubicBezTo>
                      <a:pt x="125858" y="2012691"/>
                      <a:pt x="148858" y="1947190"/>
                      <a:pt x="186105" y="1884586"/>
                    </a:cubicBezTo>
                    <a:cubicBezTo>
                      <a:pt x="255068" y="1768681"/>
                      <a:pt x="345124" y="1659050"/>
                      <a:pt x="434063" y="1558004"/>
                    </a:cubicBezTo>
                    <a:cubicBezTo>
                      <a:pt x="525885" y="1453691"/>
                      <a:pt x="630564" y="1360807"/>
                      <a:pt x="744655" y="1281522"/>
                    </a:cubicBezTo>
                    <a:cubicBezTo>
                      <a:pt x="859189" y="1201934"/>
                      <a:pt x="979623" y="1151440"/>
                      <a:pt x="1115154" y="1120427"/>
                    </a:cubicBezTo>
                    <a:cubicBezTo>
                      <a:pt x="1266905" y="1085710"/>
                      <a:pt x="1431572" y="1065193"/>
                      <a:pt x="1583515" y="1109931"/>
                    </a:cubicBezTo>
                    <a:cubicBezTo>
                      <a:pt x="1562289" y="1139456"/>
                      <a:pt x="1541152" y="1169047"/>
                      <a:pt x="1519823" y="1198490"/>
                    </a:cubicBezTo>
                    <a:moveTo>
                      <a:pt x="4029816" y="1349993"/>
                    </a:moveTo>
                    <a:cubicBezTo>
                      <a:pt x="4027369" y="1350481"/>
                      <a:pt x="4024929" y="1350970"/>
                      <a:pt x="4022482" y="1351459"/>
                    </a:cubicBezTo>
                    <a:cubicBezTo>
                      <a:pt x="4020478" y="1339571"/>
                      <a:pt x="4018475" y="1327683"/>
                      <a:pt x="4016464" y="1315794"/>
                    </a:cubicBezTo>
                    <a:cubicBezTo>
                      <a:pt x="4031620" y="1324690"/>
                      <a:pt x="4018756" y="1339904"/>
                      <a:pt x="4029816" y="1349993"/>
                    </a:cubicBezTo>
                    <a:moveTo>
                      <a:pt x="3394599" y="1247287"/>
                    </a:moveTo>
                    <a:cubicBezTo>
                      <a:pt x="3574038" y="1168195"/>
                      <a:pt x="3763161" y="1109798"/>
                      <a:pt x="3954525" y="1067763"/>
                    </a:cubicBezTo>
                    <a:cubicBezTo>
                      <a:pt x="4084592" y="1039187"/>
                      <a:pt x="4232070" y="1025121"/>
                      <a:pt x="4358824" y="1075222"/>
                    </a:cubicBezTo>
                    <a:cubicBezTo>
                      <a:pt x="4505164" y="1133056"/>
                      <a:pt x="4565832" y="1288159"/>
                      <a:pt x="4572257" y="1436425"/>
                    </a:cubicBezTo>
                    <a:cubicBezTo>
                      <a:pt x="4579753" y="1609245"/>
                      <a:pt x="4521037" y="1773140"/>
                      <a:pt x="4436416" y="1921288"/>
                    </a:cubicBezTo>
                    <a:cubicBezTo>
                      <a:pt x="4416099" y="1956864"/>
                      <a:pt x="4307501" y="2171860"/>
                      <a:pt x="4261864" y="2147920"/>
                    </a:cubicBezTo>
                    <a:cubicBezTo>
                      <a:pt x="4277271" y="2105797"/>
                      <a:pt x="4385211" y="1868261"/>
                      <a:pt x="4313719" y="1847233"/>
                    </a:cubicBezTo>
                    <a:cubicBezTo>
                      <a:pt x="4272591" y="1835145"/>
                      <a:pt x="4240712" y="1952042"/>
                      <a:pt x="4226547" y="1978344"/>
                    </a:cubicBezTo>
                    <a:cubicBezTo>
                      <a:pt x="4216951" y="1996180"/>
                      <a:pt x="4151381" y="2121026"/>
                      <a:pt x="4129505" y="2110337"/>
                    </a:cubicBezTo>
                    <a:cubicBezTo>
                      <a:pt x="4150161" y="2043770"/>
                      <a:pt x="4175372" y="1975107"/>
                      <a:pt x="4173383" y="1904311"/>
                    </a:cubicBezTo>
                    <a:cubicBezTo>
                      <a:pt x="4171890" y="1850840"/>
                      <a:pt x="4143988" y="1825671"/>
                      <a:pt x="4114527" y="1881061"/>
                    </a:cubicBezTo>
                    <a:cubicBezTo>
                      <a:pt x="4050207" y="2001995"/>
                      <a:pt x="3982537" y="2126040"/>
                      <a:pt x="3888933" y="2227146"/>
                    </a:cubicBezTo>
                    <a:cubicBezTo>
                      <a:pt x="3880098" y="2152172"/>
                      <a:pt x="3920220" y="2069391"/>
                      <a:pt x="3944618" y="2000202"/>
                    </a:cubicBezTo>
                    <a:cubicBezTo>
                      <a:pt x="3963766" y="1945894"/>
                      <a:pt x="3989391" y="1891786"/>
                      <a:pt x="3995505" y="1833900"/>
                    </a:cubicBezTo>
                    <a:cubicBezTo>
                      <a:pt x="3998809" y="1802546"/>
                      <a:pt x="3997848" y="1740594"/>
                      <a:pt x="3951065" y="1751467"/>
                    </a:cubicBezTo>
                    <a:cubicBezTo>
                      <a:pt x="3910336" y="1760934"/>
                      <a:pt x="3877474" y="1807576"/>
                      <a:pt x="3845247" y="1831715"/>
                    </a:cubicBezTo>
                    <a:cubicBezTo>
                      <a:pt x="3869615" y="1785725"/>
                      <a:pt x="3893095" y="1739127"/>
                      <a:pt x="3921041" y="1695167"/>
                    </a:cubicBezTo>
                    <a:cubicBezTo>
                      <a:pt x="3944995" y="1657487"/>
                      <a:pt x="3973695" y="1623119"/>
                      <a:pt x="3997464" y="1585343"/>
                    </a:cubicBezTo>
                    <a:cubicBezTo>
                      <a:pt x="4008051" y="1568522"/>
                      <a:pt x="4013936" y="1552174"/>
                      <a:pt x="4020649" y="1534412"/>
                    </a:cubicBezTo>
                    <a:cubicBezTo>
                      <a:pt x="4027265" y="1516887"/>
                      <a:pt x="4037224" y="1507147"/>
                      <a:pt x="4048498" y="1491200"/>
                    </a:cubicBezTo>
                    <a:cubicBezTo>
                      <a:pt x="4056882" y="1479334"/>
                      <a:pt x="4061466" y="1469275"/>
                      <a:pt x="4064009" y="1456209"/>
                    </a:cubicBezTo>
                    <a:cubicBezTo>
                      <a:pt x="4064956" y="1451335"/>
                      <a:pt x="4061592" y="1444062"/>
                      <a:pt x="4062109" y="1438543"/>
                    </a:cubicBezTo>
                    <a:cubicBezTo>
                      <a:pt x="4063026" y="1428855"/>
                      <a:pt x="4073177" y="1426277"/>
                      <a:pt x="4069798" y="1415152"/>
                    </a:cubicBezTo>
                    <a:cubicBezTo>
                      <a:pt x="4087615" y="1439884"/>
                      <a:pt x="4082692" y="1391272"/>
                      <a:pt x="4082359" y="1382258"/>
                    </a:cubicBezTo>
                    <a:cubicBezTo>
                      <a:pt x="4081183" y="1350548"/>
                      <a:pt x="4093974" y="1316217"/>
                      <a:pt x="4078145" y="1286729"/>
                    </a:cubicBezTo>
                    <a:cubicBezTo>
                      <a:pt x="4044795" y="1224570"/>
                      <a:pt x="3946969" y="1236628"/>
                      <a:pt x="3889140" y="1241102"/>
                    </a:cubicBezTo>
                    <a:cubicBezTo>
                      <a:pt x="3806293" y="1247509"/>
                      <a:pt x="3702619" y="1266367"/>
                      <a:pt x="3631667" y="1311232"/>
                    </a:cubicBezTo>
                    <a:cubicBezTo>
                      <a:pt x="3613524" y="1322698"/>
                      <a:pt x="3602132" y="1316150"/>
                      <a:pt x="3582451" y="1324957"/>
                    </a:cubicBezTo>
                    <a:cubicBezTo>
                      <a:pt x="3564449" y="1333016"/>
                      <a:pt x="3546144" y="1341371"/>
                      <a:pt x="3527668" y="1349222"/>
                    </a:cubicBezTo>
                    <a:cubicBezTo>
                      <a:pt x="3479672" y="1369606"/>
                      <a:pt x="3433850" y="1394887"/>
                      <a:pt x="3386511" y="1416722"/>
                    </a:cubicBezTo>
                    <a:cubicBezTo>
                      <a:pt x="3389025" y="1381250"/>
                      <a:pt x="3397069" y="1346645"/>
                      <a:pt x="3391472" y="1311202"/>
                    </a:cubicBezTo>
                    <a:cubicBezTo>
                      <a:pt x="3389084" y="1296010"/>
                      <a:pt x="3373988" y="1256368"/>
                      <a:pt x="3394599" y="1247287"/>
                    </a:cubicBezTo>
                    <a:moveTo>
                      <a:pt x="4656619" y="3999222"/>
                    </a:moveTo>
                    <a:cubicBezTo>
                      <a:pt x="4640916" y="3894175"/>
                      <a:pt x="4623143" y="3790263"/>
                      <a:pt x="4595131" y="3687727"/>
                    </a:cubicBezTo>
                    <a:cubicBezTo>
                      <a:pt x="4581742" y="3638737"/>
                      <a:pt x="4571177" y="3588762"/>
                      <a:pt x="4557138" y="3540002"/>
                    </a:cubicBezTo>
                    <a:cubicBezTo>
                      <a:pt x="4545989" y="3501256"/>
                      <a:pt x="4511892" y="3481605"/>
                      <a:pt x="4495050" y="3445510"/>
                    </a:cubicBezTo>
                    <a:cubicBezTo>
                      <a:pt x="4455423" y="3360611"/>
                      <a:pt x="4419093" y="3276520"/>
                      <a:pt x="4371334" y="3195265"/>
                    </a:cubicBezTo>
                    <a:cubicBezTo>
                      <a:pt x="4321423" y="3110365"/>
                      <a:pt x="4261842" y="3035554"/>
                      <a:pt x="4191001" y="2967284"/>
                    </a:cubicBezTo>
                    <a:cubicBezTo>
                      <a:pt x="4047308" y="2828817"/>
                      <a:pt x="3881318" y="2723023"/>
                      <a:pt x="3720643" y="2606496"/>
                    </a:cubicBezTo>
                    <a:cubicBezTo>
                      <a:pt x="3638158" y="2546669"/>
                      <a:pt x="3552650" y="2494561"/>
                      <a:pt x="3460590" y="2450726"/>
                    </a:cubicBezTo>
                    <a:cubicBezTo>
                      <a:pt x="3423492" y="2433053"/>
                      <a:pt x="3387842" y="2418943"/>
                      <a:pt x="3348585" y="2407447"/>
                    </a:cubicBezTo>
                    <a:cubicBezTo>
                      <a:pt x="3307908" y="2395537"/>
                      <a:pt x="3287599" y="2381619"/>
                      <a:pt x="3272539" y="2340755"/>
                    </a:cubicBezTo>
                    <a:cubicBezTo>
                      <a:pt x="3241628" y="2256833"/>
                      <a:pt x="3183644" y="2229360"/>
                      <a:pt x="3104449" y="2197466"/>
                    </a:cubicBezTo>
                    <a:cubicBezTo>
                      <a:pt x="3068637" y="2183044"/>
                      <a:pt x="3036048" y="2163060"/>
                      <a:pt x="3000753" y="2147720"/>
                    </a:cubicBezTo>
                    <a:cubicBezTo>
                      <a:pt x="2964047" y="2131773"/>
                      <a:pt x="2925218" y="2119551"/>
                      <a:pt x="2891069" y="2098242"/>
                    </a:cubicBezTo>
                    <a:cubicBezTo>
                      <a:pt x="2735717" y="2001321"/>
                      <a:pt x="2943124" y="1799569"/>
                      <a:pt x="3025609" y="1726928"/>
                    </a:cubicBezTo>
                    <a:cubicBezTo>
                      <a:pt x="3057754" y="1698626"/>
                      <a:pt x="3094121" y="1669583"/>
                      <a:pt x="3135057" y="1655524"/>
                    </a:cubicBezTo>
                    <a:cubicBezTo>
                      <a:pt x="3177471" y="1640962"/>
                      <a:pt x="3235285" y="1632392"/>
                      <a:pt x="3280191" y="1628400"/>
                    </a:cubicBezTo>
                    <a:cubicBezTo>
                      <a:pt x="3310666" y="1625696"/>
                      <a:pt x="3353819" y="1639910"/>
                      <a:pt x="3379140" y="1615690"/>
                    </a:cubicBezTo>
                    <a:cubicBezTo>
                      <a:pt x="3399553" y="1596172"/>
                      <a:pt x="3391664" y="1564922"/>
                      <a:pt x="3389158" y="1540242"/>
                    </a:cubicBezTo>
                    <a:cubicBezTo>
                      <a:pt x="3382127" y="1470994"/>
                      <a:pt x="3438980" y="1465579"/>
                      <a:pt x="3496233" y="1453343"/>
                    </a:cubicBezTo>
                    <a:cubicBezTo>
                      <a:pt x="3585675" y="1434225"/>
                      <a:pt x="3669291" y="1394012"/>
                      <a:pt x="3758866" y="1373910"/>
                    </a:cubicBezTo>
                    <a:cubicBezTo>
                      <a:pt x="3816029" y="1361073"/>
                      <a:pt x="3974745" y="1322661"/>
                      <a:pt x="3975676" y="1419144"/>
                    </a:cubicBezTo>
                    <a:cubicBezTo>
                      <a:pt x="3976379" y="1492289"/>
                      <a:pt x="3921677" y="1565855"/>
                      <a:pt x="3887292" y="1625637"/>
                    </a:cubicBezTo>
                    <a:cubicBezTo>
                      <a:pt x="3860395" y="1672375"/>
                      <a:pt x="3831718" y="1717558"/>
                      <a:pt x="3803284" y="1763304"/>
                    </a:cubicBezTo>
                    <a:cubicBezTo>
                      <a:pt x="3782014" y="1797517"/>
                      <a:pt x="3762747" y="1835056"/>
                      <a:pt x="3763073" y="1876394"/>
                    </a:cubicBezTo>
                    <a:cubicBezTo>
                      <a:pt x="3763331" y="1909059"/>
                      <a:pt x="3776447" y="1941317"/>
                      <a:pt x="3814773" y="1936487"/>
                    </a:cubicBezTo>
                    <a:cubicBezTo>
                      <a:pt x="3857845" y="1931058"/>
                      <a:pt x="3890108" y="1888408"/>
                      <a:pt x="3925876" y="1867765"/>
                    </a:cubicBezTo>
                    <a:cubicBezTo>
                      <a:pt x="3927347" y="1912444"/>
                      <a:pt x="3893546" y="1962412"/>
                      <a:pt x="3880571" y="2004484"/>
                    </a:cubicBezTo>
                    <a:cubicBezTo>
                      <a:pt x="3865267" y="2054088"/>
                      <a:pt x="3851812" y="2105663"/>
                      <a:pt x="3843169" y="2156890"/>
                    </a:cubicBezTo>
                    <a:cubicBezTo>
                      <a:pt x="3837654" y="2189577"/>
                      <a:pt x="3822483" y="2315460"/>
                      <a:pt x="3888637" y="2299312"/>
                    </a:cubicBezTo>
                    <a:cubicBezTo>
                      <a:pt x="3933232" y="2288424"/>
                      <a:pt x="3971655" y="2230931"/>
                      <a:pt x="3997634" y="2196977"/>
                    </a:cubicBezTo>
                    <a:cubicBezTo>
                      <a:pt x="4024988" y="2161209"/>
                      <a:pt x="4049526" y="2123566"/>
                      <a:pt x="4074308" y="2085998"/>
                    </a:cubicBezTo>
                    <a:cubicBezTo>
                      <a:pt x="4089774" y="2131973"/>
                      <a:pt x="3993553" y="2220909"/>
                      <a:pt x="4042384" y="2262337"/>
                    </a:cubicBezTo>
                    <a:cubicBezTo>
                      <a:pt x="4094499" y="2306556"/>
                      <a:pt x="4184746" y="2150002"/>
                      <a:pt x="4210127" y="2121085"/>
                    </a:cubicBezTo>
                    <a:cubicBezTo>
                      <a:pt x="4214541" y="2156209"/>
                      <a:pt x="4164970" y="2234005"/>
                      <a:pt x="4221046" y="2250115"/>
                    </a:cubicBezTo>
                    <a:cubicBezTo>
                      <a:pt x="4260725" y="2261522"/>
                      <a:pt x="4314828" y="2207428"/>
                      <a:pt x="4339817" y="2181970"/>
                    </a:cubicBezTo>
                    <a:cubicBezTo>
                      <a:pt x="4385492" y="2135447"/>
                      <a:pt x="4391066" y="2069762"/>
                      <a:pt x="4419559" y="2013446"/>
                    </a:cubicBezTo>
                    <a:cubicBezTo>
                      <a:pt x="4452177" y="1948975"/>
                      <a:pt x="4494008" y="1890216"/>
                      <a:pt x="4524231" y="1824256"/>
                    </a:cubicBezTo>
                    <a:cubicBezTo>
                      <a:pt x="4619469" y="1616408"/>
                      <a:pt x="4667886" y="1308476"/>
                      <a:pt x="4517718" y="1112413"/>
                    </a:cubicBezTo>
                    <a:cubicBezTo>
                      <a:pt x="4416336" y="980035"/>
                      <a:pt x="4240468" y="957125"/>
                      <a:pt x="4084954" y="969368"/>
                    </a:cubicBezTo>
                    <a:cubicBezTo>
                      <a:pt x="3907977" y="983301"/>
                      <a:pt x="3734883" y="1037180"/>
                      <a:pt x="3569321" y="1098939"/>
                    </a:cubicBezTo>
                    <a:cubicBezTo>
                      <a:pt x="3458151" y="1140411"/>
                      <a:pt x="3348792" y="1186846"/>
                      <a:pt x="3240054" y="1234288"/>
                    </a:cubicBezTo>
                    <a:cubicBezTo>
                      <a:pt x="3159816" y="1269301"/>
                      <a:pt x="3079956" y="1305217"/>
                      <a:pt x="3000347" y="1341660"/>
                    </a:cubicBezTo>
                    <a:cubicBezTo>
                      <a:pt x="2961829" y="1359288"/>
                      <a:pt x="2924309" y="1378361"/>
                      <a:pt x="2886840" y="1398094"/>
                    </a:cubicBezTo>
                    <a:cubicBezTo>
                      <a:pt x="2855930" y="1414374"/>
                      <a:pt x="2819186" y="1433299"/>
                      <a:pt x="2783189" y="1424018"/>
                    </a:cubicBezTo>
                    <a:cubicBezTo>
                      <a:pt x="2809087" y="1384665"/>
                      <a:pt x="2860602" y="1371621"/>
                      <a:pt x="2897826" y="1346415"/>
                    </a:cubicBezTo>
                    <a:cubicBezTo>
                      <a:pt x="2941867" y="1316594"/>
                      <a:pt x="2966257" y="1265642"/>
                      <a:pt x="2982381" y="1216341"/>
                    </a:cubicBezTo>
                    <a:cubicBezTo>
                      <a:pt x="2999748" y="1163240"/>
                      <a:pt x="3015133" y="1150559"/>
                      <a:pt x="3068474" y="1136693"/>
                    </a:cubicBezTo>
                    <a:cubicBezTo>
                      <a:pt x="3121793" y="1122834"/>
                      <a:pt x="3171697" y="1100487"/>
                      <a:pt x="3219338" y="1072852"/>
                    </a:cubicBezTo>
                    <a:cubicBezTo>
                      <a:pt x="3331063" y="1008040"/>
                      <a:pt x="3454528" y="970991"/>
                      <a:pt x="3581505" y="950895"/>
                    </a:cubicBezTo>
                    <a:cubicBezTo>
                      <a:pt x="3693858" y="933119"/>
                      <a:pt x="3812651" y="925112"/>
                      <a:pt x="3917559" y="877558"/>
                    </a:cubicBezTo>
                    <a:cubicBezTo>
                      <a:pt x="3995653" y="842160"/>
                      <a:pt x="4093929" y="763824"/>
                      <a:pt x="3998854" y="685124"/>
                    </a:cubicBezTo>
                    <a:cubicBezTo>
                      <a:pt x="4066139" y="636171"/>
                      <a:pt x="4185463" y="554413"/>
                      <a:pt x="4080991" y="474343"/>
                    </a:cubicBezTo>
                    <a:cubicBezTo>
                      <a:pt x="4000014" y="412280"/>
                      <a:pt x="3877703" y="417087"/>
                      <a:pt x="3781149" y="417087"/>
                    </a:cubicBezTo>
                    <a:cubicBezTo>
                      <a:pt x="3795033" y="389036"/>
                      <a:pt x="3839503" y="379392"/>
                      <a:pt x="3864499" y="364141"/>
                    </a:cubicBezTo>
                    <a:cubicBezTo>
                      <a:pt x="3895328" y="345328"/>
                      <a:pt x="3933402" y="324966"/>
                      <a:pt x="3944108" y="287879"/>
                    </a:cubicBezTo>
                    <a:cubicBezTo>
                      <a:pt x="3961629" y="227238"/>
                      <a:pt x="3895439" y="209557"/>
                      <a:pt x="3849284" y="203476"/>
                    </a:cubicBezTo>
                    <a:cubicBezTo>
                      <a:pt x="3673815" y="180366"/>
                      <a:pt x="3476634" y="197736"/>
                      <a:pt x="3310422" y="258814"/>
                    </a:cubicBezTo>
                    <a:cubicBezTo>
                      <a:pt x="3319094" y="228230"/>
                      <a:pt x="3362306" y="205698"/>
                      <a:pt x="3386504" y="189292"/>
                    </a:cubicBezTo>
                    <a:cubicBezTo>
                      <a:pt x="3418745" y="167433"/>
                      <a:pt x="3450632" y="143524"/>
                      <a:pt x="3474164" y="111948"/>
                    </a:cubicBezTo>
                    <a:cubicBezTo>
                      <a:pt x="3486577" y="95289"/>
                      <a:pt x="3495833" y="77283"/>
                      <a:pt x="3498303" y="56469"/>
                    </a:cubicBezTo>
                    <a:cubicBezTo>
                      <a:pt x="3500957" y="34033"/>
                      <a:pt x="3498561" y="43514"/>
                      <a:pt x="3491804" y="37566"/>
                    </a:cubicBezTo>
                    <a:cubicBezTo>
                      <a:pt x="3466897" y="15597"/>
                      <a:pt x="3431838" y="1768"/>
                      <a:pt x="3398008" y="294"/>
                    </a:cubicBezTo>
                    <a:cubicBezTo>
                      <a:pt x="3300500" y="-3965"/>
                      <a:pt x="3213852" y="41922"/>
                      <a:pt x="3121342" y="64446"/>
                    </a:cubicBezTo>
                    <a:cubicBezTo>
                      <a:pt x="3080436" y="74401"/>
                      <a:pt x="3042266" y="78490"/>
                      <a:pt x="3003097" y="96156"/>
                    </a:cubicBezTo>
                    <a:cubicBezTo>
                      <a:pt x="2955870" y="117458"/>
                      <a:pt x="2907208" y="136072"/>
                      <a:pt x="2860484" y="158345"/>
                    </a:cubicBezTo>
                    <a:cubicBezTo>
                      <a:pt x="2838778" y="168700"/>
                      <a:pt x="2818350" y="181070"/>
                      <a:pt x="2796437" y="190906"/>
                    </a:cubicBezTo>
                    <a:cubicBezTo>
                      <a:pt x="2776557" y="199824"/>
                      <a:pt x="2771951" y="211016"/>
                      <a:pt x="2755916" y="224579"/>
                    </a:cubicBezTo>
                    <a:cubicBezTo>
                      <a:pt x="2741211" y="237022"/>
                      <a:pt x="2724887" y="230867"/>
                      <a:pt x="2708208" y="240178"/>
                    </a:cubicBezTo>
                    <a:cubicBezTo>
                      <a:pt x="2685141" y="253044"/>
                      <a:pt x="2663169" y="275487"/>
                      <a:pt x="2641736" y="291494"/>
                    </a:cubicBezTo>
                    <a:cubicBezTo>
                      <a:pt x="2558290" y="353824"/>
                      <a:pt x="2479472" y="425390"/>
                      <a:pt x="2413311" y="506075"/>
                    </a:cubicBezTo>
                    <a:cubicBezTo>
                      <a:pt x="2299087" y="645356"/>
                      <a:pt x="2185603" y="861145"/>
                      <a:pt x="2263549" y="1043690"/>
                    </a:cubicBezTo>
                    <a:cubicBezTo>
                      <a:pt x="2281751" y="1086310"/>
                      <a:pt x="2324705" y="1100021"/>
                      <a:pt x="2335380" y="1146529"/>
                    </a:cubicBezTo>
                    <a:cubicBezTo>
                      <a:pt x="2344725" y="1187290"/>
                      <a:pt x="2346204" y="1227755"/>
                      <a:pt x="2358225" y="1267990"/>
                    </a:cubicBezTo>
                    <a:cubicBezTo>
                      <a:pt x="2370401" y="1308758"/>
                      <a:pt x="2321585" y="1346993"/>
                      <a:pt x="2300743" y="1380184"/>
                    </a:cubicBezTo>
                    <a:cubicBezTo>
                      <a:pt x="2268140" y="1432107"/>
                      <a:pt x="2253938" y="1490859"/>
                      <a:pt x="2235580" y="1548671"/>
                    </a:cubicBezTo>
                    <a:cubicBezTo>
                      <a:pt x="2229866" y="1533116"/>
                      <a:pt x="2227914" y="1506888"/>
                      <a:pt x="2211908" y="1497725"/>
                    </a:cubicBezTo>
                    <a:cubicBezTo>
                      <a:pt x="2192508" y="1486637"/>
                      <a:pt x="2192257" y="1509777"/>
                      <a:pt x="2178313" y="1499348"/>
                    </a:cubicBezTo>
                    <a:cubicBezTo>
                      <a:pt x="2161923" y="1487089"/>
                      <a:pt x="2148630" y="1439225"/>
                      <a:pt x="2139100" y="1420159"/>
                    </a:cubicBezTo>
                    <a:cubicBezTo>
                      <a:pt x="2126399" y="1394731"/>
                      <a:pt x="2113335" y="1369458"/>
                      <a:pt x="2098704" y="1345074"/>
                    </a:cubicBezTo>
                    <a:cubicBezTo>
                      <a:pt x="2038997" y="1245502"/>
                      <a:pt x="1946998" y="1168565"/>
                      <a:pt x="1847154" y="1111124"/>
                    </a:cubicBezTo>
                    <a:cubicBezTo>
                      <a:pt x="1643259" y="993834"/>
                      <a:pt x="1397756" y="981272"/>
                      <a:pt x="1170595" y="1023884"/>
                    </a:cubicBezTo>
                    <a:cubicBezTo>
                      <a:pt x="942465" y="1066674"/>
                      <a:pt x="744359" y="1180283"/>
                      <a:pt x="567937" y="1328357"/>
                    </a:cubicBezTo>
                    <a:cubicBezTo>
                      <a:pt x="470230" y="1410360"/>
                      <a:pt x="384048" y="1501214"/>
                      <a:pt x="306494" y="1602542"/>
                    </a:cubicBezTo>
                    <a:cubicBezTo>
                      <a:pt x="230316" y="1702078"/>
                      <a:pt x="151616" y="1799028"/>
                      <a:pt x="95584" y="1911866"/>
                    </a:cubicBezTo>
                    <a:cubicBezTo>
                      <a:pt x="64119" y="1975226"/>
                      <a:pt x="35625" y="2040896"/>
                      <a:pt x="18022" y="2109611"/>
                    </a:cubicBezTo>
                    <a:cubicBezTo>
                      <a:pt x="4360" y="2162935"/>
                      <a:pt x="-8918" y="2227679"/>
                      <a:pt x="8463" y="2281758"/>
                    </a:cubicBezTo>
                    <a:cubicBezTo>
                      <a:pt x="23338" y="2328044"/>
                      <a:pt x="66329" y="2352902"/>
                      <a:pt x="109719" y="2322822"/>
                    </a:cubicBezTo>
                    <a:cubicBezTo>
                      <a:pt x="147786" y="2296424"/>
                      <a:pt x="164776" y="2248737"/>
                      <a:pt x="190770" y="2212206"/>
                    </a:cubicBezTo>
                    <a:cubicBezTo>
                      <a:pt x="195990" y="2272736"/>
                      <a:pt x="122362" y="2495583"/>
                      <a:pt x="229643" y="2506072"/>
                    </a:cubicBezTo>
                    <a:cubicBezTo>
                      <a:pt x="308860" y="2513827"/>
                      <a:pt x="337908" y="2331400"/>
                      <a:pt x="354690" y="2278565"/>
                    </a:cubicBezTo>
                    <a:cubicBezTo>
                      <a:pt x="365935" y="2349665"/>
                      <a:pt x="344702" y="2426469"/>
                      <a:pt x="371399" y="2495132"/>
                    </a:cubicBezTo>
                    <a:cubicBezTo>
                      <a:pt x="384344" y="2528448"/>
                      <a:pt x="424784" y="2588764"/>
                      <a:pt x="459022" y="2540899"/>
                    </a:cubicBezTo>
                    <a:cubicBezTo>
                      <a:pt x="474348" y="2519471"/>
                      <a:pt x="475479" y="2488910"/>
                      <a:pt x="480965" y="2463970"/>
                    </a:cubicBezTo>
                    <a:cubicBezTo>
                      <a:pt x="487862" y="2432550"/>
                      <a:pt x="496512" y="2401522"/>
                      <a:pt x="503351" y="2370072"/>
                    </a:cubicBezTo>
                    <a:cubicBezTo>
                      <a:pt x="520584" y="2290809"/>
                      <a:pt x="530188" y="2210332"/>
                      <a:pt x="543503" y="2130373"/>
                    </a:cubicBezTo>
                    <a:cubicBezTo>
                      <a:pt x="565897" y="2182311"/>
                      <a:pt x="561675" y="2276906"/>
                      <a:pt x="617190" y="2309082"/>
                    </a:cubicBezTo>
                    <a:cubicBezTo>
                      <a:pt x="673489" y="2341710"/>
                      <a:pt x="698803" y="2248411"/>
                      <a:pt x="705227" y="2210650"/>
                    </a:cubicBezTo>
                    <a:cubicBezTo>
                      <a:pt x="716021" y="2147165"/>
                      <a:pt x="710861" y="2082124"/>
                      <a:pt x="720162" y="2018401"/>
                    </a:cubicBezTo>
                    <a:cubicBezTo>
                      <a:pt x="729595" y="1953834"/>
                      <a:pt x="752566" y="1895623"/>
                      <a:pt x="787328" y="1840566"/>
                    </a:cubicBezTo>
                    <a:cubicBezTo>
                      <a:pt x="911015" y="1644725"/>
                      <a:pt x="1142967" y="1496770"/>
                      <a:pt x="1376360" y="1487000"/>
                    </a:cubicBezTo>
                    <a:cubicBezTo>
                      <a:pt x="1363777" y="1535427"/>
                      <a:pt x="1291931" y="1660213"/>
                      <a:pt x="1385742" y="1662265"/>
                    </a:cubicBezTo>
                    <a:cubicBezTo>
                      <a:pt x="1406893" y="1662731"/>
                      <a:pt x="1426278" y="1658939"/>
                      <a:pt x="1447718" y="1661243"/>
                    </a:cubicBezTo>
                    <a:cubicBezTo>
                      <a:pt x="1474089" y="1664072"/>
                      <a:pt x="1505459" y="1677590"/>
                      <a:pt x="1531815" y="1675686"/>
                    </a:cubicBezTo>
                    <a:cubicBezTo>
                      <a:pt x="1547799" y="1674523"/>
                      <a:pt x="1547185" y="1667850"/>
                      <a:pt x="1563576" y="1677420"/>
                    </a:cubicBezTo>
                    <a:cubicBezTo>
                      <a:pt x="1580750" y="1687441"/>
                      <a:pt x="1583012" y="1702292"/>
                      <a:pt x="1601791" y="1678901"/>
                    </a:cubicBezTo>
                    <a:cubicBezTo>
                      <a:pt x="1615941" y="1705203"/>
                      <a:pt x="1648937" y="1712210"/>
                      <a:pt x="1673903" y="1723684"/>
                    </a:cubicBezTo>
                    <a:cubicBezTo>
                      <a:pt x="1674199" y="1716891"/>
                      <a:pt x="1674495" y="1710099"/>
                      <a:pt x="1674790" y="1703300"/>
                    </a:cubicBezTo>
                    <a:cubicBezTo>
                      <a:pt x="1690264" y="1725336"/>
                      <a:pt x="1707039" y="1729291"/>
                      <a:pt x="1730756" y="1740076"/>
                    </a:cubicBezTo>
                    <a:cubicBezTo>
                      <a:pt x="1745942" y="1746971"/>
                      <a:pt x="1756640" y="1744846"/>
                      <a:pt x="1770317" y="1748408"/>
                    </a:cubicBezTo>
                    <a:cubicBezTo>
                      <a:pt x="1786877" y="1752719"/>
                      <a:pt x="1795165" y="1761874"/>
                      <a:pt x="1810077" y="1770348"/>
                    </a:cubicBezTo>
                    <a:cubicBezTo>
                      <a:pt x="1826253" y="1779540"/>
                      <a:pt x="1854613" y="1778414"/>
                      <a:pt x="1867034" y="1792828"/>
                    </a:cubicBezTo>
                    <a:cubicBezTo>
                      <a:pt x="1889006" y="1818323"/>
                      <a:pt x="1855042" y="1861365"/>
                      <a:pt x="1842799" y="1883157"/>
                    </a:cubicBezTo>
                    <a:cubicBezTo>
                      <a:pt x="1808377" y="1944413"/>
                      <a:pt x="1785687" y="2015387"/>
                      <a:pt x="1770768" y="2083753"/>
                    </a:cubicBezTo>
                    <a:cubicBezTo>
                      <a:pt x="1766960" y="2101190"/>
                      <a:pt x="1763323" y="2113515"/>
                      <a:pt x="1766125" y="2130810"/>
                    </a:cubicBezTo>
                    <a:cubicBezTo>
                      <a:pt x="1768565" y="2145861"/>
                      <a:pt x="1773060" y="2134988"/>
                      <a:pt x="1770287" y="2149817"/>
                    </a:cubicBezTo>
                    <a:cubicBezTo>
                      <a:pt x="1769304" y="2155061"/>
                      <a:pt x="1759553" y="2166097"/>
                      <a:pt x="1757815" y="2169875"/>
                    </a:cubicBezTo>
                    <a:cubicBezTo>
                      <a:pt x="1743066" y="2201903"/>
                      <a:pt x="1745254" y="2244360"/>
                      <a:pt x="1744478" y="2278906"/>
                    </a:cubicBezTo>
                    <a:cubicBezTo>
                      <a:pt x="1742615" y="2361479"/>
                      <a:pt x="1753091" y="2439571"/>
                      <a:pt x="1775573" y="2518975"/>
                    </a:cubicBezTo>
                    <a:cubicBezTo>
                      <a:pt x="1785436" y="2553795"/>
                      <a:pt x="1794137" y="2590104"/>
                      <a:pt x="1806580" y="2624080"/>
                    </a:cubicBezTo>
                    <a:cubicBezTo>
                      <a:pt x="1818143" y="2655641"/>
                      <a:pt x="1835650" y="2674929"/>
                      <a:pt x="1829491" y="2709053"/>
                    </a:cubicBezTo>
                    <a:cubicBezTo>
                      <a:pt x="1816280" y="2782242"/>
                      <a:pt x="1892813" y="2802093"/>
                      <a:pt x="1934585" y="2847942"/>
                    </a:cubicBezTo>
                    <a:cubicBezTo>
                      <a:pt x="1953504" y="2868719"/>
                      <a:pt x="1956882" y="2895244"/>
                      <a:pt x="1961141" y="2921998"/>
                    </a:cubicBezTo>
                    <a:cubicBezTo>
                      <a:pt x="1967262" y="2960573"/>
                      <a:pt x="1979971" y="2996016"/>
                      <a:pt x="1995659" y="3031770"/>
                    </a:cubicBezTo>
                    <a:cubicBezTo>
                      <a:pt x="2023132" y="3094411"/>
                      <a:pt x="2060800" y="3176199"/>
                      <a:pt x="2112456" y="3222448"/>
                    </a:cubicBezTo>
                    <a:cubicBezTo>
                      <a:pt x="2135692" y="3243247"/>
                      <a:pt x="2157021" y="3266268"/>
                      <a:pt x="2183444" y="3281793"/>
                    </a:cubicBezTo>
                    <a:cubicBezTo>
                      <a:pt x="2195798" y="3289052"/>
                      <a:pt x="2211243" y="3306807"/>
                      <a:pt x="2225008" y="3310229"/>
                    </a:cubicBezTo>
                    <a:cubicBezTo>
                      <a:pt x="2238042" y="3313458"/>
                      <a:pt x="2233385" y="3299592"/>
                      <a:pt x="2247543" y="3311058"/>
                    </a:cubicBezTo>
                    <a:cubicBezTo>
                      <a:pt x="2258381" y="3319836"/>
                      <a:pt x="2257797" y="3332909"/>
                      <a:pt x="2272849" y="3342864"/>
                    </a:cubicBezTo>
                    <a:cubicBezTo>
                      <a:pt x="2287288" y="3352412"/>
                      <a:pt x="2302843" y="3360396"/>
                      <a:pt x="2318043" y="3368640"/>
                    </a:cubicBezTo>
                    <a:cubicBezTo>
                      <a:pt x="2348932" y="3385395"/>
                      <a:pt x="2382297" y="3401253"/>
                      <a:pt x="2410413" y="3422423"/>
                    </a:cubicBezTo>
                    <a:cubicBezTo>
                      <a:pt x="2437642" y="3442940"/>
                      <a:pt x="2464752" y="3464539"/>
                      <a:pt x="2492107" y="3485242"/>
                    </a:cubicBezTo>
                    <a:cubicBezTo>
                      <a:pt x="2517281" y="3504300"/>
                      <a:pt x="2534965" y="3528010"/>
                      <a:pt x="2543097" y="3558890"/>
                    </a:cubicBezTo>
                    <a:cubicBezTo>
                      <a:pt x="2578843" y="3694534"/>
                      <a:pt x="2453522" y="3809165"/>
                      <a:pt x="2346632" y="3865888"/>
                    </a:cubicBezTo>
                    <a:cubicBezTo>
                      <a:pt x="2208293" y="3939299"/>
                      <a:pt x="2051492" y="3923803"/>
                      <a:pt x="1909197" y="3870377"/>
                    </a:cubicBezTo>
                    <a:cubicBezTo>
                      <a:pt x="1761682" y="3814987"/>
                      <a:pt x="1616030" y="3713370"/>
                      <a:pt x="1528155" y="3580844"/>
                    </a:cubicBezTo>
                    <a:cubicBezTo>
                      <a:pt x="1506316" y="3547905"/>
                      <a:pt x="1484174" y="3512625"/>
                      <a:pt x="1467613" y="3476679"/>
                    </a:cubicBezTo>
                    <a:cubicBezTo>
                      <a:pt x="1456716" y="3453036"/>
                      <a:pt x="1453588" y="3423956"/>
                      <a:pt x="1438935" y="3402246"/>
                    </a:cubicBezTo>
                    <a:cubicBezTo>
                      <a:pt x="1406065" y="3353567"/>
                      <a:pt x="1335469" y="3423356"/>
                      <a:pt x="1301290" y="3441629"/>
                    </a:cubicBezTo>
                    <a:cubicBezTo>
                      <a:pt x="1250965" y="3228929"/>
                      <a:pt x="1154337" y="2988779"/>
                      <a:pt x="929683" y="2912650"/>
                    </a:cubicBezTo>
                    <a:cubicBezTo>
                      <a:pt x="716731" y="2840491"/>
                      <a:pt x="449906" y="2926227"/>
                      <a:pt x="311544" y="3101855"/>
                    </a:cubicBezTo>
                    <a:cubicBezTo>
                      <a:pt x="278933" y="3143245"/>
                      <a:pt x="232260" y="3210323"/>
                      <a:pt x="254225" y="3265750"/>
                    </a:cubicBezTo>
                    <a:cubicBezTo>
                      <a:pt x="273336" y="3313954"/>
                      <a:pt x="336237" y="3324858"/>
                      <a:pt x="381594" y="3329694"/>
                    </a:cubicBezTo>
                    <a:cubicBezTo>
                      <a:pt x="446254" y="3336598"/>
                      <a:pt x="514308" y="3328302"/>
                      <a:pt x="576713" y="3310747"/>
                    </a:cubicBezTo>
                    <a:cubicBezTo>
                      <a:pt x="592741" y="3306236"/>
                      <a:pt x="620199" y="3293385"/>
                      <a:pt x="637203" y="3298348"/>
                    </a:cubicBezTo>
                    <a:cubicBezTo>
                      <a:pt x="663619" y="3306066"/>
                      <a:pt x="662621" y="3344523"/>
                      <a:pt x="675958" y="3364552"/>
                    </a:cubicBezTo>
                    <a:cubicBezTo>
                      <a:pt x="689451" y="3384817"/>
                      <a:pt x="709028" y="3382684"/>
                      <a:pt x="713589" y="3356678"/>
                    </a:cubicBezTo>
                    <a:cubicBezTo>
                      <a:pt x="717936" y="3331843"/>
                      <a:pt x="695106" y="3308503"/>
                      <a:pt x="714425" y="3286445"/>
                    </a:cubicBezTo>
                    <a:cubicBezTo>
                      <a:pt x="725174" y="3274171"/>
                      <a:pt x="761460" y="3264024"/>
                      <a:pt x="776564" y="3273586"/>
                    </a:cubicBezTo>
                    <a:cubicBezTo>
                      <a:pt x="789199" y="3281586"/>
                      <a:pt x="790330" y="3306696"/>
                      <a:pt x="800369" y="3318251"/>
                    </a:cubicBezTo>
                    <a:cubicBezTo>
                      <a:pt x="828049" y="3350101"/>
                      <a:pt x="831058" y="3298474"/>
                      <a:pt x="836729" y="3276697"/>
                    </a:cubicBezTo>
                    <a:cubicBezTo>
                      <a:pt x="845246" y="3243951"/>
                      <a:pt x="882463" y="3218486"/>
                      <a:pt x="918585" y="3233136"/>
                    </a:cubicBezTo>
                    <a:cubicBezTo>
                      <a:pt x="941194" y="3242306"/>
                      <a:pt x="946842" y="3277053"/>
                      <a:pt x="952697" y="3298052"/>
                    </a:cubicBezTo>
                    <a:cubicBezTo>
                      <a:pt x="964659" y="3340938"/>
                      <a:pt x="972895" y="3382343"/>
                      <a:pt x="989094" y="3424134"/>
                    </a:cubicBezTo>
                    <a:cubicBezTo>
                      <a:pt x="1001455" y="3456021"/>
                      <a:pt x="1053843" y="3544816"/>
                      <a:pt x="1028721" y="3575918"/>
                    </a:cubicBezTo>
                    <a:cubicBezTo>
                      <a:pt x="1013203" y="3595132"/>
                      <a:pt x="974026" y="3605895"/>
                      <a:pt x="951507" y="3613302"/>
                    </a:cubicBezTo>
                    <a:cubicBezTo>
                      <a:pt x="920123" y="3623634"/>
                      <a:pt x="882470" y="3629812"/>
                      <a:pt x="853667" y="3646063"/>
                    </a:cubicBezTo>
                    <a:cubicBezTo>
                      <a:pt x="840122" y="3653707"/>
                      <a:pt x="810247" y="3674557"/>
                      <a:pt x="806062" y="3690357"/>
                    </a:cubicBezTo>
                    <a:cubicBezTo>
                      <a:pt x="798980" y="3717126"/>
                      <a:pt x="831517" y="3718326"/>
                      <a:pt x="846658" y="3704748"/>
                    </a:cubicBezTo>
                    <a:cubicBezTo>
                      <a:pt x="894018" y="3845370"/>
                      <a:pt x="949947" y="3983689"/>
                      <a:pt x="1036942" y="4104905"/>
                    </a:cubicBezTo>
                    <a:cubicBezTo>
                      <a:pt x="1124232" y="4226543"/>
                      <a:pt x="1237569" y="4327397"/>
                      <a:pt x="1357019" y="4416429"/>
                    </a:cubicBezTo>
                    <a:cubicBezTo>
                      <a:pt x="1590635" y="4590568"/>
                      <a:pt x="1865422" y="4706576"/>
                      <a:pt x="2156452" y="4734205"/>
                    </a:cubicBezTo>
                    <a:cubicBezTo>
                      <a:pt x="2305305" y="4748337"/>
                      <a:pt x="2459215" y="4735909"/>
                      <a:pt x="2600106" y="4684237"/>
                    </a:cubicBezTo>
                    <a:cubicBezTo>
                      <a:pt x="2616001" y="4678408"/>
                      <a:pt x="2632118" y="4671638"/>
                      <a:pt x="2648922" y="4668897"/>
                    </a:cubicBezTo>
                    <a:cubicBezTo>
                      <a:pt x="2664145" y="4666416"/>
                      <a:pt x="2679766" y="4671682"/>
                      <a:pt x="2694501" y="4669238"/>
                    </a:cubicBezTo>
                    <a:cubicBezTo>
                      <a:pt x="2713612" y="4666068"/>
                      <a:pt x="2708489" y="4658683"/>
                      <a:pt x="2720628" y="4648454"/>
                    </a:cubicBezTo>
                    <a:cubicBezTo>
                      <a:pt x="2731844" y="4639017"/>
                      <a:pt x="2749350" y="4635751"/>
                      <a:pt x="2761771" y="4627603"/>
                    </a:cubicBezTo>
                    <a:cubicBezTo>
                      <a:pt x="2823644" y="4586990"/>
                      <a:pt x="2879765" y="4529882"/>
                      <a:pt x="2928131" y="4474263"/>
                    </a:cubicBezTo>
                    <a:cubicBezTo>
                      <a:pt x="3018999" y="4369795"/>
                      <a:pt x="3109055" y="4239550"/>
                      <a:pt x="3151861" y="4106764"/>
                    </a:cubicBezTo>
                    <a:cubicBezTo>
                      <a:pt x="3194874" y="3973356"/>
                      <a:pt x="3196915" y="3831608"/>
                      <a:pt x="3209860" y="3693290"/>
                    </a:cubicBezTo>
                    <a:cubicBezTo>
                      <a:pt x="3217867" y="3607731"/>
                      <a:pt x="3192117" y="3528247"/>
                      <a:pt x="3178070" y="3444629"/>
                    </a:cubicBezTo>
                    <a:cubicBezTo>
                      <a:pt x="3163690" y="3358997"/>
                      <a:pt x="3146886" y="3274794"/>
                      <a:pt x="3127109" y="3190368"/>
                    </a:cubicBezTo>
                    <a:cubicBezTo>
                      <a:pt x="3119280" y="3156985"/>
                      <a:pt x="3119221" y="3132823"/>
                      <a:pt x="3145392" y="3108521"/>
                    </a:cubicBezTo>
                    <a:cubicBezTo>
                      <a:pt x="3165775" y="3089604"/>
                      <a:pt x="3191252" y="3074715"/>
                      <a:pt x="3218362" y="3087611"/>
                    </a:cubicBezTo>
                    <a:cubicBezTo>
                      <a:pt x="3246752" y="3101114"/>
                      <a:pt x="3272473" y="3130586"/>
                      <a:pt x="3298400" y="3148897"/>
                    </a:cubicBezTo>
                    <a:cubicBezTo>
                      <a:pt x="3325119" y="3167777"/>
                      <a:pt x="3337643" y="3192961"/>
                      <a:pt x="3364258" y="3161518"/>
                    </a:cubicBezTo>
                    <a:cubicBezTo>
                      <a:pt x="3364258" y="3188813"/>
                      <a:pt x="3377403" y="3197020"/>
                      <a:pt x="3400366" y="3205990"/>
                    </a:cubicBezTo>
                    <a:cubicBezTo>
                      <a:pt x="3431173" y="3218034"/>
                      <a:pt x="3459940" y="3230914"/>
                      <a:pt x="3487812" y="3249232"/>
                    </a:cubicBezTo>
                    <a:cubicBezTo>
                      <a:pt x="3548081" y="3288845"/>
                      <a:pt x="3593630" y="3348790"/>
                      <a:pt x="3627645" y="3411734"/>
                    </a:cubicBezTo>
                    <a:cubicBezTo>
                      <a:pt x="3663908" y="3478849"/>
                      <a:pt x="3705657" y="3547535"/>
                      <a:pt x="3730853" y="3619716"/>
                    </a:cubicBezTo>
                    <a:cubicBezTo>
                      <a:pt x="3758311" y="3698393"/>
                      <a:pt x="3761756" y="3787085"/>
                      <a:pt x="3764521" y="3869725"/>
                    </a:cubicBezTo>
                    <a:cubicBezTo>
                      <a:pt x="3767427" y="3956098"/>
                      <a:pt x="3768277" y="4043101"/>
                      <a:pt x="3763353" y="4129415"/>
                    </a:cubicBezTo>
                    <a:cubicBezTo>
                      <a:pt x="3758703" y="4211047"/>
                      <a:pt x="3754141" y="4302739"/>
                      <a:pt x="3730092" y="4381179"/>
                    </a:cubicBezTo>
                    <a:cubicBezTo>
                      <a:pt x="3703573" y="4467678"/>
                      <a:pt x="3617694" y="4565703"/>
                      <a:pt x="3733855" y="4623403"/>
                    </a:cubicBezTo>
                    <a:cubicBezTo>
                      <a:pt x="3815320" y="4663875"/>
                      <a:pt x="3914055" y="4654113"/>
                      <a:pt x="3994211" y="4695763"/>
                    </a:cubicBezTo>
                    <a:cubicBezTo>
                      <a:pt x="3983860" y="4712324"/>
                      <a:pt x="3976918" y="4731064"/>
                      <a:pt x="3965659" y="4747071"/>
                    </a:cubicBezTo>
                    <a:cubicBezTo>
                      <a:pt x="3951471" y="4767255"/>
                      <a:pt x="3938851" y="4767070"/>
                      <a:pt x="3916945" y="4775158"/>
                    </a:cubicBezTo>
                    <a:cubicBezTo>
                      <a:pt x="3876808" y="4789979"/>
                      <a:pt x="3896237" y="4814104"/>
                      <a:pt x="3892112" y="4845880"/>
                    </a:cubicBezTo>
                    <a:cubicBezTo>
                      <a:pt x="3888452" y="4874079"/>
                      <a:pt x="3850747" y="4906225"/>
                      <a:pt x="3832760" y="4926943"/>
                    </a:cubicBezTo>
                    <a:cubicBezTo>
                      <a:pt x="3805672" y="4958141"/>
                      <a:pt x="3777667" y="4989051"/>
                      <a:pt x="3755820" y="5024308"/>
                    </a:cubicBezTo>
                    <a:cubicBezTo>
                      <a:pt x="3708452" y="5100719"/>
                      <a:pt x="3708474" y="5183988"/>
                      <a:pt x="3751864" y="5262080"/>
                    </a:cubicBezTo>
                    <a:cubicBezTo>
                      <a:pt x="3790013" y="5330729"/>
                      <a:pt x="3844500" y="5408791"/>
                      <a:pt x="3911504" y="5451404"/>
                    </a:cubicBezTo>
                    <a:cubicBezTo>
                      <a:pt x="3984644" y="5497919"/>
                      <a:pt x="4070855" y="5538080"/>
                      <a:pt x="4151130" y="5570375"/>
                    </a:cubicBezTo>
                    <a:cubicBezTo>
                      <a:pt x="4223316" y="5599411"/>
                      <a:pt x="4299687" y="5617987"/>
                      <a:pt x="4376886" y="5627350"/>
                    </a:cubicBezTo>
                    <a:cubicBezTo>
                      <a:pt x="4434759" y="5634364"/>
                      <a:pt x="4514398" y="5641164"/>
                      <a:pt x="4560716" y="5597566"/>
                    </a:cubicBezTo>
                    <a:cubicBezTo>
                      <a:pt x="4603175" y="5557598"/>
                      <a:pt x="4613244" y="5494038"/>
                      <a:pt x="4593342" y="5440930"/>
                    </a:cubicBezTo>
                    <a:cubicBezTo>
                      <a:pt x="4546676" y="5316425"/>
                      <a:pt x="4404152" y="5241496"/>
                      <a:pt x="4300508" y="5170989"/>
                    </a:cubicBezTo>
                    <a:cubicBezTo>
                      <a:pt x="4333355" y="5159508"/>
                      <a:pt x="4376627" y="5155634"/>
                      <a:pt x="4402141" y="5129480"/>
                    </a:cubicBezTo>
                    <a:cubicBezTo>
                      <a:pt x="4434035" y="5096785"/>
                      <a:pt x="4404573" y="5068735"/>
                      <a:pt x="4367948" y="5069105"/>
                    </a:cubicBezTo>
                    <a:cubicBezTo>
                      <a:pt x="4336179" y="5069439"/>
                      <a:pt x="4303790" y="5079786"/>
                      <a:pt x="4273582" y="5088971"/>
                    </a:cubicBezTo>
                    <a:cubicBezTo>
                      <a:pt x="4246745" y="5097119"/>
                      <a:pt x="4197440" y="5119940"/>
                      <a:pt x="4170241" y="5103504"/>
                    </a:cubicBezTo>
                    <a:cubicBezTo>
                      <a:pt x="4134296" y="5081771"/>
                      <a:pt x="4173627" y="5059861"/>
                      <a:pt x="4193027" y="5050047"/>
                    </a:cubicBezTo>
                    <a:cubicBezTo>
                      <a:pt x="4229452" y="5031618"/>
                      <a:pt x="4227434" y="5008175"/>
                      <a:pt x="4192176" y="4988976"/>
                    </a:cubicBezTo>
                    <a:cubicBezTo>
                      <a:pt x="4135234" y="4957963"/>
                      <a:pt x="4216840" y="4956615"/>
                      <a:pt x="4225357" y="4928661"/>
                    </a:cubicBezTo>
                    <a:cubicBezTo>
                      <a:pt x="4236128" y="4893315"/>
                      <a:pt x="4191282" y="4859302"/>
                      <a:pt x="4194417" y="4820733"/>
                    </a:cubicBezTo>
                    <a:cubicBezTo>
                      <a:pt x="4197396" y="4783913"/>
                      <a:pt x="4208759" y="4719257"/>
                      <a:pt x="4237474" y="4692925"/>
                    </a:cubicBezTo>
                    <a:cubicBezTo>
                      <a:pt x="4257302" y="4674756"/>
                      <a:pt x="4291237" y="4676363"/>
                      <a:pt x="4316107" y="4672334"/>
                    </a:cubicBezTo>
                    <a:cubicBezTo>
                      <a:pt x="4356355" y="4665816"/>
                      <a:pt x="4395753" y="4653824"/>
                      <a:pt x="4434552" y="4641462"/>
                    </a:cubicBezTo>
                    <a:cubicBezTo>
                      <a:pt x="4446366" y="4710872"/>
                      <a:pt x="4501556" y="4648476"/>
                      <a:pt x="4523329" y="4620766"/>
                    </a:cubicBezTo>
                    <a:cubicBezTo>
                      <a:pt x="4564346" y="4568577"/>
                      <a:pt x="4581320" y="4505410"/>
                      <a:pt x="4602960" y="4443754"/>
                    </a:cubicBezTo>
                    <a:cubicBezTo>
                      <a:pt x="4627328" y="4374305"/>
                      <a:pt x="4648051" y="4306124"/>
                      <a:pt x="4660952" y="4233505"/>
                    </a:cubicBezTo>
                    <a:cubicBezTo>
                      <a:pt x="4675014" y="4154347"/>
                      <a:pt x="4668426" y="4078195"/>
                      <a:pt x="4656619" y="3999222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2ED303E5-7344-446F-90D9-0F2D79A42378}"/>
                  </a:ext>
                </a:extLst>
              </p:cNvPr>
              <p:cNvSpPr/>
              <p:nvPr/>
            </p:nvSpPr>
            <p:spPr>
              <a:xfrm>
                <a:off x="-448015" y="8414770"/>
                <a:ext cx="1564141" cy="845268"/>
              </a:xfrm>
              <a:custGeom>
                <a:avLst/>
                <a:gdLst>
                  <a:gd name="connsiteX0" fmla="*/ 1538932 w 1564141"/>
                  <a:gd name="connsiteY0" fmla="*/ 818028 h 845268"/>
                  <a:gd name="connsiteX1" fmla="*/ 1458801 w 1564141"/>
                  <a:gd name="connsiteY1" fmla="*/ 811301 h 845268"/>
                  <a:gd name="connsiteX2" fmla="*/ 1329965 w 1564141"/>
                  <a:gd name="connsiteY2" fmla="*/ 796211 h 845268"/>
                  <a:gd name="connsiteX3" fmla="*/ 1215210 w 1564141"/>
                  <a:gd name="connsiteY3" fmla="*/ 774157 h 845268"/>
                  <a:gd name="connsiteX4" fmla="*/ 1211016 w 1564141"/>
                  <a:gd name="connsiteY4" fmla="*/ 783594 h 845268"/>
                  <a:gd name="connsiteX5" fmla="*/ 1195702 w 1564141"/>
                  <a:gd name="connsiteY5" fmla="*/ 776749 h 845268"/>
                  <a:gd name="connsiteX6" fmla="*/ 1155023 w 1564141"/>
                  <a:gd name="connsiteY6" fmla="*/ 769652 h 845268"/>
                  <a:gd name="connsiteX7" fmla="*/ 1118731 w 1564141"/>
                  <a:gd name="connsiteY7" fmla="*/ 765244 h 845268"/>
                  <a:gd name="connsiteX8" fmla="*/ 1088759 w 1564141"/>
                  <a:gd name="connsiteY8" fmla="*/ 741019 h 845268"/>
                  <a:gd name="connsiteX9" fmla="*/ 1051337 w 1564141"/>
                  <a:gd name="connsiteY9" fmla="*/ 741716 h 845268"/>
                  <a:gd name="connsiteX10" fmla="*/ 987562 w 1564141"/>
                  <a:gd name="connsiteY10" fmla="*/ 714098 h 845268"/>
                  <a:gd name="connsiteX11" fmla="*/ 914748 w 1564141"/>
                  <a:gd name="connsiteY11" fmla="*/ 685798 h 845268"/>
                  <a:gd name="connsiteX12" fmla="*/ 843876 w 1564141"/>
                  <a:gd name="connsiteY12" fmla="*/ 663070 h 845268"/>
                  <a:gd name="connsiteX13" fmla="*/ 669437 w 1564141"/>
                  <a:gd name="connsiteY13" fmla="*/ 577512 h 845268"/>
                  <a:gd name="connsiteX14" fmla="*/ 358873 w 1564141"/>
                  <a:gd name="connsiteY14" fmla="*/ 388083 h 845268"/>
                  <a:gd name="connsiteX15" fmla="*/ 270457 w 1564141"/>
                  <a:gd name="connsiteY15" fmla="*/ 294651 h 845268"/>
                  <a:gd name="connsiteX16" fmla="*/ 183046 w 1564141"/>
                  <a:gd name="connsiteY16" fmla="*/ 233377 h 845268"/>
                  <a:gd name="connsiteX17" fmla="*/ 154543 w 1564141"/>
                  <a:gd name="connsiteY17" fmla="*/ 176015 h 845268"/>
                  <a:gd name="connsiteX18" fmla="*/ 94017 w 1564141"/>
                  <a:gd name="connsiteY18" fmla="*/ 105251 h 845268"/>
                  <a:gd name="connsiteX19" fmla="*/ 53183 w 1564141"/>
                  <a:gd name="connsiteY19" fmla="*/ 29458 h 845268"/>
                  <a:gd name="connsiteX20" fmla="*/ 16891 w 1564141"/>
                  <a:gd name="connsiteY20" fmla="*/ 8655 h 845268"/>
                  <a:gd name="connsiteX21" fmla="*/ 54778 w 1564141"/>
                  <a:gd name="connsiteY21" fmla="*/ 168569 h 845268"/>
                  <a:gd name="connsiteX22" fmla="*/ 186826 w 1564141"/>
                  <a:gd name="connsiteY22" fmla="*/ 344434 h 845268"/>
                  <a:gd name="connsiteX23" fmla="*/ 501672 w 1564141"/>
                  <a:gd name="connsiteY23" fmla="*/ 606760 h 845268"/>
                  <a:gd name="connsiteX24" fmla="*/ 693021 w 1564141"/>
                  <a:gd name="connsiteY24" fmla="*/ 699037 h 845268"/>
                  <a:gd name="connsiteX25" fmla="*/ 871101 w 1564141"/>
                  <a:gd name="connsiteY25" fmla="*/ 748894 h 845268"/>
                  <a:gd name="connsiteX26" fmla="*/ 978472 w 1564141"/>
                  <a:gd name="connsiteY26" fmla="*/ 777535 h 845268"/>
                  <a:gd name="connsiteX27" fmla="*/ 1021484 w 1564141"/>
                  <a:gd name="connsiteY27" fmla="*/ 784320 h 845268"/>
                  <a:gd name="connsiteX28" fmla="*/ 1033889 w 1564141"/>
                  <a:gd name="connsiteY28" fmla="*/ 779765 h 845268"/>
                  <a:gd name="connsiteX29" fmla="*/ 1052600 w 1564141"/>
                  <a:gd name="connsiteY29" fmla="*/ 787469 h 845268"/>
                  <a:gd name="connsiteX30" fmla="*/ 1080607 w 1564141"/>
                  <a:gd name="connsiteY30" fmla="*/ 792107 h 845268"/>
                  <a:gd name="connsiteX31" fmla="*/ 1100101 w 1564141"/>
                  <a:gd name="connsiteY31" fmla="*/ 806553 h 845268"/>
                  <a:gd name="connsiteX32" fmla="*/ 1138269 w 1564141"/>
                  <a:gd name="connsiteY32" fmla="*/ 809686 h 845268"/>
                  <a:gd name="connsiteX33" fmla="*/ 1173018 w 1564141"/>
                  <a:gd name="connsiteY33" fmla="*/ 794959 h 845268"/>
                  <a:gd name="connsiteX34" fmla="*/ 1167443 w 1564141"/>
                  <a:gd name="connsiteY34" fmla="*/ 818791 h 845268"/>
                  <a:gd name="connsiteX35" fmla="*/ 1199674 w 1564141"/>
                  <a:gd name="connsiteY35" fmla="*/ 815909 h 845268"/>
                  <a:gd name="connsiteX36" fmla="*/ 1222794 w 1564141"/>
                  <a:gd name="connsiteY36" fmla="*/ 809079 h 845268"/>
                  <a:gd name="connsiteX37" fmla="*/ 1239112 w 1564141"/>
                  <a:gd name="connsiteY37" fmla="*/ 826347 h 845268"/>
                  <a:gd name="connsiteX38" fmla="*/ 1334381 w 1564141"/>
                  <a:gd name="connsiteY38" fmla="*/ 832185 h 845268"/>
                  <a:gd name="connsiteX39" fmla="*/ 1428630 w 1564141"/>
                  <a:gd name="connsiteY39" fmla="*/ 841490 h 845268"/>
                  <a:gd name="connsiteX40" fmla="*/ 1564318 w 1564141"/>
                  <a:gd name="connsiteY40" fmla="*/ 817280 h 845268"/>
                  <a:gd name="connsiteX41" fmla="*/ 1538932 w 1564141"/>
                  <a:gd name="connsiteY41" fmla="*/ 818028 h 8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4141" h="845268">
                    <a:moveTo>
                      <a:pt x="1538932" y="818028"/>
                    </a:moveTo>
                    <a:cubicBezTo>
                      <a:pt x="1527649" y="830755"/>
                      <a:pt x="1473628" y="813154"/>
                      <a:pt x="1458801" y="811301"/>
                    </a:cubicBezTo>
                    <a:cubicBezTo>
                      <a:pt x="1414785" y="805805"/>
                      <a:pt x="1373523" y="807212"/>
                      <a:pt x="1329965" y="796211"/>
                    </a:cubicBezTo>
                    <a:cubicBezTo>
                      <a:pt x="1296604" y="787780"/>
                      <a:pt x="1247715" y="769186"/>
                      <a:pt x="1215210" y="774157"/>
                    </a:cubicBezTo>
                    <a:cubicBezTo>
                      <a:pt x="1212478" y="774579"/>
                      <a:pt x="1215668" y="783654"/>
                      <a:pt x="1211016" y="783594"/>
                    </a:cubicBezTo>
                    <a:cubicBezTo>
                      <a:pt x="1204976" y="783513"/>
                      <a:pt x="1201749" y="779076"/>
                      <a:pt x="1195702" y="776749"/>
                    </a:cubicBezTo>
                    <a:cubicBezTo>
                      <a:pt x="1181377" y="771238"/>
                      <a:pt x="1170079" y="758821"/>
                      <a:pt x="1155023" y="769652"/>
                    </a:cubicBezTo>
                    <a:cubicBezTo>
                      <a:pt x="1147905" y="736019"/>
                      <a:pt x="1135626" y="765489"/>
                      <a:pt x="1118731" y="765244"/>
                    </a:cubicBezTo>
                    <a:cubicBezTo>
                      <a:pt x="1100913" y="764978"/>
                      <a:pt x="1107433" y="743760"/>
                      <a:pt x="1088759" y="741019"/>
                    </a:cubicBezTo>
                    <a:cubicBezTo>
                      <a:pt x="1073925" y="738849"/>
                      <a:pt x="1067737" y="748057"/>
                      <a:pt x="1051337" y="741716"/>
                    </a:cubicBezTo>
                    <a:cubicBezTo>
                      <a:pt x="1028617" y="732952"/>
                      <a:pt x="1012505" y="720195"/>
                      <a:pt x="987562" y="714098"/>
                    </a:cubicBezTo>
                    <a:cubicBezTo>
                      <a:pt x="959355" y="707208"/>
                      <a:pt x="940710" y="697325"/>
                      <a:pt x="914748" y="685798"/>
                    </a:cubicBezTo>
                    <a:cubicBezTo>
                      <a:pt x="892050" y="675738"/>
                      <a:pt x="866892" y="672545"/>
                      <a:pt x="843876" y="663070"/>
                    </a:cubicBezTo>
                    <a:cubicBezTo>
                      <a:pt x="784325" y="638549"/>
                      <a:pt x="726006" y="608204"/>
                      <a:pt x="669437" y="577512"/>
                    </a:cubicBezTo>
                    <a:cubicBezTo>
                      <a:pt x="561830" y="519135"/>
                      <a:pt x="455589" y="464210"/>
                      <a:pt x="358873" y="388083"/>
                    </a:cubicBezTo>
                    <a:cubicBezTo>
                      <a:pt x="323474" y="360228"/>
                      <a:pt x="298509" y="329343"/>
                      <a:pt x="270457" y="294651"/>
                    </a:cubicBezTo>
                    <a:cubicBezTo>
                      <a:pt x="251414" y="271085"/>
                      <a:pt x="218644" y="225880"/>
                      <a:pt x="183046" y="233377"/>
                    </a:cubicBezTo>
                    <a:cubicBezTo>
                      <a:pt x="191375" y="210300"/>
                      <a:pt x="169164" y="190261"/>
                      <a:pt x="154543" y="176015"/>
                    </a:cubicBezTo>
                    <a:cubicBezTo>
                      <a:pt x="131963" y="154027"/>
                      <a:pt x="112698" y="130802"/>
                      <a:pt x="94017" y="105251"/>
                    </a:cubicBezTo>
                    <a:cubicBezTo>
                      <a:pt x="76435" y="81212"/>
                      <a:pt x="64089" y="56935"/>
                      <a:pt x="53183" y="29458"/>
                    </a:cubicBezTo>
                    <a:cubicBezTo>
                      <a:pt x="44913" y="8625"/>
                      <a:pt x="39575" y="-12184"/>
                      <a:pt x="16891" y="8655"/>
                    </a:cubicBezTo>
                    <a:cubicBezTo>
                      <a:pt x="-28292" y="50171"/>
                      <a:pt x="29717" y="132092"/>
                      <a:pt x="54778" y="168569"/>
                    </a:cubicBezTo>
                    <a:cubicBezTo>
                      <a:pt x="96232" y="228902"/>
                      <a:pt x="137486" y="290228"/>
                      <a:pt x="186826" y="344434"/>
                    </a:cubicBezTo>
                    <a:cubicBezTo>
                      <a:pt x="278831" y="445534"/>
                      <a:pt x="383684" y="537574"/>
                      <a:pt x="501672" y="606760"/>
                    </a:cubicBezTo>
                    <a:cubicBezTo>
                      <a:pt x="562642" y="642512"/>
                      <a:pt x="626876" y="674123"/>
                      <a:pt x="693021" y="699037"/>
                    </a:cubicBezTo>
                    <a:cubicBezTo>
                      <a:pt x="752108" y="721291"/>
                      <a:pt x="810464" y="732982"/>
                      <a:pt x="871101" y="748894"/>
                    </a:cubicBezTo>
                    <a:cubicBezTo>
                      <a:pt x="907231" y="758384"/>
                      <a:pt x="941604" y="770927"/>
                      <a:pt x="978472" y="777535"/>
                    </a:cubicBezTo>
                    <a:cubicBezTo>
                      <a:pt x="992804" y="780105"/>
                      <a:pt x="1006908" y="783580"/>
                      <a:pt x="1021484" y="784320"/>
                    </a:cubicBezTo>
                    <a:cubicBezTo>
                      <a:pt x="1025257" y="784521"/>
                      <a:pt x="1031489" y="779550"/>
                      <a:pt x="1033889" y="779765"/>
                    </a:cubicBezTo>
                    <a:cubicBezTo>
                      <a:pt x="1039693" y="780298"/>
                      <a:pt x="1044123" y="785610"/>
                      <a:pt x="1052600" y="787469"/>
                    </a:cubicBezTo>
                    <a:cubicBezTo>
                      <a:pt x="1062709" y="789684"/>
                      <a:pt x="1072729" y="788728"/>
                      <a:pt x="1080607" y="792107"/>
                    </a:cubicBezTo>
                    <a:cubicBezTo>
                      <a:pt x="1083812" y="793484"/>
                      <a:pt x="1091720" y="803456"/>
                      <a:pt x="1100101" y="806553"/>
                    </a:cubicBezTo>
                    <a:cubicBezTo>
                      <a:pt x="1113739" y="811598"/>
                      <a:pt x="1124291" y="813931"/>
                      <a:pt x="1138269" y="809686"/>
                    </a:cubicBezTo>
                    <a:cubicBezTo>
                      <a:pt x="1150113" y="806086"/>
                      <a:pt x="1159734" y="793707"/>
                      <a:pt x="1173018" y="794959"/>
                    </a:cubicBezTo>
                    <a:cubicBezTo>
                      <a:pt x="1171165" y="802901"/>
                      <a:pt x="1169304" y="810849"/>
                      <a:pt x="1167443" y="818791"/>
                    </a:cubicBezTo>
                    <a:cubicBezTo>
                      <a:pt x="1180963" y="813605"/>
                      <a:pt x="1187269" y="818317"/>
                      <a:pt x="1199674" y="815909"/>
                    </a:cubicBezTo>
                    <a:cubicBezTo>
                      <a:pt x="1197275" y="816376"/>
                      <a:pt x="1225644" y="809842"/>
                      <a:pt x="1222794" y="809079"/>
                    </a:cubicBezTo>
                    <a:cubicBezTo>
                      <a:pt x="1224758" y="809605"/>
                      <a:pt x="1232075" y="823007"/>
                      <a:pt x="1239112" y="826347"/>
                    </a:cubicBezTo>
                    <a:cubicBezTo>
                      <a:pt x="1268183" y="840134"/>
                      <a:pt x="1303663" y="829866"/>
                      <a:pt x="1334381" y="832185"/>
                    </a:cubicBezTo>
                    <a:cubicBezTo>
                      <a:pt x="1365910" y="834563"/>
                      <a:pt x="1396857" y="839201"/>
                      <a:pt x="1428630" y="841490"/>
                    </a:cubicBezTo>
                    <a:cubicBezTo>
                      <a:pt x="1452015" y="843171"/>
                      <a:pt x="1561911" y="857351"/>
                      <a:pt x="1564318" y="817280"/>
                    </a:cubicBezTo>
                    <a:cubicBezTo>
                      <a:pt x="1555790" y="815302"/>
                      <a:pt x="1547328" y="815554"/>
                      <a:pt x="1538932" y="81802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C2C41707-B75C-4644-B3C4-0E2044EFEDAA}"/>
                  </a:ext>
                </a:extLst>
              </p:cNvPr>
              <p:cNvSpPr/>
              <p:nvPr/>
            </p:nvSpPr>
            <p:spPr>
              <a:xfrm>
                <a:off x="3723027" y="5065296"/>
                <a:ext cx="331787" cy="750471"/>
              </a:xfrm>
              <a:custGeom>
                <a:avLst/>
                <a:gdLst>
                  <a:gd name="connsiteX0" fmla="*/ 330090 w 331787"/>
                  <a:gd name="connsiteY0" fmla="*/ 485328 h 750471"/>
                  <a:gd name="connsiteX1" fmla="*/ 293255 w 331787"/>
                  <a:gd name="connsiteY1" fmla="*/ 269770 h 750471"/>
                  <a:gd name="connsiteX2" fmla="*/ 214645 w 331787"/>
                  <a:gd name="connsiteY2" fmla="*/ 102363 h 750471"/>
                  <a:gd name="connsiteX3" fmla="*/ 57998 w 331787"/>
                  <a:gd name="connsiteY3" fmla="*/ 118 h 750471"/>
                  <a:gd name="connsiteX4" fmla="*/ 19284 w 331787"/>
                  <a:gd name="connsiteY4" fmla="*/ 69815 h 750471"/>
                  <a:gd name="connsiteX5" fmla="*/ 131475 w 331787"/>
                  <a:gd name="connsiteY5" fmla="*/ 171674 h 750471"/>
                  <a:gd name="connsiteX6" fmla="*/ 219065 w 331787"/>
                  <a:gd name="connsiteY6" fmla="*/ 342556 h 750471"/>
                  <a:gd name="connsiteX7" fmla="*/ 243064 w 331787"/>
                  <a:gd name="connsiteY7" fmla="*/ 695716 h 750471"/>
                  <a:gd name="connsiteX8" fmla="*/ 239462 w 331787"/>
                  <a:gd name="connsiteY8" fmla="*/ 748023 h 750471"/>
                  <a:gd name="connsiteX9" fmla="*/ 272962 w 331787"/>
                  <a:gd name="connsiteY9" fmla="*/ 723092 h 750471"/>
                  <a:gd name="connsiteX10" fmla="*/ 312546 w 331787"/>
                  <a:gd name="connsiteY10" fmla="*/ 632472 h 750471"/>
                  <a:gd name="connsiteX11" fmla="*/ 306759 w 331787"/>
                  <a:gd name="connsiteY11" fmla="*/ 600969 h 750471"/>
                  <a:gd name="connsiteX12" fmla="*/ 314113 w 331787"/>
                  <a:gd name="connsiteY12" fmla="*/ 573741 h 750471"/>
                  <a:gd name="connsiteX13" fmla="*/ 330090 w 331787"/>
                  <a:gd name="connsiteY13" fmla="*/ 485328 h 750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1787" h="750471">
                    <a:moveTo>
                      <a:pt x="330090" y="485328"/>
                    </a:moveTo>
                    <a:cubicBezTo>
                      <a:pt x="339174" y="407637"/>
                      <a:pt x="313347" y="342778"/>
                      <a:pt x="293255" y="269770"/>
                    </a:cubicBezTo>
                    <a:cubicBezTo>
                      <a:pt x="276780" y="209942"/>
                      <a:pt x="256368" y="150351"/>
                      <a:pt x="214645" y="102363"/>
                    </a:cubicBezTo>
                    <a:cubicBezTo>
                      <a:pt x="176755" y="58783"/>
                      <a:pt x="119412" y="3074"/>
                      <a:pt x="57998" y="118"/>
                    </a:cubicBezTo>
                    <a:cubicBezTo>
                      <a:pt x="10251" y="-2179"/>
                      <a:pt x="-22365" y="35207"/>
                      <a:pt x="19284" y="69815"/>
                    </a:cubicBezTo>
                    <a:cubicBezTo>
                      <a:pt x="60835" y="104333"/>
                      <a:pt x="98599" y="126649"/>
                      <a:pt x="131475" y="171674"/>
                    </a:cubicBezTo>
                    <a:cubicBezTo>
                      <a:pt x="169342" y="223545"/>
                      <a:pt x="197880" y="282098"/>
                      <a:pt x="219065" y="342556"/>
                    </a:cubicBezTo>
                    <a:cubicBezTo>
                      <a:pt x="257653" y="452692"/>
                      <a:pt x="279550" y="582572"/>
                      <a:pt x="243064" y="695716"/>
                    </a:cubicBezTo>
                    <a:cubicBezTo>
                      <a:pt x="239447" y="706933"/>
                      <a:pt x="225171" y="739014"/>
                      <a:pt x="239462" y="748023"/>
                    </a:cubicBezTo>
                    <a:cubicBezTo>
                      <a:pt x="255826" y="758329"/>
                      <a:pt x="268468" y="733657"/>
                      <a:pt x="272962" y="723092"/>
                    </a:cubicBezTo>
                    <a:cubicBezTo>
                      <a:pt x="277151" y="713238"/>
                      <a:pt x="295892" y="620032"/>
                      <a:pt x="312546" y="632472"/>
                    </a:cubicBezTo>
                    <a:cubicBezTo>
                      <a:pt x="311498" y="619647"/>
                      <a:pt x="305972" y="613646"/>
                      <a:pt x="306759" y="600969"/>
                    </a:cubicBezTo>
                    <a:cubicBezTo>
                      <a:pt x="307220" y="593641"/>
                      <a:pt x="313533" y="583232"/>
                      <a:pt x="314113" y="573741"/>
                    </a:cubicBezTo>
                    <a:cubicBezTo>
                      <a:pt x="316007" y="542637"/>
                      <a:pt x="326525" y="515839"/>
                      <a:pt x="330090" y="48532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5214AE30-DA3F-4C37-9418-0603D7A9E645}"/>
                  </a:ext>
                </a:extLst>
              </p:cNvPr>
              <p:cNvSpPr/>
              <p:nvPr/>
            </p:nvSpPr>
            <p:spPr>
              <a:xfrm>
                <a:off x="1147724" y="4354322"/>
                <a:ext cx="624076" cy="789978"/>
              </a:xfrm>
              <a:custGeom>
                <a:avLst/>
                <a:gdLst>
                  <a:gd name="connsiteX0" fmla="*/ 33653 w 624076"/>
                  <a:gd name="connsiteY0" fmla="*/ 789987 h 789978"/>
                  <a:gd name="connsiteX1" fmla="*/ 101111 w 624076"/>
                  <a:gd name="connsiteY1" fmla="*/ 648098 h 789978"/>
                  <a:gd name="connsiteX2" fmla="*/ 124174 w 624076"/>
                  <a:gd name="connsiteY2" fmla="*/ 603185 h 789978"/>
                  <a:gd name="connsiteX3" fmla="*/ 142810 w 624076"/>
                  <a:gd name="connsiteY3" fmla="*/ 583024 h 789978"/>
                  <a:gd name="connsiteX4" fmla="*/ 140593 w 624076"/>
                  <a:gd name="connsiteY4" fmla="*/ 507521 h 789978"/>
                  <a:gd name="connsiteX5" fmla="*/ 171511 w 624076"/>
                  <a:gd name="connsiteY5" fmla="*/ 486469 h 789978"/>
                  <a:gd name="connsiteX6" fmla="*/ 172656 w 624076"/>
                  <a:gd name="connsiteY6" fmla="*/ 467296 h 789978"/>
                  <a:gd name="connsiteX7" fmla="*/ 192201 w 624076"/>
                  <a:gd name="connsiteY7" fmla="*/ 460072 h 789978"/>
                  <a:gd name="connsiteX8" fmla="*/ 194773 w 624076"/>
                  <a:gd name="connsiteY8" fmla="*/ 442720 h 789978"/>
                  <a:gd name="connsiteX9" fmla="*/ 209034 w 624076"/>
                  <a:gd name="connsiteY9" fmla="*/ 421366 h 789978"/>
                  <a:gd name="connsiteX10" fmla="*/ 237018 w 624076"/>
                  <a:gd name="connsiteY10" fmla="*/ 387650 h 789978"/>
                  <a:gd name="connsiteX11" fmla="*/ 256105 w 624076"/>
                  <a:gd name="connsiteY11" fmla="*/ 382984 h 789978"/>
                  <a:gd name="connsiteX12" fmla="*/ 241334 w 624076"/>
                  <a:gd name="connsiteY12" fmla="*/ 372303 h 789978"/>
                  <a:gd name="connsiteX13" fmla="*/ 272407 w 624076"/>
                  <a:gd name="connsiteY13" fmla="*/ 344830 h 789978"/>
                  <a:gd name="connsiteX14" fmla="*/ 244696 w 624076"/>
                  <a:gd name="connsiteY14" fmla="*/ 330375 h 789978"/>
                  <a:gd name="connsiteX15" fmla="*/ 290887 w 624076"/>
                  <a:gd name="connsiteY15" fmla="*/ 327353 h 789978"/>
                  <a:gd name="connsiteX16" fmla="*/ 330983 w 624076"/>
                  <a:gd name="connsiteY16" fmla="*/ 271405 h 789978"/>
                  <a:gd name="connsiteX17" fmla="*/ 409245 w 624076"/>
                  <a:gd name="connsiteY17" fmla="*/ 198754 h 789978"/>
                  <a:gd name="connsiteX18" fmla="*/ 475927 w 624076"/>
                  <a:gd name="connsiteY18" fmla="*/ 133762 h 789978"/>
                  <a:gd name="connsiteX19" fmla="*/ 511183 w 624076"/>
                  <a:gd name="connsiteY19" fmla="*/ 101631 h 789978"/>
                  <a:gd name="connsiteX20" fmla="*/ 546497 w 624076"/>
                  <a:gd name="connsiteY20" fmla="*/ 87161 h 789978"/>
                  <a:gd name="connsiteX21" fmla="*/ 596612 w 624076"/>
                  <a:gd name="connsiteY21" fmla="*/ 44194 h 789978"/>
                  <a:gd name="connsiteX22" fmla="*/ 615352 w 624076"/>
                  <a:gd name="connsiteY22" fmla="*/ 38725 h 789978"/>
                  <a:gd name="connsiteX23" fmla="*/ 623170 w 624076"/>
                  <a:gd name="connsiteY23" fmla="*/ 6888 h 789978"/>
                  <a:gd name="connsiteX24" fmla="*/ 487640 w 624076"/>
                  <a:gd name="connsiteY24" fmla="*/ 68165 h 789978"/>
                  <a:gd name="connsiteX25" fmla="*/ 40104 w 624076"/>
                  <a:gd name="connsiteY25" fmla="*/ 596189 h 789978"/>
                  <a:gd name="connsiteX26" fmla="*/ 33653 w 624076"/>
                  <a:gd name="connsiteY26" fmla="*/ 789987 h 789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24076" h="789978">
                    <a:moveTo>
                      <a:pt x="33653" y="789987"/>
                    </a:moveTo>
                    <a:cubicBezTo>
                      <a:pt x="83768" y="791070"/>
                      <a:pt x="85505" y="678607"/>
                      <a:pt x="101111" y="648098"/>
                    </a:cubicBezTo>
                    <a:cubicBezTo>
                      <a:pt x="108441" y="633775"/>
                      <a:pt x="116060" y="616542"/>
                      <a:pt x="124174" y="603185"/>
                    </a:cubicBezTo>
                    <a:cubicBezTo>
                      <a:pt x="130477" y="592821"/>
                      <a:pt x="138184" y="591258"/>
                      <a:pt x="142810" y="583024"/>
                    </a:cubicBezTo>
                    <a:cubicBezTo>
                      <a:pt x="158210" y="555685"/>
                      <a:pt x="147495" y="533954"/>
                      <a:pt x="140593" y="507521"/>
                    </a:cubicBezTo>
                    <a:cubicBezTo>
                      <a:pt x="158793" y="504594"/>
                      <a:pt x="164971" y="504668"/>
                      <a:pt x="171511" y="486469"/>
                    </a:cubicBezTo>
                    <a:cubicBezTo>
                      <a:pt x="173447" y="481095"/>
                      <a:pt x="168828" y="471343"/>
                      <a:pt x="172656" y="467296"/>
                    </a:cubicBezTo>
                    <a:cubicBezTo>
                      <a:pt x="177925" y="461731"/>
                      <a:pt x="186836" y="464746"/>
                      <a:pt x="192201" y="460072"/>
                    </a:cubicBezTo>
                    <a:cubicBezTo>
                      <a:pt x="193605" y="458849"/>
                      <a:pt x="193073" y="447121"/>
                      <a:pt x="194773" y="442720"/>
                    </a:cubicBezTo>
                    <a:cubicBezTo>
                      <a:pt x="198600" y="432776"/>
                      <a:pt x="201660" y="428965"/>
                      <a:pt x="209034" y="421366"/>
                    </a:cubicBezTo>
                    <a:cubicBezTo>
                      <a:pt x="218958" y="411127"/>
                      <a:pt x="245967" y="405562"/>
                      <a:pt x="237018" y="387650"/>
                    </a:cubicBezTo>
                    <a:cubicBezTo>
                      <a:pt x="243691" y="387370"/>
                      <a:pt x="250053" y="385814"/>
                      <a:pt x="256105" y="382984"/>
                    </a:cubicBezTo>
                    <a:cubicBezTo>
                      <a:pt x="258049" y="374042"/>
                      <a:pt x="239856" y="377441"/>
                      <a:pt x="241334" y="372303"/>
                    </a:cubicBezTo>
                    <a:cubicBezTo>
                      <a:pt x="244474" y="361401"/>
                      <a:pt x="261581" y="347056"/>
                      <a:pt x="272407" y="344830"/>
                    </a:cubicBezTo>
                    <a:cubicBezTo>
                      <a:pt x="263170" y="340017"/>
                      <a:pt x="253933" y="335196"/>
                      <a:pt x="244696" y="330375"/>
                    </a:cubicBezTo>
                    <a:cubicBezTo>
                      <a:pt x="267906" y="325488"/>
                      <a:pt x="267256" y="311704"/>
                      <a:pt x="290887" y="327353"/>
                    </a:cubicBezTo>
                    <a:cubicBezTo>
                      <a:pt x="288294" y="305512"/>
                      <a:pt x="318073" y="285470"/>
                      <a:pt x="330983" y="271405"/>
                    </a:cubicBezTo>
                    <a:cubicBezTo>
                      <a:pt x="355250" y="244972"/>
                      <a:pt x="382414" y="222549"/>
                      <a:pt x="409245" y="198754"/>
                    </a:cubicBezTo>
                    <a:cubicBezTo>
                      <a:pt x="432573" y="178071"/>
                      <a:pt x="454151" y="156016"/>
                      <a:pt x="475927" y="133762"/>
                    </a:cubicBezTo>
                    <a:cubicBezTo>
                      <a:pt x="487063" y="122373"/>
                      <a:pt x="498384" y="111154"/>
                      <a:pt x="511183" y="101631"/>
                    </a:cubicBezTo>
                    <a:cubicBezTo>
                      <a:pt x="524262" y="91901"/>
                      <a:pt x="534474" y="93810"/>
                      <a:pt x="546497" y="87161"/>
                    </a:cubicBezTo>
                    <a:cubicBezTo>
                      <a:pt x="565695" y="76546"/>
                      <a:pt x="577311" y="55015"/>
                      <a:pt x="596612" y="44194"/>
                    </a:cubicBezTo>
                    <a:cubicBezTo>
                      <a:pt x="605302" y="39314"/>
                      <a:pt x="609026" y="44835"/>
                      <a:pt x="615352" y="38725"/>
                    </a:cubicBezTo>
                    <a:cubicBezTo>
                      <a:pt x="621263" y="33012"/>
                      <a:pt x="626614" y="14178"/>
                      <a:pt x="623170" y="6888"/>
                    </a:cubicBezTo>
                    <a:cubicBezTo>
                      <a:pt x="608701" y="-23791"/>
                      <a:pt x="504059" y="57588"/>
                      <a:pt x="487640" y="68165"/>
                    </a:cubicBezTo>
                    <a:cubicBezTo>
                      <a:pt x="288124" y="196705"/>
                      <a:pt x="127499" y="373880"/>
                      <a:pt x="40104" y="596189"/>
                    </a:cubicBezTo>
                    <a:cubicBezTo>
                      <a:pt x="28229" y="626397"/>
                      <a:pt x="-39466" y="788380"/>
                      <a:pt x="33653" y="78998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2E990481-4DD1-42B9-BC17-0E3A6221E3E7}"/>
                  </a:ext>
                </a:extLst>
              </p:cNvPr>
              <p:cNvSpPr/>
              <p:nvPr/>
            </p:nvSpPr>
            <p:spPr>
              <a:xfrm>
                <a:off x="1124025" y="9228439"/>
                <a:ext cx="47398" cy="23699"/>
              </a:xfrm>
              <a:custGeom>
                <a:avLst/>
                <a:gdLst>
                  <a:gd name="connsiteX0" fmla="*/ 177 w 47398"/>
                  <a:gd name="connsiteY0" fmla="*/ 23716 h 23699"/>
                  <a:gd name="connsiteX1" fmla="*/ 47575 w 47398"/>
                  <a:gd name="connsiteY1" fmla="*/ 13392 h 23699"/>
                  <a:gd name="connsiteX2" fmla="*/ 177 w 47398"/>
                  <a:gd name="connsiteY2" fmla="*/ 23716 h 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398" h="23699">
                    <a:moveTo>
                      <a:pt x="177" y="23716"/>
                    </a:moveTo>
                    <a:cubicBezTo>
                      <a:pt x="13783" y="20750"/>
                      <a:pt x="27458" y="17766"/>
                      <a:pt x="47575" y="13392"/>
                    </a:cubicBezTo>
                    <a:cubicBezTo>
                      <a:pt x="11615" y="-6330"/>
                      <a:pt x="8673" y="-5333"/>
                      <a:pt x="177" y="23716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9B97887D-D53D-424E-9359-9587BE5A0333}"/>
                  </a:ext>
                </a:extLst>
              </p:cNvPr>
              <p:cNvSpPr/>
              <p:nvPr/>
            </p:nvSpPr>
            <p:spPr>
              <a:xfrm>
                <a:off x="1787600" y="5602476"/>
                <a:ext cx="118495" cy="94796"/>
              </a:xfrm>
              <a:custGeom>
                <a:avLst/>
                <a:gdLst>
                  <a:gd name="connsiteX0" fmla="*/ 41469 w 118495"/>
                  <a:gd name="connsiteY0" fmla="*/ 94668 h 94796"/>
                  <a:gd name="connsiteX1" fmla="*/ 117772 w 118495"/>
                  <a:gd name="connsiteY1" fmla="*/ 26859 h 94796"/>
                  <a:gd name="connsiteX2" fmla="*/ 56520 w 118495"/>
                  <a:gd name="connsiteY2" fmla="*/ 25636 h 94796"/>
                  <a:gd name="connsiteX3" fmla="*/ 3397 w 118495"/>
                  <a:gd name="connsiteY3" fmla="*/ 22437 h 94796"/>
                  <a:gd name="connsiteX4" fmla="*/ 41469 w 118495"/>
                  <a:gd name="connsiteY4" fmla="*/ 94668 h 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95" h="94796">
                    <a:moveTo>
                      <a:pt x="41469" y="94668"/>
                    </a:moveTo>
                    <a:cubicBezTo>
                      <a:pt x="68222" y="92138"/>
                      <a:pt x="126603" y="64516"/>
                      <a:pt x="117772" y="26859"/>
                    </a:cubicBezTo>
                    <a:cubicBezTo>
                      <a:pt x="109628" y="-7897"/>
                      <a:pt x="78095" y="29556"/>
                      <a:pt x="56520" y="25636"/>
                    </a:cubicBezTo>
                    <a:cubicBezTo>
                      <a:pt x="33470" y="21457"/>
                      <a:pt x="22773" y="-27785"/>
                      <a:pt x="3397" y="22437"/>
                    </a:cubicBezTo>
                    <a:cubicBezTo>
                      <a:pt x="-7003" y="49406"/>
                      <a:pt x="8337" y="97806"/>
                      <a:pt x="41469" y="9466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6" name="弦形 45">
            <a:extLst>
              <a:ext uri="{FF2B5EF4-FFF2-40B4-BE49-F238E27FC236}">
                <a16:creationId xmlns:a16="http://schemas.microsoft.com/office/drawing/2014/main" id="{A7BC8C8E-BEB2-428B-885A-25769FD703F4}"/>
              </a:ext>
            </a:extLst>
          </p:cNvPr>
          <p:cNvSpPr/>
          <p:nvPr/>
        </p:nvSpPr>
        <p:spPr>
          <a:xfrm rot="7511128">
            <a:off x="5724281" y="2708913"/>
            <a:ext cx="837642" cy="837642"/>
          </a:xfrm>
          <a:prstGeom prst="chord">
            <a:avLst>
              <a:gd name="adj1" fmla="val 2700000"/>
              <a:gd name="adj2" fmla="val 146435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FC9F1BE-0877-4B10-9BD6-69A21B65C241}"/>
              </a:ext>
            </a:extLst>
          </p:cNvPr>
          <p:cNvSpPr txBox="1"/>
          <p:nvPr/>
        </p:nvSpPr>
        <p:spPr>
          <a:xfrm>
            <a:off x="5559468" y="2158175"/>
            <a:ext cx="1306699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599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01</a:t>
            </a:r>
            <a:endParaRPr lang="zh-CN" altLang="en-US" sz="6599" b="1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F1CFDD4-39B3-4FD3-A789-37B88E071C11}"/>
              </a:ext>
            </a:extLst>
          </p:cNvPr>
          <p:cNvSpPr txBox="1"/>
          <p:nvPr/>
        </p:nvSpPr>
        <p:spPr>
          <a:xfrm>
            <a:off x="4218467" y="3340476"/>
            <a:ext cx="386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为什么要学会演讲</a:t>
            </a:r>
          </a:p>
        </p:txBody>
      </p:sp>
    </p:spTree>
    <p:extLst>
      <p:ext uri="{BB962C8B-B14F-4D97-AF65-F5344CB8AC3E}">
        <p14:creationId xmlns:p14="http://schemas.microsoft.com/office/powerpoint/2010/main" val="339851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图形 2">
            <a:extLst>
              <a:ext uri="{FF2B5EF4-FFF2-40B4-BE49-F238E27FC236}">
                <a16:creationId xmlns:a16="http://schemas.microsoft.com/office/drawing/2014/main" id="{EE01E537-3C9B-4440-9A05-9E96B4B7123F}"/>
              </a:ext>
            </a:extLst>
          </p:cNvPr>
          <p:cNvGrpSpPr/>
          <p:nvPr/>
        </p:nvGrpSpPr>
        <p:grpSpPr>
          <a:xfrm rot="2002211">
            <a:off x="-1624712" y="-664391"/>
            <a:ext cx="4968670" cy="4198066"/>
            <a:chOff x="-1624712" y="-664391"/>
            <a:chExt cx="4968670" cy="4198066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6E5713D7-F83B-4C28-9ADF-CE37A427089F}"/>
                </a:ext>
              </a:extLst>
            </p:cNvPr>
            <p:cNvSpPr/>
            <p:nvPr/>
          </p:nvSpPr>
          <p:spPr>
            <a:xfrm>
              <a:off x="-84413" y="1153764"/>
              <a:ext cx="2083934" cy="1793994"/>
            </a:xfrm>
            <a:custGeom>
              <a:avLst/>
              <a:gdLst>
                <a:gd name="connsiteX0" fmla="*/ 1605631 w 2083934"/>
                <a:gd name="connsiteY0" fmla="*/ 967923 h 1793994"/>
                <a:gd name="connsiteX1" fmla="*/ 1285521 w 2083934"/>
                <a:gd name="connsiteY1" fmla="*/ 1214721 h 1793994"/>
                <a:gd name="connsiteX2" fmla="*/ 1320470 w 2083934"/>
                <a:gd name="connsiteY2" fmla="*/ 788566 h 1793994"/>
                <a:gd name="connsiteX3" fmla="*/ 1297348 w 2083934"/>
                <a:gd name="connsiteY3" fmla="*/ 649245 h 1793994"/>
                <a:gd name="connsiteX4" fmla="*/ 1287309 w 2083934"/>
                <a:gd name="connsiteY4" fmla="*/ 598004 h 1793994"/>
                <a:gd name="connsiteX5" fmla="*/ 1281836 w 2083934"/>
                <a:gd name="connsiteY5" fmla="*/ 571565 h 1793994"/>
                <a:gd name="connsiteX6" fmla="*/ 1326843 w 2083934"/>
                <a:gd name="connsiteY6" fmla="*/ 565652 h 1793994"/>
                <a:gd name="connsiteX7" fmla="*/ 1389180 w 2083934"/>
                <a:gd name="connsiteY7" fmla="*/ 580517 h 1793994"/>
                <a:gd name="connsiteX8" fmla="*/ 1494174 w 2083934"/>
                <a:gd name="connsiteY8" fmla="*/ 664050 h 1793994"/>
                <a:gd name="connsiteX9" fmla="*/ 1605631 w 2083934"/>
                <a:gd name="connsiteY9" fmla="*/ 967923 h 1793994"/>
                <a:gd name="connsiteX10" fmla="*/ 1381937 w 2083934"/>
                <a:gd name="connsiteY10" fmla="*/ 0 h 1793994"/>
                <a:gd name="connsiteX11" fmla="*/ 1006727 w 2083934"/>
                <a:gd name="connsiteY11" fmla="*/ 119437 h 1793994"/>
                <a:gd name="connsiteX12" fmla="*/ 422301 w 2083934"/>
                <a:gd name="connsiteY12" fmla="*/ 73216 h 1793994"/>
                <a:gd name="connsiteX13" fmla="*/ 282738 w 2083934"/>
                <a:gd name="connsiteY13" fmla="*/ 38562 h 1793994"/>
                <a:gd name="connsiteX14" fmla="*/ 392842 w 2083934"/>
                <a:gd name="connsiteY14" fmla="*/ 414618 h 1793994"/>
                <a:gd name="connsiteX15" fmla="*/ 604208 w 2083934"/>
                <a:gd name="connsiteY15" fmla="*/ 671781 h 1793994"/>
                <a:gd name="connsiteX16" fmla="*/ 724496 w 2083934"/>
                <a:gd name="connsiteY16" fmla="*/ 948594 h 1793994"/>
                <a:gd name="connsiteX17" fmla="*/ 684919 w 2083934"/>
                <a:gd name="connsiteY17" fmla="*/ 1061936 h 1793994"/>
                <a:gd name="connsiteX18" fmla="*/ 551922 w 2083934"/>
                <a:gd name="connsiteY18" fmla="*/ 1107976 h 1793994"/>
                <a:gd name="connsiteX19" fmla="*/ 205216 w 2083934"/>
                <a:gd name="connsiteY19" fmla="*/ 1097442 h 1793994"/>
                <a:gd name="connsiteX20" fmla="*/ 139551 w 2083934"/>
                <a:gd name="connsiteY20" fmla="*/ 1084926 h 1793994"/>
                <a:gd name="connsiteX21" fmla="*/ 85677 w 2083934"/>
                <a:gd name="connsiteY21" fmla="*/ 1091069 h 1793994"/>
                <a:gd name="connsiteX22" fmla="*/ 10806 w 2083934"/>
                <a:gd name="connsiteY22" fmla="*/ 1248167 h 1793994"/>
                <a:gd name="connsiteX23" fmla="*/ 25527 w 2083934"/>
                <a:gd name="connsiteY23" fmla="*/ 1586471 h 1793994"/>
                <a:gd name="connsiteX24" fmla="*/ 266882 w 2083934"/>
                <a:gd name="connsiteY24" fmla="*/ 1769597 h 1793994"/>
                <a:gd name="connsiteX25" fmla="*/ 1059719 w 2083934"/>
                <a:gd name="connsiteY25" fmla="*/ 1558540 h 1793994"/>
                <a:gd name="connsiteX26" fmla="*/ 1073394 w 2083934"/>
                <a:gd name="connsiteY26" fmla="*/ 1546363 h 1793994"/>
                <a:gd name="connsiteX27" fmla="*/ 1122847 w 2083934"/>
                <a:gd name="connsiteY27" fmla="*/ 1638267 h 1793994"/>
                <a:gd name="connsiteX28" fmla="*/ 1164260 w 2083934"/>
                <a:gd name="connsiteY28" fmla="*/ 1698230 h 1793994"/>
                <a:gd name="connsiteX29" fmla="*/ 1184410 w 2083934"/>
                <a:gd name="connsiteY29" fmla="*/ 1718236 h 1793994"/>
                <a:gd name="connsiteX30" fmla="*/ 1230016 w 2083934"/>
                <a:gd name="connsiteY30" fmla="*/ 1717535 h 1793994"/>
                <a:gd name="connsiteX31" fmla="*/ 1586664 w 2083934"/>
                <a:gd name="connsiteY31" fmla="*/ 1625413 h 1793994"/>
                <a:gd name="connsiteX32" fmla="*/ 2001210 w 2083934"/>
                <a:gd name="connsiteY32" fmla="*/ 1278248 h 1793994"/>
                <a:gd name="connsiteX33" fmla="*/ 2075464 w 2083934"/>
                <a:gd name="connsiteY33" fmla="*/ 1000560 h 1793994"/>
                <a:gd name="connsiteX34" fmla="*/ 2059342 w 2083934"/>
                <a:gd name="connsiteY34" fmla="*/ 671890 h 1793994"/>
                <a:gd name="connsiteX35" fmla="*/ 1700495 w 2083934"/>
                <a:gd name="connsiteY35" fmla="*/ 194718 h 1793994"/>
                <a:gd name="connsiteX36" fmla="*/ 1381937 w 2083934"/>
                <a:gd name="connsiteY36" fmla="*/ 0 h 17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83934" h="1793994">
                  <a:moveTo>
                    <a:pt x="1605631" y="967923"/>
                  </a:moveTo>
                  <a:cubicBezTo>
                    <a:pt x="1595924" y="1110314"/>
                    <a:pt x="1402710" y="1184344"/>
                    <a:pt x="1285521" y="1214721"/>
                  </a:cubicBezTo>
                  <a:cubicBezTo>
                    <a:pt x="1309006" y="1075038"/>
                    <a:pt x="1339347" y="930232"/>
                    <a:pt x="1320470" y="788566"/>
                  </a:cubicBezTo>
                  <a:cubicBezTo>
                    <a:pt x="1314261" y="741904"/>
                    <a:pt x="1306106" y="695490"/>
                    <a:pt x="1297348" y="649245"/>
                  </a:cubicBezTo>
                  <a:cubicBezTo>
                    <a:pt x="1294110" y="632145"/>
                    <a:pt x="1290770" y="615062"/>
                    <a:pt x="1287309" y="598004"/>
                  </a:cubicBezTo>
                  <a:cubicBezTo>
                    <a:pt x="1286469" y="593854"/>
                    <a:pt x="1279674" y="575703"/>
                    <a:pt x="1281836" y="571565"/>
                  </a:cubicBezTo>
                  <a:cubicBezTo>
                    <a:pt x="1285708" y="564166"/>
                    <a:pt x="1318489" y="565326"/>
                    <a:pt x="1326843" y="565652"/>
                  </a:cubicBezTo>
                  <a:cubicBezTo>
                    <a:pt x="1348365" y="566473"/>
                    <a:pt x="1369488" y="571916"/>
                    <a:pt x="1389180" y="580517"/>
                  </a:cubicBezTo>
                  <a:cubicBezTo>
                    <a:pt x="1430575" y="598590"/>
                    <a:pt x="1465445" y="629704"/>
                    <a:pt x="1494174" y="664050"/>
                  </a:cubicBezTo>
                  <a:cubicBezTo>
                    <a:pt x="1561935" y="745033"/>
                    <a:pt x="1612958" y="860550"/>
                    <a:pt x="1605631" y="967923"/>
                  </a:cubicBezTo>
                  <a:moveTo>
                    <a:pt x="1381937" y="0"/>
                  </a:moveTo>
                  <a:cubicBezTo>
                    <a:pt x="1269773" y="66420"/>
                    <a:pt x="1134662" y="102064"/>
                    <a:pt x="1006727" y="119437"/>
                  </a:cubicBezTo>
                  <a:cubicBezTo>
                    <a:pt x="811834" y="145906"/>
                    <a:pt x="612839" y="115438"/>
                    <a:pt x="422301" y="73216"/>
                  </a:cubicBezTo>
                  <a:cubicBezTo>
                    <a:pt x="375519" y="62850"/>
                    <a:pt x="328832" y="51675"/>
                    <a:pt x="282738" y="38562"/>
                  </a:cubicBezTo>
                  <a:cubicBezTo>
                    <a:pt x="280660" y="173595"/>
                    <a:pt x="318648" y="302007"/>
                    <a:pt x="392842" y="414618"/>
                  </a:cubicBezTo>
                  <a:cubicBezTo>
                    <a:pt x="454183" y="507725"/>
                    <a:pt x="534236" y="585537"/>
                    <a:pt x="604208" y="671781"/>
                  </a:cubicBezTo>
                  <a:cubicBezTo>
                    <a:pt x="669347" y="752064"/>
                    <a:pt x="721886" y="842628"/>
                    <a:pt x="724496" y="948594"/>
                  </a:cubicBezTo>
                  <a:cubicBezTo>
                    <a:pt x="725583" y="992816"/>
                    <a:pt x="721947" y="1033281"/>
                    <a:pt x="684919" y="1061936"/>
                  </a:cubicBezTo>
                  <a:cubicBezTo>
                    <a:pt x="647710" y="1090736"/>
                    <a:pt x="597454" y="1101416"/>
                    <a:pt x="551922" y="1107976"/>
                  </a:cubicBezTo>
                  <a:cubicBezTo>
                    <a:pt x="437916" y="1124406"/>
                    <a:pt x="318509" y="1115526"/>
                    <a:pt x="205216" y="1097442"/>
                  </a:cubicBezTo>
                  <a:cubicBezTo>
                    <a:pt x="183217" y="1093926"/>
                    <a:pt x="161260" y="1089927"/>
                    <a:pt x="139551" y="1084926"/>
                  </a:cubicBezTo>
                  <a:cubicBezTo>
                    <a:pt x="114900" y="1079254"/>
                    <a:pt x="106262" y="1072561"/>
                    <a:pt x="85677" y="1091069"/>
                  </a:cubicBezTo>
                  <a:cubicBezTo>
                    <a:pt x="41250" y="1130996"/>
                    <a:pt x="20869" y="1190880"/>
                    <a:pt x="10806" y="1248167"/>
                  </a:cubicBezTo>
                  <a:cubicBezTo>
                    <a:pt x="-8052" y="1355456"/>
                    <a:pt x="-1655" y="1480619"/>
                    <a:pt x="25527" y="1586471"/>
                  </a:cubicBezTo>
                  <a:cubicBezTo>
                    <a:pt x="51718" y="1688439"/>
                    <a:pt x="175316" y="1744953"/>
                    <a:pt x="266882" y="1769597"/>
                  </a:cubicBezTo>
                  <a:cubicBezTo>
                    <a:pt x="543073" y="1843924"/>
                    <a:pt x="847792" y="1741274"/>
                    <a:pt x="1059719" y="1558540"/>
                  </a:cubicBezTo>
                  <a:cubicBezTo>
                    <a:pt x="1064334" y="1554554"/>
                    <a:pt x="1068918" y="1550519"/>
                    <a:pt x="1073394" y="1546363"/>
                  </a:cubicBezTo>
                  <a:cubicBezTo>
                    <a:pt x="1088447" y="1577706"/>
                    <a:pt x="1104883" y="1608500"/>
                    <a:pt x="1122847" y="1638267"/>
                  </a:cubicBezTo>
                  <a:cubicBezTo>
                    <a:pt x="1135345" y="1658980"/>
                    <a:pt x="1148501" y="1679795"/>
                    <a:pt x="1164260" y="1698230"/>
                  </a:cubicBezTo>
                  <a:cubicBezTo>
                    <a:pt x="1169950" y="1704881"/>
                    <a:pt x="1176631" y="1713875"/>
                    <a:pt x="1184410" y="1718236"/>
                  </a:cubicBezTo>
                  <a:cubicBezTo>
                    <a:pt x="1198895" y="1726348"/>
                    <a:pt x="1213622" y="1720387"/>
                    <a:pt x="1230016" y="1717535"/>
                  </a:cubicBezTo>
                  <a:cubicBezTo>
                    <a:pt x="1350974" y="1696533"/>
                    <a:pt x="1471649" y="1668910"/>
                    <a:pt x="1586664" y="1625413"/>
                  </a:cubicBezTo>
                  <a:cubicBezTo>
                    <a:pt x="1761515" y="1559283"/>
                    <a:pt x="1918336" y="1450339"/>
                    <a:pt x="2001210" y="1278248"/>
                  </a:cubicBezTo>
                  <a:cubicBezTo>
                    <a:pt x="2043076" y="1191321"/>
                    <a:pt x="2064899" y="1096076"/>
                    <a:pt x="2075464" y="1000560"/>
                  </a:cubicBezTo>
                  <a:cubicBezTo>
                    <a:pt x="2087587" y="890891"/>
                    <a:pt x="2090209" y="778781"/>
                    <a:pt x="2059342" y="671890"/>
                  </a:cubicBezTo>
                  <a:cubicBezTo>
                    <a:pt x="2002792" y="476001"/>
                    <a:pt x="1858505" y="317199"/>
                    <a:pt x="1700495" y="194718"/>
                  </a:cubicBezTo>
                  <a:cubicBezTo>
                    <a:pt x="1602726" y="118923"/>
                    <a:pt x="1495237" y="50437"/>
                    <a:pt x="1381937" y="0"/>
                  </a:cubicBezTo>
                </a:path>
              </a:pathLst>
            </a:custGeom>
            <a:solidFill>
              <a:schemeClr val="accent3"/>
            </a:solidFill>
            <a:ln w="6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2" name="图形 2">
              <a:extLst>
                <a:ext uri="{FF2B5EF4-FFF2-40B4-BE49-F238E27FC236}">
                  <a16:creationId xmlns:a16="http://schemas.microsoft.com/office/drawing/2014/main" id="{FC749A3E-72C7-4FFD-AAC4-67BFEA972B9A}"/>
                </a:ext>
              </a:extLst>
            </p:cNvPr>
            <p:cNvGrpSpPr/>
            <p:nvPr/>
          </p:nvGrpSpPr>
          <p:grpSpPr>
            <a:xfrm>
              <a:off x="-1624712" y="-664391"/>
              <a:ext cx="4968670" cy="4198066"/>
              <a:chOff x="-1624712" y="-664391"/>
              <a:chExt cx="4968670" cy="4198066"/>
            </a:xfrm>
            <a:solidFill>
              <a:srgbClr val="000000"/>
            </a:solidFill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18585279-ED53-4FE7-88B8-445F028FA22C}"/>
                  </a:ext>
                </a:extLst>
              </p:cNvPr>
              <p:cNvSpPr/>
              <p:nvPr/>
            </p:nvSpPr>
            <p:spPr>
              <a:xfrm>
                <a:off x="-1624712" y="-568561"/>
                <a:ext cx="4968670" cy="4102236"/>
              </a:xfrm>
              <a:custGeom>
                <a:avLst/>
                <a:gdLst>
                  <a:gd name="connsiteX0" fmla="*/ 4898732 w 4968670"/>
                  <a:gd name="connsiteY0" fmla="*/ 425205 h 4102236"/>
                  <a:gd name="connsiteX1" fmla="*/ 4818450 w 4968670"/>
                  <a:gd name="connsiteY1" fmla="*/ 440177 h 4102236"/>
                  <a:gd name="connsiteX2" fmla="*/ 4760269 w 4968670"/>
                  <a:gd name="connsiteY2" fmla="*/ 450769 h 4102236"/>
                  <a:gd name="connsiteX3" fmla="*/ 4592388 w 4968670"/>
                  <a:gd name="connsiteY3" fmla="*/ 462982 h 4102236"/>
                  <a:gd name="connsiteX4" fmla="*/ 4440744 w 4968670"/>
                  <a:gd name="connsiteY4" fmla="*/ 502447 h 4102236"/>
                  <a:gd name="connsiteX5" fmla="*/ 4414765 w 4968670"/>
                  <a:gd name="connsiteY5" fmla="*/ 558743 h 4102236"/>
                  <a:gd name="connsiteX6" fmla="*/ 4428803 w 4968670"/>
                  <a:gd name="connsiteY6" fmla="*/ 589597 h 4102236"/>
                  <a:gd name="connsiteX7" fmla="*/ 4443819 w 4968670"/>
                  <a:gd name="connsiteY7" fmla="*/ 628461 h 4102236"/>
                  <a:gd name="connsiteX8" fmla="*/ 4465770 w 4968670"/>
                  <a:gd name="connsiteY8" fmla="*/ 755370 h 4102236"/>
                  <a:gd name="connsiteX9" fmla="*/ 4300626 w 4968670"/>
                  <a:gd name="connsiteY9" fmla="*/ 739483 h 4102236"/>
                  <a:gd name="connsiteX10" fmla="*/ 4217589 w 4968670"/>
                  <a:gd name="connsiteY10" fmla="*/ 712616 h 4102236"/>
                  <a:gd name="connsiteX11" fmla="*/ 4147007 w 4968670"/>
                  <a:gd name="connsiteY11" fmla="*/ 689487 h 4102236"/>
                  <a:gd name="connsiteX12" fmla="*/ 4122096 w 4968670"/>
                  <a:gd name="connsiteY12" fmla="*/ 656271 h 4102236"/>
                  <a:gd name="connsiteX13" fmla="*/ 4070366 w 4968670"/>
                  <a:gd name="connsiteY13" fmla="*/ 595529 h 4102236"/>
                  <a:gd name="connsiteX14" fmla="*/ 3920685 w 4968670"/>
                  <a:gd name="connsiteY14" fmla="*/ 506631 h 4102236"/>
                  <a:gd name="connsiteX15" fmla="*/ 3907330 w 4968670"/>
                  <a:gd name="connsiteY15" fmla="*/ 501248 h 4102236"/>
                  <a:gd name="connsiteX16" fmla="*/ 3896373 w 4968670"/>
                  <a:gd name="connsiteY16" fmla="*/ 504484 h 4102236"/>
                  <a:gd name="connsiteX17" fmla="*/ 3879115 w 4968670"/>
                  <a:gd name="connsiteY17" fmla="*/ 494276 h 4102236"/>
                  <a:gd name="connsiteX18" fmla="*/ 3818971 w 4968670"/>
                  <a:gd name="connsiteY18" fmla="*/ 484182 h 4102236"/>
                  <a:gd name="connsiteX19" fmla="*/ 3849723 w 4968670"/>
                  <a:gd name="connsiteY19" fmla="*/ 472703 h 4102236"/>
                  <a:gd name="connsiteX20" fmla="*/ 3870931 w 4968670"/>
                  <a:gd name="connsiteY20" fmla="*/ 470600 h 4102236"/>
                  <a:gd name="connsiteX21" fmla="*/ 3886291 w 4968670"/>
                  <a:gd name="connsiteY21" fmla="*/ 475891 h 4102236"/>
                  <a:gd name="connsiteX22" fmla="*/ 3917436 w 4968670"/>
                  <a:gd name="connsiteY22" fmla="*/ 476285 h 4102236"/>
                  <a:gd name="connsiteX23" fmla="*/ 3929933 w 4968670"/>
                  <a:gd name="connsiteY23" fmla="*/ 476427 h 4102236"/>
                  <a:gd name="connsiteX24" fmla="*/ 3938976 w 4968670"/>
                  <a:gd name="connsiteY24" fmla="*/ 479357 h 4102236"/>
                  <a:gd name="connsiteX25" fmla="*/ 3972627 w 4968670"/>
                  <a:gd name="connsiteY25" fmla="*/ 482649 h 4102236"/>
                  <a:gd name="connsiteX26" fmla="*/ 4041366 w 4968670"/>
                  <a:gd name="connsiteY26" fmla="*/ 483727 h 4102236"/>
                  <a:gd name="connsiteX27" fmla="*/ 4018588 w 4968670"/>
                  <a:gd name="connsiteY27" fmla="*/ 440786 h 4102236"/>
                  <a:gd name="connsiteX28" fmla="*/ 4043196 w 4968670"/>
                  <a:gd name="connsiteY28" fmla="*/ 407707 h 4102236"/>
                  <a:gd name="connsiteX29" fmla="*/ 4069569 w 4968670"/>
                  <a:gd name="connsiteY29" fmla="*/ 379103 h 4102236"/>
                  <a:gd name="connsiteX30" fmla="*/ 4089442 w 4968670"/>
                  <a:gd name="connsiteY30" fmla="*/ 361599 h 4102236"/>
                  <a:gd name="connsiteX31" fmla="*/ 4099450 w 4968670"/>
                  <a:gd name="connsiteY31" fmla="*/ 338926 h 4102236"/>
                  <a:gd name="connsiteX32" fmla="*/ 4113621 w 4968670"/>
                  <a:gd name="connsiteY32" fmla="*/ 333762 h 4102236"/>
                  <a:gd name="connsiteX33" fmla="*/ 4127708 w 4968670"/>
                  <a:gd name="connsiteY33" fmla="*/ 319413 h 4102236"/>
                  <a:gd name="connsiteX34" fmla="*/ 4146572 w 4968670"/>
                  <a:gd name="connsiteY34" fmla="*/ 306844 h 4102236"/>
                  <a:gd name="connsiteX35" fmla="*/ 4174134 w 4968670"/>
                  <a:gd name="connsiteY35" fmla="*/ 274121 h 4102236"/>
                  <a:gd name="connsiteX36" fmla="*/ 4203400 w 4968670"/>
                  <a:gd name="connsiteY36" fmla="*/ 261103 h 4102236"/>
                  <a:gd name="connsiteX37" fmla="*/ 4210183 w 4968670"/>
                  <a:gd name="connsiteY37" fmla="*/ 247165 h 4102236"/>
                  <a:gd name="connsiteX38" fmla="*/ 4231403 w 4968670"/>
                  <a:gd name="connsiteY38" fmla="*/ 240615 h 4102236"/>
                  <a:gd name="connsiteX39" fmla="*/ 4262771 w 4968670"/>
                  <a:gd name="connsiteY39" fmla="*/ 218506 h 4102236"/>
                  <a:gd name="connsiteX40" fmla="*/ 4292338 w 4968670"/>
                  <a:gd name="connsiteY40" fmla="*/ 205954 h 4102236"/>
                  <a:gd name="connsiteX41" fmla="*/ 4336971 w 4968670"/>
                  <a:gd name="connsiteY41" fmla="*/ 179962 h 4102236"/>
                  <a:gd name="connsiteX42" fmla="*/ 4382279 w 4968670"/>
                  <a:gd name="connsiteY42" fmla="*/ 159780 h 4102236"/>
                  <a:gd name="connsiteX43" fmla="*/ 4413545 w 4968670"/>
                  <a:gd name="connsiteY43" fmla="*/ 144955 h 4102236"/>
                  <a:gd name="connsiteX44" fmla="*/ 4421512 w 4968670"/>
                  <a:gd name="connsiteY44" fmla="*/ 134982 h 4102236"/>
                  <a:gd name="connsiteX45" fmla="*/ 4435731 w 4968670"/>
                  <a:gd name="connsiteY45" fmla="*/ 142562 h 4102236"/>
                  <a:gd name="connsiteX46" fmla="*/ 4466670 w 4968670"/>
                  <a:gd name="connsiteY46" fmla="*/ 124083 h 4102236"/>
                  <a:gd name="connsiteX47" fmla="*/ 4478171 w 4968670"/>
                  <a:gd name="connsiteY47" fmla="*/ 110918 h 4102236"/>
                  <a:gd name="connsiteX48" fmla="*/ 4499324 w 4968670"/>
                  <a:gd name="connsiteY48" fmla="*/ 111635 h 4102236"/>
                  <a:gd name="connsiteX49" fmla="*/ 4512251 w 4968670"/>
                  <a:gd name="connsiteY49" fmla="*/ 89657 h 4102236"/>
                  <a:gd name="connsiteX50" fmla="*/ 4540175 w 4968670"/>
                  <a:gd name="connsiteY50" fmla="*/ 86218 h 4102236"/>
                  <a:gd name="connsiteX51" fmla="*/ 4505558 w 4968670"/>
                  <a:gd name="connsiteY51" fmla="*/ 127961 h 4102236"/>
                  <a:gd name="connsiteX52" fmla="*/ 4373612 w 4968670"/>
                  <a:gd name="connsiteY52" fmla="*/ 244772 h 4102236"/>
                  <a:gd name="connsiteX53" fmla="*/ 4455465 w 4968670"/>
                  <a:gd name="connsiteY53" fmla="*/ 244482 h 4102236"/>
                  <a:gd name="connsiteX54" fmla="*/ 4561165 w 4968670"/>
                  <a:gd name="connsiteY54" fmla="*/ 215182 h 4102236"/>
                  <a:gd name="connsiteX55" fmla="*/ 4582120 w 4968670"/>
                  <a:gd name="connsiteY55" fmla="*/ 216469 h 4102236"/>
                  <a:gd name="connsiteX56" fmla="*/ 4594672 w 4968670"/>
                  <a:gd name="connsiteY56" fmla="*/ 204020 h 4102236"/>
                  <a:gd name="connsiteX57" fmla="*/ 4634544 w 4968670"/>
                  <a:gd name="connsiteY57" fmla="*/ 200494 h 4102236"/>
                  <a:gd name="connsiteX58" fmla="*/ 4658814 w 4968670"/>
                  <a:gd name="connsiteY58" fmla="*/ 205373 h 4102236"/>
                  <a:gd name="connsiteX59" fmla="*/ 4684655 w 4968670"/>
                  <a:gd name="connsiteY59" fmla="*/ 197958 h 4102236"/>
                  <a:gd name="connsiteX60" fmla="*/ 4729807 w 4968670"/>
                  <a:gd name="connsiteY60" fmla="*/ 196967 h 4102236"/>
                  <a:gd name="connsiteX61" fmla="*/ 4763102 w 4968670"/>
                  <a:gd name="connsiteY61" fmla="*/ 229459 h 4102236"/>
                  <a:gd name="connsiteX62" fmla="*/ 4662028 w 4968670"/>
                  <a:gd name="connsiteY62" fmla="*/ 272741 h 4102236"/>
                  <a:gd name="connsiteX63" fmla="*/ 4521710 w 4968670"/>
                  <a:gd name="connsiteY63" fmla="*/ 318279 h 4102236"/>
                  <a:gd name="connsiteX64" fmla="*/ 4459971 w 4968670"/>
                  <a:gd name="connsiteY64" fmla="*/ 393665 h 4102236"/>
                  <a:gd name="connsiteX65" fmla="*/ 4471164 w 4968670"/>
                  <a:gd name="connsiteY65" fmla="*/ 383089 h 4102236"/>
                  <a:gd name="connsiteX66" fmla="*/ 4487207 w 4968670"/>
                  <a:gd name="connsiteY66" fmla="*/ 396490 h 4102236"/>
                  <a:gd name="connsiteX67" fmla="*/ 4496485 w 4968670"/>
                  <a:gd name="connsiteY67" fmla="*/ 388402 h 4102236"/>
                  <a:gd name="connsiteX68" fmla="*/ 4556351 w 4968670"/>
                  <a:gd name="connsiteY68" fmla="*/ 381507 h 4102236"/>
                  <a:gd name="connsiteX69" fmla="*/ 4694749 w 4968670"/>
                  <a:gd name="connsiteY69" fmla="*/ 370570 h 4102236"/>
                  <a:gd name="connsiteX70" fmla="*/ 4824967 w 4968670"/>
                  <a:gd name="connsiteY70" fmla="*/ 380236 h 4102236"/>
                  <a:gd name="connsiteX71" fmla="*/ 4898732 w 4968670"/>
                  <a:gd name="connsiteY71" fmla="*/ 425205 h 4102236"/>
                  <a:gd name="connsiteX72" fmla="*/ 4898732 w 4968670"/>
                  <a:gd name="connsiteY72" fmla="*/ 425205 h 4102236"/>
                  <a:gd name="connsiteX73" fmla="*/ 4521197 w 4968670"/>
                  <a:gd name="connsiteY73" fmla="*/ 871895 h 4102236"/>
                  <a:gd name="connsiteX74" fmla="*/ 4512522 w 4968670"/>
                  <a:gd name="connsiteY74" fmla="*/ 925702 h 4102236"/>
                  <a:gd name="connsiteX75" fmla="*/ 4505334 w 4968670"/>
                  <a:gd name="connsiteY75" fmla="*/ 990806 h 4102236"/>
                  <a:gd name="connsiteX76" fmla="*/ 4470590 w 4968670"/>
                  <a:gd name="connsiteY76" fmla="*/ 1122849 h 4102236"/>
                  <a:gd name="connsiteX77" fmla="*/ 4369504 w 4968670"/>
                  <a:gd name="connsiteY77" fmla="*/ 1337216 h 4102236"/>
                  <a:gd name="connsiteX78" fmla="*/ 4291752 w 4968670"/>
                  <a:gd name="connsiteY78" fmla="*/ 1431820 h 4102236"/>
                  <a:gd name="connsiteX79" fmla="*/ 4207175 w 4968670"/>
                  <a:gd name="connsiteY79" fmla="*/ 1517280 h 4102236"/>
                  <a:gd name="connsiteX80" fmla="*/ 3987009 w 4968670"/>
                  <a:gd name="connsiteY80" fmla="*/ 1638740 h 4102236"/>
                  <a:gd name="connsiteX81" fmla="*/ 3727641 w 4968670"/>
                  <a:gd name="connsiteY81" fmla="*/ 1671986 h 4102236"/>
                  <a:gd name="connsiteX82" fmla="*/ 3608990 w 4968670"/>
                  <a:gd name="connsiteY82" fmla="*/ 1668036 h 4102236"/>
                  <a:gd name="connsiteX83" fmla="*/ 3483923 w 4968670"/>
                  <a:gd name="connsiteY83" fmla="*/ 1643185 h 4102236"/>
                  <a:gd name="connsiteX84" fmla="*/ 3267581 w 4968670"/>
                  <a:gd name="connsiteY84" fmla="*/ 1566642 h 4102236"/>
                  <a:gd name="connsiteX85" fmla="*/ 3041894 w 4968670"/>
                  <a:gd name="connsiteY85" fmla="*/ 1452249 h 4102236"/>
                  <a:gd name="connsiteX86" fmla="*/ 2983912 w 4968670"/>
                  <a:gd name="connsiteY86" fmla="*/ 1420827 h 4102236"/>
                  <a:gd name="connsiteX87" fmla="*/ 2937444 w 4968670"/>
                  <a:gd name="connsiteY87" fmla="*/ 1386481 h 4102236"/>
                  <a:gd name="connsiteX88" fmla="*/ 2882410 w 4968670"/>
                  <a:gd name="connsiteY88" fmla="*/ 1348312 h 4102236"/>
                  <a:gd name="connsiteX89" fmla="*/ 2849339 w 4968670"/>
                  <a:gd name="connsiteY89" fmla="*/ 1321318 h 4102236"/>
                  <a:gd name="connsiteX90" fmla="*/ 2856086 w 4968670"/>
                  <a:gd name="connsiteY90" fmla="*/ 1264091 h 4102236"/>
                  <a:gd name="connsiteX91" fmla="*/ 2877674 w 4968670"/>
                  <a:gd name="connsiteY91" fmla="*/ 1197616 h 4102236"/>
                  <a:gd name="connsiteX92" fmla="*/ 2906523 w 4968670"/>
                  <a:gd name="connsiteY92" fmla="*/ 1063792 h 4102236"/>
                  <a:gd name="connsiteX93" fmla="*/ 2832359 w 4968670"/>
                  <a:gd name="connsiteY93" fmla="*/ 1177816 h 4102236"/>
                  <a:gd name="connsiteX94" fmla="*/ 2794897 w 4968670"/>
                  <a:gd name="connsiteY94" fmla="*/ 1329134 h 4102236"/>
                  <a:gd name="connsiteX95" fmla="*/ 2845533 w 4968670"/>
                  <a:gd name="connsiteY95" fmla="*/ 1648851 h 4102236"/>
                  <a:gd name="connsiteX96" fmla="*/ 2853996 w 4968670"/>
                  <a:gd name="connsiteY96" fmla="*/ 1695634 h 4102236"/>
                  <a:gd name="connsiteX97" fmla="*/ 2808632 w 4968670"/>
                  <a:gd name="connsiteY97" fmla="*/ 1733544 h 4102236"/>
                  <a:gd name="connsiteX98" fmla="*/ 2651293 w 4968670"/>
                  <a:gd name="connsiteY98" fmla="*/ 1775536 h 4102236"/>
                  <a:gd name="connsiteX99" fmla="*/ 2606775 w 4968670"/>
                  <a:gd name="connsiteY99" fmla="*/ 1790559 h 4102236"/>
                  <a:gd name="connsiteX100" fmla="*/ 2579146 w 4968670"/>
                  <a:gd name="connsiteY100" fmla="*/ 1788457 h 4102236"/>
                  <a:gd name="connsiteX101" fmla="*/ 2550521 w 4968670"/>
                  <a:gd name="connsiteY101" fmla="*/ 1795156 h 4102236"/>
                  <a:gd name="connsiteX102" fmla="*/ 2526794 w 4968670"/>
                  <a:gd name="connsiteY102" fmla="*/ 1791296 h 4102236"/>
                  <a:gd name="connsiteX103" fmla="*/ 2496852 w 4968670"/>
                  <a:gd name="connsiteY103" fmla="*/ 1795989 h 4102236"/>
                  <a:gd name="connsiteX104" fmla="*/ 2485291 w 4968670"/>
                  <a:gd name="connsiteY104" fmla="*/ 1807128 h 4102236"/>
                  <a:gd name="connsiteX105" fmla="*/ 2475922 w 4968670"/>
                  <a:gd name="connsiteY105" fmla="*/ 1798327 h 4102236"/>
                  <a:gd name="connsiteX106" fmla="*/ 2459824 w 4968670"/>
                  <a:gd name="connsiteY106" fmla="*/ 1794902 h 4102236"/>
                  <a:gd name="connsiteX107" fmla="*/ 2424422 w 4968670"/>
                  <a:gd name="connsiteY107" fmla="*/ 1795899 h 4102236"/>
                  <a:gd name="connsiteX108" fmla="*/ 2364048 w 4968670"/>
                  <a:gd name="connsiteY108" fmla="*/ 1798387 h 4102236"/>
                  <a:gd name="connsiteX109" fmla="*/ 2351931 w 4968670"/>
                  <a:gd name="connsiteY109" fmla="*/ 1801419 h 4102236"/>
                  <a:gd name="connsiteX110" fmla="*/ 2343788 w 4968670"/>
                  <a:gd name="connsiteY110" fmla="*/ 1796575 h 4102236"/>
                  <a:gd name="connsiteX111" fmla="*/ 2300183 w 4968670"/>
                  <a:gd name="connsiteY111" fmla="*/ 1794841 h 4102236"/>
                  <a:gd name="connsiteX112" fmla="*/ 2199731 w 4968670"/>
                  <a:gd name="connsiteY112" fmla="*/ 1784500 h 4102236"/>
                  <a:gd name="connsiteX113" fmla="*/ 1993138 w 4968670"/>
                  <a:gd name="connsiteY113" fmla="*/ 1751786 h 4102236"/>
                  <a:gd name="connsiteX114" fmla="*/ 1889636 w 4968670"/>
                  <a:gd name="connsiteY114" fmla="*/ 1731140 h 4102236"/>
                  <a:gd name="connsiteX115" fmla="*/ 1854433 w 4968670"/>
                  <a:gd name="connsiteY115" fmla="*/ 1721668 h 4102236"/>
                  <a:gd name="connsiteX116" fmla="*/ 1832343 w 4968670"/>
                  <a:gd name="connsiteY116" fmla="*/ 1723160 h 4102236"/>
                  <a:gd name="connsiteX117" fmla="*/ 1807143 w 4968670"/>
                  <a:gd name="connsiteY117" fmla="*/ 1701675 h 4102236"/>
                  <a:gd name="connsiteX118" fmla="*/ 1780215 w 4968670"/>
                  <a:gd name="connsiteY118" fmla="*/ 1689473 h 4102236"/>
                  <a:gd name="connsiteX119" fmla="*/ 1768206 w 4968670"/>
                  <a:gd name="connsiteY119" fmla="*/ 1659138 h 4102236"/>
                  <a:gd name="connsiteX120" fmla="*/ 1769318 w 4968670"/>
                  <a:gd name="connsiteY120" fmla="*/ 1609063 h 4102236"/>
                  <a:gd name="connsiteX121" fmla="*/ 1779846 w 4968670"/>
                  <a:gd name="connsiteY121" fmla="*/ 1500838 h 4102236"/>
                  <a:gd name="connsiteX122" fmla="*/ 1787886 w 4968670"/>
                  <a:gd name="connsiteY122" fmla="*/ 1472249 h 4102236"/>
                  <a:gd name="connsiteX123" fmla="*/ 1794343 w 4968670"/>
                  <a:gd name="connsiteY123" fmla="*/ 1463097 h 4102236"/>
                  <a:gd name="connsiteX124" fmla="*/ 1787910 w 4968670"/>
                  <a:gd name="connsiteY124" fmla="*/ 1441322 h 4102236"/>
                  <a:gd name="connsiteX125" fmla="*/ 1805234 w 4968670"/>
                  <a:gd name="connsiteY125" fmla="*/ 1406137 h 4102236"/>
                  <a:gd name="connsiteX126" fmla="*/ 1813249 w 4968670"/>
                  <a:gd name="connsiteY126" fmla="*/ 1364681 h 4102236"/>
                  <a:gd name="connsiteX127" fmla="*/ 1829033 w 4968670"/>
                  <a:gd name="connsiteY127" fmla="*/ 1310360 h 4102236"/>
                  <a:gd name="connsiteX128" fmla="*/ 1841053 w 4968670"/>
                  <a:gd name="connsiteY128" fmla="*/ 1268706 h 4102236"/>
                  <a:gd name="connsiteX129" fmla="*/ 1853617 w 4968670"/>
                  <a:gd name="connsiteY129" fmla="*/ 1230893 h 4102236"/>
                  <a:gd name="connsiteX130" fmla="*/ 1871648 w 4968670"/>
                  <a:gd name="connsiteY130" fmla="*/ 1199374 h 4102236"/>
                  <a:gd name="connsiteX131" fmla="*/ 1919004 w 4968670"/>
                  <a:gd name="connsiteY131" fmla="*/ 1097570 h 4102236"/>
                  <a:gd name="connsiteX132" fmla="*/ 2012045 w 4968670"/>
                  <a:gd name="connsiteY132" fmla="*/ 1312897 h 4102236"/>
                  <a:gd name="connsiteX133" fmla="*/ 2095656 w 4968670"/>
                  <a:gd name="connsiteY133" fmla="*/ 1370323 h 4102236"/>
                  <a:gd name="connsiteX134" fmla="*/ 2187620 w 4968670"/>
                  <a:gd name="connsiteY134" fmla="*/ 1330523 h 4102236"/>
                  <a:gd name="connsiteX135" fmla="*/ 2273466 w 4968670"/>
                  <a:gd name="connsiteY135" fmla="*/ 1113601 h 4102236"/>
                  <a:gd name="connsiteX136" fmla="*/ 2273931 w 4968670"/>
                  <a:gd name="connsiteY136" fmla="*/ 1050388 h 4102236"/>
                  <a:gd name="connsiteX137" fmla="*/ 2275417 w 4968670"/>
                  <a:gd name="connsiteY137" fmla="*/ 1009066 h 4102236"/>
                  <a:gd name="connsiteX138" fmla="*/ 2313025 w 4968670"/>
                  <a:gd name="connsiteY138" fmla="*/ 1000126 h 4102236"/>
                  <a:gd name="connsiteX139" fmla="*/ 2334281 w 4968670"/>
                  <a:gd name="connsiteY139" fmla="*/ 958864 h 4102236"/>
                  <a:gd name="connsiteX140" fmla="*/ 2439474 w 4968670"/>
                  <a:gd name="connsiteY140" fmla="*/ 999147 h 4102236"/>
                  <a:gd name="connsiteX141" fmla="*/ 2484143 w 4968670"/>
                  <a:gd name="connsiteY141" fmla="*/ 997535 h 4102236"/>
                  <a:gd name="connsiteX142" fmla="*/ 2495245 w 4968670"/>
                  <a:gd name="connsiteY142" fmla="*/ 999915 h 4102236"/>
                  <a:gd name="connsiteX143" fmla="*/ 2503937 w 4968670"/>
                  <a:gd name="connsiteY143" fmla="*/ 997662 h 4102236"/>
                  <a:gd name="connsiteX144" fmla="*/ 2509996 w 4968670"/>
                  <a:gd name="connsiteY144" fmla="*/ 1002131 h 4102236"/>
                  <a:gd name="connsiteX145" fmla="*/ 2665578 w 4968670"/>
                  <a:gd name="connsiteY145" fmla="*/ 952262 h 4102236"/>
                  <a:gd name="connsiteX146" fmla="*/ 2730234 w 4968670"/>
                  <a:gd name="connsiteY146" fmla="*/ 878678 h 4102236"/>
                  <a:gd name="connsiteX147" fmla="*/ 2742538 w 4968670"/>
                  <a:gd name="connsiteY147" fmla="*/ 850367 h 4102236"/>
                  <a:gd name="connsiteX148" fmla="*/ 2781191 w 4968670"/>
                  <a:gd name="connsiteY148" fmla="*/ 853236 h 4102236"/>
                  <a:gd name="connsiteX149" fmla="*/ 2887798 w 4968670"/>
                  <a:gd name="connsiteY149" fmla="*/ 863184 h 4102236"/>
                  <a:gd name="connsiteX150" fmla="*/ 2961635 w 4968670"/>
                  <a:gd name="connsiteY150" fmla="*/ 883335 h 4102236"/>
                  <a:gd name="connsiteX151" fmla="*/ 2971505 w 4968670"/>
                  <a:gd name="connsiteY151" fmla="*/ 906192 h 4102236"/>
                  <a:gd name="connsiteX152" fmla="*/ 3006092 w 4968670"/>
                  <a:gd name="connsiteY152" fmla="*/ 919414 h 4102236"/>
                  <a:gd name="connsiteX153" fmla="*/ 3037841 w 4968670"/>
                  <a:gd name="connsiteY153" fmla="*/ 943576 h 4102236"/>
                  <a:gd name="connsiteX154" fmla="*/ 3079652 w 4968670"/>
                  <a:gd name="connsiteY154" fmla="*/ 966318 h 4102236"/>
                  <a:gd name="connsiteX155" fmla="*/ 3232553 w 4968670"/>
                  <a:gd name="connsiteY155" fmla="*/ 1071179 h 4102236"/>
                  <a:gd name="connsiteX156" fmla="*/ 3414785 w 4968670"/>
                  <a:gd name="connsiteY156" fmla="*/ 1192150 h 4102236"/>
                  <a:gd name="connsiteX157" fmla="*/ 3621692 w 4968670"/>
                  <a:gd name="connsiteY157" fmla="*/ 1271521 h 4102236"/>
                  <a:gd name="connsiteX158" fmla="*/ 3723980 w 4968670"/>
                  <a:gd name="connsiteY158" fmla="*/ 1288567 h 4102236"/>
                  <a:gd name="connsiteX159" fmla="*/ 3771337 w 4968670"/>
                  <a:gd name="connsiteY159" fmla="*/ 1294003 h 4102236"/>
                  <a:gd name="connsiteX160" fmla="*/ 3793257 w 4968670"/>
                  <a:gd name="connsiteY160" fmla="*/ 1298714 h 4102236"/>
                  <a:gd name="connsiteX161" fmla="*/ 3813281 w 4968670"/>
                  <a:gd name="connsiteY161" fmla="*/ 1295851 h 4102236"/>
                  <a:gd name="connsiteX162" fmla="*/ 3846503 w 4968670"/>
                  <a:gd name="connsiteY162" fmla="*/ 1300086 h 4102236"/>
                  <a:gd name="connsiteX163" fmla="*/ 3888254 w 4968670"/>
                  <a:gd name="connsiteY163" fmla="*/ 1308778 h 4102236"/>
                  <a:gd name="connsiteX164" fmla="*/ 3934234 w 4968670"/>
                  <a:gd name="connsiteY164" fmla="*/ 1297863 h 4102236"/>
                  <a:gd name="connsiteX165" fmla="*/ 3971920 w 4968670"/>
                  <a:gd name="connsiteY165" fmla="*/ 1288724 h 4102236"/>
                  <a:gd name="connsiteX166" fmla="*/ 4096757 w 4968670"/>
                  <a:gd name="connsiteY166" fmla="*/ 1150513 h 4102236"/>
                  <a:gd name="connsiteX167" fmla="*/ 4158979 w 4968670"/>
                  <a:gd name="connsiteY167" fmla="*/ 934962 h 4102236"/>
                  <a:gd name="connsiteX168" fmla="*/ 4136931 w 4968670"/>
                  <a:gd name="connsiteY168" fmla="*/ 815175 h 4102236"/>
                  <a:gd name="connsiteX169" fmla="*/ 4113948 w 4968670"/>
                  <a:gd name="connsiteY169" fmla="*/ 750489 h 4102236"/>
                  <a:gd name="connsiteX170" fmla="*/ 4162549 w 4968670"/>
                  <a:gd name="connsiteY170" fmla="*/ 767360 h 4102236"/>
                  <a:gd name="connsiteX171" fmla="*/ 4258578 w 4968670"/>
                  <a:gd name="connsiteY171" fmla="*/ 812047 h 4102236"/>
                  <a:gd name="connsiteX172" fmla="*/ 4299375 w 4968670"/>
                  <a:gd name="connsiteY172" fmla="*/ 820485 h 4102236"/>
                  <a:gd name="connsiteX173" fmla="*/ 4317708 w 4968670"/>
                  <a:gd name="connsiteY173" fmla="*/ 830276 h 4102236"/>
                  <a:gd name="connsiteX174" fmla="*/ 4342945 w 4968670"/>
                  <a:gd name="connsiteY174" fmla="*/ 821941 h 4102236"/>
                  <a:gd name="connsiteX175" fmla="*/ 4369746 w 4968670"/>
                  <a:gd name="connsiteY175" fmla="*/ 839567 h 4102236"/>
                  <a:gd name="connsiteX176" fmla="*/ 4398003 w 4968670"/>
                  <a:gd name="connsiteY176" fmla="*/ 838075 h 4102236"/>
                  <a:gd name="connsiteX177" fmla="*/ 4429346 w 4968670"/>
                  <a:gd name="connsiteY177" fmla="*/ 824949 h 4102236"/>
                  <a:gd name="connsiteX178" fmla="*/ 4431321 w 4968670"/>
                  <a:gd name="connsiteY178" fmla="*/ 842810 h 4102236"/>
                  <a:gd name="connsiteX179" fmla="*/ 4471931 w 4968670"/>
                  <a:gd name="connsiteY179" fmla="*/ 832530 h 4102236"/>
                  <a:gd name="connsiteX180" fmla="*/ 4511635 w 4968670"/>
                  <a:gd name="connsiteY180" fmla="*/ 817501 h 4102236"/>
                  <a:gd name="connsiteX181" fmla="*/ 4521197 w 4968670"/>
                  <a:gd name="connsiteY181" fmla="*/ 871895 h 4102236"/>
                  <a:gd name="connsiteX182" fmla="*/ 4521197 w 4968670"/>
                  <a:gd name="connsiteY182" fmla="*/ 871895 h 4102236"/>
                  <a:gd name="connsiteX183" fmla="*/ 2696336 w 4968670"/>
                  <a:gd name="connsiteY183" fmla="*/ 1842983 h 4102236"/>
                  <a:gd name="connsiteX184" fmla="*/ 2742605 w 4968670"/>
                  <a:gd name="connsiteY184" fmla="*/ 1829827 h 4102236"/>
                  <a:gd name="connsiteX185" fmla="*/ 2702104 w 4968670"/>
                  <a:gd name="connsiteY185" fmla="*/ 1862917 h 4102236"/>
                  <a:gd name="connsiteX186" fmla="*/ 2696336 w 4968670"/>
                  <a:gd name="connsiteY186" fmla="*/ 1842983 h 4102236"/>
                  <a:gd name="connsiteX187" fmla="*/ 2696336 w 4968670"/>
                  <a:gd name="connsiteY187" fmla="*/ 1842983 h 4102236"/>
                  <a:gd name="connsiteX188" fmla="*/ 1937144 w 4968670"/>
                  <a:gd name="connsiteY188" fmla="*/ 1850667 h 4102236"/>
                  <a:gd name="connsiteX189" fmla="*/ 2013917 w 4968670"/>
                  <a:gd name="connsiteY189" fmla="*/ 1866680 h 4102236"/>
                  <a:gd name="connsiteX190" fmla="*/ 1977228 w 4968670"/>
                  <a:gd name="connsiteY190" fmla="*/ 1885423 h 4102236"/>
                  <a:gd name="connsiteX191" fmla="*/ 1937144 w 4968670"/>
                  <a:gd name="connsiteY191" fmla="*/ 1850667 h 4102236"/>
                  <a:gd name="connsiteX192" fmla="*/ 1937144 w 4968670"/>
                  <a:gd name="connsiteY192" fmla="*/ 1850667 h 4102236"/>
                  <a:gd name="connsiteX193" fmla="*/ 2802067 w 4968670"/>
                  <a:gd name="connsiteY193" fmla="*/ 2547292 h 4102236"/>
                  <a:gd name="connsiteX194" fmla="*/ 2795295 w 4968670"/>
                  <a:gd name="connsiteY194" fmla="*/ 2505493 h 4102236"/>
                  <a:gd name="connsiteX195" fmla="*/ 2817059 w 4968670"/>
                  <a:gd name="connsiteY195" fmla="*/ 2478347 h 4102236"/>
                  <a:gd name="connsiteX196" fmla="*/ 2828004 w 4968670"/>
                  <a:gd name="connsiteY196" fmla="*/ 2515671 h 4102236"/>
                  <a:gd name="connsiteX197" fmla="*/ 2802067 w 4968670"/>
                  <a:gd name="connsiteY197" fmla="*/ 2547292 h 4102236"/>
                  <a:gd name="connsiteX198" fmla="*/ 2802067 w 4968670"/>
                  <a:gd name="connsiteY198" fmla="*/ 2547292 h 4102236"/>
                  <a:gd name="connsiteX199" fmla="*/ 2897945 w 4968670"/>
                  <a:gd name="connsiteY199" fmla="*/ 2458758 h 4102236"/>
                  <a:gd name="connsiteX200" fmla="*/ 2886245 w 4968670"/>
                  <a:gd name="connsiteY200" fmla="*/ 2390049 h 4102236"/>
                  <a:gd name="connsiteX201" fmla="*/ 2870154 w 4968670"/>
                  <a:gd name="connsiteY201" fmla="*/ 2317540 h 4102236"/>
                  <a:gd name="connsiteX202" fmla="*/ 3049891 w 4968670"/>
                  <a:gd name="connsiteY202" fmla="*/ 2496946 h 4102236"/>
                  <a:gd name="connsiteX203" fmla="*/ 3098631 w 4968670"/>
                  <a:gd name="connsiteY203" fmla="*/ 2624386 h 4102236"/>
                  <a:gd name="connsiteX204" fmla="*/ 3077701 w 4968670"/>
                  <a:gd name="connsiteY204" fmla="*/ 2738519 h 4102236"/>
                  <a:gd name="connsiteX205" fmla="*/ 3041882 w 4968670"/>
                  <a:gd name="connsiteY205" fmla="*/ 2777854 h 4102236"/>
                  <a:gd name="connsiteX206" fmla="*/ 3009584 w 4968670"/>
                  <a:gd name="connsiteY206" fmla="*/ 2818983 h 4102236"/>
                  <a:gd name="connsiteX207" fmla="*/ 2975160 w 4968670"/>
                  <a:gd name="connsiteY207" fmla="*/ 2838240 h 4102236"/>
                  <a:gd name="connsiteX208" fmla="*/ 2942928 w 4968670"/>
                  <a:gd name="connsiteY208" fmla="*/ 2860456 h 4102236"/>
                  <a:gd name="connsiteX209" fmla="*/ 2875868 w 4968670"/>
                  <a:gd name="connsiteY209" fmla="*/ 2891800 h 4102236"/>
                  <a:gd name="connsiteX210" fmla="*/ 2872032 w 4968670"/>
                  <a:gd name="connsiteY210" fmla="*/ 2861845 h 4102236"/>
                  <a:gd name="connsiteX211" fmla="*/ 2887628 w 4968670"/>
                  <a:gd name="connsiteY211" fmla="*/ 2800233 h 4102236"/>
                  <a:gd name="connsiteX212" fmla="*/ 2907592 w 4968670"/>
                  <a:gd name="connsiteY212" fmla="*/ 2628541 h 4102236"/>
                  <a:gd name="connsiteX213" fmla="*/ 2897945 w 4968670"/>
                  <a:gd name="connsiteY213" fmla="*/ 2458758 h 4102236"/>
                  <a:gd name="connsiteX214" fmla="*/ 2897945 w 4968670"/>
                  <a:gd name="connsiteY214" fmla="*/ 2458758 h 4102236"/>
                  <a:gd name="connsiteX215" fmla="*/ 2822821 w 4968670"/>
                  <a:gd name="connsiteY215" fmla="*/ 2715958 h 4102236"/>
                  <a:gd name="connsiteX216" fmla="*/ 2817264 w 4968670"/>
                  <a:gd name="connsiteY216" fmla="*/ 2737782 h 4102236"/>
                  <a:gd name="connsiteX217" fmla="*/ 2822821 w 4968670"/>
                  <a:gd name="connsiteY217" fmla="*/ 2715958 h 4102236"/>
                  <a:gd name="connsiteX218" fmla="*/ 2822821 w 4968670"/>
                  <a:gd name="connsiteY218" fmla="*/ 2715958 h 4102236"/>
                  <a:gd name="connsiteX219" fmla="*/ 2875741 w 4968670"/>
                  <a:gd name="connsiteY219" fmla="*/ 1765491 h 4102236"/>
                  <a:gd name="connsiteX220" fmla="*/ 2899909 w 4968670"/>
                  <a:gd name="connsiteY220" fmla="*/ 1774455 h 4102236"/>
                  <a:gd name="connsiteX221" fmla="*/ 2927857 w 4968670"/>
                  <a:gd name="connsiteY221" fmla="*/ 1760804 h 4102236"/>
                  <a:gd name="connsiteX222" fmla="*/ 3031402 w 4968670"/>
                  <a:gd name="connsiteY222" fmla="*/ 1806487 h 4102236"/>
                  <a:gd name="connsiteX223" fmla="*/ 3019835 w 4968670"/>
                  <a:gd name="connsiteY223" fmla="*/ 1858477 h 4102236"/>
                  <a:gd name="connsiteX224" fmla="*/ 3045748 w 4968670"/>
                  <a:gd name="connsiteY224" fmla="*/ 1913547 h 4102236"/>
                  <a:gd name="connsiteX225" fmla="*/ 3014930 w 4968670"/>
                  <a:gd name="connsiteY225" fmla="*/ 1960197 h 4102236"/>
                  <a:gd name="connsiteX226" fmla="*/ 3026116 w 4968670"/>
                  <a:gd name="connsiteY226" fmla="*/ 2011969 h 4102236"/>
                  <a:gd name="connsiteX227" fmla="*/ 3095309 w 4968670"/>
                  <a:gd name="connsiteY227" fmla="*/ 1957636 h 4102236"/>
                  <a:gd name="connsiteX228" fmla="*/ 3129365 w 4968670"/>
                  <a:gd name="connsiteY228" fmla="*/ 1985246 h 4102236"/>
                  <a:gd name="connsiteX229" fmla="*/ 3189171 w 4968670"/>
                  <a:gd name="connsiteY229" fmla="*/ 2020667 h 4102236"/>
                  <a:gd name="connsiteX230" fmla="*/ 3233876 w 4968670"/>
                  <a:gd name="connsiteY230" fmla="*/ 2022540 h 4102236"/>
                  <a:gd name="connsiteX231" fmla="*/ 3227189 w 4968670"/>
                  <a:gd name="connsiteY231" fmla="*/ 1973377 h 4102236"/>
                  <a:gd name="connsiteX232" fmla="*/ 3138377 w 4968670"/>
                  <a:gd name="connsiteY232" fmla="*/ 1889138 h 4102236"/>
                  <a:gd name="connsiteX233" fmla="*/ 3165311 w 4968670"/>
                  <a:gd name="connsiteY233" fmla="*/ 1896996 h 4102236"/>
                  <a:gd name="connsiteX234" fmla="*/ 3181318 w 4968670"/>
                  <a:gd name="connsiteY234" fmla="*/ 1918108 h 4102236"/>
                  <a:gd name="connsiteX235" fmla="*/ 3217772 w 4968670"/>
                  <a:gd name="connsiteY235" fmla="*/ 1935383 h 4102236"/>
                  <a:gd name="connsiteX236" fmla="*/ 3287152 w 4968670"/>
                  <a:gd name="connsiteY236" fmla="*/ 1990538 h 4102236"/>
                  <a:gd name="connsiteX237" fmla="*/ 3323769 w 4968670"/>
                  <a:gd name="connsiteY237" fmla="*/ 2027843 h 4102236"/>
                  <a:gd name="connsiteX238" fmla="*/ 3354617 w 4968670"/>
                  <a:gd name="connsiteY238" fmla="*/ 2085855 h 4102236"/>
                  <a:gd name="connsiteX239" fmla="*/ 3340887 w 4968670"/>
                  <a:gd name="connsiteY239" fmla="*/ 2156026 h 4102236"/>
                  <a:gd name="connsiteX240" fmla="*/ 3297704 w 4968670"/>
                  <a:gd name="connsiteY240" fmla="*/ 2169158 h 4102236"/>
                  <a:gd name="connsiteX241" fmla="*/ 3269459 w 4968670"/>
                  <a:gd name="connsiteY241" fmla="*/ 2206681 h 4102236"/>
                  <a:gd name="connsiteX242" fmla="*/ 3306541 w 4968670"/>
                  <a:gd name="connsiteY242" fmla="*/ 2229103 h 4102236"/>
                  <a:gd name="connsiteX243" fmla="*/ 3353777 w 4968670"/>
                  <a:gd name="connsiteY243" fmla="*/ 2294756 h 4102236"/>
                  <a:gd name="connsiteX244" fmla="*/ 3388612 w 4968670"/>
                  <a:gd name="connsiteY244" fmla="*/ 2298809 h 4102236"/>
                  <a:gd name="connsiteX245" fmla="*/ 3391131 w 4968670"/>
                  <a:gd name="connsiteY245" fmla="*/ 2239861 h 4102236"/>
                  <a:gd name="connsiteX246" fmla="*/ 3474416 w 4968670"/>
                  <a:gd name="connsiteY246" fmla="*/ 2240731 h 4102236"/>
                  <a:gd name="connsiteX247" fmla="*/ 3498263 w 4968670"/>
                  <a:gd name="connsiteY247" fmla="*/ 2276768 h 4102236"/>
                  <a:gd name="connsiteX248" fmla="*/ 3526985 w 4968670"/>
                  <a:gd name="connsiteY248" fmla="*/ 2337449 h 4102236"/>
                  <a:gd name="connsiteX249" fmla="*/ 3550984 w 4968670"/>
                  <a:gd name="connsiteY249" fmla="*/ 2403875 h 4102236"/>
                  <a:gd name="connsiteX250" fmla="*/ 3541144 w 4968670"/>
                  <a:gd name="connsiteY250" fmla="*/ 2431281 h 4102236"/>
                  <a:gd name="connsiteX251" fmla="*/ 3487861 w 4968670"/>
                  <a:gd name="connsiteY251" fmla="*/ 2399834 h 4102236"/>
                  <a:gd name="connsiteX252" fmla="*/ 3459556 w 4968670"/>
                  <a:gd name="connsiteY252" fmla="*/ 2442196 h 4102236"/>
                  <a:gd name="connsiteX253" fmla="*/ 3497689 w 4968670"/>
                  <a:gd name="connsiteY253" fmla="*/ 2489727 h 4102236"/>
                  <a:gd name="connsiteX254" fmla="*/ 3453359 w 4968670"/>
                  <a:gd name="connsiteY254" fmla="*/ 2548917 h 4102236"/>
                  <a:gd name="connsiteX255" fmla="*/ 3491311 w 4968670"/>
                  <a:gd name="connsiteY255" fmla="*/ 2595350 h 4102236"/>
                  <a:gd name="connsiteX256" fmla="*/ 3538764 w 4968670"/>
                  <a:gd name="connsiteY256" fmla="*/ 2555429 h 4102236"/>
                  <a:gd name="connsiteX257" fmla="*/ 3578051 w 4968670"/>
                  <a:gd name="connsiteY257" fmla="*/ 2599940 h 4102236"/>
                  <a:gd name="connsiteX258" fmla="*/ 3583342 w 4968670"/>
                  <a:gd name="connsiteY258" fmla="*/ 2611804 h 4102236"/>
                  <a:gd name="connsiteX259" fmla="*/ 3573363 w 4968670"/>
                  <a:gd name="connsiteY259" fmla="*/ 2623105 h 4102236"/>
                  <a:gd name="connsiteX260" fmla="*/ 3576480 w 4968670"/>
                  <a:gd name="connsiteY260" fmla="*/ 2632383 h 4102236"/>
                  <a:gd name="connsiteX261" fmla="*/ 3574547 w 4968670"/>
                  <a:gd name="connsiteY261" fmla="*/ 2656001 h 4102236"/>
                  <a:gd name="connsiteX262" fmla="*/ 3572083 w 4968670"/>
                  <a:gd name="connsiteY262" fmla="*/ 2697505 h 4102236"/>
                  <a:gd name="connsiteX263" fmla="*/ 3566767 w 4968670"/>
                  <a:gd name="connsiteY263" fmla="*/ 2784903 h 4102236"/>
                  <a:gd name="connsiteX264" fmla="*/ 3580859 w 4968670"/>
                  <a:gd name="connsiteY264" fmla="*/ 2842903 h 4102236"/>
                  <a:gd name="connsiteX265" fmla="*/ 3551147 w 4968670"/>
                  <a:gd name="connsiteY265" fmla="*/ 2881616 h 4102236"/>
                  <a:gd name="connsiteX266" fmla="*/ 3558558 w 4968670"/>
                  <a:gd name="connsiteY266" fmla="*/ 2902527 h 4102236"/>
                  <a:gd name="connsiteX267" fmla="*/ 3563530 w 4968670"/>
                  <a:gd name="connsiteY267" fmla="*/ 2889474 h 4102236"/>
                  <a:gd name="connsiteX268" fmla="*/ 3563759 w 4968670"/>
                  <a:gd name="connsiteY268" fmla="*/ 2907335 h 4102236"/>
                  <a:gd name="connsiteX269" fmla="*/ 3560401 w 4968670"/>
                  <a:gd name="connsiteY269" fmla="*/ 2916547 h 4102236"/>
                  <a:gd name="connsiteX270" fmla="*/ 3546459 w 4968670"/>
                  <a:gd name="connsiteY270" fmla="*/ 2925288 h 4102236"/>
                  <a:gd name="connsiteX271" fmla="*/ 3528821 w 4968670"/>
                  <a:gd name="connsiteY271" fmla="*/ 2945861 h 4102236"/>
                  <a:gd name="connsiteX272" fmla="*/ 3509269 w 4968670"/>
                  <a:gd name="connsiteY272" fmla="*/ 2986990 h 4102236"/>
                  <a:gd name="connsiteX273" fmla="*/ 3464691 w 4968670"/>
                  <a:gd name="connsiteY273" fmla="*/ 3046506 h 4102236"/>
                  <a:gd name="connsiteX274" fmla="*/ 3422215 w 4968670"/>
                  <a:gd name="connsiteY274" fmla="*/ 3089489 h 4102236"/>
                  <a:gd name="connsiteX275" fmla="*/ 3404088 w 4968670"/>
                  <a:gd name="connsiteY275" fmla="*/ 3121256 h 4102236"/>
                  <a:gd name="connsiteX276" fmla="*/ 3355245 w 4968670"/>
                  <a:gd name="connsiteY276" fmla="*/ 3154466 h 4102236"/>
                  <a:gd name="connsiteX277" fmla="*/ 3328359 w 4968670"/>
                  <a:gd name="connsiteY277" fmla="*/ 3178797 h 4102236"/>
                  <a:gd name="connsiteX278" fmla="*/ 3308583 w 4968670"/>
                  <a:gd name="connsiteY278" fmla="*/ 3193227 h 4102236"/>
                  <a:gd name="connsiteX279" fmla="*/ 3262036 w 4968670"/>
                  <a:gd name="connsiteY279" fmla="*/ 3157341 h 4102236"/>
                  <a:gd name="connsiteX280" fmla="*/ 3230288 w 4968670"/>
                  <a:gd name="connsiteY280" fmla="*/ 3123980 h 4102236"/>
                  <a:gd name="connsiteX281" fmla="*/ 3253682 w 4968670"/>
                  <a:gd name="connsiteY281" fmla="*/ 3082162 h 4102236"/>
                  <a:gd name="connsiteX282" fmla="*/ 3252365 w 4968670"/>
                  <a:gd name="connsiteY282" fmla="*/ 3040152 h 4102236"/>
                  <a:gd name="connsiteX283" fmla="*/ 3197645 w 4968670"/>
                  <a:gd name="connsiteY283" fmla="*/ 3074914 h 4102236"/>
                  <a:gd name="connsiteX284" fmla="*/ 3146658 w 4968670"/>
                  <a:gd name="connsiteY284" fmla="*/ 3057397 h 4102236"/>
                  <a:gd name="connsiteX285" fmla="*/ 3108616 w 4968670"/>
                  <a:gd name="connsiteY285" fmla="*/ 3092878 h 4102236"/>
                  <a:gd name="connsiteX286" fmla="*/ 3135472 w 4968670"/>
                  <a:gd name="connsiteY286" fmla="*/ 3143666 h 4102236"/>
                  <a:gd name="connsiteX287" fmla="*/ 3107329 w 4968670"/>
                  <a:gd name="connsiteY287" fmla="*/ 3188697 h 4102236"/>
                  <a:gd name="connsiteX288" fmla="*/ 3110633 w 4968670"/>
                  <a:gd name="connsiteY288" fmla="*/ 3241544 h 4102236"/>
                  <a:gd name="connsiteX289" fmla="*/ 3152077 w 4968670"/>
                  <a:gd name="connsiteY289" fmla="*/ 3226660 h 4102236"/>
                  <a:gd name="connsiteX290" fmla="*/ 3183239 w 4968670"/>
                  <a:gd name="connsiteY290" fmla="*/ 3194568 h 4102236"/>
                  <a:gd name="connsiteX291" fmla="*/ 3240961 w 4968670"/>
                  <a:gd name="connsiteY291" fmla="*/ 3233407 h 4102236"/>
                  <a:gd name="connsiteX292" fmla="*/ 3192946 w 4968670"/>
                  <a:gd name="connsiteY292" fmla="*/ 3266038 h 4102236"/>
                  <a:gd name="connsiteX293" fmla="*/ 3117713 w 4968670"/>
                  <a:gd name="connsiteY293" fmla="*/ 3292150 h 4102236"/>
                  <a:gd name="connsiteX294" fmla="*/ 3053359 w 4968670"/>
                  <a:gd name="connsiteY294" fmla="*/ 3318988 h 4102236"/>
                  <a:gd name="connsiteX295" fmla="*/ 2969675 w 4968670"/>
                  <a:gd name="connsiteY295" fmla="*/ 3344557 h 4102236"/>
                  <a:gd name="connsiteX296" fmla="*/ 2898084 w 4968670"/>
                  <a:gd name="connsiteY296" fmla="*/ 3371696 h 4102236"/>
                  <a:gd name="connsiteX297" fmla="*/ 2813555 w 4968670"/>
                  <a:gd name="connsiteY297" fmla="*/ 3391297 h 4102236"/>
                  <a:gd name="connsiteX298" fmla="*/ 2736915 w 4968670"/>
                  <a:gd name="connsiteY298" fmla="*/ 3403191 h 4102236"/>
                  <a:gd name="connsiteX299" fmla="*/ 2704514 w 4968670"/>
                  <a:gd name="connsiteY299" fmla="*/ 3367214 h 4102236"/>
                  <a:gd name="connsiteX300" fmla="*/ 2669335 w 4968670"/>
                  <a:gd name="connsiteY300" fmla="*/ 3297472 h 4102236"/>
                  <a:gd name="connsiteX301" fmla="*/ 2687988 w 4968670"/>
                  <a:gd name="connsiteY301" fmla="*/ 3248823 h 4102236"/>
                  <a:gd name="connsiteX302" fmla="*/ 2714300 w 4968670"/>
                  <a:gd name="connsiteY302" fmla="*/ 3241393 h 4102236"/>
                  <a:gd name="connsiteX303" fmla="*/ 2768089 w 4968670"/>
                  <a:gd name="connsiteY303" fmla="*/ 3228895 h 4102236"/>
                  <a:gd name="connsiteX304" fmla="*/ 2810934 w 4968670"/>
                  <a:gd name="connsiteY304" fmla="*/ 3211366 h 4102236"/>
                  <a:gd name="connsiteX305" fmla="*/ 2877481 w 4968670"/>
                  <a:gd name="connsiteY305" fmla="*/ 3246672 h 4102236"/>
                  <a:gd name="connsiteX306" fmla="*/ 2913071 w 4968670"/>
                  <a:gd name="connsiteY306" fmla="*/ 3227826 h 4102236"/>
                  <a:gd name="connsiteX307" fmla="*/ 2888088 w 4968670"/>
                  <a:gd name="connsiteY307" fmla="*/ 3177159 h 4102236"/>
                  <a:gd name="connsiteX308" fmla="*/ 2845376 w 4968670"/>
                  <a:gd name="connsiteY308" fmla="*/ 3139317 h 4102236"/>
                  <a:gd name="connsiteX309" fmla="*/ 2867756 w 4968670"/>
                  <a:gd name="connsiteY309" fmla="*/ 3078562 h 4102236"/>
                  <a:gd name="connsiteX310" fmla="*/ 2837971 w 4968670"/>
                  <a:gd name="connsiteY310" fmla="*/ 3053555 h 4102236"/>
                  <a:gd name="connsiteX311" fmla="*/ 2787576 w 4968670"/>
                  <a:gd name="connsiteY311" fmla="*/ 3093325 h 4102236"/>
                  <a:gd name="connsiteX312" fmla="*/ 2819578 w 4968670"/>
                  <a:gd name="connsiteY312" fmla="*/ 3018448 h 4102236"/>
                  <a:gd name="connsiteX313" fmla="*/ 2864651 w 4968670"/>
                  <a:gd name="connsiteY313" fmla="*/ 2972445 h 4102236"/>
                  <a:gd name="connsiteX314" fmla="*/ 2887145 w 4968670"/>
                  <a:gd name="connsiteY314" fmla="*/ 2971122 h 4102236"/>
                  <a:gd name="connsiteX315" fmla="*/ 2924420 w 4968670"/>
                  <a:gd name="connsiteY315" fmla="*/ 2964671 h 4102236"/>
                  <a:gd name="connsiteX316" fmla="*/ 3001145 w 4968670"/>
                  <a:gd name="connsiteY316" fmla="*/ 2924514 h 4102236"/>
                  <a:gd name="connsiteX317" fmla="*/ 3040680 w 4968670"/>
                  <a:gd name="connsiteY317" fmla="*/ 2958492 h 4102236"/>
                  <a:gd name="connsiteX318" fmla="*/ 3054832 w 4968670"/>
                  <a:gd name="connsiteY318" fmla="*/ 2885179 h 4102236"/>
                  <a:gd name="connsiteX319" fmla="*/ 3203378 w 4968670"/>
                  <a:gd name="connsiteY319" fmla="*/ 2850882 h 4102236"/>
                  <a:gd name="connsiteX320" fmla="*/ 3211019 w 4968670"/>
                  <a:gd name="connsiteY320" fmla="*/ 2800131 h 4102236"/>
                  <a:gd name="connsiteX321" fmla="*/ 3141065 w 4968670"/>
                  <a:gd name="connsiteY321" fmla="*/ 2799968 h 4102236"/>
                  <a:gd name="connsiteX322" fmla="*/ 3165770 w 4968670"/>
                  <a:gd name="connsiteY322" fmla="*/ 2735716 h 4102236"/>
                  <a:gd name="connsiteX323" fmla="*/ 3174595 w 4968670"/>
                  <a:gd name="connsiteY323" fmla="*/ 2625558 h 4102236"/>
                  <a:gd name="connsiteX324" fmla="*/ 3245274 w 4968670"/>
                  <a:gd name="connsiteY324" fmla="*/ 2657227 h 4102236"/>
                  <a:gd name="connsiteX325" fmla="*/ 3266681 w 4968670"/>
                  <a:gd name="connsiteY325" fmla="*/ 2614498 h 4102236"/>
                  <a:gd name="connsiteX326" fmla="*/ 3210705 w 4968670"/>
                  <a:gd name="connsiteY326" fmla="*/ 2553170 h 4102236"/>
                  <a:gd name="connsiteX327" fmla="*/ 3175211 w 4968670"/>
                  <a:gd name="connsiteY327" fmla="*/ 2523982 h 4102236"/>
                  <a:gd name="connsiteX328" fmla="*/ 3182707 w 4968670"/>
                  <a:gd name="connsiteY328" fmla="*/ 2497870 h 4102236"/>
                  <a:gd name="connsiteX329" fmla="*/ 3189358 w 4968670"/>
                  <a:gd name="connsiteY329" fmla="*/ 2429728 h 4102236"/>
                  <a:gd name="connsiteX330" fmla="*/ 3144278 w 4968670"/>
                  <a:gd name="connsiteY330" fmla="*/ 2460933 h 4102236"/>
                  <a:gd name="connsiteX331" fmla="*/ 3105698 w 4968670"/>
                  <a:gd name="connsiteY331" fmla="*/ 2428466 h 4102236"/>
                  <a:gd name="connsiteX332" fmla="*/ 3047620 w 4968670"/>
                  <a:gd name="connsiteY332" fmla="*/ 2350358 h 4102236"/>
                  <a:gd name="connsiteX333" fmla="*/ 3015691 w 4968670"/>
                  <a:gd name="connsiteY333" fmla="*/ 2282748 h 4102236"/>
                  <a:gd name="connsiteX334" fmla="*/ 3035237 w 4968670"/>
                  <a:gd name="connsiteY334" fmla="*/ 2238490 h 4102236"/>
                  <a:gd name="connsiteX335" fmla="*/ 3186676 w 4968670"/>
                  <a:gd name="connsiteY335" fmla="*/ 2213917 h 4102236"/>
                  <a:gd name="connsiteX336" fmla="*/ 3167437 w 4968670"/>
                  <a:gd name="connsiteY336" fmla="*/ 2174818 h 4102236"/>
                  <a:gd name="connsiteX337" fmla="*/ 3070852 w 4968670"/>
                  <a:gd name="connsiteY337" fmla="*/ 2175114 h 4102236"/>
                  <a:gd name="connsiteX338" fmla="*/ 3008025 w 4968670"/>
                  <a:gd name="connsiteY338" fmla="*/ 2159940 h 4102236"/>
                  <a:gd name="connsiteX339" fmla="*/ 2995015 w 4968670"/>
                  <a:gd name="connsiteY339" fmla="*/ 2079156 h 4102236"/>
                  <a:gd name="connsiteX340" fmla="*/ 2960892 w 4968670"/>
                  <a:gd name="connsiteY340" fmla="*/ 2128053 h 4102236"/>
                  <a:gd name="connsiteX341" fmla="*/ 2955927 w 4968670"/>
                  <a:gd name="connsiteY341" fmla="*/ 2168029 h 4102236"/>
                  <a:gd name="connsiteX342" fmla="*/ 2926420 w 4968670"/>
                  <a:gd name="connsiteY342" fmla="*/ 2180852 h 4102236"/>
                  <a:gd name="connsiteX343" fmla="*/ 2921576 w 4968670"/>
                  <a:gd name="connsiteY343" fmla="*/ 2227514 h 4102236"/>
                  <a:gd name="connsiteX344" fmla="*/ 2958307 w 4968670"/>
                  <a:gd name="connsiteY344" fmla="*/ 2234944 h 4102236"/>
                  <a:gd name="connsiteX345" fmla="*/ 2965362 w 4968670"/>
                  <a:gd name="connsiteY345" fmla="*/ 2271398 h 4102236"/>
                  <a:gd name="connsiteX346" fmla="*/ 2860241 w 4968670"/>
                  <a:gd name="connsiteY346" fmla="*/ 2245883 h 4102236"/>
                  <a:gd name="connsiteX347" fmla="*/ 2833356 w 4968670"/>
                  <a:gd name="connsiteY347" fmla="*/ 2216962 h 4102236"/>
                  <a:gd name="connsiteX348" fmla="*/ 2804374 w 4968670"/>
                  <a:gd name="connsiteY348" fmla="*/ 2150149 h 4102236"/>
                  <a:gd name="connsiteX349" fmla="*/ 2826464 w 4968670"/>
                  <a:gd name="connsiteY349" fmla="*/ 2101488 h 4102236"/>
                  <a:gd name="connsiteX350" fmla="*/ 2837373 w 4968670"/>
                  <a:gd name="connsiteY350" fmla="*/ 2049873 h 4102236"/>
                  <a:gd name="connsiteX351" fmla="*/ 2754106 w 4968670"/>
                  <a:gd name="connsiteY351" fmla="*/ 2064901 h 4102236"/>
                  <a:gd name="connsiteX352" fmla="*/ 2711630 w 4968670"/>
                  <a:gd name="connsiteY352" fmla="*/ 2160883 h 4102236"/>
                  <a:gd name="connsiteX353" fmla="*/ 2688072 w 4968670"/>
                  <a:gd name="connsiteY353" fmla="*/ 2209550 h 4102236"/>
                  <a:gd name="connsiteX354" fmla="*/ 2628273 w 4968670"/>
                  <a:gd name="connsiteY354" fmla="*/ 2205147 h 4102236"/>
                  <a:gd name="connsiteX355" fmla="*/ 2622431 w 4968670"/>
                  <a:gd name="connsiteY355" fmla="*/ 2179076 h 4102236"/>
                  <a:gd name="connsiteX356" fmla="*/ 2616023 w 4968670"/>
                  <a:gd name="connsiteY356" fmla="*/ 2142182 h 4102236"/>
                  <a:gd name="connsiteX357" fmla="*/ 2571886 w 4968670"/>
                  <a:gd name="connsiteY357" fmla="*/ 2200997 h 4102236"/>
                  <a:gd name="connsiteX358" fmla="*/ 2508184 w 4968670"/>
                  <a:gd name="connsiteY358" fmla="*/ 2242174 h 4102236"/>
                  <a:gd name="connsiteX359" fmla="*/ 2574447 w 4968670"/>
                  <a:gd name="connsiteY359" fmla="*/ 2295348 h 4102236"/>
                  <a:gd name="connsiteX360" fmla="*/ 2587941 w 4968670"/>
                  <a:gd name="connsiteY360" fmla="*/ 2342843 h 4102236"/>
                  <a:gd name="connsiteX361" fmla="*/ 2622184 w 4968670"/>
                  <a:gd name="connsiteY361" fmla="*/ 2340844 h 4102236"/>
                  <a:gd name="connsiteX362" fmla="*/ 2624588 w 4968670"/>
                  <a:gd name="connsiteY362" fmla="*/ 2295420 h 4102236"/>
                  <a:gd name="connsiteX363" fmla="*/ 2677774 w 4968670"/>
                  <a:gd name="connsiteY363" fmla="*/ 2274140 h 4102236"/>
                  <a:gd name="connsiteX364" fmla="*/ 2739277 w 4968670"/>
                  <a:gd name="connsiteY364" fmla="*/ 2259081 h 4102236"/>
                  <a:gd name="connsiteX365" fmla="*/ 2767618 w 4968670"/>
                  <a:gd name="connsiteY365" fmla="*/ 2284058 h 4102236"/>
                  <a:gd name="connsiteX366" fmla="*/ 2784362 w 4968670"/>
                  <a:gd name="connsiteY366" fmla="*/ 2352037 h 4102236"/>
                  <a:gd name="connsiteX367" fmla="*/ 2801601 w 4968670"/>
                  <a:gd name="connsiteY367" fmla="*/ 2418463 h 4102236"/>
                  <a:gd name="connsiteX368" fmla="*/ 2783722 w 4968670"/>
                  <a:gd name="connsiteY368" fmla="*/ 2442999 h 4102236"/>
                  <a:gd name="connsiteX369" fmla="*/ 2734982 w 4968670"/>
                  <a:gd name="connsiteY369" fmla="*/ 2484937 h 4102236"/>
                  <a:gd name="connsiteX370" fmla="*/ 2658867 w 4968670"/>
                  <a:gd name="connsiteY370" fmla="*/ 2462509 h 4102236"/>
                  <a:gd name="connsiteX371" fmla="*/ 2659864 w 4968670"/>
                  <a:gd name="connsiteY371" fmla="*/ 2517048 h 4102236"/>
                  <a:gd name="connsiteX372" fmla="*/ 2672289 w 4968670"/>
                  <a:gd name="connsiteY372" fmla="*/ 2559971 h 4102236"/>
                  <a:gd name="connsiteX373" fmla="*/ 2646225 w 4968670"/>
                  <a:gd name="connsiteY373" fmla="*/ 2607998 h 4102236"/>
                  <a:gd name="connsiteX374" fmla="*/ 2678764 w 4968670"/>
                  <a:gd name="connsiteY374" fmla="*/ 2639765 h 4102236"/>
                  <a:gd name="connsiteX375" fmla="*/ 2717549 w 4968670"/>
                  <a:gd name="connsiteY375" fmla="*/ 2608022 h 4102236"/>
                  <a:gd name="connsiteX376" fmla="*/ 2778950 w 4968670"/>
                  <a:gd name="connsiteY376" fmla="*/ 2616751 h 4102236"/>
                  <a:gd name="connsiteX377" fmla="*/ 2837034 w 4968670"/>
                  <a:gd name="connsiteY377" fmla="*/ 2648384 h 4102236"/>
                  <a:gd name="connsiteX378" fmla="*/ 2813332 w 4968670"/>
                  <a:gd name="connsiteY378" fmla="*/ 2674370 h 4102236"/>
                  <a:gd name="connsiteX379" fmla="*/ 2807902 w 4968670"/>
                  <a:gd name="connsiteY379" fmla="*/ 2743285 h 4102236"/>
                  <a:gd name="connsiteX380" fmla="*/ 2797264 w 4968670"/>
                  <a:gd name="connsiteY380" fmla="*/ 2806836 h 4102236"/>
                  <a:gd name="connsiteX381" fmla="*/ 2763221 w 4968670"/>
                  <a:gd name="connsiteY381" fmla="*/ 2833184 h 4102236"/>
                  <a:gd name="connsiteX382" fmla="*/ 2689286 w 4968670"/>
                  <a:gd name="connsiteY382" fmla="*/ 2832247 h 4102236"/>
                  <a:gd name="connsiteX383" fmla="*/ 2651504 w 4968670"/>
                  <a:gd name="connsiteY383" fmla="*/ 2806836 h 4102236"/>
                  <a:gd name="connsiteX384" fmla="*/ 2635437 w 4968670"/>
                  <a:gd name="connsiteY384" fmla="*/ 2760373 h 4102236"/>
                  <a:gd name="connsiteX385" fmla="*/ 2614253 w 4968670"/>
                  <a:gd name="connsiteY385" fmla="*/ 2814265 h 4102236"/>
                  <a:gd name="connsiteX386" fmla="*/ 2569463 w 4968670"/>
                  <a:gd name="connsiteY386" fmla="*/ 2832761 h 4102236"/>
                  <a:gd name="connsiteX387" fmla="*/ 2540391 w 4968670"/>
                  <a:gd name="connsiteY387" fmla="*/ 2872941 h 4102236"/>
                  <a:gd name="connsiteX388" fmla="*/ 2584685 w 4968670"/>
                  <a:gd name="connsiteY388" fmla="*/ 2899477 h 4102236"/>
                  <a:gd name="connsiteX389" fmla="*/ 2622909 w 4968670"/>
                  <a:gd name="connsiteY389" fmla="*/ 2971219 h 4102236"/>
                  <a:gd name="connsiteX390" fmla="*/ 2647813 w 4968670"/>
                  <a:gd name="connsiteY390" fmla="*/ 2982085 h 4102236"/>
                  <a:gd name="connsiteX391" fmla="*/ 2654391 w 4968670"/>
                  <a:gd name="connsiteY391" fmla="*/ 2917876 h 4102236"/>
                  <a:gd name="connsiteX392" fmla="*/ 2697550 w 4968670"/>
                  <a:gd name="connsiteY392" fmla="*/ 2901476 h 4102236"/>
                  <a:gd name="connsiteX393" fmla="*/ 2779276 w 4968670"/>
                  <a:gd name="connsiteY393" fmla="*/ 2885288 h 4102236"/>
                  <a:gd name="connsiteX394" fmla="*/ 2754601 w 4968670"/>
                  <a:gd name="connsiteY394" fmla="*/ 2925970 h 4102236"/>
                  <a:gd name="connsiteX395" fmla="*/ 2750560 w 4968670"/>
                  <a:gd name="connsiteY395" fmla="*/ 2958171 h 4102236"/>
                  <a:gd name="connsiteX396" fmla="*/ 2727969 w 4968670"/>
                  <a:gd name="connsiteY396" fmla="*/ 2979005 h 4102236"/>
                  <a:gd name="connsiteX397" fmla="*/ 2710452 w 4968670"/>
                  <a:gd name="connsiteY397" fmla="*/ 3022031 h 4102236"/>
                  <a:gd name="connsiteX398" fmla="*/ 2653292 w 4968670"/>
                  <a:gd name="connsiteY398" fmla="*/ 3120428 h 4102236"/>
                  <a:gd name="connsiteX399" fmla="*/ 2581725 w 4968670"/>
                  <a:gd name="connsiteY399" fmla="*/ 3214543 h 4102236"/>
                  <a:gd name="connsiteX400" fmla="*/ 2525230 w 4968670"/>
                  <a:gd name="connsiteY400" fmla="*/ 3206069 h 4102236"/>
                  <a:gd name="connsiteX401" fmla="*/ 2494073 w 4968670"/>
                  <a:gd name="connsiteY401" fmla="*/ 3171953 h 4102236"/>
                  <a:gd name="connsiteX402" fmla="*/ 2509168 w 4968670"/>
                  <a:gd name="connsiteY402" fmla="*/ 3135771 h 4102236"/>
                  <a:gd name="connsiteX403" fmla="*/ 2528703 w 4968670"/>
                  <a:gd name="connsiteY403" fmla="*/ 3077566 h 4102236"/>
                  <a:gd name="connsiteX404" fmla="*/ 2480646 w 4968670"/>
                  <a:gd name="connsiteY404" fmla="*/ 3087436 h 4102236"/>
                  <a:gd name="connsiteX405" fmla="*/ 2419855 w 4968670"/>
                  <a:gd name="connsiteY405" fmla="*/ 3115034 h 4102236"/>
                  <a:gd name="connsiteX406" fmla="*/ 2351406 w 4968670"/>
                  <a:gd name="connsiteY406" fmla="*/ 3084886 h 4102236"/>
                  <a:gd name="connsiteX407" fmla="*/ 2349007 w 4968670"/>
                  <a:gd name="connsiteY407" fmla="*/ 3139480 h 4102236"/>
                  <a:gd name="connsiteX408" fmla="*/ 2376503 w 4968670"/>
                  <a:gd name="connsiteY408" fmla="*/ 3160476 h 4102236"/>
                  <a:gd name="connsiteX409" fmla="*/ 2376093 w 4968670"/>
                  <a:gd name="connsiteY409" fmla="*/ 3200862 h 4102236"/>
                  <a:gd name="connsiteX410" fmla="*/ 2380792 w 4968670"/>
                  <a:gd name="connsiteY410" fmla="*/ 3259689 h 4102236"/>
                  <a:gd name="connsiteX411" fmla="*/ 2446723 w 4968670"/>
                  <a:gd name="connsiteY411" fmla="*/ 3232834 h 4102236"/>
                  <a:gd name="connsiteX412" fmla="*/ 2505278 w 4968670"/>
                  <a:gd name="connsiteY412" fmla="*/ 3272181 h 4102236"/>
                  <a:gd name="connsiteX413" fmla="*/ 2449918 w 4968670"/>
                  <a:gd name="connsiteY413" fmla="*/ 3321464 h 4102236"/>
                  <a:gd name="connsiteX414" fmla="*/ 2354256 w 4968670"/>
                  <a:gd name="connsiteY414" fmla="*/ 3375647 h 4102236"/>
                  <a:gd name="connsiteX415" fmla="*/ 2322599 w 4968670"/>
                  <a:gd name="connsiteY415" fmla="*/ 3325095 h 4102236"/>
                  <a:gd name="connsiteX416" fmla="*/ 2289455 w 4968670"/>
                  <a:gd name="connsiteY416" fmla="*/ 3377199 h 4102236"/>
                  <a:gd name="connsiteX417" fmla="*/ 2207421 w 4968670"/>
                  <a:gd name="connsiteY417" fmla="*/ 3426851 h 4102236"/>
                  <a:gd name="connsiteX418" fmla="*/ 2143761 w 4968670"/>
                  <a:gd name="connsiteY418" fmla="*/ 3444894 h 4102236"/>
                  <a:gd name="connsiteX419" fmla="*/ 2087767 w 4968670"/>
                  <a:gd name="connsiteY419" fmla="*/ 3454951 h 4102236"/>
                  <a:gd name="connsiteX420" fmla="*/ 2044578 w 4968670"/>
                  <a:gd name="connsiteY420" fmla="*/ 3470010 h 4102236"/>
                  <a:gd name="connsiteX421" fmla="*/ 2028698 w 4968670"/>
                  <a:gd name="connsiteY421" fmla="*/ 3468022 h 4102236"/>
                  <a:gd name="connsiteX422" fmla="*/ 1997391 w 4968670"/>
                  <a:gd name="connsiteY422" fmla="*/ 3473344 h 4102236"/>
                  <a:gd name="connsiteX423" fmla="*/ 1981577 w 4968670"/>
                  <a:gd name="connsiteY423" fmla="*/ 3454709 h 4102236"/>
                  <a:gd name="connsiteX424" fmla="*/ 1950306 w 4968670"/>
                  <a:gd name="connsiteY424" fmla="*/ 3435652 h 4102236"/>
                  <a:gd name="connsiteX425" fmla="*/ 1886767 w 4968670"/>
                  <a:gd name="connsiteY425" fmla="*/ 3393544 h 4102236"/>
                  <a:gd name="connsiteX426" fmla="*/ 1863366 w 4968670"/>
                  <a:gd name="connsiteY426" fmla="*/ 3335508 h 4102236"/>
                  <a:gd name="connsiteX427" fmla="*/ 1842714 w 4968670"/>
                  <a:gd name="connsiteY427" fmla="*/ 3419095 h 4102236"/>
                  <a:gd name="connsiteX428" fmla="*/ 1811437 w 4968670"/>
                  <a:gd name="connsiteY428" fmla="*/ 3425045 h 4102236"/>
                  <a:gd name="connsiteX429" fmla="*/ 1769239 w 4968670"/>
                  <a:gd name="connsiteY429" fmla="*/ 3440399 h 4102236"/>
                  <a:gd name="connsiteX430" fmla="*/ 1726123 w 4968670"/>
                  <a:gd name="connsiteY430" fmla="*/ 3426078 h 4102236"/>
                  <a:gd name="connsiteX431" fmla="*/ 1665622 w 4968670"/>
                  <a:gd name="connsiteY431" fmla="*/ 3393828 h 4102236"/>
                  <a:gd name="connsiteX432" fmla="*/ 1623020 w 4968670"/>
                  <a:gd name="connsiteY432" fmla="*/ 3311111 h 4102236"/>
                  <a:gd name="connsiteX433" fmla="*/ 1600284 w 4968670"/>
                  <a:gd name="connsiteY433" fmla="*/ 3182801 h 4102236"/>
                  <a:gd name="connsiteX434" fmla="*/ 1590202 w 4968670"/>
                  <a:gd name="connsiteY434" fmla="*/ 3142403 h 4102236"/>
                  <a:gd name="connsiteX435" fmla="*/ 1597867 w 4968670"/>
                  <a:gd name="connsiteY435" fmla="*/ 3110123 h 4102236"/>
                  <a:gd name="connsiteX436" fmla="*/ 1601763 w 4968670"/>
                  <a:gd name="connsiteY436" fmla="*/ 3066657 h 4102236"/>
                  <a:gd name="connsiteX437" fmla="*/ 1611470 w 4968670"/>
                  <a:gd name="connsiteY437" fmla="*/ 3002115 h 4102236"/>
                  <a:gd name="connsiteX438" fmla="*/ 1636731 w 4968670"/>
                  <a:gd name="connsiteY438" fmla="*/ 2896541 h 4102236"/>
                  <a:gd name="connsiteX439" fmla="*/ 1657474 w 4968670"/>
                  <a:gd name="connsiteY439" fmla="*/ 2847379 h 4102236"/>
                  <a:gd name="connsiteX440" fmla="*/ 1699485 w 4968670"/>
                  <a:gd name="connsiteY440" fmla="*/ 2864008 h 4102236"/>
                  <a:gd name="connsiteX441" fmla="*/ 1752725 w 4968670"/>
                  <a:gd name="connsiteY441" fmla="*/ 2890356 h 4102236"/>
                  <a:gd name="connsiteX442" fmla="*/ 1782002 w 4968670"/>
                  <a:gd name="connsiteY442" fmla="*/ 2902431 h 4102236"/>
                  <a:gd name="connsiteX443" fmla="*/ 1788309 w 4968670"/>
                  <a:gd name="connsiteY443" fmla="*/ 2963469 h 4102236"/>
                  <a:gd name="connsiteX444" fmla="*/ 1825155 w 4968670"/>
                  <a:gd name="connsiteY444" fmla="*/ 2972445 h 4102236"/>
                  <a:gd name="connsiteX445" fmla="*/ 1831673 w 4968670"/>
                  <a:gd name="connsiteY445" fmla="*/ 2934783 h 4102236"/>
                  <a:gd name="connsiteX446" fmla="*/ 1853134 w 4968670"/>
                  <a:gd name="connsiteY446" fmla="*/ 2913400 h 4102236"/>
                  <a:gd name="connsiteX447" fmla="*/ 1913024 w 4968670"/>
                  <a:gd name="connsiteY447" fmla="*/ 2923101 h 4102236"/>
                  <a:gd name="connsiteX448" fmla="*/ 1968433 w 4968670"/>
                  <a:gd name="connsiteY448" fmla="*/ 2922406 h 4102236"/>
                  <a:gd name="connsiteX449" fmla="*/ 2096090 w 4968670"/>
                  <a:gd name="connsiteY449" fmla="*/ 2896741 h 4102236"/>
                  <a:gd name="connsiteX450" fmla="*/ 2188816 w 4968670"/>
                  <a:gd name="connsiteY450" fmla="*/ 2863180 h 4102236"/>
                  <a:gd name="connsiteX451" fmla="*/ 2227131 w 4968670"/>
                  <a:gd name="connsiteY451" fmla="*/ 2935931 h 4102236"/>
                  <a:gd name="connsiteX452" fmla="*/ 2273968 w 4968670"/>
                  <a:gd name="connsiteY452" fmla="*/ 2965359 h 4102236"/>
                  <a:gd name="connsiteX453" fmla="*/ 2271847 w 4968670"/>
                  <a:gd name="connsiteY453" fmla="*/ 2888139 h 4102236"/>
                  <a:gd name="connsiteX454" fmla="*/ 2359506 w 4968670"/>
                  <a:gd name="connsiteY454" fmla="*/ 2878287 h 4102236"/>
                  <a:gd name="connsiteX455" fmla="*/ 2396231 w 4968670"/>
                  <a:gd name="connsiteY455" fmla="*/ 2824329 h 4102236"/>
                  <a:gd name="connsiteX456" fmla="*/ 2367014 w 4968670"/>
                  <a:gd name="connsiteY456" fmla="*/ 2814743 h 4102236"/>
                  <a:gd name="connsiteX457" fmla="*/ 2305764 w 4968670"/>
                  <a:gd name="connsiteY457" fmla="*/ 2807409 h 4102236"/>
                  <a:gd name="connsiteX458" fmla="*/ 2271878 w 4968670"/>
                  <a:gd name="connsiteY458" fmla="*/ 2791415 h 4102236"/>
                  <a:gd name="connsiteX459" fmla="*/ 2290361 w 4968670"/>
                  <a:gd name="connsiteY459" fmla="*/ 2740077 h 4102236"/>
                  <a:gd name="connsiteX460" fmla="*/ 2308398 w 4968670"/>
                  <a:gd name="connsiteY460" fmla="*/ 2636297 h 4102236"/>
                  <a:gd name="connsiteX461" fmla="*/ 2306737 w 4968670"/>
                  <a:gd name="connsiteY461" fmla="*/ 2582834 h 4102236"/>
                  <a:gd name="connsiteX462" fmla="*/ 2300618 w 4968670"/>
                  <a:gd name="connsiteY462" fmla="*/ 2549600 h 4102236"/>
                  <a:gd name="connsiteX463" fmla="*/ 2323886 w 4968670"/>
                  <a:gd name="connsiteY463" fmla="*/ 2557935 h 4102236"/>
                  <a:gd name="connsiteX464" fmla="*/ 2324707 w 4968670"/>
                  <a:gd name="connsiteY464" fmla="*/ 2581837 h 4102236"/>
                  <a:gd name="connsiteX465" fmla="*/ 2327606 w 4968670"/>
                  <a:gd name="connsiteY465" fmla="*/ 2653851 h 4102236"/>
                  <a:gd name="connsiteX466" fmla="*/ 2392988 w 4968670"/>
                  <a:gd name="connsiteY466" fmla="*/ 2623733 h 4102236"/>
                  <a:gd name="connsiteX467" fmla="*/ 2427925 w 4968670"/>
                  <a:gd name="connsiteY467" fmla="*/ 2650456 h 4102236"/>
                  <a:gd name="connsiteX468" fmla="*/ 2466336 w 4968670"/>
                  <a:gd name="connsiteY468" fmla="*/ 2674521 h 4102236"/>
                  <a:gd name="connsiteX469" fmla="*/ 2505466 w 4968670"/>
                  <a:gd name="connsiteY469" fmla="*/ 2648173 h 4102236"/>
                  <a:gd name="connsiteX470" fmla="*/ 2458882 w 4968670"/>
                  <a:gd name="connsiteY470" fmla="*/ 2590729 h 4102236"/>
                  <a:gd name="connsiteX471" fmla="*/ 2451996 w 4968670"/>
                  <a:gd name="connsiteY471" fmla="*/ 2524514 h 4102236"/>
                  <a:gd name="connsiteX472" fmla="*/ 2454932 w 4968670"/>
                  <a:gd name="connsiteY472" fmla="*/ 2454264 h 4102236"/>
                  <a:gd name="connsiteX473" fmla="*/ 2408493 w 4968670"/>
                  <a:gd name="connsiteY473" fmla="*/ 2491860 h 4102236"/>
                  <a:gd name="connsiteX474" fmla="*/ 2359107 w 4968670"/>
                  <a:gd name="connsiteY474" fmla="*/ 2503729 h 4102236"/>
                  <a:gd name="connsiteX475" fmla="*/ 2296378 w 4968670"/>
                  <a:gd name="connsiteY475" fmla="*/ 2475055 h 4102236"/>
                  <a:gd name="connsiteX476" fmla="*/ 2231733 w 4968670"/>
                  <a:gd name="connsiteY476" fmla="*/ 2399224 h 4102236"/>
                  <a:gd name="connsiteX477" fmla="*/ 2052020 w 4968670"/>
                  <a:gd name="connsiteY477" fmla="*/ 2244500 h 4102236"/>
                  <a:gd name="connsiteX478" fmla="*/ 1979970 w 4968670"/>
                  <a:gd name="connsiteY478" fmla="*/ 2154051 h 4102236"/>
                  <a:gd name="connsiteX479" fmla="*/ 1946700 w 4968670"/>
                  <a:gd name="connsiteY479" fmla="*/ 2110295 h 4102236"/>
                  <a:gd name="connsiteX480" fmla="*/ 1930203 w 4968670"/>
                  <a:gd name="connsiteY480" fmla="*/ 2063161 h 4102236"/>
                  <a:gd name="connsiteX481" fmla="*/ 1971864 w 4968670"/>
                  <a:gd name="connsiteY481" fmla="*/ 2028115 h 4102236"/>
                  <a:gd name="connsiteX482" fmla="*/ 2000079 w 4968670"/>
                  <a:gd name="connsiteY482" fmla="*/ 2011450 h 4102236"/>
                  <a:gd name="connsiteX483" fmla="*/ 2034648 w 4968670"/>
                  <a:gd name="connsiteY483" fmla="*/ 2039266 h 4102236"/>
                  <a:gd name="connsiteX484" fmla="*/ 2067676 w 4968670"/>
                  <a:gd name="connsiteY484" fmla="*/ 2059127 h 4102236"/>
                  <a:gd name="connsiteX485" fmla="*/ 2114049 w 4968670"/>
                  <a:gd name="connsiteY485" fmla="*/ 2044001 h 4102236"/>
                  <a:gd name="connsiteX486" fmla="*/ 2073602 w 4968670"/>
                  <a:gd name="connsiteY486" fmla="*/ 1971480 h 4102236"/>
                  <a:gd name="connsiteX487" fmla="*/ 2044264 w 4968670"/>
                  <a:gd name="connsiteY487" fmla="*/ 1926649 h 4102236"/>
                  <a:gd name="connsiteX488" fmla="*/ 2059238 w 4968670"/>
                  <a:gd name="connsiteY488" fmla="*/ 1889687 h 4102236"/>
                  <a:gd name="connsiteX489" fmla="*/ 2158923 w 4968670"/>
                  <a:gd name="connsiteY489" fmla="*/ 1880083 h 4102236"/>
                  <a:gd name="connsiteX490" fmla="*/ 2259984 w 4968670"/>
                  <a:gd name="connsiteY490" fmla="*/ 1901189 h 4102236"/>
                  <a:gd name="connsiteX491" fmla="*/ 2294426 w 4968670"/>
                  <a:gd name="connsiteY491" fmla="*/ 1936259 h 4102236"/>
                  <a:gd name="connsiteX492" fmla="*/ 2286465 w 4968670"/>
                  <a:gd name="connsiteY492" fmla="*/ 1967790 h 4102236"/>
                  <a:gd name="connsiteX493" fmla="*/ 2293684 w 4968670"/>
                  <a:gd name="connsiteY493" fmla="*/ 2027559 h 4102236"/>
                  <a:gd name="connsiteX494" fmla="*/ 2368276 w 4968670"/>
                  <a:gd name="connsiteY494" fmla="*/ 2002830 h 4102236"/>
                  <a:gd name="connsiteX495" fmla="*/ 2449833 w 4968670"/>
                  <a:gd name="connsiteY495" fmla="*/ 2052838 h 4102236"/>
                  <a:gd name="connsiteX496" fmla="*/ 2453458 w 4968670"/>
                  <a:gd name="connsiteY496" fmla="*/ 1990900 h 4102236"/>
                  <a:gd name="connsiteX497" fmla="*/ 2409103 w 4968670"/>
                  <a:gd name="connsiteY497" fmla="*/ 1919654 h 4102236"/>
                  <a:gd name="connsiteX498" fmla="*/ 2427744 w 4968670"/>
                  <a:gd name="connsiteY498" fmla="*/ 1887882 h 4102236"/>
                  <a:gd name="connsiteX499" fmla="*/ 2480525 w 4968670"/>
                  <a:gd name="connsiteY499" fmla="*/ 1883351 h 4102236"/>
                  <a:gd name="connsiteX500" fmla="*/ 2599236 w 4968670"/>
                  <a:gd name="connsiteY500" fmla="*/ 1873348 h 4102236"/>
                  <a:gd name="connsiteX501" fmla="*/ 2622413 w 4968670"/>
                  <a:gd name="connsiteY501" fmla="*/ 1878446 h 4102236"/>
                  <a:gd name="connsiteX502" fmla="*/ 2653878 w 4968670"/>
                  <a:gd name="connsiteY502" fmla="*/ 1919074 h 4102236"/>
                  <a:gd name="connsiteX503" fmla="*/ 2618735 w 4968670"/>
                  <a:gd name="connsiteY503" fmla="*/ 1997925 h 4102236"/>
                  <a:gd name="connsiteX504" fmla="*/ 2673739 w 4968670"/>
                  <a:gd name="connsiteY504" fmla="*/ 1997231 h 4102236"/>
                  <a:gd name="connsiteX505" fmla="*/ 2701259 w 4968670"/>
                  <a:gd name="connsiteY505" fmla="*/ 1972453 h 4102236"/>
                  <a:gd name="connsiteX506" fmla="*/ 2742744 w 4968670"/>
                  <a:gd name="connsiteY506" fmla="*/ 1988092 h 4102236"/>
                  <a:gd name="connsiteX507" fmla="*/ 2816793 w 4968670"/>
                  <a:gd name="connsiteY507" fmla="*/ 2009716 h 4102236"/>
                  <a:gd name="connsiteX508" fmla="*/ 2794093 w 4968670"/>
                  <a:gd name="connsiteY508" fmla="*/ 1939146 h 4102236"/>
                  <a:gd name="connsiteX509" fmla="*/ 2759687 w 4968670"/>
                  <a:gd name="connsiteY509" fmla="*/ 1914260 h 4102236"/>
                  <a:gd name="connsiteX510" fmla="*/ 2762019 w 4968670"/>
                  <a:gd name="connsiteY510" fmla="*/ 1885858 h 4102236"/>
                  <a:gd name="connsiteX511" fmla="*/ 2792088 w 4968670"/>
                  <a:gd name="connsiteY511" fmla="*/ 1815675 h 4102236"/>
                  <a:gd name="connsiteX512" fmla="*/ 2834745 w 4968670"/>
                  <a:gd name="connsiteY512" fmla="*/ 1792280 h 4102236"/>
                  <a:gd name="connsiteX513" fmla="*/ 2875741 w 4968670"/>
                  <a:gd name="connsiteY513" fmla="*/ 1765491 h 4102236"/>
                  <a:gd name="connsiteX514" fmla="*/ 2875741 w 4968670"/>
                  <a:gd name="connsiteY514" fmla="*/ 1765491 h 4102236"/>
                  <a:gd name="connsiteX515" fmla="*/ 3095200 w 4968670"/>
                  <a:gd name="connsiteY515" fmla="*/ 1854424 h 4102236"/>
                  <a:gd name="connsiteX516" fmla="*/ 3079489 w 4968670"/>
                  <a:gd name="connsiteY516" fmla="*/ 1844795 h 4102236"/>
                  <a:gd name="connsiteX517" fmla="*/ 3095200 w 4968670"/>
                  <a:gd name="connsiteY517" fmla="*/ 1854424 h 4102236"/>
                  <a:gd name="connsiteX518" fmla="*/ 3095200 w 4968670"/>
                  <a:gd name="connsiteY518" fmla="*/ 1854424 h 4102236"/>
                  <a:gd name="connsiteX519" fmla="*/ 3384196 w 4968670"/>
                  <a:gd name="connsiteY519" fmla="*/ 2132288 h 4102236"/>
                  <a:gd name="connsiteX520" fmla="*/ 3405869 w 4968670"/>
                  <a:gd name="connsiteY520" fmla="*/ 2112505 h 4102236"/>
                  <a:gd name="connsiteX521" fmla="*/ 3422553 w 4968670"/>
                  <a:gd name="connsiteY521" fmla="*/ 2136353 h 4102236"/>
                  <a:gd name="connsiteX522" fmla="*/ 3428877 w 4968670"/>
                  <a:gd name="connsiteY522" fmla="*/ 2164054 h 4102236"/>
                  <a:gd name="connsiteX523" fmla="*/ 3384196 w 4968670"/>
                  <a:gd name="connsiteY523" fmla="*/ 2132288 h 4102236"/>
                  <a:gd name="connsiteX524" fmla="*/ 3384196 w 4968670"/>
                  <a:gd name="connsiteY524" fmla="*/ 2132288 h 4102236"/>
                  <a:gd name="connsiteX525" fmla="*/ 2558416 w 4968670"/>
                  <a:gd name="connsiteY525" fmla="*/ 3426217 h 4102236"/>
                  <a:gd name="connsiteX526" fmla="*/ 2580215 w 4968670"/>
                  <a:gd name="connsiteY526" fmla="*/ 3402689 h 4102236"/>
                  <a:gd name="connsiteX527" fmla="*/ 2608563 w 4968670"/>
                  <a:gd name="connsiteY527" fmla="*/ 3332319 h 4102236"/>
                  <a:gd name="connsiteX528" fmla="*/ 2624715 w 4968670"/>
                  <a:gd name="connsiteY528" fmla="*/ 3354445 h 4102236"/>
                  <a:gd name="connsiteX529" fmla="*/ 2649118 w 4968670"/>
                  <a:gd name="connsiteY529" fmla="*/ 3403269 h 4102236"/>
                  <a:gd name="connsiteX530" fmla="*/ 2558416 w 4968670"/>
                  <a:gd name="connsiteY530" fmla="*/ 3426217 h 4102236"/>
                  <a:gd name="connsiteX531" fmla="*/ 2558416 w 4968670"/>
                  <a:gd name="connsiteY531" fmla="*/ 3426217 h 4102236"/>
                  <a:gd name="connsiteX532" fmla="*/ 2568678 w 4968670"/>
                  <a:gd name="connsiteY532" fmla="*/ 3624625 h 4102236"/>
                  <a:gd name="connsiteX533" fmla="*/ 2612501 w 4968670"/>
                  <a:gd name="connsiteY533" fmla="*/ 3616344 h 4102236"/>
                  <a:gd name="connsiteX534" fmla="*/ 2661622 w 4968670"/>
                  <a:gd name="connsiteY534" fmla="*/ 3610364 h 4102236"/>
                  <a:gd name="connsiteX535" fmla="*/ 2729304 w 4968670"/>
                  <a:gd name="connsiteY535" fmla="*/ 3606160 h 4102236"/>
                  <a:gd name="connsiteX536" fmla="*/ 2750488 w 4968670"/>
                  <a:gd name="connsiteY536" fmla="*/ 3607537 h 4102236"/>
                  <a:gd name="connsiteX537" fmla="*/ 2768989 w 4968670"/>
                  <a:gd name="connsiteY537" fmla="*/ 3613239 h 4102236"/>
                  <a:gd name="connsiteX538" fmla="*/ 2780502 w 4968670"/>
                  <a:gd name="connsiteY538" fmla="*/ 3611330 h 4102236"/>
                  <a:gd name="connsiteX539" fmla="*/ 2791737 w 4968670"/>
                  <a:gd name="connsiteY539" fmla="*/ 3617226 h 4102236"/>
                  <a:gd name="connsiteX540" fmla="*/ 2812281 w 4968670"/>
                  <a:gd name="connsiteY540" fmla="*/ 3620276 h 4102236"/>
                  <a:gd name="connsiteX541" fmla="*/ 2860706 w 4968670"/>
                  <a:gd name="connsiteY541" fmla="*/ 3653486 h 4102236"/>
                  <a:gd name="connsiteX542" fmla="*/ 2887731 w 4968670"/>
                  <a:gd name="connsiteY542" fmla="*/ 3776227 h 4102236"/>
                  <a:gd name="connsiteX543" fmla="*/ 2887949 w 4968670"/>
                  <a:gd name="connsiteY543" fmla="*/ 3810838 h 4102236"/>
                  <a:gd name="connsiteX544" fmla="*/ 2893542 w 4968670"/>
                  <a:gd name="connsiteY544" fmla="*/ 3847932 h 4102236"/>
                  <a:gd name="connsiteX545" fmla="*/ 2857880 w 4968670"/>
                  <a:gd name="connsiteY545" fmla="*/ 3860979 h 4102236"/>
                  <a:gd name="connsiteX546" fmla="*/ 2830420 w 4968670"/>
                  <a:gd name="connsiteY546" fmla="*/ 3868306 h 4102236"/>
                  <a:gd name="connsiteX547" fmla="*/ 2812154 w 4968670"/>
                  <a:gd name="connsiteY547" fmla="*/ 3864344 h 4102236"/>
                  <a:gd name="connsiteX548" fmla="*/ 2748905 w 4968670"/>
                  <a:gd name="connsiteY548" fmla="*/ 3871689 h 4102236"/>
                  <a:gd name="connsiteX549" fmla="*/ 2690458 w 4968670"/>
                  <a:gd name="connsiteY549" fmla="*/ 3886724 h 4102236"/>
                  <a:gd name="connsiteX550" fmla="*/ 2651655 w 4968670"/>
                  <a:gd name="connsiteY550" fmla="*/ 3892432 h 4102236"/>
                  <a:gd name="connsiteX551" fmla="*/ 2626231 w 4968670"/>
                  <a:gd name="connsiteY551" fmla="*/ 3902018 h 4102236"/>
                  <a:gd name="connsiteX552" fmla="*/ 2598530 w 4968670"/>
                  <a:gd name="connsiteY552" fmla="*/ 3902682 h 4102236"/>
                  <a:gd name="connsiteX553" fmla="*/ 2565223 w 4968670"/>
                  <a:gd name="connsiteY553" fmla="*/ 3919185 h 4102236"/>
                  <a:gd name="connsiteX554" fmla="*/ 2516447 w 4968670"/>
                  <a:gd name="connsiteY554" fmla="*/ 3935838 h 4102236"/>
                  <a:gd name="connsiteX555" fmla="*/ 2481660 w 4968670"/>
                  <a:gd name="connsiteY555" fmla="*/ 3920217 h 4102236"/>
                  <a:gd name="connsiteX556" fmla="*/ 2415349 w 4968670"/>
                  <a:gd name="connsiteY556" fmla="*/ 3900894 h 4102236"/>
                  <a:gd name="connsiteX557" fmla="*/ 2324490 w 4968670"/>
                  <a:gd name="connsiteY557" fmla="*/ 3866724 h 4102236"/>
                  <a:gd name="connsiteX558" fmla="*/ 2324785 w 4968670"/>
                  <a:gd name="connsiteY558" fmla="*/ 3852118 h 4102236"/>
                  <a:gd name="connsiteX559" fmla="*/ 2311243 w 4968670"/>
                  <a:gd name="connsiteY559" fmla="*/ 3847165 h 4102236"/>
                  <a:gd name="connsiteX560" fmla="*/ 2288211 w 4968670"/>
                  <a:gd name="connsiteY560" fmla="*/ 3831339 h 4102236"/>
                  <a:gd name="connsiteX561" fmla="*/ 2235225 w 4968670"/>
                  <a:gd name="connsiteY561" fmla="*/ 3794831 h 4102236"/>
                  <a:gd name="connsiteX562" fmla="*/ 2169789 w 4968670"/>
                  <a:gd name="connsiteY562" fmla="*/ 3640958 h 4102236"/>
                  <a:gd name="connsiteX563" fmla="*/ 2163743 w 4968670"/>
                  <a:gd name="connsiteY563" fmla="*/ 3624341 h 4102236"/>
                  <a:gd name="connsiteX564" fmla="*/ 2160638 w 4968670"/>
                  <a:gd name="connsiteY564" fmla="*/ 3566287 h 4102236"/>
                  <a:gd name="connsiteX565" fmla="*/ 2187699 w 4968670"/>
                  <a:gd name="connsiteY565" fmla="*/ 3538961 h 4102236"/>
                  <a:gd name="connsiteX566" fmla="*/ 2256348 w 4968670"/>
                  <a:gd name="connsiteY566" fmla="*/ 3526656 h 4102236"/>
                  <a:gd name="connsiteX567" fmla="*/ 2319253 w 4968670"/>
                  <a:gd name="connsiteY567" fmla="*/ 3503751 h 4102236"/>
                  <a:gd name="connsiteX568" fmla="*/ 2374619 w 4968670"/>
                  <a:gd name="connsiteY568" fmla="*/ 3480786 h 4102236"/>
                  <a:gd name="connsiteX569" fmla="*/ 2435385 w 4968670"/>
                  <a:gd name="connsiteY569" fmla="*/ 3451206 h 4102236"/>
                  <a:gd name="connsiteX570" fmla="*/ 2492394 w 4968670"/>
                  <a:gd name="connsiteY570" fmla="*/ 3418074 h 4102236"/>
                  <a:gd name="connsiteX571" fmla="*/ 2488782 w 4968670"/>
                  <a:gd name="connsiteY571" fmla="*/ 3453984 h 4102236"/>
                  <a:gd name="connsiteX572" fmla="*/ 2441939 w 4968670"/>
                  <a:gd name="connsiteY572" fmla="*/ 3489816 h 4102236"/>
                  <a:gd name="connsiteX573" fmla="*/ 2427454 w 4968670"/>
                  <a:gd name="connsiteY573" fmla="*/ 3540917 h 4102236"/>
                  <a:gd name="connsiteX574" fmla="*/ 2499220 w 4968670"/>
                  <a:gd name="connsiteY574" fmla="*/ 3542391 h 4102236"/>
                  <a:gd name="connsiteX575" fmla="*/ 2508462 w 4968670"/>
                  <a:gd name="connsiteY575" fmla="*/ 3579437 h 4102236"/>
                  <a:gd name="connsiteX576" fmla="*/ 2447864 w 4968670"/>
                  <a:gd name="connsiteY576" fmla="*/ 3619920 h 4102236"/>
                  <a:gd name="connsiteX577" fmla="*/ 2433621 w 4968670"/>
                  <a:gd name="connsiteY577" fmla="*/ 3687107 h 4102236"/>
                  <a:gd name="connsiteX578" fmla="*/ 2461800 w 4968670"/>
                  <a:gd name="connsiteY578" fmla="*/ 3679973 h 4102236"/>
                  <a:gd name="connsiteX579" fmla="*/ 2470147 w 4968670"/>
                  <a:gd name="connsiteY579" fmla="*/ 3663151 h 4102236"/>
                  <a:gd name="connsiteX580" fmla="*/ 2495330 w 4968670"/>
                  <a:gd name="connsiteY580" fmla="*/ 3661798 h 4102236"/>
                  <a:gd name="connsiteX581" fmla="*/ 2511397 w 4968670"/>
                  <a:gd name="connsiteY581" fmla="*/ 3643278 h 4102236"/>
                  <a:gd name="connsiteX582" fmla="*/ 2534483 w 4968670"/>
                  <a:gd name="connsiteY582" fmla="*/ 3648418 h 4102236"/>
                  <a:gd name="connsiteX583" fmla="*/ 2544722 w 4968670"/>
                  <a:gd name="connsiteY583" fmla="*/ 3636609 h 4102236"/>
                  <a:gd name="connsiteX584" fmla="*/ 2556368 w 4968670"/>
                  <a:gd name="connsiteY584" fmla="*/ 3641544 h 4102236"/>
                  <a:gd name="connsiteX585" fmla="*/ 2568678 w 4968670"/>
                  <a:gd name="connsiteY585" fmla="*/ 3624625 h 4102236"/>
                  <a:gd name="connsiteX586" fmla="*/ 2568678 w 4968670"/>
                  <a:gd name="connsiteY586" fmla="*/ 3624625 h 4102236"/>
                  <a:gd name="connsiteX587" fmla="*/ 1925903 w 4968670"/>
                  <a:gd name="connsiteY587" fmla="*/ 3474848 h 4102236"/>
                  <a:gd name="connsiteX588" fmla="*/ 1873007 w 4968670"/>
                  <a:gd name="connsiteY588" fmla="*/ 3466192 h 4102236"/>
                  <a:gd name="connsiteX589" fmla="*/ 1926706 w 4968670"/>
                  <a:gd name="connsiteY589" fmla="*/ 3467672 h 4102236"/>
                  <a:gd name="connsiteX590" fmla="*/ 1953598 w 4968670"/>
                  <a:gd name="connsiteY590" fmla="*/ 3461577 h 4102236"/>
                  <a:gd name="connsiteX591" fmla="*/ 1925903 w 4968670"/>
                  <a:gd name="connsiteY591" fmla="*/ 3474848 h 4102236"/>
                  <a:gd name="connsiteX592" fmla="*/ 1925903 w 4968670"/>
                  <a:gd name="connsiteY592" fmla="*/ 3474848 h 4102236"/>
                  <a:gd name="connsiteX593" fmla="*/ 1876027 w 4968670"/>
                  <a:gd name="connsiteY593" fmla="*/ 1894967 h 4102236"/>
                  <a:gd name="connsiteX594" fmla="*/ 1899440 w 4968670"/>
                  <a:gd name="connsiteY594" fmla="*/ 1837046 h 4102236"/>
                  <a:gd name="connsiteX595" fmla="*/ 1897682 w 4968670"/>
                  <a:gd name="connsiteY595" fmla="*/ 1868510 h 4102236"/>
                  <a:gd name="connsiteX596" fmla="*/ 1910711 w 4968670"/>
                  <a:gd name="connsiteY596" fmla="*/ 1916924 h 4102236"/>
                  <a:gd name="connsiteX597" fmla="*/ 1932354 w 4968670"/>
                  <a:gd name="connsiteY597" fmla="*/ 1959430 h 4102236"/>
                  <a:gd name="connsiteX598" fmla="*/ 1907262 w 4968670"/>
                  <a:gd name="connsiteY598" fmla="*/ 2000474 h 4102236"/>
                  <a:gd name="connsiteX599" fmla="*/ 1876027 w 4968670"/>
                  <a:gd name="connsiteY599" fmla="*/ 1894967 h 4102236"/>
                  <a:gd name="connsiteX600" fmla="*/ 1876027 w 4968670"/>
                  <a:gd name="connsiteY600" fmla="*/ 1894967 h 4102236"/>
                  <a:gd name="connsiteX601" fmla="*/ 1812217 w 4968670"/>
                  <a:gd name="connsiteY601" fmla="*/ 1003013 h 4102236"/>
                  <a:gd name="connsiteX602" fmla="*/ 1613150 w 4968670"/>
                  <a:gd name="connsiteY602" fmla="*/ 1041956 h 4102236"/>
                  <a:gd name="connsiteX603" fmla="*/ 1430259 w 4968670"/>
                  <a:gd name="connsiteY603" fmla="*/ 1119043 h 4102236"/>
                  <a:gd name="connsiteX604" fmla="*/ 1392833 w 4968670"/>
                  <a:gd name="connsiteY604" fmla="*/ 960706 h 4102236"/>
                  <a:gd name="connsiteX605" fmla="*/ 1375883 w 4968670"/>
                  <a:gd name="connsiteY605" fmla="*/ 884241 h 4102236"/>
                  <a:gd name="connsiteX606" fmla="*/ 1363700 w 4968670"/>
                  <a:gd name="connsiteY606" fmla="*/ 814408 h 4102236"/>
                  <a:gd name="connsiteX607" fmla="*/ 1377762 w 4968670"/>
                  <a:gd name="connsiteY607" fmla="*/ 799066 h 4102236"/>
                  <a:gd name="connsiteX608" fmla="*/ 1393376 w 4968670"/>
                  <a:gd name="connsiteY608" fmla="*/ 784913 h 4102236"/>
                  <a:gd name="connsiteX609" fmla="*/ 1441276 w 4968670"/>
                  <a:gd name="connsiteY609" fmla="*/ 777049 h 4102236"/>
                  <a:gd name="connsiteX610" fmla="*/ 1466096 w 4968670"/>
                  <a:gd name="connsiteY610" fmla="*/ 778704 h 4102236"/>
                  <a:gd name="connsiteX611" fmla="*/ 1489775 w 4968670"/>
                  <a:gd name="connsiteY611" fmla="*/ 766170 h 4102236"/>
                  <a:gd name="connsiteX612" fmla="*/ 1557294 w 4968670"/>
                  <a:gd name="connsiteY612" fmla="*/ 749106 h 4102236"/>
                  <a:gd name="connsiteX613" fmla="*/ 1620863 w 4968670"/>
                  <a:gd name="connsiteY613" fmla="*/ 738795 h 4102236"/>
                  <a:gd name="connsiteX614" fmla="*/ 1663677 w 4968670"/>
                  <a:gd name="connsiteY614" fmla="*/ 721700 h 4102236"/>
                  <a:gd name="connsiteX615" fmla="*/ 1790139 w 4968670"/>
                  <a:gd name="connsiteY615" fmla="*/ 708436 h 4102236"/>
                  <a:gd name="connsiteX616" fmla="*/ 1931635 w 4968670"/>
                  <a:gd name="connsiteY616" fmla="*/ 698439 h 4102236"/>
                  <a:gd name="connsiteX617" fmla="*/ 1963359 w 4968670"/>
                  <a:gd name="connsiteY617" fmla="*/ 714476 h 4102236"/>
                  <a:gd name="connsiteX618" fmla="*/ 1948246 w 4968670"/>
                  <a:gd name="connsiteY618" fmla="*/ 792687 h 4102236"/>
                  <a:gd name="connsiteX619" fmla="*/ 1922864 w 4968670"/>
                  <a:gd name="connsiteY619" fmla="*/ 955886 h 4102236"/>
                  <a:gd name="connsiteX620" fmla="*/ 1886779 w 4968670"/>
                  <a:gd name="connsiteY620" fmla="*/ 990208 h 4102236"/>
                  <a:gd name="connsiteX621" fmla="*/ 1812217 w 4968670"/>
                  <a:gd name="connsiteY621" fmla="*/ 1003013 h 4102236"/>
                  <a:gd name="connsiteX622" fmla="*/ 1812217 w 4968670"/>
                  <a:gd name="connsiteY622" fmla="*/ 1003013 h 4102236"/>
                  <a:gd name="connsiteX623" fmla="*/ 1458522 w 4968670"/>
                  <a:gd name="connsiteY623" fmla="*/ 1563489 h 4102236"/>
                  <a:gd name="connsiteX624" fmla="*/ 1474408 w 4968670"/>
                  <a:gd name="connsiteY624" fmla="*/ 1511378 h 4102236"/>
                  <a:gd name="connsiteX625" fmla="*/ 1593259 w 4968670"/>
                  <a:gd name="connsiteY625" fmla="*/ 1734619 h 4102236"/>
                  <a:gd name="connsiteX626" fmla="*/ 1617390 w 4968670"/>
                  <a:gd name="connsiteY626" fmla="*/ 1788819 h 4102236"/>
                  <a:gd name="connsiteX627" fmla="*/ 1636127 w 4968670"/>
                  <a:gd name="connsiteY627" fmla="*/ 1831507 h 4102236"/>
                  <a:gd name="connsiteX628" fmla="*/ 1611271 w 4968670"/>
                  <a:gd name="connsiteY628" fmla="*/ 1857299 h 4102236"/>
                  <a:gd name="connsiteX629" fmla="*/ 1582778 w 4968670"/>
                  <a:gd name="connsiteY629" fmla="*/ 1859329 h 4102236"/>
                  <a:gd name="connsiteX630" fmla="*/ 1554340 w 4968670"/>
                  <a:gd name="connsiteY630" fmla="*/ 1813186 h 4102236"/>
                  <a:gd name="connsiteX631" fmla="*/ 1522206 w 4968670"/>
                  <a:gd name="connsiteY631" fmla="*/ 1756406 h 4102236"/>
                  <a:gd name="connsiteX632" fmla="*/ 1463946 w 4968670"/>
                  <a:gd name="connsiteY632" fmla="*/ 1653255 h 4102236"/>
                  <a:gd name="connsiteX633" fmla="*/ 1410301 w 4968670"/>
                  <a:gd name="connsiteY633" fmla="*/ 1557352 h 4102236"/>
                  <a:gd name="connsiteX634" fmla="*/ 1354198 w 4968670"/>
                  <a:gd name="connsiteY634" fmla="*/ 1461297 h 4102236"/>
                  <a:gd name="connsiteX635" fmla="*/ 1416475 w 4968670"/>
                  <a:gd name="connsiteY635" fmla="*/ 1435559 h 4102236"/>
                  <a:gd name="connsiteX636" fmla="*/ 1438492 w 4968670"/>
                  <a:gd name="connsiteY636" fmla="*/ 1474888 h 4102236"/>
                  <a:gd name="connsiteX637" fmla="*/ 1458522 w 4968670"/>
                  <a:gd name="connsiteY637" fmla="*/ 1563489 h 4102236"/>
                  <a:gd name="connsiteX638" fmla="*/ 1458522 w 4968670"/>
                  <a:gd name="connsiteY638" fmla="*/ 1563489 h 4102236"/>
                  <a:gd name="connsiteX639" fmla="*/ 1511599 w 4968670"/>
                  <a:gd name="connsiteY639" fmla="*/ 1900234 h 4102236"/>
                  <a:gd name="connsiteX640" fmla="*/ 1465879 w 4968670"/>
                  <a:gd name="connsiteY640" fmla="*/ 1925290 h 4102236"/>
                  <a:gd name="connsiteX641" fmla="*/ 1408876 w 4968670"/>
                  <a:gd name="connsiteY641" fmla="*/ 1951426 h 4102236"/>
                  <a:gd name="connsiteX642" fmla="*/ 1223019 w 4968670"/>
                  <a:gd name="connsiteY642" fmla="*/ 2036680 h 4102236"/>
                  <a:gd name="connsiteX643" fmla="*/ 1126802 w 4968670"/>
                  <a:gd name="connsiteY643" fmla="*/ 2082080 h 4102236"/>
                  <a:gd name="connsiteX644" fmla="*/ 1054541 w 4968670"/>
                  <a:gd name="connsiteY644" fmla="*/ 2120430 h 4102236"/>
                  <a:gd name="connsiteX645" fmla="*/ 1027317 w 4968670"/>
                  <a:gd name="connsiteY645" fmla="*/ 2060498 h 4102236"/>
                  <a:gd name="connsiteX646" fmla="*/ 1010682 w 4968670"/>
                  <a:gd name="connsiteY646" fmla="*/ 2022673 h 4102236"/>
                  <a:gd name="connsiteX647" fmla="*/ 1007081 w 4968670"/>
                  <a:gd name="connsiteY647" fmla="*/ 2007904 h 4102236"/>
                  <a:gd name="connsiteX648" fmla="*/ 988332 w 4968670"/>
                  <a:gd name="connsiteY648" fmla="*/ 1991728 h 4102236"/>
                  <a:gd name="connsiteX649" fmla="*/ 929843 w 4968670"/>
                  <a:gd name="connsiteY649" fmla="*/ 1916187 h 4102236"/>
                  <a:gd name="connsiteX650" fmla="*/ 875927 w 4968670"/>
                  <a:gd name="connsiteY650" fmla="*/ 1836448 h 4102236"/>
                  <a:gd name="connsiteX651" fmla="*/ 988199 w 4968670"/>
                  <a:gd name="connsiteY651" fmla="*/ 1728440 h 4102236"/>
                  <a:gd name="connsiteX652" fmla="*/ 1171996 w 4968670"/>
                  <a:gd name="connsiteY652" fmla="*/ 1606496 h 4102236"/>
                  <a:gd name="connsiteX653" fmla="*/ 1252502 w 4968670"/>
                  <a:gd name="connsiteY653" fmla="*/ 1546890 h 4102236"/>
                  <a:gd name="connsiteX654" fmla="*/ 1316464 w 4968670"/>
                  <a:gd name="connsiteY654" fmla="*/ 1515027 h 4102236"/>
                  <a:gd name="connsiteX655" fmla="*/ 1325150 w 4968670"/>
                  <a:gd name="connsiteY655" fmla="*/ 1539514 h 4102236"/>
                  <a:gd name="connsiteX656" fmla="*/ 1347518 w 4968670"/>
                  <a:gd name="connsiteY656" fmla="*/ 1580722 h 4102236"/>
                  <a:gd name="connsiteX657" fmla="*/ 1370465 w 4968670"/>
                  <a:gd name="connsiteY657" fmla="*/ 1617943 h 4102236"/>
                  <a:gd name="connsiteX658" fmla="*/ 1386086 w 4968670"/>
                  <a:gd name="connsiteY658" fmla="*/ 1656674 h 4102236"/>
                  <a:gd name="connsiteX659" fmla="*/ 1430947 w 4968670"/>
                  <a:gd name="connsiteY659" fmla="*/ 1738062 h 4102236"/>
                  <a:gd name="connsiteX660" fmla="*/ 1474728 w 4968670"/>
                  <a:gd name="connsiteY660" fmla="*/ 1810045 h 4102236"/>
                  <a:gd name="connsiteX661" fmla="*/ 1499681 w 4968670"/>
                  <a:gd name="connsiteY661" fmla="*/ 1855360 h 4102236"/>
                  <a:gd name="connsiteX662" fmla="*/ 1511816 w 4968670"/>
                  <a:gd name="connsiteY662" fmla="*/ 1876526 h 4102236"/>
                  <a:gd name="connsiteX663" fmla="*/ 1511599 w 4968670"/>
                  <a:gd name="connsiteY663" fmla="*/ 1900234 h 4102236"/>
                  <a:gd name="connsiteX664" fmla="*/ 1511599 w 4968670"/>
                  <a:gd name="connsiteY664" fmla="*/ 1900234 h 4102236"/>
                  <a:gd name="connsiteX665" fmla="*/ 981639 w 4968670"/>
                  <a:gd name="connsiteY665" fmla="*/ 2115991 h 4102236"/>
                  <a:gd name="connsiteX666" fmla="*/ 940849 w 4968670"/>
                  <a:gd name="connsiteY666" fmla="*/ 2110023 h 4102236"/>
                  <a:gd name="connsiteX667" fmla="*/ 927542 w 4968670"/>
                  <a:gd name="connsiteY667" fmla="*/ 2113725 h 4102236"/>
                  <a:gd name="connsiteX668" fmla="*/ 900046 w 4968670"/>
                  <a:gd name="connsiteY668" fmla="*/ 2103535 h 4102236"/>
                  <a:gd name="connsiteX669" fmla="*/ 769990 w 4968670"/>
                  <a:gd name="connsiteY669" fmla="*/ 2058969 h 4102236"/>
                  <a:gd name="connsiteX670" fmla="*/ 745279 w 4968670"/>
                  <a:gd name="connsiteY670" fmla="*/ 1806662 h 4102236"/>
                  <a:gd name="connsiteX671" fmla="*/ 740260 w 4968670"/>
                  <a:gd name="connsiteY671" fmla="*/ 1756908 h 4102236"/>
                  <a:gd name="connsiteX672" fmla="*/ 693229 w 4968670"/>
                  <a:gd name="connsiteY672" fmla="*/ 1762568 h 4102236"/>
                  <a:gd name="connsiteX673" fmla="*/ 660798 w 4968670"/>
                  <a:gd name="connsiteY673" fmla="*/ 1803836 h 4102236"/>
                  <a:gd name="connsiteX674" fmla="*/ 606181 w 4968670"/>
                  <a:gd name="connsiteY674" fmla="*/ 1865641 h 4102236"/>
                  <a:gd name="connsiteX675" fmla="*/ 385408 w 4968670"/>
                  <a:gd name="connsiteY675" fmla="*/ 2069794 h 4102236"/>
                  <a:gd name="connsiteX676" fmla="*/ 281980 w 4968670"/>
                  <a:gd name="connsiteY676" fmla="*/ 2137295 h 4102236"/>
                  <a:gd name="connsiteX677" fmla="*/ 291359 w 4968670"/>
                  <a:gd name="connsiteY677" fmla="*/ 2068066 h 4102236"/>
                  <a:gd name="connsiteX678" fmla="*/ 488070 w 4968670"/>
                  <a:gd name="connsiteY678" fmla="*/ 1850534 h 4102236"/>
                  <a:gd name="connsiteX679" fmla="*/ 518149 w 4968670"/>
                  <a:gd name="connsiteY679" fmla="*/ 1799384 h 4102236"/>
                  <a:gd name="connsiteX680" fmla="*/ 472292 w 4968670"/>
                  <a:gd name="connsiteY680" fmla="*/ 1780906 h 4102236"/>
                  <a:gd name="connsiteX681" fmla="*/ 428312 w 4968670"/>
                  <a:gd name="connsiteY681" fmla="*/ 1820265 h 4102236"/>
                  <a:gd name="connsiteX682" fmla="*/ 365611 w 4968670"/>
                  <a:gd name="connsiteY682" fmla="*/ 1862306 h 4102236"/>
                  <a:gd name="connsiteX683" fmla="*/ 222506 w 4968670"/>
                  <a:gd name="connsiteY683" fmla="*/ 1936585 h 4102236"/>
                  <a:gd name="connsiteX684" fmla="*/ 154166 w 4968670"/>
                  <a:gd name="connsiteY684" fmla="*/ 1968219 h 4102236"/>
                  <a:gd name="connsiteX685" fmla="*/ 112263 w 4968670"/>
                  <a:gd name="connsiteY685" fmla="*/ 1974483 h 4102236"/>
                  <a:gd name="connsiteX686" fmla="*/ 139334 w 4968670"/>
                  <a:gd name="connsiteY686" fmla="*/ 1941671 h 4102236"/>
                  <a:gd name="connsiteX687" fmla="*/ 174407 w 4968670"/>
                  <a:gd name="connsiteY687" fmla="*/ 1931258 h 4102236"/>
                  <a:gd name="connsiteX688" fmla="*/ 198120 w 4968670"/>
                  <a:gd name="connsiteY688" fmla="*/ 1896864 h 4102236"/>
                  <a:gd name="connsiteX689" fmla="*/ 203698 w 4968670"/>
                  <a:gd name="connsiteY689" fmla="*/ 1886794 h 4102236"/>
                  <a:gd name="connsiteX690" fmla="*/ 211540 w 4968670"/>
                  <a:gd name="connsiteY690" fmla="*/ 1879981 h 4102236"/>
                  <a:gd name="connsiteX691" fmla="*/ 220094 w 4968670"/>
                  <a:gd name="connsiteY691" fmla="*/ 1870648 h 4102236"/>
                  <a:gd name="connsiteX692" fmla="*/ 258994 w 4968670"/>
                  <a:gd name="connsiteY692" fmla="*/ 1841685 h 4102236"/>
                  <a:gd name="connsiteX693" fmla="*/ 264567 w 4968670"/>
                  <a:gd name="connsiteY693" fmla="*/ 1822591 h 4102236"/>
                  <a:gd name="connsiteX694" fmla="*/ 289691 w 4968670"/>
                  <a:gd name="connsiteY694" fmla="*/ 1803878 h 4102236"/>
                  <a:gd name="connsiteX695" fmla="*/ 303823 w 4968670"/>
                  <a:gd name="connsiteY695" fmla="*/ 1788988 h 4102236"/>
                  <a:gd name="connsiteX696" fmla="*/ 313558 w 4968670"/>
                  <a:gd name="connsiteY696" fmla="*/ 1781631 h 4102236"/>
                  <a:gd name="connsiteX697" fmla="*/ 330445 w 4968670"/>
                  <a:gd name="connsiteY697" fmla="*/ 1761559 h 4102236"/>
                  <a:gd name="connsiteX698" fmla="*/ 346956 w 4968670"/>
                  <a:gd name="connsiteY698" fmla="*/ 1747449 h 4102236"/>
                  <a:gd name="connsiteX699" fmla="*/ 361208 w 4968670"/>
                  <a:gd name="connsiteY699" fmla="*/ 1736667 h 4102236"/>
                  <a:gd name="connsiteX700" fmla="*/ 382635 w 4968670"/>
                  <a:gd name="connsiteY700" fmla="*/ 1715567 h 4102236"/>
                  <a:gd name="connsiteX701" fmla="*/ 432288 w 4968670"/>
                  <a:gd name="connsiteY701" fmla="*/ 1657525 h 4102236"/>
                  <a:gd name="connsiteX702" fmla="*/ 511663 w 4968670"/>
                  <a:gd name="connsiteY702" fmla="*/ 1491511 h 4102236"/>
                  <a:gd name="connsiteX703" fmla="*/ 516897 w 4968670"/>
                  <a:gd name="connsiteY703" fmla="*/ 1447519 h 4102236"/>
                  <a:gd name="connsiteX704" fmla="*/ 519741 w 4968670"/>
                  <a:gd name="connsiteY704" fmla="*/ 1413276 h 4102236"/>
                  <a:gd name="connsiteX705" fmla="*/ 552122 w 4968670"/>
                  <a:gd name="connsiteY705" fmla="*/ 1401008 h 4102236"/>
                  <a:gd name="connsiteX706" fmla="*/ 562825 w 4968670"/>
                  <a:gd name="connsiteY706" fmla="*/ 1392914 h 4102236"/>
                  <a:gd name="connsiteX707" fmla="*/ 578488 w 4968670"/>
                  <a:gd name="connsiteY707" fmla="*/ 1391289 h 4102236"/>
                  <a:gd name="connsiteX708" fmla="*/ 584077 w 4968670"/>
                  <a:gd name="connsiteY708" fmla="*/ 1384252 h 4102236"/>
                  <a:gd name="connsiteX709" fmla="*/ 602803 w 4968670"/>
                  <a:gd name="connsiteY709" fmla="*/ 1385182 h 4102236"/>
                  <a:gd name="connsiteX710" fmla="*/ 642828 w 4968670"/>
                  <a:gd name="connsiteY710" fmla="*/ 1378641 h 4102236"/>
                  <a:gd name="connsiteX711" fmla="*/ 676425 w 4968670"/>
                  <a:gd name="connsiteY711" fmla="*/ 1362416 h 4102236"/>
                  <a:gd name="connsiteX712" fmla="*/ 694800 w 4968670"/>
                  <a:gd name="connsiteY712" fmla="*/ 1363232 h 4102236"/>
                  <a:gd name="connsiteX713" fmla="*/ 697772 w 4968670"/>
                  <a:gd name="connsiteY713" fmla="*/ 1347937 h 4102236"/>
                  <a:gd name="connsiteX714" fmla="*/ 740737 w 4968670"/>
                  <a:gd name="connsiteY714" fmla="*/ 1359414 h 4102236"/>
                  <a:gd name="connsiteX715" fmla="*/ 762609 w 4968670"/>
                  <a:gd name="connsiteY715" fmla="*/ 1361172 h 4102236"/>
                  <a:gd name="connsiteX716" fmla="*/ 781842 w 4968670"/>
                  <a:gd name="connsiteY716" fmla="*/ 1344392 h 4102236"/>
                  <a:gd name="connsiteX717" fmla="*/ 835311 w 4968670"/>
                  <a:gd name="connsiteY717" fmla="*/ 1356007 h 4102236"/>
                  <a:gd name="connsiteX718" fmla="*/ 892973 w 4968670"/>
                  <a:gd name="connsiteY718" fmla="*/ 1361027 h 4102236"/>
                  <a:gd name="connsiteX719" fmla="*/ 962920 w 4968670"/>
                  <a:gd name="connsiteY719" fmla="*/ 1382102 h 4102236"/>
                  <a:gd name="connsiteX720" fmla="*/ 1005608 w 4968670"/>
                  <a:gd name="connsiteY720" fmla="*/ 1397372 h 4102236"/>
                  <a:gd name="connsiteX721" fmla="*/ 1023584 w 4968670"/>
                  <a:gd name="connsiteY721" fmla="*/ 1435946 h 4102236"/>
                  <a:gd name="connsiteX722" fmla="*/ 1021186 w 4968670"/>
                  <a:gd name="connsiteY722" fmla="*/ 1490315 h 4102236"/>
                  <a:gd name="connsiteX723" fmla="*/ 1105528 w 4968670"/>
                  <a:gd name="connsiteY723" fmla="*/ 1564691 h 4102236"/>
                  <a:gd name="connsiteX724" fmla="*/ 918572 w 4968670"/>
                  <a:gd name="connsiteY724" fmla="*/ 1700146 h 4102236"/>
                  <a:gd name="connsiteX725" fmla="*/ 851083 w 4968670"/>
                  <a:gd name="connsiteY725" fmla="*/ 1769659 h 4102236"/>
                  <a:gd name="connsiteX726" fmla="*/ 821877 w 4968670"/>
                  <a:gd name="connsiteY726" fmla="*/ 1859745 h 4102236"/>
                  <a:gd name="connsiteX727" fmla="*/ 909421 w 4968670"/>
                  <a:gd name="connsiteY727" fmla="*/ 2002510 h 4102236"/>
                  <a:gd name="connsiteX728" fmla="*/ 981639 w 4968670"/>
                  <a:gd name="connsiteY728" fmla="*/ 2115991 h 4102236"/>
                  <a:gd name="connsiteX729" fmla="*/ 981639 w 4968670"/>
                  <a:gd name="connsiteY729" fmla="*/ 2115991 h 4102236"/>
                  <a:gd name="connsiteX730" fmla="*/ 877262 w 4968670"/>
                  <a:gd name="connsiteY730" fmla="*/ 2197663 h 4102236"/>
                  <a:gd name="connsiteX731" fmla="*/ 886521 w 4968670"/>
                  <a:gd name="connsiteY731" fmla="*/ 2176533 h 4102236"/>
                  <a:gd name="connsiteX732" fmla="*/ 912411 w 4968670"/>
                  <a:gd name="connsiteY732" fmla="*/ 2178980 h 4102236"/>
                  <a:gd name="connsiteX733" fmla="*/ 877262 w 4968670"/>
                  <a:gd name="connsiteY733" fmla="*/ 2197663 h 4102236"/>
                  <a:gd name="connsiteX734" fmla="*/ 877262 w 4968670"/>
                  <a:gd name="connsiteY734" fmla="*/ 2197663 h 4102236"/>
                  <a:gd name="connsiteX735" fmla="*/ 1410567 w 4968670"/>
                  <a:gd name="connsiteY735" fmla="*/ 1255961 h 4102236"/>
                  <a:gd name="connsiteX736" fmla="*/ 1423500 w 4968670"/>
                  <a:gd name="connsiteY736" fmla="*/ 1342543 h 4102236"/>
                  <a:gd name="connsiteX737" fmla="*/ 1418836 w 4968670"/>
                  <a:gd name="connsiteY737" fmla="*/ 1384681 h 4102236"/>
                  <a:gd name="connsiteX738" fmla="*/ 1387052 w 4968670"/>
                  <a:gd name="connsiteY738" fmla="*/ 1397716 h 4102236"/>
                  <a:gd name="connsiteX739" fmla="*/ 1350514 w 4968670"/>
                  <a:gd name="connsiteY739" fmla="*/ 1415264 h 4102236"/>
                  <a:gd name="connsiteX740" fmla="*/ 1285809 w 4968670"/>
                  <a:gd name="connsiteY740" fmla="*/ 1443249 h 4102236"/>
                  <a:gd name="connsiteX741" fmla="*/ 1263290 w 4968670"/>
                  <a:gd name="connsiteY741" fmla="*/ 1462197 h 4102236"/>
                  <a:gd name="connsiteX742" fmla="*/ 1228039 w 4968670"/>
                  <a:gd name="connsiteY742" fmla="*/ 1482046 h 4102236"/>
                  <a:gd name="connsiteX743" fmla="*/ 1169689 w 4968670"/>
                  <a:gd name="connsiteY743" fmla="*/ 1526232 h 4102236"/>
                  <a:gd name="connsiteX744" fmla="*/ 1129587 w 4968670"/>
                  <a:gd name="connsiteY744" fmla="*/ 1513613 h 4102236"/>
                  <a:gd name="connsiteX745" fmla="*/ 1087999 w 4968670"/>
                  <a:gd name="connsiteY745" fmla="*/ 1466661 h 4102236"/>
                  <a:gd name="connsiteX746" fmla="*/ 1078153 w 4968670"/>
                  <a:gd name="connsiteY746" fmla="*/ 1420718 h 4102236"/>
                  <a:gd name="connsiteX747" fmla="*/ 1104253 w 4968670"/>
                  <a:gd name="connsiteY747" fmla="*/ 1429797 h 4102236"/>
                  <a:gd name="connsiteX748" fmla="*/ 1124470 w 4968670"/>
                  <a:gd name="connsiteY748" fmla="*/ 1454460 h 4102236"/>
                  <a:gd name="connsiteX749" fmla="*/ 1149677 w 4968670"/>
                  <a:gd name="connsiteY749" fmla="*/ 1423871 h 4102236"/>
                  <a:gd name="connsiteX750" fmla="*/ 1265205 w 4968670"/>
                  <a:gd name="connsiteY750" fmla="*/ 1301656 h 4102236"/>
                  <a:gd name="connsiteX751" fmla="*/ 1333003 w 4968670"/>
                  <a:gd name="connsiteY751" fmla="*/ 1249056 h 4102236"/>
                  <a:gd name="connsiteX752" fmla="*/ 1382081 w 4968670"/>
                  <a:gd name="connsiteY752" fmla="*/ 1211860 h 4102236"/>
                  <a:gd name="connsiteX753" fmla="*/ 1394264 w 4968670"/>
                  <a:gd name="connsiteY753" fmla="*/ 1205215 h 4102236"/>
                  <a:gd name="connsiteX754" fmla="*/ 1404213 w 4968670"/>
                  <a:gd name="connsiteY754" fmla="*/ 1215599 h 4102236"/>
                  <a:gd name="connsiteX755" fmla="*/ 1410567 w 4968670"/>
                  <a:gd name="connsiteY755" fmla="*/ 1255961 h 4102236"/>
                  <a:gd name="connsiteX756" fmla="*/ 1410567 w 4968670"/>
                  <a:gd name="connsiteY756" fmla="*/ 1255961 h 4102236"/>
                  <a:gd name="connsiteX757" fmla="*/ 635115 w 4968670"/>
                  <a:gd name="connsiteY757" fmla="*/ 1218172 h 4102236"/>
                  <a:gd name="connsiteX758" fmla="*/ 662127 w 4968670"/>
                  <a:gd name="connsiteY758" fmla="*/ 1192597 h 4102236"/>
                  <a:gd name="connsiteX759" fmla="*/ 674015 w 4968670"/>
                  <a:gd name="connsiteY759" fmla="*/ 1173630 h 4102236"/>
                  <a:gd name="connsiteX760" fmla="*/ 704362 w 4968670"/>
                  <a:gd name="connsiteY760" fmla="*/ 1161936 h 4102236"/>
                  <a:gd name="connsiteX761" fmla="*/ 731441 w 4968670"/>
                  <a:gd name="connsiteY761" fmla="*/ 1135853 h 4102236"/>
                  <a:gd name="connsiteX762" fmla="*/ 791953 w 4968670"/>
                  <a:gd name="connsiteY762" fmla="*/ 1082626 h 4102236"/>
                  <a:gd name="connsiteX763" fmla="*/ 824843 w 4968670"/>
                  <a:gd name="connsiteY763" fmla="*/ 1051614 h 4102236"/>
                  <a:gd name="connsiteX764" fmla="*/ 833239 w 4968670"/>
                  <a:gd name="connsiteY764" fmla="*/ 1045634 h 4102236"/>
                  <a:gd name="connsiteX765" fmla="*/ 850968 w 4968670"/>
                  <a:gd name="connsiteY765" fmla="*/ 1042874 h 4102236"/>
                  <a:gd name="connsiteX766" fmla="*/ 865531 w 4968670"/>
                  <a:gd name="connsiteY766" fmla="*/ 1030225 h 4102236"/>
                  <a:gd name="connsiteX767" fmla="*/ 901556 w 4968670"/>
                  <a:gd name="connsiteY767" fmla="*/ 1010793 h 4102236"/>
                  <a:gd name="connsiteX768" fmla="*/ 931903 w 4968670"/>
                  <a:gd name="connsiteY768" fmla="*/ 983932 h 4102236"/>
                  <a:gd name="connsiteX769" fmla="*/ 975617 w 4968670"/>
                  <a:gd name="connsiteY769" fmla="*/ 966958 h 4102236"/>
                  <a:gd name="connsiteX770" fmla="*/ 990440 w 4968670"/>
                  <a:gd name="connsiteY770" fmla="*/ 948934 h 4102236"/>
                  <a:gd name="connsiteX771" fmla="*/ 1018371 w 4968670"/>
                  <a:gd name="connsiteY771" fmla="*/ 943836 h 4102236"/>
                  <a:gd name="connsiteX772" fmla="*/ 1035610 w 4968670"/>
                  <a:gd name="connsiteY772" fmla="*/ 928596 h 4102236"/>
                  <a:gd name="connsiteX773" fmla="*/ 1071291 w 4968670"/>
                  <a:gd name="connsiteY773" fmla="*/ 911955 h 4102236"/>
                  <a:gd name="connsiteX774" fmla="*/ 1086374 w 4968670"/>
                  <a:gd name="connsiteY774" fmla="*/ 902175 h 4102236"/>
                  <a:gd name="connsiteX775" fmla="*/ 1101686 w 4968670"/>
                  <a:gd name="connsiteY775" fmla="*/ 898448 h 4102236"/>
                  <a:gd name="connsiteX776" fmla="*/ 1154848 w 4968670"/>
                  <a:gd name="connsiteY776" fmla="*/ 870306 h 4102236"/>
                  <a:gd name="connsiteX777" fmla="*/ 1169544 w 4968670"/>
                  <a:gd name="connsiteY777" fmla="*/ 876757 h 4102236"/>
                  <a:gd name="connsiteX778" fmla="*/ 1181165 w 4968670"/>
                  <a:gd name="connsiteY778" fmla="*/ 865419 h 4102236"/>
                  <a:gd name="connsiteX779" fmla="*/ 1189489 w 4968670"/>
                  <a:gd name="connsiteY779" fmla="*/ 866005 h 4102236"/>
                  <a:gd name="connsiteX780" fmla="*/ 1239981 w 4968670"/>
                  <a:gd name="connsiteY780" fmla="*/ 844049 h 4102236"/>
                  <a:gd name="connsiteX781" fmla="*/ 1247259 w 4968670"/>
                  <a:gd name="connsiteY781" fmla="*/ 847981 h 4102236"/>
                  <a:gd name="connsiteX782" fmla="*/ 1251367 w 4968670"/>
                  <a:gd name="connsiteY782" fmla="*/ 843028 h 4102236"/>
                  <a:gd name="connsiteX783" fmla="*/ 1272085 w 4968670"/>
                  <a:gd name="connsiteY783" fmla="*/ 836124 h 4102236"/>
                  <a:gd name="connsiteX784" fmla="*/ 1311185 w 4968670"/>
                  <a:gd name="connsiteY784" fmla="*/ 823016 h 4102236"/>
                  <a:gd name="connsiteX785" fmla="*/ 1339780 w 4968670"/>
                  <a:gd name="connsiteY785" fmla="*/ 897131 h 4102236"/>
                  <a:gd name="connsiteX786" fmla="*/ 1369782 w 4968670"/>
                  <a:gd name="connsiteY786" fmla="*/ 1037160 h 4102236"/>
                  <a:gd name="connsiteX787" fmla="*/ 1382787 w 4968670"/>
                  <a:gd name="connsiteY787" fmla="*/ 1093963 h 4102236"/>
                  <a:gd name="connsiteX788" fmla="*/ 1391860 w 4968670"/>
                  <a:gd name="connsiteY788" fmla="*/ 1137134 h 4102236"/>
                  <a:gd name="connsiteX789" fmla="*/ 1359508 w 4968670"/>
                  <a:gd name="connsiteY789" fmla="*/ 1165572 h 4102236"/>
                  <a:gd name="connsiteX790" fmla="*/ 1307409 w 4968670"/>
                  <a:gd name="connsiteY790" fmla="*/ 1198631 h 4102236"/>
                  <a:gd name="connsiteX791" fmla="*/ 1131048 w 4968670"/>
                  <a:gd name="connsiteY791" fmla="*/ 1386282 h 4102236"/>
                  <a:gd name="connsiteX792" fmla="*/ 1080569 w 4968670"/>
                  <a:gd name="connsiteY792" fmla="*/ 1347122 h 4102236"/>
                  <a:gd name="connsiteX793" fmla="*/ 1048615 w 4968670"/>
                  <a:gd name="connsiteY793" fmla="*/ 1341003 h 4102236"/>
                  <a:gd name="connsiteX794" fmla="*/ 1026870 w 4968670"/>
                  <a:gd name="connsiteY794" fmla="*/ 1325129 h 4102236"/>
                  <a:gd name="connsiteX795" fmla="*/ 874592 w 4968670"/>
                  <a:gd name="connsiteY795" fmla="*/ 1260708 h 4102236"/>
                  <a:gd name="connsiteX796" fmla="*/ 557362 w 4968670"/>
                  <a:gd name="connsiteY796" fmla="*/ 1290989 h 4102236"/>
                  <a:gd name="connsiteX797" fmla="*/ 635115 w 4968670"/>
                  <a:gd name="connsiteY797" fmla="*/ 1218172 h 4102236"/>
                  <a:gd name="connsiteX798" fmla="*/ 635115 w 4968670"/>
                  <a:gd name="connsiteY798" fmla="*/ 1218172 h 4102236"/>
                  <a:gd name="connsiteX799" fmla="*/ 1355261 w 4968670"/>
                  <a:gd name="connsiteY799" fmla="*/ 428419 h 4102236"/>
                  <a:gd name="connsiteX800" fmla="*/ 1448803 w 4968670"/>
                  <a:gd name="connsiteY800" fmla="*/ 265298 h 4102236"/>
                  <a:gd name="connsiteX801" fmla="*/ 1526506 w 4968670"/>
                  <a:gd name="connsiteY801" fmla="*/ 210149 h 4102236"/>
                  <a:gd name="connsiteX802" fmla="*/ 1581933 w 4968670"/>
                  <a:gd name="connsiteY802" fmla="*/ 223933 h 4102236"/>
                  <a:gd name="connsiteX803" fmla="*/ 1561220 w 4968670"/>
                  <a:gd name="connsiteY803" fmla="*/ 452921 h 4102236"/>
                  <a:gd name="connsiteX804" fmla="*/ 1617185 w 4968670"/>
                  <a:gd name="connsiteY804" fmla="*/ 648980 h 4102236"/>
                  <a:gd name="connsiteX805" fmla="*/ 1530849 w 4968670"/>
                  <a:gd name="connsiteY805" fmla="*/ 669584 h 4102236"/>
                  <a:gd name="connsiteX806" fmla="*/ 1465806 w 4968670"/>
                  <a:gd name="connsiteY806" fmla="*/ 684770 h 4102236"/>
                  <a:gd name="connsiteX807" fmla="*/ 1406496 w 4968670"/>
                  <a:gd name="connsiteY807" fmla="*/ 697714 h 4102236"/>
                  <a:gd name="connsiteX808" fmla="*/ 1356904 w 4968670"/>
                  <a:gd name="connsiteY808" fmla="*/ 713480 h 4102236"/>
                  <a:gd name="connsiteX809" fmla="*/ 1336995 w 4968670"/>
                  <a:gd name="connsiteY809" fmla="*/ 599588 h 4102236"/>
                  <a:gd name="connsiteX810" fmla="*/ 1355261 w 4968670"/>
                  <a:gd name="connsiteY810" fmla="*/ 428419 h 4102236"/>
                  <a:gd name="connsiteX811" fmla="*/ 1355261 w 4968670"/>
                  <a:gd name="connsiteY811" fmla="*/ 428419 h 4102236"/>
                  <a:gd name="connsiteX812" fmla="*/ 1802050 w 4968670"/>
                  <a:gd name="connsiteY812" fmla="*/ 543962 h 4102236"/>
                  <a:gd name="connsiteX813" fmla="*/ 1926338 w 4968670"/>
                  <a:gd name="connsiteY813" fmla="*/ 448595 h 4102236"/>
                  <a:gd name="connsiteX814" fmla="*/ 1997240 w 4968670"/>
                  <a:gd name="connsiteY814" fmla="*/ 550413 h 4102236"/>
                  <a:gd name="connsiteX815" fmla="*/ 1983057 w 4968670"/>
                  <a:gd name="connsiteY815" fmla="*/ 615927 h 4102236"/>
                  <a:gd name="connsiteX816" fmla="*/ 1934722 w 4968670"/>
                  <a:gd name="connsiteY816" fmla="*/ 617153 h 4102236"/>
                  <a:gd name="connsiteX817" fmla="*/ 1736313 w 4968670"/>
                  <a:gd name="connsiteY817" fmla="*/ 623091 h 4102236"/>
                  <a:gd name="connsiteX818" fmla="*/ 1802050 w 4968670"/>
                  <a:gd name="connsiteY818" fmla="*/ 543962 h 4102236"/>
                  <a:gd name="connsiteX819" fmla="*/ 1802050 w 4968670"/>
                  <a:gd name="connsiteY819" fmla="*/ 543962 h 4102236"/>
                  <a:gd name="connsiteX820" fmla="*/ 2070908 w 4968670"/>
                  <a:gd name="connsiteY820" fmla="*/ 705633 h 4102236"/>
                  <a:gd name="connsiteX821" fmla="*/ 2100893 w 4968670"/>
                  <a:gd name="connsiteY821" fmla="*/ 738318 h 4102236"/>
                  <a:gd name="connsiteX822" fmla="*/ 2081243 w 4968670"/>
                  <a:gd name="connsiteY822" fmla="*/ 896521 h 4102236"/>
                  <a:gd name="connsiteX823" fmla="*/ 2189330 w 4968670"/>
                  <a:gd name="connsiteY823" fmla="*/ 1000966 h 4102236"/>
                  <a:gd name="connsiteX824" fmla="*/ 2240311 w 4968670"/>
                  <a:gd name="connsiteY824" fmla="*/ 1015173 h 4102236"/>
                  <a:gd name="connsiteX825" fmla="*/ 2238517 w 4968670"/>
                  <a:gd name="connsiteY825" fmla="*/ 1090744 h 4102236"/>
                  <a:gd name="connsiteX826" fmla="*/ 2179369 w 4968670"/>
                  <a:gd name="connsiteY826" fmla="*/ 1260714 h 4102236"/>
                  <a:gd name="connsiteX827" fmla="*/ 2049887 w 4968670"/>
                  <a:gd name="connsiteY827" fmla="*/ 1296594 h 4102236"/>
                  <a:gd name="connsiteX828" fmla="*/ 1968397 w 4968670"/>
                  <a:gd name="connsiteY828" fmla="*/ 1149650 h 4102236"/>
                  <a:gd name="connsiteX829" fmla="*/ 1959439 w 4968670"/>
                  <a:gd name="connsiteY829" fmla="*/ 1065779 h 4102236"/>
                  <a:gd name="connsiteX830" fmla="*/ 1981885 w 4968670"/>
                  <a:gd name="connsiteY830" fmla="*/ 1019546 h 4102236"/>
                  <a:gd name="connsiteX831" fmla="*/ 2008529 w 4968670"/>
                  <a:gd name="connsiteY831" fmla="*/ 1006976 h 4102236"/>
                  <a:gd name="connsiteX832" fmla="*/ 1980079 w 4968670"/>
                  <a:gd name="connsiteY832" fmla="*/ 996429 h 4102236"/>
                  <a:gd name="connsiteX833" fmla="*/ 1966748 w 4968670"/>
                  <a:gd name="connsiteY833" fmla="*/ 935168 h 4102236"/>
                  <a:gd name="connsiteX834" fmla="*/ 1986566 w 4968670"/>
                  <a:gd name="connsiteY834" fmla="*/ 819168 h 4102236"/>
                  <a:gd name="connsiteX835" fmla="*/ 2006264 w 4968670"/>
                  <a:gd name="connsiteY835" fmla="*/ 712604 h 4102236"/>
                  <a:gd name="connsiteX836" fmla="*/ 2070908 w 4968670"/>
                  <a:gd name="connsiteY836" fmla="*/ 705633 h 4102236"/>
                  <a:gd name="connsiteX837" fmla="*/ 2070908 w 4968670"/>
                  <a:gd name="connsiteY837" fmla="*/ 705633 h 4102236"/>
                  <a:gd name="connsiteX838" fmla="*/ 2126884 w 4968670"/>
                  <a:gd name="connsiteY838" fmla="*/ 820950 h 4102236"/>
                  <a:gd name="connsiteX839" fmla="*/ 2153184 w 4968670"/>
                  <a:gd name="connsiteY839" fmla="*/ 761634 h 4102236"/>
                  <a:gd name="connsiteX840" fmla="*/ 2199206 w 4968670"/>
                  <a:gd name="connsiteY840" fmla="*/ 786834 h 4102236"/>
                  <a:gd name="connsiteX841" fmla="*/ 2267782 w 4968670"/>
                  <a:gd name="connsiteY841" fmla="*/ 931072 h 4102236"/>
                  <a:gd name="connsiteX842" fmla="*/ 2264780 w 4968670"/>
                  <a:gd name="connsiteY842" fmla="*/ 955941 h 4102236"/>
                  <a:gd name="connsiteX843" fmla="*/ 2250513 w 4968670"/>
                  <a:gd name="connsiteY843" fmla="*/ 952866 h 4102236"/>
                  <a:gd name="connsiteX844" fmla="*/ 2185820 w 4968670"/>
                  <a:gd name="connsiteY844" fmla="*/ 947490 h 4102236"/>
                  <a:gd name="connsiteX845" fmla="*/ 2126884 w 4968670"/>
                  <a:gd name="connsiteY845" fmla="*/ 820950 h 4102236"/>
                  <a:gd name="connsiteX846" fmla="*/ 2126884 w 4968670"/>
                  <a:gd name="connsiteY846" fmla="*/ 820950 h 4102236"/>
                  <a:gd name="connsiteX847" fmla="*/ 2307371 w 4968670"/>
                  <a:gd name="connsiteY847" fmla="*/ 947726 h 4102236"/>
                  <a:gd name="connsiteX848" fmla="*/ 2254246 w 4968670"/>
                  <a:gd name="connsiteY848" fmla="*/ 813134 h 4102236"/>
                  <a:gd name="connsiteX849" fmla="*/ 2208726 w 4968670"/>
                  <a:gd name="connsiteY849" fmla="*/ 748520 h 4102236"/>
                  <a:gd name="connsiteX850" fmla="*/ 2229148 w 4968670"/>
                  <a:gd name="connsiteY850" fmla="*/ 727511 h 4102236"/>
                  <a:gd name="connsiteX851" fmla="*/ 2259320 w 4968670"/>
                  <a:gd name="connsiteY851" fmla="*/ 759960 h 4102236"/>
                  <a:gd name="connsiteX852" fmla="*/ 2297078 w 4968670"/>
                  <a:gd name="connsiteY852" fmla="*/ 823463 h 4102236"/>
                  <a:gd name="connsiteX853" fmla="*/ 2307371 w 4968670"/>
                  <a:gd name="connsiteY853" fmla="*/ 947726 h 4102236"/>
                  <a:gd name="connsiteX854" fmla="*/ 2307371 w 4968670"/>
                  <a:gd name="connsiteY854" fmla="*/ 947726 h 4102236"/>
                  <a:gd name="connsiteX855" fmla="*/ 2156259 w 4968670"/>
                  <a:gd name="connsiteY855" fmla="*/ 456991 h 4102236"/>
                  <a:gd name="connsiteX856" fmla="*/ 2189221 w 4968670"/>
                  <a:gd name="connsiteY856" fmla="*/ 318903 h 4102236"/>
                  <a:gd name="connsiteX857" fmla="*/ 2289673 w 4968670"/>
                  <a:gd name="connsiteY857" fmla="*/ 264542 h 4102236"/>
                  <a:gd name="connsiteX858" fmla="*/ 2440876 w 4968670"/>
                  <a:gd name="connsiteY858" fmla="*/ 251623 h 4102236"/>
                  <a:gd name="connsiteX859" fmla="*/ 2542541 w 4968670"/>
                  <a:gd name="connsiteY859" fmla="*/ 317326 h 4102236"/>
                  <a:gd name="connsiteX860" fmla="*/ 2608786 w 4968670"/>
                  <a:gd name="connsiteY860" fmla="*/ 429958 h 4102236"/>
                  <a:gd name="connsiteX861" fmla="*/ 2626122 w 4968670"/>
                  <a:gd name="connsiteY861" fmla="*/ 499002 h 4102236"/>
                  <a:gd name="connsiteX862" fmla="*/ 2598361 w 4968670"/>
                  <a:gd name="connsiteY862" fmla="*/ 471794 h 4102236"/>
                  <a:gd name="connsiteX863" fmla="*/ 2578886 w 4968670"/>
                  <a:gd name="connsiteY863" fmla="*/ 463820 h 4102236"/>
                  <a:gd name="connsiteX864" fmla="*/ 2569415 w 4968670"/>
                  <a:gd name="connsiteY864" fmla="*/ 450928 h 4102236"/>
                  <a:gd name="connsiteX865" fmla="*/ 2472141 w 4968670"/>
                  <a:gd name="connsiteY865" fmla="*/ 454482 h 4102236"/>
                  <a:gd name="connsiteX866" fmla="*/ 2463267 w 4968670"/>
                  <a:gd name="connsiteY866" fmla="*/ 411107 h 4102236"/>
                  <a:gd name="connsiteX867" fmla="*/ 2426735 w 4968670"/>
                  <a:gd name="connsiteY867" fmla="*/ 426842 h 4102236"/>
                  <a:gd name="connsiteX868" fmla="*/ 2396582 w 4968670"/>
                  <a:gd name="connsiteY868" fmla="*/ 454357 h 4102236"/>
                  <a:gd name="connsiteX869" fmla="*/ 2374999 w 4968670"/>
                  <a:gd name="connsiteY869" fmla="*/ 449170 h 4102236"/>
                  <a:gd name="connsiteX870" fmla="*/ 2318818 w 4968670"/>
                  <a:gd name="connsiteY870" fmla="*/ 484927 h 4102236"/>
                  <a:gd name="connsiteX871" fmla="*/ 2298202 w 4968670"/>
                  <a:gd name="connsiteY871" fmla="*/ 508596 h 4102236"/>
                  <a:gd name="connsiteX872" fmla="*/ 2282128 w 4968670"/>
                  <a:gd name="connsiteY872" fmla="*/ 502354 h 4102236"/>
                  <a:gd name="connsiteX873" fmla="*/ 2250755 w 4968670"/>
                  <a:gd name="connsiteY873" fmla="*/ 527798 h 4102236"/>
                  <a:gd name="connsiteX874" fmla="*/ 2227270 w 4968670"/>
                  <a:gd name="connsiteY874" fmla="*/ 584541 h 4102236"/>
                  <a:gd name="connsiteX875" fmla="*/ 2215479 w 4968670"/>
                  <a:gd name="connsiteY875" fmla="*/ 663296 h 4102236"/>
                  <a:gd name="connsiteX876" fmla="*/ 2179104 w 4968670"/>
                  <a:gd name="connsiteY876" fmla="*/ 650080 h 4102236"/>
                  <a:gd name="connsiteX877" fmla="*/ 2166074 w 4968670"/>
                  <a:gd name="connsiteY877" fmla="*/ 591983 h 4102236"/>
                  <a:gd name="connsiteX878" fmla="*/ 2156259 w 4968670"/>
                  <a:gd name="connsiteY878" fmla="*/ 456991 h 4102236"/>
                  <a:gd name="connsiteX879" fmla="*/ 2156259 w 4968670"/>
                  <a:gd name="connsiteY879" fmla="*/ 456991 h 4102236"/>
                  <a:gd name="connsiteX880" fmla="*/ 2651256 w 4968670"/>
                  <a:gd name="connsiteY880" fmla="*/ 678808 h 4102236"/>
                  <a:gd name="connsiteX881" fmla="*/ 2687535 w 4968670"/>
                  <a:gd name="connsiteY881" fmla="*/ 821174 h 4102236"/>
                  <a:gd name="connsiteX882" fmla="*/ 2675442 w 4968670"/>
                  <a:gd name="connsiteY882" fmla="*/ 892668 h 4102236"/>
                  <a:gd name="connsiteX883" fmla="*/ 2624183 w 4968670"/>
                  <a:gd name="connsiteY883" fmla="*/ 930885 h 4102236"/>
                  <a:gd name="connsiteX884" fmla="*/ 2473409 w 4968670"/>
                  <a:gd name="connsiteY884" fmla="*/ 941945 h 4102236"/>
                  <a:gd name="connsiteX885" fmla="*/ 2400182 w 4968670"/>
                  <a:gd name="connsiteY885" fmla="*/ 924718 h 4102236"/>
                  <a:gd name="connsiteX886" fmla="*/ 2358521 w 4968670"/>
                  <a:gd name="connsiteY886" fmla="*/ 880152 h 4102236"/>
                  <a:gd name="connsiteX887" fmla="*/ 2358974 w 4968670"/>
                  <a:gd name="connsiteY887" fmla="*/ 854812 h 4102236"/>
                  <a:gd name="connsiteX888" fmla="*/ 2358068 w 4968670"/>
                  <a:gd name="connsiteY888" fmla="*/ 842526 h 4102236"/>
                  <a:gd name="connsiteX889" fmla="*/ 2349267 w 4968670"/>
                  <a:gd name="connsiteY889" fmla="*/ 837634 h 4102236"/>
                  <a:gd name="connsiteX890" fmla="*/ 2350258 w 4968670"/>
                  <a:gd name="connsiteY890" fmla="*/ 816474 h 4102236"/>
                  <a:gd name="connsiteX891" fmla="*/ 2338588 w 4968670"/>
                  <a:gd name="connsiteY891" fmla="*/ 793503 h 4102236"/>
                  <a:gd name="connsiteX892" fmla="*/ 2352903 w 4968670"/>
                  <a:gd name="connsiteY892" fmla="*/ 746261 h 4102236"/>
                  <a:gd name="connsiteX893" fmla="*/ 2365105 w 4968670"/>
                  <a:gd name="connsiteY893" fmla="*/ 736808 h 4102236"/>
                  <a:gd name="connsiteX894" fmla="*/ 2377276 w 4968670"/>
                  <a:gd name="connsiteY894" fmla="*/ 736729 h 4102236"/>
                  <a:gd name="connsiteX895" fmla="*/ 2393549 w 4968670"/>
                  <a:gd name="connsiteY895" fmla="*/ 736856 h 4102236"/>
                  <a:gd name="connsiteX896" fmla="*/ 2445787 w 4968670"/>
                  <a:gd name="connsiteY896" fmla="*/ 704806 h 4102236"/>
                  <a:gd name="connsiteX897" fmla="*/ 2469096 w 4968670"/>
                  <a:gd name="connsiteY897" fmla="*/ 699436 h 4102236"/>
                  <a:gd name="connsiteX898" fmla="*/ 2475421 w 4968670"/>
                  <a:gd name="connsiteY898" fmla="*/ 681327 h 4102236"/>
                  <a:gd name="connsiteX899" fmla="*/ 2525658 w 4968670"/>
                  <a:gd name="connsiteY899" fmla="*/ 660354 h 4102236"/>
                  <a:gd name="connsiteX900" fmla="*/ 2535311 w 4968670"/>
                  <a:gd name="connsiteY900" fmla="*/ 601642 h 4102236"/>
                  <a:gd name="connsiteX901" fmla="*/ 2610357 w 4968670"/>
                  <a:gd name="connsiteY901" fmla="*/ 655945 h 4102236"/>
                  <a:gd name="connsiteX902" fmla="*/ 2637436 w 4968670"/>
                  <a:gd name="connsiteY902" fmla="*/ 629850 h 4102236"/>
                  <a:gd name="connsiteX903" fmla="*/ 2651256 w 4968670"/>
                  <a:gd name="connsiteY903" fmla="*/ 678808 h 4102236"/>
                  <a:gd name="connsiteX904" fmla="*/ 2651256 w 4968670"/>
                  <a:gd name="connsiteY904" fmla="*/ 678808 h 4102236"/>
                  <a:gd name="connsiteX905" fmla="*/ 2676734 w 4968670"/>
                  <a:gd name="connsiteY905" fmla="*/ 456241 h 4102236"/>
                  <a:gd name="connsiteX906" fmla="*/ 2676734 w 4968670"/>
                  <a:gd name="connsiteY906" fmla="*/ 485645 h 4102236"/>
                  <a:gd name="connsiteX907" fmla="*/ 2676734 w 4968670"/>
                  <a:gd name="connsiteY907" fmla="*/ 456241 h 4102236"/>
                  <a:gd name="connsiteX908" fmla="*/ 2705142 w 4968670"/>
                  <a:gd name="connsiteY908" fmla="*/ 527575 h 4102236"/>
                  <a:gd name="connsiteX909" fmla="*/ 2803281 w 4968670"/>
                  <a:gd name="connsiteY909" fmla="*/ 631723 h 4102236"/>
                  <a:gd name="connsiteX910" fmla="*/ 2806301 w 4968670"/>
                  <a:gd name="connsiteY910" fmla="*/ 774880 h 4102236"/>
                  <a:gd name="connsiteX911" fmla="*/ 2762025 w 4968670"/>
                  <a:gd name="connsiteY911" fmla="*/ 790428 h 4102236"/>
                  <a:gd name="connsiteX912" fmla="*/ 2736933 w 4968670"/>
                  <a:gd name="connsiteY912" fmla="*/ 760752 h 4102236"/>
                  <a:gd name="connsiteX913" fmla="*/ 2711920 w 4968670"/>
                  <a:gd name="connsiteY913" fmla="*/ 621448 h 4102236"/>
                  <a:gd name="connsiteX914" fmla="*/ 2706490 w 4968670"/>
                  <a:gd name="connsiteY914" fmla="*/ 563303 h 4102236"/>
                  <a:gd name="connsiteX915" fmla="*/ 2705142 w 4968670"/>
                  <a:gd name="connsiteY915" fmla="*/ 527575 h 4102236"/>
                  <a:gd name="connsiteX916" fmla="*/ 2705142 w 4968670"/>
                  <a:gd name="connsiteY916" fmla="*/ 527575 h 4102236"/>
                  <a:gd name="connsiteX917" fmla="*/ 1544960 w 4968670"/>
                  <a:gd name="connsiteY917" fmla="*/ 2850181 h 4102236"/>
                  <a:gd name="connsiteX918" fmla="*/ 1510819 w 4968670"/>
                  <a:gd name="connsiteY918" fmla="*/ 2946181 h 4102236"/>
                  <a:gd name="connsiteX919" fmla="*/ 1495000 w 4968670"/>
                  <a:gd name="connsiteY919" fmla="*/ 3041807 h 4102236"/>
                  <a:gd name="connsiteX920" fmla="*/ 1479319 w 4968670"/>
                  <a:gd name="connsiteY920" fmla="*/ 3027932 h 4102236"/>
                  <a:gd name="connsiteX921" fmla="*/ 1465287 w 4968670"/>
                  <a:gd name="connsiteY921" fmla="*/ 3021934 h 4102236"/>
                  <a:gd name="connsiteX922" fmla="*/ 1441808 w 4968670"/>
                  <a:gd name="connsiteY922" fmla="*/ 2993955 h 4102236"/>
                  <a:gd name="connsiteX923" fmla="*/ 1444442 w 4968670"/>
                  <a:gd name="connsiteY923" fmla="*/ 2911135 h 4102236"/>
                  <a:gd name="connsiteX924" fmla="*/ 1487661 w 4968670"/>
                  <a:gd name="connsiteY924" fmla="*/ 2831837 h 4102236"/>
                  <a:gd name="connsiteX925" fmla="*/ 1527823 w 4968670"/>
                  <a:gd name="connsiteY925" fmla="*/ 2828823 h 4102236"/>
                  <a:gd name="connsiteX926" fmla="*/ 1544960 w 4968670"/>
                  <a:gd name="connsiteY926" fmla="*/ 2850181 h 4102236"/>
                  <a:gd name="connsiteX927" fmla="*/ 1544960 w 4968670"/>
                  <a:gd name="connsiteY927" fmla="*/ 2850181 h 4102236"/>
                  <a:gd name="connsiteX928" fmla="*/ 1454390 w 4968670"/>
                  <a:gd name="connsiteY928" fmla="*/ 3100380 h 4102236"/>
                  <a:gd name="connsiteX929" fmla="*/ 1416710 w 4968670"/>
                  <a:gd name="connsiteY929" fmla="*/ 3155100 h 4102236"/>
                  <a:gd name="connsiteX930" fmla="*/ 1383349 w 4968670"/>
                  <a:gd name="connsiteY930" fmla="*/ 3217280 h 4102236"/>
                  <a:gd name="connsiteX931" fmla="*/ 1336560 w 4968670"/>
                  <a:gd name="connsiteY931" fmla="*/ 3241375 h 4102236"/>
                  <a:gd name="connsiteX932" fmla="*/ 1320849 w 4968670"/>
                  <a:gd name="connsiteY932" fmla="*/ 3254060 h 4102236"/>
                  <a:gd name="connsiteX933" fmla="*/ 1287313 w 4968670"/>
                  <a:gd name="connsiteY933" fmla="*/ 3274060 h 4102236"/>
                  <a:gd name="connsiteX934" fmla="*/ 1224058 w 4968670"/>
                  <a:gd name="connsiteY934" fmla="*/ 3158513 h 4102236"/>
                  <a:gd name="connsiteX935" fmla="*/ 1214388 w 4968670"/>
                  <a:gd name="connsiteY935" fmla="*/ 3226854 h 4102236"/>
                  <a:gd name="connsiteX936" fmla="*/ 1225133 w 4968670"/>
                  <a:gd name="connsiteY936" fmla="*/ 3265011 h 4102236"/>
                  <a:gd name="connsiteX937" fmla="*/ 1238489 w 4968670"/>
                  <a:gd name="connsiteY937" fmla="*/ 3309867 h 4102236"/>
                  <a:gd name="connsiteX938" fmla="*/ 1207230 w 4968670"/>
                  <a:gd name="connsiteY938" fmla="*/ 3313425 h 4102236"/>
                  <a:gd name="connsiteX939" fmla="*/ 1191784 w 4968670"/>
                  <a:gd name="connsiteY939" fmla="*/ 3276856 h 4102236"/>
                  <a:gd name="connsiteX940" fmla="*/ 1149339 w 4968670"/>
                  <a:gd name="connsiteY940" fmla="*/ 3219781 h 4102236"/>
                  <a:gd name="connsiteX941" fmla="*/ 1163177 w 4968670"/>
                  <a:gd name="connsiteY941" fmla="*/ 3292501 h 4102236"/>
                  <a:gd name="connsiteX942" fmla="*/ 1167267 w 4968670"/>
                  <a:gd name="connsiteY942" fmla="*/ 3363052 h 4102236"/>
                  <a:gd name="connsiteX943" fmla="*/ 1029739 w 4968670"/>
                  <a:gd name="connsiteY943" fmla="*/ 3439910 h 4102236"/>
                  <a:gd name="connsiteX944" fmla="*/ 950622 w 4968670"/>
                  <a:gd name="connsiteY944" fmla="*/ 3480792 h 4102236"/>
                  <a:gd name="connsiteX945" fmla="*/ 868944 w 4968670"/>
                  <a:gd name="connsiteY945" fmla="*/ 3503661 h 4102236"/>
                  <a:gd name="connsiteX946" fmla="*/ 857805 w 4968670"/>
                  <a:gd name="connsiteY946" fmla="*/ 3511543 h 4102236"/>
                  <a:gd name="connsiteX947" fmla="*/ 828691 w 4968670"/>
                  <a:gd name="connsiteY947" fmla="*/ 3509332 h 4102236"/>
                  <a:gd name="connsiteX948" fmla="*/ 788069 w 4968670"/>
                  <a:gd name="connsiteY948" fmla="*/ 3508789 h 4102236"/>
                  <a:gd name="connsiteX949" fmla="*/ 765865 w 4968670"/>
                  <a:gd name="connsiteY949" fmla="*/ 3513265 h 4102236"/>
                  <a:gd name="connsiteX950" fmla="*/ 743068 w 4968670"/>
                  <a:gd name="connsiteY950" fmla="*/ 3492612 h 4102236"/>
                  <a:gd name="connsiteX951" fmla="*/ 719312 w 4968670"/>
                  <a:gd name="connsiteY951" fmla="*/ 3478521 h 4102236"/>
                  <a:gd name="connsiteX952" fmla="*/ 686222 w 4968670"/>
                  <a:gd name="connsiteY952" fmla="*/ 3438744 h 4102236"/>
                  <a:gd name="connsiteX953" fmla="*/ 728596 w 4968670"/>
                  <a:gd name="connsiteY953" fmla="*/ 3318281 h 4102236"/>
                  <a:gd name="connsiteX954" fmla="*/ 781262 w 4968670"/>
                  <a:gd name="connsiteY954" fmla="*/ 3267101 h 4102236"/>
                  <a:gd name="connsiteX955" fmla="*/ 797613 w 4968670"/>
                  <a:gd name="connsiteY955" fmla="*/ 3247325 h 4102236"/>
                  <a:gd name="connsiteX956" fmla="*/ 826075 w 4968670"/>
                  <a:gd name="connsiteY956" fmla="*/ 3233178 h 4102236"/>
                  <a:gd name="connsiteX957" fmla="*/ 840494 w 4968670"/>
                  <a:gd name="connsiteY957" fmla="*/ 3215673 h 4102236"/>
                  <a:gd name="connsiteX958" fmla="*/ 870146 w 4968670"/>
                  <a:gd name="connsiteY958" fmla="*/ 3202837 h 4102236"/>
                  <a:gd name="connsiteX959" fmla="*/ 891650 w 4968670"/>
                  <a:gd name="connsiteY959" fmla="*/ 3167277 h 4102236"/>
                  <a:gd name="connsiteX960" fmla="*/ 906116 w 4968670"/>
                  <a:gd name="connsiteY960" fmla="*/ 3172122 h 4102236"/>
                  <a:gd name="connsiteX961" fmla="*/ 946943 w 4968670"/>
                  <a:gd name="connsiteY961" fmla="*/ 3132207 h 4102236"/>
                  <a:gd name="connsiteX962" fmla="*/ 970320 w 4968670"/>
                  <a:gd name="connsiteY962" fmla="*/ 3124983 h 4102236"/>
                  <a:gd name="connsiteX963" fmla="*/ 981041 w 4968670"/>
                  <a:gd name="connsiteY963" fmla="*/ 3102766 h 4102236"/>
                  <a:gd name="connsiteX964" fmla="*/ 1044031 w 4968670"/>
                  <a:gd name="connsiteY964" fmla="*/ 3063371 h 4102236"/>
                  <a:gd name="connsiteX965" fmla="*/ 1113090 w 4968670"/>
                  <a:gd name="connsiteY965" fmla="*/ 3009400 h 4102236"/>
                  <a:gd name="connsiteX966" fmla="*/ 1227223 w 4968670"/>
                  <a:gd name="connsiteY966" fmla="*/ 2875811 h 4102236"/>
                  <a:gd name="connsiteX967" fmla="*/ 1260814 w 4968670"/>
                  <a:gd name="connsiteY967" fmla="*/ 2813782 h 4102236"/>
                  <a:gd name="connsiteX968" fmla="*/ 1285737 w 4968670"/>
                  <a:gd name="connsiteY968" fmla="*/ 2768685 h 4102236"/>
                  <a:gd name="connsiteX969" fmla="*/ 1348581 w 4968670"/>
                  <a:gd name="connsiteY969" fmla="*/ 2772683 h 4102236"/>
                  <a:gd name="connsiteX970" fmla="*/ 1429449 w 4968670"/>
                  <a:gd name="connsiteY970" fmla="*/ 2784824 h 4102236"/>
                  <a:gd name="connsiteX971" fmla="*/ 1422098 w 4968670"/>
                  <a:gd name="connsiteY971" fmla="*/ 2821961 h 4102236"/>
                  <a:gd name="connsiteX972" fmla="*/ 1386641 w 4968670"/>
                  <a:gd name="connsiteY972" fmla="*/ 2895430 h 4102236"/>
                  <a:gd name="connsiteX973" fmla="*/ 1374681 w 4968670"/>
                  <a:gd name="connsiteY973" fmla="*/ 2954360 h 4102236"/>
                  <a:gd name="connsiteX974" fmla="*/ 1380631 w 4968670"/>
                  <a:gd name="connsiteY974" fmla="*/ 3023347 h 4102236"/>
                  <a:gd name="connsiteX975" fmla="*/ 1454390 w 4968670"/>
                  <a:gd name="connsiteY975" fmla="*/ 3100380 h 4102236"/>
                  <a:gd name="connsiteX976" fmla="*/ 1454390 w 4968670"/>
                  <a:gd name="connsiteY976" fmla="*/ 3100380 h 4102236"/>
                  <a:gd name="connsiteX977" fmla="*/ 569694 w 4968670"/>
                  <a:gd name="connsiteY977" fmla="*/ 3489478 h 4102236"/>
                  <a:gd name="connsiteX978" fmla="*/ 610313 w 4968670"/>
                  <a:gd name="connsiteY978" fmla="*/ 3264987 h 4102236"/>
                  <a:gd name="connsiteX979" fmla="*/ 823961 w 4968670"/>
                  <a:gd name="connsiteY979" fmla="*/ 3106070 h 4102236"/>
                  <a:gd name="connsiteX980" fmla="*/ 1058171 w 4968670"/>
                  <a:gd name="connsiteY980" fmla="*/ 2910948 h 4102236"/>
                  <a:gd name="connsiteX981" fmla="*/ 1154231 w 4968670"/>
                  <a:gd name="connsiteY981" fmla="*/ 2789790 h 4102236"/>
                  <a:gd name="connsiteX982" fmla="*/ 1244897 w 4968670"/>
                  <a:gd name="connsiteY982" fmla="*/ 2698399 h 4102236"/>
                  <a:gd name="connsiteX983" fmla="*/ 1192068 w 4968670"/>
                  <a:gd name="connsiteY983" fmla="*/ 2826195 h 4102236"/>
                  <a:gd name="connsiteX984" fmla="*/ 1098201 w 4968670"/>
                  <a:gd name="connsiteY984" fmla="*/ 2936438 h 4102236"/>
                  <a:gd name="connsiteX985" fmla="*/ 861647 w 4968670"/>
                  <a:gd name="connsiteY985" fmla="*/ 3129779 h 4102236"/>
                  <a:gd name="connsiteX986" fmla="*/ 739124 w 4968670"/>
                  <a:gd name="connsiteY986" fmla="*/ 3225507 h 4102236"/>
                  <a:gd name="connsiteX987" fmla="*/ 642375 w 4968670"/>
                  <a:gd name="connsiteY987" fmla="*/ 3320975 h 4102236"/>
                  <a:gd name="connsiteX988" fmla="*/ 684664 w 4968670"/>
                  <a:gd name="connsiteY988" fmla="*/ 3551035 h 4102236"/>
                  <a:gd name="connsiteX989" fmla="*/ 569694 w 4968670"/>
                  <a:gd name="connsiteY989" fmla="*/ 3489478 h 4102236"/>
                  <a:gd name="connsiteX990" fmla="*/ 569694 w 4968670"/>
                  <a:gd name="connsiteY990" fmla="*/ 3489478 h 4102236"/>
                  <a:gd name="connsiteX991" fmla="*/ 4963123 w 4968670"/>
                  <a:gd name="connsiteY991" fmla="*/ 395510 h 4102236"/>
                  <a:gd name="connsiteX992" fmla="*/ 4892221 w 4968670"/>
                  <a:gd name="connsiteY992" fmla="*/ 343384 h 4102236"/>
                  <a:gd name="connsiteX993" fmla="*/ 4809208 w 4968670"/>
                  <a:gd name="connsiteY993" fmla="*/ 314243 h 4102236"/>
                  <a:gd name="connsiteX994" fmla="*/ 4755690 w 4968670"/>
                  <a:gd name="connsiteY994" fmla="*/ 297025 h 4102236"/>
                  <a:gd name="connsiteX995" fmla="*/ 4803307 w 4968670"/>
                  <a:gd name="connsiteY995" fmla="*/ 251798 h 4102236"/>
                  <a:gd name="connsiteX996" fmla="*/ 4820914 w 4968670"/>
                  <a:gd name="connsiteY996" fmla="*/ 180022 h 4102236"/>
                  <a:gd name="connsiteX997" fmla="*/ 4774307 w 4968670"/>
                  <a:gd name="connsiteY997" fmla="*/ 146905 h 4102236"/>
                  <a:gd name="connsiteX998" fmla="*/ 4582766 w 4968670"/>
                  <a:gd name="connsiteY998" fmla="*/ 148728 h 4102236"/>
                  <a:gd name="connsiteX999" fmla="*/ 4607387 w 4968670"/>
                  <a:gd name="connsiteY999" fmla="*/ 116367 h 4102236"/>
                  <a:gd name="connsiteX1000" fmla="*/ 4617317 w 4968670"/>
                  <a:gd name="connsiteY1000" fmla="*/ 137014 h 4102236"/>
                  <a:gd name="connsiteX1001" fmla="*/ 4636139 w 4968670"/>
                  <a:gd name="connsiteY1001" fmla="*/ 102560 h 4102236"/>
                  <a:gd name="connsiteX1002" fmla="*/ 4650412 w 4968670"/>
                  <a:gd name="connsiteY1002" fmla="*/ 118602 h 4102236"/>
                  <a:gd name="connsiteX1003" fmla="*/ 4666304 w 4968670"/>
                  <a:gd name="connsiteY1003" fmla="*/ 67582 h 4102236"/>
                  <a:gd name="connsiteX1004" fmla="*/ 4657546 w 4968670"/>
                  <a:gd name="connsiteY1004" fmla="*/ 47175 h 4102236"/>
                  <a:gd name="connsiteX1005" fmla="*/ 4653016 w 4968670"/>
                  <a:gd name="connsiteY1005" fmla="*/ 10044 h 4102236"/>
                  <a:gd name="connsiteX1006" fmla="*/ 4598966 w 4968670"/>
                  <a:gd name="connsiteY1006" fmla="*/ 2382 h 4102236"/>
                  <a:gd name="connsiteX1007" fmla="*/ 4591186 w 4968670"/>
                  <a:gd name="connsiteY1007" fmla="*/ 7010 h 4102236"/>
                  <a:gd name="connsiteX1008" fmla="*/ 4580718 w 4968670"/>
                  <a:gd name="connsiteY1008" fmla="*/ 2629 h 4102236"/>
                  <a:gd name="connsiteX1009" fmla="*/ 4545219 w 4968670"/>
                  <a:gd name="connsiteY1009" fmla="*/ 15860 h 4102236"/>
                  <a:gd name="connsiteX1010" fmla="*/ 4376879 w 4968670"/>
                  <a:gd name="connsiteY1010" fmla="*/ 75939 h 4102236"/>
                  <a:gd name="connsiteX1011" fmla="*/ 4218319 w 4968670"/>
                  <a:gd name="connsiteY1011" fmla="*/ 161412 h 4102236"/>
                  <a:gd name="connsiteX1012" fmla="*/ 4087605 w 4968670"/>
                  <a:gd name="connsiteY1012" fmla="*/ 297999 h 4102236"/>
                  <a:gd name="connsiteX1013" fmla="*/ 4033193 w 4968670"/>
                  <a:gd name="connsiteY1013" fmla="*/ 369234 h 4102236"/>
                  <a:gd name="connsiteX1014" fmla="*/ 4004828 w 4968670"/>
                  <a:gd name="connsiteY1014" fmla="*/ 431880 h 4102236"/>
                  <a:gd name="connsiteX1015" fmla="*/ 3936922 w 4968670"/>
                  <a:gd name="connsiteY1015" fmla="*/ 416004 h 4102236"/>
                  <a:gd name="connsiteX1016" fmla="*/ 3828092 w 4968670"/>
                  <a:gd name="connsiteY1016" fmla="*/ 405916 h 4102236"/>
                  <a:gd name="connsiteX1017" fmla="*/ 3738574 w 4968670"/>
                  <a:gd name="connsiteY1017" fmla="*/ 410040 h 4102236"/>
                  <a:gd name="connsiteX1018" fmla="*/ 3676805 w 4968670"/>
                  <a:gd name="connsiteY1018" fmla="*/ 451881 h 4102236"/>
                  <a:gd name="connsiteX1019" fmla="*/ 3688686 w 4968670"/>
                  <a:gd name="connsiteY1019" fmla="*/ 477703 h 4102236"/>
                  <a:gd name="connsiteX1020" fmla="*/ 3690498 w 4968670"/>
                  <a:gd name="connsiteY1020" fmla="*/ 518176 h 4102236"/>
                  <a:gd name="connsiteX1021" fmla="*/ 3761787 w 4968670"/>
                  <a:gd name="connsiteY1021" fmla="*/ 563630 h 4102236"/>
                  <a:gd name="connsiteX1022" fmla="*/ 3958305 w 4968670"/>
                  <a:gd name="connsiteY1022" fmla="*/ 627072 h 4102236"/>
                  <a:gd name="connsiteX1023" fmla="*/ 4037072 w 4968670"/>
                  <a:gd name="connsiteY1023" fmla="*/ 665809 h 4102236"/>
                  <a:gd name="connsiteX1024" fmla="*/ 4056407 w 4968670"/>
                  <a:gd name="connsiteY1024" fmla="*/ 713304 h 4102236"/>
                  <a:gd name="connsiteX1025" fmla="*/ 4044568 w 4968670"/>
                  <a:gd name="connsiteY1025" fmla="*/ 773889 h 4102236"/>
                  <a:gd name="connsiteX1026" fmla="*/ 4061638 w 4968670"/>
                  <a:gd name="connsiteY1026" fmla="*/ 868947 h 4102236"/>
                  <a:gd name="connsiteX1027" fmla="*/ 4082574 w 4968670"/>
                  <a:gd name="connsiteY1027" fmla="*/ 963062 h 4102236"/>
                  <a:gd name="connsiteX1028" fmla="*/ 4053157 w 4968670"/>
                  <a:gd name="connsiteY1028" fmla="*/ 1060023 h 4102236"/>
                  <a:gd name="connsiteX1029" fmla="*/ 4012082 w 4968670"/>
                  <a:gd name="connsiteY1029" fmla="*/ 1150652 h 4102236"/>
                  <a:gd name="connsiteX1030" fmla="*/ 3955200 w 4968670"/>
                  <a:gd name="connsiteY1030" fmla="*/ 1218395 h 4102236"/>
                  <a:gd name="connsiteX1031" fmla="*/ 3765447 w 4968670"/>
                  <a:gd name="connsiteY1031" fmla="*/ 1229208 h 4102236"/>
                  <a:gd name="connsiteX1032" fmla="*/ 3564049 w 4968670"/>
                  <a:gd name="connsiteY1032" fmla="*/ 1179960 h 4102236"/>
                  <a:gd name="connsiteX1033" fmla="*/ 3384100 w 4968670"/>
                  <a:gd name="connsiteY1033" fmla="*/ 1079152 h 4102236"/>
                  <a:gd name="connsiteX1034" fmla="*/ 3298695 w 4968670"/>
                  <a:gd name="connsiteY1034" fmla="*/ 1019969 h 4102236"/>
                  <a:gd name="connsiteX1035" fmla="*/ 3221704 w 4968670"/>
                  <a:gd name="connsiteY1035" fmla="*/ 947768 h 4102236"/>
                  <a:gd name="connsiteX1036" fmla="*/ 3046231 w 4968670"/>
                  <a:gd name="connsiteY1036" fmla="*/ 840787 h 4102236"/>
                  <a:gd name="connsiteX1037" fmla="*/ 2825298 w 4968670"/>
                  <a:gd name="connsiteY1037" fmla="*/ 811128 h 4102236"/>
                  <a:gd name="connsiteX1038" fmla="*/ 2858182 w 4968670"/>
                  <a:gd name="connsiteY1038" fmla="*/ 739260 h 4102236"/>
                  <a:gd name="connsiteX1039" fmla="*/ 2856086 w 4968670"/>
                  <a:gd name="connsiteY1039" fmla="*/ 655480 h 4102236"/>
                  <a:gd name="connsiteX1040" fmla="*/ 2801885 w 4968670"/>
                  <a:gd name="connsiteY1040" fmla="*/ 513567 h 4102236"/>
                  <a:gd name="connsiteX1041" fmla="*/ 2743457 w 4968670"/>
                  <a:gd name="connsiteY1041" fmla="*/ 476033 h 4102236"/>
                  <a:gd name="connsiteX1042" fmla="*/ 2688556 w 4968670"/>
                  <a:gd name="connsiteY1042" fmla="*/ 473098 h 4102236"/>
                  <a:gd name="connsiteX1043" fmla="*/ 2681730 w 4968670"/>
                  <a:gd name="connsiteY1043" fmla="*/ 448195 h 4102236"/>
                  <a:gd name="connsiteX1044" fmla="*/ 2670555 w 4968670"/>
                  <a:gd name="connsiteY1044" fmla="*/ 428770 h 4102236"/>
                  <a:gd name="connsiteX1045" fmla="*/ 2626158 w 4968670"/>
                  <a:gd name="connsiteY1045" fmla="*/ 346150 h 4102236"/>
                  <a:gd name="connsiteX1046" fmla="*/ 2606388 w 4968670"/>
                  <a:gd name="connsiteY1046" fmla="*/ 309642 h 4102236"/>
                  <a:gd name="connsiteX1047" fmla="*/ 2593087 w 4968670"/>
                  <a:gd name="connsiteY1047" fmla="*/ 298629 h 4102236"/>
                  <a:gd name="connsiteX1048" fmla="*/ 2581864 w 4968670"/>
                  <a:gd name="connsiteY1048" fmla="*/ 271344 h 4102236"/>
                  <a:gd name="connsiteX1049" fmla="*/ 2555758 w 4968670"/>
                  <a:gd name="connsiteY1049" fmla="*/ 234656 h 4102236"/>
                  <a:gd name="connsiteX1050" fmla="*/ 2495819 w 4968670"/>
                  <a:gd name="connsiteY1050" fmla="*/ 192832 h 4102236"/>
                  <a:gd name="connsiteX1051" fmla="*/ 2461171 w 4968670"/>
                  <a:gd name="connsiteY1051" fmla="*/ 187530 h 4102236"/>
                  <a:gd name="connsiteX1052" fmla="*/ 2449290 w 4968670"/>
                  <a:gd name="connsiteY1052" fmla="*/ 189650 h 4102236"/>
                  <a:gd name="connsiteX1053" fmla="*/ 2434261 w 4968670"/>
                  <a:gd name="connsiteY1053" fmla="*/ 184157 h 4102236"/>
                  <a:gd name="connsiteX1054" fmla="*/ 2273611 w 4968670"/>
                  <a:gd name="connsiteY1054" fmla="*/ 205844 h 4102236"/>
                  <a:gd name="connsiteX1055" fmla="*/ 2156470 w 4968670"/>
                  <a:gd name="connsiteY1055" fmla="*/ 292627 h 4102236"/>
                  <a:gd name="connsiteX1056" fmla="*/ 2131699 w 4968670"/>
                  <a:gd name="connsiteY1056" fmla="*/ 658095 h 4102236"/>
                  <a:gd name="connsiteX1057" fmla="*/ 2075976 w 4968670"/>
                  <a:gd name="connsiteY1057" fmla="*/ 643345 h 4102236"/>
                  <a:gd name="connsiteX1058" fmla="*/ 2038634 w 4968670"/>
                  <a:gd name="connsiteY1058" fmla="*/ 635238 h 4102236"/>
                  <a:gd name="connsiteX1059" fmla="*/ 2034521 w 4968670"/>
                  <a:gd name="connsiteY1059" fmla="*/ 564910 h 4102236"/>
                  <a:gd name="connsiteX1060" fmla="*/ 1949738 w 4968670"/>
                  <a:gd name="connsiteY1060" fmla="*/ 395543 h 4102236"/>
                  <a:gd name="connsiteX1061" fmla="*/ 1777333 w 4968670"/>
                  <a:gd name="connsiteY1061" fmla="*/ 480382 h 4102236"/>
                  <a:gd name="connsiteX1062" fmla="*/ 1708201 w 4968670"/>
                  <a:gd name="connsiteY1062" fmla="*/ 559746 h 4102236"/>
                  <a:gd name="connsiteX1063" fmla="*/ 1642500 w 4968670"/>
                  <a:gd name="connsiteY1063" fmla="*/ 602808 h 4102236"/>
                  <a:gd name="connsiteX1064" fmla="*/ 1602379 w 4968670"/>
                  <a:gd name="connsiteY1064" fmla="*/ 435309 h 4102236"/>
                  <a:gd name="connsiteX1065" fmla="*/ 1615989 w 4968670"/>
                  <a:gd name="connsiteY1065" fmla="*/ 246075 h 4102236"/>
                  <a:gd name="connsiteX1066" fmla="*/ 1562495 w 4968670"/>
                  <a:gd name="connsiteY1066" fmla="*/ 151850 h 4102236"/>
                  <a:gd name="connsiteX1067" fmla="*/ 1399115 w 4968670"/>
                  <a:gd name="connsiteY1067" fmla="*/ 249607 h 4102236"/>
                  <a:gd name="connsiteX1068" fmla="*/ 1304444 w 4968670"/>
                  <a:gd name="connsiteY1068" fmla="*/ 675781 h 4102236"/>
                  <a:gd name="connsiteX1069" fmla="*/ 1297050 w 4968670"/>
                  <a:gd name="connsiteY1069" fmla="*/ 738354 h 4102236"/>
                  <a:gd name="connsiteX1070" fmla="*/ 1192564 w 4968670"/>
                  <a:gd name="connsiteY1070" fmla="*/ 780190 h 4102236"/>
                  <a:gd name="connsiteX1071" fmla="*/ 977828 w 4968670"/>
                  <a:gd name="connsiteY1071" fmla="*/ 886935 h 4102236"/>
                  <a:gd name="connsiteX1072" fmla="*/ 776363 w 4968670"/>
                  <a:gd name="connsiteY1072" fmla="*/ 1011228 h 4102236"/>
                  <a:gd name="connsiteX1073" fmla="*/ 594254 w 4968670"/>
                  <a:gd name="connsiteY1073" fmla="*/ 1166599 h 4102236"/>
                  <a:gd name="connsiteX1074" fmla="*/ 512297 w 4968670"/>
                  <a:gd name="connsiteY1074" fmla="*/ 1252717 h 4102236"/>
                  <a:gd name="connsiteX1075" fmla="*/ 441557 w 4968670"/>
                  <a:gd name="connsiteY1075" fmla="*/ 1339179 h 4102236"/>
                  <a:gd name="connsiteX1076" fmla="*/ 386288 w 4968670"/>
                  <a:gd name="connsiteY1076" fmla="*/ 1408468 h 4102236"/>
                  <a:gd name="connsiteX1077" fmla="*/ 437089 w 4968670"/>
                  <a:gd name="connsiteY1077" fmla="*/ 1456030 h 4102236"/>
                  <a:gd name="connsiteX1078" fmla="*/ 457412 w 4968670"/>
                  <a:gd name="connsiteY1078" fmla="*/ 1475275 h 4102236"/>
                  <a:gd name="connsiteX1079" fmla="*/ 436220 w 4968670"/>
                  <a:gd name="connsiteY1079" fmla="*/ 1530563 h 4102236"/>
                  <a:gd name="connsiteX1080" fmla="*/ 376384 w 4968670"/>
                  <a:gd name="connsiteY1080" fmla="*/ 1631165 h 4102236"/>
                  <a:gd name="connsiteX1081" fmla="*/ 186553 w 4968670"/>
                  <a:gd name="connsiteY1081" fmla="*/ 1821890 h 4102236"/>
                  <a:gd name="connsiteX1082" fmla="*/ 22984 w 4968670"/>
                  <a:gd name="connsiteY1082" fmla="*/ 2007445 h 4102236"/>
                  <a:gd name="connsiteX1083" fmla="*/ 10815 w 4968670"/>
                  <a:gd name="connsiteY1083" fmla="*/ 2077229 h 4102236"/>
                  <a:gd name="connsiteX1084" fmla="*/ 44531 w 4968670"/>
                  <a:gd name="connsiteY1084" fmla="*/ 2080274 h 4102236"/>
                  <a:gd name="connsiteX1085" fmla="*/ 58537 w 4968670"/>
                  <a:gd name="connsiteY1085" fmla="*/ 2060480 h 4102236"/>
                  <a:gd name="connsiteX1086" fmla="*/ 149091 w 4968670"/>
                  <a:gd name="connsiteY1086" fmla="*/ 2038903 h 4102236"/>
                  <a:gd name="connsiteX1087" fmla="*/ 202183 w 4968670"/>
                  <a:gd name="connsiteY1087" fmla="*/ 2010381 h 4102236"/>
                  <a:gd name="connsiteX1088" fmla="*/ 222801 w 4968670"/>
                  <a:gd name="connsiteY1088" fmla="*/ 1993226 h 4102236"/>
                  <a:gd name="connsiteX1089" fmla="*/ 233383 w 4968670"/>
                  <a:gd name="connsiteY1089" fmla="*/ 1992410 h 4102236"/>
                  <a:gd name="connsiteX1090" fmla="*/ 255587 w 4968670"/>
                  <a:gd name="connsiteY1090" fmla="*/ 1984920 h 4102236"/>
                  <a:gd name="connsiteX1091" fmla="*/ 256358 w 4968670"/>
                  <a:gd name="connsiteY1091" fmla="*/ 1974736 h 4102236"/>
                  <a:gd name="connsiteX1092" fmla="*/ 270927 w 4968670"/>
                  <a:gd name="connsiteY1092" fmla="*/ 1994537 h 4102236"/>
                  <a:gd name="connsiteX1093" fmla="*/ 201603 w 4968670"/>
                  <a:gd name="connsiteY1093" fmla="*/ 2120787 h 4102236"/>
                  <a:gd name="connsiteX1094" fmla="*/ 203004 w 4968670"/>
                  <a:gd name="connsiteY1094" fmla="*/ 2191477 h 4102236"/>
                  <a:gd name="connsiteX1095" fmla="*/ 207745 w 4968670"/>
                  <a:gd name="connsiteY1095" fmla="*/ 2190952 h 4102236"/>
                  <a:gd name="connsiteX1096" fmla="*/ 214111 w 4968670"/>
                  <a:gd name="connsiteY1096" fmla="*/ 2199082 h 4102236"/>
                  <a:gd name="connsiteX1097" fmla="*/ 240465 w 4968670"/>
                  <a:gd name="connsiteY1097" fmla="*/ 2212673 h 4102236"/>
                  <a:gd name="connsiteX1098" fmla="*/ 269752 w 4968670"/>
                  <a:gd name="connsiteY1098" fmla="*/ 2208149 h 4102236"/>
                  <a:gd name="connsiteX1099" fmla="*/ 281395 w 4968670"/>
                  <a:gd name="connsiteY1099" fmla="*/ 2197101 h 4102236"/>
                  <a:gd name="connsiteX1100" fmla="*/ 288702 w 4968670"/>
                  <a:gd name="connsiteY1100" fmla="*/ 2192335 h 4102236"/>
                  <a:gd name="connsiteX1101" fmla="*/ 292420 w 4968670"/>
                  <a:gd name="connsiteY1101" fmla="*/ 2198375 h 4102236"/>
                  <a:gd name="connsiteX1102" fmla="*/ 310768 w 4968670"/>
                  <a:gd name="connsiteY1102" fmla="*/ 2188179 h 4102236"/>
                  <a:gd name="connsiteX1103" fmla="*/ 368536 w 4968670"/>
                  <a:gd name="connsiteY1103" fmla="*/ 2153538 h 4102236"/>
                  <a:gd name="connsiteX1104" fmla="*/ 420327 w 4968670"/>
                  <a:gd name="connsiteY1104" fmla="*/ 2113351 h 4102236"/>
                  <a:gd name="connsiteX1105" fmla="*/ 472013 w 4968670"/>
                  <a:gd name="connsiteY1105" fmla="*/ 2069359 h 4102236"/>
                  <a:gd name="connsiteX1106" fmla="*/ 502486 w 4968670"/>
                  <a:gd name="connsiteY1106" fmla="*/ 2044478 h 4102236"/>
                  <a:gd name="connsiteX1107" fmla="*/ 539232 w 4968670"/>
                  <a:gd name="connsiteY1107" fmla="*/ 2002812 h 4102236"/>
                  <a:gd name="connsiteX1108" fmla="*/ 553834 w 4968670"/>
                  <a:gd name="connsiteY1108" fmla="*/ 2004419 h 4102236"/>
                  <a:gd name="connsiteX1109" fmla="*/ 555414 w 4968670"/>
                  <a:gd name="connsiteY1109" fmla="*/ 1994162 h 4102236"/>
                  <a:gd name="connsiteX1110" fmla="*/ 565565 w 4968670"/>
                  <a:gd name="connsiteY1110" fmla="*/ 1983048 h 4102236"/>
                  <a:gd name="connsiteX1111" fmla="*/ 589573 w 4968670"/>
                  <a:gd name="connsiteY1111" fmla="*/ 1966956 h 4102236"/>
                  <a:gd name="connsiteX1112" fmla="*/ 606858 w 4968670"/>
                  <a:gd name="connsiteY1112" fmla="*/ 1939207 h 4102236"/>
                  <a:gd name="connsiteX1113" fmla="*/ 670608 w 4968670"/>
                  <a:gd name="connsiteY1113" fmla="*/ 1877389 h 4102236"/>
                  <a:gd name="connsiteX1114" fmla="*/ 659856 w 4968670"/>
                  <a:gd name="connsiteY1114" fmla="*/ 2025838 h 4102236"/>
                  <a:gd name="connsiteX1115" fmla="*/ 727611 w 4968670"/>
                  <a:gd name="connsiteY1115" fmla="*/ 2120889 h 4102236"/>
                  <a:gd name="connsiteX1116" fmla="*/ 755451 w 4968670"/>
                  <a:gd name="connsiteY1116" fmla="*/ 2138074 h 4102236"/>
                  <a:gd name="connsiteX1117" fmla="*/ 774370 w 4968670"/>
                  <a:gd name="connsiteY1117" fmla="*/ 2140744 h 4102236"/>
                  <a:gd name="connsiteX1118" fmla="*/ 786070 w 4968670"/>
                  <a:gd name="connsiteY1118" fmla="*/ 2171913 h 4102236"/>
                  <a:gd name="connsiteX1119" fmla="*/ 820669 w 4968670"/>
                  <a:gd name="connsiteY1119" fmla="*/ 2224965 h 4102236"/>
                  <a:gd name="connsiteX1120" fmla="*/ 867156 w 4968670"/>
                  <a:gd name="connsiteY1120" fmla="*/ 2274345 h 4102236"/>
                  <a:gd name="connsiteX1121" fmla="*/ 910701 w 4968670"/>
                  <a:gd name="connsiteY1121" fmla="*/ 2252431 h 4102236"/>
                  <a:gd name="connsiteX1122" fmla="*/ 972633 w 4968670"/>
                  <a:gd name="connsiteY1122" fmla="*/ 2222579 h 4102236"/>
                  <a:gd name="connsiteX1123" fmla="*/ 1092529 w 4968670"/>
                  <a:gd name="connsiteY1123" fmla="*/ 2161463 h 4102236"/>
                  <a:gd name="connsiteX1124" fmla="*/ 1148759 w 4968670"/>
                  <a:gd name="connsiteY1124" fmla="*/ 2142822 h 4102236"/>
                  <a:gd name="connsiteX1125" fmla="*/ 1214279 w 4968670"/>
                  <a:gd name="connsiteY1125" fmla="*/ 2113109 h 4102236"/>
                  <a:gd name="connsiteX1126" fmla="*/ 1332882 w 4968670"/>
                  <a:gd name="connsiteY1126" fmla="*/ 2059489 h 4102236"/>
                  <a:gd name="connsiteX1127" fmla="*/ 1579221 w 4968670"/>
                  <a:gd name="connsiteY1127" fmla="*/ 1944975 h 4102236"/>
                  <a:gd name="connsiteX1128" fmla="*/ 1688123 w 4968670"/>
                  <a:gd name="connsiteY1128" fmla="*/ 1894296 h 4102236"/>
                  <a:gd name="connsiteX1129" fmla="*/ 1686715 w 4968670"/>
                  <a:gd name="connsiteY1129" fmla="*/ 1801498 h 4102236"/>
                  <a:gd name="connsiteX1130" fmla="*/ 1567828 w 4968670"/>
                  <a:gd name="connsiteY1130" fmla="*/ 1557219 h 4102236"/>
                  <a:gd name="connsiteX1131" fmla="*/ 1487872 w 4968670"/>
                  <a:gd name="connsiteY1131" fmla="*/ 1435837 h 4102236"/>
                  <a:gd name="connsiteX1132" fmla="*/ 1460727 w 4968670"/>
                  <a:gd name="connsiteY1132" fmla="*/ 1315519 h 4102236"/>
                  <a:gd name="connsiteX1133" fmla="*/ 1449020 w 4968670"/>
                  <a:gd name="connsiteY1133" fmla="*/ 1231998 h 4102236"/>
                  <a:gd name="connsiteX1134" fmla="*/ 1448090 w 4968670"/>
                  <a:gd name="connsiteY1134" fmla="*/ 1176215 h 4102236"/>
                  <a:gd name="connsiteX1135" fmla="*/ 1506857 w 4968670"/>
                  <a:gd name="connsiteY1135" fmla="*/ 1142697 h 4102236"/>
                  <a:gd name="connsiteX1136" fmla="*/ 1574437 w 4968670"/>
                  <a:gd name="connsiteY1136" fmla="*/ 1109819 h 4102236"/>
                  <a:gd name="connsiteX1137" fmla="*/ 1739810 w 4968670"/>
                  <a:gd name="connsiteY1137" fmla="*/ 1059708 h 4102236"/>
                  <a:gd name="connsiteX1138" fmla="*/ 1841446 w 4968670"/>
                  <a:gd name="connsiteY1138" fmla="*/ 1044003 h 4102236"/>
                  <a:gd name="connsiteX1139" fmla="*/ 1812398 w 4968670"/>
                  <a:gd name="connsiteY1139" fmla="*/ 1092779 h 4102236"/>
                  <a:gd name="connsiteX1140" fmla="*/ 1781616 w 4968670"/>
                  <a:gd name="connsiteY1140" fmla="*/ 1170411 h 4102236"/>
                  <a:gd name="connsiteX1141" fmla="*/ 1736820 w 4968670"/>
                  <a:gd name="connsiteY1141" fmla="*/ 1340308 h 4102236"/>
                  <a:gd name="connsiteX1142" fmla="*/ 1702837 w 4968670"/>
                  <a:gd name="connsiteY1142" fmla="*/ 1511898 h 4102236"/>
                  <a:gd name="connsiteX1143" fmla="*/ 1702112 w 4968670"/>
                  <a:gd name="connsiteY1143" fmla="*/ 1601048 h 4102236"/>
                  <a:gd name="connsiteX1144" fmla="*/ 1696658 w 4968670"/>
                  <a:gd name="connsiteY1144" fmla="*/ 1695707 h 4102236"/>
                  <a:gd name="connsiteX1145" fmla="*/ 1711602 w 4968670"/>
                  <a:gd name="connsiteY1145" fmla="*/ 1760315 h 4102236"/>
                  <a:gd name="connsiteX1146" fmla="*/ 1759611 w 4968670"/>
                  <a:gd name="connsiteY1146" fmla="*/ 1787841 h 4102236"/>
                  <a:gd name="connsiteX1147" fmla="*/ 1791051 w 4968670"/>
                  <a:gd name="connsiteY1147" fmla="*/ 1830341 h 4102236"/>
                  <a:gd name="connsiteX1148" fmla="*/ 1792162 w 4968670"/>
                  <a:gd name="connsiteY1148" fmla="*/ 1919539 h 4102236"/>
                  <a:gd name="connsiteX1149" fmla="*/ 1906694 w 4968670"/>
                  <a:gd name="connsiteY1149" fmla="*/ 2227599 h 4102236"/>
                  <a:gd name="connsiteX1150" fmla="*/ 2061775 w 4968670"/>
                  <a:gd name="connsiteY1150" fmla="*/ 2378790 h 4102236"/>
                  <a:gd name="connsiteX1151" fmla="*/ 2100252 w 4968670"/>
                  <a:gd name="connsiteY1151" fmla="*/ 2406159 h 4102236"/>
                  <a:gd name="connsiteX1152" fmla="*/ 2156343 w 4968670"/>
                  <a:gd name="connsiteY1152" fmla="*/ 2457067 h 4102236"/>
                  <a:gd name="connsiteX1153" fmla="*/ 2219484 w 4968670"/>
                  <a:gd name="connsiteY1153" fmla="*/ 2587401 h 4102236"/>
                  <a:gd name="connsiteX1154" fmla="*/ 2198620 w 4968670"/>
                  <a:gd name="connsiteY1154" fmla="*/ 2714684 h 4102236"/>
                  <a:gd name="connsiteX1155" fmla="*/ 2086897 w 4968670"/>
                  <a:gd name="connsiteY1155" fmla="*/ 2792327 h 4102236"/>
                  <a:gd name="connsiteX1156" fmla="*/ 1932233 w 4968670"/>
                  <a:gd name="connsiteY1156" fmla="*/ 2812477 h 4102236"/>
                  <a:gd name="connsiteX1157" fmla="*/ 1852470 w 4968670"/>
                  <a:gd name="connsiteY1157" fmla="*/ 2800801 h 4102236"/>
                  <a:gd name="connsiteX1158" fmla="*/ 1818112 w 4968670"/>
                  <a:gd name="connsiteY1158" fmla="*/ 2794857 h 4102236"/>
                  <a:gd name="connsiteX1159" fmla="*/ 1791927 w 4968670"/>
                  <a:gd name="connsiteY1159" fmla="*/ 2784927 h 4102236"/>
                  <a:gd name="connsiteX1160" fmla="*/ 1770175 w 4968670"/>
                  <a:gd name="connsiteY1160" fmla="*/ 2784522 h 4102236"/>
                  <a:gd name="connsiteX1161" fmla="*/ 1736470 w 4968670"/>
                  <a:gd name="connsiteY1161" fmla="*/ 2775281 h 4102236"/>
                  <a:gd name="connsiteX1162" fmla="*/ 1703236 w 4968670"/>
                  <a:gd name="connsiteY1162" fmla="*/ 2761992 h 4102236"/>
                  <a:gd name="connsiteX1163" fmla="*/ 1671288 w 4968670"/>
                  <a:gd name="connsiteY1163" fmla="*/ 2750642 h 4102236"/>
                  <a:gd name="connsiteX1164" fmla="*/ 1625635 w 4968670"/>
                  <a:gd name="connsiteY1164" fmla="*/ 2735529 h 4102236"/>
                  <a:gd name="connsiteX1165" fmla="*/ 1590619 w 4968670"/>
                  <a:gd name="connsiteY1165" fmla="*/ 2779720 h 4102236"/>
                  <a:gd name="connsiteX1166" fmla="*/ 1545672 w 4968670"/>
                  <a:gd name="connsiteY1166" fmla="*/ 2773021 h 4102236"/>
                  <a:gd name="connsiteX1167" fmla="*/ 1482502 w 4968670"/>
                  <a:gd name="connsiteY1167" fmla="*/ 2743750 h 4102236"/>
                  <a:gd name="connsiteX1168" fmla="*/ 1410809 w 4968670"/>
                  <a:gd name="connsiteY1168" fmla="*/ 2720102 h 4102236"/>
                  <a:gd name="connsiteX1169" fmla="*/ 1329215 w 4968670"/>
                  <a:gd name="connsiteY1169" fmla="*/ 2701630 h 4102236"/>
                  <a:gd name="connsiteX1170" fmla="*/ 1280602 w 4968670"/>
                  <a:gd name="connsiteY1170" fmla="*/ 2659426 h 4102236"/>
                  <a:gd name="connsiteX1171" fmla="*/ 1216260 w 4968670"/>
                  <a:gd name="connsiteY1171" fmla="*/ 2637566 h 4102236"/>
                  <a:gd name="connsiteX1172" fmla="*/ 1120302 w 4968670"/>
                  <a:gd name="connsiteY1172" fmla="*/ 2719818 h 4102236"/>
                  <a:gd name="connsiteX1173" fmla="*/ 899853 w 4968670"/>
                  <a:gd name="connsiteY1173" fmla="*/ 2959911 h 4102236"/>
                  <a:gd name="connsiteX1174" fmla="*/ 773282 w 4968670"/>
                  <a:gd name="connsiteY1174" fmla="*/ 3058568 h 4102236"/>
                  <a:gd name="connsiteX1175" fmla="*/ 724724 w 4968670"/>
                  <a:gd name="connsiteY1175" fmla="*/ 3098683 h 4102236"/>
                  <a:gd name="connsiteX1176" fmla="*/ 650403 w 4968670"/>
                  <a:gd name="connsiteY1176" fmla="*/ 3148154 h 4102236"/>
                  <a:gd name="connsiteX1177" fmla="*/ 509005 w 4968670"/>
                  <a:gd name="connsiteY1177" fmla="*/ 3429321 h 4102236"/>
                  <a:gd name="connsiteX1178" fmla="*/ 590300 w 4968670"/>
                  <a:gd name="connsiteY1178" fmla="*/ 3556550 h 4102236"/>
                  <a:gd name="connsiteX1179" fmla="*/ 655579 w 4968670"/>
                  <a:gd name="connsiteY1179" fmla="*/ 3583309 h 4102236"/>
                  <a:gd name="connsiteX1180" fmla="*/ 687418 w 4968670"/>
                  <a:gd name="connsiteY1180" fmla="*/ 3552328 h 4102236"/>
                  <a:gd name="connsiteX1181" fmla="*/ 741232 w 4968670"/>
                  <a:gd name="connsiteY1181" fmla="*/ 3579256 h 4102236"/>
                  <a:gd name="connsiteX1182" fmla="*/ 818948 w 4968670"/>
                  <a:gd name="connsiteY1182" fmla="*/ 3593197 h 4102236"/>
                  <a:gd name="connsiteX1183" fmla="*/ 938861 w 4968670"/>
                  <a:gd name="connsiteY1183" fmla="*/ 3564499 h 4102236"/>
                  <a:gd name="connsiteX1184" fmla="*/ 977973 w 4968670"/>
                  <a:gd name="connsiteY1184" fmla="*/ 3548987 h 4102236"/>
                  <a:gd name="connsiteX1185" fmla="*/ 997991 w 4968670"/>
                  <a:gd name="connsiteY1185" fmla="*/ 3529876 h 4102236"/>
                  <a:gd name="connsiteX1186" fmla="*/ 1038419 w 4968670"/>
                  <a:gd name="connsiteY1186" fmla="*/ 3520157 h 4102236"/>
                  <a:gd name="connsiteX1187" fmla="*/ 1113404 w 4968670"/>
                  <a:gd name="connsiteY1187" fmla="*/ 3481903 h 4102236"/>
                  <a:gd name="connsiteX1188" fmla="*/ 1212485 w 4968670"/>
                  <a:gd name="connsiteY1188" fmla="*/ 3422285 h 4102236"/>
                  <a:gd name="connsiteX1189" fmla="*/ 1259062 w 4968670"/>
                  <a:gd name="connsiteY1189" fmla="*/ 3472118 h 4102236"/>
                  <a:gd name="connsiteX1190" fmla="*/ 1255239 w 4968670"/>
                  <a:gd name="connsiteY1190" fmla="*/ 3384689 h 4102236"/>
                  <a:gd name="connsiteX1191" fmla="*/ 1312689 w 4968670"/>
                  <a:gd name="connsiteY1191" fmla="*/ 3399862 h 4102236"/>
                  <a:gd name="connsiteX1192" fmla="*/ 1332544 w 4968670"/>
                  <a:gd name="connsiteY1192" fmla="*/ 3362424 h 4102236"/>
                  <a:gd name="connsiteX1193" fmla="*/ 1322293 w 4968670"/>
                  <a:gd name="connsiteY1193" fmla="*/ 3331594 h 4102236"/>
                  <a:gd name="connsiteX1194" fmla="*/ 1354531 w 4968670"/>
                  <a:gd name="connsiteY1194" fmla="*/ 3325711 h 4102236"/>
                  <a:gd name="connsiteX1195" fmla="*/ 1402974 w 4968670"/>
                  <a:gd name="connsiteY1195" fmla="*/ 3310845 h 4102236"/>
                  <a:gd name="connsiteX1196" fmla="*/ 1441591 w 4968670"/>
                  <a:gd name="connsiteY1196" fmla="*/ 3277146 h 4102236"/>
                  <a:gd name="connsiteX1197" fmla="*/ 1448785 w 4968670"/>
                  <a:gd name="connsiteY1197" fmla="*/ 3253135 h 4102236"/>
                  <a:gd name="connsiteX1198" fmla="*/ 1456945 w 4968670"/>
                  <a:gd name="connsiteY1198" fmla="*/ 3233595 h 4102236"/>
                  <a:gd name="connsiteX1199" fmla="*/ 1455308 w 4968670"/>
                  <a:gd name="connsiteY1199" fmla="*/ 3214538 h 4102236"/>
                  <a:gd name="connsiteX1200" fmla="*/ 1464623 w 4968670"/>
                  <a:gd name="connsiteY1200" fmla="*/ 3212647 h 4102236"/>
                  <a:gd name="connsiteX1201" fmla="*/ 1463680 w 4968670"/>
                  <a:gd name="connsiteY1201" fmla="*/ 3201786 h 4102236"/>
                  <a:gd name="connsiteX1202" fmla="*/ 1476389 w 4968670"/>
                  <a:gd name="connsiteY1202" fmla="*/ 3189947 h 4102236"/>
                  <a:gd name="connsiteX1203" fmla="*/ 1477942 w 4968670"/>
                  <a:gd name="connsiteY1203" fmla="*/ 3167918 h 4102236"/>
                  <a:gd name="connsiteX1204" fmla="*/ 1493906 w 4968670"/>
                  <a:gd name="connsiteY1204" fmla="*/ 3133246 h 4102236"/>
                  <a:gd name="connsiteX1205" fmla="*/ 1514963 w 4968670"/>
                  <a:gd name="connsiteY1205" fmla="*/ 3295998 h 4102236"/>
                  <a:gd name="connsiteX1206" fmla="*/ 1573821 w 4968670"/>
                  <a:gd name="connsiteY1206" fmla="*/ 3415320 h 4102236"/>
                  <a:gd name="connsiteX1207" fmla="*/ 1614980 w 4968670"/>
                  <a:gd name="connsiteY1207" fmla="*/ 3459729 h 4102236"/>
                  <a:gd name="connsiteX1208" fmla="*/ 1647175 w 4968670"/>
                  <a:gd name="connsiteY1208" fmla="*/ 3492908 h 4102236"/>
                  <a:gd name="connsiteX1209" fmla="*/ 1680699 w 4968670"/>
                  <a:gd name="connsiteY1209" fmla="*/ 3505442 h 4102236"/>
                  <a:gd name="connsiteX1210" fmla="*/ 1710194 w 4968670"/>
                  <a:gd name="connsiteY1210" fmla="*/ 3521528 h 4102236"/>
                  <a:gd name="connsiteX1211" fmla="*/ 1717129 w 4968670"/>
                  <a:gd name="connsiteY1211" fmla="*/ 3521594 h 4102236"/>
                  <a:gd name="connsiteX1212" fmla="*/ 1717165 w 4968670"/>
                  <a:gd name="connsiteY1212" fmla="*/ 3514539 h 4102236"/>
                  <a:gd name="connsiteX1213" fmla="*/ 1793624 w 4968670"/>
                  <a:gd name="connsiteY1213" fmla="*/ 3551265 h 4102236"/>
                  <a:gd name="connsiteX1214" fmla="*/ 1824521 w 4968670"/>
                  <a:gd name="connsiteY1214" fmla="*/ 3559685 h 4102236"/>
                  <a:gd name="connsiteX1215" fmla="*/ 1873460 w 4968670"/>
                  <a:gd name="connsiteY1215" fmla="*/ 3573807 h 4102236"/>
                  <a:gd name="connsiteX1216" fmla="*/ 1955138 w 4968670"/>
                  <a:gd name="connsiteY1216" fmla="*/ 3577957 h 4102236"/>
                  <a:gd name="connsiteX1217" fmla="*/ 1981927 w 4968670"/>
                  <a:gd name="connsiteY1217" fmla="*/ 3579377 h 4102236"/>
                  <a:gd name="connsiteX1218" fmla="*/ 1978073 w 4968670"/>
                  <a:gd name="connsiteY1218" fmla="*/ 3621110 h 4102236"/>
                  <a:gd name="connsiteX1219" fmla="*/ 2014068 w 4968670"/>
                  <a:gd name="connsiteY1219" fmla="*/ 3838419 h 4102236"/>
                  <a:gd name="connsiteX1220" fmla="*/ 2112394 w 4968670"/>
                  <a:gd name="connsiteY1220" fmla="*/ 4002276 h 4102236"/>
                  <a:gd name="connsiteX1221" fmla="*/ 2300298 w 4968670"/>
                  <a:gd name="connsiteY1221" fmla="*/ 4095214 h 4102236"/>
                  <a:gd name="connsiteX1222" fmla="*/ 2523182 w 4968670"/>
                  <a:gd name="connsiteY1222" fmla="*/ 4094374 h 4102236"/>
                  <a:gd name="connsiteX1223" fmla="*/ 2742091 w 4968670"/>
                  <a:gd name="connsiteY1223" fmla="*/ 4057232 h 4102236"/>
                  <a:gd name="connsiteX1224" fmla="*/ 2939401 w 4968670"/>
                  <a:gd name="connsiteY1224" fmla="*/ 3982113 h 4102236"/>
                  <a:gd name="connsiteX1225" fmla="*/ 3016500 w 4968670"/>
                  <a:gd name="connsiteY1225" fmla="*/ 3877585 h 4102236"/>
                  <a:gd name="connsiteX1226" fmla="*/ 2969929 w 4968670"/>
                  <a:gd name="connsiteY1226" fmla="*/ 3843831 h 4102236"/>
                  <a:gd name="connsiteX1227" fmla="*/ 2994229 w 4968670"/>
                  <a:gd name="connsiteY1227" fmla="*/ 3903836 h 4102236"/>
                  <a:gd name="connsiteX1228" fmla="*/ 2665934 w 4968670"/>
                  <a:gd name="connsiteY1228" fmla="*/ 4017861 h 4102236"/>
                  <a:gd name="connsiteX1229" fmla="*/ 2478743 w 4968670"/>
                  <a:gd name="connsiteY1229" fmla="*/ 4030654 h 4102236"/>
                  <a:gd name="connsiteX1230" fmla="*/ 2317875 w 4968670"/>
                  <a:gd name="connsiteY1230" fmla="*/ 4024843 h 4102236"/>
                  <a:gd name="connsiteX1231" fmla="*/ 2177382 w 4968670"/>
                  <a:gd name="connsiteY1231" fmla="*/ 3969996 h 4102236"/>
                  <a:gd name="connsiteX1232" fmla="*/ 2078531 w 4968670"/>
                  <a:gd name="connsiteY1232" fmla="*/ 3842828 h 4102236"/>
                  <a:gd name="connsiteX1233" fmla="*/ 2041262 w 4968670"/>
                  <a:gd name="connsiteY1233" fmla="*/ 3680481 h 4102236"/>
                  <a:gd name="connsiteX1234" fmla="*/ 2041860 w 4968670"/>
                  <a:gd name="connsiteY1234" fmla="*/ 3590068 h 4102236"/>
                  <a:gd name="connsiteX1235" fmla="*/ 2060754 w 4968670"/>
                  <a:gd name="connsiteY1235" fmla="*/ 3548546 h 4102236"/>
                  <a:gd name="connsiteX1236" fmla="*/ 2097486 w 4968670"/>
                  <a:gd name="connsiteY1236" fmla="*/ 3549368 h 4102236"/>
                  <a:gd name="connsiteX1237" fmla="*/ 2101352 w 4968670"/>
                  <a:gd name="connsiteY1237" fmla="*/ 3635963 h 4102236"/>
                  <a:gd name="connsiteX1238" fmla="*/ 2106903 w 4968670"/>
                  <a:gd name="connsiteY1238" fmla="*/ 3721163 h 4102236"/>
                  <a:gd name="connsiteX1239" fmla="*/ 2164776 w 4968670"/>
                  <a:gd name="connsiteY1239" fmla="*/ 3857391 h 4102236"/>
                  <a:gd name="connsiteX1240" fmla="*/ 2215436 w 4968670"/>
                  <a:gd name="connsiteY1240" fmla="*/ 3894178 h 4102236"/>
                  <a:gd name="connsiteX1241" fmla="*/ 2285426 w 4968670"/>
                  <a:gd name="connsiteY1241" fmla="*/ 3937542 h 4102236"/>
                  <a:gd name="connsiteX1242" fmla="*/ 2429157 w 4968670"/>
                  <a:gd name="connsiteY1242" fmla="*/ 3989501 h 4102236"/>
                  <a:gd name="connsiteX1243" fmla="*/ 2480621 w 4968670"/>
                  <a:gd name="connsiteY1243" fmla="*/ 3998773 h 4102236"/>
                  <a:gd name="connsiteX1244" fmla="*/ 2518108 w 4968670"/>
                  <a:gd name="connsiteY1244" fmla="*/ 3994079 h 4102236"/>
                  <a:gd name="connsiteX1245" fmla="*/ 2554109 w 4968670"/>
                  <a:gd name="connsiteY1245" fmla="*/ 3997480 h 4102236"/>
                  <a:gd name="connsiteX1246" fmla="*/ 2714964 w 4968670"/>
                  <a:gd name="connsiteY1246" fmla="*/ 3966596 h 4102236"/>
                  <a:gd name="connsiteX1247" fmla="*/ 2883974 w 4968670"/>
                  <a:gd name="connsiteY1247" fmla="*/ 3924579 h 4102236"/>
                  <a:gd name="connsiteX1248" fmla="*/ 2940258 w 4968670"/>
                  <a:gd name="connsiteY1248" fmla="*/ 3881952 h 4102236"/>
                  <a:gd name="connsiteX1249" fmla="*/ 2964746 w 4968670"/>
                  <a:gd name="connsiteY1249" fmla="*/ 3827914 h 4102236"/>
                  <a:gd name="connsiteX1250" fmla="*/ 2967452 w 4968670"/>
                  <a:gd name="connsiteY1250" fmla="*/ 3797223 h 4102236"/>
                  <a:gd name="connsiteX1251" fmla="*/ 2968902 w 4968670"/>
                  <a:gd name="connsiteY1251" fmla="*/ 3774982 h 4102236"/>
                  <a:gd name="connsiteX1252" fmla="*/ 2961261 w 4968670"/>
                  <a:gd name="connsiteY1252" fmla="*/ 3704654 h 4102236"/>
                  <a:gd name="connsiteX1253" fmla="*/ 2953789 w 4968670"/>
                  <a:gd name="connsiteY1253" fmla="*/ 3670605 h 4102236"/>
                  <a:gd name="connsiteX1254" fmla="*/ 2940832 w 4968670"/>
                  <a:gd name="connsiteY1254" fmla="*/ 3661713 h 4102236"/>
                  <a:gd name="connsiteX1255" fmla="*/ 2932950 w 4968670"/>
                  <a:gd name="connsiteY1255" fmla="*/ 3657515 h 4102236"/>
                  <a:gd name="connsiteX1256" fmla="*/ 2938543 w 4968670"/>
                  <a:gd name="connsiteY1256" fmla="*/ 3650224 h 4102236"/>
                  <a:gd name="connsiteX1257" fmla="*/ 2937631 w 4968670"/>
                  <a:gd name="connsiteY1257" fmla="*/ 3632822 h 4102236"/>
                  <a:gd name="connsiteX1258" fmla="*/ 2900229 w 4968670"/>
                  <a:gd name="connsiteY1258" fmla="*/ 3589839 h 4102236"/>
                  <a:gd name="connsiteX1259" fmla="*/ 2864971 w 4968670"/>
                  <a:gd name="connsiteY1259" fmla="*/ 3557535 h 4102236"/>
                  <a:gd name="connsiteX1260" fmla="*/ 2808185 w 4968670"/>
                  <a:gd name="connsiteY1260" fmla="*/ 3537094 h 4102236"/>
                  <a:gd name="connsiteX1261" fmla="*/ 2675478 w 4968670"/>
                  <a:gd name="connsiteY1261" fmla="*/ 3525279 h 4102236"/>
                  <a:gd name="connsiteX1262" fmla="*/ 2613588 w 4968670"/>
                  <a:gd name="connsiteY1262" fmla="*/ 3539830 h 4102236"/>
                  <a:gd name="connsiteX1263" fmla="*/ 2573112 w 4968670"/>
                  <a:gd name="connsiteY1263" fmla="*/ 3542826 h 4102236"/>
                  <a:gd name="connsiteX1264" fmla="*/ 2562450 w 4968670"/>
                  <a:gd name="connsiteY1264" fmla="*/ 3503365 h 4102236"/>
                  <a:gd name="connsiteX1265" fmla="*/ 2603241 w 4968670"/>
                  <a:gd name="connsiteY1265" fmla="*/ 3478889 h 4102236"/>
                  <a:gd name="connsiteX1266" fmla="*/ 2658668 w 4968670"/>
                  <a:gd name="connsiteY1266" fmla="*/ 3448699 h 4102236"/>
                  <a:gd name="connsiteX1267" fmla="*/ 2658813 w 4968670"/>
                  <a:gd name="connsiteY1267" fmla="*/ 3415713 h 4102236"/>
                  <a:gd name="connsiteX1268" fmla="*/ 2701095 w 4968670"/>
                  <a:gd name="connsiteY1268" fmla="*/ 3479487 h 4102236"/>
                  <a:gd name="connsiteX1269" fmla="*/ 2754492 w 4968670"/>
                  <a:gd name="connsiteY1269" fmla="*/ 3476207 h 4102236"/>
                  <a:gd name="connsiteX1270" fmla="*/ 2856351 w 4968670"/>
                  <a:gd name="connsiteY1270" fmla="*/ 3462235 h 4102236"/>
                  <a:gd name="connsiteX1271" fmla="*/ 3045053 w 4968670"/>
                  <a:gd name="connsiteY1271" fmla="*/ 3401360 h 4102236"/>
                  <a:gd name="connsiteX1272" fmla="*/ 3383689 w 4968670"/>
                  <a:gd name="connsiteY1272" fmla="*/ 3241405 h 4102236"/>
                  <a:gd name="connsiteX1273" fmla="*/ 3520407 w 4968670"/>
                  <a:gd name="connsiteY1273" fmla="*/ 3126052 h 4102236"/>
                  <a:gd name="connsiteX1274" fmla="*/ 3566864 w 4968670"/>
                  <a:gd name="connsiteY1274" fmla="*/ 3061921 h 4102236"/>
                  <a:gd name="connsiteX1275" fmla="*/ 3589600 w 4968670"/>
                  <a:gd name="connsiteY1275" fmla="*/ 2989648 h 4102236"/>
                  <a:gd name="connsiteX1276" fmla="*/ 3639838 w 4968670"/>
                  <a:gd name="connsiteY1276" fmla="*/ 2817938 h 4102236"/>
                  <a:gd name="connsiteX1277" fmla="*/ 3651429 w 4968670"/>
                  <a:gd name="connsiteY1277" fmla="*/ 2627835 h 4102236"/>
                  <a:gd name="connsiteX1278" fmla="*/ 3584653 w 4968670"/>
                  <a:gd name="connsiteY1278" fmla="*/ 2268323 h 4102236"/>
                  <a:gd name="connsiteX1279" fmla="*/ 3390926 w 4968670"/>
                  <a:gd name="connsiteY1279" fmla="*/ 1972139 h 4102236"/>
                  <a:gd name="connsiteX1280" fmla="*/ 3331518 w 4968670"/>
                  <a:gd name="connsiteY1280" fmla="*/ 1916664 h 4102236"/>
                  <a:gd name="connsiteX1281" fmla="*/ 3259632 w 4968670"/>
                  <a:gd name="connsiteY1281" fmla="*/ 1866190 h 4102236"/>
                  <a:gd name="connsiteX1282" fmla="*/ 3208427 w 4968670"/>
                  <a:gd name="connsiteY1282" fmla="*/ 1814599 h 4102236"/>
                  <a:gd name="connsiteX1283" fmla="*/ 3131769 w 4968670"/>
                  <a:gd name="connsiteY1283" fmla="*/ 1774624 h 4102236"/>
                  <a:gd name="connsiteX1284" fmla="*/ 3056608 w 4968670"/>
                  <a:gd name="connsiteY1284" fmla="*/ 1736872 h 4102236"/>
                  <a:gd name="connsiteX1285" fmla="*/ 3007911 w 4968670"/>
                  <a:gd name="connsiteY1285" fmla="*/ 1719814 h 4102236"/>
                  <a:gd name="connsiteX1286" fmla="*/ 2968093 w 4968670"/>
                  <a:gd name="connsiteY1286" fmla="*/ 1709865 h 4102236"/>
                  <a:gd name="connsiteX1287" fmla="*/ 2920549 w 4968670"/>
                  <a:gd name="connsiteY1287" fmla="*/ 1653811 h 4102236"/>
                  <a:gd name="connsiteX1288" fmla="*/ 2886390 w 4968670"/>
                  <a:gd name="connsiteY1288" fmla="*/ 1573304 h 4102236"/>
                  <a:gd name="connsiteX1289" fmla="*/ 2857898 w 4968670"/>
                  <a:gd name="connsiteY1289" fmla="*/ 1470316 h 4102236"/>
                  <a:gd name="connsiteX1290" fmla="*/ 2866789 w 4968670"/>
                  <a:gd name="connsiteY1290" fmla="*/ 1427707 h 4102236"/>
                  <a:gd name="connsiteX1291" fmla="*/ 2886131 w 4968670"/>
                  <a:gd name="connsiteY1291" fmla="*/ 1448969 h 4102236"/>
                  <a:gd name="connsiteX1292" fmla="*/ 2922361 w 4968670"/>
                  <a:gd name="connsiteY1292" fmla="*/ 1475831 h 4102236"/>
                  <a:gd name="connsiteX1293" fmla="*/ 2984957 w 4968670"/>
                  <a:gd name="connsiteY1293" fmla="*/ 1508950 h 4102236"/>
                  <a:gd name="connsiteX1294" fmla="*/ 3037158 w 4968670"/>
                  <a:gd name="connsiteY1294" fmla="*/ 1539333 h 4102236"/>
                  <a:gd name="connsiteX1295" fmla="*/ 3043603 w 4968670"/>
                  <a:gd name="connsiteY1295" fmla="*/ 1547379 h 4102236"/>
                  <a:gd name="connsiteX1296" fmla="*/ 3063380 w 4968670"/>
                  <a:gd name="connsiteY1296" fmla="*/ 1543737 h 4102236"/>
                  <a:gd name="connsiteX1297" fmla="*/ 3080184 w 4968670"/>
                  <a:gd name="connsiteY1297" fmla="*/ 1563380 h 4102236"/>
                  <a:gd name="connsiteX1298" fmla="*/ 3104134 w 4968670"/>
                  <a:gd name="connsiteY1298" fmla="*/ 1580317 h 4102236"/>
                  <a:gd name="connsiteX1299" fmla="*/ 3140334 w 4968670"/>
                  <a:gd name="connsiteY1299" fmla="*/ 1604382 h 4102236"/>
                  <a:gd name="connsiteX1300" fmla="*/ 3193369 w 4968670"/>
                  <a:gd name="connsiteY1300" fmla="*/ 1630942 h 4102236"/>
                  <a:gd name="connsiteX1301" fmla="*/ 3264162 w 4968670"/>
                  <a:gd name="connsiteY1301" fmla="*/ 1662261 h 4102236"/>
                  <a:gd name="connsiteX1302" fmla="*/ 3330365 w 4968670"/>
                  <a:gd name="connsiteY1302" fmla="*/ 1658437 h 4102236"/>
                  <a:gd name="connsiteX1303" fmla="*/ 3340192 w 4968670"/>
                  <a:gd name="connsiteY1303" fmla="*/ 1676861 h 4102236"/>
                  <a:gd name="connsiteX1304" fmla="*/ 3384776 w 4968670"/>
                  <a:gd name="connsiteY1304" fmla="*/ 1696842 h 4102236"/>
                  <a:gd name="connsiteX1305" fmla="*/ 3421870 w 4968670"/>
                  <a:gd name="connsiteY1305" fmla="*/ 1712432 h 4102236"/>
                  <a:gd name="connsiteX1306" fmla="*/ 3452338 w 4968670"/>
                  <a:gd name="connsiteY1306" fmla="*/ 1710343 h 4102236"/>
                  <a:gd name="connsiteX1307" fmla="*/ 3472543 w 4968670"/>
                  <a:gd name="connsiteY1307" fmla="*/ 1719192 h 4102236"/>
                  <a:gd name="connsiteX1308" fmla="*/ 3502377 w 4968670"/>
                  <a:gd name="connsiteY1308" fmla="*/ 1726072 h 4102236"/>
                  <a:gd name="connsiteX1309" fmla="*/ 3536922 w 4968670"/>
                  <a:gd name="connsiteY1309" fmla="*/ 1728476 h 4102236"/>
                  <a:gd name="connsiteX1310" fmla="*/ 3575592 w 4968670"/>
                  <a:gd name="connsiteY1310" fmla="*/ 1741620 h 4102236"/>
                  <a:gd name="connsiteX1311" fmla="*/ 3621735 w 4968670"/>
                  <a:gd name="connsiteY1311" fmla="*/ 1746271 h 4102236"/>
                  <a:gd name="connsiteX1312" fmla="*/ 3658164 w 4968670"/>
                  <a:gd name="connsiteY1312" fmla="*/ 1753634 h 4102236"/>
                  <a:gd name="connsiteX1313" fmla="*/ 3724240 w 4968670"/>
                  <a:gd name="connsiteY1313" fmla="*/ 1754256 h 4102236"/>
                  <a:gd name="connsiteX1314" fmla="*/ 3754309 w 4968670"/>
                  <a:gd name="connsiteY1314" fmla="*/ 1752849 h 4102236"/>
                  <a:gd name="connsiteX1315" fmla="*/ 3779340 w 4968670"/>
                  <a:gd name="connsiteY1315" fmla="*/ 1762749 h 4102236"/>
                  <a:gd name="connsiteX1316" fmla="*/ 3791258 w 4968670"/>
                  <a:gd name="connsiteY1316" fmla="*/ 1753435 h 4102236"/>
                  <a:gd name="connsiteX1317" fmla="*/ 3805296 w 4968670"/>
                  <a:gd name="connsiteY1317" fmla="*/ 1738056 h 4102236"/>
                  <a:gd name="connsiteX1318" fmla="*/ 3813722 w 4968670"/>
                  <a:gd name="connsiteY1318" fmla="*/ 1755718 h 4102236"/>
                  <a:gd name="connsiteX1319" fmla="*/ 3816066 w 4968670"/>
                  <a:gd name="connsiteY1319" fmla="*/ 1739059 h 4102236"/>
                  <a:gd name="connsiteX1320" fmla="*/ 3864292 w 4968670"/>
                  <a:gd name="connsiteY1320" fmla="*/ 1741293 h 4102236"/>
                  <a:gd name="connsiteX1321" fmla="*/ 3867729 w 4968670"/>
                  <a:gd name="connsiteY1321" fmla="*/ 1760399 h 4102236"/>
                  <a:gd name="connsiteX1322" fmla="*/ 3880861 w 4968670"/>
                  <a:gd name="connsiteY1322" fmla="*/ 1738575 h 4102236"/>
                  <a:gd name="connsiteX1323" fmla="*/ 3940655 w 4968670"/>
                  <a:gd name="connsiteY1323" fmla="*/ 1749786 h 4102236"/>
                  <a:gd name="connsiteX1324" fmla="*/ 3969951 w 4968670"/>
                  <a:gd name="connsiteY1324" fmla="*/ 1740182 h 4102236"/>
                  <a:gd name="connsiteX1325" fmla="*/ 3973696 w 4968670"/>
                  <a:gd name="connsiteY1325" fmla="*/ 1731146 h 4102236"/>
                  <a:gd name="connsiteX1326" fmla="*/ 3973007 w 4968670"/>
                  <a:gd name="connsiteY1326" fmla="*/ 1721094 h 4102236"/>
                  <a:gd name="connsiteX1327" fmla="*/ 3994293 w 4968670"/>
                  <a:gd name="connsiteY1327" fmla="*/ 1734045 h 4102236"/>
                  <a:gd name="connsiteX1328" fmla="*/ 4010325 w 4968670"/>
                  <a:gd name="connsiteY1328" fmla="*/ 1718110 h 4102236"/>
                  <a:gd name="connsiteX1329" fmla="*/ 4017084 w 4968670"/>
                  <a:gd name="connsiteY1329" fmla="*/ 1722085 h 4102236"/>
                  <a:gd name="connsiteX1330" fmla="*/ 4027697 w 4968670"/>
                  <a:gd name="connsiteY1330" fmla="*/ 1713695 h 4102236"/>
                  <a:gd name="connsiteX1331" fmla="*/ 4060085 w 4968670"/>
                  <a:gd name="connsiteY1331" fmla="*/ 1706501 h 4102236"/>
                  <a:gd name="connsiteX1332" fmla="*/ 4100912 w 4968670"/>
                  <a:gd name="connsiteY1332" fmla="*/ 1693653 h 4102236"/>
                  <a:gd name="connsiteX1333" fmla="*/ 4140428 w 4968670"/>
                  <a:gd name="connsiteY1333" fmla="*/ 1666991 h 4102236"/>
                  <a:gd name="connsiteX1334" fmla="*/ 4150468 w 4968670"/>
                  <a:gd name="connsiteY1334" fmla="*/ 1664520 h 4102236"/>
                  <a:gd name="connsiteX1335" fmla="*/ 4164693 w 4968670"/>
                  <a:gd name="connsiteY1335" fmla="*/ 1655200 h 4102236"/>
                  <a:gd name="connsiteX1336" fmla="*/ 4210648 w 4968670"/>
                  <a:gd name="connsiteY1336" fmla="*/ 1632947 h 4102236"/>
                  <a:gd name="connsiteX1337" fmla="*/ 4255172 w 4968670"/>
                  <a:gd name="connsiteY1337" fmla="*/ 1606647 h 4102236"/>
                  <a:gd name="connsiteX1338" fmla="*/ 4281327 w 4968670"/>
                  <a:gd name="connsiteY1338" fmla="*/ 1575563 h 4102236"/>
                  <a:gd name="connsiteX1339" fmla="*/ 4328297 w 4968670"/>
                  <a:gd name="connsiteY1339" fmla="*/ 1520614 h 4102236"/>
                  <a:gd name="connsiteX1340" fmla="*/ 4368308 w 4968670"/>
                  <a:gd name="connsiteY1340" fmla="*/ 1490605 h 4102236"/>
                  <a:gd name="connsiteX1341" fmla="*/ 4406357 w 4968670"/>
                  <a:gd name="connsiteY1341" fmla="*/ 1453306 h 4102236"/>
                  <a:gd name="connsiteX1342" fmla="*/ 4422231 w 4968670"/>
                  <a:gd name="connsiteY1342" fmla="*/ 1429857 h 4102236"/>
                  <a:gd name="connsiteX1343" fmla="*/ 4420860 w 4968670"/>
                  <a:gd name="connsiteY1343" fmla="*/ 1417553 h 4102236"/>
                  <a:gd name="connsiteX1344" fmla="*/ 4455078 w 4968670"/>
                  <a:gd name="connsiteY1344" fmla="*/ 1384415 h 4102236"/>
                  <a:gd name="connsiteX1345" fmla="*/ 4480297 w 4968670"/>
                  <a:gd name="connsiteY1345" fmla="*/ 1330891 h 4102236"/>
                  <a:gd name="connsiteX1346" fmla="*/ 4488778 w 4968670"/>
                  <a:gd name="connsiteY1346" fmla="*/ 1322151 h 4102236"/>
                  <a:gd name="connsiteX1347" fmla="*/ 4488929 w 4968670"/>
                  <a:gd name="connsiteY1347" fmla="*/ 1312106 h 4102236"/>
                  <a:gd name="connsiteX1348" fmla="*/ 4501106 w 4968670"/>
                  <a:gd name="connsiteY1348" fmla="*/ 1300182 h 4102236"/>
                  <a:gd name="connsiteX1349" fmla="*/ 4518327 w 4968670"/>
                  <a:gd name="connsiteY1349" fmla="*/ 1258322 h 4102236"/>
                  <a:gd name="connsiteX1350" fmla="*/ 4527339 w 4968670"/>
                  <a:gd name="connsiteY1350" fmla="*/ 1243898 h 4102236"/>
                  <a:gd name="connsiteX1351" fmla="*/ 4530601 w 4968670"/>
                  <a:gd name="connsiteY1351" fmla="*/ 1225692 h 4102236"/>
                  <a:gd name="connsiteX1352" fmla="*/ 4536134 w 4968670"/>
                  <a:gd name="connsiteY1352" fmla="*/ 1208948 h 4102236"/>
                  <a:gd name="connsiteX1353" fmla="*/ 4545678 w 4968670"/>
                  <a:gd name="connsiteY1353" fmla="*/ 1196197 h 4102236"/>
                  <a:gd name="connsiteX1354" fmla="*/ 4563461 w 4968670"/>
                  <a:gd name="connsiteY1354" fmla="*/ 1137146 h 4102236"/>
                  <a:gd name="connsiteX1355" fmla="*/ 4564065 w 4968670"/>
                  <a:gd name="connsiteY1355" fmla="*/ 1113142 h 4102236"/>
                  <a:gd name="connsiteX1356" fmla="*/ 4577221 w 4968670"/>
                  <a:gd name="connsiteY1356" fmla="*/ 1095486 h 4102236"/>
                  <a:gd name="connsiteX1357" fmla="*/ 4585726 w 4968670"/>
                  <a:gd name="connsiteY1357" fmla="*/ 1032086 h 4102236"/>
                  <a:gd name="connsiteX1358" fmla="*/ 4596677 w 4968670"/>
                  <a:gd name="connsiteY1358" fmla="*/ 968885 h 4102236"/>
                  <a:gd name="connsiteX1359" fmla="*/ 4593150 w 4968670"/>
                  <a:gd name="connsiteY1359" fmla="*/ 940054 h 4102236"/>
                  <a:gd name="connsiteX1360" fmla="*/ 4601461 w 4968670"/>
                  <a:gd name="connsiteY1360" fmla="*/ 917850 h 4102236"/>
                  <a:gd name="connsiteX1361" fmla="*/ 4602536 w 4968670"/>
                  <a:gd name="connsiteY1361" fmla="*/ 884157 h 4102236"/>
                  <a:gd name="connsiteX1362" fmla="*/ 4608528 w 4968670"/>
                  <a:gd name="connsiteY1362" fmla="*/ 853393 h 4102236"/>
                  <a:gd name="connsiteX1363" fmla="*/ 4606390 w 4968670"/>
                  <a:gd name="connsiteY1363" fmla="*/ 768556 h 4102236"/>
                  <a:gd name="connsiteX1364" fmla="*/ 4607338 w 4968670"/>
                  <a:gd name="connsiteY1364" fmla="*/ 735883 h 4102236"/>
                  <a:gd name="connsiteX1365" fmla="*/ 4618730 w 4968670"/>
                  <a:gd name="connsiteY1365" fmla="*/ 708605 h 4102236"/>
                  <a:gd name="connsiteX1366" fmla="*/ 4581818 w 4968670"/>
                  <a:gd name="connsiteY1366" fmla="*/ 702806 h 4102236"/>
                  <a:gd name="connsiteX1367" fmla="*/ 4559734 w 4968670"/>
                  <a:gd name="connsiteY1367" fmla="*/ 653305 h 4102236"/>
                  <a:gd name="connsiteX1368" fmla="*/ 4530257 w 4968670"/>
                  <a:gd name="connsiteY1368" fmla="*/ 558139 h 4102236"/>
                  <a:gd name="connsiteX1369" fmla="*/ 4673601 w 4968670"/>
                  <a:gd name="connsiteY1369" fmla="*/ 546167 h 4102236"/>
                  <a:gd name="connsiteX1370" fmla="*/ 4812011 w 4968670"/>
                  <a:gd name="connsiteY1370" fmla="*/ 521256 h 4102236"/>
                  <a:gd name="connsiteX1371" fmla="*/ 4927122 w 4968670"/>
                  <a:gd name="connsiteY1371" fmla="*/ 485250 h 4102236"/>
                  <a:gd name="connsiteX1372" fmla="*/ 4963123 w 4968670"/>
                  <a:gd name="connsiteY1372" fmla="*/ 395510 h 4102236"/>
                  <a:gd name="connsiteX1373" fmla="*/ 4963123 w 4968670"/>
                  <a:gd name="connsiteY1373" fmla="*/ 395510 h 4102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</a:cxnLst>
                <a:rect l="l" t="t" r="r" b="b"/>
                <a:pathLst>
                  <a:path w="4968670" h="4102236">
                    <a:moveTo>
                      <a:pt x="4898732" y="425205"/>
                    </a:moveTo>
                    <a:cubicBezTo>
                      <a:pt x="4873170" y="435364"/>
                      <a:pt x="4845650" y="438190"/>
                      <a:pt x="4818450" y="440177"/>
                    </a:cubicBezTo>
                    <a:cubicBezTo>
                      <a:pt x="4797115" y="441733"/>
                      <a:pt x="4780371" y="450287"/>
                      <a:pt x="4760269" y="450769"/>
                    </a:cubicBezTo>
                    <a:cubicBezTo>
                      <a:pt x="4704299" y="452105"/>
                      <a:pt x="4648087" y="454619"/>
                      <a:pt x="4592388" y="462982"/>
                    </a:cubicBezTo>
                    <a:cubicBezTo>
                      <a:pt x="4536448" y="471389"/>
                      <a:pt x="4484918" y="460414"/>
                      <a:pt x="4440744" y="502447"/>
                    </a:cubicBezTo>
                    <a:cubicBezTo>
                      <a:pt x="4425022" y="517403"/>
                      <a:pt x="4405312" y="534600"/>
                      <a:pt x="4414765" y="558743"/>
                    </a:cubicBezTo>
                    <a:cubicBezTo>
                      <a:pt x="4419096" y="569797"/>
                      <a:pt x="4425203" y="577728"/>
                      <a:pt x="4428803" y="589597"/>
                    </a:cubicBezTo>
                    <a:cubicBezTo>
                      <a:pt x="4432874" y="603013"/>
                      <a:pt x="4437936" y="615686"/>
                      <a:pt x="4443819" y="628461"/>
                    </a:cubicBezTo>
                    <a:cubicBezTo>
                      <a:pt x="4455115" y="652961"/>
                      <a:pt x="4511659" y="744207"/>
                      <a:pt x="4465770" y="755370"/>
                    </a:cubicBezTo>
                    <a:cubicBezTo>
                      <a:pt x="4416021" y="767468"/>
                      <a:pt x="4348550" y="753328"/>
                      <a:pt x="4300626" y="739483"/>
                    </a:cubicBezTo>
                    <a:cubicBezTo>
                      <a:pt x="4272665" y="731407"/>
                      <a:pt x="4245145" y="721942"/>
                      <a:pt x="4217589" y="712616"/>
                    </a:cubicBezTo>
                    <a:cubicBezTo>
                      <a:pt x="4195771" y="705234"/>
                      <a:pt x="4167109" y="701048"/>
                      <a:pt x="4147007" y="689487"/>
                    </a:cubicBezTo>
                    <a:cubicBezTo>
                      <a:pt x="4133669" y="681810"/>
                      <a:pt x="4130909" y="668714"/>
                      <a:pt x="4122096" y="656271"/>
                    </a:cubicBezTo>
                    <a:cubicBezTo>
                      <a:pt x="4106065" y="633638"/>
                      <a:pt x="4091084" y="614363"/>
                      <a:pt x="4070366" y="595529"/>
                    </a:cubicBezTo>
                    <a:cubicBezTo>
                      <a:pt x="4027395" y="556466"/>
                      <a:pt x="3973666" y="529942"/>
                      <a:pt x="3920685" y="506631"/>
                    </a:cubicBezTo>
                    <a:cubicBezTo>
                      <a:pt x="3917266" y="505119"/>
                      <a:pt x="3911021" y="501592"/>
                      <a:pt x="3907330" y="501248"/>
                    </a:cubicBezTo>
                    <a:cubicBezTo>
                      <a:pt x="3903343" y="500875"/>
                      <a:pt x="3898952" y="504982"/>
                      <a:pt x="3896373" y="504484"/>
                    </a:cubicBezTo>
                    <a:cubicBezTo>
                      <a:pt x="3889311" y="503109"/>
                      <a:pt x="3886847" y="498668"/>
                      <a:pt x="3879115" y="494276"/>
                    </a:cubicBezTo>
                    <a:cubicBezTo>
                      <a:pt x="3868726" y="488377"/>
                      <a:pt x="3826377" y="468754"/>
                      <a:pt x="3818971" y="484182"/>
                    </a:cubicBezTo>
                    <a:cubicBezTo>
                      <a:pt x="3825906" y="463913"/>
                      <a:pt x="3830962" y="469762"/>
                      <a:pt x="3849723" y="472703"/>
                    </a:cubicBezTo>
                    <a:cubicBezTo>
                      <a:pt x="3857980" y="474007"/>
                      <a:pt x="3863507" y="470222"/>
                      <a:pt x="3870931" y="470600"/>
                    </a:cubicBezTo>
                    <a:cubicBezTo>
                      <a:pt x="3877768" y="470945"/>
                      <a:pt x="3880577" y="474839"/>
                      <a:pt x="3886291" y="475891"/>
                    </a:cubicBezTo>
                    <a:cubicBezTo>
                      <a:pt x="3896759" y="477813"/>
                      <a:pt x="3906509" y="476367"/>
                      <a:pt x="3917436" y="476285"/>
                    </a:cubicBezTo>
                    <a:cubicBezTo>
                      <a:pt x="3920371" y="469806"/>
                      <a:pt x="3924539" y="469855"/>
                      <a:pt x="3929933" y="476427"/>
                    </a:cubicBezTo>
                    <a:cubicBezTo>
                      <a:pt x="3932947" y="477402"/>
                      <a:pt x="3935962" y="478377"/>
                      <a:pt x="3938976" y="479357"/>
                    </a:cubicBezTo>
                    <a:cubicBezTo>
                      <a:pt x="3949854" y="482342"/>
                      <a:pt x="3961488" y="481773"/>
                      <a:pt x="3972627" y="482649"/>
                    </a:cubicBezTo>
                    <a:cubicBezTo>
                      <a:pt x="3989365" y="483974"/>
                      <a:pt x="4032970" y="504380"/>
                      <a:pt x="4041366" y="483727"/>
                    </a:cubicBezTo>
                    <a:cubicBezTo>
                      <a:pt x="4050318" y="461673"/>
                      <a:pt x="4023124" y="456175"/>
                      <a:pt x="4018588" y="440786"/>
                    </a:cubicBezTo>
                    <a:cubicBezTo>
                      <a:pt x="4014167" y="425687"/>
                      <a:pt x="4034885" y="416825"/>
                      <a:pt x="4043196" y="407707"/>
                    </a:cubicBezTo>
                    <a:cubicBezTo>
                      <a:pt x="4052674" y="397340"/>
                      <a:pt x="4058454" y="388237"/>
                      <a:pt x="4069569" y="379103"/>
                    </a:cubicBezTo>
                    <a:cubicBezTo>
                      <a:pt x="4076086" y="373740"/>
                      <a:pt x="4084615" y="368741"/>
                      <a:pt x="4089442" y="361599"/>
                    </a:cubicBezTo>
                    <a:cubicBezTo>
                      <a:pt x="4093887" y="355027"/>
                      <a:pt x="4093688" y="344402"/>
                      <a:pt x="4099450" y="338926"/>
                    </a:cubicBezTo>
                    <a:cubicBezTo>
                      <a:pt x="4106318" y="332398"/>
                      <a:pt x="4107375" y="336916"/>
                      <a:pt x="4113621" y="333762"/>
                    </a:cubicBezTo>
                    <a:cubicBezTo>
                      <a:pt x="4125865" y="327567"/>
                      <a:pt x="4120459" y="327879"/>
                      <a:pt x="4127708" y="319413"/>
                    </a:cubicBezTo>
                    <a:cubicBezTo>
                      <a:pt x="4133893" y="312173"/>
                      <a:pt x="4138466" y="312392"/>
                      <a:pt x="4146572" y="306844"/>
                    </a:cubicBezTo>
                    <a:cubicBezTo>
                      <a:pt x="4158435" y="298722"/>
                      <a:pt x="4162609" y="282851"/>
                      <a:pt x="4174134" y="274121"/>
                    </a:cubicBezTo>
                    <a:cubicBezTo>
                      <a:pt x="4182566" y="267730"/>
                      <a:pt x="4196000" y="267741"/>
                      <a:pt x="4203400" y="261103"/>
                    </a:cubicBezTo>
                    <a:cubicBezTo>
                      <a:pt x="4207761" y="257193"/>
                      <a:pt x="4206414" y="250857"/>
                      <a:pt x="4210183" y="247165"/>
                    </a:cubicBezTo>
                    <a:cubicBezTo>
                      <a:pt x="4217419" y="240073"/>
                      <a:pt x="4222373" y="242953"/>
                      <a:pt x="4231403" y="240615"/>
                    </a:cubicBezTo>
                    <a:cubicBezTo>
                      <a:pt x="4246631" y="236672"/>
                      <a:pt x="4251560" y="228254"/>
                      <a:pt x="4262771" y="218506"/>
                    </a:cubicBezTo>
                    <a:cubicBezTo>
                      <a:pt x="4273015" y="209606"/>
                      <a:pt x="4279514" y="209645"/>
                      <a:pt x="4292338" y="205954"/>
                    </a:cubicBezTo>
                    <a:cubicBezTo>
                      <a:pt x="4309855" y="200915"/>
                      <a:pt x="4321169" y="187716"/>
                      <a:pt x="4336971" y="179962"/>
                    </a:cubicBezTo>
                    <a:cubicBezTo>
                      <a:pt x="4351854" y="172667"/>
                      <a:pt x="4367221" y="167552"/>
                      <a:pt x="4382279" y="159780"/>
                    </a:cubicBezTo>
                    <a:cubicBezTo>
                      <a:pt x="4393146" y="154167"/>
                      <a:pt x="4403620" y="150683"/>
                      <a:pt x="4413545" y="144955"/>
                    </a:cubicBezTo>
                    <a:cubicBezTo>
                      <a:pt x="4416897" y="143022"/>
                      <a:pt x="4417187" y="135941"/>
                      <a:pt x="4421512" y="134982"/>
                    </a:cubicBezTo>
                    <a:cubicBezTo>
                      <a:pt x="4426477" y="133876"/>
                      <a:pt x="4430446" y="142129"/>
                      <a:pt x="4435731" y="142562"/>
                    </a:cubicBezTo>
                    <a:cubicBezTo>
                      <a:pt x="4446797" y="143471"/>
                      <a:pt x="4459397" y="131192"/>
                      <a:pt x="4466670" y="124083"/>
                    </a:cubicBezTo>
                    <a:cubicBezTo>
                      <a:pt x="4469829" y="120995"/>
                      <a:pt x="4474100" y="112643"/>
                      <a:pt x="4478171" y="110918"/>
                    </a:cubicBezTo>
                    <a:cubicBezTo>
                      <a:pt x="4486676" y="107303"/>
                      <a:pt x="4491743" y="114461"/>
                      <a:pt x="4499324" y="111635"/>
                    </a:cubicBezTo>
                    <a:cubicBezTo>
                      <a:pt x="4509961" y="107671"/>
                      <a:pt x="4505733" y="96060"/>
                      <a:pt x="4512251" y="89657"/>
                    </a:cubicBezTo>
                    <a:cubicBezTo>
                      <a:pt x="4517947" y="84071"/>
                      <a:pt x="4530051" y="84449"/>
                      <a:pt x="4540175" y="86218"/>
                    </a:cubicBezTo>
                    <a:cubicBezTo>
                      <a:pt x="4580954" y="93327"/>
                      <a:pt x="4517488" y="122134"/>
                      <a:pt x="4505558" y="127961"/>
                    </a:cubicBezTo>
                    <a:cubicBezTo>
                      <a:pt x="4485485" y="137775"/>
                      <a:pt x="4339441" y="209168"/>
                      <a:pt x="4373612" y="244772"/>
                    </a:cubicBezTo>
                    <a:cubicBezTo>
                      <a:pt x="4391684" y="263606"/>
                      <a:pt x="4435816" y="249443"/>
                      <a:pt x="4455465" y="244482"/>
                    </a:cubicBezTo>
                    <a:cubicBezTo>
                      <a:pt x="4489919" y="235779"/>
                      <a:pt x="4525829" y="219026"/>
                      <a:pt x="4561165" y="215182"/>
                    </a:cubicBezTo>
                    <a:cubicBezTo>
                      <a:pt x="4565533" y="214706"/>
                      <a:pt x="4578568" y="217833"/>
                      <a:pt x="4582120" y="216469"/>
                    </a:cubicBezTo>
                    <a:cubicBezTo>
                      <a:pt x="4590147" y="213397"/>
                      <a:pt x="4588148" y="207252"/>
                      <a:pt x="4594672" y="204020"/>
                    </a:cubicBezTo>
                    <a:cubicBezTo>
                      <a:pt x="4604499" y="199168"/>
                      <a:pt x="4624571" y="199403"/>
                      <a:pt x="4634544" y="200494"/>
                    </a:cubicBezTo>
                    <a:cubicBezTo>
                      <a:pt x="4642342" y="201348"/>
                      <a:pt x="4650883" y="206003"/>
                      <a:pt x="4658814" y="205373"/>
                    </a:cubicBezTo>
                    <a:cubicBezTo>
                      <a:pt x="4667549" y="204677"/>
                      <a:pt x="4675987" y="199596"/>
                      <a:pt x="4684655" y="197958"/>
                    </a:cubicBezTo>
                    <a:cubicBezTo>
                      <a:pt x="4699478" y="195165"/>
                      <a:pt x="4714827" y="196534"/>
                      <a:pt x="4729807" y="196967"/>
                    </a:cubicBezTo>
                    <a:cubicBezTo>
                      <a:pt x="4751335" y="197596"/>
                      <a:pt x="4794385" y="200850"/>
                      <a:pt x="4763102" y="229459"/>
                    </a:cubicBezTo>
                    <a:cubicBezTo>
                      <a:pt x="4737780" y="252614"/>
                      <a:pt x="4693969" y="262637"/>
                      <a:pt x="4662028" y="272741"/>
                    </a:cubicBezTo>
                    <a:cubicBezTo>
                      <a:pt x="4614774" y="287676"/>
                      <a:pt x="4568353" y="301263"/>
                      <a:pt x="4521710" y="318279"/>
                    </a:cubicBezTo>
                    <a:cubicBezTo>
                      <a:pt x="4489925" y="329867"/>
                      <a:pt x="4422128" y="350224"/>
                      <a:pt x="4459971" y="393665"/>
                    </a:cubicBezTo>
                    <a:cubicBezTo>
                      <a:pt x="4463704" y="390138"/>
                      <a:pt x="4467437" y="386616"/>
                      <a:pt x="4471164" y="383089"/>
                    </a:cubicBezTo>
                    <a:cubicBezTo>
                      <a:pt x="4475580" y="387553"/>
                      <a:pt x="4480140" y="396238"/>
                      <a:pt x="4487207" y="396490"/>
                    </a:cubicBezTo>
                    <a:cubicBezTo>
                      <a:pt x="4493091" y="396699"/>
                      <a:pt x="4490928" y="390379"/>
                      <a:pt x="4496485" y="388402"/>
                    </a:cubicBezTo>
                    <a:cubicBezTo>
                      <a:pt x="4513966" y="382202"/>
                      <a:pt x="4537922" y="382673"/>
                      <a:pt x="4556351" y="381507"/>
                    </a:cubicBezTo>
                    <a:cubicBezTo>
                      <a:pt x="4602518" y="378582"/>
                      <a:pt x="4648522" y="372465"/>
                      <a:pt x="4694749" y="370570"/>
                    </a:cubicBezTo>
                    <a:cubicBezTo>
                      <a:pt x="4738288" y="368784"/>
                      <a:pt x="4782286" y="371106"/>
                      <a:pt x="4824967" y="380236"/>
                    </a:cubicBezTo>
                    <a:cubicBezTo>
                      <a:pt x="4835949" y="382585"/>
                      <a:pt x="4938315" y="409470"/>
                      <a:pt x="4898732" y="425205"/>
                    </a:cubicBezTo>
                    <a:lnTo>
                      <a:pt x="4898732" y="425205"/>
                    </a:lnTo>
                    <a:close/>
                    <a:moveTo>
                      <a:pt x="4521197" y="871895"/>
                    </a:moveTo>
                    <a:cubicBezTo>
                      <a:pt x="4523516" y="891284"/>
                      <a:pt x="4514914" y="906971"/>
                      <a:pt x="4512522" y="925702"/>
                    </a:cubicBezTo>
                    <a:cubicBezTo>
                      <a:pt x="4509635" y="948348"/>
                      <a:pt x="4511755" y="968293"/>
                      <a:pt x="4505334" y="990806"/>
                    </a:cubicBezTo>
                    <a:cubicBezTo>
                      <a:pt x="4492855" y="1034568"/>
                      <a:pt x="4483982" y="1079340"/>
                      <a:pt x="4470590" y="1122849"/>
                    </a:cubicBezTo>
                    <a:cubicBezTo>
                      <a:pt x="4446942" y="1199670"/>
                      <a:pt x="4408761" y="1267516"/>
                      <a:pt x="4369504" y="1337216"/>
                    </a:cubicBezTo>
                    <a:cubicBezTo>
                      <a:pt x="4349474" y="1372751"/>
                      <a:pt x="4319315" y="1402096"/>
                      <a:pt x="4291752" y="1431820"/>
                    </a:cubicBezTo>
                    <a:cubicBezTo>
                      <a:pt x="4263508" y="1462282"/>
                      <a:pt x="4240941" y="1492267"/>
                      <a:pt x="4207175" y="1517280"/>
                    </a:cubicBezTo>
                    <a:cubicBezTo>
                      <a:pt x="4139698" y="1567270"/>
                      <a:pt x="4066887" y="1611733"/>
                      <a:pt x="3987009" y="1638740"/>
                    </a:cubicBezTo>
                    <a:cubicBezTo>
                      <a:pt x="3903392" y="1667015"/>
                      <a:pt x="3815462" y="1675580"/>
                      <a:pt x="3727641" y="1671986"/>
                    </a:cubicBezTo>
                    <a:cubicBezTo>
                      <a:pt x="3688662" y="1670391"/>
                      <a:pt x="3647346" y="1674336"/>
                      <a:pt x="3608990" y="1668036"/>
                    </a:cubicBezTo>
                    <a:cubicBezTo>
                      <a:pt x="3568205" y="1661325"/>
                      <a:pt x="3524007" y="1653092"/>
                      <a:pt x="3483923" y="1643185"/>
                    </a:cubicBezTo>
                    <a:cubicBezTo>
                      <a:pt x="3410339" y="1625022"/>
                      <a:pt x="3339443" y="1594180"/>
                      <a:pt x="3267581" y="1566642"/>
                    </a:cubicBezTo>
                    <a:cubicBezTo>
                      <a:pt x="3187328" y="1535878"/>
                      <a:pt x="3115079" y="1496610"/>
                      <a:pt x="3041894" y="1452249"/>
                    </a:cubicBezTo>
                    <a:cubicBezTo>
                      <a:pt x="3022535" y="1440512"/>
                      <a:pt x="3002070" y="1435034"/>
                      <a:pt x="2983912" y="1420827"/>
                    </a:cubicBezTo>
                    <a:cubicBezTo>
                      <a:pt x="2968600" y="1408861"/>
                      <a:pt x="2953541" y="1397414"/>
                      <a:pt x="2937444" y="1386481"/>
                    </a:cubicBezTo>
                    <a:cubicBezTo>
                      <a:pt x="2918966" y="1373941"/>
                      <a:pt x="2901280" y="1360230"/>
                      <a:pt x="2882410" y="1348312"/>
                    </a:cubicBezTo>
                    <a:cubicBezTo>
                      <a:pt x="2871126" y="1341184"/>
                      <a:pt x="2855258" y="1334214"/>
                      <a:pt x="2849339" y="1321318"/>
                    </a:cubicBezTo>
                    <a:cubicBezTo>
                      <a:pt x="2841196" y="1303577"/>
                      <a:pt x="2851012" y="1281300"/>
                      <a:pt x="2856086" y="1264091"/>
                    </a:cubicBezTo>
                    <a:cubicBezTo>
                      <a:pt x="2862700" y="1241693"/>
                      <a:pt x="2869725" y="1219573"/>
                      <a:pt x="2877674" y="1197616"/>
                    </a:cubicBezTo>
                    <a:cubicBezTo>
                      <a:pt x="2891120" y="1160438"/>
                      <a:pt x="2925351" y="1103097"/>
                      <a:pt x="2906523" y="1063792"/>
                    </a:cubicBezTo>
                    <a:cubicBezTo>
                      <a:pt x="2866831" y="1088382"/>
                      <a:pt x="2849327" y="1136723"/>
                      <a:pt x="2832359" y="1177816"/>
                    </a:cubicBezTo>
                    <a:cubicBezTo>
                      <a:pt x="2812094" y="1226912"/>
                      <a:pt x="2797947" y="1275888"/>
                      <a:pt x="2794897" y="1329134"/>
                    </a:cubicBezTo>
                    <a:cubicBezTo>
                      <a:pt x="2788753" y="1436242"/>
                      <a:pt x="2806675" y="1548980"/>
                      <a:pt x="2845533" y="1648851"/>
                    </a:cubicBezTo>
                    <a:cubicBezTo>
                      <a:pt x="2851314" y="1663681"/>
                      <a:pt x="2861450" y="1679766"/>
                      <a:pt x="2853996" y="1695634"/>
                    </a:cubicBezTo>
                    <a:cubicBezTo>
                      <a:pt x="2846173" y="1712281"/>
                      <a:pt x="2824954" y="1726343"/>
                      <a:pt x="2808632" y="1733544"/>
                    </a:cubicBezTo>
                    <a:cubicBezTo>
                      <a:pt x="2757017" y="1756310"/>
                      <a:pt x="2705197" y="1762942"/>
                      <a:pt x="2651293" y="1775536"/>
                    </a:cubicBezTo>
                    <a:cubicBezTo>
                      <a:pt x="2636614" y="1778961"/>
                      <a:pt x="2620547" y="1789260"/>
                      <a:pt x="2606775" y="1790559"/>
                    </a:cubicBezTo>
                    <a:cubicBezTo>
                      <a:pt x="2597479" y="1791435"/>
                      <a:pt x="2589795" y="1788384"/>
                      <a:pt x="2579146" y="1788457"/>
                    </a:cubicBezTo>
                    <a:cubicBezTo>
                      <a:pt x="2568455" y="1788529"/>
                      <a:pt x="2560089" y="1794515"/>
                      <a:pt x="2550521" y="1795156"/>
                    </a:cubicBezTo>
                    <a:cubicBezTo>
                      <a:pt x="2542173" y="1795723"/>
                      <a:pt x="2534755" y="1790837"/>
                      <a:pt x="2526794" y="1791296"/>
                    </a:cubicBezTo>
                    <a:cubicBezTo>
                      <a:pt x="2508969" y="1792335"/>
                      <a:pt x="2505683" y="1822881"/>
                      <a:pt x="2496852" y="1795989"/>
                    </a:cubicBezTo>
                    <a:cubicBezTo>
                      <a:pt x="2495245" y="1797095"/>
                      <a:pt x="2486396" y="1807128"/>
                      <a:pt x="2485291" y="1807128"/>
                    </a:cubicBezTo>
                    <a:cubicBezTo>
                      <a:pt x="2482766" y="1807134"/>
                      <a:pt x="2478326" y="1799656"/>
                      <a:pt x="2475922" y="1798327"/>
                    </a:cubicBezTo>
                    <a:cubicBezTo>
                      <a:pt x="2471235" y="1795729"/>
                      <a:pt x="2465061" y="1795578"/>
                      <a:pt x="2459824" y="1794902"/>
                    </a:cubicBezTo>
                    <a:cubicBezTo>
                      <a:pt x="2448269" y="1793398"/>
                      <a:pt x="2435808" y="1793247"/>
                      <a:pt x="2424422" y="1795899"/>
                    </a:cubicBezTo>
                    <a:cubicBezTo>
                      <a:pt x="2403323" y="1800815"/>
                      <a:pt x="2382097" y="1798743"/>
                      <a:pt x="2364048" y="1798387"/>
                    </a:cubicBezTo>
                    <a:cubicBezTo>
                      <a:pt x="2359947" y="1798309"/>
                      <a:pt x="2357035" y="1801613"/>
                      <a:pt x="2351931" y="1801419"/>
                    </a:cubicBezTo>
                    <a:cubicBezTo>
                      <a:pt x="2349605" y="1801323"/>
                      <a:pt x="2346259" y="1797209"/>
                      <a:pt x="2343788" y="1796575"/>
                    </a:cubicBezTo>
                    <a:cubicBezTo>
                      <a:pt x="2329521" y="1792896"/>
                      <a:pt x="2314710" y="1795645"/>
                      <a:pt x="2300183" y="1794841"/>
                    </a:cubicBezTo>
                    <a:cubicBezTo>
                      <a:pt x="2266037" y="1792957"/>
                      <a:pt x="2233068" y="1792045"/>
                      <a:pt x="2199731" y="1784500"/>
                    </a:cubicBezTo>
                    <a:cubicBezTo>
                      <a:pt x="2131403" y="1769031"/>
                      <a:pt x="2061739" y="1765932"/>
                      <a:pt x="1993138" y="1751786"/>
                    </a:cubicBezTo>
                    <a:cubicBezTo>
                      <a:pt x="1958188" y="1744573"/>
                      <a:pt x="1924048" y="1740641"/>
                      <a:pt x="1889636" y="1731140"/>
                    </a:cubicBezTo>
                    <a:cubicBezTo>
                      <a:pt x="1877543" y="1727799"/>
                      <a:pt x="1865148" y="1726223"/>
                      <a:pt x="1854433" y="1721668"/>
                    </a:cubicBezTo>
                    <a:cubicBezTo>
                      <a:pt x="1844200" y="1717313"/>
                      <a:pt x="1848223" y="1711514"/>
                      <a:pt x="1832343" y="1723160"/>
                    </a:cubicBezTo>
                    <a:cubicBezTo>
                      <a:pt x="1825209" y="1705673"/>
                      <a:pt x="1824364" y="1707455"/>
                      <a:pt x="1807143" y="1701675"/>
                    </a:cubicBezTo>
                    <a:cubicBezTo>
                      <a:pt x="1800480" y="1699434"/>
                      <a:pt x="1785174" y="1693876"/>
                      <a:pt x="1780215" y="1689473"/>
                    </a:cubicBezTo>
                    <a:cubicBezTo>
                      <a:pt x="1779725" y="1689032"/>
                      <a:pt x="1769118" y="1662412"/>
                      <a:pt x="1768206" y="1659138"/>
                    </a:cubicBezTo>
                    <a:cubicBezTo>
                      <a:pt x="1763791" y="1643240"/>
                      <a:pt x="1767469" y="1625064"/>
                      <a:pt x="1769318" y="1609063"/>
                    </a:cubicBezTo>
                    <a:cubicBezTo>
                      <a:pt x="1773473" y="1572990"/>
                      <a:pt x="1779490" y="1537201"/>
                      <a:pt x="1779846" y="1500838"/>
                    </a:cubicBezTo>
                    <a:cubicBezTo>
                      <a:pt x="1780003" y="1484800"/>
                      <a:pt x="1782896" y="1484335"/>
                      <a:pt x="1787886" y="1472249"/>
                    </a:cubicBezTo>
                    <a:cubicBezTo>
                      <a:pt x="1789426" y="1468504"/>
                      <a:pt x="1793962" y="1468800"/>
                      <a:pt x="1794343" y="1463097"/>
                    </a:cubicBezTo>
                    <a:cubicBezTo>
                      <a:pt x="1794850" y="1455493"/>
                      <a:pt x="1787070" y="1450201"/>
                      <a:pt x="1787910" y="1441322"/>
                    </a:cubicBezTo>
                    <a:cubicBezTo>
                      <a:pt x="1789028" y="1429374"/>
                      <a:pt x="1801024" y="1417269"/>
                      <a:pt x="1805234" y="1406137"/>
                    </a:cubicBezTo>
                    <a:cubicBezTo>
                      <a:pt x="1810296" y="1392733"/>
                      <a:pt x="1810229" y="1378556"/>
                      <a:pt x="1813249" y="1364681"/>
                    </a:cubicBezTo>
                    <a:cubicBezTo>
                      <a:pt x="1817290" y="1346222"/>
                      <a:pt x="1825095" y="1328898"/>
                      <a:pt x="1829033" y="1310360"/>
                    </a:cubicBezTo>
                    <a:cubicBezTo>
                      <a:pt x="1832379" y="1294661"/>
                      <a:pt x="1832693" y="1282176"/>
                      <a:pt x="1841053" y="1268706"/>
                    </a:cubicBezTo>
                    <a:cubicBezTo>
                      <a:pt x="1849419" y="1255260"/>
                      <a:pt x="1846955" y="1244284"/>
                      <a:pt x="1853617" y="1230893"/>
                    </a:cubicBezTo>
                    <a:cubicBezTo>
                      <a:pt x="1859730" y="1218613"/>
                      <a:pt x="1867468" y="1214203"/>
                      <a:pt x="1871648" y="1199374"/>
                    </a:cubicBezTo>
                    <a:cubicBezTo>
                      <a:pt x="1881784" y="1163500"/>
                      <a:pt x="1897187" y="1127983"/>
                      <a:pt x="1919004" y="1097570"/>
                    </a:cubicBezTo>
                    <a:cubicBezTo>
                      <a:pt x="1938195" y="1173829"/>
                      <a:pt x="1958611" y="1252614"/>
                      <a:pt x="2012045" y="1312897"/>
                    </a:cubicBezTo>
                    <a:cubicBezTo>
                      <a:pt x="2034056" y="1337717"/>
                      <a:pt x="2062470" y="1362761"/>
                      <a:pt x="2095656" y="1370323"/>
                    </a:cubicBezTo>
                    <a:cubicBezTo>
                      <a:pt x="2133178" y="1378870"/>
                      <a:pt x="2163187" y="1356738"/>
                      <a:pt x="2187620" y="1330523"/>
                    </a:cubicBezTo>
                    <a:cubicBezTo>
                      <a:pt x="2245838" y="1268047"/>
                      <a:pt x="2269951" y="1198311"/>
                      <a:pt x="2273466" y="1113601"/>
                    </a:cubicBezTo>
                    <a:cubicBezTo>
                      <a:pt x="2274342" y="1092544"/>
                      <a:pt x="2274215" y="1071457"/>
                      <a:pt x="2273931" y="1050388"/>
                    </a:cubicBezTo>
                    <a:cubicBezTo>
                      <a:pt x="2273799" y="1041013"/>
                      <a:pt x="2268990" y="1016948"/>
                      <a:pt x="2275417" y="1009066"/>
                    </a:cubicBezTo>
                    <a:cubicBezTo>
                      <a:pt x="2282461" y="1000422"/>
                      <a:pt x="2302563" y="1005822"/>
                      <a:pt x="2313025" y="1000126"/>
                    </a:cubicBezTo>
                    <a:cubicBezTo>
                      <a:pt x="2325885" y="993107"/>
                      <a:pt x="2340025" y="974340"/>
                      <a:pt x="2334281" y="958864"/>
                    </a:cubicBezTo>
                    <a:cubicBezTo>
                      <a:pt x="2368566" y="974388"/>
                      <a:pt x="2401347" y="994823"/>
                      <a:pt x="2439474" y="999147"/>
                    </a:cubicBezTo>
                    <a:cubicBezTo>
                      <a:pt x="2454569" y="1000863"/>
                      <a:pt x="2470643" y="998253"/>
                      <a:pt x="2484143" y="997535"/>
                    </a:cubicBezTo>
                    <a:cubicBezTo>
                      <a:pt x="2483738" y="997553"/>
                      <a:pt x="2494599" y="999770"/>
                      <a:pt x="2495245" y="999915"/>
                    </a:cubicBezTo>
                    <a:cubicBezTo>
                      <a:pt x="2497921" y="996828"/>
                      <a:pt x="2500820" y="996079"/>
                      <a:pt x="2503937" y="997662"/>
                    </a:cubicBezTo>
                    <a:cubicBezTo>
                      <a:pt x="2506710" y="997952"/>
                      <a:pt x="2508727" y="999443"/>
                      <a:pt x="2509996" y="1002131"/>
                    </a:cubicBezTo>
                    <a:cubicBezTo>
                      <a:pt x="2564341" y="1007562"/>
                      <a:pt x="2619061" y="980706"/>
                      <a:pt x="2665578" y="952262"/>
                    </a:cubicBezTo>
                    <a:cubicBezTo>
                      <a:pt x="2692754" y="935639"/>
                      <a:pt x="2722605" y="911036"/>
                      <a:pt x="2730234" y="878678"/>
                    </a:cubicBezTo>
                    <a:cubicBezTo>
                      <a:pt x="2732958" y="867135"/>
                      <a:pt x="2730603" y="856256"/>
                      <a:pt x="2742538" y="850367"/>
                    </a:cubicBezTo>
                    <a:cubicBezTo>
                      <a:pt x="2752233" y="845571"/>
                      <a:pt x="2770958" y="852487"/>
                      <a:pt x="2781191" y="853236"/>
                    </a:cubicBezTo>
                    <a:cubicBezTo>
                      <a:pt x="2817186" y="855876"/>
                      <a:pt x="2852655" y="852457"/>
                      <a:pt x="2887798" y="863184"/>
                    </a:cubicBezTo>
                    <a:cubicBezTo>
                      <a:pt x="2909241" y="869732"/>
                      <a:pt x="2946679" y="915609"/>
                      <a:pt x="2961635" y="883335"/>
                    </a:cubicBezTo>
                    <a:cubicBezTo>
                      <a:pt x="2968123" y="889424"/>
                      <a:pt x="2964601" y="900266"/>
                      <a:pt x="2971505" y="906192"/>
                    </a:cubicBezTo>
                    <a:cubicBezTo>
                      <a:pt x="2977528" y="911356"/>
                      <a:pt x="2997769" y="914993"/>
                      <a:pt x="3006092" y="919414"/>
                    </a:cubicBezTo>
                    <a:cubicBezTo>
                      <a:pt x="3018989" y="926252"/>
                      <a:pt x="3026551" y="935355"/>
                      <a:pt x="3037841" y="943576"/>
                    </a:cubicBezTo>
                    <a:cubicBezTo>
                      <a:pt x="3051709" y="953681"/>
                      <a:pt x="3066231" y="954461"/>
                      <a:pt x="3079652" y="966318"/>
                    </a:cubicBezTo>
                    <a:cubicBezTo>
                      <a:pt x="3126157" y="1007380"/>
                      <a:pt x="3180630" y="1037123"/>
                      <a:pt x="3232553" y="1071179"/>
                    </a:cubicBezTo>
                    <a:cubicBezTo>
                      <a:pt x="3294158" y="1111577"/>
                      <a:pt x="3348679" y="1159200"/>
                      <a:pt x="3414785" y="1192150"/>
                    </a:cubicBezTo>
                    <a:cubicBezTo>
                      <a:pt x="3482395" y="1225843"/>
                      <a:pt x="3547812" y="1253991"/>
                      <a:pt x="3621692" y="1271521"/>
                    </a:cubicBezTo>
                    <a:cubicBezTo>
                      <a:pt x="3655210" y="1279476"/>
                      <a:pt x="3689574" y="1286114"/>
                      <a:pt x="3723980" y="1288567"/>
                    </a:cubicBezTo>
                    <a:cubicBezTo>
                      <a:pt x="3740205" y="1289714"/>
                      <a:pt x="3755686" y="1289134"/>
                      <a:pt x="3771337" y="1294003"/>
                    </a:cubicBezTo>
                    <a:cubicBezTo>
                      <a:pt x="3780844" y="1296963"/>
                      <a:pt x="3783919" y="1298443"/>
                      <a:pt x="3793257" y="1298714"/>
                    </a:cubicBezTo>
                    <a:cubicBezTo>
                      <a:pt x="3798700" y="1298871"/>
                      <a:pt x="3806577" y="1295730"/>
                      <a:pt x="3813281" y="1295851"/>
                    </a:cubicBezTo>
                    <a:cubicBezTo>
                      <a:pt x="3827047" y="1296099"/>
                      <a:pt x="3834078" y="1295531"/>
                      <a:pt x="3846503" y="1300086"/>
                    </a:cubicBezTo>
                    <a:cubicBezTo>
                      <a:pt x="3860559" y="1305238"/>
                      <a:pt x="3872248" y="1308337"/>
                      <a:pt x="3888254" y="1308778"/>
                    </a:cubicBezTo>
                    <a:cubicBezTo>
                      <a:pt x="3906666" y="1309297"/>
                      <a:pt x="3917508" y="1302224"/>
                      <a:pt x="3934234" y="1297863"/>
                    </a:cubicBezTo>
                    <a:cubicBezTo>
                      <a:pt x="3947716" y="1294347"/>
                      <a:pt x="3959857" y="1296026"/>
                      <a:pt x="3971920" y="1288724"/>
                    </a:cubicBezTo>
                    <a:cubicBezTo>
                      <a:pt x="4025546" y="1256287"/>
                      <a:pt x="4068632" y="1206750"/>
                      <a:pt x="4096757" y="1150513"/>
                    </a:cubicBezTo>
                    <a:cubicBezTo>
                      <a:pt x="4129043" y="1085972"/>
                      <a:pt x="4153917" y="1007290"/>
                      <a:pt x="4158979" y="934962"/>
                    </a:cubicBezTo>
                    <a:cubicBezTo>
                      <a:pt x="4161872" y="893561"/>
                      <a:pt x="4152739" y="853188"/>
                      <a:pt x="4136931" y="815175"/>
                    </a:cubicBezTo>
                    <a:cubicBezTo>
                      <a:pt x="4132467" y="804454"/>
                      <a:pt x="4105696" y="758782"/>
                      <a:pt x="4113948" y="750489"/>
                    </a:cubicBezTo>
                    <a:cubicBezTo>
                      <a:pt x="4123304" y="741060"/>
                      <a:pt x="4153917" y="762666"/>
                      <a:pt x="4162549" y="767360"/>
                    </a:cubicBezTo>
                    <a:cubicBezTo>
                      <a:pt x="4189929" y="782243"/>
                      <a:pt x="4239388" y="787009"/>
                      <a:pt x="4258578" y="812047"/>
                    </a:cubicBezTo>
                    <a:cubicBezTo>
                      <a:pt x="4263465" y="802666"/>
                      <a:pt x="4290653" y="816571"/>
                      <a:pt x="4299375" y="820485"/>
                    </a:cubicBezTo>
                    <a:cubicBezTo>
                      <a:pt x="4306587" y="823723"/>
                      <a:pt x="4308635" y="829576"/>
                      <a:pt x="4317708" y="830276"/>
                    </a:cubicBezTo>
                    <a:cubicBezTo>
                      <a:pt x="4326261" y="830935"/>
                      <a:pt x="4335086" y="824115"/>
                      <a:pt x="4342945" y="821941"/>
                    </a:cubicBezTo>
                    <a:cubicBezTo>
                      <a:pt x="4337200" y="837966"/>
                      <a:pt x="4356511" y="838715"/>
                      <a:pt x="4369746" y="839567"/>
                    </a:cubicBezTo>
                    <a:cubicBezTo>
                      <a:pt x="4379277" y="840177"/>
                      <a:pt x="4389516" y="838679"/>
                      <a:pt x="4398003" y="838075"/>
                    </a:cubicBezTo>
                    <a:cubicBezTo>
                      <a:pt x="4414245" y="836921"/>
                      <a:pt x="4414511" y="833272"/>
                      <a:pt x="4429346" y="824949"/>
                    </a:cubicBezTo>
                    <a:cubicBezTo>
                      <a:pt x="4428767" y="831044"/>
                      <a:pt x="4429431" y="836999"/>
                      <a:pt x="4431321" y="842810"/>
                    </a:cubicBezTo>
                    <a:cubicBezTo>
                      <a:pt x="4440853" y="829008"/>
                      <a:pt x="4459047" y="838594"/>
                      <a:pt x="4471931" y="832530"/>
                    </a:cubicBezTo>
                    <a:cubicBezTo>
                      <a:pt x="4462623" y="818401"/>
                      <a:pt x="4502375" y="814529"/>
                      <a:pt x="4511635" y="817501"/>
                    </a:cubicBezTo>
                    <a:cubicBezTo>
                      <a:pt x="4534938" y="824985"/>
                      <a:pt x="4519137" y="854716"/>
                      <a:pt x="4521197" y="871895"/>
                    </a:cubicBezTo>
                    <a:lnTo>
                      <a:pt x="4521197" y="871895"/>
                    </a:lnTo>
                    <a:close/>
                    <a:moveTo>
                      <a:pt x="2696336" y="1842983"/>
                    </a:moveTo>
                    <a:cubicBezTo>
                      <a:pt x="2711708" y="1838399"/>
                      <a:pt x="2727184" y="1834207"/>
                      <a:pt x="2742605" y="1829827"/>
                    </a:cubicBezTo>
                    <a:cubicBezTo>
                      <a:pt x="2730923" y="1840549"/>
                      <a:pt x="2718788" y="1859896"/>
                      <a:pt x="2702104" y="1862917"/>
                    </a:cubicBezTo>
                    <a:cubicBezTo>
                      <a:pt x="2681978" y="1866547"/>
                      <a:pt x="2674053" y="1849622"/>
                      <a:pt x="2696336" y="1842983"/>
                    </a:cubicBezTo>
                    <a:lnTo>
                      <a:pt x="2696336" y="1842983"/>
                    </a:lnTo>
                    <a:close/>
                    <a:moveTo>
                      <a:pt x="1937144" y="1850667"/>
                    </a:moveTo>
                    <a:cubicBezTo>
                      <a:pt x="1963033" y="1853765"/>
                      <a:pt x="1991229" y="1851391"/>
                      <a:pt x="2013917" y="1866680"/>
                    </a:cubicBezTo>
                    <a:cubicBezTo>
                      <a:pt x="2002857" y="1879401"/>
                      <a:pt x="1995681" y="1892720"/>
                      <a:pt x="1977228" y="1885423"/>
                    </a:cubicBezTo>
                    <a:cubicBezTo>
                      <a:pt x="1961728" y="1879298"/>
                      <a:pt x="1948971" y="1861823"/>
                      <a:pt x="1937144" y="1850667"/>
                    </a:cubicBezTo>
                    <a:lnTo>
                      <a:pt x="1937144" y="1850667"/>
                    </a:lnTo>
                    <a:close/>
                    <a:moveTo>
                      <a:pt x="2802067" y="2547292"/>
                    </a:moveTo>
                    <a:cubicBezTo>
                      <a:pt x="2785069" y="2532046"/>
                      <a:pt x="2787310" y="2525227"/>
                      <a:pt x="2795295" y="2505493"/>
                    </a:cubicBezTo>
                    <a:cubicBezTo>
                      <a:pt x="2798726" y="2497000"/>
                      <a:pt x="2804162" y="2470616"/>
                      <a:pt x="2817059" y="2478347"/>
                    </a:cubicBezTo>
                    <a:cubicBezTo>
                      <a:pt x="2821637" y="2481090"/>
                      <a:pt x="2827182" y="2509842"/>
                      <a:pt x="2828004" y="2515671"/>
                    </a:cubicBezTo>
                    <a:cubicBezTo>
                      <a:pt x="2829828" y="2528694"/>
                      <a:pt x="2821776" y="2564966"/>
                      <a:pt x="2802067" y="2547292"/>
                    </a:cubicBezTo>
                    <a:lnTo>
                      <a:pt x="2802067" y="2547292"/>
                    </a:lnTo>
                    <a:close/>
                    <a:moveTo>
                      <a:pt x="2897945" y="2458758"/>
                    </a:moveTo>
                    <a:cubicBezTo>
                      <a:pt x="2891941" y="2436687"/>
                      <a:pt x="2892147" y="2412658"/>
                      <a:pt x="2886245" y="2390049"/>
                    </a:cubicBezTo>
                    <a:cubicBezTo>
                      <a:pt x="2880018" y="2366171"/>
                      <a:pt x="2872352" y="2342215"/>
                      <a:pt x="2870154" y="2317540"/>
                    </a:cubicBezTo>
                    <a:cubicBezTo>
                      <a:pt x="2959974" y="2333408"/>
                      <a:pt x="3010985" y="2422552"/>
                      <a:pt x="3049891" y="2496946"/>
                    </a:cubicBezTo>
                    <a:cubicBezTo>
                      <a:pt x="3070568" y="2536474"/>
                      <a:pt x="3090833" y="2580194"/>
                      <a:pt x="3098631" y="2624386"/>
                    </a:cubicBezTo>
                    <a:cubicBezTo>
                      <a:pt x="3106236" y="2667448"/>
                      <a:pt x="3093038" y="2700144"/>
                      <a:pt x="3077701" y="2738519"/>
                    </a:cubicBezTo>
                    <a:cubicBezTo>
                      <a:pt x="3069885" y="2758114"/>
                      <a:pt x="3056965" y="2764909"/>
                      <a:pt x="3041882" y="2777854"/>
                    </a:cubicBezTo>
                    <a:cubicBezTo>
                      <a:pt x="3028514" y="2789325"/>
                      <a:pt x="3023507" y="2808678"/>
                      <a:pt x="3009584" y="2818983"/>
                    </a:cubicBezTo>
                    <a:cubicBezTo>
                      <a:pt x="2999291" y="2826600"/>
                      <a:pt x="2985918" y="2830550"/>
                      <a:pt x="2975160" y="2838240"/>
                    </a:cubicBezTo>
                    <a:cubicBezTo>
                      <a:pt x="2964529" y="2845832"/>
                      <a:pt x="2953898" y="2853359"/>
                      <a:pt x="2942928" y="2860456"/>
                    </a:cubicBezTo>
                    <a:cubicBezTo>
                      <a:pt x="2930382" y="2868556"/>
                      <a:pt x="2892799" y="2898106"/>
                      <a:pt x="2875868" y="2891800"/>
                    </a:cubicBezTo>
                    <a:cubicBezTo>
                      <a:pt x="2863189" y="2887082"/>
                      <a:pt x="2868837" y="2871570"/>
                      <a:pt x="2872032" y="2861845"/>
                    </a:cubicBezTo>
                    <a:cubicBezTo>
                      <a:pt x="2878755" y="2841344"/>
                      <a:pt x="2883479" y="2821604"/>
                      <a:pt x="2887628" y="2800233"/>
                    </a:cubicBezTo>
                    <a:cubicBezTo>
                      <a:pt x="2898713" y="2743212"/>
                      <a:pt x="2904723" y="2686541"/>
                      <a:pt x="2907592" y="2628541"/>
                    </a:cubicBezTo>
                    <a:cubicBezTo>
                      <a:pt x="2910395" y="2571907"/>
                      <a:pt x="2913010" y="2514046"/>
                      <a:pt x="2897945" y="2458758"/>
                    </a:cubicBezTo>
                    <a:lnTo>
                      <a:pt x="2897945" y="2458758"/>
                    </a:lnTo>
                    <a:close/>
                    <a:moveTo>
                      <a:pt x="2822821" y="2715958"/>
                    </a:moveTo>
                    <a:cubicBezTo>
                      <a:pt x="2824168" y="2718761"/>
                      <a:pt x="2829780" y="2742699"/>
                      <a:pt x="2817264" y="2737782"/>
                    </a:cubicBezTo>
                    <a:cubicBezTo>
                      <a:pt x="2808560" y="2734357"/>
                      <a:pt x="2821547" y="2720355"/>
                      <a:pt x="2822821" y="2715958"/>
                    </a:cubicBezTo>
                    <a:lnTo>
                      <a:pt x="2822821" y="2715958"/>
                    </a:lnTo>
                    <a:close/>
                    <a:moveTo>
                      <a:pt x="2875741" y="1765491"/>
                    </a:moveTo>
                    <a:cubicBezTo>
                      <a:pt x="2886342" y="1761112"/>
                      <a:pt x="2890582" y="1774069"/>
                      <a:pt x="2899909" y="1774455"/>
                    </a:cubicBezTo>
                    <a:cubicBezTo>
                      <a:pt x="2912279" y="1774969"/>
                      <a:pt x="2914877" y="1761209"/>
                      <a:pt x="2927857" y="1760804"/>
                    </a:cubicBezTo>
                    <a:cubicBezTo>
                      <a:pt x="2959600" y="1759807"/>
                      <a:pt x="3005597" y="1790480"/>
                      <a:pt x="3031402" y="1806487"/>
                    </a:cubicBezTo>
                    <a:cubicBezTo>
                      <a:pt x="3018765" y="1822464"/>
                      <a:pt x="3013552" y="1838809"/>
                      <a:pt x="3019835" y="1858477"/>
                    </a:cubicBezTo>
                    <a:cubicBezTo>
                      <a:pt x="3025374" y="1875807"/>
                      <a:pt x="3046521" y="1895184"/>
                      <a:pt x="3045748" y="1913547"/>
                    </a:cubicBezTo>
                    <a:cubicBezTo>
                      <a:pt x="3044956" y="1931958"/>
                      <a:pt x="3022069" y="1943815"/>
                      <a:pt x="3014930" y="1960197"/>
                    </a:cubicBezTo>
                    <a:cubicBezTo>
                      <a:pt x="3008370" y="1975244"/>
                      <a:pt x="3005869" y="2005337"/>
                      <a:pt x="3026116" y="2011969"/>
                    </a:cubicBezTo>
                    <a:cubicBezTo>
                      <a:pt x="3060945" y="2023380"/>
                      <a:pt x="3068913" y="1958143"/>
                      <a:pt x="3095309" y="1957636"/>
                    </a:cubicBezTo>
                    <a:cubicBezTo>
                      <a:pt x="3106587" y="1957424"/>
                      <a:pt x="3121252" y="1978638"/>
                      <a:pt x="3129365" y="1985246"/>
                    </a:cubicBezTo>
                    <a:cubicBezTo>
                      <a:pt x="3147540" y="2000039"/>
                      <a:pt x="3168035" y="2010846"/>
                      <a:pt x="3189171" y="2020667"/>
                    </a:cubicBezTo>
                    <a:cubicBezTo>
                      <a:pt x="3203438" y="2027294"/>
                      <a:pt x="3223299" y="2040359"/>
                      <a:pt x="3233876" y="2022540"/>
                    </a:cubicBezTo>
                    <a:cubicBezTo>
                      <a:pt x="3242356" y="2008272"/>
                      <a:pt x="3235428" y="1985657"/>
                      <a:pt x="3227189" y="1973377"/>
                    </a:cubicBezTo>
                    <a:cubicBezTo>
                      <a:pt x="3217742" y="1959291"/>
                      <a:pt x="3133031" y="1894816"/>
                      <a:pt x="3138377" y="1889138"/>
                    </a:cubicBezTo>
                    <a:cubicBezTo>
                      <a:pt x="3141228" y="1886106"/>
                      <a:pt x="3162321" y="1894459"/>
                      <a:pt x="3165311" y="1896996"/>
                    </a:cubicBezTo>
                    <a:cubicBezTo>
                      <a:pt x="3172064" y="1902711"/>
                      <a:pt x="3174547" y="1912019"/>
                      <a:pt x="3181318" y="1918108"/>
                    </a:cubicBezTo>
                    <a:cubicBezTo>
                      <a:pt x="3191647" y="1927404"/>
                      <a:pt x="3204996" y="1931082"/>
                      <a:pt x="3217772" y="1935383"/>
                    </a:cubicBezTo>
                    <a:cubicBezTo>
                      <a:pt x="3244434" y="1944341"/>
                      <a:pt x="3261311" y="1975860"/>
                      <a:pt x="3287152" y="1990538"/>
                    </a:cubicBezTo>
                    <a:cubicBezTo>
                      <a:pt x="3302059" y="1999000"/>
                      <a:pt x="3311156" y="2015255"/>
                      <a:pt x="3323769" y="2027843"/>
                    </a:cubicBezTo>
                    <a:cubicBezTo>
                      <a:pt x="3340277" y="2044321"/>
                      <a:pt x="3357099" y="2061591"/>
                      <a:pt x="3354617" y="2085855"/>
                    </a:cubicBezTo>
                    <a:cubicBezTo>
                      <a:pt x="3352889" y="2102672"/>
                      <a:pt x="3350394" y="2141838"/>
                      <a:pt x="3340887" y="2156026"/>
                    </a:cubicBezTo>
                    <a:cubicBezTo>
                      <a:pt x="3330564" y="2171423"/>
                      <a:pt x="3313391" y="2165522"/>
                      <a:pt x="3297704" y="2169158"/>
                    </a:cubicBezTo>
                    <a:cubicBezTo>
                      <a:pt x="3280060" y="2173247"/>
                      <a:pt x="3265950" y="2187014"/>
                      <a:pt x="3269459" y="2206681"/>
                    </a:cubicBezTo>
                    <a:cubicBezTo>
                      <a:pt x="3273108" y="2227128"/>
                      <a:pt x="3289459" y="2228590"/>
                      <a:pt x="3306541" y="2229103"/>
                    </a:cubicBezTo>
                    <a:cubicBezTo>
                      <a:pt x="3354719" y="2230559"/>
                      <a:pt x="3336979" y="2261153"/>
                      <a:pt x="3353777" y="2294756"/>
                    </a:cubicBezTo>
                    <a:cubicBezTo>
                      <a:pt x="3362904" y="2313004"/>
                      <a:pt x="3378132" y="2320168"/>
                      <a:pt x="3388612" y="2298809"/>
                    </a:cubicBezTo>
                    <a:cubicBezTo>
                      <a:pt x="3397044" y="2281624"/>
                      <a:pt x="3381974" y="2254533"/>
                      <a:pt x="3391131" y="2239861"/>
                    </a:cubicBezTo>
                    <a:cubicBezTo>
                      <a:pt x="3402281" y="2221975"/>
                      <a:pt x="3461966" y="2226844"/>
                      <a:pt x="3474416" y="2240731"/>
                    </a:cubicBezTo>
                    <a:cubicBezTo>
                      <a:pt x="3483851" y="2251265"/>
                      <a:pt x="3488852" y="2265750"/>
                      <a:pt x="3498263" y="2276768"/>
                    </a:cubicBezTo>
                    <a:cubicBezTo>
                      <a:pt x="3512549" y="2293493"/>
                      <a:pt x="3518414" y="2316942"/>
                      <a:pt x="3526985" y="2337449"/>
                    </a:cubicBezTo>
                    <a:cubicBezTo>
                      <a:pt x="3536082" y="2359225"/>
                      <a:pt x="3544019" y="2381315"/>
                      <a:pt x="3550984" y="2403875"/>
                    </a:cubicBezTo>
                    <a:cubicBezTo>
                      <a:pt x="3555883" y="2419725"/>
                      <a:pt x="3566453" y="2444817"/>
                      <a:pt x="3541144" y="2431281"/>
                    </a:cubicBezTo>
                    <a:cubicBezTo>
                      <a:pt x="3523470" y="2421834"/>
                      <a:pt x="3510259" y="2400511"/>
                      <a:pt x="3487861" y="2399834"/>
                    </a:cubicBezTo>
                    <a:cubicBezTo>
                      <a:pt x="3465706" y="2399170"/>
                      <a:pt x="3453081" y="2422184"/>
                      <a:pt x="3459556" y="2442196"/>
                    </a:cubicBezTo>
                    <a:cubicBezTo>
                      <a:pt x="3465814" y="2461561"/>
                      <a:pt x="3494379" y="2470090"/>
                      <a:pt x="3497689" y="2489727"/>
                    </a:cubicBezTo>
                    <a:cubicBezTo>
                      <a:pt x="3501320" y="2511207"/>
                      <a:pt x="3464528" y="2533122"/>
                      <a:pt x="3453359" y="2548917"/>
                    </a:cubicBezTo>
                    <a:cubicBezTo>
                      <a:pt x="3427633" y="2585280"/>
                      <a:pt x="3449149" y="2626222"/>
                      <a:pt x="3491311" y="2595350"/>
                    </a:cubicBezTo>
                    <a:cubicBezTo>
                      <a:pt x="3506255" y="2584410"/>
                      <a:pt x="3521911" y="2562339"/>
                      <a:pt x="3538764" y="2555429"/>
                    </a:cubicBezTo>
                    <a:cubicBezTo>
                      <a:pt x="3565438" y="2544484"/>
                      <a:pt x="3565275" y="2585021"/>
                      <a:pt x="3578051" y="2599940"/>
                    </a:cubicBezTo>
                    <a:cubicBezTo>
                      <a:pt x="3584931" y="2607962"/>
                      <a:pt x="3587413" y="2599807"/>
                      <a:pt x="3583342" y="2611804"/>
                    </a:cubicBezTo>
                    <a:cubicBezTo>
                      <a:pt x="3581838" y="2616225"/>
                      <a:pt x="3574227" y="2617608"/>
                      <a:pt x="3573363" y="2623105"/>
                    </a:cubicBezTo>
                    <a:cubicBezTo>
                      <a:pt x="3572747" y="2627134"/>
                      <a:pt x="3576359" y="2629266"/>
                      <a:pt x="3576480" y="2632383"/>
                    </a:cubicBezTo>
                    <a:cubicBezTo>
                      <a:pt x="3576903" y="2642954"/>
                      <a:pt x="3576927" y="2644512"/>
                      <a:pt x="3574547" y="2656001"/>
                    </a:cubicBezTo>
                    <a:cubicBezTo>
                      <a:pt x="3571920" y="2668734"/>
                      <a:pt x="3572874" y="2684560"/>
                      <a:pt x="3572083" y="2697505"/>
                    </a:cubicBezTo>
                    <a:cubicBezTo>
                      <a:pt x="3570265" y="2727084"/>
                      <a:pt x="3569878" y="2755335"/>
                      <a:pt x="3566767" y="2784903"/>
                    </a:cubicBezTo>
                    <a:cubicBezTo>
                      <a:pt x="3565046" y="2801357"/>
                      <a:pt x="3561433" y="2834881"/>
                      <a:pt x="3580859" y="2842903"/>
                    </a:cubicBezTo>
                    <a:cubicBezTo>
                      <a:pt x="3573943" y="2853739"/>
                      <a:pt x="3564737" y="2883881"/>
                      <a:pt x="3551147" y="2881616"/>
                    </a:cubicBezTo>
                    <a:cubicBezTo>
                      <a:pt x="3552252" y="2888749"/>
                      <a:pt x="3551630" y="2897864"/>
                      <a:pt x="3558558" y="2902527"/>
                    </a:cubicBezTo>
                    <a:cubicBezTo>
                      <a:pt x="3560219" y="2898178"/>
                      <a:pt x="3561874" y="2893829"/>
                      <a:pt x="3563530" y="2889474"/>
                    </a:cubicBezTo>
                    <a:cubicBezTo>
                      <a:pt x="3567335" y="2899417"/>
                      <a:pt x="3563989" y="2900564"/>
                      <a:pt x="3563759" y="2907335"/>
                    </a:cubicBezTo>
                    <a:cubicBezTo>
                      <a:pt x="3564043" y="2898951"/>
                      <a:pt x="3556112" y="2919024"/>
                      <a:pt x="3560401" y="2916547"/>
                    </a:cubicBezTo>
                    <a:cubicBezTo>
                      <a:pt x="3556752" y="2919597"/>
                      <a:pt x="3551944" y="2921337"/>
                      <a:pt x="3546459" y="2925288"/>
                    </a:cubicBezTo>
                    <a:cubicBezTo>
                      <a:pt x="3538800" y="2930796"/>
                      <a:pt x="3534765" y="2938407"/>
                      <a:pt x="3528821" y="2945861"/>
                    </a:cubicBezTo>
                    <a:cubicBezTo>
                      <a:pt x="3518063" y="2959331"/>
                      <a:pt x="3518686" y="2972940"/>
                      <a:pt x="3509269" y="2986990"/>
                    </a:cubicBezTo>
                    <a:cubicBezTo>
                      <a:pt x="3495907" y="3006917"/>
                      <a:pt x="3478765" y="3026591"/>
                      <a:pt x="3464691" y="3046506"/>
                    </a:cubicBezTo>
                    <a:cubicBezTo>
                      <a:pt x="3453238" y="3062712"/>
                      <a:pt x="3431396" y="3072063"/>
                      <a:pt x="3422215" y="3089489"/>
                    </a:cubicBezTo>
                    <a:cubicBezTo>
                      <a:pt x="3416374" y="3100574"/>
                      <a:pt x="3414048" y="3113464"/>
                      <a:pt x="3404088" y="3121256"/>
                    </a:cubicBezTo>
                    <a:cubicBezTo>
                      <a:pt x="3389820" y="3132418"/>
                      <a:pt x="3370745" y="3142935"/>
                      <a:pt x="3355245" y="3154466"/>
                    </a:cubicBezTo>
                    <a:cubicBezTo>
                      <a:pt x="3345496" y="3161708"/>
                      <a:pt x="3338084" y="3171766"/>
                      <a:pt x="3328359" y="3178797"/>
                    </a:cubicBezTo>
                    <a:cubicBezTo>
                      <a:pt x="3323430" y="3182360"/>
                      <a:pt x="3308607" y="3185973"/>
                      <a:pt x="3308583" y="3193227"/>
                    </a:cubicBezTo>
                    <a:cubicBezTo>
                      <a:pt x="3289924" y="3188002"/>
                      <a:pt x="3276708" y="3168939"/>
                      <a:pt x="3262036" y="3157341"/>
                    </a:cubicBezTo>
                    <a:cubicBezTo>
                      <a:pt x="3252232" y="3149585"/>
                      <a:pt x="3228880" y="3139516"/>
                      <a:pt x="3230288" y="3123980"/>
                    </a:cubicBezTo>
                    <a:cubicBezTo>
                      <a:pt x="3231447" y="3111265"/>
                      <a:pt x="3249520" y="3095494"/>
                      <a:pt x="3253682" y="3082162"/>
                    </a:cubicBezTo>
                    <a:cubicBezTo>
                      <a:pt x="3257216" y="3070873"/>
                      <a:pt x="3262132" y="3049804"/>
                      <a:pt x="3252365" y="3040152"/>
                    </a:cubicBezTo>
                    <a:cubicBezTo>
                      <a:pt x="3231876" y="3019916"/>
                      <a:pt x="3208645" y="3063353"/>
                      <a:pt x="3197645" y="3074914"/>
                    </a:cubicBezTo>
                    <a:cubicBezTo>
                      <a:pt x="3174957" y="3098762"/>
                      <a:pt x="3165311" y="3074715"/>
                      <a:pt x="3146658" y="3057397"/>
                    </a:cubicBezTo>
                    <a:cubicBezTo>
                      <a:pt x="3116861" y="3029738"/>
                      <a:pt x="3098130" y="3058436"/>
                      <a:pt x="3108616" y="3092878"/>
                    </a:cubicBezTo>
                    <a:cubicBezTo>
                      <a:pt x="3113932" y="3110311"/>
                      <a:pt x="3134161" y="3125858"/>
                      <a:pt x="3135472" y="3143666"/>
                    </a:cubicBezTo>
                    <a:cubicBezTo>
                      <a:pt x="3136915" y="3163230"/>
                      <a:pt x="3115713" y="3173064"/>
                      <a:pt x="3107329" y="3188697"/>
                    </a:cubicBezTo>
                    <a:cubicBezTo>
                      <a:pt x="3099404" y="3203441"/>
                      <a:pt x="3095744" y="3229342"/>
                      <a:pt x="3110633" y="3241544"/>
                    </a:cubicBezTo>
                    <a:cubicBezTo>
                      <a:pt x="3127057" y="3255002"/>
                      <a:pt x="3141337" y="3239080"/>
                      <a:pt x="3152077" y="3226660"/>
                    </a:cubicBezTo>
                    <a:cubicBezTo>
                      <a:pt x="3160418" y="3217008"/>
                      <a:pt x="3169690" y="3195776"/>
                      <a:pt x="3183239" y="3194568"/>
                    </a:cubicBezTo>
                    <a:cubicBezTo>
                      <a:pt x="3200212" y="3193064"/>
                      <a:pt x="3228046" y="3223894"/>
                      <a:pt x="3240961" y="3233407"/>
                    </a:cubicBezTo>
                    <a:cubicBezTo>
                      <a:pt x="3221342" y="3239085"/>
                      <a:pt x="3209533" y="3255516"/>
                      <a:pt x="3192946" y="3266038"/>
                    </a:cubicBezTo>
                    <a:cubicBezTo>
                      <a:pt x="3171545" y="3279617"/>
                      <a:pt x="3141669" y="3282830"/>
                      <a:pt x="3117713" y="3292150"/>
                    </a:cubicBezTo>
                    <a:cubicBezTo>
                      <a:pt x="3095146" y="3300939"/>
                      <a:pt x="3074844" y="3308091"/>
                      <a:pt x="3053359" y="3318988"/>
                    </a:cubicBezTo>
                    <a:cubicBezTo>
                      <a:pt x="3027862" y="3331914"/>
                      <a:pt x="2996676" y="3335146"/>
                      <a:pt x="2969675" y="3344557"/>
                    </a:cubicBezTo>
                    <a:cubicBezTo>
                      <a:pt x="2945574" y="3352965"/>
                      <a:pt x="2922705" y="3364756"/>
                      <a:pt x="2898084" y="3371696"/>
                    </a:cubicBezTo>
                    <a:cubicBezTo>
                      <a:pt x="2870335" y="3379519"/>
                      <a:pt x="2841540" y="3384224"/>
                      <a:pt x="2813555" y="3391297"/>
                    </a:cubicBezTo>
                    <a:cubicBezTo>
                      <a:pt x="2789635" y="3397338"/>
                      <a:pt x="2761566" y="3403148"/>
                      <a:pt x="2736915" y="3403191"/>
                    </a:cubicBezTo>
                    <a:cubicBezTo>
                      <a:pt x="2711968" y="3403233"/>
                      <a:pt x="2712488" y="3387794"/>
                      <a:pt x="2704514" y="3367214"/>
                    </a:cubicBezTo>
                    <a:cubicBezTo>
                      <a:pt x="2695037" y="3342775"/>
                      <a:pt x="2679344" y="3321319"/>
                      <a:pt x="2669335" y="3297472"/>
                    </a:cubicBezTo>
                    <a:cubicBezTo>
                      <a:pt x="2659809" y="3274790"/>
                      <a:pt x="2674198" y="3266177"/>
                      <a:pt x="2687988" y="3248823"/>
                    </a:cubicBezTo>
                    <a:cubicBezTo>
                      <a:pt x="2700981" y="3232465"/>
                      <a:pt x="2697544" y="3229904"/>
                      <a:pt x="2714300" y="3241393"/>
                    </a:cubicBezTo>
                    <a:cubicBezTo>
                      <a:pt x="2736359" y="3256506"/>
                      <a:pt x="2750929" y="3246280"/>
                      <a:pt x="2768089" y="3228895"/>
                    </a:cubicBezTo>
                    <a:cubicBezTo>
                      <a:pt x="2783359" y="3213450"/>
                      <a:pt x="2788965" y="3200602"/>
                      <a:pt x="2810934" y="3211366"/>
                    </a:cubicBezTo>
                    <a:cubicBezTo>
                      <a:pt x="2832921" y="3222130"/>
                      <a:pt x="2853863" y="3239647"/>
                      <a:pt x="2877481" y="3246672"/>
                    </a:cubicBezTo>
                    <a:cubicBezTo>
                      <a:pt x="2896091" y="3252199"/>
                      <a:pt x="2909954" y="3248183"/>
                      <a:pt x="2913071" y="3227826"/>
                    </a:cubicBezTo>
                    <a:cubicBezTo>
                      <a:pt x="2916435" y="3205833"/>
                      <a:pt x="2903895" y="3190225"/>
                      <a:pt x="2888088" y="3177159"/>
                    </a:cubicBezTo>
                    <a:cubicBezTo>
                      <a:pt x="2876055" y="3167229"/>
                      <a:pt x="2849773" y="3155438"/>
                      <a:pt x="2845376" y="3139317"/>
                    </a:cubicBezTo>
                    <a:cubicBezTo>
                      <a:pt x="2840743" y="3122331"/>
                      <a:pt x="2865146" y="3097553"/>
                      <a:pt x="2867756" y="3078562"/>
                    </a:cubicBezTo>
                    <a:cubicBezTo>
                      <a:pt x="2871042" y="3054582"/>
                      <a:pt x="2860719" y="3036956"/>
                      <a:pt x="2837971" y="3053555"/>
                    </a:cubicBezTo>
                    <a:cubicBezTo>
                      <a:pt x="2821468" y="3065594"/>
                      <a:pt x="2810487" y="3091706"/>
                      <a:pt x="2787576" y="3093325"/>
                    </a:cubicBezTo>
                    <a:cubicBezTo>
                      <a:pt x="2793936" y="3066633"/>
                      <a:pt x="2807738" y="3042912"/>
                      <a:pt x="2819578" y="3018448"/>
                    </a:cubicBezTo>
                    <a:cubicBezTo>
                      <a:pt x="2829502" y="2997978"/>
                      <a:pt x="2838013" y="2974728"/>
                      <a:pt x="2864651" y="2972445"/>
                    </a:cubicBezTo>
                    <a:cubicBezTo>
                      <a:pt x="2873289" y="2971708"/>
                      <a:pt x="2878906" y="2972608"/>
                      <a:pt x="2887145" y="2971122"/>
                    </a:cubicBezTo>
                    <a:cubicBezTo>
                      <a:pt x="2898024" y="2969165"/>
                      <a:pt x="2912787" y="2967607"/>
                      <a:pt x="2924420" y="2964671"/>
                    </a:cubicBezTo>
                    <a:cubicBezTo>
                      <a:pt x="2951783" y="2957755"/>
                      <a:pt x="2975951" y="2936625"/>
                      <a:pt x="3001145" y="2924514"/>
                    </a:cubicBezTo>
                    <a:cubicBezTo>
                      <a:pt x="3006926" y="2940062"/>
                      <a:pt x="3017153" y="2984344"/>
                      <a:pt x="3040680" y="2958492"/>
                    </a:cubicBezTo>
                    <a:cubicBezTo>
                      <a:pt x="3058082" y="2939368"/>
                      <a:pt x="3038801" y="2906454"/>
                      <a:pt x="3054832" y="2885179"/>
                    </a:cubicBezTo>
                    <a:cubicBezTo>
                      <a:pt x="3087904" y="2841284"/>
                      <a:pt x="3159935" y="2873515"/>
                      <a:pt x="3203378" y="2850882"/>
                    </a:cubicBezTo>
                    <a:cubicBezTo>
                      <a:pt x="3222290" y="2841030"/>
                      <a:pt x="3237687" y="2809608"/>
                      <a:pt x="3211019" y="2800131"/>
                    </a:cubicBezTo>
                    <a:cubicBezTo>
                      <a:pt x="3195434" y="2794598"/>
                      <a:pt x="3150440" y="2815032"/>
                      <a:pt x="3141065" y="2799968"/>
                    </a:cubicBezTo>
                    <a:cubicBezTo>
                      <a:pt x="3134384" y="2789222"/>
                      <a:pt x="3162387" y="2747253"/>
                      <a:pt x="3165770" y="2735716"/>
                    </a:cubicBezTo>
                    <a:cubicBezTo>
                      <a:pt x="3176305" y="2699812"/>
                      <a:pt x="3174595" y="2662537"/>
                      <a:pt x="3174595" y="2625558"/>
                    </a:cubicBezTo>
                    <a:cubicBezTo>
                      <a:pt x="3195736" y="2634207"/>
                      <a:pt x="3222489" y="2654455"/>
                      <a:pt x="3245274" y="2657227"/>
                    </a:cubicBezTo>
                    <a:cubicBezTo>
                      <a:pt x="3268698" y="2660072"/>
                      <a:pt x="3272818" y="2632564"/>
                      <a:pt x="3266681" y="2614498"/>
                    </a:cubicBezTo>
                    <a:cubicBezTo>
                      <a:pt x="3258218" y="2589605"/>
                      <a:pt x="3230028" y="2569207"/>
                      <a:pt x="3210705" y="2553170"/>
                    </a:cubicBezTo>
                    <a:cubicBezTo>
                      <a:pt x="3202187" y="2546108"/>
                      <a:pt x="3179880" y="2534728"/>
                      <a:pt x="3175211" y="2523982"/>
                    </a:cubicBezTo>
                    <a:cubicBezTo>
                      <a:pt x="3170391" y="2512886"/>
                      <a:pt x="3177295" y="2507510"/>
                      <a:pt x="3182707" y="2497870"/>
                    </a:cubicBezTo>
                    <a:cubicBezTo>
                      <a:pt x="3191164" y="2482799"/>
                      <a:pt x="3211653" y="2443845"/>
                      <a:pt x="3189358" y="2429728"/>
                    </a:cubicBezTo>
                    <a:cubicBezTo>
                      <a:pt x="3168851" y="2416735"/>
                      <a:pt x="3157344" y="2453147"/>
                      <a:pt x="3144278" y="2460933"/>
                    </a:cubicBezTo>
                    <a:cubicBezTo>
                      <a:pt x="3122110" y="2474149"/>
                      <a:pt x="3114512" y="2443875"/>
                      <a:pt x="3105698" y="2428466"/>
                    </a:cubicBezTo>
                    <a:cubicBezTo>
                      <a:pt x="3089704" y="2400493"/>
                      <a:pt x="3067523" y="2375528"/>
                      <a:pt x="3047620" y="2350358"/>
                    </a:cubicBezTo>
                    <a:cubicBezTo>
                      <a:pt x="3029499" y="2327446"/>
                      <a:pt x="3018336" y="2311941"/>
                      <a:pt x="3015691" y="2282748"/>
                    </a:cubicBezTo>
                    <a:cubicBezTo>
                      <a:pt x="3013685" y="2260634"/>
                      <a:pt x="3009167" y="2243515"/>
                      <a:pt x="3035237" y="2238490"/>
                    </a:cubicBezTo>
                    <a:cubicBezTo>
                      <a:pt x="3081459" y="2229586"/>
                      <a:pt x="3149129" y="2251531"/>
                      <a:pt x="3186676" y="2213917"/>
                    </a:cubicBezTo>
                    <a:cubicBezTo>
                      <a:pt x="3206368" y="2194196"/>
                      <a:pt x="3192305" y="2173803"/>
                      <a:pt x="3167437" y="2174818"/>
                    </a:cubicBezTo>
                    <a:cubicBezTo>
                      <a:pt x="3134777" y="2176153"/>
                      <a:pt x="3103723" y="2177766"/>
                      <a:pt x="3070852" y="2175114"/>
                    </a:cubicBezTo>
                    <a:cubicBezTo>
                      <a:pt x="3053377" y="2173707"/>
                      <a:pt x="3016844" y="2177953"/>
                      <a:pt x="3008025" y="2159940"/>
                    </a:cubicBezTo>
                    <a:cubicBezTo>
                      <a:pt x="2996664" y="2136745"/>
                      <a:pt x="3015920" y="2099482"/>
                      <a:pt x="2995015" y="2079156"/>
                    </a:cubicBezTo>
                    <a:cubicBezTo>
                      <a:pt x="2968316" y="2053201"/>
                      <a:pt x="2961780" y="2111859"/>
                      <a:pt x="2960892" y="2128053"/>
                    </a:cubicBezTo>
                    <a:cubicBezTo>
                      <a:pt x="2960240" y="2139856"/>
                      <a:pt x="2963266" y="2157820"/>
                      <a:pt x="2955927" y="2168029"/>
                    </a:cubicBezTo>
                    <a:cubicBezTo>
                      <a:pt x="2949071" y="2177548"/>
                      <a:pt x="2936550" y="2177409"/>
                      <a:pt x="2926420" y="2180852"/>
                    </a:cubicBezTo>
                    <a:cubicBezTo>
                      <a:pt x="2900911" y="2189526"/>
                      <a:pt x="2887725" y="2220882"/>
                      <a:pt x="2921576" y="2227514"/>
                    </a:cubicBezTo>
                    <a:cubicBezTo>
                      <a:pt x="2932962" y="2229749"/>
                      <a:pt x="2948842" y="2226500"/>
                      <a:pt x="2958307" y="2234944"/>
                    </a:cubicBezTo>
                    <a:cubicBezTo>
                      <a:pt x="2968213" y="2243781"/>
                      <a:pt x="2964432" y="2259486"/>
                      <a:pt x="2965362" y="2271398"/>
                    </a:cubicBezTo>
                    <a:cubicBezTo>
                      <a:pt x="2941648" y="2243908"/>
                      <a:pt x="2892352" y="2256091"/>
                      <a:pt x="2860241" y="2245883"/>
                    </a:cubicBezTo>
                    <a:cubicBezTo>
                      <a:pt x="2843334" y="2240507"/>
                      <a:pt x="2840471" y="2233343"/>
                      <a:pt x="2833356" y="2216962"/>
                    </a:cubicBezTo>
                    <a:cubicBezTo>
                      <a:pt x="2824748" y="2197137"/>
                      <a:pt x="2805129" y="2172070"/>
                      <a:pt x="2804374" y="2150149"/>
                    </a:cubicBezTo>
                    <a:cubicBezTo>
                      <a:pt x="2803740" y="2131539"/>
                      <a:pt x="2819233" y="2117531"/>
                      <a:pt x="2826464" y="2101488"/>
                    </a:cubicBezTo>
                    <a:cubicBezTo>
                      <a:pt x="2832673" y="2087722"/>
                      <a:pt x="2838291" y="2065318"/>
                      <a:pt x="2837373" y="2049873"/>
                    </a:cubicBezTo>
                    <a:cubicBezTo>
                      <a:pt x="2835156" y="2012615"/>
                      <a:pt x="2767956" y="2050646"/>
                      <a:pt x="2754106" y="2064901"/>
                    </a:cubicBezTo>
                    <a:cubicBezTo>
                      <a:pt x="2728984" y="2090772"/>
                      <a:pt x="2698015" y="2124236"/>
                      <a:pt x="2711630" y="2160883"/>
                    </a:cubicBezTo>
                    <a:cubicBezTo>
                      <a:pt x="2723777" y="2193579"/>
                      <a:pt x="2730222" y="2212123"/>
                      <a:pt x="2688072" y="2209550"/>
                    </a:cubicBezTo>
                    <a:cubicBezTo>
                      <a:pt x="2672645" y="2208608"/>
                      <a:pt x="2640245" y="2211664"/>
                      <a:pt x="2628273" y="2205147"/>
                    </a:cubicBezTo>
                    <a:cubicBezTo>
                      <a:pt x="2619387" y="2200314"/>
                      <a:pt x="2622728" y="2191640"/>
                      <a:pt x="2622431" y="2179076"/>
                    </a:cubicBezTo>
                    <a:cubicBezTo>
                      <a:pt x="2622184" y="2168192"/>
                      <a:pt x="2623005" y="2151695"/>
                      <a:pt x="2616023" y="2142182"/>
                    </a:cubicBezTo>
                    <a:cubicBezTo>
                      <a:pt x="2591438" y="2108730"/>
                      <a:pt x="2585688" y="2191979"/>
                      <a:pt x="2571886" y="2200997"/>
                    </a:cubicBezTo>
                    <a:cubicBezTo>
                      <a:pt x="2550321" y="2215101"/>
                      <a:pt x="2504656" y="2200321"/>
                      <a:pt x="2508184" y="2242174"/>
                    </a:cubicBezTo>
                    <a:cubicBezTo>
                      <a:pt x="2511264" y="2278797"/>
                      <a:pt x="2560753" y="2263841"/>
                      <a:pt x="2574447" y="2295348"/>
                    </a:cubicBezTo>
                    <a:cubicBezTo>
                      <a:pt x="2581037" y="2310527"/>
                      <a:pt x="2579635" y="2328195"/>
                      <a:pt x="2587941" y="2342843"/>
                    </a:cubicBezTo>
                    <a:cubicBezTo>
                      <a:pt x="2599774" y="2363719"/>
                      <a:pt x="2614337" y="2362607"/>
                      <a:pt x="2622184" y="2340844"/>
                    </a:cubicBezTo>
                    <a:cubicBezTo>
                      <a:pt x="2627693" y="2325556"/>
                      <a:pt x="2620348" y="2309845"/>
                      <a:pt x="2624588" y="2295420"/>
                    </a:cubicBezTo>
                    <a:cubicBezTo>
                      <a:pt x="2630707" y="2274563"/>
                      <a:pt x="2659846" y="2276496"/>
                      <a:pt x="2677774" y="2274140"/>
                    </a:cubicBezTo>
                    <a:cubicBezTo>
                      <a:pt x="2699561" y="2271271"/>
                      <a:pt x="2718552" y="2265786"/>
                      <a:pt x="2739277" y="2259081"/>
                    </a:cubicBezTo>
                    <a:cubicBezTo>
                      <a:pt x="2764846" y="2250806"/>
                      <a:pt x="2763456" y="2264391"/>
                      <a:pt x="2767618" y="2284058"/>
                    </a:cubicBezTo>
                    <a:cubicBezTo>
                      <a:pt x="2772450" y="2306879"/>
                      <a:pt x="2779832" y="2328878"/>
                      <a:pt x="2784362" y="2352037"/>
                    </a:cubicBezTo>
                    <a:cubicBezTo>
                      <a:pt x="2788578" y="2373619"/>
                      <a:pt x="2799771" y="2396863"/>
                      <a:pt x="2801601" y="2418463"/>
                    </a:cubicBezTo>
                    <a:cubicBezTo>
                      <a:pt x="2802991" y="2434977"/>
                      <a:pt x="2797391" y="2433467"/>
                      <a:pt x="2783722" y="2442999"/>
                    </a:cubicBezTo>
                    <a:cubicBezTo>
                      <a:pt x="2768772" y="2453413"/>
                      <a:pt x="2752324" y="2480486"/>
                      <a:pt x="2734982" y="2484937"/>
                    </a:cubicBezTo>
                    <a:cubicBezTo>
                      <a:pt x="2708894" y="2491636"/>
                      <a:pt x="2682600" y="2431987"/>
                      <a:pt x="2658867" y="2462509"/>
                    </a:cubicBezTo>
                    <a:cubicBezTo>
                      <a:pt x="2648671" y="2475611"/>
                      <a:pt x="2652615" y="2503512"/>
                      <a:pt x="2659864" y="2517048"/>
                    </a:cubicBezTo>
                    <a:cubicBezTo>
                      <a:pt x="2669438" y="2534934"/>
                      <a:pt x="2687040" y="2539482"/>
                      <a:pt x="2672289" y="2559971"/>
                    </a:cubicBezTo>
                    <a:cubicBezTo>
                      <a:pt x="2661199" y="2575362"/>
                      <a:pt x="2647263" y="2587286"/>
                      <a:pt x="2646225" y="2607998"/>
                    </a:cubicBezTo>
                    <a:cubicBezTo>
                      <a:pt x="2645252" y="2627225"/>
                      <a:pt x="2658324" y="2645412"/>
                      <a:pt x="2678764" y="2639765"/>
                    </a:cubicBezTo>
                    <a:cubicBezTo>
                      <a:pt x="2695278" y="2635210"/>
                      <a:pt x="2705040" y="2618291"/>
                      <a:pt x="2717549" y="2608022"/>
                    </a:cubicBezTo>
                    <a:cubicBezTo>
                      <a:pt x="2739132" y="2590294"/>
                      <a:pt x="2756860" y="2606718"/>
                      <a:pt x="2778950" y="2616751"/>
                    </a:cubicBezTo>
                    <a:cubicBezTo>
                      <a:pt x="2796340" y="2624652"/>
                      <a:pt x="2828306" y="2629804"/>
                      <a:pt x="2837034" y="2648384"/>
                    </a:cubicBezTo>
                    <a:cubicBezTo>
                      <a:pt x="2848106" y="2671960"/>
                      <a:pt x="2833911" y="2681075"/>
                      <a:pt x="2813332" y="2674370"/>
                    </a:cubicBezTo>
                    <a:cubicBezTo>
                      <a:pt x="2821347" y="2700730"/>
                      <a:pt x="2810795" y="2716043"/>
                      <a:pt x="2807902" y="2743285"/>
                    </a:cubicBezTo>
                    <a:cubicBezTo>
                      <a:pt x="2805558" y="2765338"/>
                      <a:pt x="2800490" y="2785513"/>
                      <a:pt x="2797264" y="2806836"/>
                    </a:cubicBezTo>
                    <a:cubicBezTo>
                      <a:pt x="2792970" y="2835304"/>
                      <a:pt x="2792517" y="2832217"/>
                      <a:pt x="2763221" y="2833184"/>
                    </a:cubicBezTo>
                    <a:cubicBezTo>
                      <a:pt x="2738334" y="2834005"/>
                      <a:pt x="2714143" y="2833341"/>
                      <a:pt x="2689286" y="2832247"/>
                    </a:cubicBezTo>
                    <a:cubicBezTo>
                      <a:pt x="2667384" y="2831287"/>
                      <a:pt x="2652489" y="2833268"/>
                      <a:pt x="2651504" y="2806836"/>
                    </a:cubicBezTo>
                    <a:cubicBezTo>
                      <a:pt x="2651069" y="2795172"/>
                      <a:pt x="2658420" y="2755625"/>
                      <a:pt x="2635437" y="2760373"/>
                    </a:cubicBezTo>
                    <a:cubicBezTo>
                      <a:pt x="2615195" y="2764553"/>
                      <a:pt x="2621024" y="2800687"/>
                      <a:pt x="2614253" y="2814265"/>
                    </a:cubicBezTo>
                    <a:cubicBezTo>
                      <a:pt x="2604461" y="2833921"/>
                      <a:pt x="2587893" y="2827910"/>
                      <a:pt x="2569463" y="2832761"/>
                    </a:cubicBezTo>
                    <a:cubicBezTo>
                      <a:pt x="2550714" y="2837702"/>
                      <a:pt x="2535559" y="2851546"/>
                      <a:pt x="2540391" y="2872941"/>
                    </a:cubicBezTo>
                    <a:cubicBezTo>
                      <a:pt x="2545562" y="2895780"/>
                      <a:pt x="2566492" y="2894192"/>
                      <a:pt x="2584685" y="2899477"/>
                    </a:cubicBezTo>
                    <a:cubicBezTo>
                      <a:pt x="2612700" y="2907607"/>
                      <a:pt x="2606557" y="2948827"/>
                      <a:pt x="2622909" y="2971219"/>
                    </a:cubicBezTo>
                    <a:cubicBezTo>
                      <a:pt x="2629583" y="2980352"/>
                      <a:pt x="2636608" y="2989581"/>
                      <a:pt x="2647813" y="2982085"/>
                    </a:cubicBezTo>
                    <a:cubicBezTo>
                      <a:pt x="2668363" y="2968331"/>
                      <a:pt x="2648961" y="2934735"/>
                      <a:pt x="2654391" y="2917876"/>
                    </a:cubicBezTo>
                    <a:cubicBezTo>
                      <a:pt x="2660099" y="2900147"/>
                      <a:pt x="2679350" y="2903778"/>
                      <a:pt x="2697550" y="2901476"/>
                    </a:cubicBezTo>
                    <a:cubicBezTo>
                      <a:pt x="2724405" y="2898088"/>
                      <a:pt x="2752523" y="2885131"/>
                      <a:pt x="2779276" y="2885288"/>
                    </a:cubicBezTo>
                    <a:cubicBezTo>
                      <a:pt x="2774148" y="2900733"/>
                      <a:pt x="2759772" y="2909709"/>
                      <a:pt x="2754601" y="2925970"/>
                    </a:cubicBezTo>
                    <a:cubicBezTo>
                      <a:pt x="2751829" y="2934686"/>
                      <a:pt x="2754414" y="2950965"/>
                      <a:pt x="2750560" y="2958171"/>
                    </a:cubicBezTo>
                    <a:cubicBezTo>
                      <a:pt x="2746422" y="2965915"/>
                      <a:pt x="2733369" y="2968235"/>
                      <a:pt x="2727969" y="2979005"/>
                    </a:cubicBezTo>
                    <a:cubicBezTo>
                      <a:pt x="2720908" y="2993109"/>
                      <a:pt x="2718721" y="3008216"/>
                      <a:pt x="2710452" y="3022031"/>
                    </a:cubicBezTo>
                    <a:cubicBezTo>
                      <a:pt x="2690905" y="3054697"/>
                      <a:pt x="2674071" y="3088094"/>
                      <a:pt x="2653292" y="3120428"/>
                    </a:cubicBezTo>
                    <a:cubicBezTo>
                      <a:pt x="2631836" y="3153820"/>
                      <a:pt x="2608714" y="3185598"/>
                      <a:pt x="2581725" y="3214543"/>
                    </a:cubicBezTo>
                    <a:cubicBezTo>
                      <a:pt x="2555540" y="3242631"/>
                      <a:pt x="2547730" y="3229028"/>
                      <a:pt x="2525230" y="3206069"/>
                    </a:cubicBezTo>
                    <a:cubicBezTo>
                      <a:pt x="2516072" y="3196724"/>
                      <a:pt x="2496622" y="3185906"/>
                      <a:pt x="2494073" y="3171953"/>
                    </a:cubicBezTo>
                    <a:cubicBezTo>
                      <a:pt x="2491555" y="3158193"/>
                      <a:pt x="2502935" y="3146970"/>
                      <a:pt x="2509168" y="3135771"/>
                    </a:cubicBezTo>
                    <a:cubicBezTo>
                      <a:pt x="2517425" y="3120923"/>
                      <a:pt x="2532339" y="3095379"/>
                      <a:pt x="2528703" y="3077566"/>
                    </a:cubicBezTo>
                    <a:cubicBezTo>
                      <a:pt x="2521883" y="3044114"/>
                      <a:pt x="2491983" y="3074914"/>
                      <a:pt x="2480646" y="3087436"/>
                    </a:cubicBezTo>
                    <a:cubicBezTo>
                      <a:pt x="2460845" y="3109308"/>
                      <a:pt x="2449779" y="3132310"/>
                      <a:pt x="2419855" y="3115034"/>
                    </a:cubicBezTo>
                    <a:cubicBezTo>
                      <a:pt x="2400701" y="3103968"/>
                      <a:pt x="2376546" y="3073688"/>
                      <a:pt x="2351406" y="3084886"/>
                    </a:cubicBezTo>
                    <a:cubicBezTo>
                      <a:pt x="2328518" y="3095083"/>
                      <a:pt x="2334927" y="3124536"/>
                      <a:pt x="2349007" y="3139480"/>
                    </a:cubicBezTo>
                    <a:cubicBezTo>
                      <a:pt x="2356896" y="3147851"/>
                      <a:pt x="2368131" y="3152642"/>
                      <a:pt x="2376503" y="3160476"/>
                    </a:cubicBezTo>
                    <a:cubicBezTo>
                      <a:pt x="2394510" y="3177365"/>
                      <a:pt x="2384314" y="3181950"/>
                      <a:pt x="2376093" y="3200862"/>
                    </a:cubicBezTo>
                    <a:cubicBezTo>
                      <a:pt x="2369364" y="3216350"/>
                      <a:pt x="2368391" y="3246787"/>
                      <a:pt x="2380792" y="3259689"/>
                    </a:cubicBezTo>
                    <a:cubicBezTo>
                      <a:pt x="2405201" y="3285059"/>
                      <a:pt x="2424077" y="3233879"/>
                      <a:pt x="2446723" y="3232834"/>
                    </a:cubicBezTo>
                    <a:cubicBezTo>
                      <a:pt x="2457462" y="3232345"/>
                      <a:pt x="2502095" y="3261640"/>
                      <a:pt x="2505278" y="3272181"/>
                    </a:cubicBezTo>
                    <a:cubicBezTo>
                      <a:pt x="2510859" y="3290682"/>
                      <a:pt x="2462706" y="3312778"/>
                      <a:pt x="2449918" y="3321464"/>
                    </a:cubicBezTo>
                    <a:cubicBezTo>
                      <a:pt x="2420151" y="3341663"/>
                      <a:pt x="2387732" y="3362255"/>
                      <a:pt x="2354256" y="3375647"/>
                    </a:cubicBezTo>
                    <a:cubicBezTo>
                      <a:pt x="2314753" y="3391454"/>
                      <a:pt x="2344193" y="3341645"/>
                      <a:pt x="2322599" y="3325095"/>
                    </a:cubicBezTo>
                    <a:cubicBezTo>
                      <a:pt x="2294511" y="3303567"/>
                      <a:pt x="2292336" y="3362545"/>
                      <a:pt x="2289455" y="3377199"/>
                    </a:cubicBezTo>
                    <a:cubicBezTo>
                      <a:pt x="2281796" y="3416172"/>
                      <a:pt x="2240631" y="3417186"/>
                      <a:pt x="2207421" y="3426851"/>
                    </a:cubicBezTo>
                    <a:cubicBezTo>
                      <a:pt x="2186279" y="3433006"/>
                      <a:pt x="2165120" y="3439542"/>
                      <a:pt x="2143761" y="3444894"/>
                    </a:cubicBezTo>
                    <a:cubicBezTo>
                      <a:pt x="2125634" y="3449436"/>
                      <a:pt x="2105338" y="3449327"/>
                      <a:pt x="2087767" y="3454951"/>
                    </a:cubicBezTo>
                    <a:cubicBezTo>
                      <a:pt x="2072358" y="3459886"/>
                      <a:pt x="2061811" y="3469895"/>
                      <a:pt x="2044578" y="3470010"/>
                    </a:cubicBezTo>
                    <a:cubicBezTo>
                      <a:pt x="2038979" y="3470052"/>
                      <a:pt x="2034104" y="3468149"/>
                      <a:pt x="2028698" y="3468022"/>
                    </a:cubicBezTo>
                    <a:cubicBezTo>
                      <a:pt x="2017801" y="3467756"/>
                      <a:pt x="2007810" y="3473990"/>
                      <a:pt x="1997391" y="3473344"/>
                    </a:cubicBezTo>
                    <a:cubicBezTo>
                      <a:pt x="1980067" y="3472263"/>
                      <a:pt x="1987605" y="3466802"/>
                      <a:pt x="1981577" y="3454709"/>
                    </a:cubicBezTo>
                    <a:cubicBezTo>
                      <a:pt x="1975911" y="3443365"/>
                      <a:pt x="1961517" y="3439198"/>
                      <a:pt x="1950306" y="3435652"/>
                    </a:cubicBezTo>
                    <a:cubicBezTo>
                      <a:pt x="1918177" y="3425498"/>
                      <a:pt x="1891430" y="3434396"/>
                      <a:pt x="1886767" y="3393544"/>
                    </a:cubicBezTo>
                    <a:cubicBezTo>
                      <a:pt x="1885335" y="3380998"/>
                      <a:pt x="1887226" y="3329486"/>
                      <a:pt x="1863366" y="3335508"/>
                    </a:cubicBezTo>
                    <a:cubicBezTo>
                      <a:pt x="1835490" y="3342527"/>
                      <a:pt x="1860014" y="3403752"/>
                      <a:pt x="1842714" y="3419095"/>
                    </a:cubicBezTo>
                    <a:cubicBezTo>
                      <a:pt x="1834294" y="3426561"/>
                      <a:pt x="1821585" y="3422834"/>
                      <a:pt x="1811437" y="3425045"/>
                    </a:cubicBezTo>
                    <a:cubicBezTo>
                      <a:pt x="1794778" y="3428663"/>
                      <a:pt x="1787475" y="3441245"/>
                      <a:pt x="1769239" y="3440399"/>
                    </a:cubicBezTo>
                    <a:cubicBezTo>
                      <a:pt x="1753854" y="3439693"/>
                      <a:pt x="1739533" y="3432861"/>
                      <a:pt x="1726123" y="3426078"/>
                    </a:cubicBezTo>
                    <a:cubicBezTo>
                      <a:pt x="1706135" y="3415960"/>
                      <a:pt x="1682288" y="3409261"/>
                      <a:pt x="1665622" y="3393828"/>
                    </a:cubicBezTo>
                    <a:cubicBezTo>
                      <a:pt x="1642784" y="3372663"/>
                      <a:pt x="1632757" y="3339719"/>
                      <a:pt x="1623020" y="3311111"/>
                    </a:cubicBezTo>
                    <a:cubicBezTo>
                      <a:pt x="1608692" y="3268973"/>
                      <a:pt x="1602585" y="3226987"/>
                      <a:pt x="1600284" y="3182801"/>
                    </a:cubicBezTo>
                    <a:cubicBezTo>
                      <a:pt x="1599480" y="3167398"/>
                      <a:pt x="1592938" y="3156538"/>
                      <a:pt x="1590202" y="3142403"/>
                    </a:cubicBezTo>
                    <a:cubicBezTo>
                      <a:pt x="1587297" y="3127375"/>
                      <a:pt x="1595886" y="3124361"/>
                      <a:pt x="1597867" y="3110123"/>
                    </a:cubicBezTo>
                    <a:cubicBezTo>
                      <a:pt x="1599782" y="3096279"/>
                      <a:pt x="1598852" y="3081492"/>
                      <a:pt x="1601763" y="3066657"/>
                    </a:cubicBezTo>
                    <a:cubicBezTo>
                      <a:pt x="1605949" y="3045328"/>
                      <a:pt x="1607411" y="3023510"/>
                      <a:pt x="1611470" y="3002115"/>
                    </a:cubicBezTo>
                    <a:cubicBezTo>
                      <a:pt x="1618187" y="2966737"/>
                      <a:pt x="1628371" y="2931600"/>
                      <a:pt x="1636731" y="2896541"/>
                    </a:cubicBezTo>
                    <a:cubicBezTo>
                      <a:pt x="1639329" y="2885645"/>
                      <a:pt x="1644034" y="2850731"/>
                      <a:pt x="1657474" y="2847379"/>
                    </a:cubicBezTo>
                    <a:cubicBezTo>
                      <a:pt x="1667392" y="2844902"/>
                      <a:pt x="1690291" y="2859671"/>
                      <a:pt x="1699485" y="2864008"/>
                    </a:cubicBezTo>
                    <a:cubicBezTo>
                      <a:pt x="1717654" y="2872579"/>
                      <a:pt x="1733275" y="2884418"/>
                      <a:pt x="1752725" y="2890356"/>
                    </a:cubicBezTo>
                    <a:cubicBezTo>
                      <a:pt x="1762752" y="2893418"/>
                      <a:pt x="1775418" y="2893117"/>
                      <a:pt x="1782002" y="2902431"/>
                    </a:cubicBezTo>
                    <a:cubicBezTo>
                      <a:pt x="1792410" y="2917175"/>
                      <a:pt x="1784002" y="2946048"/>
                      <a:pt x="1788309" y="2963469"/>
                    </a:cubicBezTo>
                    <a:cubicBezTo>
                      <a:pt x="1793588" y="2984797"/>
                      <a:pt x="1811069" y="2993870"/>
                      <a:pt x="1825155" y="2972445"/>
                    </a:cubicBezTo>
                    <a:cubicBezTo>
                      <a:pt x="1832663" y="2961028"/>
                      <a:pt x="1830664" y="2947407"/>
                      <a:pt x="1831673" y="2934783"/>
                    </a:cubicBezTo>
                    <a:cubicBezTo>
                      <a:pt x="1833110" y="2916577"/>
                      <a:pt x="1833430" y="2912174"/>
                      <a:pt x="1853134" y="2913400"/>
                    </a:cubicBezTo>
                    <a:cubicBezTo>
                      <a:pt x="1873079" y="2914650"/>
                      <a:pt x="1892560" y="2922183"/>
                      <a:pt x="1913024" y="2923101"/>
                    </a:cubicBezTo>
                    <a:cubicBezTo>
                      <a:pt x="1931466" y="2923922"/>
                      <a:pt x="1950004" y="2923415"/>
                      <a:pt x="1968433" y="2922406"/>
                    </a:cubicBezTo>
                    <a:cubicBezTo>
                      <a:pt x="2013186" y="2919954"/>
                      <a:pt x="2054122" y="2912675"/>
                      <a:pt x="2096090" y="2896741"/>
                    </a:cubicBezTo>
                    <a:cubicBezTo>
                      <a:pt x="2124517" y="2885947"/>
                      <a:pt x="2157485" y="2862347"/>
                      <a:pt x="2188816" y="2863180"/>
                    </a:cubicBezTo>
                    <a:cubicBezTo>
                      <a:pt x="2233044" y="2864352"/>
                      <a:pt x="2221072" y="2905300"/>
                      <a:pt x="2227131" y="2935931"/>
                    </a:cubicBezTo>
                    <a:cubicBezTo>
                      <a:pt x="2230815" y="2954571"/>
                      <a:pt x="2261990" y="3011804"/>
                      <a:pt x="2273968" y="2965359"/>
                    </a:cubicBezTo>
                    <a:cubicBezTo>
                      <a:pt x="2279887" y="2942382"/>
                      <a:pt x="2260153" y="2908888"/>
                      <a:pt x="2271847" y="2888139"/>
                    </a:cubicBezTo>
                    <a:cubicBezTo>
                      <a:pt x="2285656" y="2863621"/>
                      <a:pt x="2336413" y="2883965"/>
                      <a:pt x="2359506" y="2878287"/>
                    </a:cubicBezTo>
                    <a:cubicBezTo>
                      <a:pt x="2378195" y="2873691"/>
                      <a:pt x="2409429" y="2847191"/>
                      <a:pt x="2396231" y="2824329"/>
                    </a:cubicBezTo>
                    <a:cubicBezTo>
                      <a:pt x="2389979" y="2813498"/>
                      <a:pt x="2377838" y="2815552"/>
                      <a:pt x="2367014" y="2814743"/>
                    </a:cubicBezTo>
                    <a:cubicBezTo>
                      <a:pt x="2346495" y="2813208"/>
                      <a:pt x="2326114" y="2810405"/>
                      <a:pt x="2305764" y="2807409"/>
                    </a:cubicBezTo>
                    <a:cubicBezTo>
                      <a:pt x="2294191" y="2805706"/>
                      <a:pt x="2276499" y="2804709"/>
                      <a:pt x="2271878" y="2791415"/>
                    </a:cubicBezTo>
                    <a:cubicBezTo>
                      <a:pt x="2267945" y="2780131"/>
                      <a:pt x="2286363" y="2750871"/>
                      <a:pt x="2290361" y="2740077"/>
                    </a:cubicBezTo>
                    <a:cubicBezTo>
                      <a:pt x="2303578" y="2704336"/>
                      <a:pt x="2308344" y="2675270"/>
                      <a:pt x="2308398" y="2636297"/>
                    </a:cubicBezTo>
                    <a:cubicBezTo>
                      <a:pt x="2308410" y="2618738"/>
                      <a:pt x="2309564" y="2600206"/>
                      <a:pt x="2306737" y="2582834"/>
                    </a:cubicBezTo>
                    <a:cubicBezTo>
                      <a:pt x="2305698" y="2576467"/>
                      <a:pt x="2296148" y="2555682"/>
                      <a:pt x="2300618" y="2549600"/>
                    </a:cubicBezTo>
                    <a:cubicBezTo>
                      <a:pt x="2306634" y="2541415"/>
                      <a:pt x="2318945" y="2551805"/>
                      <a:pt x="2323886" y="2557935"/>
                    </a:cubicBezTo>
                    <a:cubicBezTo>
                      <a:pt x="2333701" y="2570155"/>
                      <a:pt x="2330288" y="2569177"/>
                      <a:pt x="2324707" y="2581837"/>
                    </a:cubicBezTo>
                    <a:cubicBezTo>
                      <a:pt x="2316498" y="2600460"/>
                      <a:pt x="2300527" y="2639517"/>
                      <a:pt x="2327606" y="2653851"/>
                    </a:cubicBezTo>
                    <a:cubicBezTo>
                      <a:pt x="2355924" y="2668843"/>
                      <a:pt x="2366156" y="2618176"/>
                      <a:pt x="2392988" y="2623733"/>
                    </a:cubicBezTo>
                    <a:cubicBezTo>
                      <a:pt x="2405497" y="2626325"/>
                      <a:pt x="2417844" y="2642773"/>
                      <a:pt x="2427925" y="2650456"/>
                    </a:cubicBezTo>
                    <a:cubicBezTo>
                      <a:pt x="2439728" y="2659456"/>
                      <a:pt x="2452467" y="2669000"/>
                      <a:pt x="2466336" y="2674521"/>
                    </a:cubicBezTo>
                    <a:cubicBezTo>
                      <a:pt x="2489090" y="2683581"/>
                      <a:pt x="2514659" y="2676792"/>
                      <a:pt x="2505466" y="2648173"/>
                    </a:cubicBezTo>
                    <a:cubicBezTo>
                      <a:pt x="2498217" y="2625606"/>
                      <a:pt x="2475282" y="2606730"/>
                      <a:pt x="2458882" y="2590729"/>
                    </a:cubicBezTo>
                    <a:cubicBezTo>
                      <a:pt x="2432757" y="2565244"/>
                      <a:pt x="2433941" y="2554535"/>
                      <a:pt x="2451996" y="2524514"/>
                    </a:cubicBezTo>
                    <a:cubicBezTo>
                      <a:pt x="2459546" y="2511950"/>
                      <a:pt x="2488552" y="2458601"/>
                      <a:pt x="2454932" y="2454264"/>
                    </a:cubicBezTo>
                    <a:cubicBezTo>
                      <a:pt x="2437143" y="2451963"/>
                      <a:pt x="2417892" y="2480818"/>
                      <a:pt x="2408493" y="2491860"/>
                    </a:cubicBezTo>
                    <a:cubicBezTo>
                      <a:pt x="2392359" y="2510808"/>
                      <a:pt x="2383111" y="2518945"/>
                      <a:pt x="2359107" y="2503729"/>
                    </a:cubicBezTo>
                    <a:cubicBezTo>
                      <a:pt x="2335646" y="2488858"/>
                      <a:pt x="2324755" y="2476427"/>
                      <a:pt x="2296378" y="2475055"/>
                    </a:cubicBezTo>
                    <a:cubicBezTo>
                      <a:pt x="2263729" y="2473479"/>
                      <a:pt x="2249045" y="2424419"/>
                      <a:pt x="2231733" y="2399224"/>
                    </a:cubicBezTo>
                    <a:cubicBezTo>
                      <a:pt x="2184709" y="2330787"/>
                      <a:pt x="2112720" y="2296937"/>
                      <a:pt x="2052020" y="2244500"/>
                    </a:cubicBezTo>
                    <a:cubicBezTo>
                      <a:pt x="2022440" y="2218943"/>
                      <a:pt x="2002464" y="2185509"/>
                      <a:pt x="1979970" y="2154051"/>
                    </a:cubicBezTo>
                    <a:cubicBezTo>
                      <a:pt x="1969260" y="2139065"/>
                      <a:pt x="1955428" y="2126622"/>
                      <a:pt x="1946700" y="2110295"/>
                    </a:cubicBezTo>
                    <a:cubicBezTo>
                      <a:pt x="1941209" y="2100026"/>
                      <a:pt x="1926331" y="2075278"/>
                      <a:pt x="1930203" y="2063161"/>
                    </a:cubicBezTo>
                    <a:cubicBezTo>
                      <a:pt x="1935024" y="2048079"/>
                      <a:pt x="1961040" y="2038770"/>
                      <a:pt x="1971864" y="2028115"/>
                    </a:cubicBezTo>
                    <a:cubicBezTo>
                      <a:pt x="1980943" y="2019181"/>
                      <a:pt x="1985793" y="2008037"/>
                      <a:pt x="2000079" y="2011450"/>
                    </a:cubicBezTo>
                    <a:cubicBezTo>
                      <a:pt x="2012793" y="2014494"/>
                      <a:pt x="2024252" y="2031703"/>
                      <a:pt x="2034648" y="2039266"/>
                    </a:cubicBezTo>
                    <a:cubicBezTo>
                      <a:pt x="2044850" y="2046689"/>
                      <a:pt x="2056363" y="2053575"/>
                      <a:pt x="2067676" y="2059127"/>
                    </a:cubicBezTo>
                    <a:cubicBezTo>
                      <a:pt x="2088141" y="2069166"/>
                      <a:pt x="2112853" y="2074529"/>
                      <a:pt x="2114049" y="2044001"/>
                    </a:cubicBezTo>
                    <a:cubicBezTo>
                      <a:pt x="2115094" y="2017587"/>
                      <a:pt x="2091004" y="1989299"/>
                      <a:pt x="2073602" y="1971480"/>
                    </a:cubicBezTo>
                    <a:cubicBezTo>
                      <a:pt x="2060941" y="1958512"/>
                      <a:pt x="2041751" y="1947240"/>
                      <a:pt x="2044264" y="1926649"/>
                    </a:cubicBezTo>
                    <a:cubicBezTo>
                      <a:pt x="2045502" y="1916434"/>
                      <a:pt x="2054176" y="1898253"/>
                      <a:pt x="2059238" y="1889687"/>
                    </a:cubicBezTo>
                    <a:cubicBezTo>
                      <a:pt x="2076689" y="1860204"/>
                      <a:pt x="2129965" y="1878193"/>
                      <a:pt x="2158923" y="1880083"/>
                    </a:cubicBezTo>
                    <a:cubicBezTo>
                      <a:pt x="2193800" y="1882367"/>
                      <a:pt x="2232259" y="1876508"/>
                      <a:pt x="2259984" y="1901189"/>
                    </a:cubicBezTo>
                    <a:cubicBezTo>
                      <a:pt x="2269027" y="1909240"/>
                      <a:pt x="2289987" y="1925054"/>
                      <a:pt x="2294426" y="1936259"/>
                    </a:cubicBezTo>
                    <a:cubicBezTo>
                      <a:pt x="2299591" y="1949300"/>
                      <a:pt x="2291153" y="1955165"/>
                      <a:pt x="2286465" y="1967790"/>
                    </a:cubicBezTo>
                    <a:cubicBezTo>
                      <a:pt x="2280401" y="1984099"/>
                      <a:pt x="2276233" y="2016312"/>
                      <a:pt x="2293684" y="2027559"/>
                    </a:cubicBezTo>
                    <a:cubicBezTo>
                      <a:pt x="2322810" y="2046327"/>
                      <a:pt x="2337996" y="1990653"/>
                      <a:pt x="2368276" y="2002830"/>
                    </a:cubicBezTo>
                    <a:cubicBezTo>
                      <a:pt x="2396986" y="2014379"/>
                      <a:pt x="2417058" y="2047583"/>
                      <a:pt x="2449833" y="2052838"/>
                    </a:cubicBezTo>
                    <a:cubicBezTo>
                      <a:pt x="2492726" y="2059712"/>
                      <a:pt x="2468299" y="2006545"/>
                      <a:pt x="2453458" y="1990900"/>
                    </a:cubicBezTo>
                    <a:cubicBezTo>
                      <a:pt x="2434207" y="1970617"/>
                      <a:pt x="2396877" y="1949645"/>
                      <a:pt x="2409103" y="1919654"/>
                    </a:cubicBezTo>
                    <a:cubicBezTo>
                      <a:pt x="2412589" y="1911083"/>
                      <a:pt x="2420568" y="1893203"/>
                      <a:pt x="2427744" y="1887882"/>
                    </a:cubicBezTo>
                    <a:cubicBezTo>
                      <a:pt x="2441794" y="1877462"/>
                      <a:pt x="2464439" y="1883182"/>
                      <a:pt x="2480525" y="1883351"/>
                    </a:cubicBezTo>
                    <a:cubicBezTo>
                      <a:pt x="2521128" y="1883786"/>
                      <a:pt x="2559454" y="1880446"/>
                      <a:pt x="2599236" y="1873348"/>
                    </a:cubicBezTo>
                    <a:cubicBezTo>
                      <a:pt x="2611233" y="1871204"/>
                      <a:pt x="2613963" y="1869507"/>
                      <a:pt x="2622413" y="1878446"/>
                    </a:cubicBezTo>
                    <a:cubicBezTo>
                      <a:pt x="2634120" y="1890805"/>
                      <a:pt x="2640269" y="1906921"/>
                      <a:pt x="2653878" y="1919074"/>
                    </a:cubicBezTo>
                    <a:cubicBezTo>
                      <a:pt x="2634210" y="1940270"/>
                      <a:pt x="2605059" y="1965295"/>
                      <a:pt x="2618735" y="1997925"/>
                    </a:cubicBezTo>
                    <a:cubicBezTo>
                      <a:pt x="2630501" y="2026001"/>
                      <a:pt x="2656288" y="2012229"/>
                      <a:pt x="2673739" y="1997231"/>
                    </a:cubicBezTo>
                    <a:cubicBezTo>
                      <a:pt x="2681935" y="1990187"/>
                      <a:pt x="2690398" y="1975280"/>
                      <a:pt x="2701259" y="1972453"/>
                    </a:cubicBezTo>
                    <a:cubicBezTo>
                      <a:pt x="2715357" y="1968786"/>
                      <a:pt x="2731201" y="1981592"/>
                      <a:pt x="2742744" y="1988092"/>
                    </a:cubicBezTo>
                    <a:cubicBezTo>
                      <a:pt x="2760068" y="1997859"/>
                      <a:pt x="2797113" y="2026804"/>
                      <a:pt x="2816793" y="2009716"/>
                    </a:cubicBezTo>
                    <a:cubicBezTo>
                      <a:pt x="2842815" y="1987113"/>
                      <a:pt x="2812021" y="1953106"/>
                      <a:pt x="2794093" y="1939146"/>
                    </a:cubicBezTo>
                    <a:cubicBezTo>
                      <a:pt x="2783251" y="1930702"/>
                      <a:pt x="2768808" y="1924679"/>
                      <a:pt x="2759687" y="1914260"/>
                    </a:cubicBezTo>
                    <a:cubicBezTo>
                      <a:pt x="2747540" y="1900391"/>
                      <a:pt x="2754661" y="1898355"/>
                      <a:pt x="2762019" y="1885858"/>
                    </a:cubicBezTo>
                    <a:cubicBezTo>
                      <a:pt x="2775483" y="1862989"/>
                      <a:pt x="2770548" y="1833536"/>
                      <a:pt x="2792088" y="1815675"/>
                    </a:cubicBezTo>
                    <a:cubicBezTo>
                      <a:pt x="2804030" y="1805769"/>
                      <a:pt x="2821106" y="1799541"/>
                      <a:pt x="2834745" y="1792280"/>
                    </a:cubicBezTo>
                    <a:cubicBezTo>
                      <a:pt x="2848167" y="1785123"/>
                      <a:pt x="2862573" y="1770933"/>
                      <a:pt x="2875741" y="1765491"/>
                    </a:cubicBezTo>
                    <a:lnTo>
                      <a:pt x="2875741" y="1765491"/>
                    </a:lnTo>
                    <a:close/>
                    <a:moveTo>
                      <a:pt x="3095200" y="1854424"/>
                    </a:moveTo>
                    <a:cubicBezTo>
                      <a:pt x="3089963" y="1851216"/>
                      <a:pt x="3084726" y="1848009"/>
                      <a:pt x="3079489" y="1844795"/>
                    </a:cubicBezTo>
                    <a:cubicBezTo>
                      <a:pt x="3091461" y="1838960"/>
                      <a:pt x="3099362" y="1839655"/>
                      <a:pt x="3095200" y="1854424"/>
                    </a:cubicBezTo>
                    <a:lnTo>
                      <a:pt x="3095200" y="1854424"/>
                    </a:lnTo>
                    <a:close/>
                    <a:moveTo>
                      <a:pt x="3384196" y="2132288"/>
                    </a:moveTo>
                    <a:cubicBezTo>
                      <a:pt x="3386305" y="2121614"/>
                      <a:pt x="3394537" y="2102521"/>
                      <a:pt x="3405869" y="2112505"/>
                    </a:cubicBezTo>
                    <a:cubicBezTo>
                      <a:pt x="3413166" y="2118920"/>
                      <a:pt x="3405199" y="2143015"/>
                      <a:pt x="3422553" y="2136353"/>
                    </a:cubicBezTo>
                    <a:cubicBezTo>
                      <a:pt x="3423447" y="2151701"/>
                      <a:pt x="3412019" y="2150397"/>
                      <a:pt x="3428877" y="2164054"/>
                    </a:cubicBezTo>
                    <a:cubicBezTo>
                      <a:pt x="3407603" y="2161590"/>
                      <a:pt x="3378235" y="2162550"/>
                      <a:pt x="3384196" y="2132288"/>
                    </a:cubicBezTo>
                    <a:lnTo>
                      <a:pt x="3384196" y="2132288"/>
                    </a:lnTo>
                    <a:close/>
                    <a:moveTo>
                      <a:pt x="2558416" y="3426217"/>
                    </a:moveTo>
                    <a:cubicBezTo>
                      <a:pt x="2563767" y="3411841"/>
                      <a:pt x="2563725" y="3389552"/>
                      <a:pt x="2580215" y="3402689"/>
                    </a:cubicBezTo>
                    <a:cubicBezTo>
                      <a:pt x="2581079" y="3385281"/>
                      <a:pt x="2576960" y="3330078"/>
                      <a:pt x="2608563" y="3332319"/>
                    </a:cubicBezTo>
                    <a:cubicBezTo>
                      <a:pt x="2621447" y="3333231"/>
                      <a:pt x="2621308" y="3344599"/>
                      <a:pt x="2624715" y="3354445"/>
                    </a:cubicBezTo>
                    <a:cubicBezTo>
                      <a:pt x="2630646" y="3371618"/>
                      <a:pt x="2640674" y="3387262"/>
                      <a:pt x="2649118" y="3403269"/>
                    </a:cubicBezTo>
                    <a:cubicBezTo>
                      <a:pt x="2617762" y="3404538"/>
                      <a:pt x="2586383" y="3411714"/>
                      <a:pt x="2558416" y="3426217"/>
                    </a:cubicBezTo>
                    <a:lnTo>
                      <a:pt x="2558416" y="3426217"/>
                    </a:lnTo>
                    <a:close/>
                    <a:moveTo>
                      <a:pt x="2568678" y="3624625"/>
                    </a:moveTo>
                    <a:cubicBezTo>
                      <a:pt x="2586600" y="3638168"/>
                      <a:pt x="2595582" y="3622179"/>
                      <a:pt x="2612501" y="3616344"/>
                    </a:cubicBezTo>
                    <a:cubicBezTo>
                      <a:pt x="2628116" y="3610962"/>
                      <a:pt x="2644322" y="3614187"/>
                      <a:pt x="2661622" y="3610364"/>
                    </a:cubicBezTo>
                    <a:cubicBezTo>
                      <a:pt x="2683077" y="3605628"/>
                      <a:pt x="2708344" y="3606347"/>
                      <a:pt x="2729304" y="3606160"/>
                    </a:cubicBezTo>
                    <a:cubicBezTo>
                      <a:pt x="2734469" y="3606117"/>
                      <a:pt x="2745269" y="3606933"/>
                      <a:pt x="2750488" y="3607537"/>
                    </a:cubicBezTo>
                    <a:cubicBezTo>
                      <a:pt x="2759995" y="3608624"/>
                      <a:pt x="2759143" y="3610594"/>
                      <a:pt x="2768989" y="3613239"/>
                    </a:cubicBezTo>
                    <a:cubicBezTo>
                      <a:pt x="2772789" y="3612363"/>
                      <a:pt x="2776631" y="3611723"/>
                      <a:pt x="2780502" y="3611330"/>
                    </a:cubicBezTo>
                    <a:cubicBezTo>
                      <a:pt x="2785250" y="3611119"/>
                      <a:pt x="2788995" y="3613088"/>
                      <a:pt x="2791737" y="3617226"/>
                    </a:cubicBezTo>
                    <a:cubicBezTo>
                      <a:pt x="2800587" y="3620174"/>
                      <a:pt x="2803806" y="3618210"/>
                      <a:pt x="2812281" y="3620276"/>
                    </a:cubicBezTo>
                    <a:cubicBezTo>
                      <a:pt x="2832468" y="3625205"/>
                      <a:pt x="2847526" y="3637365"/>
                      <a:pt x="2860706" y="3653486"/>
                    </a:cubicBezTo>
                    <a:cubicBezTo>
                      <a:pt x="2887544" y="3686297"/>
                      <a:pt x="2888341" y="3735611"/>
                      <a:pt x="2887731" y="3776227"/>
                    </a:cubicBezTo>
                    <a:cubicBezTo>
                      <a:pt x="2887556" y="3787794"/>
                      <a:pt x="2886668" y="3799301"/>
                      <a:pt x="2887949" y="3810838"/>
                    </a:cubicBezTo>
                    <a:cubicBezTo>
                      <a:pt x="2889121" y="3821421"/>
                      <a:pt x="2896592" y="3837410"/>
                      <a:pt x="2893542" y="3847932"/>
                    </a:cubicBezTo>
                    <a:cubicBezTo>
                      <a:pt x="2888909" y="3863849"/>
                      <a:pt x="2874575" y="3860267"/>
                      <a:pt x="2857880" y="3860979"/>
                    </a:cubicBezTo>
                    <a:cubicBezTo>
                      <a:pt x="2848052" y="3861402"/>
                      <a:pt x="2838242" y="3867739"/>
                      <a:pt x="2830420" y="3868306"/>
                    </a:cubicBezTo>
                    <a:cubicBezTo>
                      <a:pt x="2822857" y="3868850"/>
                      <a:pt x="2819813" y="3866059"/>
                      <a:pt x="2812154" y="3864344"/>
                    </a:cubicBezTo>
                    <a:cubicBezTo>
                      <a:pt x="2792178" y="3859874"/>
                      <a:pt x="2768609" y="3866253"/>
                      <a:pt x="2748905" y="3871689"/>
                    </a:cubicBezTo>
                    <a:cubicBezTo>
                      <a:pt x="2728688" y="3877270"/>
                      <a:pt x="2710965" y="3882773"/>
                      <a:pt x="2690458" y="3886724"/>
                    </a:cubicBezTo>
                    <a:cubicBezTo>
                      <a:pt x="2677115" y="3889291"/>
                      <a:pt x="2665113" y="3890753"/>
                      <a:pt x="2651655" y="3892432"/>
                    </a:cubicBezTo>
                    <a:cubicBezTo>
                      <a:pt x="2640619" y="3893815"/>
                      <a:pt x="2635859" y="3899626"/>
                      <a:pt x="2626231" y="3902018"/>
                    </a:cubicBezTo>
                    <a:cubicBezTo>
                      <a:pt x="2616947" y="3904319"/>
                      <a:pt x="2607898" y="3900870"/>
                      <a:pt x="2598530" y="3902682"/>
                    </a:cubicBezTo>
                    <a:cubicBezTo>
                      <a:pt x="2585754" y="3905153"/>
                      <a:pt x="2576857" y="3914521"/>
                      <a:pt x="2565223" y="3919185"/>
                    </a:cubicBezTo>
                    <a:cubicBezTo>
                      <a:pt x="2549186" y="3925618"/>
                      <a:pt x="2523550" y="3916008"/>
                      <a:pt x="2516447" y="3935838"/>
                    </a:cubicBezTo>
                    <a:cubicBezTo>
                      <a:pt x="2513662" y="3916714"/>
                      <a:pt x="2495318" y="3921909"/>
                      <a:pt x="2481660" y="3920217"/>
                    </a:cubicBezTo>
                    <a:cubicBezTo>
                      <a:pt x="2459160" y="3917427"/>
                      <a:pt x="2436986" y="3907333"/>
                      <a:pt x="2415349" y="3900894"/>
                    </a:cubicBezTo>
                    <a:cubicBezTo>
                      <a:pt x="2397602" y="3895621"/>
                      <a:pt x="2336238" y="3846984"/>
                      <a:pt x="2324490" y="3866724"/>
                    </a:cubicBezTo>
                    <a:cubicBezTo>
                      <a:pt x="2324508" y="3864731"/>
                      <a:pt x="2326640" y="3853423"/>
                      <a:pt x="2324785" y="3852118"/>
                    </a:cubicBezTo>
                    <a:cubicBezTo>
                      <a:pt x="2318238" y="3847515"/>
                      <a:pt x="2318292" y="3850046"/>
                      <a:pt x="2311243" y="3847165"/>
                    </a:cubicBezTo>
                    <a:cubicBezTo>
                      <a:pt x="2300461" y="3842756"/>
                      <a:pt x="2295919" y="3838775"/>
                      <a:pt x="2288211" y="3831339"/>
                    </a:cubicBezTo>
                    <a:cubicBezTo>
                      <a:pt x="2272627" y="3816317"/>
                      <a:pt x="2251642" y="3808458"/>
                      <a:pt x="2235225" y="3794831"/>
                    </a:cubicBezTo>
                    <a:cubicBezTo>
                      <a:pt x="2193969" y="3760588"/>
                      <a:pt x="2179853" y="3690055"/>
                      <a:pt x="2169789" y="3640958"/>
                    </a:cubicBezTo>
                    <a:cubicBezTo>
                      <a:pt x="2156621" y="3664293"/>
                      <a:pt x="2161466" y="3634350"/>
                      <a:pt x="2163743" y="3624341"/>
                    </a:cubicBezTo>
                    <a:cubicBezTo>
                      <a:pt x="2169131" y="3600735"/>
                      <a:pt x="2162203" y="3589090"/>
                      <a:pt x="2160638" y="3566287"/>
                    </a:cubicBezTo>
                    <a:cubicBezTo>
                      <a:pt x="2159194" y="3545303"/>
                      <a:pt x="2168756" y="3541153"/>
                      <a:pt x="2187699" y="3538961"/>
                    </a:cubicBezTo>
                    <a:cubicBezTo>
                      <a:pt x="2211033" y="3536254"/>
                      <a:pt x="2233491" y="3532479"/>
                      <a:pt x="2256348" y="3526656"/>
                    </a:cubicBezTo>
                    <a:cubicBezTo>
                      <a:pt x="2278178" y="3521093"/>
                      <a:pt x="2299561" y="3514817"/>
                      <a:pt x="2319253" y="3503751"/>
                    </a:cubicBezTo>
                    <a:cubicBezTo>
                      <a:pt x="2337277" y="3493627"/>
                      <a:pt x="2356189" y="3489647"/>
                      <a:pt x="2374619" y="3480786"/>
                    </a:cubicBezTo>
                    <a:cubicBezTo>
                      <a:pt x="2394944" y="3471006"/>
                      <a:pt x="2414878" y="3460732"/>
                      <a:pt x="2435385" y="3451206"/>
                    </a:cubicBezTo>
                    <a:cubicBezTo>
                      <a:pt x="2444627" y="3446917"/>
                      <a:pt x="2485327" y="3416202"/>
                      <a:pt x="2492394" y="3418074"/>
                    </a:cubicBezTo>
                    <a:cubicBezTo>
                      <a:pt x="2506897" y="3421916"/>
                      <a:pt x="2493209" y="3447316"/>
                      <a:pt x="2488782" y="3453984"/>
                    </a:cubicBezTo>
                    <a:cubicBezTo>
                      <a:pt x="2477420" y="3471103"/>
                      <a:pt x="2458761" y="3479040"/>
                      <a:pt x="2441939" y="3489816"/>
                    </a:cubicBezTo>
                    <a:cubicBezTo>
                      <a:pt x="2426753" y="3499523"/>
                      <a:pt x="2380719" y="3545533"/>
                      <a:pt x="2427454" y="3540917"/>
                    </a:cubicBezTo>
                    <a:cubicBezTo>
                      <a:pt x="2458423" y="3537861"/>
                      <a:pt x="2479401" y="3505400"/>
                      <a:pt x="2499220" y="3542391"/>
                    </a:cubicBezTo>
                    <a:cubicBezTo>
                      <a:pt x="2506215" y="3555457"/>
                      <a:pt x="2516501" y="3565937"/>
                      <a:pt x="2508462" y="3579437"/>
                    </a:cubicBezTo>
                    <a:cubicBezTo>
                      <a:pt x="2497232" y="3598271"/>
                      <a:pt x="2464844" y="3607247"/>
                      <a:pt x="2447864" y="3619920"/>
                    </a:cubicBezTo>
                    <a:cubicBezTo>
                      <a:pt x="2433392" y="3630720"/>
                      <a:pt x="2403788" y="3681647"/>
                      <a:pt x="2433621" y="3687107"/>
                    </a:cubicBezTo>
                    <a:cubicBezTo>
                      <a:pt x="2442199" y="3688671"/>
                      <a:pt x="2455421" y="3686642"/>
                      <a:pt x="2461800" y="3679973"/>
                    </a:cubicBezTo>
                    <a:cubicBezTo>
                      <a:pt x="2466100" y="3675479"/>
                      <a:pt x="2465798" y="3666225"/>
                      <a:pt x="2470147" y="3663151"/>
                    </a:cubicBezTo>
                    <a:cubicBezTo>
                      <a:pt x="2476315" y="3658784"/>
                      <a:pt x="2488293" y="3664190"/>
                      <a:pt x="2495330" y="3661798"/>
                    </a:cubicBezTo>
                    <a:cubicBezTo>
                      <a:pt x="2505357" y="3658385"/>
                      <a:pt x="2507712" y="3652912"/>
                      <a:pt x="2511397" y="3643278"/>
                    </a:cubicBezTo>
                    <a:cubicBezTo>
                      <a:pt x="2522107" y="3648165"/>
                      <a:pt x="2522258" y="3654718"/>
                      <a:pt x="2534483" y="3648418"/>
                    </a:cubicBezTo>
                    <a:cubicBezTo>
                      <a:pt x="2538537" y="3646329"/>
                      <a:pt x="2540035" y="3638657"/>
                      <a:pt x="2544722" y="3636609"/>
                    </a:cubicBezTo>
                    <a:cubicBezTo>
                      <a:pt x="2551028" y="3633861"/>
                      <a:pt x="2552907" y="3642873"/>
                      <a:pt x="2556368" y="3641544"/>
                    </a:cubicBezTo>
                    <a:cubicBezTo>
                      <a:pt x="2565742" y="3637950"/>
                      <a:pt x="2565706" y="3633897"/>
                      <a:pt x="2568678" y="3624625"/>
                    </a:cubicBezTo>
                    <a:lnTo>
                      <a:pt x="2568678" y="3624625"/>
                    </a:lnTo>
                    <a:close/>
                    <a:moveTo>
                      <a:pt x="1925903" y="3474848"/>
                    </a:moveTo>
                    <a:cubicBezTo>
                      <a:pt x="1907944" y="3476195"/>
                      <a:pt x="1888337" y="3477639"/>
                      <a:pt x="1873007" y="3466192"/>
                    </a:cubicBezTo>
                    <a:cubicBezTo>
                      <a:pt x="1891629" y="3467315"/>
                      <a:pt x="1908053" y="3471520"/>
                      <a:pt x="1926706" y="3467672"/>
                    </a:cubicBezTo>
                    <a:cubicBezTo>
                      <a:pt x="1934124" y="3466144"/>
                      <a:pt x="1945999" y="3459143"/>
                      <a:pt x="1953598" y="3461577"/>
                    </a:cubicBezTo>
                    <a:cubicBezTo>
                      <a:pt x="1980604" y="3470239"/>
                      <a:pt x="1933091" y="3474304"/>
                      <a:pt x="1925903" y="3474848"/>
                    </a:cubicBezTo>
                    <a:lnTo>
                      <a:pt x="1925903" y="3474848"/>
                    </a:lnTo>
                    <a:close/>
                    <a:moveTo>
                      <a:pt x="1876027" y="1894967"/>
                    </a:moveTo>
                    <a:cubicBezTo>
                      <a:pt x="1875761" y="1888649"/>
                      <a:pt x="1870404" y="1803660"/>
                      <a:pt x="1899440" y="1837046"/>
                    </a:cubicBezTo>
                    <a:cubicBezTo>
                      <a:pt x="1907383" y="1846179"/>
                      <a:pt x="1898811" y="1858411"/>
                      <a:pt x="1897682" y="1868510"/>
                    </a:cubicBezTo>
                    <a:cubicBezTo>
                      <a:pt x="1895773" y="1885532"/>
                      <a:pt x="1901741" y="1902596"/>
                      <a:pt x="1910711" y="1916924"/>
                    </a:cubicBezTo>
                    <a:cubicBezTo>
                      <a:pt x="1919071" y="1930291"/>
                      <a:pt x="1934697" y="1941997"/>
                      <a:pt x="1932354" y="1959430"/>
                    </a:cubicBezTo>
                    <a:cubicBezTo>
                      <a:pt x="1930306" y="1974724"/>
                      <a:pt x="1914873" y="1987783"/>
                      <a:pt x="1907262" y="2000474"/>
                    </a:cubicBezTo>
                    <a:cubicBezTo>
                      <a:pt x="1888561" y="1970997"/>
                      <a:pt x="1877531" y="1930442"/>
                      <a:pt x="1876027" y="1894967"/>
                    </a:cubicBezTo>
                    <a:lnTo>
                      <a:pt x="1876027" y="1894967"/>
                    </a:lnTo>
                    <a:close/>
                    <a:moveTo>
                      <a:pt x="1812217" y="1003013"/>
                    </a:moveTo>
                    <a:cubicBezTo>
                      <a:pt x="1744945" y="1010093"/>
                      <a:pt x="1678011" y="1022620"/>
                      <a:pt x="1613150" y="1041956"/>
                    </a:cubicBezTo>
                    <a:cubicBezTo>
                      <a:pt x="1549466" y="1060935"/>
                      <a:pt x="1490101" y="1090611"/>
                      <a:pt x="1430259" y="1119043"/>
                    </a:cubicBezTo>
                    <a:cubicBezTo>
                      <a:pt x="1417924" y="1066232"/>
                      <a:pt x="1405010" y="1013560"/>
                      <a:pt x="1392833" y="960706"/>
                    </a:cubicBezTo>
                    <a:cubicBezTo>
                      <a:pt x="1386967" y="935270"/>
                      <a:pt x="1381368" y="909768"/>
                      <a:pt x="1375883" y="884241"/>
                    </a:cubicBezTo>
                    <a:cubicBezTo>
                      <a:pt x="1371975" y="866096"/>
                      <a:pt x="1357774" y="832258"/>
                      <a:pt x="1363700" y="814408"/>
                    </a:cubicBezTo>
                    <a:cubicBezTo>
                      <a:pt x="1366847" y="804949"/>
                      <a:pt x="1370997" y="804907"/>
                      <a:pt x="1377762" y="799066"/>
                    </a:cubicBezTo>
                    <a:cubicBezTo>
                      <a:pt x="1381893" y="795502"/>
                      <a:pt x="1389094" y="786780"/>
                      <a:pt x="1393376" y="784913"/>
                    </a:cubicBezTo>
                    <a:cubicBezTo>
                      <a:pt x="1403814" y="780377"/>
                      <a:pt x="1430597" y="776402"/>
                      <a:pt x="1441276" y="777049"/>
                    </a:cubicBezTo>
                    <a:cubicBezTo>
                      <a:pt x="1451001" y="777634"/>
                      <a:pt x="1456088" y="781500"/>
                      <a:pt x="1466096" y="778704"/>
                    </a:cubicBezTo>
                    <a:cubicBezTo>
                      <a:pt x="1474625" y="776324"/>
                      <a:pt x="1481777" y="769764"/>
                      <a:pt x="1489775" y="766170"/>
                    </a:cubicBezTo>
                    <a:cubicBezTo>
                      <a:pt x="1510125" y="757019"/>
                      <a:pt x="1535531" y="753950"/>
                      <a:pt x="1557294" y="749106"/>
                    </a:cubicBezTo>
                    <a:cubicBezTo>
                      <a:pt x="1578242" y="744449"/>
                      <a:pt x="1599867" y="743410"/>
                      <a:pt x="1620863" y="738795"/>
                    </a:cubicBezTo>
                    <a:cubicBezTo>
                      <a:pt x="1639256" y="734748"/>
                      <a:pt x="1647991" y="721211"/>
                      <a:pt x="1663677" y="721700"/>
                    </a:cubicBezTo>
                    <a:cubicBezTo>
                      <a:pt x="1704498" y="722975"/>
                      <a:pt x="1749638" y="718191"/>
                      <a:pt x="1790139" y="708436"/>
                    </a:cubicBezTo>
                    <a:cubicBezTo>
                      <a:pt x="1835581" y="697497"/>
                      <a:pt x="1885015" y="699611"/>
                      <a:pt x="1931635" y="698439"/>
                    </a:cubicBezTo>
                    <a:cubicBezTo>
                      <a:pt x="1950209" y="697974"/>
                      <a:pt x="1963262" y="693794"/>
                      <a:pt x="1963359" y="714476"/>
                    </a:cubicBezTo>
                    <a:cubicBezTo>
                      <a:pt x="1963468" y="739713"/>
                      <a:pt x="1953386" y="768048"/>
                      <a:pt x="1948246" y="792687"/>
                    </a:cubicBezTo>
                    <a:cubicBezTo>
                      <a:pt x="1936836" y="847316"/>
                      <a:pt x="1927183" y="900417"/>
                      <a:pt x="1922864" y="955886"/>
                    </a:cubicBezTo>
                    <a:cubicBezTo>
                      <a:pt x="1920708" y="983636"/>
                      <a:pt x="1909334" y="981697"/>
                      <a:pt x="1886779" y="990208"/>
                    </a:cubicBezTo>
                    <a:cubicBezTo>
                      <a:pt x="1861687" y="999673"/>
                      <a:pt x="1838909" y="1000211"/>
                      <a:pt x="1812217" y="1003013"/>
                    </a:cubicBezTo>
                    <a:lnTo>
                      <a:pt x="1812217" y="1003013"/>
                    </a:lnTo>
                    <a:close/>
                    <a:moveTo>
                      <a:pt x="1458522" y="1563489"/>
                    </a:moveTo>
                    <a:cubicBezTo>
                      <a:pt x="1475097" y="1565935"/>
                      <a:pt x="1473194" y="1520596"/>
                      <a:pt x="1474408" y="1511378"/>
                    </a:cubicBezTo>
                    <a:cubicBezTo>
                      <a:pt x="1513930" y="1585911"/>
                      <a:pt x="1558442" y="1657640"/>
                      <a:pt x="1593259" y="1734619"/>
                    </a:cubicBezTo>
                    <a:cubicBezTo>
                      <a:pt x="1601395" y="1752619"/>
                      <a:pt x="1608788" y="1771036"/>
                      <a:pt x="1617390" y="1788819"/>
                    </a:cubicBezTo>
                    <a:cubicBezTo>
                      <a:pt x="1623273" y="1800997"/>
                      <a:pt x="1636441" y="1817342"/>
                      <a:pt x="1636127" y="1831507"/>
                    </a:cubicBezTo>
                    <a:cubicBezTo>
                      <a:pt x="1635789" y="1846287"/>
                      <a:pt x="1623853" y="1851820"/>
                      <a:pt x="1611271" y="1857299"/>
                    </a:cubicBezTo>
                    <a:cubicBezTo>
                      <a:pt x="1597674" y="1863219"/>
                      <a:pt x="1592365" y="1866172"/>
                      <a:pt x="1582778" y="1859329"/>
                    </a:cubicBezTo>
                    <a:cubicBezTo>
                      <a:pt x="1571181" y="1851035"/>
                      <a:pt x="1561498" y="1825496"/>
                      <a:pt x="1554340" y="1813186"/>
                    </a:cubicBezTo>
                    <a:cubicBezTo>
                      <a:pt x="1543395" y="1794388"/>
                      <a:pt x="1532921" y="1775325"/>
                      <a:pt x="1522206" y="1756406"/>
                    </a:cubicBezTo>
                    <a:cubicBezTo>
                      <a:pt x="1502798" y="1722103"/>
                      <a:pt x="1479893" y="1689261"/>
                      <a:pt x="1463946" y="1653255"/>
                    </a:cubicBezTo>
                    <a:cubicBezTo>
                      <a:pt x="1449008" y="1619519"/>
                      <a:pt x="1426405" y="1590489"/>
                      <a:pt x="1410301" y="1557352"/>
                    </a:cubicBezTo>
                    <a:cubicBezTo>
                      <a:pt x="1394355" y="1524534"/>
                      <a:pt x="1372531" y="1493420"/>
                      <a:pt x="1354198" y="1461297"/>
                    </a:cubicBezTo>
                    <a:cubicBezTo>
                      <a:pt x="1372609" y="1453638"/>
                      <a:pt x="1395557" y="1434496"/>
                      <a:pt x="1416475" y="1435559"/>
                    </a:cubicBezTo>
                    <a:cubicBezTo>
                      <a:pt x="1438081" y="1436659"/>
                      <a:pt x="1437556" y="1457516"/>
                      <a:pt x="1438492" y="1474888"/>
                    </a:cubicBezTo>
                    <a:cubicBezTo>
                      <a:pt x="1439482" y="1493336"/>
                      <a:pt x="1433303" y="1559756"/>
                      <a:pt x="1458522" y="1563489"/>
                    </a:cubicBezTo>
                    <a:lnTo>
                      <a:pt x="1458522" y="1563489"/>
                    </a:lnTo>
                    <a:close/>
                    <a:moveTo>
                      <a:pt x="1511599" y="1900234"/>
                    </a:moveTo>
                    <a:cubicBezTo>
                      <a:pt x="1501741" y="1911928"/>
                      <a:pt x="1479512" y="1918802"/>
                      <a:pt x="1465879" y="1925290"/>
                    </a:cubicBezTo>
                    <a:cubicBezTo>
                      <a:pt x="1446997" y="1934272"/>
                      <a:pt x="1427668" y="1942263"/>
                      <a:pt x="1408876" y="1951426"/>
                    </a:cubicBezTo>
                    <a:cubicBezTo>
                      <a:pt x="1347228" y="1981514"/>
                      <a:pt x="1285827" y="2009052"/>
                      <a:pt x="1223019" y="2036680"/>
                    </a:cubicBezTo>
                    <a:cubicBezTo>
                      <a:pt x="1190552" y="2050960"/>
                      <a:pt x="1158484" y="2066139"/>
                      <a:pt x="1126802" y="2082080"/>
                    </a:cubicBezTo>
                    <a:cubicBezTo>
                      <a:pt x="1110203" y="2090428"/>
                      <a:pt x="1073634" y="2119687"/>
                      <a:pt x="1054541" y="2120430"/>
                    </a:cubicBezTo>
                    <a:cubicBezTo>
                      <a:pt x="1032650" y="2121282"/>
                      <a:pt x="1032137" y="2077078"/>
                      <a:pt x="1027317" y="2060498"/>
                    </a:cubicBezTo>
                    <a:cubicBezTo>
                      <a:pt x="1023264" y="2046623"/>
                      <a:pt x="1015743" y="2035823"/>
                      <a:pt x="1010682" y="2022673"/>
                    </a:cubicBezTo>
                    <a:cubicBezTo>
                      <a:pt x="1008622" y="2017297"/>
                      <a:pt x="1010222" y="2013226"/>
                      <a:pt x="1007081" y="2007904"/>
                    </a:cubicBezTo>
                    <a:cubicBezTo>
                      <a:pt x="1003506" y="2001839"/>
                      <a:pt x="993485" y="1996953"/>
                      <a:pt x="988332" y="1991728"/>
                    </a:cubicBezTo>
                    <a:cubicBezTo>
                      <a:pt x="966460" y="1969505"/>
                      <a:pt x="948321" y="1941218"/>
                      <a:pt x="929843" y="1916187"/>
                    </a:cubicBezTo>
                    <a:cubicBezTo>
                      <a:pt x="912918" y="1893257"/>
                      <a:pt x="884045" y="1864547"/>
                      <a:pt x="875927" y="1836448"/>
                    </a:cubicBezTo>
                    <a:cubicBezTo>
                      <a:pt x="859962" y="1781208"/>
                      <a:pt x="952712" y="1750632"/>
                      <a:pt x="988199" y="1728440"/>
                    </a:cubicBezTo>
                    <a:cubicBezTo>
                      <a:pt x="1050337" y="1689582"/>
                      <a:pt x="1112770" y="1649667"/>
                      <a:pt x="1171996" y="1606496"/>
                    </a:cubicBezTo>
                    <a:cubicBezTo>
                      <a:pt x="1198972" y="1586829"/>
                      <a:pt x="1225387" y="1566382"/>
                      <a:pt x="1252502" y="1546890"/>
                    </a:cubicBezTo>
                    <a:cubicBezTo>
                      <a:pt x="1265157" y="1537799"/>
                      <a:pt x="1300227" y="1502420"/>
                      <a:pt x="1316464" y="1515027"/>
                    </a:cubicBezTo>
                    <a:cubicBezTo>
                      <a:pt x="1322510" y="1519720"/>
                      <a:pt x="1322625" y="1532707"/>
                      <a:pt x="1325150" y="1539514"/>
                    </a:cubicBezTo>
                    <a:cubicBezTo>
                      <a:pt x="1330665" y="1554392"/>
                      <a:pt x="1339037" y="1567379"/>
                      <a:pt x="1347518" y="1580722"/>
                    </a:cubicBezTo>
                    <a:cubicBezTo>
                      <a:pt x="1355050" y="1592537"/>
                      <a:pt x="1365760" y="1604757"/>
                      <a:pt x="1370465" y="1617943"/>
                    </a:cubicBezTo>
                    <a:cubicBezTo>
                      <a:pt x="1376077" y="1633666"/>
                      <a:pt x="1375817" y="1642569"/>
                      <a:pt x="1386086" y="1656674"/>
                    </a:cubicBezTo>
                    <a:cubicBezTo>
                      <a:pt x="1404762" y="1682321"/>
                      <a:pt x="1413587" y="1711913"/>
                      <a:pt x="1430947" y="1738062"/>
                    </a:cubicBezTo>
                    <a:cubicBezTo>
                      <a:pt x="1447691" y="1763274"/>
                      <a:pt x="1463777" y="1781873"/>
                      <a:pt x="1474728" y="1810045"/>
                    </a:cubicBezTo>
                    <a:cubicBezTo>
                      <a:pt x="1481010" y="1826191"/>
                      <a:pt x="1490922" y="1840513"/>
                      <a:pt x="1499681" y="1855360"/>
                    </a:cubicBezTo>
                    <a:cubicBezTo>
                      <a:pt x="1503807" y="1862373"/>
                      <a:pt x="1508119" y="1869265"/>
                      <a:pt x="1511816" y="1876526"/>
                    </a:cubicBezTo>
                    <a:cubicBezTo>
                      <a:pt x="1518442" y="1889500"/>
                      <a:pt x="1520774" y="1889331"/>
                      <a:pt x="1511599" y="1900234"/>
                    </a:cubicBezTo>
                    <a:lnTo>
                      <a:pt x="1511599" y="1900234"/>
                    </a:lnTo>
                    <a:close/>
                    <a:moveTo>
                      <a:pt x="981639" y="2115991"/>
                    </a:moveTo>
                    <a:cubicBezTo>
                      <a:pt x="969788" y="2124471"/>
                      <a:pt x="952344" y="2110216"/>
                      <a:pt x="940849" y="2110023"/>
                    </a:cubicBezTo>
                    <a:cubicBezTo>
                      <a:pt x="935847" y="2109932"/>
                      <a:pt x="930882" y="2113834"/>
                      <a:pt x="927542" y="2113725"/>
                    </a:cubicBezTo>
                    <a:cubicBezTo>
                      <a:pt x="917497" y="2113423"/>
                      <a:pt x="909288" y="2106676"/>
                      <a:pt x="900046" y="2103535"/>
                    </a:cubicBezTo>
                    <a:cubicBezTo>
                      <a:pt x="857352" y="2089014"/>
                      <a:pt x="806456" y="2088459"/>
                      <a:pt x="769990" y="2058969"/>
                    </a:cubicBezTo>
                    <a:cubicBezTo>
                      <a:pt x="697548" y="2000378"/>
                      <a:pt x="732087" y="1882820"/>
                      <a:pt x="745279" y="1806662"/>
                    </a:cubicBezTo>
                    <a:cubicBezTo>
                      <a:pt x="747967" y="1791133"/>
                      <a:pt x="752805" y="1769629"/>
                      <a:pt x="740260" y="1756908"/>
                    </a:cubicBezTo>
                    <a:cubicBezTo>
                      <a:pt x="726506" y="1742967"/>
                      <a:pt x="705823" y="1751284"/>
                      <a:pt x="693229" y="1762568"/>
                    </a:cubicBezTo>
                    <a:cubicBezTo>
                      <a:pt x="680315" y="1774129"/>
                      <a:pt x="671538" y="1790329"/>
                      <a:pt x="660798" y="1803836"/>
                    </a:cubicBezTo>
                    <a:cubicBezTo>
                      <a:pt x="643698" y="1825345"/>
                      <a:pt x="625033" y="1845677"/>
                      <a:pt x="606181" y="1865641"/>
                    </a:cubicBezTo>
                    <a:cubicBezTo>
                      <a:pt x="539199" y="1936573"/>
                      <a:pt x="468268" y="2017738"/>
                      <a:pt x="385408" y="2069794"/>
                    </a:cubicBezTo>
                    <a:cubicBezTo>
                      <a:pt x="350943" y="2091448"/>
                      <a:pt x="319754" y="2120793"/>
                      <a:pt x="281980" y="2137295"/>
                    </a:cubicBezTo>
                    <a:cubicBezTo>
                      <a:pt x="236544" y="2157144"/>
                      <a:pt x="283188" y="2080515"/>
                      <a:pt x="291359" y="2068066"/>
                    </a:cubicBezTo>
                    <a:cubicBezTo>
                      <a:pt x="344834" y="1986575"/>
                      <a:pt x="422684" y="1922070"/>
                      <a:pt x="488070" y="1850534"/>
                    </a:cubicBezTo>
                    <a:cubicBezTo>
                      <a:pt x="500408" y="1837034"/>
                      <a:pt x="517931" y="1818834"/>
                      <a:pt x="518149" y="1799384"/>
                    </a:cubicBezTo>
                    <a:cubicBezTo>
                      <a:pt x="518483" y="1770178"/>
                      <a:pt x="492686" y="1772800"/>
                      <a:pt x="472292" y="1780906"/>
                    </a:cubicBezTo>
                    <a:cubicBezTo>
                      <a:pt x="453217" y="1788493"/>
                      <a:pt x="443657" y="1807369"/>
                      <a:pt x="428312" y="1820265"/>
                    </a:cubicBezTo>
                    <a:cubicBezTo>
                      <a:pt x="409203" y="1836327"/>
                      <a:pt x="386879" y="1849350"/>
                      <a:pt x="365611" y="1862306"/>
                    </a:cubicBezTo>
                    <a:cubicBezTo>
                      <a:pt x="319743" y="1890261"/>
                      <a:pt x="271048" y="1913716"/>
                      <a:pt x="222506" y="1936585"/>
                    </a:cubicBezTo>
                    <a:cubicBezTo>
                      <a:pt x="199799" y="1947283"/>
                      <a:pt x="176982" y="1957751"/>
                      <a:pt x="154166" y="1968219"/>
                    </a:cubicBezTo>
                    <a:cubicBezTo>
                      <a:pt x="147904" y="1971094"/>
                      <a:pt x="110475" y="1994839"/>
                      <a:pt x="112263" y="1974483"/>
                    </a:cubicBezTo>
                    <a:cubicBezTo>
                      <a:pt x="112510" y="1971746"/>
                      <a:pt x="136387" y="1942746"/>
                      <a:pt x="139334" y="1941671"/>
                    </a:cubicBezTo>
                    <a:cubicBezTo>
                      <a:pt x="154035" y="1936295"/>
                      <a:pt x="161325" y="1952520"/>
                      <a:pt x="174407" y="1931258"/>
                    </a:cubicBezTo>
                    <a:cubicBezTo>
                      <a:pt x="183704" y="1916157"/>
                      <a:pt x="184994" y="1908322"/>
                      <a:pt x="198120" y="1896864"/>
                    </a:cubicBezTo>
                    <a:cubicBezTo>
                      <a:pt x="200351" y="1894918"/>
                      <a:pt x="201888" y="1889990"/>
                      <a:pt x="203698" y="1886794"/>
                    </a:cubicBezTo>
                    <a:cubicBezTo>
                      <a:pt x="203474" y="1887996"/>
                      <a:pt x="213449" y="1878295"/>
                      <a:pt x="211540" y="1879981"/>
                    </a:cubicBezTo>
                    <a:cubicBezTo>
                      <a:pt x="214160" y="1877667"/>
                      <a:pt x="217966" y="1873427"/>
                      <a:pt x="220094" y="1870648"/>
                    </a:cubicBezTo>
                    <a:cubicBezTo>
                      <a:pt x="230353" y="1857251"/>
                      <a:pt x="250075" y="1856997"/>
                      <a:pt x="258994" y="1841685"/>
                    </a:cubicBezTo>
                    <a:cubicBezTo>
                      <a:pt x="262396" y="1835856"/>
                      <a:pt x="260465" y="1828378"/>
                      <a:pt x="264567" y="1822591"/>
                    </a:cubicBezTo>
                    <a:cubicBezTo>
                      <a:pt x="270309" y="1814473"/>
                      <a:pt x="282948" y="1811018"/>
                      <a:pt x="289691" y="1803878"/>
                    </a:cubicBezTo>
                    <a:cubicBezTo>
                      <a:pt x="295472" y="1797741"/>
                      <a:pt x="300235" y="1792739"/>
                      <a:pt x="303823" y="1788988"/>
                    </a:cubicBezTo>
                    <a:cubicBezTo>
                      <a:pt x="306295" y="1786403"/>
                      <a:pt x="310632" y="1784591"/>
                      <a:pt x="313558" y="1781631"/>
                    </a:cubicBezTo>
                    <a:cubicBezTo>
                      <a:pt x="320831" y="1774268"/>
                      <a:pt x="320263" y="1767750"/>
                      <a:pt x="330445" y="1761559"/>
                    </a:cubicBezTo>
                    <a:cubicBezTo>
                      <a:pt x="339589" y="1756008"/>
                      <a:pt x="343795" y="1761202"/>
                      <a:pt x="346956" y="1747449"/>
                    </a:cubicBezTo>
                    <a:cubicBezTo>
                      <a:pt x="358085" y="1754582"/>
                      <a:pt x="356691" y="1744144"/>
                      <a:pt x="361208" y="1736667"/>
                    </a:cubicBezTo>
                    <a:cubicBezTo>
                      <a:pt x="367082" y="1726941"/>
                      <a:pt x="374541" y="1722605"/>
                      <a:pt x="382635" y="1715567"/>
                    </a:cubicBezTo>
                    <a:cubicBezTo>
                      <a:pt x="400442" y="1700080"/>
                      <a:pt x="417133" y="1677024"/>
                      <a:pt x="432288" y="1657525"/>
                    </a:cubicBezTo>
                    <a:cubicBezTo>
                      <a:pt x="469963" y="1609039"/>
                      <a:pt x="500441" y="1552344"/>
                      <a:pt x="511663" y="1491511"/>
                    </a:cubicBezTo>
                    <a:cubicBezTo>
                      <a:pt x="514349" y="1476966"/>
                      <a:pt x="515830" y="1462270"/>
                      <a:pt x="516897" y="1447519"/>
                    </a:cubicBezTo>
                    <a:cubicBezTo>
                      <a:pt x="517465" y="1439763"/>
                      <a:pt x="514934" y="1420875"/>
                      <a:pt x="519741" y="1413276"/>
                    </a:cubicBezTo>
                    <a:cubicBezTo>
                      <a:pt x="527195" y="1401486"/>
                      <a:pt x="541348" y="1406167"/>
                      <a:pt x="552122" y="1401008"/>
                    </a:cubicBezTo>
                    <a:cubicBezTo>
                      <a:pt x="555781" y="1399251"/>
                      <a:pt x="559391" y="1394086"/>
                      <a:pt x="562825" y="1392914"/>
                    </a:cubicBezTo>
                    <a:cubicBezTo>
                      <a:pt x="567627" y="1391271"/>
                      <a:pt x="573506" y="1392872"/>
                      <a:pt x="578488" y="1391289"/>
                    </a:cubicBezTo>
                    <a:cubicBezTo>
                      <a:pt x="580424" y="1390679"/>
                      <a:pt x="580872" y="1384983"/>
                      <a:pt x="584077" y="1384252"/>
                    </a:cubicBezTo>
                    <a:cubicBezTo>
                      <a:pt x="590355" y="1382815"/>
                      <a:pt x="596595" y="1385098"/>
                      <a:pt x="602803" y="1385182"/>
                    </a:cubicBezTo>
                    <a:cubicBezTo>
                      <a:pt x="616389" y="1385364"/>
                      <a:pt x="629805" y="1382972"/>
                      <a:pt x="642828" y="1378641"/>
                    </a:cubicBezTo>
                    <a:cubicBezTo>
                      <a:pt x="654679" y="1374702"/>
                      <a:pt x="664604" y="1365672"/>
                      <a:pt x="676425" y="1362416"/>
                    </a:cubicBezTo>
                    <a:cubicBezTo>
                      <a:pt x="675217" y="1362755"/>
                      <a:pt x="695917" y="1364398"/>
                      <a:pt x="694800" y="1363232"/>
                    </a:cubicBezTo>
                    <a:cubicBezTo>
                      <a:pt x="695790" y="1358134"/>
                      <a:pt x="696781" y="1353036"/>
                      <a:pt x="697772" y="1347937"/>
                    </a:cubicBezTo>
                    <a:cubicBezTo>
                      <a:pt x="705630" y="1353428"/>
                      <a:pt x="732425" y="1360665"/>
                      <a:pt x="740737" y="1359414"/>
                    </a:cubicBezTo>
                    <a:cubicBezTo>
                      <a:pt x="754098" y="1357397"/>
                      <a:pt x="751283" y="1345352"/>
                      <a:pt x="762609" y="1361172"/>
                    </a:cubicBezTo>
                    <a:cubicBezTo>
                      <a:pt x="769024" y="1355579"/>
                      <a:pt x="775433" y="1349985"/>
                      <a:pt x="781842" y="1344392"/>
                    </a:cubicBezTo>
                    <a:cubicBezTo>
                      <a:pt x="786698" y="1364772"/>
                      <a:pt x="820150" y="1354884"/>
                      <a:pt x="835311" y="1356007"/>
                    </a:cubicBezTo>
                    <a:cubicBezTo>
                      <a:pt x="856676" y="1357602"/>
                      <a:pt x="873504" y="1353591"/>
                      <a:pt x="892973" y="1361027"/>
                    </a:cubicBezTo>
                    <a:cubicBezTo>
                      <a:pt x="916651" y="1370088"/>
                      <a:pt x="937418" y="1379631"/>
                      <a:pt x="962920" y="1382102"/>
                    </a:cubicBezTo>
                    <a:cubicBezTo>
                      <a:pt x="980739" y="1383823"/>
                      <a:pt x="988151" y="1392201"/>
                      <a:pt x="1005608" y="1397372"/>
                    </a:cubicBezTo>
                    <a:cubicBezTo>
                      <a:pt x="1029069" y="1404312"/>
                      <a:pt x="1030923" y="1411972"/>
                      <a:pt x="1023584" y="1435946"/>
                    </a:cubicBezTo>
                    <a:cubicBezTo>
                      <a:pt x="1017634" y="1455384"/>
                      <a:pt x="1012494" y="1470370"/>
                      <a:pt x="1021186" y="1490315"/>
                    </a:cubicBezTo>
                    <a:cubicBezTo>
                      <a:pt x="1036607" y="1525682"/>
                      <a:pt x="1078509" y="1540251"/>
                      <a:pt x="1105528" y="1564691"/>
                    </a:cubicBezTo>
                    <a:cubicBezTo>
                      <a:pt x="1042243" y="1609112"/>
                      <a:pt x="979755" y="1652808"/>
                      <a:pt x="918572" y="1700146"/>
                    </a:cubicBezTo>
                    <a:cubicBezTo>
                      <a:pt x="892936" y="1719971"/>
                      <a:pt x="865676" y="1739832"/>
                      <a:pt x="851083" y="1769659"/>
                    </a:cubicBezTo>
                    <a:cubicBezTo>
                      <a:pt x="837619" y="1797191"/>
                      <a:pt x="829977" y="1830274"/>
                      <a:pt x="821877" y="1859745"/>
                    </a:cubicBezTo>
                    <a:cubicBezTo>
                      <a:pt x="803291" y="1927313"/>
                      <a:pt x="855643" y="1972785"/>
                      <a:pt x="909421" y="2002510"/>
                    </a:cubicBezTo>
                    <a:cubicBezTo>
                      <a:pt x="920553" y="2008653"/>
                      <a:pt x="997199" y="2104858"/>
                      <a:pt x="981639" y="2115991"/>
                    </a:cubicBezTo>
                    <a:lnTo>
                      <a:pt x="981639" y="2115991"/>
                    </a:lnTo>
                    <a:close/>
                    <a:moveTo>
                      <a:pt x="877262" y="2197663"/>
                    </a:moveTo>
                    <a:cubicBezTo>
                      <a:pt x="873474" y="2184664"/>
                      <a:pt x="873976" y="2181197"/>
                      <a:pt x="886521" y="2176533"/>
                    </a:cubicBezTo>
                    <a:cubicBezTo>
                      <a:pt x="891263" y="2174770"/>
                      <a:pt x="909469" y="2172462"/>
                      <a:pt x="912411" y="2178980"/>
                    </a:cubicBezTo>
                    <a:cubicBezTo>
                      <a:pt x="919079" y="2193767"/>
                      <a:pt x="884033" y="2193579"/>
                      <a:pt x="877262" y="2197663"/>
                    </a:cubicBezTo>
                    <a:lnTo>
                      <a:pt x="877262" y="2197663"/>
                    </a:lnTo>
                    <a:close/>
                    <a:moveTo>
                      <a:pt x="1410567" y="1255961"/>
                    </a:moveTo>
                    <a:cubicBezTo>
                      <a:pt x="1415061" y="1284797"/>
                      <a:pt x="1419483" y="1313640"/>
                      <a:pt x="1423500" y="1342543"/>
                    </a:cubicBezTo>
                    <a:cubicBezTo>
                      <a:pt x="1425710" y="1358514"/>
                      <a:pt x="1430730" y="1372637"/>
                      <a:pt x="1418836" y="1384681"/>
                    </a:cubicBezTo>
                    <a:cubicBezTo>
                      <a:pt x="1412083" y="1391519"/>
                      <a:pt x="1395684" y="1394074"/>
                      <a:pt x="1387052" y="1397716"/>
                    </a:cubicBezTo>
                    <a:cubicBezTo>
                      <a:pt x="1374609" y="1402971"/>
                      <a:pt x="1362486" y="1408994"/>
                      <a:pt x="1350514" y="1415264"/>
                    </a:cubicBezTo>
                    <a:cubicBezTo>
                      <a:pt x="1329173" y="1426438"/>
                      <a:pt x="1306872" y="1433167"/>
                      <a:pt x="1285809" y="1443249"/>
                    </a:cubicBezTo>
                    <a:cubicBezTo>
                      <a:pt x="1276646" y="1447622"/>
                      <a:pt x="1271216" y="1456248"/>
                      <a:pt x="1263290" y="1462197"/>
                    </a:cubicBezTo>
                    <a:cubicBezTo>
                      <a:pt x="1252436" y="1470340"/>
                      <a:pt x="1239238" y="1474302"/>
                      <a:pt x="1228039" y="1482046"/>
                    </a:cubicBezTo>
                    <a:cubicBezTo>
                      <a:pt x="1208033" y="1495897"/>
                      <a:pt x="1189688" y="1512290"/>
                      <a:pt x="1169689" y="1526232"/>
                    </a:cubicBezTo>
                    <a:cubicBezTo>
                      <a:pt x="1147031" y="1542033"/>
                      <a:pt x="1142308" y="1536959"/>
                      <a:pt x="1129587" y="1513613"/>
                    </a:cubicBezTo>
                    <a:cubicBezTo>
                      <a:pt x="1118158" y="1492653"/>
                      <a:pt x="1104446" y="1483091"/>
                      <a:pt x="1087999" y="1466661"/>
                    </a:cubicBezTo>
                    <a:cubicBezTo>
                      <a:pt x="1081608" y="1460270"/>
                      <a:pt x="1058709" y="1423853"/>
                      <a:pt x="1078153" y="1420718"/>
                    </a:cubicBezTo>
                    <a:cubicBezTo>
                      <a:pt x="1083136" y="1419909"/>
                      <a:pt x="1100351" y="1427399"/>
                      <a:pt x="1104253" y="1429797"/>
                    </a:cubicBezTo>
                    <a:cubicBezTo>
                      <a:pt x="1110179" y="1433433"/>
                      <a:pt x="1119650" y="1454109"/>
                      <a:pt x="1124470" y="1454460"/>
                    </a:cubicBezTo>
                    <a:cubicBezTo>
                      <a:pt x="1133150" y="1455094"/>
                      <a:pt x="1144271" y="1430377"/>
                      <a:pt x="1149677" y="1423871"/>
                    </a:cubicBezTo>
                    <a:cubicBezTo>
                      <a:pt x="1185128" y="1381196"/>
                      <a:pt x="1224125" y="1338986"/>
                      <a:pt x="1265205" y="1301656"/>
                    </a:cubicBezTo>
                    <a:cubicBezTo>
                      <a:pt x="1286498" y="1282309"/>
                      <a:pt x="1308865" y="1264677"/>
                      <a:pt x="1333003" y="1249056"/>
                    </a:cubicBezTo>
                    <a:cubicBezTo>
                      <a:pt x="1350175" y="1237954"/>
                      <a:pt x="1365150" y="1222394"/>
                      <a:pt x="1382081" y="1211860"/>
                    </a:cubicBezTo>
                    <a:cubicBezTo>
                      <a:pt x="1385657" y="1208761"/>
                      <a:pt x="1389710" y="1206544"/>
                      <a:pt x="1394264" y="1205215"/>
                    </a:cubicBezTo>
                    <a:cubicBezTo>
                      <a:pt x="1403095" y="1201204"/>
                      <a:pt x="1406411" y="1204666"/>
                      <a:pt x="1404213" y="1215599"/>
                    </a:cubicBezTo>
                    <a:cubicBezTo>
                      <a:pt x="1409275" y="1226296"/>
                      <a:pt x="1408731" y="1244158"/>
                      <a:pt x="1410567" y="1255961"/>
                    </a:cubicBezTo>
                    <a:lnTo>
                      <a:pt x="1410567" y="1255961"/>
                    </a:lnTo>
                    <a:close/>
                    <a:moveTo>
                      <a:pt x="635115" y="1218172"/>
                    </a:moveTo>
                    <a:cubicBezTo>
                      <a:pt x="643734" y="1209401"/>
                      <a:pt x="654613" y="1202388"/>
                      <a:pt x="662127" y="1192597"/>
                    </a:cubicBezTo>
                    <a:cubicBezTo>
                      <a:pt x="666368" y="1187076"/>
                      <a:pt x="669164" y="1177200"/>
                      <a:pt x="674015" y="1173630"/>
                    </a:cubicBezTo>
                    <a:cubicBezTo>
                      <a:pt x="682459" y="1167409"/>
                      <a:pt x="694540" y="1170278"/>
                      <a:pt x="704362" y="1161936"/>
                    </a:cubicBezTo>
                    <a:cubicBezTo>
                      <a:pt x="713851" y="1153872"/>
                      <a:pt x="722181" y="1144219"/>
                      <a:pt x="731441" y="1135853"/>
                    </a:cubicBezTo>
                    <a:cubicBezTo>
                      <a:pt x="751525" y="1117732"/>
                      <a:pt x="772249" y="1101073"/>
                      <a:pt x="791953" y="1082626"/>
                    </a:cubicBezTo>
                    <a:cubicBezTo>
                      <a:pt x="803152" y="1072140"/>
                      <a:pt x="814901" y="1058537"/>
                      <a:pt x="824843" y="1051614"/>
                    </a:cubicBezTo>
                    <a:cubicBezTo>
                      <a:pt x="827483" y="1049778"/>
                      <a:pt x="830437" y="1047048"/>
                      <a:pt x="833239" y="1045634"/>
                    </a:cubicBezTo>
                    <a:cubicBezTo>
                      <a:pt x="839237" y="1042614"/>
                      <a:pt x="842221" y="1045689"/>
                      <a:pt x="850968" y="1042874"/>
                    </a:cubicBezTo>
                    <a:cubicBezTo>
                      <a:pt x="856754" y="1041019"/>
                      <a:pt x="860886" y="1033692"/>
                      <a:pt x="865531" y="1030225"/>
                    </a:cubicBezTo>
                    <a:cubicBezTo>
                      <a:pt x="876561" y="1021986"/>
                      <a:pt x="890937" y="1018724"/>
                      <a:pt x="901556" y="1010793"/>
                    </a:cubicBezTo>
                    <a:cubicBezTo>
                      <a:pt x="912181" y="1002862"/>
                      <a:pt x="917285" y="990546"/>
                      <a:pt x="931903" y="983932"/>
                    </a:cubicBezTo>
                    <a:cubicBezTo>
                      <a:pt x="949583" y="975934"/>
                      <a:pt x="962836" y="982253"/>
                      <a:pt x="975617" y="966958"/>
                    </a:cubicBezTo>
                    <a:cubicBezTo>
                      <a:pt x="980830" y="960725"/>
                      <a:pt x="982256" y="952866"/>
                      <a:pt x="990440" y="948934"/>
                    </a:cubicBezTo>
                    <a:cubicBezTo>
                      <a:pt x="1000298" y="944192"/>
                      <a:pt x="1008954" y="949224"/>
                      <a:pt x="1018371" y="943836"/>
                    </a:cubicBezTo>
                    <a:cubicBezTo>
                      <a:pt x="1024719" y="940199"/>
                      <a:pt x="1029056" y="932576"/>
                      <a:pt x="1035610" y="928596"/>
                    </a:cubicBezTo>
                    <a:cubicBezTo>
                      <a:pt x="1047341" y="921498"/>
                      <a:pt x="1060322" y="920743"/>
                      <a:pt x="1071291" y="911955"/>
                    </a:cubicBezTo>
                    <a:cubicBezTo>
                      <a:pt x="1080551" y="904543"/>
                      <a:pt x="1075410" y="905304"/>
                      <a:pt x="1086374" y="902175"/>
                    </a:cubicBezTo>
                    <a:cubicBezTo>
                      <a:pt x="1091194" y="900798"/>
                      <a:pt x="1096540" y="900206"/>
                      <a:pt x="1101686" y="898448"/>
                    </a:cubicBezTo>
                    <a:cubicBezTo>
                      <a:pt x="1118170" y="892825"/>
                      <a:pt x="1145086" y="885939"/>
                      <a:pt x="1154848" y="870306"/>
                    </a:cubicBezTo>
                    <a:cubicBezTo>
                      <a:pt x="1159807" y="877536"/>
                      <a:pt x="1161504" y="879004"/>
                      <a:pt x="1169544" y="876757"/>
                    </a:cubicBezTo>
                    <a:cubicBezTo>
                      <a:pt x="1173766" y="873320"/>
                      <a:pt x="1177638" y="869545"/>
                      <a:pt x="1181165" y="865419"/>
                    </a:cubicBezTo>
                    <a:cubicBezTo>
                      <a:pt x="1183751" y="868687"/>
                      <a:pt x="1186529" y="868887"/>
                      <a:pt x="1189489" y="866005"/>
                    </a:cubicBezTo>
                    <a:cubicBezTo>
                      <a:pt x="1206885" y="860025"/>
                      <a:pt x="1222844" y="849751"/>
                      <a:pt x="1239981" y="844049"/>
                    </a:cubicBezTo>
                    <a:cubicBezTo>
                      <a:pt x="1242409" y="845359"/>
                      <a:pt x="1244837" y="846676"/>
                      <a:pt x="1247259" y="847981"/>
                    </a:cubicBezTo>
                    <a:cubicBezTo>
                      <a:pt x="1250636" y="848168"/>
                      <a:pt x="1252007" y="846519"/>
                      <a:pt x="1251367" y="843028"/>
                    </a:cubicBezTo>
                    <a:cubicBezTo>
                      <a:pt x="1258108" y="841795"/>
                      <a:pt x="1265876" y="838830"/>
                      <a:pt x="1272085" y="836124"/>
                    </a:cubicBezTo>
                    <a:cubicBezTo>
                      <a:pt x="1283997" y="830935"/>
                      <a:pt x="1297153" y="818600"/>
                      <a:pt x="1311185" y="823016"/>
                    </a:cubicBezTo>
                    <a:cubicBezTo>
                      <a:pt x="1334621" y="830385"/>
                      <a:pt x="1335739" y="878189"/>
                      <a:pt x="1339780" y="897131"/>
                    </a:cubicBezTo>
                    <a:cubicBezTo>
                      <a:pt x="1349747" y="943818"/>
                      <a:pt x="1359774" y="990486"/>
                      <a:pt x="1369782" y="1037160"/>
                    </a:cubicBezTo>
                    <a:cubicBezTo>
                      <a:pt x="1373854" y="1056157"/>
                      <a:pt x="1377430" y="1075293"/>
                      <a:pt x="1382787" y="1093963"/>
                    </a:cubicBezTo>
                    <a:cubicBezTo>
                      <a:pt x="1386291" y="1106165"/>
                      <a:pt x="1395007" y="1124159"/>
                      <a:pt x="1391860" y="1137134"/>
                    </a:cubicBezTo>
                    <a:cubicBezTo>
                      <a:pt x="1388000" y="1153038"/>
                      <a:pt x="1372489" y="1158215"/>
                      <a:pt x="1359508" y="1165572"/>
                    </a:cubicBezTo>
                    <a:cubicBezTo>
                      <a:pt x="1341622" y="1175708"/>
                      <a:pt x="1324335" y="1186955"/>
                      <a:pt x="1307409" y="1198631"/>
                    </a:cubicBezTo>
                    <a:cubicBezTo>
                      <a:pt x="1235559" y="1248193"/>
                      <a:pt x="1181993" y="1316352"/>
                      <a:pt x="1131048" y="1386282"/>
                    </a:cubicBezTo>
                    <a:cubicBezTo>
                      <a:pt x="1121613" y="1372564"/>
                      <a:pt x="1096328" y="1353307"/>
                      <a:pt x="1080569" y="1347122"/>
                    </a:cubicBezTo>
                    <a:cubicBezTo>
                      <a:pt x="1069533" y="1342797"/>
                      <a:pt x="1059603" y="1346282"/>
                      <a:pt x="1048615" y="1341003"/>
                    </a:cubicBezTo>
                    <a:cubicBezTo>
                      <a:pt x="1040781" y="1337234"/>
                      <a:pt x="1034275" y="1329871"/>
                      <a:pt x="1026870" y="1325129"/>
                    </a:cubicBezTo>
                    <a:cubicBezTo>
                      <a:pt x="981627" y="1296153"/>
                      <a:pt x="927028" y="1272203"/>
                      <a:pt x="874592" y="1260708"/>
                    </a:cubicBezTo>
                    <a:cubicBezTo>
                      <a:pt x="767006" y="1237108"/>
                      <a:pt x="661680" y="1273647"/>
                      <a:pt x="557362" y="1290989"/>
                    </a:cubicBezTo>
                    <a:cubicBezTo>
                      <a:pt x="578531" y="1261886"/>
                      <a:pt x="610180" y="1243535"/>
                      <a:pt x="635115" y="1218172"/>
                    </a:cubicBezTo>
                    <a:lnTo>
                      <a:pt x="635115" y="1218172"/>
                    </a:lnTo>
                    <a:close/>
                    <a:moveTo>
                      <a:pt x="1355261" y="428419"/>
                    </a:moveTo>
                    <a:cubicBezTo>
                      <a:pt x="1373672" y="368412"/>
                      <a:pt x="1404678" y="310316"/>
                      <a:pt x="1448803" y="265298"/>
                    </a:cubicBezTo>
                    <a:cubicBezTo>
                      <a:pt x="1471050" y="242603"/>
                      <a:pt x="1497198" y="222767"/>
                      <a:pt x="1526506" y="210149"/>
                    </a:cubicBezTo>
                    <a:cubicBezTo>
                      <a:pt x="1552003" y="199179"/>
                      <a:pt x="1582326" y="188658"/>
                      <a:pt x="1581933" y="223933"/>
                    </a:cubicBezTo>
                    <a:cubicBezTo>
                      <a:pt x="1581069" y="300513"/>
                      <a:pt x="1563383" y="376222"/>
                      <a:pt x="1561220" y="452921"/>
                    </a:cubicBezTo>
                    <a:cubicBezTo>
                      <a:pt x="1559118" y="528082"/>
                      <a:pt x="1571701" y="588413"/>
                      <a:pt x="1617185" y="648980"/>
                    </a:cubicBezTo>
                    <a:cubicBezTo>
                      <a:pt x="1588366" y="655673"/>
                      <a:pt x="1559559" y="662462"/>
                      <a:pt x="1530849" y="669584"/>
                    </a:cubicBezTo>
                    <a:cubicBezTo>
                      <a:pt x="1509044" y="674990"/>
                      <a:pt x="1486434" y="681055"/>
                      <a:pt x="1465806" y="684770"/>
                    </a:cubicBezTo>
                    <a:cubicBezTo>
                      <a:pt x="1445414" y="688430"/>
                      <a:pt x="1426659" y="690822"/>
                      <a:pt x="1406496" y="697714"/>
                    </a:cubicBezTo>
                    <a:cubicBezTo>
                      <a:pt x="1392905" y="702359"/>
                      <a:pt x="1371613" y="716560"/>
                      <a:pt x="1356904" y="713480"/>
                    </a:cubicBezTo>
                    <a:cubicBezTo>
                      <a:pt x="1332459" y="708357"/>
                      <a:pt x="1338246" y="620657"/>
                      <a:pt x="1336995" y="599588"/>
                    </a:cubicBezTo>
                    <a:cubicBezTo>
                      <a:pt x="1333462" y="540084"/>
                      <a:pt x="1337702" y="485688"/>
                      <a:pt x="1355261" y="428419"/>
                    </a:cubicBezTo>
                    <a:lnTo>
                      <a:pt x="1355261" y="428419"/>
                    </a:lnTo>
                    <a:close/>
                    <a:moveTo>
                      <a:pt x="1802050" y="543962"/>
                    </a:moveTo>
                    <a:cubicBezTo>
                      <a:pt x="1835448" y="503421"/>
                      <a:pt x="1870150" y="456125"/>
                      <a:pt x="1926338" y="448595"/>
                    </a:cubicBezTo>
                    <a:cubicBezTo>
                      <a:pt x="1980665" y="441317"/>
                      <a:pt x="2000689" y="506477"/>
                      <a:pt x="1997240" y="550413"/>
                    </a:cubicBezTo>
                    <a:cubicBezTo>
                      <a:pt x="1996068" y="565279"/>
                      <a:pt x="1993857" y="603883"/>
                      <a:pt x="1983057" y="615927"/>
                    </a:cubicBezTo>
                    <a:cubicBezTo>
                      <a:pt x="1971109" y="629252"/>
                      <a:pt x="1949901" y="619207"/>
                      <a:pt x="1934722" y="617153"/>
                    </a:cubicBezTo>
                    <a:cubicBezTo>
                      <a:pt x="1869201" y="608280"/>
                      <a:pt x="1802020" y="623091"/>
                      <a:pt x="1736313" y="623091"/>
                    </a:cubicBezTo>
                    <a:cubicBezTo>
                      <a:pt x="1758222" y="596707"/>
                      <a:pt x="1780245" y="570425"/>
                      <a:pt x="1802050" y="543962"/>
                    </a:cubicBezTo>
                    <a:lnTo>
                      <a:pt x="1802050" y="543962"/>
                    </a:lnTo>
                    <a:close/>
                    <a:moveTo>
                      <a:pt x="2070908" y="705633"/>
                    </a:moveTo>
                    <a:cubicBezTo>
                      <a:pt x="2093698" y="708901"/>
                      <a:pt x="2111898" y="712374"/>
                      <a:pt x="2100893" y="738318"/>
                    </a:cubicBezTo>
                    <a:cubicBezTo>
                      <a:pt x="2078863" y="790283"/>
                      <a:pt x="2061938" y="839875"/>
                      <a:pt x="2081243" y="896521"/>
                    </a:cubicBezTo>
                    <a:cubicBezTo>
                      <a:pt x="2095988" y="939783"/>
                      <a:pt x="2142674" y="992298"/>
                      <a:pt x="2189330" y="1000966"/>
                    </a:cubicBezTo>
                    <a:cubicBezTo>
                      <a:pt x="2205675" y="1004004"/>
                      <a:pt x="2230266" y="998568"/>
                      <a:pt x="2240311" y="1015173"/>
                    </a:cubicBezTo>
                    <a:cubicBezTo>
                      <a:pt x="2249263" y="1029965"/>
                      <a:pt x="2239562" y="1074320"/>
                      <a:pt x="2238517" y="1090744"/>
                    </a:cubicBezTo>
                    <a:cubicBezTo>
                      <a:pt x="2234639" y="1151927"/>
                      <a:pt x="2218970" y="1212639"/>
                      <a:pt x="2179369" y="1260714"/>
                    </a:cubicBezTo>
                    <a:cubicBezTo>
                      <a:pt x="2144130" y="1303492"/>
                      <a:pt x="2101134" y="1336974"/>
                      <a:pt x="2049887" y="1296594"/>
                    </a:cubicBezTo>
                    <a:cubicBezTo>
                      <a:pt x="2006687" y="1262563"/>
                      <a:pt x="1981178" y="1201682"/>
                      <a:pt x="1968397" y="1149650"/>
                    </a:cubicBezTo>
                    <a:cubicBezTo>
                      <a:pt x="1961577" y="1121876"/>
                      <a:pt x="1960743" y="1094163"/>
                      <a:pt x="1959439" y="1065779"/>
                    </a:cubicBezTo>
                    <a:cubicBezTo>
                      <a:pt x="1958285" y="1040675"/>
                      <a:pt x="1953501" y="1024753"/>
                      <a:pt x="1981885" y="1019546"/>
                    </a:cubicBezTo>
                    <a:cubicBezTo>
                      <a:pt x="1989496" y="1018157"/>
                      <a:pt x="2008505" y="1018591"/>
                      <a:pt x="2008529" y="1006976"/>
                    </a:cubicBezTo>
                    <a:cubicBezTo>
                      <a:pt x="2008571" y="991367"/>
                      <a:pt x="1987962" y="997221"/>
                      <a:pt x="1980079" y="996429"/>
                    </a:cubicBezTo>
                    <a:cubicBezTo>
                      <a:pt x="1949672" y="993397"/>
                      <a:pt x="1963915" y="958037"/>
                      <a:pt x="1966748" y="935168"/>
                    </a:cubicBezTo>
                    <a:cubicBezTo>
                      <a:pt x="1971580" y="896225"/>
                      <a:pt x="1979390" y="857718"/>
                      <a:pt x="1986566" y="819168"/>
                    </a:cubicBezTo>
                    <a:cubicBezTo>
                      <a:pt x="1992679" y="786333"/>
                      <a:pt x="1992999" y="743301"/>
                      <a:pt x="2006264" y="712604"/>
                    </a:cubicBezTo>
                    <a:cubicBezTo>
                      <a:pt x="2014008" y="694676"/>
                      <a:pt x="2055698" y="703452"/>
                      <a:pt x="2070908" y="705633"/>
                    </a:cubicBezTo>
                    <a:lnTo>
                      <a:pt x="2070908" y="705633"/>
                    </a:lnTo>
                    <a:close/>
                    <a:moveTo>
                      <a:pt x="2126884" y="820950"/>
                    </a:moveTo>
                    <a:cubicBezTo>
                      <a:pt x="2130339" y="799785"/>
                      <a:pt x="2132182" y="773334"/>
                      <a:pt x="2153184" y="761634"/>
                    </a:cubicBezTo>
                    <a:cubicBezTo>
                      <a:pt x="2176265" y="748780"/>
                      <a:pt x="2187814" y="769722"/>
                      <a:pt x="2199206" y="786834"/>
                    </a:cubicBezTo>
                    <a:cubicBezTo>
                      <a:pt x="2229408" y="832233"/>
                      <a:pt x="2262835" y="874716"/>
                      <a:pt x="2267782" y="931072"/>
                    </a:cubicBezTo>
                    <a:cubicBezTo>
                      <a:pt x="2268374" y="937795"/>
                      <a:pt x="2271256" y="951289"/>
                      <a:pt x="2264780" y="955941"/>
                    </a:cubicBezTo>
                    <a:cubicBezTo>
                      <a:pt x="2261887" y="958018"/>
                      <a:pt x="2254983" y="952540"/>
                      <a:pt x="2250513" y="952866"/>
                    </a:cubicBezTo>
                    <a:cubicBezTo>
                      <a:pt x="2226587" y="954588"/>
                      <a:pt x="2209281" y="960996"/>
                      <a:pt x="2185820" y="947490"/>
                    </a:cubicBezTo>
                    <a:cubicBezTo>
                      <a:pt x="2139920" y="921045"/>
                      <a:pt x="2118537" y="872028"/>
                      <a:pt x="2126884" y="820950"/>
                    </a:cubicBezTo>
                    <a:lnTo>
                      <a:pt x="2126884" y="820950"/>
                    </a:lnTo>
                    <a:close/>
                    <a:moveTo>
                      <a:pt x="2307371" y="947726"/>
                    </a:moveTo>
                    <a:cubicBezTo>
                      <a:pt x="2302436" y="898442"/>
                      <a:pt x="2279676" y="854740"/>
                      <a:pt x="2254246" y="813134"/>
                    </a:cubicBezTo>
                    <a:cubicBezTo>
                      <a:pt x="2241718" y="792621"/>
                      <a:pt x="2217369" y="770193"/>
                      <a:pt x="2208726" y="748520"/>
                    </a:cubicBezTo>
                    <a:cubicBezTo>
                      <a:pt x="2204087" y="736910"/>
                      <a:pt x="2212289" y="722534"/>
                      <a:pt x="2229148" y="727511"/>
                    </a:cubicBezTo>
                    <a:cubicBezTo>
                      <a:pt x="2237538" y="729994"/>
                      <a:pt x="2253708" y="752259"/>
                      <a:pt x="2259320" y="759960"/>
                    </a:cubicBezTo>
                    <a:cubicBezTo>
                      <a:pt x="2273732" y="779761"/>
                      <a:pt x="2285680" y="801844"/>
                      <a:pt x="2297078" y="823463"/>
                    </a:cubicBezTo>
                    <a:cubicBezTo>
                      <a:pt x="2309274" y="846567"/>
                      <a:pt x="2343909" y="931356"/>
                      <a:pt x="2307371" y="947726"/>
                    </a:cubicBezTo>
                    <a:lnTo>
                      <a:pt x="2307371" y="947726"/>
                    </a:lnTo>
                    <a:close/>
                    <a:moveTo>
                      <a:pt x="2156259" y="456991"/>
                    </a:moveTo>
                    <a:cubicBezTo>
                      <a:pt x="2158923" y="410625"/>
                      <a:pt x="2159194" y="357382"/>
                      <a:pt x="2189221" y="318903"/>
                    </a:cubicBezTo>
                    <a:cubicBezTo>
                      <a:pt x="2212495" y="289067"/>
                      <a:pt x="2255104" y="276076"/>
                      <a:pt x="2289673" y="264542"/>
                    </a:cubicBezTo>
                    <a:cubicBezTo>
                      <a:pt x="2336238" y="249000"/>
                      <a:pt x="2392172" y="246601"/>
                      <a:pt x="2440876" y="251623"/>
                    </a:cubicBezTo>
                    <a:cubicBezTo>
                      <a:pt x="2483738" y="256048"/>
                      <a:pt x="2516097" y="285233"/>
                      <a:pt x="2542541" y="317326"/>
                    </a:cubicBezTo>
                    <a:cubicBezTo>
                      <a:pt x="2569445" y="349961"/>
                      <a:pt x="2590285" y="391984"/>
                      <a:pt x="2608786" y="429958"/>
                    </a:cubicBezTo>
                    <a:cubicBezTo>
                      <a:pt x="2613413" y="439460"/>
                      <a:pt x="2652682" y="500421"/>
                      <a:pt x="2626122" y="499002"/>
                    </a:cubicBezTo>
                    <a:cubicBezTo>
                      <a:pt x="2615588" y="498438"/>
                      <a:pt x="2606431" y="477868"/>
                      <a:pt x="2598361" y="471794"/>
                    </a:cubicBezTo>
                    <a:cubicBezTo>
                      <a:pt x="2592042" y="467035"/>
                      <a:pt x="2584552" y="467626"/>
                      <a:pt x="2578886" y="463820"/>
                    </a:cubicBezTo>
                    <a:cubicBezTo>
                      <a:pt x="2572810" y="459740"/>
                      <a:pt x="2574126" y="455966"/>
                      <a:pt x="2569415" y="450928"/>
                    </a:cubicBezTo>
                    <a:cubicBezTo>
                      <a:pt x="2536972" y="416283"/>
                      <a:pt x="2507133" y="436234"/>
                      <a:pt x="2472141" y="454482"/>
                    </a:cubicBezTo>
                    <a:cubicBezTo>
                      <a:pt x="2470504" y="442395"/>
                      <a:pt x="2473373" y="419942"/>
                      <a:pt x="2463267" y="411107"/>
                    </a:cubicBezTo>
                    <a:cubicBezTo>
                      <a:pt x="2450039" y="399547"/>
                      <a:pt x="2436225" y="417861"/>
                      <a:pt x="2426735" y="426842"/>
                    </a:cubicBezTo>
                    <a:cubicBezTo>
                      <a:pt x="2418103" y="435024"/>
                      <a:pt x="2407460" y="449931"/>
                      <a:pt x="2396582" y="454357"/>
                    </a:cubicBezTo>
                    <a:cubicBezTo>
                      <a:pt x="2382459" y="460102"/>
                      <a:pt x="2387261" y="453995"/>
                      <a:pt x="2374999" y="449170"/>
                    </a:cubicBezTo>
                    <a:cubicBezTo>
                      <a:pt x="2350300" y="439454"/>
                      <a:pt x="2331303" y="468207"/>
                      <a:pt x="2318818" y="484927"/>
                    </a:cubicBezTo>
                    <a:cubicBezTo>
                      <a:pt x="2314160" y="491165"/>
                      <a:pt x="2306544" y="506910"/>
                      <a:pt x="2298202" y="508596"/>
                    </a:cubicBezTo>
                    <a:cubicBezTo>
                      <a:pt x="2290138" y="510221"/>
                      <a:pt x="2289081" y="504479"/>
                      <a:pt x="2282128" y="502354"/>
                    </a:cubicBezTo>
                    <a:cubicBezTo>
                      <a:pt x="2262461" y="496357"/>
                      <a:pt x="2257018" y="510384"/>
                      <a:pt x="2250755" y="527798"/>
                    </a:cubicBezTo>
                    <a:cubicBezTo>
                      <a:pt x="2243705" y="547381"/>
                      <a:pt x="2237707" y="566251"/>
                      <a:pt x="2227270" y="584541"/>
                    </a:cubicBezTo>
                    <a:cubicBezTo>
                      <a:pt x="2208810" y="616906"/>
                      <a:pt x="2200879" y="627555"/>
                      <a:pt x="2215479" y="663296"/>
                    </a:cubicBezTo>
                    <a:cubicBezTo>
                      <a:pt x="2194156" y="666461"/>
                      <a:pt x="2189680" y="669004"/>
                      <a:pt x="2179104" y="650080"/>
                    </a:cubicBezTo>
                    <a:cubicBezTo>
                      <a:pt x="2168219" y="630575"/>
                      <a:pt x="2165392" y="614399"/>
                      <a:pt x="2166074" y="591983"/>
                    </a:cubicBezTo>
                    <a:cubicBezTo>
                      <a:pt x="2167506" y="545104"/>
                      <a:pt x="2153510" y="504610"/>
                      <a:pt x="2156259" y="456991"/>
                    </a:cubicBezTo>
                    <a:lnTo>
                      <a:pt x="2156259" y="456991"/>
                    </a:lnTo>
                    <a:close/>
                    <a:moveTo>
                      <a:pt x="2651256" y="678808"/>
                    </a:moveTo>
                    <a:cubicBezTo>
                      <a:pt x="2673582" y="719127"/>
                      <a:pt x="2687770" y="775236"/>
                      <a:pt x="2687535" y="821174"/>
                    </a:cubicBezTo>
                    <a:cubicBezTo>
                      <a:pt x="2687414" y="843964"/>
                      <a:pt x="2686079" y="871991"/>
                      <a:pt x="2675442" y="892668"/>
                    </a:cubicBezTo>
                    <a:cubicBezTo>
                      <a:pt x="2665234" y="912504"/>
                      <a:pt x="2643863" y="922435"/>
                      <a:pt x="2624183" y="930885"/>
                    </a:cubicBezTo>
                    <a:cubicBezTo>
                      <a:pt x="2576742" y="951265"/>
                      <a:pt x="2523291" y="951030"/>
                      <a:pt x="2473409" y="941945"/>
                    </a:cubicBezTo>
                    <a:cubicBezTo>
                      <a:pt x="2447520" y="937221"/>
                      <a:pt x="2422338" y="940272"/>
                      <a:pt x="2400182" y="924718"/>
                    </a:cubicBezTo>
                    <a:cubicBezTo>
                      <a:pt x="2383510" y="912999"/>
                      <a:pt x="2363402" y="901625"/>
                      <a:pt x="2358521" y="880152"/>
                    </a:cubicBezTo>
                    <a:cubicBezTo>
                      <a:pt x="2356473" y="871164"/>
                      <a:pt x="2359626" y="863631"/>
                      <a:pt x="2358974" y="854812"/>
                    </a:cubicBezTo>
                    <a:cubicBezTo>
                      <a:pt x="2359783" y="850614"/>
                      <a:pt x="2359482" y="846525"/>
                      <a:pt x="2358068" y="842526"/>
                    </a:cubicBezTo>
                    <a:cubicBezTo>
                      <a:pt x="2355157" y="840853"/>
                      <a:pt x="2352227" y="839222"/>
                      <a:pt x="2349267" y="837634"/>
                    </a:cubicBezTo>
                    <a:cubicBezTo>
                      <a:pt x="2346936" y="830935"/>
                      <a:pt x="2351399" y="823469"/>
                      <a:pt x="2350258" y="816474"/>
                    </a:cubicBezTo>
                    <a:cubicBezTo>
                      <a:pt x="2348875" y="808030"/>
                      <a:pt x="2341868" y="801156"/>
                      <a:pt x="2338588" y="793503"/>
                    </a:cubicBezTo>
                    <a:cubicBezTo>
                      <a:pt x="2329564" y="772397"/>
                      <a:pt x="2336009" y="760594"/>
                      <a:pt x="2352903" y="746261"/>
                    </a:cubicBezTo>
                    <a:cubicBezTo>
                      <a:pt x="2356945" y="743077"/>
                      <a:pt x="2361010" y="739930"/>
                      <a:pt x="2365105" y="736808"/>
                    </a:cubicBezTo>
                    <a:cubicBezTo>
                      <a:pt x="2368778" y="730997"/>
                      <a:pt x="2372837" y="730972"/>
                      <a:pt x="2377276" y="736729"/>
                    </a:cubicBezTo>
                    <a:cubicBezTo>
                      <a:pt x="2385322" y="736838"/>
                      <a:pt x="2385087" y="739320"/>
                      <a:pt x="2393549" y="736856"/>
                    </a:cubicBezTo>
                    <a:cubicBezTo>
                      <a:pt x="2412081" y="731456"/>
                      <a:pt x="2427629" y="711734"/>
                      <a:pt x="2445787" y="704806"/>
                    </a:cubicBezTo>
                    <a:cubicBezTo>
                      <a:pt x="2452842" y="702112"/>
                      <a:pt x="2463364" y="704401"/>
                      <a:pt x="2469096" y="699436"/>
                    </a:cubicBezTo>
                    <a:cubicBezTo>
                      <a:pt x="2474213" y="694996"/>
                      <a:pt x="2470920" y="685682"/>
                      <a:pt x="2475421" y="681327"/>
                    </a:cubicBezTo>
                    <a:cubicBezTo>
                      <a:pt x="2489779" y="667397"/>
                      <a:pt x="2512376" y="680602"/>
                      <a:pt x="2525658" y="660354"/>
                    </a:cubicBezTo>
                    <a:cubicBezTo>
                      <a:pt x="2536501" y="643834"/>
                      <a:pt x="2534200" y="620397"/>
                      <a:pt x="2535311" y="601642"/>
                    </a:cubicBezTo>
                    <a:cubicBezTo>
                      <a:pt x="2568594" y="608002"/>
                      <a:pt x="2583012" y="639902"/>
                      <a:pt x="2610357" y="655945"/>
                    </a:cubicBezTo>
                    <a:cubicBezTo>
                      <a:pt x="2615763" y="634979"/>
                      <a:pt x="2616554" y="635607"/>
                      <a:pt x="2637436" y="629850"/>
                    </a:cubicBezTo>
                    <a:cubicBezTo>
                      <a:pt x="2627970" y="647349"/>
                      <a:pt x="2643271" y="664377"/>
                      <a:pt x="2651256" y="678808"/>
                    </a:cubicBezTo>
                    <a:lnTo>
                      <a:pt x="2651256" y="678808"/>
                    </a:lnTo>
                    <a:close/>
                    <a:moveTo>
                      <a:pt x="2676734" y="456241"/>
                    </a:moveTo>
                    <a:cubicBezTo>
                      <a:pt x="2682866" y="464138"/>
                      <a:pt x="2687547" y="483750"/>
                      <a:pt x="2676734" y="485645"/>
                    </a:cubicBezTo>
                    <a:lnTo>
                      <a:pt x="2676734" y="456241"/>
                    </a:lnTo>
                    <a:close/>
                    <a:moveTo>
                      <a:pt x="2705142" y="527575"/>
                    </a:moveTo>
                    <a:cubicBezTo>
                      <a:pt x="2755960" y="527677"/>
                      <a:pt x="2788439" y="591923"/>
                      <a:pt x="2803281" y="631723"/>
                    </a:cubicBezTo>
                    <a:cubicBezTo>
                      <a:pt x="2819402" y="675002"/>
                      <a:pt x="2836400" y="732730"/>
                      <a:pt x="2806301" y="774880"/>
                    </a:cubicBezTo>
                    <a:cubicBezTo>
                      <a:pt x="2794758" y="791044"/>
                      <a:pt x="2780599" y="792524"/>
                      <a:pt x="2762025" y="790428"/>
                    </a:cubicBezTo>
                    <a:cubicBezTo>
                      <a:pt x="2739645" y="787903"/>
                      <a:pt x="2728175" y="784665"/>
                      <a:pt x="2736933" y="760752"/>
                    </a:cubicBezTo>
                    <a:cubicBezTo>
                      <a:pt x="2753339" y="715938"/>
                      <a:pt x="2740998" y="658965"/>
                      <a:pt x="2711920" y="621448"/>
                    </a:cubicBezTo>
                    <a:cubicBezTo>
                      <a:pt x="2751913" y="613723"/>
                      <a:pt x="2726562" y="577033"/>
                      <a:pt x="2706490" y="563303"/>
                    </a:cubicBezTo>
                    <a:cubicBezTo>
                      <a:pt x="2683041" y="547272"/>
                      <a:pt x="2664098" y="527484"/>
                      <a:pt x="2705142" y="527575"/>
                    </a:cubicBezTo>
                    <a:lnTo>
                      <a:pt x="2705142" y="527575"/>
                    </a:lnTo>
                    <a:close/>
                    <a:moveTo>
                      <a:pt x="1544960" y="2850181"/>
                    </a:moveTo>
                    <a:cubicBezTo>
                      <a:pt x="1533006" y="2881893"/>
                      <a:pt x="1520853" y="2913509"/>
                      <a:pt x="1510819" y="2946181"/>
                    </a:cubicBezTo>
                    <a:cubicBezTo>
                      <a:pt x="1501312" y="2977144"/>
                      <a:pt x="1506827" y="3012033"/>
                      <a:pt x="1495000" y="3041807"/>
                    </a:cubicBezTo>
                    <a:cubicBezTo>
                      <a:pt x="1487727" y="3038207"/>
                      <a:pt x="1485643" y="3031816"/>
                      <a:pt x="1479319" y="3027932"/>
                    </a:cubicBezTo>
                    <a:cubicBezTo>
                      <a:pt x="1475423" y="3025528"/>
                      <a:pt x="1468633" y="3024580"/>
                      <a:pt x="1465287" y="3021934"/>
                    </a:cubicBezTo>
                    <a:cubicBezTo>
                      <a:pt x="1459543" y="3017403"/>
                      <a:pt x="1445589" y="3000508"/>
                      <a:pt x="1441808" y="2993955"/>
                    </a:cubicBezTo>
                    <a:cubicBezTo>
                      <a:pt x="1428749" y="2971285"/>
                      <a:pt x="1437459" y="2934433"/>
                      <a:pt x="1444442" y="2911135"/>
                    </a:cubicBezTo>
                    <a:cubicBezTo>
                      <a:pt x="1453079" y="2882280"/>
                      <a:pt x="1467842" y="2854573"/>
                      <a:pt x="1487661" y="2831837"/>
                    </a:cubicBezTo>
                    <a:cubicBezTo>
                      <a:pt x="1501566" y="2815902"/>
                      <a:pt x="1509237" y="2820970"/>
                      <a:pt x="1527823" y="2828823"/>
                    </a:cubicBezTo>
                    <a:cubicBezTo>
                      <a:pt x="1538817" y="2833462"/>
                      <a:pt x="1550136" y="2836427"/>
                      <a:pt x="1544960" y="2850181"/>
                    </a:cubicBezTo>
                    <a:lnTo>
                      <a:pt x="1544960" y="2850181"/>
                    </a:lnTo>
                    <a:close/>
                    <a:moveTo>
                      <a:pt x="1454390" y="3100380"/>
                    </a:moveTo>
                    <a:cubicBezTo>
                      <a:pt x="1444840" y="3119697"/>
                      <a:pt x="1427190" y="3135626"/>
                      <a:pt x="1416710" y="3155100"/>
                    </a:cubicBezTo>
                    <a:cubicBezTo>
                      <a:pt x="1405705" y="3175547"/>
                      <a:pt x="1397375" y="3198585"/>
                      <a:pt x="1383349" y="3217280"/>
                    </a:cubicBezTo>
                    <a:cubicBezTo>
                      <a:pt x="1369064" y="3236343"/>
                      <a:pt x="1356228" y="3233154"/>
                      <a:pt x="1336560" y="3241375"/>
                    </a:cubicBezTo>
                    <a:cubicBezTo>
                      <a:pt x="1329499" y="3244323"/>
                      <a:pt x="1326533" y="3249789"/>
                      <a:pt x="1320849" y="3254060"/>
                    </a:cubicBezTo>
                    <a:cubicBezTo>
                      <a:pt x="1310194" y="3262045"/>
                      <a:pt x="1298512" y="3266950"/>
                      <a:pt x="1287313" y="3274060"/>
                    </a:cubicBezTo>
                    <a:cubicBezTo>
                      <a:pt x="1279352" y="3254513"/>
                      <a:pt x="1255021" y="3156411"/>
                      <a:pt x="1224058" y="3158513"/>
                    </a:cubicBezTo>
                    <a:cubicBezTo>
                      <a:pt x="1197148" y="3160337"/>
                      <a:pt x="1210914" y="3211698"/>
                      <a:pt x="1214388" y="3226854"/>
                    </a:cubicBezTo>
                    <a:cubicBezTo>
                      <a:pt x="1217317" y="3239653"/>
                      <a:pt x="1220670" y="3252652"/>
                      <a:pt x="1225133" y="3265011"/>
                    </a:cubicBezTo>
                    <a:cubicBezTo>
                      <a:pt x="1229639" y="3277490"/>
                      <a:pt x="1243683" y="3296185"/>
                      <a:pt x="1238489" y="3309867"/>
                    </a:cubicBezTo>
                    <a:cubicBezTo>
                      <a:pt x="1231887" y="3327251"/>
                      <a:pt x="1215457" y="3326110"/>
                      <a:pt x="1207230" y="3313425"/>
                    </a:cubicBezTo>
                    <a:cubicBezTo>
                      <a:pt x="1200350" y="3302818"/>
                      <a:pt x="1196858" y="3288399"/>
                      <a:pt x="1191784" y="3276856"/>
                    </a:cubicBezTo>
                    <a:cubicBezTo>
                      <a:pt x="1187333" y="3266708"/>
                      <a:pt x="1166952" y="3211167"/>
                      <a:pt x="1149339" y="3219781"/>
                    </a:cubicBezTo>
                    <a:cubicBezTo>
                      <a:pt x="1132371" y="3228074"/>
                      <a:pt x="1158762" y="3281924"/>
                      <a:pt x="1163177" y="3292501"/>
                    </a:cubicBezTo>
                    <a:cubicBezTo>
                      <a:pt x="1173844" y="3318040"/>
                      <a:pt x="1194297" y="3342588"/>
                      <a:pt x="1167267" y="3363052"/>
                    </a:cubicBezTo>
                    <a:cubicBezTo>
                      <a:pt x="1126234" y="3394124"/>
                      <a:pt x="1075712" y="3417512"/>
                      <a:pt x="1029739" y="3439910"/>
                    </a:cubicBezTo>
                    <a:cubicBezTo>
                      <a:pt x="1002908" y="3452982"/>
                      <a:pt x="978782" y="3470179"/>
                      <a:pt x="950622" y="3480792"/>
                    </a:cubicBezTo>
                    <a:cubicBezTo>
                      <a:pt x="924461" y="3490650"/>
                      <a:pt x="894235" y="3492329"/>
                      <a:pt x="868944" y="3503661"/>
                    </a:cubicBezTo>
                    <a:cubicBezTo>
                      <a:pt x="862722" y="3506451"/>
                      <a:pt x="866896" y="3509924"/>
                      <a:pt x="857805" y="3511543"/>
                    </a:cubicBezTo>
                    <a:cubicBezTo>
                      <a:pt x="850183" y="3512896"/>
                      <a:pt x="836863" y="3509260"/>
                      <a:pt x="828691" y="3509332"/>
                    </a:cubicBezTo>
                    <a:cubicBezTo>
                      <a:pt x="815148" y="3509459"/>
                      <a:pt x="801582" y="3510492"/>
                      <a:pt x="788069" y="3508789"/>
                    </a:cubicBezTo>
                    <a:cubicBezTo>
                      <a:pt x="780452" y="3507834"/>
                      <a:pt x="763122" y="3499493"/>
                      <a:pt x="765865" y="3513265"/>
                    </a:cubicBezTo>
                    <a:cubicBezTo>
                      <a:pt x="755095" y="3510275"/>
                      <a:pt x="750927" y="3499402"/>
                      <a:pt x="743068" y="3492612"/>
                    </a:cubicBezTo>
                    <a:cubicBezTo>
                      <a:pt x="736068" y="3486554"/>
                      <a:pt x="727128" y="3483274"/>
                      <a:pt x="719312" y="3478521"/>
                    </a:cubicBezTo>
                    <a:cubicBezTo>
                      <a:pt x="703160" y="3468686"/>
                      <a:pt x="691073" y="3457482"/>
                      <a:pt x="686222" y="3438744"/>
                    </a:cubicBezTo>
                    <a:cubicBezTo>
                      <a:pt x="674842" y="3394746"/>
                      <a:pt x="698901" y="3348954"/>
                      <a:pt x="728596" y="3318281"/>
                    </a:cubicBezTo>
                    <a:cubicBezTo>
                      <a:pt x="745642" y="3300685"/>
                      <a:pt x="765635" y="3286050"/>
                      <a:pt x="781262" y="3267101"/>
                    </a:cubicBezTo>
                    <a:cubicBezTo>
                      <a:pt x="786746" y="3260457"/>
                      <a:pt x="790648" y="3252725"/>
                      <a:pt x="797613" y="3247325"/>
                    </a:cubicBezTo>
                    <a:cubicBezTo>
                      <a:pt x="806130" y="3240704"/>
                      <a:pt x="817824" y="3239883"/>
                      <a:pt x="826075" y="3233178"/>
                    </a:cubicBezTo>
                    <a:cubicBezTo>
                      <a:pt x="832218" y="3228195"/>
                      <a:pt x="834055" y="3220252"/>
                      <a:pt x="840494" y="3215673"/>
                    </a:cubicBezTo>
                    <a:cubicBezTo>
                      <a:pt x="850013" y="3208914"/>
                      <a:pt x="861152" y="3211716"/>
                      <a:pt x="870146" y="3202837"/>
                    </a:cubicBezTo>
                    <a:cubicBezTo>
                      <a:pt x="875274" y="3197769"/>
                      <a:pt x="892882" y="3173892"/>
                      <a:pt x="891650" y="3167277"/>
                    </a:cubicBezTo>
                    <a:cubicBezTo>
                      <a:pt x="896470" y="3168890"/>
                      <a:pt x="901302" y="3170509"/>
                      <a:pt x="906116" y="3172122"/>
                    </a:cubicBezTo>
                    <a:cubicBezTo>
                      <a:pt x="909052" y="3157408"/>
                      <a:pt x="934428" y="3139256"/>
                      <a:pt x="946943" y="3132207"/>
                    </a:cubicBezTo>
                    <a:cubicBezTo>
                      <a:pt x="953280" y="3128643"/>
                      <a:pt x="965608" y="3128818"/>
                      <a:pt x="970320" y="3124983"/>
                    </a:cubicBezTo>
                    <a:cubicBezTo>
                      <a:pt x="976584" y="3119873"/>
                      <a:pt x="976070" y="3109175"/>
                      <a:pt x="981041" y="3102766"/>
                    </a:cubicBezTo>
                    <a:cubicBezTo>
                      <a:pt x="995303" y="3084403"/>
                      <a:pt x="1025142" y="3076158"/>
                      <a:pt x="1044031" y="3063371"/>
                    </a:cubicBezTo>
                    <a:cubicBezTo>
                      <a:pt x="1068053" y="3047098"/>
                      <a:pt x="1091387" y="3028663"/>
                      <a:pt x="1113090" y="3009400"/>
                    </a:cubicBezTo>
                    <a:cubicBezTo>
                      <a:pt x="1156956" y="2970470"/>
                      <a:pt x="1195626" y="2925233"/>
                      <a:pt x="1227223" y="2875811"/>
                    </a:cubicBezTo>
                    <a:cubicBezTo>
                      <a:pt x="1239944" y="2855902"/>
                      <a:pt x="1251753" y="2835600"/>
                      <a:pt x="1260814" y="2813782"/>
                    </a:cubicBezTo>
                    <a:cubicBezTo>
                      <a:pt x="1266395" y="2800354"/>
                      <a:pt x="1271964" y="2776477"/>
                      <a:pt x="1285737" y="2768685"/>
                    </a:cubicBezTo>
                    <a:cubicBezTo>
                      <a:pt x="1299968" y="2760645"/>
                      <a:pt x="1332646" y="2771536"/>
                      <a:pt x="1348581" y="2772683"/>
                    </a:cubicBezTo>
                    <a:cubicBezTo>
                      <a:pt x="1371987" y="2774375"/>
                      <a:pt x="1408471" y="2773324"/>
                      <a:pt x="1429449" y="2784824"/>
                    </a:cubicBezTo>
                    <a:cubicBezTo>
                      <a:pt x="1451877" y="2797129"/>
                      <a:pt x="1433641" y="2807295"/>
                      <a:pt x="1422098" y="2821961"/>
                    </a:cubicBezTo>
                    <a:cubicBezTo>
                      <a:pt x="1405203" y="2843416"/>
                      <a:pt x="1395080" y="2869686"/>
                      <a:pt x="1386641" y="2895430"/>
                    </a:cubicBezTo>
                    <a:cubicBezTo>
                      <a:pt x="1380142" y="2915230"/>
                      <a:pt x="1378928" y="2934396"/>
                      <a:pt x="1374681" y="2954360"/>
                    </a:cubicBezTo>
                    <a:cubicBezTo>
                      <a:pt x="1370187" y="2975465"/>
                      <a:pt x="1370229" y="3003958"/>
                      <a:pt x="1380631" y="3023347"/>
                    </a:cubicBezTo>
                    <a:cubicBezTo>
                      <a:pt x="1390930" y="3042544"/>
                      <a:pt x="1465136" y="3078665"/>
                      <a:pt x="1454390" y="3100380"/>
                    </a:cubicBezTo>
                    <a:lnTo>
                      <a:pt x="1454390" y="3100380"/>
                    </a:lnTo>
                    <a:close/>
                    <a:moveTo>
                      <a:pt x="569694" y="3489478"/>
                    </a:moveTo>
                    <a:cubicBezTo>
                      <a:pt x="519304" y="3420865"/>
                      <a:pt x="561020" y="3320432"/>
                      <a:pt x="610313" y="3264987"/>
                    </a:cubicBezTo>
                    <a:cubicBezTo>
                      <a:pt x="669786" y="3198089"/>
                      <a:pt x="754436" y="3160470"/>
                      <a:pt x="823961" y="3106070"/>
                    </a:cubicBezTo>
                    <a:cubicBezTo>
                      <a:pt x="904359" y="3043166"/>
                      <a:pt x="986931" y="2984731"/>
                      <a:pt x="1058171" y="2910948"/>
                    </a:cubicBezTo>
                    <a:cubicBezTo>
                      <a:pt x="1094281" y="2873552"/>
                      <a:pt x="1125721" y="2833244"/>
                      <a:pt x="1154231" y="2789790"/>
                    </a:cubicBezTo>
                    <a:cubicBezTo>
                      <a:pt x="1178435" y="2752889"/>
                      <a:pt x="1196001" y="2703732"/>
                      <a:pt x="1244897" y="2698399"/>
                    </a:cubicBezTo>
                    <a:cubicBezTo>
                      <a:pt x="1216055" y="2734357"/>
                      <a:pt x="1214369" y="2786165"/>
                      <a:pt x="1192068" y="2826195"/>
                    </a:cubicBezTo>
                    <a:cubicBezTo>
                      <a:pt x="1168456" y="2868592"/>
                      <a:pt x="1133646" y="2903850"/>
                      <a:pt x="1098201" y="2936438"/>
                    </a:cubicBezTo>
                    <a:cubicBezTo>
                      <a:pt x="1023342" y="3005244"/>
                      <a:pt x="942498" y="3068282"/>
                      <a:pt x="861647" y="3129779"/>
                    </a:cubicBezTo>
                    <a:cubicBezTo>
                      <a:pt x="820379" y="3161165"/>
                      <a:pt x="780253" y="3193970"/>
                      <a:pt x="739124" y="3225507"/>
                    </a:cubicBezTo>
                    <a:cubicBezTo>
                      <a:pt x="702296" y="3253764"/>
                      <a:pt x="663601" y="3277925"/>
                      <a:pt x="642375" y="3320975"/>
                    </a:cubicBezTo>
                    <a:cubicBezTo>
                      <a:pt x="605758" y="3395248"/>
                      <a:pt x="603568" y="3505279"/>
                      <a:pt x="684664" y="3551035"/>
                    </a:cubicBezTo>
                    <a:cubicBezTo>
                      <a:pt x="642877" y="3542706"/>
                      <a:pt x="595879" y="3525116"/>
                      <a:pt x="569694" y="3489478"/>
                    </a:cubicBezTo>
                    <a:lnTo>
                      <a:pt x="569694" y="3489478"/>
                    </a:lnTo>
                    <a:close/>
                    <a:moveTo>
                      <a:pt x="4963123" y="395510"/>
                    </a:moveTo>
                    <a:cubicBezTo>
                      <a:pt x="4948215" y="365679"/>
                      <a:pt x="4920273" y="355055"/>
                      <a:pt x="4892221" y="343384"/>
                    </a:cubicBezTo>
                    <a:cubicBezTo>
                      <a:pt x="4864761" y="331965"/>
                      <a:pt x="4839664" y="317896"/>
                      <a:pt x="4809208" y="314243"/>
                    </a:cubicBezTo>
                    <a:cubicBezTo>
                      <a:pt x="4795665" y="312616"/>
                      <a:pt x="4757472" y="316653"/>
                      <a:pt x="4755690" y="297025"/>
                    </a:cubicBezTo>
                    <a:cubicBezTo>
                      <a:pt x="4754198" y="280671"/>
                      <a:pt x="4794107" y="264258"/>
                      <a:pt x="4803307" y="251798"/>
                    </a:cubicBezTo>
                    <a:cubicBezTo>
                      <a:pt x="4816940" y="233331"/>
                      <a:pt x="4826206" y="203347"/>
                      <a:pt x="4820914" y="180022"/>
                    </a:cubicBezTo>
                    <a:cubicBezTo>
                      <a:pt x="4815901" y="157902"/>
                      <a:pt x="4794391" y="150914"/>
                      <a:pt x="4774307" y="146905"/>
                    </a:cubicBezTo>
                    <a:cubicBezTo>
                      <a:pt x="4711831" y="134446"/>
                      <a:pt x="4645405" y="143608"/>
                      <a:pt x="4582766" y="148728"/>
                    </a:cubicBezTo>
                    <a:cubicBezTo>
                      <a:pt x="4590437" y="138005"/>
                      <a:pt x="4601243" y="129210"/>
                      <a:pt x="4607387" y="116367"/>
                    </a:cubicBezTo>
                    <a:lnTo>
                      <a:pt x="4617317" y="137014"/>
                    </a:lnTo>
                    <a:cubicBezTo>
                      <a:pt x="4622977" y="125206"/>
                      <a:pt x="4629108" y="113618"/>
                      <a:pt x="4636139" y="102560"/>
                    </a:cubicBezTo>
                    <a:cubicBezTo>
                      <a:pt x="4640899" y="107905"/>
                      <a:pt x="4645659" y="113257"/>
                      <a:pt x="4650412" y="118602"/>
                    </a:cubicBezTo>
                    <a:cubicBezTo>
                      <a:pt x="4642505" y="90841"/>
                      <a:pt x="4669107" y="90983"/>
                      <a:pt x="4666304" y="67582"/>
                    </a:cubicBezTo>
                    <a:cubicBezTo>
                      <a:pt x="4665217" y="58479"/>
                      <a:pt x="4659050" y="54492"/>
                      <a:pt x="4657546" y="47175"/>
                    </a:cubicBezTo>
                    <a:cubicBezTo>
                      <a:pt x="4654568" y="32630"/>
                      <a:pt x="4665797" y="23533"/>
                      <a:pt x="4653016" y="10044"/>
                    </a:cubicBezTo>
                    <a:cubicBezTo>
                      <a:pt x="4638790" y="-4978"/>
                      <a:pt x="4615523" y="980"/>
                      <a:pt x="4598966" y="2382"/>
                    </a:cubicBezTo>
                    <a:cubicBezTo>
                      <a:pt x="4596888" y="2563"/>
                      <a:pt x="4593874" y="6676"/>
                      <a:pt x="4591186" y="7010"/>
                    </a:cubicBezTo>
                    <a:cubicBezTo>
                      <a:pt x="4587465" y="7481"/>
                      <a:pt x="4585321" y="2355"/>
                      <a:pt x="4580718" y="2629"/>
                    </a:cubicBezTo>
                    <a:cubicBezTo>
                      <a:pt x="4568372" y="3357"/>
                      <a:pt x="4557487" y="12947"/>
                      <a:pt x="4545219" y="15860"/>
                    </a:cubicBezTo>
                    <a:cubicBezTo>
                      <a:pt x="4488355" y="29365"/>
                      <a:pt x="4431466" y="53452"/>
                      <a:pt x="4376879" y="75939"/>
                    </a:cubicBezTo>
                    <a:cubicBezTo>
                      <a:pt x="4321314" y="98831"/>
                      <a:pt x="4266763" y="125485"/>
                      <a:pt x="4218319" y="161412"/>
                    </a:cubicBezTo>
                    <a:cubicBezTo>
                      <a:pt x="4166469" y="199864"/>
                      <a:pt x="4129018" y="249296"/>
                      <a:pt x="4087605" y="297999"/>
                    </a:cubicBezTo>
                    <a:cubicBezTo>
                      <a:pt x="4068143" y="320886"/>
                      <a:pt x="4048005" y="342864"/>
                      <a:pt x="4033193" y="369234"/>
                    </a:cubicBezTo>
                    <a:cubicBezTo>
                      <a:pt x="4025534" y="382860"/>
                      <a:pt x="4018612" y="425659"/>
                      <a:pt x="4004828" y="431880"/>
                    </a:cubicBezTo>
                    <a:cubicBezTo>
                      <a:pt x="3989860" y="438638"/>
                      <a:pt x="3952228" y="419531"/>
                      <a:pt x="3936922" y="416004"/>
                    </a:cubicBezTo>
                    <a:cubicBezTo>
                      <a:pt x="3900891" y="407712"/>
                      <a:pt x="3865029" y="404251"/>
                      <a:pt x="3828092" y="405916"/>
                    </a:cubicBezTo>
                    <a:cubicBezTo>
                      <a:pt x="3798712" y="407230"/>
                      <a:pt x="3767713" y="406447"/>
                      <a:pt x="3738574" y="410040"/>
                    </a:cubicBezTo>
                    <a:cubicBezTo>
                      <a:pt x="3721661" y="412127"/>
                      <a:pt x="3679511" y="430895"/>
                      <a:pt x="3676805" y="451881"/>
                    </a:cubicBezTo>
                    <a:cubicBezTo>
                      <a:pt x="3675615" y="461208"/>
                      <a:pt x="3686294" y="468963"/>
                      <a:pt x="3688686" y="477703"/>
                    </a:cubicBezTo>
                    <a:cubicBezTo>
                      <a:pt x="3692317" y="490924"/>
                      <a:pt x="3686324" y="504927"/>
                      <a:pt x="3690498" y="518176"/>
                    </a:cubicBezTo>
                    <a:cubicBezTo>
                      <a:pt x="3699009" y="545188"/>
                      <a:pt x="3738507" y="555125"/>
                      <a:pt x="3761787" y="563630"/>
                    </a:cubicBezTo>
                    <a:cubicBezTo>
                      <a:pt x="3826776" y="587386"/>
                      <a:pt x="3892646" y="605810"/>
                      <a:pt x="3958305" y="627072"/>
                    </a:cubicBezTo>
                    <a:cubicBezTo>
                      <a:pt x="3986834" y="636320"/>
                      <a:pt x="4011231" y="651034"/>
                      <a:pt x="4037072" y="665809"/>
                    </a:cubicBezTo>
                    <a:cubicBezTo>
                      <a:pt x="4058503" y="678053"/>
                      <a:pt x="4078055" y="690309"/>
                      <a:pt x="4056407" y="713304"/>
                    </a:cubicBezTo>
                    <a:cubicBezTo>
                      <a:pt x="4035900" y="735086"/>
                      <a:pt x="4038461" y="743881"/>
                      <a:pt x="4044568" y="773889"/>
                    </a:cubicBezTo>
                    <a:cubicBezTo>
                      <a:pt x="4051007" y="805559"/>
                      <a:pt x="4053242" y="837585"/>
                      <a:pt x="4061638" y="868947"/>
                    </a:cubicBezTo>
                    <a:cubicBezTo>
                      <a:pt x="4069998" y="900182"/>
                      <a:pt x="4085618" y="930015"/>
                      <a:pt x="4082574" y="963062"/>
                    </a:cubicBezTo>
                    <a:cubicBezTo>
                      <a:pt x="4079529" y="996000"/>
                      <a:pt x="4065902" y="1029833"/>
                      <a:pt x="4053157" y="1060023"/>
                    </a:cubicBezTo>
                    <a:cubicBezTo>
                      <a:pt x="4040285" y="1090514"/>
                      <a:pt x="4026072" y="1120650"/>
                      <a:pt x="4012082" y="1150652"/>
                    </a:cubicBezTo>
                    <a:cubicBezTo>
                      <a:pt x="3999144" y="1178408"/>
                      <a:pt x="3985136" y="1206550"/>
                      <a:pt x="3955200" y="1218395"/>
                    </a:cubicBezTo>
                    <a:cubicBezTo>
                      <a:pt x="3898040" y="1241005"/>
                      <a:pt x="3825018" y="1237423"/>
                      <a:pt x="3765447" y="1229208"/>
                    </a:cubicBezTo>
                    <a:cubicBezTo>
                      <a:pt x="3697837" y="1219887"/>
                      <a:pt x="3627993" y="1204086"/>
                      <a:pt x="3564049" y="1179960"/>
                    </a:cubicBezTo>
                    <a:cubicBezTo>
                      <a:pt x="3502570" y="1156765"/>
                      <a:pt x="3434948" y="1121187"/>
                      <a:pt x="3384100" y="1079152"/>
                    </a:cubicBezTo>
                    <a:cubicBezTo>
                      <a:pt x="3356936" y="1056700"/>
                      <a:pt x="3327520" y="1040065"/>
                      <a:pt x="3298695" y="1019969"/>
                    </a:cubicBezTo>
                    <a:cubicBezTo>
                      <a:pt x="3269477" y="999606"/>
                      <a:pt x="3247297" y="972147"/>
                      <a:pt x="3221704" y="947768"/>
                    </a:cubicBezTo>
                    <a:cubicBezTo>
                      <a:pt x="3171545" y="899982"/>
                      <a:pt x="3109794" y="867056"/>
                      <a:pt x="3046231" y="840787"/>
                    </a:cubicBezTo>
                    <a:cubicBezTo>
                      <a:pt x="2974785" y="811255"/>
                      <a:pt x="2901008" y="814324"/>
                      <a:pt x="2825298" y="811128"/>
                    </a:cubicBezTo>
                    <a:cubicBezTo>
                      <a:pt x="2837209" y="787710"/>
                      <a:pt x="2852552" y="765330"/>
                      <a:pt x="2858182" y="739260"/>
                    </a:cubicBezTo>
                    <a:cubicBezTo>
                      <a:pt x="2864047" y="712108"/>
                      <a:pt x="2859800" y="682607"/>
                      <a:pt x="2856086" y="655480"/>
                    </a:cubicBezTo>
                    <a:cubicBezTo>
                      <a:pt x="2848873" y="602681"/>
                      <a:pt x="2835210" y="556212"/>
                      <a:pt x="2801885" y="513567"/>
                    </a:cubicBezTo>
                    <a:cubicBezTo>
                      <a:pt x="2786639" y="494067"/>
                      <a:pt x="2768844" y="478864"/>
                      <a:pt x="2743457" y="476033"/>
                    </a:cubicBezTo>
                    <a:cubicBezTo>
                      <a:pt x="2728078" y="474313"/>
                      <a:pt x="2699658" y="486127"/>
                      <a:pt x="2688556" y="473098"/>
                    </a:cubicBezTo>
                    <a:cubicBezTo>
                      <a:pt x="2683669" y="467353"/>
                      <a:pt x="2684811" y="455271"/>
                      <a:pt x="2681730" y="448195"/>
                    </a:cubicBezTo>
                    <a:cubicBezTo>
                      <a:pt x="2679006" y="441913"/>
                      <a:pt x="2673527" y="435593"/>
                      <a:pt x="2670555" y="428770"/>
                    </a:cubicBezTo>
                    <a:cubicBezTo>
                      <a:pt x="2657846" y="399601"/>
                      <a:pt x="2641990" y="373823"/>
                      <a:pt x="2626158" y="346150"/>
                    </a:cubicBezTo>
                    <a:cubicBezTo>
                      <a:pt x="2619858" y="335147"/>
                      <a:pt x="2614978" y="318903"/>
                      <a:pt x="2606388" y="309642"/>
                    </a:cubicBezTo>
                    <a:cubicBezTo>
                      <a:pt x="2601713" y="304604"/>
                      <a:pt x="2595703" y="302315"/>
                      <a:pt x="2593087" y="298629"/>
                    </a:cubicBezTo>
                    <a:cubicBezTo>
                      <a:pt x="2588195" y="291734"/>
                      <a:pt x="2585942" y="279127"/>
                      <a:pt x="2581864" y="271344"/>
                    </a:cubicBezTo>
                    <a:cubicBezTo>
                      <a:pt x="2574888" y="258025"/>
                      <a:pt x="2566002" y="245648"/>
                      <a:pt x="2555758" y="234656"/>
                    </a:cubicBezTo>
                    <a:cubicBezTo>
                      <a:pt x="2539370" y="217088"/>
                      <a:pt x="2518283" y="201583"/>
                      <a:pt x="2495819" y="192832"/>
                    </a:cubicBezTo>
                    <a:cubicBezTo>
                      <a:pt x="2483346" y="187968"/>
                      <a:pt x="2474200" y="186818"/>
                      <a:pt x="2461171" y="187530"/>
                    </a:cubicBezTo>
                    <a:cubicBezTo>
                      <a:pt x="2457354" y="187738"/>
                      <a:pt x="2453108" y="189940"/>
                      <a:pt x="2449290" y="189650"/>
                    </a:cubicBezTo>
                    <a:cubicBezTo>
                      <a:pt x="2440151" y="188954"/>
                      <a:pt x="2441588" y="185679"/>
                      <a:pt x="2434261" y="184157"/>
                    </a:cubicBezTo>
                    <a:cubicBezTo>
                      <a:pt x="2385268" y="173953"/>
                      <a:pt x="2319567" y="188270"/>
                      <a:pt x="2273611" y="205844"/>
                    </a:cubicBezTo>
                    <a:cubicBezTo>
                      <a:pt x="2225204" y="224355"/>
                      <a:pt x="2185887" y="248764"/>
                      <a:pt x="2156470" y="292627"/>
                    </a:cubicBezTo>
                    <a:cubicBezTo>
                      <a:pt x="2084209" y="400351"/>
                      <a:pt x="2101050" y="539444"/>
                      <a:pt x="2131699" y="658095"/>
                    </a:cubicBezTo>
                    <a:cubicBezTo>
                      <a:pt x="2113161" y="653227"/>
                      <a:pt x="2094701" y="647470"/>
                      <a:pt x="2075976" y="643345"/>
                    </a:cubicBezTo>
                    <a:cubicBezTo>
                      <a:pt x="2064517" y="640814"/>
                      <a:pt x="2048873" y="641291"/>
                      <a:pt x="2038634" y="635238"/>
                    </a:cubicBezTo>
                    <a:cubicBezTo>
                      <a:pt x="2015856" y="621774"/>
                      <a:pt x="2034382" y="587229"/>
                      <a:pt x="2034521" y="564910"/>
                    </a:cubicBezTo>
                    <a:cubicBezTo>
                      <a:pt x="2034877" y="508192"/>
                      <a:pt x="2008112" y="419498"/>
                      <a:pt x="1949738" y="395543"/>
                    </a:cubicBezTo>
                    <a:cubicBezTo>
                      <a:pt x="1888917" y="370581"/>
                      <a:pt x="1814929" y="440649"/>
                      <a:pt x="1777333" y="480382"/>
                    </a:cubicBezTo>
                    <a:cubicBezTo>
                      <a:pt x="1753214" y="505870"/>
                      <a:pt x="1731281" y="533343"/>
                      <a:pt x="1708201" y="559746"/>
                    </a:cubicBezTo>
                    <a:cubicBezTo>
                      <a:pt x="1692073" y="578205"/>
                      <a:pt x="1670775" y="607628"/>
                      <a:pt x="1642500" y="602808"/>
                    </a:cubicBezTo>
                    <a:cubicBezTo>
                      <a:pt x="1580834" y="592291"/>
                      <a:pt x="1599643" y="474965"/>
                      <a:pt x="1602379" y="435309"/>
                    </a:cubicBezTo>
                    <a:cubicBezTo>
                      <a:pt x="1606711" y="372618"/>
                      <a:pt x="1615940" y="308925"/>
                      <a:pt x="1615989" y="246075"/>
                    </a:cubicBezTo>
                    <a:cubicBezTo>
                      <a:pt x="1616019" y="207870"/>
                      <a:pt x="1609411" y="156330"/>
                      <a:pt x="1562495" y="151850"/>
                    </a:cubicBezTo>
                    <a:cubicBezTo>
                      <a:pt x="1497929" y="145689"/>
                      <a:pt x="1436764" y="204420"/>
                      <a:pt x="1399115" y="249607"/>
                    </a:cubicBezTo>
                    <a:cubicBezTo>
                      <a:pt x="1299823" y="368763"/>
                      <a:pt x="1277884" y="526258"/>
                      <a:pt x="1304444" y="675781"/>
                    </a:cubicBezTo>
                    <a:cubicBezTo>
                      <a:pt x="1308340" y="697702"/>
                      <a:pt x="1320771" y="724745"/>
                      <a:pt x="1297050" y="738354"/>
                    </a:cubicBezTo>
                    <a:cubicBezTo>
                      <a:pt x="1265894" y="756233"/>
                      <a:pt x="1226052" y="767058"/>
                      <a:pt x="1192564" y="780190"/>
                    </a:cubicBezTo>
                    <a:cubicBezTo>
                      <a:pt x="1117681" y="809534"/>
                      <a:pt x="1048331" y="848675"/>
                      <a:pt x="977828" y="886935"/>
                    </a:cubicBezTo>
                    <a:cubicBezTo>
                      <a:pt x="908025" y="924821"/>
                      <a:pt x="839340" y="962422"/>
                      <a:pt x="776363" y="1011228"/>
                    </a:cubicBezTo>
                    <a:cubicBezTo>
                      <a:pt x="713585" y="1059884"/>
                      <a:pt x="651442" y="1111438"/>
                      <a:pt x="594254" y="1166599"/>
                    </a:cubicBezTo>
                    <a:cubicBezTo>
                      <a:pt x="565750" y="1194095"/>
                      <a:pt x="538247" y="1222781"/>
                      <a:pt x="512297" y="1252717"/>
                    </a:cubicBezTo>
                    <a:cubicBezTo>
                      <a:pt x="487879" y="1280877"/>
                      <a:pt x="468098" y="1312861"/>
                      <a:pt x="441557" y="1339179"/>
                    </a:cubicBezTo>
                    <a:cubicBezTo>
                      <a:pt x="423493" y="1357101"/>
                      <a:pt x="390259" y="1381129"/>
                      <a:pt x="386288" y="1408468"/>
                    </a:cubicBezTo>
                    <a:cubicBezTo>
                      <a:pt x="383078" y="1430534"/>
                      <a:pt x="420294" y="1445834"/>
                      <a:pt x="437089" y="1456030"/>
                    </a:cubicBezTo>
                    <a:cubicBezTo>
                      <a:pt x="448601" y="1463025"/>
                      <a:pt x="456580" y="1462807"/>
                      <a:pt x="457412" y="1475275"/>
                    </a:cubicBezTo>
                    <a:cubicBezTo>
                      <a:pt x="458440" y="1490823"/>
                      <a:pt x="442055" y="1515739"/>
                      <a:pt x="436220" y="1530563"/>
                    </a:cubicBezTo>
                    <a:cubicBezTo>
                      <a:pt x="421355" y="1568375"/>
                      <a:pt x="401924" y="1599701"/>
                      <a:pt x="376384" y="1631165"/>
                    </a:cubicBezTo>
                    <a:cubicBezTo>
                      <a:pt x="319808" y="1700871"/>
                      <a:pt x="251441" y="1759970"/>
                      <a:pt x="186553" y="1821890"/>
                    </a:cubicBezTo>
                    <a:cubicBezTo>
                      <a:pt x="126258" y="1879425"/>
                      <a:pt x="67178" y="1936054"/>
                      <a:pt x="22984" y="2007445"/>
                    </a:cubicBezTo>
                    <a:cubicBezTo>
                      <a:pt x="12155" y="2024938"/>
                      <a:pt x="-14796" y="2060860"/>
                      <a:pt x="10815" y="2077229"/>
                    </a:cubicBezTo>
                    <a:cubicBezTo>
                      <a:pt x="17444" y="2081470"/>
                      <a:pt x="37782" y="2084822"/>
                      <a:pt x="44531" y="2080274"/>
                    </a:cubicBezTo>
                    <a:cubicBezTo>
                      <a:pt x="52893" y="2074632"/>
                      <a:pt x="48655" y="2066133"/>
                      <a:pt x="58537" y="2060480"/>
                    </a:cubicBezTo>
                    <a:cubicBezTo>
                      <a:pt x="56059" y="2079488"/>
                      <a:pt x="142375" y="2042346"/>
                      <a:pt x="149091" y="2038903"/>
                    </a:cubicBezTo>
                    <a:cubicBezTo>
                      <a:pt x="167231" y="2029607"/>
                      <a:pt x="183638" y="2018710"/>
                      <a:pt x="202183" y="2010381"/>
                    </a:cubicBezTo>
                    <a:cubicBezTo>
                      <a:pt x="213061" y="2005488"/>
                      <a:pt x="214379" y="1998680"/>
                      <a:pt x="222801" y="1993226"/>
                    </a:cubicBezTo>
                    <a:cubicBezTo>
                      <a:pt x="227302" y="1990308"/>
                      <a:pt x="227357" y="1994222"/>
                      <a:pt x="233383" y="1992410"/>
                    </a:cubicBezTo>
                    <a:cubicBezTo>
                      <a:pt x="238809" y="1990767"/>
                      <a:pt x="251540" y="1990145"/>
                      <a:pt x="255587" y="1984920"/>
                    </a:cubicBezTo>
                    <a:cubicBezTo>
                      <a:pt x="255696" y="1984769"/>
                      <a:pt x="260115" y="1972121"/>
                      <a:pt x="256358" y="1974736"/>
                    </a:cubicBezTo>
                    <a:cubicBezTo>
                      <a:pt x="271064" y="1964498"/>
                      <a:pt x="279754" y="1979991"/>
                      <a:pt x="270927" y="1994537"/>
                    </a:cubicBezTo>
                    <a:cubicBezTo>
                      <a:pt x="244830" y="2037514"/>
                      <a:pt x="211830" y="2069135"/>
                      <a:pt x="201603" y="2120787"/>
                    </a:cubicBezTo>
                    <a:cubicBezTo>
                      <a:pt x="197890" y="2139548"/>
                      <a:pt x="191552" y="2174377"/>
                      <a:pt x="203004" y="2191477"/>
                    </a:cubicBezTo>
                    <a:cubicBezTo>
                      <a:pt x="203419" y="2192099"/>
                      <a:pt x="207275" y="2190287"/>
                      <a:pt x="207745" y="2190952"/>
                    </a:cubicBezTo>
                    <a:cubicBezTo>
                      <a:pt x="208183" y="2191580"/>
                      <a:pt x="212382" y="2197421"/>
                      <a:pt x="214111" y="2199082"/>
                    </a:cubicBezTo>
                    <a:cubicBezTo>
                      <a:pt x="224228" y="2208765"/>
                      <a:pt x="223578" y="2213078"/>
                      <a:pt x="240465" y="2212673"/>
                    </a:cubicBezTo>
                    <a:cubicBezTo>
                      <a:pt x="247958" y="2212492"/>
                      <a:pt x="262893" y="2211531"/>
                      <a:pt x="269752" y="2208149"/>
                    </a:cubicBezTo>
                    <a:cubicBezTo>
                      <a:pt x="274909" y="2205606"/>
                      <a:pt x="277430" y="2199330"/>
                      <a:pt x="281395" y="2197101"/>
                    </a:cubicBezTo>
                    <a:cubicBezTo>
                      <a:pt x="285409" y="2194830"/>
                      <a:pt x="284933" y="2193652"/>
                      <a:pt x="288702" y="2192335"/>
                    </a:cubicBezTo>
                    <a:cubicBezTo>
                      <a:pt x="289472" y="2192057"/>
                      <a:pt x="290955" y="2198647"/>
                      <a:pt x="292420" y="2198375"/>
                    </a:cubicBezTo>
                    <a:cubicBezTo>
                      <a:pt x="300465" y="2196859"/>
                      <a:pt x="303932" y="2192051"/>
                      <a:pt x="310768" y="2188179"/>
                    </a:cubicBezTo>
                    <a:cubicBezTo>
                      <a:pt x="330467" y="2177029"/>
                      <a:pt x="349778" y="2164767"/>
                      <a:pt x="368536" y="2153538"/>
                    </a:cubicBezTo>
                    <a:cubicBezTo>
                      <a:pt x="387415" y="2142236"/>
                      <a:pt x="401520" y="2126477"/>
                      <a:pt x="420327" y="2113351"/>
                    </a:cubicBezTo>
                    <a:cubicBezTo>
                      <a:pt x="440305" y="2099404"/>
                      <a:pt x="456646" y="2088712"/>
                      <a:pt x="472013" y="2069359"/>
                    </a:cubicBezTo>
                    <a:cubicBezTo>
                      <a:pt x="482650" y="2055955"/>
                      <a:pt x="495344" y="2051075"/>
                      <a:pt x="502486" y="2044478"/>
                    </a:cubicBezTo>
                    <a:cubicBezTo>
                      <a:pt x="510963" y="2036644"/>
                      <a:pt x="525570" y="2006406"/>
                      <a:pt x="539232" y="2002812"/>
                    </a:cubicBezTo>
                    <a:cubicBezTo>
                      <a:pt x="545450" y="2001169"/>
                      <a:pt x="550427" y="2006678"/>
                      <a:pt x="553834" y="2004419"/>
                    </a:cubicBezTo>
                    <a:cubicBezTo>
                      <a:pt x="557673" y="2001882"/>
                      <a:pt x="553490" y="1997019"/>
                      <a:pt x="555414" y="1994162"/>
                    </a:cubicBezTo>
                    <a:cubicBezTo>
                      <a:pt x="559008" y="1988828"/>
                      <a:pt x="559456" y="1987941"/>
                      <a:pt x="565565" y="1983048"/>
                    </a:cubicBezTo>
                    <a:cubicBezTo>
                      <a:pt x="573391" y="1976790"/>
                      <a:pt x="583005" y="1975111"/>
                      <a:pt x="589573" y="1966956"/>
                    </a:cubicBezTo>
                    <a:cubicBezTo>
                      <a:pt x="596874" y="1957877"/>
                      <a:pt x="597875" y="1947705"/>
                      <a:pt x="606858" y="1939207"/>
                    </a:cubicBezTo>
                    <a:cubicBezTo>
                      <a:pt x="628470" y="1918754"/>
                      <a:pt x="647709" y="1897208"/>
                      <a:pt x="670608" y="1877389"/>
                    </a:cubicBezTo>
                    <a:cubicBezTo>
                      <a:pt x="661765" y="1926709"/>
                      <a:pt x="653000" y="1975679"/>
                      <a:pt x="659856" y="2025838"/>
                    </a:cubicBezTo>
                    <a:cubicBezTo>
                      <a:pt x="666494" y="2074451"/>
                      <a:pt x="687122" y="2096220"/>
                      <a:pt x="727611" y="2120889"/>
                    </a:cubicBezTo>
                    <a:cubicBezTo>
                      <a:pt x="736527" y="2126326"/>
                      <a:pt x="745877" y="2134227"/>
                      <a:pt x="755451" y="2138074"/>
                    </a:cubicBezTo>
                    <a:cubicBezTo>
                      <a:pt x="761268" y="2140418"/>
                      <a:pt x="770033" y="2139023"/>
                      <a:pt x="774370" y="2140744"/>
                    </a:cubicBezTo>
                    <a:cubicBezTo>
                      <a:pt x="789054" y="2146567"/>
                      <a:pt x="784058" y="2158485"/>
                      <a:pt x="786070" y="2171913"/>
                    </a:cubicBezTo>
                    <a:cubicBezTo>
                      <a:pt x="789193" y="2192728"/>
                      <a:pt x="808323" y="2208747"/>
                      <a:pt x="820669" y="2224965"/>
                    </a:cubicBezTo>
                    <a:cubicBezTo>
                      <a:pt x="831053" y="2238604"/>
                      <a:pt x="849778" y="2269634"/>
                      <a:pt x="867156" y="2274345"/>
                    </a:cubicBezTo>
                    <a:cubicBezTo>
                      <a:pt x="882837" y="2278598"/>
                      <a:pt x="897636" y="2260247"/>
                      <a:pt x="910701" y="2252431"/>
                    </a:cubicBezTo>
                    <a:cubicBezTo>
                      <a:pt x="930399" y="2240652"/>
                      <a:pt x="951860" y="2232208"/>
                      <a:pt x="972633" y="2222579"/>
                    </a:cubicBezTo>
                    <a:cubicBezTo>
                      <a:pt x="1013206" y="2203782"/>
                      <a:pt x="1052409" y="2181348"/>
                      <a:pt x="1092529" y="2161463"/>
                    </a:cubicBezTo>
                    <a:cubicBezTo>
                      <a:pt x="1110855" y="2152384"/>
                      <a:pt x="1129363" y="2148687"/>
                      <a:pt x="1148759" y="2142822"/>
                    </a:cubicBezTo>
                    <a:cubicBezTo>
                      <a:pt x="1172057" y="2135779"/>
                      <a:pt x="1191935" y="2122303"/>
                      <a:pt x="1214279" y="2113109"/>
                    </a:cubicBezTo>
                    <a:cubicBezTo>
                      <a:pt x="1254453" y="2096577"/>
                      <a:pt x="1292949" y="2076849"/>
                      <a:pt x="1332882" y="2059489"/>
                    </a:cubicBezTo>
                    <a:cubicBezTo>
                      <a:pt x="1415532" y="2023561"/>
                      <a:pt x="1505673" y="1998880"/>
                      <a:pt x="1579221" y="1944975"/>
                    </a:cubicBezTo>
                    <a:cubicBezTo>
                      <a:pt x="1612491" y="1920590"/>
                      <a:pt x="1655330" y="1917993"/>
                      <a:pt x="1688123" y="1894296"/>
                    </a:cubicBezTo>
                    <a:cubicBezTo>
                      <a:pt x="1722299" y="1869591"/>
                      <a:pt x="1701339" y="1831815"/>
                      <a:pt x="1686715" y="1801498"/>
                    </a:cubicBezTo>
                    <a:cubicBezTo>
                      <a:pt x="1646728" y="1718678"/>
                      <a:pt x="1622869" y="1632669"/>
                      <a:pt x="1567828" y="1557219"/>
                    </a:cubicBezTo>
                    <a:cubicBezTo>
                      <a:pt x="1539233" y="1518017"/>
                      <a:pt x="1512813" y="1477510"/>
                      <a:pt x="1487872" y="1435837"/>
                    </a:cubicBezTo>
                    <a:cubicBezTo>
                      <a:pt x="1465812" y="1398955"/>
                      <a:pt x="1466259" y="1357179"/>
                      <a:pt x="1460727" y="1315519"/>
                    </a:cubicBezTo>
                    <a:cubicBezTo>
                      <a:pt x="1457018" y="1287679"/>
                      <a:pt x="1453545" y="1259718"/>
                      <a:pt x="1449020" y="1231998"/>
                    </a:cubicBezTo>
                    <a:cubicBezTo>
                      <a:pt x="1446145" y="1214378"/>
                      <a:pt x="1436873" y="1192180"/>
                      <a:pt x="1448090" y="1176215"/>
                    </a:cubicBezTo>
                    <a:cubicBezTo>
                      <a:pt x="1460141" y="1159055"/>
                      <a:pt x="1488766" y="1151752"/>
                      <a:pt x="1506857" y="1142697"/>
                    </a:cubicBezTo>
                    <a:cubicBezTo>
                      <a:pt x="1529339" y="1131450"/>
                      <a:pt x="1551109" y="1119345"/>
                      <a:pt x="1574437" y="1109819"/>
                    </a:cubicBezTo>
                    <a:cubicBezTo>
                      <a:pt x="1627743" y="1088062"/>
                      <a:pt x="1683889" y="1073003"/>
                      <a:pt x="1739810" y="1059708"/>
                    </a:cubicBezTo>
                    <a:cubicBezTo>
                      <a:pt x="1756482" y="1055746"/>
                      <a:pt x="1827861" y="1027398"/>
                      <a:pt x="1841446" y="1044003"/>
                    </a:cubicBezTo>
                    <a:cubicBezTo>
                      <a:pt x="1824756" y="1055160"/>
                      <a:pt x="1819888" y="1075413"/>
                      <a:pt x="1812398" y="1092779"/>
                    </a:cubicBezTo>
                    <a:cubicBezTo>
                      <a:pt x="1801253" y="1118650"/>
                      <a:pt x="1789746" y="1143301"/>
                      <a:pt x="1781616" y="1170411"/>
                    </a:cubicBezTo>
                    <a:cubicBezTo>
                      <a:pt x="1764812" y="1226471"/>
                      <a:pt x="1750520" y="1283426"/>
                      <a:pt x="1736820" y="1340308"/>
                    </a:cubicBezTo>
                    <a:cubicBezTo>
                      <a:pt x="1723212" y="1396786"/>
                      <a:pt x="1706999" y="1453711"/>
                      <a:pt x="1702837" y="1511898"/>
                    </a:cubicBezTo>
                    <a:cubicBezTo>
                      <a:pt x="1700705" y="1541598"/>
                      <a:pt x="1702167" y="1571317"/>
                      <a:pt x="1702112" y="1601048"/>
                    </a:cubicBezTo>
                    <a:cubicBezTo>
                      <a:pt x="1702058" y="1632778"/>
                      <a:pt x="1695480" y="1663898"/>
                      <a:pt x="1696658" y="1695707"/>
                    </a:cubicBezTo>
                    <a:cubicBezTo>
                      <a:pt x="1697437" y="1716860"/>
                      <a:pt x="1699213" y="1742272"/>
                      <a:pt x="1711602" y="1760315"/>
                    </a:cubicBezTo>
                    <a:cubicBezTo>
                      <a:pt x="1723079" y="1777034"/>
                      <a:pt x="1742601" y="1778901"/>
                      <a:pt x="1759611" y="1787841"/>
                    </a:cubicBezTo>
                    <a:cubicBezTo>
                      <a:pt x="1782057" y="1799637"/>
                      <a:pt x="1790846" y="1804669"/>
                      <a:pt x="1791051" y="1830341"/>
                    </a:cubicBezTo>
                    <a:cubicBezTo>
                      <a:pt x="1791299" y="1860259"/>
                      <a:pt x="1789366" y="1889639"/>
                      <a:pt x="1792162" y="1919539"/>
                    </a:cubicBezTo>
                    <a:cubicBezTo>
                      <a:pt x="1801912" y="2023657"/>
                      <a:pt x="1836886" y="2147213"/>
                      <a:pt x="1906694" y="2227599"/>
                    </a:cubicBezTo>
                    <a:cubicBezTo>
                      <a:pt x="1911339" y="2232945"/>
                      <a:pt x="2046783" y="2403803"/>
                      <a:pt x="2061775" y="2378790"/>
                    </a:cubicBezTo>
                    <a:cubicBezTo>
                      <a:pt x="2072104" y="2391021"/>
                      <a:pt x="2087543" y="2395491"/>
                      <a:pt x="2100252" y="2406159"/>
                    </a:cubicBezTo>
                    <a:cubicBezTo>
                      <a:pt x="2120228" y="2422915"/>
                      <a:pt x="2139829" y="2436312"/>
                      <a:pt x="2156343" y="2457067"/>
                    </a:cubicBezTo>
                    <a:cubicBezTo>
                      <a:pt x="2186406" y="2494838"/>
                      <a:pt x="2211963" y="2539102"/>
                      <a:pt x="2219484" y="2587401"/>
                    </a:cubicBezTo>
                    <a:cubicBezTo>
                      <a:pt x="2225941" y="2628964"/>
                      <a:pt x="2222057" y="2678659"/>
                      <a:pt x="2198620" y="2714684"/>
                    </a:cubicBezTo>
                    <a:cubicBezTo>
                      <a:pt x="2175111" y="2750823"/>
                      <a:pt x="2124837" y="2774532"/>
                      <a:pt x="2086897" y="2792327"/>
                    </a:cubicBezTo>
                    <a:cubicBezTo>
                      <a:pt x="2037015" y="2815709"/>
                      <a:pt x="1986391" y="2818337"/>
                      <a:pt x="1932233" y="2812477"/>
                    </a:cubicBezTo>
                    <a:cubicBezTo>
                      <a:pt x="1905510" y="2809584"/>
                      <a:pt x="1878999" y="2805066"/>
                      <a:pt x="1852470" y="2800801"/>
                    </a:cubicBezTo>
                    <a:cubicBezTo>
                      <a:pt x="1841434" y="2799025"/>
                      <a:pt x="1828562" y="2799019"/>
                      <a:pt x="1818112" y="2794857"/>
                    </a:cubicBezTo>
                    <a:cubicBezTo>
                      <a:pt x="1806907" y="2790406"/>
                      <a:pt x="1803114" y="2785477"/>
                      <a:pt x="1791927" y="2784927"/>
                    </a:cubicBezTo>
                    <a:cubicBezTo>
                      <a:pt x="1783573" y="2784516"/>
                      <a:pt x="1779007" y="2786365"/>
                      <a:pt x="1770175" y="2784522"/>
                    </a:cubicBezTo>
                    <a:cubicBezTo>
                      <a:pt x="1759242" y="2782239"/>
                      <a:pt x="1747373" y="2778083"/>
                      <a:pt x="1736470" y="2775281"/>
                    </a:cubicBezTo>
                    <a:cubicBezTo>
                      <a:pt x="1724347" y="2772158"/>
                      <a:pt x="1714405" y="2767718"/>
                      <a:pt x="1703236" y="2761992"/>
                    </a:cubicBezTo>
                    <a:cubicBezTo>
                      <a:pt x="1692895" y="2756688"/>
                      <a:pt x="1681243" y="2755661"/>
                      <a:pt x="1671288" y="2750642"/>
                    </a:cubicBezTo>
                    <a:cubicBezTo>
                      <a:pt x="1654134" y="2741980"/>
                      <a:pt x="1648848" y="2727501"/>
                      <a:pt x="1625635" y="2735529"/>
                    </a:cubicBezTo>
                    <a:cubicBezTo>
                      <a:pt x="1601135" y="2743997"/>
                      <a:pt x="1606258" y="2765193"/>
                      <a:pt x="1590619" y="2779720"/>
                    </a:cubicBezTo>
                    <a:cubicBezTo>
                      <a:pt x="1576720" y="2792641"/>
                      <a:pt x="1559505" y="2780699"/>
                      <a:pt x="1545672" y="2773021"/>
                    </a:cubicBezTo>
                    <a:cubicBezTo>
                      <a:pt x="1525322" y="2761714"/>
                      <a:pt x="1504175" y="2752309"/>
                      <a:pt x="1482502" y="2743750"/>
                    </a:cubicBezTo>
                    <a:cubicBezTo>
                      <a:pt x="1459090" y="2734508"/>
                      <a:pt x="1435176" y="2726468"/>
                      <a:pt x="1410809" y="2720102"/>
                    </a:cubicBezTo>
                    <a:cubicBezTo>
                      <a:pt x="1384165" y="2713143"/>
                      <a:pt x="1354887" y="2711766"/>
                      <a:pt x="1329215" y="2701630"/>
                    </a:cubicBezTo>
                    <a:cubicBezTo>
                      <a:pt x="1306654" y="2692733"/>
                      <a:pt x="1296948" y="2675512"/>
                      <a:pt x="1280602" y="2659426"/>
                    </a:cubicBezTo>
                    <a:cubicBezTo>
                      <a:pt x="1263411" y="2642507"/>
                      <a:pt x="1240089" y="2636062"/>
                      <a:pt x="1216260" y="2637566"/>
                    </a:cubicBezTo>
                    <a:cubicBezTo>
                      <a:pt x="1172866" y="2640314"/>
                      <a:pt x="1143232" y="2687236"/>
                      <a:pt x="1120302" y="2719818"/>
                    </a:cubicBezTo>
                    <a:cubicBezTo>
                      <a:pt x="1056256" y="2810846"/>
                      <a:pt x="985463" y="2888399"/>
                      <a:pt x="899853" y="2959911"/>
                    </a:cubicBezTo>
                    <a:cubicBezTo>
                      <a:pt x="858947" y="2994063"/>
                      <a:pt x="812841" y="3023118"/>
                      <a:pt x="773282" y="3058568"/>
                    </a:cubicBezTo>
                    <a:cubicBezTo>
                      <a:pt x="756599" y="3073525"/>
                      <a:pt x="744488" y="3087544"/>
                      <a:pt x="724724" y="3098683"/>
                    </a:cubicBezTo>
                    <a:cubicBezTo>
                      <a:pt x="698768" y="3113307"/>
                      <a:pt x="675217" y="3131657"/>
                      <a:pt x="650403" y="3148154"/>
                    </a:cubicBezTo>
                    <a:cubicBezTo>
                      <a:pt x="553353" y="3212653"/>
                      <a:pt x="482164" y="3306623"/>
                      <a:pt x="509005" y="3429321"/>
                    </a:cubicBezTo>
                    <a:cubicBezTo>
                      <a:pt x="521086" y="3484549"/>
                      <a:pt x="545215" y="3523316"/>
                      <a:pt x="590300" y="3556550"/>
                    </a:cubicBezTo>
                    <a:cubicBezTo>
                      <a:pt x="610772" y="3571633"/>
                      <a:pt x="629503" y="3584185"/>
                      <a:pt x="655579" y="3583309"/>
                    </a:cubicBezTo>
                    <a:cubicBezTo>
                      <a:pt x="680200" y="3582488"/>
                      <a:pt x="701921" y="3581630"/>
                      <a:pt x="687418" y="3552328"/>
                    </a:cubicBezTo>
                    <a:cubicBezTo>
                      <a:pt x="705793" y="3558018"/>
                      <a:pt x="721172" y="3572062"/>
                      <a:pt x="741232" y="3579256"/>
                    </a:cubicBezTo>
                    <a:cubicBezTo>
                      <a:pt x="764343" y="3587537"/>
                      <a:pt x="794412" y="3592696"/>
                      <a:pt x="818948" y="3593197"/>
                    </a:cubicBezTo>
                    <a:cubicBezTo>
                      <a:pt x="858240" y="3594001"/>
                      <a:pt x="904455" y="3573282"/>
                      <a:pt x="938861" y="3564499"/>
                    </a:cubicBezTo>
                    <a:cubicBezTo>
                      <a:pt x="948484" y="3562053"/>
                      <a:pt x="967016" y="3558030"/>
                      <a:pt x="977973" y="3548987"/>
                    </a:cubicBezTo>
                    <a:cubicBezTo>
                      <a:pt x="986695" y="3541799"/>
                      <a:pt x="984799" y="3533288"/>
                      <a:pt x="997991" y="3529876"/>
                    </a:cubicBezTo>
                    <a:cubicBezTo>
                      <a:pt x="1015278" y="3525400"/>
                      <a:pt x="1021862" y="3530631"/>
                      <a:pt x="1038419" y="3520157"/>
                    </a:cubicBezTo>
                    <a:cubicBezTo>
                      <a:pt x="1062436" y="3504947"/>
                      <a:pt x="1088488" y="3495917"/>
                      <a:pt x="1113404" y="3481903"/>
                    </a:cubicBezTo>
                    <a:cubicBezTo>
                      <a:pt x="1146965" y="3463015"/>
                      <a:pt x="1179232" y="3441729"/>
                      <a:pt x="1212485" y="3422285"/>
                    </a:cubicBezTo>
                    <a:cubicBezTo>
                      <a:pt x="1216919" y="3434504"/>
                      <a:pt x="1242971" y="3507128"/>
                      <a:pt x="1259062" y="3472118"/>
                    </a:cubicBezTo>
                    <a:cubicBezTo>
                      <a:pt x="1273064" y="3441638"/>
                      <a:pt x="1227604" y="3415549"/>
                      <a:pt x="1255239" y="3384689"/>
                    </a:cubicBezTo>
                    <a:cubicBezTo>
                      <a:pt x="1281605" y="3355266"/>
                      <a:pt x="1287114" y="3386205"/>
                      <a:pt x="1312689" y="3399862"/>
                    </a:cubicBezTo>
                    <a:cubicBezTo>
                      <a:pt x="1348194" y="3418829"/>
                      <a:pt x="1342867" y="3383403"/>
                      <a:pt x="1332544" y="3362424"/>
                    </a:cubicBezTo>
                    <a:cubicBezTo>
                      <a:pt x="1328418" y="3354034"/>
                      <a:pt x="1319738" y="3341379"/>
                      <a:pt x="1322293" y="3331594"/>
                    </a:cubicBezTo>
                    <a:cubicBezTo>
                      <a:pt x="1327222" y="3312694"/>
                      <a:pt x="1342510" y="3323784"/>
                      <a:pt x="1354531" y="3325711"/>
                    </a:cubicBezTo>
                    <a:cubicBezTo>
                      <a:pt x="1373461" y="3328755"/>
                      <a:pt x="1388761" y="3323542"/>
                      <a:pt x="1402974" y="3310845"/>
                    </a:cubicBezTo>
                    <a:cubicBezTo>
                      <a:pt x="1414826" y="3300251"/>
                      <a:pt x="1434427" y="3291105"/>
                      <a:pt x="1441591" y="3277146"/>
                    </a:cubicBezTo>
                    <a:cubicBezTo>
                      <a:pt x="1445173" y="3270157"/>
                      <a:pt x="1445801" y="3260559"/>
                      <a:pt x="1448785" y="3253135"/>
                    </a:cubicBezTo>
                    <a:cubicBezTo>
                      <a:pt x="1452717" y="3243356"/>
                      <a:pt x="1455514" y="3245730"/>
                      <a:pt x="1456945" y="3233595"/>
                    </a:cubicBezTo>
                    <a:cubicBezTo>
                      <a:pt x="1455574" y="3227319"/>
                      <a:pt x="1455030" y="3220971"/>
                      <a:pt x="1455308" y="3214538"/>
                    </a:cubicBezTo>
                    <a:cubicBezTo>
                      <a:pt x="1458419" y="3213909"/>
                      <a:pt x="1461518" y="3213281"/>
                      <a:pt x="1464623" y="3212647"/>
                    </a:cubicBezTo>
                    <a:cubicBezTo>
                      <a:pt x="1464713" y="3212206"/>
                      <a:pt x="1464931" y="3199962"/>
                      <a:pt x="1463680" y="3201786"/>
                    </a:cubicBezTo>
                    <a:cubicBezTo>
                      <a:pt x="1466580" y="3197576"/>
                      <a:pt x="1472807" y="3195794"/>
                      <a:pt x="1476389" y="3189947"/>
                    </a:cubicBezTo>
                    <a:cubicBezTo>
                      <a:pt x="1479681" y="3184571"/>
                      <a:pt x="1476619" y="3174266"/>
                      <a:pt x="1477942" y="3167918"/>
                    </a:cubicBezTo>
                    <a:cubicBezTo>
                      <a:pt x="1480624" y="3155070"/>
                      <a:pt x="1487932" y="3144699"/>
                      <a:pt x="1493906" y="3133246"/>
                    </a:cubicBezTo>
                    <a:cubicBezTo>
                      <a:pt x="1506543" y="3186721"/>
                      <a:pt x="1502888" y="3242492"/>
                      <a:pt x="1514963" y="3295998"/>
                    </a:cubicBezTo>
                    <a:cubicBezTo>
                      <a:pt x="1524881" y="3339924"/>
                      <a:pt x="1547467" y="3379301"/>
                      <a:pt x="1573821" y="3415320"/>
                    </a:cubicBezTo>
                    <a:cubicBezTo>
                      <a:pt x="1586028" y="3432015"/>
                      <a:pt x="1602198" y="3443861"/>
                      <a:pt x="1614980" y="3459729"/>
                    </a:cubicBezTo>
                    <a:cubicBezTo>
                      <a:pt x="1625798" y="3473150"/>
                      <a:pt x="1631210" y="3484972"/>
                      <a:pt x="1647175" y="3492908"/>
                    </a:cubicBezTo>
                    <a:cubicBezTo>
                      <a:pt x="1657800" y="3498176"/>
                      <a:pt x="1669748" y="3500894"/>
                      <a:pt x="1680699" y="3505442"/>
                    </a:cubicBezTo>
                    <a:cubicBezTo>
                      <a:pt x="1687694" y="3508360"/>
                      <a:pt x="1703629" y="3521764"/>
                      <a:pt x="1710194" y="3521528"/>
                    </a:cubicBezTo>
                    <a:cubicBezTo>
                      <a:pt x="1704474" y="3521739"/>
                      <a:pt x="1720946" y="3522247"/>
                      <a:pt x="1717129" y="3521594"/>
                    </a:cubicBezTo>
                    <a:cubicBezTo>
                      <a:pt x="1717413" y="3521643"/>
                      <a:pt x="1715178" y="3514424"/>
                      <a:pt x="1717165" y="3514539"/>
                    </a:cubicBezTo>
                    <a:cubicBezTo>
                      <a:pt x="1741049" y="3537154"/>
                      <a:pt x="1765989" y="3537209"/>
                      <a:pt x="1793624" y="3551265"/>
                    </a:cubicBezTo>
                    <a:cubicBezTo>
                      <a:pt x="1806285" y="3557704"/>
                      <a:pt x="1811021" y="3557305"/>
                      <a:pt x="1824521" y="3559685"/>
                    </a:cubicBezTo>
                    <a:cubicBezTo>
                      <a:pt x="1842002" y="3562772"/>
                      <a:pt x="1856716" y="3572750"/>
                      <a:pt x="1873460" y="3573807"/>
                    </a:cubicBezTo>
                    <a:cubicBezTo>
                      <a:pt x="1899234" y="3575444"/>
                      <a:pt x="1928264" y="3578905"/>
                      <a:pt x="1955138" y="3577957"/>
                    </a:cubicBezTo>
                    <a:cubicBezTo>
                      <a:pt x="1962447" y="3577691"/>
                      <a:pt x="1976189" y="3572980"/>
                      <a:pt x="1981927" y="3579377"/>
                    </a:cubicBezTo>
                    <a:cubicBezTo>
                      <a:pt x="1985708" y="3583599"/>
                      <a:pt x="1978526" y="3614121"/>
                      <a:pt x="1978073" y="3621110"/>
                    </a:cubicBezTo>
                    <a:cubicBezTo>
                      <a:pt x="1973350" y="3694404"/>
                      <a:pt x="1983141" y="3771352"/>
                      <a:pt x="2014068" y="3838419"/>
                    </a:cubicBezTo>
                    <a:cubicBezTo>
                      <a:pt x="2039704" y="3894026"/>
                      <a:pt x="2067042" y="3959812"/>
                      <a:pt x="2112394" y="4002276"/>
                    </a:cubicBezTo>
                    <a:cubicBezTo>
                      <a:pt x="2162655" y="4049343"/>
                      <a:pt x="2233068" y="4082517"/>
                      <a:pt x="2300298" y="4095214"/>
                    </a:cubicBezTo>
                    <a:cubicBezTo>
                      <a:pt x="2374733" y="4109263"/>
                      <a:pt x="2448517" y="4098741"/>
                      <a:pt x="2523182" y="4094374"/>
                    </a:cubicBezTo>
                    <a:cubicBezTo>
                      <a:pt x="2598940" y="4089940"/>
                      <a:pt x="2669033" y="4079195"/>
                      <a:pt x="2742091" y="4057232"/>
                    </a:cubicBezTo>
                    <a:cubicBezTo>
                      <a:pt x="2810040" y="4036809"/>
                      <a:pt x="2874388" y="4010189"/>
                      <a:pt x="2939401" y="3982113"/>
                    </a:cubicBezTo>
                    <a:cubicBezTo>
                      <a:pt x="2983616" y="3963020"/>
                      <a:pt x="3039677" y="3935542"/>
                      <a:pt x="3016500" y="3877585"/>
                    </a:cubicBezTo>
                    <a:cubicBezTo>
                      <a:pt x="3010895" y="3863571"/>
                      <a:pt x="2989161" y="3824604"/>
                      <a:pt x="2969929" y="3843831"/>
                    </a:cubicBezTo>
                    <a:cubicBezTo>
                      <a:pt x="2952913" y="3860841"/>
                      <a:pt x="2981357" y="3893030"/>
                      <a:pt x="2994229" y="3903836"/>
                    </a:cubicBezTo>
                    <a:cubicBezTo>
                      <a:pt x="2897209" y="3971507"/>
                      <a:pt x="2779463" y="3993886"/>
                      <a:pt x="2665934" y="4017861"/>
                    </a:cubicBezTo>
                    <a:cubicBezTo>
                      <a:pt x="2603586" y="4031022"/>
                      <a:pt x="2542161" y="4030467"/>
                      <a:pt x="2478743" y="4030654"/>
                    </a:cubicBezTo>
                    <a:cubicBezTo>
                      <a:pt x="2425002" y="4030805"/>
                      <a:pt x="2371266" y="4032351"/>
                      <a:pt x="2317875" y="4024843"/>
                    </a:cubicBezTo>
                    <a:cubicBezTo>
                      <a:pt x="2269570" y="4018054"/>
                      <a:pt x="2213328" y="4005314"/>
                      <a:pt x="2177382" y="3969996"/>
                    </a:cubicBezTo>
                    <a:cubicBezTo>
                      <a:pt x="2139787" y="3933041"/>
                      <a:pt x="2104197" y="3888922"/>
                      <a:pt x="2078531" y="3842828"/>
                    </a:cubicBezTo>
                    <a:cubicBezTo>
                      <a:pt x="2050371" y="3792234"/>
                      <a:pt x="2043545" y="3737532"/>
                      <a:pt x="2041262" y="3680481"/>
                    </a:cubicBezTo>
                    <a:cubicBezTo>
                      <a:pt x="2040066" y="3650442"/>
                      <a:pt x="2038719" y="3620035"/>
                      <a:pt x="2041860" y="3590068"/>
                    </a:cubicBezTo>
                    <a:cubicBezTo>
                      <a:pt x="2044143" y="3568317"/>
                      <a:pt x="2055245" y="3565732"/>
                      <a:pt x="2060754" y="3548546"/>
                    </a:cubicBezTo>
                    <a:cubicBezTo>
                      <a:pt x="2073481" y="3566378"/>
                      <a:pt x="2081859" y="3559788"/>
                      <a:pt x="2097486" y="3549368"/>
                    </a:cubicBezTo>
                    <a:cubicBezTo>
                      <a:pt x="2107585" y="3577570"/>
                      <a:pt x="2103085" y="3606879"/>
                      <a:pt x="2101352" y="3635963"/>
                    </a:cubicBezTo>
                    <a:cubicBezTo>
                      <a:pt x="2099660" y="3664299"/>
                      <a:pt x="2103436" y="3693026"/>
                      <a:pt x="2106903" y="3721163"/>
                    </a:cubicBezTo>
                    <a:cubicBezTo>
                      <a:pt x="2112792" y="3768997"/>
                      <a:pt x="2135703" y="3818884"/>
                      <a:pt x="2164776" y="3857391"/>
                    </a:cubicBezTo>
                    <a:cubicBezTo>
                      <a:pt x="2177920" y="3874806"/>
                      <a:pt x="2197617" y="3882157"/>
                      <a:pt x="2215436" y="3894178"/>
                    </a:cubicBezTo>
                    <a:cubicBezTo>
                      <a:pt x="2238154" y="3909508"/>
                      <a:pt x="2261712" y="3923781"/>
                      <a:pt x="2285426" y="3937542"/>
                    </a:cubicBezTo>
                    <a:cubicBezTo>
                      <a:pt x="2330083" y="3963449"/>
                      <a:pt x="2378823" y="3985599"/>
                      <a:pt x="2429157" y="3989501"/>
                    </a:cubicBezTo>
                    <a:cubicBezTo>
                      <a:pt x="2446795" y="3990872"/>
                      <a:pt x="2459613" y="4000059"/>
                      <a:pt x="2480621" y="3998773"/>
                    </a:cubicBezTo>
                    <a:cubicBezTo>
                      <a:pt x="2493095" y="3998012"/>
                      <a:pt x="2505659" y="3993741"/>
                      <a:pt x="2518108" y="3994079"/>
                    </a:cubicBezTo>
                    <a:cubicBezTo>
                      <a:pt x="2530581" y="3994418"/>
                      <a:pt x="2541297" y="3998410"/>
                      <a:pt x="2554109" y="3997480"/>
                    </a:cubicBezTo>
                    <a:cubicBezTo>
                      <a:pt x="2607355" y="3993626"/>
                      <a:pt x="2662244" y="3976182"/>
                      <a:pt x="2714964" y="3966596"/>
                    </a:cubicBezTo>
                    <a:cubicBezTo>
                      <a:pt x="2772046" y="3956224"/>
                      <a:pt x="2829478" y="3945056"/>
                      <a:pt x="2883974" y="3924579"/>
                    </a:cubicBezTo>
                    <a:cubicBezTo>
                      <a:pt x="2907580" y="3915699"/>
                      <a:pt x="2927078" y="3904253"/>
                      <a:pt x="2940258" y="3881952"/>
                    </a:cubicBezTo>
                    <a:cubicBezTo>
                      <a:pt x="2949669" y="3866023"/>
                      <a:pt x="2947205" y="3837446"/>
                      <a:pt x="2964746" y="3827914"/>
                    </a:cubicBezTo>
                    <a:cubicBezTo>
                      <a:pt x="2953257" y="3813091"/>
                      <a:pt x="2957528" y="3810476"/>
                      <a:pt x="2967452" y="3797223"/>
                    </a:cubicBezTo>
                    <a:cubicBezTo>
                      <a:pt x="2972085" y="3791044"/>
                      <a:pt x="2987041" y="3774687"/>
                      <a:pt x="2968902" y="3774982"/>
                    </a:cubicBezTo>
                    <a:cubicBezTo>
                      <a:pt x="2974417" y="3751105"/>
                      <a:pt x="2965193" y="3728012"/>
                      <a:pt x="2961261" y="3704654"/>
                    </a:cubicBezTo>
                    <a:cubicBezTo>
                      <a:pt x="2959569" y="3694567"/>
                      <a:pt x="2960029" y="3679291"/>
                      <a:pt x="2953789" y="3670605"/>
                    </a:cubicBezTo>
                    <a:cubicBezTo>
                      <a:pt x="2950146" y="3665543"/>
                      <a:pt x="2944088" y="3665446"/>
                      <a:pt x="2940832" y="3661713"/>
                    </a:cubicBezTo>
                    <a:cubicBezTo>
                      <a:pt x="2937468" y="3661641"/>
                      <a:pt x="2934840" y="3660233"/>
                      <a:pt x="2932950" y="3657515"/>
                    </a:cubicBezTo>
                    <a:cubicBezTo>
                      <a:pt x="2932726" y="3653528"/>
                      <a:pt x="2934593" y="3651094"/>
                      <a:pt x="2938543" y="3650224"/>
                    </a:cubicBezTo>
                    <a:cubicBezTo>
                      <a:pt x="2937631" y="3642329"/>
                      <a:pt x="2943472" y="3645162"/>
                      <a:pt x="2937631" y="3632822"/>
                    </a:cubicBezTo>
                    <a:cubicBezTo>
                      <a:pt x="2929664" y="3615970"/>
                      <a:pt x="2914550" y="3601297"/>
                      <a:pt x="2900229" y="3589839"/>
                    </a:cubicBezTo>
                    <a:cubicBezTo>
                      <a:pt x="2888033" y="3580077"/>
                      <a:pt x="2879051" y="3562742"/>
                      <a:pt x="2864971" y="3557535"/>
                    </a:cubicBezTo>
                    <a:cubicBezTo>
                      <a:pt x="2846651" y="3550751"/>
                      <a:pt x="2827442" y="3543388"/>
                      <a:pt x="2808185" y="3537094"/>
                    </a:cubicBezTo>
                    <a:cubicBezTo>
                      <a:pt x="2764538" y="3522821"/>
                      <a:pt x="2721276" y="3517366"/>
                      <a:pt x="2675478" y="3525279"/>
                    </a:cubicBezTo>
                    <a:cubicBezTo>
                      <a:pt x="2654506" y="3528903"/>
                      <a:pt x="2633848" y="3533349"/>
                      <a:pt x="2613588" y="3539830"/>
                    </a:cubicBezTo>
                    <a:cubicBezTo>
                      <a:pt x="2601737" y="3543630"/>
                      <a:pt x="2583610" y="3553874"/>
                      <a:pt x="2573112" y="3542826"/>
                    </a:cubicBezTo>
                    <a:cubicBezTo>
                      <a:pt x="2569512" y="3539039"/>
                      <a:pt x="2561979" y="3506844"/>
                      <a:pt x="2562450" y="3503365"/>
                    </a:cubicBezTo>
                    <a:cubicBezTo>
                      <a:pt x="2564329" y="3489399"/>
                      <a:pt x="2592840" y="3483763"/>
                      <a:pt x="2603241" y="3478889"/>
                    </a:cubicBezTo>
                    <a:cubicBezTo>
                      <a:pt x="2619140" y="3471441"/>
                      <a:pt x="2648574" y="3463480"/>
                      <a:pt x="2658668" y="3448699"/>
                    </a:cubicBezTo>
                    <a:cubicBezTo>
                      <a:pt x="2662902" y="3442502"/>
                      <a:pt x="2658118" y="3416184"/>
                      <a:pt x="2658813" y="3415713"/>
                    </a:cubicBezTo>
                    <a:cubicBezTo>
                      <a:pt x="2665481" y="3411218"/>
                      <a:pt x="2693473" y="3475126"/>
                      <a:pt x="2701095" y="3479487"/>
                    </a:cubicBezTo>
                    <a:cubicBezTo>
                      <a:pt x="2712119" y="3485787"/>
                      <a:pt x="2743094" y="3477457"/>
                      <a:pt x="2754492" y="3476207"/>
                    </a:cubicBezTo>
                    <a:cubicBezTo>
                      <a:pt x="2788488" y="3472468"/>
                      <a:pt x="2823051" y="3470348"/>
                      <a:pt x="2856351" y="3462235"/>
                    </a:cubicBezTo>
                    <a:cubicBezTo>
                      <a:pt x="2920210" y="3446682"/>
                      <a:pt x="2982910" y="3422623"/>
                      <a:pt x="3045053" y="3401360"/>
                    </a:cubicBezTo>
                    <a:cubicBezTo>
                      <a:pt x="3163276" y="3360920"/>
                      <a:pt x="3277408" y="3307614"/>
                      <a:pt x="3383689" y="3241405"/>
                    </a:cubicBezTo>
                    <a:cubicBezTo>
                      <a:pt x="3433323" y="3210478"/>
                      <a:pt x="3482631" y="3170956"/>
                      <a:pt x="3520407" y="3126052"/>
                    </a:cubicBezTo>
                    <a:cubicBezTo>
                      <a:pt x="3537435" y="3105798"/>
                      <a:pt x="3549473" y="3081782"/>
                      <a:pt x="3566864" y="3061921"/>
                    </a:cubicBezTo>
                    <a:cubicBezTo>
                      <a:pt x="3586936" y="3039010"/>
                      <a:pt x="3580606" y="3018346"/>
                      <a:pt x="3589600" y="2989648"/>
                    </a:cubicBezTo>
                    <a:cubicBezTo>
                      <a:pt x="3607812" y="2931570"/>
                      <a:pt x="3629926" y="2878807"/>
                      <a:pt x="3639838" y="2817938"/>
                    </a:cubicBezTo>
                    <a:cubicBezTo>
                      <a:pt x="3650046" y="2755269"/>
                      <a:pt x="3654256" y="2691283"/>
                      <a:pt x="3651429" y="2627835"/>
                    </a:cubicBezTo>
                    <a:cubicBezTo>
                      <a:pt x="3645836" y="2502436"/>
                      <a:pt x="3639753" y="2383543"/>
                      <a:pt x="3584653" y="2268323"/>
                    </a:cubicBezTo>
                    <a:cubicBezTo>
                      <a:pt x="3534155" y="2162731"/>
                      <a:pt x="3468719" y="2059561"/>
                      <a:pt x="3390926" y="1972139"/>
                    </a:cubicBezTo>
                    <a:cubicBezTo>
                      <a:pt x="3372841" y="1951825"/>
                      <a:pt x="3353735" y="1932466"/>
                      <a:pt x="3331518" y="1916664"/>
                    </a:cubicBezTo>
                    <a:cubicBezTo>
                      <a:pt x="3307604" y="1899642"/>
                      <a:pt x="3281280" y="1886293"/>
                      <a:pt x="3259632" y="1866190"/>
                    </a:cubicBezTo>
                    <a:cubicBezTo>
                      <a:pt x="3241867" y="1849694"/>
                      <a:pt x="3227007" y="1830262"/>
                      <a:pt x="3208427" y="1814599"/>
                    </a:cubicBezTo>
                    <a:cubicBezTo>
                      <a:pt x="3185613" y="1795391"/>
                      <a:pt x="3158485" y="1786898"/>
                      <a:pt x="3131769" y="1774624"/>
                    </a:cubicBezTo>
                    <a:cubicBezTo>
                      <a:pt x="3106158" y="1762870"/>
                      <a:pt x="3082799" y="1747575"/>
                      <a:pt x="3056608" y="1736872"/>
                    </a:cubicBezTo>
                    <a:cubicBezTo>
                      <a:pt x="3040674" y="1730366"/>
                      <a:pt x="3024528" y="1724356"/>
                      <a:pt x="3007911" y="1719814"/>
                    </a:cubicBezTo>
                    <a:cubicBezTo>
                      <a:pt x="2995637" y="1716455"/>
                      <a:pt x="2979322" y="1716244"/>
                      <a:pt x="2968093" y="1709865"/>
                    </a:cubicBezTo>
                    <a:cubicBezTo>
                      <a:pt x="2950328" y="1699772"/>
                      <a:pt x="2932152" y="1670404"/>
                      <a:pt x="2920549" y="1653811"/>
                    </a:cubicBezTo>
                    <a:cubicBezTo>
                      <a:pt x="2903617" y="1629607"/>
                      <a:pt x="2894442" y="1601446"/>
                      <a:pt x="2886390" y="1573304"/>
                    </a:cubicBezTo>
                    <a:cubicBezTo>
                      <a:pt x="2876587" y="1539067"/>
                      <a:pt x="2867478" y="1504619"/>
                      <a:pt x="2857898" y="1470316"/>
                    </a:cubicBezTo>
                    <a:cubicBezTo>
                      <a:pt x="2854618" y="1458597"/>
                      <a:pt x="2842380" y="1417807"/>
                      <a:pt x="2866789" y="1427707"/>
                    </a:cubicBezTo>
                    <a:cubicBezTo>
                      <a:pt x="2873929" y="1430600"/>
                      <a:pt x="2880628" y="1443472"/>
                      <a:pt x="2886131" y="1448969"/>
                    </a:cubicBezTo>
                    <a:cubicBezTo>
                      <a:pt x="2896556" y="1459407"/>
                      <a:pt x="2909428" y="1468733"/>
                      <a:pt x="2922361" y="1475831"/>
                    </a:cubicBezTo>
                    <a:cubicBezTo>
                      <a:pt x="2943224" y="1487277"/>
                      <a:pt x="2964952" y="1501061"/>
                      <a:pt x="2984957" y="1508950"/>
                    </a:cubicBezTo>
                    <a:cubicBezTo>
                      <a:pt x="3002589" y="1515903"/>
                      <a:pt x="3020722" y="1529530"/>
                      <a:pt x="3037158" y="1539333"/>
                    </a:cubicBezTo>
                    <a:cubicBezTo>
                      <a:pt x="3039653" y="1540825"/>
                      <a:pt x="3040390" y="1545947"/>
                      <a:pt x="3043603" y="1547379"/>
                    </a:cubicBezTo>
                    <a:cubicBezTo>
                      <a:pt x="3051178" y="1550743"/>
                      <a:pt x="3056228" y="1541465"/>
                      <a:pt x="3063380" y="1543737"/>
                    </a:cubicBezTo>
                    <a:cubicBezTo>
                      <a:pt x="3073153" y="1546841"/>
                      <a:pt x="3074760" y="1556053"/>
                      <a:pt x="3080184" y="1563380"/>
                    </a:cubicBezTo>
                    <a:cubicBezTo>
                      <a:pt x="3088049" y="1574005"/>
                      <a:pt x="3092126" y="1574851"/>
                      <a:pt x="3104134" y="1580317"/>
                    </a:cubicBezTo>
                    <a:cubicBezTo>
                      <a:pt x="3117495" y="1586400"/>
                      <a:pt x="3127305" y="1598420"/>
                      <a:pt x="3140334" y="1604382"/>
                    </a:cubicBezTo>
                    <a:cubicBezTo>
                      <a:pt x="3156160" y="1611606"/>
                      <a:pt x="3190989" y="1606001"/>
                      <a:pt x="3193369" y="1630942"/>
                    </a:cubicBezTo>
                    <a:cubicBezTo>
                      <a:pt x="3217965" y="1614874"/>
                      <a:pt x="3248813" y="1646073"/>
                      <a:pt x="3264162" y="1662261"/>
                    </a:cubicBezTo>
                    <a:cubicBezTo>
                      <a:pt x="3279613" y="1638534"/>
                      <a:pt x="3306982" y="1666314"/>
                      <a:pt x="3330365" y="1658437"/>
                    </a:cubicBezTo>
                    <a:cubicBezTo>
                      <a:pt x="3317426" y="1676426"/>
                      <a:pt x="3319776" y="1674638"/>
                      <a:pt x="3340192" y="1676861"/>
                    </a:cubicBezTo>
                    <a:cubicBezTo>
                      <a:pt x="3357425" y="1678745"/>
                      <a:pt x="3367742" y="1690192"/>
                      <a:pt x="3384776" y="1696842"/>
                    </a:cubicBezTo>
                    <a:cubicBezTo>
                      <a:pt x="3396573" y="1701445"/>
                      <a:pt x="3409609" y="1709189"/>
                      <a:pt x="3421870" y="1712432"/>
                    </a:cubicBezTo>
                    <a:cubicBezTo>
                      <a:pt x="3433468" y="1715501"/>
                      <a:pt x="3442244" y="1708621"/>
                      <a:pt x="3452338" y="1710343"/>
                    </a:cubicBezTo>
                    <a:cubicBezTo>
                      <a:pt x="3459303" y="1711526"/>
                      <a:pt x="3465917" y="1717549"/>
                      <a:pt x="3472543" y="1719192"/>
                    </a:cubicBezTo>
                    <a:cubicBezTo>
                      <a:pt x="3480933" y="1721282"/>
                      <a:pt x="3492893" y="1723819"/>
                      <a:pt x="3502377" y="1726072"/>
                    </a:cubicBezTo>
                    <a:cubicBezTo>
                      <a:pt x="3513926" y="1728814"/>
                      <a:pt x="3525409" y="1726295"/>
                      <a:pt x="3536922" y="1728476"/>
                    </a:cubicBezTo>
                    <a:cubicBezTo>
                      <a:pt x="3550355" y="1731019"/>
                      <a:pt x="3561953" y="1739022"/>
                      <a:pt x="3575592" y="1741620"/>
                    </a:cubicBezTo>
                    <a:cubicBezTo>
                      <a:pt x="3590802" y="1744513"/>
                      <a:pt x="3606616" y="1742580"/>
                      <a:pt x="3621735" y="1746271"/>
                    </a:cubicBezTo>
                    <a:cubicBezTo>
                      <a:pt x="3635513" y="1749629"/>
                      <a:pt x="3643891" y="1753495"/>
                      <a:pt x="3658164" y="1753634"/>
                    </a:cubicBezTo>
                    <a:cubicBezTo>
                      <a:pt x="3679456" y="1753845"/>
                      <a:pt x="3703219" y="1756660"/>
                      <a:pt x="3724240" y="1754256"/>
                    </a:cubicBezTo>
                    <a:cubicBezTo>
                      <a:pt x="3735439" y="1752975"/>
                      <a:pt x="3741636" y="1747298"/>
                      <a:pt x="3754309" y="1752849"/>
                    </a:cubicBezTo>
                    <a:cubicBezTo>
                      <a:pt x="3762759" y="1756551"/>
                      <a:pt x="3767821" y="1767986"/>
                      <a:pt x="3779340" y="1762749"/>
                    </a:cubicBezTo>
                    <a:cubicBezTo>
                      <a:pt x="3767181" y="1757874"/>
                      <a:pt x="3777855" y="1738895"/>
                      <a:pt x="3791258" y="1753435"/>
                    </a:cubicBezTo>
                    <a:cubicBezTo>
                      <a:pt x="3794429" y="1745280"/>
                      <a:pt x="3796483" y="1740732"/>
                      <a:pt x="3805296" y="1738056"/>
                    </a:cubicBezTo>
                    <a:cubicBezTo>
                      <a:pt x="3804855" y="1746035"/>
                      <a:pt x="3803550" y="1754045"/>
                      <a:pt x="3813722" y="1755718"/>
                    </a:cubicBezTo>
                    <a:cubicBezTo>
                      <a:pt x="3814501" y="1750161"/>
                      <a:pt x="3815287" y="1744616"/>
                      <a:pt x="3816066" y="1739059"/>
                    </a:cubicBezTo>
                    <a:cubicBezTo>
                      <a:pt x="3838180" y="1755899"/>
                      <a:pt x="3843417" y="1761843"/>
                      <a:pt x="3864292" y="1741293"/>
                    </a:cubicBezTo>
                    <a:cubicBezTo>
                      <a:pt x="3863731" y="1748022"/>
                      <a:pt x="3860892" y="1755633"/>
                      <a:pt x="3867729" y="1760399"/>
                    </a:cubicBezTo>
                    <a:cubicBezTo>
                      <a:pt x="3872102" y="1753121"/>
                      <a:pt x="3876488" y="1745848"/>
                      <a:pt x="3880861" y="1738575"/>
                    </a:cubicBezTo>
                    <a:cubicBezTo>
                      <a:pt x="3888254" y="1762048"/>
                      <a:pt x="3923549" y="1753948"/>
                      <a:pt x="3940655" y="1749786"/>
                    </a:cubicBezTo>
                    <a:cubicBezTo>
                      <a:pt x="3947293" y="1748173"/>
                      <a:pt x="3965620" y="1745624"/>
                      <a:pt x="3969951" y="1740182"/>
                    </a:cubicBezTo>
                    <a:cubicBezTo>
                      <a:pt x="3972953" y="1736413"/>
                      <a:pt x="3972584" y="1733459"/>
                      <a:pt x="3973696" y="1731146"/>
                    </a:cubicBezTo>
                    <a:cubicBezTo>
                      <a:pt x="3974680" y="1729092"/>
                      <a:pt x="3963433" y="1724042"/>
                      <a:pt x="3973007" y="1721094"/>
                    </a:cubicBezTo>
                    <a:cubicBezTo>
                      <a:pt x="3980213" y="1718865"/>
                      <a:pt x="3985831" y="1734673"/>
                      <a:pt x="3994293" y="1734045"/>
                    </a:cubicBezTo>
                    <a:cubicBezTo>
                      <a:pt x="4001844" y="1733483"/>
                      <a:pt x="4004894" y="1720702"/>
                      <a:pt x="4010325" y="1718110"/>
                    </a:cubicBezTo>
                    <a:cubicBezTo>
                      <a:pt x="4010844" y="1717869"/>
                      <a:pt x="4014529" y="1723269"/>
                      <a:pt x="4017084" y="1722085"/>
                    </a:cubicBezTo>
                    <a:cubicBezTo>
                      <a:pt x="4021052" y="1720249"/>
                      <a:pt x="4023312" y="1715410"/>
                      <a:pt x="4027697" y="1713695"/>
                    </a:cubicBezTo>
                    <a:cubicBezTo>
                      <a:pt x="4037186" y="1709980"/>
                      <a:pt x="4049460" y="1710904"/>
                      <a:pt x="4060085" y="1706501"/>
                    </a:cubicBezTo>
                    <a:cubicBezTo>
                      <a:pt x="4073568" y="1700920"/>
                      <a:pt x="4087152" y="1698256"/>
                      <a:pt x="4100912" y="1693653"/>
                    </a:cubicBezTo>
                    <a:cubicBezTo>
                      <a:pt x="4118357" y="1687824"/>
                      <a:pt x="4126270" y="1676365"/>
                      <a:pt x="4140428" y="1666991"/>
                    </a:cubicBezTo>
                    <a:cubicBezTo>
                      <a:pt x="4143751" y="1664792"/>
                      <a:pt x="4147206" y="1666072"/>
                      <a:pt x="4150468" y="1664520"/>
                    </a:cubicBezTo>
                    <a:cubicBezTo>
                      <a:pt x="4154859" y="1662424"/>
                      <a:pt x="4159462" y="1657513"/>
                      <a:pt x="4164693" y="1655200"/>
                    </a:cubicBezTo>
                    <a:cubicBezTo>
                      <a:pt x="4181086" y="1647927"/>
                      <a:pt x="4195094" y="1642980"/>
                      <a:pt x="4210648" y="1632947"/>
                    </a:cubicBezTo>
                    <a:cubicBezTo>
                      <a:pt x="4224517" y="1623995"/>
                      <a:pt x="4242825" y="1617387"/>
                      <a:pt x="4255172" y="1606647"/>
                    </a:cubicBezTo>
                    <a:cubicBezTo>
                      <a:pt x="4265446" y="1597707"/>
                      <a:pt x="4270992" y="1584660"/>
                      <a:pt x="4281327" y="1575563"/>
                    </a:cubicBezTo>
                    <a:cubicBezTo>
                      <a:pt x="4296168" y="1562504"/>
                      <a:pt x="4334518" y="1546123"/>
                      <a:pt x="4328297" y="1520614"/>
                    </a:cubicBezTo>
                    <a:cubicBezTo>
                      <a:pt x="4353123" y="1524407"/>
                      <a:pt x="4359199" y="1508334"/>
                      <a:pt x="4368308" y="1490605"/>
                    </a:cubicBezTo>
                    <a:cubicBezTo>
                      <a:pt x="4376976" y="1473741"/>
                      <a:pt x="4394741" y="1468685"/>
                      <a:pt x="4406357" y="1453306"/>
                    </a:cubicBezTo>
                    <a:cubicBezTo>
                      <a:pt x="4411376" y="1446662"/>
                      <a:pt x="4419458" y="1437444"/>
                      <a:pt x="4422231" y="1429857"/>
                    </a:cubicBezTo>
                    <a:cubicBezTo>
                      <a:pt x="4423886" y="1425345"/>
                      <a:pt x="4419742" y="1420634"/>
                      <a:pt x="4420860" y="1417553"/>
                    </a:cubicBezTo>
                    <a:cubicBezTo>
                      <a:pt x="4426012" y="1403382"/>
                      <a:pt x="4445879" y="1397197"/>
                      <a:pt x="4455078" y="1384415"/>
                    </a:cubicBezTo>
                    <a:cubicBezTo>
                      <a:pt x="4466779" y="1368155"/>
                      <a:pt x="4470536" y="1347593"/>
                      <a:pt x="4480297" y="1330891"/>
                    </a:cubicBezTo>
                    <a:cubicBezTo>
                      <a:pt x="4482218" y="1327606"/>
                      <a:pt x="4486947" y="1325655"/>
                      <a:pt x="4488778" y="1322151"/>
                    </a:cubicBezTo>
                    <a:cubicBezTo>
                      <a:pt x="4489956" y="1319898"/>
                      <a:pt x="4487503" y="1314317"/>
                      <a:pt x="4488929" y="1312106"/>
                    </a:cubicBezTo>
                    <a:cubicBezTo>
                      <a:pt x="4492341" y="1306857"/>
                      <a:pt x="4497687" y="1305045"/>
                      <a:pt x="4501106" y="1300182"/>
                    </a:cubicBezTo>
                    <a:cubicBezTo>
                      <a:pt x="4509381" y="1288410"/>
                      <a:pt x="4510891" y="1271672"/>
                      <a:pt x="4518327" y="1258322"/>
                    </a:cubicBezTo>
                    <a:cubicBezTo>
                      <a:pt x="4520158" y="1255036"/>
                      <a:pt x="4526536" y="1245855"/>
                      <a:pt x="4527339" y="1243898"/>
                    </a:cubicBezTo>
                    <a:cubicBezTo>
                      <a:pt x="4530027" y="1237326"/>
                      <a:pt x="4529218" y="1233007"/>
                      <a:pt x="4530601" y="1225692"/>
                    </a:cubicBezTo>
                    <a:cubicBezTo>
                      <a:pt x="4531012" y="1223493"/>
                      <a:pt x="4535264" y="1210766"/>
                      <a:pt x="4536134" y="1208948"/>
                    </a:cubicBezTo>
                    <a:cubicBezTo>
                      <a:pt x="4538865" y="1203270"/>
                      <a:pt x="4541504" y="1202431"/>
                      <a:pt x="4545678" y="1196197"/>
                    </a:cubicBezTo>
                    <a:cubicBezTo>
                      <a:pt x="4556122" y="1180595"/>
                      <a:pt x="4562603" y="1156089"/>
                      <a:pt x="4563461" y="1137146"/>
                    </a:cubicBezTo>
                    <a:cubicBezTo>
                      <a:pt x="4563829" y="1129112"/>
                      <a:pt x="4561154" y="1120807"/>
                      <a:pt x="4564065" y="1113142"/>
                    </a:cubicBezTo>
                    <a:cubicBezTo>
                      <a:pt x="4566572" y="1106515"/>
                      <a:pt x="4574309" y="1102426"/>
                      <a:pt x="4577221" y="1095486"/>
                    </a:cubicBezTo>
                    <a:cubicBezTo>
                      <a:pt x="4584868" y="1077286"/>
                      <a:pt x="4583618" y="1051554"/>
                      <a:pt x="4585726" y="1032086"/>
                    </a:cubicBezTo>
                    <a:cubicBezTo>
                      <a:pt x="4588009" y="1010866"/>
                      <a:pt x="4594799" y="989948"/>
                      <a:pt x="4596677" y="968885"/>
                    </a:cubicBezTo>
                    <a:cubicBezTo>
                      <a:pt x="4597583" y="958689"/>
                      <a:pt x="4592799" y="949659"/>
                      <a:pt x="4593150" y="940054"/>
                    </a:cubicBezTo>
                    <a:cubicBezTo>
                      <a:pt x="4593554" y="929055"/>
                      <a:pt x="4599262" y="927001"/>
                      <a:pt x="4601461" y="917850"/>
                    </a:cubicBezTo>
                    <a:cubicBezTo>
                      <a:pt x="4603968" y="907400"/>
                      <a:pt x="4600295" y="895362"/>
                      <a:pt x="4602536" y="884157"/>
                    </a:cubicBezTo>
                    <a:cubicBezTo>
                      <a:pt x="4604626" y="873731"/>
                      <a:pt x="4607665" y="864084"/>
                      <a:pt x="4608528" y="853393"/>
                    </a:cubicBezTo>
                    <a:cubicBezTo>
                      <a:pt x="4610775" y="825547"/>
                      <a:pt x="4607604" y="796414"/>
                      <a:pt x="4606390" y="768556"/>
                    </a:cubicBezTo>
                    <a:cubicBezTo>
                      <a:pt x="4605925" y="757743"/>
                      <a:pt x="4604481" y="746466"/>
                      <a:pt x="4607338" y="735883"/>
                    </a:cubicBezTo>
                    <a:cubicBezTo>
                      <a:pt x="4609640" y="727366"/>
                      <a:pt x="4619039" y="717841"/>
                      <a:pt x="4618730" y="708605"/>
                    </a:cubicBezTo>
                    <a:cubicBezTo>
                      <a:pt x="4617770" y="680058"/>
                      <a:pt x="4594944" y="704763"/>
                      <a:pt x="4581818" y="702806"/>
                    </a:cubicBezTo>
                    <a:cubicBezTo>
                      <a:pt x="4566566" y="700529"/>
                      <a:pt x="4563751" y="666292"/>
                      <a:pt x="4559734" y="653305"/>
                    </a:cubicBezTo>
                    <a:cubicBezTo>
                      <a:pt x="4549912" y="621581"/>
                      <a:pt x="4540085" y="589857"/>
                      <a:pt x="4530257" y="558139"/>
                    </a:cubicBezTo>
                    <a:cubicBezTo>
                      <a:pt x="4577088" y="545943"/>
                      <a:pt x="4625786" y="549459"/>
                      <a:pt x="4673601" y="546167"/>
                    </a:cubicBezTo>
                    <a:cubicBezTo>
                      <a:pt x="4720583" y="542935"/>
                      <a:pt x="4766454" y="532739"/>
                      <a:pt x="4812011" y="521256"/>
                    </a:cubicBezTo>
                    <a:cubicBezTo>
                      <a:pt x="4850476" y="511568"/>
                      <a:pt x="4892559" y="505946"/>
                      <a:pt x="4927122" y="485250"/>
                    </a:cubicBezTo>
                    <a:cubicBezTo>
                      <a:pt x="4956146" y="467878"/>
                      <a:pt x="4980084" y="429432"/>
                      <a:pt x="4963123" y="395510"/>
                    </a:cubicBezTo>
                    <a:lnTo>
                      <a:pt x="4963123" y="395510"/>
                    </a:lnTo>
                    <a:close/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A467D91B-2339-481F-8E19-D1B0CDBE9D74}"/>
                  </a:ext>
                </a:extLst>
              </p:cNvPr>
              <p:cNvSpPr/>
              <p:nvPr/>
            </p:nvSpPr>
            <p:spPr>
              <a:xfrm>
                <a:off x="-1244167" y="54413"/>
                <a:ext cx="646321" cy="392626"/>
              </a:xfrm>
              <a:custGeom>
                <a:avLst/>
                <a:gdLst>
                  <a:gd name="connsiteX0" fmla="*/ 34643 w 646321"/>
                  <a:gd name="connsiteY0" fmla="*/ 386641 h 392626"/>
                  <a:gd name="connsiteX1" fmla="*/ 62411 w 646321"/>
                  <a:gd name="connsiteY1" fmla="*/ 350942 h 392626"/>
                  <a:gd name="connsiteX2" fmla="*/ 320319 w 646321"/>
                  <a:gd name="connsiteY2" fmla="*/ 169423 h 392626"/>
                  <a:gd name="connsiteX3" fmla="*/ 620297 w 646321"/>
                  <a:gd name="connsiteY3" fmla="*/ 46658 h 392626"/>
                  <a:gd name="connsiteX4" fmla="*/ 645564 w 646321"/>
                  <a:gd name="connsiteY4" fmla="*/ 12765 h 392626"/>
                  <a:gd name="connsiteX5" fmla="*/ 606211 w 646321"/>
                  <a:gd name="connsiteY5" fmla="*/ 6501 h 392626"/>
                  <a:gd name="connsiteX6" fmla="*/ 462619 w 646321"/>
                  <a:gd name="connsiteY6" fmla="*/ 43076 h 392626"/>
                  <a:gd name="connsiteX7" fmla="*/ 181523 w 646321"/>
                  <a:gd name="connsiteY7" fmla="*/ 187326 h 392626"/>
                  <a:gd name="connsiteX8" fmla="*/ 41580 w 646321"/>
                  <a:gd name="connsiteY8" fmla="*/ 306859 h 392626"/>
                  <a:gd name="connsiteX9" fmla="*/ 986 w 646321"/>
                  <a:gd name="connsiteY9" fmla="*/ 365741 h 392626"/>
                  <a:gd name="connsiteX10" fmla="*/ 34643 w 646321"/>
                  <a:gd name="connsiteY10" fmla="*/ 386641 h 39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321" h="392626">
                    <a:moveTo>
                      <a:pt x="34643" y="386641"/>
                    </a:moveTo>
                    <a:cubicBezTo>
                      <a:pt x="53379" y="376904"/>
                      <a:pt x="48652" y="363446"/>
                      <a:pt x="62411" y="350942"/>
                    </a:cubicBezTo>
                    <a:cubicBezTo>
                      <a:pt x="139406" y="280970"/>
                      <a:pt x="229762" y="219872"/>
                      <a:pt x="320319" y="169423"/>
                    </a:cubicBezTo>
                    <a:cubicBezTo>
                      <a:pt x="415727" y="116267"/>
                      <a:pt x="522781" y="93761"/>
                      <a:pt x="620297" y="46658"/>
                    </a:cubicBezTo>
                    <a:cubicBezTo>
                      <a:pt x="633417" y="40321"/>
                      <a:pt x="650456" y="30415"/>
                      <a:pt x="645564" y="12765"/>
                    </a:cubicBezTo>
                    <a:cubicBezTo>
                      <a:pt x="639843" y="-7857"/>
                      <a:pt x="620206" y="1633"/>
                      <a:pt x="606211" y="6501"/>
                    </a:cubicBezTo>
                    <a:cubicBezTo>
                      <a:pt x="559567" y="22720"/>
                      <a:pt x="509927" y="28826"/>
                      <a:pt x="462619" y="43076"/>
                    </a:cubicBezTo>
                    <a:cubicBezTo>
                      <a:pt x="361635" y="73489"/>
                      <a:pt x="267067" y="125938"/>
                      <a:pt x="181523" y="187326"/>
                    </a:cubicBezTo>
                    <a:cubicBezTo>
                      <a:pt x="131755" y="223031"/>
                      <a:pt x="84077" y="262511"/>
                      <a:pt x="41580" y="306859"/>
                    </a:cubicBezTo>
                    <a:cubicBezTo>
                      <a:pt x="25927" y="323180"/>
                      <a:pt x="5058" y="342226"/>
                      <a:pt x="986" y="365741"/>
                    </a:cubicBezTo>
                    <a:cubicBezTo>
                      <a:pt x="-4057" y="394844"/>
                      <a:pt x="13151" y="397815"/>
                      <a:pt x="34643" y="386641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99716C3E-7819-4187-A0B4-9085C90C2C9D}"/>
                  </a:ext>
                </a:extLst>
              </p:cNvPr>
              <p:cNvSpPr/>
              <p:nvPr/>
            </p:nvSpPr>
            <p:spPr>
              <a:xfrm>
                <a:off x="-1358934" y="2253113"/>
                <a:ext cx="440951" cy="386584"/>
              </a:xfrm>
              <a:custGeom>
                <a:avLst/>
                <a:gdLst>
                  <a:gd name="connsiteX0" fmla="*/ 441049 w 440951"/>
                  <a:gd name="connsiteY0" fmla="*/ 17477 h 386584"/>
                  <a:gd name="connsiteX1" fmla="*/ 398180 w 440951"/>
                  <a:gd name="connsiteY1" fmla="*/ 4563 h 386584"/>
                  <a:gd name="connsiteX2" fmla="*/ 235398 w 440951"/>
                  <a:gd name="connsiteY2" fmla="*/ 61952 h 386584"/>
                  <a:gd name="connsiteX3" fmla="*/ 19127 w 440951"/>
                  <a:gd name="connsiteY3" fmla="*/ 315775 h 386584"/>
                  <a:gd name="connsiteX4" fmla="*/ 7829 w 440951"/>
                  <a:gd name="connsiteY4" fmla="*/ 384889 h 386584"/>
                  <a:gd name="connsiteX5" fmla="*/ 34285 w 440951"/>
                  <a:gd name="connsiteY5" fmla="*/ 359713 h 386584"/>
                  <a:gd name="connsiteX6" fmla="*/ 127895 w 440951"/>
                  <a:gd name="connsiteY6" fmla="*/ 232243 h 386584"/>
                  <a:gd name="connsiteX7" fmla="*/ 404305 w 440951"/>
                  <a:gd name="connsiteY7" fmla="*/ 44906 h 386584"/>
                  <a:gd name="connsiteX8" fmla="*/ 441049 w 440951"/>
                  <a:gd name="connsiteY8" fmla="*/ 17477 h 38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0951" h="386584">
                    <a:moveTo>
                      <a:pt x="441049" y="17477"/>
                    </a:moveTo>
                    <a:cubicBezTo>
                      <a:pt x="440596" y="-8243"/>
                      <a:pt x="412586" y="1107"/>
                      <a:pt x="398180" y="4563"/>
                    </a:cubicBezTo>
                    <a:cubicBezTo>
                      <a:pt x="339600" y="18625"/>
                      <a:pt x="287239" y="29389"/>
                      <a:pt x="235398" y="61952"/>
                    </a:cubicBezTo>
                    <a:cubicBezTo>
                      <a:pt x="139188" y="122380"/>
                      <a:pt x="66289" y="214182"/>
                      <a:pt x="19127" y="315775"/>
                    </a:cubicBezTo>
                    <a:cubicBezTo>
                      <a:pt x="12848" y="329294"/>
                      <a:pt x="-12437" y="372138"/>
                      <a:pt x="7829" y="384889"/>
                    </a:cubicBezTo>
                    <a:cubicBezTo>
                      <a:pt x="21189" y="393304"/>
                      <a:pt x="29293" y="368810"/>
                      <a:pt x="34285" y="359713"/>
                    </a:cubicBezTo>
                    <a:cubicBezTo>
                      <a:pt x="59686" y="313432"/>
                      <a:pt x="93697" y="272460"/>
                      <a:pt x="127895" y="232243"/>
                    </a:cubicBezTo>
                    <a:cubicBezTo>
                      <a:pt x="203828" y="142954"/>
                      <a:pt x="295101" y="86283"/>
                      <a:pt x="404305" y="44906"/>
                    </a:cubicBezTo>
                    <a:cubicBezTo>
                      <a:pt x="417703" y="39832"/>
                      <a:pt x="441381" y="36172"/>
                      <a:pt x="441049" y="17477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6CC6CA43-1617-48EF-9785-EE9C389EB7FC}"/>
                  </a:ext>
                </a:extLst>
              </p:cNvPr>
              <p:cNvSpPr/>
              <p:nvPr/>
            </p:nvSpPr>
            <p:spPr>
              <a:xfrm>
                <a:off x="2186771" y="1528269"/>
                <a:ext cx="181212" cy="495310"/>
              </a:xfrm>
              <a:custGeom>
                <a:avLst/>
                <a:gdLst>
                  <a:gd name="connsiteX0" fmla="*/ 132868 w 181212"/>
                  <a:gd name="connsiteY0" fmla="*/ 110629 h 495310"/>
                  <a:gd name="connsiteX1" fmla="*/ 34507 w 181212"/>
                  <a:gd name="connsiteY1" fmla="*/ 2766 h 495310"/>
                  <a:gd name="connsiteX2" fmla="*/ 2027 w 181212"/>
                  <a:gd name="connsiteY2" fmla="*/ 34539 h 495310"/>
                  <a:gd name="connsiteX3" fmla="*/ 42468 w 181212"/>
                  <a:gd name="connsiteY3" fmla="*/ 78495 h 495310"/>
                  <a:gd name="connsiteX4" fmla="*/ 117701 w 181212"/>
                  <a:gd name="connsiteY4" fmla="*/ 213745 h 495310"/>
                  <a:gd name="connsiteX5" fmla="*/ 135025 w 181212"/>
                  <a:gd name="connsiteY5" fmla="*/ 373181 h 495310"/>
                  <a:gd name="connsiteX6" fmla="*/ 123385 w 181212"/>
                  <a:gd name="connsiteY6" fmla="*/ 452564 h 495310"/>
                  <a:gd name="connsiteX7" fmla="*/ 131364 w 181212"/>
                  <a:gd name="connsiteY7" fmla="*/ 493475 h 495310"/>
                  <a:gd name="connsiteX8" fmla="*/ 173925 w 181212"/>
                  <a:gd name="connsiteY8" fmla="*/ 416212 h 495310"/>
                  <a:gd name="connsiteX9" fmla="*/ 174553 w 181212"/>
                  <a:gd name="connsiteY9" fmla="*/ 256372 h 495310"/>
                  <a:gd name="connsiteX10" fmla="*/ 132868 w 181212"/>
                  <a:gd name="connsiteY10" fmla="*/ 110629 h 49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212" h="495310">
                    <a:moveTo>
                      <a:pt x="132868" y="110629"/>
                    </a:moveTo>
                    <a:cubicBezTo>
                      <a:pt x="112609" y="69863"/>
                      <a:pt x="79846" y="19559"/>
                      <a:pt x="34507" y="2766"/>
                    </a:cubicBezTo>
                    <a:cubicBezTo>
                      <a:pt x="9427" y="-6524"/>
                      <a:pt x="-5420" y="8849"/>
                      <a:pt x="2027" y="34539"/>
                    </a:cubicBezTo>
                    <a:cubicBezTo>
                      <a:pt x="7947" y="54967"/>
                      <a:pt x="27711" y="64946"/>
                      <a:pt x="42468" y="78495"/>
                    </a:cubicBezTo>
                    <a:cubicBezTo>
                      <a:pt x="80444" y="113354"/>
                      <a:pt x="103832" y="165410"/>
                      <a:pt x="117701" y="213745"/>
                    </a:cubicBezTo>
                    <a:cubicBezTo>
                      <a:pt x="132361" y="264840"/>
                      <a:pt x="135284" y="320285"/>
                      <a:pt x="135025" y="373181"/>
                    </a:cubicBezTo>
                    <a:cubicBezTo>
                      <a:pt x="134886" y="401112"/>
                      <a:pt x="127432" y="425382"/>
                      <a:pt x="123385" y="452564"/>
                    </a:cubicBezTo>
                    <a:cubicBezTo>
                      <a:pt x="121796" y="463249"/>
                      <a:pt x="119090" y="486807"/>
                      <a:pt x="131364" y="493475"/>
                    </a:cubicBezTo>
                    <a:cubicBezTo>
                      <a:pt x="158576" y="508262"/>
                      <a:pt x="171146" y="431060"/>
                      <a:pt x="173925" y="416212"/>
                    </a:cubicBezTo>
                    <a:cubicBezTo>
                      <a:pt x="184163" y="361457"/>
                      <a:pt x="183179" y="311037"/>
                      <a:pt x="174553" y="256372"/>
                    </a:cubicBezTo>
                    <a:cubicBezTo>
                      <a:pt x="166664" y="206382"/>
                      <a:pt x="155598" y="156355"/>
                      <a:pt x="132868" y="110629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B7B144A0-99D2-4F3C-B4DA-20E44B72CCD4}"/>
                  </a:ext>
                </a:extLst>
              </p:cNvPr>
              <p:cNvSpPr/>
              <p:nvPr/>
            </p:nvSpPr>
            <p:spPr>
              <a:xfrm>
                <a:off x="2210932" y="-664391"/>
                <a:ext cx="217451" cy="350342"/>
              </a:xfrm>
              <a:custGeom>
                <a:avLst/>
                <a:gdLst>
                  <a:gd name="connsiteX0" fmla="*/ 30870 w 217451"/>
                  <a:gd name="connsiteY0" fmla="*/ 344285 h 350342"/>
                  <a:gd name="connsiteX1" fmla="*/ 37158 w 217451"/>
                  <a:gd name="connsiteY1" fmla="*/ 291436 h 350342"/>
                  <a:gd name="connsiteX2" fmla="*/ 59610 w 217451"/>
                  <a:gd name="connsiteY2" fmla="*/ 239942 h 350342"/>
                  <a:gd name="connsiteX3" fmla="*/ 121778 w 217451"/>
                  <a:gd name="connsiteY3" fmla="*/ 141739 h 350342"/>
                  <a:gd name="connsiteX4" fmla="*/ 197579 w 217451"/>
                  <a:gd name="connsiteY4" fmla="*/ 50457 h 350342"/>
                  <a:gd name="connsiteX5" fmla="*/ 216999 w 217451"/>
                  <a:gd name="connsiteY5" fmla="*/ 12138 h 350342"/>
                  <a:gd name="connsiteX6" fmla="*/ 188416 w 217451"/>
                  <a:gd name="connsiteY6" fmla="*/ 10215 h 350342"/>
                  <a:gd name="connsiteX7" fmla="*/ 44848 w 217451"/>
                  <a:gd name="connsiteY7" fmla="*/ 176393 h 350342"/>
                  <a:gd name="connsiteX8" fmla="*/ 2299 w 217451"/>
                  <a:gd name="connsiteY8" fmla="*/ 271389 h 350342"/>
                  <a:gd name="connsiteX9" fmla="*/ 4335 w 217451"/>
                  <a:gd name="connsiteY9" fmla="*/ 324998 h 350342"/>
                  <a:gd name="connsiteX10" fmla="*/ 30870 w 217451"/>
                  <a:gd name="connsiteY10" fmla="*/ 344285 h 350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451" h="350342">
                    <a:moveTo>
                      <a:pt x="30870" y="344285"/>
                    </a:moveTo>
                    <a:cubicBezTo>
                      <a:pt x="41942" y="329356"/>
                      <a:pt x="33860" y="308457"/>
                      <a:pt x="37158" y="291436"/>
                    </a:cubicBezTo>
                    <a:cubicBezTo>
                      <a:pt x="40607" y="273596"/>
                      <a:pt x="50906" y="255548"/>
                      <a:pt x="59610" y="239942"/>
                    </a:cubicBezTo>
                    <a:cubicBezTo>
                      <a:pt x="78432" y="206250"/>
                      <a:pt x="99417" y="173164"/>
                      <a:pt x="121778" y="141739"/>
                    </a:cubicBezTo>
                    <a:cubicBezTo>
                      <a:pt x="144870" y="109287"/>
                      <a:pt x="173037" y="81636"/>
                      <a:pt x="197579" y="50457"/>
                    </a:cubicBezTo>
                    <a:cubicBezTo>
                      <a:pt x="205879" y="39909"/>
                      <a:pt x="220587" y="24832"/>
                      <a:pt x="216999" y="12138"/>
                    </a:cubicBezTo>
                    <a:cubicBezTo>
                      <a:pt x="211194" y="-8417"/>
                      <a:pt x="198551" y="1601"/>
                      <a:pt x="188416" y="10215"/>
                    </a:cubicBezTo>
                    <a:cubicBezTo>
                      <a:pt x="133025" y="57317"/>
                      <a:pt x="84255" y="115394"/>
                      <a:pt x="44848" y="176393"/>
                    </a:cubicBezTo>
                    <a:cubicBezTo>
                      <a:pt x="26153" y="205343"/>
                      <a:pt x="8485" y="237047"/>
                      <a:pt x="2299" y="271389"/>
                    </a:cubicBezTo>
                    <a:cubicBezTo>
                      <a:pt x="-896" y="289126"/>
                      <a:pt x="-926" y="307632"/>
                      <a:pt x="4335" y="324998"/>
                    </a:cubicBezTo>
                    <a:cubicBezTo>
                      <a:pt x="7639" y="335911"/>
                      <a:pt x="17570" y="362224"/>
                      <a:pt x="30870" y="344285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14CF0EF7-2938-46BD-AF1B-16DB7DB21415}"/>
                  </a:ext>
                </a:extLst>
              </p:cNvPr>
              <p:cNvSpPr/>
              <p:nvPr/>
            </p:nvSpPr>
            <p:spPr>
              <a:xfrm>
                <a:off x="-1220006" y="2150429"/>
                <a:ext cx="205373" cy="48322"/>
              </a:xfrm>
              <a:custGeom>
                <a:avLst/>
                <a:gdLst>
                  <a:gd name="connsiteX0" fmla="*/ 48332 w 205373"/>
                  <a:gd name="connsiteY0" fmla="*/ 41962 h 48322"/>
                  <a:gd name="connsiteX1" fmla="*/ 131822 w 205373"/>
                  <a:gd name="connsiteY1" fmla="*/ 37051 h 48322"/>
                  <a:gd name="connsiteX2" fmla="*/ 194479 w 205373"/>
                  <a:gd name="connsiteY2" fmla="*/ 27344 h 48322"/>
                  <a:gd name="connsiteX3" fmla="*/ 189418 w 205373"/>
                  <a:gd name="connsiteY3" fmla="*/ 211 h 48322"/>
                  <a:gd name="connsiteX4" fmla="*/ 155240 w 205373"/>
                  <a:gd name="connsiteY4" fmla="*/ 5496 h 48322"/>
                  <a:gd name="connsiteX5" fmla="*/ 123528 w 205373"/>
                  <a:gd name="connsiteY5" fmla="*/ 5665 h 48322"/>
                  <a:gd name="connsiteX6" fmla="*/ 29656 w 205373"/>
                  <a:gd name="connsiteY6" fmla="*/ 15801 h 48322"/>
                  <a:gd name="connsiteX7" fmla="*/ 1221 w 205373"/>
                  <a:gd name="connsiteY7" fmla="*/ 35438 h 48322"/>
                  <a:gd name="connsiteX8" fmla="*/ 48332 w 205373"/>
                  <a:gd name="connsiteY8" fmla="*/ 41962 h 4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373" h="48322">
                    <a:moveTo>
                      <a:pt x="48332" y="41962"/>
                    </a:moveTo>
                    <a:cubicBezTo>
                      <a:pt x="76087" y="39395"/>
                      <a:pt x="104001" y="38477"/>
                      <a:pt x="131822" y="37051"/>
                    </a:cubicBezTo>
                    <a:cubicBezTo>
                      <a:pt x="152413" y="35994"/>
                      <a:pt x="175579" y="37263"/>
                      <a:pt x="194479" y="27344"/>
                    </a:cubicBezTo>
                    <a:cubicBezTo>
                      <a:pt x="213501" y="17372"/>
                      <a:pt x="205232" y="2422"/>
                      <a:pt x="189418" y="211"/>
                    </a:cubicBezTo>
                    <a:cubicBezTo>
                      <a:pt x="180327" y="-1064"/>
                      <a:pt x="164984" y="5073"/>
                      <a:pt x="155240" y="5496"/>
                    </a:cubicBezTo>
                    <a:cubicBezTo>
                      <a:pt x="144689" y="5949"/>
                      <a:pt x="134084" y="5623"/>
                      <a:pt x="123528" y="5665"/>
                    </a:cubicBezTo>
                    <a:cubicBezTo>
                      <a:pt x="92665" y="5780"/>
                      <a:pt x="59409" y="5544"/>
                      <a:pt x="29656" y="15801"/>
                    </a:cubicBezTo>
                    <a:cubicBezTo>
                      <a:pt x="19940" y="19154"/>
                      <a:pt x="5218" y="24324"/>
                      <a:pt x="1221" y="35438"/>
                    </a:cubicBezTo>
                    <a:cubicBezTo>
                      <a:pt x="-7327" y="59195"/>
                      <a:pt x="35459" y="43152"/>
                      <a:pt x="48332" y="41962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27B67C62-746D-4788-9581-951A39D508EE}"/>
                  </a:ext>
                </a:extLst>
              </p:cNvPr>
              <p:cNvSpPr/>
              <p:nvPr/>
            </p:nvSpPr>
            <p:spPr>
              <a:xfrm>
                <a:off x="-936106" y="-42233"/>
                <a:ext cx="157049" cy="60405"/>
              </a:xfrm>
              <a:custGeom>
                <a:avLst/>
                <a:gdLst>
                  <a:gd name="connsiteX0" fmla="*/ 7468 w 157049"/>
                  <a:gd name="connsiteY0" fmla="*/ 60442 h 60405"/>
                  <a:gd name="connsiteX1" fmla="*/ 126452 w 157049"/>
                  <a:gd name="connsiteY1" fmla="*/ 35828 h 60405"/>
                  <a:gd name="connsiteX2" fmla="*/ 125932 w 157049"/>
                  <a:gd name="connsiteY2" fmla="*/ 81 h 60405"/>
                  <a:gd name="connsiteX3" fmla="*/ 7468 w 157049"/>
                  <a:gd name="connsiteY3" fmla="*/ 60442 h 60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049" h="60405">
                    <a:moveTo>
                      <a:pt x="7468" y="60442"/>
                    </a:moveTo>
                    <a:cubicBezTo>
                      <a:pt x="47776" y="55610"/>
                      <a:pt x="86736" y="43529"/>
                      <a:pt x="126452" y="35828"/>
                    </a:cubicBezTo>
                    <a:cubicBezTo>
                      <a:pt x="164204" y="28513"/>
                      <a:pt x="170631" y="-1254"/>
                      <a:pt x="125932" y="81"/>
                    </a:cubicBezTo>
                    <a:cubicBezTo>
                      <a:pt x="110922" y="527"/>
                      <a:pt x="-33775" y="27981"/>
                      <a:pt x="7468" y="60442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5E6910E2-1984-4111-9A4A-82B96507D967}"/>
                  </a:ext>
                </a:extLst>
              </p:cNvPr>
              <p:cNvSpPr/>
              <p:nvPr/>
            </p:nvSpPr>
            <p:spPr>
              <a:xfrm>
                <a:off x="2386105" y="1510145"/>
                <a:ext cx="66442" cy="144971"/>
              </a:xfrm>
              <a:custGeom>
                <a:avLst/>
                <a:gdLst>
                  <a:gd name="connsiteX0" fmla="*/ 15961 w 66442"/>
                  <a:gd name="connsiteY0" fmla="*/ 1023 h 144971"/>
                  <a:gd name="connsiteX1" fmla="*/ 11274 w 66442"/>
                  <a:gd name="connsiteY1" fmla="*/ 33575 h 144971"/>
                  <a:gd name="connsiteX2" fmla="*/ 39839 w 66442"/>
                  <a:gd name="connsiteY2" fmla="*/ 86507 h 144971"/>
                  <a:gd name="connsiteX3" fmla="*/ 51322 w 66442"/>
                  <a:gd name="connsiteY3" fmla="*/ 140133 h 144971"/>
                  <a:gd name="connsiteX4" fmla="*/ 65215 w 66442"/>
                  <a:gd name="connsiteY4" fmla="*/ 131115 h 144971"/>
                  <a:gd name="connsiteX5" fmla="*/ 15961 w 66442"/>
                  <a:gd name="connsiteY5" fmla="*/ 1023 h 14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442" h="144971">
                    <a:moveTo>
                      <a:pt x="15961" y="1023"/>
                    </a:moveTo>
                    <a:cubicBezTo>
                      <a:pt x="-11118" y="-5754"/>
                      <a:pt x="2890" y="24285"/>
                      <a:pt x="11274" y="33575"/>
                    </a:cubicBezTo>
                    <a:cubicBezTo>
                      <a:pt x="26767" y="50748"/>
                      <a:pt x="35236" y="63608"/>
                      <a:pt x="39839" y="86507"/>
                    </a:cubicBezTo>
                    <a:cubicBezTo>
                      <a:pt x="42527" y="99838"/>
                      <a:pt x="40008" y="129937"/>
                      <a:pt x="51322" y="140133"/>
                    </a:cubicBezTo>
                    <a:cubicBezTo>
                      <a:pt x="62466" y="150167"/>
                      <a:pt x="63233" y="143504"/>
                      <a:pt x="65215" y="131115"/>
                    </a:cubicBezTo>
                    <a:cubicBezTo>
                      <a:pt x="70790" y="96196"/>
                      <a:pt x="59645" y="11969"/>
                      <a:pt x="15961" y="1023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EBF91933-83F9-4310-B9B1-E93714D27203}"/>
                  </a:ext>
                </a:extLst>
              </p:cNvPr>
              <p:cNvSpPr/>
              <p:nvPr/>
            </p:nvSpPr>
            <p:spPr>
              <a:xfrm>
                <a:off x="2084084" y="-513382"/>
                <a:ext cx="36241" cy="126848"/>
              </a:xfrm>
              <a:custGeom>
                <a:avLst/>
                <a:gdLst>
                  <a:gd name="connsiteX0" fmla="*/ 20692 w 36241"/>
                  <a:gd name="connsiteY0" fmla="*/ 123686 h 126848"/>
                  <a:gd name="connsiteX1" fmla="*/ 21042 w 36241"/>
                  <a:gd name="connsiteY1" fmla="*/ 69829 h 126848"/>
                  <a:gd name="connsiteX2" fmla="*/ 28865 w 36241"/>
                  <a:gd name="connsiteY2" fmla="*/ 34862 h 126848"/>
                  <a:gd name="connsiteX3" fmla="*/ 34899 w 36241"/>
                  <a:gd name="connsiteY3" fmla="*/ 2719 h 126848"/>
                  <a:gd name="connsiteX4" fmla="*/ 13136 w 36241"/>
                  <a:gd name="connsiteY4" fmla="*/ 14481 h 126848"/>
                  <a:gd name="connsiteX5" fmla="*/ 674 w 36241"/>
                  <a:gd name="connsiteY5" fmla="*/ 85763 h 126848"/>
                  <a:gd name="connsiteX6" fmla="*/ 20692 w 36241"/>
                  <a:gd name="connsiteY6" fmla="*/ 123686 h 12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241" h="126848">
                    <a:moveTo>
                      <a:pt x="20692" y="123686"/>
                    </a:moveTo>
                    <a:cubicBezTo>
                      <a:pt x="28363" y="115554"/>
                      <a:pt x="20136" y="80192"/>
                      <a:pt x="21042" y="69829"/>
                    </a:cubicBezTo>
                    <a:cubicBezTo>
                      <a:pt x="22148" y="57272"/>
                      <a:pt x="25120" y="46646"/>
                      <a:pt x="28865" y="34862"/>
                    </a:cubicBezTo>
                    <a:cubicBezTo>
                      <a:pt x="30683" y="29149"/>
                      <a:pt x="39834" y="8981"/>
                      <a:pt x="34899" y="2719"/>
                    </a:cubicBezTo>
                    <a:cubicBezTo>
                      <a:pt x="28079" y="-5961"/>
                      <a:pt x="16729" y="8707"/>
                      <a:pt x="13136" y="14481"/>
                    </a:cubicBezTo>
                    <a:cubicBezTo>
                      <a:pt x="1459" y="33272"/>
                      <a:pt x="-1271" y="64603"/>
                      <a:pt x="674" y="85763"/>
                    </a:cubicBezTo>
                    <a:cubicBezTo>
                      <a:pt x="1375" y="93423"/>
                      <a:pt x="6002" y="139242"/>
                      <a:pt x="20692" y="123686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12FA5FC2-D3B9-49DB-ABEE-FB972EAFC744}"/>
                  </a:ext>
                </a:extLst>
              </p:cNvPr>
              <p:cNvSpPr/>
              <p:nvPr/>
            </p:nvSpPr>
            <p:spPr>
              <a:xfrm>
                <a:off x="362575" y="2506809"/>
                <a:ext cx="217450" cy="223494"/>
              </a:xfrm>
              <a:custGeom>
                <a:avLst/>
                <a:gdLst>
                  <a:gd name="connsiteX0" fmla="*/ 147733 w 217450"/>
                  <a:gd name="connsiteY0" fmla="*/ 85419 h 223494"/>
                  <a:gd name="connsiteX1" fmla="*/ 168349 w 217450"/>
                  <a:gd name="connsiteY1" fmla="*/ 30203 h 223494"/>
                  <a:gd name="connsiteX2" fmla="*/ 132263 w 217450"/>
                  <a:gd name="connsiteY2" fmla="*/ 11460 h 223494"/>
                  <a:gd name="connsiteX3" fmla="*/ 94402 w 217450"/>
                  <a:gd name="connsiteY3" fmla="*/ 46681 h 223494"/>
                  <a:gd name="connsiteX4" fmla="*/ 16409 w 217450"/>
                  <a:gd name="connsiteY4" fmla="*/ 587 h 223494"/>
                  <a:gd name="connsiteX5" fmla="*/ 11576 w 217450"/>
                  <a:gd name="connsiteY5" fmla="*/ 70759 h 223494"/>
                  <a:gd name="connsiteX6" fmla="*/ 31480 w 217450"/>
                  <a:gd name="connsiteY6" fmla="*/ 121141 h 223494"/>
                  <a:gd name="connsiteX7" fmla="*/ 12036 w 217450"/>
                  <a:gd name="connsiteY7" fmla="*/ 189373 h 223494"/>
                  <a:gd name="connsiteX8" fmla="*/ 81742 w 217450"/>
                  <a:gd name="connsiteY8" fmla="*/ 176103 h 223494"/>
                  <a:gd name="connsiteX9" fmla="*/ 119047 w 217450"/>
                  <a:gd name="connsiteY9" fmla="*/ 177988 h 223494"/>
                  <a:gd name="connsiteX10" fmla="*/ 176413 w 217450"/>
                  <a:gd name="connsiteY10" fmla="*/ 215679 h 223494"/>
                  <a:gd name="connsiteX11" fmla="*/ 217541 w 217450"/>
                  <a:gd name="connsiteY11" fmla="*/ 199902 h 223494"/>
                  <a:gd name="connsiteX12" fmla="*/ 182435 w 217450"/>
                  <a:gd name="connsiteY12" fmla="*/ 132745 h 223494"/>
                  <a:gd name="connsiteX13" fmla="*/ 147733 w 217450"/>
                  <a:gd name="connsiteY13" fmla="*/ 85419 h 22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450" h="223494">
                    <a:moveTo>
                      <a:pt x="147733" y="85419"/>
                    </a:moveTo>
                    <a:cubicBezTo>
                      <a:pt x="149007" y="65382"/>
                      <a:pt x="168294" y="51502"/>
                      <a:pt x="168349" y="30203"/>
                    </a:cubicBezTo>
                    <a:cubicBezTo>
                      <a:pt x="168421" y="6271"/>
                      <a:pt x="152318" y="-4094"/>
                      <a:pt x="132263" y="11460"/>
                    </a:cubicBezTo>
                    <a:cubicBezTo>
                      <a:pt x="120170" y="20841"/>
                      <a:pt x="110754" y="43691"/>
                      <a:pt x="94402" y="46681"/>
                    </a:cubicBezTo>
                    <a:cubicBezTo>
                      <a:pt x="61591" y="52698"/>
                      <a:pt x="48725" y="-6232"/>
                      <a:pt x="16409" y="587"/>
                    </a:cubicBezTo>
                    <a:cubicBezTo>
                      <a:pt x="-11564" y="6489"/>
                      <a:pt x="3138" y="54540"/>
                      <a:pt x="11576" y="70759"/>
                    </a:cubicBezTo>
                    <a:cubicBezTo>
                      <a:pt x="20522" y="87943"/>
                      <a:pt x="36771" y="100000"/>
                      <a:pt x="31480" y="121141"/>
                    </a:cubicBezTo>
                    <a:cubicBezTo>
                      <a:pt x="25198" y="146245"/>
                      <a:pt x="3652" y="160718"/>
                      <a:pt x="12036" y="189373"/>
                    </a:cubicBezTo>
                    <a:cubicBezTo>
                      <a:pt x="27608" y="242619"/>
                      <a:pt x="61410" y="192835"/>
                      <a:pt x="81742" y="176103"/>
                    </a:cubicBezTo>
                    <a:cubicBezTo>
                      <a:pt x="96226" y="164173"/>
                      <a:pt x="104979" y="166293"/>
                      <a:pt x="119047" y="177988"/>
                    </a:cubicBezTo>
                    <a:cubicBezTo>
                      <a:pt x="138316" y="194006"/>
                      <a:pt x="153042" y="204885"/>
                      <a:pt x="176413" y="215679"/>
                    </a:cubicBezTo>
                    <a:cubicBezTo>
                      <a:pt x="197022" y="225199"/>
                      <a:pt x="216907" y="231837"/>
                      <a:pt x="217541" y="199902"/>
                    </a:cubicBezTo>
                    <a:cubicBezTo>
                      <a:pt x="218049" y="174780"/>
                      <a:pt x="199082" y="149785"/>
                      <a:pt x="182435" y="132745"/>
                    </a:cubicBezTo>
                    <a:cubicBezTo>
                      <a:pt x="168614" y="118605"/>
                      <a:pt x="146325" y="107713"/>
                      <a:pt x="147733" y="85419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8AFD1362-BA56-435A-8F2F-EDDB2F0BF617}"/>
                  </a:ext>
                </a:extLst>
              </p:cNvPr>
              <p:cNvSpPr/>
              <p:nvPr/>
            </p:nvSpPr>
            <p:spPr>
              <a:xfrm>
                <a:off x="-11928" y="2506811"/>
                <a:ext cx="187252" cy="223495"/>
              </a:xfrm>
              <a:custGeom>
                <a:avLst/>
                <a:gdLst>
                  <a:gd name="connsiteX0" fmla="*/ 161119 w 187252"/>
                  <a:gd name="connsiteY0" fmla="*/ 5980 h 223495"/>
                  <a:gd name="connsiteX1" fmla="*/ 87063 w 187252"/>
                  <a:gd name="connsiteY1" fmla="*/ 53101 h 223495"/>
                  <a:gd name="connsiteX2" fmla="*/ 19127 w 187252"/>
                  <a:gd name="connsiteY2" fmla="*/ 3806 h 223495"/>
                  <a:gd name="connsiteX3" fmla="*/ 3211 w 187252"/>
                  <a:gd name="connsiteY3" fmla="*/ 52582 h 223495"/>
                  <a:gd name="connsiteX4" fmla="*/ 27052 w 187252"/>
                  <a:gd name="connsiteY4" fmla="*/ 97848 h 223495"/>
                  <a:gd name="connsiteX5" fmla="*/ 16838 w 187252"/>
                  <a:gd name="connsiteY5" fmla="*/ 197007 h 223495"/>
                  <a:gd name="connsiteX6" fmla="*/ 90766 w 187252"/>
                  <a:gd name="connsiteY6" fmla="*/ 176379 h 223495"/>
                  <a:gd name="connsiteX7" fmla="*/ 180460 w 187252"/>
                  <a:gd name="connsiteY7" fmla="*/ 216427 h 223495"/>
                  <a:gd name="connsiteX8" fmla="*/ 129086 w 187252"/>
                  <a:gd name="connsiteY8" fmla="*/ 110485 h 223495"/>
                  <a:gd name="connsiteX9" fmla="*/ 161119 w 187252"/>
                  <a:gd name="connsiteY9" fmla="*/ 5980 h 22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252" h="223495">
                    <a:moveTo>
                      <a:pt x="161119" y="5980"/>
                    </a:moveTo>
                    <a:cubicBezTo>
                      <a:pt x="137005" y="-19728"/>
                      <a:pt x="106550" y="45847"/>
                      <a:pt x="87063" y="53101"/>
                    </a:cubicBezTo>
                    <a:cubicBezTo>
                      <a:pt x="55478" y="64862"/>
                      <a:pt x="48212" y="1825"/>
                      <a:pt x="19127" y="3806"/>
                    </a:cubicBezTo>
                    <a:cubicBezTo>
                      <a:pt x="-3506" y="5352"/>
                      <a:pt x="-1718" y="37789"/>
                      <a:pt x="3211" y="52582"/>
                    </a:cubicBezTo>
                    <a:cubicBezTo>
                      <a:pt x="8514" y="68510"/>
                      <a:pt x="24388" y="81527"/>
                      <a:pt x="27052" y="97848"/>
                    </a:cubicBezTo>
                    <a:cubicBezTo>
                      <a:pt x="31135" y="122856"/>
                      <a:pt x="-16179" y="172852"/>
                      <a:pt x="16838" y="197007"/>
                    </a:cubicBezTo>
                    <a:cubicBezTo>
                      <a:pt x="45028" y="217635"/>
                      <a:pt x="55526" y="147947"/>
                      <a:pt x="90766" y="176379"/>
                    </a:cubicBezTo>
                    <a:cubicBezTo>
                      <a:pt x="108066" y="190333"/>
                      <a:pt x="156479" y="242274"/>
                      <a:pt x="180460" y="216427"/>
                    </a:cubicBezTo>
                    <a:cubicBezTo>
                      <a:pt x="208801" y="185881"/>
                      <a:pt x="141391" y="133716"/>
                      <a:pt x="129086" y="110485"/>
                    </a:cubicBezTo>
                    <a:cubicBezTo>
                      <a:pt x="112439" y="79027"/>
                      <a:pt x="196455" y="43654"/>
                      <a:pt x="161119" y="5980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A18893EF-0DDF-4A48-AE3E-5A8283E1A56B}"/>
                  </a:ext>
                </a:extLst>
              </p:cNvPr>
              <p:cNvSpPr/>
              <p:nvPr/>
            </p:nvSpPr>
            <p:spPr>
              <a:xfrm>
                <a:off x="501505" y="1516187"/>
                <a:ext cx="241613" cy="271819"/>
              </a:xfrm>
              <a:custGeom>
                <a:avLst/>
                <a:gdLst>
                  <a:gd name="connsiteX0" fmla="*/ 231851 w 241613"/>
                  <a:gd name="connsiteY0" fmla="*/ 103370 h 271819"/>
                  <a:gd name="connsiteX1" fmla="*/ 206275 w 241613"/>
                  <a:gd name="connsiteY1" fmla="*/ 105043 h 271819"/>
                  <a:gd name="connsiteX2" fmla="*/ 181951 w 241613"/>
                  <a:gd name="connsiteY2" fmla="*/ 99704 h 271819"/>
                  <a:gd name="connsiteX3" fmla="*/ 122230 w 241613"/>
                  <a:gd name="connsiteY3" fmla="*/ 85666 h 271819"/>
                  <a:gd name="connsiteX4" fmla="*/ 113912 w 241613"/>
                  <a:gd name="connsiteY4" fmla="*/ 19530 h 271819"/>
                  <a:gd name="connsiteX5" fmla="*/ 93713 w 241613"/>
                  <a:gd name="connsiteY5" fmla="*/ 1010 h 271819"/>
                  <a:gd name="connsiteX6" fmla="*/ 75984 w 241613"/>
                  <a:gd name="connsiteY6" fmla="*/ 49128 h 271819"/>
                  <a:gd name="connsiteX7" fmla="*/ 51509 w 241613"/>
                  <a:gd name="connsiteY7" fmla="*/ 89882 h 271819"/>
                  <a:gd name="connsiteX8" fmla="*/ 10561 w 241613"/>
                  <a:gd name="connsiteY8" fmla="*/ 104155 h 271819"/>
                  <a:gd name="connsiteX9" fmla="*/ 2998 w 241613"/>
                  <a:gd name="connsiteY9" fmla="*/ 139763 h 271819"/>
                  <a:gd name="connsiteX10" fmla="*/ 49528 w 241613"/>
                  <a:gd name="connsiteY10" fmla="*/ 153264 h 271819"/>
                  <a:gd name="connsiteX11" fmla="*/ 71617 w 241613"/>
                  <a:gd name="connsiteY11" fmla="*/ 220155 h 271819"/>
                  <a:gd name="connsiteX12" fmla="*/ 100974 w 241613"/>
                  <a:gd name="connsiteY12" fmla="*/ 271849 h 271819"/>
                  <a:gd name="connsiteX13" fmla="*/ 115966 w 241613"/>
                  <a:gd name="connsiteY13" fmla="*/ 201043 h 271819"/>
                  <a:gd name="connsiteX14" fmla="*/ 128741 w 241613"/>
                  <a:gd name="connsiteY14" fmla="*/ 166414 h 271819"/>
                  <a:gd name="connsiteX15" fmla="*/ 180592 w 241613"/>
                  <a:gd name="connsiteY15" fmla="*/ 169923 h 271819"/>
                  <a:gd name="connsiteX16" fmla="*/ 235451 w 241613"/>
                  <a:gd name="connsiteY16" fmla="*/ 147175 h 271819"/>
                  <a:gd name="connsiteX17" fmla="*/ 231851 w 241613"/>
                  <a:gd name="connsiteY17" fmla="*/ 103370 h 27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1613" h="271819">
                    <a:moveTo>
                      <a:pt x="231851" y="103370"/>
                    </a:moveTo>
                    <a:cubicBezTo>
                      <a:pt x="224934" y="100320"/>
                      <a:pt x="213760" y="105364"/>
                      <a:pt x="206275" y="105043"/>
                    </a:cubicBezTo>
                    <a:cubicBezTo>
                      <a:pt x="198242" y="104705"/>
                      <a:pt x="189876" y="101051"/>
                      <a:pt x="181951" y="99704"/>
                    </a:cubicBezTo>
                    <a:cubicBezTo>
                      <a:pt x="164736" y="96756"/>
                      <a:pt x="134449" y="101015"/>
                      <a:pt x="122230" y="85666"/>
                    </a:cubicBezTo>
                    <a:cubicBezTo>
                      <a:pt x="109762" y="70009"/>
                      <a:pt x="119240" y="38575"/>
                      <a:pt x="113912" y="19530"/>
                    </a:cubicBezTo>
                    <a:cubicBezTo>
                      <a:pt x="111013" y="9170"/>
                      <a:pt x="107660" y="-3611"/>
                      <a:pt x="93713" y="1010"/>
                    </a:cubicBezTo>
                    <a:cubicBezTo>
                      <a:pt x="77531" y="6368"/>
                      <a:pt x="77917" y="36092"/>
                      <a:pt x="75984" y="49128"/>
                    </a:cubicBezTo>
                    <a:cubicBezTo>
                      <a:pt x="73139" y="68366"/>
                      <a:pt x="70844" y="83038"/>
                      <a:pt x="51509" y="89882"/>
                    </a:cubicBezTo>
                    <a:cubicBezTo>
                      <a:pt x="37193" y="94944"/>
                      <a:pt x="22134" y="92395"/>
                      <a:pt x="10561" y="104155"/>
                    </a:cubicBezTo>
                    <a:cubicBezTo>
                      <a:pt x="2080" y="112769"/>
                      <a:pt x="-3640" y="128504"/>
                      <a:pt x="2998" y="139763"/>
                    </a:cubicBezTo>
                    <a:cubicBezTo>
                      <a:pt x="12965" y="156677"/>
                      <a:pt x="34553" y="147918"/>
                      <a:pt x="49528" y="153264"/>
                    </a:cubicBezTo>
                    <a:cubicBezTo>
                      <a:pt x="72366" y="161418"/>
                      <a:pt x="66936" y="198730"/>
                      <a:pt x="71617" y="220155"/>
                    </a:cubicBezTo>
                    <a:cubicBezTo>
                      <a:pt x="74613" y="233921"/>
                      <a:pt x="81203" y="272471"/>
                      <a:pt x="100974" y="271849"/>
                    </a:cubicBezTo>
                    <a:cubicBezTo>
                      <a:pt x="127926" y="271009"/>
                      <a:pt x="117464" y="216851"/>
                      <a:pt x="115966" y="201043"/>
                    </a:cubicBezTo>
                    <a:cubicBezTo>
                      <a:pt x="114450" y="185006"/>
                      <a:pt x="110844" y="171403"/>
                      <a:pt x="128741" y="166414"/>
                    </a:cubicBezTo>
                    <a:cubicBezTo>
                      <a:pt x="143860" y="162210"/>
                      <a:pt x="164977" y="170020"/>
                      <a:pt x="180592" y="169923"/>
                    </a:cubicBezTo>
                    <a:cubicBezTo>
                      <a:pt x="200314" y="169802"/>
                      <a:pt x="223551" y="164849"/>
                      <a:pt x="235451" y="147175"/>
                    </a:cubicBezTo>
                    <a:cubicBezTo>
                      <a:pt x="242246" y="137070"/>
                      <a:pt x="246553" y="109858"/>
                      <a:pt x="231851" y="103370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8819B6C0-102C-40B2-8CC5-EBA8FE42C0E9}"/>
                  </a:ext>
                </a:extLst>
              </p:cNvPr>
              <p:cNvSpPr/>
              <p:nvPr/>
            </p:nvSpPr>
            <p:spPr>
              <a:xfrm>
                <a:off x="1673339" y="2120223"/>
                <a:ext cx="235574" cy="247656"/>
              </a:xfrm>
              <a:custGeom>
                <a:avLst/>
                <a:gdLst>
                  <a:gd name="connsiteX0" fmla="*/ 50483 w 235574"/>
                  <a:gd name="connsiteY0" fmla="*/ 165878 h 247656"/>
                  <a:gd name="connsiteX1" fmla="*/ 95804 w 235574"/>
                  <a:gd name="connsiteY1" fmla="*/ 243376 h 247656"/>
                  <a:gd name="connsiteX2" fmla="*/ 126580 w 235574"/>
                  <a:gd name="connsiteY2" fmla="*/ 192341 h 247656"/>
                  <a:gd name="connsiteX3" fmla="*/ 201371 w 235574"/>
                  <a:gd name="connsiteY3" fmla="*/ 161910 h 247656"/>
                  <a:gd name="connsiteX4" fmla="*/ 223056 w 235574"/>
                  <a:gd name="connsiteY4" fmla="*/ 110053 h 247656"/>
                  <a:gd name="connsiteX5" fmla="*/ 143535 w 235574"/>
                  <a:gd name="connsiteY5" fmla="*/ 97700 h 247656"/>
                  <a:gd name="connsiteX6" fmla="*/ 119784 w 235574"/>
                  <a:gd name="connsiteY6" fmla="*/ 45082 h 247656"/>
                  <a:gd name="connsiteX7" fmla="*/ 104405 w 235574"/>
                  <a:gd name="connsiteY7" fmla="*/ 299 h 247656"/>
                  <a:gd name="connsiteX8" fmla="*/ 79772 w 235574"/>
                  <a:gd name="connsiteY8" fmla="*/ 68586 h 247656"/>
                  <a:gd name="connsiteX9" fmla="*/ 12646 w 235574"/>
                  <a:gd name="connsiteY9" fmla="*/ 112656 h 247656"/>
                  <a:gd name="connsiteX10" fmla="*/ 50483 w 235574"/>
                  <a:gd name="connsiteY10" fmla="*/ 165878 h 24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574" h="247656">
                    <a:moveTo>
                      <a:pt x="50483" y="165878"/>
                    </a:moveTo>
                    <a:cubicBezTo>
                      <a:pt x="93339" y="169575"/>
                      <a:pt x="67365" y="222386"/>
                      <a:pt x="95804" y="243376"/>
                    </a:cubicBezTo>
                    <a:cubicBezTo>
                      <a:pt x="122937" y="263406"/>
                      <a:pt x="126585" y="208125"/>
                      <a:pt x="126580" y="192341"/>
                    </a:cubicBezTo>
                    <a:cubicBezTo>
                      <a:pt x="126561" y="154105"/>
                      <a:pt x="173060" y="168240"/>
                      <a:pt x="201371" y="161910"/>
                    </a:cubicBezTo>
                    <a:cubicBezTo>
                      <a:pt x="225527" y="156515"/>
                      <a:pt x="251905" y="131424"/>
                      <a:pt x="223056" y="110053"/>
                    </a:cubicBezTo>
                    <a:cubicBezTo>
                      <a:pt x="202235" y="94626"/>
                      <a:pt x="167708" y="101783"/>
                      <a:pt x="143535" y="97700"/>
                    </a:cubicBezTo>
                    <a:cubicBezTo>
                      <a:pt x="110778" y="92161"/>
                      <a:pt x="120509" y="70289"/>
                      <a:pt x="119784" y="45082"/>
                    </a:cubicBezTo>
                    <a:cubicBezTo>
                      <a:pt x="119524" y="35841"/>
                      <a:pt x="116341" y="2896"/>
                      <a:pt x="104405" y="299"/>
                    </a:cubicBezTo>
                    <a:cubicBezTo>
                      <a:pt x="82545" y="-4455"/>
                      <a:pt x="81246" y="56910"/>
                      <a:pt x="79772" y="68586"/>
                    </a:cubicBezTo>
                    <a:cubicBezTo>
                      <a:pt x="73539" y="117990"/>
                      <a:pt x="39604" y="87891"/>
                      <a:pt x="12646" y="112656"/>
                    </a:cubicBezTo>
                    <a:cubicBezTo>
                      <a:pt x="-22588" y="145033"/>
                      <a:pt x="24950" y="163673"/>
                      <a:pt x="50483" y="165878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1D0B0E3A-3429-4B83-A471-CF202AC93E61}"/>
                  </a:ext>
                </a:extLst>
              </p:cNvPr>
              <p:cNvSpPr/>
              <p:nvPr/>
            </p:nvSpPr>
            <p:spPr>
              <a:xfrm>
                <a:off x="-591807" y="1105440"/>
                <a:ext cx="350343" cy="326180"/>
              </a:xfrm>
              <a:custGeom>
                <a:avLst/>
                <a:gdLst>
                  <a:gd name="connsiteX0" fmla="*/ 277446 w 350343"/>
                  <a:gd name="connsiteY0" fmla="*/ 259563 h 326180"/>
                  <a:gd name="connsiteX1" fmla="*/ 73191 w 350343"/>
                  <a:gd name="connsiteY1" fmla="*/ 247500 h 326180"/>
                  <a:gd name="connsiteX2" fmla="*/ 33940 w 350343"/>
                  <a:gd name="connsiteY2" fmla="*/ 160784 h 326180"/>
                  <a:gd name="connsiteX3" fmla="*/ 72019 w 350343"/>
                  <a:gd name="connsiteY3" fmla="*/ 69321 h 326180"/>
                  <a:gd name="connsiteX4" fmla="*/ 164123 w 350343"/>
                  <a:gd name="connsiteY4" fmla="*/ 41257 h 326180"/>
                  <a:gd name="connsiteX5" fmla="*/ 265939 w 350343"/>
                  <a:gd name="connsiteY5" fmla="*/ 85811 h 326180"/>
                  <a:gd name="connsiteX6" fmla="*/ 321028 w 350343"/>
                  <a:gd name="connsiteY6" fmla="*/ 173469 h 326180"/>
                  <a:gd name="connsiteX7" fmla="*/ 277446 w 350343"/>
                  <a:gd name="connsiteY7" fmla="*/ 259563 h 326180"/>
                  <a:gd name="connsiteX8" fmla="*/ 287630 w 350343"/>
                  <a:gd name="connsiteY8" fmla="*/ 41185 h 326180"/>
                  <a:gd name="connsiteX9" fmla="*/ 59068 w 350343"/>
                  <a:gd name="connsiteY9" fmla="*/ 41897 h 326180"/>
                  <a:gd name="connsiteX10" fmla="*/ 44456 w 350343"/>
                  <a:gd name="connsiteY10" fmla="*/ 277176 h 326180"/>
                  <a:gd name="connsiteX11" fmla="*/ 282599 w 350343"/>
                  <a:gd name="connsiteY11" fmla="*/ 281453 h 326180"/>
                  <a:gd name="connsiteX12" fmla="*/ 349913 w 350343"/>
                  <a:gd name="connsiteY12" fmla="*/ 161950 h 326180"/>
                  <a:gd name="connsiteX13" fmla="*/ 287630 w 350343"/>
                  <a:gd name="connsiteY13" fmla="*/ 41185 h 3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0343" h="326180">
                    <a:moveTo>
                      <a:pt x="277446" y="259563"/>
                    </a:moveTo>
                    <a:cubicBezTo>
                      <a:pt x="210495" y="314439"/>
                      <a:pt x="134464" y="306575"/>
                      <a:pt x="73191" y="247500"/>
                    </a:cubicBezTo>
                    <a:cubicBezTo>
                      <a:pt x="47277" y="222517"/>
                      <a:pt x="31621" y="197341"/>
                      <a:pt x="33940" y="160784"/>
                    </a:cubicBezTo>
                    <a:cubicBezTo>
                      <a:pt x="36018" y="127888"/>
                      <a:pt x="45677" y="91537"/>
                      <a:pt x="72019" y="69321"/>
                    </a:cubicBezTo>
                    <a:cubicBezTo>
                      <a:pt x="94199" y="50595"/>
                      <a:pt x="136035" y="43879"/>
                      <a:pt x="164123" y="41257"/>
                    </a:cubicBezTo>
                    <a:cubicBezTo>
                      <a:pt x="203488" y="37597"/>
                      <a:pt x="238709" y="59028"/>
                      <a:pt x="265939" y="85811"/>
                    </a:cubicBezTo>
                    <a:cubicBezTo>
                      <a:pt x="289654" y="109133"/>
                      <a:pt x="317373" y="138846"/>
                      <a:pt x="321028" y="173469"/>
                    </a:cubicBezTo>
                    <a:cubicBezTo>
                      <a:pt x="324881" y="209899"/>
                      <a:pt x="304121" y="237690"/>
                      <a:pt x="277446" y="259563"/>
                    </a:cubicBezTo>
                    <a:moveTo>
                      <a:pt x="287630" y="41185"/>
                    </a:moveTo>
                    <a:cubicBezTo>
                      <a:pt x="227571" y="-16652"/>
                      <a:pt x="121073" y="-10847"/>
                      <a:pt x="59068" y="41897"/>
                    </a:cubicBezTo>
                    <a:cubicBezTo>
                      <a:pt x="-10529" y="101099"/>
                      <a:pt x="-22429" y="212315"/>
                      <a:pt x="44456" y="277176"/>
                    </a:cubicBezTo>
                    <a:cubicBezTo>
                      <a:pt x="114948" y="345529"/>
                      <a:pt x="207988" y="338154"/>
                      <a:pt x="282599" y="281453"/>
                    </a:cubicBezTo>
                    <a:cubicBezTo>
                      <a:pt x="322622" y="251046"/>
                      <a:pt x="344337" y="212019"/>
                      <a:pt x="349913" y="161950"/>
                    </a:cubicBezTo>
                    <a:cubicBezTo>
                      <a:pt x="355174" y="114630"/>
                      <a:pt x="320472" y="72806"/>
                      <a:pt x="287630" y="41185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044F8F47-67DC-4BB7-9B4A-0EC0001E7765}"/>
                  </a:ext>
                </a:extLst>
              </p:cNvPr>
              <p:cNvSpPr/>
              <p:nvPr/>
            </p:nvSpPr>
            <p:spPr>
              <a:xfrm>
                <a:off x="803525" y="151060"/>
                <a:ext cx="84564" cy="108728"/>
              </a:xfrm>
              <a:custGeom>
                <a:avLst/>
                <a:gdLst>
                  <a:gd name="connsiteX0" fmla="*/ 53586 w 84564"/>
                  <a:gd name="connsiteY0" fmla="*/ 37 h 108728"/>
                  <a:gd name="connsiteX1" fmla="*/ 52710 w 84564"/>
                  <a:gd name="connsiteY1" fmla="*/ 67587 h 108728"/>
                  <a:gd name="connsiteX2" fmla="*/ 1379 w 84564"/>
                  <a:gd name="connsiteY2" fmla="*/ 24567 h 108728"/>
                  <a:gd name="connsiteX3" fmla="*/ 71176 w 84564"/>
                  <a:gd name="connsiteY3" fmla="*/ 103726 h 108728"/>
                  <a:gd name="connsiteX4" fmla="*/ 53586 w 84564"/>
                  <a:gd name="connsiteY4" fmla="*/ 37 h 108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564" h="108728">
                    <a:moveTo>
                      <a:pt x="53586" y="37"/>
                    </a:moveTo>
                    <a:cubicBezTo>
                      <a:pt x="46845" y="21939"/>
                      <a:pt x="51514" y="45273"/>
                      <a:pt x="52710" y="67587"/>
                    </a:cubicBezTo>
                    <a:cubicBezTo>
                      <a:pt x="33677" y="55675"/>
                      <a:pt x="21820" y="34437"/>
                      <a:pt x="1379" y="24567"/>
                    </a:cubicBezTo>
                    <a:cubicBezTo>
                      <a:pt x="-8425" y="51652"/>
                      <a:pt x="40424" y="129120"/>
                      <a:pt x="71176" y="103726"/>
                    </a:cubicBezTo>
                    <a:cubicBezTo>
                      <a:pt x="99300" y="80489"/>
                      <a:pt x="78539" y="15645"/>
                      <a:pt x="53586" y="37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461E394A-4671-4DF6-A89D-682E72FA1A5E}"/>
                  </a:ext>
                </a:extLst>
              </p:cNvPr>
              <p:cNvSpPr/>
              <p:nvPr/>
            </p:nvSpPr>
            <p:spPr>
              <a:xfrm>
                <a:off x="900171" y="277909"/>
                <a:ext cx="96643" cy="54365"/>
              </a:xfrm>
              <a:custGeom>
                <a:avLst/>
                <a:gdLst>
                  <a:gd name="connsiteX0" fmla="*/ 56835 w 96643"/>
                  <a:gd name="connsiteY0" fmla="*/ 6747 h 54365"/>
                  <a:gd name="connsiteX1" fmla="*/ 12644 w 96643"/>
                  <a:gd name="connsiteY1" fmla="*/ 13724 h 54365"/>
                  <a:gd name="connsiteX2" fmla="*/ 237 w 96643"/>
                  <a:gd name="connsiteY2" fmla="*/ 21316 h 54365"/>
                  <a:gd name="connsiteX3" fmla="*/ 53894 w 96643"/>
                  <a:gd name="connsiteY3" fmla="*/ 54394 h 54365"/>
                  <a:gd name="connsiteX4" fmla="*/ 96617 w 96643"/>
                  <a:gd name="connsiteY4" fmla="*/ 16212 h 54365"/>
                  <a:gd name="connsiteX5" fmla="*/ 56835 w 96643"/>
                  <a:gd name="connsiteY5" fmla="*/ 6747 h 5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643" h="54365">
                    <a:moveTo>
                      <a:pt x="56835" y="6747"/>
                    </a:moveTo>
                    <a:cubicBezTo>
                      <a:pt x="41680" y="12395"/>
                      <a:pt x="27594" y="10830"/>
                      <a:pt x="12644" y="13724"/>
                    </a:cubicBezTo>
                    <a:cubicBezTo>
                      <a:pt x="2786" y="15632"/>
                      <a:pt x="1512" y="10027"/>
                      <a:pt x="237" y="21316"/>
                    </a:cubicBezTo>
                    <a:cubicBezTo>
                      <a:pt x="-2487" y="45412"/>
                      <a:pt x="36389" y="54732"/>
                      <a:pt x="53894" y="54394"/>
                    </a:cubicBezTo>
                    <a:cubicBezTo>
                      <a:pt x="75265" y="53977"/>
                      <a:pt x="98683" y="39607"/>
                      <a:pt x="96617" y="16212"/>
                    </a:cubicBezTo>
                    <a:cubicBezTo>
                      <a:pt x="94473" y="-8161"/>
                      <a:pt x="73314" y="610"/>
                      <a:pt x="56835" y="6747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2BE42EC8-E052-4014-9B42-3FB1042BFA36}"/>
                  </a:ext>
                </a:extLst>
              </p:cNvPr>
              <p:cNvSpPr/>
              <p:nvPr/>
            </p:nvSpPr>
            <p:spPr>
              <a:xfrm>
                <a:off x="930371" y="157098"/>
                <a:ext cx="78524" cy="108730"/>
              </a:xfrm>
              <a:custGeom>
                <a:avLst/>
                <a:gdLst>
                  <a:gd name="connsiteX0" fmla="*/ 39054 w 78524"/>
                  <a:gd name="connsiteY0" fmla="*/ 26291 h 108730"/>
                  <a:gd name="connsiteX1" fmla="*/ 4708 w 78524"/>
                  <a:gd name="connsiteY1" fmla="*/ 498 h 108730"/>
                  <a:gd name="connsiteX2" fmla="*/ 4708 w 78524"/>
                  <a:gd name="connsiteY2" fmla="*/ 19568 h 108730"/>
                  <a:gd name="connsiteX3" fmla="*/ 49051 w 78524"/>
                  <a:gd name="connsiteY3" fmla="*/ 72584 h 108730"/>
                  <a:gd name="connsiteX4" fmla="*/ 21573 w 78524"/>
                  <a:gd name="connsiteY4" fmla="*/ 96710 h 108730"/>
                  <a:gd name="connsiteX5" fmla="*/ 62515 w 78524"/>
                  <a:gd name="connsiteY5" fmla="*/ 103541 h 108730"/>
                  <a:gd name="connsiteX6" fmla="*/ 39054 w 78524"/>
                  <a:gd name="connsiteY6" fmla="*/ 26291 h 10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524" h="108730">
                    <a:moveTo>
                      <a:pt x="39054" y="26291"/>
                    </a:moveTo>
                    <a:cubicBezTo>
                      <a:pt x="32180" y="20045"/>
                      <a:pt x="16336" y="-3537"/>
                      <a:pt x="4708" y="498"/>
                    </a:cubicBezTo>
                    <a:cubicBezTo>
                      <a:pt x="-4201" y="3591"/>
                      <a:pt x="2093" y="14240"/>
                      <a:pt x="4708" y="19568"/>
                    </a:cubicBezTo>
                    <a:cubicBezTo>
                      <a:pt x="14494" y="39550"/>
                      <a:pt x="33702" y="56553"/>
                      <a:pt x="49051" y="72584"/>
                    </a:cubicBezTo>
                    <a:cubicBezTo>
                      <a:pt x="37683" y="76619"/>
                      <a:pt x="15793" y="79217"/>
                      <a:pt x="21573" y="96710"/>
                    </a:cubicBezTo>
                    <a:cubicBezTo>
                      <a:pt x="26889" y="112777"/>
                      <a:pt x="50972" y="110307"/>
                      <a:pt x="62515" y="103541"/>
                    </a:cubicBezTo>
                    <a:cubicBezTo>
                      <a:pt x="102049" y="80364"/>
                      <a:pt x="58836" y="44249"/>
                      <a:pt x="39054" y="26291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C0AD7A0F-6A93-4E4B-B1A6-235D5DB53B05}"/>
                  </a:ext>
                </a:extLst>
              </p:cNvPr>
              <p:cNvSpPr/>
              <p:nvPr/>
            </p:nvSpPr>
            <p:spPr>
              <a:xfrm>
                <a:off x="966615" y="114815"/>
                <a:ext cx="66442" cy="90609"/>
              </a:xfrm>
              <a:custGeom>
                <a:avLst/>
                <a:gdLst>
                  <a:gd name="connsiteX0" fmla="*/ 42726 w 66442"/>
                  <a:gd name="connsiteY0" fmla="*/ 30640 h 90609"/>
                  <a:gd name="connsiteX1" fmla="*/ 40913 w 66442"/>
                  <a:gd name="connsiteY1" fmla="*/ 62436 h 90609"/>
                  <a:gd name="connsiteX2" fmla="*/ 7993 w 66442"/>
                  <a:gd name="connsiteY2" fmla="*/ 3379 h 90609"/>
                  <a:gd name="connsiteX3" fmla="*/ 55012 w 66442"/>
                  <a:gd name="connsiteY3" fmla="*/ 89920 h 90609"/>
                  <a:gd name="connsiteX4" fmla="*/ 61783 w 66442"/>
                  <a:gd name="connsiteY4" fmla="*/ 30833 h 90609"/>
                  <a:gd name="connsiteX5" fmla="*/ 47099 w 66442"/>
                  <a:gd name="connsiteY5" fmla="*/ 504 h 90609"/>
                  <a:gd name="connsiteX6" fmla="*/ 42726 w 66442"/>
                  <a:gd name="connsiteY6" fmla="*/ 30640 h 9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442" h="90609">
                    <a:moveTo>
                      <a:pt x="42726" y="30640"/>
                    </a:moveTo>
                    <a:cubicBezTo>
                      <a:pt x="45432" y="41676"/>
                      <a:pt x="46881" y="52089"/>
                      <a:pt x="40913" y="62436"/>
                    </a:cubicBezTo>
                    <a:lnTo>
                      <a:pt x="7993" y="3379"/>
                    </a:lnTo>
                    <a:cubicBezTo>
                      <a:pt x="-18494" y="14252"/>
                      <a:pt x="27957" y="99337"/>
                      <a:pt x="55012" y="89920"/>
                    </a:cubicBezTo>
                    <a:cubicBezTo>
                      <a:pt x="73725" y="83409"/>
                      <a:pt x="64737" y="43415"/>
                      <a:pt x="61783" y="30833"/>
                    </a:cubicBezTo>
                    <a:cubicBezTo>
                      <a:pt x="60200" y="24098"/>
                      <a:pt x="56437" y="2679"/>
                      <a:pt x="47099" y="504"/>
                    </a:cubicBezTo>
                    <a:cubicBezTo>
                      <a:pt x="28730" y="-3772"/>
                      <a:pt x="40720" y="22503"/>
                      <a:pt x="42726" y="30640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50C4B481-E236-4777-9B5C-7CDDA65308B1}"/>
                  </a:ext>
                </a:extLst>
              </p:cNvPr>
              <p:cNvSpPr/>
              <p:nvPr/>
            </p:nvSpPr>
            <p:spPr>
              <a:xfrm>
                <a:off x="-519321" y="1165845"/>
                <a:ext cx="175170" cy="211412"/>
              </a:xfrm>
              <a:custGeom>
                <a:avLst/>
                <a:gdLst>
                  <a:gd name="connsiteX0" fmla="*/ 170252 w 175170"/>
                  <a:gd name="connsiteY0" fmla="*/ 170780 h 211412"/>
                  <a:gd name="connsiteX1" fmla="*/ 113527 w 175170"/>
                  <a:gd name="connsiteY1" fmla="*/ 185984 h 211412"/>
                  <a:gd name="connsiteX2" fmla="*/ 78239 w 175170"/>
                  <a:gd name="connsiteY2" fmla="*/ 135474 h 211412"/>
                  <a:gd name="connsiteX3" fmla="*/ 30043 w 175170"/>
                  <a:gd name="connsiteY3" fmla="*/ 108733 h 211412"/>
                  <a:gd name="connsiteX4" fmla="*/ 59930 w 175170"/>
                  <a:gd name="connsiteY4" fmla="*/ 94405 h 211412"/>
                  <a:gd name="connsiteX5" fmla="*/ 44974 w 175170"/>
                  <a:gd name="connsiteY5" fmla="*/ 67151 h 211412"/>
                  <a:gd name="connsiteX6" fmla="*/ 81380 w 175170"/>
                  <a:gd name="connsiteY6" fmla="*/ 62730 h 211412"/>
                  <a:gd name="connsiteX7" fmla="*/ 101984 w 175170"/>
                  <a:gd name="connsiteY7" fmla="*/ 101938 h 211412"/>
                  <a:gd name="connsiteX8" fmla="*/ 122068 w 175170"/>
                  <a:gd name="connsiteY8" fmla="*/ 48819 h 211412"/>
                  <a:gd name="connsiteX9" fmla="*/ 137278 w 175170"/>
                  <a:gd name="connsiteY9" fmla="*/ 28046 h 211412"/>
                  <a:gd name="connsiteX10" fmla="*/ 112524 w 175170"/>
                  <a:gd name="connsiteY10" fmla="*/ 19130 h 211412"/>
                  <a:gd name="connsiteX11" fmla="*/ 100455 w 175170"/>
                  <a:gd name="connsiteY11" fmla="*/ 163 h 211412"/>
                  <a:gd name="connsiteX12" fmla="*/ 84618 w 175170"/>
                  <a:gd name="connsiteY12" fmla="*/ 22760 h 211412"/>
                  <a:gd name="connsiteX13" fmla="*/ 44546 w 175170"/>
                  <a:gd name="connsiteY13" fmla="*/ 66934 h 211412"/>
                  <a:gd name="connsiteX14" fmla="*/ 1019 w 175170"/>
                  <a:gd name="connsiteY14" fmla="*/ 78483 h 211412"/>
                  <a:gd name="connsiteX15" fmla="*/ 11619 w 175170"/>
                  <a:gd name="connsiteY15" fmla="*/ 95166 h 211412"/>
                  <a:gd name="connsiteX16" fmla="*/ 9493 w 175170"/>
                  <a:gd name="connsiteY16" fmla="*/ 115698 h 211412"/>
                  <a:gd name="connsiteX17" fmla="*/ 16428 w 175170"/>
                  <a:gd name="connsiteY17" fmla="*/ 149590 h 211412"/>
                  <a:gd name="connsiteX18" fmla="*/ 55932 w 175170"/>
                  <a:gd name="connsiteY18" fmla="*/ 158506 h 211412"/>
                  <a:gd name="connsiteX19" fmla="*/ 75702 w 175170"/>
                  <a:gd name="connsiteY19" fmla="*/ 195056 h 211412"/>
                  <a:gd name="connsiteX20" fmla="*/ 121953 w 175170"/>
                  <a:gd name="connsiteY20" fmla="*/ 201985 h 211412"/>
                  <a:gd name="connsiteX21" fmla="*/ 159277 w 175170"/>
                  <a:gd name="connsiteY21" fmla="*/ 211450 h 211412"/>
                  <a:gd name="connsiteX22" fmla="*/ 170252 w 175170"/>
                  <a:gd name="connsiteY22" fmla="*/ 170780 h 21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5170" h="211412">
                    <a:moveTo>
                      <a:pt x="170252" y="170780"/>
                    </a:moveTo>
                    <a:cubicBezTo>
                      <a:pt x="154982" y="159521"/>
                      <a:pt x="129673" y="185887"/>
                      <a:pt x="113527" y="185984"/>
                    </a:cubicBezTo>
                    <a:cubicBezTo>
                      <a:pt x="80891" y="186159"/>
                      <a:pt x="98667" y="147881"/>
                      <a:pt x="78239" y="135474"/>
                    </a:cubicBezTo>
                    <a:cubicBezTo>
                      <a:pt x="67590" y="128999"/>
                      <a:pt x="23000" y="135528"/>
                      <a:pt x="30043" y="108733"/>
                    </a:cubicBezTo>
                    <a:cubicBezTo>
                      <a:pt x="34277" y="92617"/>
                      <a:pt x="50852" y="104251"/>
                      <a:pt x="59930" y="94405"/>
                    </a:cubicBezTo>
                    <a:cubicBezTo>
                      <a:pt x="71317" y="82065"/>
                      <a:pt x="55080" y="72219"/>
                      <a:pt x="44974" y="67151"/>
                    </a:cubicBezTo>
                    <a:cubicBezTo>
                      <a:pt x="49408" y="61238"/>
                      <a:pt x="74959" y="58640"/>
                      <a:pt x="81380" y="62730"/>
                    </a:cubicBezTo>
                    <a:cubicBezTo>
                      <a:pt x="92458" y="69803"/>
                      <a:pt x="91818" y="91017"/>
                      <a:pt x="101984" y="101938"/>
                    </a:cubicBezTo>
                    <a:cubicBezTo>
                      <a:pt x="115176" y="85097"/>
                      <a:pt x="108018" y="63938"/>
                      <a:pt x="122068" y="48819"/>
                    </a:cubicBezTo>
                    <a:cubicBezTo>
                      <a:pt x="127522" y="42941"/>
                      <a:pt x="143481" y="38526"/>
                      <a:pt x="137278" y="28046"/>
                    </a:cubicBezTo>
                    <a:cubicBezTo>
                      <a:pt x="133678" y="21957"/>
                      <a:pt x="117918" y="23968"/>
                      <a:pt x="112524" y="19130"/>
                    </a:cubicBezTo>
                    <a:cubicBezTo>
                      <a:pt x="107819" y="14908"/>
                      <a:pt x="108054" y="1293"/>
                      <a:pt x="100455" y="163"/>
                    </a:cubicBezTo>
                    <a:cubicBezTo>
                      <a:pt x="88042" y="-1685"/>
                      <a:pt x="88344" y="17282"/>
                      <a:pt x="84618" y="22760"/>
                    </a:cubicBezTo>
                    <a:cubicBezTo>
                      <a:pt x="73400" y="39220"/>
                      <a:pt x="24117" y="33542"/>
                      <a:pt x="44546" y="66934"/>
                    </a:cubicBezTo>
                    <a:cubicBezTo>
                      <a:pt x="30937" y="60144"/>
                      <a:pt x="-6182" y="54774"/>
                      <a:pt x="1019" y="78483"/>
                    </a:cubicBezTo>
                    <a:cubicBezTo>
                      <a:pt x="2861" y="84547"/>
                      <a:pt x="9880" y="88256"/>
                      <a:pt x="11619" y="95166"/>
                    </a:cubicBezTo>
                    <a:cubicBezTo>
                      <a:pt x="13130" y="101152"/>
                      <a:pt x="9807" y="109688"/>
                      <a:pt x="9493" y="115698"/>
                    </a:cubicBezTo>
                    <a:cubicBezTo>
                      <a:pt x="8901" y="127096"/>
                      <a:pt x="7989" y="140421"/>
                      <a:pt x="16428" y="149590"/>
                    </a:cubicBezTo>
                    <a:cubicBezTo>
                      <a:pt x="28013" y="162191"/>
                      <a:pt x="43501" y="153021"/>
                      <a:pt x="55932" y="158506"/>
                    </a:cubicBezTo>
                    <a:cubicBezTo>
                      <a:pt x="72875" y="165966"/>
                      <a:pt x="66768" y="181484"/>
                      <a:pt x="75702" y="195056"/>
                    </a:cubicBezTo>
                    <a:cubicBezTo>
                      <a:pt x="87402" y="212809"/>
                      <a:pt x="105390" y="207355"/>
                      <a:pt x="121953" y="201985"/>
                    </a:cubicBezTo>
                    <a:cubicBezTo>
                      <a:pt x="141705" y="195576"/>
                      <a:pt x="144828" y="194996"/>
                      <a:pt x="159277" y="211450"/>
                    </a:cubicBezTo>
                    <a:cubicBezTo>
                      <a:pt x="165885" y="202909"/>
                      <a:pt x="183988" y="180910"/>
                      <a:pt x="170252" y="170780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BFAD84BA-507B-4654-8D8E-FA1F1A532F5E}"/>
                  </a:ext>
                </a:extLst>
              </p:cNvPr>
              <p:cNvSpPr/>
              <p:nvPr/>
            </p:nvSpPr>
            <p:spPr>
              <a:xfrm>
                <a:off x="-386433" y="1232290"/>
                <a:ext cx="90605" cy="90605"/>
              </a:xfrm>
              <a:custGeom>
                <a:avLst/>
                <a:gdLst>
                  <a:gd name="connsiteX0" fmla="*/ 63924 w 90605"/>
                  <a:gd name="connsiteY0" fmla="*/ 35015 h 90605"/>
                  <a:gd name="connsiteX1" fmla="*/ 34876 w 90605"/>
                  <a:gd name="connsiteY1" fmla="*/ 5218 h 90605"/>
                  <a:gd name="connsiteX2" fmla="*/ 26938 w 90605"/>
                  <a:gd name="connsiteY2" fmla="*/ 36320 h 90605"/>
                  <a:gd name="connsiteX3" fmla="*/ 9131 w 90605"/>
                  <a:gd name="connsiteY3" fmla="*/ 42258 h 90605"/>
                  <a:gd name="connsiteX4" fmla="*/ 101 w 90605"/>
                  <a:gd name="connsiteY4" fmla="*/ 56604 h 90605"/>
                  <a:gd name="connsiteX5" fmla="*/ 29222 w 90605"/>
                  <a:gd name="connsiteY5" fmla="*/ 59805 h 90605"/>
                  <a:gd name="connsiteX6" fmla="*/ 37811 w 90605"/>
                  <a:gd name="connsiteY6" fmla="*/ 90551 h 90605"/>
                  <a:gd name="connsiteX7" fmla="*/ 53860 w 90605"/>
                  <a:gd name="connsiteY7" fmla="*/ 56960 h 90605"/>
                  <a:gd name="connsiteX8" fmla="*/ 90411 w 90605"/>
                  <a:gd name="connsiteY8" fmla="*/ 42016 h 90605"/>
                  <a:gd name="connsiteX9" fmla="*/ 63924 w 90605"/>
                  <a:gd name="connsiteY9" fmla="*/ 35015 h 9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605" h="90605">
                    <a:moveTo>
                      <a:pt x="63924" y="35015"/>
                    </a:moveTo>
                    <a:cubicBezTo>
                      <a:pt x="47989" y="32068"/>
                      <a:pt x="54265" y="-15422"/>
                      <a:pt x="34876" y="5218"/>
                    </a:cubicBezTo>
                    <a:cubicBezTo>
                      <a:pt x="27603" y="12944"/>
                      <a:pt x="35051" y="28033"/>
                      <a:pt x="26938" y="36320"/>
                    </a:cubicBezTo>
                    <a:cubicBezTo>
                      <a:pt x="21490" y="41889"/>
                      <a:pt x="14580" y="38604"/>
                      <a:pt x="9131" y="42258"/>
                    </a:cubicBezTo>
                    <a:cubicBezTo>
                      <a:pt x="4227" y="45532"/>
                      <a:pt x="2988" y="51814"/>
                      <a:pt x="101" y="56604"/>
                    </a:cubicBezTo>
                    <a:cubicBezTo>
                      <a:pt x="10352" y="61219"/>
                      <a:pt x="18277" y="61817"/>
                      <a:pt x="29222" y="59805"/>
                    </a:cubicBezTo>
                    <a:cubicBezTo>
                      <a:pt x="29222" y="68051"/>
                      <a:pt x="23743" y="92321"/>
                      <a:pt x="37811" y="90551"/>
                    </a:cubicBezTo>
                    <a:cubicBezTo>
                      <a:pt x="50895" y="88896"/>
                      <a:pt x="47198" y="64535"/>
                      <a:pt x="53860" y="56960"/>
                    </a:cubicBezTo>
                    <a:cubicBezTo>
                      <a:pt x="60620" y="49265"/>
                      <a:pt x="87874" y="52835"/>
                      <a:pt x="90411" y="42016"/>
                    </a:cubicBezTo>
                    <a:cubicBezTo>
                      <a:pt x="93546" y="28619"/>
                      <a:pt x="70888" y="36302"/>
                      <a:pt x="63924" y="35015"/>
                    </a:cubicBezTo>
                  </a:path>
                </a:pathLst>
              </a:custGeom>
              <a:solidFill>
                <a:srgbClr val="000000"/>
              </a:solidFill>
              <a:ln w="6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9" name="图形 4">
            <a:extLst>
              <a:ext uri="{FF2B5EF4-FFF2-40B4-BE49-F238E27FC236}">
                <a16:creationId xmlns:a16="http://schemas.microsoft.com/office/drawing/2014/main" id="{984D840A-2770-4981-AA30-CA190C2B4749}"/>
              </a:ext>
            </a:extLst>
          </p:cNvPr>
          <p:cNvGrpSpPr/>
          <p:nvPr/>
        </p:nvGrpSpPr>
        <p:grpSpPr>
          <a:xfrm>
            <a:off x="8919174" y="-1019143"/>
            <a:ext cx="3934364" cy="4479913"/>
            <a:chOff x="8919174" y="-1019143"/>
            <a:chExt cx="3934364" cy="4479913"/>
          </a:xfrm>
        </p:grpSpPr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20406D18-A332-412C-B351-5FD1F27FC93B}"/>
                </a:ext>
              </a:extLst>
            </p:cNvPr>
            <p:cNvSpPr/>
            <p:nvPr/>
          </p:nvSpPr>
          <p:spPr>
            <a:xfrm>
              <a:off x="9188739" y="-364484"/>
              <a:ext cx="3587786" cy="2657138"/>
            </a:xfrm>
            <a:custGeom>
              <a:avLst/>
              <a:gdLst>
                <a:gd name="connsiteX0" fmla="*/ 1959950 w 3587786"/>
                <a:gd name="connsiteY0" fmla="*/ 152 h 2657138"/>
                <a:gd name="connsiteX1" fmla="*/ 1992484 w 3587786"/>
                <a:gd name="connsiteY1" fmla="*/ 47653 h 2657138"/>
                <a:gd name="connsiteX2" fmla="*/ 2013227 w 3587786"/>
                <a:gd name="connsiteY2" fmla="*/ 32936 h 2657138"/>
                <a:gd name="connsiteX3" fmla="*/ 2096606 w 3587786"/>
                <a:gd name="connsiteY3" fmla="*/ 138015 h 2657138"/>
                <a:gd name="connsiteX4" fmla="*/ 2187148 w 3587786"/>
                <a:gd name="connsiteY4" fmla="*/ 234410 h 2657138"/>
                <a:gd name="connsiteX5" fmla="*/ 2170589 w 3587786"/>
                <a:gd name="connsiteY5" fmla="*/ 342750 h 2657138"/>
                <a:gd name="connsiteX6" fmla="*/ 2200414 w 3587786"/>
                <a:gd name="connsiteY6" fmla="*/ 448329 h 2657138"/>
                <a:gd name="connsiteX7" fmla="*/ 2243359 w 3587786"/>
                <a:gd name="connsiteY7" fmla="*/ 473752 h 2657138"/>
                <a:gd name="connsiteX8" fmla="*/ 2291656 w 3587786"/>
                <a:gd name="connsiteY8" fmla="*/ 469336 h 2657138"/>
                <a:gd name="connsiteX9" fmla="*/ 2309004 w 3587786"/>
                <a:gd name="connsiteY9" fmla="*/ 491575 h 2657138"/>
                <a:gd name="connsiteX10" fmla="*/ 2336622 w 3587786"/>
                <a:gd name="connsiteY10" fmla="*/ 536015 h 2657138"/>
                <a:gd name="connsiteX11" fmla="*/ 2381228 w 3587786"/>
                <a:gd name="connsiteY11" fmla="*/ 570686 h 2657138"/>
                <a:gd name="connsiteX12" fmla="*/ 2413865 w 3587786"/>
                <a:gd name="connsiteY12" fmla="*/ 611814 h 2657138"/>
                <a:gd name="connsiteX13" fmla="*/ 2467926 w 3587786"/>
                <a:gd name="connsiteY13" fmla="*/ 663853 h 2657138"/>
                <a:gd name="connsiteX14" fmla="*/ 2479093 w 3587786"/>
                <a:gd name="connsiteY14" fmla="*/ 654977 h 2657138"/>
                <a:gd name="connsiteX15" fmla="*/ 2512295 w 3587786"/>
                <a:gd name="connsiteY15" fmla="*/ 735679 h 2657138"/>
                <a:gd name="connsiteX16" fmla="*/ 2520985 w 3587786"/>
                <a:gd name="connsiteY16" fmla="*/ 768002 h 2657138"/>
                <a:gd name="connsiteX17" fmla="*/ 2521177 w 3587786"/>
                <a:gd name="connsiteY17" fmla="*/ 792416 h 2657138"/>
                <a:gd name="connsiteX18" fmla="*/ 2562774 w 3587786"/>
                <a:gd name="connsiteY18" fmla="*/ 815637 h 2657138"/>
                <a:gd name="connsiteX19" fmla="*/ 2574661 w 3587786"/>
                <a:gd name="connsiteY19" fmla="*/ 852799 h 2657138"/>
                <a:gd name="connsiteX20" fmla="*/ 2560528 w 3587786"/>
                <a:gd name="connsiteY20" fmla="*/ 873016 h 2657138"/>
                <a:gd name="connsiteX21" fmla="*/ 2574314 w 3587786"/>
                <a:gd name="connsiteY21" fmla="*/ 870937 h 2657138"/>
                <a:gd name="connsiteX22" fmla="*/ 2593909 w 3587786"/>
                <a:gd name="connsiteY22" fmla="*/ 894588 h 2657138"/>
                <a:gd name="connsiteX23" fmla="*/ 2595654 w 3587786"/>
                <a:gd name="connsiteY23" fmla="*/ 883715 h 2657138"/>
                <a:gd name="connsiteX24" fmla="*/ 2595642 w 3587786"/>
                <a:gd name="connsiteY24" fmla="*/ 883626 h 2657138"/>
                <a:gd name="connsiteX25" fmla="*/ 2603164 w 3587786"/>
                <a:gd name="connsiteY25" fmla="*/ 898304 h 2657138"/>
                <a:gd name="connsiteX26" fmla="*/ 2800351 w 3587786"/>
                <a:gd name="connsiteY26" fmla="*/ 1261896 h 2657138"/>
                <a:gd name="connsiteX27" fmla="*/ 2807436 w 3587786"/>
                <a:gd name="connsiteY27" fmla="*/ 1276850 h 2657138"/>
                <a:gd name="connsiteX28" fmla="*/ 3201014 w 3587786"/>
                <a:gd name="connsiteY28" fmla="*/ 1971070 h 2657138"/>
                <a:gd name="connsiteX29" fmla="*/ 3306299 w 3587786"/>
                <a:gd name="connsiteY29" fmla="*/ 2128079 h 2657138"/>
                <a:gd name="connsiteX30" fmla="*/ 3414805 w 3587786"/>
                <a:gd name="connsiteY30" fmla="*/ 2280749 h 2657138"/>
                <a:gd name="connsiteX31" fmla="*/ 3522464 w 3587786"/>
                <a:gd name="connsiteY31" fmla="*/ 2441166 h 2657138"/>
                <a:gd name="connsiteX32" fmla="*/ 3587782 w 3587786"/>
                <a:gd name="connsiteY32" fmla="*/ 2581840 h 2657138"/>
                <a:gd name="connsiteX33" fmla="*/ 3560896 w 3587786"/>
                <a:gd name="connsiteY33" fmla="*/ 2645342 h 2657138"/>
                <a:gd name="connsiteX34" fmla="*/ 3541764 w 3587786"/>
                <a:gd name="connsiteY34" fmla="*/ 2648827 h 2657138"/>
                <a:gd name="connsiteX35" fmla="*/ 3518022 w 3587786"/>
                <a:gd name="connsiteY35" fmla="*/ 2654514 h 2657138"/>
                <a:gd name="connsiteX36" fmla="*/ 3442788 w 3587786"/>
                <a:gd name="connsiteY36" fmla="*/ 2641234 h 2657138"/>
                <a:gd name="connsiteX37" fmla="*/ 3283231 w 3587786"/>
                <a:gd name="connsiteY37" fmla="*/ 2543896 h 2657138"/>
                <a:gd name="connsiteX38" fmla="*/ 2942219 w 3587786"/>
                <a:gd name="connsiteY38" fmla="*/ 2327223 h 2657138"/>
                <a:gd name="connsiteX39" fmla="*/ 2372570 w 3587786"/>
                <a:gd name="connsiteY39" fmla="*/ 1900611 h 2657138"/>
                <a:gd name="connsiteX40" fmla="*/ 1809314 w 3587786"/>
                <a:gd name="connsiteY40" fmla="*/ 1465276 h 2657138"/>
                <a:gd name="connsiteX41" fmla="*/ 1759445 w 3587786"/>
                <a:gd name="connsiteY41" fmla="*/ 1426992 h 2657138"/>
                <a:gd name="connsiteX42" fmla="*/ 1810855 w 3587786"/>
                <a:gd name="connsiteY42" fmla="*/ 1376307 h 2657138"/>
                <a:gd name="connsiteX43" fmla="*/ 1941440 w 3587786"/>
                <a:gd name="connsiteY43" fmla="*/ 1258642 h 2657138"/>
                <a:gd name="connsiteX44" fmla="*/ 2157631 w 3587786"/>
                <a:gd name="connsiteY44" fmla="*/ 1010308 h 2657138"/>
                <a:gd name="connsiteX45" fmla="*/ 2220837 w 3587786"/>
                <a:gd name="connsiteY45" fmla="*/ 869762 h 2657138"/>
                <a:gd name="connsiteX46" fmla="*/ 2225522 w 3587786"/>
                <a:gd name="connsiteY46" fmla="*/ 729961 h 2657138"/>
                <a:gd name="connsiteX47" fmla="*/ 2175133 w 3587786"/>
                <a:gd name="connsiteY47" fmla="*/ 703505 h 2657138"/>
                <a:gd name="connsiteX48" fmla="*/ 2149890 w 3587786"/>
                <a:gd name="connsiteY48" fmla="*/ 688762 h 2657138"/>
                <a:gd name="connsiteX49" fmla="*/ 2114057 w 3587786"/>
                <a:gd name="connsiteY49" fmla="*/ 630344 h 2657138"/>
                <a:gd name="connsiteX50" fmla="*/ 2058880 w 3587786"/>
                <a:gd name="connsiteY50" fmla="*/ 643995 h 2657138"/>
                <a:gd name="connsiteX51" fmla="*/ 1971335 w 3587786"/>
                <a:gd name="connsiteY51" fmla="*/ 559788 h 2657138"/>
                <a:gd name="connsiteX52" fmla="*/ 1888226 w 3587786"/>
                <a:gd name="connsiteY52" fmla="*/ 642750 h 2657138"/>
                <a:gd name="connsiteX53" fmla="*/ 1724093 w 3587786"/>
                <a:gd name="connsiteY53" fmla="*/ 912328 h 2657138"/>
                <a:gd name="connsiteX54" fmla="*/ 1513916 w 3587786"/>
                <a:gd name="connsiteY54" fmla="*/ 1184916 h 2657138"/>
                <a:gd name="connsiteX55" fmla="*/ 1458296 w 3587786"/>
                <a:gd name="connsiteY55" fmla="*/ 1241223 h 2657138"/>
                <a:gd name="connsiteX56" fmla="*/ 1397618 w 3587786"/>
                <a:gd name="connsiteY56" fmla="*/ 1228765 h 2657138"/>
                <a:gd name="connsiteX57" fmla="*/ 1261449 w 3587786"/>
                <a:gd name="connsiteY57" fmla="*/ 1137569 h 2657138"/>
                <a:gd name="connsiteX58" fmla="*/ 1102643 w 3587786"/>
                <a:gd name="connsiteY58" fmla="*/ 1047733 h 2657138"/>
                <a:gd name="connsiteX59" fmla="*/ 1032794 w 3587786"/>
                <a:gd name="connsiteY59" fmla="*/ 1007208 h 2657138"/>
                <a:gd name="connsiteX60" fmla="*/ 962733 w 3587786"/>
                <a:gd name="connsiteY60" fmla="*/ 981292 h 2657138"/>
                <a:gd name="connsiteX61" fmla="*/ 1216547 w 3587786"/>
                <a:gd name="connsiteY61" fmla="*/ 1015327 h 2657138"/>
                <a:gd name="connsiteX62" fmla="*/ 1345958 w 3587786"/>
                <a:gd name="connsiteY62" fmla="*/ 1039434 h 2657138"/>
                <a:gd name="connsiteX63" fmla="*/ 1449528 w 3587786"/>
                <a:gd name="connsiteY63" fmla="*/ 993281 h 2657138"/>
                <a:gd name="connsiteX64" fmla="*/ 1490817 w 3587786"/>
                <a:gd name="connsiteY64" fmla="*/ 830168 h 2657138"/>
                <a:gd name="connsiteX65" fmla="*/ 1414934 w 3587786"/>
                <a:gd name="connsiteY65" fmla="*/ 621166 h 2657138"/>
                <a:gd name="connsiteX66" fmla="*/ 1421295 w 3587786"/>
                <a:gd name="connsiteY66" fmla="*/ 528095 h 2657138"/>
                <a:gd name="connsiteX67" fmla="*/ 1501959 w 3587786"/>
                <a:gd name="connsiteY67" fmla="*/ 510156 h 2657138"/>
                <a:gd name="connsiteX68" fmla="*/ 1717855 w 3587786"/>
                <a:gd name="connsiteY68" fmla="*/ 553447 h 2657138"/>
                <a:gd name="connsiteX69" fmla="*/ 1897975 w 3587786"/>
                <a:gd name="connsiteY69" fmla="*/ 484663 h 2657138"/>
                <a:gd name="connsiteX70" fmla="*/ 1921505 w 3587786"/>
                <a:gd name="connsiteY70" fmla="*/ 386188 h 2657138"/>
                <a:gd name="connsiteX71" fmla="*/ 1913488 w 3587786"/>
                <a:gd name="connsiteY71" fmla="*/ 266238 h 2657138"/>
                <a:gd name="connsiteX72" fmla="*/ 1910080 w 3587786"/>
                <a:gd name="connsiteY72" fmla="*/ 56016 h 2657138"/>
                <a:gd name="connsiteX73" fmla="*/ 1959950 w 3587786"/>
                <a:gd name="connsiteY73" fmla="*/ 152 h 2657138"/>
                <a:gd name="connsiteX74" fmla="*/ 2595635 w 3587786"/>
                <a:gd name="connsiteY74" fmla="*/ 883395 h 2657138"/>
                <a:gd name="connsiteX75" fmla="*/ 2595642 w 3587786"/>
                <a:gd name="connsiteY75" fmla="*/ 883626 h 2657138"/>
                <a:gd name="connsiteX76" fmla="*/ 2595622 w 3587786"/>
                <a:gd name="connsiteY76" fmla="*/ 883568 h 2657138"/>
                <a:gd name="connsiteX77" fmla="*/ 2595635 w 3587786"/>
                <a:gd name="connsiteY77" fmla="*/ 883395 h 2657138"/>
                <a:gd name="connsiteX78" fmla="*/ 64889 w 3587786"/>
                <a:gd name="connsiteY78" fmla="*/ 551406 h 2657138"/>
                <a:gd name="connsiteX79" fmla="*/ 176264 w 3587786"/>
                <a:gd name="connsiteY79" fmla="*/ 476852 h 2657138"/>
                <a:gd name="connsiteX80" fmla="*/ 192874 w 3587786"/>
                <a:gd name="connsiteY80" fmla="*/ 491338 h 2657138"/>
                <a:gd name="connsiteX81" fmla="*/ 202572 w 3587786"/>
                <a:gd name="connsiteY81" fmla="*/ 504091 h 2657138"/>
                <a:gd name="connsiteX82" fmla="*/ 213303 w 3587786"/>
                <a:gd name="connsiteY82" fmla="*/ 509065 h 2657138"/>
                <a:gd name="connsiteX83" fmla="*/ 255131 w 3587786"/>
                <a:gd name="connsiteY83" fmla="*/ 566938 h 2657138"/>
                <a:gd name="connsiteX84" fmla="*/ 297138 w 3587786"/>
                <a:gd name="connsiteY84" fmla="*/ 635093 h 2657138"/>
                <a:gd name="connsiteX85" fmla="*/ 327239 w 3587786"/>
                <a:gd name="connsiteY85" fmla="*/ 717490 h 2657138"/>
                <a:gd name="connsiteX86" fmla="*/ 327239 w 3587786"/>
                <a:gd name="connsiteY86" fmla="*/ 770947 h 2657138"/>
                <a:gd name="connsiteX87" fmla="*/ 272755 w 3587786"/>
                <a:gd name="connsiteY87" fmla="*/ 842941 h 2657138"/>
                <a:gd name="connsiteX88" fmla="*/ 151746 w 3587786"/>
                <a:gd name="connsiteY88" fmla="*/ 877862 h 2657138"/>
                <a:gd name="connsiteX89" fmla="*/ 25211 w 3587786"/>
                <a:gd name="connsiteY89" fmla="*/ 826054 h 2657138"/>
                <a:gd name="connsiteX90" fmla="*/ 2035 w 3587786"/>
                <a:gd name="connsiteY90" fmla="*/ 703280 h 2657138"/>
                <a:gd name="connsiteX91" fmla="*/ 64889 w 3587786"/>
                <a:gd name="connsiteY91" fmla="*/ 551406 h 2657138"/>
                <a:gd name="connsiteX92" fmla="*/ 195884 w 3587786"/>
                <a:gd name="connsiteY92" fmla="*/ 560270 h 2657138"/>
                <a:gd name="connsiteX93" fmla="*/ 156053 w 3587786"/>
                <a:gd name="connsiteY93" fmla="*/ 543929 h 2657138"/>
                <a:gd name="connsiteX94" fmla="*/ 110150 w 3587786"/>
                <a:gd name="connsiteY94" fmla="*/ 553582 h 2657138"/>
                <a:gd name="connsiteX95" fmla="*/ 75235 w 3587786"/>
                <a:gd name="connsiteY95" fmla="*/ 566938 h 2657138"/>
                <a:gd name="connsiteX96" fmla="*/ 68662 w 3587786"/>
                <a:gd name="connsiteY96" fmla="*/ 593689 h 2657138"/>
                <a:gd name="connsiteX97" fmla="*/ 78867 w 3587786"/>
                <a:gd name="connsiteY97" fmla="*/ 626859 h 2657138"/>
                <a:gd name="connsiteX98" fmla="*/ 145206 w 3587786"/>
                <a:gd name="connsiteY98" fmla="*/ 648019 h 2657138"/>
                <a:gd name="connsiteX99" fmla="*/ 201763 w 3587786"/>
                <a:gd name="connsiteY99" fmla="*/ 671767 h 2657138"/>
                <a:gd name="connsiteX100" fmla="*/ 206032 w 3587786"/>
                <a:gd name="connsiteY100" fmla="*/ 704814 h 2657138"/>
                <a:gd name="connsiteX101" fmla="*/ 224413 w 3587786"/>
                <a:gd name="connsiteY101" fmla="*/ 726655 h 2657138"/>
                <a:gd name="connsiteX102" fmla="*/ 230119 w 3587786"/>
                <a:gd name="connsiteY102" fmla="*/ 627064 h 2657138"/>
                <a:gd name="connsiteX103" fmla="*/ 209805 w 3587786"/>
                <a:gd name="connsiteY103" fmla="*/ 589081 h 2657138"/>
                <a:gd name="connsiteX104" fmla="*/ 200749 w 3587786"/>
                <a:gd name="connsiteY104" fmla="*/ 578709 h 2657138"/>
                <a:gd name="connsiteX105" fmla="*/ 195884 w 3587786"/>
                <a:gd name="connsiteY105" fmla="*/ 560270 h 265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587786" h="2657138">
                  <a:moveTo>
                    <a:pt x="1959950" y="152"/>
                  </a:moveTo>
                  <a:cubicBezTo>
                    <a:pt x="1985385" y="-2569"/>
                    <a:pt x="1989018" y="31929"/>
                    <a:pt x="1992484" y="47653"/>
                  </a:cubicBezTo>
                  <a:cubicBezTo>
                    <a:pt x="2002284" y="41466"/>
                    <a:pt x="2011013" y="47384"/>
                    <a:pt x="2013227" y="32936"/>
                  </a:cubicBezTo>
                  <a:cubicBezTo>
                    <a:pt x="2044240" y="65425"/>
                    <a:pt x="2069072" y="102722"/>
                    <a:pt x="2096606" y="138015"/>
                  </a:cubicBezTo>
                  <a:cubicBezTo>
                    <a:pt x="2123017" y="171878"/>
                    <a:pt x="2164299" y="198815"/>
                    <a:pt x="2187148" y="234410"/>
                  </a:cubicBezTo>
                  <a:cubicBezTo>
                    <a:pt x="2206538" y="264634"/>
                    <a:pt x="2174543" y="310524"/>
                    <a:pt x="2170589" y="342750"/>
                  </a:cubicBezTo>
                  <a:cubicBezTo>
                    <a:pt x="2166129" y="379071"/>
                    <a:pt x="2175608" y="420641"/>
                    <a:pt x="2200414" y="448329"/>
                  </a:cubicBezTo>
                  <a:cubicBezTo>
                    <a:pt x="2212019" y="461275"/>
                    <a:pt x="2226209" y="470273"/>
                    <a:pt x="2243359" y="473752"/>
                  </a:cubicBezTo>
                  <a:cubicBezTo>
                    <a:pt x="2260412" y="477211"/>
                    <a:pt x="2276637" y="467206"/>
                    <a:pt x="2291656" y="469336"/>
                  </a:cubicBezTo>
                  <a:cubicBezTo>
                    <a:pt x="2304113" y="471101"/>
                    <a:pt x="2304659" y="479336"/>
                    <a:pt x="2309004" y="491575"/>
                  </a:cubicBezTo>
                  <a:cubicBezTo>
                    <a:pt x="2314960" y="508365"/>
                    <a:pt x="2322560" y="524218"/>
                    <a:pt x="2336622" y="536015"/>
                  </a:cubicBezTo>
                  <a:cubicBezTo>
                    <a:pt x="2352346" y="549185"/>
                    <a:pt x="2369233" y="552991"/>
                    <a:pt x="2381228" y="570686"/>
                  </a:cubicBezTo>
                  <a:cubicBezTo>
                    <a:pt x="2391697" y="586135"/>
                    <a:pt x="2397627" y="601089"/>
                    <a:pt x="2413865" y="611814"/>
                  </a:cubicBezTo>
                  <a:cubicBezTo>
                    <a:pt x="2435520" y="626120"/>
                    <a:pt x="2470268" y="630446"/>
                    <a:pt x="2467926" y="663853"/>
                  </a:cubicBezTo>
                  <a:cubicBezTo>
                    <a:pt x="2471648" y="660894"/>
                    <a:pt x="2475371" y="657942"/>
                    <a:pt x="2479093" y="654977"/>
                  </a:cubicBezTo>
                  <a:cubicBezTo>
                    <a:pt x="2487726" y="682723"/>
                    <a:pt x="2499606" y="709589"/>
                    <a:pt x="2512295" y="735679"/>
                  </a:cubicBezTo>
                  <a:cubicBezTo>
                    <a:pt x="2518238" y="747906"/>
                    <a:pt x="2521293" y="754401"/>
                    <a:pt x="2520985" y="768002"/>
                  </a:cubicBezTo>
                  <a:cubicBezTo>
                    <a:pt x="2520780" y="776961"/>
                    <a:pt x="2515870" y="783739"/>
                    <a:pt x="2521177" y="792416"/>
                  </a:cubicBezTo>
                  <a:cubicBezTo>
                    <a:pt x="2529675" y="806299"/>
                    <a:pt x="2552396" y="804412"/>
                    <a:pt x="2562774" y="815637"/>
                  </a:cubicBezTo>
                  <a:cubicBezTo>
                    <a:pt x="2573409" y="827152"/>
                    <a:pt x="2562370" y="842767"/>
                    <a:pt x="2574661" y="852799"/>
                  </a:cubicBezTo>
                  <a:cubicBezTo>
                    <a:pt x="2569481" y="854384"/>
                    <a:pt x="2555136" y="865975"/>
                    <a:pt x="2560528" y="873016"/>
                  </a:cubicBezTo>
                  <a:cubicBezTo>
                    <a:pt x="2568287" y="883131"/>
                    <a:pt x="2568871" y="869268"/>
                    <a:pt x="2574314" y="870937"/>
                  </a:cubicBezTo>
                  <a:cubicBezTo>
                    <a:pt x="2586804" y="874762"/>
                    <a:pt x="2584166" y="890352"/>
                    <a:pt x="2593909" y="894588"/>
                  </a:cubicBezTo>
                  <a:cubicBezTo>
                    <a:pt x="2595911" y="895461"/>
                    <a:pt x="2595757" y="886122"/>
                    <a:pt x="2595654" y="883715"/>
                  </a:cubicBezTo>
                  <a:lnTo>
                    <a:pt x="2595642" y="883626"/>
                  </a:lnTo>
                  <a:lnTo>
                    <a:pt x="2603164" y="898304"/>
                  </a:lnTo>
                  <a:cubicBezTo>
                    <a:pt x="2666486" y="1020847"/>
                    <a:pt x="2740693" y="1137582"/>
                    <a:pt x="2800351" y="1261896"/>
                  </a:cubicBezTo>
                  <a:lnTo>
                    <a:pt x="2807436" y="1276850"/>
                  </a:lnTo>
                  <a:cubicBezTo>
                    <a:pt x="2919774" y="1516988"/>
                    <a:pt x="3053325" y="1750810"/>
                    <a:pt x="3201014" y="1971070"/>
                  </a:cubicBezTo>
                  <a:cubicBezTo>
                    <a:pt x="3235852" y="2023025"/>
                    <a:pt x="3274086" y="2074641"/>
                    <a:pt x="3306299" y="2128079"/>
                  </a:cubicBezTo>
                  <a:cubicBezTo>
                    <a:pt x="3338659" y="2181793"/>
                    <a:pt x="3379004" y="2229397"/>
                    <a:pt x="3414805" y="2280749"/>
                  </a:cubicBezTo>
                  <a:cubicBezTo>
                    <a:pt x="3451632" y="2333584"/>
                    <a:pt x="3485341" y="2388575"/>
                    <a:pt x="3522464" y="2441166"/>
                  </a:cubicBezTo>
                  <a:cubicBezTo>
                    <a:pt x="3552071" y="2483109"/>
                    <a:pt x="3588257" y="2527754"/>
                    <a:pt x="3587782" y="2581840"/>
                  </a:cubicBezTo>
                  <a:cubicBezTo>
                    <a:pt x="3587558" y="2605876"/>
                    <a:pt x="3584066" y="2632429"/>
                    <a:pt x="3560896" y="2645342"/>
                  </a:cubicBezTo>
                  <a:cubicBezTo>
                    <a:pt x="3560338" y="2635432"/>
                    <a:pt x="3545339" y="2646394"/>
                    <a:pt x="3541764" y="2648827"/>
                  </a:cubicBezTo>
                  <a:cubicBezTo>
                    <a:pt x="3526289" y="2659359"/>
                    <a:pt x="3534703" y="2658191"/>
                    <a:pt x="3518022" y="2654514"/>
                  </a:cubicBezTo>
                  <a:cubicBezTo>
                    <a:pt x="3490951" y="2648538"/>
                    <a:pt x="3467832" y="2656625"/>
                    <a:pt x="3442788" y="2641234"/>
                  </a:cubicBezTo>
                  <a:cubicBezTo>
                    <a:pt x="3389665" y="2608598"/>
                    <a:pt x="3337311" y="2575043"/>
                    <a:pt x="3283231" y="2543896"/>
                  </a:cubicBezTo>
                  <a:cubicBezTo>
                    <a:pt x="3166356" y="2476588"/>
                    <a:pt x="3050642" y="2407669"/>
                    <a:pt x="2942219" y="2327223"/>
                  </a:cubicBezTo>
                  <a:cubicBezTo>
                    <a:pt x="2752683" y="2186594"/>
                    <a:pt x="2546754" y="2060578"/>
                    <a:pt x="2372570" y="1900611"/>
                  </a:cubicBezTo>
                  <a:cubicBezTo>
                    <a:pt x="2198515" y="1740772"/>
                    <a:pt x="2015859" y="1582184"/>
                    <a:pt x="1809314" y="1465276"/>
                  </a:cubicBezTo>
                  <a:cubicBezTo>
                    <a:pt x="1795470" y="1457440"/>
                    <a:pt x="1755786" y="1445681"/>
                    <a:pt x="1759445" y="1426992"/>
                  </a:cubicBezTo>
                  <a:cubicBezTo>
                    <a:pt x="1762654" y="1410612"/>
                    <a:pt x="1798339" y="1387648"/>
                    <a:pt x="1810855" y="1376307"/>
                  </a:cubicBezTo>
                  <a:cubicBezTo>
                    <a:pt x="1854299" y="1336944"/>
                    <a:pt x="1899541" y="1299693"/>
                    <a:pt x="1941440" y="1258642"/>
                  </a:cubicBezTo>
                  <a:cubicBezTo>
                    <a:pt x="2018798" y="1182862"/>
                    <a:pt x="2095579" y="1099226"/>
                    <a:pt x="2157631" y="1010308"/>
                  </a:cubicBezTo>
                  <a:cubicBezTo>
                    <a:pt x="2187809" y="967056"/>
                    <a:pt x="2203213" y="918945"/>
                    <a:pt x="2220837" y="869762"/>
                  </a:cubicBezTo>
                  <a:cubicBezTo>
                    <a:pt x="2236388" y="826350"/>
                    <a:pt x="2250766" y="772911"/>
                    <a:pt x="2225522" y="729961"/>
                  </a:cubicBezTo>
                  <a:cubicBezTo>
                    <a:pt x="2213835" y="710064"/>
                    <a:pt x="2197700" y="701997"/>
                    <a:pt x="2175133" y="703505"/>
                  </a:cubicBezTo>
                  <a:cubicBezTo>
                    <a:pt x="2156456" y="704750"/>
                    <a:pt x="2157291" y="708575"/>
                    <a:pt x="2149890" y="688762"/>
                  </a:cubicBezTo>
                  <a:cubicBezTo>
                    <a:pt x="2141919" y="667434"/>
                    <a:pt x="2135437" y="642692"/>
                    <a:pt x="2114057" y="630344"/>
                  </a:cubicBezTo>
                  <a:cubicBezTo>
                    <a:pt x="2091908" y="617552"/>
                    <a:pt x="2076819" y="631191"/>
                    <a:pt x="2058880" y="643995"/>
                  </a:cubicBezTo>
                  <a:cubicBezTo>
                    <a:pt x="2038246" y="614202"/>
                    <a:pt x="2012932" y="562644"/>
                    <a:pt x="1971335" y="559788"/>
                  </a:cubicBezTo>
                  <a:cubicBezTo>
                    <a:pt x="1927897" y="556817"/>
                    <a:pt x="1903225" y="610473"/>
                    <a:pt x="1888226" y="642750"/>
                  </a:cubicBezTo>
                  <a:cubicBezTo>
                    <a:pt x="1843870" y="738189"/>
                    <a:pt x="1786157" y="827338"/>
                    <a:pt x="1724093" y="912328"/>
                  </a:cubicBezTo>
                  <a:cubicBezTo>
                    <a:pt x="1656817" y="1004455"/>
                    <a:pt x="1588040" y="1098167"/>
                    <a:pt x="1513916" y="1184916"/>
                  </a:cubicBezTo>
                  <a:cubicBezTo>
                    <a:pt x="1498223" y="1203278"/>
                    <a:pt x="1480407" y="1230081"/>
                    <a:pt x="1458296" y="1241223"/>
                  </a:cubicBezTo>
                  <a:cubicBezTo>
                    <a:pt x="1435614" y="1252660"/>
                    <a:pt x="1416789" y="1241916"/>
                    <a:pt x="1397618" y="1228765"/>
                  </a:cubicBezTo>
                  <a:cubicBezTo>
                    <a:pt x="1352434" y="1197772"/>
                    <a:pt x="1308495" y="1165944"/>
                    <a:pt x="1261449" y="1137569"/>
                  </a:cubicBezTo>
                  <a:cubicBezTo>
                    <a:pt x="1209346" y="1106139"/>
                    <a:pt x="1155780" y="1077347"/>
                    <a:pt x="1102643" y="1047733"/>
                  </a:cubicBezTo>
                  <a:cubicBezTo>
                    <a:pt x="1079197" y="1034672"/>
                    <a:pt x="1056952" y="1018941"/>
                    <a:pt x="1032794" y="1007208"/>
                  </a:cubicBezTo>
                  <a:cubicBezTo>
                    <a:pt x="1010285" y="996278"/>
                    <a:pt x="985774" y="990861"/>
                    <a:pt x="962733" y="981292"/>
                  </a:cubicBezTo>
                  <a:cubicBezTo>
                    <a:pt x="1047344" y="956068"/>
                    <a:pt x="1136467" y="989115"/>
                    <a:pt x="1216547" y="1015327"/>
                  </a:cubicBezTo>
                  <a:cubicBezTo>
                    <a:pt x="1258112" y="1028928"/>
                    <a:pt x="1301582" y="1043093"/>
                    <a:pt x="1345958" y="1039434"/>
                  </a:cubicBezTo>
                  <a:cubicBezTo>
                    <a:pt x="1384339" y="1036276"/>
                    <a:pt x="1419170" y="1015725"/>
                    <a:pt x="1449528" y="993281"/>
                  </a:cubicBezTo>
                  <a:cubicBezTo>
                    <a:pt x="1504404" y="952705"/>
                    <a:pt x="1508717" y="891764"/>
                    <a:pt x="1490817" y="830168"/>
                  </a:cubicBezTo>
                  <a:cubicBezTo>
                    <a:pt x="1470227" y="759273"/>
                    <a:pt x="1438733" y="691092"/>
                    <a:pt x="1414934" y="621166"/>
                  </a:cubicBezTo>
                  <a:cubicBezTo>
                    <a:pt x="1404113" y="589357"/>
                    <a:pt x="1396655" y="555578"/>
                    <a:pt x="1421295" y="528095"/>
                  </a:cubicBezTo>
                  <a:cubicBezTo>
                    <a:pt x="1443341" y="503501"/>
                    <a:pt x="1471870" y="500477"/>
                    <a:pt x="1501959" y="510156"/>
                  </a:cubicBezTo>
                  <a:cubicBezTo>
                    <a:pt x="1574921" y="533634"/>
                    <a:pt x="1639642" y="555681"/>
                    <a:pt x="1717855" y="553447"/>
                  </a:cubicBezTo>
                  <a:cubicBezTo>
                    <a:pt x="1779001" y="551708"/>
                    <a:pt x="1856777" y="534353"/>
                    <a:pt x="1897975" y="484663"/>
                  </a:cubicBezTo>
                  <a:cubicBezTo>
                    <a:pt x="1920555" y="457424"/>
                    <a:pt x="1921415" y="419974"/>
                    <a:pt x="1921505" y="386188"/>
                  </a:cubicBezTo>
                  <a:cubicBezTo>
                    <a:pt x="1921620" y="346145"/>
                    <a:pt x="1919091" y="305877"/>
                    <a:pt x="1913488" y="266238"/>
                  </a:cubicBezTo>
                  <a:cubicBezTo>
                    <a:pt x="1903489" y="195510"/>
                    <a:pt x="1877546" y="124691"/>
                    <a:pt x="1910080" y="56016"/>
                  </a:cubicBezTo>
                  <a:cubicBezTo>
                    <a:pt x="1917705" y="39913"/>
                    <a:pt x="1938936" y="2398"/>
                    <a:pt x="1959950" y="152"/>
                  </a:cubicBezTo>
                  <a:close/>
                  <a:moveTo>
                    <a:pt x="2595635" y="883395"/>
                  </a:moveTo>
                  <a:lnTo>
                    <a:pt x="2595642" y="883626"/>
                  </a:lnTo>
                  <a:lnTo>
                    <a:pt x="2595622" y="883568"/>
                  </a:lnTo>
                  <a:cubicBezTo>
                    <a:pt x="2595603" y="883061"/>
                    <a:pt x="2595616" y="883054"/>
                    <a:pt x="2595635" y="883395"/>
                  </a:cubicBezTo>
                  <a:close/>
                  <a:moveTo>
                    <a:pt x="64889" y="551406"/>
                  </a:moveTo>
                  <a:cubicBezTo>
                    <a:pt x="84008" y="524957"/>
                    <a:pt x="136323" y="463374"/>
                    <a:pt x="176264" y="476852"/>
                  </a:cubicBezTo>
                  <a:cubicBezTo>
                    <a:pt x="183240" y="479201"/>
                    <a:pt x="188279" y="486158"/>
                    <a:pt x="192874" y="491338"/>
                  </a:cubicBezTo>
                  <a:cubicBezTo>
                    <a:pt x="196135" y="495568"/>
                    <a:pt x="199363" y="499816"/>
                    <a:pt x="202572" y="504091"/>
                  </a:cubicBezTo>
                  <a:cubicBezTo>
                    <a:pt x="204562" y="509707"/>
                    <a:pt x="208143" y="511363"/>
                    <a:pt x="213303" y="509065"/>
                  </a:cubicBezTo>
                  <a:cubicBezTo>
                    <a:pt x="227314" y="528461"/>
                    <a:pt x="247082" y="543114"/>
                    <a:pt x="255131" y="566938"/>
                  </a:cubicBezTo>
                  <a:cubicBezTo>
                    <a:pt x="263109" y="590544"/>
                    <a:pt x="284513" y="613438"/>
                    <a:pt x="297138" y="635093"/>
                  </a:cubicBezTo>
                  <a:cubicBezTo>
                    <a:pt x="306907" y="651838"/>
                    <a:pt x="328921" y="696548"/>
                    <a:pt x="327239" y="717490"/>
                  </a:cubicBezTo>
                  <a:lnTo>
                    <a:pt x="327239" y="770947"/>
                  </a:lnTo>
                  <a:cubicBezTo>
                    <a:pt x="325250" y="791723"/>
                    <a:pt x="286413" y="828891"/>
                    <a:pt x="272755" y="842941"/>
                  </a:cubicBezTo>
                  <a:cubicBezTo>
                    <a:pt x="238841" y="877849"/>
                    <a:pt x="202007" y="882316"/>
                    <a:pt x="151746" y="877862"/>
                  </a:cubicBezTo>
                  <a:cubicBezTo>
                    <a:pt x="109174" y="874088"/>
                    <a:pt x="54029" y="859897"/>
                    <a:pt x="25211" y="826054"/>
                  </a:cubicBezTo>
                  <a:cubicBezTo>
                    <a:pt x="-2451" y="793584"/>
                    <a:pt x="-2060" y="743266"/>
                    <a:pt x="2035" y="703280"/>
                  </a:cubicBezTo>
                  <a:cubicBezTo>
                    <a:pt x="7754" y="647435"/>
                    <a:pt x="32246" y="596565"/>
                    <a:pt x="64889" y="551406"/>
                  </a:cubicBezTo>
                  <a:close/>
                  <a:moveTo>
                    <a:pt x="195884" y="560270"/>
                  </a:moveTo>
                  <a:cubicBezTo>
                    <a:pt x="188093" y="545790"/>
                    <a:pt x="171039" y="542215"/>
                    <a:pt x="156053" y="543929"/>
                  </a:cubicBezTo>
                  <a:cubicBezTo>
                    <a:pt x="141073" y="545642"/>
                    <a:pt x="123885" y="546900"/>
                    <a:pt x="110150" y="553582"/>
                  </a:cubicBezTo>
                  <a:cubicBezTo>
                    <a:pt x="97467" y="559756"/>
                    <a:pt x="91049" y="570571"/>
                    <a:pt x="75235" y="566938"/>
                  </a:cubicBezTo>
                  <a:cubicBezTo>
                    <a:pt x="81499" y="577734"/>
                    <a:pt x="70280" y="583966"/>
                    <a:pt x="68662" y="593689"/>
                  </a:cubicBezTo>
                  <a:cubicBezTo>
                    <a:pt x="66583" y="606179"/>
                    <a:pt x="70614" y="617372"/>
                    <a:pt x="78867" y="626859"/>
                  </a:cubicBezTo>
                  <a:cubicBezTo>
                    <a:pt x="95946" y="646485"/>
                    <a:pt x="121465" y="646107"/>
                    <a:pt x="145206" y="648019"/>
                  </a:cubicBezTo>
                  <a:cubicBezTo>
                    <a:pt x="165276" y="649637"/>
                    <a:pt x="189967" y="652961"/>
                    <a:pt x="201763" y="671767"/>
                  </a:cubicBezTo>
                  <a:cubicBezTo>
                    <a:pt x="209369" y="683897"/>
                    <a:pt x="202469" y="692632"/>
                    <a:pt x="206032" y="704814"/>
                  </a:cubicBezTo>
                  <a:cubicBezTo>
                    <a:pt x="208657" y="713793"/>
                    <a:pt x="219619" y="718947"/>
                    <a:pt x="224413" y="726655"/>
                  </a:cubicBezTo>
                  <a:cubicBezTo>
                    <a:pt x="240478" y="703004"/>
                    <a:pt x="239920" y="652352"/>
                    <a:pt x="230119" y="627064"/>
                  </a:cubicBezTo>
                  <a:cubicBezTo>
                    <a:pt x="225491" y="615120"/>
                    <a:pt x="216737" y="599568"/>
                    <a:pt x="209805" y="589081"/>
                  </a:cubicBezTo>
                  <a:cubicBezTo>
                    <a:pt x="207533" y="585641"/>
                    <a:pt x="202174" y="581546"/>
                    <a:pt x="200749" y="578709"/>
                  </a:cubicBezTo>
                  <a:cubicBezTo>
                    <a:pt x="198285" y="573812"/>
                    <a:pt x="198580" y="565269"/>
                    <a:pt x="195884" y="560270"/>
                  </a:cubicBezTo>
                  <a:close/>
                </a:path>
              </a:pathLst>
            </a:custGeom>
            <a:solidFill>
              <a:schemeClr val="accent3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61" name="图形 4">
              <a:extLst>
                <a:ext uri="{FF2B5EF4-FFF2-40B4-BE49-F238E27FC236}">
                  <a16:creationId xmlns:a16="http://schemas.microsoft.com/office/drawing/2014/main" id="{14B89AEF-3E51-48C0-BDB3-52B60BB59DBE}"/>
                </a:ext>
              </a:extLst>
            </p:cNvPr>
            <p:cNvGrpSpPr/>
            <p:nvPr/>
          </p:nvGrpSpPr>
          <p:grpSpPr>
            <a:xfrm>
              <a:off x="8919174" y="-1019143"/>
              <a:ext cx="3934364" cy="4479913"/>
              <a:chOff x="8919174" y="-1019143"/>
              <a:chExt cx="3934364" cy="4479913"/>
            </a:xfrm>
            <a:solidFill>
              <a:srgbClr val="000000"/>
            </a:solidFill>
          </p:grpSpPr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FF775885-B52C-436C-AABE-8736233EAA2D}"/>
                  </a:ext>
                </a:extLst>
              </p:cNvPr>
              <p:cNvSpPr/>
              <p:nvPr/>
            </p:nvSpPr>
            <p:spPr>
              <a:xfrm>
                <a:off x="8919174" y="-1019143"/>
                <a:ext cx="3934364" cy="4479913"/>
              </a:xfrm>
              <a:custGeom>
                <a:avLst/>
                <a:gdLst>
                  <a:gd name="connsiteX0" fmla="*/ 2338408 w 3934364"/>
                  <a:gd name="connsiteY0" fmla="*/ 4369004 h 4479913"/>
                  <a:gd name="connsiteX1" fmla="*/ 2433770 w 3934364"/>
                  <a:gd name="connsiteY1" fmla="*/ 4363490 h 4479913"/>
                  <a:gd name="connsiteX2" fmla="*/ 2548534 w 3934364"/>
                  <a:gd name="connsiteY2" fmla="*/ 4370069 h 4479913"/>
                  <a:gd name="connsiteX3" fmla="*/ 2767980 w 3934364"/>
                  <a:gd name="connsiteY3" fmla="*/ 4380235 h 4479913"/>
                  <a:gd name="connsiteX4" fmla="*/ 2877224 w 3934364"/>
                  <a:gd name="connsiteY4" fmla="*/ 4389875 h 4479913"/>
                  <a:gd name="connsiteX5" fmla="*/ 2977990 w 3934364"/>
                  <a:gd name="connsiteY5" fmla="*/ 4394965 h 4479913"/>
                  <a:gd name="connsiteX6" fmla="*/ 3020036 w 3934364"/>
                  <a:gd name="connsiteY6" fmla="*/ 4360833 h 4479913"/>
                  <a:gd name="connsiteX7" fmla="*/ 2962015 w 3934364"/>
                  <a:gd name="connsiteY7" fmla="*/ 4332599 h 4479913"/>
                  <a:gd name="connsiteX8" fmla="*/ 2868861 w 3934364"/>
                  <a:gd name="connsiteY8" fmla="*/ 4306644 h 4479913"/>
                  <a:gd name="connsiteX9" fmla="*/ 2820410 w 3934364"/>
                  <a:gd name="connsiteY9" fmla="*/ 4298775 h 4479913"/>
                  <a:gd name="connsiteX10" fmla="*/ 2776856 w 3934364"/>
                  <a:gd name="connsiteY10" fmla="*/ 4309494 h 4479913"/>
                  <a:gd name="connsiteX11" fmla="*/ 2729002 w 3934364"/>
                  <a:gd name="connsiteY11" fmla="*/ 4269187 h 4479913"/>
                  <a:gd name="connsiteX12" fmla="*/ 2666674 w 3934364"/>
                  <a:gd name="connsiteY12" fmla="*/ 4281131 h 4479913"/>
                  <a:gd name="connsiteX13" fmla="*/ 2616054 w 3934364"/>
                  <a:gd name="connsiteY13" fmla="*/ 4320931 h 4479913"/>
                  <a:gd name="connsiteX14" fmla="*/ 2593905 w 3934364"/>
                  <a:gd name="connsiteY14" fmla="*/ 4276080 h 4479913"/>
                  <a:gd name="connsiteX15" fmla="*/ 2640142 w 3934364"/>
                  <a:gd name="connsiteY15" fmla="*/ 4211642 h 4479913"/>
                  <a:gd name="connsiteX16" fmla="*/ 2602146 w 3934364"/>
                  <a:gd name="connsiteY16" fmla="*/ 4148704 h 4479913"/>
                  <a:gd name="connsiteX17" fmla="*/ 2522464 w 3934364"/>
                  <a:gd name="connsiteY17" fmla="*/ 4173132 h 4479913"/>
                  <a:gd name="connsiteX18" fmla="*/ 2407424 w 3934364"/>
                  <a:gd name="connsiteY18" fmla="*/ 4212405 h 4479913"/>
                  <a:gd name="connsiteX19" fmla="*/ 2337228 w 3934364"/>
                  <a:gd name="connsiteY19" fmla="*/ 4252648 h 4479913"/>
                  <a:gd name="connsiteX20" fmla="*/ 2338408 w 3934364"/>
                  <a:gd name="connsiteY20" fmla="*/ 4369004 h 4479913"/>
                  <a:gd name="connsiteX21" fmla="*/ 835320 w 3934364"/>
                  <a:gd name="connsiteY21" fmla="*/ 3776647 h 4479913"/>
                  <a:gd name="connsiteX22" fmla="*/ 835706 w 3934364"/>
                  <a:gd name="connsiteY22" fmla="*/ 3734409 h 4479913"/>
                  <a:gd name="connsiteX23" fmla="*/ 806734 w 3934364"/>
                  <a:gd name="connsiteY23" fmla="*/ 3712202 h 4479913"/>
                  <a:gd name="connsiteX24" fmla="*/ 801387 w 3934364"/>
                  <a:gd name="connsiteY24" fmla="*/ 3651672 h 4479913"/>
                  <a:gd name="connsiteX25" fmla="*/ 869857 w 3934364"/>
                  <a:gd name="connsiteY25" fmla="*/ 3686568 h 4479913"/>
                  <a:gd name="connsiteX26" fmla="*/ 916421 w 3934364"/>
                  <a:gd name="connsiteY26" fmla="*/ 3654534 h 4479913"/>
                  <a:gd name="connsiteX27" fmla="*/ 919803 w 3934364"/>
                  <a:gd name="connsiteY27" fmla="*/ 3555373 h 4479913"/>
                  <a:gd name="connsiteX28" fmla="*/ 943467 w 3934364"/>
                  <a:gd name="connsiteY28" fmla="*/ 3465627 h 4479913"/>
                  <a:gd name="connsiteX29" fmla="*/ 929938 w 3934364"/>
                  <a:gd name="connsiteY29" fmla="*/ 3419056 h 4479913"/>
                  <a:gd name="connsiteX30" fmla="*/ 852695 w 3934364"/>
                  <a:gd name="connsiteY30" fmla="*/ 3426270 h 4479913"/>
                  <a:gd name="connsiteX31" fmla="*/ 737083 w 3934364"/>
                  <a:gd name="connsiteY31" fmla="*/ 3436097 h 4479913"/>
                  <a:gd name="connsiteX32" fmla="*/ 684544 w 3934364"/>
                  <a:gd name="connsiteY32" fmla="*/ 3521748 h 4479913"/>
                  <a:gd name="connsiteX33" fmla="*/ 607615 w 3934364"/>
                  <a:gd name="connsiteY33" fmla="*/ 3781904 h 4479913"/>
                  <a:gd name="connsiteX34" fmla="*/ 640693 w 3934364"/>
                  <a:gd name="connsiteY34" fmla="*/ 3876784 h 4479913"/>
                  <a:gd name="connsiteX35" fmla="*/ 726294 w 3934364"/>
                  <a:gd name="connsiteY35" fmla="*/ 3987299 h 4479913"/>
                  <a:gd name="connsiteX36" fmla="*/ 799398 w 3934364"/>
                  <a:gd name="connsiteY36" fmla="*/ 4043208 h 4479913"/>
                  <a:gd name="connsiteX37" fmla="*/ 838151 w 3934364"/>
                  <a:gd name="connsiteY37" fmla="*/ 4008691 h 4479913"/>
                  <a:gd name="connsiteX38" fmla="*/ 814256 w 3934364"/>
                  <a:gd name="connsiteY38" fmla="*/ 3876990 h 4479913"/>
                  <a:gd name="connsiteX39" fmla="*/ 807773 w 3934364"/>
                  <a:gd name="connsiteY39" fmla="*/ 3828635 h 4479913"/>
                  <a:gd name="connsiteX40" fmla="*/ 774399 w 3934364"/>
                  <a:gd name="connsiteY40" fmla="*/ 3809880 h 4479913"/>
                  <a:gd name="connsiteX41" fmla="*/ 763661 w 3934364"/>
                  <a:gd name="connsiteY41" fmla="*/ 3762360 h 4479913"/>
                  <a:gd name="connsiteX42" fmla="*/ 835320 w 3934364"/>
                  <a:gd name="connsiteY42" fmla="*/ 3776647 h 4479913"/>
                  <a:gd name="connsiteX43" fmla="*/ 1639279 w 3934364"/>
                  <a:gd name="connsiteY43" fmla="*/ 2061219 h 4479913"/>
                  <a:gd name="connsiteX44" fmla="*/ 1703756 w 3934364"/>
                  <a:gd name="connsiteY44" fmla="*/ 2132275 h 4479913"/>
                  <a:gd name="connsiteX45" fmla="*/ 1735879 w 3934364"/>
                  <a:gd name="connsiteY45" fmla="*/ 2176792 h 4479913"/>
                  <a:gd name="connsiteX46" fmla="*/ 1814098 w 3934364"/>
                  <a:gd name="connsiteY46" fmla="*/ 2154617 h 4479913"/>
                  <a:gd name="connsiteX47" fmla="*/ 2087655 w 3934364"/>
                  <a:gd name="connsiteY47" fmla="*/ 1918908 h 4479913"/>
                  <a:gd name="connsiteX48" fmla="*/ 2218446 w 3934364"/>
                  <a:gd name="connsiteY48" fmla="*/ 1806814 h 4479913"/>
                  <a:gd name="connsiteX49" fmla="*/ 2336913 w 3934364"/>
                  <a:gd name="connsiteY49" fmla="*/ 1679502 h 4479913"/>
                  <a:gd name="connsiteX50" fmla="*/ 2391083 w 3934364"/>
                  <a:gd name="connsiteY50" fmla="*/ 1613703 h 4479913"/>
                  <a:gd name="connsiteX51" fmla="*/ 2415010 w 3934364"/>
                  <a:gd name="connsiteY51" fmla="*/ 1546247 h 4479913"/>
                  <a:gd name="connsiteX52" fmla="*/ 2463268 w 3934364"/>
                  <a:gd name="connsiteY52" fmla="*/ 1419706 h 4479913"/>
                  <a:gd name="connsiteX53" fmla="*/ 2354050 w 3934364"/>
                  <a:gd name="connsiteY53" fmla="*/ 1495068 h 4479913"/>
                  <a:gd name="connsiteX54" fmla="*/ 2353337 w 3934364"/>
                  <a:gd name="connsiteY54" fmla="*/ 1381588 h 4479913"/>
                  <a:gd name="connsiteX55" fmla="*/ 2300451 w 3934364"/>
                  <a:gd name="connsiteY55" fmla="*/ 1453311 h 4479913"/>
                  <a:gd name="connsiteX56" fmla="*/ 2261249 w 3934364"/>
                  <a:gd name="connsiteY56" fmla="*/ 1429448 h 4479913"/>
                  <a:gd name="connsiteX57" fmla="*/ 2258816 w 3934364"/>
                  <a:gd name="connsiteY57" fmla="*/ 1357449 h 4479913"/>
                  <a:gd name="connsiteX58" fmla="*/ 2263322 w 3934364"/>
                  <a:gd name="connsiteY58" fmla="*/ 1278633 h 4479913"/>
                  <a:gd name="connsiteX59" fmla="*/ 2213318 w 3934364"/>
                  <a:gd name="connsiteY59" fmla="*/ 1330140 h 4479913"/>
                  <a:gd name="connsiteX60" fmla="*/ 2173107 w 3934364"/>
                  <a:gd name="connsiteY60" fmla="*/ 1413114 h 4479913"/>
                  <a:gd name="connsiteX61" fmla="*/ 2086956 w 3934364"/>
                  <a:gd name="connsiteY61" fmla="*/ 1548834 h 4479913"/>
                  <a:gd name="connsiteX62" fmla="*/ 1888312 w 3934364"/>
                  <a:gd name="connsiteY62" fmla="*/ 1812635 h 4479913"/>
                  <a:gd name="connsiteX63" fmla="*/ 1639279 w 3934364"/>
                  <a:gd name="connsiteY63" fmla="*/ 2061219 h 4479913"/>
                  <a:gd name="connsiteX64" fmla="*/ 2305265 w 3934364"/>
                  <a:gd name="connsiteY64" fmla="*/ 2355090 h 4479913"/>
                  <a:gd name="connsiteX65" fmla="*/ 2171792 w 3934364"/>
                  <a:gd name="connsiteY65" fmla="*/ 2543452 h 4479913"/>
                  <a:gd name="connsiteX66" fmla="*/ 1930910 w 3934364"/>
                  <a:gd name="connsiteY66" fmla="*/ 2699928 h 4479913"/>
                  <a:gd name="connsiteX67" fmla="*/ 1836838 w 3934364"/>
                  <a:gd name="connsiteY67" fmla="*/ 2748911 h 4479913"/>
                  <a:gd name="connsiteX68" fmla="*/ 1842358 w 3934364"/>
                  <a:gd name="connsiteY68" fmla="*/ 2786002 h 4479913"/>
                  <a:gd name="connsiteX69" fmla="*/ 1861920 w 3934364"/>
                  <a:gd name="connsiteY69" fmla="*/ 2863188 h 4479913"/>
                  <a:gd name="connsiteX70" fmla="*/ 1809400 w 3934364"/>
                  <a:gd name="connsiteY70" fmla="*/ 3114377 h 4479913"/>
                  <a:gd name="connsiteX71" fmla="*/ 1708114 w 3934364"/>
                  <a:gd name="connsiteY71" fmla="*/ 3216748 h 4479913"/>
                  <a:gd name="connsiteX72" fmla="*/ 1595051 w 3934364"/>
                  <a:gd name="connsiteY72" fmla="*/ 3307014 h 4479913"/>
                  <a:gd name="connsiteX73" fmla="*/ 1310397 w 3934364"/>
                  <a:gd name="connsiteY73" fmla="*/ 3405456 h 4479913"/>
                  <a:gd name="connsiteX74" fmla="*/ 1152753 w 3934364"/>
                  <a:gd name="connsiteY74" fmla="*/ 3422619 h 4479913"/>
                  <a:gd name="connsiteX75" fmla="*/ 1070516 w 3934364"/>
                  <a:gd name="connsiteY75" fmla="*/ 3423074 h 4479913"/>
                  <a:gd name="connsiteX76" fmla="*/ 1003882 w 3934364"/>
                  <a:gd name="connsiteY76" fmla="*/ 3419204 h 4479913"/>
                  <a:gd name="connsiteX77" fmla="*/ 992676 w 3934364"/>
                  <a:gd name="connsiteY77" fmla="*/ 3466333 h 4479913"/>
                  <a:gd name="connsiteX78" fmla="*/ 983562 w 3934364"/>
                  <a:gd name="connsiteY78" fmla="*/ 3523134 h 4479913"/>
                  <a:gd name="connsiteX79" fmla="*/ 976650 w 3934364"/>
                  <a:gd name="connsiteY79" fmla="*/ 3642340 h 4479913"/>
                  <a:gd name="connsiteX80" fmla="*/ 993016 w 3934364"/>
                  <a:gd name="connsiteY80" fmla="*/ 3666158 h 4479913"/>
                  <a:gd name="connsiteX81" fmla="*/ 1017611 w 3934364"/>
                  <a:gd name="connsiteY81" fmla="*/ 3663693 h 4479913"/>
                  <a:gd name="connsiteX82" fmla="*/ 1061473 w 3934364"/>
                  <a:gd name="connsiteY82" fmla="*/ 3663154 h 4479913"/>
                  <a:gd name="connsiteX83" fmla="*/ 1208347 w 3934364"/>
                  <a:gd name="connsiteY83" fmla="*/ 3677473 h 4479913"/>
                  <a:gd name="connsiteX84" fmla="*/ 1524720 w 3934364"/>
                  <a:gd name="connsiteY84" fmla="*/ 3646197 h 4479913"/>
                  <a:gd name="connsiteX85" fmla="*/ 1674707 w 3934364"/>
                  <a:gd name="connsiteY85" fmla="*/ 3611160 h 4479913"/>
                  <a:gd name="connsiteX86" fmla="*/ 1814811 w 3934364"/>
                  <a:gd name="connsiteY86" fmla="*/ 3567567 h 4479913"/>
                  <a:gd name="connsiteX87" fmla="*/ 2055012 w 3934364"/>
                  <a:gd name="connsiteY87" fmla="*/ 3407767 h 4479913"/>
                  <a:gd name="connsiteX88" fmla="*/ 2231134 w 3934364"/>
                  <a:gd name="connsiteY88" fmla="*/ 3168271 h 4479913"/>
                  <a:gd name="connsiteX89" fmla="*/ 2307261 w 3934364"/>
                  <a:gd name="connsiteY89" fmla="*/ 2917197 h 4479913"/>
                  <a:gd name="connsiteX90" fmla="*/ 2331252 w 3934364"/>
                  <a:gd name="connsiteY90" fmla="*/ 2736576 h 4479913"/>
                  <a:gd name="connsiteX91" fmla="*/ 2406101 w 3934364"/>
                  <a:gd name="connsiteY91" fmla="*/ 2703984 h 4479913"/>
                  <a:gd name="connsiteX92" fmla="*/ 2389100 w 3934364"/>
                  <a:gd name="connsiteY92" fmla="*/ 2794949 h 4479913"/>
                  <a:gd name="connsiteX93" fmla="*/ 2361334 w 3934364"/>
                  <a:gd name="connsiteY93" fmla="*/ 2925945 h 4479913"/>
                  <a:gd name="connsiteX94" fmla="*/ 2335424 w 3934364"/>
                  <a:gd name="connsiteY94" fmla="*/ 3069488 h 4479913"/>
                  <a:gd name="connsiteX95" fmla="*/ 2348588 w 3934364"/>
                  <a:gd name="connsiteY95" fmla="*/ 3222659 h 4479913"/>
                  <a:gd name="connsiteX96" fmla="*/ 2348800 w 3934364"/>
                  <a:gd name="connsiteY96" fmla="*/ 3381272 h 4479913"/>
                  <a:gd name="connsiteX97" fmla="*/ 2352150 w 3934364"/>
                  <a:gd name="connsiteY97" fmla="*/ 3696400 h 4479913"/>
                  <a:gd name="connsiteX98" fmla="*/ 2349904 w 3934364"/>
                  <a:gd name="connsiteY98" fmla="*/ 3860167 h 4479913"/>
                  <a:gd name="connsiteX99" fmla="*/ 2327690 w 3934364"/>
                  <a:gd name="connsiteY99" fmla="*/ 4006060 h 4479913"/>
                  <a:gd name="connsiteX100" fmla="*/ 2309161 w 3934364"/>
                  <a:gd name="connsiteY100" fmla="*/ 4159840 h 4479913"/>
                  <a:gd name="connsiteX101" fmla="*/ 2666219 w 3934364"/>
                  <a:gd name="connsiteY101" fmla="*/ 4020032 h 4479913"/>
                  <a:gd name="connsiteX102" fmla="*/ 2623647 w 3934364"/>
                  <a:gd name="connsiteY102" fmla="*/ 3893895 h 4479913"/>
                  <a:gd name="connsiteX103" fmla="*/ 2605124 w 3934364"/>
                  <a:gd name="connsiteY103" fmla="*/ 3710360 h 4479913"/>
                  <a:gd name="connsiteX104" fmla="*/ 2609174 w 3934364"/>
                  <a:gd name="connsiteY104" fmla="*/ 3340690 h 4479913"/>
                  <a:gd name="connsiteX105" fmla="*/ 2643903 w 3934364"/>
                  <a:gd name="connsiteY105" fmla="*/ 2950751 h 4479913"/>
                  <a:gd name="connsiteX106" fmla="*/ 2630745 w 3934364"/>
                  <a:gd name="connsiteY106" fmla="*/ 2762839 h 4479913"/>
                  <a:gd name="connsiteX107" fmla="*/ 2587377 w 3934364"/>
                  <a:gd name="connsiteY107" fmla="*/ 2598520 h 4479913"/>
                  <a:gd name="connsiteX108" fmla="*/ 2473525 w 3934364"/>
                  <a:gd name="connsiteY108" fmla="*/ 2496027 h 4479913"/>
                  <a:gd name="connsiteX109" fmla="*/ 2305265 w 3934364"/>
                  <a:gd name="connsiteY109" fmla="*/ 2355090 h 4479913"/>
                  <a:gd name="connsiteX110" fmla="*/ 2312498 w 3934364"/>
                  <a:gd name="connsiteY110" fmla="*/ 655495 h 4479913"/>
                  <a:gd name="connsiteX111" fmla="*/ 2362233 w 3934364"/>
                  <a:gd name="connsiteY111" fmla="*/ 712053 h 4479913"/>
                  <a:gd name="connsiteX112" fmla="*/ 2410626 w 3934364"/>
                  <a:gd name="connsiteY112" fmla="*/ 716770 h 4479913"/>
                  <a:gd name="connsiteX113" fmla="*/ 2429175 w 3934364"/>
                  <a:gd name="connsiteY113" fmla="*/ 638259 h 4479913"/>
                  <a:gd name="connsiteX114" fmla="*/ 2290625 w 3934364"/>
                  <a:gd name="connsiteY114" fmla="*/ 360094 h 4479913"/>
                  <a:gd name="connsiteX115" fmla="*/ 2054666 w 3934364"/>
                  <a:gd name="connsiteY115" fmla="*/ 158172 h 4479913"/>
                  <a:gd name="connsiteX116" fmla="*/ 1742850 w 3934364"/>
                  <a:gd name="connsiteY116" fmla="*/ 90666 h 4479913"/>
                  <a:gd name="connsiteX117" fmla="*/ 1575026 w 3934364"/>
                  <a:gd name="connsiteY117" fmla="*/ 101595 h 4479913"/>
                  <a:gd name="connsiteX118" fmla="*/ 1420501 w 3934364"/>
                  <a:gd name="connsiteY118" fmla="*/ 138832 h 4479913"/>
                  <a:gd name="connsiteX119" fmla="*/ 1341352 w 3934364"/>
                  <a:gd name="connsiteY119" fmla="*/ 160435 h 4479913"/>
                  <a:gd name="connsiteX120" fmla="*/ 1275957 w 3934364"/>
                  <a:gd name="connsiteY120" fmla="*/ 188706 h 4479913"/>
                  <a:gd name="connsiteX121" fmla="*/ 1131354 w 3934364"/>
                  <a:gd name="connsiteY121" fmla="*/ 251050 h 4479913"/>
                  <a:gd name="connsiteX122" fmla="*/ 1008157 w 3934364"/>
                  <a:gd name="connsiteY122" fmla="*/ 338565 h 4479913"/>
                  <a:gd name="connsiteX123" fmla="*/ 886474 w 3934364"/>
                  <a:gd name="connsiteY123" fmla="*/ 441252 h 4479913"/>
                  <a:gd name="connsiteX124" fmla="*/ 776748 w 3934364"/>
                  <a:gd name="connsiteY124" fmla="*/ 536280 h 4479913"/>
                  <a:gd name="connsiteX125" fmla="*/ 673934 w 3934364"/>
                  <a:gd name="connsiteY125" fmla="*/ 651632 h 4479913"/>
                  <a:gd name="connsiteX126" fmla="*/ 617926 w 3934364"/>
                  <a:gd name="connsiteY126" fmla="*/ 791420 h 4479913"/>
                  <a:gd name="connsiteX127" fmla="*/ 570924 w 3934364"/>
                  <a:gd name="connsiteY127" fmla="*/ 959218 h 4479913"/>
                  <a:gd name="connsiteX128" fmla="*/ 628015 w 3934364"/>
                  <a:gd name="connsiteY128" fmla="*/ 1287022 h 4479913"/>
                  <a:gd name="connsiteX129" fmla="*/ 807100 w 3934364"/>
                  <a:gd name="connsiteY129" fmla="*/ 1535888 h 4479913"/>
                  <a:gd name="connsiteX130" fmla="*/ 929931 w 3934364"/>
                  <a:gd name="connsiteY130" fmla="*/ 1625089 h 4479913"/>
                  <a:gd name="connsiteX131" fmla="*/ 1061441 w 3934364"/>
                  <a:gd name="connsiteY131" fmla="*/ 1655620 h 4479913"/>
                  <a:gd name="connsiteX132" fmla="*/ 1112144 w 3934364"/>
                  <a:gd name="connsiteY132" fmla="*/ 1629292 h 4479913"/>
                  <a:gd name="connsiteX133" fmla="*/ 1172309 w 3934364"/>
                  <a:gd name="connsiteY133" fmla="*/ 1610538 h 4479913"/>
                  <a:gd name="connsiteX134" fmla="*/ 1213655 w 3934364"/>
                  <a:gd name="connsiteY134" fmla="*/ 1572729 h 4479913"/>
                  <a:gd name="connsiteX135" fmla="*/ 1288677 w 3934364"/>
                  <a:gd name="connsiteY135" fmla="*/ 1561420 h 4479913"/>
                  <a:gd name="connsiteX136" fmla="*/ 1452522 w 3934364"/>
                  <a:gd name="connsiteY136" fmla="*/ 1590873 h 4479913"/>
                  <a:gd name="connsiteX137" fmla="*/ 1593119 w 3934364"/>
                  <a:gd name="connsiteY137" fmla="*/ 1613356 h 4479913"/>
                  <a:gd name="connsiteX138" fmla="*/ 1701054 w 3934364"/>
                  <a:gd name="connsiteY138" fmla="*/ 1534431 h 4479913"/>
                  <a:gd name="connsiteX139" fmla="*/ 1665638 w 3934364"/>
                  <a:gd name="connsiteY139" fmla="*/ 1409385 h 4479913"/>
                  <a:gd name="connsiteX140" fmla="*/ 1615435 w 3934364"/>
                  <a:gd name="connsiteY140" fmla="*/ 1262164 h 4479913"/>
                  <a:gd name="connsiteX141" fmla="*/ 1617925 w 3934364"/>
                  <a:gd name="connsiteY141" fmla="*/ 1120168 h 4479913"/>
                  <a:gd name="connsiteX142" fmla="*/ 1747837 w 3934364"/>
                  <a:gd name="connsiteY142" fmla="*/ 1093442 h 4479913"/>
                  <a:gd name="connsiteX143" fmla="*/ 1823039 w 3934364"/>
                  <a:gd name="connsiteY143" fmla="*/ 1117543 h 4479913"/>
                  <a:gd name="connsiteX144" fmla="*/ 1903228 w 3934364"/>
                  <a:gd name="connsiteY144" fmla="*/ 1129872 h 4479913"/>
                  <a:gd name="connsiteX145" fmla="*/ 2123110 w 3934364"/>
                  <a:gd name="connsiteY145" fmla="*/ 998055 h 4479913"/>
                  <a:gd name="connsiteX146" fmla="*/ 2094580 w 3934364"/>
                  <a:gd name="connsiteY146" fmla="*/ 680603 h 4479913"/>
                  <a:gd name="connsiteX147" fmla="*/ 2184153 w 3934364"/>
                  <a:gd name="connsiteY147" fmla="*/ 576203 h 4479913"/>
                  <a:gd name="connsiteX148" fmla="*/ 2305419 w 3934364"/>
                  <a:gd name="connsiteY148" fmla="*/ 596255 h 4479913"/>
                  <a:gd name="connsiteX149" fmla="*/ 2312498 w 3934364"/>
                  <a:gd name="connsiteY149" fmla="*/ 655495 h 4479913"/>
                  <a:gd name="connsiteX150" fmla="*/ 448940 w 3934364"/>
                  <a:gd name="connsiteY150" fmla="*/ 1127561 h 4479913"/>
                  <a:gd name="connsiteX151" fmla="*/ 276388 w 3934364"/>
                  <a:gd name="connsiteY151" fmla="*/ 1331853 h 4479913"/>
                  <a:gd name="connsiteX152" fmla="*/ 280900 w 3934364"/>
                  <a:gd name="connsiteY152" fmla="*/ 1456996 h 4479913"/>
                  <a:gd name="connsiteX153" fmla="*/ 390362 w 3934364"/>
                  <a:gd name="connsiteY153" fmla="*/ 1528905 h 4479913"/>
                  <a:gd name="connsiteX154" fmla="*/ 522637 w 3934364"/>
                  <a:gd name="connsiteY154" fmla="*/ 1501127 h 4479913"/>
                  <a:gd name="connsiteX155" fmla="*/ 566789 w 3934364"/>
                  <a:gd name="connsiteY155" fmla="*/ 1449383 h 4479913"/>
                  <a:gd name="connsiteX156" fmla="*/ 584303 w 3934364"/>
                  <a:gd name="connsiteY156" fmla="*/ 1393616 h 4479913"/>
                  <a:gd name="connsiteX157" fmla="*/ 505135 w 3934364"/>
                  <a:gd name="connsiteY157" fmla="*/ 1226363 h 4479913"/>
                  <a:gd name="connsiteX158" fmla="*/ 481492 w 3934364"/>
                  <a:gd name="connsiteY158" fmla="*/ 1146271 h 4479913"/>
                  <a:gd name="connsiteX159" fmla="*/ 448940 w 3934364"/>
                  <a:gd name="connsiteY159" fmla="*/ 1127561 h 4479913"/>
                  <a:gd name="connsiteX160" fmla="*/ 1268203 w 3934364"/>
                  <a:gd name="connsiteY160" fmla="*/ 1719443 h 4479913"/>
                  <a:gd name="connsiteX161" fmla="*/ 1205947 w 3934364"/>
                  <a:gd name="connsiteY161" fmla="*/ 1760128 h 4479913"/>
                  <a:gd name="connsiteX162" fmla="*/ 1173811 w 3934364"/>
                  <a:gd name="connsiteY162" fmla="*/ 1795113 h 4479913"/>
                  <a:gd name="connsiteX163" fmla="*/ 1160531 w 3934364"/>
                  <a:gd name="connsiteY163" fmla="*/ 1884513 h 4479913"/>
                  <a:gd name="connsiteX164" fmla="*/ 1132619 w 3934364"/>
                  <a:gd name="connsiteY164" fmla="*/ 1934055 h 4479913"/>
                  <a:gd name="connsiteX165" fmla="*/ 1232171 w 3934364"/>
                  <a:gd name="connsiteY165" fmla="*/ 1988404 h 4479913"/>
                  <a:gd name="connsiteX166" fmla="*/ 1387736 w 3934364"/>
                  <a:gd name="connsiteY166" fmla="*/ 1980844 h 4479913"/>
                  <a:gd name="connsiteX167" fmla="*/ 1426765 w 3934364"/>
                  <a:gd name="connsiteY167" fmla="*/ 1836434 h 4479913"/>
                  <a:gd name="connsiteX168" fmla="*/ 1418518 w 3934364"/>
                  <a:gd name="connsiteY168" fmla="*/ 1814053 h 4479913"/>
                  <a:gd name="connsiteX169" fmla="*/ 1445584 w 3934364"/>
                  <a:gd name="connsiteY169" fmla="*/ 1808444 h 4479913"/>
                  <a:gd name="connsiteX170" fmla="*/ 1475897 w 3934364"/>
                  <a:gd name="connsiteY170" fmla="*/ 1866766 h 4479913"/>
                  <a:gd name="connsiteX171" fmla="*/ 1429698 w 3934364"/>
                  <a:gd name="connsiteY171" fmla="*/ 2004790 h 4479913"/>
                  <a:gd name="connsiteX172" fmla="*/ 1362917 w 3934364"/>
                  <a:gd name="connsiteY172" fmla="*/ 2042259 h 4479913"/>
                  <a:gd name="connsiteX173" fmla="*/ 1320338 w 3934364"/>
                  <a:gd name="connsiteY173" fmla="*/ 2052253 h 4479913"/>
                  <a:gd name="connsiteX174" fmla="*/ 1282689 w 3934364"/>
                  <a:gd name="connsiteY174" fmla="*/ 2053068 h 4479913"/>
                  <a:gd name="connsiteX175" fmla="*/ 1257196 w 3934364"/>
                  <a:gd name="connsiteY175" fmla="*/ 2100980 h 4479913"/>
                  <a:gd name="connsiteX176" fmla="*/ 1243577 w 3934364"/>
                  <a:gd name="connsiteY176" fmla="*/ 2199891 h 4479913"/>
                  <a:gd name="connsiteX177" fmla="*/ 1278575 w 3934364"/>
                  <a:gd name="connsiteY177" fmla="*/ 2365648 h 4479913"/>
                  <a:gd name="connsiteX178" fmla="*/ 1595269 w 3934364"/>
                  <a:gd name="connsiteY178" fmla="*/ 2561185 h 4479913"/>
                  <a:gd name="connsiteX179" fmla="*/ 1756437 w 3934364"/>
                  <a:gd name="connsiteY179" fmla="*/ 2664602 h 4479913"/>
                  <a:gd name="connsiteX180" fmla="*/ 1775037 w 3934364"/>
                  <a:gd name="connsiteY180" fmla="*/ 2678857 h 4479913"/>
                  <a:gd name="connsiteX181" fmla="*/ 1790691 w 3934364"/>
                  <a:gd name="connsiteY181" fmla="*/ 2678606 h 4479913"/>
                  <a:gd name="connsiteX182" fmla="*/ 1819765 w 3934364"/>
                  <a:gd name="connsiteY182" fmla="*/ 2656617 h 4479913"/>
                  <a:gd name="connsiteX183" fmla="*/ 1894961 w 3934364"/>
                  <a:gd name="connsiteY183" fmla="*/ 2623499 h 4479913"/>
                  <a:gd name="connsiteX184" fmla="*/ 2051951 w 3934364"/>
                  <a:gd name="connsiteY184" fmla="*/ 2519088 h 4479913"/>
                  <a:gd name="connsiteX185" fmla="*/ 2202593 w 3934364"/>
                  <a:gd name="connsiteY185" fmla="*/ 2397803 h 4479913"/>
                  <a:gd name="connsiteX186" fmla="*/ 2264804 w 3934364"/>
                  <a:gd name="connsiteY186" fmla="*/ 2344756 h 4479913"/>
                  <a:gd name="connsiteX187" fmla="*/ 2242000 w 3934364"/>
                  <a:gd name="connsiteY187" fmla="*/ 2305195 h 4479913"/>
                  <a:gd name="connsiteX188" fmla="*/ 2063741 w 3934364"/>
                  <a:gd name="connsiteY188" fmla="*/ 2170855 h 4479913"/>
                  <a:gd name="connsiteX189" fmla="*/ 2002948 w 3934364"/>
                  <a:gd name="connsiteY189" fmla="*/ 2126935 h 4479913"/>
                  <a:gd name="connsiteX190" fmla="*/ 1949028 w 3934364"/>
                  <a:gd name="connsiteY190" fmla="*/ 2141575 h 4479913"/>
                  <a:gd name="connsiteX191" fmla="*/ 1889262 w 3934364"/>
                  <a:gd name="connsiteY191" fmla="*/ 2191002 h 4479913"/>
                  <a:gd name="connsiteX192" fmla="*/ 1798496 w 3934364"/>
                  <a:gd name="connsiteY192" fmla="*/ 2238933 h 4479913"/>
                  <a:gd name="connsiteX193" fmla="*/ 1868621 w 3934364"/>
                  <a:gd name="connsiteY193" fmla="*/ 2294091 h 4479913"/>
                  <a:gd name="connsiteX194" fmla="*/ 1810318 w 3934364"/>
                  <a:gd name="connsiteY194" fmla="*/ 2358472 h 4479913"/>
                  <a:gd name="connsiteX195" fmla="*/ 1692813 w 3934364"/>
                  <a:gd name="connsiteY195" fmla="*/ 2399838 h 4479913"/>
                  <a:gd name="connsiteX196" fmla="*/ 1581611 w 3934364"/>
                  <a:gd name="connsiteY196" fmla="*/ 2421698 h 4479913"/>
                  <a:gd name="connsiteX197" fmla="*/ 1579352 w 3934364"/>
                  <a:gd name="connsiteY197" fmla="*/ 2381128 h 4479913"/>
                  <a:gd name="connsiteX198" fmla="*/ 1632700 w 3934364"/>
                  <a:gd name="connsiteY198" fmla="*/ 2356797 h 4479913"/>
                  <a:gd name="connsiteX199" fmla="*/ 1775839 w 3934364"/>
                  <a:gd name="connsiteY199" fmla="*/ 2298622 h 4479913"/>
                  <a:gd name="connsiteX200" fmla="*/ 1742188 w 3934364"/>
                  <a:gd name="connsiteY200" fmla="*/ 2264593 h 4479913"/>
                  <a:gd name="connsiteX201" fmla="*/ 1697235 w 3934364"/>
                  <a:gd name="connsiteY201" fmla="*/ 2219184 h 4479913"/>
                  <a:gd name="connsiteX202" fmla="*/ 1622296 w 3934364"/>
                  <a:gd name="connsiteY202" fmla="*/ 2119689 h 4479913"/>
                  <a:gd name="connsiteX203" fmla="*/ 1581688 w 3934364"/>
                  <a:gd name="connsiteY203" fmla="*/ 2098958 h 4479913"/>
                  <a:gd name="connsiteX204" fmla="*/ 1530246 w 3934364"/>
                  <a:gd name="connsiteY204" fmla="*/ 2133578 h 4479913"/>
                  <a:gd name="connsiteX205" fmla="*/ 1416990 w 3934364"/>
                  <a:gd name="connsiteY205" fmla="*/ 2188897 h 4479913"/>
                  <a:gd name="connsiteX206" fmla="*/ 1349368 w 3934364"/>
                  <a:gd name="connsiteY206" fmla="*/ 2167659 h 4479913"/>
                  <a:gd name="connsiteX207" fmla="*/ 1384251 w 3934364"/>
                  <a:gd name="connsiteY207" fmla="*/ 2144495 h 4479913"/>
                  <a:gd name="connsiteX208" fmla="*/ 1445622 w 3934364"/>
                  <a:gd name="connsiteY208" fmla="*/ 2112481 h 4479913"/>
                  <a:gd name="connsiteX209" fmla="*/ 1561227 w 3934364"/>
                  <a:gd name="connsiteY209" fmla="*/ 2030424 h 4479913"/>
                  <a:gd name="connsiteX210" fmla="*/ 1686408 w 3934364"/>
                  <a:gd name="connsiteY210" fmla="*/ 1936507 h 4479913"/>
                  <a:gd name="connsiteX211" fmla="*/ 1562048 w 3934364"/>
                  <a:gd name="connsiteY211" fmla="*/ 1867139 h 4479913"/>
                  <a:gd name="connsiteX212" fmla="*/ 1436271 w 3934364"/>
                  <a:gd name="connsiteY212" fmla="*/ 1799497 h 4479913"/>
                  <a:gd name="connsiteX213" fmla="*/ 1336551 w 3934364"/>
                  <a:gd name="connsiteY213" fmla="*/ 1741938 h 4479913"/>
                  <a:gd name="connsiteX214" fmla="*/ 1268203 w 3934364"/>
                  <a:gd name="connsiteY214" fmla="*/ 1719443 h 4479913"/>
                  <a:gd name="connsiteX215" fmla="*/ 2512137 w 3934364"/>
                  <a:gd name="connsiteY215" fmla="*/ 867130 h 4479913"/>
                  <a:gd name="connsiteX216" fmla="*/ 2496675 w 3934364"/>
                  <a:gd name="connsiteY216" fmla="*/ 871584 h 4479913"/>
                  <a:gd name="connsiteX217" fmla="*/ 2503921 w 3934364"/>
                  <a:gd name="connsiteY217" fmla="*/ 1047629 h 4479913"/>
                  <a:gd name="connsiteX218" fmla="*/ 2588751 w 3934364"/>
                  <a:gd name="connsiteY218" fmla="*/ 968659 h 4479913"/>
                  <a:gd name="connsiteX219" fmla="*/ 2630906 w 3934364"/>
                  <a:gd name="connsiteY219" fmla="*/ 1084636 h 4479913"/>
                  <a:gd name="connsiteX220" fmla="*/ 2694754 w 3934364"/>
                  <a:gd name="connsiteY220" fmla="*/ 1108884 h 4479913"/>
                  <a:gd name="connsiteX221" fmla="*/ 2695634 w 3934364"/>
                  <a:gd name="connsiteY221" fmla="*/ 1189869 h 4479913"/>
                  <a:gd name="connsiteX222" fmla="*/ 2725690 w 3934364"/>
                  <a:gd name="connsiteY222" fmla="*/ 1182867 h 4479913"/>
                  <a:gd name="connsiteX223" fmla="*/ 2742608 w 3934364"/>
                  <a:gd name="connsiteY223" fmla="*/ 1108044 h 4479913"/>
                  <a:gd name="connsiteX224" fmla="*/ 2705190 w 3934364"/>
                  <a:gd name="connsiteY224" fmla="*/ 1023535 h 4479913"/>
                  <a:gd name="connsiteX225" fmla="*/ 2663420 w 3934364"/>
                  <a:gd name="connsiteY225" fmla="*/ 945393 h 4479913"/>
                  <a:gd name="connsiteX226" fmla="*/ 2512137 w 3934364"/>
                  <a:gd name="connsiteY226" fmla="*/ 867130 h 4479913"/>
                  <a:gd name="connsiteX227" fmla="*/ 2847533 w 3934364"/>
                  <a:gd name="connsiteY227" fmla="*/ 1503001 h 4479913"/>
                  <a:gd name="connsiteX228" fmla="*/ 2769976 w 3934364"/>
                  <a:gd name="connsiteY228" fmla="*/ 1337777 h 4479913"/>
                  <a:gd name="connsiteX229" fmla="*/ 2743661 w 3934364"/>
                  <a:gd name="connsiteY229" fmla="*/ 1284307 h 4479913"/>
                  <a:gd name="connsiteX230" fmla="*/ 2706307 w 3934364"/>
                  <a:gd name="connsiteY230" fmla="*/ 1277985 h 4479913"/>
                  <a:gd name="connsiteX231" fmla="*/ 2673157 w 3934364"/>
                  <a:gd name="connsiteY231" fmla="*/ 1256869 h 4479913"/>
                  <a:gd name="connsiteX232" fmla="*/ 2633864 w 3934364"/>
                  <a:gd name="connsiteY232" fmla="*/ 1204144 h 4479913"/>
                  <a:gd name="connsiteX233" fmla="*/ 2580157 w 3934364"/>
                  <a:gd name="connsiteY233" fmla="*/ 1148331 h 4479913"/>
                  <a:gd name="connsiteX234" fmla="*/ 2544401 w 3934364"/>
                  <a:gd name="connsiteY234" fmla="*/ 1126182 h 4479913"/>
                  <a:gd name="connsiteX235" fmla="*/ 2471150 w 3934364"/>
                  <a:gd name="connsiteY235" fmla="*/ 1102004 h 4479913"/>
                  <a:gd name="connsiteX236" fmla="*/ 2449951 w 3934364"/>
                  <a:gd name="connsiteY236" fmla="*/ 961991 h 4479913"/>
                  <a:gd name="connsiteX237" fmla="*/ 2460111 w 3934364"/>
                  <a:gd name="connsiteY237" fmla="*/ 891820 h 4479913"/>
                  <a:gd name="connsiteX238" fmla="*/ 2407764 w 3934364"/>
                  <a:gd name="connsiteY238" fmla="*/ 838357 h 4479913"/>
                  <a:gd name="connsiteX239" fmla="*/ 2296247 w 3934364"/>
                  <a:gd name="connsiteY239" fmla="*/ 700468 h 4479913"/>
                  <a:gd name="connsiteX240" fmla="*/ 2270542 w 3934364"/>
                  <a:gd name="connsiteY240" fmla="*/ 666663 h 4479913"/>
                  <a:gd name="connsiteX241" fmla="*/ 2252944 w 3934364"/>
                  <a:gd name="connsiteY241" fmla="*/ 643158 h 4479913"/>
                  <a:gd name="connsiteX242" fmla="*/ 2200853 w 3934364"/>
                  <a:gd name="connsiteY242" fmla="*/ 681733 h 4479913"/>
                  <a:gd name="connsiteX243" fmla="*/ 2190084 w 3934364"/>
                  <a:gd name="connsiteY243" fmla="*/ 970720 h 4479913"/>
                  <a:gd name="connsiteX244" fmla="*/ 2182318 w 3934364"/>
                  <a:gd name="connsiteY244" fmla="*/ 1120039 h 4479913"/>
                  <a:gd name="connsiteX245" fmla="*/ 2069780 w 3934364"/>
                  <a:gd name="connsiteY245" fmla="*/ 1195030 h 4479913"/>
                  <a:gd name="connsiteX246" fmla="*/ 1893049 w 3934364"/>
                  <a:gd name="connsiteY246" fmla="*/ 1200556 h 4479913"/>
                  <a:gd name="connsiteX247" fmla="*/ 1804497 w 3934364"/>
                  <a:gd name="connsiteY247" fmla="*/ 1176012 h 4479913"/>
                  <a:gd name="connsiteX248" fmla="*/ 1714224 w 3934364"/>
                  <a:gd name="connsiteY248" fmla="*/ 1165917 h 4479913"/>
                  <a:gd name="connsiteX249" fmla="*/ 1695926 w 3934364"/>
                  <a:gd name="connsiteY249" fmla="*/ 1282658 h 4479913"/>
                  <a:gd name="connsiteX250" fmla="*/ 1755686 w 3934364"/>
                  <a:gd name="connsiteY250" fmla="*/ 1463221 h 4479913"/>
                  <a:gd name="connsiteX251" fmla="*/ 1750397 w 3934364"/>
                  <a:gd name="connsiteY251" fmla="*/ 1621802 h 4479913"/>
                  <a:gd name="connsiteX252" fmla="*/ 1590982 w 3934364"/>
                  <a:gd name="connsiteY252" fmla="*/ 1692627 h 4479913"/>
                  <a:gd name="connsiteX253" fmla="*/ 1234687 w 3934364"/>
                  <a:gd name="connsiteY253" fmla="*/ 1634292 h 4479913"/>
                  <a:gd name="connsiteX254" fmla="*/ 1305416 w 3934364"/>
                  <a:gd name="connsiteY254" fmla="*/ 1660626 h 4479913"/>
                  <a:gd name="connsiteX255" fmla="*/ 1385053 w 3934364"/>
                  <a:gd name="connsiteY255" fmla="*/ 1706439 h 4479913"/>
                  <a:gd name="connsiteX256" fmla="*/ 1537781 w 3934364"/>
                  <a:gd name="connsiteY256" fmla="*/ 1793329 h 4479913"/>
                  <a:gd name="connsiteX257" fmla="*/ 1668989 w 3934364"/>
                  <a:gd name="connsiteY257" fmla="*/ 1881470 h 4479913"/>
                  <a:gd name="connsiteX258" fmla="*/ 1785659 w 3934364"/>
                  <a:gd name="connsiteY258" fmla="*/ 1836344 h 4479913"/>
                  <a:gd name="connsiteX259" fmla="*/ 2001227 w 3934364"/>
                  <a:gd name="connsiteY259" fmla="*/ 1556978 h 4479913"/>
                  <a:gd name="connsiteX260" fmla="*/ 2159058 w 3934364"/>
                  <a:gd name="connsiteY260" fmla="*/ 1296084 h 4479913"/>
                  <a:gd name="connsiteX261" fmla="*/ 2245466 w 3934364"/>
                  <a:gd name="connsiteY261" fmla="*/ 1213643 h 4479913"/>
                  <a:gd name="connsiteX262" fmla="*/ 2329506 w 3934364"/>
                  <a:gd name="connsiteY262" fmla="*/ 1297246 h 4479913"/>
                  <a:gd name="connsiteX263" fmla="*/ 2375801 w 3934364"/>
                  <a:gd name="connsiteY263" fmla="*/ 1278762 h 4479913"/>
                  <a:gd name="connsiteX264" fmla="*/ 2410299 w 3934364"/>
                  <a:gd name="connsiteY264" fmla="*/ 1314210 h 4479913"/>
                  <a:gd name="connsiteX265" fmla="*/ 2426794 w 3934364"/>
                  <a:gd name="connsiteY265" fmla="*/ 1361627 h 4479913"/>
                  <a:gd name="connsiteX266" fmla="*/ 2464969 w 3934364"/>
                  <a:gd name="connsiteY266" fmla="*/ 1359901 h 4479913"/>
                  <a:gd name="connsiteX267" fmla="*/ 2509640 w 3934364"/>
                  <a:gd name="connsiteY267" fmla="*/ 1442060 h 4479913"/>
                  <a:gd name="connsiteX268" fmla="*/ 2477267 w 3934364"/>
                  <a:gd name="connsiteY268" fmla="*/ 1564822 h 4479913"/>
                  <a:gd name="connsiteX269" fmla="*/ 2329108 w 3934364"/>
                  <a:gd name="connsiteY269" fmla="*/ 1788753 h 4479913"/>
                  <a:gd name="connsiteX270" fmla="*/ 2133205 w 3934364"/>
                  <a:gd name="connsiteY270" fmla="*/ 1983828 h 4479913"/>
                  <a:gd name="connsiteX271" fmla="*/ 2082277 w 3934364"/>
                  <a:gd name="connsiteY271" fmla="*/ 2030347 h 4479913"/>
                  <a:gd name="connsiteX272" fmla="*/ 2036053 w 3934364"/>
                  <a:gd name="connsiteY272" fmla="*/ 2071899 h 4479913"/>
                  <a:gd name="connsiteX273" fmla="*/ 2089170 w 3934364"/>
                  <a:gd name="connsiteY273" fmla="*/ 2123020 h 4479913"/>
                  <a:gd name="connsiteX274" fmla="*/ 2327889 w 3934364"/>
                  <a:gd name="connsiteY274" fmla="*/ 2284932 h 4479913"/>
                  <a:gd name="connsiteX275" fmla="*/ 2557404 w 3934364"/>
                  <a:gd name="connsiteY275" fmla="*/ 2472627 h 4479913"/>
                  <a:gd name="connsiteX276" fmla="*/ 2775405 w 3934364"/>
                  <a:gd name="connsiteY276" fmla="*/ 2662882 h 4479913"/>
                  <a:gd name="connsiteX277" fmla="*/ 3017391 w 3934364"/>
                  <a:gd name="connsiteY277" fmla="*/ 2837303 h 4479913"/>
                  <a:gd name="connsiteX278" fmla="*/ 3257914 w 3934364"/>
                  <a:gd name="connsiteY278" fmla="*/ 3013759 h 4479913"/>
                  <a:gd name="connsiteX279" fmla="*/ 3504816 w 3934364"/>
                  <a:gd name="connsiteY279" fmla="*/ 3168984 h 4479913"/>
                  <a:gd name="connsiteX280" fmla="*/ 3635645 w 3934364"/>
                  <a:gd name="connsiteY280" fmla="*/ 3247067 h 4479913"/>
                  <a:gd name="connsiteX281" fmla="*/ 3751147 w 3934364"/>
                  <a:gd name="connsiteY281" fmla="*/ 3303272 h 4479913"/>
                  <a:gd name="connsiteX282" fmla="*/ 3847190 w 3934364"/>
                  <a:gd name="connsiteY282" fmla="*/ 3278530 h 4479913"/>
                  <a:gd name="connsiteX283" fmla="*/ 3842228 w 3934364"/>
                  <a:gd name="connsiteY283" fmla="*/ 3174317 h 4479913"/>
                  <a:gd name="connsiteX284" fmla="*/ 3772340 w 3934364"/>
                  <a:gd name="connsiteY284" fmla="*/ 3069302 h 4479913"/>
                  <a:gd name="connsiteX285" fmla="*/ 3695289 w 3934364"/>
                  <a:gd name="connsiteY285" fmla="*/ 2950122 h 4479913"/>
                  <a:gd name="connsiteX286" fmla="*/ 3614568 w 3934364"/>
                  <a:gd name="connsiteY286" fmla="*/ 2841642 h 4479913"/>
                  <a:gd name="connsiteX287" fmla="*/ 3539590 w 3934364"/>
                  <a:gd name="connsiteY287" fmla="*/ 2726403 h 4479913"/>
                  <a:gd name="connsiteX288" fmla="*/ 3379186 w 3934364"/>
                  <a:gd name="connsiteY288" fmla="*/ 2480425 h 4479913"/>
                  <a:gd name="connsiteX289" fmla="*/ 3056761 w 3934364"/>
                  <a:gd name="connsiteY289" fmla="*/ 1889089 h 4479913"/>
                  <a:gd name="connsiteX290" fmla="*/ 2847533 w 3934364"/>
                  <a:gd name="connsiteY290" fmla="*/ 1503001 h 4479913"/>
                  <a:gd name="connsiteX291" fmla="*/ 2682540 w 3934364"/>
                  <a:gd name="connsiteY291" fmla="*/ 2683311 h 4479913"/>
                  <a:gd name="connsiteX292" fmla="*/ 2696288 w 3934364"/>
                  <a:gd name="connsiteY292" fmla="*/ 3343829 h 4479913"/>
                  <a:gd name="connsiteX293" fmla="*/ 2685871 w 3934364"/>
                  <a:gd name="connsiteY293" fmla="*/ 3680599 h 4479913"/>
                  <a:gd name="connsiteX294" fmla="*/ 2686821 w 3934364"/>
                  <a:gd name="connsiteY294" fmla="*/ 3844128 h 4479913"/>
                  <a:gd name="connsiteX295" fmla="*/ 2691917 w 3934364"/>
                  <a:gd name="connsiteY295" fmla="*/ 3926210 h 4479913"/>
                  <a:gd name="connsiteX296" fmla="*/ 2690204 w 3934364"/>
                  <a:gd name="connsiteY296" fmla="*/ 4000482 h 4479913"/>
                  <a:gd name="connsiteX297" fmla="*/ 2735234 w 3934364"/>
                  <a:gd name="connsiteY297" fmla="*/ 4074612 h 4479913"/>
                  <a:gd name="connsiteX298" fmla="*/ 2657208 w 3934364"/>
                  <a:gd name="connsiteY298" fmla="*/ 4115137 h 4479913"/>
                  <a:gd name="connsiteX299" fmla="*/ 2700396 w 3934364"/>
                  <a:gd name="connsiteY299" fmla="*/ 4145752 h 4479913"/>
                  <a:gd name="connsiteX300" fmla="*/ 2741306 w 3934364"/>
                  <a:gd name="connsiteY300" fmla="*/ 4128429 h 4479913"/>
                  <a:gd name="connsiteX301" fmla="*/ 2777992 w 3934364"/>
                  <a:gd name="connsiteY301" fmla="*/ 4133878 h 4479913"/>
                  <a:gd name="connsiteX302" fmla="*/ 2762486 w 3934364"/>
                  <a:gd name="connsiteY302" fmla="*/ 4176913 h 4479913"/>
                  <a:gd name="connsiteX303" fmla="*/ 2821398 w 3934364"/>
                  <a:gd name="connsiteY303" fmla="*/ 4168992 h 4479913"/>
                  <a:gd name="connsiteX304" fmla="*/ 2858111 w 3934364"/>
                  <a:gd name="connsiteY304" fmla="*/ 4203792 h 4479913"/>
                  <a:gd name="connsiteX305" fmla="*/ 2922575 w 3934364"/>
                  <a:gd name="connsiteY305" fmla="*/ 4226750 h 4479913"/>
                  <a:gd name="connsiteX306" fmla="*/ 2990332 w 3934364"/>
                  <a:gd name="connsiteY306" fmla="*/ 4254066 h 4479913"/>
                  <a:gd name="connsiteX307" fmla="*/ 3074642 w 3934364"/>
                  <a:gd name="connsiteY307" fmla="*/ 4356873 h 4479913"/>
                  <a:gd name="connsiteX308" fmla="*/ 3032808 w 3934364"/>
                  <a:gd name="connsiteY308" fmla="*/ 4462780 h 4479913"/>
                  <a:gd name="connsiteX309" fmla="*/ 2985595 w 3934364"/>
                  <a:gd name="connsiteY309" fmla="*/ 4478626 h 4479913"/>
                  <a:gd name="connsiteX310" fmla="*/ 2940392 w 3934364"/>
                  <a:gd name="connsiteY310" fmla="*/ 4458268 h 4479913"/>
                  <a:gd name="connsiteX311" fmla="*/ 2878841 w 3934364"/>
                  <a:gd name="connsiteY311" fmla="*/ 4468685 h 4479913"/>
                  <a:gd name="connsiteX312" fmla="*/ 2786496 w 3934364"/>
                  <a:gd name="connsiteY312" fmla="*/ 4465829 h 4479913"/>
                  <a:gd name="connsiteX313" fmla="*/ 2413656 w 3934364"/>
                  <a:gd name="connsiteY313" fmla="*/ 4459712 h 4479913"/>
                  <a:gd name="connsiteX314" fmla="*/ 2318390 w 3934364"/>
                  <a:gd name="connsiteY314" fmla="*/ 4453076 h 4479913"/>
                  <a:gd name="connsiteX315" fmla="*/ 2287538 w 3934364"/>
                  <a:gd name="connsiteY315" fmla="*/ 4410876 h 4479913"/>
                  <a:gd name="connsiteX316" fmla="*/ 2288712 w 3934364"/>
                  <a:gd name="connsiteY316" fmla="*/ 4246294 h 4479913"/>
                  <a:gd name="connsiteX317" fmla="*/ 2269913 w 3934364"/>
                  <a:gd name="connsiteY317" fmla="*/ 4238810 h 4479913"/>
                  <a:gd name="connsiteX318" fmla="*/ 2249035 w 3934364"/>
                  <a:gd name="connsiteY318" fmla="*/ 4196835 h 4479913"/>
                  <a:gd name="connsiteX319" fmla="*/ 2242123 w 3934364"/>
                  <a:gd name="connsiteY319" fmla="*/ 4068169 h 4479913"/>
                  <a:gd name="connsiteX320" fmla="*/ 2265998 w 3934364"/>
                  <a:gd name="connsiteY320" fmla="*/ 3774510 h 4479913"/>
                  <a:gd name="connsiteX321" fmla="*/ 2266762 w 3934364"/>
                  <a:gd name="connsiteY321" fmla="*/ 3625652 h 4479913"/>
                  <a:gd name="connsiteX322" fmla="*/ 2271287 w 3934364"/>
                  <a:gd name="connsiteY322" fmla="*/ 3489759 h 4479913"/>
                  <a:gd name="connsiteX323" fmla="*/ 2285497 w 3934364"/>
                  <a:gd name="connsiteY323" fmla="*/ 3193109 h 4479913"/>
                  <a:gd name="connsiteX324" fmla="*/ 2240743 w 3934364"/>
                  <a:gd name="connsiteY324" fmla="*/ 3266335 h 4479913"/>
                  <a:gd name="connsiteX325" fmla="*/ 2186862 w 3934364"/>
                  <a:gd name="connsiteY325" fmla="*/ 3356415 h 4479913"/>
                  <a:gd name="connsiteX326" fmla="*/ 2034917 w 3934364"/>
                  <a:gd name="connsiteY326" fmla="*/ 3507672 h 4479913"/>
                  <a:gd name="connsiteX327" fmla="*/ 1677249 w 3934364"/>
                  <a:gd name="connsiteY327" fmla="*/ 3691163 h 4479913"/>
                  <a:gd name="connsiteX328" fmla="*/ 1241452 w 3934364"/>
                  <a:gd name="connsiteY328" fmla="*/ 3769882 h 4479913"/>
                  <a:gd name="connsiteX329" fmla="*/ 1138491 w 3934364"/>
                  <a:gd name="connsiteY329" fmla="*/ 3771737 h 4479913"/>
                  <a:gd name="connsiteX330" fmla="*/ 1058308 w 3934364"/>
                  <a:gd name="connsiteY330" fmla="*/ 3760634 h 4479913"/>
                  <a:gd name="connsiteX331" fmla="*/ 997470 w 3934364"/>
                  <a:gd name="connsiteY331" fmla="*/ 3789163 h 4479913"/>
                  <a:gd name="connsiteX332" fmla="*/ 965970 w 3934364"/>
                  <a:gd name="connsiteY332" fmla="*/ 3772924 h 4479913"/>
                  <a:gd name="connsiteX333" fmla="*/ 934848 w 3934364"/>
                  <a:gd name="connsiteY333" fmla="*/ 3771461 h 4479913"/>
                  <a:gd name="connsiteX334" fmla="*/ 893803 w 3934364"/>
                  <a:gd name="connsiteY334" fmla="*/ 3777680 h 4479913"/>
                  <a:gd name="connsiteX335" fmla="*/ 893932 w 3934364"/>
                  <a:gd name="connsiteY335" fmla="*/ 3807621 h 4479913"/>
                  <a:gd name="connsiteX336" fmla="*/ 950771 w 3934364"/>
                  <a:gd name="connsiteY336" fmla="*/ 3840669 h 4479913"/>
                  <a:gd name="connsiteX337" fmla="*/ 939649 w 3934364"/>
                  <a:gd name="connsiteY337" fmla="*/ 3874717 h 4479913"/>
                  <a:gd name="connsiteX338" fmla="*/ 871185 w 3934364"/>
                  <a:gd name="connsiteY338" fmla="*/ 3855726 h 4479913"/>
                  <a:gd name="connsiteX339" fmla="*/ 873900 w 3934364"/>
                  <a:gd name="connsiteY339" fmla="*/ 4069696 h 4479913"/>
                  <a:gd name="connsiteX340" fmla="*/ 806066 w 3934364"/>
                  <a:gd name="connsiteY340" fmla="*/ 4121157 h 4479913"/>
                  <a:gd name="connsiteX341" fmla="*/ 664160 w 3934364"/>
                  <a:gd name="connsiteY341" fmla="*/ 4027124 h 4479913"/>
                  <a:gd name="connsiteX342" fmla="*/ 611260 w 3934364"/>
                  <a:gd name="connsiteY342" fmla="*/ 3955747 h 4479913"/>
                  <a:gd name="connsiteX343" fmla="*/ 561505 w 3934364"/>
                  <a:gd name="connsiteY343" fmla="*/ 3879396 h 4479913"/>
                  <a:gd name="connsiteX344" fmla="*/ 559800 w 3934364"/>
                  <a:gd name="connsiteY344" fmla="*/ 3786801 h 4479913"/>
                  <a:gd name="connsiteX345" fmla="*/ 584677 w 3934364"/>
                  <a:gd name="connsiteY345" fmla="*/ 3670297 h 4479913"/>
                  <a:gd name="connsiteX346" fmla="*/ 659500 w 3934364"/>
                  <a:gd name="connsiteY346" fmla="*/ 3453297 h 4479913"/>
                  <a:gd name="connsiteX347" fmla="*/ 684563 w 3934364"/>
                  <a:gd name="connsiteY347" fmla="*/ 3368038 h 4479913"/>
                  <a:gd name="connsiteX348" fmla="*/ 762730 w 3934364"/>
                  <a:gd name="connsiteY348" fmla="*/ 3342493 h 4479913"/>
                  <a:gd name="connsiteX349" fmla="*/ 871782 w 3934364"/>
                  <a:gd name="connsiteY349" fmla="*/ 3352666 h 4479913"/>
                  <a:gd name="connsiteX350" fmla="*/ 963415 w 3934364"/>
                  <a:gd name="connsiteY350" fmla="*/ 3357705 h 4479913"/>
                  <a:gd name="connsiteX351" fmla="*/ 977336 w 3934364"/>
                  <a:gd name="connsiteY351" fmla="*/ 3335799 h 4479913"/>
                  <a:gd name="connsiteX352" fmla="*/ 1004132 w 3934364"/>
                  <a:gd name="connsiteY352" fmla="*/ 3335196 h 4479913"/>
                  <a:gd name="connsiteX353" fmla="*/ 1121907 w 3934364"/>
                  <a:gd name="connsiteY353" fmla="*/ 3342763 h 4479913"/>
                  <a:gd name="connsiteX354" fmla="*/ 1551420 w 3934364"/>
                  <a:gd name="connsiteY354" fmla="*/ 3256637 h 4479913"/>
                  <a:gd name="connsiteX355" fmla="*/ 1706285 w 3934364"/>
                  <a:gd name="connsiteY355" fmla="*/ 3129081 h 4479913"/>
                  <a:gd name="connsiteX356" fmla="*/ 1808405 w 3934364"/>
                  <a:gd name="connsiteY356" fmla="*/ 2967066 h 4479913"/>
                  <a:gd name="connsiteX357" fmla="*/ 1796223 w 3934364"/>
                  <a:gd name="connsiteY357" fmla="*/ 2774501 h 4479913"/>
                  <a:gd name="connsiteX358" fmla="*/ 1660992 w 3934364"/>
                  <a:gd name="connsiteY358" fmla="*/ 2654057 h 4479913"/>
                  <a:gd name="connsiteX359" fmla="*/ 1447798 w 3934364"/>
                  <a:gd name="connsiteY359" fmla="*/ 2554125 h 4479913"/>
                  <a:gd name="connsiteX360" fmla="*/ 1409282 w 3934364"/>
                  <a:gd name="connsiteY360" fmla="*/ 2546250 h 4479913"/>
                  <a:gd name="connsiteX361" fmla="*/ 1368854 w 3934364"/>
                  <a:gd name="connsiteY361" fmla="*/ 2568611 h 4479913"/>
                  <a:gd name="connsiteX362" fmla="*/ 1313266 w 3934364"/>
                  <a:gd name="connsiteY362" fmla="*/ 2579933 h 4479913"/>
                  <a:gd name="connsiteX363" fmla="*/ 1261394 w 3934364"/>
                  <a:gd name="connsiteY363" fmla="*/ 2592166 h 4479913"/>
                  <a:gd name="connsiteX364" fmla="*/ 1081748 w 3934364"/>
                  <a:gd name="connsiteY364" fmla="*/ 2558355 h 4479913"/>
                  <a:gd name="connsiteX365" fmla="*/ 1076151 w 3934364"/>
                  <a:gd name="connsiteY365" fmla="*/ 2347548 h 4479913"/>
                  <a:gd name="connsiteX366" fmla="*/ 1005063 w 3934364"/>
                  <a:gd name="connsiteY366" fmla="*/ 2341740 h 4479913"/>
                  <a:gd name="connsiteX367" fmla="*/ 950784 w 3934364"/>
                  <a:gd name="connsiteY367" fmla="*/ 2287487 h 4479913"/>
                  <a:gd name="connsiteX368" fmla="*/ 948223 w 3934364"/>
                  <a:gd name="connsiteY368" fmla="*/ 2147403 h 4479913"/>
                  <a:gd name="connsiteX369" fmla="*/ 961862 w 3934364"/>
                  <a:gd name="connsiteY369" fmla="*/ 2086751 h 4479913"/>
                  <a:gd name="connsiteX370" fmla="*/ 981726 w 3934364"/>
                  <a:gd name="connsiteY370" fmla="*/ 2041438 h 4479913"/>
                  <a:gd name="connsiteX371" fmla="*/ 965886 w 3934364"/>
                  <a:gd name="connsiteY371" fmla="*/ 2014501 h 4479913"/>
                  <a:gd name="connsiteX372" fmla="*/ 913321 w 3934364"/>
                  <a:gd name="connsiteY372" fmla="*/ 1964021 h 4479913"/>
                  <a:gd name="connsiteX373" fmla="*/ 907769 w 3934364"/>
                  <a:gd name="connsiteY373" fmla="*/ 1824342 h 4479913"/>
                  <a:gd name="connsiteX374" fmla="*/ 935688 w 3934364"/>
                  <a:gd name="connsiteY374" fmla="*/ 1757317 h 4479913"/>
                  <a:gd name="connsiteX375" fmla="*/ 899413 w 3934364"/>
                  <a:gd name="connsiteY375" fmla="*/ 1711060 h 4479913"/>
                  <a:gd name="connsiteX376" fmla="*/ 775304 w 3934364"/>
                  <a:gd name="connsiteY376" fmla="*/ 1603600 h 4479913"/>
                  <a:gd name="connsiteX377" fmla="*/ 714267 w 3934364"/>
                  <a:gd name="connsiteY377" fmla="*/ 1555900 h 4479913"/>
                  <a:gd name="connsiteX378" fmla="*/ 668582 w 3934364"/>
                  <a:gd name="connsiteY378" fmla="*/ 1507629 h 4479913"/>
                  <a:gd name="connsiteX379" fmla="*/ 624912 w 3934364"/>
                  <a:gd name="connsiteY379" fmla="*/ 1532474 h 4479913"/>
                  <a:gd name="connsiteX380" fmla="*/ 563736 w 3934364"/>
                  <a:gd name="connsiteY380" fmla="*/ 1584513 h 4479913"/>
                  <a:gd name="connsiteX381" fmla="*/ 431566 w 3934364"/>
                  <a:gd name="connsiteY381" fmla="*/ 1597747 h 4479913"/>
                  <a:gd name="connsiteX382" fmla="*/ 302912 w 3934364"/>
                  <a:gd name="connsiteY382" fmla="*/ 1547037 h 4479913"/>
                  <a:gd name="connsiteX383" fmla="*/ 249626 w 3934364"/>
                  <a:gd name="connsiteY383" fmla="*/ 1514041 h 4479913"/>
                  <a:gd name="connsiteX384" fmla="*/ 191877 w 3934364"/>
                  <a:gd name="connsiteY384" fmla="*/ 1545047 h 4479913"/>
                  <a:gd name="connsiteX385" fmla="*/ 119457 w 3934364"/>
                  <a:gd name="connsiteY385" fmla="*/ 1670221 h 4479913"/>
                  <a:gd name="connsiteX386" fmla="*/ 90620 w 3934364"/>
                  <a:gd name="connsiteY386" fmla="*/ 1822615 h 4479913"/>
                  <a:gd name="connsiteX387" fmla="*/ 143446 w 3934364"/>
                  <a:gd name="connsiteY387" fmla="*/ 1947552 h 4479913"/>
                  <a:gd name="connsiteX388" fmla="*/ 152858 w 3934364"/>
                  <a:gd name="connsiteY388" fmla="*/ 1980086 h 4479913"/>
                  <a:gd name="connsiteX389" fmla="*/ 107872 w 3934364"/>
                  <a:gd name="connsiteY389" fmla="*/ 1961871 h 4479913"/>
                  <a:gd name="connsiteX390" fmla="*/ 7573 w 3934364"/>
                  <a:gd name="connsiteY390" fmla="*/ 1677089 h 4479913"/>
                  <a:gd name="connsiteX391" fmla="*/ 81037 w 3934364"/>
                  <a:gd name="connsiteY391" fmla="*/ 1517070 h 4479913"/>
                  <a:gd name="connsiteX392" fmla="*/ 131461 w 3934364"/>
                  <a:gd name="connsiteY392" fmla="*/ 1464299 h 4479913"/>
                  <a:gd name="connsiteX393" fmla="*/ 217487 w 3934364"/>
                  <a:gd name="connsiteY393" fmla="*/ 1450622 h 4479913"/>
                  <a:gd name="connsiteX394" fmla="*/ 252425 w 3934364"/>
                  <a:gd name="connsiteY394" fmla="*/ 1162984 h 4479913"/>
                  <a:gd name="connsiteX395" fmla="*/ 471096 w 3934364"/>
                  <a:gd name="connsiteY395" fmla="*/ 1093821 h 4479913"/>
                  <a:gd name="connsiteX396" fmla="*/ 476835 w 3934364"/>
                  <a:gd name="connsiteY396" fmla="*/ 883586 h 4479913"/>
                  <a:gd name="connsiteX397" fmla="*/ 511474 w 3934364"/>
                  <a:gd name="connsiteY397" fmla="*/ 791786 h 4479913"/>
                  <a:gd name="connsiteX398" fmla="*/ 556424 w 3934364"/>
                  <a:gd name="connsiteY398" fmla="*/ 708491 h 4479913"/>
                  <a:gd name="connsiteX399" fmla="*/ 779623 w 3934364"/>
                  <a:gd name="connsiteY399" fmla="*/ 399376 h 4479913"/>
                  <a:gd name="connsiteX400" fmla="*/ 1081247 w 3934364"/>
                  <a:gd name="connsiteY400" fmla="*/ 154968 h 4479913"/>
                  <a:gd name="connsiteX401" fmla="*/ 1460731 w 3934364"/>
                  <a:gd name="connsiteY401" fmla="*/ 23042 h 4479913"/>
                  <a:gd name="connsiteX402" fmla="*/ 1878505 w 3934364"/>
                  <a:gd name="connsiteY402" fmla="*/ 16207 h 4479913"/>
                  <a:gd name="connsiteX403" fmla="*/ 2204518 w 3934364"/>
                  <a:gd name="connsiteY403" fmla="*/ 191514 h 4479913"/>
                  <a:gd name="connsiteX404" fmla="*/ 2430818 w 3934364"/>
                  <a:gd name="connsiteY404" fmla="*/ 518526 h 4479913"/>
                  <a:gd name="connsiteX405" fmla="*/ 2468390 w 3934364"/>
                  <a:gd name="connsiteY405" fmla="*/ 601076 h 4479913"/>
                  <a:gd name="connsiteX406" fmla="*/ 2516771 w 3934364"/>
                  <a:gd name="connsiteY406" fmla="*/ 689756 h 4479913"/>
                  <a:gd name="connsiteX407" fmla="*/ 2510333 w 3934364"/>
                  <a:gd name="connsiteY407" fmla="*/ 773924 h 4479913"/>
                  <a:gd name="connsiteX408" fmla="*/ 2458679 w 3934364"/>
                  <a:gd name="connsiteY408" fmla="*/ 811920 h 4479913"/>
                  <a:gd name="connsiteX409" fmla="*/ 2466221 w 3934364"/>
                  <a:gd name="connsiteY409" fmla="*/ 830340 h 4479913"/>
                  <a:gd name="connsiteX410" fmla="*/ 2495167 w 3934364"/>
                  <a:gd name="connsiteY410" fmla="*/ 812254 h 4479913"/>
                  <a:gd name="connsiteX411" fmla="*/ 2575902 w 3934364"/>
                  <a:gd name="connsiteY411" fmla="*/ 818422 h 4479913"/>
                  <a:gd name="connsiteX412" fmla="*/ 2710588 w 3934364"/>
                  <a:gd name="connsiteY412" fmla="*/ 922942 h 4479913"/>
                  <a:gd name="connsiteX413" fmla="*/ 2785880 w 3934364"/>
                  <a:gd name="connsiteY413" fmla="*/ 1076273 h 4479913"/>
                  <a:gd name="connsiteX414" fmla="*/ 2819646 w 3934364"/>
                  <a:gd name="connsiteY414" fmla="*/ 1177752 h 4479913"/>
                  <a:gd name="connsiteX415" fmla="*/ 2805404 w 3934364"/>
                  <a:gd name="connsiteY415" fmla="*/ 1211178 h 4479913"/>
                  <a:gd name="connsiteX416" fmla="*/ 2787067 w 3934364"/>
                  <a:gd name="connsiteY416" fmla="*/ 1260926 h 4479913"/>
                  <a:gd name="connsiteX417" fmla="*/ 2840133 w 3934364"/>
                  <a:gd name="connsiteY417" fmla="*/ 1334594 h 4479913"/>
                  <a:gd name="connsiteX418" fmla="*/ 2933454 w 3934364"/>
                  <a:gd name="connsiteY418" fmla="*/ 1500530 h 4479913"/>
                  <a:gd name="connsiteX419" fmla="*/ 3124569 w 3934364"/>
                  <a:gd name="connsiteY419" fmla="*/ 1869719 h 4479913"/>
                  <a:gd name="connsiteX420" fmla="*/ 3548235 w 3934364"/>
                  <a:gd name="connsiteY420" fmla="*/ 2599515 h 4479913"/>
                  <a:gd name="connsiteX421" fmla="*/ 3778508 w 3934364"/>
                  <a:gd name="connsiteY421" fmla="*/ 2949513 h 4479913"/>
                  <a:gd name="connsiteX422" fmla="*/ 3882971 w 3934364"/>
                  <a:gd name="connsiteY422" fmla="*/ 3102426 h 4479913"/>
                  <a:gd name="connsiteX423" fmla="*/ 3933354 w 3934364"/>
                  <a:gd name="connsiteY423" fmla="*/ 3248987 h 4479913"/>
                  <a:gd name="connsiteX424" fmla="*/ 3849025 w 3934364"/>
                  <a:gd name="connsiteY424" fmla="*/ 3355125 h 4479913"/>
                  <a:gd name="connsiteX425" fmla="*/ 3765473 w 3934364"/>
                  <a:gd name="connsiteY425" fmla="*/ 3371241 h 4479913"/>
                  <a:gd name="connsiteX426" fmla="*/ 3683949 w 3934364"/>
                  <a:gd name="connsiteY426" fmla="*/ 3333149 h 4479913"/>
                  <a:gd name="connsiteX427" fmla="*/ 3338899 w 3934364"/>
                  <a:gd name="connsiteY427" fmla="*/ 3125455 h 4479913"/>
                  <a:gd name="connsiteX428" fmla="*/ 2969768 w 3934364"/>
                  <a:gd name="connsiteY428" fmla="*/ 2870235 h 4479913"/>
                  <a:gd name="connsiteX429" fmla="*/ 2777800 w 3934364"/>
                  <a:gd name="connsiteY429" fmla="*/ 2747422 h 4479913"/>
                  <a:gd name="connsiteX430" fmla="*/ 2682540 w 3934364"/>
                  <a:gd name="connsiteY430" fmla="*/ 2683311 h 447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</a:cxnLst>
                <a:rect l="l" t="t" r="r" b="b"/>
                <a:pathLst>
                  <a:path w="3934364" h="4479913">
                    <a:moveTo>
                      <a:pt x="2338408" y="4369004"/>
                    </a:moveTo>
                    <a:cubicBezTo>
                      <a:pt x="2367470" y="4357637"/>
                      <a:pt x="2403297" y="4362945"/>
                      <a:pt x="2433770" y="4363490"/>
                    </a:cubicBezTo>
                    <a:cubicBezTo>
                      <a:pt x="2472029" y="4364183"/>
                      <a:pt x="2510391" y="4367084"/>
                      <a:pt x="2548534" y="4370069"/>
                    </a:cubicBezTo>
                    <a:cubicBezTo>
                      <a:pt x="2621785" y="4375813"/>
                      <a:pt x="2694664" y="4373387"/>
                      <a:pt x="2767980" y="4380235"/>
                    </a:cubicBezTo>
                    <a:cubicBezTo>
                      <a:pt x="2804377" y="4383631"/>
                      <a:pt x="2840801" y="4386775"/>
                      <a:pt x="2877224" y="4389875"/>
                    </a:cubicBezTo>
                    <a:cubicBezTo>
                      <a:pt x="2909116" y="4392590"/>
                      <a:pt x="2946149" y="4401050"/>
                      <a:pt x="2977990" y="4394965"/>
                    </a:cubicBezTo>
                    <a:cubicBezTo>
                      <a:pt x="2991134" y="4392449"/>
                      <a:pt x="3026614" y="4380081"/>
                      <a:pt x="3020036" y="4360833"/>
                    </a:cubicBezTo>
                    <a:cubicBezTo>
                      <a:pt x="3014965" y="4345981"/>
                      <a:pt x="2975025" y="4336822"/>
                      <a:pt x="2962015" y="4332599"/>
                    </a:cubicBezTo>
                    <a:cubicBezTo>
                      <a:pt x="2931407" y="4322645"/>
                      <a:pt x="2899803" y="4315514"/>
                      <a:pt x="2868861" y="4306644"/>
                    </a:cubicBezTo>
                    <a:cubicBezTo>
                      <a:pt x="2852969" y="4302087"/>
                      <a:pt x="2837142" y="4297190"/>
                      <a:pt x="2820410" y="4298775"/>
                    </a:cubicBezTo>
                    <a:cubicBezTo>
                      <a:pt x="2806206" y="4300117"/>
                      <a:pt x="2791246" y="4310713"/>
                      <a:pt x="2776856" y="4309494"/>
                    </a:cubicBezTo>
                    <a:cubicBezTo>
                      <a:pt x="2755580" y="4307690"/>
                      <a:pt x="2744611" y="4280971"/>
                      <a:pt x="2729002" y="4269187"/>
                    </a:cubicBezTo>
                    <a:cubicBezTo>
                      <a:pt x="2704150" y="4250414"/>
                      <a:pt x="2685724" y="4260446"/>
                      <a:pt x="2666674" y="4281131"/>
                    </a:cubicBezTo>
                    <a:cubicBezTo>
                      <a:pt x="2652587" y="4296420"/>
                      <a:pt x="2639166" y="4319557"/>
                      <a:pt x="2616054" y="4320931"/>
                    </a:cubicBezTo>
                    <a:cubicBezTo>
                      <a:pt x="2586652" y="4322670"/>
                      <a:pt x="2580927" y="4297459"/>
                      <a:pt x="2593905" y="4276080"/>
                    </a:cubicBezTo>
                    <a:cubicBezTo>
                      <a:pt x="2605856" y="4256383"/>
                      <a:pt x="2638396" y="4236191"/>
                      <a:pt x="2640142" y="4211642"/>
                    </a:cubicBezTo>
                    <a:cubicBezTo>
                      <a:pt x="2641246" y="4196122"/>
                      <a:pt x="2616426" y="4154609"/>
                      <a:pt x="2602146" y="4148704"/>
                    </a:cubicBezTo>
                    <a:cubicBezTo>
                      <a:pt x="2578129" y="4138775"/>
                      <a:pt x="2544176" y="4165064"/>
                      <a:pt x="2522464" y="4173132"/>
                    </a:cubicBezTo>
                    <a:cubicBezTo>
                      <a:pt x="2484538" y="4187214"/>
                      <a:pt x="2445824" y="4199684"/>
                      <a:pt x="2407424" y="4212405"/>
                    </a:cubicBezTo>
                    <a:cubicBezTo>
                      <a:pt x="2381160" y="4221102"/>
                      <a:pt x="2342189" y="4221872"/>
                      <a:pt x="2337228" y="4252648"/>
                    </a:cubicBezTo>
                    <a:cubicBezTo>
                      <a:pt x="2331021" y="4291183"/>
                      <a:pt x="2338582" y="4330308"/>
                      <a:pt x="2338408" y="4369004"/>
                    </a:cubicBezTo>
                    <a:moveTo>
                      <a:pt x="835320" y="3776647"/>
                    </a:moveTo>
                    <a:cubicBezTo>
                      <a:pt x="842958" y="3759729"/>
                      <a:pt x="850975" y="3750108"/>
                      <a:pt x="835706" y="3734409"/>
                    </a:cubicBezTo>
                    <a:cubicBezTo>
                      <a:pt x="827176" y="3725629"/>
                      <a:pt x="815135" y="3721309"/>
                      <a:pt x="806734" y="3712202"/>
                    </a:cubicBezTo>
                    <a:cubicBezTo>
                      <a:pt x="794109" y="3698512"/>
                      <a:pt x="774328" y="3661094"/>
                      <a:pt x="801387" y="3651672"/>
                    </a:cubicBezTo>
                    <a:cubicBezTo>
                      <a:pt x="827253" y="3642661"/>
                      <a:pt x="849043" y="3678660"/>
                      <a:pt x="869857" y="3686568"/>
                    </a:cubicBezTo>
                    <a:cubicBezTo>
                      <a:pt x="896274" y="3696605"/>
                      <a:pt x="912641" y="3679777"/>
                      <a:pt x="916421" y="3654534"/>
                    </a:cubicBezTo>
                    <a:cubicBezTo>
                      <a:pt x="921273" y="3622103"/>
                      <a:pt x="915933" y="3588208"/>
                      <a:pt x="919803" y="3555373"/>
                    </a:cubicBezTo>
                    <a:cubicBezTo>
                      <a:pt x="923597" y="3523179"/>
                      <a:pt x="934841" y="3496447"/>
                      <a:pt x="943467" y="3465627"/>
                    </a:cubicBezTo>
                    <a:cubicBezTo>
                      <a:pt x="949314" y="3444729"/>
                      <a:pt x="956477" y="3423690"/>
                      <a:pt x="929938" y="3419056"/>
                    </a:cubicBezTo>
                    <a:cubicBezTo>
                      <a:pt x="905600" y="3414807"/>
                      <a:pt x="877373" y="3424916"/>
                      <a:pt x="852695" y="3426270"/>
                    </a:cubicBezTo>
                    <a:cubicBezTo>
                      <a:pt x="814205" y="3428382"/>
                      <a:pt x="775252" y="3430327"/>
                      <a:pt x="737083" y="3436097"/>
                    </a:cubicBezTo>
                    <a:cubicBezTo>
                      <a:pt x="694466" y="3442541"/>
                      <a:pt x="695243" y="3486120"/>
                      <a:pt x="684544" y="3521748"/>
                    </a:cubicBezTo>
                    <a:cubicBezTo>
                      <a:pt x="658601" y="3608111"/>
                      <a:pt x="623813" y="3692864"/>
                      <a:pt x="607615" y="3781904"/>
                    </a:cubicBezTo>
                    <a:cubicBezTo>
                      <a:pt x="600630" y="3820297"/>
                      <a:pt x="619145" y="3846593"/>
                      <a:pt x="640693" y="3876784"/>
                    </a:cubicBezTo>
                    <a:cubicBezTo>
                      <a:pt x="667670" y="3914581"/>
                      <a:pt x="695737" y="3952281"/>
                      <a:pt x="726294" y="3987299"/>
                    </a:cubicBezTo>
                    <a:cubicBezTo>
                      <a:pt x="746698" y="4010681"/>
                      <a:pt x="769688" y="4032458"/>
                      <a:pt x="799398" y="4043208"/>
                    </a:cubicBezTo>
                    <a:cubicBezTo>
                      <a:pt x="833055" y="4055390"/>
                      <a:pt x="845917" y="4041867"/>
                      <a:pt x="838151" y="4008691"/>
                    </a:cubicBezTo>
                    <a:cubicBezTo>
                      <a:pt x="827901" y="3964900"/>
                      <a:pt x="812433" y="3922597"/>
                      <a:pt x="814256" y="3876990"/>
                    </a:cubicBezTo>
                    <a:cubicBezTo>
                      <a:pt x="814917" y="3860379"/>
                      <a:pt x="819750" y="3842530"/>
                      <a:pt x="807773" y="3828635"/>
                    </a:cubicBezTo>
                    <a:cubicBezTo>
                      <a:pt x="799468" y="3818995"/>
                      <a:pt x="785239" y="3815740"/>
                      <a:pt x="774399" y="3809880"/>
                    </a:cubicBezTo>
                    <a:cubicBezTo>
                      <a:pt x="756531" y="3800195"/>
                      <a:pt x="728849" y="3769061"/>
                      <a:pt x="763661" y="3762360"/>
                    </a:cubicBezTo>
                    <a:cubicBezTo>
                      <a:pt x="787306" y="3757803"/>
                      <a:pt x="812433" y="3773701"/>
                      <a:pt x="835320" y="3776647"/>
                    </a:cubicBezTo>
                    <a:moveTo>
                      <a:pt x="1639279" y="2061219"/>
                    </a:moveTo>
                    <a:cubicBezTo>
                      <a:pt x="1660523" y="2084941"/>
                      <a:pt x="1683616" y="2107636"/>
                      <a:pt x="1703756" y="2132275"/>
                    </a:cubicBezTo>
                    <a:cubicBezTo>
                      <a:pt x="1715303" y="2146408"/>
                      <a:pt x="1723486" y="2163397"/>
                      <a:pt x="1735879" y="2176792"/>
                    </a:cubicBezTo>
                    <a:cubicBezTo>
                      <a:pt x="1763022" y="2206123"/>
                      <a:pt x="1790068" y="2173621"/>
                      <a:pt x="1814098" y="2154617"/>
                    </a:cubicBezTo>
                    <a:cubicBezTo>
                      <a:pt x="1908632" y="2079883"/>
                      <a:pt x="1997588" y="1998898"/>
                      <a:pt x="2087655" y="1918908"/>
                    </a:cubicBezTo>
                    <a:cubicBezTo>
                      <a:pt x="2130567" y="1880797"/>
                      <a:pt x="2176220" y="1845650"/>
                      <a:pt x="2218446" y="1806814"/>
                    </a:cubicBezTo>
                    <a:cubicBezTo>
                      <a:pt x="2261223" y="1767477"/>
                      <a:pt x="2296838" y="1721426"/>
                      <a:pt x="2336913" y="1679502"/>
                    </a:cubicBezTo>
                    <a:cubicBezTo>
                      <a:pt x="2356161" y="1659381"/>
                      <a:pt x="2379203" y="1639414"/>
                      <a:pt x="2391083" y="1613703"/>
                    </a:cubicBezTo>
                    <a:cubicBezTo>
                      <a:pt x="2401224" y="1591778"/>
                      <a:pt x="2403457" y="1567928"/>
                      <a:pt x="2415010" y="1546247"/>
                    </a:cubicBezTo>
                    <a:cubicBezTo>
                      <a:pt x="2435009" y="1508701"/>
                      <a:pt x="2471683" y="1465115"/>
                      <a:pt x="2463268" y="1419706"/>
                    </a:cubicBezTo>
                    <a:cubicBezTo>
                      <a:pt x="2438507" y="1445667"/>
                      <a:pt x="2397264" y="1538699"/>
                      <a:pt x="2354050" y="1495068"/>
                    </a:cubicBezTo>
                    <a:cubicBezTo>
                      <a:pt x="2323210" y="1463927"/>
                      <a:pt x="2354711" y="1417896"/>
                      <a:pt x="2353337" y="1381588"/>
                    </a:cubicBezTo>
                    <a:cubicBezTo>
                      <a:pt x="2324057" y="1394014"/>
                      <a:pt x="2331663" y="1444397"/>
                      <a:pt x="2300451" y="1453311"/>
                    </a:cubicBezTo>
                    <a:cubicBezTo>
                      <a:pt x="2283565" y="1458132"/>
                      <a:pt x="2269124" y="1442850"/>
                      <a:pt x="2261249" y="1429448"/>
                    </a:cubicBezTo>
                    <a:cubicBezTo>
                      <a:pt x="2247636" y="1406279"/>
                      <a:pt x="2252629" y="1382024"/>
                      <a:pt x="2258816" y="1357449"/>
                    </a:cubicBezTo>
                    <a:cubicBezTo>
                      <a:pt x="2263027" y="1340698"/>
                      <a:pt x="2289919" y="1285450"/>
                      <a:pt x="2263322" y="1278633"/>
                    </a:cubicBezTo>
                    <a:cubicBezTo>
                      <a:pt x="2240274" y="1272729"/>
                      <a:pt x="2220955" y="1315121"/>
                      <a:pt x="2213318" y="1330140"/>
                    </a:cubicBezTo>
                    <a:cubicBezTo>
                      <a:pt x="2199319" y="1357680"/>
                      <a:pt x="2188479" y="1386170"/>
                      <a:pt x="2173107" y="1413114"/>
                    </a:cubicBezTo>
                    <a:cubicBezTo>
                      <a:pt x="2146600" y="1459582"/>
                      <a:pt x="2116069" y="1503970"/>
                      <a:pt x="2086956" y="1548834"/>
                    </a:cubicBezTo>
                    <a:cubicBezTo>
                      <a:pt x="2027003" y="1641224"/>
                      <a:pt x="1958636" y="1727947"/>
                      <a:pt x="1888312" y="1812635"/>
                    </a:cubicBezTo>
                    <a:cubicBezTo>
                      <a:pt x="1813193" y="1903087"/>
                      <a:pt x="1731887" y="1988379"/>
                      <a:pt x="1639279" y="2061219"/>
                    </a:cubicBezTo>
                    <a:moveTo>
                      <a:pt x="2305265" y="2355090"/>
                    </a:moveTo>
                    <a:cubicBezTo>
                      <a:pt x="2302235" y="2436479"/>
                      <a:pt x="2232296" y="2498197"/>
                      <a:pt x="2171792" y="2543452"/>
                    </a:cubicBezTo>
                    <a:cubicBezTo>
                      <a:pt x="2094465" y="2601280"/>
                      <a:pt x="2023133" y="2667015"/>
                      <a:pt x="1930910" y="2699928"/>
                    </a:cubicBezTo>
                    <a:cubicBezTo>
                      <a:pt x="1895404" y="2712603"/>
                      <a:pt x="1851067" y="2708951"/>
                      <a:pt x="1836838" y="2748911"/>
                    </a:cubicBezTo>
                    <a:cubicBezTo>
                      <a:pt x="1831286" y="2764533"/>
                      <a:pt x="1836331" y="2770278"/>
                      <a:pt x="1842358" y="2786002"/>
                    </a:cubicBezTo>
                    <a:cubicBezTo>
                      <a:pt x="1851780" y="2810610"/>
                      <a:pt x="1857447" y="2837290"/>
                      <a:pt x="1861920" y="2863188"/>
                    </a:cubicBezTo>
                    <a:cubicBezTo>
                      <a:pt x="1877131" y="2951297"/>
                      <a:pt x="1862344" y="3041024"/>
                      <a:pt x="1809400" y="3114377"/>
                    </a:cubicBezTo>
                    <a:cubicBezTo>
                      <a:pt x="1781256" y="3153374"/>
                      <a:pt x="1745295" y="3186524"/>
                      <a:pt x="1708114" y="3216748"/>
                    </a:cubicBezTo>
                    <a:cubicBezTo>
                      <a:pt x="1671023" y="3246901"/>
                      <a:pt x="1635941" y="3282072"/>
                      <a:pt x="1595051" y="3307014"/>
                    </a:cubicBezTo>
                    <a:cubicBezTo>
                      <a:pt x="1507840" y="3360214"/>
                      <a:pt x="1410957" y="3390758"/>
                      <a:pt x="1310397" y="3405456"/>
                    </a:cubicBezTo>
                    <a:cubicBezTo>
                      <a:pt x="1258095" y="3413107"/>
                      <a:pt x="1205581" y="3419916"/>
                      <a:pt x="1152753" y="3422619"/>
                    </a:cubicBezTo>
                    <a:cubicBezTo>
                      <a:pt x="1125366" y="3424017"/>
                      <a:pt x="1097922" y="3424274"/>
                      <a:pt x="1070516" y="3423074"/>
                    </a:cubicBezTo>
                    <a:cubicBezTo>
                      <a:pt x="1058270" y="3422535"/>
                      <a:pt x="1012733" y="3412189"/>
                      <a:pt x="1003882" y="3419204"/>
                    </a:cubicBezTo>
                    <a:cubicBezTo>
                      <a:pt x="997072" y="3424608"/>
                      <a:pt x="994036" y="3457309"/>
                      <a:pt x="992676" y="3466333"/>
                    </a:cubicBezTo>
                    <a:cubicBezTo>
                      <a:pt x="989781" y="3485408"/>
                      <a:pt x="987503" y="3504220"/>
                      <a:pt x="983562" y="3523134"/>
                    </a:cubicBezTo>
                    <a:cubicBezTo>
                      <a:pt x="975648" y="3561091"/>
                      <a:pt x="964988" y="3604042"/>
                      <a:pt x="976650" y="3642340"/>
                    </a:cubicBezTo>
                    <a:cubicBezTo>
                      <a:pt x="980026" y="3653417"/>
                      <a:pt x="982760" y="3662435"/>
                      <a:pt x="993016" y="3666158"/>
                    </a:cubicBezTo>
                    <a:cubicBezTo>
                      <a:pt x="999518" y="3668519"/>
                      <a:pt x="1011038" y="3664367"/>
                      <a:pt x="1017611" y="3663693"/>
                    </a:cubicBezTo>
                    <a:cubicBezTo>
                      <a:pt x="1032482" y="3662165"/>
                      <a:pt x="1046518" y="3661568"/>
                      <a:pt x="1061473" y="3663154"/>
                    </a:cubicBezTo>
                    <a:cubicBezTo>
                      <a:pt x="1110553" y="3668346"/>
                      <a:pt x="1158747" y="3680887"/>
                      <a:pt x="1208347" y="3677473"/>
                    </a:cubicBezTo>
                    <a:cubicBezTo>
                      <a:pt x="1314087" y="3670188"/>
                      <a:pt x="1419943" y="3662743"/>
                      <a:pt x="1524720" y="3646197"/>
                    </a:cubicBezTo>
                    <a:cubicBezTo>
                      <a:pt x="1575687" y="3638149"/>
                      <a:pt x="1624588" y="3622918"/>
                      <a:pt x="1674707" y="3611160"/>
                    </a:cubicBezTo>
                    <a:cubicBezTo>
                      <a:pt x="1722478" y="3599947"/>
                      <a:pt x="1770223" y="3588626"/>
                      <a:pt x="1814811" y="3567567"/>
                    </a:cubicBezTo>
                    <a:cubicBezTo>
                      <a:pt x="1902162" y="3526298"/>
                      <a:pt x="1982897" y="3471711"/>
                      <a:pt x="2055012" y="3407767"/>
                    </a:cubicBezTo>
                    <a:cubicBezTo>
                      <a:pt x="2132005" y="3339496"/>
                      <a:pt x="2182972" y="3258575"/>
                      <a:pt x="2231134" y="3168271"/>
                    </a:cubicBezTo>
                    <a:cubicBezTo>
                      <a:pt x="2273443" y="3088942"/>
                      <a:pt x="2309116" y="3008650"/>
                      <a:pt x="2307261" y="2917197"/>
                    </a:cubicBezTo>
                    <a:cubicBezTo>
                      <a:pt x="2306086" y="2859324"/>
                      <a:pt x="2297794" y="2787613"/>
                      <a:pt x="2331252" y="2736576"/>
                    </a:cubicBezTo>
                    <a:cubicBezTo>
                      <a:pt x="2346540" y="2713265"/>
                      <a:pt x="2377374" y="2691655"/>
                      <a:pt x="2406101" y="2703984"/>
                    </a:cubicBezTo>
                    <a:cubicBezTo>
                      <a:pt x="2458237" y="2726364"/>
                      <a:pt x="2408983" y="2770675"/>
                      <a:pt x="2389100" y="2794949"/>
                    </a:cubicBezTo>
                    <a:cubicBezTo>
                      <a:pt x="2360455" y="2829922"/>
                      <a:pt x="2364306" y="2883174"/>
                      <a:pt x="2361334" y="2925945"/>
                    </a:cubicBezTo>
                    <a:cubicBezTo>
                      <a:pt x="2357824" y="2976418"/>
                      <a:pt x="2346483" y="3020684"/>
                      <a:pt x="2335424" y="3069488"/>
                    </a:cubicBezTo>
                    <a:cubicBezTo>
                      <a:pt x="2324603" y="3117259"/>
                      <a:pt x="2346431" y="3173932"/>
                      <a:pt x="2348588" y="3222659"/>
                    </a:cubicBezTo>
                    <a:cubicBezTo>
                      <a:pt x="2350931" y="3275507"/>
                      <a:pt x="2349390" y="3328405"/>
                      <a:pt x="2348800" y="3381272"/>
                    </a:cubicBezTo>
                    <a:cubicBezTo>
                      <a:pt x="2347625" y="3486416"/>
                      <a:pt x="2352509" y="3591276"/>
                      <a:pt x="2352150" y="3696400"/>
                    </a:cubicBezTo>
                    <a:cubicBezTo>
                      <a:pt x="2351957" y="3750929"/>
                      <a:pt x="2353350" y="3805722"/>
                      <a:pt x="2349904" y="3860167"/>
                    </a:cubicBezTo>
                    <a:cubicBezTo>
                      <a:pt x="2346765" y="3909819"/>
                      <a:pt x="2336592" y="3957313"/>
                      <a:pt x="2327690" y="4006060"/>
                    </a:cubicBezTo>
                    <a:cubicBezTo>
                      <a:pt x="2318955" y="4053908"/>
                      <a:pt x="2306221" y="4111203"/>
                      <a:pt x="2309161" y="4159840"/>
                    </a:cubicBezTo>
                    <a:cubicBezTo>
                      <a:pt x="2428629" y="4114367"/>
                      <a:pt x="2544915" y="4060653"/>
                      <a:pt x="2666219" y="4020032"/>
                    </a:cubicBezTo>
                    <a:cubicBezTo>
                      <a:pt x="2628383" y="3987043"/>
                      <a:pt x="2626702" y="3940421"/>
                      <a:pt x="2623647" y="3893895"/>
                    </a:cubicBezTo>
                    <a:cubicBezTo>
                      <a:pt x="2619629" y="3832543"/>
                      <a:pt x="2609527" y="3771712"/>
                      <a:pt x="2605124" y="3710360"/>
                    </a:cubicBezTo>
                    <a:cubicBezTo>
                      <a:pt x="2596421" y="3589190"/>
                      <a:pt x="2598866" y="3461724"/>
                      <a:pt x="2609174" y="3340690"/>
                    </a:cubicBezTo>
                    <a:cubicBezTo>
                      <a:pt x="2620239" y="3210747"/>
                      <a:pt x="2639866" y="3081240"/>
                      <a:pt x="2643903" y="2950751"/>
                    </a:cubicBezTo>
                    <a:cubicBezTo>
                      <a:pt x="2645847" y="2887891"/>
                      <a:pt x="2640982" y="2824871"/>
                      <a:pt x="2630745" y="2762839"/>
                    </a:cubicBezTo>
                    <a:cubicBezTo>
                      <a:pt x="2622119" y="2710582"/>
                      <a:pt x="2614629" y="2644821"/>
                      <a:pt x="2587377" y="2598520"/>
                    </a:cubicBezTo>
                    <a:cubicBezTo>
                      <a:pt x="2561339" y="2554273"/>
                      <a:pt x="2513472" y="2526167"/>
                      <a:pt x="2473525" y="2496027"/>
                    </a:cubicBezTo>
                    <a:cubicBezTo>
                      <a:pt x="2415113" y="2451960"/>
                      <a:pt x="2361007" y="2402398"/>
                      <a:pt x="2305265" y="2355090"/>
                    </a:cubicBezTo>
                    <a:moveTo>
                      <a:pt x="2312498" y="655495"/>
                    </a:moveTo>
                    <a:cubicBezTo>
                      <a:pt x="2327453" y="675719"/>
                      <a:pt x="2344352" y="694383"/>
                      <a:pt x="2362233" y="712053"/>
                    </a:cubicBezTo>
                    <a:cubicBezTo>
                      <a:pt x="2380692" y="730287"/>
                      <a:pt x="2388548" y="726256"/>
                      <a:pt x="2410626" y="716770"/>
                    </a:cubicBezTo>
                    <a:cubicBezTo>
                      <a:pt x="2454527" y="697907"/>
                      <a:pt x="2453686" y="676085"/>
                      <a:pt x="2429175" y="638259"/>
                    </a:cubicBezTo>
                    <a:cubicBezTo>
                      <a:pt x="2372335" y="550522"/>
                      <a:pt x="2350770" y="446038"/>
                      <a:pt x="2290625" y="360094"/>
                    </a:cubicBezTo>
                    <a:cubicBezTo>
                      <a:pt x="2231359" y="275416"/>
                      <a:pt x="2145163" y="207000"/>
                      <a:pt x="2054666" y="158172"/>
                    </a:cubicBezTo>
                    <a:cubicBezTo>
                      <a:pt x="1957552" y="105775"/>
                      <a:pt x="1852312" y="89102"/>
                      <a:pt x="1742850" y="90666"/>
                    </a:cubicBezTo>
                    <a:cubicBezTo>
                      <a:pt x="1686908" y="91467"/>
                      <a:pt x="1630614" y="95327"/>
                      <a:pt x="1575026" y="101595"/>
                    </a:cubicBezTo>
                    <a:cubicBezTo>
                      <a:pt x="1520946" y="107688"/>
                      <a:pt x="1472848" y="125434"/>
                      <a:pt x="1420501" y="138832"/>
                    </a:cubicBezTo>
                    <a:cubicBezTo>
                      <a:pt x="1394148" y="145575"/>
                      <a:pt x="1366973" y="151169"/>
                      <a:pt x="1341352" y="160435"/>
                    </a:cubicBezTo>
                    <a:cubicBezTo>
                      <a:pt x="1318875" y="168562"/>
                      <a:pt x="1298664" y="181112"/>
                      <a:pt x="1275957" y="188706"/>
                    </a:cubicBezTo>
                    <a:cubicBezTo>
                      <a:pt x="1226241" y="205317"/>
                      <a:pt x="1176205" y="223883"/>
                      <a:pt x="1131354" y="251050"/>
                    </a:cubicBezTo>
                    <a:cubicBezTo>
                      <a:pt x="1087499" y="277617"/>
                      <a:pt x="1047988" y="305950"/>
                      <a:pt x="1008157" y="338565"/>
                    </a:cubicBezTo>
                    <a:cubicBezTo>
                      <a:pt x="966907" y="372342"/>
                      <a:pt x="931080" y="411597"/>
                      <a:pt x="886474" y="441252"/>
                    </a:cubicBezTo>
                    <a:cubicBezTo>
                      <a:pt x="845866" y="468259"/>
                      <a:pt x="813569" y="504633"/>
                      <a:pt x="776748" y="536280"/>
                    </a:cubicBezTo>
                    <a:cubicBezTo>
                      <a:pt x="738277" y="569341"/>
                      <a:pt x="702797" y="609855"/>
                      <a:pt x="673934" y="651632"/>
                    </a:cubicBezTo>
                    <a:cubicBezTo>
                      <a:pt x="645714" y="692490"/>
                      <a:pt x="634973" y="745350"/>
                      <a:pt x="617926" y="791420"/>
                    </a:cubicBezTo>
                    <a:cubicBezTo>
                      <a:pt x="598083" y="845038"/>
                      <a:pt x="578401" y="902366"/>
                      <a:pt x="570924" y="959218"/>
                    </a:cubicBezTo>
                    <a:cubicBezTo>
                      <a:pt x="556992" y="1065157"/>
                      <a:pt x="588260" y="1188984"/>
                      <a:pt x="628015" y="1287022"/>
                    </a:cubicBezTo>
                    <a:cubicBezTo>
                      <a:pt x="667337" y="1383988"/>
                      <a:pt x="731057" y="1464896"/>
                      <a:pt x="807100" y="1535888"/>
                    </a:cubicBezTo>
                    <a:cubicBezTo>
                      <a:pt x="844165" y="1570508"/>
                      <a:pt x="884612" y="1601938"/>
                      <a:pt x="929931" y="1625089"/>
                    </a:cubicBezTo>
                    <a:cubicBezTo>
                      <a:pt x="968697" y="1644895"/>
                      <a:pt x="1019247" y="1680503"/>
                      <a:pt x="1061441" y="1655620"/>
                    </a:cubicBezTo>
                    <a:cubicBezTo>
                      <a:pt x="1078526" y="1645543"/>
                      <a:pt x="1092396" y="1633830"/>
                      <a:pt x="1112144" y="1629292"/>
                    </a:cubicBezTo>
                    <a:cubicBezTo>
                      <a:pt x="1133735" y="1624338"/>
                      <a:pt x="1154883" y="1626366"/>
                      <a:pt x="1172309" y="1610538"/>
                    </a:cubicBezTo>
                    <a:cubicBezTo>
                      <a:pt x="1187122" y="1597086"/>
                      <a:pt x="1194208" y="1580848"/>
                      <a:pt x="1213655" y="1572729"/>
                    </a:cubicBezTo>
                    <a:cubicBezTo>
                      <a:pt x="1236716" y="1563095"/>
                      <a:pt x="1263987" y="1561343"/>
                      <a:pt x="1288677" y="1561420"/>
                    </a:cubicBezTo>
                    <a:cubicBezTo>
                      <a:pt x="1344124" y="1561606"/>
                      <a:pt x="1399603" y="1575482"/>
                      <a:pt x="1452522" y="1590873"/>
                    </a:cubicBezTo>
                    <a:cubicBezTo>
                      <a:pt x="1501018" y="1604974"/>
                      <a:pt x="1541600" y="1626237"/>
                      <a:pt x="1593119" y="1613356"/>
                    </a:cubicBezTo>
                    <a:cubicBezTo>
                      <a:pt x="1631404" y="1603780"/>
                      <a:pt x="1692807" y="1578319"/>
                      <a:pt x="1701054" y="1534431"/>
                    </a:cubicBezTo>
                    <a:cubicBezTo>
                      <a:pt x="1708435" y="1495203"/>
                      <a:pt x="1679970" y="1444493"/>
                      <a:pt x="1665638" y="1409385"/>
                    </a:cubicBezTo>
                    <a:cubicBezTo>
                      <a:pt x="1645825" y="1360883"/>
                      <a:pt x="1627880" y="1313157"/>
                      <a:pt x="1615435" y="1262164"/>
                    </a:cubicBezTo>
                    <a:cubicBezTo>
                      <a:pt x="1605570" y="1221755"/>
                      <a:pt x="1590083" y="1157104"/>
                      <a:pt x="1617925" y="1120168"/>
                    </a:cubicBezTo>
                    <a:cubicBezTo>
                      <a:pt x="1645280" y="1083879"/>
                      <a:pt x="1708538" y="1084316"/>
                      <a:pt x="1747837" y="1093442"/>
                    </a:cubicBezTo>
                    <a:cubicBezTo>
                      <a:pt x="1773593" y="1099424"/>
                      <a:pt x="1797270" y="1111471"/>
                      <a:pt x="1823039" y="1117543"/>
                    </a:cubicBezTo>
                    <a:cubicBezTo>
                      <a:pt x="1849289" y="1123730"/>
                      <a:pt x="1876451" y="1126836"/>
                      <a:pt x="1903228" y="1129872"/>
                    </a:cubicBezTo>
                    <a:cubicBezTo>
                      <a:pt x="1996029" y="1140366"/>
                      <a:pt x="2128052" y="1116638"/>
                      <a:pt x="2123110" y="998055"/>
                    </a:cubicBezTo>
                    <a:cubicBezTo>
                      <a:pt x="2118713" y="892366"/>
                      <a:pt x="2060474" y="786421"/>
                      <a:pt x="2094580" y="680603"/>
                    </a:cubicBezTo>
                    <a:cubicBezTo>
                      <a:pt x="2108476" y="637470"/>
                      <a:pt x="2136870" y="587588"/>
                      <a:pt x="2184153" y="576203"/>
                    </a:cubicBezTo>
                    <a:cubicBezTo>
                      <a:pt x="2221655" y="567171"/>
                      <a:pt x="2272340" y="576639"/>
                      <a:pt x="2305419" y="596255"/>
                    </a:cubicBezTo>
                    <a:cubicBezTo>
                      <a:pt x="2331971" y="611998"/>
                      <a:pt x="2358279" y="644970"/>
                      <a:pt x="2312498" y="655495"/>
                    </a:cubicBezTo>
                    <a:moveTo>
                      <a:pt x="448940" y="1127561"/>
                    </a:moveTo>
                    <a:cubicBezTo>
                      <a:pt x="355396" y="1145815"/>
                      <a:pt x="293532" y="1244418"/>
                      <a:pt x="276388" y="1331853"/>
                    </a:cubicBezTo>
                    <a:cubicBezTo>
                      <a:pt x="268619" y="1371473"/>
                      <a:pt x="265874" y="1418659"/>
                      <a:pt x="280900" y="1456996"/>
                    </a:cubicBezTo>
                    <a:cubicBezTo>
                      <a:pt x="298220" y="1501191"/>
                      <a:pt x="347168" y="1519637"/>
                      <a:pt x="390362" y="1528905"/>
                    </a:cubicBezTo>
                    <a:cubicBezTo>
                      <a:pt x="439739" y="1539502"/>
                      <a:pt x="483493" y="1535362"/>
                      <a:pt x="522637" y="1501127"/>
                    </a:cubicBezTo>
                    <a:cubicBezTo>
                      <a:pt x="539844" y="1486076"/>
                      <a:pt x="554422" y="1468542"/>
                      <a:pt x="566789" y="1449383"/>
                    </a:cubicBezTo>
                    <a:cubicBezTo>
                      <a:pt x="579432" y="1429789"/>
                      <a:pt x="597021" y="1415515"/>
                      <a:pt x="584303" y="1393616"/>
                    </a:cubicBezTo>
                    <a:cubicBezTo>
                      <a:pt x="552787" y="1339356"/>
                      <a:pt x="525893" y="1286053"/>
                      <a:pt x="505135" y="1226363"/>
                    </a:cubicBezTo>
                    <a:cubicBezTo>
                      <a:pt x="495872" y="1199728"/>
                      <a:pt x="487640" y="1173702"/>
                      <a:pt x="481492" y="1146271"/>
                    </a:cubicBezTo>
                    <a:cubicBezTo>
                      <a:pt x="476613" y="1124487"/>
                      <a:pt x="474250" y="1111189"/>
                      <a:pt x="448940" y="1127561"/>
                    </a:cubicBezTo>
                    <a:moveTo>
                      <a:pt x="1268203" y="1719443"/>
                    </a:moveTo>
                    <a:cubicBezTo>
                      <a:pt x="1250104" y="1736875"/>
                      <a:pt x="1229309" y="1750764"/>
                      <a:pt x="1205947" y="1760128"/>
                    </a:cubicBezTo>
                    <a:cubicBezTo>
                      <a:pt x="1180319" y="1770410"/>
                      <a:pt x="1172540" y="1765474"/>
                      <a:pt x="1173811" y="1795113"/>
                    </a:cubicBezTo>
                    <a:cubicBezTo>
                      <a:pt x="1175216" y="1827853"/>
                      <a:pt x="1175454" y="1854052"/>
                      <a:pt x="1160531" y="1884513"/>
                    </a:cubicBezTo>
                    <a:cubicBezTo>
                      <a:pt x="1153548" y="1898774"/>
                      <a:pt x="1127747" y="1918016"/>
                      <a:pt x="1132619" y="1934055"/>
                    </a:cubicBezTo>
                    <a:cubicBezTo>
                      <a:pt x="1139614" y="1957077"/>
                      <a:pt x="1211267" y="1980356"/>
                      <a:pt x="1232171" y="1988404"/>
                    </a:cubicBezTo>
                    <a:cubicBezTo>
                      <a:pt x="1282182" y="2007665"/>
                      <a:pt x="1340530" y="2008063"/>
                      <a:pt x="1387736" y="1980844"/>
                    </a:cubicBezTo>
                    <a:cubicBezTo>
                      <a:pt x="1442567" y="1949228"/>
                      <a:pt x="1447419" y="1891906"/>
                      <a:pt x="1426765" y="1836434"/>
                    </a:cubicBezTo>
                    <a:cubicBezTo>
                      <a:pt x="1424557" y="1830516"/>
                      <a:pt x="1416548" y="1820517"/>
                      <a:pt x="1418518" y="1814053"/>
                    </a:cubicBezTo>
                    <a:cubicBezTo>
                      <a:pt x="1422138" y="1802206"/>
                      <a:pt x="1437035" y="1803919"/>
                      <a:pt x="1445584" y="1808444"/>
                    </a:cubicBezTo>
                    <a:cubicBezTo>
                      <a:pt x="1464145" y="1818264"/>
                      <a:pt x="1471898" y="1848128"/>
                      <a:pt x="1475897" y="1866766"/>
                    </a:cubicBezTo>
                    <a:cubicBezTo>
                      <a:pt x="1486570" y="1916559"/>
                      <a:pt x="1466963" y="1970485"/>
                      <a:pt x="1429698" y="2004790"/>
                    </a:cubicBezTo>
                    <a:cubicBezTo>
                      <a:pt x="1410758" y="2022216"/>
                      <a:pt x="1387075" y="2033865"/>
                      <a:pt x="1362917" y="2042259"/>
                    </a:cubicBezTo>
                    <a:cubicBezTo>
                      <a:pt x="1349201" y="2047022"/>
                      <a:pt x="1334818" y="2050789"/>
                      <a:pt x="1320338" y="2052253"/>
                    </a:cubicBezTo>
                    <a:cubicBezTo>
                      <a:pt x="1308638" y="2053427"/>
                      <a:pt x="1293863" y="2049737"/>
                      <a:pt x="1282689" y="2053068"/>
                    </a:cubicBezTo>
                    <a:cubicBezTo>
                      <a:pt x="1262998" y="2058940"/>
                      <a:pt x="1262119" y="2083227"/>
                      <a:pt x="1257196" y="2100980"/>
                    </a:cubicBezTo>
                    <a:cubicBezTo>
                      <a:pt x="1248403" y="2132712"/>
                      <a:pt x="1244732" y="2167062"/>
                      <a:pt x="1243577" y="2199891"/>
                    </a:cubicBezTo>
                    <a:cubicBezTo>
                      <a:pt x="1241709" y="2252989"/>
                      <a:pt x="1248031" y="2320637"/>
                      <a:pt x="1278575" y="2365648"/>
                    </a:cubicBezTo>
                    <a:cubicBezTo>
                      <a:pt x="1349837" y="2470675"/>
                      <a:pt x="1487661" y="2507131"/>
                      <a:pt x="1595269" y="2561185"/>
                    </a:cubicBezTo>
                    <a:cubicBezTo>
                      <a:pt x="1652468" y="2589919"/>
                      <a:pt x="1705508" y="2626015"/>
                      <a:pt x="1756437" y="2664602"/>
                    </a:cubicBezTo>
                    <a:cubicBezTo>
                      <a:pt x="1761469" y="2668414"/>
                      <a:pt x="1768997" y="2675885"/>
                      <a:pt x="1775037" y="2678857"/>
                    </a:cubicBezTo>
                    <a:cubicBezTo>
                      <a:pt x="1795453" y="2688901"/>
                      <a:pt x="1777623" y="2685243"/>
                      <a:pt x="1790691" y="2678606"/>
                    </a:cubicBezTo>
                    <a:cubicBezTo>
                      <a:pt x="1800755" y="2673497"/>
                      <a:pt x="1809368" y="2662400"/>
                      <a:pt x="1819765" y="2656617"/>
                    </a:cubicBezTo>
                    <a:cubicBezTo>
                      <a:pt x="1843712" y="2643287"/>
                      <a:pt x="1870604" y="2636092"/>
                      <a:pt x="1894961" y="2623499"/>
                    </a:cubicBezTo>
                    <a:cubicBezTo>
                      <a:pt x="1951589" y="2594213"/>
                      <a:pt x="2001690" y="2557873"/>
                      <a:pt x="2051951" y="2519088"/>
                    </a:cubicBezTo>
                    <a:cubicBezTo>
                      <a:pt x="2103450" y="2479340"/>
                      <a:pt x="2155611" y="2443051"/>
                      <a:pt x="2202593" y="2397803"/>
                    </a:cubicBezTo>
                    <a:cubicBezTo>
                      <a:pt x="2222406" y="2378735"/>
                      <a:pt x="2244709" y="2363010"/>
                      <a:pt x="2264804" y="2344756"/>
                    </a:cubicBezTo>
                    <a:cubicBezTo>
                      <a:pt x="2285047" y="2326362"/>
                      <a:pt x="2259144" y="2318731"/>
                      <a:pt x="2242000" y="2305195"/>
                    </a:cubicBezTo>
                    <a:cubicBezTo>
                      <a:pt x="2183659" y="2259118"/>
                      <a:pt x="2126043" y="2211579"/>
                      <a:pt x="2063741" y="2170855"/>
                    </a:cubicBezTo>
                    <a:cubicBezTo>
                      <a:pt x="2042959" y="2157268"/>
                      <a:pt x="2024628" y="2138944"/>
                      <a:pt x="2002948" y="2126935"/>
                    </a:cubicBezTo>
                    <a:cubicBezTo>
                      <a:pt x="1980304" y="2114394"/>
                      <a:pt x="1966865" y="2125626"/>
                      <a:pt x="1949028" y="2141575"/>
                    </a:cubicBezTo>
                    <a:cubicBezTo>
                      <a:pt x="1929536" y="2159007"/>
                      <a:pt x="1910955" y="2176092"/>
                      <a:pt x="1889262" y="2191002"/>
                    </a:cubicBezTo>
                    <a:cubicBezTo>
                      <a:pt x="1860611" y="2210699"/>
                      <a:pt x="1827300" y="2220179"/>
                      <a:pt x="1798496" y="2238933"/>
                    </a:cubicBezTo>
                    <a:cubicBezTo>
                      <a:pt x="1816986" y="2258290"/>
                      <a:pt x="1862081" y="2264766"/>
                      <a:pt x="1868621" y="2294091"/>
                    </a:cubicBezTo>
                    <a:cubicBezTo>
                      <a:pt x="1875257" y="2323807"/>
                      <a:pt x="1831004" y="2346996"/>
                      <a:pt x="1810318" y="2358472"/>
                    </a:cubicBezTo>
                    <a:cubicBezTo>
                      <a:pt x="1773798" y="2378741"/>
                      <a:pt x="1733511" y="2391045"/>
                      <a:pt x="1692813" y="2399838"/>
                    </a:cubicBezTo>
                    <a:cubicBezTo>
                      <a:pt x="1658951" y="2407148"/>
                      <a:pt x="1608747" y="2396141"/>
                      <a:pt x="1581611" y="2421698"/>
                    </a:cubicBezTo>
                    <a:cubicBezTo>
                      <a:pt x="1573871" y="2405331"/>
                      <a:pt x="1566618" y="2396782"/>
                      <a:pt x="1579352" y="2381128"/>
                    </a:cubicBezTo>
                    <a:cubicBezTo>
                      <a:pt x="1592073" y="2365500"/>
                      <a:pt x="1614748" y="2362811"/>
                      <a:pt x="1632700" y="2356797"/>
                    </a:cubicBezTo>
                    <a:cubicBezTo>
                      <a:pt x="1681177" y="2340553"/>
                      <a:pt x="1728928" y="2318910"/>
                      <a:pt x="1775839" y="2298622"/>
                    </a:cubicBezTo>
                    <a:cubicBezTo>
                      <a:pt x="1769614" y="2284053"/>
                      <a:pt x="1754049" y="2274079"/>
                      <a:pt x="1742188" y="2264593"/>
                    </a:cubicBezTo>
                    <a:cubicBezTo>
                      <a:pt x="1725251" y="2251044"/>
                      <a:pt x="1711022" y="2236032"/>
                      <a:pt x="1697235" y="2219184"/>
                    </a:cubicBezTo>
                    <a:cubicBezTo>
                      <a:pt x="1670934" y="2187048"/>
                      <a:pt x="1647346" y="2152768"/>
                      <a:pt x="1622296" y="2119689"/>
                    </a:cubicBezTo>
                    <a:cubicBezTo>
                      <a:pt x="1611437" y="2105338"/>
                      <a:pt x="1601527" y="2091012"/>
                      <a:pt x="1581688" y="2098958"/>
                    </a:cubicBezTo>
                    <a:cubicBezTo>
                      <a:pt x="1564173" y="2105967"/>
                      <a:pt x="1547081" y="2124156"/>
                      <a:pt x="1530246" y="2133578"/>
                    </a:cubicBezTo>
                    <a:cubicBezTo>
                      <a:pt x="1492186" y="2154880"/>
                      <a:pt x="1458889" y="2175341"/>
                      <a:pt x="1416990" y="2188897"/>
                    </a:cubicBezTo>
                    <a:cubicBezTo>
                      <a:pt x="1400110" y="2194358"/>
                      <a:pt x="1330980" y="2209910"/>
                      <a:pt x="1349368" y="2167659"/>
                    </a:cubicBezTo>
                    <a:cubicBezTo>
                      <a:pt x="1354817" y="2155130"/>
                      <a:pt x="1373032" y="2149970"/>
                      <a:pt x="1384251" y="2144495"/>
                    </a:cubicBezTo>
                    <a:cubicBezTo>
                      <a:pt x="1404982" y="2134367"/>
                      <a:pt x="1425649" y="2124047"/>
                      <a:pt x="1445622" y="2112481"/>
                    </a:cubicBezTo>
                    <a:cubicBezTo>
                      <a:pt x="1486654" y="2088734"/>
                      <a:pt x="1522840" y="2058048"/>
                      <a:pt x="1561227" y="2030424"/>
                    </a:cubicBezTo>
                    <a:cubicBezTo>
                      <a:pt x="1603574" y="1999951"/>
                      <a:pt x="1646647" y="1970376"/>
                      <a:pt x="1686408" y="1936507"/>
                    </a:cubicBezTo>
                    <a:cubicBezTo>
                      <a:pt x="1646846" y="1910301"/>
                      <a:pt x="1602958" y="1891111"/>
                      <a:pt x="1562048" y="1867139"/>
                    </a:cubicBezTo>
                    <a:cubicBezTo>
                      <a:pt x="1520696" y="1842916"/>
                      <a:pt x="1479035" y="1821017"/>
                      <a:pt x="1436271" y="1799497"/>
                    </a:cubicBezTo>
                    <a:cubicBezTo>
                      <a:pt x="1402216" y="1782360"/>
                      <a:pt x="1367602" y="1764088"/>
                      <a:pt x="1336551" y="1741938"/>
                    </a:cubicBezTo>
                    <a:cubicBezTo>
                      <a:pt x="1324209" y="1733133"/>
                      <a:pt x="1281739" y="1696536"/>
                      <a:pt x="1268203" y="1719443"/>
                    </a:cubicBezTo>
                    <a:moveTo>
                      <a:pt x="2512137" y="867130"/>
                    </a:moveTo>
                    <a:cubicBezTo>
                      <a:pt x="2506932" y="868439"/>
                      <a:pt x="2501784" y="869928"/>
                      <a:pt x="2496675" y="871584"/>
                    </a:cubicBezTo>
                    <a:cubicBezTo>
                      <a:pt x="2531359" y="924611"/>
                      <a:pt x="2493068" y="990250"/>
                      <a:pt x="2503921" y="1047629"/>
                    </a:cubicBezTo>
                    <a:cubicBezTo>
                      <a:pt x="2535942" y="1028695"/>
                      <a:pt x="2540133" y="955046"/>
                      <a:pt x="2588751" y="968659"/>
                    </a:cubicBezTo>
                    <a:cubicBezTo>
                      <a:pt x="2641111" y="983325"/>
                      <a:pt x="2615053" y="1047777"/>
                      <a:pt x="2630906" y="1084636"/>
                    </a:cubicBezTo>
                    <a:cubicBezTo>
                      <a:pt x="2655654" y="1063007"/>
                      <a:pt x="2684543" y="1083224"/>
                      <a:pt x="2694754" y="1108884"/>
                    </a:cubicBezTo>
                    <a:cubicBezTo>
                      <a:pt x="2705806" y="1136688"/>
                      <a:pt x="2690480" y="1162355"/>
                      <a:pt x="2695634" y="1189869"/>
                    </a:cubicBezTo>
                    <a:cubicBezTo>
                      <a:pt x="2700961" y="1218341"/>
                      <a:pt x="2716871" y="1199657"/>
                      <a:pt x="2725690" y="1182867"/>
                    </a:cubicBezTo>
                    <a:cubicBezTo>
                      <a:pt x="2736928" y="1161462"/>
                      <a:pt x="2746748" y="1132523"/>
                      <a:pt x="2742608" y="1108044"/>
                    </a:cubicBezTo>
                    <a:cubicBezTo>
                      <a:pt x="2737570" y="1078263"/>
                      <a:pt x="2717577" y="1050581"/>
                      <a:pt x="2705190" y="1023535"/>
                    </a:cubicBezTo>
                    <a:cubicBezTo>
                      <a:pt x="2692886" y="996662"/>
                      <a:pt x="2681231" y="969237"/>
                      <a:pt x="2663420" y="945393"/>
                    </a:cubicBezTo>
                    <a:cubicBezTo>
                      <a:pt x="2629693" y="900248"/>
                      <a:pt x="2571107" y="859684"/>
                      <a:pt x="2512137" y="867130"/>
                    </a:cubicBezTo>
                    <a:moveTo>
                      <a:pt x="2847533" y="1503001"/>
                    </a:moveTo>
                    <a:cubicBezTo>
                      <a:pt x="2824896" y="1446482"/>
                      <a:pt x="2791387" y="1394739"/>
                      <a:pt x="2769976" y="1337777"/>
                    </a:cubicBezTo>
                    <a:cubicBezTo>
                      <a:pt x="2763718" y="1321115"/>
                      <a:pt x="2760220" y="1294563"/>
                      <a:pt x="2743661" y="1284307"/>
                    </a:cubicBezTo>
                    <a:cubicBezTo>
                      <a:pt x="2732782" y="1277562"/>
                      <a:pt x="2718303" y="1281611"/>
                      <a:pt x="2706307" y="1277985"/>
                    </a:cubicBezTo>
                    <a:cubicBezTo>
                      <a:pt x="2694343" y="1274372"/>
                      <a:pt x="2681738" y="1265752"/>
                      <a:pt x="2673157" y="1256869"/>
                    </a:cubicBezTo>
                    <a:cubicBezTo>
                      <a:pt x="2657464" y="1240612"/>
                      <a:pt x="2652375" y="1218302"/>
                      <a:pt x="2633864" y="1204144"/>
                    </a:cubicBezTo>
                    <a:cubicBezTo>
                      <a:pt x="2609976" y="1185871"/>
                      <a:pt x="2591524" y="1178862"/>
                      <a:pt x="2580157" y="1148331"/>
                    </a:cubicBezTo>
                    <a:cubicBezTo>
                      <a:pt x="2571236" y="1124352"/>
                      <a:pt x="2571216" y="1120835"/>
                      <a:pt x="2544401" y="1126182"/>
                    </a:cubicBezTo>
                    <a:cubicBezTo>
                      <a:pt x="2515128" y="1132028"/>
                      <a:pt x="2491348" y="1124872"/>
                      <a:pt x="2471150" y="1102004"/>
                    </a:cubicBezTo>
                    <a:cubicBezTo>
                      <a:pt x="2436947" y="1063283"/>
                      <a:pt x="2433167" y="1008735"/>
                      <a:pt x="2449951" y="961991"/>
                    </a:cubicBezTo>
                    <a:cubicBezTo>
                      <a:pt x="2457800" y="940137"/>
                      <a:pt x="2471458" y="914708"/>
                      <a:pt x="2460111" y="891820"/>
                    </a:cubicBezTo>
                    <a:cubicBezTo>
                      <a:pt x="2449572" y="870563"/>
                      <a:pt x="2423983" y="855301"/>
                      <a:pt x="2407764" y="838357"/>
                    </a:cubicBezTo>
                    <a:cubicBezTo>
                      <a:pt x="2366771" y="795528"/>
                      <a:pt x="2334686" y="745408"/>
                      <a:pt x="2296247" y="700468"/>
                    </a:cubicBezTo>
                    <a:cubicBezTo>
                      <a:pt x="2287044" y="689717"/>
                      <a:pt x="2277641" y="678992"/>
                      <a:pt x="2270542" y="666663"/>
                    </a:cubicBezTo>
                    <a:cubicBezTo>
                      <a:pt x="2266043" y="658839"/>
                      <a:pt x="2263386" y="645374"/>
                      <a:pt x="2252944" y="643158"/>
                    </a:cubicBezTo>
                    <a:cubicBezTo>
                      <a:pt x="2234973" y="639344"/>
                      <a:pt x="2209890" y="670411"/>
                      <a:pt x="2200853" y="681733"/>
                    </a:cubicBezTo>
                    <a:cubicBezTo>
                      <a:pt x="2134681" y="764554"/>
                      <a:pt x="2182022" y="877354"/>
                      <a:pt x="2190084" y="970720"/>
                    </a:cubicBezTo>
                    <a:cubicBezTo>
                      <a:pt x="2194185" y="1018266"/>
                      <a:pt x="2203408" y="1075266"/>
                      <a:pt x="2182318" y="1120039"/>
                    </a:cubicBezTo>
                    <a:cubicBezTo>
                      <a:pt x="2162453" y="1162226"/>
                      <a:pt x="2112160" y="1183284"/>
                      <a:pt x="2069780" y="1195030"/>
                    </a:cubicBezTo>
                    <a:cubicBezTo>
                      <a:pt x="2012614" y="1210870"/>
                      <a:pt x="1951217" y="1210170"/>
                      <a:pt x="1893049" y="1200556"/>
                    </a:cubicBezTo>
                    <a:cubicBezTo>
                      <a:pt x="1862581" y="1195517"/>
                      <a:pt x="1833340" y="1186911"/>
                      <a:pt x="1804497" y="1176012"/>
                    </a:cubicBezTo>
                    <a:cubicBezTo>
                      <a:pt x="1774992" y="1164864"/>
                      <a:pt x="1744300" y="1145680"/>
                      <a:pt x="1714224" y="1165917"/>
                    </a:cubicBezTo>
                    <a:cubicBezTo>
                      <a:pt x="1675407" y="1192045"/>
                      <a:pt x="1687403" y="1244456"/>
                      <a:pt x="1695926" y="1282658"/>
                    </a:cubicBezTo>
                    <a:cubicBezTo>
                      <a:pt x="1709854" y="1345068"/>
                      <a:pt x="1734172" y="1403275"/>
                      <a:pt x="1755686" y="1463221"/>
                    </a:cubicBezTo>
                    <a:cubicBezTo>
                      <a:pt x="1773753" y="1513578"/>
                      <a:pt x="1788380" y="1576747"/>
                      <a:pt x="1750397" y="1621802"/>
                    </a:cubicBezTo>
                    <a:cubicBezTo>
                      <a:pt x="1712459" y="1666800"/>
                      <a:pt x="1649542" y="1694964"/>
                      <a:pt x="1590982" y="1692627"/>
                    </a:cubicBezTo>
                    <a:cubicBezTo>
                      <a:pt x="1469575" y="1687788"/>
                      <a:pt x="1358752" y="1597266"/>
                      <a:pt x="1234687" y="1634292"/>
                    </a:cubicBezTo>
                    <a:cubicBezTo>
                      <a:pt x="1257998" y="1643926"/>
                      <a:pt x="1282638" y="1649593"/>
                      <a:pt x="1305416" y="1660626"/>
                    </a:cubicBezTo>
                    <a:cubicBezTo>
                      <a:pt x="1332912" y="1673938"/>
                      <a:pt x="1358360" y="1691633"/>
                      <a:pt x="1385053" y="1706439"/>
                    </a:cubicBezTo>
                    <a:cubicBezTo>
                      <a:pt x="1436290" y="1734866"/>
                      <a:pt x="1487706" y="1762881"/>
                      <a:pt x="1537781" y="1793329"/>
                    </a:cubicBezTo>
                    <a:cubicBezTo>
                      <a:pt x="1583030" y="1820844"/>
                      <a:pt x="1625807" y="1850984"/>
                      <a:pt x="1668989" y="1881470"/>
                    </a:cubicBezTo>
                    <a:cubicBezTo>
                      <a:pt x="1722799" y="1919466"/>
                      <a:pt x="1751142" y="1877388"/>
                      <a:pt x="1785659" y="1836344"/>
                    </a:cubicBezTo>
                    <a:cubicBezTo>
                      <a:pt x="1861022" y="1746771"/>
                      <a:pt x="1932758" y="1651910"/>
                      <a:pt x="2001227" y="1556978"/>
                    </a:cubicBezTo>
                    <a:cubicBezTo>
                      <a:pt x="2060757" y="1474447"/>
                      <a:pt x="2116011" y="1388282"/>
                      <a:pt x="2159058" y="1296084"/>
                    </a:cubicBezTo>
                    <a:cubicBezTo>
                      <a:pt x="2174462" y="1263095"/>
                      <a:pt x="2200398" y="1207134"/>
                      <a:pt x="2245466" y="1213643"/>
                    </a:cubicBezTo>
                    <a:cubicBezTo>
                      <a:pt x="2285484" y="1219413"/>
                      <a:pt x="2308814" y="1267697"/>
                      <a:pt x="2329506" y="1297246"/>
                    </a:cubicBezTo>
                    <a:cubicBezTo>
                      <a:pt x="2343941" y="1286900"/>
                      <a:pt x="2356315" y="1273075"/>
                      <a:pt x="2375801" y="1278762"/>
                    </a:cubicBezTo>
                    <a:cubicBezTo>
                      <a:pt x="2391962" y="1283479"/>
                      <a:pt x="2403143" y="1300064"/>
                      <a:pt x="2410299" y="1314210"/>
                    </a:cubicBezTo>
                    <a:cubicBezTo>
                      <a:pt x="2415215" y="1323927"/>
                      <a:pt x="2418566" y="1356698"/>
                      <a:pt x="2426794" y="1361627"/>
                    </a:cubicBezTo>
                    <a:cubicBezTo>
                      <a:pt x="2432641" y="1365138"/>
                      <a:pt x="2455002" y="1357597"/>
                      <a:pt x="2464969" y="1359901"/>
                    </a:cubicBezTo>
                    <a:cubicBezTo>
                      <a:pt x="2499076" y="1367782"/>
                      <a:pt x="2509987" y="1411625"/>
                      <a:pt x="2509640" y="1442060"/>
                    </a:cubicBezTo>
                    <a:cubicBezTo>
                      <a:pt x="2509159" y="1484010"/>
                      <a:pt x="2491631" y="1525978"/>
                      <a:pt x="2477267" y="1564822"/>
                    </a:cubicBezTo>
                    <a:cubicBezTo>
                      <a:pt x="2445073" y="1651897"/>
                      <a:pt x="2389915" y="1719943"/>
                      <a:pt x="2329108" y="1788753"/>
                    </a:cubicBezTo>
                    <a:cubicBezTo>
                      <a:pt x="2267404" y="1858577"/>
                      <a:pt x="2202804" y="1921867"/>
                      <a:pt x="2133205" y="1983828"/>
                    </a:cubicBezTo>
                    <a:cubicBezTo>
                      <a:pt x="2116030" y="1999116"/>
                      <a:pt x="2099022" y="2014584"/>
                      <a:pt x="2082277" y="2030347"/>
                    </a:cubicBezTo>
                    <a:cubicBezTo>
                      <a:pt x="2068542" y="2043267"/>
                      <a:pt x="2046797" y="2056713"/>
                      <a:pt x="2036053" y="2071899"/>
                    </a:cubicBezTo>
                    <a:cubicBezTo>
                      <a:pt x="2016163" y="2099992"/>
                      <a:pt x="2069370" y="2112745"/>
                      <a:pt x="2089170" y="2123020"/>
                    </a:cubicBezTo>
                    <a:cubicBezTo>
                      <a:pt x="2174359" y="2167261"/>
                      <a:pt x="2252866" y="2225525"/>
                      <a:pt x="2327889" y="2284932"/>
                    </a:cubicBezTo>
                    <a:cubicBezTo>
                      <a:pt x="2405261" y="2346201"/>
                      <a:pt x="2483062" y="2407706"/>
                      <a:pt x="2557404" y="2472627"/>
                    </a:cubicBezTo>
                    <a:cubicBezTo>
                      <a:pt x="2630129" y="2536135"/>
                      <a:pt x="2698823" y="2603821"/>
                      <a:pt x="2775405" y="2662882"/>
                    </a:cubicBezTo>
                    <a:cubicBezTo>
                      <a:pt x="2854093" y="2723553"/>
                      <a:pt x="2936535" y="2779571"/>
                      <a:pt x="3017391" y="2837303"/>
                    </a:cubicBezTo>
                    <a:cubicBezTo>
                      <a:pt x="3098325" y="2895093"/>
                      <a:pt x="3177077" y="2955892"/>
                      <a:pt x="3257914" y="3013759"/>
                    </a:cubicBezTo>
                    <a:cubicBezTo>
                      <a:pt x="3336916" y="3070303"/>
                      <a:pt x="3421720" y="3118780"/>
                      <a:pt x="3504816" y="3168984"/>
                    </a:cubicBezTo>
                    <a:cubicBezTo>
                      <a:pt x="3548280" y="3195253"/>
                      <a:pt x="3591975" y="3221138"/>
                      <a:pt x="3635645" y="3247067"/>
                    </a:cubicBezTo>
                    <a:cubicBezTo>
                      <a:pt x="3670958" y="3268036"/>
                      <a:pt x="3709281" y="3300621"/>
                      <a:pt x="3751147" y="3303272"/>
                    </a:cubicBezTo>
                    <a:cubicBezTo>
                      <a:pt x="3788867" y="3305659"/>
                      <a:pt x="3824642" y="3319542"/>
                      <a:pt x="3847190" y="3278530"/>
                    </a:cubicBezTo>
                    <a:cubicBezTo>
                      <a:pt x="3864300" y="3247395"/>
                      <a:pt x="3857214" y="3204566"/>
                      <a:pt x="3842228" y="3174317"/>
                    </a:cubicBezTo>
                    <a:cubicBezTo>
                      <a:pt x="3823943" y="3137406"/>
                      <a:pt x="3795330" y="3103466"/>
                      <a:pt x="3772340" y="3069302"/>
                    </a:cubicBezTo>
                    <a:cubicBezTo>
                      <a:pt x="3745910" y="3030023"/>
                      <a:pt x="3721379" y="2989601"/>
                      <a:pt x="3695289" y="2950122"/>
                    </a:cubicBezTo>
                    <a:cubicBezTo>
                      <a:pt x="3670278" y="2912261"/>
                      <a:pt x="3642474" y="2877314"/>
                      <a:pt x="3614568" y="2841642"/>
                    </a:cubicBezTo>
                    <a:cubicBezTo>
                      <a:pt x="3586276" y="2805469"/>
                      <a:pt x="3564807" y="2764700"/>
                      <a:pt x="3539590" y="2726403"/>
                    </a:cubicBezTo>
                    <a:cubicBezTo>
                      <a:pt x="3485696" y="2644525"/>
                      <a:pt x="3430281" y="2564131"/>
                      <a:pt x="3379186" y="2480425"/>
                    </a:cubicBezTo>
                    <a:cubicBezTo>
                      <a:pt x="3262002" y="2288443"/>
                      <a:pt x="3157052" y="2090255"/>
                      <a:pt x="3056761" y="1889089"/>
                    </a:cubicBezTo>
                    <a:cubicBezTo>
                      <a:pt x="3047923" y="1871362"/>
                      <a:pt x="2841763" y="1506153"/>
                      <a:pt x="2847533" y="1503001"/>
                    </a:cubicBezTo>
                    <a:moveTo>
                      <a:pt x="2682540" y="2683311"/>
                    </a:moveTo>
                    <a:cubicBezTo>
                      <a:pt x="2745522" y="2901004"/>
                      <a:pt x="2709202" y="3122368"/>
                      <a:pt x="2696288" y="3343829"/>
                    </a:cubicBezTo>
                    <a:cubicBezTo>
                      <a:pt x="2689761" y="3455801"/>
                      <a:pt x="2688766" y="3568472"/>
                      <a:pt x="2685871" y="3680599"/>
                    </a:cubicBezTo>
                    <a:cubicBezTo>
                      <a:pt x="2684459" y="3735102"/>
                      <a:pt x="2684556" y="3789650"/>
                      <a:pt x="2686821" y="3844128"/>
                    </a:cubicBezTo>
                    <a:cubicBezTo>
                      <a:pt x="2687964" y="3871541"/>
                      <a:pt x="2689966" y="3898856"/>
                      <a:pt x="2691917" y="3926210"/>
                    </a:cubicBezTo>
                    <a:cubicBezTo>
                      <a:pt x="2693644" y="3950401"/>
                      <a:pt x="2687155" y="3977139"/>
                      <a:pt x="2690204" y="4000482"/>
                    </a:cubicBezTo>
                    <a:cubicBezTo>
                      <a:pt x="2694112" y="4030378"/>
                      <a:pt x="2753468" y="4036245"/>
                      <a:pt x="2735234" y="4074612"/>
                    </a:cubicBezTo>
                    <a:cubicBezTo>
                      <a:pt x="2723001" y="4100356"/>
                      <a:pt x="2680159" y="4104284"/>
                      <a:pt x="2657208" y="4115137"/>
                    </a:cubicBezTo>
                    <a:cubicBezTo>
                      <a:pt x="2667413" y="4126953"/>
                      <a:pt x="2683375" y="4144635"/>
                      <a:pt x="2700396" y="4145752"/>
                    </a:cubicBezTo>
                    <a:cubicBezTo>
                      <a:pt x="2715722" y="4146747"/>
                      <a:pt x="2727564" y="4133455"/>
                      <a:pt x="2741306" y="4128429"/>
                    </a:cubicBezTo>
                    <a:cubicBezTo>
                      <a:pt x="2753507" y="4123962"/>
                      <a:pt x="2770290" y="4119630"/>
                      <a:pt x="2777992" y="4133878"/>
                    </a:cubicBezTo>
                    <a:cubicBezTo>
                      <a:pt x="2786060" y="4148788"/>
                      <a:pt x="2769167" y="4165360"/>
                      <a:pt x="2762486" y="4176913"/>
                    </a:cubicBezTo>
                    <a:cubicBezTo>
                      <a:pt x="2785200" y="4181309"/>
                      <a:pt x="2800911" y="4167747"/>
                      <a:pt x="2821398" y="4168992"/>
                    </a:cubicBezTo>
                    <a:cubicBezTo>
                      <a:pt x="2842964" y="4170302"/>
                      <a:pt x="2843939" y="4191514"/>
                      <a:pt x="2858111" y="4203792"/>
                    </a:cubicBezTo>
                    <a:cubicBezTo>
                      <a:pt x="2874310" y="4217823"/>
                      <a:pt x="2902602" y="4220845"/>
                      <a:pt x="2922575" y="4226750"/>
                    </a:cubicBezTo>
                    <a:cubicBezTo>
                      <a:pt x="2945815" y="4233618"/>
                      <a:pt x="2969171" y="4242141"/>
                      <a:pt x="2990332" y="4254066"/>
                    </a:cubicBezTo>
                    <a:cubicBezTo>
                      <a:pt x="3028168" y="4275381"/>
                      <a:pt x="3060663" y="4315655"/>
                      <a:pt x="3074642" y="4356873"/>
                    </a:cubicBezTo>
                    <a:cubicBezTo>
                      <a:pt x="3089134" y="4399593"/>
                      <a:pt x="3066510" y="4436562"/>
                      <a:pt x="3032808" y="4462780"/>
                    </a:cubicBezTo>
                    <a:cubicBezTo>
                      <a:pt x="3020247" y="4472542"/>
                      <a:pt x="3002251" y="4483889"/>
                      <a:pt x="2985595" y="4478626"/>
                    </a:cubicBezTo>
                    <a:cubicBezTo>
                      <a:pt x="2966559" y="4472606"/>
                      <a:pt x="2963587" y="4457119"/>
                      <a:pt x="2940392" y="4458268"/>
                    </a:cubicBezTo>
                    <a:cubicBezTo>
                      <a:pt x="2919558" y="4459295"/>
                      <a:pt x="2899784" y="4467619"/>
                      <a:pt x="2878841" y="4468685"/>
                    </a:cubicBezTo>
                    <a:cubicBezTo>
                      <a:pt x="2848060" y="4470257"/>
                      <a:pt x="2817310" y="4464648"/>
                      <a:pt x="2786496" y="4465829"/>
                    </a:cubicBezTo>
                    <a:cubicBezTo>
                      <a:pt x="2662150" y="4470604"/>
                      <a:pt x="2537790" y="4471669"/>
                      <a:pt x="2413656" y="4459712"/>
                    </a:cubicBezTo>
                    <a:cubicBezTo>
                      <a:pt x="2381533" y="4456619"/>
                      <a:pt x="2350051" y="4454089"/>
                      <a:pt x="2318390" y="4453076"/>
                    </a:cubicBezTo>
                    <a:cubicBezTo>
                      <a:pt x="2293770" y="4452293"/>
                      <a:pt x="2291710" y="4433930"/>
                      <a:pt x="2287538" y="4410876"/>
                    </a:cubicBezTo>
                    <a:cubicBezTo>
                      <a:pt x="2277461" y="4355204"/>
                      <a:pt x="2299745" y="4300393"/>
                      <a:pt x="2288712" y="4246294"/>
                    </a:cubicBezTo>
                    <a:cubicBezTo>
                      <a:pt x="2289444" y="4249862"/>
                      <a:pt x="2272012" y="4240575"/>
                      <a:pt x="2269913" y="4238810"/>
                    </a:cubicBezTo>
                    <a:cubicBezTo>
                      <a:pt x="2257115" y="4228040"/>
                      <a:pt x="2252841" y="4212733"/>
                      <a:pt x="2249035" y="4196835"/>
                    </a:cubicBezTo>
                    <a:cubicBezTo>
                      <a:pt x="2238881" y="4154494"/>
                      <a:pt x="2238984" y="4111350"/>
                      <a:pt x="2242123" y="4068169"/>
                    </a:cubicBezTo>
                    <a:cubicBezTo>
                      <a:pt x="2249260" y="3970150"/>
                      <a:pt x="2267494" y="3873042"/>
                      <a:pt x="2265998" y="3774510"/>
                    </a:cubicBezTo>
                    <a:cubicBezTo>
                      <a:pt x="2265247" y="3724846"/>
                      <a:pt x="2266749" y="3675297"/>
                      <a:pt x="2266762" y="3625652"/>
                    </a:cubicBezTo>
                    <a:cubicBezTo>
                      <a:pt x="2266775" y="3580051"/>
                      <a:pt x="2270902" y="3535046"/>
                      <a:pt x="2271287" y="3489759"/>
                    </a:cubicBezTo>
                    <a:cubicBezTo>
                      <a:pt x="2272128" y="3390469"/>
                      <a:pt x="2282583" y="3292290"/>
                      <a:pt x="2285497" y="3193109"/>
                    </a:cubicBezTo>
                    <a:cubicBezTo>
                      <a:pt x="2264830" y="3213211"/>
                      <a:pt x="2253868" y="3241246"/>
                      <a:pt x="2240743" y="3266335"/>
                    </a:cubicBezTo>
                    <a:cubicBezTo>
                      <a:pt x="2224594" y="3297181"/>
                      <a:pt x="2206585" y="3327712"/>
                      <a:pt x="2186862" y="3356415"/>
                    </a:cubicBezTo>
                    <a:cubicBezTo>
                      <a:pt x="2146144" y="3415693"/>
                      <a:pt x="2091513" y="3463939"/>
                      <a:pt x="2034917" y="3507672"/>
                    </a:cubicBezTo>
                    <a:cubicBezTo>
                      <a:pt x="1926911" y="3591129"/>
                      <a:pt x="1809573" y="3655766"/>
                      <a:pt x="1677249" y="3691163"/>
                    </a:cubicBezTo>
                    <a:cubicBezTo>
                      <a:pt x="1534001" y="3729473"/>
                      <a:pt x="1389129" y="3755351"/>
                      <a:pt x="1241452" y="3769882"/>
                    </a:cubicBezTo>
                    <a:cubicBezTo>
                      <a:pt x="1207282" y="3773246"/>
                      <a:pt x="1172732" y="3775068"/>
                      <a:pt x="1138491" y="3771737"/>
                    </a:cubicBezTo>
                    <a:cubicBezTo>
                      <a:pt x="1116066" y="3769561"/>
                      <a:pt x="1079617" y="3751443"/>
                      <a:pt x="1058308" y="3760634"/>
                    </a:cubicBezTo>
                    <a:cubicBezTo>
                      <a:pt x="1034093" y="3771082"/>
                      <a:pt x="1029221" y="3796210"/>
                      <a:pt x="997470" y="3789163"/>
                    </a:cubicBezTo>
                    <a:cubicBezTo>
                      <a:pt x="985353" y="3786473"/>
                      <a:pt x="976579" y="3778380"/>
                      <a:pt x="965970" y="3772924"/>
                    </a:cubicBezTo>
                    <a:cubicBezTo>
                      <a:pt x="950367" y="3764895"/>
                      <a:pt x="949744" y="3770441"/>
                      <a:pt x="934848" y="3771461"/>
                    </a:cubicBezTo>
                    <a:cubicBezTo>
                      <a:pt x="918237" y="3772597"/>
                      <a:pt x="908283" y="3764305"/>
                      <a:pt x="893803" y="3777680"/>
                    </a:cubicBezTo>
                    <a:cubicBezTo>
                      <a:pt x="881512" y="3789034"/>
                      <a:pt x="882700" y="3796993"/>
                      <a:pt x="893932" y="3807621"/>
                    </a:cubicBezTo>
                    <a:cubicBezTo>
                      <a:pt x="909714" y="3822557"/>
                      <a:pt x="934976" y="3825066"/>
                      <a:pt x="950771" y="3840669"/>
                    </a:cubicBezTo>
                    <a:cubicBezTo>
                      <a:pt x="966143" y="3855841"/>
                      <a:pt x="963390" y="3874493"/>
                      <a:pt x="939649" y="3874717"/>
                    </a:cubicBezTo>
                    <a:cubicBezTo>
                      <a:pt x="915760" y="3874942"/>
                      <a:pt x="894529" y="3857940"/>
                      <a:pt x="871185" y="3855726"/>
                    </a:cubicBezTo>
                    <a:cubicBezTo>
                      <a:pt x="876160" y="3924786"/>
                      <a:pt x="896935" y="4001939"/>
                      <a:pt x="873900" y="4069696"/>
                    </a:cubicBezTo>
                    <a:cubicBezTo>
                      <a:pt x="863208" y="4101126"/>
                      <a:pt x="840275" y="4121376"/>
                      <a:pt x="806066" y="4121157"/>
                    </a:cubicBezTo>
                    <a:cubicBezTo>
                      <a:pt x="748835" y="4120792"/>
                      <a:pt x="698625" y="4068137"/>
                      <a:pt x="664160" y="4027124"/>
                    </a:cubicBezTo>
                    <a:cubicBezTo>
                      <a:pt x="645104" y="4004455"/>
                      <a:pt x="629658" y="3978981"/>
                      <a:pt x="611260" y="3955747"/>
                    </a:cubicBezTo>
                    <a:cubicBezTo>
                      <a:pt x="592449" y="3932000"/>
                      <a:pt x="572276" y="3908118"/>
                      <a:pt x="561505" y="3879396"/>
                    </a:cubicBezTo>
                    <a:cubicBezTo>
                      <a:pt x="550049" y="3848833"/>
                      <a:pt x="553395" y="3818173"/>
                      <a:pt x="559800" y="3786801"/>
                    </a:cubicBezTo>
                    <a:cubicBezTo>
                      <a:pt x="567728" y="3747977"/>
                      <a:pt x="575095" y="3708755"/>
                      <a:pt x="584677" y="3670297"/>
                    </a:cubicBezTo>
                    <a:cubicBezTo>
                      <a:pt x="603255" y="3595724"/>
                      <a:pt x="640630" y="3527646"/>
                      <a:pt x="659500" y="3453297"/>
                    </a:cubicBezTo>
                    <a:cubicBezTo>
                      <a:pt x="666637" y="3425166"/>
                      <a:pt x="666547" y="3392157"/>
                      <a:pt x="684563" y="3368038"/>
                    </a:cubicBezTo>
                    <a:cubicBezTo>
                      <a:pt x="703632" y="3342493"/>
                      <a:pt x="733303" y="3340857"/>
                      <a:pt x="762730" y="3342493"/>
                    </a:cubicBezTo>
                    <a:cubicBezTo>
                      <a:pt x="799154" y="3344515"/>
                      <a:pt x="835552" y="3348540"/>
                      <a:pt x="871782" y="3352666"/>
                    </a:cubicBezTo>
                    <a:cubicBezTo>
                      <a:pt x="894663" y="3355266"/>
                      <a:pt x="944796" y="3371767"/>
                      <a:pt x="963415" y="3357705"/>
                    </a:cubicBezTo>
                    <a:cubicBezTo>
                      <a:pt x="969827" y="3352859"/>
                      <a:pt x="969840" y="3340176"/>
                      <a:pt x="977336" y="3335799"/>
                    </a:cubicBezTo>
                    <a:cubicBezTo>
                      <a:pt x="984557" y="3331576"/>
                      <a:pt x="996231" y="3334605"/>
                      <a:pt x="1004132" y="3335196"/>
                    </a:cubicBezTo>
                    <a:cubicBezTo>
                      <a:pt x="1043251" y="3338097"/>
                      <a:pt x="1082711" y="3341621"/>
                      <a:pt x="1121907" y="3342763"/>
                    </a:cubicBezTo>
                    <a:cubicBezTo>
                      <a:pt x="1267600" y="3347025"/>
                      <a:pt x="1421342" y="3324317"/>
                      <a:pt x="1551420" y="3256637"/>
                    </a:cubicBezTo>
                    <a:cubicBezTo>
                      <a:pt x="1611783" y="3225226"/>
                      <a:pt x="1657763" y="3175780"/>
                      <a:pt x="1706285" y="3129081"/>
                    </a:cubicBezTo>
                    <a:cubicBezTo>
                      <a:pt x="1753991" y="3083159"/>
                      <a:pt x="1795569" y="3033732"/>
                      <a:pt x="1808405" y="2967066"/>
                    </a:cubicBezTo>
                    <a:cubicBezTo>
                      <a:pt x="1820125" y="2906202"/>
                      <a:pt x="1815690" y="2833413"/>
                      <a:pt x="1796223" y="2774501"/>
                    </a:cubicBezTo>
                    <a:cubicBezTo>
                      <a:pt x="1777264" y="2717109"/>
                      <a:pt x="1709969" y="2682348"/>
                      <a:pt x="1660992" y="2654057"/>
                    </a:cubicBezTo>
                    <a:cubicBezTo>
                      <a:pt x="1593074" y="2614816"/>
                      <a:pt x="1520972" y="2582295"/>
                      <a:pt x="1447798" y="2554125"/>
                    </a:cubicBezTo>
                    <a:cubicBezTo>
                      <a:pt x="1436181" y="2549658"/>
                      <a:pt x="1422061" y="2543965"/>
                      <a:pt x="1409282" y="2546250"/>
                    </a:cubicBezTo>
                    <a:cubicBezTo>
                      <a:pt x="1393622" y="2549055"/>
                      <a:pt x="1383102" y="2562623"/>
                      <a:pt x="1368854" y="2568611"/>
                    </a:cubicBezTo>
                    <a:cubicBezTo>
                      <a:pt x="1351916" y="2575735"/>
                      <a:pt x="1331134" y="2575774"/>
                      <a:pt x="1313266" y="2579933"/>
                    </a:cubicBezTo>
                    <a:cubicBezTo>
                      <a:pt x="1295936" y="2583963"/>
                      <a:pt x="1279044" y="2589502"/>
                      <a:pt x="1261394" y="2592166"/>
                    </a:cubicBezTo>
                    <a:cubicBezTo>
                      <a:pt x="1205805" y="2600554"/>
                      <a:pt x="1127689" y="2593860"/>
                      <a:pt x="1081748" y="2558355"/>
                    </a:cubicBezTo>
                    <a:cubicBezTo>
                      <a:pt x="1006655" y="2500321"/>
                      <a:pt x="1052025" y="2418181"/>
                      <a:pt x="1076151" y="2347548"/>
                    </a:cubicBezTo>
                    <a:cubicBezTo>
                      <a:pt x="1050645" y="2346688"/>
                      <a:pt x="1029407" y="2352651"/>
                      <a:pt x="1005063" y="2341740"/>
                    </a:cubicBezTo>
                    <a:cubicBezTo>
                      <a:pt x="980809" y="2330861"/>
                      <a:pt x="961843" y="2311606"/>
                      <a:pt x="950784" y="2287487"/>
                    </a:cubicBezTo>
                    <a:cubicBezTo>
                      <a:pt x="930663" y="2243599"/>
                      <a:pt x="942286" y="2193171"/>
                      <a:pt x="948223" y="2147403"/>
                    </a:cubicBezTo>
                    <a:cubicBezTo>
                      <a:pt x="950906" y="2126717"/>
                      <a:pt x="953968" y="2106185"/>
                      <a:pt x="961862" y="2086751"/>
                    </a:cubicBezTo>
                    <a:cubicBezTo>
                      <a:pt x="967979" y="2071700"/>
                      <a:pt x="978017" y="2057355"/>
                      <a:pt x="981726" y="2041438"/>
                    </a:cubicBezTo>
                    <a:cubicBezTo>
                      <a:pt x="985808" y="2023903"/>
                      <a:pt x="980513" y="2022883"/>
                      <a:pt x="965886" y="2014501"/>
                    </a:cubicBezTo>
                    <a:cubicBezTo>
                      <a:pt x="943345" y="2001575"/>
                      <a:pt x="927120" y="1986710"/>
                      <a:pt x="913321" y="1964021"/>
                    </a:cubicBezTo>
                    <a:cubicBezTo>
                      <a:pt x="886294" y="1919588"/>
                      <a:pt x="885620" y="1871086"/>
                      <a:pt x="907769" y="1824342"/>
                    </a:cubicBezTo>
                    <a:cubicBezTo>
                      <a:pt x="916735" y="1805421"/>
                      <a:pt x="938121" y="1779414"/>
                      <a:pt x="935688" y="1757317"/>
                    </a:cubicBezTo>
                    <a:cubicBezTo>
                      <a:pt x="933596" y="1738312"/>
                      <a:pt x="912082" y="1723505"/>
                      <a:pt x="899413" y="1711060"/>
                    </a:cubicBezTo>
                    <a:cubicBezTo>
                      <a:pt x="860287" y="1672622"/>
                      <a:pt x="818691" y="1637136"/>
                      <a:pt x="775304" y="1603600"/>
                    </a:cubicBezTo>
                    <a:cubicBezTo>
                      <a:pt x="755029" y="1587927"/>
                      <a:pt x="732693" y="1573704"/>
                      <a:pt x="714267" y="1555900"/>
                    </a:cubicBezTo>
                    <a:cubicBezTo>
                      <a:pt x="700763" y="1542865"/>
                      <a:pt x="687047" y="1514490"/>
                      <a:pt x="668582" y="1507629"/>
                    </a:cubicBezTo>
                    <a:cubicBezTo>
                      <a:pt x="650097" y="1500768"/>
                      <a:pt x="637788" y="1521409"/>
                      <a:pt x="624912" y="1532474"/>
                    </a:cubicBezTo>
                    <a:cubicBezTo>
                      <a:pt x="604839" y="1549719"/>
                      <a:pt x="585608" y="1569565"/>
                      <a:pt x="563736" y="1584513"/>
                    </a:cubicBezTo>
                    <a:cubicBezTo>
                      <a:pt x="524507" y="1611328"/>
                      <a:pt x="475866" y="1606309"/>
                      <a:pt x="431566" y="1597747"/>
                    </a:cubicBezTo>
                    <a:cubicBezTo>
                      <a:pt x="385289" y="1588794"/>
                      <a:pt x="342368" y="1573037"/>
                      <a:pt x="302912" y="1547037"/>
                    </a:cubicBezTo>
                    <a:cubicBezTo>
                      <a:pt x="287236" y="1536703"/>
                      <a:pt x="268927" y="1515722"/>
                      <a:pt x="249626" y="1514041"/>
                    </a:cubicBezTo>
                    <a:cubicBezTo>
                      <a:pt x="229008" y="1512250"/>
                      <a:pt x="206611" y="1532743"/>
                      <a:pt x="191877" y="1545047"/>
                    </a:cubicBezTo>
                    <a:cubicBezTo>
                      <a:pt x="153410" y="1577170"/>
                      <a:pt x="141861" y="1627065"/>
                      <a:pt x="119457" y="1670221"/>
                    </a:cubicBezTo>
                    <a:cubicBezTo>
                      <a:pt x="94439" y="1718416"/>
                      <a:pt x="83813" y="1768433"/>
                      <a:pt x="90620" y="1822615"/>
                    </a:cubicBezTo>
                    <a:cubicBezTo>
                      <a:pt x="96744" y="1871355"/>
                      <a:pt x="115516" y="1908183"/>
                      <a:pt x="143446" y="1947552"/>
                    </a:cubicBezTo>
                    <a:cubicBezTo>
                      <a:pt x="149217" y="1955697"/>
                      <a:pt x="162740" y="1971082"/>
                      <a:pt x="152858" y="1980086"/>
                    </a:cubicBezTo>
                    <a:cubicBezTo>
                      <a:pt x="140767" y="1991106"/>
                      <a:pt x="115991" y="1969008"/>
                      <a:pt x="107872" y="1961871"/>
                    </a:cubicBezTo>
                    <a:cubicBezTo>
                      <a:pt x="27229" y="1890944"/>
                      <a:pt x="-18605" y="1784074"/>
                      <a:pt x="7573" y="1677089"/>
                    </a:cubicBezTo>
                    <a:cubicBezTo>
                      <a:pt x="21626" y="1619639"/>
                      <a:pt x="49116" y="1566497"/>
                      <a:pt x="81037" y="1517070"/>
                    </a:cubicBezTo>
                    <a:cubicBezTo>
                      <a:pt x="94610" y="1496044"/>
                      <a:pt x="107853" y="1475024"/>
                      <a:pt x="131461" y="1464299"/>
                    </a:cubicBezTo>
                    <a:cubicBezTo>
                      <a:pt x="158332" y="1452098"/>
                      <a:pt x="188782" y="1453549"/>
                      <a:pt x="217487" y="1450622"/>
                    </a:cubicBezTo>
                    <a:cubicBezTo>
                      <a:pt x="197632" y="1353438"/>
                      <a:pt x="191418" y="1247685"/>
                      <a:pt x="252425" y="1162984"/>
                    </a:cubicBezTo>
                    <a:cubicBezTo>
                      <a:pt x="299240" y="1097986"/>
                      <a:pt x="395113" y="1041115"/>
                      <a:pt x="471096" y="1093821"/>
                    </a:cubicBezTo>
                    <a:cubicBezTo>
                      <a:pt x="467980" y="1022168"/>
                      <a:pt x="457767" y="954128"/>
                      <a:pt x="476835" y="883586"/>
                    </a:cubicBezTo>
                    <a:cubicBezTo>
                      <a:pt x="485382" y="851976"/>
                      <a:pt x="497086" y="821207"/>
                      <a:pt x="511474" y="791786"/>
                    </a:cubicBezTo>
                    <a:cubicBezTo>
                      <a:pt x="525570" y="762956"/>
                      <a:pt x="545034" y="738502"/>
                      <a:pt x="556424" y="708491"/>
                    </a:cubicBezTo>
                    <a:cubicBezTo>
                      <a:pt x="601350" y="590100"/>
                      <a:pt x="687548" y="484345"/>
                      <a:pt x="779623" y="399376"/>
                    </a:cubicBezTo>
                    <a:cubicBezTo>
                      <a:pt x="872694" y="313486"/>
                      <a:pt x="964018" y="208703"/>
                      <a:pt x="1081247" y="154968"/>
                    </a:cubicBezTo>
                    <a:cubicBezTo>
                      <a:pt x="1203559" y="98901"/>
                      <a:pt x="1328117" y="48517"/>
                      <a:pt x="1460731" y="23042"/>
                    </a:cubicBezTo>
                    <a:cubicBezTo>
                      <a:pt x="1598369" y="-3402"/>
                      <a:pt x="1739846" y="-8830"/>
                      <a:pt x="1878505" y="16207"/>
                    </a:cubicBezTo>
                    <a:cubicBezTo>
                      <a:pt x="2000053" y="38155"/>
                      <a:pt x="2112545" y="111954"/>
                      <a:pt x="2204518" y="191514"/>
                    </a:cubicBezTo>
                    <a:cubicBezTo>
                      <a:pt x="2309469" y="282299"/>
                      <a:pt x="2377226" y="391747"/>
                      <a:pt x="2430818" y="518526"/>
                    </a:cubicBezTo>
                    <a:cubicBezTo>
                      <a:pt x="2442595" y="546373"/>
                      <a:pt x="2453949" y="574462"/>
                      <a:pt x="2468390" y="601076"/>
                    </a:cubicBezTo>
                    <a:cubicBezTo>
                      <a:pt x="2484410" y="630607"/>
                      <a:pt x="2504987" y="658069"/>
                      <a:pt x="2516771" y="689756"/>
                    </a:cubicBezTo>
                    <a:cubicBezTo>
                      <a:pt x="2527277" y="718015"/>
                      <a:pt x="2529042" y="748675"/>
                      <a:pt x="2510333" y="773924"/>
                    </a:cubicBezTo>
                    <a:cubicBezTo>
                      <a:pt x="2497176" y="791677"/>
                      <a:pt x="2470181" y="795682"/>
                      <a:pt x="2458679" y="811920"/>
                    </a:cubicBezTo>
                    <a:cubicBezTo>
                      <a:pt x="2452865" y="820110"/>
                      <a:pt x="2453449" y="827895"/>
                      <a:pt x="2466221" y="830340"/>
                    </a:cubicBezTo>
                    <a:cubicBezTo>
                      <a:pt x="2479404" y="832856"/>
                      <a:pt x="2485687" y="818152"/>
                      <a:pt x="2495167" y="812254"/>
                    </a:cubicBezTo>
                    <a:cubicBezTo>
                      <a:pt x="2518760" y="797569"/>
                      <a:pt x="2552052" y="810084"/>
                      <a:pt x="2575902" y="818422"/>
                    </a:cubicBezTo>
                    <a:cubicBezTo>
                      <a:pt x="2632465" y="838196"/>
                      <a:pt x="2676738" y="873715"/>
                      <a:pt x="2710588" y="922942"/>
                    </a:cubicBezTo>
                    <a:cubicBezTo>
                      <a:pt x="2742981" y="970058"/>
                      <a:pt x="2764495" y="1023580"/>
                      <a:pt x="2785880" y="1076273"/>
                    </a:cubicBezTo>
                    <a:cubicBezTo>
                      <a:pt x="2799378" y="1109513"/>
                      <a:pt x="2812220" y="1142535"/>
                      <a:pt x="2819646" y="1177752"/>
                    </a:cubicBezTo>
                    <a:cubicBezTo>
                      <a:pt x="2822445" y="1190999"/>
                      <a:pt x="2826340" y="1226915"/>
                      <a:pt x="2805404" y="1211178"/>
                    </a:cubicBezTo>
                    <a:cubicBezTo>
                      <a:pt x="2796913" y="1204798"/>
                      <a:pt x="2784782" y="1253217"/>
                      <a:pt x="2787067" y="1260926"/>
                    </a:cubicBezTo>
                    <a:cubicBezTo>
                      <a:pt x="2795032" y="1287741"/>
                      <a:pt x="2823426" y="1312881"/>
                      <a:pt x="2840133" y="1334594"/>
                    </a:cubicBezTo>
                    <a:cubicBezTo>
                      <a:pt x="2879425" y="1385631"/>
                      <a:pt x="2905734" y="1442805"/>
                      <a:pt x="2933454" y="1500530"/>
                    </a:cubicBezTo>
                    <a:cubicBezTo>
                      <a:pt x="2993490" y="1625531"/>
                      <a:pt x="3060342" y="1746880"/>
                      <a:pt x="3124569" y="1869719"/>
                    </a:cubicBezTo>
                    <a:cubicBezTo>
                      <a:pt x="3255366" y="2119869"/>
                      <a:pt x="3398306" y="2360410"/>
                      <a:pt x="3548235" y="2599515"/>
                    </a:cubicBezTo>
                    <a:cubicBezTo>
                      <a:pt x="3622520" y="2717976"/>
                      <a:pt x="3699102" y="2834415"/>
                      <a:pt x="3778508" y="2949513"/>
                    </a:cubicBezTo>
                    <a:cubicBezTo>
                      <a:pt x="3813551" y="3000300"/>
                      <a:pt x="3848698" y="3051119"/>
                      <a:pt x="3882971" y="3102426"/>
                    </a:cubicBezTo>
                    <a:cubicBezTo>
                      <a:pt x="3912103" y="3146019"/>
                      <a:pt x="3940850" y="3194573"/>
                      <a:pt x="3933354" y="3248987"/>
                    </a:cubicBezTo>
                    <a:cubicBezTo>
                      <a:pt x="3926493" y="3298811"/>
                      <a:pt x="3896892" y="3338829"/>
                      <a:pt x="3849025" y="3355125"/>
                    </a:cubicBezTo>
                    <a:cubicBezTo>
                      <a:pt x="3823378" y="3363860"/>
                      <a:pt x="3792923" y="3373923"/>
                      <a:pt x="3765473" y="3371241"/>
                    </a:cubicBezTo>
                    <a:cubicBezTo>
                      <a:pt x="3735455" y="3368307"/>
                      <a:pt x="3708967" y="3348225"/>
                      <a:pt x="3683949" y="3333149"/>
                    </a:cubicBezTo>
                    <a:cubicBezTo>
                      <a:pt x="3568960" y="3263851"/>
                      <a:pt x="3453958" y="3194624"/>
                      <a:pt x="3338899" y="3125455"/>
                    </a:cubicBezTo>
                    <a:cubicBezTo>
                      <a:pt x="3210220" y="3048096"/>
                      <a:pt x="3092536" y="2956245"/>
                      <a:pt x="2969768" y="2870235"/>
                    </a:cubicBezTo>
                    <a:cubicBezTo>
                      <a:pt x="2907300" y="2826475"/>
                      <a:pt x="2842887" y="2787036"/>
                      <a:pt x="2777800" y="2747422"/>
                    </a:cubicBezTo>
                    <a:cubicBezTo>
                      <a:pt x="2763140" y="2738501"/>
                      <a:pt x="2696641" y="2674588"/>
                      <a:pt x="2682540" y="2683311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DA9A2090-FD0D-438B-909D-B5BA15A9C4A6}"/>
                  </a:ext>
                </a:extLst>
              </p:cNvPr>
              <p:cNvSpPr/>
              <p:nvPr/>
            </p:nvSpPr>
            <p:spPr>
              <a:xfrm>
                <a:off x="9849814" y="1824125"/>
                <a:ext cx="648239" cy="359420"/>
              </a:xfrm>
              <a:custGeom>
                <a:avLst/>
                <a:gdLst>
                  <a:gd name="connsiteX0" fmla="*/ 637717 w 648239"/>
                  <a:gd name="connsiteY0" fmla="*/ 60269 h 359420"/>
                  <a:gd name="connsiteX1" fmla="*/ 528999 w 648239"/>
                  <a:gd name="connsiteY1" fmla="*/ 185148 h 359420"/>
                  <a:gd name="connsiteX2" fmla="*/ 381611 w 648239"/>
                  <a:gd name="connsiteY2" fmla="*/ 280805 h 359420"/>
                  <a:gd name="connsiteX3" fmla="*/ 60226 w 648239"/>
                  <a:gd name="connsiteY3" fmla="*/ 353299 h 359420"/>
                  <a:gd name="connsiteX4" fmla="*/ 7769 w 648239"/>
                  <a:gd name="connsiteY4" fmla="*/ 282384 h 359420"/>
                  <a:gd name="connsiteX5" fmla="*/ 69545 w 648239"/>
                  <a:gd name="connsiteY5" fmla="*/ 269361 h 359420"/>
                  <a:gd name="connsiteX6" fmla="*/ 161338 w 648239"/>
                  <a:gd name="connsiteY6" fmla="*/ 262000 h 359420"/>
                  <a:gd name="connsiteX7" fmla="*/ 331543 w 648239"/>
                  <a:gd name="connsiteY7" fmla="*/ 199467 h 359420"/>
                  <a:gd name="connsiteX8" fmla="*/ 482326 w 648239"/>
                  <a:gd name="connsiteY8" fmla="*/ 114484 h 359420"/>
                  <a:gd name="connsiteX9" fmla="*/ 604952 w 648239"/>
                  <a:gd name="connsiteY9" fmla="*/ 16137 h 359420"/>
                  <a:gd name="connsiteX10" fmla="*/ 645894 w 648239"/>
                  <a:gd name="connsiteY10" fmla="*/ 8442 h 359420"/>
                  <a:gd name="connsiteX11" fmla="*/ 637717 w 648239"/>
                  <a:gd name="connsiteY11" fmla="*/ 60269 h 359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8239" h="359420">
                    <a:moveTo>
                      <a:pt x="637717" y="60269"/>
                    </a:moveTo>
                    <a:cubicBezTo>
                      <a:pt x="606294" y="106544"/>
                      <a:pt x="573240" y="150034"/>
                      <a:pt x="528999" y="185148"/>
                    </a:cubicBezTo>
                    <a:cubicBezTo>
                      <a:pt x="482390" y="222136"/>
                      <a:pt x="433650" y="252103"/>
                      <a:pt x="381611" y="280805"/>
                    </a:cubicBezTo>
                    <a:cubicBezTo>
                      <a:pt x="289837" y="331419"/>
                      <a:pt x="166819" y="376244"/>
                      <a:pt x="60226" y="353299"/>
                    </a:cubicBezTo>
                    <a:cubicBezTo>
                      <a:pt x="29912" y="346778"/>
                      <a:pt x="-18584" y="320252"/>
                      <a:pt x="7769" y="282384"/>
                    </a:cubicBezTo>
                    <a:cubicBezTo>
                      <a:pt x="21017" y="263354"/>
                      <a:pt x="49430" y="268315"/>
                      <a:pt x="69545" y="269361"/>
                    </a:cubicBezTo>
                    <a:cubicBezTo>
                      <a:pt x="101950" y="271056"/>
                      <a:pt x="130287" y="272898"/>
                      <a:pt x="161338" y="262000"/>
                    </a:cubicBezTo>
                    <a:cubicBezTo>
                      <a:pt x="218390" y="241956"/>
                      <a:pt x="275833" y="223054"/>
                      <a:pt x="331543" y="199467"/>
                    </a:cubicBezTo>
                    <a:cubicBezTo>
                      <a:pt x="385501" y="176612"/>
                      <a:pt x="432822" y="145272"/>
                      <a:pt x="482326" y="114484"/>
                    </a:cubicBezTo>
                    <a:cubicBezTo>
                      <a:pt x="528755" y="85608"/>
                      <a:pt x="564171" y="51046"/>
                      <a:pt x="604952" y="16137"/>
                    </a:cubicBezTo>
                    <a:cubicBezTo>
                      <a:pt x="616126" y="6581"/>
                      <a:pt x="635330" y="-10152"/>
                      <a:pt x="645894" y="8442"/>
                    </a:cubicBezTo>
                    <a:cubicBezTo>
                      <a:pt x="653532" y="21875"/>
                      <a:pt x="641908" y="47131"/>
                      <a:pt x="637717" y="60269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AD354E0D-E3B9-45D0-8601-F42AD6F90424}"/>
                  </a:ext>
                </a:extLst>
              </p:cNvPr>
              <p:cNvSpPr/>
              <p:nvPr/>
            </p:nvSpPr>
            <p:spPr>
              <a:xfrm rot="-1199999">
                <a:off x="11599164" y="-884471"/>
                <a:ext cx="119823" cy="605757"/>
              </a:xfrm>
              <a:custGeom>
                <a:avLst/>
                <a:gdLst>
                  <a:gd name="connsiteX0" fmla="*/ 69307 w 119823"/>
                  <a:gd name="connsiteY0" fmla="*/ 565108 h 605757"/>
                  <a:gd name="connsiteX1" fmla="*/ 11941 w 119823"/>
                  <a:gd name="connsiteY1" fmla="*/ 602199 h 605757"/>
                  <a:gd name="connsiteX2" fmla="*/ 28917 w 119823"/>
                  <a:gd name="connsiteY2" fmla="*/ 500591 h 605757"/>
                  <a:gd name="connsiteX3" fmla="*/ 48274 w 119823"/>
                  <a:gd name="connsiteY3" fmla="*/ 194045 h 605757"/>
                  <a:gd name="connsiteX4" fmla="*/ 19829 w 119823"/>
                  <a:gd name="connsiteY4" fmla="*/ 42557 h 605757"/>
                  <a:gd name="connsiteX5" fmla="*/ 26247 w 119823"/>
                  <a:gd name="connsiteY5" fmla="*/ 1292 h 605757"/>
                  <a:gd name="connsiteX6" fmla="*/ 61143 w 119823"/>
                  <a:gd name="connsiteY6" fmla="*/ 29208 h 605757"/>
                  <a:gd name="connsiteX7" fmla="*/ 97445 w 119823"/>
                  <a:gd name="connsiteY7" fmla="*/ 168643 h 605757"/>
                  <a:gd name="connsiteX8" fmla="*/ 120017 w 119823"/>
                  <a:gd name="connsiteY8" fmla="*/ 348264 h 605757"/>
                  <a:gd name="connsiteX9" fmla="*/ 69307 w 119823"/>
                  <a:gd name="connsiteY9" fmla="*/ 565108 h 605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823" h="605757">
                    <a:moveTo>
                      <a:pt x="69307" y="565108"/>
                    </a:moveTo>
                    <a:cubicBezTo>
                      <a:pt x="59147" y="582739"/>
                      <a:pt x="36581" y="616967"/>
                      <a:pt x="11941" y="602199"/>
                    </a:cubicBezTo>
                    <a:cubicBezTo>
                      <a:pt x="-19489" y="583368"/>
                      <a:pt x="21254" y="523248"/>
                      <a:pt x="28917" y="500591"/>
                    </a:cubicBezTo>
                    <a:cubicBezTo>
                      <a:pt x="62305" y="401879"/>
                      <a:pt x="64647" y="296126"/>
                      <a:pt x="48274" y="194045"/>
                    </a:cubicBezTo>
                    <a:cubicBezTo>
                      <a:pt x="40130" y="143294"/>
                      <a:pt x="25387" y="93735"/>
                      <a:pt x="19829" y="42557"/>
                    </a:cubicBezTo>
                    <a:cubicBezTo>
                      <a:pt x="18744" y="32612"/>
                      <a:pt x="13770" y="7112"/>
                      <a:pt x="26247" y="1292"/>
                    </a:cubicBezTo>
                    <a:cubicBezTo>
                      <a:pt x="41227" y="-5697"/>
                      <a:pt x="56252" y="18549"/>
                      <a:pt x="61143" y="29208"/>
                    </a:cubicBezTo>
                    <a:cubicBezTo>
                      <a:pt x="80032" y="70423"/>
                      <a:pt x="87329" y="124555"/>
                      <a:pt x="97445" y="168643"/>
                    </a:cubicBezTo>
                    <a:cubicBezTo>
                      <a:pt x="110955" y="227506"/>
                      <a:pt x="119889" y="287732"/>
                      <a:pt x="120017" y="348264"/>
                    </a:cubicBezTo>
                    <a:cubicBezTo>
                      <a:pt x="120152" y="421381"/>
                      <a:pt x="106193" y="501036"/>
                      <a:pt x="69307" y="5651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3126AF5C-E13C-42FD-AB2E-28EB18AF47A8}"/>
                  </a:ext>
                </a:extLst>
              </p:cNvPr>
              <p:cNvSpPr/>
              <p:nvPr/>
            </p:nvSpPr>
            <p:spPr>
              <a:xfrm rot="-1199999">
                <a:off x="11763225" y="-782593"/>
                <a:ext cx="53253" cy="186387"/>
              </a:xfrm>
              <a:custGeom>
                <a:avLst/>
                <a:gdLst>
                  <a:gd name="connsiteX0" fmla="*/ 53449 w 53253"/>
                  <a:gd name="connsiteY0" fmla="*/ 121956 h 186387"/>
                  <a:gd name="connsiteX1" fmla="*/ 20023 w 53253"/>
                  <a:gd name="connsiteY1" fmla="*/ 185965 h 186387"/>
                  <a:gd name="connsiteX2" fmla="*/ 4157 w 53253"/>
                  <a:gd name="connsiteY2" fmla="*/ 75195 h 186387"/>
                  <a:gd name="connsiteX3" fmla="*/ 12809 w 53253"/>
                  <a:gd name="connsiteY3" fmla="*/ 886 h 186387"/>
                  <a:gd name="connsiteX4" fmla="*/ 53449 w 53253"/>
                  <a:gd name="connsiteY4" fmla="*/ 121956 h 186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253" h="186387">
                    <a:moveTo>
                      <a:pt x="53449" y="121956"/>
                    </a:moveTo>
                    <a:cubicBezTo>
                      <a:pt x="50432" y="140082"/>
                      <a:pt x="49065" y="191896"/>
                      <a:pt x="20023" y="185965"/>
                    </a:cubicBezTo>
                    <a:cubicBezTo>
                      <a:pt x="-12903" y="179241"/>
                      <a:pt x="5409" y="98741"/>
                      <a:pt x="4157" y="75195"/>
                    </a:cubicBezTo>
                    <a:cubicBezTo>
                      <a:pt x="3496" y="62780"/>
                      <a:pt x="-3641" y="6569"/>
                      <a:pt x="12809" y="886"/>
                    </a:cubicBezTo>
                    <a:cubicBezTo>
                      <a:pt x="47069" y="-10943"/>
                      <a:pt x="52153" y="106012"/>
                      <a:pt x="53449" y="121956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44DDF592-EEB2-40A2-A09E-D7AB9FB54375}"/>
                  </a:ext>
                </a:extLst>
              </p:cNvPr>
              <p:cNvSpPr/>
              <p:nvPr/>
            </p:nvSpPr>
            <p:spPr>
              <a:xfrm>
                <a:off x="10106545" y="1740688"/>
                <a:ext cx="154037" cy="51344"/>
              </a:xfrm>
              <a:custGeom>
                <a:avLst/>
                <a:gdLst>
                  <a:gd name="connsiteX0" fmla="*/ 153898 w 154037"/>
                  <a:gd name="connsiteY0" fmla="*/ 25663 h 51344"/>
                  <a:gd name="connsiteX1" fmla="*/ 45892 w 154037"/>
                  <a:gd name="connsiteY1" fmla="*/ 49981 h 51344"/>
                  <a:gd name="connsiteX2" fmla="*/ 11381 w 154037"/>
                  <a:gd name="connsiteY2" fmla="*/ 11536 h 51344"/>
                  <a:gd name="connsiteX3" fmla="*/ 153898 w 154037"/>
                  <a:gd name="connsiteY3" fmla="*/ 25663 h 5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037" h="51344">
                    <a:moveTo>
                      <a:pt x="153898" y="25663"/>
                    </a:moveTo>
                    <a:cubicBezTo>
                      <a:pt x="122346" y="54410"/>
                      <a:pt x="85717" y="52722"/>
                      <a:pt x="45892" y="49981"/>
                    </a:cubicBezTo>
                    <a:cubicBezTo>
                      <a:pt x="25668" y="48595"/>
                      <a:pt x="-21166" y="36618"/>
                      <a:pt x="11381" y="11536"/>
                    </a:cubicBezTo>
                    <a:cubicBezTo>
                      <a:pt x="28383" y="-1564"/>
                      <a:pt x="161773" y="-10575"/>
                      <a:pt x="153898" y="25663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F3DA14DF-19C5-4E03-9646-CAD7EB583200}"/>
                  </a:ext>
                </a:extLst>
              </p:cNvPr>
              <p:cNvSpPr/>
              <p:nvPr/>
            </p:nvSpPr>
            <p:spPr>
              <a:xfrm>
                <a:off x="12718757" y="2273400"/>
                <a:ext cx="25670" cy="19254"/>
              </a:xfrm>
              <a:custGeom>
                <a:avLst/>
                <a:gdLst>
                  <a:gd name="connsiteX0" fmla="*/ 195 w 25670"/>
                  <a:gd name="connsiteY0" fmla="*/ 19302 h 19254"/>
                  <a:gd name="connsiteX1" fmla="*/ 25451 w 25670"/>
                  <a:gd name="connsiteY1" fmla="*/ 2089 h 19254"/>
                  <a:gd name="connsiteX2" fmla="*/ 195 w 25670"/>
                  <a:gd name="connsiteY2" fmla="*/ 19302 h 1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70" h="19254">
                    <a:moveTo>
                      <a:pt x="195" y="19302"/>
                    </a:moveTo>
                    <a:cubicBezTo>
                      <a:pt x="2441" y="14842"/>
                      <a:pt x="21369" y="-6569"/>
                      <a:pt x="25451" y="2089"/>
                    </a:cubicBezTo>
                    <a:cubicBezTo>
                      <a:pt x="29301" y="10253"/>
                      <a:pt x="5195" y="19059"/>
                      <a:pt x="195" y="19302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41E1214C-C988-44D8-A8A0-53ADC71BA7E5}"/>
                  </a:ext>
                </a:extLst>
              </p:cNvPr>
              <p:cNvSpPr/>
              <p:nvPr/>
            </p:nvSpPr>
            <p:spPr>
              <a:xfrm>
                <a:off x="10183562" y="694518"/>
                <a:ext cx="25672" cy="12837"/>
              </a:xfrm>
              <a:custGeom>
                <a:avLst/>
                <a:gdLst>
                  <a:gd name="connsiteX0" fmla="*/ 25868 w 25672"/>
                  <a:gd name="connsiteY0" fmla="*/ 8983 h 12837"/>
                  <a:gd name="connsiteX1" fmla="*/ 195 w 25672"/>
                  <a:gd name="connsiteY1" fmla="*/ 11210 h 12837"/>
                  <a:gd name="connsiteX2" fmla="*/ 25868 w 25672"/>
                  <a:gd name="connsiteY2" fmla="*/ 8983 h 1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72" h="12837">
                    <a:moveTo>
                      <a:pt x="25868" y="8983"/>
                    </a:moveTo>
                    <a:cubicBezTo>
                      <a:pt x="21985" y="16987"/>
                      <a:pt x="5779" y="9997"/>
                      <a:pt x="195" y="11210"/>
                    </a:cubicBezTo>
                    <a:cubicBezTo>
                      <a:pt x="7781" y="-5034"/>
                      <a:pt x="16799" y="-1556"/>
                      <a:pt x="25868" y="8983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9FBF7BCA-DC8B-4979-AF0E-982ECC31EC21}"/>
                  </a:ext>
                </a:extLst>
              </p:cNvPr>
              <p:cNvSpPr/>
              <p:nvPr/>
            </p:nvSpPr>
            <p:spPr>
              <a:xfrm>
                <a:off x="11415859" y="-146266"/>
                <a:ext cx="12836" cy="19254"/>
              </a:xfrm>
              <a:custGeom>
                <a:avLst/>
                <a:gdLst>
                  <a:gd name="connsiteX0" fmla="*/ 13031 w 12836"/>
                  <a:gd name="connsiteY0" fmla="*/ 47 h 19254"/>
                  <a:gd name="connsiteX1" fmla="*/ 7980 w 12836"/>
                  <a:gd name="connsiteY1" fmla="*/ 19302 h 19254"/>
                  <a:gd name="connsiteX2" fmla="*/ 195 w 12836"/>
                  <a:gd name="connsiteY2" fmla="*/ 4874 h 19254"/>
                  <a:gd name="connsiteX3" fmla="*/ 13031 w 12836"/>
                  <a:gd name="connsiteY3" fmla="*/ 47 h 1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36" h="19254">
                    <a:moveTo>
                      <a:pt x="13031" y="47"/>
                    </a:moveTo>
                    <a:cubicBezTo>
                      <a:pt x="11343" y="6459"/>
                      <a:pt x="9662" y="12884"/>
                      <a:pt x="7980" y="19302"/>
                    </a:cubicBezTo>
                    <a:cubicBezTo>
                      <a:pt x="5387" y="14495"/>
                      <a:pt x="2788" y="9688"/>
                      <a:pt x="195" y="4874"/>
                    </a:cubicBezTo>
                    <a:cubicBezTo>
                      <a:pt x="4469" y="3269"/>
                      <a:pt x="8757" y="1658"/>
                      <a:pt x="13031" y="47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B6A0487A-A943-45FA-9526-EDCCEC21E27A}"/>
                  </a:ext>
                </a:extLst>
              </p:cNvPr>
              <p:cNvSpPr/>
              <p:nvPr/>
            </p:nvSpPr>
            <p:spPr>
              <a:xfrm>
                <a:off x="11248986" y="546899"/>
                <a:ext cx="584055" cy="686749"/>
              </a:xfrm>
              <a:custGeom>
                <a:avLst/>
                <a:gdLst>
                  <a:gd name="connsiteX0" fmla="*/ 210892 w 584055"/>
                  <a:gd name="connsiteY0" fmla="*/ 519507 h 686749"/>
                  <a:gd name="connsiteX1" fmla="*/ 332664 w 584055"/>
                  <a:gd name="connsiteY1" fmla="*/ 526907 h 686749"/>
                  <a:gd name="connsiteX2" fmla="*/ 385461 w 584055"/>
                  <a:gd name="connsiteY2" fmla="*/ 485805 h 686749"/>
                  <a:gd name="connsiteX3" fmla="*/ 397617 w 584055"/>
                  <a:gd name="connsiteY3" fmla="*/ 358557 h 686749"/>
                  <a:gd name="connsiteX4" fmla="*/ 396160 w 584055"/>
                  <a:gd name="connsiteY4" fmla="*/ 290653 h 686749"/>
                  <a:gd name="connsiteX5" fmla="*/ 328281 w 584055"/>
                  <a:gd name="connsiteY5" fmla="*/ 295832 h 686749"/>
                  <a:gd name="connsiteX6" fmla="*/ 253785 w 584055"/>
                  <a:gd name="connsiteY6" fmla="*/ 303772 h 686749"/>
                  <a:gd name="connsiteX7" fmla="*/ 234016 w 584055"/>
                  <a:gd name="connsiteY7" fmla="*/ 389281 h 686749"/>
                  <a:gd name="connsiteX8" fmla="*/ 210892 w 584055"/>
                  <a:gd name="connsiteY8" fmla="*/ 519507 h 686749"/>
                  <a:gd name="connsiteX9" fmla="*/ 191573 w 584055"/>
                  <a:gd name="connsiteY9" fmla="*/ 314143 h 686749"/>
                  <a:gd name="connsiteX10" fmla="*/ 81456 w 584055"/>
                  <a:gd name="connsiteY10" fmla="*/ 323013 h 686749"/>
                  <a:gd name="connsiteX11" fmla="*/ 18474 w 584055"/>
                  <a:gd name="connsiteY11" fmla="*/ 320959 h 686749"/>
                  <a:gd name="connsiteX12" fmla="*/ 120350 w 584055"/>
                  <a:gd name="connsiteY12" fmla="*/ 281192 h 686749"/>
                  <a:gd name="connsiteX13" fmla="*/ 197548 w 584055"/>
                  <a:gd name="connsiteY13" fmla="*/ 260667 h 686749"/>
                  <a:gd name="connsiteX14" fmla="*/ 212233 w 584055"/>
                  <a:gd name="connsiteY14" fmla="*/ 178077 h 686749"/>
                  <a:gd name="connsiteX15" fmla="*/ 228202 w 584055"/>
                  <a:gd name="connsiteY15" fmla="*/ 65187 h 686749"/>
                  <a:gd name="connsiteX16" fmla="*/ 241077 w 584055"/>
                  <a:gd name="connsiteY16" fmla="*/ 4259 h 686749"/>
                  <a:gd name="connsiteX17" fmla="*/ 261724 w 584055"/>
                  <a:gd name="connsiteY17" fmla="*/ 148765 h 686749"/>
                  <a:gd name="connsiteX18" fmla="*/ 257244 w 584055"/>
                  <a:gd name="connsiteY18" fmla="*/ 205900 h 686749"/>
                  <a:gd name="connsiteX19" fmla="*/ 253727 w 584055"/>
                  <a:gd name="connsiteY19" fmla="*/ 241682 h 686749"/>
                  <a:gd name="connsiteX20" fmla="*/ 339923 w 584055"/>
                  <a:gd name="connsiteY20" fmla="*/ 252227 h 686749"/>
                  <a:gd name="connsiteX21" fmla="*/ 417475 w 584055"/>
                  <a:gd name="connsiteY21" fmla="*/ 226650 h 686749"/>
                  <a:gd name="connsiteX22" fmla="*/ 431223 w 584055"/>
                  <a:gd name="connsiteY22" fmla="*/ 94307 h 686749"/>
                  <a:gd name="connsiteX23" fmla="*/ 457306 w 584055"/>
                  <a:gd name="connsiteY23" fmla="*/ 427 h 686749"/>
                  <a:gd name="connsiteX24" fmla="*/ 472010 w 584055"/>
                  <a:gd name="connsiteY24" fmla="*/ 101501 h 686749"/>
                  <a:gd name="connsiteX25" fmla="*/ 470380 w 584055"/>
                  <a:gd name="connsiteY25" fmla="*/ 166210 h 686749"/>
                  <a:gd name="connsiteX26" fmla="*/ 467652 w 584055"/>
                  <a:gd name="connsiteY26" fmla="*/ 228447 h 686749"/>
                  <a:gd name="connsiteX27" fmla="*/ 526148 w 584055"/>
                  <a:gd name="connsiteY27" fmla="*/ 270923 h 686749"/>
                  <a:gd name="connsiteX28" fmla="*/ 466041 w 584055"/>
                  <a:gd name="connsiteY28" fmla="*/ 285139 h 686749"/>
                  <a:gd name="connsiteX29" fmla="*/ 450965 w 584055"/>
                  <a:gd name="connsiteY29" fmla="*/ 371708 h 686749"/>
                  <a:gd name="connsiteX30" fmla="*/ 432397 w 584055"/>
                  <a:gd name="connsiteY30" fmla="*/ 498860 h 686749"/>
                  <a:gd name="connsiteX31" fmla="*/ 483293 w 584055"/>
                  <a:gd name="connsiteY31" fmla="*/ 525065 h 686749"/>
                  <a:gd name="connsiteX32" fmla="*/ 555017 w 584055"/>
                  <a:gd name="connsiteY32" fmla="*/ 520611 h 686749"/>
                  <a:gd name="connsiteX33" fmla="*/ 572545 w 584055"/>
                  <a:gd name="connsiteY33" fmla="*/ 551662 h 686749"/>
                  <a:gd name="connsiteX34" fmla="*/ 422519 w 584055"/>
                  <a:gd name="connsiteY34" fmla="*/ 587277 h 686749"/>
                  <a:gd name="connsiteX35" fmla="*/ 376315 w 584055"/>
                  <a:gd name="connsiteY35" fmla="*/ 657588 h 686749"/>
                  <a:gd name="connsiteX36" fmla="*/ 364897 w 584055"/>
                  <a:gd name="connsiteY36" fmla="*/ 575936 h 686749"/>
                  <a:gd name="connsiteX37" fmla="*/ 332453 w 584055"/>
                  <a:gd name="connsiteY37" fmla="*/ 569851 h 686749"/>
                  <a:gd name="connsiteX38" fmla="*/ 256050 w 584055"/>
                  <a:gd name="connsiteY38" fmla="*/ 566950 h 686749"/>
                  <a:gd name="connsiteX39" fmla="*/ 198081 w 584055"/>
                  <a:gd name="connsiteY39" fmla="*/ 589112 h 686749"/>
                  <a:gd name="connsiteX40" fmla="*/ 185200 w 584055"/>
                  <a:gd name="connsiteY40" fmla="*/ 657152 h 686749"/>
                  <a:gd name="connsiteX41" fmla="*/ 150028 w 584055"/>
                  <a:gd name="connsiteY41" fmla="*/ 675669 h 686749"/>
                  <a:gd name="connsiteX42" fmla="*/ 149649 w 584055"/>
                  <a:gd name="connsiteY42" fmla="*/ 607225 h 686749"/>
                  <a:gd name="connsiteX43" fmla="*/ 149078 w 584055"/>
                  <a:gd name="connsiteY43" fmla="*/ 569235 h 686749"/>
                  <a:gd name="connsiteX44" fmla="*/ 109972 w 584055"/>
                  <a:gd name="connsiteY44" fmla="*/ 566007 h 686749"/>
                  <a:gd name="connsiteX45" fmla="*/ 5124 w 584055"/>
                  <a:gd name="connsiteY45" fmla="*/ 555995 h 686749"/>
                  <a:gd name="connsiteX46" fmla="*/ 40218 w 584055"/>
                  <a:gd name="connsiteY46" fmla="*/ 532164 h 686749"/>
                  <a:gd name="connsiteX47" fmla="*/ 86962 w 584055"/>
                  <a:gd name="connsiteY47" fmla="*/ 527581 h 686749"/>
                  <a:gd name="connsiteX48" fmla="*/ 142936 w 584055"/>
                  <a:gd name="connsiteY48" fmla="*/ 522819 h 686749"/>
                  <a:gd name="connsiteX49" fmla="*/ 169879 w 584055"/>
                  <a:gd name="connsiteY49" fmla="*/ 453059 h 686749"/>
                  <a:gd name="connsiteX50" fmla="*/ 191573 w 584055"/>
                  <a:gd name="connsiteY50" fmla="*/ 314143 h 68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84055" h="686749">
                    <a:moveTo>
                      <a:pt x="210892" y="519507"/>
                    </a:moveTo>
                    <a:cubicBezTo>
                      <a:pt x="251384" y="523589"/>
                      <a:pt x="292012" y="525656"/>
                      <a:pt x="332664" y="526907"/>
                    </a:cubicBezTo>
                    <a:cubicBezTo>
                      <a:pt x="366983" y="527960"/>
                      <a:pt x="381077" y="521471"/>
                      <a:pt x="385461" y="485805"/>
                    </a:cubicBezTo>
                    <a:cubicBezTo>
                      <a:pt x="390653" y="443522"/>
                      <a:pt x="392424" y="400860"/>
                      <a:pt x="397617" y="358557"/>
                    </a:cubicBezTo>
                    <a:cubicBezTo>
                      <a:pt x="399972" y="339341"/>
                      <a:pt x="418611" y="300935"/>
                      <a:pt x="396160" y="290653"/>
                    </a:cubicBezTo>
                    <a:cubicBezTo>
                      <a:pt x="377342" y="282033"/>
                      <a:pt x="347985" y="294382"/>
                      <a:pt x="328281" y="295832"/>
                    </a:cubicBezTo>
                    <a:cubicBezTo>
                      <a:pt x="306324" y="297450"/>
                      <a:pt x="273193" y="290755"/>
                      <a:pt x="253785" y="303772"/>
                    </a:cubicBezTo>
                    <a:cubicBezTo>
                      <a:pt x="233035" y="317686"/>
                      <a:pt x="237553" y="366413"/>
                      <a:pt x="234016" y="389281"/>
                    </a:cubicBezTo>
                    <a:cubicBezTo>
                      <a:pt x="227277" y="432880"/>
                      <a:pt x="219152" y="476184"/>
                      <a:pt x="210892" y="519507"/>
                    </a:cubicBezTo>
                    <a:moveTo>
                      <a:pt x="191573" y="314143"/>
                    </a:moveTo>
                    <a:cubicBezTo>
                      <a:pt x="154874" y="316916"/>
                      <a:pt x="118052" y="319098"/>
                      <a:pt x="81456" y="323013"/>
                    </a:cubicBezTo>
                    <a:cubicBezTo>
                      <a:pt x="65166" y="324753"/>
                      <a:pt x="32202" y="332814"/>
                      <a:pt x="18474" y="320959"/>
                    </a:cubicBezTo>
                    <a:cubicBezTo>
                      <a:pt x="-13759" y="293149"/>
                      <a:pt x="106686" y="283387"/>
                      <a:pt x="120350" y="281192"/>
                    </a:cubicBezTo>
                    <a:cubicBezTo>
                      <a:pt x="143378" y="277495"/>
                      <a:pt x="182786" y="282405"/>
                      <a:pt x="197548" y="260667"/>
                    </a:cubicBezTo>
                    <a:cubicBezTo>
                      <a:pt x="212150" y="239166"/>
                      <a:pt x="208459" y="203038"/>
                      <a:pt x="212233" y="178077"/>
                    </a:cubicBezTo>
                    <a:cubicBezTo>
                      <a:pt x="217913" y="140511"/>
                      <a:pt x="224408" y="102997"/>
                      <a:pt x="228202" y="65187"/>
                    </a:cubicBezTo>
                    <a:cubicBezTo>
                      <a:pt x="229472" y="52479"/>
                      <a:pt x="227656" y="10498"/>
                      <a:pt x="241077" y="4259"/>
                    </a:cubicBezTo>
                    <a:cubicBezTo>
                      <a:pt x="271923" y="-10079"/>
                      <a:pt x="262231" y="137675"/>
                      <a:pt x="261724" y="148765"/>
                    </a:cubicBezTo>
                    <a:cubicBezTo>
                      <a:pt x="260858" y="167834"/>
                      <a:pt x="259901" y="186992"/>
                      <a:pt x="257244" y="205900"/>
                    </a:cubicBezTo>
                    <a:cubicBezTo>
                      <a:pt x="255748" y="216561"/>
                      <a:pt x="250479" y="230976"/>
                      <a:pt x="253727" y="241682"/>
                    </a:cubicBezTo>
                    <a:cubicBezTo>
                      <a:pt x="263027" y="272380"/>
                      <a:pt x="315862" y="254672"/>
                      <a:pt x="339923" y="252227"/>
                    </a:cubicBezTo>
                    <a:cubicBezTo>
                      <a:pt x="366899" y="249480"/>
                      <a:pt x="408547" y="259929"/>
                      <a:pt x="417475" y="226650"/>
                    </a:cubicBezTo>
                    <a:cubicBezTo>
                      <a:pt x="428694" y="184829"/>
                      <a:pt x="427064" y="137334"/>
                      <a:pt x="431223" y="94307"/>
                    </a:cubicBezTo>
                    <a:cubicBezTo>
                      <a:pt x="432371" y="82407"/>
                      <a:pt x="435375" y="-6459"/>
                      <a:pt x="457306" y="427"/>
                    </a:cubicBezTo>
                    <a:cubicBezTo>
                      <a:pt x="481792" y="8123"/>
                      <a:pt x="472235" y="82382"/>
                      <a:pt x="472010" y="101501"/>
                    </a:cubicBezTo>
                    <a:cubicBezTo>
                      <a:pt x="471760" y="123079"/>
                      <a:pt x="471843" y="144670"/>
                      <a:pt x="470380" y="166210"/>
                    </a:cubicBezTo>
                    <a:cubicBezTo>
                      <a:pt x="469071" y="185554"/>
                      <a:pt x="463615" y="209276"/>
                      <a:pt x="467652" y="228447"/>
                    </a:cubicBezTo>
                    <a:cubicBezTo>
                      <a:pt x="474732" y="262059"/>
                      <a:pt x="514582" y="244185"/>
                      <a:pt x="526148" y="270923"/>
                    </a:cubicBezTo>
                    <a:cubicBezTo>
                      <a:pt x="537136" y="296333"/>
                      <a:pt x="477228" y="276411"/>
                      <a:pt x="466041" y="285139"/>
                    </a:cubicBezTo>
                    <a:cubicBezTo>
                      <a:pt x="449335" y="298175"/>
                      <a:pt x="453353" y="352640"/>
                      <a:pt x="450965" y="371708"/>
                    </a:cubicBezTo>
                    <a:cubicBezTo>
                      <a:pt x="445728" y="413594"/>
                      <a:pt x="435670" y="457096"/>
                      <a:pt x="432397" y="498860"/>
                    </a:cubicBezTo>
                    <a:cubicBezTo>
                      <a:pt x="429817" y="531830"/>
                      <a:pt x="456324" y="527453"/>
                      <a:pt x="483293" y="525065"/>
                    </a:cubicBezTo>
                    <a:cubicBezTo>
                      <a:pt x="506425" y="523018"/>
                      <a:pt x="531835" y="517524"/>
                      <a:pt x="555017" y="520611"/>
                    </a:cubicBezTo>
                    <a:cubicBezTo>
                      <a:pt x="573643" y="523082"/>
                      <a:pt x="599669" y="540244"/>
                      <a:pt x="572545" y="551662"/>
                    </a:cubicBezTo>
                    <a:cubicBezTo>
                      <a:pt x="530153" y="569524"/>
                      <a:pt x="443821" y="533036"/>
                      <a:pt x="422519" y="587277"/>
                    </a:cubicBezTo>
                    <a:cubicBezTo>
                      <a:pt x="418502" y="597507"/>
                      <a:pt x="399805" y="716167"/>
                      <a:pt x="376315" y="657588"/>
                    </a:cubicBezTo>
                    <a:cubicBezTo>
                      <a:pt x="366495" y="633109"/>
                      <a:pt x="390537" y="594696"/>
                      <a:pt x="364897" y="575936"/>
                    </a:cubicBezTo>
                    <a:cubicBezTo>
                      <a:pt x="356007" y="569428"/>
                      <a:pt x="342767" y="570577"/>
                      <a:pt x="332453" y="569851"/>
                    </a:cubicBezTo>
                    <a:cubicBezTo>
                      <a:pt x="307056" y="568086"/>
                      <a:pt x="281499" y="567477"/>
                      <a:pt x="256050" y="566950"/>
                    </a:cubicBezTo>
                    <a:cubicBezTo>
                      <a:pt x="230679" y="566430"/>
                      <a:pt x="207882" y="561322"/>
                      <a:pt x="198081" y="589112"/>
                    </a:cubicBezTo>
                    <a:cubicBezTo>
                      <a:pt x="190450" y="610768"/>
                      <a:pt x="191297" y="634996"/>
                      <a:pt x="185200" y="657152"/>
                    </a:cubicBezTo>
                    <a:cubicBezTo>
                      <a:pt x="180623" y="673769"/>
                      <a:pt x="165605" y="702843"/>
                      <a:pt x="150028" y="675669"/>
                    </a:cubicBezTo>
                    <a:cubicBezTo>
                      <a:pt x="139797" y="657819"/>
                      <a:pt x="147627" y="626627"/>
                      <a:pt x="149649" y="607225"/>
                    </a:cubicBezTo>
                    <a:cubicBezTo>
                      <a:pt x="150657" y="597507"/>
                      <a:pt x="156452" y="577393"/>
                      <a:pt x="149078" y="569235"/>
                    </a:cubicBezTo>
                    <a:cubicBezTo>
                      <a:pt x="141164" y="560474"/>
                      <a:pt x="119984" y="565211"/>
                      <a:pt x="109972" y="566007"/>
                    </a:cubicBezTo>
                    <a:cubicBezTo>
                      <a:pt x="81071" y="568292"/>
                      <a:pt x="27247" y="582206"/>
                      <a:pt x="5124" y="555995"/>
                    </a:cubicBezTo>
                    <a:cubicBezTo>
                      <a:pt x="-13380" y="534063"/>
                      <a:pt x="25091" y="533646"/>
                      <a:pt x="40218" y="532164"/>
                    </a:cubicBezTo>
                    <a:cubicBezTo>
                      <a:pt x="55802" y="530636"/>
                      <a:pt x="71392" y="529224"/>
                      <a:pt x="86962" y="527581"/>
                    </a:cubicBezTo>
                    <a:cubicBezTo>
                      <a:pt x="104105" y="525778"/>
                      <a:pt x="126800" y="528191"/>
                      <a:pt x="142936" y="522819"/>
                    </a:cubicBezTo>
                    <a:cubicBezTo>
                      <a:pt x="170033" y="513795"/>
                      <a:pt x="168102" y="476954"/>
                      <a:pt x="169879" y="453059"/>
                    </a:cubicBezTo>
                    <a:cubicBezTo>
                      <a:pt x="173364" y="406380"/>
                      <a:pt x="183865" y="360271"/>
                      <a:pt x="191573" y="314143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FD30958B-0E20-4B06-A949-43A991B14328}"/>
                  </a:ext>
                </a:extLst>
              </p:cNvPr>
              <p:cNvSpPr/>
              <p:nvPr/>
            </p:nvSpPr>
            <p:spPr>
              <a:xfrm>
                <a:off x="11877972" y="957667"/>
                <a:ext cx="38508" cy="102688"/>
              </a:xfrm>
              <a:custGeom>
                <a:avLst/>
                <a:gdLst>
                  <a:gd name="connsiteX0" fmla="*/ 38703 w 38508"/>
                  <a:gd name="connsiteY0" fmla="*/ 3070 h 102688"/>
                  <a:gd name="connsiteX1" fmla="*/ 24891 w 38508"/>
                  <a:gd name="connsiteY1" fmla="*/ 85845 h 102688"/>
                  <a:gd name="connsiteX2" fmla="*/ 483 w 38508"/>
                  <a:gd name="connsiteY2" fmla="*/ 86442 h 102688"/>
                  <a:gd name="connsiteX3" fmla="*/ 38703 w 38508"/>
                  <a:gd name="connsiteY3" fmla="*/ 3070 h 10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508" h="102688">
                    <a:moveTo>
                      <a:pt x="38703" y="3070"/>
                    </a:moveTo>
                    <a:cubicBezTo>
                      <a:pt x="36515" y="30020"/>
                      <a:pt x="33594" y="60237"/>
                      <a:pt x="24891" y="85845"/>
                    </a:cubicBezTo>
                    <a:cubicBezTo>
                      <a:pt x="18306" y="105209"/>
                      <a:pt x="5014" y="111088"/>
                      <a:pt x="483" y="86442"/>
                    </a:cubicBezTo>
                    <a:cubicBezTo>
                      <a:pt x="-2393" y="70814"/>
                      <a:pt x="16702" y="-17231"/>
                      <a:pt x="38703" y="3070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DA529F1F-7169-479C-9B60-B2674A30AF7D}"/>
                  </a:ext>
                </a:extLst>
              </p:cNvPr>
              <p:cNvSpPr/>
              <p:nvPr/>
            </p:nvSpPr>
            <p:spPr>
              <a:xfrm>
                <a:off x="10145055" y="733025"/>
                <a:ext cx="109106" cy="141206"/>
              </a:xfrm>
              <a:custGeom>
                <a:avLst/>
                <a:gdLst>
                  <a:gd name="connsiteX0" fmla="*/ 60704 w 109106"/>
                  <a:gd name="connsiteY0" fmla="*/ 50254 h 141206"/>
                  <a:gd name="connsiteX1" fmla="*/ 35705 w 109106"/>
                  <a:gd name="connsiteY1" fmla="*/ 63 h 141206"/>
                  <a:gd name="connsiteX2" fmla="*/ 96460 w 109106"/>
                  <a:gd name="connsiteY2" fmla="*/ 47552 h 141206"/>
                  <a:gd name="connsiteX3" fmla="*/ 87956 w 109106"/>
                  <a:gd name="connsiteY3" fmla="*/ 58366 h 141206"/>
                  <a:gd name="connsiteX4" fmla="*/ 104611 w 109106"/>
                  <a:gd name="connsiteY4" fmla="*/ 76549 h 141206"/>
                  <a:gd name="connsiteX5" fmla="*/ 98655 w 109106"/>
                  <a:gd name="connsiteY5" fmla="*/ 131739 h 141206"/>
                  <a:gd name="connsiteX6" fmla="*/ 65479 w 109106"/>
                  <a:gd name="connsiteY6" fmla="*/ 100502 h 141206"/>
                  <a:gd name="connsiteX7" fmla="*/ 1573 w 109106"/>
                  <a:gd name="connsiteY7" fmla="*/ 66948 h 141206"/>
                  <a:gd name="connsiteX8" fmla="*/ 60704 w 109106"/>
                  <a:gd name="connsiteY8" fmla="*/ 50254 h 141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106" h="141206">
                    <a:moveTo>
                      <a:pt x="60704" y="50254"/>
                    </a:moveTo>
                    <a:cubicBezTo>
                      <a:pt x="49896" y="42494"/>
                      <a:pt x="-1289" y="1681"/>
                      <a:pt x="35705" y="63"/>
                    </a:cubicBezTo>
                    <a:cubicBezTo>
                      <a:pt x="54594" y="-758"/>
                      <a:pt x="95292" y="30313"/>
                      <a:pt x="96460" y="47552"/>
                    </a:cubicBezTo>
                    <a:cubicBezTo>
                      <a:pt x="96755" y="51903"/>
                      <a:pt x="87449" y="54156"/>
                      <a:pt x="87956" y="58366"/>
                    </a:cubicBezTo>
                    <a:cubicBezTo>
                      <a:pt x="88919" y="66376"/>
                      <a:pt x="100786" y="70176"/>
                      <a:pt x="104611" y="76549"/>
                    </a:cubicBezTo>
                    <a:cubicBezTo>
                      <a:pt x="113038" y="90605"/>
                      <a:pt x="109540" y="118377"/>
                      <a:pt x="98655" y="131739"/>
                    </a:cubicBezTo>
                    <a:cubicBezTo>
                      <a:pt x="73829" y="162213"/>
                      <a:pt x="46263" y="110624"/>
                      <a:pt x="65479" y="100502"/>
                    </a:cubicBezTo>
                    <a:cubicBezTo>
                      <a:pt x="61198" y="102755"/>
                      <a:pt x="3730" y="73546"/>
                      <a:pt x="1573" y="66948"/>
                    </a:cubicBezTo>
                    <a:cubicBezTo>
                      <a:pt x="-10249" y="30794"/>
                      <a:pt x="57797" y="64855"/>
                      <a:pt x="60704" y="50254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2D9C1942-E01B-4AB5-A5E1-F37FCFFC0D61}"/>
                  </a:ext>
                </a:extLst>
              </p:cNvPr>
              <p:cNvSpPr/>
              <p:nvPr/>
            </p:nvSpPr>
            <p:spPr>
              <a:xfrm>
                <a:off x="10241325" y="854974"/>
                <a:ext cx="83437" cy="70602"/>
              </a:xfrm>
              <a:custGeom>
                <a:avLst/>
                <a:gdLst>
                  <a:gd name="connsiteX0" fmla="*/ 54648 w 83437"/>
                  <a:gd name="connsiteY0" fmla="*/ 70572 h 70602"/>
                  <a:gd name="connsiteX1" fmla="*/ 5324 w 83437"/>
                  <a:gd name="connsiteY1" fmla="*/ 60694 h 70602"/>
                  <a:gd name="connsiteX2" fmla="*/ 33128 w 83437"/>
                  <a:gd name="connsiteY2" fmla="*/ 32846 h 70602"/>
                  <a:gd name="connsiteX3" fmla="*/ 73569 w 83437"/>
                  <a:gd name="connsiteY3" fmla="*/ 7378 h 70602"/>
                  <a:gd name="connsiteX4" fmla="*/ 54648 w 83437"/>
                  <a:gd name="connsiteY4" fmla="*/ 70572 h 7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437" h="70602">
                    <a:moveTo>
                      <a:pt x="54648" y="70572"/>
                    </a:moveTo>
                    <a:cubicBezTo>
                      <a:pt x="41523" y="70983"/>
                      <a:pt x="15157" y="70071"/>
                      <a:pt x="5324" y="60694"/>
                    </a:cubicBezTo>
                    <a:cubicBezTo>
                      <a:pt x="-12955" y="43275"/>
                      <a:pt x="22698" y="40965"/>
                      <a:pt x="33128" y="32846"/>
                    </a:cubicBezTo>
                    <a:cubicBezTo>
                      <a:pt x="47749" y="21479"/>
                      <a:pt x="50618" y="-15509"/>
                      <a:pt x="73569" y="7378"/>
                    </a:cubicBezTo>
                    <a:cubicBezTo>
                      <a:pt x="96334" y="30079"/>
                      <a:pt x="76316" y="56484"/>
                      <a:pt x="54648" y="70572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5902F280-44F8-427F-BDA9-6BCFBCC80F18}"/>
                  </a:ext>
                </a:extLst>
              </p:cNvPr>
              <p:cNvSpPr/>
              <p:nvPr/>
            </p:nvSpPr>
            <p:spPr>
              <a:xfrm>
                <a:off x="10106544" y="829299"/>
                <a:ext cx="57761" cy="51350"/>
              </a:xfrm>
              <a:custGeom>
                <a:avLst/>
                <a:gdLst>
                  <a:gd name="connsiteX0" fmla="*/ 195 w 57761"/>
                  <a:gd name="connsiteY0" fmla="*/ 217 h 51350"/>
                  <a:gd name="connsiteX1" fmla="*/ 51104 w 57761"/>
                  <a:gd name="connsiteY1" fmla="*/ 51306 h 51350"/>
                  <a:gd name="connsiteX2" fmla="*/ 195 w 57761"/>
                  <a:gd name="connsiteY2" fmla="*/ 217 h 5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761" h="51350">
                    <a:moveTo>
                      <a:pt x="195" y="217"/>
                    </a:moveTo>
                    <a:cubicBezTo>
                      <a:pt x="23930" y="-3262"/>
                      <a:pt x="76732" y="47898"/>
                      <a:pt x="51104" y="51306"/>
                    </a:cubicBezTo>
                    <a:cubicBezTo>
                      <a:pt x="34147" y="53552"/>
                      <a:pt x="3898" y="13888"/>
                      <a:pt x="195" y="217"/>
                    </a:cubicBezTo>
                  </a:path>
                </a:pathLst>
              </a:custGeom>
              <a:solidFill>
                <a:srgbClr val="000000"/>
              </a:solidFill>
              <a:ln w="6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图形 6">
            <a:extLst>
              <a:ext uri="{FF2B5EF4-FFF2-40B4-BE49-F238E27FC236}">
                <a16:creationId xmlns:a16="http://schemas.microsoft.com/office/drawing/2014/main" id="{D5B28479-1D0E-4334-A578-8C53B4600B61}"/>
              </a:ext>
            </a:extLst>
          </p:cNvPr>
          <p:cNvGrpSpPr/>
          <p:nvPr/>
        </p:nvGrpSpPr>
        <p:grpSpPr>
          <a:xfrm rot="1158174">
            <a:off x="-2236968" y="3604325"/>
            <a:ext cx="5471757" cy="4263389"/>
            <a:chOff x="-2236968" y="3604325"/>
            <a:chExt cx="5471757" cy="4263389"/>
          </a:xfrm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2993B258-4B90-49CE-9B15-1FBD07A147E1}"/>
                </a:ext>
              </a:extLst>
            </p:cNvPr>
            <p:cNvSpPr/>
            <p:nvPr/>
          </p:nvSpPr>
          <p:spPr>
            <a:xfrm>
              <a:off x="-414357" y="4803149"/>
              <a:ext cx="1492550" cy="1276691"/>
            </a:xfrm>
            <a:custGeom>
              <a:avLst/>
              <a:gdLst>
                <a:gd name="connsiteX0" fmla="*/ 0 w 1492550"/>
                <a:gd name="connsiteY0" fmla="*/ 119332 h 1276691"/>
                <a:gd name="connsiteX1" fmla="*/ 161657 w 1492550"/>
                <a:gd name="connsiteY1" fmla="*/ 532452 h 1276691"/>
                <a:gd name="connsiteX2" fmla="*/ 171909 w 1492550"/>
                <a:gd name="connsiteY2" fmla="*/ 699074 h 1276691"/>
                <a:gd name="connsiteX3" fmla="*/ 234773 w 1492550"/>
                <a:gd name="connsiteY3" fmla="*/ 1016368 h 1276691"/>
                <a:gd name="connsiteX4" fmla="*/ 411084 w 1492550"/>
                <a:gd name="connsiteY4" fmla="*/ 1276691 h 1276691"/>
                <a:gd name="connsiteX5" fmla="*/ 759822 w 1492550"/>
                <a:gd name="connsiteY5" fmla="*/ 985979 h 1276691"/>
                <a:gd name="connsiteX6" fmla="*/ 1046942 w 1492550"/>
                <a:gd name="connsiteY6" fmla="*/ 877497 h 1276691"/>
                <a:gd name="connsiteX7" fmla="*/ 1144711 w 1492550"/>
                <a:gd name="connsiteY7" fmla="*/ 878256 h 1276691"/>
                <a:gd name="connsiteX8" fmla="*/ 1143345 w 1492550"/>
                <a:gd name="connsiteY8" fmla="*/ 732087 h 1276691"/>
                <a:gd name="connsiteX9" fmla="*/ 1226630 w 1492550"/>
                <a:gd name="connsiteY9" fmla="*/ 553721 h 1276691"/>
                <a:gd name="connsiteX10" fmla="*/ 1319807 w 1492550"/>
                <a:gd name="connsiteY10" fmla="*/ 482546 h 1276691"/>
                <a:gd name="connsiteX11" fmla="*/ 1372072 w 1492550"/>
                <a:gd name="connsiteY11" fmla="*/ 448389 h 1276691"/>
                <a:gd name="connsiteX12" fmla="*/ 1373463 w 1492550"/>
                <a:gd name="connsiteY12" fmla="*/ 393727 h 1276691"/>
                <a:gd name="connsiteX13" fmla="*/ 1396351 w 1492550"/>
                <a:gd name="connsiteY13" fmla="*/ 261206 h 1276691"/>
                <a:gd name="connsiteX14" fmla="*/ 1492551 w 1492550"/>
                <a:gd name="connsiteY14" fmla="*/ 24466 h 1276691"/>
                <a:gd name="connsiteX15" fmla="*/ 1369871 w 1492550"/>
                <a:gd name="connsiteY15" fmla="*/ 6941 h 1276691"/>
                <a:gd name="connsiteX16" fmla="*/ 1306102 w 1492550"/>
                <a:gd name="connsiteY16" fmla="*/ 11577 h 1276691"/>
                <a:gd name="connsiteX17" fmla="*/ 1135964 w 1492550"/>
                <a:gd name="connsiteY17" fmla="*/ 236889 h 1276691"/>
                <a:gd name="connsiteX18" fmla="*/ 1020892 w 1492550"/>
                <a:gd name="connsiteY18" fmla="*/ 380383 h 1276691"/>
                <a:gd name="connsiteX19" fmla="*/ 734240 w 1492550"/>
                <a:gd name="connsiteY19" fmla="*/ 478347 h 1276691"/>
                <a:gd name="connsiteX20" fmla="*/ 674709 w 1492550"/>
                <a:gd name="connsiteY20" fmla="*/ 286953 h 1276691"/>
                <a:gd name="connsiteX21" fmla="*/ 702005 w 1492550"/>
                <a:gd name="connsiteY21" fmla="*/ 24466 h 1276691"/>
                <a:gd name="connsiteX22" fmla="*/ 251394 w 1492550"/>
                <a:gd name="connsiteY22" fmla="*/ 62412 h 1276691"/>
                <a:gd name="connsiteX23" fmla="*/ 0 w 1492550"/>
                <a:gd name="connsiteY23" fmla="*/ 119332 h 127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550" h="1276691">
                  <a:moveTo>
                    <a:pt x="0" y="119332"/>
                  </a:moveTo>
                  <a:cubicBezTo>
                    <a:pt x="53890" y="257039"/>
                    <a:pt x="107767" y="394745"/>
                    <a:pt x="161657" y="532452"/>
                  </a:cubicBezTo>
                  <a:cubicBezTo>
                    <a:pt x="181585" y="583376"/>
                    <a:pt x="170132" y="645064"/>
                    <a:pt x="171909" y="699074"/>
                  </a:cubicBezTo>
                  <a:cubicBezTo>
                    <a:pt x="175508" y="809036"/>
                    <a:pt x="180637" y="918365"/>
                    <a:pt x="234773" y="1016368"/>
                  </a:cubicBezTo>
                  <a:cubicBezTo>
                    <a:pt x="285305" y="1107868"/>
                    <a:pt x="347499" y="1193855"/>
                    <a:pt x="411084" y="1276691"/>
                  </a:cubicBezTo>
                  <a:cubicBezTo>
                    <a:pt x="497386" y="1154138"/>
                    <a:pt x="631159" y="1058317"/>
                    <a:pt x="759822" y="985979"/>
                  </a:cubicBezTo>
                  <a:cubicBezTo>
                    <a:pt x="848465" y="936143"/>
                    <a:pt x="945328" y="891853"/>
                    <a:pt x="1046942" y="877497"/>
                  </a:cubicBezTo>
                  <a:cubicBezTo>
                    <a:pt x="1078532" y="873032"/>
                    <a:pt x="1113380" y="870009"/>
                    <a:pt x="1144711" y="878256"/>
                  </a:cubicBezTo>
                  <a:cubicBezTo>
                    <a:pt x="1140473" y="829799"/>
                    <a:pt x="1139689" y="780589"/>
                    <a:pt x="1143345" y="732087"/>
                  </a:cubicBezTo>
                  <a:cubicBezTo>
                    <a:pt x="1149074" y="656081"/>
                    <a:pt x="1168927" y="604474"/>
                    <a:pt x="1226630" y="553721"/>
                  </a:cubicBezTo>
                  <a:cubicBezTo>
                    <a:pt x="1255982" y="527911"/>
                    <a:pt x="1287597" y="504644"/>
                    <a:pt x="1319807" y="482546"/>
                  </a:cubicBezTo>
                  <a:cubicBezTo>
                    <a:pt x="1331299" y="474660"/>
                    <a:pt x="1365153" y="460677"/>
                    <a:pt x="1372072" y="448389"/>
                  </a:cubicBezTo>
                  <a:cubicBezTo>
                    <a:pt x="1378156" y="437593"/>
                    <a:pt x="1372654" y="406496"/>
                    <a:pt x="1373463" y="393727"/>
                  </a:cubicBezTo>
                  <a:cubicBezTo>
                    <a:pt x="1376315" y="348989"/>
                    <a:pt x="1383240" y="304136"/>
                    <a:pt x="1396351" y="261206"/>
                  </a:cubicBezTo>
                  <a:cubicBezTo>
                    <a:pt x="1421149" y="180046"/>
                    <a:pt x="1465090" y="105083"/>
                    <a:pt x="1492551" y="24466"/>
                  </a:cubicBezTo>
                  <a:cubicBezTo>
                    <a:pt x="1451658" y="18622"/>
                    <a:pt x="1410758" y="12785"/>
                    <a:pt x="1369871" y="6941"/>
                  </a:cubicBezTo>
                  <a:cubicBezTo>
                    <a:pt x="1342183" y="2982"/>
                    <a:pt x="1323855" y="-8680"/>
                    <a:pt x="1306102" y="11577"/>
                  </a:cubicBezTo>
                  <a:cubicBezTo>
                    <a:pt x="1244617" y="81702"/>
                    <a:pt x="1192163" y="162470"/>
                    <a:pt x="1135964" y="236889"/>
                  </a:cubicBezTo>
                  <a:cubicBezTo>
                    <a:pt x="1098910" y="285960"/>
                    <a:pt x="1062848" y="335271"/>
                    <a:pt x="1020892" y="380383"/>
                  </a:cubicBezTo>
                  <a:cubicBezTo>
                    <a:pt x="953841" y="452468"/>
                    <a:pt x="833172" y="569184"/>
                    <a:pt x="734240" y="478347"/>
                  </a:cubicBezTo>
                  <a:cubicBezTo>
                    <a:pt x="683437" y="431711"/>
                    <a:pt x="675721" y="351613"/>
                    <a:pt x="674709" y="286953"/>
                  </a:cubicBezTo>
                  <a:cubicBezTo>
                    <a:pt x="673337" y="198937"/>
                    <a:pt x="686751" y="110901"/>
                    <a:pt x="702005" y="24466"/>
                  </a:cubicBezTo>
                  <a:cubicBezTo>
                    <a:pt x="552351" y="10211"/>
                    <a:pt x="398151" y="34693"/>
                    <a:pt x="251394" y="62412"/>
                  </a:cubicBezTo>
                  <a:cubicBezTo>
                    <a:pt x="167020" y="78350"/>
                    <a:pt x="82875" y="96804"/>
                    <a:pt x="0" y="119332"/>
                  </a:cubicBezTo>
                </a:path>
              </a:pathLst>
            </a:custGeom>
            <a:solidFill>
              <a:schemeClr val="accent3"/>
            </a:solidFill>
            <a:ln w="63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35" name="图形 6">
              <a:extLst>
                <a:ext uri="{FF2B5EF4-FFF2-40B4-BE49-F238E27FC236}">
                  <a16:creationId xmlns:a16="http://schemas.microsoft.com/office/drawing/2014/main" id="{9E981C7E-A802-42E2-9097-D71D5D5AD240}"/>
                </a:ext>
              </a:extLst>
            </p:cNvPr>
            <p:cNvGrpSpPr/>
            <p:nvPr/>
          </p:nvGrpSpPr>
          <p:grpSpPr>
            <a:xfrm>
              <a:off x="-2236968" y="3604325"/>
              <a:ext cx="5471757" cy="4263389"/>
              <a:chOff x="-2236968" y="3604325"/>
              <a:chExt cx="5471757" cy="4263389"/>
            </a:xfrm>
            <a:solidFill>
              <a:srgbClr val="000000"/>
            </a:solidFill>
          </p:grpSpPr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9C258F48-9F66-4611-AA82-305CA7615690}"/>
                  </a:ext>
                </a:extLst>
              </p:cNvPr>
              <p:cNvSpPr/>
              <p:nvPr/>
            </p:nvSpPr>
            <p:spPr>
              <a:xfrm>
                <a:off x="-2236968" y="3604325"/>
                <a:ext cx="5471757" cy="4263389"/>
              </a:xfrm>
              <a:custGeom>
                <a:avLst/>
                <a:gdLst>
                  <a:gd name="connsiteX0" fmla="*/ 2654893 w 5471757"/>
                  <a:gd name="connsiteY0" fmla="*/ 796561 h 4263389"/>
                  <a:gd name="connsiteX1" fmla="*/ 2629710 w 5471757"/>
                  <a:gd name="connsiteY1" fmla="*/ 940959 h 4263389"/>
                  <a:gd name="connsiteX2" fmla="*/ 2654893 w 5471757"/>
                  <a:gd name="connsiteY2" fmla="*/ 796561 h 4263389"/>
                  <a:gd name="connsiteX3" fmla="*/ 2654893 w 5471757"/>
                  <a:gd name="connsiteY3" fmla="*/ 796561 h 4263389"/>
                  <a:gd name="connsiteX4" fmla="*/ 2612723 w 5471757"/>
                  <a:gd name="connsiteY4" fmla="*/ 968831 h 4263389"/>
                  <a:gd name="connsiteX5" fmla="*/ 2655520 w 5471757"/>
                  <a:gd name="connsiteY5" fmla="*/ 769188 h 4263389"/>
                  <a:gd name="connsiteX6" fmla="*/ 2612723 w 5471757"/>
                  <a:gd name="connsiteY6" fmla="*/ 968831 h 4263389"/>
                  <a:gd name="connsiteX7" fmla="*/ 2612723 w 5471757"/>
                  <a:gd name="connsiteY7" fmla="*/ 968831 h 4263389"/>
                  <a:gd name="connsiteX8" fmla="*/ 4412138 w 5471757"/>
                  <a:gd name="connsiteY8" fmla="*/ 3531212 h 4263389"/>
                  <a:gd name="connsiteX9" fmla="*/ 4212408 w 5471757"/>
                  <a:gd name="connsiteY9" fmla="*/ 3580517 h 4263389"/>
                  <a:gd name="connsiteX10" fmla="*/ 4105299 w 5471757"/>
                  <a:gd name="connsiteY10" fmla="*/ 3576323 h 4263389"/>
                  <a:gd name="connsiteX11" fmla="*/ 4081848 w 5471757"/>
                  <a:gd name="connsiteY11" fmla="*/ 3508577 h 4263389"/>
                  <a:gd name="connsiteX12" fmla="*/ 4035579 w 5471757"/>
                  <a:gd name="connsiteY12" fmla="*/ 3438901 h 4263389"/>
                  <a:gd name="connsiteX13" fmla="*/ 3909597 w 5471757"/>
                  <a:gd name="connsiteY13" fmla="*/ 3292701 h 4263389"/>
                  <a:gd name="connsiteX14" fmla="*/ 3634184 w 5471757"/>
                  <a:gd name="connsiteY14" fmla="*/ 3048441 h 4263389"/>
                  <a:gd name="connsiteX15" fmla="*/ 3558013 w 5471757"/>
                  <a:gd name="connsiteY15" fmla="*/ 2988088 h 4263389"/>
                  <a:gd name="connsiteX16" fmla="*/ 3472476 w 5471757"/>
                  <a:gd name="connsiteY16" fmla="*/ 2929613 h 4263389"/>
                  <a:gd name="connsiteX17" fmla="*/ 3291441 w 5471757"/>
                  <a:gd name="connsiteY17" fmla="*/ 2818772 h 4263389"/>
                  <a:gd name="connsiteX18" fmla="*/ 3404369 w 5471757"/>
                  <a:gd name="connsiteY18" fmla="*/ 2729105 h 4263389"/>
                  <a:gd name="connsiteX19" fmla="*/ 3529895 w 5471757"/>
                  <a:gd name="connsiteY19" fmla="*/ 2640121 h 4263389"/>
                  <a:gd name="connsiteX20" fmla="*/ 3577435 w 5471757"/>
                  <a:gd name="connsiteY20" fmla="*/ 2634935 h 4263389"/>
                  <a:gd name="connsiteX21" fmla="*/ 3632476 w 5471757"/>
                  <a:gd name="connsiteY21" fmla="*/ 2669883 h 4263389"/>
                  <a:gd name="connsiteX22" fmla="*/ 3750489 w 5471757"/>
                  <a:gd name="connsiteY22" fmla="*/ 2771668 h 4263389"/>
                  <a:gd name="connsiteX23" fmla="*/ 3997974 w 5471757"/>
                  <a:gd name="connsiteY23" fmla="*/ 2999332 h 4263389"/>
                  <a:gd name="connsiteX24" fmla="*/ 4240311 w 5471757"/>
                  <a:gd name="connsiteY24" fmla="*/ 3244750 h 4263389"/>
                  <a:gd name="connsiteX25" fmla="*/ 4350855 w 5471757"/>
                  <a:gd name="connsiteY25" fmla="*/ 3393360 h 4263389"/>
                  <a:gd name="connsiteX26" fmla="*/ 4399167 w 5471757"/>
                  <a:gd name="connsiteY26" fmla="*/ 3477613 h 4263389"/>
                  <a:gd name="connsiteX27" fmla="*/ 4412138 w 5471757"/>
                  <a:gd name="connsiteY27" fmla="*/ 3531212 h 4263389"/>
                  <a:gd name="connsiteX28" fmla="*/ 4412138 w 5471757"/>
                  <a:gd name="connsiteY28" fmla="*/ 3531212 h 4263389"/>
                  <a:gd name="connsiteX29" fmla="*/ 3251452 w 5471757"/>
                  <a:gd name="connsiteY29" fmla="*/ 2745472 h 4263389"/>
                  <a:gd name="connsiteX30" fmla="*/ 3239505 w 5471757"/>
                  <a:gd name="connsiteY30" fmla="*/ 2751095 h 4263389"/>
                  <a:gd name="connsiteX31" fmla="*/ 3242358 w 5471757"/>
                  <a:gd name="connsiteY31" fmla="*/ 2724159 h 4263389"/>
                  <a:gd name="connsiteX32" fmla="*/ 3243970 w 5471757"/>
                  <a:gd name="connsiteY32" fmla="*/ 2664103 h 4263389"/>
                  <a:gd name="connsiteX33" fmla="*/ 3237735 w 5471757"/>
                  <a:gd name="connsiteY33" fmla="*/ 2550992 h 4263389"/>
                  <a:gd name="connsiteX34" fmla="*/ 3223119 w 5471757"/>
                  <a:gd name="connsiteY34" fmla="*/ 2321974 h 4263389"/>
                  <a:gd name="connsiteX35" fmla="*/ 3281120 w 5471757"/>
                  <a:gd name="connsiteY35" fmla="*/ 2362178 h 4263389"/>
                  <a:gd name="connsiteX36" fmla="*/ 3290524 w 5471757"/>
                  <a:gd name="connsiteY36" fmla="*/ 2406018 h 4263389"/>
                  <a:gd name="connsiteX37" fmla="*/ 3303065 w 5471757"/>
                  <a:gd name="connsiteY37" fmla="*/ 2562761 h 4263389"/>
                  <a:gd name="connsiteX38" fmla="*/ 3311028 w 5471757"/>
                  <a:gd name="connsiteY38" fmla="*/ 2625379 h 4263389"/>
                  <a:gd name="connsiteX39" fmla="*/ 3321608 w 5471757"/>
                  <a:gd name="connsiteY39" fmla="*/ 2680281 h 4263389"/>
                  <a:gd name="connsiteX40" fmla="*/ 3251452 w 5471757"/>
                  <a:gd name="connsiteY40" fmla="*/ 2745472 h 4263389"/>
                  <a:gd name="connsiteX41" fmla="*/ 3251452 w 5471757"/>
                  <a:gd name="connsiteY41" fmla="*/ 2745472 h 4263389"/>
                  <a:gd name="connsiteX42" fmla="*/ 3355494 w 5471757"/>
                  <a:gd name="connsiteY42" fmla="*/ 2417920 h 4263389"/>
                  <a:gd name="connsiteX43" fmla="*/ 3409447 w 5471757"/>
                  <a:gd name="connsiteY43" fmla="*/ 2473183 h 4263389"/>
                  <a:gd name="connsiteX44" fmla="*/ 3417916 w 5471757"/>
                  <a:gd name="connsiteY44" fmla="*/ 2558733 h 4263389"/>
                  <a:gd name="connsiteX45" fmla="*/ 3426334 w 5471757"/>
                  <a:gd name="connsiteY45" fmla="*/ 2613755 h 4263389"/>
                  <a:gd name="connsiteX46" fmla="*/ 3371583 w 5471757"/>
                  <a:gd name="connsiteY46" fmla="*/ 2652422 h 4263389"/>
                  <a:gd name="connsiteX47" fmla="*/ 3368301 w 5471757"/>
                  <a:gd name="connsiteY47" fmla="*/ 2537514 h 4263389"/>
                  <a:gd name="connsiteX48" fmla="*/ 3355494 w 5471757"/>
                  <a:gd name="connsiteY48" fmla="*/ 2417920 h 4263389"/>
                  <a:gd name="connsiteX49" fmla="*/ 3355494 w 5471757"/>
                  <a:gd name="connsiteY49" fmla="*/ 2417920 h 4263389"/>
                  <a:gd name="connsiteX50" fmla="*/ 3469630 w 5471757"/>
                  <a:gd name="connsiteY50" fmla="*/ 2505867 h 4263389"/>
                  <a:gd name="connsiteX51" fmla="*/ 3529623 w 5471757"/>
                  <a:gd name="connsiteY51" fmla="*/ 2554015 h 4263389"/>
                  <a:gd name="connsiteX52" fmla="*/ 3469630 w 5471757"/>
                  <a:gd name="connsiteY52" fmla="*/ 2586699 h 4263389"/>
                  <a:gd name="connsiteX53" fmla="*/ 3469630 w 5471757"/>
                  <a:gd name="connsiteY53" fmla="*/ 2505867 h 4263389"/>
                  <a:gd name="connsiteX54" fmla="*/ 3173119 w 5471757"/>
                  <a:gd name="connsiteY54" fmla="*/ 2812884 h 4263389"/>
                  <a:gd name="connsiteX55" fmla="*/ 3120430 w 5471757"/>
                  <a:gd name="connsiteY55" fmla="*/ 2802082 h 4263389"/>
                  <a:gd name="connsiteX56" fmla="*/ 3099149 w 5471757"/>
                  <a:gd name="connsiteY56" fmla="*/ 2752960 h 4263389"/>
                  <a:gd name="connsiteX57" fmla="*/ 3083591 w 5471757"/>
                  <a:gd name="connsiteY57" fmla="*/ 2581595 h 4263389"/>
                  <a:gd name="connsiteX58" fmla="*/ 3034292 w 5471757"/>
                  <a:gd name="connsiteY58" fmla="*/ 2193538 h 4263389"/>
                  <a:gd name="connsiteX59" fmla="*/ 3144286 w 5471757"/>
                  <a:gd name="connsiteY59" fmla="*/ 2267862 h 4263389"/>
                  <a:gd name="connsiteX60" fmla="*/ 3154228 w 5471757"/>
                  <a:gd name="connsiteY60" fmla="*/ 2347878 h 4263389"/>
                  <a:gd name="connsiteX61" fmla="*/ 3150281 w 5471757"/>
                  <a:gd name="connsiteY61" fmla="*/ 2456847 h 4263389"/>
                  <a:gd name="connsiteX62" fmla="*/ 3160457 w 5471757"/>
                  <a:gd name="connsiteY62" fmla="*/ 2671338 h 4263389"/>
                  <a:gd name="connsiteX63" fmla="*/ 3175547 w 5471757"/>
                  <a:gd name="connsiteY63" fmla="*/ 2759316 h 4263389"/>
                  <a:gd name="connsiteX64" fmla="*/ 3195931 w 5471757"/>
                  <a:gd name="connsiteY64" fmla="*/ 2788617 h 4263389"/>
                  <a:gd name="connsiteX65" fmla="*/ 3173119 w 5471757"/>
                  <a:gd name="connsiteY65" fmla="*/ 2812884 h 4263389"/>
                  <a:gd name="connsiteX66" fmla="*/ 3173119 w 5471757"/>
                  <a:gd name="connsiteY66" fmla="*/ 2812884 h 4263389"/>
                  <a:gd name="connsiteX67" fmla="*/ 2991489 w 5471757"/>
                  <a:gd name="connsiteY67" fmla="*/ 2725007 h 4263389"/>
                  <a:gd name="connsiteX68" fmla="*/ 2926822 w 5471757"/>
                  <a:gd name="connsiteY68" fmla="*/ 2590354 h 4263389"/>
                  <a:gd name="connsiteX69" fmla="*/ 2887131 w 5471757"/>
                  <a:gd name="connsiteY69" fmla="*/ 2393515 h 4263389"/>
                  <a:gd name="connsiteX70" fmla="*/ 2869732 w 5471757"/>
                  <a:gd name="connsiteY70" fmla="*/ 2198016 h 4263389"/>
                  <a:gd name="connsiteX71" fmla="*/ 2859303 w 5471757"/>
                  <a:gd name="connsiteY71" fmla="*/ 2138061 h 4263389"/>
                  <a:gd name="connsiteX72" fmla="*/ 2910866 w 5471757"/>
                  <a:gd name="connsiteY72" fmla="*/ 2117949 h 4263389"/>
                  <a:gd name="connsiteX73" fmla="*/ 2962005 w 5471757"/>
                  <a:gd name="connsiteY73" fmla="*/ 2113035 h 4263389"/>
                  <a:gd name="connsiteX74" fmla="*/ 2960443 w 5471757"/>
                  <a:gd name="connsiteY74" fmla="*/ 2160417 h 4263389"/>
                  <a:gd name="connsiteX75" fmla="*/ 2966641 w 5471757"/>
                  <a:gd name="connsiteY75" fmla="*/ 2323978 h 4263389"/>
                  <a:gd name="connsiteX76" fmla="*/ 3019038 w 5471757"/>
                  <a:gd name="connsiteY76" fmla="*/ 2739951 h 4263389"/>
                  <a:gd name="connsiteX77" fmla="*/ 2991489 w 5471757"/>
                  <a:gd name="connsiteY77" fmla="*/ 2725007 h 4263389"/>
                  <a:gd name="connsiteX78" fmla="*/ 2991489 w 5471757"/>
                  <a:gd name="connsiteY78" fmla="*/ 2725007 h 4263389"/>
                  <a:gd name="connsiteX79" fmla="*/ 2910468 w 5471757"/>
                  <a:gd name="connsiteY79" fmla="*/ 2866407 h 4263389"/>
                  <a:gd name="connsiteX80" fmla="*/ 2906325 w 5471757"/>
                  <a:gd name="connsiteY80" fmla="*/ 2792285 h 4263389"/>
                  <a:gd name="connsiteX81" fmla="*/ 2949622 w 5471757"/>
                  <a:gd name="connsiteY81" fmla="*/ 2808589 h 4263389"/>
                  <a:gd name="connsiteX82" fmla="*/ 2910468 w 5471757"/>
                  <a:gd name="connsiteY82" fmla="*/ 2866407 h 4263389"/>
                  <a:gd name="connsiteX83" fmla="*/ 2910468 w 5471757"/>
                  <a:gd name="connsiteY83" fmla="*/ 2866407 h 4263389"/>
                  <a:gd name="connsiteX84" fmla="*/ 2860043 w 5471757"/>
                  <a:gd name="connsiteY84" fmla="*/ 2927937 h 4263389"/>
                  <a:gd name="connsiteX85" fmla="*/ 2816057 w 5471757"/>
                  <a:gd name="connsiteY85" fmla="*/ 2968027 h 4263389"/>
                  <a:gd name="connsiteX86" fmla="*/ 2816057 w 5471757"/>
                  <a:gd name="connsiteY86" fmla="*/ 2768815 h 4263389"/>
                  <a:gd name="connsiteX87" fmla="*/ 2856015 w 5471757"/>
                  <a:gd name="connsiteY87" fmla="*/ 2784272 h 4263389"/>
                  <a:gd name="connsiteX88" fmla="*/ 2856230 w 5471757"/>
                  <a:gd name="connsiteY88" fmla="*/ 2832508 h 4263389"/>
                  <a:gd name="connsiteX89" fmla="*/ 2860043 w 5471757"/>
                  <a:gd name="connsiteY89" fmla="*/ 2927937 h 4263389"/>
                  <a:gd name="connsiteX90" fmla="*/ 2860043 w 5471757"/>
                  <a:gd name="connsiteY90" fmla="*/ 2927937 h 4263389"/>
                  <a:gd name="connsiteX91" fmla="*/ 2767480 w 5471757"/>
                  <a:gd name="connsiteY91" fmla="*/ 2634910 h 4263389"/>
                  <a:gd name="connsiteX92" fmla="*/ 2731564 w 5471757"/>
                  <a:gd name="connsiteY92" fmla="*/ 2300414 h 4263389"/>
                  <a:gd name="connsiteX93" fmla="*/ 2716689 w 5471757"/>
                  <a:gd name="connsiteY93" fmla="*/ 2226311 h 4263389"/>
                  <a:gd name="connsiteX94" fmla="*/ 2714785 w 5471757"/>
                  <a:gd name="connsiteY94" fmla="*/ 2177095 h 4263389"/>
                  <a:gd name="connsiteX95" fmla="*/ 2797344 w 5471757"/>
                  <a:gd name="connsiteY95" fmla="*/ 2149596 h 4263389"/>
                  <a:gd name="connsiteX96" fmla="*/ 2863743 w 5471757"/>
                  <a:gd name="connsiteY96" fmla="*/ 2667632 h 4263389"/>
                  <a:gd name="connsiteX97" fmla="*/ 2767480 w 5471757"/>
                  <a:gd name="connsiteY97" fmla="*/ 2634910 h 4263389"/>
                  <a:gd name="connsiteX98" fmla="*/ 2767480 w 5471757"/>
                  <a:gd name="connsiteY98" fmla="*/ 2634910 h 4263389"/>
                  <a:gd name="connsiteX99" fmla="*/ 2759695 w 5471757"/>
                  <a:gd name="connsiteY99" fmla="*/ 3016781 h 4263389"/>
                  <a:gd name="connsiteX100" fmla="*/ 2678698 w 5471757"/>
                  <a:gd name="connsiteY100" fmla="*/ 3071348 h 4263389"/>
                  <a:gd name="connsiteX101" fmla="*/ 2672482 w 5471757"/>
                  <a:gd name="connsiteY101" fmla="*/ 2833754 h 4263389"/>
                  <a:gd name="connsiteX102" fmla="*/ 2669402 w 5471757"/>
                  <a:gd name="connsiteY102" fmla="*/ 2778403 h 4263389"/>
                  <a:gd name="connsiteX103" fmla="*/ 2667131 w 5471757"/>
                  <a:gd name="connsiteY103" fmla="*/ 2746674 h 4263389"/>
                  <a:gd name="connsiteX104" fmla="*/ 2726808 w 5471757"/>
                  <a:gd name="connsiteY104" fmla="*/ 2749381 h 4263389"/>
                  <a:gd name="connsiteX105" fmla="*/ 2744402 w 5471757"/>
                  <a:gd name="connsiteY105" fmla="*/ 2804681 h 4263389"/>
                  <a:gd name="connsiteX106" fmla="*/ 2746534 w 5471757"/>
                  <a:gd name="connsiteY106" fmla="*/ 2888264 h 4263389"/>
                  <a:gd name="connsiteX107" fmla="*/ 2755116 w 5471757"/>
                  <a:gd name="connsiteY107" fmla="*/ 2962202 h 4263389"/>
                  <a:gd name="connsiteX108" fmla="*/ 2759695 w 5471757"/>
                  <a:gd name="connsiteY108" fmla="*/ 3016781 h 4263389"/>
                  <a:gd name="connsiteX109" fmla="*/ 2759695 w 5471757"/>
                  <a:gd name="connsiteY109" fmla="*/ 3016781 h 4263389"/>
                  <a:gd name="connsiteX110" fmla="*/ 2635623 w 5471757"/>
                  <a:gd name="connsiteY110" fmla="*/ 3102622 h 4263389"/>
                  <a:gd name="connsiteX111" fmla="*/ 2578318 w 5471757"/>
                  <a:gd name="connsiteY111" fmla="*/ 3065416 h 4263389"/>
                  <a:gd name="connsiteX112" fmla="*/ 2548733 w 5471757"/>
                  <a:gd name="connsiteY112" fmla="*/ 3018539 h 4263389"/>
                  <a:gd name="connsiteX113" fmla="*/ 2555202 w 5471757"/>
                  <a:gd name="connsiteY113" fmla="*/ 2964302 h 4263389"/>
                  <a:gd name="connsiteX114" fmla="*/ 2539550 w 5471757"/>
                  <a:gd name="connsiteY114" fmla="*/ 2834874 h 4263389"/>
                  <a:gd name="connsiteX115" fmla="*/ 2531170 w 5471757"/>
                  <a:gd name="connsiteY115" fmla="*/ 2689736 h 4263389"/>
                  <a:gd name="connsiteX116" fmla="*/ 2605785 w 5471757"/>
                  <a:gd name="connsiteY116" fmla="*/ 2730104 h 4263389"/>
                  <a:gd name="connsiteX117" fmla="*/ 2603729 w 5471757"/>
                  <a:gd name="connsiteY117" fmla="*/ 2772990 h 4263389"/>
                  <a:gd name="connsiteX118" fmla="*/ 2602882 w 5471757"/>
                  <a:gd name="connsiteY118" fmla="*/ 2840028 h 4263389"/>
                  <a:gd name="connsiteX119" fmla="*/ 2654533 w 5471757"/>
                  <a:gd name="connsiteY119" fmla="*/ 3091554 h 4263389"/>
                  <a:gd name="connsiteX120" fmla="*/ 2635623 w 5471757"/>
                  <a:gd name="connsiteY120" fmla="*/ 3102622 h 4263389"/>
                  <a:gd name="connsiteX121" fmla="*/ 2635623 w 5471757"/>
                  <a:gd name="connsiteY121" fmla="*/ 3102622 h 4263389"/>
                  <a:gd name="connsiteX122" fmla="*/ 2535047 w 5471757"/>
                  <a:gd name="connsiteY122" fmla="*/ 3156392 h 4263389"/>
                  <a:gd name="connsiteX123" fmla="*/ 2374964 w 5471757"/>
                  <a:gd name="connsiteY123" fmla="*/ 3222279 h 4263389"/>
                  <a:gd name="connsiteX124" fmla="*/ 2205022 w 5471757"/>
                  <a:gd name="connsiteY124" fmla="*/ 3261939 h 4263389"/>
                  <a:gd name="connsiteX125" fmla="*/ 1842680 w 5471757"/>
                  <a:gd name="connsiteY125" fmla="*/ 3296261 h 4263389"/>
                  <a:gd name="connsiteX126" fmla="*/ 1666097 w 5471757"/>
                  <a:gd name="connsiteY126" fmla="*/ 3277554 h 4263389"/>
                  <a:gd name="connsiteX127" fmla="*/ 1498938 w 5471757"/>
                  <a:gd name="connsiteY127" fmla="*/ 3227364 h 4263389"/>
                  <a:gd name="connsiteX128" fmla="*/ 1173821 w 5471757"/>
                  <a:gd name="connsiteY128" fmla="*/ 3110850 h 4263389"/>
                  <a:gd name="connsiteX129" fmla="*/ 1099611 w 5471757"/>
                  <a:gd name="connsiteY129" fmla="*/ 3070646 h 4263389"/>
                  <a:gd name="connsiteX130" fmla="*/ 1069476 w 5471757"/>
                  <a:gd name="connsiteY130" fmla="*/ 3043932 h 4263389"/>
                  <a:gd name="connsiteX131" fmla="*/ 1094817 w 5471757"/>
                  <a:gd name="connsiteY131" fmla="*/ 2979379 h 4263389"/>
                  <a:gd name="connsiteX132" fmla="*/ 1141959 w 5471757"/>
                  <a:gd name="connsiteY132" fmla="*/ 2916945 h 4263389"/>
                  <a:gd name="connsiteX133" fmla="*/ 1237976 w 5471757"/>
                  <a:gd name="connsiteY133" fmla="*/ 2810025 h 4263389"/>
                  <a:gd name="connsiteX134" fmla="*/ 1284612 w 5471757"/>
                  <a:gd name="connsiteY134" fmla="*/ 2817032 h 4263389"/>
                  <a:gd name="connsiteX135" fmla="*/ 1362623 w 5471757"/>
                  <a:gd name="connsiteY135" fmla="*/ 2856237 h 4263389"/>
                  <a:gd name="connsiteX136" fmla="*/ 1710969 w 5471757"/>
                  <a:gd name="connsiteY136" fmla="*/ 2943678 h 4263389"/>
                  <a:gd name="connsiteX137" fmla="*/ 2053718 w 5471757"/>
                  <a:gd name="connsiteY137" fmla="*/ 2942780 h 4263389"/>
                  <a:gd name="connsiteX138" fmla="*/ 2240350 w 5471757"/>
                  <a:gd name="connsiteY138" fmla="*/ 2875672 h 4263389"/>
                  <a:gd name="connsiteX139" fmla="*/ 2301798 w 5471757"/>
                  <a:gd name="connsiteY139" fmla="*/ 2863125 h 4263389"/>
                  <a:gd name="connsiteX140" fmla="*/ 2349540 w 5471757"/>
                  <a:gd name="connsiteY140" fmla="*/ 2930618 h 4263389"/>
                  <a:gd name="connsiteX141" fmla="*/ 2474991 w 5471757"/>
                  <a:gd name="connsiteY141" fmla="*/ 3061672 h 4263389"/>
                  <a:gd name="connsiteX142" fmla="*/ 2535047 w 5471757"/>
                  <a:gd name="connsiteY142" fmla="*/ 3156392 h 4263389"/>
                  <a:gd name="connsiteX143" fmla="*/ 2535047 w 5471757"/>
                  <a:gd name="connsiteY143" fmla="*/ 3156392 h 4263389"/>
                  <a:gd name="connsiteX144" fmla="*/ 1014504 w 5471757"/>
                  <a:gd name="connsiteY144" fmla="*/ 2930447 h 4263389"/>
                  <a:gd name="connsiteX145" fmla="*/ 976982 w 5471757"/>
                  <a:gd name="connsiteY145" fmla="*/ 3013739 h 4263389"/>
                  <a:gd name="connsiteX146" fmla="*/ 948029 w 5471757"/>
                  <a:gd name="connsiteY146" fmla="*/ 2936557 h 4263389"/>
                  <a:gd name="connsiteX147" fmla="*/ 1017407 w 5471757"/>
                  <a:gd name="connsiteY147" fmla="*/ 2817254 h 4263389"/>
                  <a:gd name="connsiteX148" fmla="*/ 1037310 w 5471757"/>
                  <a:gd name="connsiteY148" fmla="*/ 2761334 h 4263389"/>
                  <a:gd name="connsiteX149" fmla="*/ 993792 w 5471757"/>
                  <a:gd name="connsiteY149" fmla="*/ 2738566 h 4263389"/>
                  <a:gd name="connsiteX150" fmla="*/ 959906 w 5471757"/>
                  <a:gd name="connsiteY150" fmla="*/ 2777587 h 4263389"/>
                  <a:gd name="connsiteX151" fmla="*/ 914472 w 5471757"/>
                  <a:gd name="connsiteY151" fmla="*/ 2847598 h 4263389"/>
                  <a:gd name="connsiteX152" fmla="*/ 879238 w 5471757"/>
                  <a:gd name="connsiteY152" fmla="*/ 2907901 h 4263389"/>
                  <a:gd name="connsiteX153" fmla="*/ 854175 w 5471757"/>
                  <a:gd name="connsiteY153" fmla="*/ 2899603 h 4263389"/>
                  <a:gd name="connsiteX154" fmla="*/ 882628 w 5471757"/>
                  <a:gd name="connsiteY154" fmla="*/ 2842728 h 4263389"/>
                  <a:gd name="connsiteX155" fmla="*/ 915895 w 5471757"/>
                  <a:gd name="connsiteY155" fmla="*/ 2779782 h 4263389"/>
                  <a:gd name="connsiteX156" fmla="*/ 886170 w 5471757"/>
                  <a:gd name="connsiteY156" fmla="*/ 2719043 h 4263389"/>
                  <a:gd name="connsiteX157" fmla="*/ 845631 w 5471757"/>
                  <a:gd name="connsiteY157" fmla="*/ 2773388 h 4263389"/>
                  <a:gd name="connsiteX158" fmla="*/ 794890 w 5471757"/>
                  <a:gd name="connsiteY158" fmla="*/ 2851418 h 4263389"/>
                  <a:gd name="connsiteX159" fmla="*/ 707620 w 5471757"/>
                  <a:gd name="connsiteY159" fmla="*/ 2795840 h 4263389"/>
                  <a:gd name="connsiteX160" fmla="*/ 620420 w 5471757"/>
                  <a:gd name="connsiteY160" fmla="*/ 2830301 h 4263389"/>
                  <a:gd name="connsiteX161" fmla="*/ 498442 w 5471757"/>
                  <a:gd name="connsiteY161" fmla="*/ 2900173 h 4263389"/>
                  <a:gd name="connsiteX162" fmla="*/ 389479 w 5471757"/>
                  <a:gd name="connsiteY162" fmla="*/ 2961532 h 4263389"/>
                  <a:gd name="connsiteX163" fmla="*/ 177335 w 5471757"/>
                  <a:gd name="connsiteY163" fmla="*/ 3030043 h 4263389"/>
                  <a:gd name="connsiteX164" fmla="*/ 96876 w 5471757"/>
                  <a:gd name="connsiteY164" fmla="*/ 2973263 h 4263389"/>
                  <a:gd name="connsiteX165" fmla="*/ 65906 w 5471757"/>
                  <a:gd name="connsiteY165" fmla="*/ 2843272 h 4263389"/>
                  <a:gd name="connsiteX166" fmla="*/ 185278 w 5471757"/>
                  <a:gd name="connsiteY166" fmla="*/ 2820422 h 4263389"/>
                  <a:gd name="connsiteX167" fmla="*/ 309318 w 5471757"/>
                  <a:gd name="connsiteY167" fmla="*/ 2762624 h 4263389"/>
                  <a:gd name="connsiteX168" fmla="*/ 572665 w 5471757"/>
                  <a:gd name="connsiteY168" fmla="*/ 2655748 h 4263389"/>
                  <a:gd name="connsiteX169" fmla="*/ 1049845 w 5471757"/>
                  <a:gd name="connsiteY169" fmla="*/ 2381751 h 4263389"/>
                  <a:gd name="connsiteX170" fmla="*/ 1241391 w 5471757"/>
                  <a:gd name="connsiteY170" fmla="*/ 2687332 h 4263389"/>
                  <a:gd name="connsiteX171" fmla="*/ 1014504 w 5471757"/>
                  <a:gd name="connsiteY171" fmla="*/ 2930447 h 4263389"/>
                  <a:gd name="connsiteX172" fmla="*/ 1014504 w 5471757"/>
                  <a:gd name="connsiteY172" fmla="*/ 2930447 h 4263389"/>
                  <a:gd name="connsiteX173" fmla="*/ 2338770 w 5471757"/>
                  <a:gd name="connsiteY173" fmla="*/ 2473411 h 4263389"/>
                  <a:gd name="connsiteX174" fmla="*/ 2304580 w 5471757"/>
                  <a:gd name="connsiteY174" fmla="*/ 2431309 h 4263389"/>
                  <a:gd name="connsiteX175" fmla="*/ 2354878 w 5471757"/>
                  <a:gd name="connsiteY175" fmla="*/ 2378368 h 4263389"/>
                  <a:gd name="connsiteX176" fmla="*/ 2373605 w 5471757"/>
                  <a:gd name="connsiteY176" fmla="*/ 2491372 h 4263389"/>
                  <a:gd name="connsiteX177" fmla="*/ 2338770 w 5471757"/>
                  <a:gd name="connsiteY177" fmla="*/ 2473411 h 4263389"/>
                  <a:gd name="connsiteX178" fmla="*/ 2338770 w 5471757"/>
                  <a:gd name="connsiteY178" fmla="*/ 2473411 h 4263389"/>
                  <a:gd name="connsiteX179" fmla="*/ 2465833 w 5471757"/>
                  <a:gd name="connsiteY179" fmla="*/ 2535668 h 4263389"/>
                  <a:gd name="connsiteX180" fmla="*/ 2435160 w 5471757"/>
                  <a:gd name="connsiteY180" fmla="*/ 2368515 h 4263389"/>
                  <a:gd name="connsiteX181" fmla="*/ 2427343 w 5471757"/>
                  <a:gd name="connsiteY181" fmla="*/ 2318729 h 4263389"/>
                  <a:gd name="connsiteX182" fmla="*/ 2478583 w 5471757"/>
                  <a:gd name="connsiteY182" fmla="*/ 2286424 h 4263389"/>
                  <a:gd name="connsiteX183" fmla="*/ 2525377 w 5471757"/>
                  <a:gd name="connsiteY183" fmla="*/ 2573064 h 4263389"/>
                  <a:gd name="connsiteX184" fmla="*/ 2465833 w 5471757"/>
                  <a:gd name="connsiteY184" fmla="*/ 2535668 h 4263389"/>
                  <a:gd name="connsiteX185" fmla="*/ 2465833 w 5471757"/>
                  <a:gd name="connsiteY185" fmla="*/ 2535668 h 4263389"/>
                  <a:gd name="connsiteX186" fmla="*/ 2483301 w 5471757"/>
                  <a:gd name="connsiteY186" fmla="*/ 2921872 h 4263389"/>
                  <a:gd name="connsiteX187" fmla="*/ 2483623 w 5471757"/>
                  <a:gd name="connsiteY187" fmla="*/ 2926969 h 4263389"/>
                  <a:gd name="connsiteX188" fmla="*/ 2426603 w 5471757"/>
                  <a:gd name="connsiteY188" fmla="*/ 2877639 h 4263389"/>
                  <a:gd name="connsiteX189" fmla="*/ 2421265 w 5471757"/>
                  <a:gd name="connsiteY189" fmla="*/ 2802828 h 4263389"/>
                  <a:gd name="connsiteX190" fmla="*/ 2411235 w 5471757"/>
                  <a:gd name="connsiteY190" fmla="*/ 2718328 h 4263389"/>
                  <a:gd name="connsiteX191" fmla="*/ 2411001 w 5471757"/>
                  <a:gd name="connsiteY191" fmla="*/ 2625170 h 4263389"/>
                  <a:gd name="connsiteX192" fmla="*/ 2465865 w 5471757"/>
                  <a:gd name="connsiteY192" fmla="*/ 2663863 h 4263389"/>
                  <a:gd name="connsiteX193" fmla="*/ 2468584 w 5471757"/>
                  <a:gd name="connsiteY193" fmla="*/ 2730142 h 4263389"/>
                  <a:gd name="connsiteX194" fmla="*/ 2483301 w 5471757"/>
                  <a:gd name="connsiteY194" fmla="*/ 2921872 h 4263389"/>
                  <a:gd name="connsiteX195" fmla="*/ 2483301 w 5471757"/>
                  <a:gd name="connsiteY195" fmla="*/ 2921872 h 4263389"/>
                  <a:gd name="connsiteX196" fmla="*/ 2685522 w 5471757"/>
                  <a:gd name="connsiteY196" fmla="*/ 2629837 h 4263389"/>
                  <a:gd name="connsiteX197" fmla="*/ 2614272 w 5471757"/>
                  <a:gd name="connsiteY197" fmla="*/ 2572197 h 4263389"/>
                  <a:gd name="connsiteX198" fmla="*/ 2588481 w 5471757"/>
                  <a:gd name="connsiteY198" fmla="*/ 2412545 h 4263389"/>
                  <a:gd name="connsiteX199" fmla="*/ 2556094 w 5471757"/>
                  <a:gd name="connsiteY199" fmla="*/ 2261778 h 4263389"/>
                  <a:gd name="connsiteX200" fmla="*/ 2639589 w 5471757"/>
                  <a:gd name="connsiteY200" fmla="*/ 2201488 h 4263389"/>
                  <a:gd name="connsiteX201" fmla="*/ 2685522 w 5471757"/>
                  <a:gd name="connsiteY201" fmla="*/ 2629837 h 4263389"/>
                  <a:gd name="connsiteX202" fmla="*/ 2685522 w 5471757"/>
                  <a:gd name="connsiteY202" fmla="*/ 2629837 h 4263389"/>
                  <a:gd name="connsiteX203" fmla="*/ 2259450 w 5471757"/>
                  <a:gd name="connsiteY203" fmla="*/ 2398397 h 4263389"/>
                  <a:gd name="connsiteX204" fmla="*/ 2246744 w 5471757"/>
                  <a:gd name="connsiteY204" fmla="*/ 2430803 h 4263389"/>
                  <a:gd name="connsiteX205" fmla="*/ 2153966 w 5471757"/>
                  <a:gd name="connsiteY205" fmla="*/ 2304183 h 4263389"/>
                  <a:gd name="connsiteX206" fmla="*/ 2079439 w 5471757"/>
                  <a:gd name="connsiteY206" fmla="*/ 2182641 h 4263389"/>
                  <a:gd name="connsiteX207" fmla="*/ 2040285 w 5471757"/>
                  <a:gd name="connsiteY207" fmla="*/ 2025746 h 4263389"/>
                  <a:gd name="connsiteX208" fmla="*/ 2041082 w 5471757"/>
                  <a:gd name="connsiteY208" fmla="*/ 1863292 h 4263389"/>
                  <a:gd name="connsiteX209" fmla="*/ 2034796 w 5471757"/>
                  <a:gd name="connsiteY209" fmla="*/ 1727685 h 4263389"/>
                  <a:gd name="connsiteX210" fmla="*/ 2001390 w 5471757"/>
                  <a:gd name="connsiteY210" fmla="*/ 1712842 h 4263389"/>
                  <a:gd name="connsiteX211" fmla="*/ 1977168 w 5471757"/>
                  <a:gd name="connsiteY211" fmla="*/ 1660381 h 4263389"/>
                  <a:gd name="connsiteX212" fmla="*/ 1855329 w 5471757"/>
                  <a:gd name="connsiteY212" fmla="*/ 1356426 h 4263389"/>
                  <a:gd name="connsiteX213" fmla="*/ 2082576 w 5471757"/>
                  <a:gd name="connsiteY213" fmla="*/ 1291873 h 4263389"/>
                  <a:gd name="connsiteX214" fmla="*/ 2324502 w 5471757"/>
                  <a:gd name="connsiteY214" fmla="*/ 1253408 h 4263389"/>
                  <a:gd name="connsiteX215" fmla="*/ 2442047 w 5471757"/>
                  <a:gd name="connsiteY215" fmla="*/ 1249070 h 4263389"/>
                  <a:gd name="connsiteX216" fmla="*/ 2494969 w 5471757"/>
                  <a:gd name="connsiteY216" fmla="*/ 1284556 h 4263389"/>
                  <a:gd name="connsiteX217" fmla="*/ 2467616 w 5471757"/>
                  <a:gd name="connsiteY217" fmla="*/ 1472389 h 4263389"/>
                  <a:gd name="connsiteX218" fmla="*/ 2587381 w 5471757"/>
                  <a:gd name="connsiteY218" fmla="*/ 1731366 h 4263389"/>
                  <a:gd name="connsiteX219" fmla="*/ 2927202 w 5471757"/>
                  <a:gd name="connsiteY219" fmla="*/ 1538081 h 4263389"/>
                  <a:gd name="connsiteX220" fmla="*/ 3076666 w 5471757"/>
                  <a:gd name="connsiteY220" fmla="*/ 1322704 h 4263389"/>
                  <a:gd name="connsiteX221" fmla="*/ 3132763 w 5471757"/>
                  <a:gd name="connsiteY221" fmla="*/ 1247666 h 4263389"/>
                  <a:gd name="connsiteX222" fmla="*/ 3256183 w 5471757"/>
                  <a:gd name="connsiteY222" fmla="*/ 1242979 h 4263389"/>
                  <a:gd name="connsiteX223" fmla="*/ 3231006 w 5471757"/>
                  <a:gd name="connsiteY223" fmla="*/ 1366912 h 4263389"/>
                  <a:gd name="connsiteX224" fmla="*/ 3183958 w 5471757"/>
                  <a:gd name="connsiteY224" fmla="*/ 1489750 h 4263389"/>
                  <a:gd name="connsiteX225" fmla="*/ 3161248 w 5471757"/>
                  <a:gd name="connsiteY225" fmla="*/ 1609698 h 4263389"/>
                  <a:gd name="connsiteX226" fmla="*/ 3092078 w 5471757"/>
                  <a:gd name="connsiteY226" fmla="*/ 1644083 h 4263389"/>
                  <a:gd name="connsiteX227" fmla="*/ 2969702 w 5471757"/>
                  <a:gd name="connsiteY227" fmla="*/ 1801775 h 4263389"/>
                  <a:gd name="connsiteX228" fmla="*/ 2930383 w 5471757"/>
                  <a:gd name="connsiteY228" fmla="*/ 1916581 h 4263389"/>
                  <a:gd name="connsiteX229" fmla="*/ 2929940 w 5471757"/>
                  <a:gd name="connsiteY229" fmla="*/ 2061137 h 4263389"/>
                  <a:gd name="connsiteX230" fmla="*/ 2896769 w 5471757"/>
                  <a:gd name="connsiteY230" fmla="*/ 2052201 h 4263389"/>
                  <a:gd name="connsiteX231" fmla="*/ 2847964 w 5471757"/>
                  <a:gd name="connsiteY231" fmla="*/ 2049425 h 4263389"/>
                  <a:gd name="connsiteX232" fmla="*/ 2742644 w 5471757"/>
                  <a:gd name="connsiteY232" fmla="*/ 2065868 h 4263389"/>
                  <a:gd name="connsiteX233" fmla="*/ 2530734 w 5471757"/>
                  <a:gd name="connsiteY233" fmla="*/ 2148718 h 4263389"/>
                  <a:gd name="connsiteX234" fmla="*/ 2259450 w 5471757"/>
                  <a:gd name="connsiteY234" fmla="*/ 2398397 h 4263389"/>
                  <a:gd name="connsiteX235" fmla="*/ 2259450 w 5471757"/>
                  <a:gd name="connsiteY235" fmla="*/ 2398397 h 4263389"/>
                  <a:gd name="connsiteX236" fmla="*/ 1893623 w 5471757"/>
                  <a:gd name="connsiteY236" fmla="*/ 1662728 h 4263389"/>
                  <a:gd name="connsiteX237" fmla="*/ 1552449 w 5471757"/>
                  <a:gd name="connsiteY237" fmla="*/ 1757707 h 4263389"/>
                  <a:gd name="connsiteX238" fmla="*/ 1380141 w 5471757"/>
                  <a:gd name="connsiteY238" fmla="*/ 1764031 h 4263389"/>
                  <a:gd name="connsiteX239" fmla="*/ 1304742 w 5471757"/>
                  <a:gd name="connsiteY239" fmla="*/ 1753394 h 4263389"/>
                  <a:gd name="connsiteX240" fmla="*/ 1234257 w 5471757"/>
                  <a:gd name="connsiteY240" fmla="*/ 1750782 h 4263389"/>
                  <a:gd name="connsiteX241" fmla="*/ 1138942 w 5471757"/>
                  <a:gd name="connsiteY241" fmla="*/ 1709604 h 4263389"/>
                  <a:gd name="connsiteX242" fmla="*/ 1072062 w 5471757"/>
                  <a:gd name="connsiteY242" fmla="*/ 1687715 h 4263389"/>
                  <a:gd name="connsiteX243" fmla="*/ 1047435 w 5471757"/>
                  <a:gd name="connsiteY243" fmla="*/ 1681644 h 4263389"/>
                  <a:gd name="connsiteX244" fmla="*/ 1028373 w 5471757"/>
                  <a:gd name="connsiteY244" fmla="*/ 1664290 h 4263389"/>
                  <a:gd name="connsiteX245" fmla="*/ 996081 w 5471757"/>
                  <a:gd name="connsiteY245" fmla="*/ 1651059 h 4263389"/>
                  <a:gd name="connsiteX246" fmla="*/ 937960 w 5471757"/>
                  <a:gd name="connsiteY246" fmla="*/ 1600123 h 4263389"/>
                  <a:gd name="connsiteX247" fmla="*/ 897649 w 5471757"/>
                  <a:gd name="connsiteY247" fmla="*/ 1536645 h 4263389"/>
                  <a:gd name="connsiteX248" fmla="*/ 848622 w 5471757"/>
                  <a:gd name="connsiteY248" fmla="*/ 1457179 h 4263389"/>
                  <a:gd name="connsiteX249" fmla="*/ 863010 w 5471757"/>
                  <a:gd name="connsiteY249" fmla="*/ 1467248 h 4263389"/>
                  <a:gd name="connsiteX250" fmla="*/ 853720 w 5471757"/>
                  <a:gd name="connsiteY250" fmla="*/ 1372098 h 4263389"/>
                  <a:gd name="connsiteX251" fmla="*/ 851038 w 5471757"/>
                  <a:gd name="connsiteY251" fmla="*/ 1328921 h 4263389"/>
                  <a:gd name="connsiteX252" fmla="*/ 851171 w 5471757"/>
                  <a:gd name="connsiteY252" fmla="*/ 1293448 h 4263389"/>
                  <a:gd name="connsiteX253" fmla="*/ 869214 w 5471757"/>
                  <a:gd name="connsiteY253" fmla="*/ 1189222 h 4263389"/>
                  <a:gd name="connsiteX254" fmla="*/ 872604 w 5471757"/>
                  <a:gd name="connsiteY254" fmla="*/ 1153426 h 4263389"/>
                  <a:gd name="connsiteX255" fmla="*/ 867734 w 5471757"/>
                  <a:gd name="connsiteY255" fmla="*/ 1117403 h 4263389"/>
                  <a:gd name="connsiteX256" fmla="*/ 881085 w 5471757"/>
                  <a:gd name="connsiteY256" fmla="*/ 1126990 h 4263389"/>
                  <a:gd name="connsiteX257" fmla="*/ 909551 w 5471757"/>
                  <a:gd name="connsiteY257" fmla="*/ 1041713 h 4263389"/>
                  <a:gd name="connsiteX258" fmla="*/ 847047 w 5471757"/>
                  <a:gd name="connsiteY258" fmla="*/ 997543 h 4263389"/>
                  <a:gd name="connsiteX259" fmla="*/ 728086 w 5471757"/>
                  <a:gd name="connsiteY259" fmla="*/ 1047000 h 4263389"/>
                  <a:gd name="connsiteX260" fmla="*/ 574240 w 5471757"/>
                  <a:gd name="connsiteY260" fmla="*/ 1124163 h 4263389"/>
                  <a:gd name="connsiteX261" fmla="*/ 404348 w 5471757"/>
                  <a:gd name="connsiteY261" fmla="*/ 1230406 h 4263389"/>
                  <a:gd name="connsiteX262" fmla="*/ 364701 w 5471757"/>
                  <a:gd name="connsiteY262" fmla="*/ 1237452 h 4263389"/>
                  <a:gd name="connsiteX263" fmla="*/ 398207 w 5471757"/>
                  <a:gd name="connsiteY263" fmla="*/ 1193807 h 4263389"/>
                  <a:gd name="connsiteX264" fmla="*/ 521577 w 5471757"/>
                  <a:gd name="connsiteY264" fmla="*/ 1098626 h 4263389"/>
                  <a:gd name="connsiteX265" fmla="*/ 612123 w 5471757"/>
                  <a:gd name="connsiteY265" fmla="*/ 1041472 h 4263389"/>
                  <a:gd name="connsiteX266" fmla="*/ 702719 w 5471757"/>
                  <a:gd name="connsiteY266" fmla="*/ 958870 h 4263389"/>
                  <a:gd name="connsiteX267" fmla="*/ 664779 w 5471757"/>
                  <a:gd name="connsiteY267" fmla="*/ 906732 h 4263389"/>
                  <a:gd name="connsiteX268" fmla="*/ 527812 w 5471757"/>
                  <a:gd name="connsiteY268" fmla="*/ 973397 h 4263389"/>
                  <a:gd name="connsiteX269" fmla="*/ 398346 w 5471757"/>
                  <a:gd name="connsiteY269" fmla="*/ 1038177 h 4263389"/>
                  <a:gd name="connsiteX270" fmla="*/ 358364 w 5471757"/>
                  <a:gd name="connsiteY270" fmla="*/ 1048334 h 4263389"/>
                  <a:gd name="connsiteX271" fmla="*/ 404544 w 5471757"/>
                  <a:gd name="connsiteY271" fmla="*/ 1000250 h 4263389"/>
                  <a:gd name="connsiteX272" fmla="*/ 462248 w 5471757"/>
                  <a:gd name="connsiteY272" fmla="*/ 952672 h 4263389"/>
                  <a:gd name="connsiteX273" fmla="*/ 594693 w 5471757"/>
                  <a:gd name="connsiteY273" fmla="*/ 866471 h 4263389"/>
                  <a:gd name="connsiteX274" fmla="*/ 654116 w 5471757"/>
                  <a:gd name="connsiteY274" fmla="*/ 796808 h 4263389"/>
                  <a:gd name="connsiteX275" fmla="*/ 567706 w 5471757"/>
                  <a:gd name="connsiteY275" fmla="*/ 779979 h 4263389"/>
                  <a:gd name="connsiteX276" fmla="*/ 435432 w 5471757"/>
                  <a:gd name="connsiteY276" fmla="*/ 824502 h 4263389"/>
                  <a:gd name="connsiteX277" fmla="*/ 313043 w 5471757"/>
                  <a:gd name="connsiteY277" fmla="*/ 860690 h 4263389"/>
                  <a:gd name="connsiteX278" fmla="*/ 264270 w 5471757"/>
                  <a:gd name="connsiteY278" fmla="*/ 833970 h 4263389"/>
                  <a:gd name="connsiteX279" fmla="*/ 341610 w 5471757"/>
                  <a:gd name="connsiteY279" fmla="*/ 764693 h 4263389"/>
                  <a:gd name="connsiteX280" fmla="*/ 477578 w 5471757"/>
                  <a:gd name="connsiteY280" fmla="*/ 719644 h 4263389"/>
                  <a:gd name="connsiteX281" fmla="*/ 634757 w 5471757"/>
                  <a:gd name="connsiteY281" fmla="*/ 686087 h 4263389"/>
                  <a:gd name="connsiteX282" fmla="*/ 954182 w 5471757"/>
                  <a:gd name="connsiteY282" fmla="*/ 670940 h 4263389"/>
                  <a:gd name="connsiteX283" fmla="*/ 1103703 w 5471757"/>
                  <a:gd name="connsiteY283" fmla="*/ 675171 h 4263389"/>
                  <a:gd name="connsiteX284" fmla="*/ 1178754 w 5471757"/>
                  <a:gd name="connsiteY284" fmla="*/ 724906 h 4263389"/>
                  <a:gd name="connsiteX285" fmla="*/ 1233315 w 5471757"/>
                  <a:gd name="connsiteY285" fmla="*/ 952564 h 4263389"/>
                  <a:gd name="connsiteX286" fmla="*/ 1134256 w 5471757"/>
                  <a:gd name="connsiteY286" fmla="*/ 1255242 h 4263389"/>
                  <a:gd name="connsiteX287" fmla="*/ 1163430 w 5471757"/>
                  <a:gd name="connsiteY287" fmla="*/ 1489029 h 4263389"/>
                  <a:gd name="connsiteX288" fmla="*/ 1291733 w 5471757"/>
                  <a:gd name="connsiteY288" fmla="*/ 1505371 h 4263389"/>
                  <a:gd name="connsiteX289" fmla="*/ 1468486 w 5471757"/>
                  <a:gd name="connsiteY289" fmla="*/ 1467697 h 4263389"/>
                  <a:gd name="connsiteX290" fmla="*/ 1811539 w 5471757"/>
                  <a:gd name="connsiteY290" fmla="*/ 1368980 h 4263389"/>
                  <a:gd name="connsiteX291" fmla="*/ 1893623 w 5471757"/>
                  <a:gd name="connsiteY291" fmla="*/ 1662728 h 4263389"/>
                  <a:gd name="connsiteX292" fmla="*/ 1893623 w 5471757"/>
                  <a:gd name="connsiteY292" fmla="*/ 1662728 h 4263389"/>
                  <a:gd name="connsiteX293" fmla="*/ 2512336 w 5471757"/>
                  <a:gd name="connsiteY293" fmla="*/ 1489408 h 4263389"/>
                  <a:gd name="connsiteX294" fmla="*/ 2529013 w 5471757"/>
                  <a:gd name="connsiteY294" fmla="*/ 1314103 h 4263389"/>
                  <a:gd name="connsiteX295" fmla="*/ 2550440 w 5471757"/>
                  <a:gd name="connsiteY295" fmla="*/ 1261510 h 4263389"/>
                  <a:gd name="connsiteX296" fmla="*/ 2609649 w 5471757"/>
                  <a:gd name="connsiteY296" fmla="*/ 1241057 h 4263389"/>
                  <a:gd name="connsiteX297" fmla="*/ 2736718 w 5471757"/>
                  <a:gd name="connsiteY297" fmla="*/ 1137223 h 4263389"/>
                  <a:gd name="connsiteX298" fmla="*/ 2818473 w 5471757"/>
                  <a:gd name="connsiteY298" fmla="*/ 1005170 h 4263389"/>
                  <a:gd name="connsiteX299" fmla="*/ 2829155 w 5471757"/>
                  <a:gd name="connsiteY299" fmla="*/ 860519 h 4263389"/>
                  <a:gd name="connsiteX300" fmla="*/ 2784790 w 5471757"/>
                  <a:gd name="connsiteY300" fmla="*/ 773743 h 4263389"/>
                  <a:gd name="connsiteX301" fmla="*/ 2865109 w 5471757"/>
                  <a:gd name="connsiteY301" fmla="*/ 739673 h 4263389"/>
                  <a:gd name="connsiteX302" fmla="*/ 2908988 w 5471757"/>
                  <a:gd name="connsiteY302" fmla="*/ 741716 h 4263389"/>
                  <a:gd name="connsiteX303" fmla="*/ 3165099 w 5471757"/>
                  <a:gd name="connsiteY303" fmla="*/ 688591 h 4263389"/>
                  <a:gd name="connsiteX304" fmla="*/ 3213892 w 5471757"/>
                  <a:gd name="connsiteY304" fmla="*/ 680319 h 4263389"/>
                  <a:gd name="connsiteX305" fmla="*/ 3238361 w 5471757"/>
                  <a:gd name="connsiteY305" fmla="*/ 715046 h 4263389"/>
                  <a:gd name="connsiteX306" fmla="*/ 3271658 w 5471757"/>
                  <a:gd name="connsiteY306" fmla="*/ 746921 h 4263389"/>
                  <a:gd name="connsiteX307" fmla="*/ 3262944 w 5471757"/>
                  <a:gd name="connsiteY307" fmla="*/ 791255 h 4263389"/>
                  <a:gd name="connsiteX308" fmla="*/ 3218388 w 5471757"/>
                  <a:gd name="connsiteY308" fmla="*/ 872884 h 4263389"/>
                  <a:gd name="connsiteX309" fmla="*/ 3159003 w 5471757"/>
                  <a:gd name="connsiteY309" fmla="*/ 899686 h 4263389"/>
                  <a:gd name="connsiteX310" fmla="*/ 3134508 w 5471757"/>
                  <a:gd name="connsiteY310" fmla="*/ 863878 h 4263389"/>
                  <a:gd name="connsiteX311" fmla="*/ 3108079 w 5471757"/>
                  <a:gd name="connsiteY311" fmla="*/ 892546 h 4263389"/>
                  <a:gd name="connsiteX312" fmla="*/ 3093963 w 5471757"/>
                  <a:gd name="connsiteY312" fmla="*/ 959053 h 4263389"/>
                  <a:gd name="connsiteX313" fmla="*/ 3034254 w 5471757"/>
                  <a:gd name="connsiteY313" fmla="*/ 948839 h 4263389"/>
                  <a:gd name="connsiteX314" fmla="*/ 3039870 w 5471757"/>
                  <a:gd name="connsiteY314" fmla="*/ 996873 h 4263389"/>
                  <a:gd name="connsiteX315" fmla="*/ 3096758 w 5471757"/>
                  <a:gd name="connsiteY315" fmla="*/ 1002761 h 4263389"/>
                  <a:gd name="connsiteX316" fmla="*/ 3127558 w 5471757"/>
                  <a:gd name="connsiteY316" fmla="*/ 939846 h 4263389"/>
                  <a:gd name="connsiteX317" fmla="*/ 3171917 w 5471757"/>
                  <a:gd name="connsiteY317" fmla="*/ 965042 h 4263389"/>
                  <a:gd name="connsiteX318" fmla="*/ 2929871 w 5471757"/>
                  <a:gd name="connsiteY318" fmla="*/ 1090372 h 4263389"/>
                  <a:gd name="connsiteX319" fmla="*/ 2860309 w 5471757"/>
                  <a:gd name="connsiteY319" fmla="*/ 1150403 h 4263389"/>
                  <a:gd name="connsiteX320" fmla="*/ 2851518 w 5471757"/>
                  <a:gd name="connsiteY320" fmla="*/ 1286769 h 4263389"/>
                  <a:gd name="connsiteX321" fmla="*/ 2863895 w 5471757"/>
                  <a:gd name="connsiteY321" fmla="*/ 1395270 h 4263389"/>
                  <a:gd name="connsiteX322" fmla="*/ 2894676 w 5471757"/>
                  <a:gd name="connsiteY322" fmla="*/ 1403119 h 4263389"/>
                  <a:gd name="connsiteX323" fmla="*/ 2895890 w 5471757"/>
                  <a:gd name="connsiteY323" fmla="*/ 1338648 h 4263389"/>
                  <a:gd name="connsiteX324" fmla="*/ 2899931 w 5471757"/>
                  <a:gd name="connsiteY324" fmla="*/ 1290924 h 4263389"/>
                  <a:gd name="connsiteX325" fmla="*/ 2944727 w 5471757"/>
                  <a:gd name="connsiteY325" fmla="*/ 1285428 h 4263389"/>
                  <a:gd name="connsiteX326" fmla="*/ 3026880 w 5471757"/>
                  <a:gd name="connsiteY326" fmla="*/ 1274791 h 4263389"/>
                  <a:gd name="connsiteX327" fmla="*/ 2899969 w 5471757"/>
                  <a:gd name="connsiteY327" fmla="*/ 1453574 h 4263389"/>
                  <a:gd name="connsiteX328" fmla="*/ 2751694 w 5471757"/>
                  <a:gd name="connsiteY328" fmla="*/ 1622296 h 4263389"/>
                  <a:gd name="connsiteX329" fmla="*/ 2577192 w 5471757"/>
                  <a:gd name="connsiteY329" fmla="*/ 1643280 h 4263389"/>
                  <a:gd name="connsiteX330" fmla="*/ 2512336 w 5471757"/>
                  <a:gd name="connsiteY330" fmla="*/ 1489408 h 4263389"/>
                  <a:gd name="connsiteX331" fmla="*/ 2512336 w 5471757"/>
                  <a:gd name="connsiteY331" fmla="*/ 1489408 h 4263389"/>
                  <a:gd name="connsiteX332" fmla="*/ 3277686 w 5471757"/>
                  <a:gd name="connsiteY332" fmla="*/ 934850 h 4263389"/>
                  <a:gd name="connsiteX333" fmla="*/ 3215549 w 5471757"/>
                  <a:gd name="connsiteY333" fmla="*/ 1010426 h 4263389"/>
                  <a:gd name="connsiteX334" fmla="*/ 3277686 w 5471757"/>
                  <a:gd name="connsiteY334" fmla="*/ 934850 h 4263389"/>
                  <a:gd name="connsiteX335" fmla="*/ 3277686 w 5471757"/>
                  <a:gd name="connsiteY335" fmla="*/ 934850 h 4263389"/>
                  <a:gd name="connsiteX336" fmla="*/ 3317106 w 5471757"/>
                  <a:gd name="connsiteY336" fmla="*/ 1285144 h 4263389"/>
                  <a:gd name="connsiteX337" fmla="*/ 3376346 w 5471757"/>
                  <a:gd name="connsiteY337" fmla="*/ 1267284 h 4263389"/>
                  <a:gd name="connsiteX338" fmla="*/ 3477473 w 5471757"/>
                  <a:gd name="connsiteY338" fmla="*/ 1265058 h 4263389"/>
                  <a:gd name="connsiteX339" fmla="*/ 3753961 w 5471757"/>
                  <a:gd name="connsiteY339" fmla="*/ 1257057 h 4263389"/>
                  <a:gd name="connsiteX340" fmla="*/ 4040335 w 5471757"/>
                  <a:gd name="connsiteY340" fmla="*/ 1252820 h 4263389"/>
                  <a:gd name="connsiteX341" fmla="*/ 4310139 w 5471757"/>
                  <a:gd name="connsiteY341" fmla="*/ 1281450 h 4263389"/>
                  <a:gd name="connsiteX342" fmla="*/ 4773152 w 5471757"/>
                  <a:gd name="connsiteY342" fmla="*/ 1466780 h 4263389"/>
                  <a:gd name="connsiteX343" fmla="*/ 4959038 w 5471757"/>
                  <a:gd name="connsiteY343" fmla="*/ 1864823 h 4263389"/>
                  <a:gd name="connsiteX344" fmla="*/ 4906761 w 5471757"/>
                  <a:gd name="connsiteY344" fmla="*/ 2155453 h 4263389"/>
                  <a:gd name="connsiteX345" fmla="*/ 4742245 w 5471757"/>
                  <a:gd name="connsiteY345" fmla="*/ 2326597 h 4263389"/>
                  <a:gd name="connsiteX346" fmla="*/ 4738008 w 5471757"/>
                  <a:gd name="connsiteY346" fmla="*/ 2205479 h 4263389"/>
                  <a:gd name="connsiteX347" fmla="*/ 4701598 w 5471757"/>
                  <a:gd name="connsiteY347" fmla="*/ 2249167 h 4263389"/>
                  <a:gd name="connsiteX348" fmla="*/ 4649903 w 5471757"/>
                  <a:gd name="connsiteY348" fmla="*/ 2322100 h 4263389"/>
                  <a:gd name="connsiteX349" fmla="*/ 4533104 w 5471757"/>
                  <a:gd name="connsiteY349" fmla="*/ 2433067 h 4263389"/>
                  <a:gd name="connsiteX350" fmla="*/ 4445677 w 5471757"/>
                  <a:gd name="connsiteY350" fmla="*/ 2440480 h 4263389"/>
                  <a:gd name="connsiteX351" fmla="*/ 4506169 w 5471757"/>
                  <a:gd name="connsiteY351" fmla="*/ 2335457 h 4263389"/>
                  <a:gd name="connsiteX352" fmla="*/ 4522802 w 5471757"/>
                  <a:gd name="connsiteY352" fmla="*/ 2276116 h 4263389"/>
                  <a:gd name="connsiteX353" fmla="*/ 4513967 w 5471757"/>
                  <a:gd name="connsiteY353" fmla="*/ 2250945 h 4263389"/>
                  <a:gd name="connsiteX354" fmla="*/ 4511064 w 5471757"/>
                  <a:gd name="connsiteY354" fmla="*/ 2226899 h 4263389"/>
                  <a:gd name="connsiteX355" fmla="*/ 4460748 w 5471757"/>
                  <a:gd name="connsiteY355" fmla="*/ 2271454 h 4263389"/>
                  <a:gd name="connsiteX356" fmla="*/ 4341957 w 5471757"/>
                  <a:gd name="connsiteY356" fmla="*/ 2374105 h 4263389"/>
                  <a:gd name="connsiteX357" fmla="*/ 4177896 w 5471757"/>
                  <a:gd name="connsiteY357" fmla="*/ 2458232 h 4263389"/>
                  <a:gd name="connsiteX358" fmla="*/ 4288769 w 5471757"/>
                  <a:gd name="connsiteY358" fmla="*/ 2262335 h 4263389"/>
                  <a:gd name="connsiteX359" fmla="*/ 4378360 w 5471757"/>
                  <a:gd name="connsiteY359" fmla="*/ 2070630 h 4263389"/>
                  <a:gd name="connsiteX360" fmla="*/ 4393962 w 5471757"/>
                  <a:gd name="connsiteY360" fmla="*/ 2038673 h 4263389"/>
                  <a:gd name="connsiteX361" fmla="*/ 4405890 w 5471757"/>
                  <a:gd name="connsiteY361" fmla="*/ 2002308 h 4263389"/>
                  <a:gd name="connsiteX362" fmla="*/ 4426438 w 5471757"/>
                  <a:gd name="connsiteY362" fmla="*/ 1993916 h 4263389"/>
                  <a:gd name="connsiteX363" fmla="*/ 4439523 w 5471757"/>
                  <a:gd name="connsiteY363" fmla="*/ 1970079 h 4263389"/>
                  <a:gd name="connsiteX364" fmla="*/ 4454113 w 5471757"/>
                  <a:gd name="connsiteY364" fmla="*/ 1916828 h 4263389"/>
                  <a:gd name="connsiteX365" fmla="*/ 4441053 w 5471757"/>
                  <a:gd name="connsiteY365" fmla="*/ 1911415 h 4263389"/>
                  <a:gd name="connsiteX366" fmla="*/ 4440250 w 5471757"/>
                  <a:gd name="connsiteY366" fmla="*/ 1898064 h 4263389"/>
                  <a:gd name="connsiteX367" fmla="*/ 4438441 w 5471757"/>
                  <a:gd name="connsiteY367" fmla="*/ 1867093 h 4263389"/>
                  <a:gd name="connsiteX368" fmla="*/ 4434002 w 5471757"/>
                  <a:gd name="connsiteY368" fmla="*/ 1729899 h 4263389"/>
                  <a:gd name="connsiteX369" fmla="*/ 4405719 w 5471757"/>
                  <a:gd name="connsiteY369" fmla="*/ 1666712 h 4263389"/>
                  <a:gd name="connsiteX370" fmla="*/ 4357369 w 5471757"/>
                  <a:gd name="connsiteY370" fmla="*/ 1593248 h 4263389"/>
                  <a:gd name="connsiteX371" fmla="*/ 4296624 w 5471757"/>
                  <a:gd name="connsiteY371" fmla="*/ 1528651 h 4263389"/>
                  <a:gd name="connsiteX372" fmla="*/ 4218727 w 5471757"/>
                  <a:gd name="connsiteY372" fmla="*/ 1484488 h 4263389"/>
                  <a:gd name="connsiteX373" fmla="*/ 4182298 w 5471757"/>
                  <a:gd name="connsiteY373" fmla="*/ 1466938 h 4263389"/>
                  <a:gd name="connsiteX374" fmla="*/ 4169694 w 5471757"/>
                  <a:gd name="connsiteY374" fmla="*/ 1470853 h 4263389"/>
                  <a:gd name="connsiteX375" fmla="*/ 4156703 w 5471757"/>
                  <a:gd name="connsiteY375" fmla="*/ 1461006 h 4263389"/>
                  <a:gd name="connsiteX376" fmla="*/ 4081329 w 5471757"/>
                  <a:gd name="connsiteY376" fmla="*/ 1440540 h 4263389"/>
                  <a:gd name="connsiteX377" fmla="*/ 3666040 w 5471757"/>
                  <a:gd name="connsiteY377" fmla="*/ 1432736 h 4263389"/>
                  <a:gd name="connsiteX378" fmla="*/ 3454648 w 5471757"/>
                  <a:gd name="connsiteY378" fmla="*/ 1459273 h 4263389"/>
                  <a:gd name="connsiteX379" fmla="*/ 3239518 w 5471757"/>
                  <a:gd name="connsiteY379" fmla="*/ 1502367 h 4263389"/>
                  <a:gd name="connsiteX380" fmla="*/ 3317106 w 5471757"/>
                  <a:gd name="connsiteY380" fmla="*/ 1285144 h 4263389"/>
                  <a:gd name="connsiteX381" fmla="*/ 3317106 w 5471757"/>
                  <a:gd name="connsiteY381" fmla="*/ 1285144 h 4263389"/>
                  <a:gd name="connsiteX382" fmla="*/ 3707882 w 5471757"/>
                  <a:gd name="connsiteY382" fmla="*/ 358807 h 4263389"/>
                  <a:gd name="connsiteX383" fmla="*/ 3711088 w 5471757"/>
                  <a:gd name="connsiteY383" fmla="*/ 379241 h 4263389"/>
                  <a:gd name="connsiteX384" fmla="*/ 3707882 w 5471757"/>
                  <a:gd name="connsiteY384" fmla="*/ 358807 h 4263389"/>
                  <a:gd name="connsiteX385" fmla="*/ 3707882 w 5471757"/>
                  <a:gd name="connsiteY385" fmla="*/ 358807 h 4263389"/>
                  <a:gd name="connsiteX386" fmla="*/ 5457221 w 5471757"/>
                  <a:gd name="connsiteY386" fmla="*/ 3949923 h 4263389"/>
                  <a:gd name="connsiteX387" fmla="*/ 5371690 w 5471757"/>
                  <a:gd name="connsiteY387" fmla="*/ 3820735 h 4263389"/>
                  <a:gd name="connsiteX388" fmla="*/ 5207231 w 5471757"/>
                  <a:gd name="connsiteY388" fmla="*/ 3787020 h 4263389"/>
                  <a:gd name="connsiteX389" fmla="*/ 5009102 w 5471757"/>
                  <a:gd name="connsiteY389" fmla="*/ 3813336 h 4263389"/>
                  <a:gd name="connsiteX390" fmla="*/ 4810902 w 5471757"/>
                  <a:gd name="connsiteY390" fmla="*/ 3854975 h 4263389"/>
                  <a:gd name="connsiteX391" fmla="*/ 4732594 w 5471757"/>
                  <a:gd name="connsiteY391" fmla="*/ 3879261 h 4263389"/>
                  <a:gd name="connsiteX392" fmla="*/ 4681639 w 5471757"/>
                  <a:gd name="connsiteY392" fmla="*/ 3874283 h 4263389"/>
                  <a:gd name="connsiteX393" fmla="*/ 4758062 w 5471757"/>
                  <a:gd name="connsiteY393" fmla="*/ 3789784 h 4263389"/>
                  <a:gd name="connsiteX394" fmla="*/ 4773703 w 5471757"/>
                  <a:gd name="connsiteY394" fmla="*/ 3748011 h 4263389"/>
                  <a:gd name="connsiteX395" fmla="*/ 4693497 w 5471757"/>
                  <a:gd name="connsiteY395" fmla="*/ 3755208 h 4263389"/>
                  <a:gd name="connsiteX396" fmla="*/ 4657726 w 5471757"/>
                  <a:gd name="connsiteY396" fmla="*/ 3732599 h 4263389"/>
                  <a:gd name="connsiteX397" fmla="*/ 4704805 w 5471757"/>
                  <a:gd name="connsiteY397" fmla="*/ 3684470 h 4263389"/>
                  <a:gd name="connsiteX398" fmla="*/ 4748310 w 5471757"/>
                  <a:gd name="connsiteY398" fmla="*/ 3600230 h 4263389"/>
                  <a:gd name="connsiteX399" fmla="*/ 4636735 w 5471757"/>
                  <a:gd name="connsiteY399" fmla="*/ 3640193 h 4263389"/>
                  <a:gd name="connsiteX400" fmla="*/ 4592509 w 5471757"/>
                  <a:gd name="connsiteY400" fmla="*/ 3534159 h 4263389"/>
                  <a:gd name="connsiteX401" fmla="*/ 4478987 w 5471757"/>
                  <a:gd name="connsiteY401" fmla="*/ 3504093 h 4263389"/>
                  <a:gd name="connsiteX402" fmla="*/ 4467287 w 5471757"/>
                  <a:gd name="connsiteY402" fmla="*/ 3445738 h 4263389"/>
                  <a:gd name="connsiteX403" fmla="*/ 4430972 w 5471757"/>
                  <a:gd name="connsiteY403" fmla="*/ 3363565 h 4263389"/>
                  <a:gd name="connsiteX404" fmla="*/ 4330984 w 5471757"/>
                  <a:gd name="connsiteY404" fmla="*/ 3198474 h 4263389"/>
                  <a:gd name="connsiteX405" fmla="*/ 4204857 w 5471757"/>
                  <a:gd name="connsiteY405" fmla="*/ 3057706 h 4263389"/>
                  <a:gd name="connsiteX406" fmla="*/ 4069686 w 5471757"/>
                  <a:gd name="connsiteY406" fmla="*/ 2920113 h 4263389"/>
                  <a:gd name="connsiteX407" fmla="*/ 3775211 w 5471757"/>
                  <a:gd name="connsiteY407" fmla="*/ 2672742 h 4263389"/>
                  <a:gd name="connsiteX408" fmla="*/ 3706794 w 5471757"/>
                  <a:gd name="connsiteY408" fmla="*/ 2616803 h 4263389"/>
                  <a:gd name="connsiteX409" fmla="*/ 3625709 w 5471757"/>
                  <a:gd name="connsiteY409" fmla="*/ 2575290 h 4263389"/>
                  <a:gd name="connsiteX410" fmla="*/ 3609627 w 5471757"/>
                  <a:gd name="connsiteY410" fmla="*/ 2528154 h 4263389"/>
                  <a:gd name="connsiteX411" fmla="*/ 3554990 w 5471757"/>
                  <a:gd name="connsiteY411" fmla="*/ 2463943 h 4263389"/>
                  <a:gd name="connsiteX412" fmla="*/ 3246747 w 5471757"/>
                  <a:gd name="connsiteY412" fmla="*/ 2222852 h 4263389"/>
                  <a:gd name="connsiteX413" fmla="*/ 3078531 w 5471757"/>
                  <a:gd name="connsiteY413" fmla="*/ 2126835 h 4263389"/>
                  <a:gd name="connsiteX414" fmla="*/ 3018532 w 5471757"/>
                  <a:gd name="connsiteY414" fmla="*/ 2101538 h 4263389"/>
                  <a:gd name="connsiteX415" fmla="*/ 2992994 w 5471757"/>
                  <a:gd name="connsiteY415" fmla="*/ 2040197 h 4263389"/>
                  <a:gd name="connsiteX416" fmla="*/ 3129164 w 5471757"/>
                  <a:gd name="connsiteY416" fmla="*/ 1706884 h 4263389"/>
                  <a:gd name="connsiteX417" fmla="*/ 3181631 w 5471757"/>
                  <a:gd name="connsiteY417" fmla="*/ 1662171 h 4263389"/>
                  <a:gd name="connsiteX418" fmla="*/ 3206960 w 5471757"/>
                  <a:gd name="connsiteY418" fmla="*/ 1592015 h 4263389"/>
                  <a:gd name="connsiteX419" fmla="*/ 3335705 w 5471757"/>
                  <a:gd name="connsiteY419" fmla="*/ 1548402 h 4263389"/>
                  <a:gd name="connsiteX420" fmla="*/ 4113356 w 5471757"/>
                  <a:gd name="connsiteY420" fmla="*/ 1559830 h 4263389"/>
                  <a:gd name="connsiteX421" fmla="*/ 4340053 w 5471757"/>
                  <a:gd name="connsiteY421" fmla="*/ 1761849 h 4263389"/>
                  <a:gd name="connsiteX422" fmla="*/ 4365249 w 5471757"/>
                  <a:gd name="connsiteY422" fmla="*/ 1908752 h 4263389"/>
                  <a:gd name="connsiteX423" fmla="*/ 4324755 w 5471757"/>
                  <a:gd name="connsiteY423" fmla="*/ 2067367 h 4263389"/>
                  <a:gd name="connsiteX424" fmla="*/ 4248502 w 5471757"/>
                  <a:gd name="connsiteY424" fmla="*/ 2250078 h 4263389"/>
                  <a:gd name="connsiteX425" fmla="*/ 4160473 w 5471757"/>
                  <a:gd name="connsiteY425" fmla="*/ 2403754 h 4263389"/>
                  <a:gd name="connsiteX426" fmla="*/ 4155141 w 5471757"/>
                  <a:gd name="connsiteY426" fmla="*/ 2522013 h 4263389"/>
                  <a:gd name="connsiteX427" fmla="*/ 4271908 w 5471757"/>
                  <a:gd name="connsiteY427" fmla="*/ 2515297 h 4263389"/>
                  <a:gd name="connsiteX428" fmla="*/ 4397947 w 5471757"/>
                  <a:gd name="connsiteY428" fmla="*/ 2418515 h 4263389"/>
                  <a:gd name="connsiteX429" fmla="*/ 4382882 w 5471757"/>
                  <a:gd name="connsiteY429" fmla="*/ 2510079 h 4263389"/>
                  <a:gd name="connsiteX430" fmla="*/ 4457130 w 5471757"/>
                  <a:gd name="connsiteY430" fmla="*/ 2529906 h 4263389"/>
                  <a:gd name="connsiteX431" fmla="*/ 4548732 w 5471757"/>
                  <a:gd name="connsiteY431" fmla="*/ 2492162 h 4263389"/>
                  <a:gd name="connsiteX432" fmla="*/ 4640910 w 5471757"/>
                  <a:gd name="connsiteY432" fmla="*/ 2417282 h 4263389"/>
                  <a:gd name="connsiteX433" fmla="*/ 4822982 w 5471757"/>
                  <a:gd name="connsiteY433" fmla="*/ 2316104 h 4263389"/>
                  <a:gd name="connsiteX434" fmla="*/ 4948217 w 5471757"/>
                  <a:gd name="connsiteY434" fmla="*/ 2145720 h 4263389"/>
                  <a:gd name="connsiteX435" fmla="*/ 4998964 w 5471757"/>
                  <a:gd name="connsiteY435" fmla="*/ 1903541 h 4263389"/>
                  <a:gd name="connsiteX436" fmla="*/ 4986897 w 5471757"/>
                  <a:gd name="connsiteY436" fmla="*/ 1664846 h 4263389"/>
                  <a:gd name="connsiteX437" fmla="*/ 4693971 w 5471757"/>
                  <a:gd name="connsiteY437" fmla="*/ 1325057 h 4263389"/>
                  <a:gd name="connsiteX438" fmla="*/ 3748687 w 5471757"/>
                  <a:gd name="connsiteY438" fmla="*/ 1184605 h 4263389"/>
                  <a:gd name="connsiteX439" fmla="*/ 3484284 w 5471757"/>
                  <a:gd name="connsiteY439" fmla="*/ 1193902 h 4263389"/>
                  <a:gd name="connsiteX440" fmla="*/ 3363077 w 5471757"/>
                  <a:gd name="connsiteY440" fmla="*/ 1205311 h 4263389"/>
                  <a:gd name="connsiteX441" fmla="*/ 3312463 w 5471757"/>
                  <a:gd name="connsiteY441" fmla="*/ 1206304 h 4263389"/>
                  <a:gd name="connsiteX442" fmla="*/ 3301339 w 5471757"/>
                  <a:gd name="connsiteY442" fmla="*/ 1172931 h 4263389"/>
                  <a:gd name="connsiteX443" fmla="*/ 3218401 w 5471757"/>
                  <a:gd name="connsiteY443" fmla="*/ 1159390 h 4263389"/>
                  <a:gd name="connsiteX444" fmla="*/ 3124313 w 5471757"/>
                  <a:gd name="connsiteY444" fmla="*/ 1178673 h 4263389"/>
                  <a:gd name="connsiteX445" fmla="*/ 3055934 w 5471757"/>
                  <a:gd name="connsiteY445" fmla="*/ 1223456 h 4263389"/>
                  <a:gd name="connsiteX446" fmla="*/ 2944758 w 5471757"/>
                  <a:gd name="connsiteY446" fmla="*/ 1213900 h 4263389"/>
                  <a:gd name="connsiteX447" fmla="*/ 2917924 w 5471757"/>
                  <a:gd name="connsiteY447" fmla="*/ 1171248 h 4263389"/>
                  <a:gd name="connsiteX448" fmla="*/ 3002974 w 5471757"/>
                  <a:gd name="connsiteY448" fmla="*/ 1141827 h 4263389"/>
                  <a:gd name="connsiteX449" fmla="*/ 3216124 w 5471757"/>
                  <a:gd name="connsiteY449" fmla="*/ 1104570 h 4263389"/>
                  <a:gd name="connsiteX450" fmla="*/ 3247183 w 5471757"/>
                  <a:gd name="connsiteY450" fmla="*/ 1134921 h 4263389"/>
                  <a:gd name="connsiteX451" fmla="*/ 3308801 w 5471757"/>
                  <a:gd name="connsiteY451" fmla="*/ 1148386 h 4263389"/>
                  <a:gd name="connsiteX452" fmla="*/ 3427345 w 5471757"/>
                  <a:gd name="connsiteY452" fmla="*/ 1146381 h 4263389"/>
                  <a:gd name="connsiteX453" fmla="*/ 3509992 w 5471757"/>
                  <a:gd name="connsiteY453" fmla="*/ 1009269 h 4263389"/>
                  <a:gd name="connsiteX454" fmla="*/ 3724350 w 5471757"/>
                  <a:gd name="connsiteY454" fmla="*/ 1014385 h 4263389"/>
                  <a:gd name="connsiteX455" fmla="*/ 3791300 w 5471757"/>
                  <a:gd name="connsiteY455" fmla="*/ 844765 h 4263389"/>
                  <a:gd name="connsiteX456" fmla="*/ 3782098 w 5471757"/>
                  <a:gd name="connsiteY456" fmla="*/ 792830 h 4263389"/>
                  <a:gd name="connsiteX457" fmla="*/ 3761329 w 5471757"/>
                  <a:gd name="connsiteY457" fmla="*/ 744689 h 4263389"/>
                  <a:gd name="connsiteX458" fmla="*/ 3782200 w 5471757"/>
                  <a:gd name="connsiteY458" fmla="*/ 704643 h 4263389"/>
                  <a:gd name="connsiteX459" fmla="*/ 3798156 w 5471757"/>
                  <a:gd name="connsiteY459" fmla="*/ 643865 h 4263389"/>
                  <a:gd name="connsiteX460" fmla="*/ 3690268 w 5471757"/>
                  <a:gd name="connsiteY460" fmla="*/ 491872 h 4263389"/>
                  <a:gd name="connsiteX461" fmla="*/ 3760051 w 5471757"/>
                  <a:gd name="connsiteY461" fmla="*/ 352837 h 4263389"/>
                  <a:gd name="connsiteX462" fmla="*/ 3671422 w 5471757"/>
                  <a:gd name="connsiteY462" fmla="*/ 237069 h 4263389"/>
                  <a:gd name="connsiteX463" fmla="*/ 3549393 w 5471757"/>
                  <a:gd name="connsiteY463" fmla="*/ 200515 h 4263389"/>
                  <a:gd name="connsiteX464" fmla="*/ 3526094 w 5471757"/>
                  <a:gd name="connsiteY464" fmla="*/ 180441 h 4263389"/>
                  <a:gd name="connsiteX465" fmla="*/ 3543182 w 5471757"/>
                  <a:gd name="connsiteY465" fmla="*/ 135513 h 4263389"/>
                  <a:gd name="connsiteX466" fmla="*/ 3402371 w 5471757"/>
                  <a:gd name="connsiteY466" fmla="*/ 3378 h 4263389"/>
                  <a:gd name="connsiteX467" fmla="*/ 3077589 w 5471757"/>
                  <a:gd name="connsiteY467" fmla="*/ 84564 h 4263389"/>
                  <a:gd name="connsiteX468" fmla="*/ 2707164 w 5471757"/>
                  <a:gd name="connsiteY468" fmla="*/ 124331 h 4263389"/>
                  <a:gd name="connsiteX469" fmla="*/ 2689292 w 5471757"/>
                  <a:gd name="connsiteY469" fmla="*/ 172864 h 4263389"/>
                  <a:gd name="connsiteX470" fmla="*/ 2687799 w 5471757"/>
                  <a:gd name="connsiteY470" fmla="*/ 220025 h 4263389"/>
                  <a:gd name="connsiteX471" fmla="*/ 2616593 w 5471757"/>
                  <a:gd name="connsiteY471" fmla="*/ 221739 h 4263389"/>
                  <a:gd name="connsiteX472" fmla="*/ 2534047 w 5471757"/>
                  <a:gd name="connsiteY472" fmla="*/ 254291 h 4263389"/>
                  <a:gd name="connsiteX473" fmla="*/ 2464638 w 5471757"/>
                  <a:gd name="connsiteY473" fmla="*/ 567069 h 4263389"/>
                  <a:gd name="connsiteX474" fmla="*/ 2336892 w 5471757"/>
                  <a:gd name="connsiteY474" fmla="*/ 694524 h 4263389"/>
                  <a:gd name="connsiteX475" fmla="*/ 2368052 w 5471757"/>
                  <a:gd name="connsiteY475" fmla="*/ 793102 h 4263389"/>
                  <a:gd name="connsiteX476" fmla="*/ 2428582 w 5471757"/>
                  <a:gd name="connsiteY476" fmla="*/ 876406 h 4263389"/>
                  <a:gd name="connsiteX477" fmla="*/ 2456827 w 5471757"/>
                  <a:gd name="connsiteY477" fmla="*/ 967382 h 4263389"/>
                  <a:gd name="connsiteX478" fmla="*/ 2542244 w 5471757"/>
                  <a:gd name="connsiteY478" fmla="*/ 1017117 h 4263389"/>
                  <a:gd name="connsiteX479" fmla="*/ 2761250 w 5471757"/>
                  <a:gd name="connsiteY479" fmla="*/ 1006081 h 4263389"/>
                  <a:gd name="connsiteX480" fmla="*/ 2616618 w 5471757"/>
                  <a:gd name="connsiteY480" fmla="*/ 1145160 h 4263389"/>
                  <a:gd name="connsiteX481" fmla="*/ 2536331 w 5471757"/>
                  <a:gd name="connsiteY481" fmla="*/ 1191119 h 4263389"/>
                  <a:gd name="connsiteX482" fmla="*/ 2439055 w 5471757"/>
                  <a:gd name="connsiteY482" fmla="*/ 1180596 h 4263389"/>
                  <a:gd name="connsiteX483" fmla="*/ 2025865 w 5471757"/>
                  <a:gd name="connsiteY483" fmla="*/ 1228484 h 4263389"/>
                  <a:gd name="connsiteX484" fmla="*/ 1597099 w 5471757"/>
                  <a:gd name="connsiteY484" fmla="*/ 1347679 h 4263389"/>
                  <a:gd name="connsiteX485" fmla="*/ 1384461 w 5471757"/>
                  <a:gd name="connsiteY485" fmla="*/ 1407451 h 4263389"/>
                  <a:gd name="connsiteX486" fmla="*/ 1215727 w 5471757"/>
                  <a:gd name="connsiteY486" fmla="*/ 1423072 h 4263389"/>
                  <a:gd name="connsiteX487" fmla="*/ 1160546 w 5471757"/>
                  <a:gd name="connsiteY487" fmla="*/ 1335372 h 4263389"/>
                  <a:gd name="connsiteX488" fmla="*/ 1243952 w 5471757"/>
                  <a:gd name="connsiteY488" fmla="*/ 1151896 h 4263389"/>
                  <a:gd name="connsiteX489" fmla="*/ 1271798 w 5471757"/>
                  <a:gd name="connsiteY489" fmla="*/ 787075 h 4263389"/>
                  <a:gd name="connsiteX490" fmla="*/ 1190088 w 5471757"/>
                  <a:gd name="connsiteY490" fmla="*/ 652852 h 4263389"/>
                  <a:gd name="connsiteX491" fmla="*/ 1113828 w 5471757"/>
                  <a:gd name="connsiteY491" fmla="*/ 615077 h 4263389"/>
                  <a:gd name="connsiteX492" fmla="*/ 1014378 w 5471757"/>
                  <a:gd name="connsiteY492" fmla="*/ 578528 h 4263389"/>
                  <a:gd name="connsiteX493" fmla="*/ 596236 w 5471757"/>
                  <a:gd name="connsiteY493" fmla="*/ 587199 h 4263389"/>
                  <a:gd name="connsiteX494" fmla="*/ 225653 w 5471757"/>
                  <a:gd name="connsiteY494" fmla="*/ 780908 h 4263389"/>
                  <a:gd name="connsiteX495" fmla="*/ 246833 w 5471757"/>
                  <a:gd name="connsiteY495" fmla="*/ 934243 h 4263389"/>
                  <a:gd name="connsiteX496" fmla="*/ 387405 w 5471757"/>
                  <a:gd name="connsiteY496" fmla="*/ 923320 h 4263389"/>
                  <a:gd name="connsiteX497" fmla="*/ 283167 w 5471757"/>
                  <a:gd name="connsiteY497" fmla="*/ 1066416 h 4263389"/>
                  <a:gd name="connsiteX498" fmla="*/ 284792 w 5471757"/>
                  <a:gd name="connsiteY498" fmla="*/ 1132929 h 4263389"/>
                  <a:gd name="connsiteX499" fmla="*/ 361918 w 5471757"/>
                  <a:gd name="connsiteY499" fmla="*/ 1137735 h 4263389"/>
                  <a:gd name="connsiteX500" fmla="*/ 319266 w 5471757"/>
                  <a:gd name="connsiteY500" fmla="*/ 1287838 h 4263389"/>
                  <a:gd name="connsiteX501" fmla="*/ 463873 w 5471757"/>
                  <a:gd name="connsiteY501" fmla="*/ 1283019 h 4263389"/>
                  <a:gd name="connsiteX502" fmla="*/ 654698 w 5471757"/>
                  <a:gd name="connsiteY502" fmla="*/ 1186680 h 4263389"/>
                  <a:gd name="connsiteX503" fmla="*/ 750664 w 5471757"/>
                  <a:gd name="connsiteY503" fmla="*/ 1124821 h 4263389"/>
                  <a:gd name="connsiteX504" fmla="*/ 829086 w 5471757"/>
                  <a:gd name="connsiteY504" fmla="*/ 1080367 h 4263389"/>
                  <a:gd name="connsiteX505" fmla="*/ 743005 w 5471757"/>
                  <a:gd name="connsiteY505" fmla="*/ 1344625 h 4263389"/>
                  <a:gd name="connsiteX506" fmla="*/ 826070 w 5471757"/>
                  <a:gd name="connsiteY506" fmla="*/ 1615345 h 4263389"/>
                  <a:gd name="connsiteX507" fmla="*/ 1039821 w 5471757"/>
                  <a:gd name="connsiteY507" fmla="*/ 1777964 h 4263389"/>
                  <a:gd name="connsiteX508" fmla="*/ 1325088 w 5471757"/>
                  <a:gd name="connsiteY508" fmla="*/ 1845850 h 4263389"/>
                  <a:gd name="connsiteX509" fmla="*/ 1896962 w 5471757"/>
                  <a:gd name="connsiteY509" fmla="*/ 1709193 h 4263389"/>
                  <a:gd name="connsiteX510" fmla="*/ 1921716 w 5471757"/>
                  <a:gd name="connsiteY510" fmla="*/ 1707770 h 4263389"/>
                  <a:gd name="connsiteX511" fmla="*/ 1958277 w 5471757"/>
                  <a:gd name="connsiteY511" fmla="*/ 1775213 h 4263389"/>
                  <a:gd name="connsiteX512" fmla="*/ 1972507 w 5471757"/>
                  <a:gd name="connsiteY512" fmla="*/ 1918864 h 4263389"/>
                  <a:gd name="connsiteX513" fmla="*/ 2013356 w 5471757"/>
                  <a:gd name="connsiteY513" fmla="*/ 2200470 h 4263389"/>
                  <a:gd name="connsiteX514" fmla="*/ 2152163 w 5471757"/>
                  <a:gd name="connsiteY514" fmla="*/ 2433523 h 4263389"/>
                  <a:gd name="connsiteX515" fmla="*/ 2244821 w 5471757"/>
                  <a:gd name="connsiteY515" fmla="*/ 2511673 h 4263389"/>
                  <a:gd name="connsiteX516" fmla="*/ 2334760 w 5471757"/>
                  <a:gd name="connsiteY516" fmla="*/ 2599304 h 4263389"/>
                  <a:gd name="connsiteX517" fmla="*/ 2327588 w 5471757"/>
                  <a:gd name="connsiteY517" fmla="*/ 2705717 h 4263389"/>
                  <a:gd name="connsiteX518" fmla="*/ 2305415 w 5471757"/>
                  <a:gd name="connsiteY518" fmla="*/ 2749779 h 4263389"/>
                  <a:gd name="connsiteX519" fmla="*/ 2287561 w 5471757"/>
                  <a:gd name="connsiteY519" fmla="*/ 2752435 h 4263389"/>
                  <a:gd name="connsiteX520" fmla="*/ 2258710 w 5471757"/>
                  <a:gd name="connsiteY520" fmla="*/ 2768702 h 4263389"/>
                  <a:gd name="connsiteX521" fmla="*/ 2146250 w 5471757"/>
                  <a:gd name="connsiteY521" fmla="*/ 2815989 h 4263389"/>
                  <a:gd name="connsiteX522" fmla="*/ 1982942 w 5471757"/>
                  <a:gd name="connsiteY522" fmla="*/ 2850090 h 4263389"/>
                  <a:gd name="connsiteX523" fmla="*/ 1685596 w 5471757"/>
                  <a:gd name="connsiteY523" fmla="*/ 2826791 h 4263389"/>
                  <a:gd name="connsiteX524" fmla="*/ 1407209 w 5471757"/>
                  <a:gd name="connsiteY524" fmla="*/ 2744195 h 4263389"/>
                  <a:gd name="connsiteX525" fmla="*/ 1339254 w 5471757"/>
                  <a:gd name="connsiteY525" fmla="*/ 2673311 h 4263389"/>
                  <a:gd name="connsiteX526" fmla="*/ 1308467 w 5471757"/>
                  <a:gd name="connsiteY526" fmla="*/ 2641285 h 4263389"/>
                  <a:gd name="connsiteX527" fmla="*/ 1263564 w 5471757"/>
                  <a:gd name="connsiteY527" fmla="*/ 2602352 h 4263389"/>
                  <a:gd name="connsiteX528" fmla="*/ 1194989 w 5471757"/>
                  <a:gd name="connsiteY528" fmla="*/ 2490682 h 4263389"/>
                  <a:gd name="connsiteX529" fmla="*/ 1106543 w 5471757"/>
                  <a:gd name="connsiteY529" fmla="*/ 2352027 h 4263389"/>
                  <a:gd name="connsiteX530" fmla="*/ 1038543 w 5471757"/>
                  <a:gd name="connsiteY530" fmla="*/ 2271707 h 4263389"/>
                  <a:gd name="connsiteX531" fmla="*/ 966572 w 5471757"/>
                  <a:gd name="connsiteY531" fmla="*/ 2297473 h 4263389"/>
                  <a:gd name="connsiteX532" fmla="*/ 887258 w 5471757"/>
                  <a:gd name="connsiteY532" fmla="*/ 2329677 h 4263389"/>
                  <a:gd name="connsiteX533" fmla="*/ 602794 w 5471757"/>
                  <a:gd name="connsiteY533" fmla="*/ 2494060 h 4263389"/>
                  <a:gd name="connsiteX534" fmla="*/ 279088 w 5471757"/>
                  <a:gd name="connsiteY534" fmla="*/ 2656431 h 4263389"/>
                  <a:gd name="connsiteX535" fmla="*/ 135822 w 5471757"/>
                  <a:gd name="connsiteY535" fmla="*/ 2742424 h 4263389"/>
                  <a:gd name="connsiteX536" fmla="*/ 52998 w 5471757"/>
                  <a:gd name="connsiteY536" fmla="*/ 2827329 h 4263389"/>
                  <a:gd name="connsiteX537" fmla="*/ 6153 w 5471757"/>
                  <a:gd name="connsiteY537" fmla="*/ 2822010 h 4263389"/>
                  <a:gd name="connsiteX538" fmla="*/ 5432 w 5471757"/>
                  <a:gd name="connsiteY538" fmla="*/ 2876412 h 4263389"/>
                  <a:gd name="connsiteX539" fmla="*/ 57532 w 5471757"/>
                  <a:gd name="connsiteY539" fmla="*/ 3022707 h 4263389"/>
                  <a:gd name="connsiteX540" fmla="*/ 286999 w 5471757"/>
                  <a:gd name="connsiteY540" fmla="*/ 3134212 h 4263389"/>
                  <a:gd name="connsiteX541" fmla="*/ 566265 w 5471757"/>
                  <a:gd name="connsiteY541" fmla="*/ 2995576 h 4263389"/>
                  <a:gd name="connsiteX542" fmla="*/ 663464 w 5471757"/>
                  <a:gd name="connsiteY542" fmla="*/ 2940193 h 4263389"/>
                  <a:gd name="connsiteX543" fmla="*/ 738382 w 5471757"/>
                  <a:gd name="connsiteY543" fmla="*/ 2904701 h 4263389"/>
                  <a:gd name="connsiteX544" fmla="*/ 734328 w 5471757"/>
                  <a:gd name="connsiteY544" fmla="*/ 2970139 h 4263389"/>
                  <a:gd name="connsiteX545" fmla="*/ 705186 w 5471757"/>
                  <a:gd name="connsiteY545" fmla="*/ 3025743 h 4263389"/>
                  <a:gd name="connsiteX546" fmla="*/ 670585 w 5471757"/>
                  <a:gd name="connsiteY546" fmla="*/ 3092553 h 4263389"/>
                  <a:gd name="connsiteX547" fmla="*/ 686421 w 5471757"/>
                  <a:gd name="connsiteY547" fmla="*/ 3132169 h 4263389"/>
                  <a:gd name="connsiteX548" fmla="*/ 729256 w 5471757"/>
                  <a:gd name="connsiteY548" fmla="*/ 3100718 h 4263389"/>
                  <a:gd name="connsiteX549" fmla="*/ 770036 w 5471757"/>
                  <a:gd name="connsiteY549" fmla="*/ 3039916 h 4263389"/>
                  <a:gd name="connsiteX550" fmla="*/ 803903 w 5471757"/>
                  <a:gd name="connsiteY550" fmla="*/ 2991515 h 4263389"/>
                  <a:gd name="connsiteX551" fmla="*/ 793588 w 5471757"/>
                  <a:gd name="connsiteY551" fmla="*/ 3050199 h 4263389"/>
                  <a:gd name="connsiteX552" fmla="*/ 770693 w 5471757"/>
                  <a:gd name="connsiteY552" fmla="*/ 3092180 h 4263389"/>
                  <a:gd name="connsiteX553" fmla="*/ 808912 w 5471757"/>
                  <a:gd name="connsiteY553" fmla="*/ 3130424 h 4263389"/>
                  <a:gd name="connsiteX554" fmla="*/ 848894 w 5471757"/>
                  <a:gd name="connsiteY554" fmla="*/ 3094002 h 4263389"/>
                  <a:gd name="connsiteX555" fmla="*/ 887195 w 5471757"/>
                  <a:gd name="connsiteY555" fmla="*/ 3050484 h 4263389"/>
                  <a:gd name="connsiteX556" fmla="*/ 920511 w 5471757"/>
                  <a:gd name="connsiteY556" fmla="*/ 3083016 h 4263389"/>
                  <a:gd name="connsiteX557" fmla="*/ 980662 w 5471757"/>
                  <a:gd name="connsiteY557" fmla="*/ 3122107 h 4263389"/>
                  <a:gd name="connsiteX558" fmla="*/ 1278837 w 5471757"/>
                  <a:gd name="connsiteY558" fmla="*/ 3274379 h 4263389"/>
                  <a:gd name="connsiteX559" fmla="*/ 1589193 w 5471757"/>
                  <a:gd name="connsiteY559" fmla="*/ 3369099 h 4263389"/>
                  <a:gd name="connsiteX560" fmla="*/ 1753058 w 5471757"/>
                  <a:gd name="connsiteY560" fmla="*/ 3401619 h 4263389"/>
                  <a:gd name="connsiteX561" fmla="*/ 1925239 w 5471757"/>
                  <a:gd name="connsiteY561" fmla="*/ 3402796 h 4263389"/>
                  <a:gd name="connsiteX562" fmla="*/ 2267134 w 5471757"/>
                  <a:gd name="connsiteY562" fmla="*/ 3344738 h 4263389"/>
                  <a:gd name="connsiteX563" fmla="*/ 2812377 w 5471757"/>
                  <a:gd name="connsiteY563" fmla="*/ 3057776 h 4263389"/>
                  <a:gd name="connsiteX564" fmla="*/ 2923363 w 5471757"/>
                  <a:gd name="connsiteY564" fmla="*/ 2939656 h 4263389"/>
                  <a:gd name="connsiteX565" fmla="*/ 2966609 w 5471757"/>
                  <a:gd name="connsiteY565" fmla="*/ 2883647 h 4263389"/>
                  <a:gd name="connsiteX566" fmla="*/ 2997636 w 5471757"/>
                  <a:gd name="connsiteY566" fmla="*/ 2840040 h 4263389"/>
                  <a:gd name="connsiteX567" fmla="*/ 3094140 w 5471757"/>
                  <a:gd name="connsiteY567" fmla="*/ 2875596 h 4263389"/>
                  <a:gd name="connsiteX568" fmla="*/ 3164663 w 5471757"/>
                  <a:gd name="connsiteY568" fmla="*/ 2907363 h 4263389"/>
                  <a:gd name="connsiteX569" fmla="*/ 3192060 w 5471757"/>
                  <a:gd name="connsiteY569" fmla="*/ 2912910 h 4263389"/>
                  <a:gd name="connsiteX570" fmla="*/ 3222177 w 5471757"/>
                  <a:gd name="connsiteY570" fmla="*/ 2923800 h 4263389"/>
                  <a:gd name="connsiteX571" fmla="*/ 3254058 w 5471757"/>
                  <a:gd name="connsiteY571" fmla="*/ 2878885 h 4263389"/>
                  <a:gd name="connsiteX572" fmla="*/ 3513787 w 5471757"/>
                  <a:gd name="connsiteY572" fmla="*/ 3077761 h 4263389"/>
                  <a:gd name="connsiteX573" fmla="*/ 3579680 w 5471757"/>
                  <a:gd name="connsiteY573" fmla="*/ 3124030 h 4263389"/>
                  <a:gd name="connsiteX574" fmla="*/ 3637726 w 5471757"/>
                  <a:gd name="connsiteY574" fmla="*/ 3171494 h 4263389"/>
                  <a:gd name="connsiteX575" fmla="*/ 3765117 w 5471757"/>
                  <a:gd name="connsiteY575" fmla="*/ 3276568 h 4263389"/>
                  <a:gd name="connsiteX576" fmla="*/ 3886482 w 5471757"/>
                  <a:gd name="connsiteY576" fmla="*/ 3387870 h 4263389"/>
                  <a:gd name="connsiteX577" fmla="*/ 3995735 w 5471757"/>
                  <a:gd name="connsiteY577" fmla="*/ 3501601 h 4263389"/>
                  <a:gd name="connsiteX578" fmla="*/ 4079818 w 5471757"/>
                  <a:gd name="connsiteY578" fmla="*/ 3632579 h 4263389"/>
                  <a:gd name="connsiteX579" fmla="*/ 4031278 w 5471757"/>
                  <a:gd name="connsiteY579" fmla="*/ 3639896 h 4263389"/>
                  <a:gd name="connsiteX580" fmla="*/ 4034871 w 5471757"/>
                  <a:gd name="connsiteY580" fmla="*/ 3697283 h 4263389"/>
                  <a:gd name="connsiteX581" fmla="*/ 4099841 w 5471757"/>
                  <a:gd name="connsiteY581" fmla="*/ 3853540 h 4263389"/>
                  <a:gd name="connsiteX582" fmla="*/ 4170680 w 5471757"/>
                  <a:gd name="connsiteY582" fmla="*/ 4033519 h 4263389"/>
                  <a:gd name="connsiteX583" fmla="*/ 4205268 w 5471757"/>
                  <a:gd name="connsiteY583" fmla="*/ 4200906 h 4263389"/>
                  <a:gd name="connsiteX584" fmla="*/ 4330105 w 5471757"/>
                  <a:gd name="connsiteY584" fmla="*/ 4238048 h 4263389"/>
                  <a:gd name="connsiteX585" fmla="*/ 4516408 w 5471757"/>
                  <a:gd name="connsiteY585" fmla="*/ 4253177 h 4263389"/>
                  <a:gd name="connsiteX586" fmla="*/ 4908627 w 5471757"/>
                  <a:gd name="connsiteY586" fmla="*/ 4262043 h 4263389"/>
                  <a:gd name="connsiteX587" fmla="*/ 5263171 w 5471757"/>
                  <a:gd name="connsiteY587" fmla="*/ 4240022 h 4263389"/>
                  <a:gd name="connsiteX588" fmla="*/ 5374770 w 5471757"/>
                  <a:gd name="connsiteY588" fmla="*/ 4188358 h 4263389"/>
                  <a:gd name="connsiteX589" fmla="*/ 5336767 w 5471757"/>
                  <a:gd name="connsiteY589" fmla="*/ 4166792 h 4263389"/>
                  <a:gd name="connsiteX590" fmla="*/ 5257529 w 5471757"/>
                  <a:gd name="connsiteY590" fmla="*/ 4169284 h 4263389"/>
                  <a:gd name="connsiteX591" fmla="*/ 4880957 w 5471757"/>
                  <a:gd name="connsiteY591" fmla="*/ 4163560 h 4263389"/>
                  <a:gd name="connsiteX592" fmla="*/ 4494007 w 5471757"/>
                  <a:gd name="connsiteY592" fmla="*/ 4146491 h 4263389"/>
                  <a:gd name="connsiteX593" fmla="*/ 4321320 w 5471757"/>
                  <a:gd name="connsiteY593" fmla="*/ 4145934 h 4263389"/>
                  <a:gd name="connsiteX594" fmla="*/ 4273040 w 5471757"/>
                  <a:gd name="connsiteY594" fmla="*/ 4132027 h 4263389"/>
                  <a:gd name="connsiteX595" fmla="*/ 4260271 w 5471757"/>
                  <a:gd name="connsiteY595" fmla="*/ 4056147 h 4263389"/>
                  <a:gd name="connsiteX596" fmla="*/ 4188711 w 5471757"/>
                  <a:gd name="connsiteY596" fmla="*/ 3868338 h 4263389"/>
                  <a:gd name="connsiteX597" fmla="*/ 4114064 w 5471757"/>
                  <a:gd name="connsiteY597" fmla="*/ 3679233 h 4263389"/>
                  <a:gd name="connsiteX598" fmla="*/ 4392647 w 5471757"/>
                  <a:gd name="connsiteY598" fmla="*/ 3621695 h 4263389"/>
                  <a:gd name="connsiteX599" fmla="*/ 4506005 w 5471757"/>
                  <a:gd name="connsiteY599" fmla="*/ 3593741 h 4263389"/>
                  <a:gd name="connsiteX600" fmla="*/ 4554753 w 5471757"/>
                  <a:gd name="connsiteY600" fmla="*/ 3625451 h 4263389"/>
                  <a:gd name="connsiteX601" fmla="*/ 4538765 w 5471757"/>
                  <a:gd name="connsiteY601" fmla="*/ 3704171 h 4263389"/>
                  <a:gd name="connsiteX602" fmla="*/ 4440547 w 5471757"/>
                  <a:gd name="connsiteY602" fmla="*/ 3767977 h 4263389"/>
                  <a:gd name="connsiteX603" fmla="*/ 4461424 w 5471757"/>
                  <a:gd name="connsiteY603" fmla="*/ 3823239 h 4263389"/>
                  <a:gd name="connsiteX604" fmla="*/ 4586855 w 5471757"/>
                  <a:gd name="connsiteY604" fmla="*/ 3769925 h 4263389"/>
                  <a:gd name="connsiteX605" fmla="*/ 4582340 w 5471757"/>
                  <a:gd name="connsiteY605" fmla="*/ 3827938 h 4263389"/>
                  <a:gd name="connsiteX606" fmla="*/ 4525983 w 5471757"/>
                  <a:gd name="connsiteY606" fmla="*/ 3880355 h 4263389"/>
                  <a:gd name="connsiteX607" fmla="*/ 4520766 w 5471757"/>
                  <a:gd name="connsiteY607" fmla="*/ 3927705 h 4263389"/>
                  <a:gd name="connsiteX608" fmla="*/ 4580430 w 5471757"/>
                  <a:gd name="connsiteY608" fmla="*/ 3911079 h 4263389"/>
                  <a:gd name="connsiteX609" fmla="*/ 4629374 w 5471757"/>
                  <a:gd name="connsiteY609" fmla="*/ 3892561 h 4263389"/>
                  <a:gd name="connsiteX610" fmla="*/ 4647455 w 5471757"/>
                  <a:gd name="connsiteY610" fmla="*/ 3951959 h 4263389"/>
                  <a:gd name="connsiteX611" fmla="*/ 4692769 w 5471757"/>
                  <a:gd name="connsiteY611" fmla="*/ 3947412 h 4263389"/>
                  <a:gd name="connsiteX612" fmla="*/ 4805520 w 5471757"/>
                  <a:gd name="connsiteY612" fmla="*/ 3931051 h 4263389"/>
                  <a:gd name="connsiteX613" fmla="*/ 4918638 w 5471757"/>
                  <a:gd name="connsiteY613" fmla="*/ 3916202 h 4263389"/>
                  <a:gd name="connsiteX614" fmla="*/ 5054220 w 5471757"/>
                  <a:gd name="connsiteY614" fmla="*/ 3903938 h 4263389"/>
                  <a:gd name="connsiteX615" fmla="*/ 5268565 w 5471757"/>
                  <a:gd name="connsiteY615" fmla="*/ 3883587 h 4263389"/>
                  <a:gd name="connsiteX616" fmla="*/ 5411958 w 5471757"/>
                  <a:gd name="connsiteY616" fmla="*/ 4131723 h 4263389"/>
                  <a:gd name="connsiteX617" fmla="*/ 5411123 w 5471757"/>
                  <a:gd name="connsiteY617" fmla="*/ 4215477 h 4263389"/>
                  <a:gd name="connsiteX618" fmla="*/ 5448645 w 5471757"/>
                  <a:gd name="connsiteY618" fmla="*/ 4188054 h 4263389"/>
                  <a:gd name="connsiteX619" fmla="*/ 5457221 w 5471757"/>
                  <a:gd name="connsiteY619" fmla="*/ 3949923 h 4263389"/>
                  <a:gd name="connsiteX620" fmla="*/ 5457221 w 5471757"/>
                  <a:gd name="connsiteY620" fmla="*/ 3949923 h 426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</a:cxnLst>
                <a:rect l="l" t="t" r="r" b="b"/>
                <a:pathLst>
                  <a:path w="5471757" h="4263389">
                    <a:moveTo>
                      <a:pt x="2654893" y="796561"/>
                    </a:moveTo>
                    <a:cubicBezTo>
                      <a:pt x="2544717" y="796561"/>
                      <a:pt x="2496917" y="942331"/>
                      <a:pt x="2629710" y="940959"/>
                    </a:cubicBezTo>
                    <a:cubicBezTo>
                      <a:pt x="2733303" y="939884"/>
                      <a:pt x="2787939" y="796561"/>
                      <a:pt x="2654893" y="796561"/>
                    </a:cubicBezTo>
                    <a:lnTo>
                      <a:pt x="2654893" y="796561"/>
                    </a:lnTo>
                    <a:close/>
                    <a:moveTo>
                      <a:pt x="2612723" y="968831"/>
                    </a:moveTo>
                    <a:cubicBezTo>
                      <a:pt x="2447359" y="968831"/>
                      <a:pt x="2508010" y="769708"/>
                      <a:pt x="2655520" y="769188"/>
                    </a:cubicBezTo>
                    <a:cubicBezTo>
                      <a:pt x="2837522" y="768544"/>
                      <a:pt x="2757102" y="968805"/>
                      <a:pt x="2612723" y="968831"/>
                    </a:cubicBezTo>
                    <a:lnTo>
                      <a:pt x="2612723" y="968831"/>
                    </a:lnTo>
                    <a:close/>
                    <a:moveTo>
                      <a:pt x="4412138" y="3531212"/>
                    </a:moveTo>
                    <a:cubicBezTo>
                      <a:pt x="4345062" y="3545094"/>
                      <a:pt x="4277682" y="3559507"/>
                      <a:pt x="4212408" y="3580517"/>
                    </a:cubicBezTo>
                    <a:cubicBezTo>
                      <a:pt x="4172369" y="3593406"/>
                      <a:pt x="4126960" y="3630315"/>
                      <a:pt x="4105299" y="3576323"/>
                    </a:cubicBezTo>
                    <a:cubicBezTo>
                      <a:pt x="4096325" y="3553967"/>
                      <a:pt x="4092694" y="3530276"/>
                      <a:pt x="4081848" y="3508577"/>
                    </a:cubicBezTo>
                    <a:cubicBezTo>
                      <a:pt x="4069364" y="3483589"/>
                      <a:pt x="4052958" y="3460676"/>
                      <a:pt x="4035579" y="3438901"/>
                    </a:cubicBezTo>
                    <a:cubicBezTo>
                      <a:pt x="3996001" y="3389337"/>
                      <a:pt x="3954608" y="3337205"/>
                      <a:pt x="3909597" y="3292701"/>
                    </a:cubicBezTo>
                    <a:cubicBezTo>
                      <a:pt x="3822214" y="3206297"/>
                      <a:pt x="3740269" y="3111002"/>
                      <a:pt x="3634184" y="3048441"/>
                    </a:cubicBezTo>
                    <a:cubicBezTo>
                      <a:pt x="3606926" y="3032371"/>
                      <a:pt x="3584285" y="3006612"/>
                      <a:pt x="3558013" y="2988088"/>
                    </a:cubicBezTo>
                    <a:cubicBezTo>
                      <a:pt x="3529775" y="2968185"/>
                      <a:pt x="3501436" y="2948459"/>
                      <a:pt x="3472476" y="2929613"/>
                    </a:cubicBezTo>
                    <a:cubicBezTo>
                      <a:pt x="3413173" y="2891021"/>
                      <a:pt x="3352731" y="2854119"/>
                      <a:pt x="3291441" y="2818772"/>
                    </a:cubicBezTo>
                    <a:cubicBezTo>
                      <a:pt x="3322291" y="2781369"/>
                      <a:pt x="3364867" y="2756179"/>
                      <a:pt x="3404369" y="2729105"/>
                    </a:cubicBezTo>
                    <a:cubicBezTo>
                      <a:pt x="3446629" y="2700133"/>
                      <a:pt x="3488192" y="2669845"/>
                      <a:pt x="3529895" y="2640121"/>
                    </a:cubicBezTo>
                    <a:cubicBezTo>
                      <a:pt x="3548172" y="2627099"/>
                      <a:pt x="3557052" y="2623747"/>
                      <a:pt x="3577435" y="2634935"/>
                    </a:cubicBezTo>
                    <a:cubicBezTo>
                      <a:pt x="3596193" y="2645237"/>
                      <a:pt x="3614559" y="2658158"/>
                      <a:pt x="3632476" y="2669883"/>
                    </a:cubicBezTo>
                    <a:cubicBezTo>
                      <a:pt x="3676431" y="2698640"/>
                      <a:pt x="3715496" y="2732514"/>
                      <a:pt x="3750489" y="2771668"/>
                    </a:cubicBezTo>
                    <a:cubicBezTo>
                      <a:pt x="3825863" y="2856003"/>
                      <a:pt x="3914056" y="2924085"/>
                      <a:pt x="3997974" y="2999332"/>
                    </a:cubicBezTo>
                    <a:cubicBezTo>
                      <a:pt x="4083125" y="3075686"/>
                      <a:pt x="4167967" y="3155936"/>
                      <a:pt x="4240311" y="3244750"/>
                    </a:cubicBezTo>
                    <a:cubicBezTo>
                      <a:pt x="4279074" y="3292334"/>
                      <a:pt x="4317248" y="3341974"/>
                      <a:pt x="4350855" y="3393360"/>
                    </a:cubicBezTo>
                    <a:cubicBezTo>
                      <a:pt x="4368614" y="3420510"/>
                      <a:pt x="4383679" y="3449153"/>
                      <a:pt x="4399167" y="3477613"/>
                    </a:cubicBezTo>
                    <a:cubicBezTo>
                      <a:pt x="4405188" y="3488687"/>
                      <a:pt x="4437164" y="3526032"/>
                      <a:pt x="4412138" y="3531212"/>
                    </a:cubicBezTo>
                    <a:lnTo>
                      <a:pt x="4412138" y="3531212"/>
                    </a:lnTo>
                    <a:close/>
                    <a:moveTo>
                      <a:pt x="3251452" y="2745472"/>
                    </a:moveTo>
                    <a:cubicBezTo>
                      <a:pt x="3249403" y="2750386"/>
                      <a:pt x="3244805" y="2754712"/>
                      <a:pt x="3239505" y="2751095"/>
                    </a:cubicBezTo>
                    <a:cubicBezTo>
                      <a:pt x="3238076" y="2750114"/>
                      <a:pt x="3242137" y="2726942"/>
                      <a:pt x="3242358" y="2724159"/>
                    </a:cubicBezTo>
                    <a:cubicBezTo>
                      <a:pt x="3243964" y="2704187"/>
                      <a:pt x="3244274" y="2684126"/>
                      <a:pt x="3243970" y="2664103"/>
                    </a:cubicBezTo>
                    <a:cubicBezTo>
                      <a:pt x="3243395" y="2626334"/>
                      <a:pt x="3240169" y="2588678"/>
                      <a:pt x="3237735" y="2550992"/>
                    </a:cubicBezTo>
                    <a:cubicBezTo>
                      <a:pt x="3232808" y="2474656"/>
                      <a:pt x="3231992" y="2398018"/>
                      <a:pt x="3223119" y="2321974"/>
                    </a:cubicBezTo>
                    <a:cubicBezTo>
                      <a:pt x="3242060" y="2331346"/>
                      <a:pt x="3267896" y="2344956"/>
                      <a:pt x="3281120" y="2362178"/>
                    </a:cubicBezTo>
                    <a:cubicBezTo>
                      <a:pt x="3291966" y="2376313"/>
                      <a:pt x="3290341" y="2388670"/>
                      <a:pt x="3290524" y="2406018"/>
                    </a:cubicBezTo>
                    <a:cubicBezTo>
                      <a:pt x="3291100" y="2458416"/>
                      <a:pt x="3299290" y="2510547"/>
                      <a:pt x="3303065" y="2562761"/>
                    </a:cubicBezTo>
                    <a:cubicBezTo>
                      <a:pt x="3304590" y="2583847"/>
                      <a:pt x="3305513" y="2604894"/>
                      <a:pt x="3311028" y="2625379"/>
                    </a:cubicBezTo>
                    <a:cubicBezTo>
                      <a:pt x="3315682" y="2642695"/>
                      <a:pt x="3326225" y="2661927"/>
                      <a:pt x="3321608" y="2680281"/>
                    </a:cubicBezTo>
                    <a:cubicBezTo>
                      <a:pt x="3313716" y="2711599"/>
                      <a:pt x="3273670" y="2726290"/>
                      <a:pt x="3251452" y="2745472"/>
                    </a:cubicBezTo>
                    <a:lnTo>
                      <a:pt x="3251452" y="2745472"/>
                    </a:lnTo>
                    <a:close/>
                    <a:moveTo>
                      <a:pt x="3355494" y="2417920"/>
                    </a:moveTo>
                    <a:cubicBezTo>
                      <a:pt x="3378452" y="2433611"/>
                      <a:pt x="3404723" y="2442718"/>
                      <a:pt x="3409447" y="2473183"/>
                    </a:cubicBezTo>
                    <a:cubicBezTo>
                      <a:pt x="3414014" y="2502692"/>
                      <a:pt x="3407740" y="2529748"/>
                      <a:pt x="3417916" y="2558733"/>
                    </a:cubicBezTo>
                    <a:cubicBezTo>
                      <a:pt x="3423962" y="2575922"/>
                      <a:pt x="3436889" y="2596957"/>
                      <a:pt x="3426334" y="2613755"/>
                    </a:cubicBezTo>
                    <a:cubicBezTo>
                      <a:pt x="3415310" y="2631280"/>
                      <a:pt x="3387654" y="2640216"/>
                      <a:pt x="3371583" y="2652422"/>
                    </a:cubicBezTo>
                    <a:cubicBezTo>
                      <a:pt x="3368402" y="2614191"/>
                      <a:pt x="3371090" y="2575758"/>
                      <a:pt x="3368301" y="2537514"/>
                    </a:cubicBezTo>
                    <a:cubicBezTo>
                      <a:pt x="3365386" y="2497519"/>
                      <a:pt x="3355494" y="2458144"/>
                      <a:pt x="3355494" y="2417920"/>
                    </a:cubicBezTo>
                    <a:lnTo>
                      <a:pt x="3355494" y="2417920"/>
                    </a:lnTo>
                    <a:close/>
                    <a:moveTo>
                      <a:pt x="3469630" y="2505867"/>
                    </a:moveTo>
                    <a:cubicBezTo>
                      <a:pt x="3489628" y="2521918"/>
                      <a:pt x="3509626" y="2537963"/>
                      <a:pt x="3529623" y="2554015"/>
                    </a:cubicBezTo>
                    <a:cubicBezTo>
                      <a:pt x="3509619" y="2564905"/>
                      <a:pt x="3489628" y="2575802"/>
                      <a:pt x="3469630" y="2586699"/>
                    </a:cubicBezTo>
                    <a:lnTo>
                      <a:pt x="3469630" y="2505867"/>
                    </a:lnTo>
                    <a:close/>
                    <a:moveTo>
                      <a:pt x="3173119" y="2812884"/>
                    </a:moveTo>
                    <a:cubicBezTo>
                      <a:pt x="3158370" y="2824830"/>
                      <a:pt x="3133073" y="2810771"/>
                      <a:pt x="3120430" y="2802082"/>
                    </a:cubicBezTo>
                    <a:cubicBezTo>
                      <a:pt x="3100736" y="2788541"/>
                      <a:pt x="3097270" y="2776411"/>
                      <a:pt x="3099149" y="2752960"/>
                    </a:cubicBezTo>
                    <a:cubicBezTo>
                      <a:pt x="3103797" y="2694909"/>
                      <a:pt x="3093153" y="2638888"/>
                      <a:pt x="3083591" y="2581595"/>
                    </a:cubicBezTo>
                    <a:cubicBezTo>
                      <a:pt x="3062132" y="2453021"/>
                      <a:pt x="3044683" y="2323498"/>
                      <a:pt x="3034292" y="2193538"/>
                    </a:cubicBezTo>
                    <a:cubicBezTo>
                      <a:pt x="3071631" y="2211474"/>
                      <a:pt x="3120936" y="2231586"/>
                      <a:pt x="3144286" y="2267862"/>
                    </a:cubicBezTo>
                    <a:cubicBezTo>
                      <a:pt x="3159369" y="2291288"/>
                      <a:pt x="3154949" y="2321246"/>
                      <a:pt x="3154228" y="2347878"/>
                    </a:cubicBezTo>
                    <a:cubicBezTo>
                      <a:pt x="3153247" y="2384212"/>
                      <a:pt x="3150205" y="2420488"/>
                      <a:pt x="3150281" y="2456847"/>
                    </a:cubicBezTo>
                    <a:cubicBezTo>
                      <a:pt x="3150433" y="2528363"/>
                      <a:pt x="3158446" y="2599841"/>
                      <a:pt x="3160457" y="2671338"/>
                    </a:cubicBezTo>
                    <a:cubicBezTo>
                      <a:pt x="3161305" y="2701328"/>
                      <a:pt x="3161203" y="2732103"/>
                      <a:pt x="3175547" y="2759316"/>
                    </a:cubicBezTo>
                    <a:cubicBezTo>
                      <a:pt x="3178779" y="2765438"/>
                      <a:pt x="3195475" y="2783596"/>
                      <a:pt x="3195931" y="2788617"/>
                    </a:cubicBezTo>
                    <a:cubicBezTo>
                      <a:pt x="3196778" y="2797971"/>
                      <a:pt x="3180044" y="2807179"/>
                      <a:pt x="3173119" y="2812884"/>
                    </a:cubicBezTo>
                    <a:lnTo>
                      <a:pt x="3173119" y="2812884"/>
                    </a:lnTo>
                    <a:close/>
                    <a:moveTo>
                      <a:pt x="2991489" y="2725007"/>
                    </a:moveTo>
                    <a:cubicBezTo>
                      <a:pt x="2943993" y="2700297"/>
                      <a:pt x="2938036" y="2636794"/>
                      <a:pt x="2926822" y="2590354"/>
                    </a:cubicBezTo>
                    <a:cubicBezTo>
                      <a:pt x="2911195" y="2525618"/>
                      <a:pt x="2896181" y="2459529"/>
                      <a:pt x="2887131" y="2393515"/>
                    </a:cubicBezTo>
                    <a:cubicBezTo>
                      <a:pt x="2878226" y="2328608"/>
                      <a:pt x="2879864" y="2262822"/>
                      <a:pt x="2869732" y="2198016"/>
                    </a:cubicBezTo>
                    <a:cubicBezTo>
                      <a:pt x="2867506" y="2183792"/>
                      <a:pt x="2853346" y="2152189"/>
                      <a:pt x="2859303" y="2138061"/>
                    </a:cubicBezTo>
                    <a:cubicBezTo>
                      <a:pt x="2866842" y="2120201"/>
                      <a:pt x="2895004" y="2120663"/>
                      <a:pt x="2910866" y="2117949"/>
                    </a:cubicBezTo>
                    <a:cubicBezTo>
                      <a:pt x="2925387" y="2115458"/>
                      <a:pt x="2952632" y="2099950"/>
                      <a:pt x="2962005" y="2113035"/>
                    </a:cubicBezTo>
                    <a:cubicBezTo>
                      <a:pt x="2969797" y="2123913"/>
                      <a:pt x="2962283" y="2148755"/>
                      <a:pt x="2960443" y="2160417"/>
                    </a:cubicBezTo>
                    <a:cubicBezTo>
                      <a:pt x="2951918" y="2214775"/>
                      <a:pt x="2960443" y="2269601"/>
                      <a:pt x="2966641" y="2323978"/>
                    </a:cubicBezTo>
                    <a:cubicBezTo>
                      <a:pt x="2982496" y="2462956"/>
                      <a:pt x="2995423" y="2601960"/>
                      <a:pt x="3019038" y="2739951"/>
                    </a:cubicBezTo>
                    <a:cubicBezTo>
                      <a:pt x="3009861" y="2734961"/>
                      <a:pt x="3000761" y="2729826"/>
                      <a:pt x="2991489" y="2725007"/>
                    </a:cubicBezTo>
                    <a:lnTo>
                      <a:pt x="2991489" y="2725007"/>
                    </a:lnTo>
                    <a:close/>
                    <a:moveTo>
                      <a:pt x="2910468" y="2866407"/>
                    </a:moveTo>
                    <a:cubicBezTo>
                      <a:pt x="2909083" y="2841698"/>
                      <a:pt x="2907710" y="2816988"/>
                      <a:pt x="2906325" y="2792285"/>
                    </a:cubicBezTo>
                    <a:cubicBezTo>
                      <a:pt x="2920757" y="2797718"/>
                      <a:pt x="2935183" y="2803151"/>
                      <a:pt x="2949622" y="2808589"/>
                    </a:cubicBezTo>
                    <a:cubicBezTo>
                      <a:pt x="2938263" y="2828884"/>
                      <a:pt x="2928113" y="2850615"/>
                      <a:pt x="2910468" y="2866407"/>
                    </a:cubicBezTo>
                    <a:lnTo>
                      <a:pt x="2910468" y="2866407"/>
                    </a:lnTo>
                    <a:close/>
                    <a:moveTo>
                      <a:pt x="2860043" y="2927937"/>
                    </a:moveTo>
                    <a:cubicBezTo>
                      <a:pt x="2846579" y="2941939"/>
                      <a:pt x="2834651" y="2960305"/>
                      <a:pt x="2816057" y="2968027"/>
                    </a:cubicBezTo>
                    <a:lnTo>
                      <a:pt x="2816057" y="2768815"/>
                    </a:lnTo>
                    <a:cubicBezTo>
                      <a:pt x="2831830" y="2771149"/>
                      <a:pt x="2849557" y="2766975"/>
                      <a:pt x="2856015" y="2784272"/>
                    </a:cubicBezTo>
                    <a:cubicBezTo>
                      <a:pt x="2860948" y="2797496"/>
                      <a:pt x="2854326" y="2818019"/>
                      <a:pt x="2856230" y="2832508"/>
                    </a:cubicBezTo>
                    <a:cubicBezTo>
                      <a:pt x="2859360" y="2856395"/>
                      <a:pt x="2879858" y="2907338"/>
                      <a:pt x="2860043" y="2927937"/>
                    </a:cubicBezTo>
                    <a:lnTo>
                      <a:pt x="2860043" y="2927937"/>
                    </a:lnTo>
                    <a:close/>
                    <a:moveTo>
                      <a:pt x="2767480" y="2634910"/>
                    </a:moveTo>
                    <a:cubicBezTo>
                      <a:pt x="2753649" y="2523569"/>
                      <a:pt x="2749601" y="2411267"/>
                      <a:pt x="2731564" y="2300414"/>
                    </a:cubicBezTo>
                    <a:cubicBezTo>
                      <a:pt x="2727485" y="2275319"/>
                      <a:pt x="2722817" y="2250976"/>
                      <a:pt x="2716689" y="2226311"/>
                    </a:cubicBezTo>
                    <a:cubicBezTo>
                      <a:pt x="2712806" y="2210722"/>
                      <a:pt x="2704742" y="2191736"/>
                      <a:pt x="2714785" y="2177095"/>
                    </a:cubicBezTo>
                    <a:cubicBezTo>
                      <a:pt x="2730255" y="2154542"/>
                      <a:pt x="2773653" y="2155194"/>
                      <a:pt x="2797344" y="2149596"/>
                    </a:cubicBezTo>
                    <a:cubicBezTo>
                      <a:pt x="2794491" y="2324174"/>
                      <a:pt x="2802681" y="2502205"/>
                      <a:pt x="2863743" y="2667632"/>
                    </a:cubicBezTo>
                    <a:cubicBezTo>
                      <a:pt x="2843613" y="2665311"/>
                      <a:pt x="2770883" y="2662332"/>
                      <a:pt x="2767480" y="2634910"/>
                    </a:cubicBezTo>
                    <a:lnTo>
                      <a:pt x="2767480" y="2634910"/>
                    </a:lnTo>
                    <a:close/>
                    <a:moveTo>
                      <a:pt x="2759695" y="3016781"/>
                    </a:moveTo>
                    <a:cubicBezTo>
                      <a:pt x="2733847" y="3035495"/>
                      <a:pt x="2710447" y="3062620"/>
                      <a:pt x="2678698" y="3071348"/>
                    </a:cubicBezTo>
                    <a:cubicBezTo>
                      <a:pt x="2676719" y="2992154"/>
                      <a:pt x="2675549" y="2912910"/>
                      <a:pt x="2672482" y="2833754"/>
                    </a:cubicBezTo>
                    <a:cubicBezTo>
                      <a:pt x="2671767" y="2815338"/>
                      <a:pt x="2671280" y="2796750"/>
                      <a:pt x="2669402" y="2778403"/>
                    </a:cubicBezTo>
                    <a:cubicBezTo>
                      <a:pt x="2668605" y="2770593"/>
                      <a:pt x="2663362" y="2754516"/>
                      <a:pt x="2667131" y="2746674"/>
                    </a:cubicBezTo>
                    <a:cubicBezTo>
                      <a:pt x="2676782" y="2726588"/>
                      <a:pt x="2712180" y="2740286"/>
                      <a:pt x="2726808" y="2749381"/>
                    </a:cubicBezTo>
                    <a:cubicBezTo>
                      <a:pt x="2746970" y="2761909"/>
                      <a:pt x="2744718" y="2782558"/>
                      <a:pt x="2744402" y="2804681"/>
                    </a:cubicBezTo>
                    <a:cubicBezTo>
                      <a:pt x="2744010" y="2832900"/>
                      <a:pt x="2744453" y="2860025"/>
                      <a:pt x="2746534" y="2888264"/>
                    </a:cubicBezTo>
                    <a:cubicBezTo>
                      <a:pt x="2748374" y="2913296"/>
                      <a:pt x="2750708" y="2937537"/>
                      <a:pt x="2755116" y="2962202"/>
                    </a:cubicBezTo>
                    <a:cubicBezTo>
                      <a:pt x="2756589" y="2970468"/>
                      <a:pt x="2768378" y="3010489"/>
                      <a:pt x="2759695" y="3016781"/>
                    </a:cubicBezTo>
                    <a:lnTo>
                      <a:pt x="2759695" y="3016781"/>
                    </a:lnTo>
                    <a:close/>
                    <a:moveTo>
                      <a:pt x="2635623" y="3102622"/>
                    </a:moveTo>
                    <a:cubicBezTo>
                      <a:pt x="2604267" y="3119805"/>
                      <a:pt x="2592687" y="3087013"/>
                      <a:pt x="2578318" y="3065416"/>
                    </a:cubicBezTo>
                    <a:cubicBezTo>
                      <a:pt x="2568458" y="3050591"/>
                      <a:pt x="2552711" y="3036520"/>
                      <a:pt x="2548733" y="3018539"/>
                    </a:cubicBezTo>
                    <a:cubicBezTo>
                      <a:pt x="2544729" y="3000452"/>
                      <a:pt x="2553685" y="2982155"/>
                      <a:pt x="2555202" y="2964302"/>
                    </a:cubicBezTo>
                    <a:cubicBezTo>
                      <a:pt x="2558858" y="2921404"/>
                      <a:pt x="2544951" y="2877152"/>
                      <a:pt x="2539550" y="2834874"/>
                    </a:cubicBezTo>
                    <a:cubicBezTo>
                      <a:pt x="2533415" y="2786846"/>
                      <a:pt x="2531170" y="2738130"/>
                      <a:pt x="2531170" y="2689736"/>
                    </a:cubicBezTo>
                    <a:cubicBezTo>
                      <a:pt x="2554861" y="2700493"/>
                      <a:pt x="2597266" y="2700930"/>
                      <a:pt x="2605785" y="2730104"/>
                    </a:cubicBezTo>
                    <a:cubicBezTo>
                      <a:pt x="2609573" y="2743056"/>
                      <a:pt x="2604507" y="2759772"/>
                      <a:pt x="2603729" y="2772990"/>
                    </a:cubicBezTo>
                    <a:cubicBezTo>
                      <a:pt x="2602414" y="2795251"/>
                      <a:pt x="2603154" y="2817722"/>
                      <a:pt x="2602882" y="2840028"/>
                    </a:cubicBezTo>
                    <a:cubicBezTo>
                      <a:pt x="2601794" y="2928430"/>
                      <a:pt x="2605399" y="3014745"/>
                      <a:pt x="2654533" y="3091554"/>
                    </a:cubicBezTo>
                    <a:cubicBezTo>
                      <a:pt x="2648285" y="3095330"/>
                      <a:pt x="2641979" y="3099023"/>
                      <a:pt x="2635623" y="3102622"/>
                    </a:cubicBezTo>
                    <a:lnTo>
                      <a:pt x="2635623" y="3102622"/>
                    </a:lnTo>
                    <a:close/>
                    <a:moveTo>
                      <a:pt x="2535047" y="3156392"/>
                    </a:moveTo>
                    <a:cubicBezTo>
                      <a:pt x="2481992" y="3178856"/>
                      <a:pt x="2430973" y="3207493"/>
                      <a:pt x="2374964" y="3222279"/>
                    </a:cubicBezTo>
                    <a:cubicBezTo>
                      <a:pt x="2318937" y="3237065"/>
                      <a:pt x="2261815" y="3250429"/>
                      <a:pt x="2205022" y="3261939"/>
                    </a:cubicBezTo>
                    <a:cubicBezTo>
                      <a:pt x="2086168" y="3286035"/>
                      <a:pt x="1964070" y="3300138"/>
                      <a:pt x="1842680" y="3296261"/>
                    </a:cubicBezTo>
                    <a:cubicBezTo>
                      <a:pt x="1783263" y="3294358"/>
                      <a:pt x="1724800" y="3286541"/>
                      <a:pt x="1666097" y="3277554"/>
                    </a:cubicBezTo>
                    <a:cubicBezTo>
                      <a:pt x="1606655" y="3268453"/>
                      <a:pt x="1555193" y="3247051"/>
                      <a:pt x="1498938" y="3227364"/>
                    </a:cubicBezTo>
                    <a:cubicBezTo>
                      <a:pt x="1389583" y="3189095"/>
                      <a:pt x="1277497" y="3164285"/>
                      <a:pt x="1173821" y="3110850"/>
                    </a:cubicBezTo>
                    <a:cubicBezTo>
                      <a:pt x="1148802" y="3097955"/>
                      <a:pt x="1124460" y="3083845"/>
                      <a:pt x="1099611" y="3070646"/>
                    </a:cubicBezTo>
                    <a:cubicBezTo>
                      <a:pt x="1086412" y="3063639"/>
                      <a:pt x="1070196" y="3060628"/>
                      <a:pt x="1069476" y="3043932"/>
                    </a:cubicBezTo>
                    <a:cubicBezTo>
                      <a:pt x="1068736" y="3026635"/>
                      <a:pt x="1087411" y="2994880"/>
                      <a:pt x="1094817" y="2979379"/>
                    </a:cubicBezTo>
                    <a:cubicBezTo>
                      <a:pt x="1106290" y="2955378"/>
                      <a:pt x="1123998" y="2936304"/>
                      <a:pt x="1141959" y="2916945"/>
                    </a:cubicBezTo>
                    <a:cubicBezTo>
                      <a:pt x="1172424" y="2884128"/>
                      <a:pt x="1201022" y="2835323"/>
                      <a:pt x="1237976" y="2810025"/>
                    </a:cubicBezTo>
                    <a:cubicBezTo>
                      <a:pt x="1258353" y="2796073"/>
                      <a:pt x="1266726" y="2804599"/>
                      <a:pt x="1284612" y="2817032"/>
                    </a:cubicBezTo>
                    <a:cubicBezTo>
                      <a:pt x="1308157" y="2833406"/>
                      <a:pt x="1336263" y="2845062"/>
                      <a:pt x="1362623" y="2856237"/>
                    </a:cubicBezTo>
                    <a:cubicBezTo>
                      <a:pt x="1471060" y="2902215"/>
                      <a:pt x="1594316" y="2930068"/>
                      <a:pt x="1710969" y="2943678"/>
                    </a:cubicBezTo>
                    <a:cubicBezTo>
                      <a:pt x="1825819" y="2957073"/>
                      <a:pt x="1939367" y="2970101"/>
                      <a:pt x="2053718" y="2942780"/>
                    </a:cubicBezTo>
                    <a:cubicBezTo>
                      <a:pt x="2118442" y="2927317"/>
                      <a:pt x="2179181" y="2901311"/>
                      <a:pt x="2240350" y="2875672"/>
                    </a:cubicBezTo>
                    <a:cubicBezTo>
                      <a:pt x="2260575" y="2867197"/>
                      <a:pt x="2283312" y="2848566"/>
                      <a:pt x="2301798" y="2863125"/>
                    </a:cubicBezTo>
                    <a:cubicBezTo>
                      <a:pt x="2321587" y="2878714"/>
                      <a:pt x="2333375" y="2910892"/>
                      <a:pt x="2349540" y="2930618"/>
                    </a:cubicBezTo>
                    <a:cubicBezTo>
                      <a:pt x="2388246" y="2977836"/>
                      <a:pt x="2436285" y="3014574"/>
                      <a:pt x="2474991" y="3061672"/>
                    </a:cubicBezTo>
                    <a:cubicBezTo>
                      <a:pt x="2484382" y="3073113"/>
                      <a:pt x="2562267" y="3144869"/>
                      <a:pt x="2535047" y="3156392"/>
                    </a:cubicBezTo>
                    <a:lnTo>
                      <a:pt x="2535047" y="3156392"/>
                    </a:lnTo>
                    <a:close/>
                    <a:moveTo>
                      <a:pt x="1014504" y="2930447"/>
                    </a:moveTo>
                    <a:cubicBezTo>
                      <a:pt x="997340" y="2955758"/>
                      <a:pt x="981883" y="2983136"/>
                      <a:pt x="976982" y="3013739"/>
                    </a:cubicBezTo>
                    <a:cubicBezTo>
                      <a:pt x="944013" y="2987297"/>
                      <a:pt x="921511" y="2978342"/>
                      <a:pt x="948029" y="2936557"/>
                    </a:cubicBezTo>
                    <a:cubicBezTo>
                      <a:pt x="972808" y="2897497"/>
                      <a:pt x="994835" y="2857692"/>
                      <a:pt x="1017407" y="2817254"/>
                    </a:cubicBezTo>
                    <a:cubicBezTo>
                      <a:pt x="1026622" y="2800734"/>
                      <a:pt x="1040301" y="2781363"/>
                      <a:pt x="1037310" y="2761334"/>
                    </a:cubicBezTo>
                    <a:cubicBezTo>
                      <a:pt x="1033901" y="2738515"/>
                      <a:pt x="1013568" y="2728270"/>
                      <a:pt x="993792" y="2738566"/>
                    </a:cubicBezTo>
                    <a:cubicBezTo>
                      <a:pt x="979745" y="2745877"/>
                      <a:pt x="969171" y="2765204"/>
                      <a:pt x="959906" y="2777587"/>
                    </a:cubicBezTo>
                    <a:cubicBezTo>
                      <a:pt x="943203" y="2799912"/>
                      <a:pt x="928663" y="2823629"/>
                      <a:pt x="914472" y="2847598"/>
                    </a:cubicBezTo>
                    <a:cubicBezTo>
                      <a:pt x="903935" y="2865408"/>
                      <a:pt x="893962" y="2894247"/>
                      <a:pt x="879238" y="2907901"/>
                    </a:cubicBezTo>
                    <a:cubicBezTo>
                      <a:pt x="869328" y="2917090"/>
                      <a:pt x="856806" y="2917584"/>
                      <a:pt x="854175" y="2899603"/>
                    </a:cubicBezTo>
                    <a:cubicBezTo>
                      <a:pt x="851835" y="2883622"/>
                      <a:pt x="875558" y="2855440"/>
                      <a:pt x="882628" y="2842728"/>
                    </a:cubicBezTo>
                    <a:cubicBezTo>
                      <a:pt x="894158" y="2822003"/>
                      <a:pt x="906844" y="2801772"/>
                      <a:pt x="915895" y="2779782"/>
                    </a:cubicBezTo>
                    <a:cubicBezTo>
                      <a:pt x="925286" y="2756995"/>
                      <a:pt x="931427" y="2681526"/>
                      <a:pt x="886170" y="2719043"/>
                    </a:cubicBezTo>
                    <a:cubicBezTo>
                      <a:pt x="870549" y="2731989"/>
                      <a:pt x="857401" y="2756995"/>
                      <a:pt x="845631" y="2773388"/>
                    </a:cubicBezTo>
                    <a:cubicBezTo>
                      <a:pt x="827537" y="2798603"/>
                      <a:pt x="810543" y="2824615"/>
                      <a:pt x="794890" y="2851418"/>
                    </a:cubicBezTo>
                    <a:cubicBezTo>
                      <a:pt x="767259" y="2832951"/>
                      <a:pt x="740963" y="2803783"/>
                      <a:pt x="707620" y="2795840"/>
                    </a:cubicBezTo>
                    <a:cubicBezTo>
                      <a:pt x="675929" y="2788288"/>
                      <a:pt x="647469" y="2817045"/>
                      <a:pt x="620420" y="2830301"/>
                    </a:cubicBezTo>
                    <a:cubicBezTo>
                      <a:pt x="578306" y="2850937"/>
                      <a:pt x="538545" y="2875969"/>
                      <a:pt x="498442" y="2900173"/>
                    </a:cubicBezTo>
                    <a:cubicBezTo>
                      <a:pt x="462652" y="2921770"/>
                      <a:pt x="424586" y="2938682"/>
                      <a:pt x="389479" y="2961532"/>
                    </a:cubicBezTo>
                    <a:cubicBezTo>
                      <a:pt x="328411" y="3001287"/>
                      <a:pt x="254037" y="3053665"/>
                      <a:pt x="177335" y="3030043"/>
                    </a:cubicBezTo>
                    <a:cubicBezTo>
                      <a:pt x="146946" y="3020690"/>
                      <a:pt x="113389" y="3001432"/>
                      <a:pt x="96876" y="2973263"/>
                    </a:cubicBezTo>
                    <a:cubicBezTo>
                      <a:pt x="74564" y="2935203"/>
                      <a:pt x="80262" y="2884482"/>
                      <a:pt x="65906" y="2843272"/>
                    </a:cubicBezTo>
                    <a:cubicBezTo>
                      <a:pt x="106565" y="2865768"/>
                      <a:pt x="149419" y="2839800"/>
                      <a:pt x="185278" y="2820422"/>
                    </a:cubicBezTo>
                    <a:cubicBezTo>
                      <a:pt x="225463" y="2798704"/>
                      <a:pt x="267147" y="2780142"/>
                      <a:pt x="309318" y="2762624"/>
                    </a:cubicBezTo>
                    <a:cubicBezTo>
                      <a:pt x="396487" y="2726417"/>
                      <a:pt x="486875" y="2694801"/>
                      <a:pt x="572665" y="2655748"/>
                    </a:cubicBezTo>
                    <a:cubicBezTo>
                      <a:pt x="740305" y="2579426"/>
                      <a:pt x="881629" y="2456360"/>
                      <a:pt x="1049845" y="2381751"/>
                    </a:cubicBezTo>
                    <a:cubicBezTo>
                      <a:pt x="1089410" y="2496476"/>
                      <a:pt x="1154779" y="2602162"/>
                      <a:pt x="1241391" y="2687332"/>
                    </a:cubicBezTo>
                    <a:cubicBezTo>
                      <a:pt x="1158687" y="2761340"/>
                      <a:pt x="1077115" y="2838112"/>
                      <a:pt x="1014504" y="2930447"/>
                    </a:cubicBezTo>
                    <a:lnTo>
                      <a:pt x="1014504" y="2930447"/>
                    </a:lnTo>
                    <a:close/>
                    <a:moveTo>
                      <a:pt x="2338770" y="2473411"/>
                    </a:moveTo>
                    <a:cubicBezTo>
                      <a:pt x="2316325" y="2462811"/>
                      <a:pt x="2289010" y="2460591"/>
                      <a:pt x="2304580" y="2431309"/>
                    </a:cubicBezTo>
                    <a:cubicBezTo>
                      <a:pt x="2315642" y="2410521"/>
                      <a:pt x="2339687" y="2396051"/>
                      <a:pt x="2354878" y="2378368"/>
                    </a:cubicBezTo>
                    <a:lnTo>
                      <a:pt x="2373605" y="2491372"/>
                    </a:lnTo>
                    <a:cubicBezTo>
                      <a:pt x="2362012" y="2485357"/>
                      <a:pt x="2350584" y="2478995"/>
                      <a:pt x="2338770" y="2473411"/>
                    </a:cubicBezTo>
                    <a:lnTo>
                      <a:pt x="2338770" y="2473411"/>
                    </a:lnTo>
                    <a:close/>
                    <a:moveTo>
                      <a:pt x="2465833" y="2535668"/>
                    </a:moveTo>
                    <a:cubicBezTo>
                      <a:pt x="2462974" y="2479343"/>
                      <a:pt x="2455922" y="2421272"/>
                      <a:pt x="2435160" y="2368515"/>
                    </a:cubicBezTo>
                    <a:cubicBezTo>
                      <a:pt x="2429069" y="2353045"/>
                      <a:pt x="2418634" y="2334818"/>
                      <a:pt x="2427343" y="2318729"/>
                    </a:cubicBezTo>
                    <a:cubicBezTo>
                      <a:pt x="2436241" y="2302286"/>
                      <a:pt x="2462424" y="2293293"/>
                      <a:pt x="2478583" y="2286424"/>
                    </a:cubicBezTo>
                    <a:cubicBezTo>
                      <a:pt x="2490896" y="2382396"/>
                      <a:pt x="2496829" y="2480045"/>
                      <a:pt x="2525377" y="2573064"/>
                    </a:cubicBezTo>
                    <a:cubicBezTo>
                      <a:pt x="2504323" y="2567283"/>
                      <a:pt x="2467300" y="2564463"/>
                      <a:pt x="2465833" y="2535668"/>
                    </a:cubicBezTo>
                    <a:lnTo>
                      <a:pt x="2465833" y="2535668"/>
                    </a:lnTo>
                    <a:close/>
                    <a:moveTo>
                      <a:pt x="2483301" y="2921872"/>
                    </a:moveTo>
                    <a:cubicBezTo>
                      <a:pt x="2483415" y="2923573"/>
                      <a:pt x="2483516" y="2925268"/>
                      <a:pt x="2483623" y="2926969"/>
                    </a:cubicBezTo>
                    <a:cubicBezTo>
                      <a:pt x="2462013" y="2916300"/>
                      <a:pt x="2437847" y="2899799"/>
                      <a:pt x="2426603" y="2877639"/>
                    </a:cubicBezTo>
                    <a:cubicBezTo>
                      <a:pt x="2414814" y="2854397"/>
                      <a:pt x="2421113" y="2827676"/>
                      <a:pt x="2421265" y="2802828"/>
                    </a:cubicBezTo>
                    <a:cubicBezTo>
                      <a:pt x="2421430" y="2774141"/>
                      <a:pt x="2416541" y="2746389"/>
                      <a:pt x="2411235" y="2718328"/>
                    </a:cubicBezTo>
                    <a:cubicBezTo>
                      <a:pt x="2405239" y="2686674"/>
                      <a:pt x="2408977" y="2657001"/>
                      <a:pt x="2411001" y="2625170"/>
                    </a:cubicBezTo>
                    <a:cubicBezTo>
                      <a:pt x="2428355" y="2636902"/>
                      <a:pt x="2454430" y="2645174"/>
                      <a:pt x="2465865" y="2663863"/>
                    </a:cubicBezTo>
                    <a:cubicBezTo>
                      <a:pt x="2477830" y="2683418"/>
                      <a:pt x="2470949" y="2708905"/>
                      <a:pt x="2468584" y="2730142"/>
                    </a:cubicBezTo>
                    <a:cubicBezTo>
                      <a:pt x="2461551" y="2793291"/>
                      <a:pt x="2466775" y="2860506"/>
                      <a:pt x="2483301" y="2921872"/>
                    </a:cubicBezTo>
                    <a:lnTo>
                      <a:pt x="2483301" y="2921872"/>
                    </a:lnTo>
                    <a:close/>
                    <a:moveTo>
                      <a:pt x="2685522" y="2629837"/>
                    </a:moveTo>
                    <a:cubicBezTo>
                      <a:pt x="2643807" y="2623987"/>
                      <a:pt x="2621608" y="2615544"/>
                      <a:pt x="2614272" y="2572197"/>
                    </a:cubicBezTo>
                    <a:cubicBezTo>
                      <a:pt x="2605260" y="2518971"/>
                      <a:pt x="2595767" y="2466049"/>
                      <a:pt x="2588481" y="2412545"/>
                    </a:cubicBezTo>
                    <a:cubicBezTo>
                      <a:pt x="2581708" y="2362854"/>
                      <a:pt x="2558415" y="2311336"/>
                      <a:pt x="2556094" y="2261778"/>
                    </a:cubicBezTo>
                    <a:cubicBezTo>
                      <a:pt x="2554456" y="2226893"/>
                      <a:pt x="2613051" y="2214472"/>
                      <a:pt x="2639589" y="2201488"/>
                    </a:cubicBezTo>
                    <a:cubicBezTo>
                      <a:pt x="2653768" y="2344368"/>
                      <a:pt x="2660819" y="2488191"/>
                      <a:pt x="2685522" y="2629837"/>
                    </a:cubicBezTo>
                    <a:lnTo>
                      <a:pt x="2685522" y="2629837"/>
                    </a:lnTo>
                    <a:close/>
                    <a:moveTo>
                      <a:pt x="2259450" y="2398397"/>
                    </a:moveTo>
                    <a:cubicBezTo>
                      <a:pt x="2254814" y="2409035"/>
                      <a:pt x="2250956" y="2419995"/>
                      <a:pt x="2246744" y="2430803"/>
                    </a:cubicBezTo>
                    <a:cubicBezTo>
                      <a:pt x="2217291" y="2387089"/>
                      <a:pt x="2188263" y="2344305"/>
                      <a:pt x="2153966" y="2304183"/>
                    </a:cubicBezTo>
                    <a:cubicBezTo>
                      <a:pt x="2122198" y="2267008"/>
                      <a:pt x="2095718" y="2229050"/>
                      <a:pt x="2079439" y="2182641"/>
                    </a:cubicBezTo>
                    <a:cubicBezTo>
                      <a:pt x="2061788" y="2132344"/>
                      <a:pt x="2045610" y="2078953"/>
                      <a:pt x="2040285" y="2025746"/>
                    </a:cubicBezTo>
                    <a:cubicBezTo>
                      <a:pt x="2034916" y="1972103"/>
                      <a:pt x="2039849" y="1917075"/>
                      <a:pt x="2041082" y="1863292"/>
                    </a:cubicBezTo>
                    <a:cubicBezTo>
                      <a:pt x="2041803" y="1832044"/>
                      <a:pt x="2059302" y="1753147"/>
                      <a:pt x="2034796" y="1727685"/>
                    </a:cubicBezTo>
                    <a:cubicBezTo>
                      <a:pt x="2025796" y="1718332"/>
                      <a:pt x="2011572" y="1721500"/>
                      <a:pt x="2001390" y="1712842"/>
                    </a:cubicBezTo>
                    <a:cubicBezTo>
                      <a:pt x="1987439" y="1700984"/>
                      <a:pt x="1982929" y="1676679"/>
                      <a:pt x="1977168" y="1660381"/>
                    </a:cubicBezTo>
                    <a:cubicBezTo>
                      <a:pt x="1940841" y="1557693"/>
                      <a:pt x="1908827" y="1451892"/>
                      <a:pt x="1855329" y="1356426"/>
                    </a:cubicBezTo>
                    <a:cubicBezTo>
                      <a:pt x="1926674" y="1325892"/>
                      <a:pt x="2007411" y="1310549"/>
                      <a:pt x="2082576" y="1291873"/>
                    </a:cubicBezTo>
                    <a:cubicBezTo>
                      <a:pt x="2161504" y="1272261"/>
                      <a:pt x="2243487" y="1260150"/>
                      <a:pt x="2324502" y="1253408"/>
                    </a:cubicBezTo>
                    <a:cubicBezTo>
                      <a:pt x="2363618" y="1250157"/>
                      <a:pt x="2402798" y="1248779"/>
                      <a:pt x="2442047" y="1249070"/>
                    </a:cubicBezTo>
                    <a:cubicBezTo>
                      <a:pt x="2473896" y="1249310"/>
                      <a:pt x="2505759" y="1243985"/>
                      <a:pt x="2494969" y="1284556"/>
                    </a:cubicBezTo>
                    <a:cubicBezTo>
                      <a:pt x="2478659" y="1345858"/>
                      <a:pt x="2466845" y="1408659"/>
                      <a:pt x="2467616" y="1472389"/>
                    </a:cubicBezTo>
                    <a:cubicBezTo>
                      <a:pt x="2468736" y="1565446"/>
                      <a:pt x="2492560" y="1688955"/>
                      <a:pt x="2587381" y="1731366"/>
                    </a:cubicBezTo>
                    <a:cubicBezTo>
                      <a:pt x="2735080" y="1797418"/>
                      <a:pt x="2851575" y="1638701"/>
                      <a:pt x="2927202" y="1538081"/>
                    </a:cubicBezTo>
                    <a:cubicBezTo>
                      <a:pt x="2980061" y="1467747"/>
                      <a:pt x="3031035" y="1398198"/>
                      <a:pt x="3076666" y="1322704"/>
                    </a:cubicBezTo>
                    <a:cubicBezTo>
                      <a:pt x="3091585" y="1298027"/>
                      <a:pt x="3104335" y="1259979"/>
                      <a:pt x="3132763" y="1247666"/>
                    </a:cubicBezTo>
                    <a:cubicBezTo>
                      <a:pt x="3168034" y="1232392"/>
                      <a:pt x="3218913" y="1242979"/>
                      <a:pt x="3256183" y="1242979"/>
                    </a:cubicBezTo>
                    <a:cubicBezTo>
                      <a:pt x="3253356" y="1287927"/>
                      <a:pt x="3250491" y="1325563"/>
                      <a:pt x="3231006" y="1366912"/>
                    </a:cubicBezTo>
                    <a:cubicBezTo>
                      <a:pt x="3212121" y="1406976"/>
                      <a:pt x="3196664" y="1447313"/>
                      <a:pt x="3183958" y="1489750"/>
                    </a:cubicBezTo>
                    <a:cubicBezTo>
                      <a:pt x="3171803" y="1530340"/>
                      <a:pt x="3166288" y="1568242"/>
                      <a:pt x="3161248" y="1609698"/>
                    </a:cubicBezTo>
                    <a:cubicBezTo>
                      <a:pt x="3156764" y="1646537"/>
                      <a:pt x="3119045" y="1633522"/>
                      <a:pt x="3092078" y="1644083"/>
                    </a:cubicBezTo>
                    <a:cubicBezTo>
                      <a:pt x="3028816" y="1668862"/>
                      <a:pt x="2994727" y="1743901"/>
                      <a:pt x="2969702" y="1801775"/>
                    </a:cubicBezTo>
                    <a:cubicBezTo>
                      <a:pt x="2953714" y="1838754"/>
                      <a:pt x="2937201" y="1876611"/>
                      <a:pt x="2930383" y="1916581"/>
                    </a:cubicBezTo>
                    <a:cubicBezTo>
                      <a:pt x="2922225" y="1964400"/>
                      <a:pt x="2928100" y="2013060"/>
                      <a:pt x="2929940" y="2061137"/>
                    </a:cubicBezTo>
                    <a:cubicBezTo>
                      <a:pt x="2919024" y="2063459"/>
                      <a:pt x="2907059" y="2054636"/>
                      <a:pt x="2896769" y="2052201"/>
                    </a:cubicBezTo>
                    <a:cubicBezTo>
                      <a:pt x="2881078" y="2048495"/>
                      <a:pt x="2863952" y="2048381"/>
                      <a:pt x="2847964" y="2049425"/>
                    </a:cubicBezTo>
                    <a:cubicBezTo>
                      <a:pt x="2812737" y="2051733"/>
                      <a:pt x="2777017" y="2058026"/>
                      <a:pt x="2742644" y="2065868"/>
                    </a:cubicBezTo>
                    <a:cubicBezTo>
                      <a:pt x="2668320" y="2082830"/>
                      <a:pt x="2598044" y="2113427"/>
                      <a:pt x="2530734" y="2148718"/>
                    </a:cubicBezTo>
                    <a:cubicBezTo>
                      <a:pt x="2421632" y="2205915"/>
                      <a:pt x="2310348" y="2281542"/>
                      <a:pt x="2259450" y="2398397"/>
                    </a:cubicBezTo>
                    <a:lnTo>
                      <a:pt x="2259450" y="2398397"/>
                    </a:lnTo>
                    <a:close/>
                    <a:moveTo>
                      <a:pt x="1893623" y="1662728"/>
                    </a:moveTo>
                    <a:cubicBezTo>
                      <a:pt x="1782055" y="1701123"/>
                      <a:pt x="1668811" y="1736919"/>
                      <a:pt x="1552449" y="1757707"/>
                    </a:cubicBezTo>
                    <a:cubicBezTo>
                      <a:pt x="1495219" y="1767927"/>
                      <a:pt x="1437959" y="1765745"/>
                      <a:pt x="1380141" y="1764031"/>
                    </a:cubicBezTo>
                    <a:cubicBezTo>
                      <a:pt x="1353572" y="1763241"/>
                      <a:pt x="1330495" y="1758858"/>
                      <a:pt x="1304742" y="1753394"/>
                    </a:cubicBezTo>
                    <a:cubicBezTo>
                      <a:pt x="1285143" y="1749232"/>
                      <a:pt x="1252452" y="1739082"/>
                      <a:pt x="1234257" y="1750782"/>
                    </a:cubicBezTo>
                    <a:cubicBezTo>
                      <a:pt x="1223657" y="1715871"/>
                      <a:pt x="1167655" y="1715226"/>
                      <a:pt x="1138942" y="1709604"/>
                    </a:cubicBezTo>
                    <a:cubicBezTo>
                      <a:pt x="1115580" y="1705031"/>
                      <a:pt x="1095013" y="1693249"/>
                      <a:pt x="1072062" y="1687715"/>
                    </a:cubicBezTo>
                    <a:cubicBezTo>
                      <a:pt x="1063448" y="1685641"/>
                      <a:pt x="1055056" y="1685995"/>
                      <a:pt x="1047435" y="1681644"/>
                    </a:cubicBezTo>
                    <a:cubicBezTo>
                      <a:pt x="1040118" y="1677470"/>
                      <a:pt x="1035988" y="1667989"/>
                      <a:pt x="1028373" y="1664290"/>
                    </a:cubicBezTo>
                    <a:cubicBezTo>
                      <a:pt x="1017432" y="1658977"/>
                      <a:pt x="1004145" y="1658623"/>
                      <a:pt x="996081" y="1651059"/>
                    </a:cubicBezTo>
                    <a:cubicBezTo>
                      <a:pt x="977386" y="1633534"/>
                      <a:pt x="956472" y="1617932"/>
                      <a:pt x="937960" y="1600123"/>
                    </a:cubicBezTo>
                    <a:cubicBezTo>
                      <a:pt x="919265" y="1582155"/>
                      <a:pt x="910399" y="1558932"/>
                      <a:pt x="897649" y="1536645"/>
                    </a:cubicBezTo>
                    <a:cubicBezTo>
                      <a:pt x="882749" y="1510576"/>
                      <a:pt x="859608" y="1484924"/>
                      <a:pt x="848622" y="1457179"/>
                    </a:cubicBezTo>
                    <a:cubicBezTo>
                      <a:pt x="853448" y="1460493"/>
                      <a:pt x="858242" y="1463845"/>
                      <a:pt x="863010" y="1467248"/>
                    </a:cubicBezTo>
                    <a:cubicBezTo>
                      <a:pt x="860398" y="1434614"/>
                      <a:pt x="851449" y="1405920"/>
                      <a:pt x="853720" y="1372098"/>
                    </a:cubicBezTo>
                    <a:cubicBezTo>
                      <a:pt x="854845" y="1355408"/>
                      <a:pt x="853150" y="1344707"/>
                      <a:pt x="851038" y="1328921"/>
                    </a:cubicBezTo>
                    <a:cubicBezTo>
                      <a:pt x="849425" y="1316867"/>
                      <a:pt x="850994" y="1306944"/>
                      <a:pt x="851171" y="1293448"/>
                    </a:cubicBezTo>
                    <a:cubicBezTo>
                      <a:pt x="851652" y="1257405"/>
                      <a:pt x="863554" y="1224411"/>
                      <a:pt x="869214" y="1189222"/>
                    </a:cubicBezTo>
                    <a:cubicBezTo>
                      <a:pt x="871099" y="1177535"/>
                      <a:pt x="872092" y="1164993"/>
                      <a:pt x="872604" y="1153426"/>
                    </a:cubicBezTo>
                    <a:cubicBezTo>
                      <a:pt x="873066" y="1142858"/>
                      <a:pt x="866489" y="1128793"/>
                      <a:pt x="867734" y="1117403"/>
                    </a:cubicBezTo>
                    <a:cubicBezTo>
                      <a:pt x="872674" y="1119913"/>
                      <a:pt x="877126" y="1123107"/>
                      <a:pt x="881085" y="1126990"/>
                    </a:cubicBezTo>
                    <a:cubicBezTo>
                      <a:pt x="869992" y="1099865"/>
                      <a:pt x="905605" y="1067611"/>
                      <a:pt x="909551" y="1041713"/>
                    </a:cubicBezTo>
                    <a:cubicBezTo>
                      <a:pt x="915490" y="1002761"/>
                      <a:pt x="878404" y="992882"/>
                      <a:pt x="847047" y="997543"/>
                    </a:cubicBezTo>
                    <a:cubicBezTo>
                      <a:pt x="804845" y="1003817"/>
                      <a:pt x="765862" y="1028754"/>
                      <a:pt x="728086" y="1047000"/>
                    </a:cubicBezTo>
                    <a:cubicBezTo>
                      <a:pt x="676365" y="1071994"/>
                      <a:pt x="624923" y="1097101"/>
                      <a:pt x="574240" y="1124163"/>
                    </a:cubicBezTo>
                    <a:cubicBezTo>
                      <a:pt x="514784" y="1155905"/>
                      <a:pt x="462874" y="1198007"/>
                      <a:pt x="404348" y="1230406"/>
                    </a:cubicBezTo>
                    <a:cubicBezTo>
                      <a:pt x="396936" y="1234511"/>
                      <a:pt x="369646" y="1252232"/>
                      <a:pt x="364701" y="1237452"/>
                    </a:cubicBezTo>
                    <a:cubicBezTo>
                      <a:pt x="360311" y="1224348"/>
                      <a:pt x="390801" y="1200625"/>
                      <a:pt x="398207" y="1193807"/>
                    </a:cubicBezTo>
                    <a:cubicBezTo>
                      <a:pt x="436242" y="1158783"/>
                      <a:pt x="478900" y="1127749"/>
                      <a:pt x="521577" y="1098626"/>
                    </a:cubicBezTo>
                    <a:cubicBezTo>
                      <a:pt x="551054" y="1078501"/>
                      <a:pt x="581943" y="1060509"/>
                      <a:pt x="612123" y="1041472"/>
                    </a:cubicBezTo>
                    <a:cubicBezTo>
                      <a:pt x="644548" y="1021019"/>
                      <a:pt x="689994" y="997948"/>
                      <a:pt x="702719" y="958870"/>
                    </a:cubicBezTo>
                    <a:cubicBezTo>
                      <a:pt x="713192" y="926717"/>
                      <a:pt x="701030" y="897498"/>
                      <a:pt x="664779" y="906732"/>
                    </a:cubicBezTo>
                    <a:cubicBezTo>
                      <a:pt x="617865" y="918685"/>
                      <a:pt x="570881" y="951559"/>
                      <a:pt x="527812" y="973397"/>
                    </a:cubicBezTo>
                    <a:cubicBezTo>
                      <a:pt x="484788" y="995222"/>
                      <a:pt x="441105" y="1015846"/>
                      <a:pt x="398346" y="1038177"/>
                    </a:cubicBezTo>
                    <a:cubicBezTo>
                      <a:pt x="388809" y="1043155"/>
                      <a:pt x="352197" y="1068907"/>
                      <a:pt x="358364" y="1048334"/>
                    </a:cubicBezTo>
                    <a:cubicBezTo>
                      <a:pt x="363347" y="1031695"/>
                      <a:pt x="392129" y="1011621"/>
                      <a:pt x="404544" y="1000250"/>
                    </a:cubicBezTo>
                    <a:cubicBezTo>
                      <a:pt x="422929" y="983396"/>
                      <a:pt x="442301" y="967642"/>
                      <a:pt x="462248" y="952672"/>
                    </a:cubicBezTo>
                    <a:cubicBezTo>
                      <a:pt x="504406" y="921031"/>
                      <a:pt x="549201" y="893014"/>
                      <a:pt x="594693" y="866471"/>
                    </a:cubicBezTo>
                    <a:cubicBezTo>
                      <a:pt x="622596" y="850192"/>
                      <a:pt x="652636" y="833015"/>
                      <a:pt x="654116" y="796808"/>
                    </a:cubicBezTo>
                    <a:cubicBezTo>
                      <a:pt x="656640" y="734696"/>
                      <a:pt x="600245" y="767659"/>
                      <a:pt x="567706" y="779979"/>
                    </a:cubicBezTo>
                    <a:cubicBezTo>
                      <a:pt x="524176" y="796447"/>
                      <a:pt x="479070" y="808305"/>
                      <a:pt x="435432" y="824502"/>
                    </a:cubicBezTo>
                    <a:cubicBezTo>
                      <a:pt x="395646" y="839263"/>
                      <a:pt x="355467" y="855296"/>
                      <a:pt x="313043" y="860690"/>
                    </a:cubicBezTo>
                    <a:cubicBezTo>
                      <a:pt x="291338" y="863454"/>
                      <a:pt x="259046" y="864282"/>
                      <a:pt x="264270" y="833970"/>
                    </a:cubicBezTo>
                    <a:cubicBezTo>
                      <a:pt x="269879" y="801488"/>
                      <a:pt x="316269" y="779182"/>
                      <a:pt x="341610" y="764693"/>
                    </a:cubicBezTo>
                    <a:cubicBezTo>
                      <a:pt x="384976" y="739895"/>
                      <a:pt x="429418" y="730452"/>
                      <a:pt x="477578" y="719644"/>
                    </a:cubicBezTo>
                    <a:cubicBezTo>
                      <a:pt x="530013" y="707874"/>
                      <a:pt x="581728" y="695207"/>
                      <a:pt x="634757" y="686087"/>
                    </a:cubicBezTo>
                    <a:cubicBezTo>
                      <a:pt x="742208" y="667601"/>
                      <a:pt x="845631" y="661068"/>
                      <a:pt x="954182" y="670940"/>
                    </a:cubicBezTo>
                    <a:cubicBezTo>
                      <a:pt x="1003936" y="675462"/>
                      <a:pt x="1054499" y="670618"/>
                      <a:pt x="1103703" y="675171"/>
                    </a:cubicBezTo>
                    <a:cubicBezTo>
                      <a:pt x="1136419" y="678194"/>
                      <a:pt x="1160970" y="698559"/>
                      <a:pt x="1178754" y="724906"/>
                    </a:cubicBezTo>
                    <a:cubicBezTo>
                      <a:pt x="1222083" y="789124"/>
                      <a:pt x="1240278" y="876684"/>
                      <a:pt x="1233315" y="952564"/>
                    </a:cubicBezTo>
                    <a:cubicBezTo>
                      <a:pt x="1223215" y="1062494"/>
                      <a:pt x="1175251" y="1155147"/>
                      <a:pt x="1134256" y="1255242"/>
                    </a:cubicBezTo>
                    <a:cubicBezTo>
                      <a:pt x="1103071" y="1331381"/>
                      <a:pt x="1079803" y="1437175"/>
                      <a:pt x="1163430" y="1489029"/>
                    </a:cubicBezTo>
                    <a:cubicBezTo>
                      <a:pt x="1202920" y="1513517"/>
                      <a:pt x="1247507" y="1511809"/>
                      <a:pt x="1291733" y="1505371"/>
                    </a:cubicBezTo>
                    <a:cubicBezTo>
                      <a:pt x="1351403" y="1496681"/>
                      <a:pt x="1410182" y="1482863"/>
                      <a:pt x="1468486" y="1467697"/>
                    </a:cubicBezTo>
                    <a:cubicBezTo>
                      <a:pt x="1583704" y="1437726"/>
                      <a:pt x="1697789" y="1404055"/>
                      <a:pt x="1811539" y="1368980"/>
                    </a:cubicBezTo>
                    <a:cubicBezTo>
                      <a:pt x="1816548" y="1388800"/>
                      <a:pt x="1925182" y="1651869"/>
                      <a:pt x="1893623" y="1662728"/>
                    </a:cubicBezTo>
                    <a:lnTo>
                      <a:pt x="1893623" y="1662728"/>
                    </a:lnTo>
                    <a:close/>
                    <a:moveTo>
                      <a:pt x="2512336" y="1489408"/>
                    </a:moveTo>
                    <a:cubicBezTo>
                      <a:pt x="2516548" y="1430490"/>
                      <a:pt x="2518648" y="1372382"/>
                      <a:pt x="2529013" y="1314103"/>
                    </a:cubicBezTo>
                    <a:cubicBezTo>
                      <a:pt x="2532390" y="1295130"/>
                      <a:pt x="2533902" y="1274057"/>
                      <a:pt x="2550440" y="1261510"/>
                    </a:cubicBezTo>
                    <a:cubicBezTo>
                      <a:pt x="2566782" y="1249108"/>
                      <a:pt x="2591049" y="1248709"/>
                      <a:pt x="2609649" y="1241057"/>
                    </a:cubicBezTo>
                    <a:cubicBezTo>
                      <a:pt x="2659030" y="1220730"/>
                      <a:pt x="2699392" y="1174025"/>
                      <a:pt x="2736718" y="1137223"/>
                    </a:cubicBezTo>
                    <a:cubicBezTo>
                      <a:pt x="2775259" y="1099226"/>
                      <a:pt x="2800303" y="1055936"/>
                      <a:pt x="2818473" y="1005170"/>
                    </a:cubicBezTo>
                    <a:cubicBezTo>
                      <a:pt x="2833013" y="964568"/>
                      <a:pt x="2856072" y="900451"/>
                      <a:pt x="2829155" y="860519"/>
                    </a:cubicBezTo>
                    <a:cubicBezTo>
                      <a:pt x="2808196" y="829435"/>
                      <a:pt x="2774038" y="818519"/>
                      <a:pt x="2784790" y="773743"/>
                    </a:cubicBezTo>
                    <a:cubicBezTo>
                      <a:pt x="2793985" y="735468"/>
                      <a:pt x="2832052" y="713921"/>
                      <a:pt x="2865109" y="739673"/>
                    </a:cubicBezTo>
                    <a:cubicBezTo>
                      <a:pt x="2885771" y="755763"/>
                      <a:pt x="2908988" y="794841"/>
                      <a:pt x="2908988" y="741716"/>
                    </a:cubicBezTo>
                    <a:cubicBezTo>
                      <a:pt x="2997086" y="761220"/>
                      <a:pt x="3088125" y="730402"/>
                      <a:pt x="3165099" y="688591"/>
                    </a:cubicBezTo>
                    <a:cubicBezTo>
                      <a:pt x="3180145" y="680414"/>
                      <a:pt x="3198593" y="667436"/>
                      <a:pt x="3213892" y="680319"/>
                    </a:cubicBezTo>
                    <a:cubicBezTo>
                      <a:pt x="3223998" y="688832"/>
                      <a:pt x="3227287" y="705598"/>
                      <a:pt x="3238361" y="715046"/>
                    </a:cubicBezTo>
                    <a:cubicBezTo>
                      <a:pt x="3249928" y="724919"/>
                      <a:pt x="3268085" y="730402"/>
                      <a:pt x="3271658" y="746921"/>
                    </a:cubicBezTo>
                    <a:cubicBezTo>
                      <a:pt x="3274416" y="759652"/>
                      <a:pt x="3266384" y="779485"/>
                      <a:pt x="3262944" y="791255"/>
                    </a:cubicBezTo>
                    <a:cubicBezTo>
                      <a:pt x="3254184" y="821245"/>
                      <a:pt x="3242377" y="851906"/>
                      <a:pt x="3218388" y="872884"/>
                    </a:cubicBezTo>
                    <a:cubicBezTo>
                      <a:pt x="3208004" y="881965"/>
                      <a:pt x="3172360" y="912683"/>
                      <a:pt x="3159003" y="899686"/>
                    </a:cubicBezTo>
                    <a:cubicBezTo>
                      <a:pt x="3143571" y="884678"/>
                      <a:pt x="3177052" y="836012"/>
                      <a:pt x="3134508" y="863878"/>
                    </a:cubicBezTo>
                    <a:cubicBezTo>
                      <a:pt x="3119286" y="873851"/>
                      <a:pt x="3114568" y="874332"/>
                      <a:pt x="3108079" y="892546"/>
                    </a:cubicBezTo>
                    <a:cubicBezTo>
                      <a:pt x="3100458" y="913941"/>
                      <a:pt x="3096986" y="936652"/>
                      <a:pt x="3093963" y="959053"/>
                    </a:cubicBezTo>
                    <a:cubicBezTo>
                      <a:pt x="3077425" y="953646"/>
                      <a:pt x="3051159" y="936045"/>
                      <a:pt x="3034254" y="948839"/>
                    </a:cubicBezTo>
                    <a:cubicBezTo>
                      <a:pt x="3018247" y="960963"/>
                      <a:pt x="3026697" y="986330"/>
                      <a:pt x="3039870" y="996873"/>
                    </a:cubicBezTo>
                    <a:cubicBezTo>
                      <a:pt x="3053392" y="1007694"/>
                      <a:pt x="3080947" y="1009718"/>
                      <a:pt x="3096758" y="1002761"/>
                    </a:cubicBezTo>
                    <a:cubicBezTo>
                      <a:pt x="3122037" y="991636"/>
                      <a:pt x="3122157" y="963202"/>
                      <a:pt x="3127558" y="939846"/>
                    </a:cubicBezTo>
                    <a:cubicBezTo>
                      <a:pt x="3141838" y="950199"/>
                      <a:pt x="3151394" y="968565"/>
                      <a:pt x="3171917" y="965042"/>
                    </a:cubicBezTo>
                    <a:cubicBezTo>
                      <a:pt x="3109546" y="1038993"/>
                      <a:pt x="3027418" y="1090208"/>
                      <a:pt x="2929871" y="1090372"/>
                    </a:cubicBezTo>
                    <a:cubicBezTo>
                      <a:pt x="2885765" y="1090448"/>
                      <a:pt x="2869106" y="1107404"/>
                      <a:pt x="2860309" y="1150403"/>
                    </a:cubicBezTo>
                    <a:cubicBezTo>
                      <a:pt x="2851328" y="1194326"/>
                      <a:pt x="2851575" y="1242214"/>
                      <a:pt x="2851518" y="1286769"/>
                    </a:cubicBezTo>
                    <a:cubicBezTo>
                      <a:pt x="2851467" y="1323128"/>
                      <a:pt x="2852789" y="1360334"/>
                      <a:pt x="2863895" y="1395270"/>
                    </a:cubicBezTo>
                    <a:cubicBezTo>
                      <a:pt x="2871250" y="1418424"/>
                      <a:pt x="2885600" y="1440983"/>
                      <a:pt x="2894676" y="1403119"/>
                    </a:cubicBezTo>
                    <a:cubicBezTo>
                      <a:pt x="2899558" y="1382792"/>
                      <a:pt x="2896092" y="1359449"/>
                      <a:pt x="2895890" y="1338648"/>
                    </a:cubicBezTo>
                    <a:cubicBezTo>
                      <a:pt x="2895776" y="1325569"/>
                      <a:pt x="2891374" y="1301688"/>
                      <a:pt x="2899931" y="1290924"/>
                    </a:cubicBezTo>
                    <a:cubicBezTo>
                      <a:pt x="2909437" y="1278959"/>
                      <a:pt x="2931496" y="1285555"/>
                      <a:pt x="2944727" y="1285428"/>
                    </a:cubicBezTo>
                    <a:cubicBezTo>
                      <a:pt x="2972503" y="1285163"/>
                      <a:pt x="2999085" y="1274791"/>
                      <a:pt x="3026880" y="1274791"/>
                    </a:cubicBezTo>
                    <a:cubicBezTo>
                      <a:pt x="2985810" y="1335290"/>
                      <a:pt x="2939288" y="1391855"/>
                      <a:pt x="2899969" y="1453574"/>
                    </a:cubicBezTo>
                    <a:cubicBezTo>
                      <a:pt x="2859771" y="1516685"/>
                      <a:pt x="2810909" y="1575964"/>
                      <a:pt x="2751694" y="1622296"/>
                    </a:cubicBezTo>
                    <a:cubicBezTo>
                      <a:pt x="2702225" y="1661001"/>
                      <a:pt x="2633353" y="1680980"/>
                      <a:pt x="2577192" y="1643280"/>
                    </a:cubicBezTo>
                    <a:cubicBezTo>
                      <a:pt x="2529013" y="1610944"/>
                      <a:pt x="2508352" y="1545120"/>
                      <a:pt x="2512336" y="1489408"/>
                    </a:cubicBezTo>
                    <a:lnTo>
                      <a:pt x="2512336" y="1489408"/>
                    </a:lnTo>
                    <a:close/>
                    <a:moveTo>
                      <a:pt x="3277686" y="934850"/>
                    </a:moveTo>
                    <a:cubicBezTo>
                      <a:pt x="3295622" y="960438"/>
                      <a:pt x="3237747" y="1010812"/>
                      <a:pt x="3215549" y="1010426"/>
                    </a:cubicBezTo>
                    <a:cubicBezTo>
                      <a:pt x="3221215" y="1001313"/>
                      <a:pt x="3266466" y="918843"/>
                      <a:pt x="3277686" y="934850"/>
                    </a:cubicBezTo>
                    <a:lnTo>
                      <a:pt x="3277686" y="934850"/>
                    </a:lnTo>
                    <a:close/>
                    <a:moveTo>
                      <a:pt x="3317106" y="1285144"/>
                    </a:moveTo>
                    <a:cubicBezTo>
                      <a:pt x="3323689" y="1266228"/>
                      <a:pt x="3360902" y="1267790"/>
                      <a:pt x="3376346" y="1267284"/>
                    </a:cubicBezTo>
                    <a:cubicBezTo>
                      <a:pt x="3410023" y="1266177"/>
                      <a:pt x="3443764" y="1266095"/>
                      <a:pt x="3477473" y="1265058"/>
                    </a:cubicBezTo>
                    <a:cubicBezTo>
                      <a:pt x="3569625" y="1262237"/>
                      <a:pt x="3661720" y="1255584"/>
                      <a:pt x="3753961" y="1257057"/>
                    </a:cubicBezTo>
                    <a:cubicBezTo>
                      <a:pt x="3849446" y="1258582"/>
                      <a:pt x="3945020" y="1249500"/>
                      <a:pt x="4040335" y="1252820"/>
                    </a:cubicBezTo>
                    <a:cubicBezTo>
                      <a:pt x="4130894" y="1255970"/>
                      <a:pt x="4221117" y="1264394"/>
                      <a:pt x="4310139" y="1281450"/>
                    </a:cubicBezTo>
                    <a:cubicBezTo>
                      <a:pt x="4473238" y="1312705"/>
                      <a:pt x="4642788" y="1357267"/>
                      <a:pt x="4773152" y="1466780"/>
                    </a:cubicBezTo>
                    <a:cubicBezTo>
                      <a:pt x="4890248" y="1565143"/>
                      <a:pt x="4977499" y="1707491"/>
                      <a:pt x="4959038" y="1864823"/>
                    </a:cubicBezTo>
                    <a:cubicBezTo>
                      <a:pt x="4947648" y="1961839"/>
                      <a:pt x="4943512" y="2063737"/>
                      <a:pt x="4906761" y="2155453"/>
                    </a:cubicBezTo>
                    <a:cubicBezTo>
                      <a:pt x="4875525" y="2233401"/>
                      <a:pt x="4809960" y="2281700"/>
                      <a:pt x="4742245" y="2326597"/>
                    </a:cubicBezTo>
                    <a:cubicBezTo>
                      <a:pt x="4741353" y="2307915"/>
                      <a:pt x="4791120" y="2186986"/>
                      <a:pt x="4738008" y="2205479"/>
                    </a:cubicBezTo>
                    <a:cubicBezTo>
                      <a:pt x="4720875" y="2211443"/>
                      <a:pt x="4710940" y="2235026"/>
                      <a:pt x="4701598" y="2249167"/>
                    </a:cubicBezTo>
                    <a:cubicBezTo>
                      <a:pt x="4685218" y="2273972"/>
                      <a:pt x="4667668" y="2298257"/>
                      <a:pt x="4649903" y="2322100"/>
                    </a:cubicBezTo>
                    <a:cubicBezTo>
                      <a:pt x="4617667" y="2365384"/>
                      <a:pt x="4580657" y="2406315"/>
                      <a:pt x="4533104" y="2433067"/>
                    </a:cubicBezTo>
                    <a:cubicBezTo>
                      <a:pt x="4514688" y="2443433"/>
                      <a:pt x="4456093" y="2473929"/>
                      <a:pt x="4445677" y="2440480"/>
                    </a:cubicBezTo>
                    <a:cubicBezTo>
                      <a:pt x="4437050" y="2412772"/>
                      <a:pt x="4492995" y="2356663"/>
                      <a:pt x="4506169" y="2335457"/>
                    </a:cubicBezTo>
                    <a:cubicBezTo>
                      <a:pt x="4517844" y="2316655"/>
                      <a:pt x="4527191" y="2298497"/>
                      <a:pt x="4522802" y="2276116"/>
                    </a:cubicBezTo>
                    <a:cubicBezTo>
                      <a:pt x="4521107" y="2267495"/>
                      <a:pt x="4515909" y="2259571"/>
                      <a:pt x="4513967" y="2250945"/>
                    </a:cubicBezTo>
                    <a:cubicBezTo>
                      <a:pt x="4512399" y="2243963"/>
                      <a:pt x="4514220" y="2233274"/>
                      <a:pt x="4511064" y="2226899"/>
                    </a:cubicBezTo>
                    <a:cubicBezTo>
                      <a:pt x="4489941" y="2184248"/>
                      <a:pt x="4467426" y="2258123"/>
                      <a:pt x="4460748" y="2271454"/>
                    </a:cubicBezTo>
                    <a:cubicBezTo>
                      <a:pt x="4437638" y="2317603"/>
                      <a:pt x="4383824" y="2347644"/>
                      <a:pt x="4341957" y="2374105"/>
                    </a:cubicBezTo>
                    <a:cubicBezTo>
                      <a:pt x="4289882" y="2407017"/>
                      <a:pt x="4238357" y="2442674"/>
                      <a:pt x="4177896" y="2458232"/>
                    </a:cubicBezTo>
                    <a:cubicBezTo>
                      <a:pt x="4215735" y="2393445"/>
                      <a:pt x="4254408" y="2329076"/>
                      <a:pt x="4288769" y="2262335"/>
                    </a:cubicBezTo>
                    <a:cubicBezTo>
                      <a:pt x="4320758" y="2200191"/>
                      <a:pt x="4340983" y="2128290"/>
                      <a:pt x="4378360" y="2070630"/>
                    </a:cubicBezTo>
                    <a:cubicBezTo>
                      <a:pt x="4384672" y="2060891"/>
                      <a:pt x="4388960" y="2050342"/>
                      <a:pt x="4393962" y="2038673"/>
                    </a:cubicBezTo>
                    <a:cubicBezTo>
                      <a:pt x="4397080" y="2031407"/>
                      <a:pt x="4401767" y="2006647"/>
                      <a:pt x="4405890" y="2002308"/>
                    </a:cubicBezTo>
                    <a:cubicBezTo>
                      <a:pt x="4408230" y="1999842"/>
                      <a:pt x="4421309" y="1998906"/>
                      <a:pt x="4426438" y="1993916"/>
                    </a:cubicBezTo>
                    <a:cubicBezTo>
                      <a:pt x="4432762" y="1987781"/>
                      <a:pt x="4436310" y="1978061"/>
                      <a:pt x="4439523" y="1970079"/>
                    </a:cubicBezTo>
                    <a:cubicBezTo>
                      <a:pt x="4443337" y="1960593"/>
                      <a:pt x="4457952" y="1927567"/>
                      <a:pt x="4454113" y="1916828"/>
                    </a:cubicBezTo>
                    <a:cubicBezTo>
                      <a:pt x="4453310" y="1914583"/>
                      <a:pt x="4442862" y="1915557"/>
                      <a:pt x="4441053" y="1911415"/>
                    </a:cubicBezTo>
                    <a:cubicBezTo>
                      <a:pt x="4438928" y="1906557"/>
                      <a:pt x="4440472" y="1903016"/>
                      <a:pt x="4440250" y="1898064"/>
                    </a:cubicBezTo>
                    <a:cubicBezTo>
                      <a:pt x="4439751" y="1886642"/>
                      <a:pt x="4446979" y="1878015"/>
                      <a:pt x="4438441" y="1867093"/>
                    </a:cubicBezTo>
                    <a:cubicBezTo>
                      <a:pt x="4481612" y="1867093"/>
                      <a:pt x="4441382" y="1751003"/>
                      <a:pt x="4434002" y="1729899"/>
                    </a:cubicBezTo>
                    <a:cubicBezTo>
                      <a:pt x="4425799" y="1706442"/>
                      <a:pt x="4412050" y="1689594"/>
                      <a:pt x="4405719" y="1666712"/>
                    </a:cubicBezTo>
                    <a:cubicBezTo>
                      <a:pt x="4397997" y="1638796"/>
                      <a:pt x="4376532" y="1614327"/>
                      <a:pt x="4357369" y="1593248"/>
                    </a:cubicBezTo>
                    <a:cubicBezTo>
                      <a:pt x="4338200" y="1572156"/>
                      <a:pt x="4318196" y="1547004"/>
                      <a:pt x="4296624" y="1528651"/>
                    </a:cubicBezTo>
                    <a:cubicBezTo>
                      <a:pt x="4274280" y="1509640"/>
                      <a:pt x="4244112" y="1498882"/>
                      <a:pt x="4218727" y="1484488"/>
                    </a:cubicBezTo>
                    <a:cubicBezTo>
                      <a:pt x="4207406" y="1478069"/>
                      <a:pt x="4195295" y="1469543"/>
                      <a:pt x="4182298" y="1466938"/>
                    </a:cubicBezTo>
                    <a:cubicBezTo>
                      <a:pt x="4178080" y="1468190"/>
                      <a:pt x="4173880" y="1469499"/>
                      <a:pt x="4169694" y="1470853"/>
                    </a:cubicBezTo>
                    <a:cubicBezTo>
                      <a:pt x="4164818" y="1468298"/>
                      <a:pt x="4160485" y="1465015"/>
                      <a:pt x="4156703" y="1461006"/>
                    </a:cubicBezTo>
                    <a:cubicBezTo>
                      <a:pt x="4132430" y="1448388"/>
                      <a:pt x="4108651" y="1443841"/>
                      <a:pt x="4081329" y="1440540"/>
                    </a:cubicBezTo>
                    <a:cubicBezTo>
                      <a:pt x="3946310" y="1424223"/>
                      <a:pt x="3801590" y="1421282"/>
                      <a:pt x="3666040" y="1432736"/>
                    </a:cubicBezTo>
                    <a:cubicBezTo>
                      <a:pt x="3595612" y="1438681"/>
                      <a:pt x="3524014" y="1445460"/>
                      <a:pt x="3454648" y="1459273"/>
                    </a:cubicBezTo>
                    <a:cubicBezTo>
                      <a:pt x="3382816" y="1473578"/>
                      <a:pt x="3312141" y="1491843"/>
                      <a:pt x="3239518" y="1502367"/>
                    </a:cubicBezTo>
                    <a:cubicBezTo>
                      <a:pt x="3255917" y="1426860"/>
                      <a:pt x="3291820" y="1357722"/>
                      <a:pt x="3317106" y="1285144"/>
                    </a:cubicBezTo>
                    <a:lnTo>
                      <a:pt x="3317106" y="1285144"/>
                    </a:lnTo>
                    <a:close/>
                    <a:moveTo>
                      <a:pt x="3707882" y="358807"/>
                    </a:moveTo>
                    <a:cubicBezTo>
                      <a:pt x="3720341" y="357150"/>
                      <a:pt x="3715110" y="374131"/>
                      <a:pt x="3711088" y="379241"/>
                    </a:cubicBezTo>
                    <a:cubicBezTo>
                      <a:pt x="3705852" y="373227"/>
                      <a:pt x="3704783" y="366415"/>
                      <a:pt x="3707882" y="358807"/>
                    </a:cubicBezTo>
                    <a:lnTo>
                      <a:pt x="3707882" y="358807"/>
                    </a:lnTo>
                    <a:close/>
                    <a:moveTo>
                      <a:pt x="5457221" y="3949923"/>
                    </a:moveTo>
                    <a:cubicBezTo>
                      <a:pt x="5447020" y="3900782"/>
                      <a:pt x="5412027" y="3850112"/>
                      <a:pt x="5371690" y="3820735"/>
                    </a:cubicBezTo>
                    <a:cubicBezTo>
                      <a:pt x="5321918" y="3784478"/>
                      <a:pt x="5265713" y="3784066"/>
                      <a:pt x="5207231" y="3787020"/>
                    </a:cubicBezTo>
                    <a:cubicBezTo>
                      <a:pt x="5140206" y="3790410"/>
                      <a:pt x="5075109" y="3802110"/>
                      <a:pt x="5009102" y="3813336"/>
                    </a:cubicBezTo>
                    <a:cubicBezTo>
                      <a:pt x="4942019" y="3824745"/>
                      <a:pt x="4876005" y="3834560"/>
                      <a:pt x="4810902" y="3854975"/>
                    </a:cubicBezTo>
                    <a:cubicBezTo>
                      <a:pt x="4784821" y="3863153"/>
                      <a:pt x="4758315" y="3870040"/>
                      <a:pt x="4732594" y="3879261"/>
                    </a:cubicBezTo>
                    <a:cubicBezTo>
                      <a:pt x="4713412" y="3886142"/>
                      <a:pt x="4691239" y="3899334"/>
                      <a:pt x="4681639" y="3874283"/>
                    </a:cubicBezTo>
                    <a:cubicBezTo>
                      <a:pt x="4664177" y="3828767"/>
                      <a:pt x="4731329" y="3808985"/>
                      <a:pt x="4758062" y="3789784"/>
                    </a:cubicBezTo>
                    <a:cubicBezTo>
                      <a:pt x="4772621" y="3779323"/>
                      <a:pt x="4791967" y="3764208"/>
                      <a:pt x="4773703" y="3748011"/>
                    </a:cubicBezTo>
                    <a:cubicBezTo>
                      <a:pt x="4752111" y="3728873"/>
                      <a:pt x="4715512" y="3747284"/>
                      <a:pt x="4693497" y="3755208"/>
                    </a:cubicBezTo>
                    <a:cubicBezTo>
                      <a:pt x="4673177" y="3762526"/>
                      <a:pt x="4652559" y="3765062"/>
                      <a:pt x="4657726" y="3732599"/>
                    </a:cubicBezTo>
                    <a:cubicBezTo>
                      <a:pt x="4661160" y="3711039"/>
                      <a:pt x="4689145" y="3697062"/>
                      <a:pt x="4704805" y="3684470"/>
                    </a:cubicBezTo>
                    <a:cubicBezTo>
                      <a:pt x="4724069" y="3668982"/>
                      <a:pt x="4791695" y="3623358"/>
                      <a:pt x="4748310" y="3600230"/>
                    </a:cubicBezTo>
                    <a:cubicBezTo>
                      <a:pt x="4702123" y="3575615"/>
                      <a:pt x="4676193" y="3637031"/>
                      <a:pt x="4636735" y="3640193"/>
                    </a:cubicBezTo>
                    <a:cubicBezTo>
                      <a:pt x="4602002" y="3642976"/>
                      <a:pt x="4602224" y="3557553"/>
                      <a:pt x="4592509" y="3534159"/>
                    </a:cubicBezTo>
                    <a:cubicBezTo>
                      <a:pt x="4567983" y="3475070"/>
                      <a:pt x="4506574" y="3539724"/>
                      <a:pt x="4478987" y="3504093"/>
                    </a:cubicBezTo>
                    <a:cubicBezTo>
                      <a:pt x="4467609" y="3489401"/>
                      <a:pt x="4471537" y="3462959"/>
                      <a:pt x="4467287" y="3445738"/>
                    </a:cubicBezTo>
                    <a:cubicBezTo>
                      <a:pt x="4460292" y="3417379"/>
                      <a:pt x="4444070" y="3389552"/>
                      <a:pt x="4430972" y="3363565"/>
                    </a:cubicBezTo>
                    <a:cubicBezTo>
                      <a:pt x="4401969" y="3306071"/>
                      <a:pt x="4368469" y="3250834"/>
                      <a:pt x="4330984" y="3198474"/>
                    </a:cubicBezTo>
                    <a:cubicBezTo>
                      <a:pt x="4293544" y="3146171"/>
                      <a:pt x="4252062" y="3101199"/>
                      <a:pt x="4204857" y="3057706"/>
                    </a:cubicBezTo>
                    <a:cubicBezTo>
                      <a:pt x="4157513" y="3014087"/>
                      <a:pt x="4116246" y="2964523"/>
                      <a:pt x="4069686" y="2920113"/>
                    </a:cubicBezTo>
                    <a:cubicBezTo>
                      <a:pt x="3977003" y="2831718"/>
                      <a:pt x="3870184" y="2758975"/>
                      <a:pt x="3775211" y="2672742"/>
                    </a:cubicBezTo>
                    <a:cubicBezTo>
                      <a:pt x="3753291" y="2652833"/>
                      <a:pt x="3732395" y="2632076"/>
                      <a:pt x="3706794" y="2616803"/>
                    </a:cubicBezTo>
                    <a:cubicBezTo>
                      <a:pt x="3683293" y="2602788"/>
                      <a:pt x="3644436" y="2595231"/>
                      <a:pt x="3625709" y="2575290"/>
                    </a:cubicBezTo>
                    <a:cubicBezTo>
                      <a:pt x="3613535" y="2562331"/>
                      <a:pt x="3615540" y="2544104"/>
                      <a:pt x="3609627" y="2528154"/>
                    </a:cubicBezTo>
                    <a:cubicBezTo>
                      <a:pt x="3599621" y="2501130"/>
                      <a:pt x="3575576" y="2482834"/>
                      <a:pt x="3554990" y="2463943"/>
                    </a:cubicBezTo>
                    <a:cubicBezTo>
                      <a:pt x="3459277" y="2376129"/>
                      <a:pt x="3359137" y="2288884"/>
                      <a:pt x="3246747" y="2222852"/>
                    </a:cubicBezTo>
                    <a:cubicBezTo>
                      <a:pt x="3192237" y="2190819"/>
                      <a:pt x="3137013" y="2150950"/>
                      <a:pt x="3078531" y="2126835"/>
                    </a:cubicBezTo>
                    <a:cubicBezTo>
                      <a:pt x="3059634" y="2119037"/>
                      <a:pt x="3034084" y="2115812"/>
                      <a:pt x="3018532" y="2101538"/>
                    </a:cubicBezTo>
                    <a:cubicBezTo>
                      <a:pt x="3002234" y="2086574"/>
                      <a:pt x="2999161" y="2060423"/>
                      <a:pt x="2992994" y="2040197"/>
                    </a:cubicBezTo>
                    <a:cubicBezTo>
                      <a:pt x="2954751" y="1914747"/>
                      <a:pt x="3033527" y="1784832"/>
                      <a:pt x="3129164" y="1706884"/>
                    </a:cubicBezTo>
                    <a:cubicBezTo>
                      <a:pt x="3146177" y="1693021"/>
                      <a:pt x="3170696" y="1681581"/>
                      <a:pt x="3181631" y="1662171"/>
                    </a:cubicBezTo>
                    <a:cubicBezTo>
                      <a:pt x="3193609" y="1640909"/>
                      <a:pt x="3194179" y="1613632"/>
                      <a:pt x="3206960" y="1592015"/>
                    </a:cubicBezTo>
                    <a:cubicBezTo>
                      <a:pt x="3230632" y="1551975"/>
                      <a:pt x="3295040" y="1557496"/>
                      <a:pt x="3335705" y="1548402"/>
                    </a:cubicBezTo>
                    <a:cubicBezTo>
                      <a:pt x="3581255" y="1493469"/>
                      <a:pt x="3872670" y="1472193"/>
                      <a:pt x="4113356" y="1559830"/>
                    </a:cubicBezTo>
                    <a:cubicBezTo>
                      <a:pt x="4214496" y="1596651"/>
                      <a:pt x="4301367" y="1658629"/>
                      <a:pt x="4340053" y="1761849"/>
                    </a:cubicBezTo>
                    <a:cubicBezTo>
                      <a:pt x="4357515" y="1808435"/>
                      <a:pt x="4366704" y="1858960"/>
                      <a:pt x="4365249" y="1908752"/>
                    </a:cubicBezTo>
                    <a:cubicBezTo>
                      <a:pt x="4363637" y="1964229"/>
                      <a:pt x="4343329" y="2015697"/>
                      <a:pt x="4324755" y="2067367"/>
                    </a:cubicBezTo>
                    <a:cubicBezTo>
                      <a:pt x="4302423" y="2129498"/>
                      <a:pt x="4277435" y="2190711"/>
                      <a:pt x="4248502" y="2250078"/>
                    </a:cubicBezTo>
                    <a:cubicBezTo>
                      <a:pt x="4222394" y="2303665"/>
                      <a:pt x="4189299" y="2351900"/>
                      <a:pt x="4160473" y="2403754"/>
                    </a:cubicBezTo>
                    <a:cubicBezTo>
                      <a:pt x="4142568" y="2435964"/>
                      <a:pt x="4114172" y="2495356"/>
                      <a:pt x="4155141" y="2522013"/>
                    </a:cubicBezTo>
                    <a:cubicBezTo>
                      <a:pt x="4187813" y="2543270"/>
                      <a:pt x="4239679" y="2530842"/>
                      <a:pt x="4271908" y="2515297"/>
                    </a:cubicBezTo>
                    <a:cubicBezTo>
                      <a:pt x="4320113" y="2492042"/>
                      <a:pt x="4355757" y="2450301"/>
                      <a:pt x="4397947" y="2418515"/>
                    </a:cubicBezTo>
                    <a:cubicBezTo>
                      <a:pt x="4398130" y="2450010"/>
                      <a:pt x="4370119" y="2478217"/>
                      <a:pt x="4382882" y="2510079"/>
                    </a:cubicBezTo>
                    <a:cubicBezTo>
                      <a:pt x="4395556" y="2541733"/>
                      <a:pt x="4429954" y="2537628"/>
                      <a:pt x="4457130" y="2529906"/>
                    </a:cubicBezTo>
                    <a:cubicBezTo>
                      <a:pt x="4488163" y="2521084"/>
                      <a:pt x="4520336" y="2507385"/>
                      <a:pt x="4548732" y="2492162"/>
                    </a:cubicBezTo>
                    <a:cubicBezTo>
                      <a:pt x="4584617" y="2472930"/>
                      <a:pt x="4610426" y="2443439"/>
                      <a:pt x="4640910" y="2417282"/>
                    </a:cubicBezTo>
                    <a:cubicBezTo>
                      <a:pt x="4694464" y="2371335"/>
                      <a:pt x="4765626" y="2355942"/>
                      <a:pt x="4822982" y="2316104"/>
                    </a:cubicBezTo>
                    <a:cubicBezTo>
                      <a:pt x="4882266" y="2274927"/>
                      <a:pt x="4923223" y="2212594"/>
                      <a:pt x="4948217" y="2145720"/>
                    </a:cubicBezTo>
                    <a:cubicBezTo>
                      <a:pt x="4977157" y="2068265"/>
                      <a:pt x="4988990" y="1985213"/>
                      <a:pt x="4998964" y="1903541"/>
                    </a:cubicBezTo>
                    <a:cubicBezTo>
                      <a:pt x="5008824" y="1822741"/>
                      <a:pt x="5013655" y="1743098"/>
                      <a:pt x="4986897" y="1664846"/>
                    </a:cubicBezTo>
                    <a:cubicBezTo>
                      <a:pt x="4936011" y="1516021"/>
                      <a:pt x="4832753" y="1398666"/>
                      <a:pt x="4693971" y="1325057"/>
                    </a:cubicBezTo>
                    <a:cubicBezTo>
                      <a:pt x="4401121" y="1169724"/>
                      <a:pt x="4070319" y="1176080"/>
                      <a:pt x="3748687" y="1184605"/>
                    </a:cubicBezTo>
                    <a:cubicBezTo>
                      <a:pt x="3660538" y="1186945"/>
                      <a:pt x="3572306" y="1188128"/>
                      <a:pt x="3484284" y="1193902"/>
                    </a:cubicBezTo>
                    <a:cubicBezTo>
                      <a:pt x="3443820" y="1196558"/>
                      <a:pt x="3403269" y="1199860"/>
                      <a:pt x="3363077" y="1205311"/>
                    </a:cubicBezTo>
                    <a:cubicBezTo>
                      <a:pt x="3350821" y="1206975"/>
                      <a:pt x="3323386" y="1216347"/>
                      <a:pt x="3312463" y="1206304"/>
                    </a:cubicBezTo>
                    <a:cubicBezTo>
                      <a:pt x="3304039" y="1198563"/>
                      <a:pt x="3308979" y="1182272"/>
                      <a:pt x="3301339" y="1172931"/>
                    </a:cubicBezTo>
                    <a:cubicBezTo>
                      <a:pt x="3283163" y="1150719"/>
                      <a:pt x="3242611" y="1156430"/>
                      <a:pt x="3218401" y="1159390"/>
                    </a:cubicBezTo>
                    <a:cubicBezTo>
                      <a:pt x="3187823" y="1163115"/>
                      <a:pt x="3151805" y="1163773"/>
                      <a:pt x="3124313" y="1178673"/>
                    </a:cubicBezTo>
                    <a:cubicBezTo>
                      <a:pt x="3097884" y="1192998"/>
                      <a:pt x="3088688" y="1223007"/>
                      <a:pt x="3055934" y="1223456"/>
                    </a:cubicBezTo>
                    <a:cubicBezTo>
                      <a:pt x="3019512" y="1223949"/>
                      <a:pt x="2981452" y="1215291"/>
                      <a:pt x="2944758" y="1213900"/>
                    </a:cubicBezTo>
                    <a:cubicBezTo>
                      <a:pt x="2915894" y="1212806"/>
                      <a:pt x="2890274" y="1202864"/>
                      <a:pt x="2917924" y="1171248"/>
                    </a:cubicBezTo>
                    <a:cubicBezTo>
                      <a:pt x="2939003" y="1147140"/>
                      <a:pt x="2974312" y="1147285"/>
                      <a:pt x="3002974" y="1141827"/>
                    </a:cubicBezTo>
                    <a:cubicBezTo>
                      <a:pt x="3055966" y="1131740"/>
                      <a:pt x="3176433" y="1043129"/>
                      <a:pt x="3216124" y="1104570"/>
                    </a:cubicBezTo>
                    <a:cubicBezTo>
                      <a:pt x="3227021" y="1121431"/>
                      <a:pt x="3226243" y="1127547"/>
                      <a:pt x="3247183" y="1134921"/>
                    </a:cubicBezTo>
                    <a:cubicBezTo>
                      <a:pt x="3266542" y="1141745"/>
                      <a:pt x="3288519" y="1145059"/>
                      <a:pt x="3308801" y="1148386"/>
                    </a:cubicBezTo>
                    <a:cubicBezTo>
                      <a:pt x="3346539" y="1154571"/>
                      <a:pt x="3390424" y="1159548"/>
                      <a:pt x="3427345" y="1146381"/>
                    </a:cubicBezTo>
                    <a:cubicBezTo>
                      <a:pt x="3484733" y="1125909"/>
                      <a:pt x="3496597" y="1061438"/>
                      <a:pt x="3509992" y="1009269"/>
                    </a:cubicBezTo>
                    <a:cubicBezTo>
                      <a:pt x="3571282" y="1041826"/>
                      <a:pt x="3663833" y="1056948"/>
                      <a:pt x="3724350" y="1014385"/>
                    </a:cubicBezTo>
                    <a:cubicBezTo>
                      <a:pt x="3775205" y="978614"/>
                      <a:pt x="3793495" y="903626"/>
                      <a:pt x="3791300" y="844765"/>
                    </a:cubicBezTo>
                    <a:cubicBezTo>
                      <a:pt x="3790649" y="827260"/>
                      <a:pt x="3788328" y="809305"/>
                      <a:pt x="3782098" y="792830"/>
                    </a:cubicBezTo>
                    <a:cubicBezTo>
                      <a:pt x="3776324" y="777556"/>
                      <a:pt x="3760754" y="761676"/>
                      <a:pt x="3761329" y="744689"/>
                    </a:cubicBezTo>
                    <a:cubicBezTo>
                      <a:pt x="3761835" y="729896"/>
                      <a:pt x="3775793" y="717045"/>
                      <a:pt x="3782200" y="704643"/>
                    </a:cubicBezTo>
                    <a:cubicBezTo>
                      <a:pt x="3791705" y="686239"/>
                      <a:pt x="3796271" y="664382"/>
                      <a:pt x="3798156" y="643865"/>
                    </a:cubicBezTo>
                    <a:cubicBezTo>
                      <a:pt x="3805043" y="568549"/>
                      <a:pt x="3748769" y="526523"/>
                      <a:pt x="3690268" y="491872"/>
                    </a:cubicBezTo>
                    <a:cubicBezTo>
                      <a:pt x="3724629" y="450966"/>
                      <a:pt x="3763049" y="410142"/>
                      <a:pt x="3760051" y="352837"/>
                    </a:cubicBezTo>
                    <a:cubicBezTo>
                      <a:pt x="3757263" y="299365"/>
                      <a:pt x="3715003" y="262152"/>
                      <a:pt x="3671422" y="237069"/>
                    </a:cubicBezTo>
                    <a:cubicBezTo>
                      <a:pt x="3632445" y="214637"/>
                      <a:pt x="3593120" y="205954"/>
                      <a:pt x="3549393" y="200515"/>
                    </a:cubicBezTo>
                    <a:cubicBezTo>
                      <a:pt x="3530338" y="198143"/>
                      <a:pt x="3523052" y="200097"/>
                      <a:pt x="3526094" y="180441"/>
                    </a:cubicBezTo>
                    <a:cubicBezTo>
                      <a:pt x="3528504" y="164833"/>
                      <a:pt x="3539723" y="150963"/>
                      <a:pt x="3543182" y="135513"/>
                    </a:cubicBezTo>
                    <a:cubicBezTo>
                      <a:pt x="3563338" y="45485"/>
                      <a:pt x="3474367" y="11220"/>
                      <a:pt x="3402371" y="3378"/>
                    </a:cubicBezTo>
                    <a:cubicBezTo>
                      <a:pt x="3283814" y="-9537"/>
                      <a:pt x="3173890" y="14603"/>
                      <a:pt x="3077589" y="84564"/>
                    </a:cubicBezTo>
                    <a:cubicBezTo>
                      <a:pt x="3007218" y="-63616"/>
                      <a:pt x="2772558" y="9493"/>
                      <a:pt x="2707164" y="124331"/>
                    </a:cubicBezTo>
                    <a:cubicBezTo>
                      <a:pt x="2698582" y="139390"/>
                      <a:pt x="2692252" y="155751"/>
                      <a:pt x="2689292" y="172864"/>
                    </a:cubicBezTo>
                    <a:cubicBezTo>
                      <a:pt x="2687319" y="184318"/>
                      <a:pt x="2693517" y="211323"/>
                      <a:pt x="2687799" y="220025"/>
                    </a:cubicBezTo>
                    <a:cubicBezTo>
                      <a:pt x="2676656" y="236994"/>
                      <a:pt x="2632246" y="220930"/>
                      <a:pt x="2616593" y="221739"/>
                    </a:cubicBezTo>
                    <a:cubicBezTo>
                      <a:pt x="2587918" y="223213"/>
                      <a:pt x="2557207" y="238075"/>
                      <a:pt x="2534047" y="254291"/>
                    </a:cubicBezTo>
                    <a:cubicBezTo>
                      <a:pt x="2436190" y="322822"/>
                      <a:pt x="2441143" y="463634"/>
                      <a:pt x="2464638" y="567069"/>
                    </a:cubicBezTo>
                    <a:cubicBezTo>
                      <a:pt x="2401735" y="575600"/>
                      <a:pt x="2338163" y="627631"/>
                      <a:pt x="2336892" y="694524"/>
                    </a:cubicBezTo>
                    <a:cubicBezTo>
                      <a:pt x="2336247" y="728093"/>
                      <a:pt x="2348415" y="765964"/>
                      <a:pt x="2368052" y="793102"/>
                    </a:cubicBezTo>
                    <a:cubicBezTo>
                      <a:pt x="2388151" y="820891"/>
                      <a:pt x="2424819" y="839459"/>
                      <a:pt x="2428582" y="876406"/>
                    </a:cubicBezTo>
                    <a:cubicBezTo>
                      <a:pt x="2432535" y="915276"/>
                      <a:pt x="2424332" y="938075"/>
                      <a:pt x="2456827" y="967382"/>
                    </a:cubicBezTo>
                    <a:cubicBezTo>
                      <a:pt x="2480644" y="988873"/>
                      <a:pt x="2512153" y="1006233"/>
                      <a:pt x="2542244" y="1017117"/>
                    </a:cubicBezTo>
                    <a:cubicBezTo>
                      <a:pt x="2612678" y="1042592"/>
                      <a:pt x="2692827" y="1033560"/>
                      <a:pt x="2761250" y="1006081"/>
                    </a:cubicBezTo>
                    <a:cubicBezTo>
                      <a:pt x="2726473" y="1060983"/>
                      <a:pt x="2670825" y="1109921"/>
                      <a:pt x="2616618" y="1145160"/>
                    </a:cubicBezTo>
                    <a:cubicBezTo>
                      <a:pt x="2592308" y="1160971"/>
                      <a:pt x="2563728" y="1181285"/>
                      <a:pt x="2536331" y="1191119"/>
                    </a:cubicBezTo>
                    <a:cubicBezTo>
                      <a:pt x="2506600" y="1201795"/>
                      <a:pt x="2469792" y="1183170"/>
                      <a:pt x="2439055" y="1180596"/>
                    </a:cubicBezTo>
                    <a:cubicBezTo>
                      <a:pt x="2300963" y="1169041"/>
                      <a:pt x="2158759" y="1194168"/>
                      <a:pt x="2025865" y="1228484"/>
                    </a:cubicBezTo>
                    <a:cubicBezTo>
                      <a:pt x="1882037" y="1265620"/>
                      <a:pt x="1739852" y="1306419"/>
                      <a:pt x="1597099" y="1347679"/>
                    </a:cubicBezTo>
                    <a:cubicBezTo>
                      <a:pt x="1526424" y="1368107"/>
                      <a:pt x="1455863" y="1389686"/>
                      <a:pt x="1384461" y="1407451"/>
                    </a:cubicBezTo>
                    <a:cubicBezTo>
                      <a:pt x="1330849" y="1420789"/>
                      <a:pt x="1271128" y="1432521"/>
                      <a:pt x="1215727" y="1423072"/>
                    </a:cubicBezTo>
                    <a:cubicBezTo>
                      <a:pt x="1168496" y="1415008"/>
                      <a:pt x="1145330" y="1383159"/>
                      <a:pt x="1160546" y="1335372"/>
                    </a:cubicBezTo>
                    <a:cubicBezTo>
                      <a:pt x="1180595" y="1272426"/>
                      <a:pt x="1219711" y="1213723"/>
                      <a:pt x="1243952" y="1151896"/>
                    </a:cubicBezTo>
                    <a:cubicBezTo>
                      <a:pt x="1288792" y="1037532"/>
                      <a:pt x="1311010" y="906143"/>
                      <a:pt x="1271798" y="787075"/>
                    </a:cubicBezTo>
                    <a:cubicBezTo>
                      <a:pt x="1255918" y="738858"/>
                      <a:pt x="1233321" y="682881"/>
                      <a:pt x="1190088" y="652852"/>
                    </a:cubicBezTo>
                    <a:cubicBezTo>
                      <a:pt x="1167231" y="636978"/>
                      <a:pt x="1138626" y="627618"/>
                      <a:pt x="1113828" y="615077"/>
                    </a:cubicBezTo>
                    <a:cubicBezTo>
                      <a:pt x="1082320" y="599140"/>
                      <a:pt x="1048460" y="587604"/>
                      <a:pt x="1014378" y="578528"/>
                    </a:cubicBezTo>
                    <a:cubicBezTo>
                      <a:pt x="877449" y="542068"/>
                      <a:pt x="732988" y="559113"/>
                      <a:pt x="596236" y="587199"/>
                    </a:cubicBezTo>
                    <a:cubicBezTo>
                      <a:pt x="472714" y="612573"/>
                      <a:pt x="280820" y="648552"/>
                      <a:pt x="225653" y="780908"/>
                    </a:cubicBezTo>
                    <a:cubicBezTo>
                      <a:pt x="206787" y="826165"/>
                      <a:pt x="199932" y="902671"/>
                      <a:pt x="246833" y="934243"/>
                    </a:cubicBezTo>
                    <a:cubicBezTo>
                      <a:pt x="287202" y="961406"/>
                      <a:pt x="348143" y="943830"/>
                      <a:pt x="387405" y="923320"/>
                    </a:cubicBezTo>
                    <a:cubicBezTo>
                      <a:pt x="349143" y="967332"/>
                      <a:pt x="301628" y="1009288"/>
                      <a:pt x="283167" y="1066416"/>
                    </a:cubicBezTo>
                    <a:cubicBezTo>
                      <a:pt x="276672" y="1086527"/>
                      <a:pt x="271669" y="1114285"/>
                      <a:pt x="284792" y="1132929"/>
                    </a:cubicBezTo>
                    <a:cubicBezTo>
                      <a:pt x="303866" y="1160023"/>
                      <a:pt x="336298" y="1144092"/>
                      <a:pt x="361918" y="1137735"/>
                    </a:cubicBezTo>
                    <a:cubicBezTo>
                      <a:pt x="331864" y="1176498"/>
                      <a:pt x="288587" y="1238293"/>
                      <a:pt x="319266" y="1287838"/>
                    </a:cubicBezTo>
                    <a:cubicBezTo>
                      <a:pt x="353209" y="1342645"/>
                      <a:pt x="421633" y="1305907"/>
                      <a:pt x="463873" y="1283019"/>
                    </a:cubicBezTo>
                    <a:cubicBezTo>
                      <a:pt x="526547" y="1249063"/>
                      <a:pt x="591903" y="1220433"/>
                      <a:pt x="654698" y="1186680"/>
                    </a:cubicBezTo>
                    <a:cubicBezTo>
                      <a:pt x="688337" y="1168605"/>
                      <a:pt x="721325" y="1149423"/>
                      <a:pt x="750664" y="1124821"/>
                    </a:cubicBezTo>
                    <a:cubicBezTo>
                      <a:pt x="774956" y="1104450"/>
                      <a:pt x="795561" y="1082827"/>
                      <a:pt x="829086" y="1080367"/>
                    </a:cubicBezTo>
                    <a:cubicBezTo>
                      <a:pt x="785334" y="1162957"/>
                      <a:pt x="742208" y="1248855"/>
                      <a:pt x="743005" y="1344625"/>
                    </a:cubicBezTo>
                    <a:cubicBezTo>
                      <a:pt x="743752" y="1433804"/>
                      <a:pt x="778763" y="1539820"/>
                      <a:pt x="826070" y="1615345"/>
                    </a:cubicBezTo>
                    <a:cubicBezTo>
                      <a:pt x="875570" y="1694369"/>
                      <a:pt x="955485" y="1743015"/>
                      <a:pt x="1039821" y="1777964"/>
                    </a:cubicBezTo>
                    <a:cubicBezTo>
                      <a:pt x="1131657" y="1816024"/>
                      <a:pt x="1225333" y="1841720"/>
                      <a:pt x="1325088" y="1845850"/>
                    </a:cubicBezTo>
                    <a:cubicBezTo>
                      <a:pt x="1519537" y="1853901"/>
                      <a:pt x="1729158" y="1808612"/>
                      <a:pt x="1896962" y="1709193"/>
                    </a:cubicBezTo>
                    <a:cubicBezTo>
                      <a:pt x="1909516" y="1701755"/>
                      <a:pt x="1909965" y="1699156"/>
                      <a:pt x="1921716" y="1707770"/>
                    </a:cubicBezTo>
                    <a:cubicBezTo>
                      <a:pt x="1936774" y="1718799"/>
                      <a:pt x="1948860" y="1758536"/>
                      <a:pt x="1958277" y="1775213"/>
                    </a:cubicBezTo>
                    <a:cubicBezTo>
                      <a:pt x="1985883" y="1824126"/>
                      <a:pt x="1977724" y="1865247"/>
                      <a:pt x="1972507" y="1918864"/>
                    </a:cubicBezTo>
                    <a:cubicBezTo>
                      <a:pt x="1963248" y="2014097"/>
                      <a:pt x="1984061" y="2110316"/>
                      <a:pt x="2013356" y="2200470"/>
                    </a:cubicBezTo>
                    <a:cubicBezTo>
                      <a:pt x="2042619" y="2290560"/>
                      <a:pt x="2091259" y="2361868"/>
                      <a:pt x="2152163" y="2433523"/>
                    </a:cubicBezTo>
                    <a:cubicBezTo>
                      <a:pt x="2179491" y="2465670"/>
                      <a:pt x="2207906" y="2491049"/>
                      <a:pt x="2244821" y="2511673"/>
                    </a:cubicBezTo>
                    <a:cubicBezTo>
                      <a:pt x="2284962" y="2534105"/>
                      <a:pt x="2319183" y="2553648"/>
                      <a:pt x="2334760" y="2599304"/>
                    </a:cubicBezTo>
                    <a:cubicBezTo>
                      <a:pt x="2347738" y="2637363"/>
                      <a:pt x="2345632" y="2669890"/>
                      <a:pt x="2327588" y="2705717"/>
                    </a:cubicBezTo>
                    <a:cubicBezTo>
                      <a:pt x="2322921" y="2714982"/>
                      <a:pt x="2313966" y="2743322"/>
                      <a:pt x="2305415" y="2749779"/>
                    </a:cubicBezTo>
                    <a:cubicBezTo>
                      <a:pt x="2297269" y="2755939"/>
                      <a:pt x="2295113" y="2750431"/>
                      <a:pt x="2287561" y="2752435"/>
                    </a:cubicBezTo>
                    <a:cubicBezTo>
                      <a:pt x="2273781" y="2756091"/>
                      <a:pt x="2269847" y="2758134"/>
                      <a:pt x="2258710" y="2768702"/>
                    </a:cubicBezTo>
                    <a:cubicBezTo>
                      <a:pt x="2228922" y="2796971"/>
                      <a:pt x="2184835" y="2804453"/>
                      <a:pt x="2146250" y="2815989"/>
                    </a:cubicBezTo>
                    <a:cubicBezTo>
                      <a:pt x="2093169" y="2831869"/>
                      <a:pt x="2038533" y="2847282"/>
                      <a:pt x="1982942" y="2850090"/>
                    </a:cubicBezTo>
                    <a:cubicBezTo>
                      <a:pt x="1887191" y="2854934"/>
                      <a:pt x="1777779" y="2854378"/>
                      <a:pt x="1685596" y="2826791"/>
                    </a:cubicBezTo>
                    <a:cubicBezTo>
                      <a:pt x="1592754" y="2799002"/>
                      <a:pt x="1496535" y="2783014"/>
                      <a:pt x="1407209" y="2744195"/>
                    </a:cubicBezTo>
                    <a:cubicBezTo>
                      <a:pt x="1366594" y="2726543"/>
                      <a:pt x="1347874" y="2717512"/>
                      <a:pt x="1339254" y="2673311"/>
                    </a:cubicBezTo>
                    <a:cubicBezTo>
                      <a:pt x="1334675" y="2649860"/>
                      <a:pt x="1328117" y="2648026"/>
                      <a:pt x="1308467" y="2641285"/>
                    </a:cubicBezTo>
                    <a:cubicBezTo>
                      <a:pt x="1285902" y="2633531"/>
                      <a:pt x="1276864" y="2622868"/>
                      <a:pt x="1263564" y="2602352"/>
                    </a:cubicBezTo>
                    <a:cubicBezTo>
                      <a:pt x="1239766" y="2565658"/>
                      <a:pt x="1217105" y="2528401"/>
                      <a:pt x="1194989" y="2490682"/>
                    </a:cubicBezTo>
                    <a:cubicBezTo>
                      <a:pt x="1167282" y="2443446"/>
                      <a:pt x="1132612" y="2400080"/>
                      <a:pt x="1106543" y="2352027"/>
                    </a:cubicBezTo>
                    <a:cubicBezTo>
                      <a:pt x="1090959" y="2323314"/>
                      <a:pt x="1079127" y="2272833"/>
                      <a:pt x="1038543" y="2271707"/>
                    </a:cubicBezTo>
                    <a:cubicBezTo>
                      <a:pt x="1014454" y="2271043"/>
                      <a:pt x="988214" y="2288562"/>
                      <a:pt x="966572" y="2297473"/>
                    </a:cubicBezTo>
                    <a:cubicBezTo>
                      <a:pt x="940186" y="2308338"/>
                      <a:pt x="913586" y="2318672"/>
                      <a:pt x="887258" y="2329677"/>
                    </a:cubicBezTo>
                    <a:cubicBezTo>
                      <a:pt x="785910" y="2372050"/>
                      <a:pt x="695408" y="2435698"/>
                      <a:pt x="602794" y="2494060"/>
                    </a:cubicBezTo>
                    <a:cubicBezTo>
                      <a:pt x="501712" y="2557752"/>
                      <a:pt x="386109" y="2602782"/>
                      <a:pt x="279088" y="2656431"/>
                    </a:cubicBezTo>
                    <a:cubicBezTo>
                      <a:pt x="229150" y="2681463"/>
                      <a:pt x="181465" y="2710208"/>
                      <a:pt x="135822" y="2742424"/>
                    </a:cubicBezTo>
                    <a:cubicBezTo>
                      <a:pt x="106306" y="2763244"/>
                      <a:pt x="48685" y="2785967"/>
                      <a:pt x="52998" y="2827329"/>
                    </a:cubicBezTo>
                    <a:cubicBezTo>
                      <a:pt x="38395" y="2819353"/>
                      <a:pt x="20124" y="2805434"/>
                      <a:pt x="6153" y="2822010"/>
                    </a:cubicBezTo>
                    <a:cubicBezTo>
                      <a:pt x="-5383" y="2835689"/>
                      <a:pt x="2529" y="2860848"/>
                      <a:pt x="5432" y="2876412"/>
                    </a:cubicBezTo>
                    <a:cubicBezTo>
                      <a:pt x="14976" y="2927614"/>
                      <a:pt x="26328" y="2979784"/>
                      <a:pt x="57532" y="3022707"/>
                    </a:cubicBezTo>
                    <a:cubicBezTo>
                      <a:pt x="106957" y="3090700"/>
                      <a:pt x="201159" y="3146456"/>
                      <a:pt x="286999" y="3134212"/>
                    </a:cubicBezTo>
                    <a:cubicBezTo>
                      <a:pt x="391933" y="3119249"/>
                      <a:pt x="476092" y="3044608"/>
                      <a:pt x="566265" y="2995576"/>
                    </a:cubicBezTo>
                    <a:cubicBezTo>
                      <a:pt x="599202" y="2977665"/>
                      <a:pt x="632266" y="2960988"/>
                      <a:pt x="663464" y="2940193"/>
                    </a:cubicBezTo>
                    <a:cubicBezTo>
                      <a:pt x="681849" y="2927943"/>
                      <a:pt x="714229" y="2901520"/>
                      <a:pt x="738382" y="2904701"/>
                    </a:cubicBezTo>
                    <a:cubicBezTo>
                      <a:pt x="775228" y="2909552"/>
                      <a:pt x="744422" y="2953145"/>
                      <a:pt x="734328" y="2970139"/>
                    </a:cubicBezTo>
                    <a:cubicBezTo>
                      <a:pt x="723646" y="2988138"/>
                      <a:pt x="714723" y="3007105"/>
                      <a:pt x="705186" y="3025743"/>
                    </a:cubicBezTo>
                    <a:cubicBezTo>
                      <a:pt x="694491" y="3046620"/>
                      <a:pt x="676713" y="3069931"/>
                      <a:pt x="670585" y="3092553"/>
                    </a:cubicBezTo>
                    <a:cubicBezTo>
                      <a:pt x="666708" y="3106872"/>
                      <a:pt x="668599" y="3128590"/>
                      <a:pt x="686421" y="3132169"/>
                    </a:cubicBezTo>
                    <a:cubicBezTo>
                      <a:pt x="704547" y="3135819"/>
                      <a:pt x="720061" y="3112349"/>
                      <a:pt x="729256" y="3100718"/>
                    </a:cubicBezTo>
                    <a:cubicBezTo>
                      <a:pt x="744409" y="3081543"/>
                      <a:pt x="757026" y="3060559"/>
                      <a:pt x="770036" y="3039916"/>
                    </a:cubicBezTo>
                    <a:cubicBezTo>
                      <a:pt x="778668" y="3026211"/>
                      <a:pt x="789325" y="3000085"/>
                      <a:pt x="803903" y="2991515"/>
                    </a:cubicBezTo>
                    <a:cubicBezTo>
                      <a:pt x="841665" y="2969323"/>
                      <a:pt x="800367" y="3040485"/>
                      <a:pt x="793588" y="3050199"/>
                    </a:cubicBezTo>
                    <a:cubicBezTo>
                      <a:pt x="785081" y="3062399"/>
                      <a:pt x="772749" y="3077122"/>
                      <a:pt x="770693" y="3092180"/>
                    </a:cubicBezTo>
                    <a:cubicBezTo>
                      <a:pt x="767664" y="3114341"/>
                      <a:pt x="785714" y="3135730"/>
                      <a:pt x="808912" y="3130424"/>
                    </a:cubicBezTo>
                    <a:cubicBezTo>
                      <a:pt x="826784" y="3126338"/>
                      <a:pt x="838838" y="3107719"/>
                      <a:pt x="848894" y="3094002"/>
                    </a:cubicBezTo>
                    <a:cubicBezTo>
                      <a:pt x="855358" y="3085192"/>
                      <a:pt x="874672" y="3050813"/>
                      <a:pt x="887195" y="3050484"/>
                    </a:cubicBezTo>
                    <a:cubicBezTo>
                      <a:pt x="894936" y="3050288"/>
                      <a:pt x="914478" y="3077185"/>
                      <a:pt x="920511" y="3083016"/>
                    </a:cubicBezTo>
                    <a:cubicBezTo>
                      <a:pt x="938055" y="3099972"/>
                      <a:pt x="958850" y="3111539"/>
                      <a:pt x="980662" y="3122107"/>
                    </a:cubicBezTo>
                    <a:cubicBezTo>
                      <a:pt x="1081656" y="3171039"/>
                      <a:pt x="1173486" y="3233713"/>
                      <a:pt x="1278837" y="3274379"/>
                    </a:cubicBezTo>
                    <a:cubicBezTo>
                      <a:pt x="1379490" y="3313236"/>
                      <a:pt x="1484443" y="3343852"/>
                      <a:pt x="1589193" y="3369099"/>
                    </a:cubicBezTo>
                    <a:cubicBezTo>
                      <a:pt x="1644443" y="3382412"/>
                      <a:pt x="1696088" y="3396933"/>
                      <a:pt x="1753058" y="3401619"/>
                    </a:cubicBezTo>
                    <a:cubicBezTo>
                      <a:pt x="1810704" y="3406356"/>
                      <a:pt x="1867522" y="3403984"/>
                      <a:pt x="1925239" y="3402796"/>
                    </a:cubicBezTo>
                    <a:cubicBezTo>
                      <a:pt x="2043005" y="3400354"/>
                      <a:pt x="2153985" y="3375917"/>
                      <a:pt x="2267134" y="3344738"/>
                    </a:cubicBezTo>
                    <a:cubicBezTo>
                      <a:pt x="2468065" y="3289368"/>
                      <a:pt x="2656854" y="3198493"/>
                      <a:pt x="2812377" y="3057776"/>
                    </a:cubicBezTo>
                    <a:cubicBezTo>
                      <a:pt x="2852574" y="3021411"/>
                      <a:pt x="2888958" y="2981479"/>
                      <a:pt x="2923363" y="2939656"/>
                    </a:cubicBezTo>
                    <a:cubicBezTo>
                      <a:pt x="2938307" y="2921492"/>
                      <a:pt x="2953960" y="2903499"/>
                      <a:pt x="2966609" y="2883647"/>
                    </a:cubicBezTo>
                    <a:cubicBezTo>
                      <a:pt x="2975065" y="2870366"/>
                      <a:pt x="2982749" y="2847623"/>
                      <a:pt x="2997636" y="2840040"/>
                    </a:cubicBezTo>
                    <a:cubicBezTo>
                      <a:pt x="3020575" y="2828353"/>
                      <a:pt x="3073453" y="2865344"/>
                      <a:pt x="3094140" y="2875596"/>
                    </a:cubicBezTo>
                    <a:cubicBezTo>
                      <a:pt x="3116794" y="2886828"/>
                      <a:pt x="3139979" y="2901501"/>
                      <a:pt x="3164663" y="2907363"/>
                    </a:cubicBezTo>
                    <a:cubicBezTo>
                      <a:pt x="3173941" y="2909564"/>
                      <a:pt x="3182972" y="2909754"/>
                      <a:pt x="3192060" y="2912910"/>
                    </a:cubicBezTo>
                    <a:cubicBezTo>
                      <a:pt x="3201129" y="2916066"/>
                      <a:pt x="3211830" y="2926027"/>
                      <a:pt x="3222177" y="2923800"/>
                    </a:cubicBezTo>
                    <a:cubicBezTo>
                      <a:pt x="3260699" y="2915496"/>
                      <a:pt x="3197550" y="2841305"/>
                      <a:pt x="3254058" y="2878885"/>
                    </a:cubicBezTo>
                    <a:cubicBezTo>
                      <a:pt x="3344319" y="2938909"/>
                      <a:pt x="3428705" y="3010678"/>
                      <a:pt x="3513787" y="3077761"/>
                    </a:cubicBezTo>
                    <a:cubicBezTo>
                      <a:pt x="3535081" y="3094552"/>
                      <a:pt x="3556913" y="3109313"/>
                      <a:pt x="3579680" y="3124030"/>
                    </a:cubicBezTo>
                    <a:cubicBezTo>
                      <a:pt x="3600994" y="3137811"/>
                      <a:pt x="3617329" y="3156582"/>
                      <a:pt x="3637726" y="3171494"/>
                    </a:cubicBezTo>
                    <a:cubicBezTo>
                      <a:pt x="3682382" y="3204134"/>
                      <a:pt x="3724496" y="3238982"/>
                      <a:pt x="3765117" y="3276568"/>
                    </a:cubicBezTo>
                    <a:cubicBezTo>
                      <a:pt x="3805366" y="3313805"/>
                      <a:pt x="3843957" y="3353200"/>
                      <a:pt x="3886482" y="3387870"/>
                    </a:cubicBezTo>
                    <a:cubicBezTo>
                      <a:pt x="3928166" y="3421857"/>
                      <a:pt x="3960648" y="3461100"/>
                      <a:pt x="3995735" y="3501601"/>
                    </a:cubicBezTo>
                    <a:cubicBezTo>
                      <a:pt x="4029969" y="3541116"/>
                      <a:pt x="4055520" y="3586550"/>
                      <a:pt x="4079818" y="3632579"/>
                    </a:cubicBezTo>
                    <a:cubicBezTo>
                      <a:pt x="4059498" y="3625496"/>
                      <a:pt x="4042447" y="3613410"/>
                      <a:pt x="4031278" y="3639896"/>
                    </a:cubicBezTo>
                    <a:cubicBezTo>
                      <a:pt x="4024075" y="3656940"/>
                      <a:pt x="4030229" y="3680321"/>
                      <a:pt x="4034871" y="3697283"/>
                    </a:cubicBezTo>
                    <a:cubicBezTo>
                      <a:pt x="4049771" y="3751666"/>
                      <a:pt x="4081045" y="3800478"/>
                      <a:pt x="4099841" y="3853540"/>
                    </a:cubicBezTo>
                    <a:cubicBezTo>
                      <a:pt x="4121243" y="3913988"/>
                      <a:pt x="4152864" y="3972014"/>
                      <a:pt x="4170680" y="4033519"/>
                    </a:cubicBezTo>
                    <a:cubicBezTo>
                      <a:pt x="4186440" y="4087933"/>
                      <a:pt x="4182728" y="4148173"/>
                      <a:pt x="4205268" y="4200906"/>
                    </a:cubicBezTo>
                    <a:cubicBezTo>
                      <a:pt x="4223773" y="4244202"/>
                      <a:pt x="4291178" y="4234178"/>
                      <a:pt x="4330105" y="4238048"/>
                    </a:cubicBezTo>
                    <a:cubicBezTo>
                      <a:pt x="4392337" y="4244234"/>
                      <a:pt x="4453835" y="4251235"/>
                      <a:pt x="4516408" y="4253177"/>
                    </a:cubicBezTo>
                    <a:cubicBezTo>
                      <a:pt x="4646589" y="4257205"/>
                      <a:pt x="4778452" y="4267065"/>
                      <a:pt x="4908627" y="4262043"/>
                    </a:cubicBezTo>
                    <a:cubicBezTo>
                      <a:pt x="5027025" y="4257471"/>
                      <a:pt x="5145158" y="4250204"/>
                      <a:pt x="5263171" y="4240022"/>
                    </a:cubicBezTo>
                    <a:cubicBezTo>
                      <a:pt x="5295463" y="4237233"/>
                      <a:pt x="5367339" y="4230763"/>
                      <a:pt x="5374770" y="4188358"/>
                    </a:cubicBezTo>
                    <a:cubicBezTo>
                      <a:pt x="5379577" y="4160967"/>
                      <a:pt x="5355222" y="4165084"/>
                      <a:pt x="5336767" y="4166792"/>
                    </a:cubicBezTo>
                    <a:cubicBezTo>
                      <a:pt x="5310483" y="4169227"/>
                      <a:pt x="5283908" y="4168835"/>
                      <a:pt x="5257529" y="4169284"/>
                    </a:cubicBezTo>
                    <a:cubicBezTo>
                      <a:pt x="5131162" y="4171446"/>
                      <a:pt x="5007084" y="4173180"/>
                      <a:pt x="4880957" y="4163560"/>
                    </a:cubicBezTo>
                    <a:cubicBezTo>
                      <a:pt x="4751972" y="4153726"/>
                      <a:pt x="4623075" y="4151284"/>
                      <a:pt x="4494007" y="4146491"/>
                    </a:cubicBezTo>
                    <a:cubicBezTo>
                      <a:pt x="4435836" y="4144328"/>
                      <a:pt x="4379321" y="4143297"/>
                      <a:pt x="4321320" y="4145934"/>
                    </a:cubicBezTo>
                    <a:cubicBezTo>
                      <a:pt x="4304004" y="4146718"/>
                      <a:pt x="4282729" y="4148799"/>
                      <a:pt x="4273040" y="4132027"/>
                    </a:cubicBezTo>
                    <a:cubicBezTo>
                      <a:pt x="4263313" y="4115179"/>
                      <a:pt x="4264667" y="4075114"/>
                      <a:pt x="4260271" y="4056147"/>
                    </a:cubicBezTo>
                    <a:cubicBezTo>
                      <a:pt x="4244954" y="3990171"/>
                      <a:pt x="4211327" y="3931728"/>
                      <a:pt x="4188711" y="3868338"/>
                    </a:cubicBezTo>
                    <a:cubicBezTo>
                      <a:pt x="4165905" y="3804386"/>
                      <a:pt x="4143188" y="3740669"/>
                      <a:pt x="4114064" y="3679233"/>
                    </a:cubicBezTo>
                    <a:cubicBezTo>
                      <a:pt x="4207406" y="3662835"/>
                      <a:pt x="4300614" y="3644367"/>
                      <a:pt x="4392647" y="3621695"/>
                    </a:cubicBezTo>
                    <a:cubicBezTo>
                      <a:pt x="4430106" y="3612461"/>
                      <a:pt x="4469646" y="3606288"/>
                      <a:pt x="4506005" y="3593741"/>
                    </a:cubicBezTo>
                    <a:cubicBezTo>
                      <a:pt x="4546196" y="3579878"/>
                      <a:pt x="4547094" y="3587454"/>
                      <a:pt x="4554753" y="3625451"/>
                    </a:cubicBezTo>
                    <a:cubicBezTo>
                      <a:pt x="4561425" y="3658559"/>
                      <a:pt x="4569027" y="3682124"/>
                      <a:pt x="4538765" y="3704171"/>
                    </a:cubicBezTo>
                    <a:cubicBezTo>
                      <a:pt x="4507339" y="3727071"/>
                      <a:pt x="4468868" y="3740789"/>
                      <a:pt x="4440547" y="3767977"/>
                    </a:cubicBezTo>
                    <a:cubicBezTo>
                      <a:pt x="4414681" y="3792806"/>
                      <a:pt x="4419886" y="3828375"/>
                      <a:pt x="4461424" y="3823239"/>
                    </a:cubicBezTo>
                    <a:cubicBezTo>
                      <a:pt x="4502520" y="3818161"/>
                      <a:pt x="4549630" y="3787190"/>
                      <a:pt x="4586855" y="3769925"/>
                    </a:cubicBezTo>
                    <a:cubicBezTo>
                      <a:pt x="4592054" y="3792446"/>
                      <a:pt x="4596905" y="3808491"/>
                      <a:pt x="4582340" y="3827938"/>
                    </a:cubicBezTo>
                    <a:cubicBezTo>
                      <a:pt x="4566908" y="3848531"/>
                      <a:pt x="4543394" y="3861679"/>
                      <a:pt x="4525983" y="3880355"/>
                    </a:cubicBezTo>
                    <a:cubicBezTo>
                      <a:pt x="4513132" y="3894136"/>
                      <a:pt x="4499642" y="3914348"/>
                      <a:pt x="4520766" y="3927705"/>
                    </a:cubicBezTo>
                    <a:cubicBezTo>
                      <a:pt x="4542490" y="3941442"/>
                      <a:pt x="4564182" y="3923493"/>
                      <a:pt x="4580430" y="3911079"/>
                    </a:cubicBezTo>
                    <a:cubicBezTo>
                      <a:pt x="4592730" y="3901674"/>
                      <a:pt x="4613006" y="3880911"/>
                      <a:pt x="4629374" y="3892561"/>
                    </a:cubicBezTo>
                    <a:cubicBezTo>
                      <a:pt x="4646412" y="3904685"/>
                      <a:pt x="4637393" y="3935415"/>
                      <a:pt x="4647455" y="3951959"/>
                    </a:cubicBezTo>
                    <a:cubicBezTo>
                      <a:pt x="4664455" y="3979907"/>
                      <a:pt x="4676206" y="3959226"/>
                      <a:pt x="4692769" y="3947412"/>
                    </a:cubicBezTo>
                    <a:cubicBezTo>
                      <a:pt x="4719421" y="3928395"/>
                      <a:pt x="4773772" y="3933682"/>
                      <a:pt x="4805520" y="3931051"/>
                    </a:cubicBezTo>
                    <a:cubicBezTo>
                      <a:pt x="4843618" y="3927895"/>
                      <a:pt x="4880786" y="3920875"/>
                      <a:pt x="4918638" y="3916202"/>
                    </a:cubicBezTo>
                    <a:cubicBezTo>
                      <a:pt x="4963737" y="3910636"/>
                      <a:pt x="5009171" y="3910364"/>
                      <a:pt x="5054220" y="3903938"/>
                    </a:cubicBezTo>
                    <a:cubicBezTo>
                      <a:pt x="5123332" y="3894072"/>
                      <a:pt x="5199212" y="3865935"/>
                      <a:pt x="5268565" y="3883587"/>
                    </a:cubicBezTo>
                    <a:cubicBezTo>
                      <a:pt x="5376693" y="3911110"/>
                      <a:pt x="5429116" y="4027144"/>
                      <a:pt x="5411958" y="4131723"/>
                    </a:cubicBezTo>
                    <a:cubicBezTo>
                      <a:pt x="5408581" y="4152334"/>
                      <a:pt x="5391922" y="4197813"/>
                      <a:pt x="5411123" y="4215477"/>
                    </a:cubicBezTo>
                    <a:cubicBezTo>
                      <a:pt x="5429141" y="4232060"/>
                      <a:pt x="5442100" y="4202297"/>
                      <a:pt x="5448645" y="4188054"/>
                    </a:cubicBezTo>
                    <a:cubicBezTo>
                      <a:pt x="5482911" y="4113465"/>
                      <a:pt x="5473361" y="4027713"/>
                      <a:pt x="5457221" y="3949923"/>
                    </a:cubicBezTo>
                    <a:lnTo>
                      <a:pt x="5457221" y="3949923"/>
                    </a:lnTo>
                    <a:close/>
                  </a:path>
                </a:pathLst>
              </a:custGeom>
              <a:solidFill>
                <a:srgbClr val="000000"/>
              </a:solidFill>
              <a:ln w="6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BE7130A3-3CF2-4437-9141-1B20923C36F6}"/>
                  </a:ext>
                </a:extLst>
              </p:cNvPr>
              <p:cNvSpPr/>
              <p:nvPr/>
            </p:nvSpPr>
            <p:spPr>
              <a:xfrm>
                <a:off x="1945544" y="4519978"/>
                <a:ext cx="876339" cy="368287"/>
              </a:xfrm>
              <a:custGeom>
                <a:avLst/>
                <a:gdLst>
                  <a:gd name="connsiteX0" fmla="*/ 19461 w 876339"/>
                  <a:gd name="connsiteY0" fmla="*/ 55962 h 368287"/>
                  <a:gd name="connsiteX1" fmla="*/ 465114 w 876339"/>
                  <a:gd name="connsiteY1" fmla="*/ 110959 h 368287"/>
                  <a:gd name="connsiteX2" fmla="*/ 805871 w 876339"/>
                  <a:gd name="connsiteY2" fmla="*/ 301803 h 368287"/>
                  <a:gd name="connsiteX3" fmla="*/ 853330 w 876339"/>
                  <a:gd name="connsiteY3" fmla="*/ 364547 h 368287"/>
                  <a:gd name="connsiteX4" fmla="*/ 871582 w 876339"/>
                  <a:gd name="connsiteY4" fmla="*/ 324906 h 368287"/>
                  <a:gd name="connsiteX5" fmla="*/ 755694 w 876339"/>
                  <a:gd name="connsiteY5" fmla="*/ 180628 h 368287"/>
                  <a:gd name="connsiteX6" fmla="*/ 395604 w 876339"/>
                  <a:gd name="connsiteY6" fmla="*/ 24403 h 368287"/>
                  <a:gd name="connsiteX7" fmla="*/ 157693 w 876339"/>
                  <a:gd name="connsiteY7" fmla="*/ 48 h 368287"/>
                  <a:gd name="connsiteX8" fmla="*/ 39700 w 876339"/>
                  <a:gd name="connsiteY8" fmla="*/ 13165 h 368287"/>
                  <a:gd name="connsiteX9" fmla="*/ 3012 w 876339"/>
                  <a:gd name="connsiteY9" fmla="*/ 31303 h 368287"/>
                  <a:gd name="connsiteX10" fmla="*/ 19461 w 876339"/>
                  <a:gd name="connsiteY10" fmla="*/ 55962 h 36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6339" h="368287">
                    <a:moveTo>
                      <a:pt x="19461" y="55962"/>
                    </a:moveTo>
                    <a:cubicBezTo>
                      <a:pt x="168015" y="40872"/>
                      <a:pt x="321804" y="74378"/>
                      <a:pt x="465114" y="110959"/>
                    </a:cubicBezTo>
                    <a:cubicBezTo>
                      <a:pt x="593777" y="143795"/>
                      <a:pt x="718874" y="197811"/>
                      <a:pt x="805871" y="301803"/>
                    </a:cubicBezTo>
                    <a:cubicBezTo>
                      <a:pt x="819551" y="318158"/>
                      <a:pt x="834806" y="354029"/>
                      <a:pt x="853330" y="364547"/>
                    </a:cubicBezTo>
                    <a:cubicBezTo>
                      <a:pt x="881732" y="380687"/>
                      <a:pt x="878684" y="341020"/>
                      <a:pt x="871582" y="324906"/>
                    </a:cubicBezTo>
                    <a:cubicBezTo>
                      <a:pt x="848643" y="272881"/>
                      <a:pt x="797346" y="218106"/>
                      <a:pt x="755694" y="180628"/>
                    </a:cubicBezTo>
                    <a:cubicBezTo>
                      <a:pt x="656458" y="91347"/>
                      <a:pt x="524051" y="49947"/>
                      <a:pt x="395604" y="24403"/>
                    </a:cubicBezTo>
                    <a:cubicBezTo>
                      <a:pt x="317561" y="8883"/>
                      <a:pt x="237304" y="175"/>
                      <a:pt x="157693" y="48"/>
                    </a:cubicBezTo>
                    <a:cubicBezTo>
                      <a:pt x="118014" y="-9"/>
                      <a:pt x="78417" y="4387"/>
                      <a:pt x="39700" y="13165"/>
                    </a:cubicBezTo>
                    <a:cubicBezTo>
                      <a:pt x="27380" y="15960"/>
                      <a:pt x="9475" y="18509"/>
                      <a:pt x="3012" y="31303"/>
                    </a:cubicBezTo>
                    <a:cubicBezTo>
                      <a:pt x="-4242" y="45678"/>
                      <a:pt x="2228" y="57707"/>
                      <a:pt x="19461" y="55962"/>
                    </a:cubicBezTo>
                  </a:path>
                </a:pathLst>
              </a:custGeom>
              <a:solidFill>
                <a:srgbClr val="000000"/>
              </a:solidFill>
              <a:ln w="6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38A3588F-94B7-4C78-B3BA-5C1DF7FEF98E}"/>
                  </a:ext>
                </a:extLst>
              </p:cNvPr>
              <p:cNvSpPr/>
              <p:nvPr/>
            </p:nvSpPr>
            <p:spPr>
              <a:xfrm>
                <a:off x="-1652932" y="5150548"/>
                <a:ext cx="398478" cy="418544"/>
              </a:xfrm>
              <a:custGeom>
                <a:avLst/>
                <a:gdLst>
                  <a:gd name="connsiteX0" fmla="*/ 128665 w 398478"/>
                  <a:gd name="connsiteY0" fmla="*/ 330038 h 418544"/>
                  <a:gd name="connsiteX1" fmla="*/ 279438 w 398478"/>
                  <a:gd name="connsiteY1" fmla="*/ 411724 h 418544"/>
                  <a:gd name="connsiteX2" fmla="*/ 382412 w 398478"/>
                  <a:gd name="connsiteY2" fmla="*/ 408334 h 418544"/>
                  <a:gd name="connsiteX3" fmla="*/ 394668 w 398478"/>
                  <a:gd name="connsiteY3" fmla="*/ 367187 h 418544"/>
                  <a:gd name="connsiteX4" fmla="*/ 338280 w 398478"/>
                  <a:gd name="connsiteY4" fmla="*/ 346779 h 418544"/>
                  <a:gd name="connsiteX5" fmla="*/ 165069 w 398478"/>
                  <a:gd name="connsiteY5" fmla="*/ 273144 h 418544"/>
                  <a:gd name="connsiteX6" fmla="*/ 63733 w 398478"/>
                  <a:gd name="connsiteY6" fmla="*/ 118785 h 418544"/>
                  <a:gd name="connsiteX7" fmla="*/ 41598 w 398478"/>
                  <a:gd name="connsiteY7" fmla="*/ 35708 h 418544"/>
                  <a:gd name="connsiteX8" fmla="*/ 10008 w 398478"/>
                  <a:gd name="connsiteY8" fmla="*/ 9627 h 418544"/>
                  <a:gd name="connsiteX9" fmla="*/ 33130 w 398478"/>
                  <a:gd name="connsiteY9" fmla="*/ 178848 h 418544"/>
                  <a:gd name="connsiteX10" fmla="*/ 128665 w 398478"/>
                  <a:gd name="connsiteY10" fmla="*/ 330038 h 41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8478" h="418544">
                    <a:moveTo>
                      <a:pt x="128665" y="330038"/>
                    </a:moveTo>
                    <a:cubicBezTo>
                      <a:pt x="168749" y="371836"/>
                      <a:pt x="222481" y="401225"/>
                      <a:pt x="279438" y="411724"/>
                    </a:cubicBezTo>
                    <a:cubicBezTo>
                      <a:pt x="309144" y="417194"/>
                      <a:pt x="355040" y="425447"/>
                      <a:pt x="382412" y="408334"/>
                    </a:cubicBezTo>
                    <a:cubicBezTo>
                      <a:pt x="396249" y="399688"/>
                      <a:pt x="403560" y="382796"/>
                      <a:pt x="394668" y="367187"/>
                    </a:cubicBezTo>
                    <a:cubicBezTo>
                      <a:pt x="384100" y="348638"/>
                      <a:pt x="356419" y="349334"/>
                      <a:pt x="338280" y="346779"/>
                    </a:cubicBezTo>
                    <a:cubicBezTo>
                      <a:pt x="271248" y="337362"/>
                      <a:pt x="216195" y="319034"/>
                      <a:pt x="165069" y="273144"/>
                    </a:cubicBezTo>
                    <a:cubicBezTo>
                      <a:pt x="118142" y="231030"/>
                      <a:pt x="86324" y="177235"/>
                      <a:pt x="63733" y="118785"/>
                    </a:cubicBezTo>
                    <a:cubicBezTo>
                      <a:pt x="53216" y="91552"/>
                      <a:pt x="48605" y="63845"/>
                      <a:pt x="41598" y="35708"/>
                    </a:cubicBezTo>
                    <a:cubicBezTo>
                      <a:pt x="37633" y="19783"/>
                      <a:pt x="27204" y="-17429"/>
                      <a:pt x="10008" y="9627"/>
                    </a:cubicBezTo>
                    <a:cubicBezTo>
                      <a:pt x="-16896" y="51962"/>
                      <a:pt x="17730" y="137910"/>
                      <a:pt x="33130" y="178848"/>
                    </a:cubicBezTo>
                    <a:cubicBezTo>
                      <a:pt x="54449" y="235552"/>
                      <a:pt x="86741" y="286305"/>
                      <a:pt x="128665" y="330038"/>
                    </a:cubicBezTo>
                  </a:path>
                </a:pathLst>
              </a:custGeom>
              <a:solidFill>
                <a:srgbClr val="000000"/>
              </a:solidFill>
              <a:ln w="6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706EC5D8-E427-4825-BE3C-9C9691E43D4A}"/>
                  </a:ext>
                </a:extLst>
              </p:cNvPr>
              <p:cNvSpPr/>
              <p:nvPr/>
            </p:nvSpPr>
            <p:spPr>
              <a:xfrm>
                <a:off x="79656" y="3777259"/>
                <a:ext cx="143881" cy="172038"/>
              </a:xfrm>
              <a:custGeom>
                <a:avLst/>
                <a:gdLst>
                  <a:gd name="connsiteX0" fmla="*/ 4448 w 143881"/>
                  <a:gd name="connsiteY0" fmla="*/ 172085 h 172038"/>
                  <a:gd name="connsiteX1" fmla="*/ 105025 w 143881"/>
                  <a:gd name="connsiteY1" fmla="*/ 45130 h 172038"/>
                  <a:gd name="connsiteX2" fmla="*/ 143957 w 143881"/>
                  <a:gd name="connsiteY2" fmla="*/ 12458 h 172038"/>
                  <a:gd name="connsiteX3" fmla="*/ 115523 w 143881"/>
                  <a:gd name="connsiteY3" fmla="*/ 2428 h 172038"/>
                  <a:gd name="connsiteX4" fmla="*/ 4448 w 143881"/>
                  <a:gd name="connsiteY4" fmla="*/ 172085 h 17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881" h="172038">
                    <a:moveTo>
                      <a:pt x="4448" y="172085"/>
                    </a:moveTo>
                    <a:cubicBezTo>
                      <a:pt x="42603" y="132824"/>
                      <a:pt x="61488" y="80793"/>
                      <a:pt x="105025" y="45130"/>
                    </a:cubicBezTo>
                    <a:cubicBezTo>
                      <a:pt x="113145" y="38489"/>
                      <a:pt x="144318" y="24525"/>
                      <a:pt x="143957" y="12458"/>
                    </a:cubicBezTo>
                    <a:cubicBezTo>
                      <a:pt x="143483" y="-3416"/>
                      <a:pt x="125079" y="-671"/>
                      <a:pt x="115523" y="2428"/>
                    </a:cubicBezTo>
                    <a:cubicBezTo>
                      <a:pt x="68501" y="17670"/>
                      <a:pt x="-20647" y="121870"/>
                      <a:pt x="4448" y="172085"/>
                    </a:cubicBezTo>
                  </a:path>
                </a:pathLst>
              </a:custGeom>
              <a:solidFill>
                <a:srgbClr val="000000"/>
              </a:solidFill>
              <a:ln w="6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8FCB7805-3396-4682-8666-2532D28FC8B5}"/>
                  </a:ext>
                </a:extLst>
              </p:cNvPr>
              <p:cNvSpPr/>
              <p:nvPr/>
            </p:nvSpPr>
            <p:spPr>
              <a:xfrm>
                <a:off x="750868" y="4414573"/>
                <a:ext cx="104440" cy="111251"/>
              </a:xfrm>
              <a:custGeom>
                <a:avLst/>
                <a:gdLst>
                  <a:gd name="connsiteX0" fmla="*/ 53603 w 104440"/>
                  <a:gd name="connsiteY0" fmla="*/ 103248 h 111251"/>
                  <a:gd name="connsiteX1" fmla="*/ 104394 w 104440"/>
                  <a:gd name="connsiteY1" fmla="*/ 35628 h 111251"/>
                  <a:gd name="connsiteX2" fmla="*/ 70837 w 104440"/>
                  <a:gd name="connsiteY2" fmla="*/ 28291 h 111251"/>
                  <a:gd name="connsiteX3" fmla="*/ 42662 w 104440"/>
                  <a:gd name="connsiteY3" fmla="*/ 43356 h 111251"/>
                  <a:gd name="connsiteX4" fmla="*/ 37046 w 104440"/>
                  <a:gd name="connsiteY4" fmla="*/ 33022 h 111251"/>
                  <a:gd name="connsiteX5" fmla="*/ 19471 w 104440"/>
                  <a:gd name="connsiteY5" fmla="*/ 1533 h 111251"/>
                  <a:gd name="connsiteX6" fmla="*/ 238 w 104440"/>
                  <a:gd name="connsiteY6" fmla="*/ 46727 h 111251"/>
                  <a:gd name="connsiteX7" fmla="*/ 53603 w 104440"/>
                  <a:gd name="connsiteY7" fmla="*/ 103248 h 111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440" h="111251">
                    <a:moveTo>
                      <a:pt x="53603" y="103248"/>
                    </a:moveTo>
                    <a:cubicBezTo>
                      <a:pt x="69212" y="90631"/>
                      <a:pt x="106968" y="58250"/>
                      <a:pt x="104394" y="35628"/>
                    </a:cubicBezTo>
                    <a:cubicBezTo>
                      <a:pt x="101985" y="14416"/>
                      <a:pt x="84517" y="19760"/>
                      <a:pt x="70837" y="28291"/>
                    </a:cubicBezTo>
                    <a:cubicBezTo>
                      <a:pt x="64949" y="31966"/>
                      <a:pt x="51478" y="47397"/>
                      <a:pt x="42662" y="43356"/>
                    </a:cubicBezTo>
                    <a:cubicBezTo>
                      <a:pt x="33688" y="39251"/>
                      <a:pt x="40524" y="40681"/>
                      <a:pt x="37046" y="33022"/>
                    </a:cubicBezTo>
                    <a:cubicBezTo>
                      <a:pt x="32208" y="22346"/>
                      <a:pt x="40120" y="-6828"/>
                      <a:pt x="19471" y="1533"/>
                    </a:cubicBezTo>
                    <a:cubicBezTo>
                      <a:pt x="7195" y="6504"/>
                      <a:pt x="1086" y="35558"/>
                      <a:pt x="238" y="46727"/>
                    </a:cubicBezTo>
                    <a:cubicBezTo>
                      <a:pt x="-1893" y="74718"/>
                      <a:pt x="17441" y="132498"/>
                      <a:pt x="53603" y="103248"/>
                    </a:cubicBezTo>
                  </a:path>
                </a:pathLst>
              </a:custGeom>
              <a:solidFill>
                <a:srgbClr val="000000"/>
              </a:solidFill>
              <a:ln w="6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E2CB84E5-88FC-47FD-A771-FDB8208884E8}"/>
                  </a:ext>
                </a:extLst>
              </p:cNvPr>
              <p:cNvSpPr/>
              <p:nvPr/>
            </p:nvSpPr>
            <p:spPr>
              <a:xfrm>
                <a:off x="678660" y="4566458"/>
                <a:ext cx="52629" cy="83776"/>
              </a:xfrm>
              <a:custGeom>
                <a:avLst/>
                <a:gdLst>
                  <a:gd name="connsiteX0" fmla="*/ 1967 w 52629"/>
                  <a:gd name="connsiteY0" fmla="*/ 48232 h 83776"/>
                  <a:gd name="connsiteX1" fmla="*/ 46661 w 52629"/>
                  <a:gd name="connsiteY1" fmla="*/ 79057 h 83776"/>
                  <a:gd name="connsiteX2" fmla="*/ 37212 w 52629"/>
                  <a:gd name="connsiteY2" fmla="*/ 37588 h 83776"/>
                  <a:gd name="connsiteX3" fmla="*/ 14679 w 52629"/>
                  <a:gd name="connsiteY3" fmla="*/ 53 h 83776"/>
                  <a:gd name="connsiteX4" fmla="*/ 1967 w 52629"/>
                  <a:gd name="connsiteY4" fmla="*/ 48232 h 8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9" h="83776">
                    <a:moveTo>
                      <a:pt x="1967" y="48232"/>
                    </a:moveTo>
                    <a:cubicBezTo>
                      <a:pt x="4623" y="64517"/>
                      <a:pt x="27378" y="95747"/>
                      <a:pt x="46661" y="79057"/>
                    </a:cubicBezTo>
                    <a:cubicBezTo>
                      <a:pt x="62073" y="65725"/>
                      <a:pt x="43960" y="50446"/>
                      <a:pt x="37212" y="37588"/>
                    </a:cubicBezTo>
                    <a:cubicBezTo>
                      <a:pt x="32842" y="29253"/>
                      <a:pt x="26954" y="-440"/>
                      <a:pt x="14679" y="53"/>
                    </a:cubicBezTo>
                    <a:cubicBezTo>
                      <a:pt x="-4497" y="818"/>
                      <a:pt x="31" y="36374"/>
                      <a:pt x="1967" y="48232"/>
                    </a:cubicBezTo>
                  </a:path>
                </a:pathLst>
              </a:custGeom>
              <a:solidFill>
                <a:srgbClr val="000000"/>
              </a:solidFill>
              <a:ln w="6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275DDE44-D451-486A-AE3B-9899E3E8098A}"/>
                  </a:ext>
                </a:extLst>
              </p:cNvPr>
              <p:cNvSpPr/>
              <p:nvPr/>
            </p:nvSpPr>
            <p:spPr>
              <a:xfrm>
                <a:off x="568213" y="4360038"/>
                <a:ext cx="44340" cy="68058"/>
              </a:xfrm>
              <a:custGeom>
                <a:avLst/>
                <a:gdLst>
                  <a:gd name="connsiteX0" fmla="*/ 43631 w 44340"/>
                  <a:gd name="connsiteY0" fmla="*/ 62441 h 68058"/>
                  <a:gd name="connsiteX1" fmla="*/ 7411 w 44340"/>
                  <a:gd name="connsiteY1" fmla="*/ 3543 h 68058"/>
                  <a:gd name="connsiteX2" fmla="*/ 20199 w 44340"/>
                  <a:gd name="connsiteY2" fmla="*/ 45258 h 68058"/>
                  <a:gd name="connsiteX3" fmla="*/ 43631 w 44340"/>
                  <a:gd name="connsiteY3" fmla="*/ 62441 h 6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40" h="68058">
                    <a:moveTo>
                      <a:pt x="43631" y="62441"/>
                    </a:moveTo>
                    <a:cubicBezTo>
                      <a:pt x="48425" y="46517"/>
                      <a:pt x="30742" y="-15159"/>
                      <a:pt x="7411" y="3543"/>
                    </a:cubicBezTo>
                    <a:cubicBezTo>
                      <a:pt x="-11638" y="18822"/>
                      <a:pt x="11440" y="34810"/>
                      <a:pt x="20199" y="45258"/>
                    </a:cubicBezTo>
                    <a:cubicBezTo>
                      <a:pt x="24468" y="50355"/>
                      <a:pt x="38236" y="80403"/>
                      <a:pt x="43631" y="62441"/>
                    </a:cubicBezTo>
                  </a:path>
                </a:pathLst>
              </a:custGeom>
              <a:solidFill>
                <a:srgbClr val="000000"/>
              </a:solidFill>
              <a:ln w="6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图形 8">
            <a:extLst>
              <a:ext uri="{FF2B5EF4-FFF2-40B4-BE49-F238E27FC236}">
                <a16:creationId xmlns:a16="http://schemas.microsoft.com/office/drawing/2014/main" id="{7344155E-3EB7-43CF-8ADD-4B439DE169E9}"/>
              </a:ext>
            </a:extLst>
          </p:cNvPr>
          <p:cNvGrpSpPr/>
          <p:nvPr/>
        </p:nvGrpSpPr>
        <p:grpSpPr>
          <a:xfrm rot="18813220">
            <a:off x="9279339" y="3578353"/>
            <a:ext cx="3468163" cy="4947507"/>
            <a:chOff x="9279339" y="3578353"/>
            <a:chExt cx="3468163" cy="4947507"/>
          </a:xfrm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B64CBC63-65B2-4389-B4EE-900205884E78}"/>
                </a:ext>
              </a:extLst>
            </p:cNvPr>
            <p:cNvSpPr/>
            <p:nvPr/>
          </p:nvSpPr>
          <p:spPr>
            <a:xfrm>
              <a:off x="9919042" y="6041898"/>
              <a:ext cx="1599262" cy="2130082"/>
            </a:xfrm>
            <a:custGeom>
              <a:avLst/>
              <a:gdLst>
                <a:gd name="connsiteX0" fmla="*/ 1219515 w 1599262"/>
                <a:gd name="connsiteY0" fmla="*/ 14 h 2130082"/>
                <a:gd name="connsiteX1" fmla="*/ 1220565 w 1599262"/>
                <a:gd name="connsiteY1" fmla="*/ 139 h 2130082"/>
                <a:gd name="connsiteX2" fmla="*/ 1271308 w 1599262"/>
                <a:gd name="connsiteY2" fmla="*/ 58957 h 2130082"/>
                <a:gd name="connsiteX3" fmla="*/ 1371158 w 1599262"/>
                <a:gd name="connsiteY3" fmla="*/ 178603 h 2130082"/>
                <a:gd name="connsiteX4" fmla="*/ 1413179 w 1599262"/>
                <a:gd name="connsiteY4" fmla="*/ 229799 h 2130082"/>
                <a:gd name="connsiteX5" fmla="*/ 1427342 w 1599262"/>
                <a:gd name="connsiteY5" fmla="*/ 278838 h 2130082"/>
                <a:gd name="connsiteX6" fmla="*/ 1573824 w 1599262"/>
                <a:gd name="connsiteY6" fmla="*/ 851372 h 2130082"/>
                <a:gd name="connsiteX7" fmla="*/ 1595081 w 1599262"/>
                <a:gd name="connsiteY7" fmla="*/ 976846 h 2130082"/>
                <a:gd name="connsiteX8" fmla="*/ 1594454 w 1599262"/>
                <a:gd name="connsiteY8" fmla="*/ 1048423 h 2130082"/>
                <a:gd name="connsiteX9" fmla="*/ 1529929 w 1599262"/>
                <a:gd name="connsiteY9" fmla="*/ 1087576 h 2130082"/>
                <a:gd name="connsiteX10" fmla="*/ 1401689 w 1599262"/>
                <a:gd name="connsiteY10" fmla="*/ 1116734 h 2130082"/>
                <a:gd name="connsiteX11" fmla="*/ 1087796 w 1599262"/>
                <a:gd name="connsiteY11" fmla="*/ 1152875 h 2130082"/>
                <a:gd name="connsiteX12" fmla="*/ 990885 w 1599262"/>
                <a:gd name="connsiteY12" fmla="*/ 1159673 h 2130082"/>
                <a:gd name="connsiteX13" fmla="*/ 975436 w 1599262"/>
                <a:gd name="connsiteY13" fmla="*/ 1167860 h 2130082"/>
                <a:gd name="connsiteX14" fmla="*/ 972395 w 1599262"/>
                <a:gd name="connsiteY14" fmla="*/ 1227217 h 2130082"/>
                <a:gd name="connsiteX15" fmla="*/ 966796 w 1599262"/>
                <a:gd name="connsiteY15" fmla="*/ 1336545 h 2130082"/>
                <a:gd name="connsiteX16" fmla="*/ 966796 w 1599262"/>
                <a:gd name="connsiteY16" fmla="*/ 1336545 h 2130082"/>
                <a:gd name="connsiteX17" fmla="*/ 951525 w 1599262"/>
                <a:gd name="connsiteY17" fmla="*/ 1634756 h 2130082"/>
                <a:gd name="connsiteX18" fmla="*/ 936038 w 1599262"/>
                <a:gd name="connsiteY18" fmla="*/ 1937096 h 2130082"/>
                <a:gd name="connsiteX19" fmla="*/ 930179 w 1599262"/>
                <a:gd name="connsiteY19" fmla="*/ 2051656 h 2130082"/>
                <a:gd name="connsiteX20" fmla="*/ 926771 w 1599262"/>
                <a:gd name="connsiteY20" fmla="*/ 2118179 h 2130082"/>
                <a:gd name="connsiteX21" fmla="*/ 911113 w 1599262"/>
                <a:gd name="connsiteY21" fmla="*/ 2129607 h 2130082"/>
                <a:gd name="connsiteX22" fmla="*/ 782253 w 1599262"/>
                <a:gd name="connsiteY22" fmla="*/ 2124996 h 2130082"/>
                <a:gd name="connsiteX23" fmla="*/ 637797 w 1599262"/>
                <a:gd name="connsiteY23" fmla="*/ 2119834 h 2130082"/>
                <a:gd name="connsiteX24" fmla="*/ 603137 w 1599262"/>
                <a:gd name="connsiteY24" fmla="*/ 2113379 h 2130082"/>
                <a:gd name="connsiteX25" fmla="*/ 601053 w 1599262"/>
                <a:gd name="connsiteY25" fmla="*/ 2054960 h 2130082"/>
                <a:gd name="connsiteX26" fmla="*/ 597044 w 1599262"/>
                <a:gd name="connsiteY26" fmla="*/ 1942879 h 2130082"/>
                <a:gd name="connsiteX27" fmla="*/ 586041 w 1599262"/>
                <a:gd name="connsiteY27" fmla="*/ 1635213 h 2130082"/>
                <a:gd name="connsiteX28" fmla="*/ 571023 w 1599262"/>
                <a:gd name="connsiteY28" fmla="*/ 1215605 h 2130082"/>
                <a:gd name="connsiteX29" fmla="*/ 410384 w 1599262"/>
                <a:gd name="connsiteY29" fmla="*/ 1247934 h 2130082"/>
                <a:gd name="connsiteX30" fmla="*/ 173014 w 1599262"/>
                <a:gd name="connsiteY30" fmla="*/ 1295699 h 2130082"/>
                <a:gd name="connsiteX31" fmla="*/ 56156 w 1599262"/>
                <a:gd name="connsiteY31" fmla="*/ 1314292 h 2130082"/>
                <a:gd name="connsiteX32" fmla="*/ 1462 w 1599262"/>
                <a:gd name="connsiteY32" fmla="*/ 1257726 h 2130082"/>
                <a:gd name="connsiteX33" fmla="*/ 600 w 1599262"/>
                <a:gd name="connsiteY33" fmla="*/ 1143781 h 2130082"/>
                <a:gd name="connsiteX34" fmla="*/ 5560 w 1599262"/>
                <a:gd name="connsiteY34" fmla="*/ 957828 h 2130082"/>
                <a:gd name="connsiteX35" fmla="*/ 322714 w 1599262"/>
                <a:gd name="connsiteY35" fmla="*/ 929259 h 2130082"/>
                <a:gd name="connsiteX36" fmla="*/ 491587 w 1599262"/>
                <a:gd name="connsiteY36" fmla="*/ 914046 h 2130082"/>
                <a:gd name="connsiteX37" fmla="*/ 541557 w 1599262"/>
                <a:gd name="connsiteY37" fmla="*/ 905732 h 2130082"/>
                <a:gd name="connsiteX38" fmla="*/ 540290 w 1599262"/>
                <a:gd name="connsiteY38" fmla="*/ 824604 h 2130082"/>
                <a:gd name="connsiteX39" fmla="*/ 540290 w 1599262"/>
                <a:gd name="connsiteY39" fmla="*/ 824604 h 2130082"/>
                <a:gd name="connsiteX40" fmla="*/ 537769 w 1599262"/>
                <a:gd name="connsiteY40" fmla="*/ 664531 h 2130082"/>
                <a:gd name="connsiteX41" fmla="*/ 537769 w 1599262"/>
                <a:gd name="connsiteY41" fmla="*/ 664531 h 2130082"/>
                <a:gd name="connsiteX42" fmla="*/ 528528 w 1599262"/>
                <a:gd name="connsiteY42" fmla="*/ 75553 h 2130082"/>
                <a:gd name="connsiteX43" fmla="*/ 604461 w 1599262"/>
                <a:gd name="connsiteY43" fmla="*/ 77849 h 2130082"/>
                <a:gd name="connsiteX44" fmla="*/ 935392 w 1599262"/>
                <a:gd name="connsiteY44" fmla="*/ 82072 h 2130082"/>
                <a:gd name="connsiteX45" fmla="*/ 1095119 w 1599262"/>
                <a:gd name="connsiteY45" fmla="*/ 47891 h 2130082"/>
                <a:gd name="connsiteX46" fmla="*/ 1177525 w 1599262"/>
                <a:gd name="connsiteY46" fmla="*/ 17661 h 2130082"/>
                <a:gd name="connsiteX47" fmla="*/ 1220565 w 1599262"/>
                <a:gd name="connsiteY47" fmla="*/ 139 h 2130082"/>
                <a:gd name="connsiteX48" fmla="*/ 1071262 w 1599262"/>
                <a:gd name="connsiteY48" fmla="*/ 548077 h 2130082"/>
                <a:gd name="connsiteX49" fmla="*/ 1015005 w 1599262"/>
                <a:gd name="connsiteY49" fmla="*/ 823229 h 2130082"/>
                <a:gd name="connsiteX50" fmla="*/ 1207512 w 1599262"/>
                <a:gd name="connsiteY50" fmla="*/ 810472 h 2130082"/>
                <a:gd name="connsiteX51" fmla="*/ 1071262 w 1599262"/>
                <a:gd name="connsiteY51" fmla="*/ 548077 h 213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599262" h="2130082">
                  <a:moveTo>
                    <a:pt x="1219515" y="14"/>
                  </a:moveTo>
                  <a:lnTo>
                    <a:pt x="1220565" y="139"/>
                  </a:lnTo>
                  <a:cubicBezTo>
                    <a:pt x="1235774" y="3082"/>
                    <a:pt x="1260983" y="46591"/>
                    <a:pt x="1271308" y="58957"/>
                  </a:cubicBezTo>
                  <a:cubicBezTo>
                    <a:pt x="1304587" y="98839"/>
                    <a:pt x="1337873" y="138721"/>
                    <a:pt x="1371158" y="178603"/>
                  </a:cubicBezTo>
                  <a:cubicBezTo>
                    <a:pt x="1384479" y="194565"/>
                    <a:pt x="1403690" y="211326"/>
                    <a:pt x="1413179" y="229799"/>
                  </a:cubicBezTo>
                  <a:cubicBezTo>
                    <a:pt x="1420482" y="244010"/>
                    <a:pt x="1422984" y="263606"/>
                    <a:pt x="1427342" y="278838"/>
                  </a:cubicBezTo>
                  <a:cubicBezTo>
                    <a:pt x="1481466" y="468044"/>
                    <a:pt x="1534400" y="658475"/>
                    <a:pt x="1573824" y="851372"/>
                  </a:cubicBezTo>
                  <a:cubicBezTo>
                    <a:pt x="1582312" y="892890"/>
                    <a:pt x="1590362" y="934700"/>
                    <a:pt x="1595081" y="976846"/>
                  </a:cubicBezTo>
                  <a:cubicBezTo>
                    <a:pt x="1597406" y="997678"/>
                    <a:pt x="1603525" y="1028289"/>
                    <a:pt x="1594454" y="1048423"/>
                  </a:cubicBezTo>
                  <a:cubicBezTo>
                    <a:pt x="1584225" y="1071113"/>
                    <a:pt x="1551313" y="1080543"/>
                    <a:pt x="1529929" y="1087576"/>
                  </a:cubicBezTo>
                  <a:cubicBezTo>
                    <a:pt x="1488333" y="1101267"/>
                    <a:pt x="1444780" y="1109416"/>
                    <a:pt x="1401689" y="1116734"/>
                  </a:cubicBezTo>
                  <a:cubicBezTo>
                    <a:pt x="1297860" y="1134357"/>
                    <a:pt x="1192733" y="1144593"/>
                    <a:pt x="1087796" y="1152875"/>
                  </a:cubicBezTo>
                  <a:cubicBezTo>
                    <a:pt x="1055740" y="1155405"/>
                    <a:pt x="1022739" y="1155361"/>
                    <a:pt x="990885" y="1159673"/>
                  </a:cubicBezTo>
                  <a:cubicBezTo>
                    <a:pt x="975670" y="1161727"/>
                    <a:pt x="980231" y="1157643"/>
                    <a:pt x="975436" y="1167860"/>
                  </a:cubicBezTo>
                  <a:cubicBezTo>
                    <a:pt x="968760" y="1182071"/>
                    <a:pt x="973187" y="1211724"/>
                    <a:pt x="972395" y="1227217"/>
                  </a:cubicBezTo>
                  <a:cubicBezTo>
                    <a:pt x="970527" y="1263661"/>
                    <a:pt x="968665" y="1300100"/>
                    <a:pt x="966796" y="1336545"/>
                  </a:cubicBezTo>
                  <a:lnTo>
                    <a:pt x="966796" y="1336545"/>
                  </a:lnTo>
                  <a:lnTo>
                    <a:pt x="951525" y="1634756"/>
                  </a:lnTo>
                  <a:cubicBezTo>
                    <a:pt x="946362" y="1735536"/>
                    <a:pt x="941206" y="1836316"/>
                    <a:pt x="936038" y="1937096"/>
                  </a:cubicBezTo>
                  <a:cubicBezTo>
                    <a:pt x="934087" y="1975279"/>
                    <a:pt x="932130" y="2013467"/>
                    <a:pt x="930179" y="2051656"/>
                  </a:cubicBezTo>
                  <a:cubicBezTo>
                    <a:pt x="929134" y="2072063"/>
                    <a:pt x="932244" y="2098419"/>
                    <a:pt x="926771" y="2118179"/>
                  </a:cubicBezTo>
                  <a:cubicBezTo>
                    <a:pt x="922629" y="2133126"/>
                    <a:pt x="929438" y="2128718"/>
                    <a:pt x="911113" y="2129607"/>
                  </a:cubicBezTo>
                  <a:cubicBezTo>
                    <a:pt x="868675" y="2131655"/>
                    <a:pt x="824704" y="2126518"/>
                    <a:pt x="782253" y="2124996"/>
                  </a:cubicBezTo>
                  <a:cubicBezTo>
                    <a:pt x="734107" y="2123278"/>
                    <a:pt x="685955" y="2121553"/>
                    <a:pt x="637797" y="2119834"/>
                  </a:cubicBezTo>
                  <a:cubicBezTo>
                    <a:pt x="624046" y="2119340"/>
                    <a:pt x="608679" y="2123239"/>
                    <a:pt x="603137" y="2113379"/>
                  </a:cubicBezTo>
                  <a:cubicBezTo>
                    <a:pt x="596391" y="2101374"/>
                    <a:pt x="601528" y="2068366"/>
                    <a:pt x="601053" y="2054960"/>
                  </a:cubicBezTo>
                  <a:cubicBezTo>
                    <a:pt x="599717" y="2017602"/>
                    <a:pt x="598380" y="1980238"/>
                    <a:pt x="597044" y="1942879"/>
                  </a:cubicBezTo>
                  <a:cubicBezTo>
                    <a:pt x="593376" y="1840324"/>
                    <a:pt x="589709" y="1737768"/>
                    <a:pt x="586041" y="1635213"/>
                  </a:cubicBezTo>
                  <a:cubicBezTo>
                    <a:pt x="581037" y="1495350"/>
                    <a:pt x="576027" y="1355481"/>
                    <a:pt x="571023" y="1215605"/>
                  </a:cubicBezTo>
                  <a:cubicBezTo>
                    <a:pt x="517481" y="1226386"/>
                    <a:pt x="463933" y="1237160"/>
                    <a:pt x="410384" y="1247934"/>
                  </a:cubicBezTo>
                  <a:cubicBezTo>
                    <a:pt x="331265" y="1263858"/>
                    <a:pt x="252140" y="1279782"/>
                    <a:pt x="173014" y="1295699"/>
                  </a:cubicBezTo>
                  <a:cubicBezTo>
                    <a:pt x="136726" y="1303004"/>
                    <a:pt x="93629" y="1319670"/>
                    <a:pt x="56156" y="1314292"/>
                  </a:cubicBezTo>
                  <a:cubicBezTo>
                    <a:pt x="18937" y="1308953"/>
                    <a:pt x="3552" y="1293055"/>
                    <a:pt x="1462" y="1257726"/>
                  </a:cubicBezTo>
                  <a:cubicBezTo>
                    <a:pt x="-781" y="1219854"/>
                    <a:pt x="93" y="1181684"/>
                    <a:pt x="600" y="1143781"/>
                  </a:cubicBezTo>
                  <a:cubicBezTo>
                    <a:pt x="1436" y="1081780"/>
                    <a:pt x="3216" y="1019791"/>
                    <a:pt x="5560" y="957828"/>
                  </a:cubicBezTo>
                  <a:cubicBezTo>
                    <a:pt x="111276" y="948309"/>
                    <a:pt x="216998" y="938784"/>
                    <a:pt x="322714" y="929259"/>
                  </a:cubicBezTo>
                  <a:cubicBezTo>
                    <a:pt x="379005" y="924186"/>
                    <a:pt x="435303" y="919119"/>
                    <a:pt x="491587" y="914046"/>
                  </a:cubicBezTo>
                  <a:cubicBezTo>
                    <a:pt x="504363" y="912898"/>
                    <a:pt x="535856" y="915364"/>
                    <a:pt x="541557" y="905732"/>
                  </a:cubicBezTo>
                  <a:cubicBezTo>
                    <a:pt x="550425" y="890759"/>
                    <a:pt x="540556" y="841536"/>
                    <a:pt x="540290" y="824604"/>
                  </a:cubicBezTo>
                  <a:lnTo>
                    <a:pt x="540290" y="824604"/>
                  </a:lnTo>
                  <a:lnTo>
                    <a:pt x="537769" y="664531"/>
                  </a:lnTo>
                  <a:lnTo>
                    <a:pt x="537769" y="664531"/>
                  </a:lnTo>
                  <a:lnTo>
                    <a:pt x="528528" y="75553"/>
                  </a:lnTo>
                  <a:cubicBezTo>
                    <a:pt x="553839" y="76384"/>
                    <a:pt x="579150" y="77138"/>
                    <a:pt x="604461" y="77849"/>
                  </a:cubicBezTo>
                  <a:cubicBezTo>
                    <a:pt x="714579" y="80956"/>
                    <a:pt x="825242" y="85459"/>
                    <a:pt x="935392" y="82072"/>
                  </a:cubicBezTo>
                  <a:cubicBezTo>
                    <a:pt x="990631" y="80379"/>
                    <a:pt x="1042970" y="65476"/>
                    <a:pt x="1095119" y="47891"/>
                  </a:cubicBezTo>
                  <a:cubicBezTo>
                    <a:pt x="1122849" y="38544"/>
                    <a:pt x="1150295" y="28366"/>
                    <a:pt x="1177525" y="17661"/>
                  </a:cubicBezTo>
                  <a:cubicBezTo>
                    <a:pt x="1186095" y="14294"/>
                    <a:pt x="1211318" y="-1649"/>
                    <a:pt x="1220565" y="139"/>
                  </a:cubicBezTo>
                  <a:close/>
                  <a:moveTo>
                    <a:pt x="1071262" y="548077"/>
                  </a:moveTo>
                  <a:lnTo>
                    <a:pt x="1015005" y="823229"/>
                  </a:lnTo>
                  <a:lnTo>
                    <a:pt x="1207512" y="810472"/>
                  </a:lnTo>
                  <a:lnTo>
                    <a:pt x="1071262" y="548077"/>
                  </a:lnTo>
                  <a:close/>
                </a:path>
              </a:pathLst>
            </a:custGeom>
            <a:solidFill>
              <a:schemeClr val="accent3"/>
            </a:solidFill>
            <a:ln w="6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45" name="图形 8">
              <a:extLst>
                <a:ext uri="{FF2B5EF4-FFF2-40B4-BE49-F238E27FC236}">
                  <a16:creationId xmlns:a16="http://schemas.microsoft.com/office/drawing/2014/main" id="{2387AC81-FB4B-4E8E-B5E0-41BAFB35835B}"/>
                </a:ext>
              </a:extLst>
            </p:cNvPr>
            <p:cNvGrpSpPr/>
            <p:nvPr/>
          </p:nvGrpSpPr>
          <p:grpSpPr>
            <a:xfrm>
              <a:off x="9279339" y="3578353"/>
              <a:ext cx="3468163" cy="4947507"/>
              <a:chOff x="9279339" y="3578353"/>
              <a:chExt cx="3468163" cy="4947507"/>
            </a:xfrm>
            <a:solidFill>
              <a:srgbClr val="000000"/>
            </a:solidFill>
          </p:grpSpPr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055F7D0E-8DF6-4A96-BA2A-ACF4E91CDC2E}"/>
                  </a:ext>
                </a:extLst>
              </p:cNvPr>
              <p:cNvSpPr/>
              <p:nvPr/>
            </p:nvSpPr>
            <p:spPr>
              <a:xfrm>
                <a:off x="9279339" y="3609787"/>
                <a:ext cx="3468163" cy="4916073"/>
              </a:xfrm>
              <a:custGeom>
                <a:avLst/>
                <a:gdLst>
                  <a:gd name="connsiteX0" fmla="*/ 3319161 w 3468163"/>
                  <a:gd name="connsiteY0" fmla="*/ 748686 h 4916073"/>
                  <a:gd name="connsiteX1" fmla="*/ 3283478 w 3468163"/>
                  <a:gd name="connsiteY1" fmla="*/ 820724 h 4916073"/>
                  <a:gd name="connsiteX2" fmla="*/ 3183827 w 3468163"/>
                  <a:gd name="connsiteY2" fmla="*/ 828715 h 4916073"/>
                  <a:gd name="connsiteX3" fmla="*/ 3074113 w 3468163"/>
                  <a:gd name="connsiteY3" fmla="*/ 839303 h 4916073"/>
                  <a:gd name="connsiteX4" fmla="*/ 3024522 w 3468163"/>
                  <a:gd name="connsiteY4" fmla="*/ 786795 h 4916073"/>
                  <a:gd name="connsiteX5" fmla="*/ 2988396 w 3468163"/>
                  <a:gd name="connsiteY5" fmla="*/ 679923 h 4916073"/>
                  <a:gd name="connsiteX6" fmla="*/ 2968185 w 3468163"/>
                  <a:gd name="connsiteY6" fmla="*/ 633284 h 4916073"/>
                  <a:gd name="connsiteX7" fmla="*/ 2956944 w 3468163"/>
                  <a:gd name="connsiteY7" fmla="*/ 588793 h 4916073"/>
                  <a:gd name="connsiteX8" fmla="*/ 2793604 w 3468163"/>
                  <a:gd name="connsiteY8" fmla="*/ 636451 h 4916073"/>
                  <a:gd name="connsiteX9" fmla="*/ 2858281 w 3468163"/>
                  <a:gd name="connsiteY9" fmla="*/ 572955 h 4916073"/>
                  <a:gd name="connsiteX10" fmla="*/ 2818158 w 3468163"/>
                  <a:gd name="connsiteY10" fmla="*/ 541851 h 4916073"/>
                  <a:gd name="connsiteX11" fmla="*/ 2605613 w 3468163"/>
                  <a:gd name="connsiteY11" fmla="*/ 606251 h 4916073"/>
                  <a:gd name="connsiteX12" fmla="*/ 2767560 w 3468163"/>
                  <a:gd name="connsiteY12" fmla="*/ 432971 h 4916073"/>
                  <a:gd name="connsiteX13" fmla="*/ 2716386 w 3468163"/>
                  <a:gd name="connsiteY13" fmla="*/ 445946 h 4916073"/>
                  <a:gd name="connsiteX14" fmla="*/ 2646515 w 3468163"/>
                  <a:gd name="connsiteY14" fmla="*/ 467343 h 4916073"/>
                  <a:gd name="connsiteX15" fmla="*/ 2571660 w 3468163"/>
                  <a:gd name="connsiteY15" fmla="*/ 485581 h 4916073"/>
                  <a:gd name="connsiteX16" fmla="*/ 2505722 w 3468163"/>
                  <a:gd name="connsiteY16" fmla="*/ 500475 h 4916073"/>
                  <a:gd name="connsiteX17" fmla="*/ 2524152 w 3468163"/>
                  <a:gd name="connsiteY17" fmla="*/ 483548 h 4916073"/>
                  <a:gd name="connsiteX18" fmla="*/ 2589146 w 3468163"/>
                  <a:gd name="connsiteY18" fmla="*/ 448561 h 4916073"/>
                  <a:gd name="connsiteX19" fmla="*/ 2691229 w 3468163"/>
                  <a:gd name="connsiteY19" fmla="*/ 369438 h 4916073"/>
                  <a:gd name="connsiteX20" fmla="*/ 2733898 w 3468163"/>
                  <a:gd name="connsiteY20" fmla="*/ 255651 h 4916073"/>
                  <a:gd name="connsiteX21" fmla="*/ 2694459 w 3468163"/>
                  <a:gd name="connsiteY21" fmla="*/ 198298 h 4916073"/>
                  <a:gd name="connsiteX22" fmla="*/ 2659042 w 3468163"/>
                  <a:gd name="connsiteY22" fmla="*/ 129617 h 4916073"/>
                  <a:gd name="connsiteX23" fmla="*/ 2719521 w 3468163"/>
                  <a:gd name="connsiteY23" fmla="*/ 147835 h 4916073"/>
                  <a:gd name="connsiteX24" fmla="*/ 2779537 w 3468163"/>
                  <a:gd name="connsiteY24" fmla="*/ 167231 h 4916073"/>
                  <a:gd name="connsiteX25" fmla="*/ 2902020 w 3468163"/>
                  <a:gd name="connsiteY25" fmla="*/ 189762 h 4916073"/>
                  <a:gd name="connsiteX26" fmla="*/ 3042629 w 3468163"/>
                  <a:gd name="connsiteY26" fmla="*/ 217796 h 4916073"/>
                  <a:gd name="connsiteX27" fmla="*/ 3154732 w 3468163"/>
                  <a:gd name="connsiteY27" fmla="*/ 256328 h 4916073"/>
                  <a:gd name="connsiteX28" fmla="*/ 3300243 w 3468163"/>
                  <a:gd name="connsiteY28" fmla="*/ 447187 h 4916073"/>
                  <a:gd name="connsiteX29" fmla="*/ 3320155 w 3468163"/>
                  <a:gd name="connsiteY29" fmla="*/ 592573 h 4916073"/>
                  <a:gd name="connsiteX30" fmla="*/ 3319161 w 3468163"/>
                  <a:gd name="connsiteY30" fmla="*/ 748686 h 4916073"/>
                  <a:gd name="connsiteX31" fmla="*/ 2919741 w 3468163"/>
                  <a:gd name="connsiteY31" fmla="*/ 752492 h 4916073"/>
                  <a:gd name="connsiteX32" fmla="*/ 2758769 w 3468163"/>
                  <a:gd name="connsiteY32" fmla="*/ 847852 h 4916073"/>
                  <a:gd name="connsiteX33" fmla="*/ 2665952 w 3468163"/>
                  <a:gd name="connsiteY33" fmla="*/ 898486 h 4916073"/>
                  <a:gd name="connsiteX34" fmla="*/ 2592706 w 3468163"/>
                  <a:gd name="connsiteY34" fmla="*/ 937810 h 4916073"/>
                  <a:gd name="connsiteX35" fmla="*/ 2568734 w 3468163"/>
                  <a:gd name="connsiteY35" fmla="*/ 927881 h 4916073"/>
                  <a:gd name="connsiteX36" fmla="*/ 2542595 w 3468163"/>
                  <a:gd name="connsiteY36" fmla="*/ 886277 h 4916073"/>
                  <a:gd name="connsiteX37" fmla="*/ 2494125 w 3468163"/>
                  <a:gd name="connsiteY37" fmla="*/ 810174 h 4916073"/>
                  <a:gd name="connsiteX38" fmla="*/ 2383347 w 3468163"/>
                  <a:gd name="connsiteY38" fmla="*/ 641010 h 4916073"/>
                  <a:gd name="connsiteX39" fmla="*/ 2271206 w 3468163"/>
                  <a:gd name="connsiteY39" fmla="*/ 471865 h 4916073"/>
                  <a:gd name="connsiteX40" fmla="*/ 2218525 w 3468163"/>
                  <a:gd name="connsiteY40" fmla="*/ 393590 h 4916073"/>
                  <a:gd name="connsiteX41" fmla="*/ 2185736 w 3468163"/>
                  <a:gd name="connsiteY41" fmla="*/ 321280 h 4916073"/>
                  <a:gd name="connsiteX42" fmla="*/ 2258831 w 3468163"/>
                  <a:gd name="connsiteY42" fmla="*/ 266011 h 4916073"/>
                  <a:gd name="connsiteX43" fmla="*/ 2336973 w 3468163"/>
                  <a:gd name="connsiteY43" fmla="*/ 206898 h 4916073"/>
                  <a:gd name="connsiteX44" fmla="*/ 2502815 w 3468163"/>
                  <a:gd name="connsiteY44" fmla="*/ 77039 h 4916073"/>
                  <a:gd name="connsiteX45" fmla="*/ 2661886 w 3468163"/>
                  <a:gd name="connsiteY45" fmla="*/ 314903 h 4916073"/>
                  <a:gd name="connsiteX46" fmla="*/ 2506368 w 3468163"/>
                  <a:gd name="connsiteY46" fmla="*/ 405811 h 4916073"/>
                  <a:gd name="connsiteX47" fmla="*/ 2381478 w 3468163"/>
                  <a:gd name="connsiteY47" fmla="*/ 492812 h 4916073"/>
                  <a:gd name="connsiteX48" fmla="*/ 2424856 w 3468163"/>
                  <a:gd name="connsiteY48" fmla="*/ 575906 h 4916073"/>
                  <a:gd name="connsiteX49" fmla="*/ 2502866 w 3468163"/>
                  <a:gd name="connsiteY49" fmla="*/ 565420 h 4916073"/>
                  <a:gd name="connsiteX50" fmla="*/ 2571989 w 3468163"/>
                  <a:gd name="connsiteY50" fmla="*/ 558613 h 4916073"/>
                  <a:gd name="connsiteX51" fmla="*/ 2491681 w 3468163"/>
                  <a:gd name="connsiteY51" fmla="*/ 682664 h 4916073"/>
                  <a:gd name="connsiteX52" fmla="*/ 2650093 w 3468163"/>
                  <a:gd name="connsiteY52" fmla="*/ 677098 h 4916073"/>
                  <a:gd name="connsiteX53" fmla="*/ 2660278 w 3468163"/>
                  <a:gd name="connsiteY53" fmla="*/ 760427 h 4916073"/>
                  <a:gd name="connsiteX54" fmla="*/ 2762804 w 3468163"/>
                  <a:gd name="connsiteY54" fmla="*/ 738168 h 4916073"/>
                  <a:gd name="connsiteX55" fmla="*/ 2824663 w 3468163"/>
                  <a:gd name="connsiteY55" fmla="*/ 711350 h 4916073"/>
                  <a:gd name="connsiteX56" fmla="*/ 2877725 w 3468163"/>
                  <a:gd name="connsiteY56" fmla="*/ 685584 h 4916073"/>
                  <a:gd name="connsiteX57" fmla="*/ 2919741 w 3468163"/>
                  <a:gd name="connsiteY57" fmla="*/ 752492 h 4916073"/>
                  <a:gd name="connsiteX58" fmla="*/ 1995833 w 3468163"/>
                  <a:gd name="connsiteY58" fmla="*/ 2709031 h 4916073"/>
                  <a:gd name="connsiteX59" fmla="*/ 2047825 w 3468163"/>
                  <a:gd name="connsiteY59" fmla="*/ 2726609 h 4916073"/>
                  <a:gd name="connsiteX60" fmla="*/ 2074134 w 3468163"/>
                  <a:gd name="connsiteY60" fmla="*/ 2817676 h 4916073"/>
                  <a:gd name="connsiteX61" fmla="*/ 1958149 w 3468163"/>
                  <a:gd name="connsiteY61" fmla="*/ 2872552 h 4916073"/>
                  <a:gd name="connsiteX62" fmla="*/ 1900584 w 3468163"/>
                  <a:gd name="connsiteY62" fmla="*/ 2980140 h 4916073"/>
                  <a:gd name="connsiteX63" fmla="*/ 2084337 w 3468163"/>
                  <a:gd name="connsiteY63" fmla="*/ 2851852 h 4916073"/>
                  <a:gd name="connsiteX64" fmla="*/ 2122192 w 3468163"/>
                  <a:gd name="connsiteY64" fmla="*/ 2954291 h 4916073"/>
                  <a:gd name="connsiteX65" fmla="*/ 2120793 w 3468163"/>
                  <a:gd name="connsiteY65" fmla="*/ 3030597 h 4916073"/>
                  <a:gd name="connsiteX66" fmla="*/ 1984408 w 3468163"/>
                  <a:gd name="connsiteY66" fmla="*/ 3127305 h 4916073"/>
                  <a:gd name="connsiteX67" fmla="*/ 2155526 w 3468163"/>
                  <a:gd name="connsiteY67" fmla="*/ 3213236 h 4916073"/>
                  <a:gd name="connsiteX68" fmla="*/ 2193685 w 3468163"/>
                  <a:gd name="connsiteY68" fmla="*/ 3271817 h 4916073"/>
                  <a:gd name="connsiteX69" fmla="*/ 2191094 w 3468163"/>
                  <a:gd name="connsiteY69" fmla="*/ 3312959 h 4916073"/>
                  <a:gd name="connsiteX70" fmla="*/ 2137139 w 3468163"/>
                  <a:gd name="connsiteY70" fmla="*/ 3324674 h 4916073"/>
                  <a:gd name="connsiteX71" fmla="*/ 2022675 w 3468163"/>
                  <a:gd name="connsiteY71" fmla="*/ 3349408 h 4916073"/>
                  <a:gd name="connsiteX72" fmla="*/ 1915949 w 3468163"/>
                  <a:gd name="connsiteY72" fmla="*/ 3333818 h 4916073"/>
                  <a:gd name="connsiteX73" fmla="*/ 1884789 w 3468163"/>
                  <a:gd name="connsiteY73" fmla="*/ 3314492 h 4916073"/>
                  <a:gd name="connsiteX74" fmla="*/ 1897494 w 3468163"/>
                  <a:gd name="connsiteY74" fmla="*/ 3278074 h 4916073"/>
                  <a:gd name="connsiteX75" fmla="*/ 1925450 w 3468163"/>
                  <a:gd name="connsiteY75" fmla="*/ 3153933 h 4916073"/>
                  <a:gd name="connsiteX76" fmla="*/ 1848352 w 3468163"/>
                  <a:gd name="connsiteY76" fmla="*/ 2988208 h 4916073"/>
                  <a:gd name="connsiteX77" fmla="*/ 1789128 w 3468163"/>
                  <a:gd name="connsiteY77" fmla="*/ 2946819 h 4916073"/>
                  <a:gd name="connsiteX78" fmla="*/ 1750354 w 3468163"/>
                  <a:gd name="connsiteY78" fmla="*/ 2834267 h 4916073"/>
                  <a:gd name="connsiteX79" fmla="*/ 1766479 w 3468163"/>
                  <a:gd name="connsiteY79" fmla="*/ 2720670 h 4916073"/>
                  <a:gd name="connsiteX80" fmla="*/ 1805025 w 3468163"/>
                  <a:gd name="connsiteY80" fmla="*/ 2693396 h 4916073"/>
                  <a:gd name="connsiteX81" fmla="*/ 1849233 w 3468163"/>
                  <a:gd name="connsiteY81" fmla="*/ 2658447 h 4916073"/>
                  <a:gd name="connsiteX82" fmla="*/ 1889368 w 3468163"/>
                  <a:gd name="connsiteY82" fmla="*/ 2620535 h 4916073"/>
                  <a:gd name="connsiteX83" fmla="*/ 1918362 w 3468163"/>
                  <a:gd name="connsiteY83" fmla="*/ 2631857 h 4916073"/>
                  <a:gd name="connsiteX84" fmla="*/ 1995833 w 3468163"/>
                  <a:gd name="connsiteY84" fmla="*/ 2709031 h 4916073"/>
                  <a:gd name="connsiteX85" fmla="*/ 2076205 w 3468163"/>
                  <a:gd name="connsiteY85" fmla="*/ 2845678 h 4916073"/>
                  <a:gd name="connsiteX86" fmla="*/ 2029071 w 3468163"/>
                  <a:gd name="connsiteY86" fmla="*/ 2900662 h 4916073"/>
                  <a:gd name="connsiteX87" fmla="*/ 1984395 w 3468163"/>
                  <a:gd name="connsiteY87" fmla="*/ 2950143 h 4916073"/>
                  <a:gd name="connsiteX88" fmla="*/ 1916880 w 3468163"/>
                  <a:gd name="connsiteY88" fmla="*/ 2952879 h 4916073"/>
                  <a:gd name="connsiteX89" fmla="*/ 2004523 w 3468163"/>
                  <a:gd name="connsiteY89" fmla="*/ 2855607 h 4916073"/>
                  <a:gd name="connsiteX90" fmla="*/ 2076205 w 3468163"/>
                  <a:gd name="connsiteY90" fmla="*/ 2845678 h 4916073"/>
                  <a:gd name="connsiteX91" fmla="*/ 2145804 w 3468163"/>
                  <a:gd name="connsiteY91" fmla="*/ 3046238 h 4916073"/>
                  <a:gd name="connsiteX92" fmla="*/ 2160890 w 3468163"/>
                  <a:gd name="connsiteY92" fmla="*/ 3131903 h 4916073"/>
                  <a:gd name="connsiteX93" fmla="*/ 2172696 w 3468163"/>
                  <a:gd name="connsiteY93" fmla="*/ 3195461 h 4916073"/>
                  <a:gd name="connsiteX94" fmla="*/ 2047553 w 3468163"/>
                  <a:gd name="connsiteY94" fmla="*/ 3182967 h 4916073"/>
                  <a:gd name="connsiteX95" fmla="*/ 2022409 w 3468163"/>
                  <a:gd name="connsiteY95" fmla="*/ 3078356 h 4916073"/>
                  <a:gd name="connsiteX96" fmla="*/ 2145804 w 3468163"/>
                  <a:gd name="connsiteY96" fmla="*/ 3046238 h 4916073"/>
                  <a:gd name="connsiteX97" fmla="*/ 2208030 w 3468163"/>
                  <a:gd name="connsiteY97" fmla="*/ 3384895 h 4916073"/>
                  <a:gd name="connsiteX98" fmla="*/ 2203217 w 3468163"/>
                  <a:gd name="connsiteY98" fmla="*/ 3457123 h 4916073"/>
                  <a:gd name="connsiteX99" fmla="*/ 2121046 w 3468163"/>
                  <a:gd name="connsiteY99" fmla="*/ 3491565 h 4916073"/>
                  <a:gd name="connsiteX100" fmla="*/ 2055051 w 3468163"/>
                  <a:gd name="connsiteY100" fmla="*/ 3454083 h 4916073"/>
                  <a:gd name="connsiteX101" fmla="*/ 1990741 w 3468163"/>
                  <a:gd name="connsiteY101" fmla="*/ 3373807 h 4916073"/>
                  <a:gd name="connsiteX102" fmla="*/ 2201912 w 3468163"/>
                  <a:gd name="connsiteY102" fmla="*/ 3326536 h 4916073"/>
                  <a:gd name="connsiteX103" fmla="*/ 2208030 w 3468163"/>
                  <a:gd name="connsiteY103" fmla="*/ 3384895 h 4916073"/>
                  <a:gd name="connsiteX104" fmla="*/ 2039370 w 3468163"/>
                  <a:gd name="connsiteY104" fmla="*/ 3509828 h 4916073"/>
                  <a:gd name="connsiteX105" fmla="*/ 1925937 w 3468163"/>
                  <a:gd name="connsiteY105" fmla="*/ 3521884 h 4916073"/>
                  <a:gd name="connsiteX106" fmla="*/ 1786550 w 3468163"/>
                  <a:gd name="connsiteY106" fmla="*/ 3533916 h 4916073"/>
                  <a:gd name="connsiteX107" fmla="*/ 1836635 w 3468163"/>
                  <a:gd name="connsiteY107" fmla="*/ 3426024 h 4916073"/>
                  <a:gd name="connsiteX108" fmla="*/ 1903897 w 3468163"/>
                  <a:gd name="connsiteY108" fmla="*/ 3383287 h 4916073"/>
                  <a:gd name="connsiteX109" fmla="*/ 1991419 w 3468163"/>
                  <a:gd name="connsiteY109" fmla="*/ 3398770 h 4916073"/>
                  <a:gd name="connsiteX110" fmla="*/ 2068947 w 3468163"/>
                  <a:gd name="connsiteY110" fmla="*/ 3498227 h 4916073"/>
                  <a:gd name="connsiteX111" fmla="*/ 2039370 w 3468163"/>
                  <a:gd name="connsiteY111" fmla="*/ 3509828 h 4916073"/>
                  <a:gd name="connsiteX112" fmla="*/ 1776974 w 3468163"/>
                  <a:gd name="connsiteY112" fmla="*/ 3517591 h 4916073"/>
                  <a:gd name="connsiteX113" fmla="*/ 1730575 w 3468163"/>
                  <a:gd name="connsiteY113" fmla="*/ 3501798 h 4916073"/>
                  <a:gd name="connsiteX114" fmla="*/ 1698648 w 3468163"/>
                  <a:gd name="connsiteY114" fmla="*/ 3474588 h 4916073"/>
                  <a:gd name="connsiteX115" fmla="*/ 1674809 w 3468163"/>
                  <a:gd name="connsiteY115" fmla="*/ 3424251 h 4916073"/>
                  <a:gd name="connsiteX116" fmla="*/ 1685360 w 3468163"/>
                  <a:gd name="connsiteY116" fmla="*/ 3347775 h 4916073"/>
                  <a:gd name="connsiteX117" fmla="*/ 1749791 w 3468163"/>
                  <a:gd name="connsiteY117" fmla="*/ 3378354 h 4916073"/>
                  <a:gd name="connsiteX118" fmla="*/ 1828212 w 3468163"/>
                  <a:gd name="connsiteY118" fmla="*/ 3388441 h 4916073"/>
                  <a:gd name="connsiteX119" fmla="*/ 1809921 w 3468163"/>
                  <a:gd name="connsiteY119" fmla="*/ 3451747 h 4916073"/>
                  <a:gd name="connsiteX120" fmla="*/ 1776974 w 3468163"/>
                  <a:gd name="connsiteY120" fmla="*/ 3517591 h 4916073"/>
                  <a:gd name="connsiteX121" fmla="*/ 1759228 w 3468163"/>
                  <a:gd name="connsiteY121" fmla="*/ 3536544 h 4916073"/>
                  <a:gd name="connsiteX122" fmla="*/ 1717585 w 3468163"/>
                  <a:gd name="connsiteY122" fmla="*/ 3529243 h 4916073"/>
                  <a:gd name="connsiteX123" fmla="*/ 1759228 w 3468163"/>
                  <a:gd name="connsiteY123" fmla="*/ 3536544 h 4916073"/>
                  <a:gd name="connsiteX124" fmla="*/ 1703949 w 3468163"/>
                  <a:gd name="connsiteY124" fmla="*/ 3535353 h 4916073"/>
                  <a:gd name="connsiteX125" fmla="*/ 1659811 w 3468163"/>
                  <a:gd name="connsiteY125" fmla="*/ 3536069 h 4916073"/>
                  <a:gd name="connsiteX126" fmla="*/ 1703949 w 3468163"/>
                  <a:gd name="connsiteY126" fmla="*/ 3535353 h 4916073"/>
                  <a:gd name="connsiteX127" fmla="*/ 1656834 w 3468163"/>
                  <a:gd name="connsiteY127" fmla="*/ 3018964 h 4916073"/>
                  <a:gd name="connsiteX128" fmla="*/ 1557494 w 3468163"/>
                  <a:gd name="connsiteY128" fmla="*/ 3068939 h 4916073"/>
                  <a:gd name="connsiteX129" fmla="*/ 1444556 w 3468163"/>
                  <a:gd name="connsiteY129" fmla="*/ 3102191 h 4916073"/>
                  <a:gd name="connsiteX130" fmla="*/ 1670147 w 3468163"/>
                  <a:gd name="connsiteY130" fmla="*/ 2926378 h 4916073"/>
                  <a:gd name="connsiteX131" fmla="*/ 1663700 w 3468163"/>
                  <a:gd name="connsiteY131" fmla="*/ 2973744 h 4916073"/>
                  <a:gd name="connsiteX132" fmla="*/ 1656834 w 3468163"/>
                  <a:gd name="connsiteY132" fmla="*/ 3018964 h 4916073"/>
                  <a:gd name="connsiteX133" fmla="*/ 1637302 w 3468163"/>
                  <a:gd name="connsiteY133" fmla="*/ 3128376 h 4916073"/>
                  <a:gd name="connsiteX134" fmla="*/ 1599612 w 3468163"/>
                  <a:gd name="connsiteY134" fmla="*/ 3349092 h 4916073"/>
                  <a:gd name="connsiteX135" fmla="*/ 1515807 w 3468163"/>
                  <a:gd name="connsiteY135" fmla="*/ 3315847 h 4916073"/>
                  <a:gd name="connsiteX136" fmla="*/ 1430825 w 3468163"/>
                  <a:gd name="connsiteY136" fmla="*/ 3314162 h 4916073"/>
                  <a:gd name="connsiteX137" fmla="*/ 1264875 w 3468163"/>
                  <a:gd name="connsiteY137" fmla="*/ 3381729 h 4916073"/>
                  <a:gd name="connsiteX138" fmla="*/ 1251201 w 3468163"/>
                  <a:gd name="connsiteY138" fmla="*/ 3226813 h 4916073"/>
                  <a:gd name="connsiteX139" fmla="*/ 1356691 w 3468163"/>
                  <a:gd name="connsiteY139" fmla="*/ 3155003 h 4916073"/>
                  <a:gd name="connsiteX140" fmla="*/ 1416739 w 3468163"/>
                  <a:gd name="connsiteY140" fmla="*/ 3126077 h 4916073"/>
                  <a:gd name="connsiteX141" fmla="*/ 1485039 w 3468163"/>
                  <a:gd name="connsiteY141" fmla="*/ 3115369 h 4916073"/>
                  <a:gd name="connsiteX142" fmla="*/ 1642819 w 3468163"/>
                  <a:gd name="connsiteY142" fmla="*/ 3052583 h 4916073"/>
                  <a:gd name="connsiteX143" fmla="*/ 1637302 w 3468163"/>
                  <a:gd name="connsiteY143" fmla="*/ 3128376 h 4916073"/>
                  <a:gd name="connsiteX144" fmla="*/ 1586824 w 3468163"/>
                  <a:gd name="connsiteY144" fmla="*/ 3439417 h 4916073"/>
                  <a:gd name="connsiteX145" fmla="*/ 1574721 w 3468163"/>
                  <a:gd name="connsiteY145" fmla="*/ 3498670 h 4916073"/>
                  <a:gd name="connsiteX146" fmla="*/ 1521317 w 3468163"/>
                  <a:gd name="connsiteY146" fmla="*/ 3514304 h 4916073"/>
                  <a:gd name="connsiteX147" fmla="*/ 1376952 w 3468163"/>
                  <a:gd name="connsiteY147" fmla="*/ 3544440 h 4916073"/>
                  <a:gd name="connsiteX148" fmla="*/ 1312313 w 3468163"/>
                  <a:gd name="connsiteY148" fmla="*/ 3557466 h 4916073"/>
                  <a:gd name="connsiteX149" fmla="*/ 1267484 w 3468163"/>
                  <a:gd name="connsiteY149" fmla="*/ 3561095 h 4916073"/>
                  <a:gd name="connsiteX150" fmla="*/ 1265825 w 3468163"/>
                  <a:gd name="connsiteY150" fmla="*/ 3517997 h 4916073"/>
                  <a:gd name="connsiteX151" fmla="*/ 1266579 w 3468163"/>
                  <a:gd name="connsiteY151" fmla="*/ 3455388 h 4916073"/>
                  <a:gd name="connsiteX152" fmla="*/ 1303528 w 3468163"/>
                  <a:gd name="connsiteY152" fmla="*/ 3379373 h 4916073"/>
                  <a:gd name="connsiteX153" fmla="*/ 1428450 w 3468163"/>
                  <a:gd name="connsiteY153" fmla="*/ 3334179 h 4916073"/>
                  <a:gd name="connsiteX154" fmla="*/ 1559369 w 3468163"/>
                  <a:gd name="connsiteY154" fmla="*/ 3347743 h 4916073"/>
                  <a:gd name="connsiteX155" fmla="*/ 1594773 w 3468163"/>
                  <a:gd name="connsiteY155" fmla="*/ 3371363 h 4916073"/>
                  <a:gd name="connsiteX156" fmla="*/ 1586824 w 3468163"/>
                  <a:gd name="connsiteY156" fmla="*/ 3439417 h 4916073"/>
                  <a:gd name="connsiteX157" fmla="*/ 1532603 w 3468163"/>
                  <a:gd name="connsiteY157" fmla="*/ 4084196 h 4916073"/>
                  <a:gd name="connsiteX158" fmla="*/ 1456260 w 3468163"/>
                  <a:gd name="connsiteY158" fmla="*/ 4095626 h 4916073"/>
                  <a:gd name="connsiteX159" fmla="*/ 1358034 w 3468163"/>
                  <a:gd name="connsiteY159" fmla="*/ 4092125 h 4916073"/>
                  <a:gd name="connsiteX160" fmla="*/ 1278239 w 3468163"/>
                  <a:gd name="connsiteY160" fmla="*/ 4065870 h 4916073"/>
                  <a:gd name="connsiteX161" fmla="*/ 1302749 w 3468163"/>
                  <a:gd name="connsiteY161" fmla="*/ 4042041 h 4916073"/>
                  <a:gd name="connsiteX162" fmla="*/ 1481416 w 3468163"/>
                  <a:gd name="connsiteY162" fmla="*/ 4039261 h 4916073"/>
                  <a:gd name="connsiteX163" fmla="*/ 1535099 w 3468163"/>
                  <a:gd name="connsiteY163" fmla="*/ 4033037 h 4916073"/>
                  <a:gd name="connsiteX164" fmla="*/ 1532603 w 3468163"/>
                  <a:gd name="connsiteY164" fmla="*/ 4084196 h 4916073"/>
                  <a:gd name="connsiteX165" fmla="*/ 1498966 w 3468163"/>
                  <a:gd name="connsiteY165" fmla="*/ 4478934 h 4916073"/>
                  <a:gd name="connsiteX166" fmla="*/ 1284268 w 3468163"/>
                  <a:gd name="connsiteY166" fmla="*/ 4283098 h 4916073"/>
                  <a:gd name="connsiteX167" fmla="*/ 1268390 w 3468163"/>
                  <a:gd name="connsiteY167" fmla="*/ 4127029 h 4916073"/>
                  <a:gd name="connsiteX168" fmla="*/ 1271886 w 3468163"/>
                  <a:gd name="connsiteY168" fmla="*/ 4086001 h 4916073"/>
                  <a:gd name="connsiteX169" fmla="*/ 1329432 w 3468163"/>
                  <a:gd name="connsiteY169" fmla="*/ 4102757 h 4916073"/>
                  <a:gd name="connsiteX170" fmla="*/ 1492836 w 3468163"/>
                  <a:gd name="connsiteY170" fmla="*/ 4104359 h 4916073"/>
                  <a:gd name="connsiteX171" fmla="*/ 1535694 w 3468163"/>
                  <a:gd name="connsiteY171" fmla="*/ 4111476 h 4916073"/>
                  <a:gd name="connsiteX172" fmla="*/ 1530906 w 3468163"/>
                  <a:gd name="connsiteY172" fmla="*/ 4182355 h 4916073"/>
                  <a:gd name="connsiteX173" fmla="*/ 1498966 w 3468163"/>
                  <a:gd name="connsiteY173" fmla="*/ 4478934 h 4916073"/>
                  <a:gd name="connsiteX174" fmla="*/ 1278163 w 3468163"/>
                  <a:gd name="connsiteY174" fmla="*/ 4479035 h 4916073"/>
                  <a:gd name="connsiteX175" fmla="*/ 1277498 w 3468163"/>
                  <a:gd name="connsiteY175" fmla="*/ 4300499 h 4916073"/>
                  <a:gd name="connsiteX176" fmla="*/ 1367224 w 3468163"/>
                  <a:gd name="connsiteY176" fmla="*/ 4432809 h 4916073"/>
                  <a:gd name="connsiteX177" fmla="*/ 1440413 w 3468163"/>
                  <a:gd name="connsiteY177" fmla="*/ 4478915 h 4916073"/>
                  <a:gd name="connsiteX178" fmla="*/ 1511171 w 3468163"/>
                  <a:gd name="connsiteY178" fmla="*/ 4498260 h 4916073"/>
                  <a:gd name="connsiteX179" fmla="*/ 1465013 w 3468163"/>
                  <a:gd name="connsiteY179" fmla="*/ 4509659 h 4916073"/>
                  <a:gd name="connsiteX180" fmla="*/ 1437988 w 3468163"/>
                  <a:gd name="connsiteY180" fmla="*/ 4502541 h 4916073"/>
                  <a:gd name="connsiteX181" fmla="*/ 1386281 w 3468163"/>
                  <a:gd name="connsiteY181" fmla="*/ 4503991 h 4916073"/>
                  <a:gd name="connsiteX182" fmla="*/ 1306492 w 3468163"/>
                  <a:gd name="connsiteY182" fmla="*/ 4504048 h 4916073"/>
                  <a:gd name="connsiteX183" fmla="*/ 1278163 w 3468163"/>
                  <a:gd name="connsiteY183" fmla="*/ 4479035 h 4916073"/>
                  <a:gd name="connsiteX184" fmla="*/ 1294478 w 3468163"/>
                  <a:gd name="connsiteY184" fmla="*/ 3752340 h 4916073"/>
                  <a:gd name="connsiteX185" fmla="*/ 1518119 w 3468163"/>
                  <a:gd name="connsiteY185" fmla="*/ 3855488 h 4916073"/>
                  <a:gd name="connsiteX186" fmla="*/ 1547981 w 3468163"/>
                  <a:gd name="connsiteY186" fmla="*/ 3980142 h 4916073"/>
                  <a:gd name="connsiteX187" fmla="*/ 1532641 w 3468163"/>
                  <a:gd name="connsiteY187" fmla="*/ 4018339 h 4916073"/>
                  <a:gd name="connsiteX188" fmla="*/ 1460035 w 3468163"/>
                  <a:gd name="connsiteY188" fmla="*/ 4021094 h 4916073"/>
                  <a:gd name="connsiteX189" fmla="*/ 1304561 w 3468163"/>
                  <a:gd name="connsiteY189" fmla="*/ 4023665 h 4916073"/>
                  <a:gd name="connsiteX190" fmla="*/ 1266674 w 3468163"/>
                  <a:gd name="connsiteY190" fmla="*/ 3983239 h 4916073"/>
                  <a:gd name="connsiteX191" fmla="*/ 1261867 w 3468163"/>
                  <a:gd name="connsiteY191" fmla="*/ 3865190 h 4916073"/>
                  <a:gd name="connsiteX192" fmla="*/ 1294478 w 3468163"/>
                  <a:gd name="connsiteY192" fmla="*/ 3752340 h 4916073"/>
                  <a:gd name="connsiteX193" fmla="*/ 1263513 w 3468163"/>
                  <a:gd name="connsiteY193" fmla="*/ 3695608 h 4916073"/>
                  <a:gd name="connsiteX194" fmla="*/ 1263602 w 3468163"/>
                  <a:gd name="connsiteY194" fmla="*/ 3608081 h 4916073"/>
                  <a:gd name="connsiteX195" fmla="*/ 1304599 w 3468163"/>
                  <a:gd name="connsiteY195" fmla="*/ 3575963 h 4916073"/>
                  <a:gd name="connsiteX196" fmla="*/ 1479428 w 3468163"/>
                  <a:gd name="connsiteY196" fmla="*/ 3539172 h 4916073"/>
                  <a:gd name="connsiteX197" fmla="*/ 1551908 w 3468163"/>
                  <a:gd name="connsiteY197" fmla="*/ 3522517 h 4916073"/>
                  <a:gd name="connsiteX198" fmla="*/ 1573898 w 3468163"/>
                  <a:gd name="connsiteY198" fmla="*/ 3557384 h 4916073"/>
                  <a:gd name="connsiteX199" fmla="*/ 1558488 w 3468163"/>
                  <a:gd name="connsiteY199" fmla="*/ 3703384 h 4916073"/>
                  <a:gd name="connsiteX200" fmla="*/ 1554232 w 3468163"/>
                  <a:gd name="connsiteY200" fmla="*/ 3861910 h 4916073"/>
                  <a:gd name="connsiteX201" fmla="*/ 1543484 w 3468163"/>
                  <a:gd name="connsiteY201" fmla="*/ 3876214 h 4916073"/>
                  <a:gd name="connsiteX202" fmla="*/ 1507339 w 3468163"/>
                  <a:gd name="connsiteY202" fmla="*/ 3814277 h 4916073"/>
                  <a:gd name="connsiteX203" fmla="*/ 1392589 w 3468163"/>
                  <a:gd name="connsiteY203" fmla="*/ 3732102 h 4916073"/>
                  <a:gd name="connsiteX204" fmla="*/ 1314878 w 3468163"/>
                  <a:gd name="connsiteY204" fmla="*/ 3728872 h 4916073"/>
                  <a:gd name="connsiteX205" fmla="*/ 1262855 w 3468163"/>
                  <a:gd name="connsiteY205" fmla="*/ 3745463 h 4916073"/>
                  <a:gd name="connsiteX206" fmla="*/ 1263513 w 3468163"/>
                  <a:gd name="connsiteY206" fmla="*/ 3695608 h 4916073"/>
                  <a:gd name="connsiteX207" fmla="*/ 1609675 w 3468163"/>
                  <a:gd name="connsiteY207" fmla="*/ 4698618 h 4916073"/>
                  <a:gd name="connsiteX208" fmla="*/ 1730841 w 3468163"/>
                  <a:gd name="connsiteY208" fmla="*/ 4766058 h 4916073"/>
                  <a:gd name="connsiteX209" fmla="*/ 1851215 w 3468163"/>
                  <a:gd name="connsiteY209" fmla="*/ 4822860 h 4916073"/>
                  <a:gd name="connsiteX210" fmla="*/ 1827110 w 3468163"/>
                  <a:gd name="connsiteY210" fmla="*/ 4851375 h 4916073"/>
                  <a:gd name="connsiteX211" fmla="*/ 1779805 w 3468163"/>
                  <a:gd name="connsiteY211" fmla="*/ 4843263 h 4916073"/>
                  <a:gd name="connsiteX212" fmla="*/ 1637682 w 3468163"/>
                  <a:gd name="connsiteY212" fmla="*/ 4824120 h 4916073"/>
                  <a:gd name="connsiteX213" fmla="*/ 1353981 w 3468163"/>
                  <a:gd name="connsiteY213" fmla="*/ 4766900 h 4916073"/>
                  <a:gd name="connsiteX214" fmla="*/ 1286669 w 3468163"/>
                  <a:gd name="connsiteY214" fmla="*/ 4751234 h 4916073"/>
                  <a:gd name="connsiteX215" fmla="*/ 1254970 w 3468163"/>
                  <a:gd name="connsiteY215" fmla="*/ 4724467 h 4916073"/>
                  <a:gd name="connsiteX216" fmla="*/ 1267795 w 3468163"/>
                  <a:gd name="connsiteY216" fmla="*/ 4572255 h 4916073"/>
                  <a:gd name="connsiteX217" fmla="*/ 1496572 w 3468163"/>
                  <a:gd name="connsiteY217" fmla="*/ 4587978 h 4916073"/>
                  <a:gd name="connsiteX218" fmla="*/ 1542838 w 3468163"/>
                  <a:gd name="connsiteY218" fmla="*/ 4625808 h 4916073"/>
                  <a:gd name="connsiteX219" fmla="*/ 1609675 w 3468163"/>
                  <a:gd name="connsiteY219" fmla="*/ 4698618 h 4916073"/>
                  <a:gd name="connsiteX220" fmla="*/ 1238617 w 3468163"/>
                  <a:gd name="connsiteY220" fmla="*/ 3070269 h 4916073"/>
                  <a:gd name="connsiteX221" fmla="*/ 1235222 w 3468163"/>
                  <a:gd name="connsiteY221" fmla="*/ 3014607 h 4916073"/>
                  <a:gd name="connsiteX222" fmla="*/ 1229142 w 3468163"/>
                  <a:gd name="connsiteY222" fmla="*/ 2957749 h 4916073"/>
                  <a:gd name="connsiteX223" fmla="*/ 1258022 w 3468163"/>
                  <a:gd name="connsiteY223" fmla="*/ 2952949 h 4916073"/>
                  <a:gd name="connsiteX224" fmla="*/ 1305783 w 3468163"/>
                  <a:gd name="connsiteY224" fmla="*/ 2935870 h 4916073"/>
                  <a:gd name="connsiteX225" fmla="*/ 1372816 w 3468163"/>
                  <a:gd name="connsiteY225" fmla="*/ 2867018 h 4916073"/>
                  <a:gd name="connsiteX226" fmla="*/ 1385642 w 3468163"/>
                  <a:gd name="connsiteY226" fmla="*/ 2780910 h 4916073"/>
                  <a:gd name="connsiteX227" fmla="*/ 1386022 w 3468163"/>
                  <a:gd name="connsiteY227" fmla="*/ 2557971 h 4916073"/>
                  <a:gd name="connsiteX228" fmla="*/ 1437183 w 3468163"/>
                  <a:gd name="connsiteY228" fmla="*/ 2549093 h 4916073"/>
                  <a:gd name="connsiteX229" fmla="*/ 1557956 w 3468163"/>
                  <a:gd name="connsiteY229" fmla="*/ 2551436 h 4916073"/>
                  <a:gd name="connsiteX230" fmla="*/ 1462536 w 3468163"/>
                  <a:gd name="connsiteY230" fmla="*/ 2592172 h 4916073"/>
                  <a:gd name="connsiteX231" fmla="*/ 1412629 w 3468163"/>
                  <a:gd name="connsiteY231" fmla="*/ 2690591 h 4916073"/>
                  <a:gd name="connsiteX232" fmla="*/ 1574373 w 3468163"/>
                  <a:gd name="connsiteY232" fmla="*/ 2786033 h 4916073"/>
                  <a:gd name="connsiteX233" fmla="*/ 1423497 w 3468163"/>
                  <a:gd name="connsiteY233" fmla="*/ 2939632 h 4916073"/>
                  <a:gd name="connsiteX234" fmla="*/ 1387915 w 3468163"/>
                  <a:gd name="connsiteY234" fmla="*/ 3118402 h 4916073"/>
                  <a:gd name="connsiteX235" fmla="*/ 1245406 w 3468163"/>
                  <a:gd name="connsiteY235" fmla="*/ 3185640 h 4916073"/>
                  <a:gd name="connsiteX236" fmla="*/ 1238617 w 3468163"/>
                  <a:gd name="connsiteY236" fmla="*/ 3070269 h 4916073"/>
                  <a:gd name="connsiteX237" fmla="*/ 1217893 w 3468163"/>
                  <a:gd name="connsiteY237" fmla="*/ 1580037 h 4916073"/>
                  <a:gd name="connsiteX238" fmla="*/ 1258434 w 3468163"/>
                  <a:gd name="connsiteY238" fmla="*/ 1566359 h 4916073"/>
                  <a:gd name="connsiteX239" fmla="*/ 1287473 w 3468163"/>
                  <a:gd name="connsiteY239" fmla="*/ 1527750 h 4916073"/>
                  <a:gd name="connsiteX240" fmla="*/ 1243747 w 3468163"/>
                  <a:gd name="connsiteY240" fmla="*/ 1388830 h 4916073"/>
                  <a:gd name="connsiteX241" fmla="*/ 1202003 w 3468163"/>
                  <a:gd name="connsiteY241" fmla="*/ 1332433 h 4916073"/>
                  <a:gd name="connsiteX242" fmla="*/ 1155718 w 3468163"/>
                  <a:gd name="connsiteY242" fmla="*/ 1309592 h 4916073"/>
                  <a:gd name="connsiteX243" fmla="*/ 1141740 w 3468163"/>
                  <a:gd name="connsiteY243" fmla="*/ 1296560 h 4916073"/>
                  <a:gd name="connsiteX244" fmla="*/ 1115184 w 3468163"/>
                  <a:gd name="connsiteY244" fmla="*/ 1320301 h 4916073"/>
                  <a:gd name="connsiteX245" fmla="*/ 1057663 w 3468163"/>
                  <a:gd name="connsiteY245" fmla="*/ 1332921 h 4916073"/>
                  <a:gd name="connsiteX246" fmla="*/ 1060703 w 3468163"/>
                  <a:gd name="connsiteY246" fmla="*/ 1239030 h 4916073"/>
                  <a:gd name="connsiteX247" fmla="*/ 1122378 w 3468163"/>
                  <a:gd name="connsiteY247" fmla="*/ 1224289 h 4916073"/>
                  <a:gd name="connsiteX248" fmla="*/ 1135014 w 3468163"/>
                  <a:gd name="connsiteY248" fmla="*/ 1205063 h 4916073"/>
                  <a:gd name="connsiteX249" fmla="*/ 1114696 w 3468163"/>
                  <a:gd name="connsiteY249" fmla="*/ 1170007 h 4916073"/>
                  <a:gd name="connsiteX250" fmla="*/ 1102548 w 3468163"/>
                  <a:gd name="connsiteY250" fmla="*/ 1091871 h 4916073"/>
                  <a:gd name="connsiteX251" fmla="*/ 1089919 w 3468163"/>
                  <a:gd name="connsiteY251" fmla="*/ 1021772 h 4916073"/>
                  <a:gd name="connsiteX252" fmla="*/ 1125273 w 3468163"/>
                  <a:gd name="connsiteY252" fmla="*/ 976691 h 4916073"/>
                  <a:gd name="connsiteX253" fmla="*/ 1191109 w 3468163"/>
                  <a:gd name="connsiteY253" fmla="*/ 936499 h 4916073"/>
                  <a:gd name="connsiteX254" fmla="*/ 1265078 w 3468163"/>
                  <a:gd name="connsiteY254" fmla="*/ 893610 h 4916073"/>
                  <a:gd name="connsiteX255" fmla="*/ 1310438 w 3468163"/>
                  <a:gd name="connsiteY255" fmla="*/ 872143 h 4916073"/>
                  <a:gd name="connsiteX256" fmla="*/ 1373222 w 3468163"/>
                  <a:gd name="connsiteY256" fmla="*/ 934460 h 4916073"/>
                  <a:gd name="connsiteX257" fmla="*/ 1343809 w 3468163"/>
                  <a:gd name="connsiteY257" fmla="*/ 992358 h 4916073"/>
                  <a:gd name="connsiteX258" fmla="*/ 1376838 w 3468163"/>
                  <a:gd name="connsiteY258" fmla="*/ 1071557 h 4916073"/>
                  <a:gd name="connsiteX259" fmla="*/ 1409557 w 3468163"/>
                  <a:gd name="connsiteY259" fmla="*/ 1095760 h 4916073"/>
                  <a:gd name="connsiteX260" fmla="*/ 1411375 w 3468163"/>
                  <a:gd name="connsiteY260" fmla="*/ 1109488 h 4916073"/>
                  <a:gd name="connsiteX261" fmla="*/ 1406681 w 3468163"/>
                  <a:gd name="connsiteY261" fmla="*/ 1128314 h 4916073"/>
                  <a:gd name="connsiteX262" fmla="*/ 1467635 w 3468163"/>
                  <a:gd name="connsiteY262" fmla="*/ 1130461 h 4916073"/>
                  <a:gd name="connsiteX263" fmla="*/ 1391380 w 3468163"/>
                  <a:gd name="connsiteY263" fmla="*/ 1038312 h 4916073"/>
                  <a:gd name="connsiteX264" fmla="*/ 1392982 w 3468163"/>
                  <a:gd name="connsiteY264" fmla="*/ 1002382 h 4916073"/>
                  <a:gd name="connsiteX265" fmla="*/ 1458489 w 3468163"/>
                  <a:gd name="connsiteY265" fmla="*/ 1012989 h 4916073"/>
                  <a:gd name="connsiteX266" fmla="*/ 1572834 w 3468163"/>
                  <a:gd name="connsiteY266" fmla="*/ 1133836 h 4916073"/>
                  <a:gd name="connsiteX267" fmla="*/ 1616459 w 3468163"/>
                  <a:gd name="connsiteY267" fmla="*/ 1230957 h 4916073"/>
                  <a:gd name="connsiteX268" fmla="*/ 1479953 w 3468163"/>
                  <a:gd name="connsiteY268" fmla="*/ 1331534 h 4916073"/>
                  <a:gd name="connsiteX269" fmla="*/ 1467058 w 3468163"/>
                  <a:gd name="connsiteY269" fmla="*/ 1455694 h 4916073"/>
                  <a:gd name="connsiteX270" fmla="*/ 1527119 w 3468163"/>
                  <a:gd name="connsiteY270" fmla="*/ 1502003 h 4916073"/>
                  <a:gd name="connsiteX271" fmla="*/ 1562605 w 3468163"/>
                  <a:gd name="connsiteY271" fmla="*/ 1551890 h 4916073"/>
                  <a:gd name="connsiteX272" fmla="*/ 1537499 w 3468163"/>
                  <a:gd name="connsiteY272" fmla="*/ 1606716 h 4916073"/>
                  <a:gd name="connsiteX273" fmla="*/ 1462334 w 3468163"/>
                  <a:gd name="connsiteY273" fmla="*/ 1646363 h 4916073"/>
                  <a:gd name="connsiteX274" fmla="*/ 1289481 w 3468163"/>
                  <a:gd name="connsiteY274" fmla="*/ 1680609 h 4916073"/>
                  <a:gd name="connsiteX275" fmla="*/ 1237438 w 3468163"/>
                  <a:gd name="connsiteY275" fmla="*/ 1668989 h 4916073"/>
                  <a:gd name="connsiteX276" fmla="*/ 1217893 w 3468163"/>
                  <a:gd name="connsiteY276" fmla="*/ 1580037 h 4916073"/>
                  <a:gd name="connsiteX277" fmla="*/ 1208932 w 3468163"/>
                  <a:gd name="connsiteY277" fmla="*/ 1469093 h 4916073"/>
                  <a:gd name="connsiteX278" fmla="*/ 1143659 w 3468163"/>
                  <a:gd name="connsiteY278" fmla="*/ 1487236 h 4916073"/>
                  <a:gd name="connsiteX279" fmla="*/ 1071065 w 3468163"/>
                  <a:gd name="connsiteY279" fmla="*/ 1503447 h 4916073"/>
                  <a:gd name="connsiteX280" fmla="*/ 945060 w 3468163"/>
                  <a:gd name="connsiteY280" fmla="*/ 1608837 h 4916073"/>
                  <a:gd name="connsiteX281" fmla="*/ 815718 w 3468163"/>
                  <a:gd name="connsiteY281" fmla="*/ 1744180 h 4916073"/>
                  <a:gd name="connsiteX282" fmla="*/ 756709 w 3468163"/>
                  <a:gd name="connsiteY282" fmla="*/ 1805085 h 4916073"/>
                  <a:gd name="connsiteX283" fmla="*/ 706428 w 3468163"/>
                  <a:gd name="connsiteY283" fmla="*/ 1854592 h 4916073"/>
                  <a:gd name="connsiteX284" fmla="*/ 718607 w 3468163"/>
                  <a:gd name="connsiteY284" fmla="*/ 1819155 h 4916073"/>
                  <a:gd name="connsiteX285" fmla="*/ 718436 w 3468163"/>
                  <a:gd name="connsiteY285" fmla="*/ 1798702 h 4916073"/>
                  <a:gd name="connsiteX286" fmla="*/ 725808 w 3468163"/>
                  <a:gd name="connsiteY286" fmla="*/ 1785974 h 4916073"/>
                  <a:gd name="connsiteX287" fmla="*/ 734232 w 3468163"/>
                  <a:gd name="connsiteY287" fmla="*/ 1765336 h 4916073"/>
                  <a:gd name="connsiteX288" fmla="*/ 739343 w 3468163"/>
                  <a:gd name="connsiteY288" fmla="*/ 1744971 h 4916073"/>
                  <a:gd name="connsiteX289" fmla="*/ 752725 w 3468163"/>
                  <a:gd name="connsiteY289" fmla="*/ 1726132 h 4916073"/>
                  <a:gd name="connsiteX290" fmla="*/ 726480 w 3468163"/>
                  <a:gd name="connsiteY290" fmla="*/ 1696585 h 4916073"/>
                  <a:gd name="connsiteX291" fmla="*/ 781232 w 3468163"/>
                  <a:gd name="connsiteY291" fmla="*/ 1620976 h 4916073"/>
                  <a:gd name="connsiteX292" fmla="*/ 899972 w 3468163"/>
                  <a:gd name="connsiteY292" fmla="*/ 1570007 h 4916073"/>
                  <a:gd name="connsiteX293" fmla="*/ 993480 w 3468163"/>
                  <a:gd name="connsiteY293" fmla="*/ 1501781 h 4916073"/>
                  <a:gd name="connsiteX294" fmla="*/ 1057802 w 3468163"/>
                  <a:gd name="connsiteY294" fmla="*/ 1423304 h 4916073"/>
                  <a:gd name="connsiteX295" fmla="*/ 1108090 w 3468163"/>
                  <a:gd name="connsiteY295" fmla="*/ 1432669 h 4916073"/>
                  <a:gd name="connsiteX296" fmla="*/ 1144153 w 3468163"/>
                  <a:gd name="connsiteY296" fmla="*/ 1414115 h 4916073"/>
                  <a:gd name="connsiteX297" fmla="*/ 1181508 w 3468163"/>
                  <a:gd name="connsiteY297" fmla="*/ 1418852 h 4916073"/>
                  <a:gd name="connsiteX298" fmla="*/ 1208355 w 3468163"/>
                  <a:gd name="connsiteY298" fmla="*/ 1409246 h 4916073"/>
                  <a:gd name="connsiteX299" fmla="*/ 1243949 w 3468163"/>
                  <a:gd name="connsiteY299" fmla="*/ 1468530 h 4916073"/>
                  <a:gd name="connsiteX300" fmla="*/ 1232486 w 3468163"/>
                  <a:gd name="connsiteY300" fmla="*/ 1482081 h 4916073"/>
                  <a:gd name="connsiteX301" fmla="*/ 1208932 w 3468163"/>
                  <a:gd name="connsiteY301" fmla="*/ 1469093 h 4916073"/>
                  <a:gd name="connsiteX302" fmla="*/ 1143868 w 3468163"/>
                  <a:gd name="connsiteY302" fmla="*/ 3613844 h 4916073"/>
                  <a:gd name="connsiteX303" fmla="*/ 1097406 w 3468163"/>
                  <a:gd name="connsiteY303" fmla="*/ 3622190 h 4916073"/>
                  <a:gd name="connsiteX304" fmla="*/ 1037149 w 3468163"/>
                  <a:gd name="connsiteY304" fmla="*/ 3566148 h 4916073"/>
                  <a:gd name="connsiteX305" fmla="*/ 1017243 w 3468163"/>
                  <a:gd name="connsiteY305" fmla="*/ 3388365 h 4916073"/>
                  <a:gd name="connsiteX306" fmla="*/ 1126793 w 3468163"/>
                  <a:gd name="connsiteY306" fmla="*/ 3424593 h 4916073"/>
                  <a:gd name="connsiteX307" fmla="*/ 1140942 w 3468163"/>
                  <a:gd name="connsiteY307" fmla="*/ 3510739 h 4916073"/>
                  <a:gd name="connsiteX308" fmla="*/ 1143868 w 3468163"/>
                  <a:gd name="connsiteY308" fmla="*/ 3613844 h 4916073"/>
                  <a:gd name="connsiteX309" fmla="*/ 1051817 w 3468163"/>
                  <a:gd name="connsiteY309" fmla="*/ 3629447 h 4916073"/>
                  <a:gd name="connsiteX310" fmla="*/ 976778 w 3468163"/>
                  <a:gd name="connsiteY310" fmla="*/ 3642960 h 4916073"/>
                  <a:gd name="connsiteX311" fmla="*/ 882334 w 3468163"/>
                  <a:gd name="connsiteY311" fmla="*/ 3663724 h 4916073"/>
                  <a:gd name="connsiteX312" fmla="*/ 830513 w 3468163"/>
                  <a:gd name="connsiteY312" fmla="*/ 3657499 h 4916073"/>
                  <a:gd name="connsiteX313" fmla="*/ 828442 w 3468163"/>
                  <a:gd name="connsiteY313" fmla="*/ 3570973 h 4916073"/>
                  <a:gd name="connsiteX314" fmla="*/ 834592 w 3468163"/>
                  <a:gd name="connsiteY314" fmla="*/ 3483390 h 4916073"/>
                  <a:gd name="connsiteX315" fmla="*/ 848133 w 3468163"/>
                  <a:gd name="connsiteY315" fmla="*/ 3412080 h 4916073"/>
                  <a:gd name="connsiteX316" fmla="*/ 913912 w 3468163"/>
                  <a:gd name="connsiteY316" fmla="*/ 3393412 h 4916073"/>
                  <a:gd name="connsiteX317" fmla="*/ 1005355 w 3468163"/>
                  <a:gd name="connsiteY317" fmla="*/ 3380146 h 4916073"/>
                  <a:gd name="connsiteX318" fmla="*/ 1005127 w 3468163"/>
                  <a:gd name="connsiteY318" fmla="*/ 3528762 h 4916073"/>
                  <a:gd name="connsiteX319" fmla="*/ 1051817 w 3468163"/>
                  <a:gd name="connsiteY319" fmla="*/ 3629447 h 4916073"/>
                  <a:gd name="connsiteX320" fmla="*/ 825244 w 3468163"/>
                  <a:gd name="connsiteY320" fmla="*/ 3435023 h 4916073"/>
                  <a:gd name="connsiteX321" fmla="*/ 817409 w 3468163"/>
                  <a:gd name="connsiteY321" fmla="*/ 3656087 h 4916073"/>
                  <a:gd name="connsiteX322" fmla="*/ 820817 w 3468163"/>
                  <a:gd name="connsiteY322" fmla="*/ 3683798 h 4916073"/>
                  <a:gd name="connsiteX323" fmla="*/ 795495 w 3468163"/>
                  <a:gd name="connsiteY323" fmla="*/ 3689757 h 4916073"/>
                  <a:gd name="connsiteX324" fmla="*/ 744796 w 3468163"/>
                  <a:gd name="connsiteY324" fmla="*/ 3701554 h 4916073"/>
                  <a:gd name="connsiteX325" fmla="*/ 700949 w 3468163"/>
                  <a:gd name="connsiteY325" fmla="*/ 3656955 h 4916073"/>
                  <a:gd name="connsiteX326" fmla="*/ 730305 w 3468163"/>
                  <a:gd name="connsiteY326" fmla="*/ 3457154 h 4916073"/>
                  <a:gd name="connsiteX327" fmla="*/ 774323 w 3468163"/>
                  <a:gd name="connsiteY327" fmla="*/ 3420382 h 4916073"/>
                  <a:gd name="connsiteX328" fmla="*/ 825244 w 3468163"/>
                  <a:gd name="connsiteY328" fmla="*/ 3435023 h 4916073"/>
                  <a:gd name="connsiteX329" fmla="*/ 697624 w 3468163"/>
                  <a:gd name="connsiteY329" fmla="*/ 3708906 h 4916073"/>
                  <a:gd name="connsiteX330" fmla="*/ 671258 w 3468163"/>
                  <a:gd name="connsiteY330" fmla="*/ 3660672 h 4916073"/>
                  <a:gd name="connsiteX331" fmla="*/ 669364 w 3468163"/>
                  <a:gd name="connsiteY331" fmla="*/ 3594213 h 4916073"/>
                  <a:gd name="connsiteX332" fmla="*/ 666761 w 3468163"/>
                  <a:gd name="connsiteY332" fmla="*/ 3490147 h 4916073"/>
                  <a:gd name="connsiteX333" fmla="*/ 674862 w 3468163"/>
                  <a:gd name="connsiteY333" fmla="*/ 3423206 h 4916073"/>
                  <a:gd name="connsiteX334" fmla="*/ 713072 w 3468163"/>
                  <a:gd name="connsiteY334" fmla="*/ 3425334 h 4916073"/>
                  <a:gd name="connsiteX335" fmla="*/ 716840 w 3468163"/>
                  <a:gd name="connsiteY335" fmla="*/ 3452279 h 4916073"/>
                  <a:gd name="connsiteX336" fmla="*/ 694736 w 3468163"/>
                  <a:gd name="connsiteY336" fmla="*/ 3545853 h 4916073"/>
                  <a:gd name="connsiteX337" fmla="*/ 684311 w 3468163"/>
                  <a:gd name="connsiteY337" fmla="*/ 3637799 h 4916073"/>
                  <a:gd name="connsiteX338" fmla="*/ 697624 w 3468163"/>
                  <a:gd name="connsiteY338" fmla="*/ 3708906 h 4916073"/>
                  <a:gd name="connsiteX339" fmla="*/ 1100395 w 3468163"/>
                  <a:gd name="connsiteY339" fmla="*/ 3366854 h 4916073"/>
                  <a:gd name="connsiteX340" fmla="*/ 1132778 w 3468163"/>
                  <a:gd name="connsiteY340" fmla="*/ 3404342 h 4916073"/>
                  <a:gd name="connsiteX341" fmla="*/ 1100395 w 3468163"/>
                  <a:gd name="connsiteY341" fmla="*/ 3366854 h 4916073"/>
                  <a:gd name="connsiteX342" fmla="*/ 688580 w 3468163"/>
                  <a:gd name="connsiteY342" fmla="*/ 1709757 h 4916073"/>
                  <a:gd name="connsiteX343" fmla="*/ 619602 w 3468163"/>
                  <a:gd name="connsiteY343" fmla="*/ 1728855 h 4916073"/>
                  <a:gd name="connsiteX344" fmla="*/ 539079 w 3468163"/>
                  <a:gd name="connsiteY344" fmla="*/ 1748378 h 4916073"/>
                  <a:gd name="connsiteX345" fmla="*/ 388475 w 3468163"/>
                  <a:gd name="connsiteY345" fmla="*/ 1781655 h 4916073"/>
                  <a:gd name="connsiteX346" fmla="*/ 420263 w 3468163"/>
                  <a:gd name="connsiteY346" fmla="*/ 1640898 h 4916073"/>
                  <a:gd name="connsiteX347" fmla="*/ 388792 w 3468163"/>
                  <a:gd name="connsiteY347" fmla="*/ 1429294 h 4916073"/>
                  <a:gd name="connsiteX348" fmla="*/ 335850 w 3468163"/>
                  <a:gd name="connsiteY348" fmla="*/ 1223814 h 4916073"/>
                  <a:gd name="connsiteX349" fmla="*/ 305621 w 3468163"/>
                  <a:gd name="connsiteY349" fmla="*/ 1124635 h 4916073"/>
                  <a:gd name="connsiteX350" fmla="*/ 297450 w 3468163"/>
                  <a:gd name="connsiteY350" fmla="*/ 1038647 h 4916073"/>
                  <a:gd name="connsiteX351" fmla="*/ 394004 w 3468163"/>
                  <a:gd name="connsiteY351" fmla="*/ 1145437 h 4916073"/>
                  <a:gd name="connsiteX352" fmla="*/ 469448 w 3468163"/>
                  <a:gd name="connsiteY352" fmla="*/ 1289690 h 4916073"/>
                  <a:gd name="connsiteX353" fmla="*/ 512174 w 3468163"/>
                  <a:gd name="connsiteY353" fmla="*/ 1350601 h 4916073"/>
                  <a:gd name="connsiteX354" fmla="*/ 537388 w 3468163"/>
                  <a:gd name="connsiteY354" fmla="*/ 1390635 h 4916073"/>
                  <a:gd name="connsiteX355" fmla="*/ 569916 w 3468163"/>
                  <a:gd name="connsiteY355" fmla="*/ 1388076 h 4916073"/>
                  <a:gd name="connsiteX356" fmla="*/ 546235 w 3468163"/>
                  <a:gd name="connsiteY356" fmla="*/ 1304045 h 4916073"/>
                  <a:gd name="connsiteX357" fmla="*/ 498728 w 3468163"/>
                  <a:gd name="connsiteY357" fmla="*/ 1157013 h 4916073"/>
                  <a:gd name="connsiteX358" fmla="*/ 476542 w 3468163"/>
                  <a:gd name="connsiteY358" fmla="*/ 1025406 h 4916073"/>
                  <a:gd name="connsiteX359" fmla="*/ 525791 w 3468163"/>
                  <a:gd name="connsiteY359" fmla="*/ 1033012 h 4916073"/>
                  <a:gd name="connsiteX360" fmla="*/ 593033 w 3468163"/>
                  <a:gd name="connsiteY360" fmla="*/ 1166201 h 4916073"/>
                  <a:gd name="connsiteX361" fmla="*/ 651947 w 3468163"/>
                  <a:gd name="connsiteY361" fmla="*/ 1289405 h 4916073"/>
                  <a:gd name="connsiteX362" fmla="*/ 686161 w 3468163"/>
                  <a:gd name="connsiteY362" fmla="*/ 1344864 h 4916073"/>
                  <a:gd name="connsiteX363" fmla="*/ 707790 w 3468163"/>
                  <a:gd name="connsiteY363" fmla="*/ 1298815 h 4916073"/>
                  <a:gd name="connsiteX364" fmla="*/ 638362 w 3468163"/>
                  <a:gd name="connsiteY364" fmla="*/ 1001489 h 4916073"/>
                  <a:gd name="connsiteX365" fmla="*/ 636690 w 3468163"/>
                  <a:gd name="connsiteY365" fmla="*/ 955699 h 4916073"/>
                  <a:gd name="connsiteX366" fmla="*/ 664038 w 3468163"/>
                  <a:gd name="connsiteY366" fmla="*/ 997297 h 4916073"/>
                  <a:gd name="connsiteX367" fmla="*/ 715586 w 3468163"/>
                  <a:gd name="connsiteY367" fmla="*/ 1149224 h 4916073"/>
                  <a:gd name="connsiteX368" fmla="*/ 751896 w 3468163"/>
                  <a:gd name="connsiteY368" fmla="*/ 1280774 h 4916073"/>
                  <a:gd name="connsiteX369" fmla="*/ 776134 w 3468163"/>
                  <a:gd name="connsiteY369" fmla="*/ 1351722 h 4916073"/>
                  <a:gd name="connsiteX370" fmla="*/ 811095 w 3468163"/>
                  <a:gd name="connsiteY370" fmla="*/ 1423614 h 4916073"/>
                  <a:gd name="connsiteX371" fmla="*/ 949354 w 3468163"/>
                  <a:gd name="connsiteY371" fmla="*/ 1438539 h 4916073"/>
                  <a:gd name="connsiteX372" fmla="*/ 843953 w 3468163"/>
                  <a:gd name="connsiteY372" fmla="*/ 1502123 h 4916073"/>
                  <a:gd name="connsiteX373" fmla="*/ 766342 w 3468163"/>
                  <a:gd name="connsiteY373" fmla="*/ 1539434 h 4916073"/>
                  <a:gd name="connsiteX374" fmla="*/ 704027 w 3468163"/>
                  <a:gd name="connsiteY374" fmla="*/ 1569475 h 4916073"/>
                  <a:gd name="connsiteX375" fmla="*/ 686047 w 3468163"/>
                  <a:gd name="connsiteY375" fmla="*/ 1635781 h 4916073"/>
                  <a:gd name="connsiteX376" fmla="*/ 688580 w 3468163"/>
                  <a:gd name="connsiteY376" fmla="*/ 1709757 h 4916073"/>
                  <a:gd name="connsiteX377" fmla="*/ 625302 w 3468163"/>
                  <a:gd name="connsiteY377" fmla="*/ 2038960 h 4916073"/>
                  <a:gd name="connsiteX378" fmla="*/ 613060 w 3468163"/>
                  <a:gd name="connsiteY378" fmla="*/ 2069995 h 4916073"/>
                  <a:gd name="connsiteX379" fmla="*/ 590703 w 3468163"/>
                  <a:gd name="connsiteY379" fmla="*/ 2127474 h 4916073"/>
                  <a:gd name="connsiteX380" fmla="*/ 562297 w 3468163"/>
                  <a:gd name="connsiteY380" fmla="*/ 2170471 h 4916073"/>
                  <a:gd name="connsiteX381" fmla="*/ 544893 w 3468163"/>
                  <a:gd name="connsiteY381" fmla="*/ 2215375 h 4916073"/>
                  <a:gd name="connsiteX382" fmla="*/ 508038 w 3468163"/>
                  <a:gd name="connsiteY382" fmla="*/ 2259562 h 4916073"/>
                  <a:gd name="connsiteX383" fmla="*/ 490989 w 3468163"/>
                  <a:gd name="connsiteY383" fmla="*/ 2285171 h 4916073"/>
                  <a:gd name="connsiteX384" fmla="*/ 421738 w 3468163"/>
                  <a:gd name="connsiteY384" fmla="*/ 2375984 h 4916073"/>
                  <a:gd name="connsiteX385" fmla="*/ 381876 w 3468163"/>
                  <a:gd name="connsiteY385" fmla="*/ 2422261 h 4916073"/>
                  <a:gd name="connsiteX386" fmla="*/ 389317 w 3468163"/>
                  <a:gd name="connsiteY386" fmla="*/ 2390827 h 4916073"/>
                  <a:gd name="connsiteX387" fmla="*/ 472970 w 3468163"/>
                  <a:gd name="connsiteY387" fmla="*/ 2255826 h 4916073"/>
                  <a:gd name="connsiteX388" fmla="*/ 554811 w 3468163"/>
                  <a:gd name="connsiteY388" fmla="*/ 2125720 h 4916073"/>
                  <a:gd name="connsiteX389" fmla="*/ 626170 w 3468163"/>
                  <a:gd name="connsiteY389" fmla="*/ 2013294 h 4916073"/>
                  <a:gd name="connsiteX390" fmla="*/ 625302 w 3468163"/>
                  <a:gd name="connsiteY390" fmla="*/ 2038960 h 4916073"/>
                  <a:gd name="connsiteX391" fmla="*/ 1581283 w 3468163"/>
                  <a:gd name="connsiteY391" fmla="*/ 1634591 h 4916073"/>
                  <a:gd name="connsiteX392" fmla="*/ 1637878 w 3468163"/>
                  <a:gd name="connsiteY392" fmla="*/ 1841832 h 4916073"/>
                  <a:gd name="connsiteX393" fmla="*/ 1686785 w 3468163"/>
                  <a:gd name="connsiteY393" fmla="*/ 2041480 h 4916073"/>
                  <a:gd name="connsiteX394" fmla="*/ 1733514 w 3468163"/>
                  <a:gd name="connsiteY394" fmla="*/ 2236158 h 4916073"/>
                  <a:gd name="connsiteX395" fmla="*/ 1766055 w 3468163"/>
                  <a:gd name="connsiteY395" fmla="*/ 2322557 h 4916073"/>
                  <a:gd name="connsiteX396" fmla="*/ 1786329 w 3468163"/>
                  <a:gd name="connsiteY396" fmla="*/ 2368872 h 4916073"/>
                  <a:gd name="connsiteX397" fmla="*/ 1806887 w 3468163"/>
                  <a:gd name="connsiteY397" fmla="*/ 2412642 h 4916073"/>
                  <a:gd name="connsiteX398" fmla="*/ 1800877 w 3468163"/>
                  <a:gd name="connsiteY398" fmla="*/ 2426288 h 4916073"/>
                  <a:gd name="connsiteX399" fmla="*/ 1760672 w 3468163"/>
                  <a:gd name="connsiteY399" fmla="*/ 2432678 h 4916073"/>
                  <a:gd name="connsiteX400" fmla="*/ 1668222 w 3468163"/>
                  <a:gd name="connsiteY400" fmla="*/ 2455728 h 4916073"/>
                  <a:gd name="connsiteX401" fmla="*/ 1478693 w 3468163"/>
                  <a:gd name="connsiteY401" fmla="*/ 2471894 h 4916073"/>
                  <a:gd name="connsiteX402" fmla="*/ 1401805 w 3468163"/>
                  <a:gd name="connsiteY402" fmla="*/ 2458229 h 4916073"/>
                  <a:gd name="connsiteX403" fmla="*/ 1358211 w 3468163"/>
                  <a:gd name="connsiteY403" fmla="*/ 2408159 h 4916073"/>
                  <a:gd name="connsiteX404" fmla="*/ 1320945 w 3468163"/>
                  <a:gd name="connsiteY404" fmla="*/ 2208700 h 4916073"/>
                  <a:gd name="connsiteX405" fmla="*/ 1282083 w 3468163"/>
                  <a:gd name="connsiteY405" fmla="*/ 1969785 h 4916073"/>
                  <a:gd name="connsiteX406" fmla="*/ 1247211 w 3468163"/>
                  <a:gd name="connsiteY406" fmla="*/ 1727798 h 4916073"/>
                  <a:gd name="connsiteX407" fmla="*/ 1444771 w 3468163"/>
                  <a:gd name="connsiteY407" fmla="*/ 1733307 h 4916073"/>
                  <a:gd name="connsiteX408" fmla="*/ 1581283 w 3468163"/>
                  <a:gd name="connsiteY408" fmla="*/ 1634591 h 4916073"/>
                  <a:gd name="connsiteX409" fmla="*/ 1843912 w 3468163"/>
                  <a:gd name="connsiteY409" fmla="*/ 2501365 h 4916073"/>
                  <a:gd name="connsiteX410" fmla="*/ 1805240 w 3468163"/>
                  <a:gd name="connsiteY410" fmla="*/ 2583883 h 4916073"/>
                  <a:gd name="connsiteX411" fmla="*/ 1733685 w 3468163"/>
                  <a:gd name="connsiteY411" fmla="*/ 2676444 h 4916073"/>
                  <a:gd name="connsiteX412" fmla="*/ 1697039 w 3468163"/>
                  <a:gd name="connsiteY412" fmla="*/ 2581394 h 4916073"/>
                  <a:gd name="connsiteX413" fmla="*/ 1603842 w 3468163"/>
                  <a:gd name="connsiteY413" fmla="*/ 2545382 h 4916073"/>
                  <a:gd name="connsiteX414" fmla="*/ 1721651 w 3468163"/>
                  <a:gd name="connsiteY414" fmla="*/ 2519451 h 4916073"/>
                  <a:gd name="connsiteX415" fmla="*/ 1830245 w 3468163"/>
                  <a:gd name="connsiteY415" fmla="*/ 2472876 h 4916073"/>
                  <a:gd name="connsiteX416" fmla="*/ 1843912 w 3468163"/>
                  <a:gd name="connsiteY416" fmla="*/ 2501365 h 4916073"/>
                  <a:gd name="connsiteX417" fmla="*/ 1713012 w 3468163"/>
                  <a:gd name="connsiteY417" fmla="*/ 3222614 h 4916073"/>
                  <a:gd name="connsiteX418" fmla="*/ 1707008 w 3468163"/>
                  <a:gd name="connsiteY418" fmla="*/ 3164470 h 4916073"/>
                  <a:gd name="connsiteX419" fmla="*/ 1718636 w 3468163"/>
                  <a:gd name="connsiteY419" fmla="*/ 3066926 h 4916073"/>
                  <a:gd name="connsiteX420" fmla="*/ 1774460 w 3468163"/>
                  <a:gd name="connsiteY420" fmla="*/ 3214167 h 4916073"/>
                  <a:gd name="connsiteX421" fmla="*/ 1713012 w 3468163"/>
                  <a:gd name="connsiteY421" fmla="*/ 3222614 h 4916073"/>
                  <a:gd name="connsiteX422" fmla="*/ 1676316 w 3468163"/>
                  <a:gd name="connsiteY422" fmla="*/ 3457902 h 4916073"/>
                  <a:gd name="connsiteX423" fmla="*/ 1682415 w 3468163"/>
                  <a:gd name="connsiteY423" fmla="*/ 3491742 h 4916073"/>
                  <a:gd name="connsiteX424" fmla="*/ 1676316 w 3468163"/>
                  <a:gd name="connsiteY424" fmla="*/ 3457902 h 4916073"/>
                  <a:gd name="connsiteX425" fmla="*/ 1649399 w 3468163"/>
                  <a:gd name="connsiteY425" fmla="*/ 2929145 h 4916073"/>
                  <a:gd name="connsiteX426" fmla="*/ 1428412 w 3468163"/>
                  <a:gd name="connsiteY426" fmla="*/ 3093446 h 4916073"/>
                  <a:gd name="connsiteX427" fmla="*/ 1382925 w 3468163"/>
                  <a:gd name="connsiteY427" fmla="*/ 3087335 h 4916073"/>
                  <a:gd name="connsiteX428" fmla="*/ 1389119 w 3468163"/>
                  <a:gd name="connsiteY428" fmla="*/ 3034928 h 4916073"/>
                  <a:gd name="connsiteX429" fmla="*/ 1456950 w 3468163"/>
                  <a:gd name="connsiteY429" fmla="*/ 2921920 h 4916073"/>
                  <a:gd name="connsiteX430" fmla="*/ 1664555 w 3468163"/>
                  <a:gd name="connsiteY430" fmla="*/ 2768011 h 4916073"/>
                  <a:gd name="connsiteX431" fmla="*/ 1704804 w 3468163"/>
                  <a:gd name="connsiteY431" fmla="*/ 2768669 h 4916073"/>
                  <a:gd name="connsiteX432" fmla="*/ 1693068 w 3468163"/>
                  <a:gd name="connsiteY432" fmla="*/ 2816675 h 4916073"/>
                  <a:gd name="connsiteX433" fmla="*/ 1649399 w 3468163"/>
                  <a:gd name="connsiteY433" fmla="*/ 2929145 h 4916073"/>
                  <a:gd name="connsiteX434" fmla="*/ 1856269 w 3468163"/>
                  <a:gd name="connsiteY434" fmla="*/ 3347597 h 4916073"/>
                  <a:gd name="connsiteX435" fmla="*/ 1708072 w 3468163"/>
                  <a:gd name="connsiteY435" fmla="*/ 3348313 h 4916073"/>
                  <a:gd name="connsiteX436" fmla="*/ 1856269 w 3468163"/>
                  <a:gd name="connsiteY436" fmla="*/ 3347597 h 4916073"/>
                  <a:gd name="connsiteX437" fmla="*/ 1905727 w 3468163"/>
                  <a:gd name="connsiteY437" fmla="*/ 3347901 h 4916073"/>
                  <a:gd name="connsiteX438" fmla="*/ 1932651 w 3468163"/>
                  <a:gd name="connsiteY438" fmla="*/ 3363061 h 4916073"/>
                  <a:gd name="connsiteX439" fmla="*/ 1864376 w 3468163"/>
                  <a:gd name="connsiteY439" fmla="*/ 3369761 h 4916073"/>
                  <a:gd name="connsiteX440" fmla="*/ 1905727 w 3468163"/>
                  <a:gd name="connsiteY440" fmla="*/ 3347901 h 4916073"/>
                  <a:gd name="connsiteX441" fmla="*/ 1881052 w 3468163"/>
                  <a:gd name="connsiteY441" fmla="*/ 3282640 h 4916073"/>
                  <a:gd name="connsiteX442" fmla="*/ 1867150 w 3468163"/>
                  <a:gd name="connsiteY442" fmla="*/ 3317442 h 4916073"/>
                  <a:gd name="connsiteX443" fmla="*/ 1815627 w 3468163"/>
                  <a:gd name="connsiteY443" fmla="*/ 3321153 h 4916073"/>
                  <a:gd name="connsiteX444" fmla="*/ 1745959 w 3468163"/>
                  <a:gd name="connsiteY444" fmla="*/ 3324775 h 4916073"/>
                  <a:gd name="connsiteX445" fmla="*/ 1692910 w 3468163"/>
                  <a:gd name="connsiteY445" fmla="*/ 3329094 h 4916073"/>
                  <a:gd name="connsiteX446" fmla="*/ 1693524 w 3468163"/>
                  <a:gd name="connsiteY446" fmla="*/ 3292537 h 4916073"/>
                  <a:gd name="connsiteX447" fmla="*/ 1736807 w 3468163"/>
                  <a:gd name="connsiteY447" fmla="*/ 3284387 h 4916073"/>
                  <a:gd name="connsiteX448" fmla="*/ 1881052 w 3468163"/>
                  <a:gd name="connsiteY448" fmla="*/ 3282640 h 4916073"/>
                  <a:gd name="connsiteX449" fmla="*/ 1850132 w 3468163"/>
                  <a:gd name="connsiteY449" fmla="*/ 3102552 h 4916073"/>
                  <a:gd name="connsiteX450" fmla="*/ 1839219 w 3468163"/>
                  <a:gd name="connsiteY450" fmla="*/ 3077298 h 4916073"/>
                  <a:gd name="connsiteX451" fmla="*/ 1823601 w 3468163"/>
                  <a:gd name="connsiteY451" fmla="*/ 3031217 h 4916073"/>
                  <a:gd name="connsiteX452" fmla="*/ 1869892 w 3468163"/>
                  <a:gd name="connsiteY452" fmla="*/ 3012309 h 4916073"/>
                  <a:gd name="connsiteX453" fmla="*/ 1901598 w 3468163"/>
                  <a:gd name="connsiteY453" fmla="*/ 3214813 h 4916073"/>
                  <a:gd name="connsiteX454" fmla="*/ 1863407 w 3468163"/>
                  <a:gd name="connsiteY454" fmla="*/ 3164546 h 4916073"/>
                  <a:gd name="connsiteX455" fmla="*/ 1854192 w 3468163"/>
                  <a:gd name="connsiteY455" fmla="*/ 3134632 h 4916073"/>
                  <a:gd name="connsiteX456" fmla="*/ 1850132 w 3468163"/>
                  <a:gd name="connsiteY456" fmla="*/ 3102552 h 4916073"/>
                  <a:gd name="connsiteX457" fmla="*/ 1855503 w 3468163"/>
                  <a:gd name="connsiteY457" fmla="*/ 2540753 h 4916073"/>
                  <a:gd name="connsiteX458" fmla="*/ 1883706 w 3468163"/>
                  <a:gd name="connsiteY458" fmla="*/ 2604001 h 4916073"/>
                  <a:gd name="connsiteX459" fmla="*/ 1815209 w 3468163"/>
                  <a:gd name="connsiteY459" fmla="*/ 2664197 h 4916073"/>
                  <a:gd name="connsiteX460" fmla="*/ 1775049 w 3468163"/>
                  <a:gd name="connsiteY460" fmla="*/ 2694694 h 4916073"/>
                  <a:gd name="connsiteX461" fmla="*/ 1742444 w 3468163"/>
                  <a:gd name="connsiteY461" fmla="*/ 2702210 h 4916073"/>
                  <a:gd name="connsiteX462" fmla="*/ 1702765 w 3468163"/>
                  <a:gd name="connsiteY462" fmla="*/ 2734373 h 4916073"/>
                  <a:gd name="connsiteX463" fmla="*/ 1620639 w 3468163"/>
                  <a:gd name="connsiteY463" fmla="*/ 2758835 h 4916073"/>
                  <a:gd name="connsiteX464" fmla="*/ 1525877 w 3468163"/>
                  <a:gd name="connsiteY464" fmla="*/ 2765630 h 4916073"/>
                  <a:gd name="connsiteX465" fmla="*/ 1425543 w 3468163"/>
                  <a:gd name="connsiteY465" fmla="*/ 2674797 h 4916073"/>
                  <a:gd name="connsiteX466" fmla="*/ 1694341 w 3468163"/>
                  <a:gd name="connsiteY466" fmla="*/ 2606141 h 4916073"/>
                  <a:gd name="connsiteX467" fmla="*/ 1718136 w 3468163"/>
                  <a:gd name="connsiteY467" fmla="*/ 2680015 h 4916073"/>
                  <a:gd name="connsiteX468" fmla="*/ 1753711 w 3468163"/>
                  <a:gd name="connsiteY468" fmla="*/ 2676583 h 4916073"/>
                  <a:gd name="connsiteX469" fmla="*/ 1811947 w 3468163"/>
                  <a:gd name="connsiteY469" fmla="*/ 2597973 h 4916073"/>
                  <a:gd name="connsiteX470" fmla="*/ 1855503 w 3468163"/>
                  <a:gd name="connsiteY470" fmla="*/ 2540753 h 4916073"/>
                  <a:gd name="connsiteX471" fmla="*/ 598050 w 3468163"/>
                  <a:gd name="connsiteY471" fmla="*/ 3546701 h 4916073"/>
                  <a:gd name="connsiteX472" fmla="*/ 592007 w 3468163"/>
                  <a:gd name="connsiteY472" fmla="*/ 3598861 h 4916073"/>
                  <a:gd name="connsiteX473" fmla="*/ 566179 w 3468163"/>
                  <a:gd name="connsiteY473" fmla="*/ 3645873 h 4916073"/>
                  <a:gd name="connsiteX474" fmla="*/ 552297 w 3468163"/>
                  <a:gd name="connsiteY474" fmla="*/ 3755152 h 4916073"/>
                  <a:gd name="connsiteX475" fmla="*/ 583711 w 3468163"/>
                  <a:gd name="connsiteY475" fmla="*/ 4000843 h 4916073"/>
                  <a:gd name="connsiteX476" fmla="*/ 479772 w 3468163"/>
                  <a:gd name="connsiteY476" fmla="*/ 3991256 h 4916073"/>
                  <a:gd name="connsiteX477" fmla="*/ 436552 w 3468163"/>
                  <a:gd name="connsiteY477" fmla="*/ 3932921 h 4916073"/>
                  <a:gd name="connsiteX478" fmla="*/ 379374 w 3468163"/>
                  <a:gd name="connsiteY478" fmla="*/ 3697071 h 4916073"/>
                  <a:gd name="connsiteX479" fmla="*/ 372432 w 3468163"/>
                  <a:gd name="connsiteY479" fmla="*/ 3580592 h 4916073"/>
                  <a:gd name="connsiteX480" fmla="*/ 409280 w 3468163"/>
                  <a:gd name="connsiteY480" fmla="*/ 3514849 h 4916073"/>
                  <a:gd name="connsiteX481" fmla="*/ 611419 w 3468163"/>
                  <a:gd name="connsiteY481" fmla="*/ 3409326 h 4916073"/>
                  <a:gd name="connsiteX482" fmla="*/ 598050 w 3468163"/>
                  <a:gd name="connsiteY482" fmla="*/ 3546701 h 4916073"/>
                  <a:gd name="connsiteX483" fmla="*/ 3449472 w 3468163"/>
                  <a:gd name="connsiteY483" fmla="*/ 826467 h 4916073"/>
                  <a:gd name="connsiteX484" fmla="*/ 3400381 w 3468163"/>
                  <a:gd name="connsiteY484" fmla="*/ 819660 h 4916073"/>
                  <a:gd name="connsiteX485" fmla="*/ 3358726 w 3468163"/>
                  <a:gd name="connsiteY485" fmla="*/ 814480 h 4916073"/>
                  <a:gd name="connsiteX486" fmla="*/ 3364984 w 3468163"/>
                  <a:gd name="connsiteY486" fmla="*/ 746837 h 4916073"/>
                  <a:gd name="connsiteX487" fmla="*/ 3358365 w 3468163"/>
                  <a:gd name="connsiteY487" fmla="*/ 550646 h 4916073"/>
                  <a:gd name="connsiteX488" fmla="*/ 3226040 w 3468163"/>
                  <a:gd name="connsiteY488" fmla="*/ 241314 h 4916073"/>
                  <a:gd name="connsiteX489" fmla="*/ 3078717 w 3468163"/>
                  <a:gd name="connsiteY489" fmla="*/ 150140 h 4916073"/>
                  <a:gd name="connsiteX490" fmla="*/ 2976856 w 3468163"/>
                  <a:gd name="connsiteY490" fmla="*/ 126748 h 4916073"/>
                  <a:gd name="connsiteX491" fmla="*/ 2896155 w 3468163"/>
                  <a:gd name="connsiteY491" fmla="*/ 108150 h 4916073"/>
                  <a:gd name="connsiteX492" fmla="*/ 2733556 w 3468163"/>
                  <a:gd name="connsiteY492" fmla="*/ 68807 h 4916073"/>
                  <a:gd name="connsiteX493" fmla="*/ 2602003 w 3468163"/>
                  <a:gd name="connsiteY493" fmla="*/ 83909 h 4916073"/>
                  <a:gd name="connsiteX494" fmla="*/ 2534653 w 3468163"/>
                  <a:gd name="connsiteY494" fmla="*/ 23543 h 4916073"/>
                  <a:gd name="connsiteX495" fmla="*/ 2475182 w 3468163"/>
                  <a:gd name="connsiteY495" fmla="*/ 8959 h 4916073"/>
                  <a:gd name="connsiteX496" fmla="*/ 2305097 w 3468163"/>
                  <a:gd name="connsiteY496" fmla="*/ 139103 h 4916073"/>
                  <a:gd name="connsiteX497" fmla="*/ 2149230 w 3468163"/>
                  <a:gd name="connsiteY497" fmla="*/ 261293 h 4916073"/>
                  <a:gd name="connsiteX498" fmla="*/ 2130439 w 3468163"/>
                  <a:gd name="connsiteY498" fmla="*/ 419838 h 4916073"/>
                  <a:gd name="connsiteX499" fmla="*/ 2320709 w 3468163"/>
                  <a:gd name="connsiteY499" fmla="*/ 697286 h 4916073"/>
                  <a:gd name="connsiteX500" fmla="*/ 2444693 w 3468163"/>
                  <a:gd name="connsiteY500" fmla="*/ 862264 h 4916073"/>
                  <a:gd name="connsiteX501" fmla="*/ 2564091 w 3468163"/>
                  <a:gd name="connsiteY501" fmla="*/ 1023025 h 4916073"/>
                  <a:gd name="connsiteX502" fmla="*/ 2653874 w 3468163"/>
                  <a:gd name="connsiteY502" fmla="*/ 995853 h 4916073"/>
                  <a:gd name="connsiteX503" fmla="*/ 2750796 w 3468163"/>
                  <a:gd name="connsiteY503" fmla="*/ 928008 h 4916073"/>
                  <a:gd name="connsiteX504" fmla="*/ 2962485 w 3468163"/>
                  <a:gd name="connsiteY504" fmla="*/ 797642 h 4916073"/>
                  <a:gd name="connsiteX505" fmla="*/ 2978085 w 3468163"/>
                  <a:gd name="connsiteY505" fmla="*/ 841868 h 4916073"/>
                  <a:gd name="connsiteX506" fmla="*/ 2933180 w 3468163"/>
                  <a:gd name="connsiteY506" fmla="*/ 856420 h 4916073"/>
                  <a:gd name="connsiteX507" fmla="*/ 2954682 w 3468163"/>
                  <a:gd name="connsiteY507" fmla="*/ 897523 h 4916073"/>
                  <a:gd name="connsiteX508" fmla="*/ 2935764 w 3468163"/>
                  <a:gd name="connsiteY508" fmla="*/ 953609 h 4916073"/>
                  <a:gd name="connsiteX509" fmla="*/ 2888688 w 3468163"/>
                  <a:gd name="connsiteY509" fmla="*/ 1020929 h 4916073"/>
                  <a:gd name="connsiteX510" fmla="*/ 2630244 w 3468163"/>
                  <a:gd name="connsiteY510" fmla="*/ 1216696 h 4916073"/>
                  <a:gd name="connsiteX511" fmla="*/ 2313450 w 3468163"/>
                  <a:gd name="connsiteY511" fmla="*/ 1351038 h 4916073"/>
                  <a:gd name="connsiteX512" fmla="*/ 2142479 w 3468163"/>
                  <a:gd name="connsiteY512" fmla="*/ 1392123 h 4916073"/>
                  <a:gd name="connsiteX513" fmla="*/ 1975180 w 3468163"/>
                  <a:gd name="connsiteY513" fmla="*/ 1424532 h 4916073"/>
                  <a:gd name="connsiteX514" fmla="*/ 1622171 w 3468163"/>
                  <a:gd name="connsiteY514" fmla="*/ 1415819 h 4916073"/>
                  <a:gd name="connsiteX515" fmla="*/ 1583664 w 3468163"/>
                  <a:gd name="connsiteY515" fmla="*/ 1406041 h 4916073"/>
                  <a:gd name="connsiteX516" fmla="*/ 1556253 w 3468163"/>
                  <a:gd name="connsiteY516" fmla="*/ 1409967 h 4916073"/>
                  <a:gd name="connsiteX517" fmla="*/ 1507251 w 3468163"/>
                  <a:gd name="connsiteY517" fmla="*/ 1409841 h 4916073"/>
                  <a:gd name="connsiteX518" fmla="*/ 1487414 w 3468163"/>
                  <a:gd name="connsiteY518" fmla="*/ 1416832 h 4916073"/>
                  <a:gd name="connsiteX519" fmla="*/ 1523920 w 3468163"/>
                  <a:gd name="connsiteY519" fmla="*/ 1386639 h 4916073"/>
                  <a:gd name="connsiteX520" fmla="*/ 1637372 w 3468163"/>
                  <a:gd name="connsiteY520" fmla="*/ 1287739 h 4916073"/>
                  <a:gd name="connsiteX521" fmla="*/ 1653167 w 3468163"/>
                  <a:gd name="connsiteY521" fmla="*/ 1158710 h 4916073"/>
                  <a:gd name="connsiteX522" fmla="*/ 1563618 w 3468163"/>
                  <a:gd name="connsiteY522" fmla="*/ 1042618 h 4916073"/>
                  <a:gd name="connsiteX523" fmla="*/ 1518809 w 3468163"/>
                  <a:gd name="connsiteY523" fmla="*/ 987773 h 4916073"/>
                  <a:gd name="connsiteX524" fmla="*/ 1495540 w 3468163"/>
                  <a:gd name="connsiteY524" fmla="*/ 960657 h 4916073"/>
                  <a:gd name="connsiteX525" fmla="*/ 1497484 w 3468163"/>
                  <a:gd name="connsiteY525" fmla="*/ 931592 h 4916073"/>
                  <a:gd name="connsiteX526" fmla="*/ 1491328 w 3468163"/>
                  <a:gd name="connsiteY526" fmla="*/ 922555 h 4916073"/>
                  <a:gd name="connsiteX527" fmla="*/ 1491366 w 3468163"/>
                  <a:gd name="connsiteY527" fmla="*/ 905749 h 4916073"/>
                  <a:gd name="connsiteX528" fmla="*/ 1477084 w 3468163"/>
                  <a:gd name="connsiteY528" fmla="*/ 873295 h 4916073"/>
                  <a:gd name="connsiteX529" fmla="*/ 1459484 w 3468163"/>
                  <a:gd name="connsiteY529" fmla="*/ 847833 h 4916073"/>
                  <a:gd name="connsiteX530" fmla="*/ 1422103 w 3468163"/>
                  <a:gd name="connsiteY530" fmla="*/ 833515 h 4916073"/>
                  <a:gd name="connsiteX531" fmla="*/ 1382317 w 3468163"/>
                  <a:gd name="connsiteY531" fmla="*/ 771755 h 4916073"/>
                  <a:gd name="connsiteX532" fmla="*/ 1331966 w 3468163"/>
                  <a:gd name="connsiteY532" fmla="*/ 764226 h 4916073"/>
                  <a:gd name="connsiteX533" fmla="*/ 1295909 w 3468163"/>
                  <a:gd name="connsiteY533" fmla="*/ 717151 h 4916073"/>
                  <a:gd name="connsiteX534" fmla="*/ 1233537 w 3468163"/>
                  <a:gd name="connsiteY534" fmla="*/ 735129 h 4916073"/>
                  <a:gd name="connsiteX535" fmla="*/ 1193313 w 3468163"/>
                  <a:gd name="connsiteY535" fmla="*/ 710033 h 4916073"/>
                  <a:gd name="connsiteX536" fmla="*/ 1131359 w 3468163"/>
                  <a:gd name="connsiteY536" fmla="*/ 766607 h 4916073"/>
                  <a:gd name="connsiteX537" fmla="*/ 1088868 w 3468163"/>
                  <a:gd name="connsiteY537" fmla="*/ 739973 h 4916073"/>
                  <a:gd name="connsiteX538" fmla="*/ 1049518 w 3468163"/>
                  <a:gd name="connsiteY538" fmla="*/ 799611 h 4916073"/>
                  <a:gd name="connsiteX539" fmla="*/ 1038916 w 3468163"/>
                  <a:gd name="connsiteY539" fmla="*/ 809959 h 4916073"/>
                  <a:gd name="connsiteX540" fmla="*/ 1008674 w 3468163"/>
                  <a:gd name="connsiteY540" fmla="*/ 804336 h 4916073"/>
                  <a:gd name="connsiteX541" fmla="*/ 989528 w 3468163"/>
                  <a:gd name="connsiteY541" fmla="*/ 859624 h 4916073"/>
                  <a:gd name="connsiteX542" fmla="*/ 937359 w 3468163"/>
                  <a:gd name="connsiteY542" fmla="*/ 881629 h 4916073"/>
                  <a:gd name="connsiteX543" fmla="*/ 898693 w 3468163"/>
                  <a:gd name="connsiteY543" fmla="*/ 905553 h 4916073"/>
                  <a:gd name="connsiteX544" fmla="*/ 868248 w 3468163"/>
                  <a:gd name="connsiteY544" fmla="*/ 956959 h 4916073"/>
                  <a:gd name="connsiteX545" fmla="*/ 871693 w 3468163"/>
                  <a:gd name="connsiteY545" fmla="*/ 988222 h 4916073"/>
                  <a:gd name="connsiteX546" fmla="*/ 868812 w 3468163"/>
                  <a:gd name="connsiteY546" fmla="*/ 1018276 h 4916073"/>
                  <a:gd name="connsiteX547" fmla="*/ 852965 w 3468163"/>
                  <a:gd name="connsiteY547" fmla="*/ 1100806 h 4916073"/>
                  <a:gd name="connsiteX548" fmla="*/ 854067 w 3468163"/>
                  <a:gd name="connsiteY548" fmla="*/ 1188187 h 4916073"/>
                  <a:gd name="connsiteX549" fmla="*/ 877710 w 3468163"/>
                  <a:gd name="connsiteY549" fmla="*/ 1241620 h 4916073"/>
                  <a:gd name="connsiteX550" fmla="*/ 902936 w 3468163"/>
                  <a:gd name="connsiteY550" fmla="*/ 1247484 h 4916073"/>
                  <a:gd name="connsiteX551" fmla="*/ 918656 w 3468163"/>
                  <a:gd name="connsiteY551" fmla="*/ 1278101 h 4916073"/>
                  <a:gd name="connsiteX552" fmla="*/ 940164 w 3468163"/>
                  <a:gd name="connsiteY552" fmla="*/ 1294129 h 4916073"/>
                  <a:gd name="connsiteX553" fmla="*/ 951596 w 3468163"/>
                  <a:gd name="connsiteY553" fmla="*/ 1319629 h 4916073"/>
                  <a:gd name="connsiteX554" fmla="*/ 935991 w 3468163"/>
                  <a:gd name="connsiteY554" fmla="*/ 1360923 h 4916073"/>
                  <a:gd name="connsiteX555" fmla="*/ 863131 w 3468163"/>
                  <a:gd name="connsiteY555" fmla="*/ 1366812 h 4916073"/>
                  <a:gd name="connsiteX556" fmla="*/ 819316 w 3468163"/>
                  <a:gd name="connsiteY556" fmla="*/ 1324809 h 4916073"/>
                  <a:gd name="connsiteX557" fmla="*/ 691284 w 3468163"/>
                  <a:gd name="connsiteY557" fmla="*/ 960860 h 4916073"/>
                  <a:gd name="connsiteX558" fmla="*/ 602572 w 3468163"/>
                  <a:gd name="connsiteY558" fmla="*/ 908060 h 4916073"/>
                  <a:gd name="connsiteX559" fmla="*/ 618038 w 3468163"/>
                  <a:gd name="connsiteY559" fmla="*/ 1110210 h 4916073"/>
                  <a:gd name="connsiteX560" fmla="*/ 554266 w 3468163"/>
                  <a:gd name="connsiteY560" fmla="*/ 1001634 h 4916073"/>
                  <a:gd name="connsiteX561" fmla="*/ 454039 w 3468163"/>
                  <a:gd name="connsiteY561" fmla="*/ 951754 h 4916073"/>
                  <a:gd name="connsiteX562" fmla="*/ 440295 w 3468163"/>
                  <a:gd name="connsiteY562" fmla="*/ 1068315 h 4916073"/>
                  <a:gd name="connsiteX563" fmla="*/ 475364 w 3468163"/>
                  <a:gd name="connsiteY563" fmla="*/ 1218716 h 4916073"/>
                  <a:gd name="connsiteX564" fmla="*/ 443259 w 3468163"/>
                  <a:gd name="connsiteY564" fmla="*/ 1154448 h 4916073"/>
                  <a:gd name="connsiteX565" fmla="*/ 396379 w 3468163"/>
                  <a:gd name="connsiteY565" fmla="*/ 1077788 h 4916073"/>
                  <a:gd name="connsiteX566" fmla="*/ 343520 w 3468163"/>
                  <a:gd name="connsiteY566" fmla="*/ 1019866 h 4916073"/>
                  <a:gd name="connsiteX567" fmla="*/ 281585 w 3468163"/>
                  <a:gd name="connsiteY567" fmla="*/ 974969 h 4916073"/>
                  <a:gd name="connsiteX568" fmla="*/ 252926 w 3468163"/>
                  <a:gd name="connsiteY568" fmla="*/ 1097640 h 4916073"/>
                  <a:gd name="connsiteX569" fmla="*/ 301466 w 3468163"/>
                  <a:gd name="connsiteY569" fmla="*/ 1272491 h 4916073"/>
                  <a:gd name="connsiteX570" fmla="*/ 377379 w 3468163"/>
                  <a:gd name="connsiteY570" fmla="*/ 1620641 h 4916073"/>
                  <a:gd name="connsiteX571" fmla="*/ 376296 w 3468163"/>
                  <a:gd name="connsiteY571" fmla="*/ 1692798 h 4916073"/>
                  <a:gd name="connsiteX572" fmla="*/ 340911 w 3468163"/>
                  <a:gd name="connsiteY572" fmla="*/ 1758453 h 4916073"/>
                  <a:gd name="connsiteX573" fmla="*/ 242793 w 3468163"/>
                  <a:gd name="connsiteY573" fmla="*/ 1884645 h 4916073"/>
                  <a:gd name="connsiteX574" fmla="*/ 156068 w 3468163"/>
                  <a:gd name="connsiteY574" fmla="*/ 2037567 h 4916073"/>
                  <a:gd name="connsiteX575" fmla="*/ 122127 w 3468163"/>
                  <a:gd name="connsiteY575" fmla="*/ 2111536 h 4916073"/>
                  <a:gd name="connsiteX576" fmla="*/ 87553 w 3468163"/>
                  <a:gd name="connsiteY576" fmla="*/ 2172669 h 4916073"/>
                  <a:gd name="connsiteX577" fmla="*/ 3723 w 3468163"/>
                  <a:gd name="connsiteY577" fmla="*/ 2512156 h 4916073"/>
                  <a:gd name="connsiteX578" fmla="*/ 120120 w 3468163"/>
                  <a:gd name="connsiteY578" fmla="*/ 2760982 h 4916073"/>
                  <a:gd name="connsiteX579" fmla="*/ 270799 w 3468163"/>
                  <a:gd name="connsiteY579" fmla="*/ 2727844 h 4916073"/>
                  <a:gd name="connsiteX580" fmla="*/ 398241 w 3468163"/>
                  <a:gd name="connsiteY580" fmla="*/ 2639159 h 4916073"/>
                  <a:gd name="connsiteX581" fmla="*/ 553354 w 3468163"/>
                  <a:gd name="connsiteY581" fmla="*/ 2511390 h 4916073"/>
                  <a:gd name="connsiteX582" fmla="*/ 703470 w 3468163"/>
                  <a:gd name="connsiteY582" fmla="*/ 2377155 h 4916073"/>
                  <a:gd name="connsiteX583" fmla="*/ 843421 w 3468163"/>
                  <a:gd name="connsiteY583" fmla="*/ 2238665 h 4916073"/>
                  <a:gd name="connsiteX584" fmla="*/ 963959 w 3468163"/>
                  <a:gd name="connsiteY584" fmla="*/ 2084154 h 4916073"/>
                  <a:gd name="connsiteX585" fmla="*/ 951451 w 3468163"/>
                  <a:gd name="connsiteY585" fmla="*/ 2278401 h 4916073"/>
                  <a:gd name="connsiteX586" fmla="*/ 951318 w 3468163"/>
                  <a:gd name="connsiteY586" fmla="*/ 2456791 h 4916073"/>
                  <a:gd name="connsiteX587" fmla="*/ 937891 w 3468163"/>
                  <a:gd name="connsiteY587" fmla="*/ 2632092 h 4916073"/>
                  <a:gd name="connsiteX588" fmla="*/ 934198 w 3468163"/>
                  <a:gd name="connsiteY588" fmla="*/ 2805233 h 4916073"/>
                  <a:gd name="connsiteX589" fmla="*/ 938233 w 3468163"/>
                  <a:gd name="connsiteY589" fmla="*/ 2885243 h 4916073"/>
                  <a:gd name="connsiteX590" fmla="*/ 987589 w 3468163"/>
                  <a:gd name="connsiteY590" fmla="*/ 2914790 h 4916073"/>
                  <a:gd name="connsiteX591" fmla="*/ 1121112 w 3468163"/>
                  <a:gd name="connsiteY591" fmla="*/ 2939606 h 4916073"/>
                  <a:gd name="connsiteX592" fmla="*/ 1121631 w 3468163"/>
                  <a:gd name="connsiteY592" fmla="*/ 3008193 h 4916073"/>
                  <a:gd name="connsiteX593" fmla="*/ 1124836 w 3468163"/>
                  <a:gd name="connsiteY593" fmla="*/ 3103622 h 4916073"/>
                  <a:gd name="connsiteX594" fmla="*/ 1128256 w 3468163"/>
                  <a:gd name="connsiteY594" fmla="*/ 3202174 h 4916073"/>
                  <a:gd name="connsiteX595" fmla="*/ 1131461 w 3468163"/>
                  <a:gd name="connsiteY595" fmla="*/ 3292012 h 4916073"/>
                  <a:gd name="connsiteX596" fmla="*/ 1091465 w 3468163"/>
                  <a:gd name="connsiteY596" fmla="*/ 3314618 h 4916073"/>
                  <a:gd name="connsiteX597" fmla="*/ 988679 w 3468163"/>
                  <a:gd name="connsiteY597" fmla="*/ 3319526 h 4916073"/>
                  <a:gd name="connsiteX598" fmla="*/ 837759 w 3468163"/>
                  <a:gd name="connsiteY598" fmla="*/ 3326656 h 4916073"/>
                  <a:gd name="connsiteX599" fmla="*/ 774050 w 3468163"/>
                  <a:gd name="connsiteY599" fmla="*/ 3332146 h 4916073"/>
                  <a:gd name="connsiteX600" fmla="*/ 695382 w 3468163"/>
                  <a:gd name="connsiteY600" fmla="*/ 3339878 h 4916073"/>
                  <a:gd name="connsiteX601" fmla="*/ 628140 w 3468163"/>
                  <a:gd name="connsiteY601" fmla="*/ 3355557 h 4916073"/>
                  <a:gd name="connsiteX602" fmla="*/ 616607 w 3468163"/>
                  <a:gd name="connsiteY602" fmla="*/ 3374118 h 4916073"/>
                  <a:gd name="connsiteX603" fmla="*/ 600089 w 3468163"/>
                  <a:gd name="connsiteY603" fmla="*/ 3385383 h 4916073"/>
                  <a:gd name="connsiteX604" fmla="*/ 451417 w 3468163"/>
                  <a:gd name="connsiteY604" fmla="*/ 3424580 h 4916073"/>
                  <a:gd name="connsiteX605" fmla="*/ 378519 w 3468163"/>
                  <a:gd name="connsiteY605" fmla="*/ 3453026 h 4916073"/>
                  <a:gd name="connsiteX606" fmla="*/ 329770 w 3468163"/>
                  <a:gd name="connsiteY606" fmla="*/ 3490450 h 4916073"/>
                  <a:gd name="connsiteX607" fmla="*/ 316736 w 3468163"/>
                  <a:gd name="connsiteY607" fmla="*/ 3625698 h 4916073"/>
                  <a:gd name="connsiteX608" fmla="*/ 348732 w 3468163"/>
                  <a:gd name="connsiteY608" fmla="*/ 3814043 h 4916073"/>
                  <a:gd name="connsiteX609" fmla="*/ 408704 w 3468163"/>
                  <a:gd name="connsiteY609" fmla="*/ 4005250 h 4916073"/>
                  <a:gd name="connsiteX610" fmla="*/ 451075 w 3468163"/>
                  <a:gd name="connsiteY610" fmla="*/ 4060063 h 4916073"/>
                  <a:gd name="connsiteX611" fmla="*/ 549453 w 3468163"/>
                  <a:gd name="connsiteY611" fmla="*/ 4065307 h 4916073"/>
                  <a:gd name="connsiteX612" fmla="*/ 637330 w 3468163"/>
                  <a:gd name="connsiteY612" fmla="*/ 4055511 h 4916073"/>
                  <a:gd name="connsiteX613" fmla="*/ 635214 w 3468163"/>
                  <a:gd name="connsiteY613" fmla="*/ 3973918 h 4916073"/>
                  <a:gd name="connsiteX614" fmla="*/ 615473 w 3468163"/>
                  <a:gd name="connsiteY614" fmla="*/ 3762459 h 4916073"/>
                  <a:gd name="connsiteX615" fmla="*/ 687852 w 3468163"/>
                  <a:gd name="connsiteY615" fmla="*/ 3791031 h 4916073"/>
                  <a:gd name="connsiteX616" fmla="*/ 704350 w 3468163"/>
                  <a:gd name="connsiteY616" fmla="*/ 3772585 h 4916073"/>
                  <a:gd name="connsiteX617" fmla="*/ 732864 w 3468163"/>
                  <a:gd name="connsiteY617" fmla="*/ 3768418 h 4916073"/>
                  <a:gd name="connsiteX618" fmla="*/ 755899 w 3468163"/>
                  <a:gd name="connsiteY618" fmla="*/ 3771160 h 4916073"/>
                  <a:gd name="connsiteX619" fmla="*/ 782670 w 3468163"/>
                  <a:gd name="connsiteY619" fmla="*/ 3759850 h 4916073"/>
                  <a:gd name="connsiteX620" fmla="*/ 1131480 w 3468163"/>
                  <a:gd name="connsiteY620" fmla="*/ 3677770 h 4916073"/>
                  <a:gd name="connsiteX621" fmla="*/ 1160018 w 3468163"/>
                  <a:gd name="connsiteY621" fmla="*/ 3721672 h 4916073"/>
                  <a:gd name="connsiteX622" fmla="*/ 1162070 w 3468163"/>
                  <a:gd name="connsiteY622" fmla="*/ 3810243 h 4916073"/>
                  <a:gd name="connsiteX623" fmla="*/ 1163388 w 3468163"/>
                  <a:gd name="connsiteY623" fmla="*/ 3885986 h 4916073"/>
                  <a:gd name="connsiteX624" fmla="*/ 1167175 w 3468163"/>
                  <a:gd name="connsiteY624" fmla="*/ 3971150 h 4916073"/>
                  <a:gd name="connsiteX625" fmla="*/ 1190964 w 3468163"/>
                  <a:gd name="connsiteY625" fmla="*/ 4328197 h 4916073"/>
                  <a:gd name="connsiteX626" fmla="*/ 1193636 w 3468163"/>
                  <a:gd name="connsiteY626" fmla="*/ 4511995 h 4916073"/>
                  <a:gd name="connsiteX627" fmla="*/ 1213764 w 3468163"/>
                  <a:gd name="connsiteY627" fmla="*/ 4568373 h 4916073"/>
                  <a:gd name="connsiteX628" fmla="*/ 1198557 w 3468163"/>
                  <a:gd name="connsiteY628" fmla="*/ 4645913 h 4916073"/>
                  <a:gd name="connsiteX629" fmla="*/ 1203086 w 3468163"/>
                  <a:gd name="connsiteY629" fmla="*/ 4799449 h 4916073"/>
                  <a:gd name="connsiteX630" fmla="*/ 1268308 w 3468163"/>
                  <a:gd name="connsiteY630" fmla="*/ 4831865 h 4916073"/>
                  <a:gd name="connsiteX631" fmla="*/ 1359446 w 3468163"/>
                  <a:gd name="connsiteY631" fmla="*/ 4859398 h 4916073"/>
                  <a:gd name="connsiteX632" fmla="*/ 1706894 w 3468163"/>
                  <a:gd name="connsiteY632" fmla="*/ 4912888 h 4916073"/>
                  <a:gd name="connsiteX633" fmla="*/ 1789274 w 3468163"/>
                  <a:gd name="connsiteY633" fmla="*/ 4914674 h 4916073"/>
                  <a:gd name="connsiteX634" fmla="*/ 1864078 w 3468163"/>
                  <a:gd name="connsiteY634" fmla="*/ 4908772 h 4916073"/>
                  <a:gd name="connsiteX635" fmla="*/ 1871849 w 3468163"/>
                  <a:gd name="connsiteY635" fmla="*/ 4889388 h 4916073"/>
                  <a:gd name="connsiteX636" fmla="*/ 1893776 w 3468163"/>
                  <a:gd name="connsiteY636" fmla="*/ 4869732 h 4916073"/>
                  <a:gd name="connsiteX637" fmla="*/ 1930504 w 3468163"/>
                  <a:gd name="connsiteY637" fmla="*/ 4833315 h 4916073"/>
                  <a:gd name="connsiteX638" fmla="*/ 1840220 w 3468163"/>
                  <a:gd name="connsiteY638" fmla="*/ 4734276 h 4916073"/>
                  <a:gd name="connsiteX639" fmla="*/ 1699319 w 3468163"/>
                  <a:gd name="connsiteY639" fmla="*/ 4672833 h 4916073"/>
                  <a:gd name="connsiteX640" fmla="*/ 1625420 w 3468163"/>
                  <a:gd name="connsiteY640" fmla="*/ 4631779 h 4916073"/>
                  <a:gd name="connsiteX641" fmla="*/ 1586153 w 3468163"/>
                  <a:gd name="connsiteY641" fmla="*/ 4608868 h 4916073"/>
                  <a:gd name="connsiteX642" fmla="*/ 1589098 w 3468163"/>
                  <a:gd name="connsiteY642" fmla="*/ 4570577 h 4916073"/>
                  <a:gd name="connsiteX643" fmla="*/ 1604216 w 3468163"/>
                  <a:gd name="connsiteY643" fmla="*/ 4392737 h 4916073"/>
                  <a:gd name="connsiteX644" fmla="*/ 1611227 w 3468163"/>
                  <a:gd name="connsiteY644" fmla="*/ 4214023 h 4916073"/>
                  <a:gd name="connsiteX645" fmla="*/ 1622450 w 3468163"/>
                  <a:gd name="connsiteY645" fmla="*/ 4029972 h 4916073"/>
                  <a:gd name="connsiteX646" fmla="*/ 1630253 w 3468163"/>
                  <a:gd name="connsiteY646" fmla="*/ 3859035 h 4916073"/>
                  <a:gd name="connsiteX647" fmla="*/ 1639683 w 3468163"/>
                  <a:gd name="connsiteY647" fmla="*/ 3701915 h 4916073"/>
                  <a:gd name="connsiteX648" fmla="*/ 1648962 w 3468163"/>
                  <a:gd name="connsiteY648" fmla="*/ 3636146 h 4916073"/>
                  <a:gd name="connsiteX649" fmla="*/ 1710219 w 3468163"/>
                  <a:gd name="connsiteY649" fmla="*/ 3622133 h 4916073"/>
                  <a:gd name="connsiteX650" fmla="*/ 1838269 w 3468163"/>
                  <a:gd name="connsiteY650" fmla="*/ 3606460 h 4916073"/>
                  <a:gd name="connsiteX651" fmla="*/ 2151605 w 3468163"/>
                  <a:gd name="connsiteY651" fmla="*/ 3555009 h 4916073"/>
                  <a:gd name="connsiteX652" fmla="*/ 2257976 w 3468163"/>
                  <a:gd name="connsiteY652" fmla="*/ 3474290 h 4916073"/>
                  <a:gd name="connsiteX653" fmla="*/ 2252662 w 3468163"/>
                  <a:gd name="connsiteY653" fmla="*/ 3302815 h 4916073"/>
                  <a:gd name="connsiteX654" fmla="*/ 2222755 w 3468163"/>
                  <a:gd name="connsiteY654" fmla="*/ 3133296 h 4916073"/>
                  <a:gd name="connsiteX655" fmla="*/ 2186230 w 3468163"/>
                  <a:gd name="connsiteY655" fmla="*/ 2952341 h 4916073"/>
                  <a:gd name="connsiteX656" fmla="*/ 2130705 w 3468163"/>
                  <a:gd name="connsiteY656" fmla="*/ 2796715 h 4916073"/>
                  <a:gd name="connsiteX657" fmla="*/ 2089733 w 3468163"/>
                  <a:gd name="connsiteY657" fmla="*/ 2684777 h 4916073"/>
                  <a:gd name="connsiteX658" fmla="*/ 2137697 w 3468163"/>
                  <a:gd name="connsiteY658" fmla="*/ 2668225 h 4916073"/>
                  <a:gd name="connsiteX659" fmla="*/ 2210551 w 3468163"/>
                  <a:gd name="connsiteY659" fmla="*/ 2634276 h 4916073"/>
                  <a:gd name="connsiteX660" fmla="*/ 2311487 w 3468163"/>
                  <a:gd name="connsiteY660" fmla="*/ 2545876 h 4916073"/>
                  <a:gd name="connsiteX661" fmla="*/ 2257374 w 3468163"/>
                  <a:gd name="connsiteY661" fmla="*/ 2438237 h 4916073"/>
                  <a:gd name="connsiteX662" fmla="*/ 2157806 w 3468163"/>
                  <a:gd name="connsiteY662" fmla="*/ 2297240 h 4916073"/>
                  <a:gd name="connsiteX663" fmla="*/ 2007265 w 3468163"/>
                  <a:gd name="connsiteY663" fmla="*/ 1978656 h 4916073"/>
                  <a:gd name="connsiteX664" fmla="*/ 1973349 w 3468163"/>
                  <a:gd name="connsiteY664" fmla="*/ 1808314 h 4916073"/>
                  <a:gd name="connsiteX665" fmla="*/ 2172246 w 3468163"/>
                  <a:gd name="connsiteY665" fmla="*/ 1807364 h 4916073"/>
                  <a:gd name="connsiteX666" fmla="*/ 2385981 w 3468163"/>
                  <a:gd name="connsiteY666" fmla="*/ 1766432 h 4916073"/>
                  <a:gd name="connsiteX667" fmla="*/ 2758123 w 3468163"/>
                  <a:gd name="connsiteY667" fmla="*/ 1655108 h 4916073"/>
                  <a:gd name="connsiteX668" fmla="*/ 3076051 w 3468163"/>
                  <a:gd name="connsiteY668" fmla="*/ 1457834 h 4916073"/>
                  <a:gd name="connsiteX669" fmla="*/ 3214120 w 3468163"/>
                  <a:gd name="connsiteY669" fmla="*/ 1318743 h 4916073"/>
                  <a:gd name="connsiteX670" fmla="*/ 3321321 w 3468163"/>
                  <a:gd name="connsiteY670" fmla="*/ 1150389 h 4916073"/>
                  <a:gd name="connsiteX671" fmla="*/ 3409046 w 3468163"/>
                  <a:gd name="connsiteY671" fmla="*/ 949075 h 4916073"/>
                  <a:gd name="connsiteX672" fmla="*/ 3419509 w 3468163"/>
                  <a:gd name="connsiteY672" fmla="*/ 903773 h 4916073"/>
                  <a:gd name="connsiteX673" fmla="*/ 3450707 w 3468163"/>
                  <a:gd name="connsiteY673" fmla="*/ 880457 h 4916073"/>
                  <a:gd name="connsiteX674" fmla="*/ 3449472 w 3468163"/>
                  <a:gd name="connsiteY674" fmla="*/ 826467 h 491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</a:cxnLst>
                <a:rect l="l" t="t" r="r" b="b"/>
                <a:pathLst>
                  <a:path w="3468163" h="4916073">
                    <a:moveTo>
                      <a:pt x="3319161" y="748686"/>
                    </a:moveTo>
                    <a:cubicBezTo>
                      <a:pt x="3315228" y="779291"/>
                      <a:pt x="3318027" y="812656"/>
                      <a:pt x="3283478" y="820724"/>
                    </a:cubicBezTo>
                    <a:cubicBezTo>
                      <a:pt x="3251507" y="828196"/>
                      <a:pt x="3216426" y="826100"/>
                      <a:pt x="3183827" y="828715"/>
                    </a:cubicBezTo>
                    <a:cubicBezTo>
                      <a:pt x="3147195" y="831660"/>
                      <a:pt x="3110670" y="835681"/>
                      <a:pt x="3074113" y="839303"/>
                    </a:cubicBezTo>
                    <a:cubicBezTo>
                      <a:pt x="3028024" y="843869"/>
                      <a:pt x="3034598" y="826157"/>
                      <a:pt x="3024522" y="786795"/>
                    </a:cubicBezTo>
                    <a:cubicBezTo>
                      <a:pt x="3015313" y="750852"/>
                      <a:pt x="3000619" y="714979"/>
                      <a:pt x="2988396" y="679923"/>
                    </a:cubicBezTo>
                    <a:cubicBezTo>
                      <a:pt x="2982715" y="663629"/>
                      <a:pt x="2975931" y="648640"/>
                      <a:pt x="2968185" y="633284"/>
                    </a:cubicBezTo>
                    <a:cubicBezTo>
                      <a:pt x="2961168" y="619385"/>
                      <a:pt x="2964506" y="600476"/>
                      <a:pt x="2956944" y="588793"/>
                    </a:cubicBezTo>
                    <a:cubicBezTo>
                      <a:pt x="2931141" y="548930"/>
                      <a:pt x="2805295" y="657936"/>
                      <a:pt x="2793604" y="636451"/>
                    </a:cubicBezTo>
                    <a:cubicBezTo>
                      <a:pt x="2814897" y="619872"/>
                      <a:pt x="2851751" y="601325"/>
                      <a:pt x="2858281" y="572955"/>
                    </a:cubicBezTo>
                    <a:cubicBezTo>
                      <a:pt x="2865963" y="539615"/>
                      <a:pt x="2844778" y="529661"/>
                      <a:pt x="2818158" y="541851"/>
                    </a:cubicBezTo>
                    <a:cubicBezTo>
                      <a:pt x="2752651" y="571860"/>
                      <a:pt x="2677055" y="595315"/>
                      <a:pt x="2605613" y="606251"/>
                    </a:cubicBezTo>
                    <a:cubicBezTo>
                      <a:pt x="2628718" y="590807"/>
                      <a:pt x="2837691" y="469079"/>
                      <a:pt x="2767560" y="432971"/>
                    </a:cubicBezTo>
                    <a:cubicBezTo>
                      <a:pt x="2751752" y="424834"/>
                      <a:pt x="2730642" y="440152"/>
                      <a:pt x="2716386" y="445946"/>
                    </a:cubicBezTo>
                    <a:cubicBezTo>
                      <a:pt x="2693763" y="455147"/>
                      <a:pt x="2670133" y="461315"/>
                      <a:pt x="2646515" y="467343"/>
                    </a:cubicBezTo>
                    <a:cubicBezTo>
                      <a:pt x="2621631" y="473695"/>
                      <a:pt x="2596683" y="479806"/>
                      <a:pt x="2571660" y="485581"/>
                    </a:cubicBezTo>
                    <a:cubicBezTo>
                      <a:pt x="2554110" y="489634"/>
                      <a:pt x="2522822" y="504027"/>
                      <a:pt x="2505722" y="500475"/>
                    </a:cubicBezTo>
                    <a:cubicBezTo>
                      <a:pt x="2488362" y="496865"/>
                      <a:pt x="2519117" y="486087"/>
                      <a:pt x="2524152" y="483548"/>
                    </a:cubicBezTo>
                    <a:cubicBezTo>
                      <a:pt x="2546110" y="472485"/>
                      <a:pt x="2567714" y="460599"/>
                      <a:pt x="2589146" y="448561"/>
                    </a:cubicBezTo>
                    <a:cubicBezTo>
                      <a:pt x="2627179" y="427202"/>
                      <a:pt x="2662304" y="402462"/>
                      <a:pt x="2691229" y="369438"/>
                    </a:cubicBezTo>
                    <a:cubicBezTo>
                      <a:pt x="2713054" y="344520"/>
                      <a:pt x="2749092" y="290106"/>
                      <a:pt x="2733898" y="255651"/>
                    </a:cubicBezTo>
                    <a:cubicBezTo>
                      <a:pt x="2725094" y="235678"/>
                      <a:pt x="2705796" y="217219"/>
                      <a:pt x="2694459" y="198298"/>
                    </a:cubicBezTo>
                    <a:cubicBezTo>
                      <a:pt x="2681222" y="176198"/>
                      <a:pt x="2670538" y="152641"/>
                      <a:pt x="2659042" y="129617"/>
                    </a:cubicBezTo>
                    <a:cubicBezTo>
                      <a:pt x="2678284" y="138077"/>
                      <a:pt x="2699881" y="140243"/>
                      <a:pt x="2719521" y="147835"/>
                    </a:cubicBezTo>
                    <a:cubicBezTo>
                      <a:pt x="2739161" y="155434"/>
                      <a:pt x="2759105" y="161583"/>
                      <a:pt x="2779537" y="167231"/>
                    </a:cubicBezTo>
                    <a:cubicBezTo>
                      <a:pt x="2820527" y="178560"/>
                      <a:pt x="2861397" y="180574"/>
                      <a:pt x="2902020" y="189762"/>
                    </a:cubicBezTo>
                    <a:cubicBezTo>
                      <a:pt x="2948001" y="200160"/>
                      <a:pt x="2995913" y="211786"/>
                      <a:pt x="3042629" y="217796"/>
                    </a:cubicBezTo>
                    <a:cubicBezTo>
                      <a:pt x="3083303" y="223020"/>
                      <a:pt x="3119878" y="234152"/>
                      <a:pt x="3154732" y="256328"/>
                    </a:cubicBezTo>
                    <a:cubicBezTo>
                      <a:pt x="3225901" y="301631"/>
                      <a:pt x="3275270" y="366709"/>
                      <a:pt x="3300243" y="447187"/>
                    </a:cubicBezTo>
                    <a:cubicBezTo>
                      <a:pt x="3314873" y="494332"/>
                      <a:pt x="3318433" y="543522"/>
                      <a:pt x="3320155" y="592573"/>
                    </a:cubicBezTo>
                    <a:cubicBezTo>
                      <a:pt x="3321973" y="644290"/>
                      <a:pt x="3325786" y="697197"/>
                      <a:pt x="3319161" y="748686"/>
                    </a:cubicBezTo>
                    <a:moveTo>
                      <a:pt x="2919741" y="752492"/>
                    </a:moveTo>
                    <a:cubicBezTo>
                      <a:pt x="2870042" y="788720"/>
                      <a:pt x="2812104" y="817032"/>
                      <a:pt x="2758769" y="847852"/>
                    </a:cubicBezTo>
                    <a:cubicBezTo>
                      <a:pt x="2728248" y="865481"/>
                      <a:pt x="2697081" y="881958"/>
                      <a:pt x="2665952" y="898486"/>
                    </a:cubicBezTo>
                    <a:cubicBezTo>
                      <a:pt x="2643861" y="910213"/>
                      <a:pt x="2617020" y="931794"/>
                      <a:pt x="2592706" y="937810"/>
                    </a:cubicBezTo>
                    <a:cubicBezTo>
                      <a:pt x="2577322" y="941616"/>
                      <a:pt x="2578468" y="941907"/>
                      <a:pt x="2568734" y="927881"/>
                    </a:cubicBezTo>
                    <a:cubicBezTo>
                      <a:pt x="2559430" y="914488"/>
                      <a:pt x="2551304" y="900069"/>
                      <a:pt x="2542595" y="886277"/>
                    </a:cubicBezTo>
                    <a:cubicBezTo>
                      <a:pt x="2526540" y="860846"/>
                      <a:pt x="2510333" y="835510"/>
                      <a:pt x="2494125" y="810174"/>
                    </a:cubicBezTo>
                    <a:cubicBezTo>
                      <a:pt x="2457790" y="753379"/>
                      <a:pt x="2421525" y="696596"/>
                      <a:pt x="2383347" y="641010"/>
                    </a:cubicBezTo>
                    <a:cubicBezTo>
                      <a:pt x="2345048" y="585234"/>
                      <a:pt x="2308308" y="528432"/>
                      <a:pt x="2271206" y="471865"/>
                    </a:cubicBezTo>
                    <a:cubicBezTo>
                      <a:pt x="2253960" y="445566"/>
                      <a:pt x="2236822" y="419166"/>
                      <a:pt x="2218525" y="393590"/>
                    </a:cubicBezTo>
                    <a:cubicBezTo>
                      <a:pt x="2204547" y="374061"/>
                      <a:pt x="2168725" y="344273"/>
                      <a:pt x="2185736" y="321280"/>
                    </a:cubicBezTo>
                    <a:cubicBezTo>
                      <a:pt x="2201538" y="299921"/>
                      <a:pt x="2237538" y="282177"/>
                      <a:pt x="2258831" y="266011"/>
                    </a:cubicBezTo>
                    <a:cubicBezTo>
                      <a:pt x="2284849" y="246273"/>
                      <a:pt x="2311025" y="226737"/>
                      <a:pt x="2336973" y="206898"/>
                    </a:cubicBezTo>
                    <a:cubicBezTo>
                      <a:pt x="2392758" y="164249"/>
                      <a:pt x="2447080" y="119745"/>
                      <a:pt x="2502815" y="77039"/>
                    </a:cubicBezTo>
                    <a:cubicBezTo>
                      <a:pt x="2550113" y="160000"/>
                      <a:pt x="2605759" y="237774"/>
                      <a:pt x="2661886" y="314903"/>
                    </a:cubicBezTo>
                    <a:cubicBezTo>
                      <a:pt x="2611130" y="347294"/>
                      <a:pt x="2559854" y="378082"/>
                      <a:pt x="2506368" y="405811"/>
                    </a:cubicBezTo>
                    <a:cubicBezTo>
                      <a:pt x="2466866" y="426290"/>
                      <a:pt x="2406432" y="453963"/>
                      <a:pt x="2381478" y="492812"/>
                    </a:cubicBezTo>
                    <a:cubicBezTo>
                      <a:pt x="2356898" y="531067"/>
                      <a:pt x="2381041" y="575203"/>
                      <a:pt x="2424856" y="575906"/>
                    </a:cubicBezTo>
                    <a:cubicBezTo>
                      <a:pt x="2451058" y="576324"/>
                      <a:pt x="2477177" y="569384"/>
                      <a:pt x="2502866" y="565420"/>
                    </a:cubicBezTo>
                    <a:cubicBezTo>
                      <a:pt x="2521410" y="562558"/>
                      <a:pt x="2555269" y="549190"/>
                      <a:pt x="2571989" y="558613"/>
                    </a:cubicBezTo>
                    <a:cubicBezTo>
                      <a:pt x="2541937" y="577787"/>
                      <a:pt x="2432906" y="633671"/>
                      <a:pt x="2491681" y="682664"/>
                    </a:cubicBezTo>
                    <a:cubicBezTo>
                      <a:pt x="2533691" y="717689"/>
                      <a:pt x="2604714" y="666580"/>
                      <a:pt x="2650093" y="677098"/>
                    </a:cubicBezTo>
                    <a:cubicBezTo>
                      <a:pt x="2636261" y="703644"/>
                      <a:pt x="2621884" y="745989"/>
                      <a:pt x="2660278" y="760427"/>
                    </a:cubicBezTo>
                    <a:cubicBezTo>
                      <a:pt x="2692230" y="772445"/>
                      <a:pt x="2734050" y="750048"/>
                      <a:pt x="2762804" y="738168"/>
                    </a:cubicBezTo>
                    <a:cubicBezTo>
                      <a:pt x="2783584" y="729588"/>
                      <a:pt x="2804231" y="720716"/>
                      <a:pt x="2824663" y="711350"/>
                    </a:cubicBezTo>
                    <a:cubicBezTo>
                      <a:pt x="2840908" y="703897"/>
                      <a:pt x="2860364" y="688801"/>
                      <a:pt x="2877725" y="685584"/>
                    </a:cubicBezTo>
                    <a:cubicBezTo>
                      <a:pt x="2897979" y="681829"/>
                      <a:pt x="2939223" y="738282"/>
                      <a:pt x="2919741" y="752492"/>
                    </a:cubicBezTo>
                    <a:moveTo>
                      <a:pt x="1995833" y="2709031"/>
                    </a:moveTo>
                    <a:cubicBezTo>
                      <a:pt x="2024271" y="2703844"/>
                      <a:pt x="2038869" y="2692085"/>
                      <a:pt x="2047825" y="2726609"/>
                    </a:cubicBezTo>
                    <a:cubicBezTo>
                      <a:pt x="2055849" y="2757537"/>
                      <a:pt x="2063798" y="2787325"/>
                      <a:pt x="2074134" y="2817676"/>
                    </a:cubicBezTo>
                    <a:cubicBezTo>
                      <a:pt x="2029717" y="2821513"/>
                      <a:pt x="1990539" y="2842720"/>
                      <a:pt x="1958149" y="2872552"/>
                    </a:cubicBezTo>
                    <a:cubicBezTo>
                      <a:pt x="1935083" y="2893810"/>
                      <a:pt x="1889209" y="2944546"/>
                      <a:pt x="1900584" y="2980140"/>
                    </a:cubicBezTo>
                    <a:cubicBezTo>
                      <a:pt x="1928211" y="3066641"/>
                      <a:pt x="2067756" y="2872591"/>
                      <a:pt x="2084337" y="2851852"/>
                    </a:cubicBezTo>
                    <a:cubicBezTo>
                      <a:pt x="2104636" y="2881519"/>
                      <a:pt x="2112103" y="2920362"/>
                      <a:pt x="2122192" y="2954291"/>
                    </a:cubicBezTo>
                    <a:cubicBezTo>
                      <a:pt x="2129375" y="2978437"/>
                      <a:pt x="2156026" y="3024727"/>
                      <a:pt x="2120793" y="3030597"/>
                    </a:cubicBezTo>
                    <a:cubicBezTo>
                      <a:pt x="2071335" y="3038842"/>
                      <a:pt x="1978543" y="3057256"/>
                      <a:pt x="1984408" y="3127305"/>
                    </a:cubicBezTo>
                    <a:cubicBezTo>
                      <a:pt x="1991337" y="3209988"/>
                      <a:pt x="2096516" y="3209519"/>
                      <a:pt x="2155526" y="3213236"/>
                    </a:cubicBezTo>
                    <a:cubicBezTo>
                      <a:pt x="2188795" y="3215326"/>
                      <a:pt x="2188947" y="3241985"/>
                      <a:pt x="2193685" y="3271817"/>
                    </a:cubicBezTo>
                    <a:cubicBezTo>
                      <a:pt x="2195806" y="3285160"/>
                      <a:pt x="2202425" y="3303188"/>
                      <a:pt x="2191094" y="3312959"/>
                    </a:cubicBezTo>
                    <a:cubicBezTo>
                      <a:pt x="2181037" y="3321628"/>
                      <a:pt x="2150231" y="3321869"/>
                      <a:pt x="2137139" y="3324674"/>
                    </a:cubicBezTo>
                    <a:cubicBezTo>
                      <a:pt x="2098974" y="3332868"/>
                      <a:pt x="2060834" y="3341221"/>
                      <a:pt x="2022675" y="3349408"/>
                    </a:cubicBezTo>
                    <a:cubicBezTo>
                      <a:pt x="1979354" y="3358705"/>
                      <a:pt x="1956446" y="3345685"/>
                      <a:pt x="1915949" y="3333818"/>
                    </a:cubicBezTo>
                    <a:cubicBezTo>
                      <a:pt x="1900952" y="3329423"/>
                      <a:pt x="1885891" y="3331279"/>
                      <a:pt x="1884789" y="3314492"/>
                    </a:cubicBezTo>
                    <a:cubicBezTo>
                      <a:pt x="1884111" y="3304189"/>
                      <a:pt x="1894194" y="3288263"/>
                      <a:pt x="1897494" y="3278074"/>
                    </a:cubicBezTo>
                    <a:cubicBezTo>
                      <a:pt x="1910566" y="3237762"/>
                      <a:pt x="1921694" y="3196265"/>
                      <a:pt x="1925450" y="3153933"/>
                    </a:cubicBezTo>
                    <a:cubicBezTo>
                      <a:pt x="1930915" y="3092426"/>
                      <a:pt x="1924088" y="3000208"/>
                      <a:pt x="1848352" y="2988208"/>
                    </a:cubicBezTo>
                    <a:cubicBezTo>
                      <a:pt x="1812321" y="2982496"/>
                      <a:pt x="1805392" y="2980634"/>
                      <a:pt x="1789128" y="2946819"/>
                    </a:cubicBezTo>
                    <a:cubicBezTo>
                      <a:pt x="1771534" y="2910256"/>
                      <a:pt x="1743603" y="2876390"/>
                      <a:pt x="1750354" y="2834267"/>
                    </a:cubicBezTo>
                    <a:cubicBezTo>
                      <a:pt x="1755238" y="2803744"/>
                      <a:pt x="1746998" y="2745986"/>
                      <a:pt x="1766479" y="2720670"/>
                    </a:cubicBezTo>
                    <a:cubicBezTo>
                      <a:pt x="1775486" y="2708967"/>
                      <a:pt x="1793042" y="2701983"/>
                      <a:pt x="1805025" y="2693396"/>
                    </a:cubicBezTo>
                    <a:cubicBezTo>
                      <a:pt x="1820295" y="2682441"/>
                      <a:pt x="1835001" y="2670713"/>
                      <a:pt x="1849233" y="2658447"/>
                    </a:cubicBezTo>
                    <a:cubicBezTo>
                      <a:pt x="1861203" y="2648138"/>
                      <a:pt x="1875795" y="2627982"/>
                      <a:pt x="1889368" y="2620535"/>
                    </a:cubicBezTo>
                    <a:cubicBezTo>
                      <a:pt x="1905949" y="2611429"/>
                      <a:pt x="1906455" y="2617635"/>
                      <a:pt x="1918362" y="2631857"/>
                    </a:cubicBezTo>
                    <a:cubicBezTo>
                      <a:pt x="1935938" y="2652856"/>
                      <a:pt x="1963881" y="2714863"/>
                      <a:pt x="1995833" y="2709031"/>
                    </a:cubicBezTo>
                    <a:moveTo>
                      <a:pt x="2076205" y="2845678"/>
                    </a:moveTo>
                    <a:cubicBezTo>
                      <a:pt x="2066350" y="2865568"/>
                      <a:pt x="2043575" y="2884058"/>
                      <a:pt x="2029071" y="2900662"/>
                    </a:cubicBezTo>
                    <a:cubicBezTo>
                      <a:pt x="2014479" y="2917361"/>
                      <a:pt x="2000672" y="2935009"/>
                      <a:pt x="1984395" y="2950143"/>
                    </a:cubicBezTo>
                    <a:cubicBezTo>
                      <a:pt x="1966484" y="2966804"/>
                      <a:pt x="1902864" y="3007040"/>
                      <a:pt x="1916880" y="2952879"/>
                    </a:cubicBezTo>
                    <a:cubicBezTo>
                      <a:pt x="1927787" y="2910750"/>
                      <a:pt x="1968600" y="2876631"/>
                      <a:pt x="2004523" y="2855607"/>
                    </a:cubicBezTo>
                    <a:cubicBezTo>
                      <a:pt x="2011477" y="2851529"/>
                      <a:pt x="2092881" y="2812027"/>
                      <a:pt x="2076205" y="2845678"/>
                    </a:cubicBezTo>
                    <a:moveTo>
                      <a:pt x="2145804" y="3046238"/>
                    </a:moveTo>
                    <a:cubicBezTo>
                      <a:pt x="2152112" y="3074436"/>
                      <a:pt x="2155506" y="3103502"/>
                      <a:pt x="2160890" y="3131903"/>
                    </a:cubicBezTo>
                    <a:cubicBezTo>
                      <a:pt x="2163651" y="3146423"/>
                      <a:pt x="2178921" y="3181498"/>
                      <a:pt x="2172696" y="3195461"/>
                    </a:cubicBezTo>
                    <a:cubicBezTo>
                      <a:pt x="2162150" y="3219132"/>
                      <a:pt x="2067231" y="3191111"/>
                      <a:pt x="2047553" y="3182967"/>
                    </a:cubicBezTo>
                    <a:cubicBezTo>
                      <a:pt x="2000717" y="3163578"/>
                      <a:pt x="1979214" y="3113805"/>
                      <a:pt x="2022409" y="3078356"/>
                    </a:cubicBezTo>
                    <a:cubicBezTo>
                      <a:pt x="2038787" y="3064925"/>
                      <a:pt x="2139496" y="3018052"/>
                      <a:pt x="2145804" y="3046238"/>
                    </a:cubicBezTo>
                    <a:moveTo>
                      <a:pt x="2208030" y="3384895"/>
                    </a:moveTo>
                    <a:cubicBezTo>
                      <a:pt x="2213318" y="3411814"/>
                      <a:pt x="2228785" y="3436770"/>
                      <a:pt x="2203217" y="3457123"/>
                    </a:cubicBezTo>
                    <a:cubicBezTo>
                      <a:pt x="2181987" y="3474018"/>
                      <a:pt x="2147203" y="3485549"/>
                      <a:pt x="2121046" y="3491565"/>
                    </a:cubicBezTo>
                    <a:cubicBezTo>
                      <a:pt x="2085389" y="3499759"/>
                      <a:pt x="2073925" y="3479780"/>
                      <a:pt x="2055051" y="3454083"/>
                    </a:cubicBezTo>
                    <a:cubicBezTo>
                      <a:pt x="2034759" y="3426449"/>
                      <a:pt x="2013155" y="3399751"/>
                      <a:pt x="1990741" y="3373807"/>
                    </a:cubicBezTo>
                    <a:cubicBezTo>
                      <a:pt x="2061132" y="3358052"/>
                      <a:pt x="2131515" y="3342291"/>
                      <a:pt x="2201912" y="3326536"/>
                    </a:cubicBezTo>
                    <a:cubicBezTo>
                      <a:pt x="2201867" y="3346147"/>
                      <a:pt x="2204249" y="3365676"/>
                      <a:pt x="2208030" y="3384895"/>
                    </a:cubicBezTo>
                    <a:moveTo>
                      <a:pt x="2039370" y="3509828"/>
                    </a:moveTo>
                    <a:cubicBezTo>
                      <a:pt x="2002661" y="3507928"/>
                      <a:pt x="1963165" y="3518978"/>
                      <a:pt x="1925937" y="3521884"/>
                    </a:cubicBezTo>
                    <a:cubicBezTo>
                      <a:pt x="1879443" y="3525513"/>
                      <a:pt x="1833082" y="3530794"/>
                      <a:pt x="1786550" y="3533916"/>
                    </a:cubicBezTo>
                    <a:cubicBezTo>
                      <a:pt x="1798470" y="3495877"/>
                      <a:pt x="1819883" y="3461954"/>
                      <a:pt x="1836635" y="3426024"/>
                    </a:cubicBezTo>
                    <a:cubicBezTo>
                      <a:pt x="1853438" y="3389968"/>
                      <a:pt x="1865237" y="3386067"/>
                      <a:pt x="1903897" y="3383287"/>
                    </a:cubicBezTo>
                    <a:cubicBezTo>
                      <a:pt x="1939719" y="3380710"/>
                      <a:pt x="1964983" y="3368381"/>
                      <a:pt x="1991419" y="3398770"/>
                    </a:cubicBezTo>
                    <a:cubicBezTo>
                      <a:pt x="2018925" y="3430375"/>
                      <a:pt x="2043835" y="3464722"/>
                      <a:pt x="2068947" y="3498227"/>
                    </a:cubicBezTo>
                    <a:cubicBezTo>
                      <a:pt x="2060403" y="3503945"/>
                      <a:pt x="2050193" y="3510391"/>
                      <a:pt x="2039370" y="3509828"/>
                    </a:cubicBezTo>
                    <a:moveTo>
                      <a:pt x="1776974" y="3517591"/>
                    </a:moveTo>
                    <a:cubicBezTo>
                      <a:pt x="1767917" y="3524189"/>
                      <a:pt x="1739987" y="3505433"/>
                      <a:pt x="1730575" y="3501798"/>
                    </a:cubicBezTo>
                    <a:cubicBezTo>
                      <a:pt x="1712265" y="3494725"/>
                      <a:pt x="1708205" y="3492445"/>
                      <a:pt x="1698648" y="3474588"/>
                    </a:cubicBezTo>
                    <a:cubicBezTo>
                      <a:pt x="1690440" y="3459232"/>
                      <a:pt x="1677380" y="3441779"/>
                      <a:pt x="1674809" y="3424251"/>
                    </a:cubicBezTo>
                    <a:cubicBezTo>
                      <a:pt x="1671414" y="3401151"/>
                      <a:pt x="1681636" y="3370730"/>
                      <a:pt x="1685360" y="3347775"/>
                    </a:cubicBezTo>
                    <a:cubicBezTo>
                      <a:pt x="1695272" y="3371673"/>
                      <a:pt x="1727807" y="3374447"/>
                      <a:pt x="1749791" y="3378354"/>
                    </a:cubicBezTo>
                    <a:cubicBezTo>
                      <a:pt x="1766416" y="3381318"/>
                      <a:pt x="1815678" y="3376600"/>
                      <a:pt x="1828212" y="3388441"/>
                    </a:cubicBezTo>
                    <a:cubicBezTo>
                      <a:pt x="1842063" y="3401524"/>
                      <a:pt x="1816565" y="3438005"/>
                      <a:pt x="1809921" y="3451747"/>
                    </a:cubicBezTo>
                    <a:cubicBezTo>
                      <a:pt x="1801991" y="3468148"/>
                      <a:pt x="1792200" y="3506503"/>
                      <a:pt x="1776974" y="3517591"/>
                    </a:cubicBezTo>
                    <a:moveTo>
                      <a:pt x="1759228" y="3536544"/>
                    </a:moveTo>
                    <a:cubicBezTo>
                      <a:pt x="1748328" y="3538311"/>
                      <a:pt x="1716958" y="3549152"/>
                      <a:pt x="1717585" y="3529243"/>
                    </a:cubicBezTo>
                    <a:cubicBezTo>
                      <a:pt x="1718288" y="3506503"/>
                      <a:pt x="1761451" y="3531035"/>
                      <a:pt x="1759228" y="3536544"/>
                    </a:cubicBezTo>
                    <a:moveTo>
                      <a:pt x="1703949" y="3535353"/>
                    </a:moveTo>
                    <a:cubicBezTo>
                      <a:pt x="1701960" y="3554503"/>
                      <a:pt x="1660755" y="3552913"/>
                      <a:pt x="1659811" y="3536069"/>
                    </a:cubicBezTo>
                    <a:cubicBezTo>
                      <a:pt x="1658209" y="3507605"/>
                      <a:pt x="1707116" y="3504774"/>
                      <a:pt x="1703949" y="3535353"/>
                    </a:cubicBezTo>
                    <a:moveTo>
                      <a:pt x="1656834" y="3018964"/>
                    </a:moveTo>
                    <a:cubicBezTo>
                      <a:pt x="1646302" y="3048967"/>
                      <a:pt x="1582138" y="3059701"/>
                      <a:pt x="1557494" y="3068939"/>
                    </a:cubicBezTo>
                    <a:cubicBezTo>
                      <a:pt x="1534991" y="3077374"/>
                      <a:pt x="1467761" y="3116319"/>
                      <a:pt x="1444556" y="3102191"/>
                    </a:cubicBezTo>
                    <a:cubicBezTo>
                      <a:pt x="1523103" y="3048207"/>
                      <a:pt x="1603595" y="2995306"/>
                      <a:pt x="1670147" y="2926378"/>
                    </a:cubicBezTo>
                    <a:cubicBezTo>
                      <a:pt x="1672871" y="2943406"/>
                      <a:pt x="1668722" y="2957628"/>
                      <a:pt x="1663700" y="2973744"/>
                    </a:cubicBezTo>
                    <a:cubicBezTo>
                      <a:pt x="1659172" y="2988290"/>
                      <a:pt x="1661502" y="3005672"/>
                      <a:pt x="1656834" y="3018964"/>
                    </a:cubicBezTo>
                    <a:moveTo>
                      <a:pt x="1637302" y="3128376"/>
                    </a:moveTo>
                    <a:cubicBezTo>
                      <a:pt x="1625997" y="3201870"/>
                      <a:pt x="1614907" y="3276332"/>
                      <a:pt x="1599612" y="3349092"/>
                    </a:cubicBezTo>
                    <a:cubicBezTo>
                      <a:pt x="1570465" y="3340189"/>
                      <a:pt x="1546429" y="3322135"/>
                      <a:pt x="1515807" y="3315847"/>
                    </a:cubicBezTo>
                    <a:cubicBezTo>
                      <a:pt x="1487864" y="3310109"/>
                      <a:pt x="1458996" y="3309970"/>
                      <a:pt x="1430825" y="3314162"/>
                    </a:cubicBezTo>
                    <a:cubicBezTo>
                      <a:pt x="1370783" y="3323091"/>
                      <a:pt x="1317259" y="3352790"/>
                      <a:pt x="1264875" y="3381729"/>
                    </a:cubicBezTo>
                    <a:cubicBezTo>
                      <a:pt x="1260036" y="3331330"/>
                      <a:pt x="1250017" y="3277390"/>
                      <a:pt x="1251201" y="3226813"/>
                    </a:cubicBezTo>
                    <a:cubicBezTo>
                      <a:pt x="1252183" y="3184797"/>
                      <a:pt x="1324080" y="3172360"/>
                      <a:pt x="1356691" y="3155003"/>
                    </a:cubicBezTo>
                    <a:cubicBezTo>
                      <a:pt x="1376420" y="3144504"/>
                      <a:pt x="1394262" y="3129737"/>
                      <a:pt x="1416739" y="3126077"/>
                    </a:cubicBezTo>
                    <a:cubicBezTo>
                      <a:pt x="1439869" y="3122303"/>
                      <a:pt x="1462188" y="3122417"/>
                      <a:pt x="1485039" y="3115369"/>
                    </a:cubicBezTo>
                    <a:cubicBezTo>
                      <a:pt x="1539057" y="3098702"/>
                      <a:pt x="1589896" y="3072277"/>
                      <a:pt x="1642819" y="3052583"/>
                    </a:cubicBezTo>
                    <a:cubicBezTo>
                      <a:pt x="1647144" y="3077811"/>
                      <a:pt x="1641134" y="3103515"/>
                      <a:pt x="1637302" y="3128376"/>
                    </a:cubicBezTo>
                    <a:moveTo>
                      <a:pt x="1586824" y="3439417"/>
                    </a:moveTo>
                    <a:cubicBezTo>
                      <a:pt x="1584424" y="3456122"/>
                      <a:pt x="1587451" y="3485935"/>
                      <a:pt x="1574721" y="3498670"/>
                    </a:cubicBezTo>
                    <a:cubicBezTo>
                      <a:pt x="1562732" y="3510663"/>
                      <a:pt x="1537126" y="3511056"/>
                      <a:pt x="1521317" y="3514304"/>
                    </a:cubicBezTo>
                    <a:cubicBezTo>
                      <a:pt x="1473158" y="3524215"/>
                      <a:pt x="1425042" y="3534220"/>
                      <a:pt x="1376952" y="3544440"/>
                    </a:cubicBezTo>
                    <a:cubicBezTo>
                      <a:pt x="1355437" y="3549012"/>
                      <a:pt x="1333916" y="3553382"/>
                      <a:pt x="1312313" y="3557466"/>
                    </a:cubicBezTo>
                    <a:cubicBezTo>
                      <a:pt x="1302008" y="3559410"/>
                      <a:pt x="1276161" y="3569295"/>
                      <a:pt x="1267484" y="3561095"/>
                    </a:cubicBezTo>
                    <a:cubicBezTo>
                      <a:pt x="1259251" y="3553306"/>
                      <a:pt x="1265382" y="3528432"/>
                      <a:pt x="1265825" y="3517997"/>
                    </a:cubicBezTo>
                    <a:cubicBezTo>
                      <a:pt x="1266712" y="3497150"/>
                      <a:pt x="1267890" y="3476241"/>
                      <a:pt x="1266579" y="3455388"/>
                    </a:cubicBezTo>
                    <a:cubicBezTo>
                      <a:pt x="1264071" y="3415386"/>
                      <a:pt x="1266300" y="3400068"/>
                      <a:pt x="1303528" y="3379373"/>
                    </a:cubicBezTo>
                    <a:cubicBezTo>
                      <a:pt x="1343081" y="3357381"/>
                      <a:pt x="1383932" y="3342329"/>
                      <a:pt x="1428450" y="3334179"/>
                    </a:cubicBezTo>
                    <a:cubicBezTo>
                      <a:pt x="1473525" y="3325928"/>
                      <a:pt x="1516466" y="3330443"/>
                      <a:pt x="1559369" y="3347743"/>
                    </a:cubicBezTo>
                    <a:cubicBezTo>
                      <a:pt x="1571307" y="3352556"/>
                      <a:pt x="1589212" y="3358489"/>
                      <a:pt x="1594773" y="3371363"/>
                    </a:cubicBezTo>
                    <a:cubicBezTo>
                      <a:pt x="1602329" y="3388878"/>
                      <a:pt x="1589370" y="3421668"/>
                      <a:pt x="1586824" y="3439417"/>
                    </a:cubicBezTo>
                    <a:moveTo>
                      <a:pt x="1532603" y="4084196"/>
                    </a:moveTo>
                    <a:cubicBezTo>
                      <a:pt x="1514952" y="4095265"/>
                      <a:pt x="1476540" y="4093378"/>
                      <a:pt x="1456260" y="4095626"/>
                    </a:cubicBezTo>
                    <a:cubicBezTo>
                      <a:pt x="1423516" y="4099242"/>
                      <a:pt x="1390563" y="4097178"/>
                      <a:pt x="1358034" y="4092125"/>
                    </a:cubicBezTo>
                    <a:cubicBezTo>
                      <a:pt x="1333549" y="4088325"/>
                      <a:pt x="1297005" y="4083063"/>
                      <a:pt x="1278239" y="4065870"/>
                    </a:cubicBezTo>
                    <a:cubicBezTo>
                      <a:pt x="1251575" y="4041446"/>
                      <a:pt x="1282343" y="4040326"/>
                      <a:pt x="1302749" y="4042041"/>
                    </a:cubicBezTo>
                    <a:cubicBezTo>
                      <a:pt x="1362075" y="4047032"/>
                      <a:pt x="1422148" y="4043549"/>
                      <a:pt x="1481416" y="4039261"/>
                    </a:cubicBezTo>
                    <a:cubicBezTo>
                      <a:pt x="1492956" y="4038426"/>
                      <a:pt x="1523971" y="4028294"/>
                      <a:pt x="1535099" y="4033037"/>
                    </a:cubicBezTo>
                    <a:cubicBezTo>
                      <a:pt x="1549324" y="4039097"/>
                      <a:pt x="1544966" y="4076445"/>
                      <a:pt x="1532603" y="4084196"/>
                    </a:cubicBezTo>
                    <a:moveTo>
                      <a:pt x="1498966" y="4478934"/>
                    </a:moveTo>
                    <a:cubicBezTo>
                      <a:pt x="1388435" y="4468194"/>
                      <a:pt x="1324353" y="4376665"/>
                      <a:pt x="1284268" y="4283098"/>
                    </a:cubicBezTo>
                    <a:cubicBezTo>
                      <a:pt x="1262753" y="4232862"/>
                      <a:pt x="1270512" y="4180151"/>
                      <a:pt x="1268390" y="4127029"/>
                    </a:cubicBezTo>
                    <a:cubicBezTo>
                      <a:pt x="1268004" y="4117328"/>
                      <a:pt x="1261911" y="4093245"/>
                      <a:pt x="1271886" y="4086001"/>
                    </a:cubicBezTo>
                    <a:cubicBezTo>
                      <a:pt x="1281260" y="4079187"/>
                      <a:pt x="1319178" y="4100243"/>
                      <a:pt x="1329432" y="4102757"/>
                    </a:cubicBezTo>
                    <a:cubicBezTo>
                      <a:pt x="1382006" y="4115643"/>
                      <a:pt x="1440147" y="4116878"/>
                      <a:pt x="1492836" y="4104359"/>
                    </a:cubicBezTo>
                    <a:cubicBezTo>
                      <a:pt x="1515662" y="4098938"/>
                      <a:pt x="1528442" y="4088857"/>
                      <a:pt x="1535694" y="4111476"/>
                    </a:cubicBezTo>
                    <a:cubicBezTo>
                      <a:pt x="1541534" y="4129695"/>
                      <a:pt x="1531951" y="4163263"/>
                      <a:pt x="1530906" y="4182355"/>
                    </a:cubicBezTo>
                    <a:cubicBezTo>
                      <a:pt x="1529101" y="4215379"/>
                      <a:pt x="1534276" y="4482360"/>
                      <a:pt x="1498966" y="4478934"/>
                    </a:cubicBezTo>
                    <a:moveTo>
                      <a:pt x="1278163" y="4479035"/>
                    </a:moveTo>
                    <a:cubicBezTo>
                      <a:pt x="1277738" y="4463002"/>
                      <a:pt x="1269650" y="4300987"/>
                      <a:pt x="1277498" y="4300499"/>
                    </a:cubicBezTo>
                    <a:cubicBezTo>
                      <a:pt x="1300818" y="4350804"/>
                      <a:pt x="1324771" y="4395802"/>
                      <a:pt x="1367224" y="4432809"/>
                    </a:cubicBezTo>
                    <a:cubicBezTo>
                      <a:pt x="1388910" y="4451724"/>
                      <a:pt x="1413294" y="4468764"/>
                      <a:pt x="1440413" y="4478915"/>
                    </a:cubicBezTo>
                    <a:cubicBezTo>
                      <a:pt x="1450604" y="4482727"/>
                      <a:pt x="1508340" y="4485621"/>
                      <a:pt x="1511171" y="4498260"/>
                    </a:cubicBezTo>
                    <a:cubicBezTo>
                      <a:pt x="1516117" y="4520386"/>
                      <a:pt x="1476704" y="4511457"/>
                      <a:pt x="1465013" y="4509659"/>
                    </a:cubicBezTo>
                    <a:cubicBezTo>
                      <a:pt x="1455633" y="4508208"/>
                      <a:pt x="1447190" y="4504213"/>
                      <a:pt x="1437988" y="4502541"/>
                    </a:cubicBezTo>
                    <a:cubicBezTo>
                      <a:pt x="1420457" y="4499362"/>
                      <a:pt x="1403888" y="4503637"/>
                      <a:pt x="1386281" y="4503991"/>
                    </a:cubicBezTo>
                    <a:cubicBezTo>
                      <a:pt x="1359529" y="4504536"/>
                      <a:pt x="1333258" y="4501730"/>
                      <a:pt x="1306492" y="4504048"/>
                    </a:cubicBezTo>
                    <a:cubicBezTo>
                      <a:pt x="1282026" y="4506157"/>
                      <a:pt x="1278815" y="4503345"/>
                      <a:pt x="1278163" y="4479035"/>
                    </a:cubicBezTo>
                    <a:moveTo>
                      <a:pt x="1294478" y="3752340"/>
                    </a:moveTo>
                    <a:cubicBezTo>
                      <a:pt x="1389100" y="3721754"/>
                      <a:pt x="1468179" y="3779677"/>
                      <a:pt x="1518119" y="3855488"/>
                    </a:cubicBezTo>
                    <a:cubicBezTo>
                      <a:pt x="1546594" y="3898720"/>
                      <a:pt x="1552959" y="3928951"/>
                      <a:pt x="1547981" y="3980142"/>
                    </a:cubicBezTo>
                    <a:cubicBezTo>
                      <a:pt x="1546195" y="3998468"/>
                      <a:pt x="1549488" y="4010874"/>
                      <a:pt x="1532641" y="4018339"/>
                    </a:cubicBezTo>
                    <a:cubicBezTo>
                      <a:pt x="1515965" y="4025735"/>
                      <a:pt x="1478079" y="4020252"/>
                      <a:pt x="1460035" y="4021094"/>
                    </a:cubicBezTo>
                    <a:cubicBezTo>
                      <a:pt x="1408144" y="4023519"/>
                      <a:pt x="1356451" y="4026742"/>
                      <a:pt x="1304561" y="4023665"/>
                    </a:cubicBezTo>
                    <a:cubicBezTo>
                      <a:pt x="1270854" y="4021670"/>
                      <a:pt x="1266091" y="4015958"/>
                      <a:pt x="1266674" y="3983239"/>
                    </a:cubicBezTo>
                    <a:cubicBezTo>
                      <a:pt x="1267370" y="3943851"/>
                      <a:pt x="1264096" y="3904641"/>
                      <a:pt x="1261867" y="3865190"/>
                    </a:cubicBezTo>
                    <a:cubicBezTo>
                      <a:pt x="1259454" y="3822510"/>
                      <a:pt x="1244798" y="3768393"/>
                      <a:pt x="1294478" y="3752340"/>
                    </a:cubicBezTo>
                    <a:moveTo>
                      <a:pt x="1263513" y="3695608"/>
                    </a:moveTo>
                    <a:cubicBezTo>
                      <a:pt x="1263570" y="3666669"/>
                      <a:pt x="1261835" y="3636976"/>
                      <a:pt x="1263602" y="3608081"/>
                    </a:cubicBezTo>
                    <a:cubicBezTo>
                      <a:pt x="1265363" y="3579433"/>
                      <a:pt x="1277555" y="3580852"/>
                      <a:pt x="1304599" y="3575963"/>
                    </a:cubicBezTo>
                    <a:cubicBezTo>
                      <a:pt x="1363164" y="3565375"/>
                      <a:pt x="1421654" y="3553527"/>
                      <a:pt x="1479428" y="3539172"/>
                    </a:cubicBezTo>
                    <a:cubicBezTo>
                      <a:pt x="1502279" y="3533498"/>
                      <a:pt x="1528100" y="3522606"/>
                      <a:pt x="1551908" y="3522517"/>
                    </a:cubicBezTo>
                    <a:cubicBezTo>
                      <a:pt x="1576887" y="3522423"/>
                      <a:pt x="1575563" y="3535265"/>
                      <a:pt x="1573898" y="3557384"/>
                    </a:cubicBezTo>
                    <a:cubicBezTo>
                      <a:pt x="1570193" y="3606378"/>
                      <a:pt x="1561218" y="3654650"/>
                      <a:pt x="1558488" y="3703384"/>
                    </a:cubicBezTo>
                    <a:cubicBezTo>
                      <a:pt x="1555543" y="3755981"/>
                      <a:pt x="1553998" y="3809256"/>
                      <a:pt x="1554232" y="3861910"/>
                    </a:cubicBezTo>
                    <a:cubicBezTo>
                      <a:pt x="1554315" y="3879685"/>
                      <a:pt x="1558634" y="3892850"/>
                      <a:pt x="1543484" y="3876214"/>
                    </a:cubicBezTo>
                    <a:cubicBezTo>
                      <a:pt x="1528309" y="3859554"/>
                      <a:pt x="1520887" y="3833002"/>
                      <a:pt x="1507339" y="3814277"/>
                    </a:cubicBezTo>
                    <a:cubicBezTo>
                      <a:pt x="1479592" y="3775934"/>
                      <a:pt x="1438355" y="3745089"/>
                      <a:pt x="1392589" y="3732102"/>
                    </a:cubicBezTo>
                    <a:cubicBezTo>
                      <a:pt x="1367287" y="3724921"/>
                      <a:pt x="1340674" y="3723673"/>
                      <a:pt x="1314878" y="3728872"/>
                    </a:cubicBezTo>
                    <a:cubicBezTo>
                      <a:pt x="1307050" y="3730449"/>
                      <a:pt x="1267846" y="3749161"/>
                      <a:pt x="1262855" y="3745463"/>
                    </a:cubicBezTo>
                    <a:cubicBezTo>
                      <a:pt x="1259479" y="3742962"/>
                      <a:pt x="1263507" y="3696779"/>
                      <a:pt x="1263513" y="3695608"/>
                    </a:cubicBezTo>
                    <a:moveTo>
                      <a:pt x="1609675" y="4698618"/>
                    </a:moveTo>
                    <a:cubicBezTo>
                      <a:pt x="1647208" y="4725493"/>
                      <a:pt x="1688768" y="4747206"/>
                      <a:pt x="1730841" y="4766058"/>
                    </a:cubicBezTo>
                    <a:cubicBezTo>
                      <a:pt x="1754516" y="4776665"/>
                      <a:pt x="1848226" y="4798987"/>
                      <a:pt x="1851215" y="4822860"/>
                    </a:cubicBezTo>
                    <a:cubicBezTo>
                      <a:pt x="1852811" y="4835595"/>
                      <a:pt x="1837281" y="4849868"/>
                      <a:pt x="1827110" y="4851375"/>
                    </a:cubicBezTo>
                    <a:cubicBezTo>
                      <a:pt x="1814208" y="4853287"/>
                      <a:pt x="1792947" y="4844859"/>
                      <a:pt x="1779805" y="4843263"/>
                    </a:cubicBezTo>
                    <a:cubicBezTo>
                      <a:pt x="1732013" y="4837462"/>
                      <a:pt x="1684315" y="4837425"/>
                      <a:pt x="1637682" y="4824120"/>
                    </a:cubicBezTo>
                    <a:cubicBezTo>
                      <a:pt x="1544580" y="4797549"/>
                      <a:pt x="1448052" y="4790064"/>
                      <a:pt x="1353981" y="4766900"/>
                    </a:cubicBezTo>
                    <a:cubicBezTo>
                      <a:pt x="1331598" y="4761391"/>
                      <a:pt x="1309165" y="4756224"/>
                      <a:pt x="1286669" y="4751234"/>
                    </a:cubicBezTo>
                    <a:cubicBezTo>
                      <a:pt x="1265299" y="4746491"/>
                      <a:pt x="1255723" y="4747302"/>
                      <a:pt x="1254970" y="4724467"/>
                    </a:cubicBezTo>
                    <a:cubicBezTo>
                      <a:pt x="1253304" y="4674346"/>
                      <a:pt x="1267681" y="4622996"/>
                      <a:pt x="1267795" y="4572255"/>
                    </a:cubicBezTo>
                    <a:cubicBezTo>
                      <a:pt x="1343898" y="4580943"/>
                      <a:pt x="1420260" y="4580829"/>
                      <a:pt x="1496572" y="4587978"/>
                    </a:cubicBezTo>
                    <a:cubicBezTo>
                      <a:pt x="1529272" y="4591036"/>
                      <a:pt x="1528512" y="4597236"/>
                      <a:pt x="1542838" y="4625808"/>
                    </a:cubicBezTo>
                    <a:cubicBezTo>
                      <a:pt x="1557716" y="4655450"/>
                      <a:pt x="1583018" y="4679532"/>
                      <a:pt x="1609675" y="4698618"/>
                    </a:cubicBezTo>
                    <a:moveTo>
                      <a:pt x="1238617" y="3070269"/>
                    </a:moveTo>
                    <a:cubicBezTo>
                      <a:pt x="1237654" y="3051715"/>
                      <a:pt x="1236900" y="3033111"/>
                      <a:pt x="1235222" y="3014607"/>
                    </a:cubicBezTo>
                    <a:cubicBezTo>
                      <a:pt x="1234094" y="3002177"/>
                      <a:pt x="1222739" y="2967431"/>
                      <a:pt x="1229142" y="2957749"/>
                    </a:cubicBezTo>
                    <a:cubicBezTo>
                      <a:pt x="1236748" y="2946255"/>
                      <a:pt x="1244412" y="2953272"/>
                      <a:pt x="1258022" y="2952949"/>
                    </a:cubicBezTo>
                    <a:cubicBezTo>
                      <a:pt x="1275965" y="2952525"/>
                      <a:pt x="1290988" y="2945312"/>
                      <a:pt x="1305783" y="2935870"/>
                    </a:cubicBezTo>
                    <a:cubicBezTo>
                      <a:pt x="1333802" y="2918000"/>
                      <a:pt x="1354633" y="2894475"/>
                      <a:pt x="1372816" y="2867018"/>
                    </a:cubicBezTo>
                    <a:cubicBezTo>
                      <a:pt x="1388815" y="2842853"/>
                      <a:pt x="1385838" y="2809843"/>
                      <a:pt x="1385642" y="2780910"/>
                    </a:cubicBezTo>
                    <a:cubicBezTo>
                      <a:pt x="1385135" y="2706092"/>
                      <a:pt x="1390588" y="2633117"/>
                      <a:pt x="1386022" y="2557971"/>
                    </a:cubicBezTo>
                    <a:cubicBezTo>
                      <a:pt x="1383925" y="2523453"/>
                      <a:pt x="1413389" y="2544622"/>
                      <a:pt x="1437183" y="2549093"/>
                    </a:cubicBezTo>
                    <a:cubicBezTo>
                      <a:pt x="1476103" y="2556400"/>
                      <a:pt x="1518404" y="2551341"/>
                      <a:pt x="1557956" y="2551436"/>
                    </a:cubicBezTo>
                    <a:cubicBezTo>
                      <a:pt x="1556487" y="2560637"/>
                      <a:pt x="1475602" y="2583478"/>
                      <a:pt x="1462536" y="2592172"/>
                    </a:cubicBezTo>
                    <a:cubicBezTo>
                      <a:pt x="1429083" y="2614418"/>
                      <a:pt x="1409576" y="2650013"/>
                      <a:pt x="1412629" y="2690591"/>
                    </a:cubicBezTo>
                    <a:cubicBezTo>
                      <a:pt x="1418766" y="2772228"/>
                      <a:pt x="1508676" y="2785874"/>
                      <a:pt x="1574373" y="2786033"/>
                    </a:cubicBezTo>
                    <a:cubicBezTo>
                      <a:pt x="1519867" y="2834229"/>
                      <a:pt x="1466336" y="2880177"/>
                      <a:pt x="1423497" y="2939632"/>
                    </a:cubicBezTo>
                    <a:cubicBezTo>
                      <a:pt x="1391912" y="2983471"/>
                      <a:pt x="1336279" y="3069902"/>
                      <a:pt x="1387915" y="3118402"/>
                    </a:cubicBezTo>
                    <a:cubicBezTo>
                      <a:pt x="1342270" y="3144327"/>
                      <a:pt x="1297030" y="3173165"/>
                      <a:pt x="1245406" y="3185640"/>
                    </a:cubicBezTo>
                    <a:cubicBezTo>
                      <a:pt x="1243094" y="3147189"/>
                      <a:pt x="1240618" y="3108739"/>
                      <a:pt x="1238617" y="3070269"/>
                    </a:cubicBezTo>
                    <a:moveTo>
                      <a:pt x="1217893" y="1580037"/>
                    </a:moveTo>
                    <a:cubicBezTo>
                      <a:pt x="1236476" y="1591974"/>
                      <a:pt x="1244291" y="1575098"/>
                      <a:pt x="1258434" y="1566359"/>
                    </a:cubicBezTo>
                    <a:cubicBezTo>
                      <a:pt x="1278353" y="1554043"/>
                      <a:pt x="1284946" y="1555252"/>
                      <a:pt x="1287473" y="1527750"/>
                    </a:cubicBezTo>
                    <a:cubicBezTo>
                      <a:pt x="1292147" y="1476743"/>
                      <a:pt x="1270689" y="1430573"/>
                      <a:pt x="1243747" y="1388830"/>
                    </a:cubicBezTo>
                    <a:cubicBezTo>
                      <a:pt x="1231504" y="1369858"/>
                      <a:pt x="1219287" y="1347264"/>
                      <a:pt x="1202003" y="1332433"/>
                    </a:cubicBezTo>
                    <a:cubicBezTo>
                      <a:pt x="1186245" y="1318914"/>
                      <a:pt x="1170316" y="1323568"/>
                      <a:pt x="1155718" y="1309592"/>
                    </a:cubicBezTo>
                    <a:cubicBezTo>
                      <a:pt x="1149986" y="1304096"/>
                      <a:pt x="1151215" y="1296339"/>
                      <a:pt x="1141740" y="1296560"/>
                    </a:cubicBezTo>
                    <a:cubicBezTo>
                      <a:pt x="1135501" y="1296706"/>
                      <a:pt x="1120339" y="1316033"/>
                      <a:pt x="1115184" y="1320301"/>
                    </a:cubicBezTo>
                    <a:cubicBezTo>
                      <a:pt x="1098907" y="1333776"/>
                      <a:pt x="1078994" y="1344034"/>
                      <a:pt x="1057663" y="1332921"/>
                    </a:cubicBezTo>
                    <a:cubicBezTo>
                      <a:pt x="1026604" y="1316748"/>
                      <a:pt x="1036579" y="1258047"/>
                      <a:pt x="1060703" y="1239030"/>
                    </a:cubicBezTo>
                    <a:cubicBezTo>
                      <a:pt x="1079279" y="1224390"/>
                      <a:pt x="1101231" y="1226651"/>
                      <a:pt x="1122378" y="1224289"/>
                    </a:cubicBezTo>
                    <a:cubicBezTo>
                      <a:pt x="1138237" y="1222522"/>
                      <a:pt x="1141537" y="1223212"/>
                      <a:pt x="1135014" y="1205063"/>
                    </a:cubicBezTo>
                    <a:cubicBezTo>
                      <a:pt x="1130441" y="1192354"/>
                      <a:pt x="1119902" y="1182438"/>
                      <a:pt x="1114696" y="1170007"/>
                    </a:cubicBezTo>
                    <a:cubicBezTo>
                      <a:pt x="1104689" y="1146140"/>
                      <a:pt x="1106868" y="1117131"/>
                      <a:pt x="1102548" y="1091871"/>
                    </a:cubicBezTo>
                    <a:cubicBezTo>
                      <a:pt x="1098666" y="1069239"/>
                      <a:pt x="1089590" y="1044758"/>
                      <a:pt x="1089919" y="1021772"/>
                    </a:cubicBezTo>
                    <a:cubicBezTo>
                      <a:pt x="1090350" y="992503"/>
                      <a:pt x="1099914" y="984898"/>
                      <a:pt x="1125273" y="976691"/>
                    </a:cubicBezTo>
                    <a:cubicBezTo>
                      <a:pt x="1149840" y="968744"/>
                      <a:pt x="1170183" y="951222"/>
                      <a:pt x="1191109" y="936499"/>
                    </a:cubicBezTo>
                    <a:cubicBezTo>
                      <a:pt x="1214796" y="919832"/>
                      <a:pt x="1240738" y="908827"/>
                      <a:pt x="1265078" y="893610"/>
                    </a:cubicBezTo>
                    <a:cubicBezTo>
                      <a:pt x="1281602" y="883275"/>
                      <a:pt x="1292267" y="862385"/>
                      <a:pt x="1310438" y="872143"/>
                    </a:cubicBezTo>
                    <a:cubicBezTo>
                      <a:pt x="1332029" y="883738"/>
                      <a:pt x="1354861" y="917306"/>
                      <a:pt x="1373222" y="934460"/>
                    </a:cubicBezTo>
                    <a:cubicBezTo>
                      <a:pt x="1346355" y="951513"/>
                      <a:pt x="1340110" y="958973"/>
                      <a:pt x="1343809" y="992358"/>
                    </a:cubicBezTo>
                    <a:cubicBezTo>
                      <a:pt x="1347210" y="1022962"/>
                      <a:pt x="1353442" y="1050236"/>
                      <a:pt x="1376838" y="1071557"/>
                    </a:cubicBezTo>
                    <a:cubicBezTo>
                      <a:pt x="1385825" y="1079751"/>
                      <a:pt x="1402590" y="1086312"/>
                      <a:pt x="1409557" y="1095760"/>
                    </a:cubicBezTo>
                    <a:cubicBezTo>
                      <a:pt x="1417683" y="1106765"/>
                      <a:pt x="1412401" y="1097064"/>
                      <a:pt x="1411375" y="1109488"/>
                    </a:cubicBezTo>
                    <a:cubicBezTo>
                      <a:pt x="1410830" y="1116188"/>
                      <a:pt x="1405529" y="1120570"/>
                      <a:pt x="1406681" y="1128314"/>
                    </a:cubicBezTo>
                    <a:cubicBezTo>
                      <a:pt x="1411837" y="1162712"/>
                      <a:pt x="1451351" y="1142410"/>
                      <a:pt x="1467635" y="1130461"/>
                    </a:cubicBezTo>
                    <a:cubicBezTo>
                      <a:pt x="1525814" y="1087768"/>
                      <a:pt x="1417182" y="1053864"/>
                      <a:pt x="1391380" y="1038312"/>
                    </a:cubicBezTo>
                    <a:cubicBezTo>
                      <a:pt x="1373564" y="1027566"/>
                      <a:pt x="1364754" y="993269"/>
                      <a:pt x="1392982" y="1002382"/>
                    </a:cubicBezTo>
                    <a:cubicBezTo>
                      <a:pt x="1411761" y="1008442"/>
                      <a:pt x="1454183" y="1059823"/>
                      <a:pt x="1458489" y="1012989"/>
                    </a:cubicBezTo>
                    <a:cubicBezTo>
                      <a:pt x="1505053" y="1040034"/>
                      <a:pt x="1533788" y="1097501"/>
                      <a:pt x="1572834" y="1133836"/>
                    </a:cubicBezTo>
                    <a:cubicBezTo>
                      <a:pt x="1600986" y="1160040"/>
                      <a:pt x="1638809" y="1189106"/>
                      <a:pt x="1616459" y="1230957"/>
                    </a:cubicBezTo>
                    <a:cubicBezTo>
                      <a:pt x="1587983" y="1284301"/>
                      <a:pt x="1531508" y="1308516"/>
                      <a:pt x="1479953" y="1331534"/>
                    </a:cubicBezTo>
                    <a:cubicBezTo>
                      <a:pt x="1429944" y="1353856"/>
                      <a:pt x="1440331" y="1417028"/>
                      <a:pt x="1467058" y="1455694"/>
                    </a:cubicBezTo>
                    <a:cubicBezTo>
                      <a:pt x="1482512" y="1478047"/>
                      <a:pt x="1502760" y="1491143"/>
                      <a:pt x="1527119" y="1502003"/>
                    </a:cubicBezTo>
                    <a:cubicBezTo>
                      <a:pt x="1552003" y="1513104"/>
                      <a:pt x="1557171" y="1526142"/>
                      <a:pt x="1562605" y="1551890"/>
                    </a:cubicBezTo>
                    <a:cubicBezTo>
                      <a:pt x="1568641" y="1580449"/>
                      <a:pt x="1562231" y="1591961"/>
                      <a:pt x="1537499" y="1606716"/>
                    </a:cubicBezTo>
                    <a:cubicBezTo>
                      <a:pt x="1513356" y="1621128"/>
                      <a:pt x="1488111" y="1635085"/>
                      <a:pt x="1462334" y="1646363"/>
                    </a:cubicBezTo>
                    <a:cubicBezTo>
                      <a:pt x="1406593" y="1670755"/>
                      <a:pt x="1348768" y="1672294"/>
                      <a:pt x="1289481" y="1680609"/>
                    </a:cubicBezTo>
                    <a:cubicBezTo>
                      <a:pt x="1268701" y="1683521"/>
                      <a:pt x="1248775" y="1689588"/>
                      <a:pt x="1237438" y="1668989"/>
                    </a:cubicBezTo>
                    <a:cubicBezTo>
                      <a:pt x="1224689" y="1645806"/>
                      <a:pt x="1223752" y="1605880"/>
                      <a:pt x="1217893" y="1580037"/>
                    </a:cubicBezTo>
                    <a:moveTo>
                      <a:pt x="1208932" y="1469093"/>
                    </a:moveTo>
                    <a:cubicBezTo>
                      <a:pt x="1194979" y="1461741"/>
                      <a:pt x="1161298" y="1486165"/>
                      <a:pt x="1143659" y="1487236"/>
                    </a:cubicBezTo>
                    <a:cubicBezTo>
                      <a:pt x="1115127" y="1488964"/>
                      <a:pt x="1096392" y="1488312"/>
                      <a:pt x="1071065" y="1503447"/>
                    </a:cubicBezTo>
                    <a:cubicBezTo>
                      <a:pt x="1023184" y="1532056"/>
                      <a:pt x="983454" y="1568892"/>
                      <a:pt x="945060" y="1608837"/>
                    </a:cubicBezTo>
                    <a:cubicBezTo>
                      <a:pt x="901815" y="1653829"/>
                      <a:pt x="858817" y="1699055"/>
                      <a:pt x="815718" y="1744180"/>
                    </a:cubicBezTo>
                    <a:cubicBezTo>
                      <a:pt x="796186" y="1764621"/>
                      <a:pt x="776552" y="1784954"/>
                      <a:pt x="756709" y="1805085"/>
                    </a:cubicBezTo>
                    <a:cubicBezTo>
                      <a:pt x="741072" y="1820954"/>
                      <a:pt x="725783" y="1843269"/>
                      <a:pt x="706428" y="1854592"/>
                    </a:cubicBezTo>
                    <a:cubicBezTo>
                      <a:pt x="707435" y="1841142"/>
                      <a:pt x="715681" y="1831624"/>
                      <a:pt x="718607" y="1819155"/>
                    </a:cubicBezTo>
                    <a:cubicBezTo>
                      <a:pt x="720311" y="1811867"/>
                      <a:pt x="717334" y="1805680"/>
                      <a:pt x="718436" y="1798702"/>
                    </a:cubicBezTo>
                    <a:cubicBezTo>
                      <a:pt x="718797" y="1796435"/>
                      <a:pt x="724884" y="1788557"/>
                      <a:pt x="725808" y="1785974"/>
                    </a:cubicBezTo>
                    <a:cubicBezTo>
                      <a:pt x="728278" y="1779154"/>
                      <a:pt x="731299" y="1772416"/>
                      <a:pt x="734232" y="1765336"/>
                    </a:cubicBezTo>
                    <a:cubicBezTo>
                      <a:pt x="736968" y="1758725"/>
                      <a:pt x="736569" y="1751873"/>
                      <a:pt x="739343" y="1744971"/>
                    </a:cubicBezTo>
                    <a:cubicBezTo>
                      <a:pt x="742199" y="1737854"/>
                      <a:pt x="750015" y="1733142"/>
                      <a:pt x="752725" y="1726132"/>
                    </a:cubicBezTo>
                    <a:cubicBezTo>
                      <a:pt x="760674" y="1705615"/>
                      <a:pt x="747519" y="1696104"/>
                      <a:pt x="726480" y="1696585"/>
                    </a:cubicBezTo>
                    <a:cubicBezTo>
                      <a:pt x="734713" y="1655532"/>
                      <a:pt x="738311" y="1635452"/>
                      <a:pt x="781232" y="1620976"/>
                    </a:cubicBezTo>
                    <a:cubicBezTo>
                      <a:pt x="822242" y="1607146"/>
                      <a:pt x="862301" y="1591619"/>
                      <a:pt x="899972" y="1570007"/>
                    </a:cubicBezTo>
                    <a:cubicBezTo>
                      <a:pt x="933419" y="1550819"/>
                      <a:pt x="961325" y="1523166"/>
                      <a:pt x="993480" y="1501781"/>
                    </a:cubicBezTo>
                    <a:cubicBezTo>
                      <a:pt x="1022265" y="1482632"/>
                      <a:pt x="1058100" y="1462571"/>
                      <a:pt x="1057802" y="1423304"/>
                    </a:cubicBezTo>
                    <a:cubicBezTo>
                      <a:pt x="1074124" y="1434373"/>
                      <a:pt x="1089419" y="1443688"/>
                      <a:pt x="1108090" y="1432669"/>
                    </a:cubicBezTo>
                    <a:cubicBezTo>
                      <a:pt x="1123848" y="1423361"/>
                      <a:pt x="1125938" y="1415869"/>
                      <a:pt x="1144153" y="1414115"/>
                    </a:cubicBezTo>
                    <a:cubicBezTo>
                      <a:pt x="1159024" y="1412690"/>
                      <a:pt x="1168239" y="1412311"/>
                      <a:pt x="1181508" y="1418852"/>
                    </a:cubicBezTo>
                    <a:cubicBezTo>
                      <a:pt x="1197126" y="1426539"/>
                      <a:pt x="1199260" y="1431890"/>
                      <a:pt x="1208355" y="1409246"/>
                    </a:cubicBezTo>
                    <a:cubicBezTo>
                      <a:pt x="1218691" y="1417946"/>
                      <a:pt x="1244823" y="1454187"/>
                      <a:pt x="1243949" y="1468530"/>
                    </a:cubicBezTo>
                    <a:cubicBezTo>
                      <a:pt x="1243474" y="1476433"/>
                      <a:pt x="1242277" y="1479998"/>
                      <a:pt x="1232486" y="1482081"/>
                    </a:cubicBezTo>
                    <a:cubicBezTo>
                      <a:pt x="1218596" y="1485032"/>
                      <a:pt x="1219135" y="1474470"/>
                      <a:pt x="1208932" y="1469093"/>
                    </a:cubicBezTo>
                    <a:moveTo>
                      <a:pt x="1143868" y="3613844"/>
                    </a:moveTo>
                    <a:cubicBezTo>
                      <a:pt x="1137078" y="3624248"/>
                      <a:pt x="1108457" y="3622329"/>
                      <a:pt x="1097406" y="3622190"/>
                    </a:cubicBezTo>
                    <a:cubicBezTo>
                      <a:pt x="1063711" y="3621753"/>
                      <a:pt x="1051931" y="3593472"/>
                      <a:pt x="1037149" y="3566148"/>
                    </a:cubicBezTo>
                    <a:cubicBezTo>
                      <a:pt x="1013842" y="3523069"/>
                      <a:pt x="979008" y="3433579"/>
                      <a:pt x="1017243" y="3388365"/>
                    </a:cubicBezTo>
                    <a:cubicBezTo>
                      <a:pt x="1047422" y="3352682"/>
                      <a:pt x="1106203" y="3397642"/>
                      <a:pt x="1126793" y="3424593"/>
                    </a:cubicBezTo>
                    <a:cubicBezTo>
                      <a:pt x="1144571" y="3447878"/>
                      <a:pt x="1139289" y="3482801"/>
                      <a:pt x="1140942" y="3510739"/>
                    </a:cubicBezTo>
                    <a:cubicBezTo>
                      <a:pt x="1142335" y="3534290"/>
                      <a:pt x="1157282" y="3593308"/>
                      <a:pt x="1143868" y="3613844"/>
                    </a:cubicBezTo>
                    <a:moveTo>
                      <a:pt x="1051817" y="3629447"/>
                    </a:moveTo>
                    <a:cubicBezTo>
                      <a:pt x="1038346" y="3642916"/>
                      <a:pt x="994626" y="3640066"/>
                      <a:pt x="976778" y="3642960"/>
                    </a:cubicBezTo>
                    <a:cubicBezTo>
                      <a:pt x="944921" y="3648115"/>
                      <a:pt x="913241" y="3654314"/>
                      <a:pt x="882334" y="3663724"/>
                    </a:cubicBezTo>
                    <a:cubicBezTo>
                      <a:pt x="859324" y="3670728"/>
                      <a:pt x="836581" y="3689573"/>
                      <a:pt x="830513" y="3657499"/>
                    </a:cubicBezTo>
                    <a:cubicBezTo>
                      <a:pt x="825421" y="3630536"/>
                      <a:pt x="827954" y="3598190"/>
                      <a:pt x="828442" y="3570973"/>
                    </a:cubicBezTo>
                    <a:cubicBezTo>
                      <a:pt x="828968" y="3541610"/>
                      <a:pt x="832039" y="3512620"/>
                      <a:pt x="834592" y="3483390"/>
                    </a:cubicBezTo>
                    <a:cubicBezTo>
                      <a:pt x="836321" y="3463620"/>
                      <a:pt x="831995" y="3427253"/>
                      <a:pt x="848133" y="3412080"/>
                    </a:cubicBezTo>
                    <a:cubicBezTo>
                      <a:pt x="862041" y="3399004"/>
                      <a:pt x="895856" y="3397744"/>
                      <a:pt x="913912" y="3393412"/>
                    </a:cubicBezTo>
                    <a:cubicBezTo>
                      <a:pt x="943559" y="3386301"/>
                      <a:pt x="974536" y="3376961"/>
                      <a:pt x="1005355" y="3380146"/>
                    </a:cubicBezTo>
                    <a:cubicBezTo>
                      <a:pt x="987374" y="3428950"/>
                      <a:pt x="985848" y="3480128"/>
                      <a:pt x="1005127" y="3528762"/>
                    </a:cubicBezTo>
                    <a:cubicBezTo>
                      <a:pt x="1010624" y="3542642"/>
                      <a:pt x="1060139" y="3621126"/>
                      <a:pt x="1051817" y="3629447"/>
                    </a:cubicBezTo>
                    <a:moveTo>
                      <a:pt x="825244" y="3435023"/>
                    </a:moveTo>
                    <a:cubicBezTo>
                      <a:pt x="817732" y="3508434"/>
                      <a:pt x="810176" y="3582308"/>
                      <a:pt x="817409" y="3656087"/>
                    </a:cubicBezTo>
                    <a:cubicBezTo>
                      <a:pt x="817846" y="3660488"/>
                      <a:pt x="823103" y="3680644"/>
                      <a:pt x="820817" y="3683798"/>
                    </a:cubicBezTo>
                    <a:cubicBezTo>
                      <a:pt x="818454" y="3687065"/>
                      <a:pt x="799745" y="3688756"/>
                      <a:pt x="795495" y="3689757"/>
                    </a:cubicBezTo>
                    <a:cubicBezTo>
                      <a:pt x="778623" y="3693759"/>
                      <a:pt x="761776" y="3698002"/>
                      <a:pt x="744796" y="3701554"/>
                    </a:cubicBezTo>
                    <a:cubicBezTo>
                      <a:pt x="711748" y="3708463"/>
                      <a:pt x="707435" y="3687585"/>
                      <a:pt x="700949" y="3656955"/>
                    </a:cubicBezTo>
                    <a:cubicBezTo>
                      <a:pt x="687060" y="3591332"/>
                      <a:pt x="713990" y="3520181"/>
                      <a:pt x="730305" y="3457154"/>
                    </a:cubicBezTo>
                    <a:cubicBezTo>
                      <a:pt x="738254" y="3426461"/>
                      <a:pt x="744144" y="3422928"/>
                      <a:pt x="774323" y="3420382"/>
                    </a:cubicBezTo>
                    <a:cubicBezTo>
                      <a:pt x="795324" y="3418615"/>
                      <a:pt x="828436" y="3403829"/>
                      <a:pt x="825244" y="3435023"/>
                    </a:cubicBezTo>
                    <a:moveTo>
                      <a:pt x="697624" y="3708906"/>
                    </a:moveTo>
                    <a:cubicBezTo>
                      <a:pt x="684995" y="3720393"/>
                      <a:pt x="672373" y="3666194"/>
                      <a:pt x="671258" y="3660672"/>
                    </a:cubicBezTo>
                    <a:cubicBezTo>
                      <a:pt x="666844" y="3638736"/>
                      <a:pt x="669301" y="3616491"/>
                      <a:pt x="669364" y="3594213"/>
                    </a:cubicBezTo>
                    <a:cubicBezTo>
                      <a:pt x="669472" y="3559417"/>
                      <a:pt x="666812" y="3524778"/>
                      <a:pt x="666761" y="3490147"/>
                    </a:cubicBezTo>
                    <a:cubicBezTo>
                      <a:pt x="666730" y="3471415"/>
                      <a:pt x="652695" y="3433117"/>
                      <a:pt x="674862" y="3423206"/>
                    </a:cubicBezTo>
                    <a:cubicBezTo>
                      <a:pt x="681366" y="3420300"/>
                      <a:pt x="707207" y="3421509"/>
                      <a:pt x="713072" y="3425334"/>
                    </a:cubicBezTo>
                    <a:cubicBezTo>
                      <a:pt x="725251" y="3433288"/>
                      <a:pt x="720450" y="3438442"/>
                      <a:pt x="716840" y="3452279"/>
                    </a:cubicBezTo>
                    <a:cubicBezTo>
                      <a:pt x="708759" y="3483333"/>
                      <a:pt x="701773" y="3514539"/>
                      <a:pt x="694736" y="3545853"/>
                    </a:cubicBezTo>
                    <a:cubicBezTo>
                      <a:pt x="687833" y="3576552"/>
                      <a:pt x="681024" y="3606093"/>
                      <a:pt x="684311" y="3637799"/>
                    </a:cubicBezTo>
                    <a:cubicBezTo>
                      <a:pt x="685394" y="3648286"/>
                      <a:pt x="705674" y="3701586"/>
                      <a:pt x="697624" y="3708906"/>
                    </a:cubicBezTo>
                    <a:moveTo>
                      <a:pt x="1100395" y="3366854"/>
                    </a:moveTo>
                    <a:cubicBezTo>
                      <a:pt x="1131182" y="3358179"/>
                      <a:pt x="1132829" y="3381767"/>
                      <a:pt x="1132778" y="3404342"/>
                    </a:cubicBezTo>
                    <a:cubicBezTo>
                      <a:pt x="1128085" y="3400745"/>
                      <a:pt x="1084333" y="3371382"/>
                      <a:pt x="1100395" y="3366854"/>
                    </a:cubicBezTo>
                    <a:moveTo>
                      <a:pt x="688580" y="1709757"/>
                    </a:moveTo>
                    <a:cubicBezTo>
                      <a:pt x="681037" y="1722187"/>
                      <a:pt x="633257" y="1725581"/>
                      <a:pt x="619602" y="1728855"/>
                    </a:cubicBezTo>
                    <a:cubicBezTo>
                      <a:pt x="592742" y="1735289"/>
                      <a:pt x="565869" y="1741678"/>
                      <a:pt x="539079" y="1748378"/>
                    </a:cubicBezTo>
                    <a:cubicBezTo>
                      <a:pt x="488886" y="1760929"/>
                      <a:pt x="439928" y="1775088"/>
                      <a:pt x="388475" y="1781655"/>
                    </a:cubicBezTo>
                    <a:cubicBezTo>
                      <a:pt x="416729" y="1736416"/>
                      <a:pt x="425519" y="1697351"/>
                      <a:pt x="420263" y="1640898"/>
                    </a:cubicBezTo>
                    <a:cubicBezTo>
                      <a:pt x="413632" y="1569620"/>
                      <a:pt x="405202" y="1499065"/>
                      <a:pt x="388792" y="1429294"/>
                    </a:cubicBezTo>
                    <a:cubicBezTo>
                      <a:pt x="372616" y="1360492"/>
                      <a:pt x="353888" y="1292153"/>
                      <a:pt x="335850" y="1223814"/>
                    </a:cubicBezTo>
                    <a:cubicBezTo>
                      <a:pt x="326990" y="1190239"/>
                      <a:pt x="317407" y="1157304"/>
                      <a:pt x="305621" y="1124635"/>
                    </a:cubicBezTo>
                    <a:cubicBezTo>
                      <a:pt x="296171" y="1098451"/>
                      <a:pt x="281414" y="1065491"/>
                      <a:pt x="297450" y="1038647"/>
                    </a:cubicBezTo>
                    <a:cubicBezTo>
                      <a:pt x="338149" y="1068340"/>
                      <a:pt x="370792" y="1100332"/>
                      <a:pt x="394004" y="1145437"/>
                    </a:cubicBezTo>
                    <a:cubicBezTo>
                      <a:pt x="418876" y="1193792"/>
                      <a:pt x="440587" y="1243431"/>
                      <a:pt x="469448" y="1289690"/>
                    </a:cubicBezTo>
                    <a:cubicBezTo>
                      <a:pt x="482647" y="1310840"/>
                      <a:pt x="498057" y="1330128"/>
                      <a:pt x="512174" y="1350601"/>
                    </a:cubicBezTo>
                    <a:cubicBezTo>
                      <a:pt x="520572" y="1362785"/>
                      <a:pt x="526690" y="1380357"/>
                      <a:pt x="537388" y="1390635"/>
                    </a:cubicBezTo>
                    <a:cubicBezTo>
                      <a:pt x="549719" y="1402476"/>
                      <a:pt x="562867" y="1408061"/>
                      <a:pt x="569916" y="1388076"/>
                    </a:cubicBezTo>
                    <a:cubicBezTo>
                      <a:pt x="577478" y="1366629"/>
                      <a:pt x="553354" y="1324189"/>
                      <a:pt x="546235" y="1304045"/>
                    </a:cubicBezTo>
                    <a:cubicBezTo>
                      <a:pt x="529040" y="1255419"/>
                      <a:pt x="511990" y="1206893"/>
                      <a:pt x="498728" y="1157013"/>
                    </a:cubicBezTo>
                    <a:cubicBezTo>
                      <a:pt x="487999" y="1116694"/>
                      <a:pt x="470265" y="1067948"/>
                      <a:pt x="476542" y="1025406"/>
                    </a:cubicBezTo>
                    <a:cubicBezTo>
                      <a:pt x="482755" y="983289"/>
                      <a:pt x="511332" y="1013432"/>
                      <a:pt x="525791" y="1033012"/>
                    </a:cubicBezTo>
                    <a:cubicBezTo>
                      <a:pt x="555603" y="1073381"/>
                      <a:pt x="573450" y="1120437"/>
                      <a:pt x="593033" y="1166201"/>
                    </a:cubicBezTo>
                    <a:cubicBezTo>
                      <a:pt x="611033" y="1208249"/>
                      <a:pt x="632029" y="1248333"/>
                      <a:pt x="651947" y="1289405"/>
                    </a:cubicBezTo>
                    <a:cubicBezTo>
                      <a:pt x="658876" y="1303697"/>
                      <a:pt x="668009" y="1340615"/>
                      <a:pt x="686161" y="1344864"/>
                    </a:cubicBezTo>
                    <a:cubicBezTo>
                      <a:pt x="712546" y="1351051"/>
                      <a:pt x="710310" y="1313892"/>
                      <a:pt x="707790" y="1298815"/>
                    </a:cubicBezTo>
                    <a:cubicBezTo>
                      <a:pt x="691069" y="1198870"/>
                      <a:pt x="647419" y="1103168"/>
                      <a:pt x="638362" y="1001489"/>
                    </a:cubicBezTo>
                    <a:cubicBezTo>
                      <a:pt x="637925" y="996632"/>
                      <a:pt x="631617" y="958853"/>
                      <a:pt x="636690" y="955699"/>
                    </a:cubicBezTo>
                    <a:cubicBezTo>
                      <a:pt x="646526" y="949582"/>
                      <a:pt x="659794" y="987906"/>
                      <a:pt x="664038" y="997297"/>
                    </a:cubicBezTo>
                    <a:cubicBezTo>
                      <a:pt x="686110" y="1046139"/>
                      <a:pt x="701481" y="1097628"/>
                      <a:pt x="715586" y="1149224"/>
                    </a:cubicBezTo>
                    <a:cubicBezTo>
                      <a:pt x="727582" y="1193101"/>
                      <a:pt x="738431" y="1237314"/>
                      <a:pt x="751896" y="1280774"/>
                    </a:cubicBezTo>
                    <a:cubicBezTo>
                      <a:pt x="759293" y="1304666"/>
                      <a:pt x="767774" y="1328159"/>
                      <a:pt x="776134" y="1351722"/>
                    </a:cubicBezTo>
                    <a:cubicBezTo>
                      <a:pt x="783696" y="1373069"/>
                      <a:pt x="791372" y="1409550"/>
                      <a:pt x="811095" y="1423614"/>
                    </a:cubicBezTo>
                    <a:cubicBezTo>
                      <a:pt x="839076" y="1443567"/>
                      <a:pt x="939208" y="1396125"/>
                      <a:pt x="949354" y="1438539"/>
                    </a:cubicBezTo>
                    <a:cubicBezTo>
                      <a:pt x="956574" y="1468688"/>
                      <a:pt x="863726" y="1492966"/>
                      <a:pt x="843953" y="1502123"/>
                    </a:cubicBezTo>
                    <a:cubicBezTo>
                      <a:pt x="817922" y="1514174"/>
                      <a:pt x="792386" y="1527370"/>
                      <a:pt x="766342" y="1539434"/>
                    </a:cubicBezTo>
                    <a:cubicBezTo>
                      <a:pt x="746626" y="1548559"/>
                      <a:pt x="718290" y="1552301"/>
                      <a:pt x="704027" y="1569475"/>
                    </a:cubicBezTo>
                    <a:cubicBezTo>
                      <a:pt x="688916" y="1587668"/>
                      <a:pt x="686496" y="1613213"/>
                      <a:pt x="686047" y="1635781"/>
                    </a:cubicBezTo>
                    <a:cubicBezTo>
                      <a:pt x="685698" y="1652860"/>
                      <a:pt x="697536" y="1695015"/>
                      <a:pt x="688580" y="1709757"/>
                    </a:cubicBezTo>
                    <a:moveTo>
                      <a:pt x="625302" y="2038960"/>
                    </a:moveTo>
                    <a:cubicBezTo>
                      <a:pt x="623979" y="2048433"/>
                      <a:pt x="616448" y="2060978"/>
                      <a:pt x="613060" y="2069995"/>
                    </a:cubicBezTo>
                    <a:cubicBezTo>
                      <a:pt x="606163" y="2088365"/>
                      <a:pt x="600298" y="2110313"/>
                      <a:pt x="590703" y="2127474"/>
                    </a:cubicBezTo>
                    <a:cubicBezTo>
                      <a:pt x="582450" y="2142254"/>
                      <a:pt x="570271" y="2155470"/>
                      <a:pt x="562297" y="2170471"/>
                    </a:cubicBezTo>
                    <a:cubicBezTo>
                      <a:pt x="554735" y="2184707"/>
                      <a:pt x="553728" y="2201120"/>
                      <a:pt x="544893" y="2215375"/>
                    </a:cubicBezTo>
                    <a:cubicBezTo>
                      <a:pt x="534784" y="2231661"/>
                      <a:pt x="518077" y="2243377"/>
                      <a:pt x="508038" y="2259562"/>
                    </a:cubicBezTo>
                    <a:cubicBezTo>
                      <a:pt x="503092" y="2267547"/>
                      <a:pt x="497981" y="2276666"/>
                      <a:pt x="490989" y="2285171"/>
                    </a:cubicBezTo>
                    <a:cubicBezTo>
                      <a:pt x="466231" y="2315294"/>
                      <a:pt x="441651" y="2343714"/>
                      <a:pt x="421738" y="2375984"/>
                    </a:cubicBezTo>
                    <a:cubicBezTo>
                      <a:pt x="416646" y="2384247"/>
                      <a:pt x="391775" y="2420310"/>
                      <a:pt x="381876" y="2422261"/>
                    </a:cubicBezTo>
                    <a:cubicBezTo>
                      <a:pt x="361184" y="2426326"/>
                      <a:pt x="385270" y="2396912"/>
                      <a:pt x="389317" y="2390827"/>
                    </a:cubicBezTo>
                    <a:cubicBezTo>
                      <a:pt x="418635" y="2346829"/>
                      <a:pt x="444672" y="2300508"/>
                      <a:pt x="472970" y="2255826"/>
                    </a:cubicBezTo>
                    <a:cubicBezTo>
                      <a:pt x="500381" y="2212563"/>
                      <a:pt x="528432" y="2169636"/>
                      <a:pt x="554811" y="2125720"/>
                    </a:cubicBezTo>
                    <a:cubicBezTo>
                      <a:pt x="576326" y="2089917"/>
                      <a:pt x="591203" y="2038517"/>
                      <a:pt x="626170" y="2013294"/>
                    </a:cubicBezTo>
                    <a:cubicBezTo>
                      <a:pt x="626303" y="2021869"/>
                      <a:pt x="626018" y="2030424"/>
                      <a:pt x="625302" y="2038960"/>
                    </a:cubicBezTo>
                    <a:moveTo>
                      <a:pt x="1581283" y="1634591"/>
                    </a:moveTo>
                    <a:cubicBezTo>
                      <a:pt x="1598313" y="1704602"/>
                      <a:pt x="1618682" y="1772448"/>
                      <a:pt x="1637878" y="1841832"/>
                    </a:cubicBezTo>
                    <a:cubicBezTo>
                      <a:pt x="1655694" y="1906213"/>
                      <a:pt x="1679401" y="1975110"/>
                      <a:pt x="1686785" y="2041480"/>
                    </a:cubicBezTo>
                    <a:cubicBezTo>
                      <a:pt x="1694101" y="2107230"/>
                      <a:pt x="1710910" y="2173752"/>
                      <a:pt x="1733514" y="2236158"/>
                    </a:cubicBezTo>
                    <a:cubicBezTo>
                      <a:pt x="1743964" y="2265033"/>
                      <a:pt x="1754712" y="2294017"/>
                      <a:pt x="1766055" y="2322557"/>
                    </a:cubicBezTo>
                    <a:cubicBezTo>
                      <a:pt x="1772287" y="2338236"/>
                      <a:pt x="1779254" y="2353561"/>
                      <a:pt x="1786329" y="2368872"/>
                    </a:cubicBezTo>
                    <a:cubicBezTo>
                      <a:pt x="1791820" y="2380771"/>
                      <a:pt x="1806330" y="2400034"/>
                      <a:pt x="1806887" y="2412642"/>
                    </a:cubicBezTo>
                    <a:cubicBezTo>
                      <a:pt x="1807330" y="2422736"/>
                      <a:pt x="1810839" y="2418702"/>
                      <a:pt x="1800877" y="2426288"/>
                    </a:cubicBezTo>
                    <a:cubicBezTo>
                      <a:pt x="1790559" y="2434147"/>
                      <a:pt x="1772686" y="2431291"/>
                      <a:pt x="1760672" y="2432678"/>
                    </a:cubicBezTo>
                    <a:cubicBezTo>
                      <a:pt x="1729334" y="2436300"/>
                      <a:pt x="1698775" y="2448091"/>
                      <a:pt x="1668222" y="2455728"/>
                    </a:cubicBezTo>
                    <a:cubicBezTo>
                      <a:pt x="1609302" y="2470451"/>
                      <a:pt x="1539070" y="2482140"/>
                      <a:pt x="1478693" y="2471894"/>
                    </a:cubicBezTo>
                    <a:cubicBezTo>
                      <a:pt x="1453296" y="2467582"/>
                      <a:pt x="1426917" y="2463846"/>
                      <a:pt x="1401805" y="2458229"/>
                    </a:cubicBezTo>
                    <a:cubicBezTo>
                      <a:pt x="1370904" y="2451314"/>
                      <a:pt x="1364551" y="2438529"/>
                      <a:pt x="1358211" y="2408159"/>
                    </a:cubicBezTo>
                    <a:cubicBezTo>
                      <a:pt x="1344341" y="2341763"/>
                      <a:pt x="1332396" y="2275539"/>
                      <a:pt x="1320945" y="2208700"/>
                    </a:cubicBezTo>
                    <a:cubicBezTo>
                      <a:pt x="1307328" y="2129197"/>
                      <a:pt x="1292590" y="2049782"/>
                      <a:pt x="1282083" y="1969785"/>
                    </a:cubicBezTo>
                    <a:cubicBezTo>
                      <a:pt x="1271468" y="1888856"/>
                      <a:pt x="1263843" y="1807846"/>
                      <a:pt x="1247211" y="1727798"/>
                    </a:cubicBezTo>
                    <a:cubicBezTo>
                      <a:pt x="1314302" y="1739019"/>
                      <a:pt x="1377484" y="1751690"/>
                      <a:pt x="1444771" y="1733307"/>
                    </a:cubicBezTo>
                    <a:cubicBezTo>
                      <a:pt x="1504356" y="1717026"/>
                      <a:pt x="1547373" y="1685206"/>
                      <a:pt x="1581283" y="1634591"/>
                    </a:cubicBezTo>
                    <a:moveTo>
                      <a:pt x="1843912" y="2501365"/>
                    </a:moveTo>
                    <a:cubicBezTo>
                      <a:pt x="1858910" y="2532280"/>
                      <a:pt x="1822759" y="2560073"/>
                      <a:pt x="1805240" y="2583883"/>
                    </a:cubicBezTo>
                    <a:cubicBezTo>
                      <a:pt x="1782136" y="2615266"/>
                      <a:pt x="1760558" y="2648056"/>
                      <a:pt x="1733685" y="2676444"/>
                    </a:cubicBezTo>
                    <a:cubicBezTo>
                      <a:pt x="1725622" y="2644187"/>
                      <a:pt x="1718548" y="2607889"/>
                      <a:pt x="1697039" y="2581394"/>
                    </a:cubicBezTo>
                    <a:cubicBezTo>
                      <a:pt x="1669565" y="2547560"/>
                      <a:pt x="1637498" y="2561384"/>
                      <a:pt x="1603842" y="2545382"/>
                    </a:cubicBezTo>
                    <a:cubicBezTo>
                      <a:pt x="1639139" y="2528208"/>
                      <a:pt x="1684208" y="2534763"/>
                      <a:pt x="1721651" y="2519451"/>
                    </a:cubicBezTo>
                    <a:cubicBezTo>
                      <a:pt x="1758588" y="2504348"/>
                      <a:pt x="1795879" y="2492494"/>
                      <a:pt x="1830245" y="2472876"/>
                    </a:cubicBezTo>
                    <a:cubicBezTo>
                      <a:pt x="1834811" y="2482368"/>
                      <a:pt x="1839321" y="2491886"/>
                      <a:pt x="1843912" y="2501365"/>
                    </a:cubicBezTo>
                    <a:moveTo>
                      <a:pt x="1713012" y="3222614"/>
                    </a:moveTo>
                    <a:cubicBezTo>
                      <a:pt x="1690453" y="3223868"/>
                      <a:pt x="1705545" y="3176293"/>
                      <a:pt x="1707008" y="3164470"/>
                    </a:cubicBezTo>
                    <a:cubicBezTo>
                      <a:pt x="1711036" y="3131972"/>
                      <a:pt x="1715109" y="3099481"/>
                      <a:pt x="1718636" y="3066926"/>
                    </a:cubicBezTo>
                    <a:cubicBezTo>
                      <a:pt x="1737250" y="3116008"/>
                      <a:pt x="1755858" y="3165091"/>
                      <a:pt x="1774460" y="3214167"/>
                    </a:cubicBezTo>
                    <a:cubicBezTo>
                      <a:pt x="1754009" y="3217086"/>
                      <a:pt x="1733691" y="3221468"/>
                      <a:pt x="1713012" y="3222614"/>
                    </a:cubicBezTo>
                    <a:moveTo>
                      <a:pt x="1676316" y="3457902"/>
                    </a:moveTo>
                    <a:cubicBezTo>
                      <a:pt x="1679394" y="3464741"/>
                      <a:pt x="1693746" y="3487537"/>
                      <a:pt x="1682415" y="3491742"/>
                    </a:cubicBezTo>
                    <a:cubicBezTo>
                      <a:pt x="1666886" y="3497498"/>
                      <a:pt x="1665017" y="3459745"/>
                      <a:pt x="1676316" y="3457902"/>
                    </a:cubicBezTo>
                    <a:moveTo>
                      <a:pt x="1649399" y="2929145"/>
                    </a:moveTo>
                    <a:cubicBezTo>
                      <a:pt x="1577533" y="2986523"/>
                      <a:pt x="1506168" y="3044047"/>
                      <a:pt x="1428412" y="3093446"/>
                    </a:cubicBezTo>
                    <a:cubicBezTo>
                      <a:pt x="1411375" y="3104268"/>
                      <a:pt x="1394217" y="3108796"/>
                      <a:pt x="1382925" y="3087335"/>
                    </a:cubicBezTo>
                    <a:cubicBezTo>
                      <a:pt x="1374051" y="3070459"/>
                      <a:pt x="1383425" y="3051449"/>
                      <a:pt x="1389119" y="3034928"/>
                    </a:cubicBezTo>
                    <a:cubicBezTo>
                      <a:pt x="1403635" y="2992811"/>
                      <a:pt x="1428925" y="2956197"/>
                      <a:pt x="1456950" y="2921920"/>
                    </a:cubicBezTo>
                    <a:cubicBezTo>
                      <a:pt x="1512925" y="2853467"/>
                      <a:pt x="1579547" y="2794999"/>
                      <a:pt x="1664555" y="2768011"/>
                    </a:cubicBezTo>
                    <a:cubicBezTo>
                      <a:pt x="1678463" y="2763591"/>
                      <a:pt x="1699934" y="2750267"/>
                      <a:pt x="1704804" y="2768669"/>
                    </a:cubicBezTo>
                    <a:cubicBezTo>
                      <a:pt x="1707673" y="2779491"/>
                      <a:pt x="1695532" y="2806518"/>
                      <a:pt x="1693068" y="2816675"/>
                    </a:cubicBezTo>
                    <a:cubicBezTo>
                      <a:pt x="1682916" y="2858621"/>
                      <a:pt x="1685132" y="2900630"/>
                      <a:pt x="1649399" y="2929145"/>
                    </a:cubicBezTo>
                    <a:moveTo>
                      <a:pt x="1856269" y="3347597"/>
                    </a:moveTo>
                    <a:cubicBezTo>
                      <a:pt x="1857853" y="3396319"/>
                      <a:pt x="1724666" y="3357020"/>
                      <a:pt x="1708072" y="3348313"/>
                    </a:cubicBezTo>
                    <a:cubicBezTo>
                      <a:pt x="1725483" y="3342474"/>
                      <a:pt x="1855553" y="3325694"/>
                      <a:pt x="1856269" y="3347597"/>
                    </a:cubicBezTo>
                    <a:moveTo>
                      <a:pt x="1905727" y="3347901"/>
                    </a:moveTo>
                    <a:cubicBezTo>
                      <a:pt x="1913638" y="3350010"/>
                      <a:pt x="1943988" y="3352689"/>
                      <a:pt x="1932651" y="3363061"/>
                    </a:cubicBezTo>
                    <a:cubicBezTo>
                      <a:pt x="1922504" y="3372345"/>
                      <a:pt x="1876555" y="3368621"/>
                      <a:pt x="1864376" y="3369761"/>
                    </a:cubicBezTo>
                    <a:cubicBezTo>
                      <a:pt x="1872559" y="3342880"/>
                      <a:pt x="1878772" y="3340727"/>
                      <a:pt x="1905727" y="3347901"/>
                    </a:cubicBezTo>
                    <a:moveTo>
                      <a:pt x="1881052" y="3282640"/>
                    </a:moveTo>
                    <a:cubicBezTo>
                      <a:pt x="1878075" y="3293481"/>
                      <a:pt x="1876866" y="3310015"/>
                      <a:pt x="1867150" y="3317442"/>
                    </a:cubicBezTo>
                    <a:cubicBezTo>
                      <a:pt x="1855047" y="3326700"/>
                      <a:pt x="1829327" y="3321077"/>
                      <a:pt x="1815627" y="3321153"/>
                    </a:cubicBezTo>
                    <a:cubicBezTo>
                      <a:pt x="1792358" y="3321274"/>
                      <a:pt x="1769114" y="3322464"/>
                      <a:pt x="1745959" y="3324775"/>
                    </a:cubicBezTo>
                    <a:cubicBezTo>
                      <a:pt x="1737098" y="3325656"/>
                      <a:pt x="1701213" y="3336471"/>
                      <a:pt x="1692910" y="3329094"/>
                    </a:cubicBezTo>
                    <a:cubicBezTo>
                      <a:pt x="1686811" y="3323674"/>
                      <a:pt x="1689085" y="3298249"/>
                      <a:pt x="1693524" y="3292537"/>
                    </a:cubicBezTo>
                    <a:cubicBezTo>
                      <a:pt x="1702644" y="3280790"/>
                      <a:pt x="1723646" y="3284856"/>
                      <a:pt x="1736807" y="3284387"/>
                    </a:cubicBezTo>
                    <a:cubicBezTo>
                      <a:pt x="1784967" y="3282665"/>
                      <a:pt x="1832867" y="3282526"/>
                      <a:pt x="1881052" y="3282640"/>
                    </a:cubicBezTo>
                    <a:moveTo>
                      <a:pt x="1850132" y="3102552"/>
                    </a:moveTo>
                    <a:cubicBezTo>
                      <a:pt x="1843336" y="3092452"/>
                      <a:pt x="1842120" y="3092560"/>
                      <a:pt x="1839219" y="3077298"/>
                    </a:cubicBezTo>
                    <a:cubicBezTo>
                      <a:pt x="1836122" y="3060967"/>
                      <a:pt x="1828237" y="3046998"/>
                      <a:pt x="1823601" y="3031217"/>
                    </a:cubicBezTo>
                    <a:cubicBezTo>
                      <a:pt x="1813404" y="2996490"/>
                      <a:pt x="1845990" y="2999574"/>
                      <a:pt x="1869892" y="3012309"/>
                    </a:cubicBezTo>
                    <a:cubicBezTo>
                      <a:pt x="1931897" y="3045345"/>
                      <a:pt x="1916931" y="3160772"/>
                      <a:pt x="1901598" y="3214813"/>
                    </a:cubicBezTo>
                    <a:cubicBezTo>
                      <a:pt x="1879304" y="3198425"/>
                      <a:pt x="1871077" y="3190991"/>
                      <a:pt x="1863407" y="3164546"/>
                    </a:cubicBezTo>
                    <a:cubicBezTo>
                      <a:pt x="1860493" y="3154497"/>
                      <a:pt x="1857225" y="3144625"/>
                      <a:pt x="1854192" y="3134632"/>
                    </a:cubicBezTo>
                    <a:cubicBezTo>
                      <a:pt x="1851962" y="3127274"/>
                      <a:pt x="1853514" y="3107586"/>
                      <a:pt x="1850132" y="3102552"/>
                    </a:cubicBezTo>
                    <a:moveTo>
                      <a:pt x="1855503" y="2540753"/>
                    </a:moveTo>
                    <a:cubicBezTo>
                      <a:pt x="1872812" y="2538663"/>
                      <a:pt x="1888652" y="2592375"/>
                      <a:pt x="1883706" y="2604001"/>
                    </a:cubicBezTo>
                    <a:cubicBezTo>
                      <a:pt x="1873585" y="2627779"/>
                      <a:pt x="1834906" y="2649018"/>
                      <a:pt x="1815209" y="2664197"/>
                    </a:cubicBezTo>
                    <a:cubicBezTo>
                      <a:pt x="1802093" y="2674297"/>
                      <a:pt x="1789065" y="2685886"/>
                      <a:pt x="1775049" y="2694694"/>
                    </a:cubicBezTo>
                    <a:cubicBezTo>
                      <a:pt x="1762033" y="2702869"/>
                      <a:pt x="1754547" y="2698284"/>
                      <a:pt x="1742444" y="2702210"/>
                    </a:cubicBezTo>
                    <a:cubicBezTo>
                      <a:pt x="1724932" y="2707878"/>
                      <a:pt x="1720688" y="2726407"/>
                      <a:pt x="1702765" y="2734373"/>
                    </a:cubicBezTo>
                    <a:cubicBezTo>
                      <a:pt x="1677545" y="2745581"/>
                      <a:pt x="1646980" y="2748716"/>
                      <a:pt x="1620639" y="2758835"/>
                    </a:cubicBezTo>
                    <a:cubicBezTo>
                      <a:pt x="1588680" y="2771113"/>
                      <a:pt x="1559388" y="2771449"/>
                      <a:pt x="1525877" y="2765630"/>
                    </a:cubicBezTo>
                    <a:cubicBezTo>
                      <a:pt x="1477686" y="2757264"/>
                      <a:pt x="1421198" y="2733353"/>
                      <a:pt x="1425543" y="2674797"/>
                    </a:cubicBezTo>
                    <a:cubicBezTo>
                      <a:pt x="1433200" y="2571478"/>
                      <a:pt x="1638385" y="2518539"/>
                      <a:pt x="1694341" y="2606141"/>
                    </a:cubicBezTo>
                    <a:cubicBezTo>
                      <a:pt x="1708908" y="2628944"/>
                      <a:pt x="1708680" y="2655522"/>
                      <a:pt x="1718136" y="2680015"/>
                    </a:cubicBezTo>
                    <a:cubicBezTo>
                      <a:pt x="1728377" y="2706523"/>
                      <a:pt x="1738308" y="2696106"/>
                      <a:pt x="1753711" y="2676583"/>
                    </a:cubicBezTo>
                    <a:cubicBezTo>
                      <a:pt x="1773864" y="2651038"/>
                      <a:pt x="1792586" y="2624126"/>
                      <a:pt x="1811947" y="2597973"/>
                    </a:cubicBezTo>
                    <a:cubicBezTo>
                      <a:pt x="1818211" y="2589519"/>
                      <a:pt x="1843007" y="2542273"/>
                      <a:pt x="1855503" y="2540753"/>
                    </a:cubicBezTo>
                    <a:moveTo>
                      <a:pt x="598050" y="3546701"/>
                    </a:moveTo>
                    <a:cubicBezTo>
                      <a:pt x="597068" y="3564274"/>
                      <a:pt x="598119" y="3582093"/>
                      <a:pt x="592007" y="3598861"/>
                    </a:cubicBezTo>
                    <a:cubicBezTo>
                      <a:pt x="585851" y="3615769"/>
                      <a:pt x="573368" y="3629440"/>
                      <a:pt x="566179" y="3645873"/>
                    </a:cubicBezTo>
                    <a:cubicBezTo>
                      <a:pt x="551606" y="3679175"/>
                      <a:pt x="551714" y="3719468"/>
                      <a:pt x="552297" y="3755152"/>
                    </a:cubicBezTo>
                    <a:cubicBezTo>
                      <a:pt x="553652" y="3838176"/>
                      <a:pt x="573311" y="3918813"/>
                      <a:pt x="583711" y="4000843"/>
                    </a:cubicBezTo>
                    <a:cubicBezTo>
                      <a:pt x="549098" y="4000761"/>
                      <a:pt x="513320" y="4001153"/>
                      <a:pt x="479772" y="3991256"/>
                    </a:cubicBezTo>
                    <a:cubicBezTo>
                      <a:pt x="449808" y="3982416"/>
                      <a:pt x="445027" y="3960518"/>
                      <a:pt x="436552" y="3932921"/>
                    </a:cubicBezTo>
                    <a:cubicBezTo>
                      <a:pt x="412758" y="3855412"/>
                      <a:pt x="387056" y="3778239"/>
                      <a:pt x="379374" y="3697071"/>
                    </a:cubicBezTo>
                    <a:cubicBezTo>
                      <a:pt x="375719" y="3658392"/>
                      <a:pt x="374180" y="3619397"/>
                      <a:pt x="372432" y="3580592"/>
                    </a:cubicBezTo>
                    <a:cubicBezTo>
                      <a:pt x="370906" y="3546549"/>
                      <a:pt x="378550" y="3531700"/>
                      <a:pt x="409280" y="3514849"/>
                    </a:cubicBezTo>
                    <a:cubicBezTo>
                      <a:pt x="476073" y="3478210"/>
                      <a:pt x="545311" y="3447706"/>
                      <a:pt x="611419" y="3409326"/>
                    </a:cubicBezTo>
                    <a:cubicBezTo>
                      <a:pt x="604662" y="3454862"/>
                      <a:pt x="600621" y="3500753"/>
                      <a:pt x="598050" y="3546701"/>
                    </a:cubicBezTo>
                    <a:moveTo>
                      <a:pt x="3449472" y="826467"/>
                    </a:moveTo>
                    <a:cubicBezTo>
                      <a:pt x="3433208" y="823485"/>
                      <a:pt x="3416791" y="821617"/>
                      <a:pt x="3400381" y="819660"/>
                    </a:cubicBezTo>
                    <a:cubicBezTo>
                      <a:pt x="3391819" y="818634"/>
                      <a:pt x="3365136" y="820059"/>
                      <a:pt x="3358726" y="814480"/>
                    </a:cubicBezTo>
                    <a:cubicBezTo>
                      <a:pt x="3351101" y="807837"/>
                      <a:pt x="3364306" y="757615"/>
                      <a:pt x="3364984" y="746837"/>
                    </a:cubicBezTo>
                    <a:cubicBezTo>
                      <a:pt x="3369113" y="682025"/>
                      <a:pt x="3364312" y="615212"/>
                      <a:pt x="3358365" y="550646"/>
                    </a:cubicBezTo>
                    <a:cubicBezTo>
                      <a:pt x="3347611" y="433763"/>
                      <a:pt x="3310851" y="325478"/>
                      <a:pt x="3226040" y="241314"/>
                    </a:cubicBezTo>
                    <a:cubicBezTo>
                      <a:pt x="3183827" y="199419"/>
                      <a:pt x="3136371" y="166180"/>
                      <a:pt x="3078717" y="150140"/>
                    </a:cubicBezTo>
                    <a:cubicBezTo>
                      <a:pt x="3045131" y="140794"/>
                      <a:pt x="3010518" y="135810"/>
                      <a:pt x="2976856" y="126748"/>
                    </a:cubicBezTo>
                    <a:cubicBezTo>
                      <a:pt x="2949705" y="119428"/>
                      <a:pt x="2924364" y="111050"/>
                      <a:pt x="2896155" y="108150"/>
                    </a:cubicBezTo>
                    <a:cubicBezTo>
                      <a:pt x="2839895" y="102362"/>
                      <a:pt x="2788461" y="81104"/>
                      <a:pt x="2733556" y="68807"/>
                    </a:cubicBezTo>
                    <a:cubicBezTo>
                      <a:pt x="2693161" y="59758"/>
                      <a:pt x="2628192" y="38297"/>
                      <a:pt x="2602003" y="83909"/>
                    </a:cubicBezTo>
                    <a:cubicBezTo>
                      <a:pt x="2581388" y="59732"/>
                      <a:pt x="2560652" y="41577"/>
                      <a:pt x="2534653" y="23543"/>
                    </a:cubicBezTo>
                    <a:cubicBezTo>
                      <a:pt x="2509750" y="6268"/>
                      <a:pt x="2505678" y="-10988"/>
                      <a:pt x="2475182" y="8959"/>
                    </a:cubicBezTo>
                    <a:cubicBezTo>
                      <a:pt x="2415932" y="47720"/>
                      <a:pt x="2360439" y="95004"/>
                      <a:pt x="2305097" y="139103"/>
                    </a:cubicBezTo>
                    <a:cubicBezTo>
                      <a:pt x="2253409" y="180289"/>
                      <a:pt x="2203400" y="223419"/>
                      <a:pt x="2149230" y="261293"/>
                    </a:cubicBezTo>
                    <a:cubicBezTo>
                      <a:pt x="2093983" y="299927"/>
                      <a:pt x="2104459" y="365487"/>
                      <a:pt x="2130439" y="419838"/>
                    </a:cubicBezTo>
                    <a:cubicBezTo>
                      <a:pt x="2179320" y="522138"/>
                      <a:pt x="2254714" y="609595"/>
                      <a:pt x="2320709" y="697286"/>
                    </a:cubicBezTo>
                    <a:cubicBezTo>
                      <a:pt x="2362047" y="752220"/>
                      <a:pt x="2403519" y="807223"/>
                      <a:pt x="2444693" y="862264"/>
                    </a:cubicBezTo>
                    <a:cubicBezTo>
                      <a:pt x="2484055" y="914874"/>
                      <a:pt x="2518098" y="975760"/>
                      <a:pt x="2564091" y="1023025"/>
                    </a:cubicBezTo>
                    <a:cubicBezTo>
                      <a:pt x="2593092" y="1052819"/>
                      <a:pt x="2627704" y="1013856"/>
                      <a:pt x="2653874" y="995853"/>
                    </a:cubicBezTo>
                    <a:cubicBezTo>
                      <a:pt x="2686359" y="973493"/>
                      <a:pt x="2718273" y="950304"/>
                      <a:pt x="2750796" y="928008"/>
                    </a:cubicBezTo>
                    <a:cubicBezTo>
                      <a:pt x="2818519" y="881566"/>
                      <a:pt x="2890987" y="838068"/>
                      <a:pt x="2962485" y="797642"/>
                    </a:cubicBezTo>
                    <a:cubicBezTo>
                      <a:pt x="2967685" y="812384"/>
                      <a:pt x="2972885" y="827126"/>
                      <a:pt x="2978085" y="841868"/>
                    </a:cubicBezTo>
                    <a:cubicBezTo>
                      <a:pt x="2962384" y="843046"/>
                      <a:pt x="2941167" y="839537"/>
                      <a:pt x="2933180" y="856420"/>
                    </a:cubicBezTo>
                    <a:cubicBezTo>
                      <a:pt x="2921761" y="880533"/>
                      <a:pt x="2949774" y="883700"/>
                      <a:pt x="2954682" y="897523"/>
                    </a:cubicBezTo>
                    <a:cubicBezTo>
                      <a:pt x="2959072" y="909871"/>
                      <a:pt x="2941085" y="942483"/>
                      <a:pt x="2935764" y="953609"/>
                    </a:cubicBezTo>
                    <a:cubicBezTo>
                      <a:pt x="2923801" y="978679"/>
                      <a:pt x="2907093" y="1000292"/>
                      <a:pt x="2888688" y="1020929"/>
                    </a:cubicBezTo>
                    <a:cubicBezTo>
                      <a:pt x="2815878" y="1102598"/>
                      <a:pt x="2723733" y="1161015"/>
                      <a:pt x="2630244" y="1216696"/>
                    </a:cubicBezTo>
                    <a:cubicBezTo>
                      <a:pt x="2530201" y="1276271"/>
                      <a:pt x="2422975" y="1312645"/>
                      <a:pt x="2313450" y="1351038"/>
                    </a:cubicBezTo>
                    <a:cubicBezTo>
                      <a:pt x="2257754" y="1370555"/>
                      <a:pt x="2199948" y="1379623"/>
                      <a:pt x="2142479" y="1392123"/>
                    </a:cubicBezTo>
                    <a:cubicBezTo>
                      <a:pt x="2087099" y="1404167"/>
                      <a:pt x="2031769" y="1419985"/>
                      <a:pt x="1975180" y="1424532"/>
                    </a:cubicBezTo>
                    <a:cubicBezTo>
                      <a:pt x="1859404" y="1433822"/>
                      <a:pt x="1736547" y="1440787"/>
                      <a:pt x="1622171" y="1415819"/>
                    </a:cubicBezTo>
                    <a:cubicBezTo>
                      <a:pt x="1609650" y="1413089"/>
                      <a:pt x="1596401" y="1407169"/>
                      <a:pt x="1583664" y="1406041"/>
                    </a:cubicBezTo>
                    <a:cubicBezTo>
                      <a:pt x="1573454" y="1405136"/>
                      <a:pt x="1565892" y="1409417"/>
                      <a:pt x="1556253" y="1409967"/>
                    </a:cubicBezTo>
                    <a:cubicBezTo>
                      <a:pt x="1535555" y="1411152"/>
                      <a:pt x="1523692" y="1392642"/>
                      <a:pt x="1507251" y="1409841"/>
                    </a:cubicBezTo>
                    <a:cubicBezTo>
                      <a:pt x="1499023" y="1418440"/>
                      <a:pt x="1498878" y="1432885"/>
                      <a:pt x="1487414" y="1416832"/>
                    </a:cubicBezTo>
                    <a:cubicBezTo>
                      <a:pt x="1472828" y="1396410"/>
                      <a:pt x="1510107" y="1392458"/>
                      <a:pt x="1523920" y="1386639"/>
                    </a:cubicBezTo>
                    <a:cubicBezTo>
                      <a:pt x="1570433" y="1367046"/>
                      <a:pt x="1607820" y="1327608"/>
                      <a:pt x="1637372" y="1287739"/>
                    </a:cubicBezTo>
                    <a:cubicBezTo>
                      <a:pt x="1666905" y="1247902"/>
                      <a:pt x="1671148" y="1205355"/>
                      <a:pt x="1653167" y="1158710"/>
                    </a:cubicBezTo>
                    <a:cubicBezTo>
                      <a:pt x="1635193" y="1112085"/>
                      <a:pt x="1594310" y="1080479"/>
                      <a:pt x="1563618" y="1042618"/>
                    </a:cubicBezTo>
                    <a:cubicBezTo>
                      <a:pt x="1548773" y="1024286"/>
                      <a:pt x="1535111" y="1004889"/>
                      <a:pt x="1518809" y="987773"/>
                    </a:cubicBezTo>
                    <a:cubicBezTo>
                      <a:pt x="1510107" y="978629"/>
                      <a:pt x="1496085" y="969877"/>
                      <a:pt x="1495540" y="960657"/>
                    </a:cubicBezTo>
                    <a:cubicBezTo>
                      <a:pt x="1494907" y="949943"/>
                      <a:pt x="1501323" y="944617"/>
                      <a:pt x="1497484" y="931592"/>
                    </a:cubicBezTo>
                    <a:cubicBezTo>
                      <a:pt x="1496490" y="928204"/>
                      <a:pt x="1492234" y="926279"/>
                      <a:pt x="1491328" y="922555"/>
                    </a:cubicBezTo>
                    <a:cubicBezTo>
                      <a:pt x="1489897" y="916622"/>
                      <a:pt x="1492114" y="911531"/>
                      <a:pt x="1491366" y="905749"/>
                    </a:cubicBezTo>
                    <a:cubicBezTo>
                      <a:pt x="1489644" y="892489"/>
                      <a:pt x="1484444" y="884162"/>
                      <a:pt x="1477084" y="873295"/>
                    </a:cubicBezTo>
                    <a:cubicBezTo>
                      <a:pt x="1472499" y="866507"/>
                      <a:pt x="1465792" y="852918"/>
                      <a:pt x="1459484" y="847833"/>
                    </a:cubicBezTo>
                    <a:cubicBezTo>
                      <a:pt x="1448425" y="838917"/>
                      <a:pt x="1433345" y="842552"/>
                      <a:pt x="1422103" y="833515"/>
                    </a:cubicBezTo>
                    <a:cubicBezTo>
                      <a:pt x="1404313" y="819223"/>
                      <a:pt x="1398055" y="789106"/>
                      <a:pt x="1382317" y="771755"/>
                    </a:cubicBezTo>
                    <a:cubicBezTo>
                      <a:pt x="1360162" y="747337"/>
                      <a:pt x="1355437" y="772009"/>
                      <a:pt x="1331966" y="764226"/>
                    </a:cubicBezTo>
                    <a:cubicBezTo>
                      <a:pt x="1311895" y="757564"/>
                      <a:pt x="1312129" y="727365"/>
                      <a:pt x="1295909" y="717151"/>
                    </a:cubicBezTo>
                    <a:cubicBezTo>
                      <a:pt x="1273064" y="702764"/>
                      <a:pt x="1253823" y="729233"/>
                      <a:pt x="1233537" y="735129"/>
                    </a:cubicBezTo>
                    <a:cubicBezTo>
                      <a:pt x="1206848" y="742886"/>
                      <a:pt x="1217102" y="712775"/>
                      <a:pt x="1193313" y="710033"/>
                    </a:cubicBezTo>
                    <a:cubicBezTo>
                      <a:pt x="1171830" y="707551"/>
                      <a:pt x="1142075" y="751131"/>
                      <a:pt x="1131359" y="766607"/>
                    </a:cubicBezTo>
                    <a:cubicBezTo>
                      <a:pt x="1120447" y="753885"/>
                      <a:pt x="1108508" y="732209"/>
                      <a:pt x="1088868" y="739973"/>
                    </a:cubicBezTo>
                    <a:cubicBezTo>
                      <a:pt x="1068253" y="748129"/>
                      <a:pt x="1064586" y="786073"/>
                      <a:pt x="1049518" y="799611"/>
                    </a:cubicBezTo>
                    <a:cubicBezTo>
                      <a:pt x="1044268" y="804317"/>
                      <a:pt x="1045376" y="807793"/>
                      <a:pt x="1038916" y="809959"/>
                    </a:cubicBezTo>
                    <a:cubicBezTo>
                      <a:pt x="1030575" y="812751"/>
                      <a:pt x="1019460" y="800644"/>
                      <a:pt x="1008674" y="804336"/>
                    </a:cubicBezTo>
                    <a:cubicBezTo>
                      <a:pt x="986918" y="811782"/>
                      <a:pt x="989572" y="840817"/>
                      <a:pt x="989528" y="859624"/>
                    </a:cubicBezTo>
                    <a:cubicBezTo>
                      <a:pt x="963858" y="855875"/>
                      <a:pt x="945953" y="853963"/>
                      <a:pt x="937359" y="881629"/>
                    </a:cubicBezTo>
                    <a:cubicBezTo>
                      <a:pt x="928948" y="908706"/>
                      <a:pt x="925756" y="896757"/>
                      <a:pt x="898693" y="905553"/>
                    </a:cubicBezTo>
                    <a:cubicBezTo>
                      <a:pt x="875360" y="913133"/>
                      <a:pt x="872099" y="935290"/>
                      <a:pt x="868248" y="956959"/>
                    </a:cubicBezTo>
                    <a:cubicBezTo>
                      <a:pt x="865867" y="970435"/>
                      <a:pt x="868071" y="975938"/>
                      <a:pt x="871693" y="988222"/>
                    </a:cubicBezTo>
                    <a:cubicBezTo>
                      <a:pt x="876266" y="1003699"/>
                      <a:pt x="876266" y="1003503"/>
                      <a:pt x="868812" y="1018276"/>
                    </a:cubicBezTo>
                    <a:cubicBezTo>
                      <a:pt x="855822" y="1044049"/>
                      <a:pt x="855043" y="1072444"/>
                      <a:pt x="852965" y="1100806"/>
                    </a:cubicBezTo>
                    <a:cubicBezTo>
                      <a:pt x="850761" y="1131075"/>
                      <a:pt x="845466" y="1158628"/>
                      <a:pt x="854067" y="1188187"/>
                    </a:cubicBezTo>
                    <a:cubicBezTo>
                      <a:pt x="859387" y="1206482"/>
                      <a:pt x="859793" y="1231375"/>
                      <a:pt x="877710" y="1241620"/>
                    </a:cubicBezTo>
                    <a:cubicBezTo>
                      <a:pt x="884816" y="1245679"/>
                      <a:pt x="896888" y="1243457"/>
                      <a:pt x="902936" y="1247484"/>
                    </a:cubicBezTo>
                    <a:cubicBezTo>
                      <a:pt x="914482" y="1255172"/>
                      <a:pt x="910967" y="1266874"/>
                      <a:pt x="918656" y="1278101"/>
                    </a:cubicBezTo>
                    <a:cubicBezTo>
                      <a:pt x="924419" y="1286505"/>
                      <a:pt x="933711" y="1287315"/>
                      <a:pt x="940164" y="1294129"/>
                    </a:cubicBezTo>
                    <a:cubicBezTo>
                      <a:pt x="947182" y="1301544"/>
                      <a:pt x="947600" y="1310580"/>
                      <a:pt x="951596" y="1319629"/>
                    </a:cubicBezTo>
                    <a:cubicBezTo>
                      <a:pt x="963427" y="1346428"/>
                      <a:pt x="974555" y="1359391"/>
                      <a:pt x="935991" y="1360923"/>
                    </a:cubicBezTo>
                    <a:cubicBezTo>
                      <a:pt x="912202" y="1361867"/>
                      <a:pt x="886824" y="1369003"/>
                      <a:pt x="863131" y="1366812"/>
                    </a:cubicBezTo>
                    <a:cubicBezTo>
                      <a:pt x="835168" y="1364235"/>
                      <a:pt x="828214" y="1348606"/>
                      <a:pt x="819316" y="1324809"/>
                    </a:cubicBezTo>
                    <a:cubicBezTo>
                      <a:pt x="774462" y="1204886"/>
                      <a:pt x="750357" y="1074901"/>
                      <a:pt x="691284" y="960860"/>
                    </a:cubicBezTo>
                    <a:cubicBezTo>
                      <a:pt x="678314" y="935822"/>
                      <a:pt x="625074" y="833528"/>
                      <a:pt x="602572" y="908060"/>
                    </a:cubicBezTo>
                    <a:cubicBezTo>
                      <a:pt x="583597" y="970922"/>
                      <a:pt x="608493" y="1047639"/>
                      <a:pt x="618038" y="1110210"/>
                    </a:cubicBezTo>
                    <a:cubicBezTo>
                      <a:pt x="588087" y="1083215"/>
                      <a:pt x="577010" y="1034595"/>
                      <a:pt x="554266" y="1001634"/>
                    </a:cubicBezTo>
                    <a:cubicBezTo>
                      <a:pt x="537470" y="977286"/>
                      <a:pt x="484870" y="917489"/>
                      <a:pt x="454039" y="951754"/>
                    </a:cubicBezTo>
                    <a:cubicBezTo>
                      <a:pt x="429738" y="978762"/>
                      <a:pt x="435811" y="1036026"/>
                      <a:pt x="440295" y="1068315"/>
                    </a:cubicBezTo>
                    <a:cubicBezTo>
                      <a:pt x="447383" y="1119392"/>
                      <a:pt x="463704" y="1168620"/>
                      <a:pt x="475364" y="1218716"/>
                    </a:cubicBezTo>
                    <a:cubicBezTo>
                      <a:pt x="460683" y="1199516"/>
                      <a:pt x="453444" y="1176067"/>
                      <a:pt x="443259" y="1154448"/>
                    </a:cubicBezTo>
                    <a:cubicBezTo>
                      <a:pt x="430485" y="1127339"/>
                      <a:pt x="414544" y="1101611"/>
                      <a:pt x="396379" y="1077788"/>
                    </a:cubicBezTo>
                    <a:cubicBezTo>
                      <a:pt x="380507" y="1056967"/>
                      <a:pt x="362761" y="1037615"/>
                      <a:pt x="343520" y="1019866"/>
                    </a:cubicBezTo>
                    <a:cubicBezTo>
                      <a:pt x="328814" y="1006289"/>
                      <a:pt x="302473" y="976577"/>
                      <a:pt x="281585" y="974969"/>
                    </a:cubicBezTo>
                    <a:cubicBezTo>
                      <a:pt x="227833" y="970846"/>
                      <a:pt x="244737" y="1069448"/>
                      <a:pt x="252926" y="1097640"/>
                    </a:cubicBezTo>
                    <a:cubicBezTo>
                      <a:pt x="269893" y="1156069"/>
                      <a:pt x="288292" y="1212884"/>
                      <a:pt x="301466" y="1272491"/>
                    </a:cubicBezTo>
                    <a:cubicBezTo>
                      <a:pt x="327218" y="1388944"/>
                      <a:pt x="358410" y="1502706"/>
                      <a:pt x="377379" y="1620641"/>
                    </a:cubicBezTo>
                    <a:cubicBezTo>
                      <a:pt x="381578" y="1646793"/>
                      <a:pt x="386638" y="1667665"/>
                      <a:pt x="376296" y="1692798"/>
                    </a:cubicBezTo>
                    <a:cubicBezTo>
                      <a:pt x="367182" y="1714943"/>
                      <a:pt x="357726" y="1741425"/>
                      <a:pt x="340911" y="1758453"/>
                    </a:cubicBezTo>
                    <a:cubicBezTo>
                      <a:pt x="302847" y="1797011"/>
                      <a:pt x="271243" y="1838184"/>
                      <a:pt x="242793" y="1884645"/>
                    </a:cubicBezTo>
                    <a:cubicBezTo>
                      <a:pt x="212316" y="1934405"/>
                      <a:pt x="180946" y="1984742"/>
                      <a:pt x="156068" y="2037567"/>
                    </a:cubicBezTo>
                    <a:cubicBezTo>
                      <a:pt x="144630" y="2061871"/>
                      <a:pt x="135276" y="2088156"/>
                      <a:pt x="122127" y="2111536"/>
                    </a:cubicBezTo>
                    <a:cubicBezTo>
                      <a:pt x="110258" y="2132635"/>
                      <a:pt x="95989" y="2149309"/>
                      <a:pt x="87553" y="2172669"/>
                    </a:cubicBezTo>
                    <a:cubicBezTo>
                      <a:pt x="47240" y="2284290"/>
                      <a:pt x="17391" y="2393961"/>
                      <a:pt x="3723" y="2512156"/>
                    </a:cubicBezTo>
                    <a:cubicBezTo>
                      <a:pt x="-7500" y="2609194"/>
                      <a:pt x="2957" y="2738274"/>
                      <a:pt x="120120" y="2760982"/>
                    </a:cubicBezTo>
                    <a:cubicBezTo>
                      <a:pt x="173941" y="2771411"/>
                      <a:pt x="222266" y="2747544"/>
                      <a:pt x="270799" y="2727844"/>
                    </a:cubicBezTo>
                    <a:cubicBezTo>
                      <a:pt x="320998" y="2707473"/>
                      <a:pt x="357295" y="2674354"/>
                      <a:pt x="398241" y="2639159"/>
                    </a:cubicBezTo>
                    <a:cubicBezTo>
                      <a:pt x="449118" y="2595427"/>
                      <a:pt x="501939" y="2554393"/>
                      <a:pt x="553354" y="2511390"/>
                    </a:cubicBezTo>
                    <a:cubicBezTo>
                      <a:pt x="604795" y="2468361"/>
                      <a:pt x="652308" y="2420646"/>
                      <a:pt x="703470" y="2377155"/>
                    </a:cubicBezTo>
                    <a:cubicBezTo>
                      <a:pt x="754005" y="2334190"/>
                      <a:pt x="799720" y="2288558"/>
                      <a:pt x="843421" y="2238665"/>
                    </a:cubicBezTo>
                    <a:cubicBezTo>
                      <a:pt x="886773" y="2189171"/>
                      <a:pt x="921987" y="2134339"/>
                      <a:pt x="963959" y="2084154"/>
                    </a:cubicBezTo>
                    <a:cubicBezTo>
                      <a:pt x="963801" y="2149131"/>
                      <a:pt x="954155" y="2213513"/>
                      <a:pt x="951451" y="2278401"/>
                    </a:cubicBezTo>
                    <a:cubicBezTo>
                      <a:pt x="948974" y="2337894"/>
                      <a:pt x="948917" y="2397330"/>
                      <a:pt x="951318" y="2456791"/>
                    </a:cubicBezTo>
                    <a:cubicBezTo>
                      <a:pt x="953718" y="2516221"/>
                      <a:pt x="938017" y="2572789"/>
                      <a:pt x="937891" y="2632092"/>
                    </a:cubicBezTo>
                    <a:cubicBezTo>
                      <a:pt x="937758" y="2689938"/>
                      <a:pt x="935465" y="2747449"/>
                      <a:pt x="934198" y="2805233"/>
                    </a:cubicBezTo>
                    <a:cubicBezTo>
                      <a:pt x="933628" y="2831157"/>
                      <a:pt x="928549" y="2860236"/>
                      <a:pt x="938233" y="2885243"/>
                    </a:cubicBezTo>
                    <a:cubicBezTo>
                      <a:pt x="945466" y="2903917"/>
                      <a:pt x="968196" y="2909755"/>
                      <a:pt x="987589" y="2914790"/>
                    </a:cubicBezTo>
                    <a:cubicBezTo>
                      <a:pt x="1017559" y="2922566"/>
                      <a:pt x="1107729" y="2907590"/>
                      <a:pt x="1121112" y="2939606"/>
                    </a:cubicBezTo>
                    <a:cubicBezTo>
                      <a:pt x="1128420" y="2957077"/>
                      <a:pt x="1121061" y="2988885"/>
                      <a:pt x="1121631" y="3008193"/>
                    </a:cubicBezTo>
                    <a:cubicBezTo>
                      <a:pt x="1122581" y="3040007"/>
                      <a:pt x="1123746" y="3071814"/>
                      <a:pt x="1124836" y="3103622"/>
                    </a:cubicBezTo>
                    <a:cubicBezTo>
                      <a:pt x="1125963" y="3136475"/>
                      <a:pt x="1127059" y="3169327"/>
                      <a:pt x="1128256" y="3202174"/>
                    </a:cubicBezTo>
                    <a:cubicBezTo>
                      <a:pt x="1129320" y="3231113"/>
                      <a:pt x="1134950" y="3263357"/>
                      <a:pt x="1131461" y="3292012"/>
                    </a:cubicBezTo>
                    <a:cubicBezTo>
                      <a:pt x="1128478" y="3316569"/>
                      <a:pt x="1114158" y="3313358"/>
                      <a:pt x="1091465" y="3314618"/>
                    </a:cubicBezTo>
                    <a:cubicBezTo>
                      <a:pt x="1057213" y="3316512"/>
                      <a:pt x="1022949" y="3318031"/>
                      <a:pt x="988679" y="3319526"/>
                    </a:cubicBezTo>
                    <a:cubicBezTo>
                      <a:pt x="938410" y="3321730"/>
                      <a:pt x="885950" y="3320723"/>
                      <a:pt x="837759" y="3326656"/>
                    </a:cubicBezTo>
                    <a:cubicBezTo>
                      <a:pt x="817517" y="3329145"/>
                      <a:pt x="795400" y="3328087"/>
                      <a:pt x="774050" y="3332146"/>
                    </a:cubicBezTo>
                    <a:cubicBezTo>
                      <a:pt x="747272" y="3337238"/>
                      <a:pt x="722540" y="3338530"/>
                      <a:pt x="695382" y="3339878"/>
                    </a:cubicBezTo>
                    <a:cubicBezTo>
                      <a:pt x="673487" y="3340961"/>
                      <a:pt x="645342" y="3339372"/>
                      <a:pt x="628140" y="3355557"/>
                    </a:cubicBezTo>
                    <a:cubicBezTo>
                      <a:pt x="622174" y="3361174"/>
                      <a:pt x="620837" y="3367868"/>
                      <a:pt x="616607" y="3374118"/>
                    </a:cubicBezTo>
                    <a:cubicBezTo>
                      <a:pt x="608683" y="3385826"/>
                      <a:pt x="613091" y="3382749"/>
                      <a:pt x="600089" y="3385383"/>
                    </a:cubicBezTo>
                    <a:cubicBezTo>
                      <a:pt x="549307" y="3395667"/>
                      <a:pt x="501078" y="3407274"/>
                      <a:pt x="451417" y="3424580"/>
                    </a:cubicBezTo>
                    <a:cubicBezTo>
                      <a:pt x="426558" y="3433243"/>
                      <a:pt x="403492" y="3444876"/>
                      <a:pt x="378519" y="3453026"/>
                    </a:cubicBezTo>
                    <a:cubicBezTo>
                      <a:pt x="356630" y="3460169"/>
                      <a:pt x="340588" y="3468965"/>
                      <a:pt x="329770" y="3490450"/>
                    </a:cubicBezTo>
                    <a:cubicBezTo>
                      <a:pt x="310440" y="3528825"/>
                      <a:pt x="315336" y="3584341"/>
                      <a:pt x="316736" y="3625698"/>
                    </a:cubicBezTo>
                    <a:cubicBezTo>
                      <a:pt x="318940" y="3690219"/>
                      <a:pt x="333272" y="3751643"/>
                      <a:pt x="348732" y="3814043"/>
                    </a:cubicBezTo>
                    <a:cubicBezTo>
                      <a:pt x="364813" y="3878957"/>
                      <a:pt x="377423" y="3945612"/>
                      <a:pt x="408704" y="4005250"/>
                    </a:cubicBezTo>
                    <a:cubicBezTo>
                      <a:pt x="418983" y="4024849"/>
                      <a:pt x="430080" y="4049850"/>
                      <a:pt x="451075" y="4060063"/>
                    </a:cubicBezTo>
                    <a:cubicBezTo>
                      <a:pt x="478182" y="4073248"/>
                      <a:pt x="519869" y="4065256"/>
                      <a:pt x="549453" y="4065307"/>
                    </a:cubicBezTo>
                    <a:cubicBezTo>
                      <a:pt x="569308" y="4065339"/>
                      <a:pt x="622490" y="4072158"/>
                      <a:pt x="637330" y="4055511"/>
                    </a:cubicBezTo>
                    <a:cubicBezTo>
                      <a:pt x="651700" y="4039388"/>
                      <a:pt x="637241" y="3993922"/>
                      <a:pt x="635214" y="3973918"/>
                    </a:cubicBezTo>
                    <a:cubicBezTo>
                      <a:pt x="628102" y="3903805"/>
                      <a:pt x="615302" y="3833047"/>
                      <a:pt x="615473" y="3762459"/>
                    </a:cubicBezTo>
                    <a:cubicBezTo>
                      <a:pt x="631668" y="3786389"/>
                      <a:pt x="659750" y="3827696"/>
                      <a:pt x="687852" y="3791031"/>
                    </a:cubicBezTo>
                    <a:cubicBezTo>
                      <a:pt x="694768" y="3782007"/>
                      <a:pt x="692070" y="3777815"/>
                      <a:pt x="704350" y="3772585"/>
                    </a:cubicBezTo>
                    <a:cubicBezTo>
                      <a:pt x="711146" y="3769691"/>
                      <a:pt x="725466" y="3767917"/>
                      <a:pt x="732864" y="3768418"/>
                    </a:cubicBezTo>
                    <a:cubicBezTo>
                      <a:pt x="742928" y="3769095"/>
                      <a:pt x="746652" y="3773142"/>
                      <a:pt x="755899" y="3771160"/>
                    </a:cubicBezTo>
                    <a:cubicBezTo>
                      <a:pt x="764081" y="3769406"/>
                      <a:pt x="773284" y="3762079"/>
                      <a:pt x="782670" y="3759850"/>
                    </a:cubicBezTo>
                    <a:cubicBezTo>
                      <a:pt x="898997" y="3732203"/>
                      <a:pt x="1014652" y="3702402"/>
                      <a:pt x="1131480" y="3677770"/>
                    </a:cubicBezTo>
                    <a:cubicBezTo>
                      <a:pt x="1162368" y="3671253"/>
                      <a:pt x="1157979" y="3694968"/>
                      <a:pt x="1160018" y="3721672"/>
                    </a:cubicBezTo>
                    <a:cubicBezTo>
                      <a:pt x="1162273" y="3751206"/>
                      <a:pt x="1157973" y="3781039"/>
                      <a:pt x="1162070" y="3810243"/>
                    </a:cubicBezTo>
                    <a:cubicBezTo>
                      <a:pt x="1165636" y="3835656"/>
                      <a:pt x="1168410" y="3860421"/>
                      <a:pt x="1163388" y="3885986"/>
                    </a:cubicBezTo>
                    <a:cubicBezTo>
                      <a:pt x="1157466" y="3916134"/>
                      <a:pt x="1161279" y="3941293"/>
                      <a:pt x="1167175" y="3971150"/>
                    </a:cubicBezTo>
                    <a:cubicBezTo>
                      <a:pt x="1189899" y="4086293"/>
                      <a:pt x="1185840" y="4211174"/>
                      <a:pt x="1190964" y="4328197"/>
                    </a:cubicBezTo>
                    <a:cubicBezTo>
                      <a:pt x="1193630" y="4389146"/>
                      <a:pt x="1187904" y="4451375"/>
                      <a:pt x="1193636" y="4511995"/>
                    </a:cubicBezTo>
                    <a:cubicBezTo>
                      <a:pt x="1195802" y="4534893"/>
                      <a:pt x="1208583" y="4547545"/>
                      <a:pt x="1213764" y="4568373"/>
                    </a:cubicBezTo>
                    <a:cubicBezTo>
                      <a:pt x="1219711" y="4592290"/>
                      <a:pt x="1203491" y="4622743"/>
                      <a:pt x="1198557" y="4645913"/>
                    </a:cubicBezTo>
                    <a:cubicBezTo>
                      <a:pt x="1188646" y="4692418"/>
                      <a:pt x="1171228" y="4758985"/>
                      <a:pt x="1203086" y="4799449"/>
                    </a:cubicBezTo>
                    <a:cubicBezTo>
                      <a:pt x="1220287" y="4821308"/>
                      <a:pt x="1242841" y="4824475"/>
                      <a:pt x="1268308" y="4831865"/>
                    </a:cubicBezTo>
                    <a:cubicBezTo>
                      <a:pt x="1298784" y="4840711"/>
                      <a:pt x="1328824" y="4851020"/>
                      <a:pt x="1359446" y="4859398"/>
                    </a:cubicBezTo>
                    <a:cubicBezTo>
                      <a:pt x="1471327" y="4890021"/>
                      <a:pt x="1592227" y="4896012"/>
                      <a:pt x="1706894" y="4912888"/>
                    </a:cubicBezTo>
                    <a:cubicBezTo>
                      <a:pt x="1734970" y="4917016"/>
                      <a:pt x="1761014" y="4916630"/>
                      <a:pt x="1789274" y="4914674"/>
                    </a:cubicBezTo>
                    <a:cubicBezTo>
                      <a:pt x="1806691" y="4913464"/>
                      <a:pt x="1849594" y="4919195"/>
                      <a:pt x="1864078" y="4908772"/>
                    </a:cubicBezTo>
                    <a:cubicBezTo>
                      <a:pt x="1871837" y="4903193"/>
                      <a:pt x="1867904" y="4896208"/>
                      <a:pt x="1871849" y="4889388"/>
                    </a:cubicBezTo>
                    <a:cubicBezTo>
                      <a:pt x="1877448" y="4879699"/>
                      <a:pt x="1884238" y="4875761"/>
                      <a:pt x="1893776" y="4869732"/>
                    </a:cubicBezTo>
                    <a:cubicBezTo>
                      <a:pt x="1909572" y="4859753"/>
                      <a:pt x="1927837" y="4853921"/>
                      <a:pt x="1930504" y="4833315"/>
                    </a:cubicBezTo>
                    <a:cubicBezTo>
                      <a:pt x="1937021" y="4782839"/>
                      <a:pt x="1873946" y="4756097"/>
                      <a:pt x="1840220" y="4734276"/>
                    </a:cubicBezTo>
                    <a:cubicBezTo>
                      <a:pt x="1797121" y="4706375"/>
                      <a:pt x="1745060" y="4695604"/>
                      <a:pt x="1699319" y="4672833"/>
                    </a:cubicBezTo>
                    <a:cubicBezTo>
                      <a:pt x="1674081" y="4660269"/>
                      <a:pt x="1649735" y="4646033"/>
                      <a:pt x="1625420" y="4631779"/>
                    </a:cubicBezTo>
                    <a:cubicBezTo>
                      <a:pt x="1614875" y="4625599"/>
                      <a:pt x="1593500" y="4618601"/>
                      <a:pt x="1586153" y="4608868"/>
                    </a:cubicBezTo>
                    <a:cubicBezTo>
                      <a:pt x="1578654" y="4598940"/>
                      <a:pt x="1585995" y="4584768"/>
                      <a:pt x="1589098" y="4570577"/>
                    </a:cubicBezTo>
                    <a:cubicBezTo>
                      <a:pt x="1601917" y="4511945"/>
                      <a:pt x="1597585" y="4451989"/>
                      <a:pt x="1604216" y="4392737"/>
                    </a:cubicBezTo>
                    <a:cubicBezTo>
                      <a:pt x="1610847" y="4333390"/>
                      <a:pt x="1609042" y="4273675"/>
                      <a:pt x="1611227" y="4214023"/>
                    </a:cubicBezTo>
                    <a:cubicBezTo>
                      <a:pt x="1613482" y="4152593"/>
                      <a:pt x="1618555" y="4091314"/>
                      <a:pt x="1622450" y="4029972"/>
                    </a:cubicBezTo>
                    <a:cubicBezTo>
                      <a:pt x="1626035" y="3973316"/>
                      <a:pt x="1629651" y="3915748"/>
                      <a:pt x="1630253" y="3859035"/>
                    </a:cubicBezTo>
                    <a:cubicBezTo>
                      <a:pt x="1630817" y="3806444"/>
                      <a:pt x="1637986" y="3754848"/>
                      <a:pt x="1639683" y="3701915"/>
                    </a:cubicBezTo>
                    <a:cubicBezTo>
                      <a:pt x="1640260" y="3683950"/>
                      <a:pt x="1637036" y="3651363"/>
                      <a:pt x="1648962" y="3636146"/>
                    </a:cubicBezTo>
                    <a:cubicBezTo>
                      <a:pt x="1659425" y="3622798"/>
                      <a:pt x="1694063" y="3624476"/>
                      <a:pt x="1710219" y="3622133"/>
                    </a:cubicBezTo>
                    <a:cubicBezTo>
                      <a:pt x="1753768" y="3615813"/>
                      <a:pt x="1795214" y="3610272"/>
                      <a:pt x="1838269" y="3606460"/>
                    </a:cubicBezTo>
                    <a:cubicBezTo>
                      <a:pt x="1940719" y="3597392"/>
                      <a:pt x="2054728" y="3590718"/>
                      <a:pt x="2151605" y="3555009"/>
                    </a:cubicBezTo>
                    <a:cubicBezTo>
                      <a:pt x="2191557" y="3540286"/>
                      <a:pt x="2244720" y="3520168"/>
                      <a:pt x="2257976" y="3474290"/>
                    </a:cubicBezTo>
                    <a:cubicBezTo>
                      <a:pt x="2273220" y="3421554"/>
                      <a:pt x="2253321" y="3356735"/>
                      <a:pt x="2252662" y="3302815"/>
                    </a:cubicBezTo>
                    <a:cubicBezTo>
                      <a:pt x="2251959" y="3245247"/>
                      <a:pt x="2235270" y="3189078"/>
                      <a:pt x="2222755" y="3133296"/>
                    </a:cubicBezTo>
                    <a:cubicBezTo>
                      <a:pt x="2209278" y="3073246"/>
                      <a:pt x="2200791" y="3012163"/>
                      <a:pt x="2186230" y="2952341"/>
                    </a:cubicBezTo>
                    <a:cubicBezTo>
                      <a:pt x="2172867" y="2897445"/>
                      <a:pt x="2151193" y="2848831"/>
                      <a:pt x="2130705" y="2796715"/>
                    </a:cubicBezTo>
                    <a:cubicBezTo>
                      <a:pt x="2122389" y="2775578"/>
                      <a:pt x="2075046" y="2702743"/>
                      <a:pt x="2089733" y="2684777"/>
                    </a:cubicBezTo>
                    <a:cubicBezTo>
                      <a:pt x="2097644" y="2675102"/>
                      <a:pt x="2126138" y="2672651"/>
                      <a:pt x="2137697" y="2668225"/>
                    </a:cubicBezTo>
                    <a:cubicBezTo>
                      <a:pt x="2162613" y="2658694"/>
                      <a:pt x="2187573" y="2647853"/>
                      <a:pt x="2210551" y="2634276"/>
                    </a:cubicBezTo>
                    <a:cubicBezTo>
                      <a:pt x="2241224" y="2616147"/>
                      <a:pt x="2308390" y="2586156"/>
                      <a:pt x="2311487" y="2545876"/>
                    </a:cubicBezTo>
                    <a:cubicBezTo>
                      <a:pt x="2314432" y="2507375"/>
                      <a:pt x="2276602" y="2468468"/>
                      <a:pt x="2257374" y="2438237"/>
                    </a:cubicBezTo>
                    <a:cubicBezTo>
                      <a:pt x="2226391" y="2389516"/>
                      <a:pt x="2187313" y="2346924"/>
                      <a:pt x="2157806" y="2297240"/>
                    </a:cubicBezTo>
                    <a:cubicBezTo>
                      <a:pt x="2098170" y="2196833"/>
                      <a:pt x="2050745" y="2086858"/>
                      <a:pt x="2007265" y="1978656"/>
                    </a:cubicBezTo>
                    <a:cubicBezTo>
                      <a:pt x="1984522" y="1922045"/>
                      <a:pt x="1977093" y="1868738"/>
                      <a:pt x="1973349" y="1808314"/>
                    </a:cubicBezTo>
                    <a:cubicBezTo>
                      <a:pt x="2039395" y="1808473"/>
                      <a:pt x="2106618" y="1816597"/>
                      <a:pt x="2172246" y="1807364"/>
                    </a:cubicBezTo>
                    <a:cubicBezTo>
                      <a:pt x="2243668" y="1797309"/>
                      <a:pt x="2315186" y="1780382"/>
                      <a:pt x="2385981" y="1766432"/>
                    </a:cubicBezTo>
                    <a:cubicBezTo>
                      <a:pt x="2514906" y="1741020"/>
                      <a:pt x="2638693" y="1712328"/>
                      <a:pt x="2758123" y="1655108"/>
                    </a:cubicBezTo>
                    <a:cubicBezTo>
                      <a:pt x="2869966" y="1601529"/>
                      <a:pt x="2983449" y="1542885"/>
                      <a:pt x="3076051" y="1457834"/>
                    </a:cubicBezTo>
                    <a:cubicBezTo>
                      <a:pt x="3123932" y="1413856"/>
                      <a:pt x="3172776" y="1369035"/>
                      <a:pt x="3214120" y="1318743"/>
                    </a:cubicBezTo>
                    <a:cubicBezTo>
                      <a:pt x="3256599" y="1267083"/>
                      <a:pt x="3288551" y="1208388"/>
                      <a:pt x="3321321" y="1150389"/>
                    </a:cubicBezTo>
                    <a:cubicBezTo>
                      <a:pt x="3357491" y="1086375"/>
                      <a:pt x="3386283" y="1019099"/>
                      <a:pt x="3409046" y="949075"/>
                    </a:cubicBezTo>
                    <a:cubicBezTo>
                      <a:pt x="3413625" y="934998"/>
                      <a:pt x="3413650" y="917071"/>
                      <a:pt x="3419509" y="903773"/>
                    </a:cubicBezTo>
                    <a:cubicBezTo>
                      <a:pt x="3426121" y="888759"/>
                      <a:pt x="3438148" y="888367"/>
                      <a:pt x="3450707" y="880457"/>
                    </a:cubicBezTo>
                    <a:cubicBezTo>
                      <a:pt x="3468371" y="869331"/>
                      <a:pt x="3480132" y="832097"/>
                      <a:pt x="3449472" y="826467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A8194061-31CF-4BD8-B295-C6430BBA5FCC}"/>
                  </a:ext>
                </a:extLst>
              </p:cNvPr>
              <p:cNvSpPr/>
              <p:nvPr/>
            </p:nvSpPr>
            <p:spPr>
              <a:xfrm>
                <a:off x="11164425" y="3653212"/>
                <a:ext cx="136107" cy="115691"/>
              </a:xfrm>
              <a:custGeom>
                <a:avLst/>
                <a:gdLst>
                  <a:gd name="connsiteX0" fmla="*/ 26733 w 136107"/>
                  <a:gd name="connsiteY0" fmla="*/ 66437 h 115691"/>
                  <a:gd name="connsiteX1" fmla="*/ 127921 w 136107"/>
                  <a:gd name="connsiteY1" fmla="*/ 113986 h 115691"/>
                  <a:gd name="connsiteX2" fmla="*/ 101743 w 136107"/>
                  <a:gd name="connsiteY2" fmla="*/ 48776 h 115691"/>
                  <a:gd name="connsiteX3" fmla="*/ 18159 w 136107"/>
                  <a:gd name="connsiteY3" fmla="*/ 257 h 115691"/>
                  <a:gd name="connsiteX4" fmla="*/ 26733 w 136107"/>
                  <a:gd name="connsiteY4" fmla="*/ 66437 h 115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107" h="115691">
                    <a:moveTo>
                      <a:pt x="26733" y="66437"/>
                    </a:moveTo>
                    <a:cubicBezTo>
                      <a:pt x="41832" y="79408"/>
                      <a:pt x="106903" y="125096"/>
                      <a:pt x="127921" y="113986"/>
                    </a:cubicBezTo>
                    <a:cubicBezTo>
                      <a:pt x="153854" y="100272"/>
                      <a:pt x="112797" y="58961"/>
                      <a:pt x="101743" y="48776"/>
                    </a:cubicBezTo>
                    <a:cubicBezTo>
                      <a:pt x="87675" y="35818"/>
                      <a:pt x="37406" y="-3381"/>
                      <a:pt x="18159" y="257"/>
                    </a:cubicBezTo>
                    <a:cubicBezTo>
                      <a:pt x="-20309" y="7535"/>
                      <a:pt x="13148" y="54763"/>
                      <a:pt x="26733" y="66437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074B8190-6C54-4A2B-9B34-DBD395DA5F44}"/>
                  </a:ext>
                </a:extLst>
              </p:cNvPr>
              <p:cNvSpPr/>
              <p:nvPr/>
            </p:nvSpPr>
            <p:spPr>
              <a:xfrm>
                <a:off x="11164425" y="4088756"/>
                <a:ext cx="115691" cy="136107"/>
              </a:xfrm>
              <a:custGeom>
                <a:avLst/>
                <a:gdLst>
                  <a:gd name="connsiteX0" fmla="*/ 58873 w 115691"/>
                  <a:gd name="connsiteY0" fmla="*/ 99801 h 136107"/>
                  <a:gd name="connsiteX1" fmla="*/ 100585 w 115691"/>
                  <a:gd name="connsiteY1" fmla="*/ 60593 h 136107"/>
                  <a:gd name="connsiteX2" fmla="*/ 114351 w 115691"/>
                  <a:gd name="connsiteY2" fmla="*/ 20 h 136107"/>
                  <a:gd name="connsiteX3" fmla="*/ 23673 w 115691"/>
                  <a:gd name="connsiteY3" fmla="*/ 69552 h 136107"/>
                  <a:gd name="connsiteX4" fmla="*/ 27089 w 115691"/>
                  <a:gd name="connsiteY4" fmla="*/ 136127 h 136107"/>
                  <a:gd name="connsiteX5" fmla="*/ 25852 w 115691"/>
                  <a:gd name="connsiteY5" fmla="*/ 116930 h 136107"/>
                  <a:gd name="connsiteX6" fmla="*/ 58873 w 115691"/>
                  <a:gd name="connsiteY6" fmla="*/ 99801 h 13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691" h="136107">
                    <a:moveTo>
                      <a:pt x="58873" y="99801"/>
                    </a:moveTo>
                    <a:cubicBezTo>
                      <a:pt x="67405" y="83012"/>
                      <a:pt x="90095" y="76840"/>
                      <a:pt x="100585" y="60593"/>
                    </a:cubicBezTo>
                    <a:cubicBezTo>
                      <a:pt x="113208" y="41062"/>
                      <a:pt x="119006" y="23971"/>
                      <a:pt x="114351" y="20"/>
                    </a:cubicBezTo>
                    <a:cubicBezTo>
                      <a:pt x="82043" y="10895"/>
                      <a:pt x="45289" y="43811"/>
                      <a:pt x="23673" y="69552"/>
                    </a:cubicBezTo>
                    <a:cubicBezTo>
                      <a:pt x="5605" y="91063"/>
                      <a:pt x="-20059" y="136014"/>
                      <a:pt x="27089" y="136127"/>
                    </a:cubicBezTo>
                    <a:cubicBezTo>
                      <a:pt x="26679" y="129728"/>
                      <a:pt x="26269" y="123323"/>
                      <a:pt x="25852" y="116930"/>
                    </a:cubicBezTo>
                    <a:cubicBezTo>
                      <a:pt x="39991" y="118986"/>
                      <a:pt x="52451" y="112454"/>
                      <a:pt x="58873" y="99801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2EDE7DFD-0014-4A8C-997C-87F9DE93AF80}"/>
                  </a:ext>
                </a:extLst>
              </p:cNvPr>
              <p:cNvSpPr/>
              <p:nvPr/>
            </p:nvSpPr>
            <p:spPr>
              <a:xfrm>
                <a:off x="11055539" y="3870984"/>
                <a:ext cx="122496" cy="47637"/>
              </a:xfrm>
              <a:custGeom>
                <a:avLst/>
                <a:gdLst>
                  <a:gd name="connsiteX0" fmla="*/ 13853 w 122496"/>
                  <a:gd name="connsiteY0" fmla="*/ 38251 h 47637"/>
                  <a:gd name="connsiteX1" fmla="*/ 73150 w 122496"/>
                  <a:gd name="connsiteY1" fmla="*/ 43858 h 47637"/>
                  <a:gd name="connsiteX2" fmla="*/ 122209 w 122496"/>
                  <a:gd name="connsiteY2" fmla="*/ 43123 h 47637"/>
                  <a:gd name="connsiteX3" fmla="*/ 122388 w 122496"/>
                  <a:gd name="connsiteY3" fmla="*/ 30065 h 47637"/>
                  <a:gd name="connsiteX4" fmla="*/ 112132 w 122496"/>
                  <a:gd name="connsiteY4" fmla="*/ 22318 h 47637"/>
                  <a:gd name="connsiteX5" fmla="*/ 68207 w 122496"/>
                  <a:gd name="connsiteY5" fmla="*/ 4287 h 47637"/>
                  <a:gd name="connsiteX6" fmla="*/ 14608 w 122496"/>
                  <a:gd name="connsiteY6" fmla="*/ 3979 h 47637"/>
                  <a:gd name="connsiteX7" fmla="*/ 13853 w 122496"/>
                  <a:gd name="connsiteY7" fmla="*/ 38251 h 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496" h="47637">
                    <a:moveTo>
                      <a:pt x="13853" y="38251"/>
                    </a:moveTo>
                    <a:cubicBezTo>
                      <a:pt x="34680" y="44237"/>
                      <a:pt x="51869" y="43390"/>
                      <a:pt x="73150" y="43858"/>
                    </a:cubicBezTo>
                    <a:cubicBezTo>
                      <a:pt x="88593" y="44202"/>
                      <a:pt x="109695" y="52689"/>
                      <a:pt x="122209" y="43123"/>
                    </a:cubicBezTo>
                    <a:cubicBezTo>
                      <a:pt x="111102" y="36692"/>
                      <a:pt x="125138" y="36336"/>
                      <a:pt x="122388" y="30065"/>
                    </a:cubicBezTo>
                    <a:cubicBezTo>
                      <a:pt x="120080" y="24837"/>
                      <a:pt x="115693" y="26550"/>
                      <a:pt x="112132" y="22318"/>
                    </a:cubicBezTo>
                    <a:cubicBezTo>
                      <a:pt x="99419" y="7239"/>
                      <a:pt x="88363" y="7423"/>
                      <a:pt x="68207" y="4287"/>
                    </a:cubicBezTo>
                    <a:cubicBezTo>
                      <a:pt x="52585" y="1845"/>
                      <a:pt x="29616" y="-3786"/>
                      <a:pt x="14608" y="3979"/>
                    </a:cubicBezTo>
                    <a:cubicBezTo>
                      <a:pt x="-1187" y="12153"/>
                      <a:pt x="-7300" y="32169"/>
                      <a:pt x="13853" y="38251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8643A376-398E-4791-B836-5EE43CBBC7C8}"/>
                  </a:ext>
                </a:extLst>
              </p:cNvPr>
              <p:cNvSpPr/>
              <p:nvPr/>
            </p:nvSpPr>
            <p:spPr>
              <a:xfrm>
                <a:off x="11341365" y="4258890"/>
                <a:ext cx="61248" cy="115691"/>
              </a:xfrm>
              <a:custGeom>
                <a:avLst/>
                <a:gdLst>
                  <a:gd name="connsiteX0" fmla="*/ 24503 w 61248"/>
                  <a:gd name="connsiteY0" fmla="*/ 112849 h 115691"/>
                  <a:gd name="connsiteX1" fmla="*/ 55382 w 61248"/>
                  <a:gd name="connsiteY1" fmla="*/ 51965 h 115691"/>
                  <a:gd name="connsiteX2" fmla="*/ 52250 w 61248"/>
                  <a:gd name="connsiteY2" fmla="*/ 35420 h 115691"/>
                  <a:gd name="connsiteX3" fmla="*/ 52435 w 61248"/>
                  <a:gd name="connsiteY3" fmla="*/ 610 h 115691"/>
                  <a:gd name="connsiteX4" fmla="*/ 14119 w 61248"/>
                  <a:gd name="connsiteY4" fmla="*/ 56988 h 115691"/>
                  <a:gd name="connsiteX5" fmla="*/ 973 w 61248"/>
                  <a:gd name="connsiteY5" fmla="*/ 102206 h 115691"/>
                  <a:gd name="connsiteX6" fmla="*/ 24503 w 61248"/>
                  <a:gd name="connsiteY6" fmla="*/ 112849 h 115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248" h="115691">
                    <a:moveTo>
                      <a:pt x="24503" y="112849"/>
                    </a:moveTo>
                    <a:cubicBezTo>
                      <a:pt x="37975" y="101551"/>
                      <a:pt x="52658" y="68841"/>
                      <a:pt x="55382" y="51965"/>
                    </a:cubicBezTo>
                    <a:cubicBezTo>
                      <a:pt x="56447" y="45353"/>
                      <a:pt x="51682" y="40287"/>
                      <a:pt x="52250" y="35420"/>
                    </a:cubicBezTo>
                    <a:cubicBezTo>
                      <a:pt x="53340" y="26147"/>
                      <a:pt x="72399" y="8219"/>
                      <a:pt x="52435" y="610"/>
                    </a:cubicBezTo>
                    <a:cubicBezTo>
                      <a:pt x="34970" y="-6052"/>
                      <a:pt x="18559" y="45696"/>
                      <a:pt x="14119" y="56988"/>
                    </a:cubicBezTo>
                    <a:cubicBezTo>
                      <a:pt x="9565" y="68536"/>
                      <a:pt x="-2835" y="91032"/>
                      <a:pt x="973" y="102206"/>
                    </a:cubicBezTo>
                    <a:cubicBezTo>
                      <a:pt x="4130" y="111472"/>
                      <a:pt x="15408" y="120471"/>
                      <a:pt x="24503" y="112849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33F4FA52-4F1F-43FE-8DE8-730B79B04046}"/>
                  </a:ext>
                </a:extLst>
              </p:cNvPr>
              <p:cNvSpPr/>
              <p:nvPr/>
            </p:nvSpPr>
            <p:spPr>
              <a:xfrm>
                <a:off x="11504694" y="3578353"/>
                <a:ext cx="40832" cy="95275"/>
              </a:xfrm>
              <a:custGeom>
                <a:avLst/>
                <a:gdLst>
                  <a:gd name="connsiteX0" fmla="*/ 22316 w 40832"/>
                  <a:gd name="connsiteY0" fmla="*/ 92998 h 95275"/>
                  <a:gd name="connsiteX1" fmla="*/ 40955 w 40832"/>
                  <a:gd name="connsiteY1" fmla="*/ 53303 h 95275"/>
                  <a:gd name="connsiteX2" fmla="*/ 20449 w 40832"/>
                  <a:gd name="connsiteY2" fmla="*/ 47 h 95275"/>
                  <a:gd name="connsiteX3" fmla="*/ 22316 w 40832"/>
                  <a:gd name="connsiteY3" fmla="*/ 92998 h 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32" h="95275">
                    <a:moveTo>
                      <a:pt x="22316" y="92998"/>
                    </a:moveTo>
                    <a:cubicBezTo>
                      <a:pt x="34505" y="81686"/>
                      <a:pt x="42216" y="68858"/>
                      <a:pt x="40955" y="53303"/>
                    </a:cubicBezTo>
                    <a:cubicBezTo>
                      <a:pt x="39953" y="41050"/>
                      <a:pt x="30776" y="-1195"/>
                      <a:pt x="20449" y="47"/>
                    </a:cubicBezTo>
                    <a:cubicBezTo>
                      <a:pt x="-13841" y="4186"/>
                      <a:pt x="1576" y="112260"/>
                      <a:pt x="22316" y="92998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3678812E-8D98-45C7-A61A-895CED84AA68}"/>
                  </a:ext>
                </a:extLst>
              </p:cNvPr>
              <p:cNvSpPr/>
              <p:nvPr/>
            </p:nvSpPr>
            <p:spPr>
              <a:xfrm>
                <a:off x="10681244" y="5490663"/>
                <a:ext cx="142912" cy="204161"/>
              </a:xfrm>
              <a:custGeom>
                <a:avLst/>
                <a:gdLst>
                  <a:gd name="connsiteX0" fmla="*/ 121833 w 142912"/>
                  <a:gd name="connsiteY0" fmla="*/ 69413 h 204161"/>
                  <a:gd name="connsiteX1" fmla="*/ 91016 w 142912"/>
                  <a:gd name="connsiteY1" fmla="*/ 230 h 204161"/>
                  <a:gd name="connsiteX2" fmla="*/ 92166 w 142912"/>
                  <a:gd name="connsiteY2" fmla="*/ 66390 h 204161"/>
                  <a:gd name="connsiteX3" fmla="*/ 50406 w 142912"/>
                  <a:gd name="connsiteY3" fmla="*/ 79122 h 204161"/>
                  <a:gd name="connsiteX4" fmla="*/ 27229 w 142912"/>
                  <a:gd name="connsiteY4" fmla="*/ 43443 h 204161"/>
                  <a:gd name="connsiteX5" fmla="*/ 5786 w 142912"/>
                  <a:gd name="connsiteY5" fmla="*/ 14672 h 204161"/>
                  <a:gd name="connsiteX6" fmla="*/ 3669 w 142912"/>
                  <a:gd name="connsiteY6" fmla="*/ 73963 h 204161"/>
                  <a:gd name="connsiteX7" fmla="*/ 29748 w 142912"/>
                  <a:gd name="connsiteY7" fmla="*/ 192526 h 204161"/>
                  <a:gd name="connsiteX8" fmla="*/ 52680 w 142912"/>
                  <a:gd name="connsiteY8" fmla="*/ 195036 h 204161"/>
                  <a:gd name="connsiteX9" fmla="*/ 38965 w 142912"/>
                  <a:gd name="connsiteY9" fmla="*/ 116879 h 204161"/>
                  <a:gd name="connsiteX10" fmla="*/ 108099 w 142912"/>
                  <a:gd name="connsiteY10" fmla="*/ 129408 h 204161"/>
                  <a:gd name="connsiteX11" fmla="*/ 130239 w 142912"/>
                  <a:gd name="connsiteY11" fmla="*/ 189218 h 204161"/>
                  <a:gd name="connsiteX12" fmla="*/ 141912 w 142912"/>
                  <a:gd name="connsiteY12" fmla="*/ 158134 h 204161"/>
                  <a:gd name="connsiteX13" fmla="*/ 121833 w 142912"/>
                  <a:gd name="connsiteY13" fmla="*/ 69413 h 20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912" h="204161">
                    <a:moveTo>
                      <a:pt x="121833" y="69413"/>
                    </a:moveTo>
                    <a:cubicBezTo>
                      <a:pt x="119012" y="59084"/>
                      <a:pt x="108752" y="-4073"/>
                      <a:pt x="91016" y="230"/>
                    </a:cubicBezTo>
                    <a:cubicBezTo>
                      <a:pt x="77540" y="3500"/>
                      <a:pt x="91538" y="59077"/>
                      <a:pt x="92166" y="66390"/>
                    </a:cubicBezTo>
                    <a:cubicBezTo>
                      <a:pt x="93479" y="81688"/>
                      <a:pt x="64070" y="81188"/>
                      <a:pt x="50406" y="79122"/>
                    </a:cubicBezTo>
                    <a:cubicBezTo>
                      <a:pt x="28731" y="75846"/>
                      <a:pt x="30471" y="63146"/>
                      <a:pt x="27229" y="43443"/>
                    </a:cubicBezTo>
                    <a:cubicBezTo>
                      <a:pt x="26010" y="35997"/>
                      <a:pt x="21317" y="2346"/>
                      <a:pt x="5786" y="14672"/>
                    </a:cubicBezTo>
                    <a:cubicBezTo>
                      <a:pt x="-4706" y="23000"/>
                      <a:pt x="2796" y="64496"/>
                      <a:pt x="3669" y="73963"/>
                    </a:cubicBezTo>
                    <a:cubicBezTo>
                      <a:pt x="6697" y="106752"/>
                      <a:pt x="10253" y="162748"/>
                      <a:pt x="29748" y="192526"/>
                    </a:cubicBezTo>
                    <a:cubicBezTo>
                      <a:pt x="37520" y="204402"/>
                      <a:pt x="44513" y="210264"/>
                      <a:pt x="52680" y="195036"/>
                    </a:cubicBezTo>
                    <a:cubicBezTo>
                      <a:pt x="60942" y="179624"/>
                      <a:pt x="42238" y="132646"/>
                      <a:pt x="38965" y="116879"/>
                    </a:cubicBezTo>
                    <a:cubicBezTo>
                      <a:pt x="54395" y="118387"/>
                      <a:pt x="98807" y="113381"/>
                      <a:pt x="108099" y="129408"/>
                    </a:cubicBezTo>
                    <a:cubicBezTo>
                      <a:pt x="116587" y="144034"/>
                      <a:pt x="103010" y="185828"/>
                      <a:pt x="130239" y="189218"/>
                    </a:cubicBezTo>
                    <a:cubicBezTo>
                      <a:pt x="146391" y="191234"/>
                      <a:pt x="143464" y="172520"/>
                      <a:pt x="141912" y="158134"/>
                    </a:cubicBezTo>
                    <a:cubicBezTo>
                      <a:pt x="138651" y="127950"/>
                      <a:pt x="129793" y="98571"/>
                      <a:pt x="121833" y="69413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7115F8F2-1451-4B2B-AFEB-8AEBF1F1798E}"/>
                  </a:ext>
                </a:extLst>
              </p:cNvPr>
              <p:cNvSpPr/>
              <p:nvPr/>
            </p:nvSpPr>
            <p:spPr>
              <a:xfrm>
                <a:off x="10837767" y="5545106"/>
                <a:ext cx="47637" cy="122496"/>
              </a:xfrm>
              <a:custGeom>
                <a:avLst/>
                <a:gdLst>
                  <a:gd name="connsiteX0" fmla="*/ 6679 w 47637"/>
                  <a:gd name="connsiteY0" fmla="*/ 361 h 122496"/>
                  <a:gd name="connsiteX1" fmla="*/ 37414 w 47637"/>
                  <a:gd name="connsiteY1" fmla="*/ 122427 h 122496"/>
                  <a:gd name="connsiteX2" fmla="*/ 6679 w 47637"/>
                  <a:gd name="connsiteY2" fmla="*/ 361 h 12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37" h="122496">
                    <a:moveTo>
                      <a:pt x="6679" y="361"/>
                    </a:moveTo>
                    <a:cubicBezTo>
                      <a:pt x="-11205" y="8438"/>
                      <a:pt x="11250" y="126225"/>
                      <a:pt x="37414" y="122427"/>
                    </a:cubicBezTo>
                    <a:cubicBezTo>
                      <a:pt x="67952" y="117986"/>
                      <a:pt x="23720" y="-7340"/>
                      <a:pt x="6679" y="361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99FE5D3D-2C94-4645-9F48-113943DAB661}"/>
                  </a:ext>
                </a:extLst>
              </p:cNvPr>
              <p:cNvSpPr/>
              <p:nvPr/>
            </p:nvSpPr>
            <p:spPr>
              <a:xfrm>
                <a:off x="10824156" y="5490663"/>
                <a:ext cx="34026" cy="40832"/>
              </a:xfrm>
              <a:custGeom>
                <a:avLst/>
                <a:gdLst>
                  <a:gd name="connsiteX0" fmla="*/ 358 w 34026"/>
                  <a:gd name="connsiteY0" fmla="*/ 15798 h 40832"/>
                  <a:gd name="connsiteX1" fmla="*/ 34249 w 34026"/>
                  <a:gd name="connsiteY1" fmla="*/ 23386 h 40832"/>
                  <a:gd name="connsiteX2" fmla="*/ 358 w 34026"/>
                  <a:gd name="connsiteY2" fmla="*/ 15798 h 4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26" h="40832">
                    <a:moveTo>
                      <a:pt x="358" y="15798"/>
                    </a:moveTo>
                    <a:cubicBezTo>
                      <a:pt x="-1845" y="42319"/>
                      <a:pt x="32617" y="52207"/>
                      <a:pt x="34249" y="23386"/>
                    </a:cubicBezTo>
                    <a:cubicBezTo>
                      <a:pt x="35505" y="1148"/>
                      <a:pt x="2680" y="-12082"/>
                      <a:pt x="358" y="15798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BDB3B70C-E46B-4E69-8834-5DFC8DA315A6}"/>
                  </a:ext>
                </a:extLst>
              </p:cNvPr>
              <p:cNvSpPr/>
              <p:nvPr/>
            </p:nvSpPr>
            <p:spPr>
              <a:xfrm>
                <a:off x="10633606" y="4782904"/>
                <a:ext cx="142912" cy="74859"/>
              </a:xfrm>
              <a:custGeom>
                <a:avLst/>
                <a:gdLst>
                  <a:gd name="connsiteX0" fmla="*/ 1734 w 142912"/>
                  <a:gd name="connsiteY0" fmla="*/ 20408 h 74859"/>
                  <a:gd name="connsiteX1" fmla="*/ 141386 w 142912"/>
                  <a:gd name="connsiteY1" fmla="*/ 24908 h 74859"/>
                  <a:gd name="connsiteX2" fmla="*/ 63193 w 142912"/>
                  <a:gd name="connsiteY2" fmla="*/ 15882 h 74859"/>
                  <a:gd name="connsiteX3" fmla="*/ 1734 w 142912"/>
                  <a:gd name="connsiteY3" fmla="*/ 20408 h 7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912" h="74859">
                    <a:moveTo>
                      <a:pt x="1734" y="20408"/>
                    </a:moveTo>
                    <a:cubicBezTo>
                      <a:pt x="17470" y="79043"/>
                      <a:pt x="160678" y="103983"/>
                      <a:pt x="141386" y="24908"/>
                    </a:cubicBezTo>
                    <a:cubicBezTo>
                      <a:pt x="131721" y="-14687"/>
                      <a:pt x="91370" y="20488"/>
                      <a:pt x="63193" y="15882"/>
                    </a:cubicBezTo>
                    <a:cubicBezTo>
                      <a:pt x="44962" y="12904"/>
                      <a:pt x="-9345" y="-20939"/>
                      <a:pt x="1734" y="20408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AD2B2892-E6EB-44B5-BE77-25684DBDADBC}"/>
                  </a:ext>
                </a:extLst>
              </p:cNvPr>
              <p:cNvSpPr/>
              <p:nvPr/>
            </p:nvSpPr>
            <p:spPr>
              <a:xfrm>
                <a:off x="10483888" y="4639991"/>
                <a:ext cx="115691" cy="122496"/>
              </a:xfrm>
              <a:custGeom>
                <a:avLst/>
                <a:gdLst>
                  <a:gd name="connsiteX0" fmla="*/ 115486 w 115691"/>
                  <a:gd name="connsiteY0" fmla="*/ 58732 h 122496"/>
                  <a:gd name="connsiteX1" fmla="*/ 28685 w 115691"/>
                  <a:gd name="connsiteY1" fmla="*/ 1364 h 122496"/>
                  <a:gd name="connsiteX2" fmla="*/ 20200 w 115691"/>
                  <a:gd name="connsiteY2" fmla="*/ 116301 h 122496"/>
                  <a:gd name="connsiteX3" fmla="*/ 40558 w 115691"/>
                  <a:gd name="connsiteY3" fmla="*/ 120498 h 122496"/>
                  <a:gd name="connsiteX4" fmla="*/ 37732 w 115691"/>
                  <a:gd name="connsiteY4" fmla="*/ 105830 h 122496"/>
                  <a:gd name="connsiteX5" fmla="*/ 34481 w 115691"/>
                  <a:gd name="connsiteY5" fmla="*/ 59652 h 122496"/>
                  <a:gd name="connsiteX6" fmla="*/ 115486 w 115691"/>
                  <a:gd name="connsiteY6" fmla="*/ 58732 h 12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691" h="122496">
                    <a:moveTo>
                      <a:pt x="115486" y="58732"/>
                    </a:moveTo>
                    <a:cubicBezTo>
                      <a:pt x="122220" y="27354"/>
                      <a:pt x="53588" y="-7274"/>
                      <a:pt x="28685" y="1364"/>
                    </a:cubicBezTo>
                    <a:cubicBezTo>
                      <a:pt x="-7748" y="14003"/>
                      <a:pt x="-7591" y="94816"/>
                      <a:pt x="20200" y="116301"/>
                    </a:cubicBezTo>
                    <a:cubicBezTo>
                      <a:pt x="23858" y="119130"/>
                      <a:pt x="35068" y="125872"/>
                      <a:pt x="40558" y="120498"/>
                    </a:cubicBezTo>
                    <a:cubicBezTo>
                      <a:pt x="49224" y="111998"/>
                      <a:pt x="39758" y="114317"/>
                      <a:pt x="37732" y="105830"/>
                    </a:cubicBezTo>
                    <a:cubicBezTo>
                      <a:pt x="34524" y="92334"/>
                      <a:pt x="24027" y="75007"/>
                      <a:pt x="34481" y="59652"/>
                    </a:cubicBezTo>
                    <a:cubicBezTo>
                      <a:pt x="54244" y="30643"/>
                      <a:pt x="105845" y="103687"/>
                      <a:pt x="115486" y="58732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40313A8E-6A60-4E15-9676-DC2AA4F2F6B8}"/>
                  </a:ext>
                </a:extLst>
              </p:cNvPr>
              <p:cNvSpPr/>
              <p:nvPr/>
            </p:nvSpPr>
            <p:spPr>
              <a:xfrm>
                <a:off x="10361391" y="4850958"/>
                <a:ext cx="47637" cy="34026"/>
              </a:xfrm>
              <a:custGeom>
                <a:avLst/>
                <a:gdLst>
                  <a:gd name="connsiteX0" fmla="*/ 28711 w 47637"/>
                  <a:gd name="connsiteY0" fmla="*/ 57 h 34026"/>
                  <a:gd name="connsiteX1" fmla="*/ 20081 w 47637"/>
                  <a:gd name="connsiteY1" fmla="*/ 33855 h 34026"/>
                  <a:gd name="connsiteX2" fmla="*/ 46079 w 47637"/>
                  <a:gd name="connsiteY2" fmla="*/ 24161 h 34026"/>
                  <a:gd name="connsiteX3" fmla="*/ 28711 w 47637"/>
                  <a:gd name="connsiteY3" fmla="*/ 57 h 3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37" h="34026">
                    <a:moveTo>
                      <a:pt x="28711" y="57"/>
                    </a:moveTo>
                    <a:cubicBezTo>
                      <a:pt x="3964" y="-1334"/>
                      <a:pt x="-16325" y="37074"/>
                      <a:pt x="20081" y="33855"/>
                    </a:cubicBezTo>
                    <a:cubicBezTo>
                      <a:pt x="27054" y="33239"/>
                      <a:pt x="42033" y="31485"/>
                      <a:pt x="46079" y="24161"/>
                    </a:cubicBezTo>
                    <a:cubicBezTo>
                      <a:pt x="52774" y="12023"/>
                      <a:pt x="39590" y="666"/>
                      <a:pt x="28711" y="57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0A1B4050-0B46-4067-9C29-DCB254612F66}"/>
                  </a:ext>
                </a:extLst>
              </p:cNvPr>
              <p:cNvSpPr/>
              <p:nvPr/>
            </p:nvSpPr>
            <p:spPr>
              <a:xfrm>
                <a:off x="11538721" y="3911816"/>
                <a:ext cx="88469" cy="108885"/>
              </a:xfrm>
              <a:custGeom>
                <a:avLst/>
                <a:gdLst>
                  <a:gd name="connsiteX0" fmla="*/ 51846 w 88469"/>
                  <a:gd name="connsiteY0" fmla="*/ 23583 h 108885"/>
                  <a:gd name="connsiteX1" fmla="*/ 10343 w 88469"/>
                  <a:gd name="connsiteY1" fmla="*/ 3904 h 108885"/>
                  <a:gd name="connsiteX2" fmla="*/ 4359 w 88469"/>
                  <a:gd name="connsiteY2" fmla="*/ 55062 h 108885"/>
                  <a:gd name="connsiteX3" fmla="*/ 88727 w 88469"/>
                  <a:gd name="connsiteY3" fmla="*/ 102368 h 108885"/>
                  <a:gd name="connsiteX4" fmla="*/ 51846 w 88469"/>
                  <a:gd name="connsiteY4" fmla="*/ 23583 h 108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69" h="108885">
                    <a:moveTo>
                      <a:pt x="51846" y="23583"/>
                    </a:moveTo>
                    <a:cubicBezTo>
                      <a:pt x="43377" y="11332"/>
                      <a:pt x="25621" y="-8385"/>
                      <a:pt x="10343" y="3904"/>
                    </a:cubicBezTo>
                    <a:cubicBezTo>
                      <a:pt x="-3200" y="14801"/>
                      <a:pt x="-837" y="41698"/>
                      <a:pt x="4359" y="55062"/>
                    </a:cubicBezTo>
                    <a:cubicBezTo>
                      <a:pt x="18336" y="91044"/>
                      <a:pt x="51358" y="123098"/>
                      <a:pt x="88727" y="102368"/>
                    </a:cubicBezTo>
                    <a:cubicBezTo>
                      <a:pt x="75745" y="76362"/>
                      <a:pt x="68430" y="47567"/>
                      <a:pt x="51846" y="23583"/>
                    </a:cubicBezTo>
                  </a:path>
                </a:pathLst>
              </a:custGeom>
              <a:solidFill>
                <a:srgbClr val="000000"/>
              </a:solidFill>
              <a:ln w="6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6" name="TextBox 9">
            <a:extLst>
              <a:ext uri="{FF2B5EF4-FFF2-40B4-BE49-F238E27FC236}">
                <a16:creationId xmlns:a16="http://schemas.microsoft.com/office/drawing/2014/main" id="{C370369A-7219-4DD3-B9FD-428E1831D8AE}"/>
              </a:ext>
            </a:extLst>
          </p:cNvPr>
          <p:cNvSpPr txBox="1"/>
          <p:nvPr/>
        </p:nvSpPr>
        <p:spPr>
          <a:xfrm>
            <a:off x="4302290" y="2853031"/>
            <a:ext cx="3729644" cy="1131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6600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感谢聆听</a:t>
            </a: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5BA06674-9F56-4715-813F-4F83093720AE}"/>
              </a:ext>
            </a:extLst>
          </p:cNvPr>
          <p:cNvCxnSpPr/>
          <p:nvPr/>
        </p:nvCxnSpPr>
        <p:spPr>
          <a:xfrm>
            <a:off x="5455920" y="4132557"/>
            <a:ext cx="131064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87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微软雅黑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" altLang="zh-CN" dirty="0" err="1"/>
              <a:t>Arail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1.2</a:t>
            </a:r>
          </a:p>
          <a:p>
            <a:r>
              <a:rPr kumimoji="1" lang="en" altLang="zh-CN" dirty="0" err="1"/>
              <a:t>freepik.com</a:t>
            </a:r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汽球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">
            <a:extLst>
              <a:ext uri="{FF2B5EF4-FFF2-40B4-BE49-F238E27FC236}">
                <a16:creationId xmlns:a16="http://schemas.microsoft.com/office/drawing/2014/main" id="{6C304269-9AFD-48E5-9E04-35DEA7049480}"/>
              </a:ext>
            </a:extLst>
          </p:cNvPr>
          <p:cNvSpPr txBox="1"/>
          <p:nvPr/>
        </p:nvSpPr>
        <p:spPr>
          <a:xfrm>
            <a:off x="652803" y="485466"/>
            <a:ext cx="2419607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演讲的魅力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4AD9BA69-2615-459A-BB4F-DA3835D4073F}"/>
              </a:ext>
            </a:extLst>
          </p:cNvPr>
          <p:cNvSpPr/>
          <p:nvPr/>
        </p:nvSpPr>
        <p:spPr>
          <a:xfrm>
            <a:off x="90" y="5128595"/>
            <a:ext cx="564098" cy="1729356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9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724BE8C-7ED0-4ED5-83DE-13ADE712F007}"/>
              </a:ext>
            </a:extLst>
          </p:cNvPr>
          <p:cNvSpPr/>
          <p:nvPr/>
        </p:nvSpPr>
        <p:spPr>
          <a:xfrm>
            <a:off x="695143" y="1973651"/>
            <a:ext cx="3302087" cy="26184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3296D93-E46D-4B46-86AC-8879C1193D78}"/>
              </a:ext>
            </a:extLst>
          </p:cNvPr>
          <p:cNvSpPr/>
          <p:nvPr/>
        </p:nvSpPr>
        <p:spPr>
          <a:xfrm>
            <a:off x="4444866" y="1940209"/>
            <a:ext cx="3302087" cy="261845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75B99D5-4C15-4431-9BE2-2BAFF127202B}"/>
              </a:ext>
            </a:extLst>
          </p:cNvPr>
          <p:cNvSpPr/>
          <p:nvPr/>
        </p:nvSpPr>
        <p:spPr>
          <a:xfrm>
            <a:off x="8194588" y="1940209"/>
            <a:ext cx="3302087" cy="261845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6BE8D00C-BDBB-4E09-B9EE-CE428876DDB5}"/>
              </a:ext>
            </a:extLst>
          </p:cNvPr>
          <p:cNvSpPr/>
          <p:nvPr/>
        </p:nvSpPr>
        <p:spPr>
          <a:xfrm>
            <a:off x="11027320" y="49"/>
            <a:ext cx="1164592" cy="31350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9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C9C6C808-7F9D-44B5-87CC-3AA1DCDACB93}"/>
              </a:ext>
            </a:extLst>
          </p:cNvPr>
          <p:cNvSpPr txBox="1"/>
          <p:nvPr/>
        </p:nvSpPr>
        <p:spPr>
          <a:xfrm>
            <a:off x="652803" y="4787182"/>
            <a:ext cx="8999966" cy="61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中国当代优秀企业家那么多，为什么你对马云、俞敏洪、罗胖印象更为深刻？</a:t>
            </a:r>
            <a:endParaRPr lang="id-ID" altLang="zh-CN" sz="2000" dirty="0">
              <a:latin typeface="Arial" panose="020B0604020202020204" pitchFamily="34" charset="0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67497AC7-E146-42AF-824A-B2D2D2621CA9}"/>
              </a:ext>
            </a:extLst>
          </p:cNvPr>
          <p:cNvSpPr txBox="1"/>
          <p:nvPr/>
        </p:nvSpPr>
        <p:spPr>
          <a:xfrm>
            <a:off x="652804" y="5269682"/>
            <a:ext cx="7899870" cy="61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争取黑人民权运动的很多，为什么你唯独记得马丁</a:t>
            </a:r>
            <a:r>
              <a:rPr lang="en-US" altLang="zh-CN" sz="2000" dirty="0">
                <a:latin typeface="Arial" panose="020B0604020202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·</a:t>
            </a:r>
            <a:r>
              <a:rPr lang="zh-CN" altLang="en-US" sz="2000" dirty="0">
                <a:latin typeface="Arial" panose="020B0604020202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路德</a:t>
            </a:r>
            <a:r>
              <a:rPr lang="en-US" altLang="zh-CN" sz="2000" dirty="0">
                <a:latin typeface="Arial" panose="020B0604020202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·</a:t>
            </a:r>
            <a:r>
              <a:rPr lang="zh-CN" altLang="en-US" sz="2000" dirty="0">
                <a:latin typeface="Arial" panose="020B0604020202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金？</a:t>
            </a:r>
            <a:endParaRPr lang="id-ID" altLang="zh-CN" sz="2000" dirty="0">
              <a:latin typeface="Arial" panose="020B0604020202020204" pitchFamily="34" charset="0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1FAD1356-A168-4E7E-8B25-9729013AB792}"/>
              </a:ext>
            </a:extLst>
          </p:cNvPr>
          <p:cNvSpPr txBox="1"/>
          <p:nvPr/>
        </p:nvSpPr>
        <p:spPr>
          <a:xfrm>
            <a:off x="652802" y="5757299"/>
            <a:ext cx="8052945" cy="61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诸葛亮仅凭三寸不烂之舌，为何当真抵住了成千上万的敌军？</a:t>
            </a:r>
            <a:endParaRPr lang="id-ID" altLang="zh-CN" sz="2000" dirty="0">
              <a:latin typeface="Arial" panose="020B0604020202020204" pitchFamily="34" charset="0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7FA40D2F-04AA-48AD-8F75-E39DA78D6ABE}"/>
              </a:ext>
            </a:extLst>
          </p:cNvPr>
          <p:cNvSpPr txBox="1"/>
          <p:nvPr/>
        </p:nvSpPr>
        <p:spPr>
          <a:xfrm>
            <a:off x="652803" y="975221"/>
            <a:ext cx="3980981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让别人快速记住你</a:t>
            </a:r>
            <a:endParaRPr lang="id-ID" sz="3299" b="1" spc="3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0500056-DDA4-43EB-AAE9-C70ACDCBA433}"/>
              </a:ext>
            </a:extLst>
          </p:cNvPr>
          <p:cNvSpPr/>
          <p:nvPr/>
        </p:nvSpPr>
        <p:spPr>
          <a:xfrm>
            <a:off x="499957" y="1744932"/>
            <a:ext cx="390554" cy="3905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62E27D9-5800-4F84-A167-1770F924EB2E}"/>
              </a:ext>
            </a:extLst>
          </p:cNvPr>
          <p:cNvSpPr/>
          <p:nvPr/>
        </p:nvSpPr>
        <p:spPr>
          <a:xfrm>
            <a:off x="3871041" y="4416954"/>
            <a:ext cx="252379" cy="2523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397516C-CF15-4853-8401-D0D37C9FC9DA}"/>
              </a:ext>
            </a:extLst>
          </p:cNvPr>
          <p:cNvSpPr/>
          <p:nvPr/>
        </p:nvSpPr>
        <p:spPr>
          <a:xfrm>
            <a:off x="4249679" y="1744932"/>
            <a:ext cx="390554" cy="3905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63F6D3D-79D0-4E89-8789-9FC8CDABBF99}"/>
              </a:ext>
            </a:extLst>
          </p:cNvPr>
          <p:cNvSpPr/>
          <p:nvPr/>
        </p:nvSpPr>
        <p:spPr>
          <a:xfrm>
            <a:off x="7620763" y="4416954"/>
            <a:ext cx="252379" cy="2523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A67F38F-A026-4497-9653-68E00881625E}"/>
              </a:ext>
            </a:extLst>
          </p:cNvPr>
          <p:cNvSpPr/>
          <p:nvPr/>
        </p:nvSpPr>
        <p:spPr>
          <a:xfrm>
            <a:off x="7999401" y="1744932"/>
            <a:ext cx="390554" cy="3905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72C05E8-9779-434F-B50E-EF7778D4A67A}"/>
              </a:ext>
            </a:extLst>
          </p:cNvPr>
          <p:cNvSpPr/>
          <p:nvPr/>
        </p:nvSpPr>
        <p:spPr>
          <a:xfrm>
            <a:off x="11370485" y="4416954"/>
            <a:ext cx="252379" cy="2523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C9F8DDA-FCDE-4790-8C39-0A8E046EE7BA}"/>
              </a:ext>
            </a:extLst>
          </p:cNvPr>
          <p:cNvSpPr/>
          <p:nvPr/>
        </p:nvSpPr>
        <p:spPr>
          <a:xfrm>
            <a:off x="11903075" y="6308725"/>
            <a:ext cx="292100" cy="292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80A79CF4-98A5-43B4-B787-A65F93525B99}"/>
              </a:ext>
            </a:extLst>
          </p:cNvPr>
          <p:cNvSpPr/>
          <p:nvPr/>
        </p:nvSpPr>
        <p:spPr>
          <a:xfrm>
            <a:off x="11490337" y="6308725"/>
            <a:ext cx="292100" cy="292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12FD4252-8024-4D39-B81B-F2B50A58A319}"/>
              </a:ext>
            </a:extLst>
          </p:cNvPr>
          <p:cNvSpPr/>
          <p:nvPr/>
        </p:nvSpPr>
        <p:spPr>
          <a:xfrm>
            <a:off x="11077598" y="6308725"/>
            <a:ext cx="292100" cy="292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742CEDDA-1EFD-467D-AF8F-7B0A6C836C90}"/>
              </a:ext>
            </a:extLst>
          </p:cNvPr>
          <p:cNvSpPr/>
          <p:nvPr/>
        </p:nvSpPr>
        <p:spPr>
          <a:xfrm>
            <a:off x="10664861" y="6308725"/>
            <a:ext cx="292100" cy="292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CE07097-74C4-427A-B7D1-65DA8FB62469}"/>
              </a:ext>
            </a:extLst>
          </p:cNvPr>
          <p:cNvSpPr/>
          <p:nvPr/>
        </p:nvSpPr>
        <p:spPr>
          <a:xfrm>
            <a:off x="10252122" y="6308725"/>
            <a:ext cx="292100" cy="292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3B67BB0-6978-4DAD-8EC1-5116624FAEEE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3" name="箭头: 五边形 2">
              <a:extLst>
                <a:ext uri="{FF2B5EF4-FFF2-40B4-BE49-F238E27FC236}">
                  <a16:creationId xmlns:a16="http://schemas.microsoft.com/office/drawing/2014/main" id="{68635E80-38DC-44F2-9C24-C7F9F5513FAB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箭头: 五边形 60">
              <a:extLst>
                <a:ext uri="{FF2B5EF4-FFF2-40B4-BE49-F238E27FC236}">
                  <a16:creationId xmlns:a16="http://schemas.microsoft.com/office/drawing/2014/main" id="{9390FBA7-5323-4861-BB6E-1B5F92E05833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箭头: 五边形 61">
              <a:extLst>
                <a:ext uri="{FF2B5EF4-FFF2-40B4-BE49-F238E27FC236}">
                  <a16:creationId xmlns:a16="http://schemas.microsoft.com/office/drawing/2014/main" id="{C9B34DA7-13F0-4F64-8083-6CD672AF3932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42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椭圆 61">
            <a:extLst>
              <a:ext uri="{FF2B5EF4-FFF2-40B4-BE49-F238E27FC236}">
                <a16:creationId xmlns:a16="http://schemas.microsoft.com/office/drawing/2014/main" id="{3219E540-61AD-4391-BD56-1573C0204113}"/>
              </a:ext>
            </a:extLst>
          </p:cNvPr>
          <p:cNvSpPr/>
          <p:nvPr/>
        </p:nvSpPr>
        <p:spPr>
          <a:xfrm rot="10503631">
            <a:off x="3989461" y="1759440"/>
            <a:ext cx="4131204" cy="4131196"/>
          </a:xfrm>
          <a:prstGeom prst="ellipse">
            <a:avLst/>
          </a:prstGeom>
          <a:noFill/>
          <a:ln w="41275">
            <a:gradFill>
              <a:gsLst>
                <a:gs pos="49000">
                  <a:schemeClr val="accent3">
                    <a:alpha val="25000"/>
                  </a:schemeClr>
                </a:gs>
                <a:gs pos="17000">
                  <a:schemeClr val="accent3">
                    <a:alpha val="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方正兰亭细黑_GBK"/>
              <a:cs typeface="+mn-cs"/>
              <a:sym typeface="Arial" panose="020B0604020202020204" pitchFamily="34" charset="0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6E790A4B-34A8-4F6B-9A57-47263A0A618F}"/>
              </a:ext>
            </a:extLst>
          </p:cNvPr>
          <p:cNvSpPr/>
          <p:nvPr/>
        </p:nvSpPr>
        <p:spPr>
          <a:xfrm>
            <a:off x="4524947" y="2367755"/>
            <a:ext cx="2914567" cy="2914567"/>
          </a:xfrm>
          <a:prstGeom prst="ellipse">
            <a:avLst/>
          </a:prstGeom>
          <a:solidFill>
            <a:schemeClr val="accent4">
              <a:alpha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图形 1">
            <a:extLst>
              <a:ext uri="{FF2B5EF4-FFF2-40B4-BE49-F238E27FC236}">
                <a16:creationId xmlns:a16="http://schemas.microsoft.com/office/drawing/2014/main" id="{2FFFF684-BC34-497C-8D45-F465DC5E8990}"/>
              </a:ext>
            </a:extLst>
          </p:cNvPr>
          <p:cNvGrpSpPr/>
          <p:nvPr/>
        </p:nvGrpSpPr>
        <p:grpSpPr>
          <a:xfrm>
            <a:off x="3619161" y="1849708"/>
            <a:ext cx="4953680" cy="3930192"/>
            <a:chOff x="3619159" y="1587471"/>
            <a:chExt cx="4953680" cy="3930192"/>
          </a:xfrm>
        </p:grpSpPr>
        <p:grpSp>
          <p:nvGrpSpPr>
            <p:cNvPr id="4" name="图形 1">
              <a:extLst>
                <a:ext uri="{FF2B5EF4-FFF2-40B4-BE49-F238E27FC236}">
                  <a16:creationId xmlns:a16="http://schemas.microsoft.com/office/drawing/2014/main" id="{3987E64F-EAD5-4907-910D-F8A21881440D}"/>
                </a:ext>
              </a:extLst>
            </p:cNvPr>
            <p:cNvGrpSpPr/>
            <p:nvPr/>
          </p:nvGrpSpPr>
          <p:grpSpPr>
            <a:xfrm>
              <a:off x="4791054" y="2559786"/>
              <a:ext cx="2937409" cy="2487075"/>
              <a:chOff x="4791054" y="2559786"/>
              <a:chExt cx="2937409" cy="2487075"/>
            </a:xfrm>
            <a:solidFill>
              <a:srgbClr val="FF5678"/>
            </a:solidFill>
          </p:grpSpPr>
          <p:sp>
            <p:nvSpPr>
              <p:cNvPr id="5" name="任意多边形: 形状 4">
                <a:extLst>
                  <a:ext uri="{FF2B5EF4-FFF2-40B4-BE49-F238E27FC236}">
                    <a16:creationId xmlns:a16="http://schemas.microsoft.com/office/drawing/2014/main" id="{EE71CD76-C778-44C0-8947-1DAABA3E0816}"/>
                  </a:ext>
                </a:extLst>
              </p:cNvPr>
              <p:cNvSpPr/>
              <p:nvPr/>
            </p:nvSpPr>
            <p:spPr>
              <a:xfrm>
                <a:off x="6280227" y="3296695"/>
                <a:ext cx="61409" cy="66526"/>
              </a:xfrm>
              <a:custGeom>
                <a:avLst/>
                <a:gdLst>
                  <a:gd name="connsiteX0" fmla="*/ 40613 w 61409"/>
                  <a:gd name="connsiteY0" fmla="*/ 18470 h 66526"/>
                  <a:gd name="connsiteX1" fmla="*/ 16269 w 61409"/>
                  <a:gd name="connsiteY1" fmla="*/ 191 h 66526"/>
                  <a:gd name="connsiteX2" fmla="*/ 16536 w 61409"/>
                  <a:gd name="connsiteY2" fmla="*/ 19197 h 66526"/>
                  <a:gd name="connsiteX3" fmla="*/ 8977 w 61409"/>
                  <a:gd name="connsiteY3" fmla="*/ 38259 h 66526"/>
                  <a:gd name="connsiteX4" fmla="*/ 2836 w 61409"/>
                  <a:gd name="connsiteY4" fmla="*/ 51263 h 66526"/>
                  <a:gd name="connsiteX5" fmla="*/ 257 w 61409"/>
                  <a:gd name="connsiteY5" fmla="*/ 66717 h 66526"/>
                  <a:gd name="connsiteX6" fmla="*/ 61666 w 61409"/>
                  <a:gd name="connsiteY6" fmla="*/ 33336 h 66526"/>
                  <a:gd name="connsiteX7" fmla="*/ 45715 w 61409"/>
                  <a:gd name="connsiteY7" fmla="*/ 30378 h 66526"/>
                  <a:gd name="connsiteX8" fmla="*/ 40613 w 61409"/>
                  <a:gd name="connsiteY8" fmla="*/ 18470 h 66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409" h="66526">
                    <a:moveTo>
                      <a:pt x="40613" y="18470"/>
                    </a:moveTo>
                    <a:cubicBezTo>
                      <a:pt x="34810" y="10016"/>
                      <a:pt x="24478" y="5774"/>
                      <a:pt x="16269" y="191"/>
                    </a:cubicBezTo>
                    <a:cubicBezTo>
                      <a:pt x="19944" y="8614"/>
                      <a:pt x="20261" y="11167"/>
                      <a:pt x="16536" y="19197"/>
                    </a:cubicBezTo>
                    <a:cubicBezTo>
                      <a:pt x="13665" y="25394"/>
                      <a:pt x="11746" y="31995"/>
                      <a:pt x="8977" y="38259"/>
                    </a:cubicBezTo>
                    <a:cubicBezTo>
                      <a:pt x="7079" y="42537"/>
                      <a:pt x="4049" y="46867"/>
                      <a:pt x="2836" y="51263"/>
                    </a:cubicBezTo>
                    <a:cubicBezTo>
                      <a:pt x="1419" y="56406"/>
                      <a:pt x="2156" y="61630"/>
                      <a:pt x="257" y="66717"/>
                    </a:cubicBezTo>
                    <a:cubicBezTo>
                      <a:pt x="22666" y="60668"/>
                      <a:pt x="42578" y="46493"/>
                      <a:pt x="61666" y="33336"/>
                    </a:cubicBezTo>
                    <a:cubicBezTo>
                      <a:pt x="58110" y="32824"/>
                      <a:pt x="48709" y="32983"/>
                      <a:pt x="45715" y="30378"/>
                    </a:cubicBezTo>
                    <a:cubicBezTo>
                      <a:pt x="43259" y="28255"/>
                      <a:pt x="42752" y="21592"/>
                      <a:pt x="40613" y="18470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204F1AB-FD85-405C-B70E-95905A4B2EAE}"/>
                  </a:ext>
                </a:extLst>
              </p:cNvPr>
              <p:cNvSpPr/>
              <p:nvPr/>
            </p:nvSpPr>
            <p:spPr>
              <a:xfrm>
                <a:off x="6316051" y="2784953"/>
                <a:ext cx="808554" cy="849496"/>
              </a:xfrm>
              <a:custGeom>
                <a:avLst/>
                <a:gdLst>
                  <a:gd name="connsiteX0" fmla="*/ 544193 w 808554"/>
                  <a:gd name="connsiteY0" fmla="*/ 454613 h 849496"/>
                  <a:gd name="connsiteX1" fmla="*/ 554306 w 808554"/>
                  <a:gd name="connsiteY1" fmla="*/ 475625 h 849496"/>
                  <a:gd name="connsiteX2" fmla="*/ 544193 w 808554"/>
                  <a:gd name="connsiteY2" fmla="*/ 454613 h 849496"/>
                  <a:gd name="connsiteX3" fmla="*/ 70528 w 808554"/>
                  <a:gd name="connsiteY3" fmla="*/ 489340 h 849496"/>
                  <a:gd name="connsiteX4" fmla="*/ 63917 w 808554"/>
                  <a:gd name="connsiteY4" fmla="*/ 472826 h 849496"/>
                  <a:gd name="connsiteX5" fmla="*/ 68369 w 808554"/>
                  <a:gd name="connsiteY5" fmla="*/ 472206 h 849496"/>
                  <a:gd name="connsiteX6" fmla="*/ 70528 w 808554"/>
                  <a:gd name="connsiteY6" fmla="*/ 489340 h 849496"/>
                  <a:gd name="connsiteX7" fmla="*/ 750002 w 808554"/>
                  <a:gd name="connsiteY7" fmla="*/ 622992 h 849496"/>
                  <a:gd name="connsiteX8" fmla="*/ 774586 w 808554"/>
                  <a:gd name="connsiteY8" fmla="*/ 517803 h 849496"/>
                  <a:gd name="connsiteX9" fmla="*/ 791529 w 808554"/>
                  <a:gd name="connsiteY9" fmla="*/ 467616 h 849496"/>
                  <a:gd name="connsiteX10" fmla="*/ 808811 w 808554"/>
                  <a:gd name="connsiteY10" fmla="*/ 422731 h 849496"/>
                  <a:gd name="connsiteX11" fmla="*/ 765528 w 808554"/>
                  <a:gd name="connsiteY11" fmla="*/ 472365 h 849496"/>
                  <a:gd name="connsiteX12" fmla="*/ 725627 w 808554"/>
                  <a:gd name="connsiteY12" fmla="*/ 520668 h 849496"/>
                  <a:gd name="connsiteX13" fmla="*/ 715556 w 808554"/>
                  <a:gd name="connsiteY13" fmla="*/ 543866 h 849496"/>
                  <a:gd name="connsiteX14" fmla="*/ 724583 w 808554"/>
                  <a:gd name="connsiteY14" fmla="*/ 567222 h 849496"/>
                  <a:gd name="connsiteX15" fmla="*/ 733472 w 808554"/>
                  <a:gd name="connsiteY15" fmla="*/ 594999 h 849496"/>
                  <a:gd name="connsiteX16" fmla="*/ 728805 w 808554"/>
                  <a:gd name="connsiteY16" fmla="*/ 618739 h 849496"/>
                  <a:gd name="connsiteX17" fmla="*/ 709942 w 808554"/>
                  <a:gd name="connsiteY17" fmla="*/ 606672 h 849496"/>
                  <a:gd name="connsiteX18" fmla="*/ 694196 w 808554"/>
                  <a:gd name="connsiteY18" fmla="*/ 584892 h 849496"/>
                  <a:gd name="connsiteX19" fmla="*/ 659264 w 808554"/>
                  <a:gd name="connsiteY19" fmla="*/ 538257 h 849496"/>
                  <a:gd name="connsiteX20" fmla="*/ 598387 w 808554"/>
                  <a:gd name="connsiteY20" fmla="*/ 440493 h 849496"/>
                  <a:gd name="connsiteX21" fmla="*/ 547847 w 808554"/>
                  <a:gd name="connsiteY21" fmla="*/ 333493 h 849496"/>
                  <a:gd name="connsiteX22" fmla="*/ 533109 w 808554"/>
                  <a:gd name="connsiteY22" fmla="*/ 317839 h 849496"/>
                  <a:gd name="connsiteX23" fmla="*/ 513238 w 808554"/>
                  <a:gd name="connsiteY23" fmla="*/ 324026 h 849496"/>
                  <a:gd name="connsiteX24" fmla="*/ 508167 w 808554"/>
                  <a:gd name="connsiteY24" fmla="*/ 324901 h 849496"/>
                  <a:gd name="connsiteX25" fmla="*/ 507333 w 808554"/>
                  <a:gd name="connsiteY25" fmla="*/ 329839 h 849496"/>
                  <a:gd name="connsiteX26" fmla="*/ 502481 w 808554"/>
                  <a:gd name="connsiteY26" fmla="*/ 330991 h 849496"/>
                  <a:gd name="connsiteX27" fmla="*/ 494498 w 808554"/>
                  <a:gd name="connsiteY27" fmla="*/ 329266 h 849496"/>
                  <a:gd name="connsiteX28" fmla="*/ 481970 w 808554"/>
                  <a:gd name="connsiteY28" fmla="*/ 333682 h 849496"/>
                  <a:gd name="connsiteX29" fmla="*/ 481970 w 808554"/>
                  <a:gd name="connsiteY29" fmla="*/ 323862 h 849496"/>
                  <a:gd name="connsiteX30" fmla="*/ 431236 w 808554"/>
                  <a:gd name="connsiteY30" fmla="*/ 327506 h 849496"/>
                  <a:gd name="connsiteX31" fmla="*/ 427398 w 808554"/>
                  <a:gd name="connsiteY31" fmla="*/ 343196 h 849496"/>
                  <a:gd name="connsiteX32" fmla="*/ 417491 w 808554"/>
                  <a:gd name="connsiteY32" fmla="*/ 343528 h 849496"/>
                  <a:gd name="connsiteX33" fmla="*/ 406202 w 808554"/>
                  <a:gd name="connsiteY33" fmla="*/ 348308 h 849496"/>
                  <a:gd name="connsiteX34" fmla="*/ 395813 w 808554"/>
                  <a:gd name="connsiteY34" fmla="*/ 341425 h 849496"/>
                  <a:gd name="connsiteX35" fmla="*/ 377037 w 808554"/>
                  <a:gd name="connsiteY35" fmla="*/ 337817 h 849496"/>
                  <a:gd name="connsiteX36" fmla="*/ 358952 w 808554"/>
                  <a:gd name="connsiteY36" fmla="*/ 338360 h 849496"/>
                  <a:gd name="connsiteX37" fmla="*/ 345801 w 808554"/>
                  <a:gd name="connsiteY37" fmla="*/ 330064 h 849496"/>
                  <a:gd name="connsiteX38" fmla="*/ 338447 w 808554"/>
                  <a:gd name="connsiteY38" fmla="*/ 321139 h 849496"/>
                  <a:gd name="connsiteX39" fmla="*/ 331508 w 808554"/>
                  <a:gd name="connsiteY39" fmla="*/ 318663 h 849496"/>
                  <a:gd name="connsiteX40" fmla="*/ 314211 w 808554"/>
                  <a:gd name="connsiteY40" fmla="*/ 299370 h 849496"/>
                  <a:gd name="connsiteX41" fmla="*/ 329481 w 808554"/>
                  <a:gd name="connsiteY41" fmla="*/ 235895 h 849496"/>
                  <a:gd name="connsiteX42" fmla="*/ 392605 w 808554"/>
                  <a:gd name="connsiteY42" fmla="*/ 175924 h 849496"/>
                  <a:gd name="connsiteX43" fmla="*/ 465753 w 808554"/>
                  <a:gd name="connsiteY43" fmla="*/ 135628 h 849496"/>
                  <a:gd name="connsiteX44" fmla="*/ 387764 w 808554"/>
                  <a:gd name="connsiteY44" fmla="*/ 191 h 849496"/>
                  <a:gd name="connsiteX45" fmla="*/ 367289 w 808554"/>
                  <a:gd name="connsiteY45" fmla="*/ 4813 h 849496"/>
                  <a:gd name="connsiteX46" fmla="*/ 358712 w 808554"/>
                  <a:gd name="connsiteY46" fmla="*/ 11012 h 849496"/>
                  <a:gd name="connsiteX47" fmla="*/ 349659 w 808554"/>
                  <a:gd name="connsiteY47" fmla="*/ 19735 h 849496"/>
                  <a:gd name="connsiteX48" fmla="*/ 343999 w 808554"/>
                  <a:gd name="connsiteY48" fmla="*/ 22623 h 849496"/>
                  <a:gd name="connsiteX49" fmla="*/ 338483 w 808554"/>
                  <a:gd name="connsiteY49" fmla="*/ 28701 h 849496"/>
                  <a:gd name="connsiteX50" fmla="*/ 307906 w 808554"/>
                  <a:gd name="connsiteY50" fmla="*/ 35310 h 849496"/>
                  <a:gd name="connsiteX51" fmla="*/ 301023 w 808554"/>
                  <a:gd name="connsiteY51" fmla="*/ 46165 h 849496"/>
                  <a:gd name="connsiteX52" fmla="*/ 286070 w 808554"/>
                  <a:gd name="connsiteY52" fmla="*/ 47734 h 849496"/>
                  <a:gd name="connsiteX53" fmla="*/ 270073 w 808554"/>
                  <a:gd name="connsiteY53" fmla="*/ 59589 h 849496"/>
                  <a:gd name="connsiteX54" fmla="*/ 259398 w 808554"/>
                  <a:gd name="connsiteY54" fmla="*/ 72346 h 849496"/>
                  <a:gd name="connsiteX55" fmla="*/ 245064 w 808554"/>
                  <a:gd name="connsiteY55" fmla="*/ 72543 h 849496"/>
                  <a:gd name="connsiteX56" fmla="*/ 243912 w 808554"/>
                  <a:gd name="connsiteY56" fmla="*/ 78179 h 849496"/>
                  <a:gd name="connsiteX57" fmla="*/ 239511 w 808554"/>
                  <a:gd name="connsiteY57" fmla="*/ 84919 h 849496"/>
                  <a:gd name="connsiteX58" fmla="*/ 225505 w 808554"/>
                  <a:gd name="connsiteY58" fmla="*/ 94529 h 849496"/>
                  <a:gd name="connsiteX59" fmla="*/ 210900 w 808554"/>
                  <a:gd name="connsiteY59" fmla="*/ 97207 h 849496"/>
                  <a:gd name="connsiteX60" fmla="*/ 205649 w 808554"/>
                  <a:gd name="connsiteY60" fmla="*/ 113839 h 849496"/>
                  <a:gd name="connsiteX61" fmla="*/ 198111 w 808554"/>
                  <a:gd name="connsiteY61" fmla="*/ 109865 h 849496"/>
                  <a:gd name="connsiteX62" fmla="*/ 195379 w 808554"/>
                  <a:gd name="connsiteY62" fmla="*/ 105455 h 849496"/>
                  <a:gd name="connsiteX63" fmla="*/ 181689 w 808554"/>
                  <a:gd name="connsiteY63" fmla="*/ 113106 h 849496"/>
                  <a:gd name="connsiteX64" fmla="*/ 180645 w 808554"/>
                  <a:gd name="connsiteY64" fmla="*/ 132077 h 849496"/>
                  <a:gd name="connsiteX65" fmla="*/ 170615 w 808554"/>
                  <a:gd name="connsiteY65" fmla="*/ 147371 h 849496"/>
                  <a:gd name="connsiteX66" fmla="*/ 166741 w 808554"/>
                  <a:gd name="connsiteY66" fmla="*/ 136182 h 849496"/>
                  <a:gd name="connsiteX67" fmla="*/ 161312 w 808554"/>
                  <a:gd name="connsiteY67" fmla="*/ 143589 h 849496"/>
                  <a:gd name="connsiteX68" fmla="*/ 161465 w 808554"/>
                  <a:gd name="connsiteY68" fmla="*/ 149048 h 849496"/>
                  <a:gd name="connsiteX69" fmla="*/ 153426 w 808554"/>
                  <a:gd name="connsiteY69" fmla="*/ 150903 h 849496"/>
                  <a:gd name="connsiteX70" fmla="*/ 142444 w 808554"/>
                  <a:gd name="connsiteY70" fmla="*/ 158996 h 849496"/>
                  <a:gd name="connsiteX71" fmla="*/ 149797 w 808554"/>
                  <a:gd name="connsiteY71" fmla="*/ 166652 h 849496"/>
                  <a:gd name="connsiteX72" fmla="*/ 137930 w 808554"/>
                  <a:gd name="connsiteY72" fmla="*/ 169944 h 849496"/>
                  <a:gd name="connsiteX73" fmla="*/ 134061 w 808554"/>
                  <a:gd name="connsiteY73" fmla="*/ 178596 h 849496"/>
                  <a:gd name="connsiteX74" fmla="*/ 121513 w 808554"/>
                  <a:gd name="connsiteY74" fmla="*/ 188432 h 849496"/>
                  <a:gd name="connsiteX75" fmla="*/ 112138 w 808554"/>
                  <a:gd name="connsiteY75" fmla="*/ 200287 h 849496"/>
                  <a:gd name="connsiteX76" fmla="*/ 103285 w 808554"/>
                  <a:gd name="connsiteY76" fmla="*/ 204444 h 849496"/>
                  <a:gd name="connsiteX77" fmla="*/ 95895 w 808554"/>
                  <a:gd name="connsiteY77" fmla="*/ 208427 h 849496"/>
                  <a:gd name="connsiteX78" fmla="*/ 95691 w 808554"/>
                  <a:gd name="connsiteY78" fmla="*/ 217562 h 849496"/>
                  <a:gd name="connsiteX79" fmla="*/ 84970 w 808554"/>
                  <a:gd name="connsiteY79" fmla="*/ 227929 h 849496"/>
                  <a:gd name="connsiteX80" fmla="*/ 70288 w 808554"/>
                  <a:gd name="connsiteY80" fmla="*/ 257966 h 849496"/>
                  <a:gd name="connsiteX81" fmla="*/ 62243 w 808554"/>
                  <a:gd name="connsiteY81" fmla="*/ 270389 h 849496"/>
                  <a:gd name="connsiteX82" fmla="*/ 50463 w 808554"/>
                  <a:gd name="connsiteY82" fmla="*/ 277501 h 849496"/>
                  <a:gd name="connsiteX83" fmla="*/ 43375 w 808554"/>
                  <a:gd name="connsiteY83" fmla="*/ 302231 h 849496"/>
                  <a:gd name="connsiteX84" fmla="*/ 38913 w 808554"/>
                  <a:gd name="connsiteY84" fmla="*/ 313300 h 849496"/>
                  <a:gd name="connsiteX85" fmla="*/ 32142 w 808554"/>
                  <a:gd name="connsiteY85" fmla="*/ 321012 h 849496"/>
                  <a:gd name="connsiteX86" fmla="*/ 37674 w 808554"/>
                  <a:gd name="connsiteY86" fmla="*/ 327705 h 849496"/>
                  <a:gd name="connsiteX87" fmla="*/ 29144 w 808554"/>
                  <a:gd name="connsiteY87" fmla="*/ 343477 h 849496"/>
                  <a:gd name="connsiteX88" fmla="*/ 28453 w 808554"/>
                  <a:gd name="connsiteY88" fmla="*/ 354869 h 849496"/>
                  <a:gd name="connsiteX89" fmla="*/ 22455 w 808554"/>
                  <a:gd name="connsiteY89" fmla="*/ 366301 h 849496"/>
                  <a:gd name="connsiteX90" fmla="*/ 22005 w 808554"/>
                  <a:gd name="connsiteY90" fmla="*/ 378409 h 849496"/>
                  <a:gd name="connsiteX91" fmla="*/ 12952 w 808554"/>
                  <a:gd name="connsiteY91" fmla="*/ 385635 h 849496"/>
                  <a:gd name="connsiteX92" fmla="*/ 15992 w 808554"/>
                  <a:gd name="connsiteY92" fmla="*/ 403704 h 849496"/>
                  <a:gd name="connsiteX93" fmla="*/ 15408 w 808554"/>
                  <a:gd name="connsiteY93" fmla="*/ 413264 h 849496"/>
                  <a:gd name="connsiteX94" fmla="*/ 9866 w 808554"/>
                  <a:gd name="connsiteY94" fmla="*/ 420853 h 849496"/>
                  <a:gd name="connsiteX95" fmla="*/ 15634 w 808554"/>
                  <a:gd name="connsiteY95" fmla="*/ 426927 h 849496"/>
                  <a:gd name="connsiteX96" fmla="*/ 10521 w 808554"/>
                  <a:gd name="connsiteY96" fmla="*/ 436727 h 849496"/>
                  <a:gd name="connsiteX97" fmla="*/ 2697 w 808554"/>
                  <a:gd name="connsiteY97" fmla="*/ 453896 h 849496"/>
                  <a:gd name="connsiteX98" fmla="*/ 6504 w 808554"/>
                  <a:gd name="connsiteY98" fmla="*/ 456184 h 849496"/>
                  <a:gd name="connsiteX99" fmla="*/ 8771 w 808554"/>
                  <a:gd name="connsiteY99" fmla="*/ 463722 h 849496"/>
                  <a:gd name="connsiteX100" fmla="*/ 16386 w 808554"/>
                  <a:gd name="connsiteY100" fmla="*/ 478460 h 849496"/>
                  <a:gd name="connsiteX101" fmla="*/ 62458 w 808554"/>
                  <a:gd name="connsiteY101" fmla="*/ 519558 h 849496"/>
                  <a:gd name="connsiteX102" fmla="*/ 111299 w 808554"/>
                  <a:gd name="connsiteY102" fmla="*/ 469847 h 849496"/>
                  <a:gd name="connsiteX103" fmla="*/ 152244 w 808554"/>
                  <a:gd name="connsiteY103" fmla="*/ 427101 h 849496"/>
                  <a:gd name="connsiteX104" fmla="*/ 175374 w 808554"/>
                  <a:gd name="connsiteY104" fmla="*/ 407072 h 849496"/>
                  <a:gd name="connsiteX105" fmla="*/ 188531 w 808554"/>
                  <a:gd name="connsiteY105" fmla="*/ 381208 h 849496"/>
                  <a:gd name="connsiteX106" fmla="*/ 220956 w 808554"/>
                  <a:gd name="connsiteY106" fmla="*/ 334087 h 849496"/>
                  <a:gd name="connsiteX107" fmla="*/ 226667 w 808554"/>
                  <a:gd name="connsiteY107" fmla="*/ 397123 h 849496"/>
                  <a:gd name="connsiteX108" fmla="*/ 212747 w 808554"/>
                  <a:gd name="connsiteY108" fmla="*/ 428913 h 849496"/>
                  <a:gd name="connsiteX109" fmla="*/ 198884 w 808554"/>
                  <a:gd name="connsiteY109" fmla="*/ 455682 h 849496"/>
                  <a:gd name="connsiteX110" fmla="*/ 204314 w 808554"/>
                  <a:gd name="connsiteY110" fmla="*/ 476582 h 849496"/>
                  <a:gd name="connsiteX111" fmla="*/ 225392 w 808554"/>
                  <a:gd name="connsiteY111" fmla="*/ 503300 h 849496"/>
                  <a:gd name="connsiteX112" fmla="*/ 275697 w 808554"/>
                  <a:gd name="connsiteY112" fmla="*/ 568609 h 849496"/>
                  <a:gd name="connsiteX113" fmla="*/ 299856 w 808554"/>
                  <a:gd name="connsiteY113" fmla="*/ 567263 h 849496"/>
                  <a:gd name="connsiteX114" fmla="*/ 335847 w 808554"/>
                  <a:gd name="connsiteY114" fmla="*/ 569985 h 849496"/>
                  <a:gd name="connsiteX115" fmla="*/ 373527 w 808554"/>
                  <a:gd name="connsiteY115" fmla="*/ 575272 h 849496"/>
                  <a:gd name="connsiteX116" fmla="*/ 382646 w 808554"/>
                  <a:gd name="connsiteY116" fmla="*/ 588382 h 849496"/>
                  <a:gd name="connsiteX117" fmla="*/ 433590 w 808554"/>
                  <a:gd name="connsiteY117" fmla="*/ 582641 h 849496"/>
                  <a:gd name="connsiteX118" fmla="*/ 467539 w 808554"/>
                  <a:gd name="connsiteY118" fmla="*/ 584580 h 849496"/>
                  <a:gd name="connsiteX119" fmla="*/ 500951 w 808554"/>
                  <a:gd name="connsiteY119" fmla="*/ 590859 h 849496"/>
                  <a:gd name="connsiteX120" fmla="*/ 563195 w 808554"/>
                  <a:gd name="connsiteY120" fmla="*/ 604231 h 849496"/>
                  <a:gd name="connsiteX121" fmla="*/ 596842 w 808554"/>
                  <a:gd name="connsiteY121" fmla="*/ 609773 h 849496"/>
                  <a:gd name="connsiteX122" fmla="*/ 610024 w 808554"/>
                  <a:gd name="connsiteY122" fmla="*/ 614957 h 849496"/>
                  <a:gd name="connsiteX123" fmla="*/ 605864 w 808554"/>
                  <a:gd name="connsiteY123" fmla="*/ 634409 h 849496"/>
                  <a:gd name="connsiteX124" fmla="*/ 597799 w 808554"/>
                  <a:gd name="connsiteY124" fmla="*/ 656342 h 849496"/>
                  <a:gd name="connsiteX125" fmla="*/ 589171 w 808554"/>
                  <a:gd name="connsiteY125" fmla="*/ 657801 h 849496"/>
                  <a:gd name="connsiteX126" fmla="*/ 582677 w 808554"/>
                  <a:gd name="connsiteY126" fmla="*/ 662585 h 849496"/>
                  <a:gd name="connsiteX127" fmla="*/ 566316 w 808554"/>
                  <a:gd name="connsiteY127" fmla="*/ 667989 h 849496"/>
                  <a:gd name="connsiteX128" fmla="*/ 555999 w 808554"/>
                  <a:gd name="connsiteY128" fmla="*/ 669642 h 849496"/>
                  <a:gd name="connsiteX129" fmla="*/ 555365 w 808554"/>
                  <a:gd name="connsiteY129" fmla="*/ 676592 h 849496"/>
                  <a:gd name="connsiteX130" fmla="*/ 539291 w 808554"/>
                  <a:gd name="connsiteY130" fmla="*/ 691893 h 849496"/>
                  <a:gd name="connsiteX131" fmla="*/ 527424 w 808554"/>
                  <a:gd name="connsiteY131" fmla="*/ 694866 h 849496"/>
                  <a:gd name="connsiteX132" fmla="*/ 519026 w 808554"/>
                  <a:gd name="connsiteY132" fmla="*/ 693198 h 849496"/>
                  <a:gd name="connsiteX133" fmla="*/ 513402 w 808554"/>
                  <a:gd name="connsiteY133" fmla="*/ 704743 h 849496"/>
                  <a:gd name="connsiteX134" fmla="*/ 498735 w 808554"/>
                  <a:gd name="connsiteY134" fmla="*/ 708970 h 849496"/>
                  <a:gd name="connsiteX135" fmla="*/ 482861 w 808554"/>
                  <a:gd name="connsiteY135" fmla="*/ 724215 h 849496"/>
                  <a:gd name="connsiteX136" fmla="*/ 451414 w 808554"/>
                  <a:gd name="connsiteY136" fmla="*/ 718232 h 849496"/>
                  <a:gd name="connsiteX137" fmla="*/ 445565 w 808554"/>
                  <a:gd name="connsiteY137" fmla="*/ 735678 h 849496"/>
                  <a:gd name="connsiteX138" fmla="*/ 457243 w 808554"/>
                  <a:gd name="connsiteY138" fmla="*/ 745437 h 849496"/>
                  <a:gd name="connsiteX139" fmla="*/ 491310 w 808554"/>
                  <a:gd name="connsiteY139" fmla="*/ 765180 h 849496"/>
                  <a:gd name="connsiteX140" fmla="*/ 568721 w 808554"/>
                  <a:gd name="connsiteY140" fmla="*/ 813284 h 849496"/>
                  <a:gd name="connsiteX141" fmla="*/ 653533 w 808554"/>
                  <a:gd name="connsiteY141" fmla="*/ 846905 h 849496"/>
                  <a:gd name="connsiteX142" fmla="*/ 743456 w 808554"/>
                  <a:gd name="connsiteY142" fmla="*/ 836491 h 849496"/>
                  <a:gd name="connsiteX143" fmla="*/ 738324 w 808554"/>
                  <a:gd name="connsiteY143" fmla="*/ 812997 h 849496"/>
                  <a:gd name="connsiteX144" fmla="*/ 737771 w 808554"/>
                  <a:gd name="connsiteY144" fmla="*/ 785706 h 849496"/>
                  <a:gd name="connsiteX145" fmla="*/ 738288 w 808554"/>
                  <a:gd name="connsiteY145" fmla="*/ 731220 h 849496"/>
                  <a:gd name="connsiteX146" fmla="*/ 750002 w 808554"/>
                  <a:gd name="connsiteY146" fmla="*/ 622992 h 849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808554" h="849496">
                    <a:moveTo>
                      <a:pt x="544193" y="454613"/>
                    </a:moveTo>
                    <a:cubicBezTo>
                      <a:pt x="553973" y="462396"/>
                      <a:pt x="553973" y="462396"/>
                      <a:pt x="554306" y="475625"/>
                    </a:cubicBezTo>
                    <a:cubicBezTo>
                      <a:pt x="546087" y="470620"/>
                      <a:pt x="543354" y="464489"/>
                      <a:pt x="544193" y="454613"/>
                    </a:cubicBezTo>
                    <a:moveTo>
                      <a:pt x="70528" y="489340"/>
                    </a:moveTo>
                    <a:cubicBezTo>
                      <a:pt x="66015" y="489713"/>
                      <a:pt x="64920" y="476648"/>
                      <a:pt x="63917" y="472826"/>
                    </a:cubicBezTo>
                    <a:cubicBezTo>
                      <a:pt x="65406" y="472621"/>
                      <a:pt x="66885" y="472411"/>
                      <a:pt x="68369" y="472206"/>
                    </a:cubicBezTo>
                    <a:cubicBezTo>
                      <a:pt x="70406" y="474391"/>
                      <a:pt x="78435" y="488684"/>
                      <a:pt x="70528" y="489340"/>
                    </a:cubicBezTo>
                    <a:moveTo>
                      <a:pt x="750002" y="622992"/>
                    </a:moveTo>
                    <a:cubicBezTo>
                      <a:pt x="756398" y="587543"/>
                      <a:pt x="764197" y="552315"/>
                      <a:pt x="774586" y="517803"/>
                    </a:cubicBezTo>
                    <a:cubicBezTo>
                      <a:pt x="779667" y="500900"/>
                      <a:pt x="785373" y="484156"/>
                      <a:pt x="791529" y="467616"/>
                    </a:cubicBezTo>
                    <a:cubicBezTo>
                      <a:pt x="796872" y="453297"/>
                      <a:pt x="807035" y="437751"/>
                      <a:pt x="808811" y="422731"/>
                    </a:cubicBezTo>
                    <a:cubicBezTo>
                      <a:pt x="792640" y="437346"/>
                      <a:pt x="779468" y="455636"/>
                      <a:pt x="765528" y="472365"/>
                    </a:cubicBezTo>
                    <a:cubicBezTo>
                      <a:pt x="752197" y="488372"/>
                      <a:pt x="738211" y="504073"/>
                      <a:pt x="725627" y="520668"/>
                    </a:cubicBezTo>
                    <a:cubicBezTo>
                      <a:pt x="720505" y="527429"/>
                      <a:pt x="715878" y="535187"/>
                      <a:pt x="715556" y="543866"/>
                    </a:cubicBezTo>
                    <a:cubicBezTo>
                      <a:pt x="715203" y="553389"/>
                      <a:pt x="720663" y="559203"/>
                      <a:pt x="724583" y="567222"/>
                    </a:cubicBezTo>
                    <a:cubicBezTo>
                      <a:pt x="728687" y="575609"/>
                      <a:pt x="731451" y="585931"/>
                      <a:pt x="733472" y="594999"/>
                    </a:cubicBezTo>
                    <a:cubicBezTo>
                      <a:pt x="735688" y="604912"/>
                      <a:pt x="732198" y="609753"/>
                      <a:pt x="728805" y="618739"/>
                    </a:cubicBezTo>
                    <a:cubicBezTo>
                      <a:pt x="721523" y="615147"/>
                      <a:pt x="715259" y="613161"/>
                      <a:pt x="709942" y="606672"/>
                    </a:cubicBezTo>
                    <a:cubicBezTo>
                      <a:pt x="704298" y="599774"/>
                      <a:pt x="699528" y="592031"/>
                      <a:pt x="694196" y="584892"/>
                    </a:cubicBezTo>
                    <a:cubicBezTo>
                      <a:pt x="682574" y="569335"/>
                      <a:pt x="670825" y="553865"/>
                      <a:pt x="659264" y="538257"/>
                    </a:cubicBezTo>
                    <a:cubicBezTo>
                      <a:pt x="636082" y="506943"/>
                      <a:pt x="615781" y="475338"/>
                      <a:pt x="598387" y="440493"/>
                    </a:cubicBezTo>
                    <a:cubicBezTo>
                      <a:pt x="580783" y="405219"/>
                      <a:pt x="565016" y="368993"/>
                      <a:pt x="547847" y="333493"/>
                    </a:cubicBezTo>
                    <a:cubicBezTo>
                      <a:pt x="544234" y="326021"/>
                      <a:pt x="542745" y="317823"/>
                      <a:pt x="533109" y="317839"/>
                    </a:cubicBezTo>
                    <a:cubicBezTo>
                      <a:pt x="525986" y="317854"/>
                      <a:pt x="519932" y="322276"/>
                      <a:pt x="513238" y="324026"/>
                    </a:cubicBezTo>
                    <a:cubicBezTo>
                      <a:pt x="511580" y="324507"/>
                      <a:pt x="509886" y="324804"/>
                      <a:pt x="508167" y="324901"/>
                    </a:cubicBezTo>
                    <a:cubicBezTo>
                      <a:pt x="508218" y="326610"/>
                      <a:pt x="507942" y="328258"/>
                      <a:pt x="507333" y="329839"/>
                    </a:cubicBezTo>
                    <a:cubicBezTo>
                      <a:pt x="505572" y="331983"/>
                      <a:pt x="504932" y="331124"/>
                      <a:pt x="502481" y="330991"/>
                    </a:cubicBezTo>
                    <a:cubicBezTo>
                      <a:pt x="499641" y="330837"/>
                      <a:pt x="497599" y="329061"/>
                      <a:pt x="494498" y="329266"/>
                    </a:cubicBezTo>
                    <a:cubicBezTo>
                      <a:pt x="490194" y="329558"/>
                      <a:pt x="486018" y="332398"/>
                      <a:pt x="481970" y="333682"/>
                    </a:cubicBezTo>
                    <a:lnTo>
                      <a:pt x="481970" y="323862"/>
                    </a:lnTo>
                    <a:cubicBezTo>
                      <a:pt x="469115" y="330453"/>
                      <a:pt x="438002" y="352535"/>
                      <a:pt x="431236" y="327506"/>
                    </a:cubicBezTo>
                    <a:cubicBezTo>
                      <a:pt x="430653" y="332065"/>
                      <a:pt x="431876" y="340274"/>
                      <a:pt x="427398" y="343196"/>
                    </a:cubicBezTo>
                    <a:cubicBezTo>
                      <a:pt x="424440" y="345135"/>
                      <a:pt x="420694" y="343114"/>
                      <a:pt x="417491" y="343528"/>
                    </a:cubicBezTo>
                    <a:cubicBezTo>
                      <a:pt x="413484" y="344045"/>
                      <a:pt x="409917" y="346926"/>
                      <a:pt x="406202" y="348308"/>
                    </a:cubicBezTo>
                    <a:cubicBezTo>
                      <a:pt x="405951" y="341573"/>
                      <a:pt x="400808" y="342336"/>
                      <a:pt x="395813" y="341425"/>
                    </a:cubicBezTo>
                    <a:cubicBezTo>
                      <a:pt x="389355" y="340253"/>
                      <a:pt x="383700" y="336671"/>
                      <a:pt x="377037" y="337817"/>
                    </a:cubicBezTo>
                    <a:cubicBezTo>
                      <a:pt x="370415" y="338958"/>
                      <a:pt x="365610" y="341932"/>
                      <a:pt x="358952" y="338360"/>
                    </a:cubicBezTo>
                    <a:cubicBezTo>
                      <a:pt x="354480" y="335960"/>
                      <a:pt x="350309" y="332603"/>
                      <a:pt x="345801" y="330064"/>
                    </a:cubicBezTo>
                    <a:cubicBezTo>
                      <a:pt x="341220" y="327490"/>
                      <a:pt x="340412" y="325704"/>
                      <a:pt x="338447" y="321139"/>
                    </a:cubicBezTo>
                    <a:cubicBezTo>
                      <a:pt x="336277" y="316083"/>
                      <a:pt x="336671" y="317230"/>
                      <a:pt x="331508" y="318663"/>
                    </a:cubicBezTo>
                    <a:cubicBezTo>
                      <a:pt x="320454" y="321728"/>
                      <a:pt x="316160" y="308402"/>
                      <a:pt x="314211" y="299370"/>
                    </a:cubicBezTo>
                    <a:cubicBezTo>
                      <a:pt x="309462" y="277271"/>
                      <a:pt x="314907" y="253133"/>
                      <a:pt x="329481" y="235895"/>
                    </a:cubicBezTo>
                    <a:cubicBezTo>
                      <a:pt x="348231" y="213711"/>
                      <a:pt x="368092" y="191950"/>
                      <a:pt x="392605" y="175924"/>
                    </a:cubicBezTo>
                    <a:cubicBezTo>
                      <a:pt x="415249" y="161119"/>
                      <a:pt x="439317" y="142805"/>
                      <a:pt x="465753" y="135628"/>
                    </a:cubicBezTo>
                    <a:cubicBezTo>
                      <a:pt x="444649" y="88395"/>
                      <a:pt x="414569" y="44399"/>
                      <a:pt x="387764" y="191"/>
                    </a:cubicBezTo>
                    <a:cubicBezTo>
                      <a:pt x="380087" y="1952"/>
                      <a:pt x="375487" y="6118"/>
                      <a:pt x="367289" y="4813"/>
                    </a:cubicBezTo>
                    <a:cubicBezTo>
                      <a:pt x="360815" y="3789"/>
                      <a:pt x="361107" y="4286"/>
                      <a:pt x="358712" y="11012"/>
                    </a:cubicBezTo>
                    <a:cubicBezTo>
                      <a:pt x="356568" y="17024"/>
                      <a:pt x="355401" y="17893"/>
                      <a:pt x="349659" y="19735"/>
                    </a:cubicBezTo>
                    <a:cubicBezTo>
                      <a:pt x="343697" y="21646"/>
                      <a:pt x="348436" y="17931"/>
                      <a:pt x="343999" y="22623"/>
                    </a:cubicBezTo>
                    <a:cubicBezTo>
                      <a:pt x="342024" y="24709"/>
                      <a:pt x="340939" y="26982"/>
                      <a:pt x="338483" y="28701"/>
                    </a:cubicBezTo>
                    <a:cubicBezTo>
                      <a:pt x="329471" y="35009"/>
                      <a:pt x="317690" y="31378"/>
                      <a:pt x="307906" y="35310"/>
                    </a:cubicBezTo>
                    <a:cubicBezTo>
                      <a:pt x="301151" y="38029"/>
                      <a:pt x="304477" y="41486"/>
                      <a:pt x="301023" y="46165"/>
                    </a:cubicBezTo>
                    <a:cubicBezTo>
                      <a:pt x="297354" y="51111"/>
                      <a:pt x="291141" y="48532"/>
                      <a:pt x="286070" y="47734"/>
                    </a:cubicBezTo>
                    <a:cubicBezTo>
                      <a:pt x="275487" y="46071"/>
                      <a:pt x="272299" y="49636"/>
                      <a:pt x="270073" y="59589"/>
                    </a:cubicBezTo>
                    <a:cubicBezTo>
                      <a:pt x="268415" y="66963"/>
                      <a:pt x="267314" y="70796"/>
                      <a:pt x="259398" y="72346"/>
                    </a:cubicBezTo>
                    <a:cubicBezTo>
                      <a:pt x="254910" y="73229"/>
                      <a:pt x="247940" y="69650"/>
                      <a:pt x="245064" y="72543"/>
                    </a:cubicBezTo>
                    <a:cubicBezTo>
                      <a:pt x="243963" y="73647"/>
                      <a:pt x="244424" y="76752"/>
                      <a:pt x="243912" y="78179"/>
                    </a:cubicBezTo>
                    <a:cubicBezTo>
                      <a:pt x="242986" y="80777"/>
                      <a:pt x="241364" y="82900"/>
                      <a:pt x="239511" y="84919"/>
                    </a:cubicBezTo>
                    <a:cubicBezTo>
                      <a:pt x="235750" y="89015"/>
                      <a:pt x="230612" y="92388"/>
                      <a:pt x="225505" y="94529"/>
                    </a:cubicBezTo>
                    <a:cubicBezTo>
                      <a:pt x="220643" y="96568"/>
                      <a:pt x="215516" y="95427"/>
                      <a:pt x="210900" y="97207"/>
                    </a:cubicBezTo>
                    <a:cubicBezTo>
                      <a:pt x="203633" y="99997"/>
                      <a:pt x="205404" y="107719"/>
                      <a:pt x="205649" y="113839"/>
                    </a:cubicBezTo>
                    <a:cubicBezTo>
                      <a:pt x="201530" y="112848"/>
                      <a:pt x="200568" y="112965"/>
                      <a:pt x="198111" y="109865"/>
                    </a:cubicBezTo>
                    <a:cubicBezTo>
                      <a:pt x="196985" y="108447"/>
                      <a:pt x="197599" y="106061"/>
                      <a:pt x="195379" y="105455"/>
                    </a:cubicBezTo>
                    <a:cubicBezTo>
                      <a:pt x="193465" y="104938"/>
                      <a:pt x="183148" y="111289"/>
                      <a:pt x="181689" y="113106"/>
                    </a:cubicBezTo>
                    <a:cubicBezTo>
                      <a:pt x="177406" y="118409"/>
                      <a:pt x="181746" y="125901"/>
                      <a:pt x="180645" y="132077"/>
                    </a:cubicBezTo>
                    <a:cubicBezTo>
                      <a:pt x="179560" y="138216"/>
                      <a:pt x="174566" y="142847"/>
                      <a:pt x="170615" y="147371"/>
                    </a:cubicBezTo>
                    <a:cubicBezTo>
                      <a:pt x="169326" y="143641"/>
                      <a:pt x="168031" y="139912"/>
                      <a:pt x="166741" y="136182"/>
                    </a:cubicBezTo>
                    <a:cubicBezTo>
                      <a:pt x="164822" y="138677"/>
                      <a:pt x="162136" y="140462"/>
                      <a:pt x="161312" y="143589"/>
                    </a:cubicBezTo>
                    <a:cubicBezTo>
                      <a:pt x="160877" y="145215"/>
                      <a:pt x="162202" y="147399"/>
                      <a:pt x="161465" y="149048"/>
                    </a:cubicBezTo>
                    <a:cubicBezTo>
                      <a:pt x="159382" y="153674"/>
                      <a:pt x="157305" y="150743"/>
                      <a:pt x="153426" y="150903"/>
                    </a:cubicBezTo>
                    <a:cubicBezTo>
                      <a:pt x="150007" y="151044"/>
                      <a:pt x="140821" y="153651"/>
                      <a:pt x="142444" y="158996"/>
                    </a:cubicBezTo>
                    <a:cubicBezTo>
                      <a:pt x="143539" y="162593"/>
                      <a:pt x="150642" y="161762"/>
                      <a:pt x="149797" y="166652"/>
                    </a:cubicBezTo>
                    <a:cubicBezTo>
                      <a:pt x="148774" y="172598"/>
                      <a:pt x="141057" y="168704"/>
                      <a:pt x="137930" y="169944"/>
                    </a:cubicBezTo>
                    <a:cubicBezTo>
                      <a:pt x="133841" y="171560"/>
                      <a:pt x="135463" y="175050"/>
                      <a:pt x="134061" y="178596"/>
                    </a:cubicBezTo>
                    <a:cubicBezTo>
                      <a:pt x="131610" y="184825"/>
                      <a:pt x="126651" y="185379"/>
                      <a:pt x="121513" y="188432"/>
                    </a:cubicBezTo>
                    <a:cubicBezTo>
                      <a:pt x="116437" y="191452"/>
                      <a:pt x="114467" y="195106"/>
                      <a:pt x="112138" y="200287"/>
                    </a:cubicBezTo>
                    <a:cubicBezTo>
                      <a:pt x="109237" y="206755"/>
                      <a:pt x="109544" y="205012"/>
                      <a:pt x="103285" y="204444"/>
                    </a:cubicBezTo>
                    <a:cubicBezTo>
                      <a:pt x="99437" y="204091"/>
                      <a:pt x="97420" y="204871"/>
                      <a:pt x="95895" y="208427"/>
                    </a:cubicBezTo>
                    <a:cubicBezTo>
                      <a:pt x="94647" y="211325"/>
                      <a:pt x="96781" y="214899"/>
                      <a:pt x="95691" y="217562"/>
                    </a:cubicBezTo>
                    <a:cubicBezTo>
                      <a:pt x="94345" y="220855"/>
                      <a:pt x="87380" y="224585"/>
                      <a:pt x="84970" y="227929"/>
                    </a:cubicBezTo>
                    <a:cubicBezTo>
                      <a:pt x="78435" y="237008"/>
                      <a:pt x="75620" y="248225"/>
                      <a:pt x="70288" y="257966"/>
                    </a:cubicBezTo>
                    <a:cubicBezTo>
                      <a:pt x="67924" y="262278"/>
                      <a:pt x="65196" y="266449"/>
                      <a:pt x="62243" y="270389"/>
                    </a:cubicBezTo>
                    <a:cubicBezTo>
                      <a:pt x="58282" y="275674"/>
                      <a:pt x="55811" y="274669"/>
                      <a:pt x="50463" y="277501"/>
                    </a:cubicBezTo>
                    <a:cubicBezTo>
                      <a:pt x="41804" y="282094"/>
                      <a:pt x="44327" y="294222"/>
                      <a:pt x="43375" y="302231"/>
                    </a:cubicBezTo>
                    <a:cubicBezTo>
                      <a:pt x="42879" y="306371"/>
                      <a:pt x="41860" y="310178"/>
                      <a:pt x="38913" y="313300"/>
                    </a:cubicBezTo>
                    <a:cubicBezTo>
                      <a:pt x="37152" y="315167"/>
                      <a:pt x="30909" y="317291"/>
                      <a:pt x="32142" y="321012"/>
                    </a:cubicBezTo>
                    <a:cubicBezTo>
                      <a:pt x="33632" y="325505"/>
                      <a:pt x="38621" y="320699"/>
                      <a:pt x="37674" y="327705"/>
                    </a:cubicBezTo>
                    <a:cubicBezTo>
                      <a:pt x="36922" y="333299"/>
                      <a:pt x="30561" y="337879"/>
                      <a:pt x="29144" y="343477"/>
                    </a:cubicBezTo>
                    <a:cubicBezTo>
                      <a:pt x="28166" y="347320"/>
                      <a:pt x="29451" y="350984"/>
                      <a:pt x="28453" y="354869"/>
                    </a:cubicBezTo>
                    <a:cubicBezTo>
                      <a:pt x="27363" y="359101"/>
                      <a:pt x="24047" y="362314"/>
                      <a:pt x="22455" y="366301"/>
                    </a:cubicBezTo>
                    <a:cubicBezTo>
                      <a:pt x="20848" y="370308"/>
                      <a:pt x="23376" y="375364"/>
                      <a:pt x="22005" y="378409"/>
                    </a:cubicBezTo>
                    <a:cubicBezTo>
                      <a:pt x="20403" y="381950"/>
                      <a:pt x="14533" y="381039"/>
                      <a:pt x="12952" y="385635"/>
                    </a:cubicBezTo>
                    <a:cubicBezTo>
                      <a:pt x="11228" y="390660"/>
                      <a:pt x="15265" y="398566"/>
                      <a:pt x="15992" y="403704"/>
                    </a:cubicBezTo>
                    <a:cubicBezTo>
                      <a:pt x="16452" y="406990"/>
                      <a:pt x="18187" y="410562"/>
                      <a:pt x="15408" y="413264"/>
                    </a:cubicBezTo>
                    <a:cubicBezTo>
                      <a:pt x="13049" y="415566"/>
                      <a:pt x="7446" y="415152"/>
                      <a:pt x="9866" y="420853"/>
                    </a:cubicBezTo>
                    <a:cubicBezTo>
                      <a:pt x="10982" y="423493"/>
                      <a:pt x="15173" y="422941"/>
                      <a:pt x="15634" y="426927"/>
                    </a:cubicBezTo>
                    <a:cubicBezTo>
                      <a:pt x="15982" y="429998"/>
                      <a:pt x="12440" y="434655"/>
                      <a:pt x="10521" y="436727"/>
                    </a:cubicBezTo>
                    <a:cubicBezTo>
                      <a:pt x="5404" y="442259"/>
                      <a:pt x="-4278" y="446860"/>
                      <a:pt x="2697" y="453896"/>
                    </a:cubicBezTo>
                    <a:cubicBezTo>
                      <a:pt x="3894" y="455109"/>
                      <a:pt x="5373" y="454541"/>
                      <a:pt x="6504" y="456184"/>
                    </a:cubicBezTo>
                    <a:cubicBezTo>
                      <a:pt x="7835" y="458097"/>
                      <a:pt x="8014" y="461531"/>
                      <a:pt x="8771" y="463722"/>
                    </a:cubicBezTo>
                    <a:cubicBezTo>
                      <a:pt x="10578" y="468977"/>
                      <a:pt x="13167" y="473926"/>
                      <a:pt x="16386" y="478460"/>
                    </a:cubicBezTo>
                    <a:cubicBezTo>
                      <a:pt x="28647" y="495736"/>
                      <a:pt x="48948" y="503873"/>
                      <a:pt x="62458" y="519558"/>
                    </a:cubicBezTo>
                    <a:cubicBezTo>
                      <a:pt x="78931" y="503162"/>
                      <a:pt x="95788" y="487165"/>
                      <a:pt x="111299" y="469847"/>
                    </a:cubicBezTo>
                    <a:cubicBezTo>
                      <a:pt x="124456" y="455155"/>
                      <a:pt x="137188" y="439946"/>
                      <a:pt x="152244" y="427101"/>
                    </a:cubicBezTo>
                    <a:cubicBezTo>
                      <a:pt x="160017" y="420464"/>
                      <a:pt x="168911" y="415111"/>
                      <a:pt x="175374" y="407072"/>
                    </a:cubicBezTo>
                    <a:cubicBezTo>
                      <a:pt x="181556" y="399395"/>
                      <a:pt x="183829" y="389739"/>
                      <a:pt x="188531" y="381208"/>
                    </a:cubicBezTo>
                    <a:cubicBezTo>
                      <a:pt x="197758" y="364469"/>
                      <a:pt x="211058" y="350406"/>
                      <a:pt x="220956" y="334087"/>
                    </a:cubicBezTo>
                    <a:cubicBezTo>
                      <a:pt x="240356" y="346732"/>
                      <a:pt x="232255" y="379013"/>
                      <a:pt x="226667" y="397123"/>
                    </a:cubicBezTo>
                    <a:cubicBezTo>
                      <a:pt x="223248" y="408197"/>
                      <a:pt x="218417" y="418811"/>
                      <a:pt x="212747" y="428913"/>
                    </a:cubicBezTo>
                    <a:cubicBezTo>
                      <a:pt x="207942" y="437469"/>
                      <a:pt x="201187" y="445974"/>
                      <a:pt x="198884" y="455682"/>
                    </a:cubicBezTo>
                    <a:cubicBezTo>
                      <a:pt x="197006" y="463553"/>
                      <a:pt x="199759" y="470175"/>
                      <a:pt x="204314" y="476582"/>
                    </a:cubicBezTo>
                    <a:cubicBezTo>
                      <a:pt x="210859" y="485762"/>
                      <a:pt x="218504" y="494349"/>
                      <a:pt x="225392" y="503300"/>
                    </a:cubicBezTo>
                    <a:cubicBezTo>
                      <a:pt x="242162" y="525069"/>
                      <a:pt x="258927" y="546834"/>
                      <a:pt x="275697" y="568609"/>
                    </a:cubicBezTo>
                    <a:cubicBezTo>
                      <a:pt x="281771" y="559837"/>
                      <a:pt x="291786" y="565579"/>
                      <a:pt x="299856" y="567263"/>
                    </a:cubicBezTo>
                    <a:cubicBezTo>
                      <a:pt x="311678" y="569734"/>
                      <a:pt x="323883" y="568854"/>
                      <a:pt x="335847" y="569985"/>
                    </a:cubicBezTo>
                    <a:cubicBezTo>
                      <a:pt x="348390" y="571173"/>
                      <a:pt x="361091" y="573255"/>
                      <a:pt x="373527" y="575272"/>
                    </a:cubicBezTo>
                    <a:cubicBezTo>
                      <a:pt x="384657" y="577073"/>
                      <a:pt x="377263" y="582236"/>
                      <a:pt x="382646" y="588382"/>
                    </a:cubicBezTo>
                    <a:cubicBezTo>
                      <a:pt x="394032" y="567851"/>
                      <a:pt x="415812" y="580834"/>
                      <a:pt x="433590" y="582641"/>
                    </a:cubicBezTo>
                    <a:cubicBezTo>
                      <a:pt x="444751" y="583782"/>
                      <a:pt x="456598" y="583183"/>
                      <a:pt x="467539" y="584580"/>
                    </a:cubicBezTo>
                    <a:cubicBezTo>
                      <a:pt x="478593" y="585987"/>
                      <a:pt x="489514" y="589759"/>
                      <a:pt x="500951" y="590859"/>
                    </a:cubicBezTo>
                    <a:cubicBezTo>
                      <a:pt x="522521" y="592927"/>
                      <a:pt x="542024" y="600368"/>
                      <a:pt x="563195" y="604231"/>
                    </a:cubicBezTo>
                    <a:cubicBezTo>
                      <a:pt x="574381" y="606283"/>
                      <a:pt x="585660" y="607716"/>
                      <a:pt x="596842" y="609773"/>
                    </a:cubicBezTo>
                    <a:cubicBezTo>
                      <a:pt x="600808" y="610505"/>
                      <a:pt x="607808" y="610868"/>
                      <a:pt x="610024" y="614957"/>
                    </a:cubicBezTo>
                    <a:cubicBezTo>
                      <a:pt x="612655" y="619803"/>
                      <a:pt x="607312" y="630038"/>
                      <a:pt x="605864" y="634409"/>
                    </a:cubicBezTo>
                    <a:cubicBezTo>
                      <a:pt x="603704" y="640923"/>
                      <a:pt x="602174" y="650918"/>
                      <a:pt x="597799" y="656342"/>
                    </a:cubicBezTo>
                    <a:cubicBezTo>
                      <a:pt x="594406" y="660533"/>
                      <a:pt x="593536" y="657985"/>
                      <a:pt x="589171" y="657801"/>
                    </a:cubicBezTo>
                    <a:cubicBezTo>
                      <a:pt x="584110" y="657586"/>
                      <a:pt x="586172" y="658676"/>
                      <a:pt x="582677" y="662585"/>
                    </a:cubicBezTo>
                    <a:cubicBezTo>
                      <a:pt x="578363" y="667416"/>
                      <a:pt x="572314" y="667452"/>
                      <a:pt x="566316" y="667989"/>
                    </a:cubicBezTo>
                    <a:cubicBezTo>
                      <a:pt x="563578" y="668235"/>
                      <a:pt x="558118" y="667739"/>
                      <a:pt x="555999" y="669642"/>
                    </a:cubicBezTo>
                    <a:cubicBezTo>
                      <a:pt x="553021" y="672314"/>
                      <a:pt x="555595" y="672493"/>
                      <a:pt x="555365" y="676592"/>
                    </a:cubicBezTo>
                    <a:cubicBezTo>
                      <a:pt x="554976" y="683746"/>
                      <a:pt x="545074" y="689078"/>
                      <a:pt x="539291" y="691893"/>
                    </a:cubicBezTo>
                    <a:cubicBezTo>
                      <a:pt x="535591" y="693694"/>
                      <a:pt x="531610" y="695168"/>
                      <a:pt x="527424" y="694866"/>
                    </a:cubicBezTo>
                    <a:cubicBezTo>
                      <a:pt x="524793" y="694677"/>
                      <a:pt x="521667" y="692149"/>
                      <a:pt x="519026" y="693198"/>
                    </a:cubicBezTo>
                    <a:cubicBezTo>
                      <a:pt x="515280" y="694687"/>
                      <a:pt x="515566" y="701754"/>
                      <a:pt x="513402" y="704743"/>
                    </a:cubicBezTo>
                    <a:cubicBezTo>
                      <a:pt x="509390" y="710275"/>
                      <a:pt x="504001" y="706171"/>
                      <a:pt x="498735" y="708970"/>
                    </a:cubicBezTo>
                    <a:cubicBezTo>
                      <a:pt x="492431" y="712322"/>
                      <a:pt x="488853" y="720274"/>
                      <a:pt x="482861" y="724215"/>
                    </a:cubicBezTo>
                    <a:cubicBezTo>
                      <a:pt x="470988" y="732019"/>
                      <a:pt x="457325" y="732878"/>
                      <a:pt x="451414" y="718232"/>
                    </a:cubicBezTo>
                    <a:cubicBezTo>
                      <a:pt x="449050" y="723135"/>
                      <a:pt x="443472" y="730739"/>
                      <a:pt x="445565" y="735678"/>
                    </a:cubicBezTo>
                    <a:cubicBezTo>
                      <a:pt x="447418" y="740058"/>
                      <a:pt x="453287" y="743287"/>
                      <a:pt x="457243" y="745437"/>
                    </a:cubicBezTo>
                    <a:cubicBezTo>
                      <a:pt x="468834" y="751731"/>
                      <a:pt x="480200" y="758010"/>
                      <a:pt x="491310" y="765180"/>
                    </a:cubicBezTo>
                    <a:cubicBezTo>
                      <a:pt x="516851" y="781658"/>
                      <a:pt x="541410" y="799702"/>
                      <a:pt x="568721" y="813284"/>
                    </a:cubicBezTo>
                    <a:cubicBezTo>
                      <a:pt x="595608" y="826650"/>
                      <a:pt x="623862" y="841056"/>
                      <a:pt x="653533" y="846905"/>
                    </a:cubicBezTo>
                    <a:cubicBezTo>
                      <a:pt x="684002" y="852898"/>
                      <a:pt x="715142" y="849111"/>
                      <a:pt x="743456" y="836491"/>
                    </a:cubicBezTo>
                    <a:cubicBezTo>
                      <a:pt x="739234" y="828053"/>
                      <a:pt x="738585" y="822623"/>
                      <a:pt x="738324" y="812997"/>
                    </a:cubicBezTo>
                    <a:cubicBezTo>
                      <a:pt x="738083" y="803903"/>
                      <a:pt x="737888" y="794805"/>
                      <a:pt x="737771" y="785706"/>
                    </a:cubicBezTo>
                    <a:cubicBezTo>
                      <a:pt x="737551" y="767544"/>
                      <a:pt x="737648" y="749377"/>
                      <a:pt x="738288" y="731220"/>
                    </a:cubicBezTo>
                    <a:cubicBezTo>
                      <a:pt x="739562" y="694820"/>
                      <a:pt x="743533" y="658834"/>
                      <a:pt x="750002" y="622992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FB2D6C77-E639-4E60-8765-429CBC35DA20}"/>
                  </a:ext>
                </a:extLst>
              </p:cNvPr>
              <p:cNvSpPr/>
              <p:nvPr/>
            </p:nvSpPr>
            <p:spPr>
              <a:xfrm>
                <a:off x="7078548" y="3056177"/>
                <a:ext cx="332633" cy="552683"/>
              </a:xfrm>
              <a:custGeom>
                <a:avLst/>
                <a:gdLst>
                  <a:gd name="connsiteX0" fmla="*/ 309422 w 332633"/>
                  <a:gd name="connsiteY0" fmla="*/ 325740 h 552683"/>
                  <a:gd name="connsiteX1" fmla="*/ 302943 w 332633"/>
                  <a:gd name="connsiteY1" fmla="*/ 295629 h 552683"/>
                  <a:gd name="connsiteX2" fmla="*/ 300850 w 332633"/>
                  <a:gd name="connsiteY2" fmla="*/ 271029 h 552683"/>
                  <a:gd name="connsiteX3" fmla="*/ 294607 w 332633"/>
                  <a:gd name="connsiteY3" fmla="*/ 264111 h 552683"/>
                  <a:gd name="connsiteX4" fmla="*/ 294715 w 332633"/>
                  <a:gd name="connsiteY4" fmla="*/ 253364 h 552683"/>
                  <a:gd name="connsiteX5" fmla="*/ 288087 w 332633"/>
                  <a:gd name="connsiteY5" fmla="*/ 231896 h 552683"/>
                  <a:gd name="connsiteX6" fmla="*/ 276471 w 332633"/>
                  <a:gd name="connsiteY6" fmla="*/ 183439 h 552683"/>
                  <a:gd name="connsiteX7" fmla="*/ 265156 w 332633"/>
                  <a:gd name="connsiteY7" fmla="*/ 158507 h 552683"/>
                  <a:gd name="connsiteX8" fmla="*/ 259957 w 332633"/>
                  <a:gd name="connsiteY8" fmla="*/ 134046 h 552683"/>
                  <a:gd name="connsiteX9" fmla="*/ 256886 w 332633"/>
                  <a:gd name="connsiteY9" fmla="*/ 107752 h 552683"/>
                  <a:gd name="connsiteX10" fmla="*/ 250643 w 332633"/>
                  <a:gd name="connsiteY10" fmla="*/ 83557 h 552683"/>
                  <a:gd name="connsiteX11" fmla="*/ 234631 w 332633"/>
                  <a:gd name="connsiteY11" fmla="*/ 26436 h 552683"/>
                  <a:gd name="connsiteX12" fmla="*/ 223920 w 332633"/>
                  <a:gd name="connsiteY12" fmla="*/ 2762 h 552683"/>
                  <a:gd name="connsiteX13" fmla="*/ 208081 w 332633"/>
                  <a:gd name="connsiteY13" fmla="*/ 561 h 552683"/>
                  <a:gd name="connsiteX14" fmla="*/ 193108 w 332633"/>
                  <a:gd name="connsiteY14" fmla="*/ 6281 h 552683"/>
                  <a:gd name="connsiteX15" fmla="*/ 178799 w 332633"/>
                  <a:gd name="connsiteY15" fmla="*/ 25715 h 552683"/>
                  <a:gd name="connsiteX16" fmla="*/ 159783 w 332633"/>
                  <a:gd name="connsiteY16" fmla="*/ 43815 h 552683"/>
                  <a:gd name="connsiteX17" fmla="*/ 162546 w 332633"/>
                  <a:gd name="connsiteY17" fmla="*/ 55299 h 552683"/>
                  <a:gd name="connsiteX18" fmla="*/ 147409 w 332633"/>
                  <a:gd name="connsiteY18" fmla="*/ 58927 h 552683"/>
                  <a:gd name="connsiteX19" fmla="*/ 136877 w 332633"/>
                  <a:gd name="connsiteY19" fmla="*/ 76700 h 552683"/>
                  <a:gd name="connsiteX20" fmla="*/ 127993 w 332633"/>
                  <a:gd name="connsiteY20" fmla="*/ 114415 h 552683"/>
                  <a:gd name="connsiteX21" fmla="*/ 122983 w 332633"/>
                  <a:gd name="connsiteY21" fmla="*/ 106606 h 552683"/>
                  <a:gd name="connsiteX22" fmla="*/ 111679 w 332633"/>
                  <a:gd name="connsiteY22" fmla="*/ 120725 h 552683"/>
                  <a:gd name="connsiteX23" fmla="*/ 104407 w 332633"/>
                  <a:gd name="connsiteY23" fmla="*/ 131078 h 552683"/>
                  <a:gd name="connsiteX24" fmla="*/ 88077 w 332633"/>
                  <a:gd name="connsiteY24" fmla="*/ 159812 h 552683"/>
                  <a:gd name="connsiteX25" fmla="*/ 78794 w 332633"/>
                  <a:gd name="connsiteY25" fmla="*/ 176510 h 552683"/>
                  <a:gd name="connsiteX26" fmla="*/ 78421 w 332633"/>
                  <a:gd name="connsiteY26" fmla="*/ 196228 h 552683"/>
                  <a:gd name="connsiteX27" fmla="*/ 62081 w 332633"/>
                  <a:gd name="connsiteY27" fmla="*/ 224118 h 552683"/>
                  <a:gd name="connsiteX28" fmla="*/ 57746 w 332633"/>
                  <a:gd name="connsiteY28" fmla="*/ 230873 h 552683"/>
                  <a:gd name="connsiteX29" fmla="*/ 56370 w 332633"/>
                  <a:gd name="connsiteY29" fmla="*/ 236968 h 552683"/>
                  <a:gd name="connsiteX30" fmla="*/ 44405 w 332633"/>
                  <a:gd name="connsiteY30" fmla="*/ 245504 h 552683"/>
                  <a:gd name="connsiteX31" fmla="*/ 45807 w 332633"/>
                  <a:gd name="connsiteY31" fmla="*/ 260513 h 552683"/>
                  <a:gd name="connsiteX32" fmla="*/ 39247 w 332633"/>
                  <a:gd name="connsiteY32" fmla="*/ 282938 h 552683"/>
                  <a:gd name="connsiteX33" fmla="*/ 33198 w 332633"/>
                  <a:gd name="connsiteY33" fmla="*/ 307153 h 552683"/>
                  <a:gd name="connsiteX34" fmla="*/ 32528 w 332633"/>
                  <a:gd name="connsiteY34" fmla="*/ 321533 h 552683"/>
                  <a:gd name="connsiteX35" fmla="*/ 32860 w 332633"/>
                  <a:gd name="connsiteY35" fmla="*/ 331349 h 552683"/>
                  <a:gd name="connsiteX36" fmla="*/ 25133 w 332633"/>
                  <a:gd name="connsiteY36" fmla="*/ 333866 h 552683"/>
                  <a:gd name="connsiteX37" fmla="*/ 37364 w 332633"/>
                  <a:gd name="connsiteY37" fmla="*/ 342633 h 552683"/>
                  <a:gd name="connsiteX38" fmla="*/ 27799 w 332633"/>
                  <a:gd name="connsiteY38" fmla="*/ 348651 h 552683"/>
                  <a:gd name="connsiteX39" fmla="*/ 25184 w 332633"/>
                  <a:gd name="connsiteY39" fmla="*/ 358471 h 552683"/>
                  <a:gd name="connsiteX40" fmla="*/ 16720 w 332633"/>
                  <a:gd name="connsiteY40" fmla="*/ 368015 h 552683"/>
                  <a:gd name="connsiteX41" fmla="*/ 20067 w 332633"/>
                  <a:gd name="connsiteY41" fmla="*/ 376213 h 552683"/>
                  <a:gd name="connsiteX42" fmla="*/ 18823 w 332633"/>
                  <a:gd name="connsiteY42" fmla="*/ 404840 h 552683"/>
                  <a:gd name="connsiteX43" fmla="*/ 16372 w 332633"/>
                  <a:gd name="connsiteY43" fmla="*/ 419476 h 552683"/>
                  <a:gd name="connsiteX44" fmla="*/ 10876 w 332633"/>
                  <a:gd name="connsiteY44" fmla="*/ 421973 h 552683"/>
                  <a:gd name="connsiteX45" fmla="*/ 12007 w 332633"/>
                  <a:gd name="connsiteY45" fmla="*/ 429731 h 552683"/>
                  <a:gd name="connsiteX46" fmla="*/ 11879 w 332633"/>
                  <a:gd name="connsiteY46" fmla="*/ 443257 h 552683"/>
                  <a:gd name="connsiteX47" fmla="*/ 7278 w 332633"/>
                  <a:gd name="connsiteY47" fmla="*/ 455534 h 552683"/>
                  <a:gd name="connsiteX48" fmla="*/ 10359 w 332633"/>
                  <a:gd name="connsiteY48" fmla="*/ 466116 h 552683"/>
                  <a:gd name="connsiteX49" fmla="*/ 10205 w 332633"/>
                  <a:gd name="connsiteY49" fmla="*/ 497538 h 552683"/>
                  <a:gd name="connsiteX50" fmla="*/ 9816 w 332633"/>
                  <a:gd name="connsiteY50" fmla="*/ 530386 h 552683"/>
                  <a:gd name="connsiteX51" fmla="*/ 257 w 332633"/>
                  <a:gd name="connsiteY51" fmla="*/ 526262 h 552683"/>
                  <a:gd name="connsiteX52" fmla="*/ 3287 w 332633"/>
                  <a:gd name="connsiteY52" fmla="*/ 541389 h 552683"/>
                  <a:gd name="connsiteX53" fmla="*/ 4776 w 332633"/>
                  <a:gd name="connsiteY53" fmla="*/ 548845 h 552683"/>
                  <a:gd name="connsiteX54" fmla="*/ 8025 w 332633"/>
                  <a:gd name="connsiteY54" fmla="*/ 552683 h 552683"/>
                  <a:gd name="connsiteX55" fmla="*/ 26458 w 332633"/>
                  <a:gd name="connsiteY55" fmla="*/ 543098 h 552683"/>
                  <a:gd name="connsiteX56" fmla="*/ 68739 w 332633"/>
                  <a:gd name="connsiteY56" fmla="*/ 523319 h 552683"/>
                  <a:gd name="connsiteX57" fmla="*/ 109018 w 332633"/>
                  <a:gd name="connsiteY57" fmla="*/ 498402 h 552683"/>
                  <a:gd name="connsiteX58" fmla="*/ 150843 w 332633"/>
                  <a:gd name="connsiteY58" fmla="*/ 472094 h 552683"/>
                  <a:gd name="connsiteX59" fmla="*/ 332891 w 332633"/>
                  <a:gd name="connsiteY59" fmla="*/ 358343 h 552683"/>
                  <a:gd name="connsiteX60" fmla="*/ 309422 w 332633"/>
                  <a:gd name="connsiteY60" fmla="*/ 325740 h 55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332633" h="552683">
                    <a:moveTo>
                      <a:pt x="309422" y="325740"/>
                    </a:moveTo>
                    <a:cubicBezTo>
                      <a:pt x="306674" y="315971"/>
                      <a:pt x="303557" y="305787"/>
                      <a:pt x="302943" y="295629"/>
                    </a:cubicBezTo>
                    <a:cubicBezTo>
                      <a:pt x="302498" y="288301"/>
                      <a:pt x="305216" y="277411"/>
                      <a:pt x="300850" y="271029"/>
                    </a:cubicBezTo>
                    <a:cubicBezTo>
                      <a:pt x="299003" y="268317"/>
                      <a:pt x="295682" y="267371"/>
                      <a:pt x="294607" y="264111"/>
                    </a:cubicBezTo>
                    <a:cubicBezTo>
                      <a:pt x="293742" y="261491"/>
                      <a:pt x="295062" y="256245"/>
                      <a:pt x="294715" y="253364"/>
                    </a:cubicBezTo>
                    <a:cubicBezTo>
                      <a:pt x="293804" y="245867"/>
                      <a:pt x="290830" y="238871"/>
                      <a:pt x="288087" y="231896"/>
                    </a:cubicBezTo>
                    <a:cubicBezTo>
                      <a:pt x="281860" y="216078"/>
                      <a:pt x="281675" y="199472"/>
                      <a:pt x="276471" y="183439"/>
                    </a:cubicBezTo>
                    <a:cubicBezTo>
                      <a:pt x="273626" y="174653"/>
                      <a:pt x="268283" y="167145"/>
                      <a:pt x="265156" y="158507"/>
                    </a:cubicBezTo>
                    <a:cubicBezTo>
                      <a:pt x="262306" y="150637"/>
                      <a:pt x="260863" y="142331"/>
                      <a:pt x="259957" y="134046"/>
                    </a:cubicBezTo>
                    <a:cubicBezTo>
                      <a:pt x="259000" y="125203"/>
                      <a:pt x="259015" y="116442"/>
                      <a:pt x="256886" y="107752"/>
                    </a:cubicBezTo>
                    <a:cubicBezTo>
                      <a:pt x="254906" y="99646"/>
                      <a:pt x="252434" y="91714"/>
                      <a:pt x="250643" y="83557"/>
                    </a:cubicBezTo>
                    <a:cubicBezTo>
                      <a:pt x="246375" y="64147"/>
                      <a:pt x="241427" y="45140"/>
                      <a:pt x="234631" y="26436"/>
                    </a:cubicBezTo>
                    <a:cubicBezTo>
                      <a:pt x="232056" y="19364"/>
                      <a:pt x="230194" y="7514"/>
                      <a:pt x="223920" y="2762"/>
                    </a:cubicBezTo>
                    <a:cubicBezTo>
                      <a:pt x="219365" y="-686"/>
                      <a:pt x="213378" y="208"/>
                      <a:pt x="208081" y="561"/>
                    </a:cubicBezTo>
                    <a:cubicBezTo>
                      <a:pt x="202058" y="970"/>
                      <a:pt x="197115" y="1252"/>
                      <a:pt x="193108" y="6281"/>
                    </a:cubicBezTo>
                    <a:cubicBezTo>
                      <a:pt x="187990" y="12703"/>
                      <a:pt x="184730" y="19681"/>
                      <a:pt x="178799" y="25715"/>
                    </a:cubicBezTo>
                    <a:cubicBezTo>
                      <a:pt x="172761" y="31856"/>
                      <a:pt x="165218" y="37157"/>
                      <a:pt x="159783" y="43815"/>
                    </a:cubicBezTo>
                    <a:cubicBezTo>
                      <a:pt x="155520" y="49050"/>
                      <a:pt x="157961" y="50836"/>
                      <a:pt x="162546" y="55299"/>
                    </a:cubicBezTo>
                    <a:cubicBezTo>
                      <a:pt x="156610" y="56071"/>
                      <a:pt x="151728" y="54434"/>
                      <a:pt x="147409" y="58927"/>
                    </a:cubicBezTo>
                    <a:cubicBezTo>
                      <a:pt x="143013" y="63497"/>
                      <a:pt x="139671" y="71086"/>
                      <a:pt x="136877" y="76700"/>
                    </a:cubicBezTo>
                    <a:cubicBezTo>
                      <a:pt x="130583" y="89350"/>
                      <a:pt x="129866" y="100721"/>
                      <a:pt x="127993" y="114415"/>
                    </a:cubicBezTo>
                    <a:cubicBezTo>
                      <a:pt x="126320" y="111811"/>
                      <a:pt x="124652" y="109216"/>
                      <a:pt x="122983" y="106606"/>
                    </a:cubicBezTo>
                    <a:cubicBezTo>
                      <a:pt x="120860" y="112373"/>
                      <a:pt x="117784" y="118356"/>
                      <a:pt x="111679" y="120725"/>
                    </a:cubicBezTo>
                    <a:cubicBezTo>
                      <a:pt x="104202" y="123637"/>
                      <a:pt x="104428" y="122690"/>
                      <a:pt x="104407" y="131078"/>
                    </a:cubicBezTo>
                    <a:cubicBezTo>
                      <a:pt x="104371" y="143124"/>
                      <a:pt x="94387" y="150703"/>
                      <a:pt x="88077" y="159812"/>
                    </a:cubicBezTo>
                    <a:cubicBezTo>
                      <a:pt x="84531" y="164930"/>
                      <a:pt x="81118" y="170753"/>
                      <a:pt x="78794" y="176510"/>
                    </a:cubicBezTo>
                    <a:cubicBezTo>
                      <a:pt x="75821" y="183864"/>
                      <a:pt x="77704" y="188695"/>
                      <a:pt x="78421" y="196228"/>
                    </a:cubicBezTo>
                    <a:cubicBezTo>
                      <a:pt x="79485" y="207502"/>
                      <a:pt x="68621" y="216130"/>
                      <a:pt x="62081" y="224118"/>
                    </a:cubicBezTo>
                    <a:cubicBezTo>
                      <a:pt x="60039" y="226610"/>
                      <a:pt x="58888" y="227833"/>
                      <a:pt x="57746" y="230873"/>
                    </a:cubicBezTo>
                    <a:cubicBezTo>
                      <a:pt x="56897" y="233135"/>
                      <a:pt x="58074" y="234557"/>
                      <a:pt x="56370" y="236968"/>
                    </a:cubicBezTo>
                    <a:cubicBezTo>
                      <a:pt x="53299" y="241323"/>
                      <a:pt x="46877" y="240156"/>
                      <a:pt x="44405" y="245504"/>
                    </a:cubicBezTo>
                    <a:cubicBezTo>
                      <a:pt x="42087" y="250514"/>
                      <a:pt x="45301" y="255559"/>
                      <a:pt x="45807" y="260513"/>
                    </a:cubicBezTo>
                    <a:cubicBezTo>
                      <a:pt x="46616" y="268425"/>
                      <a:pt x="41847" y="275722"/>
                      <a:pt x="39247" y="282938"/>
                    </a:cubicBezTo>
                    <a:cubicBezTo>
                      <a:pt x="36422" y="290778"/>
                      <a:pt x="34242" y="298884"/>
                      <a:pt x="33198" y="307153"/>
                    </a:cubicBezTo>
                    <a:cubicBezTo>
                      <a:pt x="32599" y="311918"/>
                      <a:pt x="32348" y="316733"/>
                      <a:pt x="32528" y="321533"/>
                    </a:cubicBezTo>
                    <a:cubicBezTo>
                      <a:pt x="32609" y="323754"/>
                      <a:pt x="34324" y="329338"/>
                      <a:pt x="32860" y="331349"/>
                    </a:cubicBezTo>
                    <a:cubicBezTo>
                      <a:pt x="30982" y="333964"/>
                      <a:pt x="26852" y="330970"/>
                      <a:pt x="25133" y="333866"/>
                    </a:cubicBezTo>
                    <a:cubicBezTo>
                      <a:pt x="21597" y="339818"/>
                      <a:pt x="34789" y="341712"/>
                      <a:pt x="37364" y="342633"/>
                    </a:cubicBezTo>
                    <a:cubicBezTo>
                      <a:pt x="34308" y="344567"/>
                      <a:pt x="30281" y="345918"/>
                      <a:pt x="27799" y="348651"/>
                    </a:cubicBezTo>
                    <a:cubicBezTo>
                      <a:pt x="24509" y="352269"/>
                      <a:pt x="26545" y="354418"/>
                      <a:pt x="25184" y="358471"/>
                    </a:cubicBezTo>
                    <a:cubicBezTo>
                      <a:pt x="23700" y="362898"/>
                      <a:pt x="18378" y="364100"/>
                      <a:pt x="16720" y="368015"/>
                    </a:cubicBezTo>
                    <a:cubicBezTo>
                      <a:pt x="15021" y="372022"/>
                      <a:pt x="18337" y="372882"/>
                      <a:pt x="20067" y="376213"/>
                    </a:cubicBezTo>
                    <a:cubicBezTo>
                      <a:pt x="24299" y="384335"/>
                      <a:pt x="20502" y="396504"/>
                      <a:pt x="18823" y="404840"/>
                    </a:cubicBezTo>
                    <a:cubicBezTo>
                      <a:pt x="18153" y="408182"/>
                      <a:pt x="18470" y="416892"/>
                      <a:pt x="16372" y="419476"/>
                    </a:cubicBezTo>
                    <a:cubicBezTo>
                      <a:pt x="15036" y="421129"/>
                      <a:pt x="12043" y="420520"/>
                      <a:pt x="10876" y="421973"/>
                    </a:cubicBezTo>
                    <a:cubicBezTo>
                      <a:pt x="8424" y="425013"/>
                      <a:pt x="11004" y="426236"/>
                      <a:pt x="12007" y="429731"/>
                    </a:cubicBezTo>
                    <a:cubicBezTo>
                      <a:pt x="13276" y="434148"/>
                      <a:pt x="13061" y="438841"/>
                      <a:pt x="11879" y="443257"/>
                    </a:cubicBezTo>
                    <a:cubicBezTo>
                      <a:pt x="10763" y="447433"/>
                      <a:pt x="8041" y="451286"/>
                      <a:pt x="7278" y="455534"/>
                    </a:cubicBezTo>
                    <a:cubicBezTo>
                      <a:pt x="6449" y="460201"/>
                      <a:pt x="8767" y="461787"/>
                      <a:pt x="10359" y="466116"/>
                    </a:cubicBezTo>
                    <a:cubicBezTo>
                      <a:pt x="13905" y="475768"/>
                      <a:pt x="11413" y="487707"/>
                      <a:pt x="10205" y="497538"/>
                    </a:cubicBezTo>
                    <a:cubicBezTo>
                      <a:pt x="8793" y="508980"/>
                      <a:pt x="12805" y="519793"/>
                      <a:pt x="9816" y="530386"/>
                    </a:cubicBezTo>
                    <a:cubicBezTo>
                      <a:pt x="6633" y="529010"/>
                      <a:pt x="3445" y="527633"/>
                      <a:pt x="257" y="526262"/>
                    </a:cubicBezTo>
                    <a:cubicBezTo>
                      <a:pt x="1270" y="531302"/>
                      <a:pt x="2278" y="536343"/>
                      <a:pt x="3287" y="541389"/>
                    </a:cubicBezTo>
                    <a:cubicBezTo>
                      <a:pt x="3783" y="543871"/>
                      <a:pt x="4279" y="546358"/>
                      <a:pt x="4776" y="548845"/>
                    </a:cubicBezTo>
                    <a:cubicBezTo>
                      <a:pt x="4156" y="552074"/>
                      <a:pt x="5241" y="553353"/>
                      <a:pt x="8025" y="552683"/>
                    </a:cubicBezTo>
                    <a:cubicBezTo>
                      <a:pt x="13501" y="554259"/>
                      <a:pt x="21940" y="545642"/>
                      <a:pt x="26458" y="543098"/>
                    </a:cubicBezTo>
                    <a:cubicBezTo>
                      <a:pt x="40019" y="535437"/>
                      <a:pt x="54655" y="529936"/>
                      <a:pt x="68739" y="523319"/>
                    </a:cubicBezTo>
                    <a:cubicBezTo>
                      <a:pt x="83369" y="516447"/>
                      <a:pt x="95610" y="507163"/>
                      <a:pt x="109018" y="498402"/>
                    </a:cubicBezTo>
                    <a:cubicBezTo>
                      <a:pt x="122820" y="489380"/>
                      <a:pt x="137384" y="481643"/>
                      <a:pt x="150843" y="472094"/>
                    </a:cubicBezTo>
                    <a:cubicBezTo>
                      <a:pt x="209064" y="430775"/>
                      <a:pt x="272188" y="395931"/>
                      <a:pt x="332891" y="358343"/>
                    </a:cubicBezTo>
                    <a:cubicBezTo>
                      <a:pt x="315885" y="360267"/>
                      <a:pt x="312800" y="337730"/>
                      <a:pt x="309422" y="325740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6C8F4A8F-FCF4-4D58-A319-6031F19FCEA7}"/>
                  </a:ext>
                </a:extLst>
              </p:cNvPr>
              <p:cNvSpPr/>
              <p:nvPr/>
            </p:nvSpPr>
            <p:spPr>
              <a:xfrm>
                <a:off x="7319068" y="2764483"/>
                <a:ext cx="409395" cy="629443"/>
              </a:xfrm>
              <a:custGeom>
                <a:avLst/>
                <a:gdLst>
                  <a:gd name="connsiteX0" fmla="*/ 140910 w 409395"/>
                  <a:gd name="connsiteY0" fmla="*/ 147387 h 629443"/>
                  <a:gd name="connsiteX1" fmla="*/ 144477 w 409395"/>
                  <a:gd name="connsiteY1" fmla="*/ 164459 h 629443"/>
                  <a:gd name="connsiteX2" fmla="*/ 133147 w 409395"/>
                  <a:gd name="connsiteY2" fmla="*/ 152537 h 629443"/>
                  <a:gd name="connsiteX3" fmla="*/ 140910 w 409395"/>
                  <a:gd name="connsiteY3" fmla="*/ 147387 h 629443"/>
                  <a:gd name="connsiteX4" fmla="*/ 395600 w 409395"/>
                  <a:gd name="connsiteY4" fmla="*/ 375686 h 629443"/>
                  <a:gd name="connsiteX5" fmla="*/ 392790 w 409395"/>
                  <a:gd name="connsiteY5" fmla="*/ 389079 h 629443"/>
                  <a:gd name="connsiteX6" fmla="*/ 380544 w 409395"/>
                  <a:gd name="connsiteY6" fmla="*/ 388408 h 629443"/>
                  <a:gd name="connsiteX7" fmla="*/ 361477 w 409395"/>
                  <a:gd name="connsiteY7" fmla="*/ 391115 h 629443"/>
                  <a:gd name="connsiteX8" fmla="*/ 347900 w 409395"/>
                  <a:gd name="connsiteY8" fmla="*/ 376162 h 629443"/>
                  <a:gd name="connsiteX9" fmla="*/ 305702 w 409395"/>
                  <a:gd name="connsiteY9" fmla="*/ 405587 h 629443"/>
                  <a:gd name="connsiteX10" fmla="*/ 279864 w 409395"/>
                  <a:gd name="connsiteY10" fmla="*/ 409241 h 629443"/>
                  <a:gd name="connsiteX11" fmla="*/ 260115 w 409395"/>
                  <a:gd name="connsiteY11" fmla="*/ 407865 h 629443"/>
                  <a:gd name="connsiteX12" fmla="*/ 248775 w 409395"/>
                  <a:gd name="connsiteY12" fmla="*/ 404027 h 629443"/>
                  <a:gd name="connsiteX13" fmla="*/ 242025 w 409395"/>
                  <a:gd name="connsiteY13" fmla="*/ 409978 h 629443"/>
                  <a:gd name="connsiteX14" fmla="*/ 232507 w 409395"/>
                  <a:gd name="connsiteY14" fmla="*/ 407762 h 629443"/>
                  <a:gd name="connsiteX15" fmla="*/ 221597 w 409395"/>
                  <a:gd name="connsiteY15" fmla="*/ 407962 h 629443"/>
                  <a:gd name="connsiteX16" fmla="*/ 204161 w 409395"/>
                  <a:gd name="connsiteY16" fmla="*/ 399421 h 629443"/>
                  <a:gd name="connsiteX17" fmla="*/ 194750 w 409395"/>
                  <a:gd name="connsiteY17" fmla="*/ 398351 h 629443"/>
                  <a:gd name="connsiteX18" fmla="*/ 189085 w 409395"/>
                  <a:gd name="connsiteY18" fmla="*/ 399426 h 629443"/>
                  <a:gd name="connsiteX19" fmla="*/ 183584 w 409395"/>
                  <a:gd name="connsiteY19" fmla="*/ 396898 h 629443"/>
                  <a:gd name="connsiteX20" fmla="*/ 160863 w 409395"/>
                  <a:gd name="connsiteY20" fmla="*/ 382416 h 629443"/>
                  <a:gd name="connsiteX21" fmla="*/ 144492 w 409395"/>
                  <a:gd name="connsiteY21" fmla="*/ 368911 h 629443"/>
                  <a:gd name="connsiteX22" fmla="*/ 140106 w 409395"/>
                  <a:gd name="connsiteY22" fmla="*/ 363010 h 629443"/>
                  <a:gd name="connsiteX23" fmla="*/ 135296 w 409395"/>
                  <a:gd name="connsiteY23" fmla="*/ 359382 h 629443"/>
                  <a:gd name="connsiteX24" fmla="*/ 128219 w 409395"/>
                  <a:gd name="connsiteY24" fmla="*/ 352893 h 629443"/>
                  <a:gd name="connsiteX25" fmla="*/ 124769 w 409395"/>
                  <a:gd name="connsiteY25" fmla="*/ 333447 h 629443"/>
                  <a:gd name="connsiteX26" fmla="*/ 136903 w 409395"/>
                  <a:gd name="connsiteY26" fmla="*/ 275059 h 629443"/>
                  <a:gd name="connsiteX27" fmla="*/ 169485 w 409395"/>
                  <a:gd name="connsiteY27" fmla="*/ 214461 h 629443"/>
                  <a:gd name="connsiteX28" fmla="*/ 209586 w 409395"/>
                  <a:gd name="connsiteY28" fmla="*/ 165768 h 629443"/>
                  <a:gd name="connsiteX29" fmla="*/ 222804 w 409395"/>
                  <a:gd name="connsiteY29" fmla="*/ 153130 h 629443"/>
                  <a:gd name="connsiteX30" fmla="*/ 233049 w 409395"/>
                  <a:gd name="connsiteY30" fmla="*/ 147613 h 629443"/>
                  <a:gd name="connsiteX31" fmla="*/ 236677 w 409395"/>
                  <a:gd name="connsiteY31" fmla="*/ 123730 h 629443"/>
                  <a:gd name="connsiteX32" fmla="*/ 247757 w 409395"/>
                  <a:gd name="connsiteY32" fmla="*/ 132292 h 629443"/>
                  <a:gd name="connsiteX33" fmla="*/ 253939 w 409395"/>
                  <a:gd name="connsiteY33" fmla="*/ 125933 h 629443"/>
                  <a:gd name="connsiteX34" fmla="*/ 260377 w 409395"/>
                  <a:gd name="connsiteY34" fmla="*/ 125114 h 629443"/>
                  <a:gd name="connsiteX35" fmla="*/ 227031 w 409395"/>
                  <a:gd name="connsiteY35" fmla="*/ 191 h 629443"/>
                  <a:gd name="connsiteX36" fmla="*/ 115154 w 409395"/>
                  <a:gd name="connsiteY36" fmla="*/ 112395 h 629443"/>
                  <a:gd name="connsiteX37" fmla="*/ 60111 w 409395"/>
                  <a:gd name="connsiteY37" fmla="*/ 172677 h 629443"/>
                  <a:gd name="connsiteX38" fmla="*/ 257 w 409395"/>
                  <a:gd name="connsiteY38" fmla="*/ 234174 h 629443"/>
                  <a:gd name="connsiteX39" fmla="*/ 15599 w 409395"/>
                  <a:gd name="connsiteY39" fmla="*/ 249745 h 629443"/>
                  <a:gd name="connsiteX40" fmla="*/ 27599 w 409395"/>
                  <a:gd name="connsiteY40" fmla="*/ 265984 h 629443"/>
                  <a:gd name="connsiteX41" fmla="*/ 49799 w 409395"/>
                  <a:gd name="connsiteY41" fmla="*/ 310383 h 629443"/>
                  <a:gd name="connsiteX42" fmla="*/ 51094 w 409395"/>
                  <a:gd name="connsiteY42" fmla="*/ 316657 h 629443"/>
                  <a:gd name="connsiteX43" fmla="*/ 49236 w 409395"/>
                  <a:gd name="connsiteY43" fmla="*/ 321528 h 629443"/>
                  <a:gd name="connsiteX44" fmla="*/ 51795 w 409395"/>
                  <a:gd name="connsiteY44" fmla="*/ 327403 h 629443"/>
                  <a:gd name="connsiteX45" fmla="*/ 57449 w 409395"/>
                  <a:gd name="connsiteY45" fmla="*/ 333345 h 629443"/>
                  <a:gd name="connsiteX46" fmla="*/ 54169 w 409395"/>
                  <a:gd name="connsiteY46" fmla="*/ 340340 h 629443"/>
                  <a:gd name="connsiteX47" fmla="*/ 67904 w 409395"/>
                  <a:gd name="connsiteY47" fmla="*/ 367903 h 629443"/>
                  <a:gd name="connsiteX48" fmla="*/ 68339 w 409395"/>
                  <a:gd name="connsiteY48" fmla="*/ 382247 h 629443"/>
                  <a:gd name="connsiteX49" fmla="*/ 63058 w 409395"/>
                  <a:gd name="connsiteY49" fmla="*/ 393587 h 629443"/>
                  <a:gd name="connsiteX50" fmla="*/ 69465 w 409395"/>
                  <a:gd name="connsiteY50" fmla="*/ 400424 h 629443"/>
                  <a:gd name="connsiteX51" fmla="*/ 68703 w 409395"/>
                  <a:gd name="connsiteY51" fmla="*/ 408822 h 629443"/>
                  <a:gd name="connsiteX52" fmla="*/ 75662 w 409395"/>
                  <a:gd name="connsiteY52" fmla="*/ 414487 h 629443"/>
                  <a:gd name="connsiteX53" fmla="*/ 71574 w 409395"/>
                  <a:gd name="connsiteY53" fmla="*/ 425090 h 629443"/>
                  <a:gd name="connsiteX54" fmla="*/ 82090 w 409395"/>
                  <a:gd name="connsiteY54" fmla="*/ 432280 h 629443"/>
                  <a:gd name="connsiteX55" fmla="*/ 87555 w 409395"/>
                  <a:gd name="connsiteY55" fmla="*/ 446788 h 629443"/>
                  <a:gd name="connsiteX56" fmla="*/ 97238 w 409395"/>
                  <a:gd name="connsiteY56" fmla="*/ 493582 h 629443"/>
                  <a:gd name="connsiteX57" fmla="*/ 83850 w 409395"/>
                  <a:gd name="connsiteY57" fmla="*/ 504492 h 629443"/>
                  <a:gd name="connsiteX58" fmla="*/ 103327 w 409395"/>
                  <a:gd name="connsiteY58" fmla="*/ 531041 h 629443"/>
                  <a:gd name="connsiteX59" fmla="*/ 114842 w 409395"/>
                  <a:gd name="connsiteY59" fmla="*/ 562800 h 629443"/>
                  <a:gd name="connsiteX60" fmla="*/ 125905 w 409395"/>
                  <a:gd name="connsiteY60" fmla="*/ 599687 h 629443"/>
                  <a:gd name="connsiteX61" fmla="*/ 126494 w 409395"/>
                  <a:gd name="connsiteY61" fmla="*/ 616406 h 629443"/>
                  <a:gd name="connsiteX62" fmla="*/ 125158 w 409395"/>
                  <a:gd name="connsiteY62" fmla="*/ 629634 h 629443"/>
                  <a:gd name="connsiteX63" fmla="*/ 210568 w 409395"/>
                  <a:gd name="connsiteY63" fmla="*/ 574535 h 629443"/>
                  <a:gd name="connsiteX64" fmla="*/ 250730 w 409395"/>
                  <a:gd name="connsiteY64" fmla="*/ 546527 h 629443"/>
                  <a:gd name="connsiteX65" fmla="*/ 278216 w 409395"/>
                  <a:gd name="connsiteY65" fmla="*/ 519809 h 629443"/>
                  <a:gd name="connsiteX66" fmla="*/ 337655 w 409395"/>
                  <a:gd name="connsiteY66" fmla="*/ 451798 h 629443"/>
                  <a:gd name="connsiteX67" fmla="*/ 371128 w 409395"/>
                  <a:gd name="connsiteY67" fmla="*/ 418473 h 629443"/>
                  <a:gd name="connsiteX68" fmla="*/ 409652 w 409395"/>
                  <a:gd name="connsiteY68" fmla="*/ 394974 h 629443"/>
                  <a:gd name="connsiteX69" fmla="*/ 395600 w 409395"/>
                  <a:gd name="connsiteY69" fmla="*/ 375686 h 629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09395" h="629443">
                    <a:moveTo>
                      <a:pt x="140910" y="147387"/>
                    </a:moveTo>
                    <a:cubicBezTo>
                      <a:pt x="150024" y="150037"/>
                      <a:pt x="147936" y="157756"/>
                      <a:pt x="144477" y="164459"/>
                    </a:cubicBezTo>
                    <a:cubicBezTo>
                      <a:pt x="140971" y="161150"/>
                      <a:pt x="134789" y="157267"/>
                      <a:pt x="133147" y="152537"/>
                    </a:cubicBezTo>
                    <a:cubicBezTo>
                      <a:pt x="131120" y="146662"/>
                      <a:pt x="135670" y="145862"/>
                      <a:pt x="140910" y="147387"/>
                    </a:cubicBezTo>
                    <a:moveTo>
                      <a:pt x="395600" y="375686"/>
                    </a:moveTo>
                    <a:cubicBezTo>
                      <a:pt x="395114" y="378025"/>
                      <a:pt x="394587" y="387595"/>
                      <a:pt x="392790" y="389079"/>
                    </a:cubicBezTo>
                    <a:cubicBezTo>
                      <a:pt x="391158" y="390419"/>
                      <a:pt x="382765" y="388526"/>
                      <a:pt x="380544" y="388408"/>
                    </a:cubicBezTo>
                    <a:cubicBezTo>
                      <a:pt x="373508" y="388040"/>
                      <a:pt x="368135" y="389468"/>
                      <a:pt x="361477" y="391115"/>
                    </a:cubicBezTo>
                    <a:cubicBezTo>
                      <a:pt x="350024" y="393950"/>
                      <a:pt x="347956" y="386822"/>
                      <a:pt x="347900" y="376162"/>
                    </a:cubicBezTo>
                    <a:cubicBezTo>
                      <a:pt x="339098" y="393536"/>
                      <a:pt x="324431" y="402236"/>
                      <a:pt x="305702" y="405587"/>
                    </a:cubicBezTo>
                    <a:cubicBezTo>
                      <a:pt x="297324" y="407092"/>
                      <a:pt x="288348" y="408878"/>
                      <a:pt x="279864" y="409241"/>
                    </a:cubicBezTo>
                    <a:cubicBezTo>
                      <a:pt x="273523" y="409513"/>
                      <a:pt x="266389" y="408955"/>
                      <a:pt x="260115" y="407865"/>
                    </a:cubicBezTo>
                    <a:cubicBezTo>
                      <a:pt x="256144" y="407174"/>
                      <a:pt x="252521" y="404733"/>
                      <a:pt x="248775" y="404027"/>
                    </a:cubicBezTo>
                    <a:cubicBezTo>
                      <a:pt x="240562" y="402491"/>
                      <a:pt x="247957" y="408407"/>
                      <a:pt x="242025" y="409978"/>
                    </a:cubicBezTo>
                    <a:cubicBezTo>
                      <a:pt x="240506" y="410382"/>
                      <a:pt x="234758" y="407901"/>
                      <a:pt x="232507" y="407762"/>
                    </a:cubicBezTo>
                    <a:cubicBezTo>
                      <a:pt x="228879" y="407547"/>
                      <a:pt x="225230" y="408151"/>
                      <a:pt x="221597" y="407962"/>
                    </a:cubicBezTo>
                    <a:cubicBezTo>
                      <a:pt x="213368" y="407532"/>
                      <a:pt x="210681" y="402952"/>
                      <a:pt x="204161" y="399421"/>
                    </a:cubicBezTo>
                    <a:cubicBezTo>
                      <a:pt x="200743" y="397574"/>
                      <a:pt x="198414" y="397835"/>
                      <a:pt x="194750" y="398351"/>
                    </a:cubicBezTo>
                    <a:cubicBezTo>
                      <a:pt x="190723" y="398919"/>
                      <a:pt x="193783" y="400255"/>
                      <a:pt x="189085" y="399426"/>
                    </a:cubicBezTo>
                    <a:cubicBezTo>
                      <a:pt x="187571" y="399160"/>
                      <a:pt x="184828" y="397461"/>
                      <a:pt x="183584" y="396898"/>
                    </a:cubicBezTo>
                    <a:cubicBezTo>
                      <a:pt x="174685" y="392901"/>
                      <a:pt x="167725" y="389345"/>
                      <a:pt x="160863" y="382416"/>
                    </a:cubicBezTo>
                    <a:cubicBezTo>
                      <a:pt x="155837" y="377344"/>
                      <a:pt x="149502" y="373936"/>
                      <a:pt x="144492" y="368911"/>
                    </a:cubicBezTo>
                    <a:cubicBezTo>
                      <a:pt x="142685" y="367099"/>
                      <a:pt x="141703" y="364883"/>
                      <a:pt x="140106" y="363010"/>
                    </a:cubicBezTo>
                    <a:cubicBezTo>
                      <a:pt x="138034" y="360580"/>
                      <a:pt x="137896" y="361194"/>
                      <a:pt x="135296" y="359382"/>
                    </a:cubicBezTo>
                    <a:cubicBezTo>
                      <a:pt x="132328" y="357325"/>
                      <a:pt x="130030" y="356158"/>
                      <a:pt x="128219" y="352893"/>
                    </a:cubicBezTo>
                    <a:cubicBezTo>
                      <a:pt x="125133" y="347325"/>
                      <a:pt x="125256" y="339629"/>
                      <a:pt x="124769" y="333447"/>
                    </a:cubicBezTo>
                    <a:cubicBezTo>
                      <a:pt x="123121" y="312389"/>
                      <a:pt x="126893" y="293628"/>
                      <a:pt x="136903" y="275059"/>
                    </a:cubicBezTo>
                    <a:cubicBezTo>
                      <a:pt x="147762" y="254899"/>
                      <a:pt x="156769" y="233576"/>
                      <a:pt x="169485" y="214461"/>
                    </a:cubicBezTo>
                    <a:cubicBezTo>
                      <a:pt x="180995" y="197173"/>
                      <a:pt x="195426" y="180943"/>
                      <a:pt x="209586" y="165768"/>
                    </a:cubicBezTo>
                    <a:cubicBezTo>
                      <a:pt x="213593" y="161475"/>
                      <a:pt x="217948" y="156476"/>
                      <a:pt x="222804" y="153130"/>
                    </a:cubicBezTo>
                    <a:cubicBezTo>
                      <a:pt x="225957" y="150959"/>
                      <a:pt x="230066" y="149990"/>
                      <a:pt x="233049" y="147613"/>
                    </a:cubicBezTo>
                    <a:cubicBezTo>
                      <a:pt x="240122" y="141960"/>
                      <a:pt x="236677" y="131591"/>
                      <a:pt x="236677" y="123730"/>
                    </a:cubicBezTo>
                    <a:cubicBezTo>
                      <a:pt x="238909" y="127684"/>
                      <a:pt x="242409" y="133591"/>
                      <a:pt x="247757" y="132292"/>
                    </a:cubicBezTo>
                    <a:cubicBezTo>
                      <a:pt x="251278" y="131440"/>
                      <a:pt x="251395" y="127481"/>
                      <a:pt x="253939" y="125933"/>
                    </a:cubicBezTo>
                    <a:cubicBezTo>
                      <a:pt x="255899" y="124737"/>
                      <a:pt x="258202" y="125340"/>
                      <a:pt x="260377" y="125114"/>
                    </a:cubicBezTo>
                    <a:cubicBezTo>
                      <a:pt x="251825" y="83142"/>
                      <a:pt x="240807" y="40784"/>
                      <a:pt x="227031" y="191"/>
                    </a:cubicBezTo>
                    <a:cubicBezTo>
                      <a:pt x="189382" y="37135"/>
                      <a:pt x="151707" y="74349"/>
                      <a:pt x="115154" y="112395"/>
                    </a:cubicBezTo>
                    <a:cubicBezTo>
                      <a:pt x="96291" y="132023"/>
                      <a:pt x="78881" y="152970"/>
                      <a:pt x="60111" y="172677"/>
                    </a:cubicBezTo>
                    <a:cubicBezTo>
                      <a:pt x="40373" y="193388"/>
                      <a:pt x="20210" y="213680"/>
                      <a:pt x="257" y="234174"/>
                    </a:cubicBezTo>
                    <a:cubicBezTo>
                      <a:pt x="5681" y="239423"/>
                      <a:pt x="11894" y="242981"/>
                      <a:pt x="15599" y="249745"/>
                    </a:cubicBezTo>
                    <a:cubicBezTo>
                      <a:pt x="19002" y="255953"/>
                      <a:pt x="22917" y="260665"/>
                      <a:pt x="27599" y="265984"/>
                    </a:cubicBezTo>
                    <a:cubicBezTo>
                      <a:pt x="38187" y="278006"/>
                      <a:pt x="43249" y="295906"/>
                      <a:pt x="49799" y="310383"/>
                    </a:cubicBezTo>
                    <a:cubicBezTo>
                      <a:pt x="51089" y="313223"/>
                      <a:pt x="51442" y="314077"/>
                      <a:pt x="51094" y="316657"/>
                    </a:cubicBezTo>
                    <a:cubicBezTo>
                      <a:pt x="50889" y="318223"/>
                      <a:pt x="49267" y="319609"/>
                      <a:pt x="49236" y="321528"/>
                    </a:cubicBezTo>
                    <a:cubicBezTo>
                      <a:pt x="49200" y="323949"/>
                      <a:pt x="50352" y="325566"/>
                      <a:pt x="51795" y="327403"/>
                    </a:cubicBezTo>
                    <a:cubicBezTo>
                      <a:pt x="53146" y="329133"/>
                      <a:pt x="57122" y="331098"/>
                      <a:pt x="57449" y="333345"/>
                    </a:cubicBezTo>
                    <a:cubicBezTo>
                      <a:pt x="57849" y="336031"/>
                      <a:pt x="55085" y="337827"/>
                      <a:pt x="54169" y="340340"/>
                    </a:cubicBezTo>
                    <a:cubicBezTo>
                      <a:pt x="50121" y="351404"/>
                      <a:pt x="63411" y="359229"/>
                      <a:pt x="67904" y="367903"/>
                    </a:cubicBezTo>
                    <a:cubicBezTo>
                      <a:pt x="70371" y="372667"/>
                      <a:pt x="71512" y="377482"/>
                      <a:pt x="68339" y="382247"/>
                    </a:cubicBezTo>
                    <a:cubicBezTo>
                      <a:pt x="65745" y="386141"/>
                      <a:pt x="60019" y="387656"/>
                      <a:pt x="63058" y="393587"/>
                    </a:cubicBezTo>
                    <a:cubicBezTo>
                      <a:pt x="64957" y="397297"/>
                      <a:pt x="70248" y="395260"/>
                      <a:pt x="69465" y="400424"/>
                    </a:cubicBezTo>
                    <a:cubicBezTo>
                      <a:pt x="69041" y="403192"/>
                      <a:pt x="63703" y="405787"/>
                      <a:pt x="68703" y="408822"/>
                    </a:cubicBezTo>
                    <a:cubicBezTo>
                      <a:pt x="72740" y="411273"/>
                      <a:pt x="77551" y="406887"/>
                      <a:pt x="75662" y="414487"/>
                    </a:cubicBezTo>
                    <a:cubicBezTo>
                      <a:pt x="74823" y="417880"/>
                      <a:pt x="70284" y="421293"/>
                      <a:pt x="71574" y="425090"/>
                    </a:cubicBezTo>
                    <a:cubicBezTo>
                      <a:pt x="72848" y="428785"/>
                      <a:pt x="79460" y="429389"/>
                      <a:pt x="82090" y="432280"/>
                    </a:cubicBezTo>
                    <a:cubicBezTo>
                      <a:pt x="85406" y="435934"/>
                      <a:pt x="86906" y="442039"/>
                      <a:pt x="87555" y="446788"/>
                    </a:cubicBezTo>
                    <a:cubicBezTo>
                      <a:pt x="89797" y="462980"/>
                      <a:pt x="93522" y="477677"/>
                      <a:pt x="97238" y="493582"/>
                    </a:cubicBezTo>
                    <a:cubicBezTo>
                      <a:pt x="99730" y="504231"/>
                      <a:pt x="93323" y="504421"/>
                      <a:pt x="83850" y="504492"/>
                    </a:cubicBezTo>
                    <a:cubicBezTo>
                      <a:pt x="90232" y="513438"/>
                      <a:pt x="96511" y="522414"/>
                      <a:pt x="103327" y="531041"/>
                    </a:cubicBezTo>
                    <a:cubicBezTo>
                      <a:pt x="109990" y="539485"/>
                      <a:pt x="111715" y="552586"/>
                      <a:pt x="114842" y="562800"/>
                    </a:cubicBezTo>
                    <a:cubicBezTo>
                      <a:pt x="118593" y="575077"/>
                      <a:pt x="122262" y="587390"/>
                      <a:pt x="125905" y="599687"/>
                    </a:cubicBezTo>
                    <a:cubicBezTo>
                      <a:pt x="127569" y="605290"/>
                      <a:pt x="128720" y="610766"/>
                      <a:pt x="126494" y="616406"/>
                    </a:cubicBezTo>
                    <a:cubicBezTo>
                      <a:pt x="123935" y="622889"/>
                      <a:pt x="123981" y="622920"/>
                      <a:pt x="125158" y="629634"/>
                    </a:cubicBezTo>
                    <a:cubicBezTo>
                      <a:pt x="154686" y="612706"/>
                      <a:pt x="182561" y="593884"/>
                      <a:pt x="210568" y="574535"/>
                    </a:cubicBezTo>
                    <a:cubicBezTo>
                      <a:pt x="223997" y="565262"/>
                      <a:pt x="237450" y="556020"/>
                      <a:pt x="250730" y="546527"/>
                    </a:cubicBezTo>
                    <a:cubicBezTo>
                      <a:pt x="261185" y="539061"/>
                      <a:pt x="271486" y="530954"/>
                      <a:pt x="278216" y="519809"/>
                    </a:cubicBezTo>
                    <a:cubicBezTo>
                      <a:pt x="293824" y="493925"/>
                      <a:pt x="316786" y="473634"/>
                      <a:pt x="337655" y="451798"/>
                    </a:cubicBezTo>
                    <a:cubicBezTo>
                      <a:pt x="348269" y="440693"/>
                      <a:pt x="358155" y="426902"/>
                      <a:pt x="371128" y="418473"/>
                    </a:cubicBezTo>
                    <a:cubicBezTo>
                      <a:pt x="383676" y="410311"/>
                      <a:pt x="396992" y="403085"/>
                      <a:pt x="409652" y="394974"/>
                    </a:cubicBezTo>
                    <a:cubicBezTo>
                      <a:pt x="404970" y="388546"/>
                      <a:pt x="400282" y="382114"/>
                      <a:pt x="395600" y="375686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CA13DA89-931B-4FAF-B66B-1B8314B544D8}"/>
                  </a:ext>
                </a:extLst>
              </p:cNvPr>
              <p:cNvSpPr/>
              <p:nvPr/>
            </p:nvSpPr>
            <p:spPr>
              <a:xfrm>
                <a:off x="6628213" y="3393929"/>
                <a:ext cx="240519" cy="112582"/>
              </a:xfrm>
              <a:custGeom>
                <a:avLst/>
                <a:gdLst>
                  <a:gd name="connsiteX0" fmla="*/ 152112 w 240519"/>
                  <a:gd name="connsiteY0" fmla="*/ 93955 h 112582"/>
                  <a:gd name="connsiteX1" fmla="*/ 186931 w 240519"/>
                  <a:gd name="connsiteY1" fmla="*/ 74140 h 112582"/>
                  <a:gd name="connsiteX2" fmla="*/ 215021 w 240519"/>
                  <a:gd name="connsiteY2" fmla="*/ 58266 h 112582"/>
                  <a:gd name="connsiteX3" fmla="*/ 226376 w 240519"/>
                  <a:gd name="connsiteY3" fmla="*/ 51726 h 112582"/>
                  <a:gd name="connsiteX4" fmla="*/ 240777 w 240519"/>
                  <a:gd name="connsiteY4" fmla="*/ 40688 h 112582"/>
                  <a:gd name="connsiteX5" fmla="*/ 202759 w 240519"/>
                  <a:gd name="connsiteY5" fmla="*/ 28314 h 112582"/>
                  <a:gd name="connsiteX6" fmla="*/ 185104 w 240519"/>
                  <a:gd name="connsiteY6" fmla="*/ 29276 h 112582"/>
                  <a:gd name="connsiteX7" fmla="*/ 169281 w 240519"/>
                  <a:gd name="connsiteY7" fmla="*/ 21354 h 112582"/>
                  <a:gd name="connsiteX8" fmla="*/ 146877 w 240519"/>
                  <a:gd name="connsiteY8" fmla="*/ 21190 h 112582"/>
                  <a:gd name="connsiteX9" fmla="*/ 138658 w 240519"/>
                  <a:gd name="connsiteY9" fmla="*/ 25310 h 112582"/>
                  <a:gd name="connsiteX10" fmla="*/ 132865 w 240519"/>
                  <a:gd name="connsiteY10" fmla="*/ 19297 h 112582"/>
                  <a:gd name="connsiteX11" fmla="*/ 130086 w 240519"/>
                  <a:gd name="connsiteY11" fmla="*/ 16068 h 112582"/>
                  <a:gd name="connsiteX12" fmla="*/ 125041 w 240519"/>
                  <a:gd name="connsiteY12" fmla="*/ 19158 h 112582"/>
                  <a:gd name="connsiteX13" fmla="*/ 108864 w 240519"/>
                  <a:gd name="connsiteY13" fmla="*/ 15141 h 112582"/>
                  <a:gd name="connsiteX14" fmla="*/ 89556 w 240519"/>
                  <a:gd name="connsiteY14" fmla="*/ 15827 h 112582"/>
                  <a:gd name="connsiteX15" fmla="*/ 68626 w 240519"/>
                  <a:gd name="connsiteY15" fmla="*/ 12322 h 112582"/>
                  <a:gd name="connsiteX16" fmla="*/ 50352 w 240519"/>
                  <a:gd name="connsiteY16" fmla="*/ 5403 h 112582"/>
                  <a:gd name="connsiteX17" fmla="*/ 33126 w 240519"/>
                  <a:gd name="connsiteY17" fmla="*/ 7859 h 112582"/>
                  <a:gd name="connsiteX18" fmla="*/ 257 w 240519"/>
                  <a:gd name="connsiteY18" fmla="*/ 2742 h 112582"/>
                  <a:gd name="connsiteX19" fmla="*/ 55827 w 240519"/>
                  <a:gd name="connsiteY19" fmla="*/ 62769 h 112582"/>
                  <a:gd name="connsiteX20" fmla="*/ 88169 w 240519"/>
                  <a:gd name="connsiteY20" fmla="*/ 91969 h 112582"/>
                  <a:gd name="connsiteX21" fmla="*/ 103803 w 240519"/>
                  <a:gd name="connsiteY21" fmla="*/ 104001 h 112582"/>
                  <a:gd name="connsiteX22" fmla="*/ 110932 w 240519"/>
                  <a:gd name="connsiteY22" fmla="*/ 109446 h 112582"/>
                  <a:gd name="connsiteX23" fmla="*/ 118823 w 240519"/>
                  <a:gd name="connsiteY23" fmla="*/ 111820 h 112582"/>
                  <a:gd name="connsiteX24" fmla="*/ 134390 w 240519"/>
                  <a:gd name="connsiteY24" fmla="*/ 101329 h 112582"/>
                  <a:gd name="connsiteX25" fmla="*/ 152112 w 240519"/>
                  <a:gd name="connsiteY25" fmla="*/ 93955 h 11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0519" h="112582">
                    <a:moveTo>
                      <a:pt x="152112" y="93955"/>
                    </a:moveTo>
                    <a:cubicBezTo>
                      <a:pt x="164143" y="88223"/>
                      <a:pt x="175232" y="80517"/>
                      <a:pt x="186931" y="74140"/>
                    </a:cubicBezTo>
                    <a:cubicBezTo>
                      <a:pt x="197074" y="68608"/>
                      <a:pt x="206300" y="65937"/>
                      <a:pt x="215021" y="58266"/>
                    </a:cubicBezTo>
                    <a:cubicBezTo>
                      <a:pt x="218669" y="55052"/>
                      <a:pt x="222093" y="53845"/>
                      <a:pt x="226376" y="51726"/>
                    </a:cubicBezTo>
                    <a:cubicBezTo>
                      <a:pt x="231816" y="49034"/>
                      <a:pt x="235951" y="44265"/>
                      <a:pt x="240777" y="40688"/>
                    </a:cubicBezTo>
                    <a:cubicBezTo>
                      <a:pt x="228459" y="35893"/>
                      <a:pt x="216377" y="28472"/>
                      <a:pt x="202759" y="28314"/>
                    </a:cubicBezTo>
                    <a:cubicBezTo>
                      <a:pt x="196716" y="28242"/>
                      <a:pt x="191153" y="30396"/>
                      <a:pt x="185104" y="29276"/>
                    </a:cubicBezTo>
                    <a:cubicBezTo>
                      <a:pt x="178958" y="28134"/>
                      <a:pt x="174168" y="24982"/>
                      <a:pt x="169281" y="21354"/>
                    </a:cubicBezTo>
                    <a:cubicBezTo>
                      <a:pt x="160412" y="14778"/>
                      <a:pt x="156482" y="15755"/>
                      <a:pt x="146877" y="21190"/>
                    </a:cubicBezTo>
                    <a:cubicBezTo>
                      <a:pt x="144579" y="22495"/>
                      <a:pt x="141452" y="25392"/>
                      <a:pt x="138658" y="25310"/>
                    </a:cubicBezTo>
                    <a:cubicBezTo>
                      <a:pt x="134139" y="25177"/>
                      <a:pt x="134820" y="22398"/>
                      <a:pt x="132865" y="19297"/>
                    </a:cubicBezTo>
                    <a:cubicBezTo>
                      <a:pt x="131079" y="16477"/>
                      <a:pt x="133346" y="16155"/>
                      <a:pt x="130086" y="16068"/>
                    </a:cubicBezTo>
                    <a:cubicBezTo>
                      <a:pt x="128121" y="16016"/>
                      <a:pt x="127236" y="18729"/>
                      <a:pt x="125041" y="19158"/>
                    </a:cubicBezTo>
                    <a:cubicBezTo>
                      <a:pt x="120885" y="19967"/>
                      <a:pt x="113030" y="15899"/>
                      <a:pt x="108864" y="15141"/>
                    </a:cubicBezTo>
                    <a:cubicBezTo>
                      <a:pt x="101864" y="13877"/>
                      <a:pt x="96485" y="15392"/>
                      <a:pt x="89556" y="15827"/>
                    </a:cubicBezTo>
                    <a:cubicBezTo>
                      <a:pt x="82371" y="16288"/>
                      <a:pt x="75366" y="14619"/>
                      <a:pt x="68626" y="12322"/>
                    </a:cubicBezTo>
                    <a:cubicBezTo>
                      <a:pt x="62475" y="10234"/>
                      <a:pt x="56564" y="7281"/>
                      <a:pt x="50352" y="5403"/>
                    </a:cubicBezTo>
                    <a:cubicBezTo>
                      <a:pt x="42251" y="2962"/>
                      <a:pt x="40608" y="6135"/>
                      <a:pt x="33126" y="7859"/>
                    </a:cubicBezTo>
                    <a:cubicBezTo>
                      <a:pt x="21735" y="10474"/>
                      <a:pt x="10686" y="-5922"/>
                      <a:pt x="257" y="2742"/>
                    </a:cubicBezTo>
                    <a:cubicBezTo>
                      <a:pt x="15553" y="25028"/>
                      <a:pt x="36488" y="43830"/>
                      <a:pt x="55827" y="62769"/>
                    </a:cubicBezTo>
                    <a:cubicBezTo>
                      <a:pt x="66226" y="72943"/>
                      <a:pt x="76758" y="82912"/>
                      <a:pt x="88169" y="91969"/>
                    </a:cubicBezTo>
                    <a:cubicBezTo>
                      <a:pt x="93312" y="96058"/>
                      <a:pt x="98568" y="100019"/>
                      <a:pt x="103803" y="104001"/>
                    </a:cubicBezTo>
                    <a:cubicBezTo>
                      <a:pt x="106178" y="105812"/>
                      <a:pt x="108568" y="107613"/>
                      <a:pt x="110932" y="109446"/>
                    </a:cubicBezTo>
                    <a:cubicBezTo>
                      <a:pt x="115179" y="112726"/>
                      <a:pt x="114790" y="113708"/>
                      <a:pt x="118823" y="111820"/>
                    </a:cubicBezTo>
                    <a:cubicBezTo>
                      <a:pt x="124247" y="109282"/>
                      <a:pt x="128444" y="103908"/>
                      <a:pt x="134390" y="101329"/>
                    </a:cubicBezTo>
                    <a:cubicBezTo>
                      <a:pt x="140265" y="98791"/>
                      <a:pt x="146329" y="96713"/>
                      <a:pt x="152112" y="93955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0A493AA5-8E22-42E1-978F-65FBF75A9040}"/>
                  </a:ext>
                </a:extLst>
              </p:cNvPr>
              <p:cNvSpPr/>
              <p:nvPr/>
            </p:nvSpPr>
            <p:spPr>
              <a:xfrm>
                <a:off x="6669153" y="2948711"/>
                <a:ext cx="168875" cy="133054"/>
              </a:xfrm>
              <a:custGeom>
                <a:avLst/>
                <a:gdLst>
                  <a:gd name="connsiteX0" fmla="*/ 118767 w 168875"/>
                  <a:gd name="connsiteY0" fmla="*/ 50895 h 133054"/>
                  <a:gd name="connsiteX1" fmla="*/ 116638 w 168875"/>
                  <a:gd name="connsiteY1" fmla="*/ 77618 h 133054"/>
                  <a:gd name="connsiteX2" fmla="*/ 115860 w 168875"/>
                  <a:gd name="connsiteY2" fmla="*/ 62684 h 133054"/>
                  <a:gd name="connsiteX3" fmla="*/ 118767 w 168875"/>
                  <a:gd name="connsiteY3" fmla="*/ 50895 h 133054"/>
                  <a:gd name="connsiteX4" fmla="*/ 108967 w 168875"/>
                  <a:gd name="connsiteY4" fmla="*/ 7205 h 133054"/>
                  <a:gd name="connsiteX5" fmla="*/ 101439 w 168875"/>
                  <a:gd name="connsiteY5" fmla="*/ 16934 h 133054"/>
                  <a:gd name="connsiteX6" fmla="*/ 83149 w 168875"/>
                  <a:gd name="connsiteY6" fmla="*/ 19477 h 133054"/>
                  <a:gd name="connsiteX7" fmla="*/ 74051 w 168875"/>
                  <a:gd name="connsiteY7" fmla="*/ 38414 h 133054"/>
                  <a:gd name="connsiteX8" fmla="*/ 68329 w 168875"/>
                  <a:gd name="connsiteY8" fmla="*/ 40322 h 133054"/>
                  <a:gd name="connsiteX9" fmla="*/ 64675 w 168875"/>
                  <a:gd name="connsiteY9" fmla="*/ 46210 h 133054"/>
                  <a:gd name="connsiteX10" fmla="*/ 56395 w 168875"/>
                  <a:gd name="connsiteY10" fmla="*/ 47488 h 133054"/>
                  <a:gd name="connsiteX11" fmla="*/ 51918 w 168875"/>
                  <a:gd name="connsiteY11" fmla="*/ 55680 h 133054"/>
                  <a:gd name="connsiteX12" fmla="*/ 48862 w 168875"/>
                  <a:gd name="connsiteY12" fmla="*/ 65117 h 133054"/>
                  <a:gd name="connsiteX13" fmla="*/ 36412 w 168875"/>
                  <a:gd name="connsiteY13" fmla="*/ 72189 h 133054"/>
                  <a:gd name="connsiteX14" fmla="*/ 257 w 168875"/>
                  <a:gd name="connsiteY14" fmla="*/ 94699 h 133054"/>
                  <a:gd name="connsiteX15" fmla="*/ 12692 w 168875"/>
                  <a:gd name="connsiteY15" fmla="*/ 107824 h 133054"/>
                  <a:gd name="connsiteX16" fmla="*/ 13818 w 168875"/>
                  <a:gd name="connsiteY16" fmla="*/ 114761 h 133054"/>
                  <a:gd name="connsiteX17" fmla="*/ 21720 w 168875"/>
                  <a:gd name="connsiteY17" fmla="*/ 118292 h 133054"/>
                  <a:gd name="connsiteX18" fmla="*/ 42957 w 168875"/>
                  <a:gd name="connsiteY18" fmla="*/ 126359 h 133054"/>
                  <a:gd name="connsiteX19" fmla="*/ 69609 w 168875"/>
                  <a:gd name="connsiteY19" fmla="*/ 129507 h 133054"/>
                  <a:gd name="connsiteX20" fmla="*/ 97688 w 168875"/>
                  <a:gd name="connsiteY20" fmla="*/ 133227 h 133054"/>
                  <a:gd name="connsiteX21" fmla="*/ 121750 w 168875"/>
                  <a:gd name="connsiteY21" fmla="*/ 130054 h 133054"/>
                  <a:gd name="connsiteX22" fmla="*/ 169133 w 168875"/>
                  <a:gd name="connsiteY22" fmla="*/ 119380 h 133054"/>
                  <a:gd name="connsiteX23" fmla="*/ 162582 w 168875"/>
                  <a:gd name="connsiteY23" fmla="*/ 89484 h 133054"/>
                  <a:gd name="connsiteX24" fmla="*/ 151088 w 168875"/>
                  <a:gd name="connsiteY24" fmla="*/ 60657 h 133054"/>
                  <a:gd name="connsiteX25" fmla="*/ 125194 w 168875"/>
                  <a:gd name="connsiteY25" fmla="*/ 4376 h 133054"/>
                  <a:gd name="connsiteX26" fmla="*/ 113434 w 168875"/>
                  <a:gd name="connsiteY26" fmla="*/ 192 h 133054"/>
                  <a:gd name="connsiteX27" fmla="*/ 108967 w 168875"/>
                  <a:gd name="connsiteY27" fmla="*/ 7205 h 13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8875" h="133054">
                    <a:moveTo>
                      <a:pt x="118767" y="50895"/>
                    </a:moveTo>
                    <a:cubicBezTo>
                      <a:pt x="119202" y="60919"/>
                      <a:pt x="125430" y="69135"/>
                      <a:pt x="116638" y="77618"/>
                    </a:cubicBezTo>
                    <a:cubicBezTo>
                      <a:pt x="116382" y="72642"/>
                      <a:pt x="116121" y="67661"/>
                      <a:pt x="115860" y="62684"/>
                    </a:cubicBezTo>
                    <a:cubicBezTo>
                      <a:pt x="115589" y="57498"/>
                      <a:pt x="112974" y="51868"/>
                      <a:pt x="118767" y="50895"/>
                    </a:cubicBezTo>
                    <a:moveTo>
                      <a:pt x="108967" y="7205"/>
                    </a:moveTo>
                    <a:cubicBezTo>
                      <a:pt x="107488" y="11561"/>
                      <a:pt x="105594" y="14711"/>
                      <a:pt x="101439" y="16934"/>
                    </a:cubicBezTo>
                    <a:cubicBezTo>
                      <a:pt x="95503" y="20106"/>
                      <a:pt x="87279" y="14963"/>
                      <a:pt x="83149" y="19477"/>
                    </a:cubicBezTo>
                    <a:cubicBezTo>
                      <a:pt x="78994" y="24024"/>
                      <a:pt x="79475" y="34697"/>
                      <a:pt x="74051" y="38414"/>
                    </a:cubicBezTo>
                    <a:cubicBezTo>
                      <a:pt x="72316" y="39601"/>
                      <a:pt x="70391" y="38771"/>
                      <a:pt x="68329" y="40322"/>
                    </a:cubicBezTo>
                    <a:cubicBezTo>
                      <a:pt x="66559" y="41653"/>
                      <a:pt x="66482" y="44817"/>
                      <a:pt x="64675" y="46210"/>
                    </a:cubicBezTo>
                    <a:cubicBezTo>
                      <a:pt x="61717" y="48490"/>
                      <a:pt x="59189" y="46157"/>
                      <a:pt x="56395" y="47488"/>
                    </a:cubicBezTo>
                    <a:cubicBezTo>
                      <a:pt x="53263" y="48982"/>
                      <a:pt x="52752" y="52551"/>
                      <a:pt x="51918" y="55680"/>
                    </a:cubicBezTo>
                    <a:cubicBezTo>
                      <a:pt x="51099" y="58753"/>
                      <a:pt x="51119" y="62718"/>
                      <a:pt x="48862" y="65117"/>
                    </a:cubicBezTo>
                    <a:cubicBezTo>
                      <a:pt x="46120" y="68037"/>
                      <a:pt x="39764" y="70108"/>
                      <a:pt x="36412" y="72189"/>
                    </a:cubicBezTo>
                    <a:cubicBezTo>
                      <a:pt x="24355" y="79684"/>
                      <a:pt x="12314" y="87194"/>
                      <a:pt x="257" y="94699"/>
                    </a:cubicBezTo>
                    <a:cubicBezTo>
                      <a:pt x="3849" y="98334"/>
                      <a:pt x="11776" y="102466"/>
                      <a:pt x="12692" y="107824"/>
                    </a:cubicBezTo>
                    <a:cubicBezTo>
                      <a:pt x="13317" y="111479"/>
                      <a:pt x="10784" y="111884"/>
                      <a:pt x="13818" y="114761"/>
                    </a:cubicBezTo>
                    <a:cubicBezTo>
                      <a:pt x="15195" y="116069"/>
                      <a:pt x="20061" y="117462"/>
                      <a:pt x="21720" y="118292"/>
                    </a:cubicBezTo>
                    <a:cubicBezTo>
                      <a:pt x="28551" y="121722"/>
                      <a:pt x="35480" y="124738"/>
                      <a:pt x="42957" y="126359"/>
                    </a:cubicBezTo>
                    <a:cubicBezTo>
                      <a:pt x="51851" y="128299"/>
                      <a:pt x="60755" y="127388"/>
                      <a:pt x="69609" y="129507"/>
                    </a:cubicBezTo>
                    <a:cubicBezTo>
                      <a:pt x="78912" y="131722"/>
                      <a:pt x="88077" y="133442"/>
                      <a:pt x="97688" y="133227"/>
                    </a:cubicBezTo>
                    <a:cubicBezTo>
                      <a:pt x="105886" y="133038"/>
                      <a:pt x="113629" y="130755"/>
                      <a:pt x="121750" y="130054"/>
                    </a:cubicBezTo>
                    <a:cubicBezTo>
                      <a:pt x="136980" y="128739"/>
                      <a:pt x="156723" y="130110"/>
                      <a:pt x="169133" y="119380"/>
                    </a:cubicBezTo>
                    <a:cubicBezTo>
                      <a:pt x="167899" y="108358"/>
                      <a:pt x="166676" y="99981"/>
                      <a:pt x="162582" y="89484"/>
                    </a:cubicBezTo>
                    <a:cubicBezTo>
                      <a:pt x="158821" y="79841"/>
                      <a:pt x="154983" y="70242"/>
                      <a:pt x="151088" y="60657"/>
                    </a:cubicBezTo>
                    <a:cubicBezTo>
                      <a:pt x="143218" y="41314"/>
                      <a:pt x="135199" y="22654"/>
                      <a:pt x="125194" y="4376"/>
                    </a:cubicBezTo>
                    <a:cubicBezTo>
                      <a:pt x="123152" y="17186"/>
                      <a:pt x="118260" y="321"/>
                      <a:pt x="113434" y="192"/>
                    </a:cubicBezTo>
                    <a:cubicBezTo>
                      <a:pt x="109883" y="96"/>
                      <a:pt x="109852" y="4639"/>
                      <a:pt x="108967" y="7205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1BB48DD2-9936-4503-8963-AFA21F8E0840}"/>
                  </a:ext>
                </a:extLst>
              </p:cNvPr>
              <p:cNvSpPr/>
              <p:nvPr/>
            </p:nvSpPr>
            <p:spPr>
              <a:xfrm>
                <a:off x="7620996" y="3066412"/>
                <a:ext cx="66526" cy="35822"/>
              </a:xfrm>
              <a:custGeom>
                <a:avLst/>
                <a:gdLst>
                  <a:gd name="connsiteX0" fmla="*/ 257 w 66526"/>
                  <a:gd name="connsiteY0" fmla="*/ 28627 h 35822"/>
                  <a:gd name="connsiteX1" fmla="*/ 18623 w 66526"/>
                  <a:gd name="connsiteY1" fmla="*/ 34025 h 35822"/>
                  <a:gd name="connsiteX2" fmla="*/ 29094 w 66526"/>
                  <a:gd name="connsiteY2" fmla="*/ 33642 h 35822"/>
                  <a:gd name="connsiteX3" fmla="*/ 34523 w 66526"/>
                  <a:gd name="connsiteY3" fmla="*/ 27245 h 35822"/>
                  <a:gd name="connsiteX4" fmla="*/ 44093 w 66526"/>
                  <a:gd name="connsiteY4" fmla="*/ 26109 h 35822"/>
                  <a:gd name="connsiteX5" fmla="*/ 66784 w 66526"/>
                  <a:gd name="connsiteY5" fmla="*/ 25270 h 35822"/>
                  <a:gd name="connsiteX6" fmla="*/ 40695 w 66526"/>
                  <a:gd name="connsiteY6" fmla="*/ 191 h 35822"/>
                  <a:gd name="connsiteX7" fmla="*/ 33060 w 66526"/>
                  <a:gd name="connsiteY7" fmla="*/ 11606 h 35822"/>
                  <a:gd name="connsiteX8" fmla="*/ 28434 w 66526"/>
                  <a:gd name="connsiteY8" fmla="*/ 8991 h 35822"/>
                  <a:gd name="connsiteX9" fmla="*/ 24719 w 66526"/>
                  <a:gd name="connsiteY9" fmla="*/ 10081 h 35822"/>
                  <a:gd name="connsiteX10" fmla="*/ 16474 w 66526"/>
                  <a:gd name="connsiteY10" fmla="*/ 15685 h 35822"/>
                  <a:gd name="connsiteX11" fmla="*/ 5385 w 66526"/>
                  <a:gd name="connsiteY11" fmla="*/ 14835 h 35822"/>
                  <a:gd name="connsiteX12" fmla="*/ 257 w 66526"/>
                  <a:gd name="connsiteY12" fmla="*/ 28627 h 35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526" h="35822">
                    <a:moveTo>
                      <a:pt x="257" y="28627"/>
                    </a:moveTo>
                    <a:cubicBezTo>
                      <a:pt x="6961" y="30290"/>
                      <a:pt x="12344" y="31139"/>
                      <a:pt x="18623" y="34025"/>
                    </a:cubicBezTo>
                    <a:cubicBezTo>
                      <a:pt x="23270" y="36159"/>
                      <a:pt x="25041" y="37296"/>
                      <a:pt x="29094" y="33642"/>
                    </a:cubicBezTo>
                    <a:cubicBezTo>
                      <a:pt x="31294" y="31666"/>
                      <a:pt x="31698" y="28719"/>
                      <a:pt x="34523" y="27245"/>
                    </a:cubicBezTo>
                    <a:cubicBezTo>
                      <a:pt x="37313" y="25781"/>
                      <a:pt x="41109" y="26262"/>
                      <a:pt x="44093" y="26109"/>
                    </a:cubicBezTo>
                    <a:cubicBezTo>
                      <a:pt x="51657" y="25710"/>
                      <a:pt x="59225" y="25546"/>
                      <a:pt x="66784" y="25270"/>
                    </a:cubicBezTo>
                    <a:cubicBezTo>
                      <a:pt x="58089" y="16913"/>
                      <a:pt x="49395" y="8551"/>
                      <a:pt x="40695" y="191"/>
                    </a:cubicBezTo>
                    <a:cubicBezTo>
                      <a:pt x="39339" y="2510"/>
                      <a:pt x="35721" y="11058"/>
                      <a:pt x="33060" y="11606"/>
                    </a:cubicBezTo>
                    <a:cubicBezTo>
                      <a:pt x="32262" y="11770"/>
                      <a:pt x="29774" y="9093"/>
                      <a:pt x="28434" y="8991"/>
                    </a:cubicBezTo>
                    <a:cubicBezTo>
                      <a:pt x="27001" y="8878"/>
                      <a:pt x="25967" y="9523"/>
                      <a:pt x="24719" y="10081"/>
                    </a:cubicBezTo>
                    <a:cubicBezTo>
                      <a:pt x="21499" y="11504"/>
                      <a:pt x="20066" y="14810"/>
                      <a:pt x="16474" y="15685"/>
                    </a:cubicBezTo>
                    <a:cubicBezTo>
                      <a:pt x="12948" y="16555"/>
                      <a:pt x="8957" y="14922"/>
                      <a:pt x="5385" y="14835"/>
                    </a:cubicBezTo>
                    <a:cubicBezTo>
                      <a:pt x="4407" y="18208"/>
                      <a:pt x="1895" y="24287"/>
                      <a:pt x="257" y="28627"/>
                    </a:cubicBezTo>
                  </a:path>
                </a:pathLst>
              </a:custGeom>
              <a:solidFill>
                <a:srgbClr val="FF5678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1B1E63AD-275B-4BD9-9BB2-577FA08721AA}"/>
                  </a:ext>
                </a:extLst>
              </p:cNvPr>
              <p:cNvSpPr/>
              <p:nvPr/>
            </p:nvSpPr>
            <p:spPr>
              <a:xfrm>
                <a:off x="7595411" y="2964063"/>
                <a:ext cx="15353" cy="35822"/>
              </a:xfrm>
              <a:custGeom>
                <a:avLst/>
                <a:gdLst>
                  <a:gd name="connsiteX0" fmla="*/ 15204 w 15353"/>
                  <a:gd name="connsiteY0" fmla="*/ 22503 h 35822"/>
                  <a:gd name="connsiteX1" fmla="*/ 14451 w 15353"/>
                  <a:gd name="connsiteY1" fmla="*/ 3426 h 35822"/>
                  <a:gd name="connsiteX2" fmla="*/ 12297 w 15353"/>
                  <a:gd name="connsiteY2" fmla="*/ 191 h 35822"/>
                  <a:gd name="connsiteX3" fmla="*/ 7262 w 15353"/>
                  <a:gd name="connsiteY3" fmla="*/ 11119 h 35822"/>
                  <a:gd name="connsiteX4" fmla="*/ 1105 w 15353"/>
                  <a:gd name="connsiteY4" fmla="*/ 19761 h 35822"/>
                  <a:gd name="connsiteX5" fmla="*/ 4636 w 15353"/>
                  <a:gd name="connsiteY5" fmla="*/ 36013 h 35822"/>
                  <a:gd name="connsiteX6" fmla="*/ 15204 w 15353"/>
                  <a:gd name="connsiteY6" fmla="*/ 22503 h 35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3" h="35822">
                    <a:moveTo>
                      <a:pt x="15204" y="22503"/>
                    </a:moveTo>
                    <a:cubicBezTo>
                      <a:pt x="16713" y="16244"/>
                      <a:pt x="13459" y="9787"/>
                      <a:pt x="14451" y="3426"/>
                    </a:cubicBezTo>
                    <a:cubicBezTo>
                      <a:pt x="13735" y="2348"/>
                      <a:pt x="13013" y="1269"/>
                      <a:pt x="12297" y="191"/>
                    </a:cubicBezTo>
                    <a:cubicBezTo>
                      <a:pt x="10619" y="3942"/>
                      <a:pt x="9539" y="7639"/>
                      <a:pt x="7262" y="11119"/>
                    </a:cubicBezTo>
                    <a:cubicBezTo>
                      <a:pt x="5363" y="14018"/>
                      <a:pt x="2390" y="16456"/>
                      <a:pt x="1105" y="19761"/>
                    </a:cubicBezTo>
                    <a:cubicBezTo>
                      <a:pt x="-1234" y="25757"/>
                      <a:pt x="1699" y="30694"/>
                      <a:pt x="4636" y="36013"/>
                    </a:cubicBezTo>
                    <a:cubicBezTo>
                      <a:pt x="8561" y="31620"/>
                      <a:pt x="13751" y="28490"/>
                      <a:pt x="15204" y="22503"/>
                    </a:cubicBezTo>
                  </a:path>
                </a:pathLst>
              </a:custGeom>
              <a:solidFill>
                <a:srgbClr val="FF5678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B7B32478-068B-4A9A-A7F7-5DAAA1AE1737}"/>
                  </a:ext>
                </a:extLst>
              </p:cNvPr>
              <p:cNvSpPr/>
              <p:nvPr/>
            </p:nvSpPr>
            <p:spPr>
              <a:xfrm>
                <a:off x="7528882" y="2999886"/>
                <a:ext cx="97231" cy="102349"/>
              </a:xfrm>
              <a:custGeom>
                <a:avLst/>
                <a:gdLst>
                  <a:gd name="connsiteX0" fmla="*/ 30005 w 97231"/>
                  <a:gd name="connsiteY0" fmla="*/ 192 h 102349"/>
                  <a:gd name="connsiteX1" fmla="*/ 26018 w 97231"/>
                  <a:gd name="connsiteY1" fmla="*/ 6716 h 102349"/>
                  <a:gd name="connsiteX2" fmla="*/ 22989 w 97231"/>
                  <a:gd name="connsiteY2" fmla="*/ 13510 h 102349"/>
                  <a:gd name="connsiteX3" fmla="*/ 17477 w 97231"/>
                  <a:gd name="connsiteY3" fmla="*/ 27647 h 102349"/>
                  <a:gd name="connsiteX4" fmla="*/ 23449 w 97231"/>
                  <a:gd name="connsiteY4" fmla="*/ 28818 h 102349"/>
                  <a:gd name="connsiteX5" fmla="*/ 5231 w 97231"/>
                  <a:gd name="connsiteY5" fmla="*/ 50939 h 102349"/>
                  <a:gd name="connsiteX6" fmla="*/ 723 w 97231"/>
                  <a:gd name="connsiteY6" fmla="*/ 50989 h 102349"/>
                  <a:gd name="connsiteX7" fmla="*/ 1122 w 97231"/>
                  <a:gd name="connsiteY7" fmla="*/ 64974 h 102349"/>
                  <a:gd name="connsiteX8" fmla="*/ 5267 w 97231"/>
                  <a:gd name="connsiteY8" fmla="*/ 80988 h 102349"/>
                  <a:gd name="connsiteX9" fmla="*/ 26039 w 97231"/>
                  <a:gd name="connsiteY9" fmla="*/ 88634 h 102349"/>
                  <a:gd name="connsiteX10" fmla="*/ 39196 w 97231"/>
                  <a:gd name="connsiteY10" fmla="*/ 94386 h 102349"/>
                  <a:gd name="connsiteX11" fmla="*/ 52501 w 97231"/>
                  <a:gd name="connsiteY11" fmla="*/ 93603 h 102349"/>
                  <a:gd name="connsiteX12" fmla="*/ 65059 w 97231"/>
                  <a:gd name="connsiteY12" fmla="*/ 100752 h 102349"/>
                  <a:gd name="connsiteX13" fmla="*/ 74383 w 97231"/>
                  <a:gd name="connsiteY13" fmla="*/ 101530 h 102349"/>
                  <a:gd name="connsiteX14" fmla="*/ 82761 w 97231"/>
                  <a:gd name="connsiteY14" fmla="*/ 96939 h 102349"/>
                  <a:gd name="connsiteX15" fmla="*/ 83630 w 97231"/>
                  <a:gd name="connsiteY15" fmla="*/ 89821 h 102349"/>
                  <a:gd name="connsiteX16" fmla="*/ 97489 w 97231"/>
                  <a:gd name="connsiteY16" fmla="*/ 81039 h 102349"/>
                  <a:gd name="connsiteX17" fmla="*/ 75591 w 97231"/>
                  <a:gd name="connsiteY17" fmla="*/ 56930 h 102349"/>
                  <a:gd name="connsiteX18" fmla="*/ 67280 w 97231"/>
                  <a:gd name="connsiteY18" fmla="*/ 43200 h 102349"/>
                  <a:gd name="connsiteX19" fmla="*/ 72653 w 97231"/>
                  <a:gd name="connsiteY19" fmla="*/ 28786 h 102349"/>
                  <a:gd name="connsiteX20" fmla="*/ 61887 w 97231"/>
                  <a:gd name="connsiteY20" fmla="*/ 29068 h 102349"/>
                  <a:gd name="connsiteX21" fmla="*/ 71630 w 97231"/>
                  <a:gd name="connsiteY21" fmla="*/ 16765 h 102349"/>
                  <a:gd name="connsiteX22" fmla="*/ 60689 w 97231"/>
                  <a:gd name="connsiteY22" fmla="*/ 19872 h 102349"/>
                  <a:gd name="connsiteX23" fmla="*/ 47855 w 97231"/>
                  <a:gd name="connsiteY23" fmla="*/ 9559 h 102349"/>
                  <a:gd name="connsiteX24" fmla="*/ 30005 w 97231"/>
                  <a:gd name="connsiteY24" fmla="*/ 192 h 10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7231" h="102349">
                    <a:moveTo>
                      <a:pt x="30005" y="192"/>
                    </a:moveTo>
                    <a:cubicBezTo>
                      <a:pt x="24724" y="312"/>
                      <a:pt x="26735" y="2776"/>
                      <a:pt x="26018" y="6716"/>
                    </a:cubicBezTo>
                    <a:cubicBezTo>
                      <a:pt x="25563" y="9203"/>
                      <a:pt x="24345" y="11417"/>
                      <a:pt x="22989" y="13510"/>
                    </a:cubicBezTo>
                    <a:cubicBezTo>
                      <a:pt x="20277" y="17719"/>
                      <a:pt x="13757" y="21955"/>
                      <a:pt x="17477" y="27647"/>
                    </a:cubicBezTo>
                    <a:cubicBezTo>
                      <a:pt x="20645" y="32481"/>
                      <a:pt x="20814" y="26442"/>
                      <a:pt x="23449" y="28818"/>
                    </a:cubicBezTo>
                    <a:cubicBezTo>
                      <a:pt x="26213" y="31300"/>
                      <a:pt x="7969" y="49920"/>
                      <a:pt x="5231" y="50939"/>
                    </a:cubicBezTo>
                    <a:cubicBezTo>
                      <a:pt x="3747" y="51489"/>
                      <a:pt x="2125" y="49804"/>
                      <a:pt x="723" y="50989"/>
                    </a:cubicBezTo>
                    <a:cubicBezTo>
                      <a:pt x="-541" y="52068"/>
                      <a:pt x="1173" y="62788"/>
                      <a:pt x="1122" y="64974"/>
                    </a:cubicBezTo>
                    <a:cubicBezTo>
                      <a:pt x="984" y="70711"/>
                      <a:pt x="600" y="76889"/>
                      <a:pt x="5267" y="80988"/>
                    </a:cubicBezTo>
                    <a:cubicBezTo>
                      <a:pt x="10687" y="85753"/>
                      <a:pt x="19617" y="85926"/>
                      <a:pt x="26039" y="88634"/>
                    </a:cubicBezTo>
                    <a:cubicBezTo>
                      <a:pt x="30435" y="90486"/>
                      <a:pt x="34554" y="93142"/>
                      <a:pt x="39196" y="94386"/>
                    </a:cubicBezTo>
                    <a:cubicBezTo>
                      <a:pt x="44083" y="95696"/>
                      <a:pt x="48289" y="92973"/>
                      <a:pt x="52501" y="93603"/>
                    </a:cubicBezTo>
                    <a:cubicBezTo>
                      <a:pt x="55669" y="94079"/>
                      <a:pt x="61856" y="99216"/>
                      <a:pt x="65059" y="100752"/>
                    </a:cubicBezTo>
                    <a:cubicBezTo>
                      <a:pt x="69358" y="102804"/>
                      <a:pt x="70192" y="103126"/>
                      <a:pt x="74383" y="101530"/>
                    </a:cubicBezTo>
                    <a:cubicBezTo>
                      <a:pt x="76691" y="100649"/>
                      <a:pt x="81200" y="98945"/>
                      <a:pt x="82761" y="96939"/>
                    </a:cubicBezTo>
                    <a:cubicBezTo>
                      <a:pt x="85125" y="93905"/>
                      <a:pt x="83318" y="93951"/>
                      <a:pt x="83630" y="89821"/>
                    </a:cubicBezTo>
                    <a:cubicBezTo>
                      <a:pt x="84199" y="82288"/>
                      <a:pt x="92074" y="83163"/>
                      <a:pt x="97489" y="81039"/>
                    </a:cubicBezTo>
                    <a:cubicBezTo>
                      <a:pt x="86783" y="77826"/>
                      <a:pt x="80862" y="66321"/>
                      <a:pt x="75591" y="56930"/>
                    </a:cubicBezTo>
                    <a:cubicBezTo>
                      <a:pt x="73268" y="52791"/>
                      <a:pt x="68539" y="47840"/>
                      <a:pt x="67280" y="43200"/>
                    </a:cubicBezTo>
                    <a:cubicBezTo>
                      <a:pt x="65714" y="37389"/>
                      <a:pt x="70049" y="33639"/>
                      <a:pt x="72653" y="28786"/>
                    </a:cubicBezTo>
                    <a:cubicBezTo>
                      <a:pt x="69107" y="30230"/>
                      <a:pt x="55188" y="36625"/>
                      <a:pt x="61887" y="29068"/>
                    </a:cubicBezTo>
                    <a:cubicBezTo>
                      <a:pt x="63974" y="26720"/>
                      <a:pt x="76891" y="22886"/>
                      <a:pt x="71630" y="16765"/>
                    </a:cubicBezTo>
                    <a:cubicBezTo>
                      <a:pt x="68462" y="13088"/>
                      <a:pt x="64348" y="20603"/>
                      <a:pt x="60689" y="19872"/>
                    </a:cubicBezTo>
                    <a:cubicBezTo>
                      <a:pt x="56442" y="19025"/>
                      <a:pt x="51401" y="11907"/>
                      <a:pt x="47855" y="9559"/>
                    </a:cubicBezTo>
                    <a:cubicBezTo>
                      <a:pt x="43576" y="6725"/>
                      <a:pt x="35214" y="76"/>
                      <a:pt x="30005" y="192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87EC2E18-D5BD-47F8-8EF1-F51C17A95384}"/>
                  </a:ext>
                </a:extLst>
              </p:cNvPr>
              <p:cNvSpPr/>
              <p:nvPr/>
            </p:nvSpPr>
            <p:spPr>
              <a:xfrm>
                <a:off x="5558668" y="2559786"/>
                <a:ext cx="782968" cy="962079"/>
              </a:xfrm>
              <a:custGeom>
                <a:avLst/>
                <a:gdLst>
                  <a:gd name="connsiteX0" fmla="*/ 715470 w 782968"/>
                  <a:gd name="connsiteY0" fmla="*/ 655462 h 962079"/>
                  <a:gd name="connsiteX1" fmla="*/ 723842 w 782968"/>
                  <a:gd name="connsiteY1" fmla="*/ 602548 h 962079"/>
                  <a:gd name="connsiteX2" fmla="*/ 764470 w 782968"/>
                  <a:gd name="connsiteY2" fmla="*/ 500127 h 962079"/>
                  <a:gd name="connsiteX3" fmla="*/ 770206 w 782968"/>
                  <a:gd name="connsiteY3" fmla="*/ 447393 h 962079"/>
                  <a:gd name="connsiteX4" fmla="*/ 774275 w 782968"/>
                  <a:gd name="connsiteY4" fmla="*/ 391292 h 962079"/>
                  <a:gd name="connsiteX5" fmla="*/ 775375 w 782968"/>
                  <a:gd name="connsiteY5" fmla="*/ 335913 h 962079"/>
                  <a:gd name="connsiteX6" fmla="*/ 775109 w 782968"/>
                  <a:gd name="connsiteY6" fmla="*/ 313670 h 962079"/>
                  <a:gd name="connsiteX7" fmla="*/ 783225 w 782968"/>
                  <a:gd name="connsiteY7" fmla="*/ 308368 h 962079"/>
                  <a:gd name="connsiteX8" fmla="*/ 772868 w 782968"/>
                  <a:gd name="connsiteY8" fmla="*/ 301395 h 962079"/>
                  <a:gd name="connsiteX9" fmla="*/ 774981 w 782968"/>
                  <a:gd name="connsiteY9" fmla="*/ 292492 h 962079"/>
                  <a:gd name="connsiteX10" fmla="*/ 772929 w 782968"/>
                  <a:gd name="connsiteY10" fmla="*/ 285080 h 962079"/>
                  <a:gd name="connsiteX11" fmla="*/ 770606 w 782968"/>
                  <a:gd name="connsiteY11" fmla="*/ 239857 h 962079"/>
                  <a:gd name="connsiteX12" fmla="*/ 760284 w 782968"/>
                  <a:gd name="connsiteY12" fmla="*/ 239607 h 962079"/>
                  <a:gd name="connsiteX13" fmla="*/ 747613 w 782968"/>
                  <a:gd name="connsiteY13" fmla="*/ 249165 h 962079"/>
                  <a:gd name="connsiteX14" fmla="*/ 725541 w 782968"/>
                  <a:gd name="connsiteY14" fmla="*/ 268319 h 962079"/>
                  <a:gd name="connsiteX15" fmla="*/ 690794 w 782968"/>
                  <a:gd name="connsiteY15" fmla="*/ 310996 h 962079"/>
                  <a:gd name="connsiteX16" fmla="*/ 656466 w 782968"/>
                  <a:gd name="connsiteY16" fmla="*/ 353913 h 962079"/>
                  <a:gd name="connsiteX17" fmla="*/ 620798 w 782968"/>
                  <a:gd name="connsiteY17" fmla="*/ 366870 h 962079"/>
                  <a:gd name="connsiteX18" fmla="*/ 608536 w 782968"/>
                  <a:gd name="connsiteY18" fmla="*/ 379286 h 962079"/>
                  <a:gd name="connsiteX19" fmla="*/ 592447 w 782968"/>
                  <a:gd name="connsiteY19" fmla="*/ 391636 h 962079"/>
                  <a:gd name="connsiteX20" fmla="*/ 586721 w 782968"/>
                  <a:gd name="connsiteY20" fmla="*/ 398859 h 962079"/>
                  <a:gd name="connsiteX21" fmla="*/ 583282 w 782968"/>
                  <a:gd name="connsiteY21" fmla="*/ 396528 h 962079"/>
                  <a:gd name="connsiteX22" fmla="*/ 576870 w 782968"/>
                  <a:gd name="connsiteY22" fmla="*/ 398976 h 962079"/>
                  <a:gd name="connsiteX23" fmla="*/ 576445 w 782968"/>
                  <a:gd name="connsiteY23" fmla="*/ 407099 h 962079"/>
                  <a:gd name="connsiteX24" fmla="*/ 568927 w 782968"/>
                  <a:gd name="connsiteY24" fmla="*/ 413582 h 962079"/>
                  <a:gd name="connsiteX25" fmla="*/ 551293 w 782968"/>
                  <a:gd name="connsiteY25" fmla="*/ 418479 h 962079"/>
                  <a:gd name="connsiteX26" fmla="*/ 524692 w 782968"/>
                  <a:gd name="connsiteY26" fmla="*/ 429430 h 962079"/>
                  <a:gd name="connsiteX27" fmla="*/ 512682 w 782968"/>
                  <a:gd name="connsiteY27" fmla="*/ 425583 h 962079"/>
                  <a:gd name="connsiteX28" fmla="*/ 502841 w 782968"/>
                  <a:gd name="connsiteY28" fmla="*/ 430659 h 962079"/>
                  <a:gd name="connsiteX29" fmla="*/ 494356 w 782968"/>
                  <a:gd name="connsiteY29" fmla="*/ 424675 h 962079"/>
                  <a:gd name="connsiteX30" fmla="*/ 487069 w 782968"/>
                  <a:gd name="connsiteY30" fmla="*/ 423187 h 962079"/>
                  <a:gd name="connsiteX31" fmla="*/ 470862 w 782968"/>
                  <a:gd name="connsiteY31" fmla="*/ 421073 h 962079"/>
                  <a:gd name="connsiteX32" fmla="*/ 443739 w 782968"/>
                  <a:gd name="connsiteY32" fmla="*/ 398680 h 962079"/>
                  <a:gd name="connsiteX33" fmla="*/ 441339 w 782968"/>
                  <a:gd name="connsiteY33" fmla="*/ 380171 h 962079"/>
                  <a:gd name="connsiteX34" fmla="*/ 445853 w 782968"/>
                  <a:gd name="connsiteY34" fmla="*/ 359539 h 962079"/>
                  <a:gd name="connsiteX35" fmla="*/ 460085 w 782968"/>
                  <a:gd name="connsiteY35" fmla="*/ 320182 h 962079"/>
                  <a:gd name="connsiteX36" fmla="*/ 488834 w 782968"/>
                  <a:gd name="connsiteY36" fmla="*/ 281003 h 962079"/>
                  <a:gd name="connsiteX37" fmla="*/ 552546 w 782968"/>
                  <a:gd name="connsiteY37" fmla="*/ 202180 h 962079"/>
                  <a:gd name="connsiteX38" fmla="*/ 563390 w 782968"/>
                  <a:gd name="connsiteY38" fmla="*/ 185380 h 962079"/>
                  <a:gd name="connsiteX39" fmla="*/ 548268 w 782968"/>
                  <a:gd name="connsiteY39" fmla="*/ 182730 h 962079"/>
                  <a:gd name="connsiteX40" fmla="*/ 506449 w 782968"/>
                  <a:gd name="connsiteY40" fmla="*/ 198846 h 962079"/>
                  <a:gd name="connsiteX41" fmla="*/ 480268 w 782968"/>
                  <a:gd name="connsiteY41" fmla="*/ 203885 h 962079"/>
                  <a:gd name="connsiteX42" fmla="*/ 464562 w 782968"/>
                  <a:gd name="connsiteY42" fmla="*/ 181482 h 962079"/>
                  <a:gd name="connsiteX43" fmla="*/ 473262 w 782968"/>
                  <a:gd name="connsiteY43" fmla="*/ 161829 h 962079"/>
                  <a:gd name="connsiteX44" fmla="*/ 477264 w 782968"/>
                  <a:gd name="connsiteY44" fmla="*/ 140830 h 962079"/>
                  <a:gd name="connsiteX45" fmla="*/ 490016 w 782968"/>
                  <a:gd name="connsiteY45" fmla="*/ 91764 h 962079"/>
                  <a:gd name="connsiteX46" fmla="*/ 521248 w 782968"/>
                  <a:gd name="connsiteY46" fmla="*/ 191 h 962079"/>
                  <a:gd name="connsiteX47" fmla="*/ 400221 w 782968"/>
                  <a:gd name="connsiteY47" fmla="*/ 30625 h 962079"/>
                  <a:gd name="connsiteX48" fmla="*/ 404228 w 782968"/>
                  <a:gd name="connsiteY48" fmla="*/ 44624 h 962079"/>
                  <a:gd name="connsiteX49" fmla="*/ 393041 w 782968"/>
                  <a:gd name="connsiteY49" fmla="*/ 52199 h 962079"/>
                  <a:gd name="connsiteX50" fmla="*/ 395554 w 782968"/>
                  <a:gd name="connsiteY50" fmla="*/ 65199 h 962079"/>
                  <a:gd name="connsiteX51" fmla="*/ 386286 w 782968"/>
                  <a:gd name="connsiteY51" fmla="*/ 80172 h 962079"/>
                  <a:gd name="connsiteX52" fmla="*/ 403424 w 782968"/>
                  <a:gd name="connsiteY52" fmla="*/ 69903 h 962079"/>
                  <a:gd name="connsiteX53" fmla="*/ 394694 w 782968"/>
                  <a:gd name="connsiteY53" fmla="*/ 102084 h 962079"/>
                  <a:gd name="connsiteX54" fmla="*/ 403230 w 782968"/>
                  <a:gd name="connsiteY54" fmla="*/ 119322 h 962079"/>
                  <a:gd name="connsiteX55" fmla="*/ 389694 w 782968"/>
                  <a:gd name="connsiteY55" fmla="*/ 124972 h 962079"/>
                  <a:gd name="connsiteX56" fmla="*/ 386480 w 782968"/>
                  <a:gd name="connsiteY56" fmla="*/ 140208 h 962079"/>
                  <a:gd name="connsiteX57" fmla="*/ 382279 w 782968"/>
                  <a:gd name="connsiteY57" fmla="*/ 134841 h 962079"/>
                  <a:gd name="connsiteX58" fmla="*/ 370422 w 782968"/>
                  <a:gd name="connsiteY58" fmla="*/ 146367 h 962079"/>
                  <a:gd name="connsiteX59" fmla="*/ 389679 w 782968"/>
                  <a:gd name="connsiteY59" fmla="*/ 150115 h 962079"/>
                  <a:gd name="connsiteX60" fmla="*/ 375227 w 782968"/>
                  <a:gd name="connsiteY60" fmla="*/ 163727 h 962079"/>
                  <a:gd name="connsiteX61" fmla="*/ 389704 w 782968"/>
                  <a:gd name="connsiteY61" fmla="*/ 171030 h 962079"/>
                  <a:gd name="connsiteX62" fmla="*/ 388138 w 782968"/>
                  <a:gd name="connsiteY62" fmla="*/ 188973 h 962079"/>
                  <a:gd name="connsiteX63" fmla="*/ 395861 w 782968"/>
                  <a:gd name="connsiteY63" fmla="*/ 177367 h 962079"/>
                  <a:gd name="connsiteX64" fmla="*/ 400671 w 782968"/>
                  <a:gd name="connsiteY64" fmla="*/ 182716 h 962079"/>
                  <a:gd name="connsiteX65" fmla="*/ 385534 w 782968"/>
                  <a:gd name="connsiteY65" fmla="*/ 199831 h 962079"/>
                  <a:gd name="connsiteX66" fmla="*/ 395180 w 782968"/>
                  <a:gd name="connsiteY66" fmla="*/ 209940 h 962079"/>
                  <a:gd name="connsiteX67" fmla="*/ 392744 w 782968"/>
                  <a:gd name="connsiteY67" fmla="*/ 222794 h 962079"/>
                  <a:gd name="connsiteX68" fmla="*/ 383241 w 782968"/>
                  <a:gd name="connsiteY68" fmla="*/ 211470 h 962079"/>
                  <a:gd name="connsiteX69" fmla="*/ 378948 w 782968"/>
                  <a:gd name="connsiteY69" fmla="*/ 240064 h 962079"/>
                  <a:gd name="connsiteX70" fmla="*/ 380411 w 782968"/>
                  <a:gd name="connsiteY70" fmla="*/ 251590 h 962079"/>
                  <a:gd name="connsiteX71" fmla="*/ 375872 w 782968"/>
                  <a:gd name="connsiteY71" fmla="*/ 259151 h 962079"/>
                  <a:gd name="connsiteX72" fmla="*/ 378139 w 782968"/>
                  <a:gd name="connsiteY72" fmla="*/ 279299 h 962079"/>
                  <a:gd name="connsiteX73" fmla="*/ 369705 w 782968"/>
                  <a:gd name="connsiteY73" fmla="*/ 286743 h 962079"/>
                  <a:gd name="connsiteX74" fmla="*/ 368569 w 782968"/>
                  <a:gd name="connsiteY74" fmla="*/ 300176 h 962079"/>
                  <a:gd name="connsiteX75" fmla="*/ 353949 w 782968"/>
                  <a:gd name="connsiteY75" fmla="*/ 320893 h 962079"/>
                  <a:gd name="connsiteX76" fmla="*/ 337425 w 782968"/>
                  <a:gd name="connsiteY76" fmla="*/ 336939 h 962079"/>
                  <a:gd name="connsiteX77" fmla="*/ 330751 w 782968"/>
                  <a:gd name="connsiteY77" fmla="*/ 344171 h 962079"/>
                  <a:gd name="connsiteX78" fmla="*/ 329697 w 782968"/>
                  <a:gd name="connsiteY78" fmla="*/ 348159 h 962079"/>
                  <a:gd name="connsiteX79" fmla="*/ 322456 w 782968"/>
                  <a:gd name="connsiteY79" fmla="*/ 349891 h 962079"/>
                  <a:gd name="connsiteX80" fmla="*/ 305737 w 782968"/>
                  <a:gd name="connsiteY80" fmla="*/ 361112 h 962079"/>
                  <a:gd name="connsiteX81" fmla="*/ 281829 w 782968"/>
                  <a:gd name="connsiteY81" fmla="*/ 364817 h 962079"/>
                  <a:gd name="connsiteX82" fmla="*/ 270760 w 782968"/>
                  <a:gd name="connsiteY82" fmla="*/ 364271 h 962079"/>
                  <a:gd name="connsiteX83" fmla="*/ 258217 w 782968"/>
                  <a:gd name="connsiteY83" fmla="*/ 361554 h 962079"/>
                  <a:gd name="connsiteX84" fmla="*/ 211863 w 782968"/>
                  <a:gd name="connsiteY84" fmla="*/ 330441 h 962079"/>
                  <a:gd name="connsiteX85" fmla="*/ 197575 w 782968"/>
                  <a:gd name="connsiteY85" fmla="*/ 295754 h 962079"/>
                  <a:gd name="connsiteX86" fmla="*/ 191301 w 782968"/>
                  <a:gd name="connsiteY86" fmla="*/ 252000 h 962079"/>
                  <a:gd name="connsiteX87" fmla="*/ 190667 w 782968"/>
                  <a:gd name="connsiteY87" fmla="*/ 159819 h 962079"/>
                  <a:gd name="connsiteX88" fmla="*/ 88763 w 782968"/>
                  <a:gd name="connsiteY88" fmla="*/ 228208 h 962079"/>
                  <a:gd name="connsiteX89" fmla="*/ 257 w 782968"/>
                  <a:gd name="connsiteY89" fmla="*/ 312079 h 962079"/>
                  <a:gd name="connsiteX90" fmla="*/ 22057 w 782968"/>
                  <a:gd name="connsiteY90" fmla="*/ 315304 h 962079"/>
                  <a:gd name="connsiteX91" fmla="*/ 32584 w 782968"/>
                  <a:gd name="connsiteY91" fmla="*/ 313430 h 962079"/>
                  <a:gd name="connsiteX92" fmla="*/ 37609 w 782968"/>
                  <a:gd name="connsiteY92" fmla="*/ 310205 h 962079"/>
                  <a:gd name="connsiteX93" fmla="*/ 43187 w 782968"/>
                  <a:gd name="connsiteY93" fmla="*/ 308811 h 962079"/>
                  <a:gd name="connsiteX94" fmla="*/ 64363 w 782968"/>
                  <a:gd name="connsiteY94" fmla="*/ 305675 h 962079"/>
                  <a:gd name="connsiteX95" fmla="*/ 92320 w 782968"/>
                  <a:gd name="connsiteY95" fmla="*/ 308679 h 962079"/>
                  <a:gd name="connsiteX96" fmla="*/ 143356 w 782968"/>
                  <a:gd name="connsiteY96" fmla="*/ 314894 h 962079"/>
                  <a:gd name="connsiteX97" fmla="*/ 186174 w 782968"/>
                  <a:gd name="connsiteY97" fmla="*/ 331967 h 962079"/>
                  <a:gd name="connsiteX98" fmla="*/ 222154 w 782968"/>
                  <a:gd name="connsiteY98" fmla="*/ 359106 h 962079"/>
                  <a:gd name="connsiteX99" fmla="*/ 242511 w 782968"/>
                  <a:gd name="connsiteY99" fmla="*/ 370665 h 962079"/>
                  <a:gd name="connsiteX100" fmla="*/ 258713 w 782968"/>
                  <a:gd name="connsiteY100" fmla="*/ 389616 h 962079"/>
                  <a:gd name="connsiteX101" fmla="*/ 293676 w 782968"/>
                  <a:gd name="connsiteY101" fmla="*/ 431944 h 962079"/>
                  <a:gd name="connsiteX102" fmla="*/ 306070 w 782968"/>
                  <a:gd name="connsiteY102" fmla="*/ 453090 h 962079"/>
                  <a:gd name="connsiteX103" fmla="*/ 309059 w 782968"/>
                  <a:gd name="connsiteY103" fmla="*/ 465266 h 962079"/>
                  <a:gd name="connsiteX104" fmla="*/ 314770 w 782968"/>
                  <a:gd name="connsiteY104" fmla="*/ 473590 h 962079"/>
                  <a:gd name="connsiteX105" fmla="*/ 335439 w 782968"/>
                  <a:gd name="connsiteY105" fmla="*/ 418041 h 962079"/>
                  <a:gd name="connsiteX106" fmla="*/ 359977 w 782968"/>
                  <a:gd name="connsiteY106" fmla="*/ 389993 h 962079"/>
                  <a:gd name="connsiteX107" fmla="*/ 360975 w 782968"/>
                  <a:gd name="connsiteY107" fmla="*/ 436794 h 962079"/>
                  <a:gd name="connsiteX108" fmla="*/ 349952 w 782968"/>
                  <a:gd name="connsiteY108" fmla="*/ 487028 h 962079"/>
                  <a:gd name="connsiteX109" fmla="*/ 326166 w 782968"/>
                  <a:gd name="connsiteY109" fmla="*/ 586361 h 962079"/>
                  <a:gd name="connsiteX110" fmla="*/ 324170 w 782968"/>
                  <a:gd name="connsiteY110" fmla="*/ 593229 h 962079"/>
                  <a:gd name="connsiteX111" fmla="*/ 325189 w 782968"/>
                  <a:gd name="connsiteY111" fmla="*/ 597522 h 962079"/>
                  <a:gd name="connsiteX112" fmla="*/ 330946 w 782968"/>
                  <a:gd name="connsiteY112" fmla="*/ 600096 h 962079"/>
                  <a:gd name="connsiteX113" fmla="*/ 332292 w 782968"/>
                  <a:gd name="connsiteY113" fmla="*/ 616912 h 962079"/>
                  <a:gd name="connsiteX114" fmla="*/ 326381 w 782968"/>
                  <a:gd name="connsiteY114" fmla="*/ 632802 h 962079"/>
                  <a:gd name="connsiteX115" fmla="*/ 327522 w 782968"/>
                  <a:gd name="connsiteY115" fmla="*/ 648917 h 962079"/>
                  <a:gd name="connsiteX116" fmla="*/ 318378 w 782968"/>
                  <a:gd name="connsiteY116" fmla="*/ 689728 h 962079"/>
                  <a:gd name="connsiteX117" fmla="*/ 309954 w 782968"/>
                  <a:gd name="connsiteY117" fmla="*/ 712849 h 962079"/>
                  <a:gd name="connsiteX118" fmla="*/ 306868 w 782968"/>
                  <a:gd name="connsiteY118" fmla="*/ 723452 h 962079"/>
                  <a:gd name="connsiteX119" fmla="*/ 301475 w 782968"/>
                  <a:gd name="connsiteY119" fmla="*/ 737648 h 962079"/>
                  <a:gd name="connsiteX120" fmla="*/ 296465 w 782968"/>
                  <a:gd name="connsiteY120" fmla="*/ 749894 h 962079"/>
                  <a:gd name="connsiteX121" fmla="*/ 296434 w 782968"/>
                  <a:gd name="connsiteY121" fmla="*/ 762135 h 962079"/>
                  <a:gd name="connsiteX122" fmla="*/ 287468 w 782968"/>
                  <a:gd name="connsiteY122" fmla="*/ 769785 h 962079"/>
                  <a:gd name="connsiteX123" fmla="*/ 283236 w 782968"/>
                  <a:gd name="connsiteY123" fmla="*/ 773485 h 962079"/>
                  <a:gd name="connsiteX124" fmla="*/ 283057 w 782968"/>
                  <a:gd name="connsiteY124" fmla="*/ 781433 h 962079"/>
                  <a:gd name="connsiteX125" fmla="*/ 267055 w 782968"/>
                  <a:gd name="connsiteY125" fmla="*/ 804436 h 962079"/>
                  <a:gd name="connsiteX126" fmla="*/ 258550 w 782968"/>
                  <a:gd name="connsiteY126" fmla="*/ 814461 h 962079"/>
                  <a:gd name="connsiteX127" fmla="*/ 243765 w 782968"/>
                  <a:gd name="connsiteY127" fmla="*/ 814891 h 962079"/>
                  <a:gd name="connsiteX128" fmla="*/ 234968 w 782968"/>
                  <a:gd name="connsiteY128" fmla="*/ 836174 h 962079"/>
                  <a:gd name="connsiteX129" fmla="*/ 226709 w 782968"/>
                  <a:gd name="connsiteY129" fmla="*/ 860400 h 962079"/>
                  <a:gd name="connsiteX130" fmla="*/ 197135 w 782968"/>
                  <a:gd name="connsiteY130" fmla="*/ 949331 h 962079"/>
                  <a:gd name="connsiteX131" fmla="*/ 214243 w 782968"/>
                  <a:gd name="connsiteY131" fmla="*/ 946158 h 962079"/>
                  <a:gd name="connsiteX132" fmla="*/ 218065 w 782968"/>
                  <a:gd name="connsiteY132" fmla="*/ 959653 h 962079"/>
                  <a:gd name="connsiteX133" fmla="*/ 231468 w 782968"/>
                  <a:gd name="connsiteY133" fmla="*/ 962227 h 962079"/>
                  <a:gd name="connsiteX134" fmla="*/ 246503 w 782968"/>
                  <a:gd name="connsiteY134" fmla="*/ 959069 h 962079"/>
                  <a:gd name="connsiteX135" fmla="*/ 279229 w 782968"/>
                  <a:gd name="connsiteY135" fmla="*/ 956076 h 962079"/>
                  <a:gd name="connsiteX136" fmla="*/ 348130 w 782968"/>
                  <a:gd name="connsiteY136" fmla="*/ 947878 h 962079"/>
                  <a:gd name="connsiteX137" fmla="*/ 411448 w 782968"/>
                  <a:gd name="connsiteY137" fmla="*/ 928882 h 962079"/>
                  <a:gd name="connsiteX138" fmla="*/ 396920 w 782968"/>
                  <a:gd name="connsiteY138" fmla="*/ 901166 h 962079"/>
                  <a:gd name="connsiteX139" fmla="*/ 391741 w 782968"/>
                  <a:gd name="connsiteY139" fmla="*/ 886627 h 962079"/>
                  <a:gd name="connsiteX140" fmla="*/ 382975 w 782968"/>
                  <a:gd name="connsiteY140" fmla="*/ 868900 h 962079"/>
                  <a:gd name="connsiteX141" fmla="*/ 376870 w 782968"/>
                  <a:gd name="connsiteY141" fmla="*/ 788444 h 962079"/>
                  <a:gd name="connsiteX142" fmla="*/ 430101 w 782968"/>
                  <a:gd name="connsiteY142" fmla="*/ 643528 h 962079"/>
                  <a:gd name="connsiteX143" fmla="*/ 477218 w 782968"/>
                  <a:gd name="connsiteY143" fmla="*/ 585425 h 962079"/>
                  <a:gd name="connsiteX144" fmla="*/ 534538 w 782968"/>
                  <a:gd name="connsiteY144" fmla="*/ 532638 h 962079"/>
                  <a:gd name="connsiteX145" fmla="*/ 563508 w 782968"/>
                  <a:gd name="connsiteY145" fmla="*/ 515735 h 962079"/>
                  <a:gd name="connsiteX146" fmla="*/ 587975 w 782968"/>
                  <a:gd name="connsiteY146" fmla="*/ 504035 h 962079"/>
                  <a:gd name="connsiteX147" fmla="*/ 620527 w 782968"/>
                  <a:gd name="connsiteY147" fmla="*/ 490804 h 962079"/>
                  <a:gd name="connsiteX148" fmla="*/ 649210 w 782968"/>
                  <a:gd name="connsiteY148" fmla="*/ 485498 h 962079"/>
                  <a:gd name="connsiteX149" fmla="*/ 657050 w 782968"/>
                  <a:gd name="connsiteY149" fmla="*/ 492292 h 962079"/>
                  <a:gd name="connsiteX150" fmla="*/ 663963 w 782968"/>
                  <a:gd name="connsiteY150" fmla="*/ 489293 h 962079"/>
                  <a:gd name="connsiteX151" fmla="*/ 671680 w 782968"/>
                  <a:gd name="connsiteY151" fmla="*/ 492056 h 962079"/>
                  <a:gd name="connsiteX152" fmla="*/ 677913 w 782968"/>
                  <a:gd name="connsiteY152" fmla="*/ 492240 h 962079"/>
                  <a:gd name="connsiteX153" fmla="*/ 681946 w 782968"/>
                  <a:gd name="connsiteY153" fmla="*/ 503041 h 962079"/>
                  <a:gd name="connsiteX154" fmla="*/ 687422 w 782968"/>
                  <a:gd name="connsiteY154" fmla="*/ 511855 h 962079"/>
                  <a:gd name="connsiteX155" fmla="*/ 685886 w 782968"/>
                  <a:gd name="connsiteY155" fmla="*/ 524256 h 962079"/>
                  <a:gd name="connsiteX156" fmla="*/ 685682 w 782968"/>
                  <a:gd name="connsiteY156" fmla="*/ 535248 h 962079"/>
                  <a:gd name="connsiteX157" fmla="*/ 670590 w 782968"/>
                  <a:gd name="connsiteY157" fmla="*/ 572150 h 962079"/>
                  <a:gd name="connsiteX158" fmla="*/ 659660 w 782968"/>
                  <a:gd name="connsiteY158" fmla="*/ 586366 h 962079"/>
                  <a:gd name="connsiteX159" fmla="*/ 665043 w 782968"/>
                  <a:gd name="connsiteY159" fmla="*/ 600802 h 962079"/>
                  <a:gd name="connsiteX160" fmla="*/ 643176 w 782968"/>
                  <a:gd name="connsiteY160" fmla="*/ 608555 h 962079"/>
                  <a:gd name="connsiteX161" fmla="*/ 638693 w 782968"/>
                  <a:gd name="connsiteY161" fmla="*/ 628682 h 962079"/>
                  <a:gd name="connsiteX162" fmla="*/ 635347 w 782968"/>
                  <a:gd name="connsiteY162" fmla="*/ 645094 h 962079"/>
                  <a:gd name="connsiteX163" fmla="*/ 639205 w 782968"/>
                  <a:gd name="connsiteY163" fmla="*/ 651465 h 962079"/>
                  <a:gd name="connsiteX164" fmla="*/ 636099 w 782968"/>
                  <a:gd name="connsiteY164" fmla="*/ 661014 h 962079"/>
                  <a:gd name="connsiteX165" fmla="*/ 629456 w 782968"/>
                  <a:gd name="connsiteY165" fmla="*/ 658108 h 962079"/>
                  <a:gd name="connsiteX166" fmla="*/ 626099 w 782968"/>
                  <a:gd name="connsiteY166" fmla="*/ 669827 h 962079"/>
                  <a:gd name="connsiteX167" fmla="*/ 628448 w 782968"/>
                  <a:gd name="connsiteY167" fmla="*/ 681080 h 962079"/>
                  <a:gd name="connsiteX168" fmla="*/ 626734 w 782968"/>
                  <a:gd name="connsiteY168" fmla="*/ 697758 h 962079"/>
                  <a:gd name="connsiteX169" fmla="*/ 621550 w 782968"/>
                  <a:gd name="connsiteY169" fmla="*/ 714154 h 962079"/>
                  <a:gd name="connsiteX170" fmla="*/ 613111 w 782968"/>
                  <a:gd name="connsiteY170" fmla="*/ 719307 h 962079"/>
                  <a:gd name="connsiteX171" fmla="*/ 608229 w 782968"/>
                  <a:gd name="connsiteY171" fmla="*/ 726374 h 962079"/>
                  <a:gd name="connsiteX172" fmla="*/ 619677 w 782968"/>
                  <a:gd name="connsiteY172" fmla="*/ 723002 h 962079"/>
                  <a:gd name="connsiteX173" fmla="*/ 610532 w 782968"/>
                  <a:gd name="connsiteY173" fmla="*/ 738973 h 962079"/>
                  <a:gd name="connsiteX174" fmla="*/ 608132 w 782968"/>
                  <a:gd name="connsiteY174" fmla="*/ 726349 h 962079"/>
                  <a:gd name="connsiteX175" fmla="*/ 604483 w 782968"/>
                  <a:gd name="connsiteY175" fmla="*/ 739045 h 962079"/>
                  <a:gd name="connsiteX176" fmla="*/ 606535 w 782968"/>
                  <a:gd name="connsiteY176" fmla="*/ 751209 h 962079"/>
                  <a:gd name="connsiteX177" fmla="*/ 603010 w 782968"/>
                  <a:gd name="connsiteY177" fmla="*/ 772610 h 962079"/>
                  <a:gd name="connsiteX178" fmla="*/ 603654 w 782968"/>
                  <a:gd name="connsiteY178" fmla="*/ 796852 h 962079"/>
                  <a:gd name="connsiteX179" fmla="*/ 596817 w 782968"/>
                  <a:gd name="connsiteY179" fmla="*/ 822864 h 962079"/>
                  <a:gd name="connsiteX180" fmla="*/ 599734 w 782968"/>
                  <a:gd name="connsiteY180" fmla="*/ 852038 h 962079"/>
                  <a:gd name="connsiteX181" fmla="*/ 602621 w 782968"/>
                  <a:gd name="connsiteY181" fmla="*/ 860702 h 962079"/>
                  <a:gd name="connsiteX182" fmla="*/ 616617 w 782968"/>
                  <a:gd name="connsiteY182" fmla="*/ 855303 h 962079"/>
                  <a:gd name="connsiteX183" fmla="*/ 677228 w 782968"/>
                  <a:gd name="connsiteY183" fmla="*/ 826123 h 962079"/>
                  <a:gd name="connsiteX184" fmla="*/ 676737 w 782968"/>
                  <a:gd name="connsiteY184" fmla="*/ 814266 h 962079"/>
                  <a:gd name="connsiteX185" fmla="*/ 682028 w 782968"/>
                  <a:gd name="connsiteY185" fmla="*/ 799687 h 962079"/>
                  <a:gd name="connsiteX186" fmla="*/ 693389 w 782968"/>
                  <a:gd name="connsiteY186" fmla="*/ 768757 h 962079"/>
                  <a:gd name="connsiteX187" fmla="*/ 713669 w 782968"/>
                  <a:gd name="connsiteY187" fmla="*/ 710433 h 962079"/>
                  <a:gd name="connsiteX188" fmla="*/ 715470 w 782968"/>
                  <a:gd name="connsiteY188" fmla="*/ 655462 h 96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</a:cxnLst>
                <a:rect l="l" t="t" r="r" b="b"/>
                <a:pathLst>
                  <a:path w="782968" h="962079">
                    <a:moveTo>
                      <a:pt x="715470" y="655462"/>
                    </a:moveTo>
                    <a:cubicBezTo>
                      <a:pt x="715726" y="637530"/>
                      <a:pt x="718643" y="619696"/>
                      <a:pt x="723842" y="602548"/>
                    </a:cubicBezTo>
                    <a:cubicBezTo>
                      <a:pt x="734528" y="567324"/>
                      <a:pt x="757178" y="536456"/>
                      <a:pt x="764470" y="500127"/>
                    </a:cubicBezTo>
                    <a:cubicBezTo>
                      <a:pt x="767975" y="482644"/>
                      <a:pt x="766839" y="464913"/>
                      <a:pt x="770206" y="447393"/>
                    </a:cubicBezTo>
                    <a:cubicBezTo>
                      <a:pt x="773753" y="428931"/>
                      <a:pt x="773604" y="410022"/>
                      <a:pt x="774275" y="391292"/>
                    </a:cubicBezTo>
                    <a:cubicBezTo>
                      <a:pt x="774935" y="372840"/>
                      <a:pt x="775610" y="354379"/>
                      <a:pt x="775375" y="335913"/>
                    </a:cubicBezTo>
                    <a:cubicBezTo>
                      <a:pt x="775293" y="329283"/>
                      <a:pt x="773430" y="320078"/>
                      <a:pt x="775109" y="313670"/>
                    </a:cubicBezTo>
                    <a:cubicBezTo>
                      <a:pt x="776516" y="308293"/>
                      <a:pt x="778666" y="310308"/>
                      <a:pt x="783225" y="308368"/>
                    </a:cubicBezTo>
                    <a:cubicBezTo>
                      <a:pt x="780058" y="306419"/>
                      <a:pt x="773553" y="305454"/>
                      <a:pt x="772868" y="301395"/>
                    </a:cubicBezTo>
                    <a:cubicBezTo>
                      <a:pt x="772402" y="298608"/>
                      <a:pt x="775114" y="295562"/>
                      <a:pt x="774981" y="292492"/>
                    </a:cubicBezTo>
                    <a:cubicBezTo>
                      <a:pt x="774869" y="289973"/>
                      <a:pt x="773656" y="287435"/>
                      <a:pt x="772929" y="285080"/>
                    </a:cubicBezTo>
                    <a:cubicBezTo>
                      <a:pt x="768927" y="272156"/>
                      <a:pt x="763247" y="252268"/>
                      <a:pt x="770606" y="239857"/>
                    </a:cubicBezTo>
                    <a:cubicBezTo>
                      <a:pt x="766174" y="239108"/>
                      <a:pt x="764383" y="237733"/>
                      <a:pt x="760284" y="239607"/>
                    </a:cubicBezTo>
                    <a:cubicBezTo>
                      <a:pt x="755852" y="241627"/>
                      <a:pt x="751451" y="246114"/>
                      <a:pt x="747613" y="249165"/>
                    </a:cubicBezTo>
                    <a:cubicBezTo>
                      <a:pt x="739983" y="255225"/>
                      <a:pt x="732399" y="261369"/>
                      <a:pt x="725541" y="268319"/>
                    </a:cubicBezTo>
                    <a:cubicBezTo>
                      <a:pt x="712635" y="281417"/>
                      <a:pt x="702042" y="296508"/>
                      <a:pt x="690794" y="310996"/>
                    </a:cubicBezTo>
                    <a:cubicBezTo>
                      <a:pt x="679592" y="325436"/>
                      <a:pt x="667996" y="339731"/>
                      <a:pt x="656466" y="353913"/>
                    </a:cubicBezTo>
                    <a:cubicBezTo>
                      <a:pt x="647506" y="364935"/>
                      <a:pt x="633289" y="381716"/>
                      <a:pt x="620798" y="366870"/>
                    </a:cubicBezTo>
                    <a:cubicBezTo>
                      <a:pt x="617052" y="371856"/>
                      <a:pt x="614672" y="376870"/>
                      <a:pt x="608536" y="379286"/>
                    </a:cubicBezTo>
                    <a:cubicBezTo>
                      <a:pt x="601050" y="382238"/>
                      <a:pt x="597851" y="385298"/>
                      <a:pt x="592447" y="391636"/>
                    </a:cubicBezTo>
                    <a:cubicBezTo>
                      <a:pt x="591362" y="392917"/>
                      <a:pt x="588123" y="398350"/>
                      <a:pt x="586721" y="398859"/>
                    </a:cubicBezTo>
                    <a:cubicBezTo>
                      <a:pt x="583880" y="399895"/>
                      <a:pt x="585508" y="397964"/>
                      <a:pt x="583282" y="396528"/>
                    </a:cubicBezTo>
                    <a:cubicBezTo>
                      <a:pt x="579781" y="394273"/>
                      <a:pt x="578123" y="392738"/>
                      <a:pt x="576870" y="398976"/>
                    </a:cubicBezTo>
                    <a:cubicBezTo>
                      <a:pt x="576312" y="401745"/>
                      <a:pt x="577796" y="404354"/>
                      <a:pt x="576445" y="407099"/>
                    </a:cubicBezTo>
                    <a:cubicBezTo>
                      <a:pt x="575196" y="409650"/>
                      <a:pt x="571292" y="412193"/>
                      <a:pt x="568927" y="413582"/>
                    </a:cubicBezTo>
                    <a:cubicBezTo>
                      <a:pt x="563426" y="416812"/>
                      <a:pt x="557183" y="416496"/>
                      <a:pt x="551293" y="418479"/>
                    </a:cubicBezTo>
                    <a:cubicBezTo>
                      <a:pt x="541570" y="421742"/>
                      <a:pt x="535362" y="436497"/>
                      <a:pt x="524692" y="429430"/>
                    </a:cubicBezTo>
                    <a:cubicBezTo>
                      <a:pt x="520813" y="426860"/>
                      <a:pt x="517748" y="422853"/>
                      <a:pt x="512682" y="425583"/>
                    </a:cubicBezTo>
                    <a:cubicBezTo>
                      <a:pt x="508920" y="427618"/>
                      <a:pt x="508270" y="432651"/>
                      <a:pt x="502841" y="430659"/>
                    </a:cubicBezTo>
                    <a:cubicBezTo>
                      <a:pt x="499995" y="429618"/>
                      <a:pt x="497667" y="425885"/>
                      <a:pt x="494356" y="424675"/>
                    </a:cubicBezTo>
                    <a:cubicBezTo>
                      <a:pt x="492022" y="423822"/>
                      <a:pt x="489520" y="423479"/>
                      <a:pt x="487069" y="423187"/>
                    </a:cubicBezTo>
                    <a:cubicBezTo>
                      <a:pt x="481639" y="422532"/>
                      <a:pt x="476123" y="422763"/>
                      <a:pt x="470862" y="421073"/>
                    </a:cubicBezTo>
                    <a:cubicBezTo>
                      <a:pt x="459414" y="417401"/>
                      <a:pt x="451538" y="407245"/>
                      <a:pt x="443739" y="398680"/>
                    </a:cubicBezTo>
                    <a:cubicBezTo>
                      <a:pt x="437926" y="392291"/>
                      <a:pt x="439722" y="388289"/>
                      <a:pt x="441339" y="380171"/>
                    </a:cubicBezTo>
                    <a:cubicBezTo>
                      <a:pt x="442716" y="373264"/>
                      <a:pt x="444154" y="366371"/>
                      <a:pt x="445853" y="359539"/>
                    </a:cubicBezTo>
                    <a:cubicBezTo>
                      <a:pt x="449215" y="345974"/>
                      <a:pt x="453570" y="332584"/>
                      <a:pt x="460085" y="320182"/>
                    </a:cubicBezTo>
                    <a:cubicBezTo>
                      <a:pt x="467658" y="305755"/>
                      <a:pt x="478722" y="293655"/>
                      <a:pt x="488834" y="281003"/>
                    </a:cubicBezTo>
                    <a:cubicBezTo>
                      <a:pt x="509867" y="254698"/>
                      <a:pt x="529718" y="226960"/>
                      <a:pt x="552546" y="202180"/>
                    </a:cubicBezTo>
                    <a:cubicBezTo>
                      <a:pt x="556830" y="197528"/>
                      <a:pt x="564178" y="192472"/>
                      <a:pt x="563390" y="185380"/>
                    </a:cubicBezTo>
                    <a:cubicBezTo>
                      <a:pt x="562536" y="177593"/>
                      <a:pt x="553693" y="181379"/>
                      <a:pt x="548268" y="182730"/>
                    </a:cubicBezTo>
                    <a:cubicBezTo>
                      <a:pt x="533714" y="186351"/>
                      <a:pt x="520332" y="193394"/>
                      <a:pt x="506449" y="198846"/>
                    </a:cubicBezTo>
                    <a:cubicBezTo>
                      <a:pt x="498772" y="201865"/>
                      <a:pt x="488497" y="207750"/>
                      <a:pt x="480268" y="203885"/>
                    </a:cubicBezTo>
                    <a:cubicBezTo>
                      <a:pt x="472510" y="200235"/>
                      <a:pt x="460228" y="190447"/>
                      <a:pt x="464562" y="181482"/>
                    </a:cubicBezTo>
                    <a:cubicBezTo>
                      <a:pt x="467889" y="174599"/>
                      <a:pt x="471502" y="169612"/>
                      <a:pt x="473262" y="161829"/>
                    </a:cubicBezTo>
                    <a:cubicBezTo>
                      <a:pt x="474843" y="154889"/>
                      <a:pt x="475816" y="147803"/>
                      <a:pt x="477264" y="140830"/>
                    </a:cubicBezTo>
                    <a:cubicBezTo>
                      <a:pt x="480692" y="124275"/>
                      <a:pt x="485088" y="107933"/>
                      <a:pt x="490016" y="91764"/>
                    </a:cubicBezTo>
                    <a:cubicBezTo>
                      <a:pt x="499417" y="60900"/>
                      <a:pt x="510896" y="30734"/>
                      <a:pt x="521248" y="191"/>
                    </a:cubicBezTo>
                    <a:cubicBezTo>
                      <a:pt x="478799" y="4014"/>
                      <a:pt x="440111" y="16364"/>
                      <a:pt x="400221" y="30625"/>
                    </a:cubicBezTo>
                    <a:cubicBezTo>
                      <a:pt x="402109" y="34510"/>
                      <a:pt x="405650" y="40075"/>
                      <a:pt x="404228" y="44624"/>
                    </a:cubicBezTo>
                    <a:cubicBezTo>
                      <a:pt x="402472" y="50222"/>
                      <a:pt x="394914" y="48348"/>
                      <a:pt x="393041" y="52199"/>
                    </a:cubicBezTo>
                    <a:cubicBezTo>
                      <a:pt x="390825" y="56747"/>
                      <a:pt x="397544" y="59366"/>
                      <a:pt x="395554" y="65199"/>
                    </a:cubicBezTo>
                    <a:cubicBezTo>
                      <a:pt x="393880" y="70100"/>
                      <a:pt x="389070" y="75765"/>
                      <a:pt x="386286" y="80172"/>
                    </a:cubicBezTo>
                    <a:cubicBezTo>
                      <a:pt x="399341" y="88590"/>
                      <a:pt x="394264" y="71099"/>
                      <a:pt x="403424" y="69903"/>
                    </a:cubicBezTo>
                    <a:cubicBezTo>
                      <a:pt x="405968" y="83821"/>
                      <a:pt x="400108" y="90375"/>
                      <a:pt x="394694" y="102084"/>
                    </a:cubicBezTo>
                    <a:cubicBezTo>
                      <a:pt x="389868" y="112518"/>
                      <a:pt x="400953" y="111520"/>
                      <a:pt x="403230" y="119322"/>
                    </a:cubicBezTo>
                    <a:cubicBezTo>
                      <a:pt x="396853" y="120381"/>
                      <a:pt x="392483" y="117453"/>
                      <a:pt x="389694" y="124972"/>
                    </a:cubicBezTo>
                    <a:cubicBezTo>
                      <a:pt x="388507" y="128174"/>
                      <a:pt x="390293" y="139883"/>
                      <a:pt x="386480" y="140208"/>
                    </a:cubicBezTo>
                    <a:cubicBezTo>
                      <a:pt x="383666" y="140448"/>
                      <a:pt x="384551" y="135321"/>
                      <a:pt x="382279" y="134841"/>
                    </a:cubicBezTo>
                    <a:cubicBezTo>
                      <a:pt x="379454" y="134248"/>
                      <a:pt x="372203" y="144455"/>
                      <a:pt x="370422" y="146367"/>
                    </a:cubicBezTo>
                    <a:cubicBezTo>
                      <a:pt x="378144" y="146367"/>
                      <a:pt x="382361" y="147186"/>
                      <a:pt x="389679" y="150115"/>
                    </a:cubicBezTo>
                    <a:cubicBezTo>
                      <a:pt x="384935" y="154748"/>
                      <a:pt x="380155" y="159287"/>
                      <a:pt x="375227" y="163727"/>
                    </a:cubicBezTo>
                    <a:cubicBezTo>
                      <a:pt x="379736" y="165591"/>
                      <a:pt x="387396" y="166010"/>
                      <a:pt x="389704" y="171030"/>
                    </a:cubicBezTo>
                    <a:cubicBezTo>
                      <a:pt x="391849" y="175700"/>
                      <a:pt x="388594" y="184133"/>
                      <a:pt x="388138" y="188973"/>
                    </a:cubicBezTo>
                    <a:cubicBezTo>
                      <a:pt x="390063" y="186077"/>
                      <a:pt x="392872" y="179231"/>
                      <a:pt x="395861" y="177367"/>
                    </a:cubicBezTo>
                    <a:cubicBezTo>
                      <a:pt x="399786" y="174914"/>
                      <a:pt x="400912" y="177344"/>
                      <a:pt x="400671" y="182716"/>
                    </a:cubicBezTo>
                    <a:cubicBezTo>
                      <a:pt x="400216" y="192594"/>
                      <a:pt x="387335" y="191958"/>
                      <a:pt x="385534" y="199831"/>
                    </a:cubicBezTo>
                    <a:cubicBezTo>
                      <a:pt x="383737" y="207623"/>
                      <a:pt x="394893" y="202199"/>
                      <a:pt x="395180" y="209940"/>
                    </a:cubicBezTo>
                    <a:cubicBezTo>
                      <a:pt x="395349" y="214351"/>
                      <a:pt x="390201" y="218127"/>
                      <a:pt x="392744" y="222794"/>
                    </a:cubicBezTo>
                    <a:cubicBezTo>
                      <a:pt x="387038" y="219597"/>
                      <a:pt x="386342" y="217708"/>
                      <a:pt x="383241" y="211470"/>
                    </a:cubicBezTo>
                    <a:cubicBezTo>
                      <a:pt x="381066" y="219366"/>
                      <a:pt x="376363" y="231867"/>
                      <a:pt x="378948" y="240064"/>
                    </a:cubicBezTo>
                    <a:cubicBezTo>
                      <a:pt x="381056" y="246759"/>
                      <a:pt x="385477" y="245107"/>
                      <a:pt x="380411" y="251590"/>
                    </a:cubicBezTo>
                    <a:cubicBezTo>
                      <a:pt x="378538" y="253991"/>
                      <a:pt x="375938" y="255879"/>
                      <a:pt x="375872" y="259151"/>
                    </a:cubicBezTo>
                    <a:cubicBezTo>
                      <a:pt x="375729" y="266713"/>
                      <a:pt x="386537" y="272570"/>
                      <a:pt x="378139" y="279299"/>
                    </a:cubicBezTo>
                    <a:cubicBezTo>
                      <a:pt x="374879" y="281912"/>
                      <a:pt x="371358" y="282204"/>
                      <a:pt x="369705" y="286743"/>
                    </a:cubicBezTo>
                    <a:cubicBezTo>
                      <a:pt x="368267" y="290665"/>
                      <a:pt x="369736" y="295905"/>
                      <a:pt x="368569" y="300176"/>
                    </a:cubicBezTo>
                    <a:cubicBezTo>
                      <a:pt x="366261" y="308660"/>
                      <a:pt x="360100" y="314965"/>
                      <a:pt x="353949" y="320893"/>
                    </a:cubicBezTo>
                    <a:cubicBezTo>
                      <a:pt x="348453" y="326189"/>
                      <a:pt x="343438" y="332334"/>
                      <a:pt x="337425" y="336939"/>
                    </a:cubicBezTo>
                    <a:cubicBezTo>
                      <a:pt x="334160" y="339444"/>
                      <a:pt x="332957" y="340908"/>
                      <a:pt x="330751" y="344171"/>
                    </a:cubicBezTo>
                    <a:cubicBezTo>
                      <a:pt x="329810" y="345560"/>
                      <a:pt x="330961" y="346869"/>
                      <a:pt x="329697" y="348159"/>
                    </a:cubicBezTo>
                    <a:cubicBezTo>
                      <a:pt x="328218" y="349661"/>
                      <a:pt x="324452" y="349505"/>
                      <a:pt x="322456" y="349891"/>
                    </a:cubicBezTo>
                    <a:cubicBezTo>
                      <a:pt x="315896" y="351172"/>
                      <a:pt x="307928" y="353818"/>
                      <a:pt x="305737" y="361112"/>
                    </a:cubicBezTo>
                    <a:cubicBezTo>
                      <a:pt x="297734" y="355052"/>
                      <a:pt x="289587" y="362420"/>
                      <a:pt x="281829" y="364817"/>
                    </a:cubicBezTo>
                    <a:cubicBezTo>
                      <a:pt x="277960" y="366008"/>
                      <a:pt x="274419" y="366305"/>
                      <a:pt x="270760" y="364271"/>
                    </a:cubicBezTo>
                    <a:cubicBezTo>
                      <a:pt x="264931" y="361022"/>
                      <a:pt x="265202" y="360542"/>
                      <a:pt x="258217" y="361554"/>
                    </a:cubicBezTo>
                    <a:cubicBezTo>
                      <a:pt x="238750" y="364365"/>
                      <a:pt x="222702" y="344082"/>
                      <a:pt x="211863" y="330441"/>
                    </a:cubicBezTo>
                    <a:cubicBezTo>
                      <a:pt x="203977" y="320511"/>
                      <a:pt x="199632" y="308157"/>
                      <a:pt x="197575" y="295754"/>
                    </a:cubicBezTo>
                    <a:cubicBezTo>
                      <a:pt x="195150" y="281187"/>
                      <a:pt x="192632" y="266727"/>
                      <a:pt x="191301" y="252000"/>
                    </a:cubicBezTo>
                    <a:cubicBezTo>
                      <a:pt x="188507" y="221131"/>
                      <a:pt x="189561" y="190739"/>
                      <a:pt x="190667" y="159819"/>
                    </a:cubicBezTo>
                    <a:cubicBezTo>
                      <a:pt x="154686" y="178789"/>
                      <a:pt x="120983" y="203503"/>
                      <a:pt x="88763" y="228208"/>
                    </a:cubicBezTo>
                    <a:cubicBezTo>
                      <a:pt x="56631" y="252842"/>
                      <a:pt x="29145" y="283673"/>
                      <a:pt x="257" y="312079"/>
                    </a:cubicBezTo>
                    <a:cubicBezTo>
                      <a:pt x="7606" y="312554"/>
                      <a:pt x="14688" y="315158"/>
                      <a:pt x="22057" y="315304"/>
                    </a:cubicBezTo>
                    <a:cubicBezTo>
                      <a:pt x="25686" y="315379"/>
                      <a:pt x="29247" y="314941"/>
                      <a:pt x="32584" y="313430"/>
                    </a:cubicBezTo>
                    <a:cubicBezTo>
                      <a:pt x="34411" y="312592"/>
                      <a:pt x="36084" y="311518"/>
                      <a:pt x="37609" y="310205"/>
                    </a:cubicBezTo>
                    <a:cubicBezTo>
                      <a:pt x="38935" y="307530"/>
                      <a:pt x="40797" y="307069"/>
                      <a:pt x="43187" y="308811"/>
                    </a:cubicBezTo>
                    <a:cubicBezTo>
                      <a:pt x="50418" y="308217"/>
                      <a:pt x="57107" y="306721"/>
                      <a:pt x="64363" y="305675"/>
                    </a:cubicBezTo>
                    <a:cubicBezTo>
                      <a:pt x="73539" y="304352"/>
                      <a:pt x="83303" y="307121"/>
                      <a:pt x="92320" y="308679"/>
                    </a:cubicBezTo>
                    <a:cubicBezTo>
                      <a:pt x="109182" y="311593"/>
                      <a:pt x="127067" y="309659"/>
                      <a:pt x="143356" y="314894"/>
                    </a:cubicBezTo>
                    <a:cubicBezTo>
                      <a:pt x="157608" y="319480"/>
                      <a:pt x="172454" y="326034"/>
                      <a:pt x="186174" y="331967"/>
                    </a:cubicBezTo>
                    <a:cubicBezTo>
                      <a:pt x="199377" y="337678"/>
                      <a:pt x="210968" y="350174"/>
                      <a:pt x="222154" y="359106"/>
                    </a:cubicBezTo>
                    <a:cubicBezTo>
                      <a:pt x="228607" y="364252"/>
                      <a:pt x="235716" y="366451"/>
                      <a:pt x="242511" y="370665"/>
                    </a:cubicBezTo>
                    <a:cubicBezTo>
                      <a:pt x="249082" y="374738"/>
                      <a:pt x="254072" y="383613"/>
                      <a:pt x="258713" y="389616"/>
                    </a:cubicBezTo>
                    <a:cubicBezTo>
                      <a:pt x="269926" y="404123"/>
                      <a:pt x="282443" y="417518"/>
                      <a:pt x="293676" y="431944"/>
                    </a:cubicBezTo>
                    <a:cubicBezTo>
                      <a:pt x="298691" y="438395"/>
                      <a:pt x="303220" y="445387"/>
                      <a:pt x="306070" y="453090"/>
                    </a:cubicBezTo>
                    <a:cubicBezTo>
                      <a:pt x="307529" y="457021"/>
                      <a:pt x="307651" y="461433"/>
                      <a:pt x="309059" y="465266"/>
                    </a:cubicBezTo>
                    <a:cubicBezTo>
                      <a:pt x="310318" y="468698"/>
                      <a:pt x="312687" y="470676"/>
                      <a:pt x="314770" y="473590"/>
                    </a:cubicBezTo>
                    <a:cubicBezTo>
                      <a:pt x="321658" y="455068"/>
                      <a:pt x="328316" y="436469"/>
                      <a:pt x="335439" y="418041"/>
                    </a:cubicBezTo>
                    <a:cubicBezTo>
                      <a:pt x="338177" y="410959"/>
                      <a:pt x="350408" y="376951"/>
                      <a:pt x="359977" y="389993"/>
                    </a:cubicBezTo>
                    <a:cubicBezTo>
                      <a:pt x="368216" y="401218"/>
                      <a:pt x="363549" y="424270"/>
                      <a:pt x="360975" y="436794"/>
                    </a:cubicBezTo>
                    <a:cubicBezTo>
                      <a:pt x="357531" y="453584"/>
                      <a:pt x="353713" y="470304"/>
                      <a:pt x="349952" y="487028"/>
                    </a:cubicBezTo>
                    <a:cubicBezTo>
                      <a:pt x="342496" y="520208"/>
                      <a:pt x="335659" y="553696"/>
                      <a:pt x="326166" y="586361"/>
                    </a:cubicBezTo>
                    <a:cubicBezTo>
                      <a:pt x="325552" y="588475"/>
                      <a:pt x="324329" y="591038"/>
                      <a:pt x="324170" y="593229"/>
                    </a:cubicBezTo>
                    <a:cubicBezTo>
                      <a:pt x="323899" y="597036"/>
                      <a:pt x="322584" y="594871"/>
                      <a:pt x="325189" y="597522"/>
                    </a:cubicBezTo>
                    <a:cubicBezTo>
                      <a:pt x="326524" y="598878"/>
                      <a:pt x="329687" y="598474"/>
                      <a:pt x="330946" y="600096"/>
                    </a:cubicBezTo>
                    <a:cubicBezTo>
                      <a:pt x="333254" y="603049"/>
                      <a:pt x="332466" y="613320"/>
                      <a:pt x="332292" y="616912"/>
                    </a:cubicBezTo>
                    <a:cubicBezTo>
                      <a:pt x="331980" y="623734"/>
                      <a:pt x="328162" y="626733"/>
                      <a:pt x="326381" y="632802"/>
                    </a:cubicBezTo>
                    <a:cubicBezTo>
                      <a:pt x="324825" y="638109"/>
                      <a:pt x="327471" y="643564"/>
                      <a:pt x="327522" y="648917"/>
                    </a:cubicBezTo>
                    <a:cubicBezTo>
                      <a:pt x="327655" y="662176"/>
                      <a:pt x="320767" y="676597"/>
                      <a:pt x="318378" y="689728"/>
                    </a:cubicBezTo>
                    <a:cubicBezTo>
                      <a:pt x="316853" y="698059"/>
                      <a:pt x="321648" y="711252"/>
                      <a:pt x="309954" y="712849"/>
                    </a:cubicBezTo>
                    <a:cubicBezTo>
                      <a:pt x="312861" y="717746"/>
                      <a:pt x="309422" y="719834"/>
                      <a:pt x="306868" y="723452"/>
                    </a:cubicBezTo>
                    <a:cubicBezTo>
                      <a:pt x="303696" y="727940"/>
                      <a:pt x="303486" y="732469"/>
                      <a:pt x="301475" y="737648"/>
                    </a:cubicBezTo>
                    <a:cubicBezTo>
                      <a:pt x="299704" y="742213"/>
                      <a:pt x="296956" y="745360"/>
                      <a:pt x="296465" y="749894"/>
                    </a:cubicBezTo>
                    <a:cubicBezTo>
                      <a:pt x="296025" y="754014"/>
                      <a:pt x="297851" y="757954"/>
                      <a:pt x="296434" y="762135"/>
                    </a:cubicBezTo>
                    <a:cubicBezTo>
                      <a:pt x="294771" y="767068"/>
                      <a:pt x="291629" y="767636"/>
                      <a:pt x="287468" y="769785"/>
                    </a:cubicBezTo>
                    <a:cubicBezTo>
                      <a:pt x="283456" y="771868"/>
                      <a:pt x="284633" y="769443"/>
                      <a:pt x="283236" y="773485"/>
                    </a:cubicBezTo>
                    <a:cubicBezTo>
                      <a:pt x="282617" y="775266"/>
                      <a:pt x="283441" y="779370"/>
                      <a:pt x="283057" y="781433"/>
                    </a:cubicBezTo>
                    <a:cubicBezTo>
                      <a:pt x="281240" y="791141"/>
                      <a:pt x="273503" y="797635"/>
                      <a:pt x="267055" y="804436"/>
                    </a:cubicBezTo>
                    <a:cubicBezTo>
                      <a:pt x="264639" y="806979"/>
                      <a:pt x="261513" y="812890"/>
                      <a:pt x="258550" y="814461"/>
                    </a:cubicBezTo>
                    <a:cubicBezTo>
                      <a:pt x="254220" y="816758"/>
                      <a:pt x="247736" y="812767"/>
                      <a:pt x="243765" y="814891"/>
                    </a:cubicBezTo>
                    <a:cubicBezTo>
                      <a:pt x="240127" y="816840"/>
                      <a:pt x="236309" y="832392"/>
                      <a:pt x="234968" y="836174"/>
                    </a:cubicBezTo>
                    <a:cubicBezTo>
                      <a:pt x="232118" y="844208"/>
                      <a:pt x="229416" y="852314"/>
                      <a:pt x="226709" y="860400"/>
                    </a:cubicBezTo>
                    <a:cubicBezTo>
                      <a:pt x="216755" y="890010"/>
                      <a:pt x="206971" y="919680"/>
                      <a:pt x="197135" y="949331"/>
                    </a:cubicBezTo>
                    <a:cubicBezTo>
                      <a:pt x="201838" y="949218"/>
                      <a:pt x="209688" y="944039"/>
                      <a:pt x="214243" y="946158"/>
                    </a:cubicBezTo>
                    <a:cubicBezTo>
                      <a:pt x="219463" y="948584"/>
                      <a:pt x="216100" y="955748"/>
                      <a:pt x="218065" y="959653"/>
                    </a:cubicBezTo>
                    <a:cubicBezTo>
                      <a:pt x="219468" y="962442"/>
                      <a:pt x="227630" y="962017"/>
                      <a:pt x="231468" y="962227"/>
                    </a:cubicBezTo>
                    <a:cubicBezTo>
                      <a:pt x="237855" y="962575"/>
                      <a:pt x="240756" y="960738"/>
                      <a:pt x="246503" y="959069"/>
                    </a:cubicBezTo>
                    <a:cubicBezTo>
                      <a:pt x="256426" y="956188"/>
                      <a:pt x="268897" y="957196"/>
                      <a:pt x="279229" y="956076"/>
                    </a:cubicBezTo>
                    <a:cubicBezTo>
                      <a:pt x="302104" y="953594"/>
                      <a:pt x="325639" y="952893"/>
                      <a:pt x="348130" y="947878"/>
                    </a:cubicBezTo>
                    <a:cubicBezTo>
                      <a:pt x="369670" y="943072"/>
                      <a:pt x="390313" y="935094"/>
                      <a:pt x="411448" y="928882"/>
                    </a:cubicBezTo>
                    <a:cubicBezTo>
                      <a:pt x="401582" y="923693"/>
                      <a:pt x="399745" y="910899"/>
                      <a:pt x="396920" y="901166"/>
                    </a:cubicBezTo>
                    <a:cubicBezTo>
                      <a:pt x="395354" y="895777"/>
                      <a:pt x="394771" y="891514"/>
                      <a:pt x="391741" y="886627"/>
                    </a:cubicBezTo>
                    <a:cubicBezTo>
                      <a:pt x="388231" y="880962"/>
                      <a:pt x="385196" y="875215"/>
                      <a:pt x="382975" y="868900"/>
                    </a:cubicBezTo>
                    <a:cubicBezTo>
                      <a:pt x="374347" y="844382"/>
                      <a:pt x="373953" y="813995"/>
                      <a:pt x="376870" y="788444"/>
                    </a:cubicBezTo>
                    <a:cubicBezTo>
                      <a:pt x="382837" y="736236"/>
                      <a:pt x="401434" y="687349"/>
                      <a:pt x="430101" y="643528"/>
                    </a:cubicBezTo>
                    <a:cubicBezTo>
                      <a:pt x="443816" y="622577"/>
                      <a:pt x="459665" y="603259"/>
                      <a:pt x="477218" y="585425"/>
                    </a:cubicBezTo>
                    <a:cubicBezTo>
                      <a:pt x="495129" y="567222"/>
                      <a:pt x="513516" y="547305"/>
                      <a:pt x="534538" y="532638"/>
                    </a:cubicBezTo>
                    <a:cubicBezTo>
                      <a:pt x="544062" y="525991"/>
                      <a:pt x="555182" y="523652"/>
                      <a:pt x="563508" y="515735"/>
                    </a:cubicBezTo>
                    <a:cubicBezTo>
                      <a:pt x="569900" y="509666"/>
                      <a:pt x="580135" y="508324"/>
                      <a:pt x="587975" y="504035"/>
                    </a:cubicBezTo>
                    <a:cubicBezTo>
                      <a:pt x="598921" y="498041"/>
                      <a:pt x="608219" y="493328"/>
                      <a:pt x="620527" y="490804"/>
                    </a:cubicBezTo>
                    <a:cubicBezTo>
                      <a:pt x="629589" y="488944"/>
                      <a:pt x="639773" y="484321"/>
                      <a:pt x="649210" y="485498"/>
                    </a:cubicBezTo>
                    <a:cubicBezTo>
                      <a:pt x="655673" y="486303"/>
                      <a:pt x="653252" y="489321"/>
                      <a:pt x="657050" y="492292"/>
                    </a:cubicBezTo>
                    <a:cubicBezTo>
                      <a:pt x="662065" y="496223"/>
                      <a:pt x="660248" y="490682"/>
                      <a:pt x="663963" y="489293"/>
                    </a:cubicBezTo>
                    <a:cubicBezTo>
                      <a:pt x="667095" y="488121"/>
                      <a:pt x="669071" y="491110"/>
                      <a:pt x="671680" y="492056"/>
                    </a:cubicBezTo>
                    <a:cubicBezTo>
                      <a:pt x="672873" y="492490"/>
                      <a:pt x="678185" y="492409"/>
                      <a:pt x="677913" y="492240"/>
                    </a:cubicBezTo>
                    <a:cubicBezTo>
                      <a:pt x="680789" y="493982"/>
                      <a:pt x="680308" y="500136"/>
                      <a:pt x="681946" y="503041"/>
                    </a:cubicBezTo>
                    <a:cubicBezTo>
                      <a:pt x="683711" y="506177"/>
                      <a:pt x="686321" y="508301"/>
                      <a:pt x="687422" y="511855"/>
                    </a:cubicBezTo>
                    <a:cubicBezTo>
                      <a:pt x="688895" y="516610"/>
                      <a:pt x="687887" y="520213"/>
                      <a:pt x="685886" y="524256"/>
                    </a:cubicBezTo>
                    <a:cubicBezTo>
                      <a:pt x="683681" y="528718"/>
                      <a:pt x="680355" y="530914"/>
                      <a:pt x="685682" y="535248"/>
                    </a:cubicBezTo>
                    <a:cubicBezTo>
                      <a:pt x="672387" y="543989"/>
                      <a:pt x="680595" y="561557"/>
                      <a:pt x="670590" y="572150"/>
                    </a:cubicBezTo>
                    <a:cubicBezTo>
                      <a:pt x="667192" y="575748"/>
                      <a:pt x="659547" y="580778"/>
                      <a:pt x="659660" y="586366"/>
                    </a:cubicBezTo>
                    <a:cubicBezTo>
                      <a:pt x="659787" y="592395"/>
                      <a:pt x="670616" y="594779"/>
                      <a:pt x="665043" y="600802"/>
                    </a:cubicBezTo>
                    <a:cubicBezTo>
                      <a:pt x="659972" y="606273"/>
                      <a:pt x="649041" y="603684"/>
                      <a:pt x="643176" y="608555"/>
                    </a:cubicBezTo>
                    <a:cubicBezTo>
                      <a:pt x="637260" y="613473"/>
                      <a:pt x="639226" y="621922"/>
                      <a:pt x="638693" y="628682"/>
                    </a:cubicBezTo>
                    <a:cubicBezTo>
                      <a:pt x="638284" y="633861"/>
                      <a:pt x="633254" y="640104"/>
                      <a:pt x="635347" y="645094"/>
                    </a:cubicBezTo>
                    <a:cubicBezTo>
                      <a:pt x="636713" y="648374"/>
                      <a:pt x="639098" y="647883"/>
                      <a:pt x="639205" y="651465"/>
                    </a:cubicBezTo>
                    <a:cubicBezTo>
                      <a:pt x="639292" y="654362"/>
                      <a:pt x="636887" y="658210"/>
                      <a:pt x="636099" y="661014"/>
                    </a:cubicBezTo>
                    <a:lnTo>
                      <a:pt x="629456" y="658108"/>
                    </a:lnTo>
                    <a:cubicBezTo>
                      <a:pt x="628402" y="662012"/>
                      <a:pt x="626591" y="665789"/>
                      <a:pt x="626099" y="669827"/>
                    </a:cubicBezTo>
                    <a:cubicBezTo>
                      <a:pt x="625521" y="674565"/>
                      <a:pt x="627456" y="676858"/>
                      <a:pt x="628448" y="681080"/>
                    </a:cubicBezTo>
                    <a:cubicBezTo>
                      <a:pt x="629446" y="685322"/>
                      <a:pt x="627154" y="692686"/>
                      <a:pt x="626734" y="697758"/>
                    </a:cubicBezTo>
                    <a:cubicBezTo>
                      <a:pt x="626253" y="703561"/>
                      <a:pt x="625675" y="709656"/>
                      <a:pt x="621550" y="714154"/>
                    </a:cubicBezTo>
                    <a:cubicBezTo>
                      <a:pt x="619109" y="716825"/>
                      <a:pt x="615747" y="717240"/>
                      <a:pt x="613111" y="719307"/>
                    </a:cubicBezTo>
                    <a:cubicBezTo>
                      <a:pt x="610660" y="721231"/>
                      <a:pt x="609908" y="723816"/>
                      <a:pt x="608229" y="726374"/>
                    </a:cubicBezTo>
                    <a:cubicBezTo>
                      <a:pt x="612047" y="725248"/>
                      <a:pt x="615854" y="724123"/>
                      <a:pt x="619677" y="723002"/>
                    </a:cubicBezTo>
                    <a:cubicBezTo>
                      <a:pt x="618137" y="730289"/>
                      <a:pt x="615389" y="733242"/>
                      <a:pt x="610532" y="738973"/>
                    </a:cubicBezTo>
                    <a:cubicBezTo>
                      <a:pt x="609729" y="734767"/>
                      <a:pt x="608930" y="730560"/>
                      <a:pt x="608132" y="726349"/>
                    </a:cubicBezTo>
                    <a:cubicBezTo>
                      <a:pt x="606745" y="730765"/>
                      <a:pt x="604238" y="734281"/>
                      <a:pt x="604483" y="739045"/>
                    </a:cubicBezTo>
                    <a:cubicBezTo>
                      <a:pt x="604693" y="743113"/>
                      <a:pt x="606515" y="747018"/>
                      <a:pt x="606535" y="751209"/>
                    </a:cubicBezTo>
                    <a:cubicBezTo>
                      <a:pt x="606571" y="759387"/>
                      <a:pt x="600533" y="764745"/>
                      <a:pt x="603010" y="772610"/>
                    </a:cubicBezTo>
                    <a:cubicBezTo>
                      <a:pt x="605988" y="782124"/>
                      <a:pt x="606607" y="787118"/>
                      <a:pt x="603654" y="796852"/>
                    </a:cubicBezTo>
                    <a:cubicBezTo>
                      <a:pt x="601075" y="805387"/>
                      <a:pt x="597457" y="813877"/>
                      <a:pt x="596817" y="822864"/>
                    </a:cubicBezTo>
                    <a:cubicBezTo>
                      <a:pt x="596116" y="833006"/>
                      <a:pt x="600681" y="841732"/>
                      <a:pt x="599734" y="852038"/>
                    </a:cubicBezTo>
                    <a:cubicBezTo>
                      <a:pt x="599299" y="856813"/>
                      <a:pt x="597309" y="860175"/>
                      <a:pt x="602621" y="860702"/>
                    </a:cubicBezTo>
                    <a:cubicBezTo>
                      <a:pt x="607365" y="861178"/>
                      <a:pt x="612518" y="857258"/>
                      <a:pt x="616617" y="855303"/>
                    </a:cubicBezTo>
                    <a:cubicBezTo>
                      <a:pt x="636861" y="845662"/>
                      <a:pt x="657029" y="835867"/>
                      <a:pt x="677228" y="826123"/>
                    </a:cubicBezTo>
                    <a:cubicBezTo>
                      <a:pt x="673461" y="820883"/>
                      <a:pt x="674382" y="820714"/>
                      <a:pt x="676737" y="814266"/>
                    </a:cubicBezTo>
                    <a:cubicBezTo>
                      <a:pt x="678507" y="809405"/>
                      <a:pt x="680268" y="804548"/>
                      <a:pt x="682028" y="799687"/>
                    </a:cubicBezTo>
                    <a:cubicBezTo>
                      <a:pt x="685769" y="789365"/>
                      <a:pt x="689525" y="779043"/>
                      <a:pt x="693389" y="768757"/>
                    </a:cubicBezTo>
                    <a:cubicBezTo>
                      <a:pt x="700563" y="749613"/>
                      <a:pt x="710169" y="730698"/>
                      <a:pt x="713669" y="710433"/>
                    </a:cubicBezTo>
                    <a:cubicBezTo>
                      <a:pt x="716832" y="692128"/>
                      <a:pt x="715199" y="673885"/>
                      <a:pt x="715470" y="655462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3CB4FAC3-3000-4442-B8B0-B0AA351584CB}"/>
                  </a:ext>
                </a:extLst>
              </p:cNvPr>
              <p:cNvSpPr/>
              <p:nvPr/>
            </p:nvSpPr>
            <p:spPr>
              <a:xfrm>
                <a:off x="4791054" y="4565821"/>
                <a:ext cx="455451" cy="481040"/>
              </a:xfrm>
              <a:custGeom>
                <a:avLst/>
                <a:gdLst>
                  <a:gd name="connsiteX0" fmla="*/ 247447 w 455451"/>
                  <a:gd name="connsiteY0" fmla="*/ 121069 h 481040"/>
                  <a:gd name="connsiteX1" fmla="*/ 227400 w 455451"/>
                  <a:gd name="connsiteY1" fmla="*/ 108424 h 481040"/>
                  <a:gd name="connsiteX2" fmla="*/ 239086 w 455451"/>
                  <a:gd name="connsiteY2" fmla="*/ 99509 h 481040"/>
                  <a:gd name="connsiteX3" fmla="*/ 247700 w 455451"/>
                  <a:gd name="connsiteY3" fmla="*/ 99616 h 481040"/>
                  <a:gd name="connsiteX4" fmla="*/ 247447 w 455451"/>
                  <a:gd name="connsiteY4" fmla="*/ 121069 h 481040"/>
                  <a:gd name="connsiteX5" fmla="*/ 238949 w 455451"/>
                  <a:gd name="connsiteY5" fmla="*/ 72509 h 481040"/>
                  <a:gd name="connsiteX6" fmla="*/ 224005 w 455451"/>
                  <a:gd name="connsiteY6" fmla="*/ 88066 h 481040"/>
                  <a:gd name="connsiteX7" fmla="*/ 238949 w 455451"/>
                  <a:gd name="connsiteY7" fmla="*/ 72509 h 481040"/>
                  <a:gd name="connsiteX8" fmla="*/ 445060 w 455451"/>
                  <a:gd name="connsiteY8" fmla="*/ 33827 h 481040"/>
                  <a:gd name="connsiteX9" fmla="*/ 422961 w 455451"/>
                  <a:gd name="connsiteY9" fmla="*/ 261 h 481040"/>
                  <a:gd name="connsiteX10" fmla="*/ 412539 w 455451"/>
                  <a:gd name="connsiteY10" fmla="*/ 4299 h 481040"/>
                  <a:gd name="connsiteX11" fmla="*/ 402379 w 455451"/>
                  <a:gd name="connsiteY11" fmla="*/ 3342 h 481040"/>
                  <a:gd name="connsiteX12" fmla="*/ 379900 w 455451"/>
                  <a:gd name="connsiteY12" fmla="*/ 5502 h 481040"/>
                  <a:gd name="connsiteX13" fmla="*/ 356575 w 455451"/>
                  <a:gd name="connsiteY13" fmla="*/ 12753 h 481040"/>
                  <a:gd name="connsiteX14" fmla="*/ 337162 w 455451"/>
                  <a:gd name="connsiteY14" fmla="*/ 14447 h 481040"/>
                  <a:gd name="connsiteX15" fmla="*/ 328669 w 455451"/>
                  <a:gd name="connsiteY15" fmla="*/ 36503 h 481040"/>
                  <a:gd name="connsiteX16" fmla="*/ 323476 w 455451"/>
                  <a:gd name="connsiteY16" fmla="*/ 30454 h 481040"/>
                  <a:gd name="connsiteX17" fmla="*/ 319673 w 455451"/>
                  <a:gd name="connsiteY17" fmla="*/ 22261 h 481040"/>
                  <a:gd name="connsiteX18" fmla="*/ 304176 w 455451"/>
                  <a:gd name="connsiteY18" fmla="*/ 20173 h 481040"/>
                  <a:gd name="connsiteX19" fmla="*/ 283438 w 455451"/>
                  <a:gd name="connsiteY19" fmla="*/ 18756 h 481040"/>
                  <a:gd name="connsiteX20" fmla="*/ 276255 w 455451"/>
                  <a:gd name="connsiteY20" fmla="*/ 24150 h 481040"/>
                  <a:gd name="connsiteX21" fmla="*/ 268260 w 455451"/>
                  <a:gd name="connsiteY21" fmla="*/ 25787 h 481040"/>
                  <a:gd name="connsiteX22" fmla="*/ 250569 w 455451"/>
                  <a:gd name="connsiteY22" fmla="*/ 28397 h 481040"/>
                  <a:gd name="connsiteX23" fmla="*/ 228583 w 455451"/>
                  <a:gd name="connsiteY23" fmla="*/ 29815 h 481040"/>
                  <a:gd name="connsiteX24" fmla="*/ 207385 w 455451"/>
                  <a:gd name="connsiteY24" fmla="*/ 36667 h 481040"/>
                  <a:gd name="connsiteX25" fmla="*/ 183127 w 455451"/>
                  <a:gd name="connsiteY25" fmla="*/ 40638 h 481040"/>
                  <a:gd name="connsiteX26" fmla="*/ 134699 w 455451"/>
                  <a:gd name="connsiteY26" fmla="*/ 51963 h 481040"/>
                  <a:gd name="connsiteX27" fmla="*/ 109163 w 455451"/>
                  <a:gd name="connsiteY27" fmla="*/ 53800 h 481040"/>
                  <a:gd name="connsiteX28" fmla="*/ 98374 w 455451"/>
                  <a:gd name="connsiteY28" fmla="*/ 55566 h 481040"/>
                  <a:gd name="connsiteX29" fmla="*/ 92956 w 455451"/>
                  <a:gd name="connsiteY29" fmla="*/ 66906 h 481040"/>
                  <a:gd name="connsiteX30" fmla="*/ 55711 w 455451"/>
                  <a:gd name="connsiteY30" fmla="*/ 161496 h 481040"/>
                  <a:gd name="connsiteX31" fmla="*/ 18960 w 455451"/>
                  <a:gd name="connsiteY31" fmla="*/ 260401 h 481040"/>
                  <a:gd name="connsiteX32" fmla="*/ 974 w 455451"/>
                  <a:gd name="connsiteY32" fmla="*/ 307134 h 481040"/>
                  <a:gd name="connsiteX33" fmla="*/ 22960 w 455451"/>
                  <a:gd name="connsiteY33" fmla="*/ 341231 h 481040"/>
                  <a:gd name="connsiteX34" fmla="*/ 93618 w 455451"/>
                  <a:gd name="connsiteY34" fmla="*/ 405087 h 481040"/>
                  <a:gd name="connsiteX35" fmla="*/ 177549 w 455451"/>
                  <a:gd name="connsiteY35" fmla="*/ 450166 h 481040"/>
                  <a:gd name="connsiteX36" fmla="*/ 271424 w 455451"/>
                  <a:gd name="connsiteY36" fmla="*/ 475528 h 481040"/>
                  <a:gd name="connsiteX37" fmla="*/ 321561 w 455451"/>
                  <a:gd name="connsiteY37" fmla="*/ 480830 h 481040"/>
                  <a:gd name="connsiteX38" fmla="*/ 369139 w 455451"/>
                  <a:gd name="connsiteY38" fmla="*/ 477734 h 481040"/>
                  <a:gd name="connsiteX39" fmla="*/ 362796 w 455451"/>
                  <a:gd name="connsiteY39" fmla="*/ 462965 h 481040"/>
                  <a:gd name="connsiteX40" fmla="*/ 365998 w 455451"/>
                  <a:gd name="connsiteY40" fmla="*/ 458385 h 481040"/>
                  <a:gd name="connsiteX41" fmla="*/ 366759 w 455451"/>
                  <a:gd name="connsiteY41" fmla="*/ 452433 h 481040"/>
                  <a:gd name="connsiteX42" fmla="*/ 375571 w 455451"/>
                  <a:gd name="connsiteY42" fmla="*/ 430019 h 481040"/>
                  <a:gd name="connsiteX43" fmla="*/ 376806 w 455451"/>
                  <a:gd name="connsiteY43" fmla="*/ 445796 h 481040"/>
                  <a:gd name="connsiteX44" fmla="*/ 375383 w 455451"/>
                  <a:gd name="connsiteY44" fmla="*/ 418131 h 481040"/>
                  <a:gd name="connsiteX45" fmla="*/ 362801 w 455451"/>
                  <a:gd name="connsiteY45" fmla="*/ 428627 h 481040"/>
                  <a:gd name="connsiteX46" fmla="*/ 368740 w 455451"/>
                  <a:gd name="connsiteY46" fmla="*/ 408326 h 481040"/>
                  <a:gd name="connsiteX47" fmla="*/ 361228 w 455451"/>
                  <a:gd name="connsiteY47" fmla="*/ 408909 h 481040"/>
                  <a:gd name="connsiteX48" fmla="*/ 360890 w 455451"/>
                  <a:gd name="connsiteY48" fmla="*/ 401515 h 481040"/>
                  <a:gd name="connsiteX49" fmla="*/ 356524 w 455451"/>
                  <a:gd name="connsiteY49" fmla="*/ 392155 h 481040"/>
                  <a:gd name="connsiteX50" fmla="*/ 365585 w 455451"/>
                  <a:gd name="connsiteY50" fmla="*/ 380630 h 481040"/>
                  <a:gd name="connsiteX51" fmla="*/ 371529 w 455451"/>
                  <a:gd name="connsiteY51" fmla="*/ 366767 h 481040"/>
                  <a:gd name="connsiteX52" fmla="*/ 381679 w 455451"/>
                  <a:gd name="connsiteY52" fmla="*/ 353068 h 481040"/>
                  <a:gd name="connsiteX53" fmla="*/ 387158 w 455451"/>
                  <a:gd name="connsiteY53" fmla="*/ 319226 h 481040"/>
                  <a:gd name="connsiteX54" fmla="*/ 400464 w 455451"/>
                  <a:gd name="connsiteY54" fmla="*/ 318208 h 481040"/>
                  <a:gd name="connsiteX55" fmla="*/ 388093 w 455451"/>
                  <a:gd name="connsiteY55" fmla="*/ 287150 h 481040"/>
                  <a:gd name="connsiteX56" fmla="*/ 392233 w 455451"/>
                  <a:gd name="connsiteY56" fmla="*/ 261937 h 481040"/>
                  <a:gd name="connsiteX57" fmla="*/ 410497 w 455451"/>
                  <a:gd name="connsiteY57" fmla="*/ 280016 h 481040"/>
                  <a:gd name="connsiteX58" fmla="*/ 414943 w 455451"/>
                  <a:gd name="connsiteY58" fmla="*/ 221248 h 481040"/>
                  <a:gd name="connsiteX59" fmla="*/ 415844 w 455451"/>
                  <a:gd name="connsiteY59" fmla="*/ 210972 h 481040"/>
                  <a:gd name="connsiteX60" fmla="*/ 422459 w 455451"/>
                  <a:gd name="connsiteY60" fmla="*/ 201607 h 481040"/>
                  <a:gd name="connsiteX61" fmla="*/ 427666 w 455451"/>
                  <a:gd name="connsiteY61" fmla="*/ 179167 h 481040"/>
                  <a:gd name="connsiteX62" fmla="*/ 430023 w 455451"/>
                  <a:gd name="connsiteY62" fmla="*/ 157321 h 481040"/>
                  <a:gd name="connsiteX63" fmla="*/ 437741 w 455451"/>
                  <a:gd name="connsiteY63" fmla="*/ 143396 h 481040"/>
                  <a:gd name="connsiteX64" fmla="*/ 433126 w 455451"/>
                  <a:gd name="connsiteY64" fmla="*/ 108413 h 481040"/>
                  <a:gd name="connsiteX65" fmla="*/ 447211 w 455451"/>
                  <a:gd name="connsiteY65" fmla="*/ 102057 h 481040"/>
                  <a:gd name="connsiteX66" fmla="*/ 453013 w 455451"/>
                  <a:gd name="connsiteY66" fmla="*/ 83660 h 481040"/>
                  <a:gd name="connsiteX67" fmla="*/ 453737 w 455451"/>
                  <a:gd name="connsiteY67" fmla="*/ 58140 h 481040"/>
                  <a:gd name="connsiteX68" fmla="*/ 445060 w 455451"/>
                  <a:gd name="connsiteY68" fmla="*/ 33827 h 48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455451" h="481040">
                    <a:moveTo>
                      <a:pt x="247447" y="121069"/>
                    </a:moveTo>
                    <a:cubicBezTo>
                      <a:pt x="240766" y="116852"/>
                      <a:pt x="234081" y="112640"/>
                      <a:pt x="227400" y="108424"/>
                    </a:cubicBezTo>
                    <a:cubicBezTo>
                      <a:pt x="231296" y="105450"/>
                      <a:pt x="235193" y="102482"/>
                      <a:pt x="239086" y="99509"/>
                    </a:cubicBezTo>
                    <a:cubicBezTo>
                      <a:pt x="243306" y="96285"/>
                      <a:pt x="245208" y="93286"/>
                      <a:pt x="247700" y="99616"/>
                    </a:cubicBezTo>
                    <a:cubicBezTo>
                      <a:pt x="250320" y="106274"/>
                      <a:pt x="247194" y="114165"/>
                      <a:pt x="247447" y="121069"/>
                    </a:cubicBezTo>
                    <a:moveTo>
                      <a:pt x="238949" y="72509"/>
                    </a:moveTo>
                    <a:cubicBezTo>
                      <a:pt x="248358" y="83502"/>
                      <a:pt x="230780" y="86680"/>
                      <a:pt x="224005" y="88066"/>
                    </a:cubicBezTo>
                    <a:cubicBezTo>
                      <a:pt x="225104" y="82770"/>
                      <a:pt x="229015" y="60893"/>
                      <a:pt x="238949" y="72509"/>
                    </a:cubicBezTo>
                    <a:moveTo>
                      <a:pt x="445060" y="33827"/>
                    </a:moveTo>
                    <a:cubicBezTo>
                      <a:pt x="442014" y="24487"/>
                      <a:pt x="437070" y="-1335"/>
                      <a:pt x="422961" y="261"/>
                    </a:cubicBezTo>
                    <a:cubicBezTo>
                      <a:pt x="419586" y="645"/>
                      <a:pt x="416539" y="4012"/>
                      <a:pt x="412539" y="4299"/>
                    </a:cubicBezTo>
                    <a:cubicBezTo>
                      <a:pt x="409121" y="4545"/>
                      <a:pt x="405764" y="3629"/>
                      <a:pt x="402379" y="3342"/>
                    </a:cubicBezTo>
                    <a:cubicBezTo>
                      <a:pt x="394966" y="2718"/>
                      <a:pt x="386994" y="3142"/>
                      <a:pt x="379900" y="5502"/>
                    </a:cubicBezTo>
                    <a:cubicBezTo>
                      <a:pt x="371646" y="8255"/>
                      <a:pt x="365557" y="12170"/>
                      <a:pt x="356575" y="12753"/>
                    </a:cubicBezTo>
                    <a:cubicBezTo>
                      <a:pt x="350162" y="13168"/>
                      <a:pt x="343420" y="12635"/>
                      <a:pt x="337162" y="14447"/>
                    </a:cubicBezTo>
                    <a:cubicBezTo>
                      <a:pt x="326439" y="17553"/>
                      <a:pt x="327162" y="27061"/>
                      <a:pt x="328669" y="36503"/>
                    </a:cubicBezTo>
                    <a:cubicBezTo>
                      <a:pt x="326852" y="34441"/>
                      <a:pt x="324791" y="32870"/>
                      <a:pt x="323476" y="30454"/>
                    </a:cubicBezTo>
                    <a:cubicBezTo>
                      <a:pt x="321993" y="27722"/>
                      <a:pt x="321983" y="24651"/>
                      <a:pt x="319673" y="22261"/>
                    </a:cubicBezTo>
                    <a:cubicBezTo>
                      <a:pt x="315096" y="17517"/>
                      <a:pt x="309833" y="19764"/>
                      <a:pt x="304176" y="20173"/>
                    </a:cubicBezTo>
                    <a:cubicBezTo>
                      <a:pt x="297781" y="20634"/>
                      <a:pt x="289574" y="16356"/>
                      <a:pt x="283438" y="18756"/>
                    </a:cubicBezTo>
                    <a:cubicBezTo>
                      <a:pt x="280710" y="19820"/>
                      <a:pt x="279095" y="22875"/>
                      <a:pt x="276255" y="24150"/>
                    </a:cubicBezTo>
                    <a:cubicBezTo>
                      <a:pt x="273734" y="25275"/>
                      <a:pt x="270954" y="25470"/>
                      <a:pt x="268260" y="25787"/>
                    </a:cubicBezTo>
                    <a:cubicBezTo>
                      <a:pt x="262222" y="26498"/>
                      <a:pt x="256039" y="28510"/>
                      <a:pt x="250569" y="28397"/>
                    </a:cubicBezTo>
                    <a:cubicBezTo>
                      <a:pt x="242818" y="28233"/>
                      <a:pt x="236273" y="27732"/>
                      <a:pt x="228583" y="29815"/>
                    </a:cubicBezTo>
                    <a:cubicBezTo>
                      <a:pt x="221409" y="31754"/>
                      <a:pt x="214549" y="34697"/>
                      <a:pt x="207385" y="36667"/>
                    </a:cubicBezTo>
                    <a:cubicBezTo>
                      <a:pt x="199427" y="38847"/>
                      <a:pt x="191202" y="39057"/>
                      <a:pt x="183127" y="40638"/>
                    </a:cubicBezTo>
                    <a:cubicBezTo>
                      <a:pt x="167023" y="43806"/>
                      <a:pt x="151159" y="51031"/>
                      <a:pt x="134699" y="51963"/>
                    </a:cubicBezTo>
                    <a:cubicBezTo>
                      <a:pt x="126074" y="52449"/>
                      <a:pt x="117750" y="52439"/>
                      <a:pt x="109163" y="53800"/>
                    </a:cubicBezTo>
                    <a:cubicBezTo>
                      <a:pt x="106511" y="54215"/>
                      <a:pt x="100534" y="54081"/>
                      <a:pt x="98374" y="55566"/>
                    </a:cubicBezTo>
                    <a:cubicBezTo>
                      <a:pt x="95966" y="57223"/>
                      <a:pt x="94322" y="64086"/>
                      <a:pt x="92956" y="66906"/>
                    </a:cubicBezTo>
                    <a:cubicBezTo>
                      <a:pt x="78195" y="97375"/>
                      <a:pt x="67491" y="129799"/>
                      <a:pt x="55711" y="161496"/>
                    </a:cubicBezTo>
                    <a:cubicBezTo>
                      <a:pt x="43462" y="194463"/>
                      <a:pt x="31279" y="227460"/>
                      <a:pt x="18960" y="260401"/>
                    </a:cubicBezTo>
                    <a:cubicBezTo>
                      <a:pt x="13166" y="275892"/>
                      <a:pt x="5772" y="291336"/>
                      <a:pt x="974" y="307134"/>
                    </a:cubicBezTo>
                    <a:cubicBezTo>
                      <a:pt x="-3463" y="321749"/>
                      <a:pt x="13786" y="332040"/>
                      <a:pt x="22960" y="341231"/>
                    </a:cubicBezTo>
                    <a:cubicBezTo>
                      <a:pt x="45416" y="363738"/>
                      <a:pt x="68120" y="385983"/>
                      <a:pt x="93618" y="405087"/>
                    </a:cubicBezTo>
                    <a:cubicBezTo>
                      <a:pt x="119294" y="424328"/>
                      <a:pt x="148328" y="437270"/>
                      <a:pt x="177549" y="450166"/>
                    </a:cubicBezTo>
                    <a:cubicBezTo>
                      <a:pt x="207531" y="463400"/>
                      <a:pt x="239034" y="470958"/>
                      <a:pt x="271424" y="475528"/>
                    </a:cubicBezTo>
                    <a:cubicBezTo>
                      <a:pt x="288067" y="477877"/>
                      <a:pt x="304809" y="479484"/>
                      <a:pt x="321561" y="480830"/>
                    </a:cubicBezTo>
                    <a:cubicBezTo>
                      <a:pt x="338350" y="482181"/>
                      <a:pt x="352585" y="479863"/>
                      <a:pt x="369139" y="477734"/>
                    </a:cubicBezTo>
                    <a:cubicBezTo>
                      <a:pt x="367501" y="473911"/>
                      <a:pt x="362167" y="467212"/>
                      <a:pt x="362796" y="462965"/>
                    </a:cubicBezTo>
                    <a:cubicBezTo>
                      <a:pt x="362975" y="461778"/>
                      <a:pt x="365421" y="459787"/>
                      <a:pt x="365998" y="458385"/>
                    </a:cubicBezTo>
                    <a:cubicBezTo>
                      <a:pt x="366787" y="456471"/>
                      <a:pt x="366712" y="454449"/>
                      <a:pt x="366759" y="452433"/>
                    </a:cubicBezTo>
                    <a:cubicBezTo>
                      <a:pt x="366989" y="442792"/>
                      <a:pt x="363219" y="433453"/>
                      <a:pt x="375571" y="430019"/>
                    </a:cubicBezTo>
                    <a:cubicBezTo>
                      <a:pt x="375984" y="435280"/>
                      <a:pt x="376393" y="440540"/>
                      <a:pt x="376806" y="445796"/>
                    </a:cubicBezTo>
                    <a:cubicBezTo>
                      <a:pt x="382778" y="436815"/>
                      <a:pt x="379008" y="427179"/>
                      <a:pt x="375383" y="418131"/>
                    </a:cubicBezTo>
                    <a:cubicBezTo>
                      <a:pt x="371186" y="421631"/>
                      <a:pt x="366998" y="425127"/>
                      <a:pt x="362801" y="428627"/>
                    </a:cubicBezTo>
                    <a:cubicBezTo>
                      <a:pt x="363660" y="426073"/>
                      <a:pt x="370688" y="409856"/>
                      <a:pt x="368740" y="408326"/>
                    </a:cubicBezTo>
                    <a:cubicBezTo>
                      <a:pt x="366806" y="406811"/>
                      <a:pt x="363308" y="410859"/>
                      <a:pt x="361228" y="408909"/>
                    </a:cubicBezTo>
                    <a:cubicBezTo>
                      <a:pt x="359533" y="407313"/>
                      <a:pt x="361421" y="403552"/>
                      <a:pt x="360890" y="401515"/>
                    </a:cubicBezTo>
                    <a:cubicBezTo>
                      <a:pt x="360031" y="398250"/>
                      <a:pt x="356491" y="395732"/>
                      <a:pt x="356524" y="392155"/>
                    </a:cubicBezTo>
                    <a:cubicBezTo>
                      <a:pt x="356580" y="387385"/>
                      <a:pt x="362693" y="383701"/>
                      <a:pt x="365585" y="380630"/>
                    </a:cubicBezTo>
                    <a:cubicBezTo>
                      <a:pt x="369820" y="376132"/>
                      <a:pt x="371547" y="372913"/>
                      <a:pt x="371529" y="366767"/>
                    </a:cubicBezTo>
                    <a:cubicBezTo>
                      <a:pt x="371501" y="358272"/>
                      <a:pt x="375482" y="358738"/>
                      <a:pt x="381679" y="353068"/>
                    </a:cubicBezTo>
                    <a:cubicBezTo>
                      <a:pt x="391703" y="343908"/>
                      <a:pt x="392323" y="331293"/>
                      <a:pt x="387158" y="319226"/>
                    </a:cubicBezTo>
                    <a:cubicBezTo>
                      <a:pt x="391590" y="318889"/>
                      <a:pt x="396027" y="318546"/>
                      <a:pt x="400464" y="318208"/>
                    </a:cubicBezTo>
                    <a:cubicBezTo>
                      <a:pt x="396351" y="307855"/>
                      <a:pt x="392121" y="297528"/>
                      <a:pt x="388093" y="287150"/>
                    </a:cubicBezTo>
                    <a:cubicBezTo>
                      <a:pt x="384107" y="276895"/>
                      <a:pt x="389548" y="271506"/>
                      <a:pt x="392233" y="261937"/>
                    </a:cubicBezTo>
                    <a:cubicBezTo>
                      <a:pt x="398318" y="267970"/>
                      <a:pt x="404407" y="273993"/>
                      <a:pt x="410497" y="280016"/>
                    </a:cubicBezTo>
                    <a:cubicBezTo>
                      <a:pt x="412220" y="260539"/>
                      <a:pt x="417384" y="240883"/>
                      <a:pt x="414943" y="221248"/>
                    </a:cubicBezTo>
                    <a:cubicBezTo>
                      <a:pt x="414187" y="215158"/>
                      <a:pt x="413050" y="215516"/>
                      <a:pt x="415844" y="210972"/>
                    </a:cubicBezTo>
                    <a:cubicBezTo>
                      <a:pt x="417854" y="207702"/>
                      <a:pt x="420694" y="205164"/>
                      <a:pt x="422459" y="201607"/>
                    </a:cubicBezTo>
                    <a:cubicBezTo>
                      <a:pt x="425924" y="194627"/>
                      <a:pt x="426966" y="186833"/>
                      <a:pt x="427666" y="179167"/>
                    </a:cubicBezTo>
                    <a:cubicBezTo>
                      <a:pt x="428314" y="172049"/>
                      <a:pt x="428004" y="164224"/>
                      <a:pt x="430023" y="157321"/>
                    </a:cubicBezTo>
                    <a:cubicBezTo>
                      <a:pt x="431544" y="152106"/>
                      <a:pt x="436539" y="149184"/>
                      <a:pt x="437741" y="143396"/>
                    </a:cubicBezTo>
                    <a:cubicBezTo>
                      <a:pt x="439826" y="133361"/>
                      <a:pt x="423811" y="115849"/>
                      <a:pt x="433126" y="108413"/>
                    </a:cubicBezTo>
                    <a:cubicBezTo>
                      <a:pt x="437873" y="104626"/>
                      <a:pt x="443779" y="108250"/>
                      <a:pt x="447211" y="102057"/>
                    </a:cubicBezTo>
                    <a:cubicBezTo>
                      <a:pt x="450150" y="96746"/>
                      <a:pt x="451290" y="89412"/>
                      <a:pt x="453013" y="83660"/>
                    </a:cubicBezTo>
                    <a:cubicBezTo>
                      <a:pt x="455760" y="74495"/>
                      <a:pt x="457051" y="67361"/>
                      <a:pt x="453737" y="58140"/>
                    </a:cubicBezTo>
                    <a:cubicBezTo>
                      <a:pt x="450826" y="50023"/>
                      <a:pt x="447736" y="42035"/>
                      <a:pt x="445060" y="33827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B417304F-5237-4692-B0F0-19F3B19E471E}"/>
                  </a:ext>
                </a:extLst>
              </p:cNvPr>
              <p:cNvSpPr/>
              <p:nvPr/>
            </p:nvSpPr>
            <p:spPr>
              <a:xfrm>
                <a:off x="5016222" y="4089899"/>
                <a:ext cx="373572" cy="434984"/>
              </a:xfrm>
              <a:custGeom>
                <a:avLst/>
                <a:gdLst>
                  <a:gd name="connsiteX0" fmla="*/ 366935 w 373572"/>
                  <a:gd name="connsiteY0" fmla="*/ 39892 h 434984"/>
                  <a:gd name="connsiteX1" fmla="*/ 355395 w 373572"/>
                  <a:gd name="connsiteY1" fmla="*/ 32502 h 434984"/>
                  <a:gd name="connsiteX2" fmla="*/ 283421 w 373572"/>
                  <a:gd name="connsiteY2" fmla="*/ 25680 h 434984"/>
                  <a:gd name="connsiteX3" fmla="*/ 263097 w 373572"/>
                  <a:gd name="connsiteY3" fmla="*/ 22426 h 434984"/>
                  <a:gd name="connsiteX4" fmla="*/ 246751 w 373572"/>
                  <a:gd name="connsiteY4" fmla="*/ 16607 h 434984"/>
                  <a:gd name="connsiteX5" fmla="*/ 214044 w 373572"/>
                  <a:gd name="connsiteY5" fmla="*/ 20701 h 434984"/>
                  <a:gd name="connsiteX6" fmla="*/ 198406 w 373572"/>
                  <a:gd name="connsiteY6" fmla="*/ 15701 h 434984"/>
                  <a:gd name="connsiteX7" fmla="*/ 185617 w 373572"/>
                  <a:gd name="connsiteY7" fmla="*/ 15737 h 434984"/>
                  <a:gd name="connsiteX8" fmla="*/ 159709 w 373572"/>
                  <a:gd name="connsiteY8" fmla="*/ 14959 h 434984"/>
                  <a:gd name="connsiteX9" fmla="*/ 128349 w 373572"/>
                  <a:gd name="connsiteY9" fmla="*/ 9213 h 434984"/>
                  <a:gd name="connsiteX10" fmla="*/ 106253 w 373572"/>
                  <a:gd name="connsiteY10" fmla="*/ 191 h 434984"/>
                  <a:gd name="connsiteX11" fmla="*/ 76877 w 373572"/>
                  <a:gd name="connsiteY11" fmla="*/ 55377 h 434984"/>
                  <a:gd name="connsiteX12" fmla="*/ 48233 w 373572"/>
                  <a:gd name="connsiteY12" fmla="*/ 109571 h 434984"/>
                  <a:gd name="connsiteX13" fmla="*/ 257 w 373572"/>
                  <a:gd name="connsiteY13" fmla="*/ 223961 h 434984"/>
                  <a:gd name="connsiteX14" fmla="*/ 18771 w 373572"/>
                  <a:gd name="connsiteY14" fmla="*/ 224790 h 434984"/>
                  <a:gd name="connsiteX15" fmla="*/ 38926 w 373572"/>
                  <a:gd name="connsiteY15" fmla="*/ 231105 h 434984"/>
                  <a:gd name="connsiteX16" fmla="*/ 57181 w 373572"/>
                  <a:gd name="connsiteY16" fmla="*/ 259926 h 434984"/>
                  <a:gd name="connsiteX17" fmla="*/ 70527 w 373572"/>
                  <a:gd name="connsiteY17" fmla="*/ 243315 h 434984"/>
                  <a:gd name="connsiteX18" fmla="*/ 82745 w 373572"/>
                  <a:gd name="connsiteY18" fmla="*/ 253923 h 434984"/>
                  <a:gd name="connsiteX19" fmla="*/ 84663 w 373572"/>
                  <a:gd name="connsiteY19" fmla="*/ 262357 h 434984"/>
                  <a:gd name="connsiteX20" fmla="*/ 90280 w 373572"/>
                  <a:gd name="connsiteY20" fmla="*/ 267833 h 434984"/>
                  <a:gd name="connsiteX21" fmla="*/ 118333 w 373572"/>
                  <a:gd name="connsiteY21" fmla="*/ 294392 h 434984"/>
                  <a:gd name="connsiteX22" fmla="*/ 123450 w 373572"/>
                  <a:gd name="connsiteY22" fmla="*/ 281363 h 434984"/>
                  <a:gd name="connsiteX23" fmla="*/ 131065 w 373572"/>
                  <a:gd name="connsiteY23" fmla="*/ 289295 h 434984"/>
                  <a:gd name="connsiteX24" fmla="*/ 133446 w 373572"/>
                  <a:gd name="connsiteY24" fmla="*/ 296204 h 434984"/>
                  <a:gd name="connsiteX25" fmla="*/ 139257 w 373572"/>
                  <a:gd name="connsiteY25" fmla="*/ 298179 h 434984"/>
                  <a:gd name="connsiteX26" fmla="*/ 145276 w 373572"/>
                  <a:gd name="connsiteY26" fmla="*/ 302334 h 434984"/>
                  <a:gd name="connsiteX27" fmla="*/ 170552 w 373572"/>
                  <a:gd name="connsiteY27" fmla="*/ 331110 h 434984"/>
                  <a:gd name="connsiteX28" fmla="*/ 194344 w 373572"/>
                  <a:gd name="connsiteY28" fmla="*/ 374009 h 434984"/>
                  <a:gd name="connsiteX29" fmla="*/ 202828 w 373572"/>
                  <a:gd name="connsiteY29" fmla="*/ 398860 h 434984"/>
                  <a:gd name="connsiteX30" fmla="*/ 211446 w 373572"/>
                  <a:gd name="connsiteY30" fmla="*/ 410880 h 434984"/>
                  <a:gd name="connsiteX31" fmla="*/ 209944 w 373572"/>
                  <a:gd name="connsiteY31" fmla="*/ 422768 h 434984"/>
                  <a:gd name="connsiteX32" fmla="*/ 222000 w 373572"/>
                  <a:gd name="connsiteY32" fmla="*/ 433372 h 434984"/>
                  <a:gd name="connsiteX33" fmla="*/ 241497 w 373572"/>
                  <a:gd name="connsiteY33" fmla="*/ 435106 h 434984"/>
                  <a:gd name="connsiteX34" fmla="*/ 267293 w 373572"/>
                  <a:gd name="connsiteY34" fmla="*/ 432691 h 434984"/>
                  <a:gd name="connsiteX35" fmla="*/ 275565 w 373572"/>
                  <a:gd name="connsiteY35" fmla="*/ 420993 h 434984"/>
                  <a:gd name="connsiteX36" fmla="*/ 284877 w 373572"/>
                  <a:gd name="connsiteY36" fmla="*/ 399970 h 434984"/>
                  <a:gd name="connsiteX37" fmla="*/ 277847 w 373572"/>
                  <a:gd name="connsiteY37" fmla="*/ 379853 h 434984"/>
                  <a:gd name="connsiteX38" fmla="*/ 296386 w 373572"/>
                  <a:gd name="connsiteY38" fmla="*/ 365427 h 434984"/>
                  <a:gd name="connsiteX39" fmla="*/ 291238 w 373572"/>
                  <a:gd name="connsiteY39" fmla="*/ 351134 h 434984"/>
                  <a:gd name="connsiteX40" fmla="*/ 300710 w 373572"/>
                  <a:gd name="connsiteY40" fmla="*/ 340372 h 434984"/>
                  <a:gd name="connsiteX41" fmla="*/ 317552 w 373572"/>
                  <a:gd name="connsiteY41" fmla="*/ 314831 h 434984"/>
                  <a:gd name="connsiteX42" fmla="*/ 317905 w 373572"/>
                  <a:gd name="connsiteY42" fmla="*/ 300579 h 434984"/>
                  <a:gd name="connsiteX43" fmla="*/ 313079 w 373572"/>
                  <a:gd name="connsiteY43" fmla="*/ 277213 h 434984"/>
                  <a:gd name="connsiteX44" fmla="*/ 324148 w 373572"/>
                  <a:gd name="connsiteY44" fmla="*/ 278390 h 434984"/>
                  <a:gd name="connsiteX45" fmla="*/ 321727 w 373572"/>
                  <a:gd name="connsiteY45" fmla="*/ 269516 h 434984"/>
                  <a:gd name="connsiteX46" fmla="*/ 318821 w 373572"/>
                  <a:gd name="connsiteY46" fmla="*/ 266384 h 434984"/>
                  <a:gd name="connsiteX47" fmla="*/ 323739 w 373572"/>
                  <a:gd name="connsiteY47" fmla="*/ 262357 h 434984"/>
                  <a:gd name="connsiteX48" fmla="*/ 329992 w 373572"/>
                  <a:gd name="connsiteY48" fmla="*/ 242696 h 434984"/>
                  <a:gd name="connsiteX49" fmla="*/ 334910 w 373572"/>
                  <a:gd name="connsiteY49" fmla="*/ 227205 h 434984"/>
                  <a:gd name="connsiteX50" fmla="*/ 344930 w 373572"/>
                  <a:gd name="connsiteY50" fmla="*/ 218808 h 434984"/>
                  <a:gd name="connsiteX51" fmla="*/ 336368 w 373572"/>
                  <a:gd name="connsiteY51" fmla="*/ 203077 h 434984"/>
                  <a:gd name="connsiteX52" fmla="*/ 325760 w 373572"/>
                  <a:gd name="connsiteY52" fmla="*/ 194899 h 434984"/>
                  <a:gd name="connsiteX53" fmla="*/ 332392 w 373572"/>
                  <a:gd name="connsiteY53" fmla="*/ 167147 h 434984"/>
                  <a:gd name="connsiteX54" fmla="*/ 346875 w 373572"/>
                  <a:gd name="connsiteY54" fmla="*/ 165090 h 434984"/>
                  <a:gd name="connsiteX55" fmla="*/ 360794 w 373572"/>
                  <a:gd name="connsiteY55" fmla="*/ 167224 h 434984"/>
                  <a:gd name="connsiteX56" fmla="*/ 369181 w 373572"/>
                  <a:gd name="connsiteY56" fmla="*/ 149891 h 434984"/>
                  <a:gd name="connsiteX57" fmla="*/ 372738 w 373572"/>
                  <a:gd name="connsiteY57" fmla="*/ 72485 h 434984"/>
                  <a:gd name="connsiteX58" fmla="*/ 366935 w 373572"/>
                  <a:gd name="connsiteY58" fmla="*/ 39892 h 43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73572" h="434984">
                    <a:moveTo>
                      <a:pt x="366935" y="39892"/>
                    </a:moveTo>
                    <a:cubicBezTo>
                      <a:pt x="364591" y="34539"/>
                      <a:pt x="360932" y="33572"/>
                      <a:pt x="355395" y="32502"/>
                    </a:cubicBezTo>
                    <a:cubicBezTo>
                      <a:pt x="331548" y="27922"/>
                      <a:pt x="307486" y="27891"/>
                      <a:pt x="283421" y="25680"/>
                    </a:cubicBezTo>
                    <a:cubicBezTo>
                      <a:pt x="276585" y="25056"/>
                      <a:pt x="269773" y="24089"/>
                      <a:pt x="263097" y="22426"/>
                    </a:cubicBezTo>
                    <a:cubicBezTo>
                      <a:pt x="257508" y="21029"/>
                      <a:pt x="252236" y="17912"/>
                      <a:pt x="246751" y="16607"/>
                    </a:cubicBezTo>
                    <a:cubicBezTo>
                      <a:pt x="235819" y="13997"/>
                      <a:pt x="224971" y="21233"/>
                      <a:pt x="214044" y="20701"/>
                    </a:cubicBezTo>
                    <a:cubicBezTo>
                      <a:pt x="208455" y="20430"/>
                      <a:pt x="203731" y="17104"/>
                      <a:pt x="198406" y="15701"/>
                    </a:cubicBezTo>
                    <a:cubicBezTo>
                      <a:pt x="194041" y="14555"/>
                      <a:pt x="190068" y="15456"/>
                      <a:pt x="185617" y="15737"/>
                    </a:cubicBezTo>
                    <a:cubicBezTo>
                      <a:pt x="176991" y="16290"/>
                      <a:pt x="168289" y="15850"/>
                      <a:pt x="159709" y="14959"/>
                    </a:cubicBezTo>
                    <a:cubicBezTo>
                      <a:pt x="149131" y="13859"/>
                      <a:pt x="138600" y="12007"/>
                      <a:pt x="128349" y="9213"/>
                    </a:cubicBezTo>
                    <a:cubicBezTo>
                      <a:pt x="121560" y="7360"/>
                      <a:pt x="111279" y="5385"/>
                      <a:pt x="106253" y="191"/>
                    </a:cubicBezTo>
                    <a:cubicBezTo>
                      <a:pt x="94801" y="17764"/>
                      <a:pt x="85168" y="36151"/>
                      <a:pt x="76877" y="55377"/>
                    </a:cubicBezTo>
                    <a:cubicBezTo>
                      <a:pt x="68803" y="74071"/>
                      <a:pt x="58078" y="91747"/>
                      <a:pt x="48233" y="109571"/>
                    </a:cubicBezTo>
                    <a:cubicBezTo>
                      <a:pt x="28182" y="145894"/>
                      <a:pt x="13825" y="184899"/>
                      <a:pt x="257" y="223961"/>
                    </a:cubicBezTo>
                    <a:cubicBezTo>
                      <a:pt x="7736" y="220527"/>
                      <a:pt x="13154" y="217027"/>
                      <a:pt x="18771" y="224790"/>
                    </a:cubicBezTo>
                    <a:cubicBezTo>
                      <a:pt x="24067" y="232123"/>
                      <a:pt x="30351" y="229718"/>
                      <a:pt x="38926" y="231105"/>
                    </a:cubicBezTo>
                    <a:cubicBezTo>
                      <a:pt x="52679" y="233326"/>
                      <a:pt x="54167" y="248550"/>
                      <a:pt x="57181" y="259926"/>
                    </a:cubicBezTo>
                    <a:cubicBezTo>
                      <a:pt x="61626" y="254384"/>
                      <a:pt x="66076" y="248847"/>
                      <a:pt x="70527" y="243315"/>
                    </a:cubicBezTo>
                    <a:cubicBezTo>
                      <a:pt x="74099" y="247291"/>
                      <a:pt x="79834" y="249354"/>
                      <a:pt x="82745" y="253923"/>
                    </a:cubicBezTo>
                    <a:cubicBezTo>
                      <a:pt x="84606" y="256851"/>
                      <a:pt x="83557" y="259563"/>
                      <a:pt x="84663" y="262357"/>
                    </a:cubicBezTo>
                    <a:cubicBezTo>
                      <a:pt x="85688" y="264946"/>
                      <a:pt x="88305" y="265996"/>
                      <a:pt x="90280" y="267833"/>
                    </a:cubicBezTo>
                    <a:cubicBezTo>
                      <a:pt x="103900" y="250418"/>
                      <a:pt x="116689" y="283180"/>
                      <a:pt x="118333" y="294392"/>
                    </a:cubicBezTo>
                    <a:cubicBezTo>
                      <a:pt x="120038" y="290042"/>
                      <a:pt x="121744" y="285703"/>
                      <a:pt x="123450" y="281363"/>
                    </a:cubicBezTo>
                    <a:cubicBezTo>
                      <a:pt x="125869" y="283988"/>
                      <a:pt x="129171" y="286235"/>
                      <a:pt x="131065" y="289295"/>
                    </a:cubicBezTo>
                    <a:cubicBezTo>
                      <a:pt x="132247" y="291204"/>
                      <a:pt x="132190" y="294617"/>
                      <a:pt x="133446" y="296204"/>
                    </a:cubicBezTo>
                    <a:cubicBezTo>
                      <a:pt x="135327" y="298568"/>
                      <a:pt x="136559" y="297529"/>
                      <a:pt x="139257" y="298179"/>
                    </a:cubicBezTo>
                    <a:cubicBezTo>
                      <a:pt x="143599" y="299228"/>
                      <a:pt x="142763" y="298982"/>
                      <a:pt x="145276" y="302334"/>
                    </a:cubicBezTo>
                    <a:cubicBezTo>
                      <a:pt x="152859" y="312441"/>
                      <a:pt x="164155" y="320225"/>
                      <a:pt x="170552" y="331110"/>
                    </a:cubicBezTo>
                    <a:cubicBezTo>
                      <a:pt x="178578" y="344794"/>
                      <a:pt x="189520" y="358887"/>
                      <a:pt x="194344" y="374009"/>
                    </a:cubicBezTo>
                    <a:cubicBezTo>
                      <a:pt x="197107" y="382673"/>
                      <a:pt x="198317" y="390800"/>
                      <a:pt x="202828" y="398860"/>
                    </a:cubicBezTo>
                    <a:cubicBezTo>
                      <a:pt x="205200" y="403107"/>
                      <a:pt x="209305" y="406740"/>
                      <a:pt x="211446" y="410880"/>
                    </a:cubicBezTo>
                    <a:cubicBezTo>
                      <a:pt x="214110" y="416034"/>
                      <a:pt x="209414" y="418157"/>
                      <a:pt x="209944" y="422768"/>
                    </a:cubicBezTo>
                    <a:cubicBezTo>
                      <a:pt x="210468" y="427415"/>
                      <a:pt x="218173" y="431928"/>
                      <a:pt x="222000" y="433372"/>
                    </a:cubicBezTo>
                    <a:cubicBezTo>
                      <a:pt x="228019" y="435633"/>
                      <a:pt x="235148" y="434922"/>
                      <a:pt x="241497" y="435106"/>
                    </a:cubicBezTo>
                    <a:cubicBezTo>
                      <a:pt x="249671" y="435347"/>
                      <a:pt x="259360" y="435045"/>
                      <a:pt x="267293" y="432691"/>
                    </a:cubicBezTo>
                    <a:cubicBezTo>
                      <a:pt x="274204" y="430634"/>
                      <a:pt x="273671" y="427082"/>
                      <a:pt x="275565" y="420993"/>
                    </a:cubicBezTo>
                    <a:cubicBezTo>
                      <a:pt x="277809" y="413767"/>
                      <a:pt x="281749" y="406848"/>
                      <a:pt x="284877" y="399970"/>
                    </a:cubicBezTo>
                    <a:cubicBezTo>
                      <a:pt x="289539" y="389740"/>
                      <a:pt x="291795" y="382919"/>
                      <a:pt x="277847" y="379853"/>
                    </a:cubicBezTo>
                    <a:cubicBezTo>
                      <a:pt x="285855" y="378513"/>
                      <a:pt x="298934" y="376159"/>
                      <a:pt x="296386" y="365427"/>
                    </a:cubicBezTo>
                    <a:cubicBezTo>
                      <a:pt x="295168" y="360279"/>
                      <a:pt x="290521" y="356820"/>
                      <a:pt x="291238" y="351134"/>
                    </a:cubicBezTo>
                    <a:cubicBezTo>
                      <a:pt x="291954" y="345336"/>
                      <a:pt x="296427" y="343381"/>
                      <a:pt x="300710" y="340372"/>
                    </a:cubicBezTo>
                    <a:cubicBezTo>
                      <a:pt x="308796" y="334677"/>
                      <a:pt x="314614" y="324043"/>
                      <a:pt x="317552" y="314831"/>
                    </a:cubicBezTo>
                    <a:cubicBezTo>
                      <a:pt x="319179" y="309709"/>
                      <a:pt x="319624" y="305717"/>
                      <a:pt x="317905" y="300579"/>
                    </a:cubicBezTo>
                    <a:cubicBezTo>
                      <a:pt x="315187" y="292478"/>
                      <a:pt x="313754" y="285856"/>
                      <a:pt x="313079" y="277213"/>
                    </a:cubicBezTo>
                    <a:cubicBezTo>
                      <a:pt x="316769" y="277607"/>
                      <a:pt x="320458" y="278001"/>
                      <a:pt x="324148" y="278390"/>
                    </a:cubicBezTo>
                    <a:cubicBezTo>
                      <a:pt x="323345" y="275120"/>
                      <a:pt x="323222" y="272520"/>
                      <a:pt x="321727" y="269516"/>
                    </a:cubicBezTo>
                    <a:cubicBezTo>
                      <a:pt x="321236" y="268534"/>
                      <a:pt x="318672" y="267766"/>
                      <a:pt x="318821" y="266384"/>
                    </a:cubicBezTo>
                    <a:cubicBezTo>
                      <a:pt x="319071" y="263989"/>
                      <a:pt x="322321" y="264041"/>
                      <a:pt x="323739" y="262357"/>
                    </a:cubicBezTo>
                    <a:cubicBezTo>
                      <a:pt x="327408" y="258038"/>
                      <a:pt x="328467" y="247936"/>
                      <a:pt x="329992" y="242696"/>
                    </a:cubicBezTo>
                    <a:cubicBezTo>
                      <a:pt x="331430" y="237717"/>
                      <a:pt x="332198" y="231673"/>
                      <a:pt x="334910" y="227205"/>
                    </a:cubicBezTo>
                    <a:cubicBezTo>
                      <a:pt x="339956" y="218879"/>
                      <a:pt x="346184" y="230624"/>
                      <a:pt x="344930" y="218808"/>
                    </a:cubicBezTo>
                    <a:cubicBezTo>
                      <a:pt x="344290" y="212820"/>
                      <a:pt x="343830" y="203952"/>
                      <a:pt x="336368" y="203077"/>
                    </a:cubicBezTo>
                    <a:cubicBezTo>
                      <a:pt x="327485" y="202043"/>
                      <a:pt x="324931" y="205548"/>
                      <a:pt x="325760" y="194899"/>
                    </a:cubicBezTo>
                    <a:cubicBezTo>
                      <a:pt x="326343" y="187361"/>
                      <a:pt x="324317" y="171195"/>
                      <a:pt x="332392" y="167147"/>
                    </a:cubicBezTo>
                    <a:cubicBezTo>
                      <a:pt x="336246" y="165218"/>
                      <a:pt x="342586" y="165453"/>
                      <a:pt x="346875" y="165090"/>
                    </a:cubicBezTo>
                    <a:cubicBezTo>
                      <a:pt x="352018" y="164655"/>
                      <a:pt x="356065" y="167382"/>
                      <a:pt x="360794" y="167224"/>
                    </a:cubicBezTo>
                    <a:cubicBezTo>
                      <a:pt x="368726" y="166947"/>
                      <a:pt x="368271" y="155643"/>
                      <a:pt x="369181" y="149891"/>
                    </a:cubicBezTo>
                    <a:cubicBezTo>
                      <a:pt x="373204" y="124324"/>
                      <a:pt x="375230" y="98307"/>
                      <a:pt x="372738" y="72485"/>
                    </a:cubicBezTo>
                    <a:cubicBezTo>
                      <a:pt x="371755" y="62291"/>
                      <a:pt x="371126" y="49471"/>
                      <a:pt x="366935" y="39892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A6A827C7-E8F4-4506-BB81-86FCCD8A401E}"/>
                  </a:ext>
                </a:extLst>
              </p:cNvPr>
              <p:cNvSpPr/>
              <p:nvPr/>
            </p:nvSpPr>
            <p:spPr>
              <a:xfrm>
                <a:off x="5522847" y="2902654"/>
                <a:ext cx="337750" cy="465686"/>
              </a:xfrm>
              <a:custGeom>
                <a:avLst/>
                <a:gdLst>
                  <a:gd name="connsiteX0" fmla="*/ 67018 w 337750"/>
                  <a:gd name="connsiteY0" fmla="*/ 218038 h 465686"/>
                  <a:gd name="connsiteX1" fmla="*/ 76849 w 337750"/>
                  <a:gd name="connsiteY1" fmla="*/ 192308 h 465686"/>
                  <a:gd name="connsiteX2" fmla="*/ 67018 w 337750"/>
                  <a:gd name="connsiteY2" fmla="*/ 218038 h 465686"/>
                  <a:gd name="connsiteX3" fmla="*/ 255120 w 337750"/>
                  <a:gd name="connsiteY3" fmla="*/ 265656 h 465686"/>
                  <a:gd name="connsiteX4" fmla="*/ 270462 w 337750"/>
                  <a:gd name="connsiteY4" fmla="*/ 262570 h 465686"/>
                  <a:gd name="connsiteX5" fmla="*/ 260386 w 337750"/>
                  <a:gd name="connsiteY5" fmla="*/ 282477 h 465686"/>
                  <a:gd name="connsiteX6" fmla="*/ 255120 w 337750"/>
                  <a:gd name="connsiteY6" fmla="*/ 265656 h 465686"/>
                  <a:gd name="connsiteX7" fmla="*/ 230940 w 337750"/>
                  <a:gd name="connsiteY7" fmla="*/ 397809 h 465686"/>
                  <a:gd name="connsiteX8" fmla="*/ 235976 w 337750"/>
                  <a:gd name="connsiteY8" fmla="*/ 390895 h 465686"/>
                  <a:gd name="connsiteX9" fmla="*/ 240315 w 337750"/>
                  <a:gd name="connsiteY9" fmla="*/ 384335 h 465686"/>
                  <a:gd name="connsiteX10" fmla="*/ 249475 w 337750"/>
                  <a:gd name="connsiteY10" fmla="*/ 371741 h 465686"/>
                  <a:gd name="connsiteX11" fmla="*/ 253610 w 337750"/>
                  <a:gd name="connsiteY11" fmla="*/ 346665 h 465686"/>
                  <a:gd name="connsiteX12" fmla="*/ 263871 w 337750"/>
                  <a:gd name="connsiteY12" fmla="*/ 335013 h 465686"/>
                  <a:gd name="connsiteX13" fmla="*/ 246415 w 337750"/>
                  <a:gd name="connsiteY13" fmla="*/ 304523 h 465686"/>
                  <a:gd name="connsiteX14" fmla="*/ 253283 w 337750"/>
                  <a:gd name="connsiteY14" fmla="*/ 296627 h 465686"/>
                  <a:gd name="connsiteX15" fmla="*/ 253943 w 337750"/>
                  <a:gd name="connsiteY15" fmla="*/ 290189 h 465686"/>
                  <a:gd name="connsiteX16" fmla="*/ 260161 w 337750"/>
                  <a:gd name="connsiteY16" fmla="*/ 283439 h 465686"/>
                  <a:gd name="connsiteX17" fmla="*/ 260386 w 337750"/>
                  <a:gd name="connsiteY17" fmla="*/ 288767 h 465686"/>
                  <a:gd name="connsiteX18" fmla="*/ 276659 w 337750"/>
                  <a:gd name="connsiteY18" fmla="*/ 284018 h 465686"/>
                  <a:gd name="connsiteX19" fmla="*/ 275354 w 337750"/>
                  <a:gd name="connsiteY19" fmla="*/ 255815 h 465686"/>
                  <a:gd name="connsiteX20" fmla="*/ 274249 w 337750"/>
                  <a:gd name="connsiteY20" fmla="*/ 225965 h 465686"/>
                  <a:gd name="connsiteX21" fmla="*/ 288337 w 337750"/>
                  <a:gd name="connsiteY21" fmla="*/ 241420 h 465686"/>
                  <a:gd name="connsiteX22" fmla="*/ 298485 w 337750"/>
                  <a:gd name="connsiteY22" fmla="*/ 224558 h 465686"/>
                  <a:gd name="connsiteX23" fmla="*/ 311949 w 337750"/>
                  <a:gd name="connsiteY23" fmla="*/ 210342 h 465686"/>
                  <a:gd name="connsiteX24" fmla="*/ 317865 w 337750"/>
                  <a:gd name="connsiteY24" fmla="*/ 204068 h 465686"/>
                  <a:gd name="connsiteX25" fmla="*/ 328796 w 337750"/>
                  <a:gd name="connsiteY25" fmla="*/ 205270 h 465686"/>
                  <a:gd name="connsiteX26" fmla="*/ 332741 w 337750"/>
                  <a:gd name="connsiteY26" fmla="*/ 194498 h 465686"/>
                  <a:gd name="connsiteX27" fmla="*/ 338007 w 337750"/>
                  <a:gd name="connsiteY27" fmla="*/ 180139 h 465686"/>
                  <a:gd name="connsiteX28" fmla="*/ 304759 w 337750"/>
                  <a:gd name="connsiteY28" fmla="*/ 104843 h 465686"/>
                  <a:gd name="connsiteX29" fmla="*/ 251000 w 337750"/>
                  <a:gd name="connsiteY29" fmla="*/ 51640 h 465686"/>
                  <a:gd name="connsiteX30" fmla="*/ 220280 w 337750"/>
                  <a:gd name="connsiteY30" fmla="*/ 29756 h 465686"/>
                  <a:gd name="connsiteX31" fmla="*/ 186986 w 337750"/>
                  <a:gd name="connsiteY31" fmla="*/ 15394 h 465686"/>
                  <a:gd name="connsiteX32" fmla="*/ 150120 w 337750"/>
                  <a:gd name="connsiteY32" fmla="*/ 4382 h 465686"/>
                  <a:gd name="connsiteX33" fmla="*/ 131176 w 337750"/>
                  <a:gd name="connsiteY33" fmla="*/ 4710 h 465686"/>
                  <a:gd name="connsiteX34" fmla="*/ 110281 w 337750"/>
                  <a:gd name="connsiteY34" fmla="*/ 191 h 465686"/>
                  <a:gd name="connsiteX35" fmla="*/ 84377 w 337750"/>
                  <a:gd name="connsiteY35" fmla="*/ 108394 h 465686"/>
                  <a:gd name="connsiteX36" fmla="*/ 64541 w 337750"/>
                  <a:gd name="connsiteY36" fmla="*/ 153743 h 465686"/>
                  <a:gd name="connsiteX37" fmla="*/ 46057 w 337750"/>
                  <a:gd name="connsiteY37" fmla="*/ 200097 h 465686"/>
                  <a:gd name="connsiteX38" fmla="*/ 2887 w 337750"/>
                  <a:gd name="connsiteY38" fmla="*/ 294314 h 465686"/>
                  <a:gd name="connsiteX39" fmla="*/ 512 w 337750"/>
                  <a:gd name="connsiteY39" fmla="*/ 301156 h 465686"/>
                  <a:gd name="connsiteX40" fmla="*/ 3562 w 337750"/>
                  <a:gd name="connsiteY40" fmla="*/ 303756 h 465686"/>
                  <a:gd name="connsiteX41" fmla="*/ 7958 w 337750"/>
                  <a:gd name="connsiteY41" fmla="*/ 309881 h 465686"/>
                  <a:gd name="connsiteX42" fmla="*/ 14232 w 337750"/>
                  <a:gd name="connsiteY42" fmla="*/ 326400 h 465686"/>
                  <a:gd name="connsiteX43" fmla="*/ 34328 w 337750"/>
                  <a:gd name="connsiteY43" fmla="*/ 363056 h 465686"/>
                  <a:gd name="connsiteX44" fmla="*/ 63344 w 337750"/>
                  <a:gd name="connsiteY44" fmla="*/ 398884 h 465686"/>
                  <a:gd name="connsiteX45" fmla="*/ 79597 w 337750"/>
                  <a:gd name="connsiteY45" fmla="*/ 415132 h 465686"/>
                  <a:gd name="connsiteX46" fmla="*/ 83937 w 337750"/>
                  <a:gd name="connsiteY46" fmla="*/ 431871 h 465686"/>
                  <a:gd name="connsiteX47" fmla="*/ 85779 w 337750"/>
                  <a:gd name="connsiteY47" fmla="*/ 418837 h 465686"/>
                  <a:gd name="connsiteX48" fmla="*/ 110859 w 337750"/>
                  <a:gd name="connsiteY48" fmla="*/ 434399 h 465686"/>
                  <a:gd name="connsiteX49" fmla="*/ 142813 w 337750"/>
                  <a:gd name="connsiteY49" fmla="*/ 453175 h 465686"/>
                  <a:gd name="connsiteX50" fmla="*/ 179290 w 337750"/>
                  <a:gd name="connsiteY50" fmla="*/ 464315 h 465686"/>
                  <a:gd name="connsiteX51" fmla="*/ 198496 w 337750"/>
                  <a:gd name="connsiteY51" fmla="*/ 465820 h 465686"/>
                  <a:gd name="connsiteX52" fmla="*/ 215578 w 337750"/>
                  <a:gd name="connsiteY52" fmla="*/ 460068 h 465686"/>
                  <a:gd name="connsiteX53" fmla="*/ 214365 w 337750"/>
                  <a:gd name="connsiteY53" fmla="*/ 398050 h 465686"/>
                  <a:gd name="connsiteX54" fmla="*/ 224108 w 337750"/>
                  <a:gd name="connsiteY54" fmla="*/ 419492 h 465686"/>
                  <a:gd name="connsiteX55" fmla="*/ 230311 w 337750"/>
                  <a:gd name="connsiteY55" fmla="*/ 403638 h 465686"/>
                  <a:gd name="connsiteX56" fmla="*/ 225214 w 337750"/>
                  <a:gd name="connsiteY56" fmla="*/ 396775 h 465686"/>
                  <a:gd name="connsiteX57" fmla="*/ 228463 w 337750"/>
                  <a:gd name="connsiteY57" fmla="*/ 386540 h 465686"/>
                  <a:gd name="connsiteX58" fmla="*/ 230940 w 337750"/>
                  <a:gd name="connsiteY58" fmla="*/ 397809 h 46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37750" h="465686">
                    <a:moveTo>
                      <a:pt x="67018" y="218038"/>
                    </a:moveTo>
                    <a:cubicBezTo>
                      <a:pt x="66491" y="199380"/>
                      <a:pt x="66491" y="199380"/>
                      <a:pt x="76849" y="192308"/>
                    </a:cubicBezTo>
                    <a:cubicBezTo>
                      <a:pt x="79587" y="204180"/>
                      <a:pt x="72775" y="210147"/>
                      <a:pt x="67018" y="218038"/>
                    </a:cubicBezTo>
                    <a:moveTo>
                      <a:pt x="255120" y="265656"/>
                    </a:moveTo>
                    <a:cubicBezTo>
                      <a:pt x="257351" y="261214"/>
                      <a:pt x="266563" y="262514"/>
                      <a:pt x="270462" y="262570"/>
                    </a:cubicBezTo>
                    <a:cubicBezTo>
                      <a:pt x="268645" y="266332"/>
                      <a:pt x="262315" y="275487"/>
                      <a:pt x="260386" y="282477"/>
                    </a:cubicBezTo>
                    <a:cubicBezTo>
                      <a:pt x="258242" y="278429"/>
                      <a:pt x="252935" y="269991"/>
                      <a:pt x="255120" y="265656"/>
                    </a:cubicBezTo>
                    <a:moveTo>
                      <a:pt x="230940" y="397809"/>
                    </a:moveTo>
                    <a:cubicBezTo>
                      <a:pt x="234988" y="394605"/>
                      <a:pt x="234041" y="394764"/>
                      <a:pt x="235976" y="390895"/>
                    </a:cubicBezTo>
                    <a:cubicBezTo>
                      <a:pt x="237470" y="387896"/>
                      <a:pt x="237112" y="386325"/>
                      <a:pt x="240315" y="384335"/>
                    </a:cubicBezTo>
                    <a:cubicBezTo>
                      <a:pt x="246804" y="380312"/>
                      <a:pt x="247807" y="380328"/>
                      <a:pt x="249475" y="371741"/>
                    </a:cubicBezTo>
                    <a:cubicBezTo>
                      <a:pt x="250929" y="364259"/>
                      <a:pt x="250330" y="353589"/>
                      <a:pt x="253610" y="346665"/>
                    </a:cubicBezTo>
                    <a:cubicBezTo>
                      <a:pt x="255964" y="341701"/>
                      <a:pt x="263738" y="341246"/>
                      <a:pt x="263871" y="335013"/>
                    </a:cubicBezTo>
                    <a:cubicBezTo>
                      <a:pt x="264127" y="322905"/>
                      <a:pt x="242239" y="316733"/>
                      <a:pt x="246415" y="304523"/>
                    </a:cubicBezTo>
                    <a:cubicBezTo>
                      <a:pt x="247659" y="300885"/>
                      <a:pt x="251604" y="299754"/>
                      <a:pt x="253283" y="296627"/>
                    </a:cubicBezTo>
                    <a:cubicBezTo>
                      <a:pt x="254301" y="294723"/>
                      <a:pt x="253605" y="292221"/>
                      <a:pt x="253943" y="290189"/>
                    </a:cubicBezTo>
                    <a:cubicBezTo>
                      <a:pt x="254695" y="285624"/>
                      <a:pt x="255949" y="284637"/>
                      <a:pt x="260161" y="283439"/>
                    </a:cubicBezTo>
                    <a:cubicBezTo>
                      <a:pt x="259695" y="285522"/>
                      <a:pt x="259669" y="287380"/>
                      <a:pt x="260386" y="288767"/>
                    </a:cubicBezTo>
                    <a:cubicBezTo>
                      <a:pt x="263149" y="294119"/>
                      <a:pt x="274162" y="287707"/>
                      <a:pt x="276659" y="284018"/>
                    </a:cubicBezTo>
                    <a:cubicBezTo>
                      <a:pt x="281838" y="276403"/>
                      <a:pt x="277053" y="263758"/>
                      <a:pt x="275354" y="255815"/>
                    </a:cubicBezTo>
                    <a:cubicBezTo>
                      <a:pt x="273041" y="245012"/>
                      <a:pt x="273389" y="236799"/>
                      <a:pt x="274249" y="225965"/>
                    </a:cubicBezTo>
                    <a:cubicBezTo>
                      <a:pt x="278947" y="231119"/>
                      <a:pt x="283634" y="236262"/>
                      <a:pt x="288337" y="241420"/>
                    </a:cubicBezTo>
                    <a:cubicBezTo>
                      <a:pt x="290891" y="233626"/>
                      <a:pt x="291341" y="229435"/>
                      <a:pt x="298485" y="224558"/>
                    </a:cubicBezTo>
                    <a:cubicBezTo>
                      <a:pt x="305117" y="220039"/>
                      <a:pt x="307692" y="217046"/>
                      <a:pt x="311949" y="210342"/>
                    </a:cubicBezTo>
                    <a:cubicBezTo>
                      <a:pt x="313566" y="207793"/>
                      <a:pt x="314661" y="204968"/>
                      <a:pt x="317865" y="204068"/>
                    </a:cubicBezTo>
                    <a:cubicBezTo>
                      <a:pt x="320997" y="203193"/>
                      <a:pt x="326160" y="206575"/>
                      <a:pt x="328796" y="205270"/>
                    </a:cubicBezTo>
                    <a:cubicBezTo>
                      <a:pt x="330428" y="204457"/>
                      <a:pt x="332189" y="196013"/>
                      <a:pt x="332741" y="194498"/>
                    </a:cubicBezTo>
                    <a:cubicBezTo>
                      <a:pt x="334502" y="189713"/>
                      <a:pt x="336257" y="184923"/>
                      <a:pt x="338007" y="180139"/>
                    </a:cubicBezTo>
                    <a:cubicBezTo>
                      <a:pt x="327967" y="154781"/>
                      <a:pt x="319769" y="127901"/>
                      <a:pt x="304759" y="104843"/>
                    </a:cubicBezTo>
                    <a:cubicBezTo>
                      <a:pt x="291014" y="83717"/>
                      <a:pt x="271112" y="66642"/>
                      <a:pt x="251000" y="51640"/>
                    </a:cubicBezTo>
                    <a:cubicBezTo>
                      <a:pt x="240970" y="44155"/>
                      <a:pt x="230817" y="36534"/>
                      <a:pt x="220280" y="29756"/>
                    </a:cubicBezTo>
                    <a:cubicBezTo>
                      <a:pt x="209698" y="22940"/>
                      <a:pt x="198276" y="20479"/>
                      <a:pt x="186986" y="15394"/>
                    </a:cubicBezTo>
                    <a:cubicBezTo>
                      <a:pt x="175682" y="10300"/>
                      <a:pt x="162674" y="5018"/>
                      <a:pt x="150120" y="4382"/>
                    </a:cubicBezTo>
                    <a:cubicBezTo>
                      <a:pt x="143734" y="4059"/>
                      <a:pt x="137572" y="5552"/>
                      <a:pt x="131176" y="4710"/>
                    </a:cubicBezTo>
                    <a:cubicBezTo>
                      <a:pt x="124103" y="3778"/>
                      <a:pt x="117302" y="1383"/>
                      <a:pt x="110281" y="191"/>
                    </a:cubicBezTo>
                    <a:cubicBezTo>
                      <a:pt x="110261" y="36937"/>
                      <a:pt x="96884" y="74211"/>
                      <a:pt x="84377" y="108394"/>
                    </a:cubicBezTo>
                    <a:cubicBezTo>
                      <a:pt x="78686" y="123949"/>
                      <a:pt x="70524" y="138305"/>
                      <a:pt x="64541" y="153743"/>
                    </a:cubicBezTo>
                    <a:cubicBezTo>
                      <a:pt x="58518" y="169274"/>
                      <a:pt x="52608" y="184770"/>
                      <a:pt x="46057" y="200097"/>
                    </a:cubicBezTo>
                    <a:cubicBezTo>
                      <a:pt x="32573" y="231676"/>
                      <a:pt x="20265" y="264612"/>
                      <a:pt x="2887" y="294314"/>
                    </a:cubicBezTo>
                    <a:cubicBezTo>
                      <a:pt x="1346" y="296949"/>
                      <a:pt x="-409" y="298822"/>
                      <a:pt x="512" y="301156"/>
                    </a:cubicBezTo>
                    <a:cubicBezTo>
                      <a:pt x="778" y="301826"/>
                      <a:pt x="2984" y="303167"/>
                      <a:pt x="3562" y="303756"/>
                    </a:cubicBezTo>
                    <a:cubicBezTo>
                      <a:pt x="5317" y="305562"/>
                      <a:pt x="6750" y="307686"/>
                      <a:pt x="7958" y="309881"/>
                    </a:cubicBezTo>
                    <a:cubicBezTo>
                      <a:pt x="10808" y="315070"/>
                      <a:pt x="12129" y="320914"/>
                      <a:pt x="14232" y="326400"/>
                    </a:cubicBezTo>
                    <a:cubicBezTo>
                      <a:pt x="19058" y="338964"/>
                      <a:pt x="27675" y="351291"/>
                      <a:pt x="34328" y="363056"/>
                    </a:cubicBezTo>
                    <a:cubicBezTo>
                      <a:pt x="41943" y="376500"/>
                      <a:pt x="52132" y="388250"/>
                      <a:pt x="63344" y="398884"/>
                    </a:cubicBezTo>
                    <a:cubicBezTo>
                      <a:pt x="68625" y="403888"/>
                      <a:pt x="76424" y="408494"/>
                      <a:pt x="79597" y="415132"/>
                    </a:cubicBezTo>
                    <a:cubicBezTo>
                      <a:pt x="82074" y="420326"/>
                      <a:pt x="82181" y="426436"/>
                      <a:pt x="83937" y="431871"/>
                    </a:cubicBezTo>
                    <a:cubicBezTo>
                      <a:pt x="84551" y="427526"/>
                      <a:pt x="85170" y="423181"/>
                      <a:pt x="85779" y="418837"/>
                    </a:cubicBezTo>
                    <a:cubicBezTo>
                      <a:pt x="90390" y="428616"/>
                      <a:pt x="102267" y="429522"/>
                      <a:pt x="110859" y="434399"/>
                    </a:cubicBezTo>
                    <a:cubicBezTo>
                      <a:pt x="121739" y="440575"/>
                      <a:pt x="131206" y="448185"/>
                      <a:pt x="142813" y="453175"/>
                    </a:cubicBezTo>
                    <a:cubicBezTo>
                      <a:pt x="154501" y="458205"/>
                      <a:pt x="166691" y="462258"/>
                      <a:pt x="179290" y="464315"/>
                    </a:cubicBezTo>
                    <a:cubicBezTo>
                      <a:pt x="185564" y="465334"/>
                      <a:pt x="192124" y="466096"/>
                      <a:pt x="198496" y="465820"/>
                    </a:cubicBezTo>
                    <a:cubicBezTo>
                      <a:pt x="205005" y="465533"/>
                      <a:pt x="209682" y="462381"/>
                      <a:pt x="215578" y="460068"/>
                    </a:cubicBezTo>
                    <a:cubicBezTo>
                      <a:pt x="197073" y="444117"/>
                      <a:pt x="203807" y="416442"/>
                      <a:pt x="214365" y="398050"/>
                    </a:cubicBezTo>
                    <a:cubicBezTo>
                      <a:pt x="217614" y="405199"/>
                      <a:pt x="220859" y="412348"/>
                      <a:pt x="224108" y="419492"/>
                    </a:cubicBezTo>
                    <a:cubicBezTo>
                      <a:pt x="226247" y="414405"/>
                      <a:pt x="233570" y="409610"/>
                      <a:pt x="230311" y="403638"/>
                    </a:cubicBezTo>
                    <a:cubicBezTo>
                      <a:pt x="228341" y="400030"/>
                      <a:pt x="225787" y="400961"/>
                      <a:pt x="225214" y="396775"/>
                    </a:cubicBezTo>
                    <a:cubicBezTo>
                      <a:pt x="224774" y="393602"/>
                      <a:pt x="226913" y="389253"/>
                      <a:pt x="228463" y="386540"/>
                    </a:cubicBezTo>
                    <a:cubicBezTo>
                      <a:pt x="229860" y="390327"/>
                      <a:pt x="230428" y="393792"/>
                      <a:pt x="230940" y="397809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873DDE7A-F118-4789-BCC9-7A65B09B3F6B}"/>
                  </a:ext>
                </a:extLst>
              </p:cNvPr>
              <p:cNvSpPr/>
              <p:nvPr/>
            </p:nvSpPr>
            <p:spPr>
              <a:xfrm>
                <a:off x="5384676" y="3255756"/>
                <a:ext cx="332633" cy="363339"/>
              </a:xfrm>
              <a:custGeom>
                <a:avLst/>
                <a:gdLst>
                  <a:gd name="connsiteX0" fmla="*/ 315174 w 332633"/>
                  <a:gd name="connsiteY0" fmla="*/ 163698 h 363339"/>
                  <a:gd name="connsiteX1" fmla="*/ 285288 w 332633"/>
                  <a:gd name="connsiteY1" fmla="*/ 150628 h 363339"/>
                  <a:gd name="connsiteX2" fmla="*/ 244706 w 332633"/>
                  <a:gd name="connsiteY2" fmla="*/ 132635 h 363339"/>
                  <a:gd name="connsiteX3" fmla="*/ 212231 w 332633"/>
                  <a:gd name="connsiteY3" fmla="*/ 110722 h 363339"/>
                  <a:gd name="connsiteX4" fmla="*/ 198076 w 332633"/>
                  <a:gd name="connsiteY4" fmla="*/ 102765 h 363339"/>
                  <a:gd name="connsiteX5" fmla="*/ 184914 w 332633"/>
                  <a:gd name="connsiteY5" fmla="*/ 92084 h 363339"/>
                  <a:gd name="connsiteX6" fmla="*/ 159557 w 332633"/>
                  <a:gd name="connsiteY6" fmla="*/ 65177 h 363339"/>
                  <a:gd name="connsiteX7" fmla="*/ 136565 w 332633"/>
                  <a:gd name="connsiteY7" fmla="*/ 37389 h 363339"/>
                  <a:gd name="connsiteX8" fmla="*/ 112978 w 332633"/>
                  <a:gd name="connsiteY8" fmla="*/ 191 h 363339"/>
                  <a:gd name="connsiteX9" fmla="*/ 86219 w 332633"/>
                  <a:gd name="connsiteY9" fmla="*/ 58151 h 363339"/>
                  <a:gd name="connsiteX10" fmla="*/ 55023 w 332633"/>
                  <a:gd name="connsiteY10" fmla="*/ 128341 h 363339"/>
                  <a:gd name="connsiteX11" fmla="*/ 3475 w 332633"/>
                  <a:gd name="connsiteY11" fmla="*/ 256124 h 363339"/>
                  <a:gd name="connsiteX12" fmla="*/ 318 w 332633"/>
                  <a:gd name="connsiteY12" fmla="*/ 264685 h 363339"/>
                  <a:gd name="connsiteX13" fmla="*/ 6137 w 332633"/>
                  <a:gd name="connsiteY13" fmla="*/ 269532 h 363339"/>
                  <a:gd name="connsiteX14" fmla="*/ 14253 w 332633"/>
                  <a:gd name="connsiteY14" fmla="*/ 281460 h 363339"/>
                  <a:gd name="connsiteX15" fmla="*/ 30838 w 332633"/>
                  <a:gd name="connsiteY15" fmla="*/ 302227 h 363339"/>
                  <a:gd name="connsiteX16" fmla="*/ 77883 w 332633"/>
                  <a:gd name="connsiteY16" fmla="*/ 340429 h 363339"/>
                  <a:gd name="connsiteX17" fmla="*/ 104913 w 332633"/>
                  <a:gd name="connsiteY17" fmla="*/ 352547 h 363339"/>
                  <a:gd name="connsiteX18" fmla="*/ 135751 w 332633"/>
                  <a:gd name="connsiteY18" fmla="*/ 353371 h 363339"/>
                  <a:gd name="connsiteX19" fmla="*/ 167454 w 332633"/>
                  <a:gd name="connsiteY19" fmla="*/ 357669 h 363339"/>
                  <a:gd name="connsiteX20" fmla="*/ 180610 w 332633"/>
                  <a:gd name="connsiteY20" fmla="*/ 358698 h 363339"/>
                  <a:gd name="connsiteX21" fmla="*/ 189157 w 332633"/>
                  <a:gd name="connsiteY21" fmla="*/ 363524 h 363339"/>
                  <a:gd name="connsiteX22" fmla="*/ 199908 w 332633"/>
                  <a:gd name="connsiteY22" fmla="*/ 358242 h 363339"/>
                  <a:gd name="connsiteX23" fmla="*/ 210660 w 332633"/>
                  <a:gd name="connsiteY23" fmla="*/ 356963 h 363339"/>
                  <a:gd name="connsiteX24" fmla="*/ 232563 w 332633"/>
                  <a:gd name="connsiteY24" fmla="*/ 357905 h 363339"/>
                  <a:gd name="connsiteX25" fmla="*/ 243985 w 332633"/>
                  <a:gd name="connsiteY25" fmla="*/ 339042 h 363339"/>
                  <a:gd name="connsiteX26" fmla="*/ 268472 w 332633"/>
                  <a:gd name="connsiteY26" fmla="*/ 352721 h 363339"/>
                  <a:gd name="connsiteX27" fmla="*/ 262689 w 332633"/>
                  <a:gd name="connsiteY27" fmla="*/ 325583 h 363339"/>
                  <a:gd name="connsiteX28" fmla="*/ 270683 w 332633"/>
                  <a:gd name="connsiteY28" fmla="*/ 322686 h 363339"/>
                  <a:gd name="connsiteX29" fmla="*/ 278640 w 332633"/>
                  <a:gd name="connsiteY29" fmla="*/ 328464 h 363339"/>
                  <a:gd name="connsiteX30" fmla="*/ 294678 w 332633"/>
                  <a:gd name="connsiteY30" fmla="*/ 282453 h 363339"/>
                  <a:gd name="connsiteX31" fmla="*/ 280749 w 332633"/>
                  <a:gd name="connsiteY31" fmla="*/ 281655 h 363339"/>
                  <a:gd name="connsiteX32" fmla="*/ 279224 w 332633"/>
                  <a:gd name="connsiteY32" fmla="*/ 297268 h 363339"/>
                  <a:gd name="connsiteX33" fmla="*/ 265227 w 332633"/>
                  <a:gd name="connsiteY33" fmla="*/ 297268 h 363339"/>
                  <a:gd name="connsiteX34" fmla="*/ 264971 w 332633"/>
                  <a:gd name="connsiteY34" fmla="*/ 313634 h 363339"/>
                  <a:gd name="connsiteX35" fmla="*/ 249665 w 332633"/>
                  <a:gd name="connsiteY35" fmla="*/ 305210 h 363339"/>
                  <a:gd name="connsiteX36" fmla="*/ 259654 w 332633"/>
                  <a:gd name="connsiteY36" fmla="*/ 287212 h 363339"/>
                  <a:gd name="connsiteX37" fmla="*/ 244824 w 332633"/>
                  <a:gd name="connsiteY37" fmla="*/ 298235 h 363339"/>
                  <a:gd name="connsiteX38" fmla="*/ 250325 w 332633"/>
                  <a:gd name="connsiteY38" fmla="*/ 272060 h 363339"/>
                  <a:gd name="connsiteX39" fmla="*/ 277647 w 332633"/>
                  <a:gd name="connsiteY39" fmla="*/ 265315 h 363339"/>
                  <a:gd name="connsiteX40" fmla="*/ 282294 w 332633"/>
                  <a:gd name="connsiteY40" fmla="*/ 253407 h 363339"/>
                  <a:gd name="connsiteX41" fmla="*/ 279311 w 332633"/>
                  <a:gd name="connsiteY41" fmla="*/ 245275 h 363339"/>
                  <a:gd name="connsiteX42" fmla="*/ 284244 w 332633"/>
                  <a:gd name="connsiteY42" fmla="*/ 229708 h 363339"/>
                  <a:gd name="connsiteX43" fmla="*/ 281808 w 332633"/>
                  <a:gd name="connsiteY43" fmla="*/ 219898 h 363339"/>
                  <a:gd name="connsiteX44" fmla="*/ 281670 w 332633"/>
                  <a:gd name="connsiteY44" fmla="*/ 212370 h 363339"/>
                  <a:gd name="connsiteX45" fmla="*/ 294735 w 332633"/>
                  <a:gd name="connsiteY45" fmla="*/ 211403 h 363339"/>
                  <a:gd name="connsiteX46" fmla="*/ 299760 w 332633"/>
                  <a:gd name="connsiteY46" fmla="*/ 194459 h 363339"/>
                  <a:gd name="connsiteX47" fmla="*/ 312814 w 332633"/>
                  <a:gd name="connsiteY47" fmla="*/ 193712 h 363339"/>
                  <a:gd name="connsiteX48" fmla="*/ 318868 w 332633"/>
                  <a:gd name="connsiteY48" fmla="*/ 190411 h 363339"/>
                  <a:gd name="connsiteX49" fmla="*/ 317001 w 332633"/>
                  <a:gd name="connsiteY49" fmla="*/ 184050 h 363339"/>
                  <a:gd name="connsiteX50" fmla="*/ 306673 w 332633"/>
                  <a:gd name="connsiteY50" fmla="*/ 182366 h 363339"/>
                  <a:gd name="connsiteX51" fmla="*/ 300220 w 332633"/>
                  <a:gd name="connsiteY51" fmla="*/ 174219 h 363339"/>
                  <a:gd name="connsiteX52" fmla="*/ 315317 w 332633"/>
                  <a:gd name="connsiteY52" fmla="*/ 179035 h 363339"/>
                  <a:gd name="connsiteX53" fmla="*/ 332890 w 332633"/>
                  <a:gd name="connsiteY53" fmla="*/ 178978 h 363339"/>
                  <a:gd name="connsiteX54" fmla="*/ 320578 w 332633"/>
                  <a:gd name="connsiteY54" fmla="*/ 174746 h 363339"/>
                  <a:gd name="connsiteX55" fmla="*/ 315174 w 332633"/>
                  <a:gd name="connsiteY55" fmla="*/ 163698 h 36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32633" h="363339">
                    <a:moveTo>
                      <a:pt x="315174" y="163698"/>
                    </a:moveTo>
                    <a:cubicBezTo>
                      <a:pt x="311013" y="154517"/>
                      <a:pt x="293890" y="152388"/>
                      <a:pt x="285288" y="150628"/>
                    </a:cubicBezTo>
                    <a:cubicBezTo>
                      <a:pt x="271082" y="147711"/>
                      <a:pt x="257480" y="139318"/>
                      <a:pt x="244706" y="132635"/>
                    </a:cubicBezTo>
                    <a:cubicBezTo>
                      <a:pt x="232471" y="126233"/>
                      <a:pt x="222133" y="120261"/>
                      <a:pt x="212231" y="110722"/>
                    </a:cubicBezTo>
                    <a:cubicBezTo>
                      <a:pt x="207615" y="106270"/>
                      <a:pt x="203782" y="105318"/>
                      <a:pt x="198076" y="102765"/>
                    </a:cubicBezTo>
                    <a:cubicBezTo>
                      <a:pt x="192601" y="100318"/>
                      <a:pt x="188875" y="96480"/>
                      <a:pt x="184914" y="92084"/>
                    </a:cubicBezTo>
                    <a:cubicBezTo>
                      <a:pt x="176639" y="82909"/>
                      <a:pt x="165836" y="75959"/>
                      <a:pt x="159557" y="65177"/>
                    </a:cubicBezTo>
                    <a:cubicBezTo>
                      <a:pt x="153196" y="54236"/>
                      <a:pt x="144379" y="47245"/>
                      <a:pt x="136565" y="37389"/>
                    </a:cubicBezTo>
                    <a:cubicBezTo>
                      <a:pt x="127425" y="25854"/>
                      <a:pt x="120931" y="12513"/>
                      <a:pt x="112978" y="191"/>
                    </a:cubicBezTo>
                    <a:cubicBezTo>
                      <a:pt x="98721" y="15548"/>
                      <a:pt x="94863" y="39513"/>
                      <a:pt x="86219" y="58151"/>
                    </a:cubicBezTo>
                    <a:cubicBezTo>
                      <a:pt x="75447" y="81374"/>
                      <a:pt x="65146" y="104822"/>
                      <a:pt x="55023" y="128341"/>
                    </a:cubicBezTo>
                    <a:cubicBezTo>
                      <a:pt x="36887" y="170535"/>
                      <a:pt x="19268" y="212989"/>
                      <a:pt x="3475" y="256124"/>
                    </a:cubicBezTo>
                    <a:cubicBezTo>
                      <a:pt x="2897" y="257710"/>
                      <a:pt x="-214" y="262986"/>
                      <a:pt x="318" y="264685"/>
                    </a:cubicBezTo>
                    <a:cubicBezTo>
                      <a:pt x="845" y="266354"/>
                      <a:pt x="4862" y="268176"/>
                      <a:pt x="6137" y="269532"/>
                    </a:cubicBezTo>
                    <a:cubicBezTo>
                      <a:pt x="9468" y="273068"/>
                      <a:pt x="11566" y="277412"/>
                      <a:pt x="14253" y="281460"/>
                    </a:cubicBezTo>
                    <a:cubicBezTo>
                      <a:pt x="19160" y="288850"/>
                      <a:pt x="24774" y="295759"/>
                      <a:pt x="30838" y="302227"/>
                    </a:cubicBezTo>
                    <a:cubicBezTo>
                      <a:pt x="44528" y="316837"/>
                      <a:pt x="60458" y="330516"/>
                      <a:pt x="77883" y="340429"/>
                    </a:cubicBezTo>
                    <a:cubicBezTo>
                      <a:pt x="85457" y="344743"/>
                      <a:pt x="96244" y="353284"/>
                      <a:pt x="104913" y="352547"/>
                    </a:cubicBezTo>
                    <a:cubicBezTo>
                      <a:pt x="116064" y="351595"/>
                      <a:pt x="124539" y="350843"/>
                      <a:pt x="135751" y="353371"/>
                    </a:cubicBezTo>
                    <a:cubicBezTo>
                      <a:pt x="146672" y="355832"/>
                      <a:pt x="156200" y="357976"/>
                      <a:pt x="167454" y="357669"/>
                    </a:cubicBezTo>
                    <a:cubicBezTo>
                      <a:pt x="171849" y="357552"/>
                      <a:pt x="176409" y="356968"/>
                      <a:pt x="180610" y="358698"/>
                    </a:cubicBezTo>
                    <a:cubicBezTo>
                      <a:pt x="183614" y="359936"/>
                      <a:pt x="185759" y="363375"/>
                      <a:pt x="189157" y="363524"/>
                    </a:cubicBezTo>
                    <a:cubicBezTo>
                      <a:pt x="193419" y="363718"/>
                      <a:pt x="195973" y="359696"/>
                      <a:pt x="199908" y="358242"/>
                    </a:cubicBezTo>
                    <a:cubicBezTo>
                      <a:pt x="203347" y="356968"/>
                      <a:pt x="207032" y="356784"/>
                      <a:pt x="210660" y="356963"/>
                    </a:cubicBezTo>
                    <a:cubicBezTo>
                      <a:pt x="215962" y="357219"/>
                      <a:pt x="228320" y="361999"/>
                      <a:pt x="232563" y="357905"/>
                    </a:cubicBezTo>
                    <a:cubicBezTo>
                      <a:pt x="237148" y="353488"/>
                      <a:pt x="235403" y="340720"/>
                      <a:pt x="243985" y="339042"/>
                    </a:cubicBezTo>
                    <a:cubicBezTo>
                      <a:pt x="250361" y="337793"/>
                      <a:pt x="263267" y="349451"/>
                      <a:pt x="268472" y="352721"/>
                    </a:cubicBezTo>
                    <a:cubicBezTo>
                      <a:pt x="266220" y="345945"/>
                      <a:pt x="258488" y="332691"/>
                      <a:pt x="262689" y="325583"/>
                    </a:cubicBezTo>
                    <a:cubicBezTo>
                      <a:pt x="264506" y="322497"/>
                      <a:pt x="267039" y="321950"/>
                      <a:pt x="270683" y="322686"/>
                    </a:cubicBezTo>
                    <a:cubicBezTo>
                      <a:pt x="274920" y="323546"/>
                      <a:pt x="275278" y="326576"/>
                      <a:pt x="278640" y="328464"/>
                    </a:cubicBezTo>
                    <a:cubicBezTo>
                      <a:pt x="296915" y="338725"/>
                      <a:pt x="295287" y="289925"/>
                      <a:pt x="294678" y="282453"/>
                    </a:cubicBezTo>
                    <a:cubicBezTo>
                      <a:pt x="290037" y="282182"/>
                      <a:pt x="285395" y="281921"/>
                      <a:pt x="280749" y="281655"/>
                    </a:cubicBezTo>
                    <a:cubicBezTo>
                      <a:pt x="280749" y="285933"/>
                      <a:pt x="282094" y="295528"/>
                      <a:pt x="279224" y="297268"/>
                    </a:cubicBezTo>
                    <a:cubicBezTo>
                      <a:pt x="276849" y="298711"/>
                      <a:pt x="268221" y="297268"/>
                      <a:pt x="265227" y="297268"/>
                    </a:cubicBezTo>
                    <a:cubicBezTo>
                      <a:pt x="271578" y="303307"/>
                      <a:pt x="274551" y="308475"/>
                      <a:pt x="264971" y="313634"/>
                    </a:cubicBezTo>
                    <a:cubicBezTo>
                      <a:pt x="258442" y="317149"/>
                      <a:pt x="250361" y="313245"/>
                      <a:pt x="249665" y="305210"/>
                    </a:cubicBezTo>
                    <a:cubicBezTo>
                      <a:pt x="248944" y="296802"/>
                      <a:pt x="262065" y="295518"/>
                      <a:pt x="259654" y="287212"/>
                    </a:cubicBezTo>
                    <a:cubicBezTo>
                      <a:pt x="256430" y="276067"/>
                      <a:pt x="246605" y="294945"/>
                      <a:pt x="244824" y="298235"/>
                    </a:cubicBezTo>
                    <a:cubicBezTo>
                      <a:pt x="242199" y="288563"/>
                      <a:pt x="243842" y="279710"/>
                      <a:pt x="250325" y="272060"/>
                    </a:cubicBezTo>
                    <a:cubicBezTo>
                      <a:pt x="258007" y="262997"/>
                      <a:pt x="266747" y="262449"/>
                      <a:pt x="277647" y="265315"/>
                    </a:cubicBezTo>
                    <a:cubicBezTo>
                      <a:pt x="278691" y="260735"/>
                      <a:pt x="281040" y="257582"/>
                      <a:pt x="282294" y="253407"/>
                    </a:cubicBezTo>
                    <a:cubicBezTo>
                      <a:pt x="283799" y="248412"/>
                      <a:pt x="281511" y="249604"/>
                      <a:pt x="279311" y="245275"/>
                    </a:cubicBezTo>
                    <a:cubicBezTo>
                      <a:pt x="275733" y="238223"/>
                      <a:pt x="282893" y="235772"/>
                      <a:pt x="284244" y="229708"/>
                    </a:cubicBezTo>
                    <a:cubicBezTo>
                      <a:pt x="285052" y="226090"/>
                      <a:pt x="283573" y="222927"/>
                      <a:pt x="281808" y="219898"/>
                    </a:cubicBezTo>
                    <a:cubicBezTo>
                      <a:pt x="279843" y="216530"/>
                      <a:pt x="276041" y="214212"/>
                      <a:pt x="281670" y="212370"/>
                    </a:cubicBezTo>
                    <a:cubicBezTo>
                      <a:pt x="285851" y="211003"/>
                      <a:pt x="290789" y="215010"/>
                      <a:pt x="294735" y="211403"/>
                    </a:cubicBezTo>
                    <a:cubicBezTo>
                      <a:pt x="299013" y="207493"/>
                      <a:pt x="297437" y="199331"/>
                      <a:pt x="299760" y="194459"/>
                    </a:cubicBezTo>
                    <a:cubicBezTo>
                      <a:pt x="303255" y="187110"/>
                      <a:pt x="307144" y="191649"/>
                      <a:pt x="312814" y="193712"/>
                    </a:cubicBezTo>
                    <a:cubicBezTo>
                      <a:pt x="317072" y="195262"/>
                      <a:pt x="318351" y="195114"/>
                      <a:pt x="318868" y="190411"/>
                    </a:cubicBezTo>
                    <a:cubicBezTo>
                      <a:pt x="319124" y="188062"/>
                      <a:pt x="318807" y="185713"/>
                      <a:pt x="317001" y="184050"/>
                    </a:cubicBezTo>
                    <a:cubicBezTo>
                      <a:pt x="314058" y="181338"/>
                      <a:pt x="309990" y="183277"/>
                      <a:pt x="306673" y="182366"/>
                    </a:cubicBezTo>
                    <a:cubicBezTo>
                      <a:pt x="302160" y="181133"/>
                      <a:pt x="301940" y="178288"/>
                      <a:pt x="300220" y="174219"/>
                    </a:cubicBezTo>
                    <a:cubicBezTo>
                      <a:pt x="308081" y="173518"/>
                      <a:pt x="308199" y="176026"/>
                      <a:pt x="315317" y="179035"/>
                    </a:cubicBezTo>
                    <a:cubicBezTo>
                      <a:pt x="320982" y="181425"/>
                      <a:pt x="327189" y="181072"/>
                      <a:pt x="332890" y="178978"/>
                    </a:cubicBezTo>
                    <a:cubicBezTo>
                      <a:pt x="328939" y="177561"/>
                      <a:pt x="324114" y="177203"/>
                      <a:pt x="320578" y="174746"/>
                    </a:cubicBezTo>
                    <a:cubicBezTo>
                      <a:pt x="316090" y="171620"/>
                      <a:pt x="317108" y="167971"/>
                      <a:pt x="315174" y="163698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B82139AC-A2C9-4D7F-9173-79C219A940B3}"/>
                  </a:ext>
                </a:extLst>
              </p:cNvPr>
              <p:cNvSpPr/>
              <p:nvPr/>
            </p:nvSpPr>
            <p:spPr>
              <a:xfrm>
                <a:off x="5968066" y="3071530"/>
                <a:ext cx="250751" cy="404276"/>
              </a:xfrm>
              <a:custGeom>
                <a:avLst/>
                <a:gdLst>
                  <a:gd name="connsiteX0" fmla="*/ 221553 w 250751"/>
                  <a:gd name="connsiteY0" fmla="*/ 82032 h 404276"/>
                  <a:gd name="connsiteX1" fmla="*/ 243348 w 250751"/>
                  <a:gd name="connsiteY1" fmla="*/ 38207 h 404276"/>
                  <a:gd name="connsiteX2" fmla="*/ 245876 w 250751"/>
                  <a:gd name="connsiteY2" fmla="*/ 9472 h 404276"/>
                  <a:gd name="connsiteX3" fmla="*/ 215832 w 250751"/>
                  <a:gd name="connsiteY3" fmla="*/ 1259 h 404276"/>
                  <a:gd name="connsiteX4" fmla="*/ 192793 w 250751"/>
                  <a:gd name="connsiteY4" fmla="*/ 10864 h 404276"/>
                  <a:gd name="connsiteX5" fmla="*/ 180066 w 250751"/>
                  <a:gd name="connsiteY5" fmla="*/ 18632 h 404276"/>
                  <a:gd name="connsiteX6" fmla="*/ 175532 w 250751"/>
                  <a:gd name="connsiteY6" fmla="*/ 26104 h 404276"/>
                  <a:gd name="connsiteX7" fmla="*/ 168173 w 250751"/>
                  <a:gd name="connsiteY7" fmla="*/ 33806 h 404276"/>
                  <a:gd name="connsiteX8" fmla="*/ 161147 w 250751"/>
                  <a:gd name="connsiteY8" fmla="*/ 22895 h 404276"/>
                  <a:gd name="connsiteX9" fmla="*/ 157887 w 250751"/>
                  <a:gd name="connsiteY9" fmla="*/ 33770 h 404276"/>
                  <a:gd name="connsiteX10" fmla="*/ 153885 w 250751"/>
                  <a:gd name="connsiteY10" fmla="*/ 38805 h 404276"/>
                  <a:gd name="connsiteX11" fmla="*/ 139459 w 250751"/>
                  <a:gd name="connsiteY11" fmla="*/ 29957 h 404276"/>
                  <a:gd name="connsiteX12" fmla="*/ 137929 w 250751"/>
                  <a:gd name="connsiteY12" fmla="*/ 48498 h 404276"/>
                  <a:gd name="connsiteX13" fmla="*/ 126374 w 250751"/>
                  <a:gd name="connsiteY13" fmla="*/ 57760 h 404276"/>
                  <a:gd name="connsiteX14" fmla="*/ 116610 w 250751"/>
                  <a:gd name="connsiteY14" fmla="*/ 68261 h 404276"/>
                  <a:gd name="connsiteX15" fmla="*/ 110059 w 250751"/>
                  <a:gd name="connsiteY15" fmla="*/ 69674 h 404276"/>
                  <a:gd name="connsiteX16" fmla="*/ 107485 w 250751"/>
                  <a:gd name="connsiteY16" fmla="*/ 67330 h 404276"/>
                  <a:gd name="connsiteX17" fmla="*/ 100725 w 250751"/>
                  <a:gd name="connsiteY17" fmla="*/ 70477 h 404276"/>
                  <a:gd name="connsiteX18" fmla="*/ 98929 w 250751"/>
                  <a:gd name="connsiteY18" fmla="*/ 80415 h 404276"/>
                  <a:gd name="connsiteX19" fmla="*/ 91770 w 250751"/>
                  <a:gd name="connsiteY19" fmla="*/ 90410 h 404276"/>
                  <a:gd name="connsiteX20" fmla="*/ 86499 w 250751"/>
                  <a:gd name="connsiteY20" fmla="*/ 97206 h 404276"/>
                  <a:gd name="connsiteX21" fmla="*/ 77814 w 250751"/>
                  <a:gd name="connsiteY21" fmla="*/ 99022 h 404276"/>
                  <a:gd name="connsiteX22" fmla="*/ 70077 w 250751"/>
                  <a:gd name="connsiteY22" fmla="*/ 114666 h 404276"/>
                  <a:gd name="connsiteX23" fmla="*/ 54453 w 250751"/>
                  <a:gd name="connsiteY23" fmla="*/ 130095 h 404276"/>
                  <a:gd name="connsiteX24" fmla="*/ 42724 w 250751"/>
                  <a:gd name="connsiteY24" fmla="*/ 149920 h 404276"/>
                  <a:gd name="connsiteX25" fmla="*/ 25949 w 250751"/>
                  <a:gd name="connsiteY25" fmla="*/ 190604 h 404276"/>
                  <a:gd name="connsiteX26" fmla="*/ 23232 w 250751"/>
                  <a:gd name="connsiteY26" fmla="*/ 210823 h 404276"/>
                  <a:gd name="connsiteX27" fmla="*/ 11692 w 250751"/>
                  <a:gd name="connsiteY27" fmla="*/ 225766 h 404276"/>
                  <a:gd name="connsiteX28" fmla="*/ 7664 w 250751"/>
                  <a:gd name="connsiteY28" fmla="*/ 244670 h 404276"/>
                  <a:gd name="connsiteX29" fmla="*/ 8176 w 250751"/>
                  <a:gd name="connsiteY29" fmla="*/ 264505 h 404276"/>
                  <a:gd name="connsiteX30" fmla="*/ 3975 w 250751"/>
                  <a:gd name="connsiteY30" fmla="*/ 283475 h 404276"/>
                  <a:gd name="connsiteX31" fmla="*/ 1334 w 250751"/>
                  <a:gd name="connsiteY31" fmla="*/ 300916 h 404276"/>
                  <a:gd name="connsiteX32" fmla="*/ 8811 w 250751"/>
                  <a:gd name="connsiteY32" fmla="*/ 317685 h 404276"/>
                  <a:gd name="connsiteX33" fmla="*/ 2138 w 250751"/>
                  <a:gd name="connsiteY33" fmla="*/ 331001 h 404276"/>
                  <a:gd name="connsiteX34" fmla="*/ 12495 w 250751"/>
                  <a:gd name="connsiteY34" fmla="*/ 350304 h 404276"/>
                  <a:gd name="connsiteX35" fmla="*/ 21845 w 250751"/>
                  <a:gd name="connsiteY35" fmla="*/ 369766 h 404276"/>
                  <a:gd name="connsiteX36" fmla="*/ 42120 w 250751"/>
                  <a:gd name="connsiteY36" fmla="*/ 404467 h 404276"/>
                  <a:gd name="connsiteX37" fmla="*/ 165292 w 250751"/>
                  <a:gd name="connsiteY37" fmla="*/ 363261 h 404276"/>
                  <a:gd name="connsiteX38" fmla="*/ 158583 w 250751"/>
                  <a:gd name="connsiteY38" fmla="*/ 322148 h 404276"/>
                  <a:gd name="connsiteX39" fmla="*/ 165261 w 250751"/>
                  <a:gd name="connsiteY39" fmla="*/ 265150 h 404276"/>
                  <a:gd name="connsiteX40" fmla="*/ 174769 w 250751"/>
                  <a:gd name="connsiteY40" fmla="*/ 216856 h 404276"/>
                  <a:gd name="connsiteX41" fmla="*/ 179529 w 250751"/>
                  <a:gd name="connsiteY41" fmla="*/ 191720 h 404276"/>
                  <a:gd name="connsiteX42" fmla="*/ 187113 w 250751"/>
                  <a:gd name="connsiteY42" fmla="*/ 170753 h 404276"/>
                  <a:gd name="connsiteX43" fmla="*/ 199707 w 250751"/>
                  <a:gd name="connsiteY43" fmla="*/ 124609 h 404276"/>
                  <a:gd name="connsiteX44" fmla="*/ 221553 w 250751"/>
                  <a:gd name="connsiteY44" fmla="*/ 82032 h 40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50751" h="404276">
                    <a:moveTo>
                      <a:pt x="221553" y="82032"/>
                    </a:moveTo>
                    <a:cubicBezTo>
                      <a:pt x="229321" y="67673"/>
                      <a:pt x="236358" y="52960"/>
                      <a:pt x="243348" y="38207"/>
                    </a:cubicBezTo>
                    <a:cubicBezTo>
                      <a:pt x="247591" y="29246"/>
                      <a:pt x="256766" y="16862"/>
                      <a:pt x="245876" y="9472"/>
                    </a:cubicBezTo>
                    <a:cubicBezTo>
                      <a:pt x="238533" y="4493"/>
                      <a:pt x="225110" y="-2503"/>
                      <a:pt x="215832" y="1259"/>
                    </a:cubicBezTo>
                    <a:cubicBezTo>
                      <a:pt x="207956" y="4452"/>
                      <a:pt x="203632" y="23079"/>
                      <a:pt x="192793" y="10864"/>
                    </a:cubicBezTo>
                    <a:cubicBezTo>
                      <a:pt x="190818" y="16504"/>
                      <a:pt x="184098" y="15577"/>
                      <a:pt x="180066" y="18632"/>
                    </a:cubicBezTo>
                    <a:cubicBezTo>
                      <a:pt x="177072" y="20894"/>
                      <a:pt x="177348" y="23192"/>
                      <a:pt x="175532" y="26104"/>
                    </a:cubicBezTo>
                    <a:cubicBezTo>
                      <a:pt x="173654" y="29113"/>
                      <a:pt x="170496" y="31175"/>
                      <a:pt x="168173" y="33806"/>
                    </a:cubicBezTo>
                    <a:cubicBezTo>
                      <a:pt x="166131" y="29758"/>
                      <a:pt x="163992" y="26493"/>
                      <a:pt x="161147" y="22895"/>
                    </a:cubicBezTo>
                    <a:cubicBezTo>
                      <a:pt x="158675" y="27051"/>
                      <a:pt x="159248" y="29579"/>
                      <a:pt x="157887" y="33770"/>
                    </a:cubicBezTo>
                    <a:cubicBezTo>
                      <a:pt x="157104" y="36190"/>
                      <a:pt x="156418" y="37864"/>
                      <a:pt x="153885" y="38805"/>
                    </a:cubicBezTo>
                    <a:cubicBezTo>
                      <a:pt x="148092" y="40970"/>
                      <a:pt x="142396" y="33867"/>
                      <a:pt x="139459" y="29957"/>
                    </a:cubicBezTo>
                    <a:cubicBezTo>
                      <a:pt x="141199" y="36062"/>
                      <a:pt x="142100" y="43176"/>
                      <a:pt x="137929" y="48498"/>
                    </a:cubicBezTo>
                    <a:cubicBezTo>
                      <a:pt x="134684" y="52633"/>
                      <a:pt x="129413" y="53441"/>
                      <a:pt x="126374" y="57760"/>
                    </a:cubicBezTo>
                    <a:cubicBezTo>
                      <a:pt x="122960" y="62596"/>
                      <a:pt x="122735" y="66271"/>
                      <a:pt x="116610" y="68261"/>
                    </a:cubicBezTo>
                    <a:cubicBezTo>
                      <a:pt x="115433" y="68645"/>
                      <a:pt x="111328" y="69694"/>
                      <a:pt x="110059" y="69674"/>
                    </a:cubicBezTo>
                    <a:cubicBezTo>
                      <a:pt x="108708" y="69643"/>
                      <a:pt x="108048" y="67320"/>
                      <a:pt x="107485" y="67330"/>
                    </a:cubicBezTo>
                    <a:cubicBezTo>
                      <a:pt x="105617" y="67381"/>
                      <a:pt x="102439" y="69679"/>
                      <a:pt x="100725" y="70477"/>
                    </a:cubicBezTo>
                    <a:cubicBezTo>
                      <a:pt x="104543" y="75282"/>
                      <a:pt x="103048" y="77288"/>
                      <a:pt x="98929" y="80415"/>
                    </a:cubicBezTo>
                    <a:cubicBezTo>
                      <a:pt x="93939" y="84202"/>
                      <a:pt x="94216" y="84601"/>
                      <a:pt x="91770" y="90410"/>
                    </a:cubicBezTo>
                    <a:cubicBezTo>
                      <a:pt x="90598" y="93178"/>
                      <a:pt x="89226" y="95681"/>
                      <a:pt x="86499" y="97206"/>
                    </a:cubicBezTo>
                    <a:cubicBezTo>
                      <a:pt x="83751" y="98741"/>
                      <a:pt x="80097" y="97431"/>
                      <a:pt x="77814" y="99022"/>
                    </a:cubicBezTo>
                    <a:cubicBezTo>
                      <a:pt x="73198" y="102246"/>
                      <a:pt x="73720" y="110593"/>
                      <a:pt x="70077" y="114666"/>
                    </a:cubicBezTo>
                    <a:cubicBezTo>
                      <a:pt x="65174" y="120152"/>
                      <a:pt x="58977" y="123954"/>
                      <a:pt x="54453" y="130095"/>
                    </a:cubicBezTo>
                    <a:cubicBezTo>
                      <a:pt x="49878" y="136287"/>
                      <a:pt x="46224" y="143083"/>
                      <a:pt x="42724" y="149920"/>
                    </a:cubicBezTo>
                    <a:cubicBezTo>
                      <a:pt x="35943" y="163180"/>
                      <a:pt x="26870" y="175533"/>
                      <a:pt x="25949" y="190604"/>
                    </a:cubicBezTo>
                    <a:cubicBezTo>
                      <a:pt x="25570" y="196811"/>
                      <a:pt x="26092" y="205071"/>
                      <a:pt x="23232" y="210823"/>
                    </a:cubicBezTo>
                    <a:cubicBezTo>
                      <a:pt x="20351" y="216652"/>
                      <a:pt x="14107" y="219006"/>
                      <a:pt x="11692" y="225766"/>
                    </a:cubicBezTo>
                    <a:cubicBezTo>
                      <a:pt x="9660" y="231497"/>
                      <a:pt x="8386" y="238646"/>
                      <a:pt x="7664" y="244670"/>
                    </a:cubicBezTo>
                    <a:cubicBezTo>
                      <a:pt x="6794" y="251942"/>
                      <a:pt x="11344" y="257448"/>
                      <a:pt x="8176" y="264505"/>
                    </a:cubicBezTo>
                    <a:cubicBezTo>
                      <a:pt x="5157" y="271224"/>
                      <a:pt x="4558" y="276055"/>
                      <a:pt x="3975" y="283475"/>
                    </a:cubicBezTo>
                    <a:cubicBezTo>
                      <a:pt x="3427" y="290358"/>
                      <a:pt x="-2002" y="295036"/>
                      <a:pt x="1334" y="300916"/>
                    </a:cubicBezTo>
                    <a:cubicBezTo>
                      <a:pt x="4573" y="306627"/>
                      <a:pt x="7895" y="310813"/>
                      <a:pt x="8811" y="317685"/>
                    </a:cubicBezTo>
                    <a:cubicBezTo>
                      <a:pt x="9804" y="325147"/>
                      <a:pt x="8606" y="327854"/>
                      <a:pt x="2138" y="331001"/>
                    </a:cubicBezTo>
                    <a:cubicBezTo>
                      <a:pt x="6058" y="337648"/>
                      <a:pt x="10336" y="342797"/>
                      <a:pt x="12495" y="350304"/>
                    </a:cubicBezTo>
                    <a:cubicBezTo>
                      <a:pt x="14568" y="357499"/>
                      <a:pt x="17270" y="363758"/>
                      <a:pt x="21845" y="369766"/>
                    </a:cubicBezTo>
                    <a:cubicBezTo>
                      <a:pt x="30893" y="381653"/>
                      <a:pt x="42320" y="387927"/>
                      <a:pt x="42120" y="404467"/>
                    </a:cubicBezTo>
                    <a:cubicBezTo>
                      <a:pt x="83172" y="390732"/>
                      <a:pt x="124229" y="376997"/>
                      <a:pt x="165292" y="363261"/>
                    </a:cubicBezTo>
                    <a:cubicBezTo>
                      <a:pt x="149453" y="360278"/>
                      <a:pt x="157549" y="332521"/>
                      <a:pt x="158583" y="322148"/>
                    </a:cubicBezTo>
                    <a:cubicBezTo>
                      <a:pt x="160476" y="303147"/>
                      <a:pt x="162518" y="284048"/>
                      <a:pt x="165261" y="265150"/>
                    </a:cubicBezTo>
                    <a:cubicBezTo>
                      <a:pt x="167631" y="248881"/>
                      <a:pt x="172246" y="233115"/>
                      <a:pt x="174769" y="216856"/>
                    </a:cubicBezTo>
                    <a:cubicBezTo>
                      <a:pt x="176074" y="208438"/>
                      <a:pt x="177328" y="199969"/>
                      <a:pt x="179529" y="191720"/>
                    </a:cubicBezTo>
                    <a:cubicBezTo>
                      <a:pt x="181448" y="184540"/>
                      <a:pt x="185501" y="177800"/>
                      <a:pt x="187113" y="170753"/>
                    </a:cubicBezTo>
                    <a:cubicBezTo>
                      <a:pt x="190787" y="154761"/>
                      <a:pt x="193049" y="139895"/>
                      <a:pt x="199707" y="124609"/>
                    </a:cubicBezTo>
                    <a:cubicBezTo>
                      <a:pt x="206083" y="109968"/>
                      <a:pt x="213964" y="96059"/>
                      <a:pt x="221553" y="82032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DE218C9B-C9AB-48D4-A4AD-A03ECD50D1F3}"/>
                  </a:ext>
                </a:extLst>
              </p:cNvPr>
              <p:cNvSpPr/>
              <p:nvPr/>
            </p:nvSpPr>
            <p:spPr>
              <a:xfrm>
                <a:off x="4908756" y="4335536"/>
                <a:ext cx="301928" cy="245637"/>
              </a:xfrm>
              <a:custGeom>
                <a:avLst/>
                <a:gdLst>
                  <a:gd name="connsiteX0" fmla="*/ 84922 w 301928"/>
                  <a:gd name="connsiteY0" fmla="*/ 233633 h 245637"/>
                  <a:gd name="connsiteX1" fmla="*/ 94947 w 301928"/>
                  <a:gd name="connsiteY1" fmla="*/ 231407 h 245637"/>
                  <a:gd name="connsiteX2" fmla="*/ 122530 w 301928"/>
                  <a:gd name="connsiteY2" fmla="*/ 225430 h 245637"/>
                  <a:gd name="connsiteX3" fmla="*/ 157594 w 301928"/>
                  <a:gd name="connsiteY3" fmla="*/ 218163 h 245637"/>
                  <a:gd name="connsiteX4" fmla="*/ 190981 w 301928"/>
                  <a:gd name="connsiteY4" fmla="*/ 213414 h 245637"/>
                  <a:gd name="connsiteX5" fmla="*/ 222095 w 301928"/>
                  <a:gd name="connsiteY5" fmla="*/ 206623 h 245637"/>
                  <a:gd name="connsiteX6" fmla="*/ 252298 w 301928"/>
                  <a:gd name="connsiteY6" fmla="*/ 210768 h 245637"/>
                  <a:gd name="connsiteX7" fmla="*/ 289470 w 301928"/>
                  <a:gd name="connsiteY7" fmla="*/ 195979 h 245637"/>
                  <a:gd name="connsiteX8" fmla="*/ 302022 w 301928"/>
                  <a:gd name="connsiteY8" fmla="*/ 189679 h 245637"/>
                  <a:gd name="connsiteX9" fmla="*/ 295927 w 301928"/>
                  <a:gd name="connsiteY9" fmla="*/ 171343 h 245637"/>
                  <a:gd name="connsiteX10" fmla="*/ 253111 w 301928"/>
                  <a:gd name="connsiteY10" fmla="*/ 97074 h 245637"/>
                  <a:gd name="connsiteX11" fmla="*/ 187915 w 301928"/>
                  <a:gd name="connsiteY11" fmla="*/ 36908 h 245637"/>
                  <a:gd name="connsiteX12" fmla="*/ 144633 w 301928"/>
                  <a:gd name="connsiteY12" fmla="*/ 19749 h 245637"/>
                  <a:gd name="connsiteX13" fmla="*/ 98746 w 301928"/>
                  <a:gd name="connsiteY13" fmla="*/ 191 h 245637"/>
                  <a:gd name="connsiteX14" fmla="*/ 86180 w 301928"/>
                  <a:gd name="connsiteY14" fmla="*/ 29764 h 245637"/>
                  <a:gd name="connsiteX15" fmla="*/ 72727 w 301928"/>
                  <a:gd name="connsiteY15" fmla="*/ 58852 h 245637"/>
                  <a:gd name="connsiteX16" fmla="*/ 51723 w 301928"/>
                  <a:gd name="connsiteY16" fmla="*/ 119340 h 245637"/>
                  <a:gd name="connsiteX17" fmla="*/ 257 w 301928"/>
                  <a:gd name="connsiteY17" fmla="*/ 245828 h 245637"/>
                  <a:gd name="connsiteX18" fmla="*/ 76554 w 301928"/>
                  <a:gd name="connsiteY18" fmla="*/ 237747 h 245637"/>
                  <a:gd name="connsiteX19" fmla="*/ 84922 w 301928"/>
                  <a:gd name="connsiteY19" fmla="*/ 233633 h 24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928" h="245637">
                    <a:moveTo>
                      <a:pt x="84922" y="233633"/>
                    </a:moveTo>
                    <a:cubicBezTo>
                      <a:pt x="88147" y="231376"/>
                      <a:pt x="91186" y="231811"/>
                      <a:pt x="94947" y="231407"/>
                    </a:cubicBezTo>
                    <a:cubicBezTo>
                      <a:pt x="104653" y="230353"/>
                      <a:pt x="113049" y="228208"/>
                      <a:pt x="122530" y="225430"/>
                    </a:cubicBezTo>
                    <a:cubicBezTo>
                      <a:pt x="133875" y="222103"/>
                      <a:pt x="145943" y="220179"/>
                      <a:pt x="157594" y="218163"/>
                    </a:cubicBezTo>
                    <a:cubicBezTo>
                      <a:pt x="168755" y="216223"/>
                      <a:pt x="180073" y="216689"/>
                      <a:pt x="190981" y="213414"/>
                    </a:cubicBezTo>
                    <a:cubicBezTo>
                      <a:pt x="201884" y="210139"/>
                      <a:pt x="210623" y="207073"/>
                      <a:pt x="222095" y="206623"/>
                    </a:cubicBezTo>
                    <a:cubicBezTo>
                      <a:pt x="234652" y="206132"/>
                      <a:pt x="242024" y="200288"/>
                      <a:pt x="252298" y="210768"/>
                    </a:cubicBezTo>
                    <a:cubicBezTo>
                      <a:pt x="261502" y="197923"/>
                      <a:pt x="274805" y="198005"/>
                      <a:pt x="289470" y="195979"/>
                    </a:cubicBezTo>
                    <a:cubicBezTo>
                      <a:pt x="294729" y="195247"/>
                      <a:pt x="300848" y="195958"/>
                      <a:pt x="302022" y="189679"/>
                    </a:cubicBezTo>
                    <a:cubicBezTo>
                      <a:pt x="303116" y="183835"/>
                      <a:pt x="298467" y="176087"/>
                      <a:pt x="295927" y="171343"/>
                    </a:cubicBezTo>
                    <a:cubicBezTo>
                      <a:pt x="282440" y="146155"/>
                      <a:pt x="271053" y="119524"/>
                      <a:pt x="253111" y="97074"/>
                    </a:cubicBezTo>
                    <a:cubicBezTo>
                      <a:pt x="235530" y="75059"/>
                      <a:pt x="212760" y="50659"/>
                      <a:pt x="187915" y="36908"/>
                    </a:cubicBezTo>
                    <a:cubicBezTo>
                      <a:pt x="174447" y="29457"/>
                      <a:pt x="158904" y="25353"/>
                      <a:pt x="144633" y="19749"/>
                    </a:cubicBezTo>
                    <a:cubicBezTo>
                      <a:pt x="129161" y="13665"/>
                      <a:pt x="114017" y="6761"/>
                      <a:pt x="98746" y="191"/>
                    </a:cubicBezTo>
                    <a:cubicBezTo>
                      <a:pt x="90805" y="8696"/>
                      <a:pt x="90153" y="18982"/>
                      <a:pt x="86180" y="29764"/>
                    </a:cubicBezTo>
                    <a:cubicBezTo>
                      <a:pt x="82471" y="39820"/>
                      <a:pt x="76108" y="48668"/>
                      <a:pt x="72727" y="58852"/>
                    </a:cubicBezTo>
                    <a:cubicBezTo>
                      <a:pt x="65960" y="79265"/>
                      <a:pt x="60180" y="99474"/>
                      <a:pt x="51723" y="119340"/>
                    </a:cubicBezTo>
                    <a:cubicBezTo>
                      <a:pt x="33846" y="161328"/>
                      <a:pt x="16499" y="203158"/>
                      <a:pt x="257" y="245828"/>
                    </a:cubicBezTo>
                    <a:cubicBezTo>
                      <a:pt x="25825" y="241856"/>
                      <a:pt x="50736" y="239359"/>
                      <a:pt x="76554" y="237747"/>
                    </a:cubicBezTo>
                    <a:cubicBezTo>
                      <a:pt x="81616" y="237435"/>
                      <a:pt x="81278" y="236181"/>
                      <a:pt x="84922" y="233633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D6BD600D-5444-4103-8B7B-3795B2D9DE7C}"/>
                  </a:ext>
                </a:extLst>
              </p:cNvPr>
              <p:cNvSpPr/>
              <p:nvPr/>
            </p:nvSpPr>
            <p:spPr>
              <a:xfrm>
                <a:off x="6346754" y="2631430"/>
                <a:ext cx="337751" cy="378690"/>
              </a:xfrm>
              <a:custGeom>
                <a:avLst/>
                <a:gdLst>
                  <a:gd name="connsiteX0" fmla="*/ 257 w 337751"/>
                  <a:gd name="connsiteY0" fmla="*/ 369927 h 378690"/>
                  <a:gd name="connsiteX1" fmla="*/ 20891 w 337751"/>
                  <a:gd name="connsiteY1" fmla="*/ 378881 h 378690"/>
                  <a:gd name="connsiteX2" fmla="*/ 89428 w 337751"/>
                  <a:gd name="connsiteY2" fmla="*/ 299919 h 378690"/>
                  <a:gd name="connsiteX3" fmla="*/ 164450 w 337751"/>
                  <a:gd name="connsiteY3" fmla="*/ 231281 h 378690"/>
                  <a:gd name="connsiteX4" fmla="*/ 338008 w 337751"/>
                  <a:gd name="connsiteY4" fmla="*/ 122775 h 378690"/>
                  <a:gd name="connsiteX5" fmla="*/ 280125 w 337751"/>
                  <a:gd name="connsiteY5" fmla="*/ 55700 h 378690"/>
                  <a:gd name="connsiteX6" fmla="*/ 219232 w 337751"/>
                  <a:gd name="connsiteY6" fmla="*/ 191 h 378690"/>
                  <a:gd name="connsiteX7" fmla="*/ 214678 w 337751"/>
                  <a:gd name="connsiteY7" fmla="*/ 52460 h 378690"/>
                  <a:gd name="connsiteX8" fmla="*/ 217462 w 337751"/>
                  <a:gd name="connsiteY8" fmla="*/ 104833 h 378690"/>
                  <a:gd name="connsiteX9" fmla="*/ 213552 w 337751"/>
                  <a:gd name="connsiteY9" fmla="*/ 147974 h 378690"/>
                  <a:gd name="connsiteX10" fmla="*/ 192698 w 337751"/>
                  <a:gd name="connsiteY10" fmla="*/ 177661 h 378690"/>
                  <a:gd name="connsiteX11" fmla="*/ 137926 w 337751"/>
                  <a:gd name="connsiteY11" fmla="*/ 163252 h 378690"/>
                  <a:gd name="connsiteX12" fmla="*/ 114115 w 337751"/>
                  <a:gd name="connsiteY12" fmla="*/ 128003 h 378690"/>
                  <a:gd name="connsiteX13" fmla="*/ 93302 w 337751"/>
                  <a:gd name="connsiteY13" fmla="*/ 120069 h 378690"/>
                  <a:gd name="connsiteX14" fmla="*/ 52537 w 337751"/>
                  <a:gd name="connsiteY14" fmla="*/ 139592 h 378690"/>
                  <a:gd name="connsiteX15" fmla="*/ 7846 w 337751"/>
                  <a:gd name="connsiteY15" fmla="*/ 162081 h 378690"/>
                  <a:gd name="connsiteX16" fmla="*/ 15195 w 337751"/>
                  <a:gd name="connsiteY16" fmla="*/ 167309 h 378690"/>
                  <a:gd name="connsiteX17" fmla="*/ 11694 w 337751"/>
                  <a:gd name="connsiteY17" fmla="*/ 176353 h 378690"/>
                  <a:gd name="connsiteX18" fmla="*/ 15671 w 337751"/>
                  <a:gd name="connsiteY18" fmla="*/ 192480 h 378690"/>
                  <a:gd name="connsiteX19" fmla="*/ 18664 w 337751"/>
                  <a:gd name="connsiteY19" fmla="*/ 209572 h 378690"/>
                  <a:gd name="connsiteX20" fmla="*/ 13767 w 337751"/>
                  <a:gd name="connsiteY20" fmla="*/ 225732 h 378690"/>
                  <a:gd name="connsiteX21" fmla="*/ 19181 w 337751"/>
                  <a:gd name="connsiteY21" fmla="*/ 239078 h 378690"/>
                  <a:gd name="connsiteX22" fmla="*/ 20604 w 337751"/>
                  <a:gd name="connsiteY22" fmla="*/ 255891 h 378690"/>
                  <a:gd name="connsiteX23" fmla="*/ 16996 w 337751"/>
                  <a:gd name="connsiteY23" fmla="*/ 269954 h 378690"/>
                  <a:gd name="connsiteX24" fmla="*/ 18409 w 337751"/>
                  <a:gd name="connsiteY24" fmla="*/ 277846 h 378690"/>
                  <a:gd name="connsiteX25" fmla="*/ 12846 w 337751"/>
                  <a:gd name="connsiteY25" fmla="*/ 283579 h 378690"/>
                  <a:gd name="connsiteX26" fmla="*/ 19207 w 337751"/>
                  <a:gd name="connsiteY26" fmla="*/ 296736 h 378690"/>
                  <a:gd name="connsiteX27" fmla="*/ 18746 w 337751"/>
                  <a:gd name="connsiteY27" fmla="*/ 315461 h 378690"/>
                  <a:gd name="connsiteX28" fmla="*/ 20455 w 337751"/>
                  <a:gd name="connsiteY28" fmla="*/ 331660 h 378690"/>
                  <a:gd name="connsiteX29" fmla="*/ 7647 w 337751"/>
                  <a:gd name="connsiteY29" fmla="*/ 332241 h 378690"/>
                  <a:gd name="connsiteX30" fmla="*/ 13660 w 337751"/>
                  <a:gd name="connsiteY30" fmla="*/ 343386 h 378690"/>
                  <a:gd name="connsiteX31" fmla="*/ 15241 w 337751"/>
                  <a:gd name="connsiteY31" fmla="*/ 355296 h 378690"/>
                  <a:gd name="connsiteX32" fmla="*/ 257 w 337751"/>
                  <a:gd name="connsiteY32" fmla="*/ 369927 h 378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7751" h="378690">
                    <a:moveTo>
                      <a:pt x="257" y="369927"/>
                    </a:moveTo>
                    <a:cubicBezTo>
                      <a:pt x="7585" y="370706"/>
                      <a:pt x="16249" y="372595"/>
                      <a:pt x="20891" y="378881"/>
                    </a:cubicBezTo>
                    <a:cubicBezTo>
                      <a:pt x="40751" y="350125"/>
                      <a:pt x="64609" y="324434"/>
                      <a:pt x="89428" y="299919"/>
                    </a:cubicBezTo>
                    <a:cubicBezTo>
                      <a:pt x="113542" y="276098"/>
                      <a:pt x="138024" y="252551"/>
                      <a:pt x="164450" y="231281"/>
                    </a:cubicBezTo>
                    <a:cubicBezTo>
                      <a:pt x="217912" y="188263"/>
                      <a:pt x="276942" y="153732"/>
                      <a:pt x="338008" y="122775"/>
                    </a:cubicBezTo>
                    <a:cubicBezTo>
                      <a:pt x="318654" y="100480"/>
                      <a:pt x="299617" y="77858"/>
                      <a:pt x="280125" y="55700"/>
                    </a:cubicBezTo>
                    <a:cubicBezTo>
                      <a:pt x="261922" y="35024"/>
                      <a:pt x="240490" y="17584"/>
                      <a:pt x="219232" y="191"/>
                    </a:cubicBezTo>
                    <a:cubicBezTo>
                      <a:pt x="217523" y="17447"/>
                      <a:pt x="214519" y="35105"/>
                      <a:pt x="214678" y="52460"/>
                    </a:cubicBezTo>
                    <a:cubicBezTo>
                      <a:pt x="214826" y="69948"/>
                      <a:pt x="217221" y="87351"/>
                      <a:pt x="217462" y="104833"/>
                    </a:cubicBezTo>
                    <a:cubicBezTo>
                      <a:pt x="217661" y="119039"/>
                      <a:pt x="217206" y="134180"/>
                      <a:pt x="213552" y="147974"/>
                    </a:cubicBezTo>
                    <a:cubicBezTo>
                      <a:pt x="210732" y="158647"/>
                      <a:pt x="204366" y="174256"/>
                      <a:pt x="192698" y="177661"/>
                    </a:cubicBezTo>
                    <a:cubicBezTo>
                      <a:pt x="176793" y="182303"/>
                      <a:pt x="149830" y="174431"/>
                      <a:pt x="137926" y="163252"/>
                    </a:cubicBezTo>
                    <a:cubicBezTo>
                      <a:pt x="127676" y="153623"/>
                      <a:pt x="122257" y="139266"/>
                      <a:pt x="114115" y="128003"/>
                    </a:cubicBezTo>
                    <a:cubicBezTo>
                      <a:pt x="108542" y="120300"/>
                      <a:pt x="102688" y="117013"/>
                      <a:pt x="93302" y="120069"/>
                    </a:cubicBezTo>
                    <a:cubicBezTo>
                      <a:pt x="79260" y="124650"/>
                      <a:pt x="65730" y="132990"/>
                      <a:pt x="52537" y="139592"/>
                    </a:cubicBezTo>
                    <a:cubicBezTo>
                      <a:pt x="37625" y="147054"/>
                      <a:pt x="22769" y="154624"/>
                      <a:pt x="7846" y="162081"/>
                    </a:cubicBezTo>
                    <a:cubicBezTo>
                      <a:pt x="8865" y="162813"/>
                      <a:pt x="14939" y="165930"/>
                      <a:pt x="15195" y="167309"/>
                    </a:cubicBezTo>
                    <a:cubicBezTo>
                      <a:pt x="15282" y="167739"/>
                      <a:pt x="11797" y="174940"/>
                      <a:pt x="11694" y="176353"/>
                    </a:cubicBezTo>
                    <a:cubicBezTo>
                      <a:pt x="11285" y="181944"/>
                      <a:pt x="13987" y="187309"/>
                      <a:pt x="15671" y="192480"/>
                    </a:cubicBezTo>
                    <a:cubicBezTo>
                      <a:pt x="17467" y="197991"/>
                      <a:pt x="18895" y="203725"/>
                      <a:pt x="18664" y="209572"/>
                    </a:cubicBezTo>
                    <a:cubicBezTo>
                      <a:pt x="18414" y="215782"/>
                      <a:pt x="14990" y="220041"/>
                      <a:pt x="13767" y="225732"/>
                    </a:cubicBezTo>
                    <a:cubicBezTo>
                      <a:pt x="12467" y="231730"/>
                      <a:pt x="16899" y="233850"/>
                      <a:pt x="19181" y="239078"/>
                    </a:cubicBezTo>
                    <a:cubicBezTo>
                      <a:pt x="21520" y="244429"/>
                      <a:pt x="21622" y="250214"/>
                      <a:pt x="20604" y="255891"/>
                    </a:cubicBezTo>
                    <a:cubicBezTo>
                      <a:pt x="19775" y="260509"/>
                      <a:pt x="16960" y="265289"/>
                      <a:pt x="16996" y="269954"/>
                    </a:cubicBezTo>
                    <a:cubicBezTo>
                      <a:pt x="17022" y="272467"/>
                      <a:pt x="19161" y="275263"/>
                      <a:pt x="18409" y="277846"/>
                    </a:cubicBezTo>
                    <a:cubicBezTo>
                      <a:pt x="17661" y="280415"/>
                      <a:pt x="14611" y="281870"/>
                      <a:pt x="12846" y="283579"/>
                    </a:cubicBezTo>
                    <a:cubicBezTo>
                      <a:pt x="20896" y="288868"/>
                      <a:pt x="22395" y="288099"/>
                      <a:pt x="19207" y="296736"/>
                    </a:cubicBezTo>
                    <a:cubicBezTo>
                      <a:pt x="16914" y="302951"/>
                      <a:pt x="17738" y="309090"/>
                      <a:pt x="18746" y="315461"/>
                    </a:cubicBezTo>
                    <a:cubicBezTo>
                      <a:pt x="19299" y="318928"/>
                      <a:pt x="22876" y="328161"/>
                      <a:pt x="20455" y="331660"/>
                    </a:cubicBezTo>
                    <a:cubicBezTo>
                      <a:pt x="18250" y="334866"/>
                      <a:pt x="10988" y="332359"/>
                      <a:pt x="7647" y="332241"/>
                    </a:cubicBezTo>
                    <a:cubicBezTo>
                      <a:pt x="8880" y="338706"/>
                      <a:pt x="10630" y="338031"/>
                      <a:pt x="13660" y="343386"/>
                    </a:cubicBezTo>
                    <a:cubicBezTo>
                      <a:pt x="15640" y="346876"/>
                      <a:pt x="15445" y="351405"/>
                      <a:pt x="15241" y="355296"/>
                    </a:cubicBezTo>
                    <a:cubicBezTo>
                      <a:pt x="14704" y="365370"/>
                      <a:pt x="8511" y="366489"/>
                      <a:pt x="257" y="369927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E69D65E1-D9C4-4862-93EC-304B8FDE5EFE}"/>
                  </a:ext>
                </a:extLst>
              </p:cNvPr>
              <p:cNvSpPr/>
              <p:nvPr/>
            </p:nvSpPr>
            <p:spPr>
              <a:xfrm>
                <a:off x="5133923" y="3936376"/>
                <a:ext cx="230282" cy="148408"/>
              </a:xfrm>
              <a:custGeom>
                <a:avLst/>
                <a:gdLst>
                  <a:gd name="connsiteX0" fmla="*/ 28734 w 230282"/>
                  <a:gd name="connsiteY0" fmla="*/ 131253 h 148408"/>
                  <a:gd name="connsiteX1" fmla="*/ 61209 w 230282"/>
                  <a:gd name="connsiteY1" fmla="*/ 137537 h 148408"/>
                  <a:gd name="connsiteX2" fmla="*/ 90097 w 230282"/>
                  <a:gd name="connsiteY2" fmla="*/ 142604 h 148408"/>
                  <a:gd name="connsiteX3" fmla="*/ 100665 w 230282"/>
                  <a:gd name="connsiteY3" fmla="*/ 148187 h 148408"/>
                  <a:gd name="connsiteX4" fmla="*/ 106674 w 230282"/>
                  <a:gd name="connsiteY4" fmla="*/ 143243 h 148408"/>
                  <a:gd name="connsiteX5" fmla="*/ 114558 w 230282"/>
                  <a:gd name="connsiteY5" fmla="*/ 144241 h 148408"/>
                  <a:gd name="connsiteX6" fmla="*/ 127417 w 230282"/>
                  <a:gd name="connsiteY6" fmla="*/ 145490 h 148408"/>
                  <a:gd name="connsiteX7" fmla="*/ 163787 w 230282"/>
                  <a:gd name="connsiteY7" fmla="*/ 146442 h 148408"/>
                  <a:gd name="connsiteX8" fmla="*/ 196140 w 230282"/>
                  <a:gd name="connsiteY8" fmla="*/ 148566 h 148408"/>
                  <a:gd name="connsiteX9" fmla="*/ 230540 w 230282"/>
                  <a:gd name="connsiteY9" fmla="*/ 148571 h 148408"/>
                  <a:gd name="connsiteX10" fmla="*/ 199840 w 230282"/>
                  <a:gd name="connsiteY10" fmla="*/ 99126 h 148408"/>
                  <a:gd name="connsiteX11" fmla="*/ 179939 w 230282"/>
                  <a:gd name="connsiteY11" fmla="*/ 76829 h 148408"/>
                  <a:gd name="connsiteX12" fmla="*/ 157516 w 230282"/>
                  <a:gd name="connsiteY12" fmla="*/ 57818 h 148408"/>
                  <a:gd name="connsiteX13" fmla="*/ 134197 w 230282"/>
                  <a:gd name="connsiteY13" fmla="*/ 38720 h 148408"/>
                  <a:gd name="connsiteX14" fmla="*/ 122053 w 230282"/>
                  <a:gd name="connsiteY14" fmla="*/ 32461 h 148408"/>
                  <a:gd name="connsiteX15" fmla="*/ 112145 w 230282"/>
                  <a:gd name="connsiteY15" fmla="*/ 30000 h 148408"/>
                  <a:gd name="connsiteX16" fmla="*/ 101586 w 230282"/>
                  <a:gd name="connsiteY16" fmla="*/ 20727 h 148408"/>
                  <a:gd name="connsiteX17" fmla="*/ 89850 w 230282"/>
                  <a:gd name="connsiteY17" fmla="*/ 13435 h 148408"/>
                  <a:gd name="connsiteX18" fmla="*/ 65604 w 230282"/>
                  <a:gd name="connsiteY18" fmla="*/ 191 h 148408"/>
                  <a:gd name="connsiteX19" fmla="*/ 257 w 230282"/>
                  <a:gd name="connsiteY19" fmla="*/ 136018 h 148408"/>
                  <a:gd name="connsiteX20" fmla="*/ 28734 w 230282"/>
                  <a:gd name="connsiteY20" fmla="*/ 131253 h 14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0282" h="148408">
                    <a:moveTo>
                      <a:pt x="28734" y="131253"/>
                    </a:moveTo>
                    <a:cubicBezTo>
                      <a:pt x="39540" y="134421"/>
                      <a:pt x="49940" y="136785"/>
                      <a:pt x="61209" y="137537"/>
                    </a:cubicBezTo>
                    <a:cubicBezTo>
                      <a:pt x="70958" y="138187"/>
                      <a:pt x="81030" y="138464"/>
                      <a:pt x="90097" y="142604"/>
                    </a:cubicBezTo>
                    <a:cubicBezTo>
                      <a:pt x="93422" y="144124"/>
                      <a:pt x="97046" y="148248"/>
                      <a:pt x="100665" y="148187"/>
                    </a:cubicBezTo>
                    <a:cubicBezTo>
                      <a:pt x="104995" y="148115"/>
                      <a:pt x="103644" y="145163"/>
                      <a:pt x="106674" y="143243"/>
                    </a:cubicBezTo>
                    <a:cubicBezTo>
                      <a:pt x="109568" y="141416"/>
                      <a:pt x="111719" y="143469"/>
                      <a:pt x="114558" y="144241"/>
                    </a:cubicBezTo>
                    <a:cubicBezTo>
                      <a:pt x="118785" y="145393"/>
                      <a:pt x="123031" y="145342"/>
                      <a:pt x="127417" y="145490"/>
                    </a:cubicBezTo>
                    <a:cubicBezTo>
                      <a:pt x="139537" y="145894"/>
                      <a:pt x="151662" y="146140"/>
                      <a:pt x="163787" y="146442"/>
                    </a:cubicBezTo>
                    <a:cubicBezTo>
                      <a:pt x="174703" y="146713"/>
                      <a:pt x="185281" y="148504"/>
                      <a:pt x="196140" y="148566"/>
                    </a:cubicBezTo>
                    <a:cubicBezTo>
                      <a:pt x="207603" y="148637"/>
                      <a:pt x="219072" y="148571"/>
                      <a:pt x="230540" y="148571"/>
                    </a:cubicBezTo>
                    <a:cubicBezTo>
                      <a:pt x="221513" y="131217"/>
                      <a:pt x="213934" y="113025"/>
                      <a:pt x="199840" y="99126"/>
                    </a:cubicBezTo>
                    <a:cubicBezTo>
                      <a:pt x="192696" y="92084"/>
                      <a:pt x="186704" y="84209"/>
                      <a:pt x="179939" y="76829"/>
                    </a:cubicBezTo>
                    <a:cubicBezTo>
                      <a:pt x="173224" y="69506"/>
                      <a:pt x="164965" y="64281"/>
                      <a:pt x="157516" y="57818"/>
                    </a:cubicBezTo>
                    <a:cubicBezTo>
                      <a:pt x="149688" y="51022"/>
                      <a:pt x="143324" y="43929"/>
                      <a:pt x="134197" y="38720"/>
                    </a:cubicBezTo>
                    <a:cubicBezTo>
                      <a:pt x="130428" y="36565"/>
                      <a:pt x="126173" y="33730"/>
                      <a:pt x="122053" y="32461"/>
                    </a:cubicBezTo>
                    <a:cubicBezTo>
                      <a:pt x="118649" y="31407"/>
                      <a:pt x="115287" y="31857"/>
                      <a:pt x="112145" y="30000"/>
                    </a:cubicBezTo>
                    <a:cubicBezTo>
                      <a:pt x="108455" y="27819"/>
                      <a:pt x="105154" y="23311"/>
                      <a:pt x="101586" y="20727"/>
                    </a:cubicBezTo>
                    <a:cubicBezTo>
                      <a:pt x="97846" y="18025"/>
                      <a:pt x="93880" y="15671"/>
                      <a:pt x="89850" y="13435"/>
                    </a:cubicBezTo>
                    <a:cubicBezTo>
                      <a:pt x="81797" y="8957"/>
                      <a:pt x="73413" y="5103"/>
                      <a:pt x="65604" y="191"/>
                    </a:cubicBezTo>
                    <a:cubicBezTo>
                      <a:pt x="41570" y="44615"/>
                      <a:pt x="19994" y="89505"/>
                      <a:pt x="257" y="136018"/>
                    </a:cubicBezTo>
                    <a:cubicBezTo>
                      <a:pt x="9015" y="129048"/>
                      <a:pt x="18311" y="128193"/>
                      <a:pt x="28734" y="131253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81743482-DC43-454A-AEA5-C4AAE6154205}"/>
                  </a:ext>
                </a:extLst>
              </p:cNvPr>
              <p:cNvSpPr/>
              <p:nvPr/>
            </p:nvSpPr>
            <p:spPr>
              <a:xfrm>
                <a:off x="5783839" y="2605843"/>
                <a:ext cx="122816" cy="250754"/>
              </a:xfrm>
              <a:custGeom>
                <a:avLst/>
                <a:gdLst>
                  <a:gd name="connsiteX0" fmla="*/ 7034 w 122816"/>
                  <a:gd name="connsiteY0" fmla="*/ 101784 h 250754"/>
                  <a:gd name="connsiteX1" fmla="*/ 13293 w 122816"/>
                  <a:gd name="connsiteY1" fmla="*/ 110278 h 250754"/>
                  <a:gd name="connsiteX2" fmla="*/ 15058 w 122816"/>
                  <a:gd name="connsiteY2" fmla="*/ 120946 h 250754"/>
                  <a:gd name="connsiteX3" fmla="*/ 18308 w 122816"/>
                  <a:gd name="connsiteY3" fmla="*/ 132572 h 250754"/>
                  <a:gd name="connsiteX4" fmla="*/ 9920 w 122816"/>
                  <a:gd name="connsiteY4" fmla="*/ 141431 h 250754"/>
                  <a:gd name="connsiteX5" fmla="*/ 19715 w 122816"/>
                  <a:gd name="connsiteY5" fmla="*/ 162355 h 250754"/>
                  <a:gd name="connsiteX6" fmla="*/ 22427 w 122816"/>
                  <a:gd name="connsiteY6" fmla="*/ 174022 h 250754"/>
                  <a:gd name="connsiteX7" fmla="*/ 19091 w 122816"/>
                  <a:gd name="connsiteY7" fmla="*/ 180770 h 250754"/>
                  <a:gd name="connsiteX8" fmla="*/ 19551 w 122816"/>
                  <a:gd name="connsiteY8" fmla="*/ 184760 h 250754"/>
                  <a:gd name="connsiteX9" fmla="*/ 22059 w 122816"/>
                  <a:gd name="connsiteY9" fmla="*/ 197769 h 250754"/>
                  <a:gd name="connsiteX10" fmla="*/ 21634 w 122816"/>
                  <a:gd name="connsiteY10" fmla="*/ 211726 h 250754"/>
                  <a:gd name="connsiteX11" fmla="*/ 36198 w 122816"/>
                  <a:gd name="connsiteY11" fmla="*/ 243145 h 250754"/>
                  <a:gd name="connsiteX12" fmla="*/ 53188 w 122816"/>
                  <a:gd name="connsiteY12" fmla="*/ 249588 h 250754"/>
                  <a:gd name="connsiteX13" fmla="*/ 113559 w 122816"/>
                  <a:gd name="connsiteY13" fmla="*/ 146281 h 250754"/>
                  <a:gd name="connsiteX14" fmla="*/ 121910 w 122816"/>
                  <a:gd name="connsiteY14" fmla="*/ 75864 h 250754"/>
                  <a:gd name="connsiteX15" fmla="*/ 122284 w 122816"/>
                  <a:gd name="connsiteY15" fmla="*/ 191 h 250754"/>
                  <a:gd name="connsiteX16" fmla="*/ 101343 w 122816"/>
                  <a:gd name="connsiteY16" fmla="*/ 9078 h 250754"/>
                  <a:gd name="connsiteX17" fmla="*/ 96134 w 122816"/>
                  <a:gd name="connsiteY17" fmla="*/ 19423 h 250754"/>
                  <a:gd name="connsiteX18" fmla="*/ 81012 w 122816"/>
                  <a:gd name="connsiteY18" fmla="*/ 30315 h 250754"/>
                  <a:gd name="connsiteX19" fmla="*/ 13426 w 122816"/>
                  <a:gd name="connsiteY19" fmla="*/ 80864 h 250754"/>
                  <a:gd name="connsiteX20" fmla="*/ 3994 w 122816"/>
                  <a:gd name="connsiteY20" fmla="*/ 87919 h 250754"/>
                  <a:gd name="connsiteX21" fmla="*/ 397 w 122816"/>
                  <a:gd name="connsiteY21" fmla="*/ 93466 h 250754"/>
                  <a:gd name="connsiteX22" fmla="*/ 7034 w 122816"/>
                  <a:gd name="connsiteY22" fmla="*/ 101784 h 250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2816" h="250754">
                    <a:moveTo>
                      <a:pt x="7034" y="101784"/>
                    </a:moveTo>
                    <a:cubicBezTo>
                      <a:pt x="9281" y="104442"/>
                      <a:pt x="11793" y="107106"/>
                      <a:pt x="13293" y="110278"/>
                    </a:cubicBezTo>
                    <a:cubicBezTo>
                      <a:pt x="15022" y="113932"/>
                      <a:pt x="14009" y="117455"/>
                      <a:pt x="15058" y="120946"/>
                    </a:cubicBezTo>
                    <a:cubicBezTo>
                      <a:pt x="16353" y="125250"/>
                      <a:pt x="21327" y="127170"/>
                      <a:pt x="18308" y="132572"/>
                    </a:cubicBezTo>
                    <a:cubicBezTo>
                      <a:pt x="16256" y="136254"/>
                      <a:pt x="11338" y="137123"/>
                      <a:pt x="9920" y="141431"/>
                    </a:cubicBezTo>
                    <a:cubicBezTo>
                      <a:pt x="7377" y="149159"/>
                      <a:pt x="16210" y="156271"/>
                      <a:pt x="19715" y="162355"/>
                    </a:cubicBezTo>
                    <a:cubicBezTo>
                      <a:pt x="21803" y="165981"/>
                      <a:pt x="23251" y="169827"/>
                      <a:pt x="22427" y="174022"/>
                    </a:cubicBezTo>
                    <a:cubicBezTo>
                      <a:pt x="21921" y="176592"/>
                      <a:pt x="19684" y="178499"/>
                      <a:pt x="19091" y="180770"/>
                    </a:cubicBezTo>
                    <a:cubicBezTo>
                      <a:pt x="18077" y="184751"/>
                      <a:pt x="19086" y="180709"/>
                      <a:pt x="19551" y="184760"/>
                    </a:cubicBezTo>
                    <a:cubicBezTo>
                      <a:pt x="20032" y="188951"/>
                      <a:pt x="21747" y="193358"/>
                      <a:pt x="22059" y="197769"/>
                    </a:cubicBezTo>
                    <a:cubicBezTo>
                      <a:pt x="22391" y="202352"/>
                      <a:pt x="20785" y="207283"/>
                      <a:pt x="21634" y="211726"/>
                    </a:cubicBezTo>
                    <a:cubicBezTo>
                      <a:pt x="23492" y="221469"/>
                      <a:pt x="30544" y="234954"/>
                      <a:pt x="36198" y="243145"/>
                    </a:cubicBezTo>
                    <a:cubicBezTo>
                      <a:pt x="41096" y="250248"/>
                      <a:pt x="45138" y="252771"/>
                      <a:pt x="53188" y="249588"/>
                    </a:cubicBezTo>
                    <a:cubicBezTo>
                      <a:pt x="96175" y="232613"/>
                      <a:pt x="104854" y="186054"/>
                      <a:pt x="113559" y="146281"/>
                    </a:cubicBezTo>
                    <a:cubicBezTo>
                      <a:pt x="118722" y="122707"/>
                      <a:pt x="121634" y="99970"/>
                      <a:pt x="121910" y="75864"/>
                    </a:cubicBezTo>
                    <a:cubicBezTo>
                      <a:pt x="122187" y="50641"/>
                      <a:pt x="124136" y="25395"/>
                      <a:pt x="122284" y="191"/>
                    </a:cubicBezTo>
                    <a:cubicBezTo>
                      <a:pt x="115171" y="2232"/>
                      <a:pt x="106271" y="2961"/>
                      <a:pt x="101343" y="9078"/>
                    </a:cubicBezTo>
                    <a:cubicBezTo>
                      <a:pt x="98708" y="12349"/>
                      <a:pt x="98652" y="16456"/>
                      <a:pt x="96134" y="19423"/>
                    </a:cubicBezTo>
                    <a:cubicBezTo>
                      <a:pt x="92669" y="23503"/>
                      <a:pt x="85484" y="26965"/>
                      <a:pt x="81012" y="30315"/>
                    </a:cubicBezTo>
                    <a:cubicBezTo>
                      <a:pt x="58485" y="47165"/>
                      <a:pt x="35958" y="64014"/>
                      <a:pt x="13426" y="80864"/>
                    </a:cubicBezTo>
                    <a:cubicBezTo>
                      <a:pt x="10284" y="83214"/>
                      <a:pt x="7136" y="85569"/>
                      <a:pt x="3994" y="87919"/>
                    </a:cubicBezTo>
                    <a:cubicBezTo>
                      <a:pt x="760" y="90340"/>
                      <a:pt x="-125" y="89952"/>
                      <a:pt x="397" y="93466"/>
                    </a:cubicBezTo>
                    <a:cubicBezTo>
                      <a:pt x="806" y="96232"/>
                      <a:pt x="5294" y="99727"/>
                      <a:pt x="7034" y="101784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2A5CE3CF-D558-47F0-9E13-7E156560F8BC}"/>
                  </a:ext>
                </a:extLst>
              </p:cNvPr>
              <p:cNvSpPr/>
              <p:nvPr/>
            </p:nvSpPr>
            <p:spPr>
              <a:xfrm>
                <a:off x="6055061" y="2733779"/>
                <a:ext cx="189343" cy="199580"/>
              </a:xfrm>
              <a:custGeom>
                <a:avLst/>
                <a:gdLst>
                  <a:gd name="connsiteX0" fmla="*/ 37608 w 189343"/>
                  <a:gd name="connsiteY0" fmla="*/ 114353 h 199580"/>
                  <a:gd name="connsiteX1" fmla="*/ 20966 w 189343"/>
                  <a:gd name="connsiteY1" fmla="*/ 125687 h 199580"/>
                  <a:gd name="connsiteX2" fmla="*/ 11171 w 189343"/>
                  <a:gd name="connsiteY2" fmla="*/ 142548 h 199580"/>
                  <a:gd name="connsiteX3" fmla="*/ 4656 w 189343"/>
                  <a:gd name="connsiteY3" fmla="*/ 165473 h 199580"/>
                  <a:gd name="connsiteX4" fmla="*/ 609 w 189343"/>
                  <a:gd name="connsiteY4" fmla="*/ 189283 h 199580"/>
                  <a:gd name="connsiteX5" fmla="*/ 5562 w 189343"/>
                  <a:gd name="connsiteY5" fmla="*/ 197994 h 199580"/>
                  <a:gd name="connsiteX6" fmla="*/ 30315 w 189343"/>
                  <a:gd name="connsiteY6" fmla="*/ 199215 h 199580"/>
                  <a:gd name="connsiteX7" fmla="*/ 120265 w 189343"/>
                  <a:gd name="connsiteY7" fmla="*/ 139091 h 199580"/>
                  <a:gd name="connsiteX8" fmla="*/ 189601 w 189343"/>
                  <a:gd name="connsiteY8" fmla="*/ 39264 h 199580"/>
                  <a:gd name="connsiteX9" fmla="*/ 156931 w 189343"/>
                  <a:gd name="connsiteY9" fmla="*/ 21745 h 199580"/>
                  <a:gd name="connsiteX10" fmla="*/ 129149 w 189343"/>
                  <a:gd name="connsiteY10" fmla="*/ 191 h 199580"/>
                  <a:gd name="connsiteX11" fmla="*/ 126221 w 189343"/>
                  <a:gd name="connsiteY11" fmla="*/ 12494 h 199580"/>
                  <a:gd name="connsiteX12" fmla="*/ 117829 w 189343"/>
                  <a:gd name="connsiteY12" fmla="*/ 20053 h 199580"/>
                  <a:gd name="connsiteX13" fmla="*/ 100353 w 189343"/>
                  <a:gd name="connsiteY13" fmla="*/ 37591 h 199580"/>
                  <a:gd name="connsiteX14" fmla="*/ 89023 w 189343"/>
                  <a:gd name="connsiteY14" fmla="*/ 57784 h 199580"/>
                  <a:gd name="connsiteX15" fmla="*/ 72058 w 189343"/>
                  <a:gd name="connsiteY15" fmla="*/ 69421 h 199580"/>
                  <a:gd name="connsiteX16" fmla="*/ 51261 w 189343"/>
                  <a:gd name="connsiteY16" fmla="*/ 94541 h 199580"/>
                  <a:gd name="connsiteX17" fmla="*/ 37608 w 189343"/>
                  <a:gd name="connsiteY17" fmla="*/ 114353 h 199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9343" h="199580">
                    <a:moveTo>
                      <a:pt x="37608" y="114353"/>
                    </a:moveTo>
                    <a:cubicBezTo>
                      <a:pt x="33565" y="119628"/>
                      <a:pt x="25889" y="120821"/>
                      <a:pt x="20966" y="125687"/>
                    </a:cubicBezTo>
                    <a:cubicBezTo>
                      <a:pt x="16196" y="130403"/>
                      <a:pt x="13453" y="136388"/>
                      <a:pt x="11171" y="142548"/>
                    </a:cubicBezTo>
                    <a:cubicBezTo>
                      <a:pt x="8136" y="150718"/>
                      <a:pt x="4866" y="156623"/>
                      <a:pt x="4656" y="165473"/>
                    </a:cubicBezTo>
                    <a:cubicBezTo>
                      <a:pt x="4462" y="173703"/>
                      <a:pt x="1852" y="181249"/>
                      <a:pt x="609" y="189283"/>
                    </a:cubicBezTo>
                    <a:cubicBezTo>
                      <a:pt x="-226" y="194727"/>
                      <a:pt x="61" y="196395"/>
                      <a:pt x="5562" y="197994"/>
                    </a:cubicBezTo>
                    <a:cubicBezTo>
                      <a:pt x="13208" y="200212"/>
                      <a:pt x="22481" y="200016"/>
                      <a:pt x="30315" y="199215"/>
                    </a:cubicBezTo>
                    <a:cubicBezTo>
                      <a:pt x="67862" y="195379"/>
                      <a:pt x="97477" y="166293"/>
                      <a:pt x="120265" y="139091"/>
                    </a:cubicBezTo>
                    <a:cubicBezTo>
                      <a:pt x="146389" y="107912"/>
                      <a:pt x="167151" y="72982"/>
                      <a:pt x="189601" y="39264"/>
                    </a:cubicBezTo>
                    <a:cubicBezTo>
                      <a:pt x="178844" y="33191"/>
                      <a:pt x="167197" y="28661"/>
                      <a:pt x="156931" y="21745"/>
                    </a:cubicBezTo>
                    <a:cubicBezTo>
                      <a:pt x="147274" y="15234"/>
                      <a:pt x="138646" y="7056"/>
                      <a:pt x="129149" y="191"/>
                    </a:cubicBezTo>
                    <a:cubicBezTo>
                      <a:pt x="127849" y="4147"/>
                      <a:pt x="127849" y="8663"/>
                      <a:pt x="126221" y="12494"/>
                    </a:cubicBezTo>
                    <a:cubicBezTo>
                      <a:pt x="124369" y="16851"/>
                      <a:pt x="121784" y="17574"/>
                      <a:pt x="117829" y="20053"/>
                    </a:cubicBezTo>
                    <a:cubicBezTo>
                      <a:pt x="110695" y="24518"/>
                      <a:pt x="104917" y="30637"/>
                      <a:pt x="100353" y="37591"/>
                    </a:cubicBezTo>
                    <a:cubicBezTo>
                      <a:pt x="96156" y="43980"/>
                      <a:pt x="94079" y="52131"/>
                      <a:pt x="89023" y="57784"/>
                    </a:cubicBezTo>
                    <a:cubicBezTo>
                      <a:pt x="84284" y="63083"/>
                      <a:pt x="77432" y="65194"/>
                      <a:pt x="72058" y="69421"/>
                    </a:cubicBezTo>
                    <a:cubicBezTo>
                      <a:pt x="64157" y="75643"/>
                      <a:pt x="57632" y="86763"/>
                      <a:pt x="51261" y="94541"/>
                    </a:cubicBezTo>
                    <a:cubicBezTo>
                      <a:pt x="46072" y="100884"/>
                      <a:pt x="42459" y="108024"/>
                      <a:pt x="37608" y="114353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339ED359-3DC0-45AA-8349-5D361051BAAC}"/>
                  </a:ext>
                </a:extLst>
              </p:cNvPr>
              <p:cNvSpPr/>
              <p:nvPr/>
            </p:nvSpPr>
            <p:spPr>
              <a:xfrm>
                <a:off x="5369325" y="2964063"/>
                <a:ext cx="107464" cy="394041"/>
              </a:xfrm>
              <a:custGeom>
                <a:avLst/>
                <a:gdLst>
                  <a:gd name="connsiteX0" fmla="*/ 23084 w 107464"/>
                  <a:gd name="connsiteY0" fmla="*/ 226211 h 394041"/>
                  <a:gd name="connsiteX1" fmla="*/ 25351 w 107464"/>
                  <a:gd name="connsiteY1" fmla="*/ 239875 h 394041"/>
                  <a:gd name="connsiteX2" fmla="*/ 13371 w 107464"/>
                  <a:gd name="connsiteY2" fmla="*/ 234419 h 394041"/>
                  <a:gd name="connsiteX3" fmla="*/ 16718 w 107464"/>
                  <a:gd name="connsiteY3" fmla="*/ 253927 h 394041"/>
                  <a:gd name="connsiteX4" fmla="*/ 18570 w 107464"/>
                  <a:gd name="connsiteY4" fmla="*/ 267181 h 394041"/>
                  <a:gd name="connsiteX5" fmla="*/ 13673 w 107464"/>
                  <a:gd name="connsiteY5" fmla="*/ 279683 h 394041"/>
                  <a:gd name="connsiteX6" fmla="*/ 16733 w 107464"/>
                  <a:gd name="connsiteY6" fmla="*/ 293495 h 394041"/>
                  <a:gd name="connsiteX7" fmla="*/ 2978 w 107464"/>
                  <a:gd name="connsiteY7" fmla="*/ 297328 h 394041"/>
                  <a:gd name="connsiteX8" fmla="*/ 10992 w 107464"/>
                  <a:gd name="connsiteY8" fmla="*/ 299523 h 394041"/>
                  <a:gd name="connsiteX9" fmla="*/ 12527 w 107464"/>
                  <a:gd name="connsiteY9" fmla="*/ 303761 h 394041"/>
                  <a:gd name="connsiteX10" fmla="*/ 12209 w 107464"/>
                  <a:gd name="connsiteY10" fmla="*/ 320249 h 394041"/>
                  <a:gd name="connsiteX11" fmla="*/ 6514 w 107464"/>
                  <a:gd name="connsiteY11" fmla="*/ 328504 h 394041"/>
                  <a:gd name="connsiteX12" fmla="*/ 5700 w 107464"/>
                  <a:gd name="connsiteY12" fmla="*/ 339102 h 394041"/>
                  <a:gd name="connsiteX13" fmla="*/ 9129 w 107464"/>
                  <a:gd name="connsiteY13" fmla="*/ 351547 h 394041"/>
                  <a:gd name="connsiteX14" fmla="*/ 1632 w 107464"/>
                  <a:gd name="connsiteY14" fmla="*/ 360354 h 394041"/>
                  <a:gd name="connsiteX15" fmla="*/ 2619 w 107464"/>
                  <a:gd name="connsiteY15" fmla="*/ 373573 h 394041"/>
                  <a:gd name="connsiteX16" fmla="*/ 5060 w 107464"/>
                  <a:gd name="connsiteY16" fmla="*/ 394232 h 394041"/>
                  <a:gd name="connsiteX17" fmla="*/ 100685 w 107464"/>
                  <a:gd name="connsiteY17" fmla="*/ 193874 h 394041"/>
                  <a:gd name="connsiteX18" fmla="*/ 103366 w 107464"/>
                  <a:gd name="connsiteY18" fmla="*/ 189166 h 394041"/>
                  <a:gd name="connsiteX19" fmla="*/ 100096 w 107464"/>
                  <a:gd name="connsiteY19" fmla="*/ 187231 h 394041"/>
                  <a:gd name="connsiteX20" fmla="*/ 99457 w 107464"/>
                  <a:gd name="connsiteY20" fmla="*/ 176413 h 394041"/>
                  <a:gd name="connsiteX21" fmla="*/ 95690 w 107464"/>
                  <a:gd name="connsiteY21" fmla="*/ 153415 h 394041"/>
                  <a:gd name="connsiteX22" fmla="*/ 95675 w 107464"/>
                  <a:gd name="connsiteY22" fmla="*/ 127992 h 394041"/>
                  <a:gd name="connsiteX23" fmla="*/ 94636 w 107464"/>
                  <a:gd name="connsiteY23" fmla="*/ 119134 h 394041"/>
                  <a:gd name="connsiteX24" fmla="*/ 97338 w 107464"/>
                  <a:gd name="connsiteY24" fmla="*/ 107364 h 394041"/>
                  <a:gd name="connsiteX25" fmla="*/ 95296 w 107464"/>
                  <a:gd name="connsiteY25" fmla="*/ 93520 h 394041"/>
                  <a:gd name="connsiteX26" fmla="*/ 96146 w 107464"/>
                  <a:gd name="connsiteY26" fmla="*/ 83281 h 394041"/>
                  <a:gd name="connsiteX27" fmla="*/ 101545 w 107464"/>
                  <a:gd name="connsiteY27" fmla="*/ 56340 h 394041"/>
                  <a:gd name="connsiteX28" fmla="*/ 107721 w 107464"/>
                  <a:gd name="connsiteY28" fmla="*/ 191 h 394041"/>
                  <a:gd name="connsiteX29" fmla="*/ 92216 w 107464"/>
                  <a:gd name="connsiteY29" fmla="*/ 21733 h 394041"/>
                  <a:gd name="connsiteX30" fmla="*/ 79688 w 107464"/>
                  <a:gd name="connsiteY30" fmla="*/ 44703 h 394041"/>
                  <a:gd name="connsiteX31" fmla="*/ 66475 w 107464"/>
                  <a:gd name="connsiteY31" fmla="*/ 62518 h 394041"/>
                  <a:gd name="connsiteX32" fmla="*/ 64100 w 107464"/>
                  <a:gd name="connsiteY32" fmla="*/ 72635 h 394041"/>
                  <a:gd name="connsiteX33" fmla="*/ 65354 w 107464"/>
                  <a:gd name="connsiteY33" fmla="*/ 80634 h 394041"/>
                  <a:gd name="connsiteX34" fmla="*/ 49214 w 107464"/>
                  <a:gd name="connsiteY34" fmla="*/ 100397 h 394041"/>
                  <a:gd name="connsiteX35" fmla="*/ 52591 w 107464"/>
                  <a:gd name="connsiteY35" fmla="*/ 118949 h 394041"/>
                  <a:gd name="connsiteX36" fmla="*/ 40908 w 107464"/>
                  <a:gd name="connsiteY36" fmla="*/ 133851 h 394041"/>
                  <a:gd name="connsiteX37" fmla="*/ 42121 w 107464"/>
                  <a:gd name="connsiteY37" fmla="*/ 151169 h 394041"/>
                  <a:gd name="connsiteX38" fmla="*/ 36108 w 107464"/>
                  <a:gd name="connsiteY38" fmla="*/ 164725 h 394041"/>
                  <a:gd name="connsiteX39" fmla="*/ 29849 w 107464"/>
                  <a:gd name="connsiteY39" fmla="*/ 180604 h 394041"/>
                  <a:gd name="connsiteX40" fmla="*/ 23038 w 107464"/>
                  <a:gd name="connsiteY40" fmla="*/ 198991 h 394041"/>
                  <a:gd name="connsiteX41" fmla="*/ 17440 w 107464"/>
                  <a:gd name="connsiteY41" fmla="*/ 212655 h 394041"/>
                  <a:gd name="connsiteX42" fmla="*/ 23084 w 107464"/>
                  <a:gd name="connsiteY42" fmla="*/ 226211 h 39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7464" h="394041">
                    <a:moveTo>
                      <a:pt x="23084" y="226211"/>
                    </a:moveTo>
                    <a:cubicBezTo>
                      <a:pt x="24537" y="230162"/>
                      <a:pt x="27557" y="235688"/>
                      <a:pt x="25351" y="239875"/>
                    </a:cubicBezTo>
                    <a:cubicBezTo>
                      <a:pt x="21324" y="247520"/>
                      <a:pt x="17332" y="236241"/>
                      <a:pt x="13371" y="234419"/>
                    </a:cubicBezTo>
                    <a:cubicBezTo>
                      <a:pt x="14303" y="240980"/>
                      <a:pt x="15024" y="247520"/>
                      <a:pt x="16718" y="253927"/>
                    </a:cubicBezTo>
                    <a:cubicBezTo>
                      <a:pt x="17854" y="258246"/>
                      <a:pt x="19379" y="262642"/>
                      <a:pt x="18570" y="267181"/>
                    </a:cubicBezTo>
                    <a:cubicBezTo>
                      <a:pt x="17706" y="272033"/>
                      <a:pt x="13724" y="274760"/>
                      <a:pt x="13673" y="279683"/>
                    </a:cubicBezTo>
                    <a:cubicBezTo>
                      <a:pt x="13627" y="284273"/>
                      <a:pt x="16037" y="288971"/>
                      <a:pt x="16733" y="293495"/>
                    </a:cubicBezTo>
                    <a:cubicBezTo>
                      <a:pt x="9190" y="292605"/>
                      <a:pt x="7558" y="291627"/>
                      <a:pt x="2978" y="297328"/>
                    </a:cubicBezTo>
                    <a:cubicBezTo>
                      <a:pt x="4851" y="297906"/>
                      <a:pt x="9502" y="298305"/>
                      <a:pt x="10992" y="299523"/>
                    </a:cubicBezTo>
                    <a:cubicBezTo>
                      <a:pt x="13166" y="301304"/>
                      <a:pt x="12035" y="300450"/>
                      <a:pt x="12527" y="303761"/>
                    </a:cubicBezTo>
                    <a:cubicBezTo>
                      <a:pt x="13192" y="308182"/>
                      <a:pt x="12363" y="315505"/>
                      <a:pt x="12209" y="320249"/>
                    </a:cubicBezTo>
                    <a:cubicBezTo>
                      <a:pt x="12035" y="325740"/>
                      <a:pt x="8893" y="324737"/>
                      <a:pt x="6514" y="328504"/>
                    </a:cubicBezTo>
                    <a:cubicBezTo>
                      <a:pt x="4861" y="331129"/>
                      <a:pt x="5280" y="336190"/>
                      <a:pt x="5700" y="339102"/>
                    </a:cubicBezTo>
                    <a:cubicBezTo>
                      <a:pt x="6283" y="343114"/>
                      <a:pt x="9610" y="347520"/>
                      <a:pt x="9129" y="351547"/>
                    </a:cubicBezTo>
                    <a:cubicBezTo>
                      <a:pt x="8540" y="356424"/>
                      <a:pt x="3924" y="356711"/>
                      <a:pt x="1632" y="360354"/>
                    </a:cubicBezTo>
                    <a:cubicBezTo>
                      <a:pt x="-1367" y="365144"/>
                      <a:pt x="1279" y="368655"/>
                      <a:pt x="2619" y="373573"/>
                    </a:cubicBezTo>
                    <a:cubicBezTo>
                      <a:pt x="4451" y="380307"/>
                      <a:pt x="4175" y="387354"/>
                      <a:pt x="5060" y="394232"/>
                    </a:cubicBezTo>
                    <a:cubicBezTo>
                      <a:pt x="37996" y="327884"/>
                      <a:pt x="63798" y="258159"/>
                      <a:pt x="100685" y="193874"/>
                    </a:cubicBezTo>
                    <a:cubicBezTo>
                      <a:pt x="101591" y="192308"/>
                      <a:pt x="102481" y="190742"/>
                      <a:pt x="103366" y="189166"/>
                    </a:cubicBezTo>
                    <a:cubicBezTo>
                      <a:pt x="102271" y="188526"/>
                      <a:pt x="101181" y="187881"/>
                      <a:pt x="100096" y="187231"/>
                    </a:cubicBezTo>
                    <a:cubicBezTo>
                      <a:pt x="99610" y="184002"/>
                      <a:pt x="99743" y="180000"/>
                      <a:pt x="99457" y="176413"/>
                    </a:cubicBezTo>
                    <a:cubicBezTo>
                      <a:pt x="98822" y="168655"/>
                      <a:pt x="96683" y="161122"/>
                      <a:pt x="95690" y="153415"/>
                    </a:cubicBezTo>
                    <a:cubicBezTo>
                      <a:pt x="94595" y="144803"/>
                      <a:pt x="96509" y="136523"/>
                      <a:pt x="95675" y="127992"/>
                    </a:cubicBezTo>
                    <a:cubicBezTo>
                      <a:pt x="95388" y="125039"/>
                      <a:pt x="94697" y="122112"/>
                      <a:pt x="94636" y="119134"/>
                    </a:cubicBezTo>
                    <a:cubicBezTo>
                      <a:pt x="94529" y="114635"/>
                      <a:pt x="96980" y="111335"/>
                      <a:pt x="97338" y="107364"/>
                    </a:cubicBezTo>
                    <a:cubicBezTo>
                      <a:pt x="97691" y="103298"/>
                      <a:pt x="95317" y="97886"/>
                      <a:pt x="95296" y="93520"/>
                    </a:cubicBezTo>
                    <a:cubicBezTo>
                      <a:pt x="95281" y="90088"/>
                      <a:pt x="95649" y="86671"/>
                      <a:pt x="96146" y="83281"/>
                    </a:cubicBezTo>
                    <a:cubicBezTo>
                      <a:pt x="97451" y="74207"/>
                      <a:pt x="100168" y="65405"/>
                      <a:pt x="101545" y="56340"/>
                    </a:cubicBezTo>
                    <a:cubicBezTo>
                      <a:pt x="104359" y="37718"/>
                      <a:pt x="104538" y="18785"/>
                      <a:pt x="107721" y="191"/>
                    </a:cubicBezTo>
                    <a:cubicBezTo>
                      <a:pt x="102752" y="7514"/>
                      <a:pt x="97149" y="14377"/>
                      <a:pt x="92216" y="21733"/>
                    </a:cubicBezTo>
                    <a:cubicBezTo>
                      <a:pt x="87303" y="29066"/>
                      <a:pt x="84140" y="37145"/>
                      <a:pt x="79688" y="44703"/>
                    </a:cubicBezTo>
                    <a:cubicBezTo>
                      <a:pt x="75922" y="51097"/>
                      <a:pt x="71341" y="56941"/>
                      <a:pt x="66475" y="62518"/>
                    </a:cubicBezTo>
                    <a:cubicBezTo>
                      <a:pt x="62417" y="67166"/>
                      <a:pt x="62473" y="66865"/>
                      <a:pt x="64100" y="72635"/>
                    </a:cubicBezTo>
                    <a:cubicBezTo>
                      <a:pt x="64796" y="75108"/>
                      <a:pt x="65753" y="78009"/>
                      <a:pt x="65354" y="80634"/>
                    </a:cubicBezTo>
                    <a:cubicBezTo>
                      <a:pt x="63635" y="91919"/>
                      <a:pt x="46762" y="88107"/>
                      <a:pt x="49214" y="100397"/>
                    </a:cubicBezTo>
                    <a:cubicBezTo>
                      <a:pt x="50452" y="106603"/>
                      <a:pt x="55124" y="112312"/>
                      <a:pt x="52591" y="118949"/>
                    </a:cubicBezTo>
                    <a:cubicBezTo>
                      <a:pt x="50319" y="124901"/>
                      <a:pt x="43497" y="127941"/>
                      <a:pt x="40908" y="133851"/>
                    </a:cubicBezTo>
                    <a:cubicBezTo>
                      <a:pt x="38063" y="140361"/>
                      <a:pt x="41875" y="144844"/>
                      <a:pt x="42121" y="151169"/>
                    </a:cubicBezTo>
                    <a:cubicBezTo>
                      <a:pt x="42336" y="156680"/>
                      <a:pt x="39874" y="160964"/>
                      <a:pt x="36108" y="164725"/>
                    </a:cubicBezTo>
                    <a:cubicBezTo>
                      <a:pt x="30944" y="169894"/>
                      <a:pt x="31180" y="173281"/>
                      <a:pt x="29849" y="180604"/>
                    </a:cubicBezTo>
                    <a:cubicBezTo>
                      <a:pt x="28683" y="187027"/>
                      <a:pt x="26318" y="193362"/>
                      <a:pt x="23038" y="198991"/>
                    </a:cubicBezTo>
                    <a:cubicBezTo>
                      <a:pt x="19763" y="204620"/>
                      <a:pt x="15720" y="206319"/>
                      <a:pt x="17440" y="212655"/>
                    </a:cubicBezTo>
                    <a:cubicBezTo>
                      <a:pt x="18693" y="217235"/>
                      <a:pt x="21426" y="221723"/>
                      <a:pt x="23084" y="226211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7425073E-45B2-4433-82F9-E702F7E3CE46}"/>
                  </a:ext>
                </a:extLst>
              </p:cNvPr>
              <p:cNvSpPr/>
              <p:nvPr/>
            </p:nvSpPr>
            <p:spPr>
              <a:xfrm>
                <a:off x="5307918" y="3097115"/>
                <a:ext cx="76757" cy="255872"/>
              </a:xfrm>
              <a:custGeom>
                <a:avLst/>
                <a:gdLst>
                  <a:gd name="connsiteX0" fmla="*/ 6056 w 76757"/>
                  <a:gd name="connsiteY0" fmla="*/ 194756 h 255872"/>
                  <a:gd name="connsiteX1" fmla="*/ 32350 w 76757"/>
                  <a:gd name="connsiteY1" fmla="*/ 256063 h 255872"/>
                  <a:gd name="connsiteX2" fmla="*/ 38153 w 76757"/>
                  <a:gd name="connsiteY2" fmla="*/ 223290 h 255872"/>
                  <a:gd name="connsiteX3" fmla="*/ 40292 w 76757"/>
                  <a:gd name="connsiteY3" fmla="*/ 190099 h 255872"/>
                  <a:gd name="connsiteX4" fmla="*/ 50660 w 76757"/>
                  <a:gd name="connsiteY4" fmla="*/ 128515 h 255872"/>
                  <a:gd name="connsiteX5" fmla="*/ 77015 w 76757"/>
                  <a:gd name="connsiteY5" fmla="*/ 191 h 255872"/>
                  <a:gd name="connsiteX6" fmla="*/ 36889 w 76757"/>
                  <a:gd name="connsiteY6" fmla="*/ 64266 h 255872"/>
                  <a:gd name="connsiteX7" fmla="*/ 17514 w 76757"/>
                  <a:gd name="connsiteY7" fmla="*/ 95615 h 255872"/>
                  <a:gd name="connsiteX8" fmla="*/ 1154 w 76757"/>
                  <a:gd name="connsiteY8" fmla="*/ 125010 h 255872"/>
                  <a:gd name="connsiteX9" fmla="*/ 980 w 76757"/>
                  <a:gd name="connsiteY9" fmla="*/ 161636 h 255872"/>
                  <a:gd name="connsiteX10" fmla="*/ 6056 w 76757"/>
                  <a:gd name="connsiteY10" fmla="*/ 194756 h 255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757" h="255872">
                    <a:moveTo>
                      <a:pt x="6056" y="194756"/>
                    </a:moveTo>
                    <a:cubicBezTo>
                      <a:pt x="11706" y="216408"/>
                      <a:pt x="20406" y="237261"/>
                      <a:pt x="32350" y="256063"/>
                    </a:cubicBezTo>
                    <a:cubicBezTo>
                      <a:pt x="34381" y="245086"/>
                      <a:pt x="37595" y="234518"/>
                      <a:pt x="38153" y="223290"/>
                    </a:cubicBezTo>
                    <a:cubicBezTo>
                      <a:pt x="38695" y="212180"/>
                      <a:pt x="39069" y="201168"/>
                      <a:pt x="40292" y="190099"/>
                    </a:cubicBezTo>
                    <a:cubicBezTo>
                      <a:pt x="42574" y="169383"/>
                      <a:pt x="46428" y="148893"/>
                      <a:pt x="50660" y="128515"/>
                    </a:cubicBezTo>
                    <a:cubicBezTo>
                      <a:pt x="59544" y="85749"/>
                      <a:pt x="67967" y="42916"/>
                      <a:pt x="77015" y="191"/>
                    </a:cubicBezTo>
                    <a:cubicBezTo>
                      <a:pt x="63587" y="21515"/>
                      <a:pt x="50169" y="42839"/>
                      <a:pt x="36889" y="64266"/>
                    </a:cubicBezTo>
                    <a:cubicBezTo>
                      <a:pt x="30421" y="74706"/>
                      <a:pt x="23962" y="85160"/>
                      <a:pt x="17514" y="95615"/>
                    </a:cubicBezTo>
                    <a:cubicBezTo>
                      <a:pt x="12249" y="104162"/>
                      <a:pt x="2628" y="114857"/>
                      <a:pt x="1154" y="125010"/>
                    </a:cubicBezTo>
                    <a:cubicBezTo>
                      <a:pt x="-525" y="136504"/>
                      <a:pt x="596" y="150004"/>
                      <a:pt x="980" y="161636"/>
                    </a:cubicBezTo>
                    <a:cubicBezTo>
                      <a:pt x="1364" y="172945"/>
                      <a:pt x="3211" y="183840"/>
                      <a:pt x="6056" y="194756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CD9E0D67-2295-401F-81AD-5CEDF8BFF7CC}"/>
                  </a:ext>
                </a:extLst>
              </p:cNvPr>
              <p:cNvSpPr/>
              <p:nvPr/>
            </p:nvSpPr>
            <p:spPr>
              <a:xfrm>
                <a:off x="5502378" y="2897537"/>
                <a:ext cx="97232" cy="184226"/>
              </a:xfrm>
              <a:custGeom>
                <a:avLst/>
                <a:gdLst>
                  <a:gd name="connsiteX0" fmla="*/ 296 w 97232"/>
                  <a:gd name="connsiteY0" fmla="*/ 138109 h 184226"/>
                  <a:gd name="connsiteX1" fmla="*/ 3157 w 97232"/>
                  <a:gd name="connsiteY1" fmla="*/ 147289 h 184226"/>
                  <a:gd name="connsiteX2" fmla="*/ 3894 w 97232"/>
                  <a:gd name="connsiteY2" fmla="*/ 158164 h 184226"/>
                  <a:gd name="connsiteX3" fmla="*/ 4769 w 97232"/>
                  <a:gd name="connsiteY3" fmla="*/ 184417 h 184226"/>
                  <a:gd name="connsiteX4" fmla="*/ 47853 w 97232"/>
                  <a:gd name="connsiteY4" fmla="*/ 105744 h 184226"/>
                  <a:gd name="connsiteX5" fmla="*/ 67427 w 97232"/>
                  <a:gd name="connsiteY5" fmla="*/ 72129 h 184226"/>
                  <a:gd name="connsiteX6" fmla="*/ 84535 w 97232"/>
                  <a:gd name="connsiteY6" fmla="*/ 33023 h 184226"/>
                  <a:gd name="connsiteX7" fmla="*/ 95107 w 97232"/>
                  <a:gd name="connsiteY7" fmla="*/ 12061 h 184226"/>
                  <a:gd name="connsiteX8" fmla="*/ 96740 w 97232"/>
                  <a:gd name="connsiteY8" fmla="*/ 3840 h 184226"/>
                  <a:gd name="connsiteX9" fmla="*/ 92057 w 97232"/>
                  <a:gd name="connsiteY9" fmla="*/ 307 h 184226"/>
                  <a:gd name="connsiteX10" fmla="*/ 81167 w 97232"/>
                  <a:gd name="connsiteY10" fmla="*/ 6583 h 184226"/>
                  <a:gd name="connsiteX11" fmla="*/ 64756 w 97232"/>
                  <a:gd name="connsiteY11" fmla="*/ 9994 h 184226"/>
                  <a:gd name="connsiteX12" fmla="*/ 29527 w 97232"/>
                  <a:gd name="connsiteY12" fmla="*/ 26411 h 184226"/>
                  <a:gd name="connsiteX13" fmla="*/ 23386 w 97232"/>
                  <a:gd name="connsiteY13" fmla="*/ 33070 h 184226"/>
                  <a:gd name="connsiteX14" fmla="*/ 23524 w 97232"/>
                  <a:gd name="connsiteY14" fmla="*/ 39706 h 184226"/>
                  <a:gd name="connsiteX15" fmla="*/ 15613 w 97232"/>
                  <a:gd name="connsiteY15" fmla="*/ 40449 h 184226"/>
                  <a:gd name="connsiteX16" fmla="*/ 13182 w 97232"/>
                  <a:gd name="connsiteY16" fmla="*/ 61922 h 184226"/>
                  <a:gd name="connsiteX17" fmla="*/ 10803 w 97232"/>
                  <a:gd name="connsiteY17" fmla="*/ 79238 h 184226"/>
                  <a:gd name="connsiteX18" fmla="*/ 4677 w 97232"/>
                  <a:gd name="connsiteY18" fmla="*/ 101203 h 184226"/>
                  <a:gd name="connsiteX19" fmla="*/ 1975 w 97232"/>
                  <a:gd name="connsiteY19" fmla="*/ 119342 h 184226"/>
                  <a:gd name="connsiteX20" fmla="*/ 5941 w 97232"/>
                  <a:gd name="connsiteY20" fmla="*/ 129951 h 184226"/>
                  <a:gd name="connsiteX21" fmla="*/ 296 w 97232"/>
                  <a:gd name="connsiteY21" fmla="*/ 138109 h 184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7232" h="184226">
                    <a:moveTo>
                      <a:pt x="296" y="138109"/>
                    </a:moveTo>
                    <a:cubicBezTo>
                      <a:pt x="532" y="141042"/>
                      <a:pt x="2584" y="144281"/>
                      <a:pt x="3157" y="147289"/>
                    </a:cubicBezTo>
                    <a:cubicBezTo>
                      <a:pt x="3838" y="150866"/>
                      <a:pt x="3802" y="154540"/>
                      <a:pt x="3894" y="158164"/>
                    </a:cubicBezTo>
                    <a:cubicBezTo>
                      <a:pt x="4109" y="166914"/>
                      <a:pt x="4472" y="175664"/>
                      <a:pt x="4769" y="184417"/>
                    </a:cubicBezTo>
                    <a:cubicBezTo>
                      <a:pt x="22450" y="160079"/>
                      <a:pt x="31917" y="131133"/>
                      <a:pt x="47853" y="105744"/>
                    </a:cubicBezTo>
                    <a:cubicBezTo>
                      <a:pt x="54746" y="94751"/>
                      <a:pt x="62366" y="84123"/>
                      <a:pt x="67427" y="72129"/>
                    </a:cubicBezTo>
                    <a:cubicBezTo>
                      <a:pt x="72985" y="58956"/>
                      <a:pt x="78117" y="45841"/>
                      <a:pt x="84535" y="33023"/>
                    </a:cubicBezTo>
                    <a:cubicBezTo>
                      <a:pt x="88040" y="26023"/>
                      <a:pt x="91643" y="19075"/>
                      <a:pt x="95107" y="12061"/>
                    </a:cubicBezTo>
                    <a:cubicBezTo>
                      <a:pt x="96770" y="8698"/>
                      <a:pt x="98526" y="7118"/>
                      <a:pt x="96740" y="3840"/>
                    </a:cubicBezTo>
                    <a:cubicBezTo>
                      <a:pt x="95987" y="2454"/>
                      <a:pt x="93536" y="619"/>
                      <a:pt x="92057" y="307"/>
                    </a:cubicBezTo>
                    <a:cubicBezTo>
                      <a:pt x="87472" y="-667"/>
                      <a:pt x="84806" y="4744"/>
                      <a:pt x="81167" y="6583"/>
                    </a:cubicBezTo>
                    <a:cubicBezTo>
                      <a:pt x="76209" y="9090"/>
                      <a:pt x="69965" y="8239"/>
                      <a:pt x="64756" y="9994"/>
                    </a:cubicBezTo>
                    <a:cubicBezTo>
                      <a:pt x="52766" y="14033"/>
                      <a:pt x="41272" y="21510"/>
                      <a:pt x="29527" y="26411"/>
                    </a:cubicBezTo>
                    <a:cubicBezTo>
                      <a:pt x="25786" y="27972"/>
                      <a:pt x="23090" y="28586"/>
                      <a:pt x="23386" y="33070"/>
                    </a:cubicBezTo>
                    <a:cubicBezTo>
                      <a:pt x="23652" y="37053"/>
                      <a:pt x="27757" y="36244"/>
                      <a:pt x="23524" y="39706"/>
                    </a:cubicBezTo>
                    <a:cubicBezTo>
                      <a:pt x="21237" y="41579"/>
                      <a:pt x="18243" y="40709"/>
                      <a:pt x="15613" y="40449"/>
                    </a:cubicBezTo>
                    <a:cubicBezTo>
                      <a:pt x="15613" y="49047"/>
                      <a:pt x="17378" y="54255"/>
                      <a:pt x="13182" y="61922"/>
                    </a:cubicBezTo>
                    <a:cubicBezTo>
                      <a:pt x="9825" y="68061"/>
                      <a:pt x="11207" y="72753"/>
                      <a:pt x="10803" y="79238"/>
                    </a:cubicBezTo>
                    <a:cubicBezTo>
                      <a:pt x="10347" y="86668"/>
                      <a:pt x="7466" y="94363"/>
                      <a:pt x="4677" y="101203"/>
                    </a:cubicBezTo>
                    <a:cubicBezTo>
                      <a:pt x="2067" y="107626"/>
                      <a:pt x="-1817" y="112644"/>
                      <a:pt x="1975" y="119342"/>
                    </a:cubicBezTo>
                    <a:cubicBezTo>
                      <a:pt x="4063" y="123031"/>
                      <a:pt x="8556" y="125731"/>
                      <a:pt x="5941" y="129951"/>
                    </a:cubicBezTo>
                    <a:cubicBezTo>
                      <a:pt x="3597" y="133729"/>
                      <a:pt x="-169" y="132315"/>
                      <a:pt x="296" y="138109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18081821-A7D9-4E54-8D34-5721E37FFD3B}"/>
                  </a:ext>
                </a:extLst>
              </p:cNvPr>
              <p:cNvSpPr/>
              <p:nvPr/>
            </p:nvSpPr>
            <p:spPr>
              <a:xfrm>
                <a:off x="5420500" y="4130839"/>
                <a:ext cx="51172" cy="92113"/>
              </a:xfrm>
              <a:custGeom>
                <a:avLst/>
                <a:gdLst>
                  <a:gd name="connsiteX0" fmla="*/ 31256 w 51172"/>
                  <a:gd name="connsiteY0" fmla="*/ 43396 h 92113"/>
                  <a:gd name="connsiteX1" fmla="*/ 31256 w 51172"/>
                  <a:gd name="connsiteY1" fmla="*/ 21084 h 92113"/>
                  <a:gd name="connsiteX2" fmla="*/ 31256 w 51172"/>
                  <a:gd name="connsiteY2" fmla="*/ 43396 h 92113"/>
                  <a:gd name="connsiteX3" fmla="*/ 11779 w 51172"/>
                  <a:gd name="connsiteY3" fmla="*/ 221 h 92113"/>
                  <a:gd name="connsiteX4" fmla="*/ 2107 w 51172"/>
                  <a:gd name="connsiteY4" fmla="*/ 3009 h 92113"/>
                  <a:gd name="connsiteX5" fmla="*/ 2619 w 51172"/>
                  <a:gd name="connsiteY5" fmla="*/ 13352 h 92113"/>
                  <a:gd name="connsiteX6" fmla="*/ 2292 w 51172"/>
                  <a:gd name="connsiteY6" fmla="*/ 32199 h 92113"/>
                  <a:gd name="connsiteX7" fmla="*/ 6145 w 51172"/>
                  <a:gd name="connsiteY7" fmla="*/ 50740 h 92113"/>
                  <a:gd name="connsiteX8" fmla="*/ 997 w 51172"/>
                  <a:gd name="connsiteY8" fmla="*/ 64823 h 92113"/>
                  <a:gd name="connsiteX9" fmla="*/ 9348 w 51172"/>
                  <a:gd name="connsiteY9" fmla="*/ 92304 h 92113"/>
                  <a:gd name="connsiteX10" fmla="*/ 10976 w 51172"/>
                  <a:gd name="connsiteY10" fmla="*/ 77729 h 92113"/>
                  <a:gd name="connsiteX11" fmla="*/ 17403 w 51172"/>
                  <a:gd name="connsiteY11" fmla="*/ 87974 h 92113"/>
                  <a:gd name="connsiteX12" fmla="*/ 35166 w 51172"/>
                  <a:gd name="connsiteY12" fmla="*/ 51011 h 92113"/>
                  <a:gd name="connsiteX13" fmla="*/ 51429 w 51172"/>
                  <a:gd name="connsiteY13" fmla="*/ 4903 h 92113"/>
                  <a:gd name="connsiteX14" fmla="*/ 31451 w 51172"/>
                  <a:gd name="connsiteY14" fmla="*/ 2958 h 92113"/>
                  <a:gd name="connsiteX15" fmla="*/ 11779 w 51172"/>
                  <a:gd name="connsiteY15" fmla="*/ 221 h 92113"/>
                  <a:gd name="connsiteX16" fmla="*/ 11779 w 51172"/>
                  <a:gd name="connsiteY16" fmla="*/ 221 h 9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172" h="92113">
                    <a:moveTo>
                      <a:pt x="31256" y="43396"/>
                    </a:moveTo>
                    <a:cubicBezTo>
                      <a:pt x="18519" y="35838"/>
                      <a:pt x="30581" y="28151"/>
                      <a:pt x="31256" y="21084"/>
                    </a:cubicBezTo>
                    <a:lnTo>
                      <a:pt x="31256" y="43396"/>
                    </a:lnTo>
                    <a:close/>
                    <a:moveTo>
                      <a:pt x="11779" y="221"/>
                    </a:moveTo>
                    <a:cubicBezTo>
                      <a:pt x="9855" y="313"/>
                      <a:pt x="3295" y="1009"/>
                      <a:pt x="2107" y="3009"/>
                    </a:cubicBezTo>
                    <a:cubicBezTo>
                      <a:pt x="1585" y="3890"/>
                      <a:pt x="2624" y="12108"/>
                      <a:pt x="2619" y="13352"/>
                    </a:cubicBezTo>
                    <a:cubicBezTo>
                      <a:pt x="2583" y="19641"/>
                      <a:pt x="1944" y="25915"/>
                      <a:pt x="2292" y="32199"/>
                    </a:cubicBezTo>
                    <a:cubicBezTo>
                      <a:pt x="2645" y="38637"/>
                      <a:pt x="5874" y="44563"/>
                      <a:pt x="6145" y="50740"/>
                    </a:cubicBezTo>
                    <a:cubicBezTo>
                      <a:pt x="6401" y="56548"/>
                      <a:pt x="2727" y="59654"/>
                      <a:pt x="997" y="64823"/>
                    </a:cubicBezTo>
                    <a:cubicBezTo>
                      <a:pt x="-1280" y="71639"/>
                      <a:pt x="1754" y="90400"/>
                      <a:pt x="9348" y="92304"/>
                    </a:cubicBezTo>
                    <a:cubicBezTo>
                      <a:pt x="9528" y="90692"/>
                      <a:pt x="9860" y="78256"/>
                      <a:pt x="10976" y="77729"/>
                    </a:cubicBezTo>
                    <a:cubicBezTo>
                      <a:pt x="14609" y="76010"/>
                      <a:pt x="16370" y="85411"/>
                      <a:pt x="17403" y="87974"/>
                    </a:cubicBezTo>
                    <a:cubicBezTo>
                      <a:pt x="27464" y="78021"/>
                      <a:pt x="30448" y="64363"/>
                      <a:pt x="35166" y="51011"/>
                    </a:cubicBezTo>
                    <a:cubicBezTo>
                      <a:pt x="40596" y="35643"/>
                      <a:pt x="46010" y="20271"/>
                      <a:pt x="51429" y="4903"/>
                    </a:cubicBezTo>
                    <a:cubicBezTo>
                      <a:pt x="44771" y="4238"/>
                      <a:pt x="38083" y="3839"/>
                      <a:pt x="31451" y="2958"/>
                    </a:cubicBezTo>
                    <a:cubicBezTo>
                      <a:pt x="25008" y="2114"/>
                      <a:pt x="18324" y="-92"/>
                      <a:pt x="11779" y="221"/>
                    </a:cubicBezTo>
                    <a:lnTo>
                      <a:pt x="11779" y="221"/>
                    </a:lnTo>
                    <a:close/>
                  </a:path>
                </a:pathLst>
              </a:custGeom>
              <a:solidFill>
                <a:srgbClr val="FF5678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9E49D1C0-B154-4CC6-BED6-291438F42FF1}"/>
                  </a:ext>
                </a:extLst>
              </p:cNvPr>
              <p:cNvSpPr/>
              <p:nvPr/>
            </p:nvSpPr>
            <p:spPr>
              <a:xfrm>
                <a:off x="5251624" y="4565824"/>
                <a:ext cx="20469" cy="35818"/>
              </a:xfrm>
              <a:custGeom>
                <a:avLst/>
                <a:gdLst>
                  <a:gd name="connsiteX0" fmla="*/ 4456 w 20469"/>
                  <a:gd name="connsiteY0" fmla="*/ 1272 h 35818"/>
                  <a:gd name="connsiteX1" fmla="*/ 608 w 20469"/>
                  <a:gd name="connsiteY1" fmla="*/ 16460 h 35818"/>
                  <a:gd name="connsiteX2" fmla="*/ 10790 w 20469"/>
                  <a:gd name="connsiteY2" fmla="*/ 36009 h 35818"/>
                  <a:gd name="connsiteX3" fmla="*/ 20226 w 20469"/>
                  <a:gd name="connsiteY3" fmla="*/ 6011 h 35818"/>
                  <a:gd name="connsiteX4" fmla="*/ 4456 w 20469"/>
                  <a:gd name="connsiteY4" fmla="*/ 1272 h 3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69" h="35818">
                    <a:moveTo>
                      <a:pt x="4456" y="1272"/>
                    </a:moveTo>
                    <a:cubicBezTo>
                      <a:pt x="-1191" y="3652"/>
                      <a:pt x="428" y="10463"/>
                      <a:pt x="608" y="16460"/>
                    </a:cubicBezTo>
                    <a:cubicBezTo>
                      <a:pt x="847" y="24648"/>
                      <a:pt x="3588" y="31306"/>
                      <a:pt x="10790" y="36009"/>
                    </a:cubicBezTo>
                    <a:cubicBezTo>
                      <a:pt x="13458" y="28927"/>
                      <a:pt x="23001" y="13411"/>
                      <a:pt x="20226" y="6011"/>
                    </a:cubicBezTo>
                    <a:cubicBezTo>
                      <a:pt x="17988" y="39"/>
                      <a:pt x="9674" y="-934"/>
                      <a:pt x="4456" y="1272"/>
                    </a:cubicBezTo>
                  </a:path>
                </a:pathLst>
              </a:custGeom>
              <a:solidFill>
                <a:srgbClr val="FF5678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38C3B6AC-6649-4489-90F8-0A2E309F7611}"/>
                  </a:ext>
                </a:extLst>
              </p:cNvPr>
              <p:cNvSpPr/>
              <p:nvPr/>
            </p:nvSpPr>
            <p:spPr>
              <a:xfrm>
                <a:off x="6346754" y="2831010"/>
                <a:ext cx="10235" cy="30704"/>
              </a:xfrm>
              <a:custGeom>
                <a:avLst/>
                <a:gdLst>
                  <a:gd name="connsiteX0" fmla="*/ 257 w 10235"/>
                  <a:gd name="connsiteY0" fmla="*/ 30895 h 30704"/>
                  <a:gd name="connsiteX1" fmla="*/ 10431 w 10235"/>
                  <a:gd name="connsiteY1" fmla="*/ 19767 h 30704"/>
                  <a:gd name="connsiteX2" fmla="*/ 4336 w 10235"/>
                  <a:gd name="connsiteY2" fmla="*/ 191 h 30704"/>
                  <a:gd name="connsiteX3" fmla="*/ 257 w 10235"/>
                  <a:gd name="connsiteY3" fmla="*/ 30895 h 3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5" h="30704">
                    <a:moveTo>
                      <a:pt x="257" y="30895"/>
                    </a:moveTo>
                    <a:cubicBezTo>
                      <a:pt x="3982" y="27504"/>
                      <a:pt x="9740" y="25291"/>
                      <a:pt x="10431" y="19767"/>
                    </a:cubicBezTo>
                    <a:cubicBezTo>
                      <a:pt x="11111" y="14297"/>
                      <a:pt x="5963" y="5203"/>
                      <a:pt x="4336" y="191"/>
                    </a:cubicBezTo>
                    <a:cubicBezTo>
                      <a:pt x="2969" y="10424"/>
                      <a:pt x="1618" y="20657"/>
                      <a:pt x="257" y="30895"/>
                    </a:cubicBezTo>
                  </a:path>
                </a:pathLst>
              </a:custGeom>
              <a:solidFill>
                <a:srgbClr val="FF5678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948AB4AC-2BD9-4303-9B25-8710CAE672BD}"/>
                  </a:ext>
                </a:extLst>
              </p:cNvPr>
              <p:cNvSpPr/>
              <p:nvPr/>
            </p:nvSpPr>
            <p:spPr>
              <a:xfrm>
                <a:off x="5215802" y="3562802"/>
                <a:ext cx="409393" cy="537331"/>
              </a:xfrm>
              <a:custGeom>
                <a:avLst/>
                <a:gdLst>
                  <a:gd name="connsiteX0" fmla="*/ 305326 w 409393"/>
                  <a:gd name="connsiteY0" fmla="*/ 351006 h 537331"/>
                  <a:gd name="connsiteX1" fmla="*/ 307665 w 409393"/>
                  <a:gd name="connsiteY1" fmla="*/ 326228 h 537331"/>
                  <a:gd name="connsiteX2" fmla="*/ 305326 w 409393"/>
                  <a:gd name="connsiteY2" fmla="*/ 351006 h 537331"/>
                  <a:gd name="connsiteX3" fmla="*/ 385931 w 409393"/>
                  <a:gd name="connsiteY3" fmla="*/ 96511 h 537331"/>
                  <a:gd name="connsiteX4" fmla="*/ 399016 w 409393"/>
                  <a:gd name="connsiteY4" fmla="*/ 87274 h 537331"/>
                  <a:gd name="connsiteX5" fmla="*/ 392149 w 409393"/>
                  <a:gd name="connsiteY5" fmla="*/ 82029 h 537331"/>
                  <a:gd name="connsiteX6" fmla="*/ 375297 w 409393"/>
                  <a:gd name="connsiteY6" fmla="*/ 82315 h 537331"/>
                  <a:gd name="connsiteX7" fmla="*/ 363163 w 409393"/>
                  <a:gd name="connsiteY7" fmla="*/ 81455 h 537331"/>
                  <a:gd name="connsiteX8" fmla="*/ 354725 w 409393"/>
                  <a:gd name="connsiteY8" fmla="*/ 74859 h 537331"/>
                  <a:gd name="connsiteX9" fmla="*/ 344894 w 409393"/>
                  <a:gd name="connsiteY9" fmla="*/ 78953 h 537331"/>
                  <a:gd name="connsiteX10" fmla="*/ 314230 w 409393"/>
                  <a:gd name="connsiteY10" fmla="*/ 81051 h 537331"/>
                  <a:gd name="connsiteX11" fmla="*/ 303376 w 409393"/>
                  <a:gd name="connsiteY11" fmla="*/ 80483 h 537331"/>
                  <a:gd name="connsiteX12" fmla="*/ 291908 w 409393"/>
                  <a:gd name="connsiteY12" fmla="*/ 75811 h 537331"/>
                  <a:gd name="connsiteX13" fmla="*/ 265963 w 409393"/>
                  <a:gd name="connsiteY13" fmla="*/ 76737 h 537331"/>
                  <a:gd name="connsiteX14" fmla="*/ 245565 w 409393"/>
                  <a:gd name="connsiteY14" fmla="*/ 70852 h 537331"/>
                  <a:gd name="connsiteX15" fmla="*/ 231901 w 409393"/>
                  <a:gd name="connsiteY15" fmla="*/ 85867 h 537331"/>
                  <a:gd name="connsiteX16" fmla="*/ 223273 w 409393"/>
                  <a:gd name="connsiteY16" fmla="*/ 62736 h 537331"/>
                  <a:gd name="connsiteX17" fmla="*/ 196995 w 409393"/>
                  <a:gd name="connsiteY17" fmla="*/ 47895 h 537331"/>
                  <a:gd name="connsiteX18" fmla="*/ 151772 w 409393"/>
                  <a:gd name="connsiteY18" fmla="*/ 191 h 537331"/>
                  <a:gd name="connsiteX19" fmla="*/ 130832 w 409393"/>
                  <a:gd name="connsiteY19" fmla="*/ 40567 h 537331"/>
                  <a:gd name="connsiteX20" fmla="*/ 114149 w 409393"/>
                  <a:gd name="connsiteY20" fmla="*/ 83334 h 537331"/>
                  <a:gd name="connsiteX21" fmla="*/ 78391 w 409393"/>
                  <a:gd name="connsiteY21" fmla="*/ 168585 h 537331"/>
                  <a:gd name="connsiteX22" fmla="*/ 257 w 409393"/>
                  <a:gd name="connsiteY22" fmla="*/ 339098 h 537331"/>
                  <a:gd name="connsiteX23" fmla="*/ 48288 w 409393"/>
                  <a:gd name="connsiteY23" fmla="*/ 355807 h 537331"/>
                  <a:gd name="connsiteX24" fmla="*/ 54716 w 409393"/>
                  <a:gd name="connsiteY24" fmla="*/ 362014 h 537331"/>
                  <a:gd name="connsiteX25" fmla="*/ 59658 w 409393"/>
                  <a:gd name="connsiteY25" fmla="*/ 368022 h 537331"/>
                  <a:gd name="connsiteX26" fmla="*/ 66923 w 409393"/>
                  <a:gd name="connsiteY26" fmla="*/ 366389 h 537331"/>
                  <a:gd name="connsiteX27" fmla="*/ 74249 w 409393"/>
                  <a:gd name="connsiteY27" fmla="*/ 370540 h 537331"/>
                  <a:gd name="connsiteX28" fmla="*/ 116226 w 409393"/>
                  <a:gd name="connsiteY28" fmla="*/ 405702 h 537331"/>
                  <a:gd name="connsiteX29" fmla="*/ 130862 w 409393"/>
                  <a:gd name="connsiteY29" fmla="*/ 423689 h 537331"/>
                  <a:gd name="connsiteX30" fmla="*/ 147591 w 409393"/>
                  <a:gd name="connsiteY30" fmla="*/ 442394 h 537331"/>
                  <a:gd name="connsiteX31" fmla="*/ 173578 w 409393"/>
                  <a:gd name="connsiteY31" fmla="*/ 480478 h 537331"/>
                  <a:gd name="connsiteX32" fmla="*/ 186136 w 409393"/>
                  <a:gd name="connsiteY32" fmla="*/ 502646 h 537331"/>
                  <a:gd name="connsiteX33" fmla="*/ 196176 w 409393"/>
                  <a:gd name="connsiteY33" fmla="*/ 523577 h 537331"/>
                  <a:gd name="connsiteX34" fmla="*/ 242228 w 409393"/>
                  <a:gd name="connsiteY34" fmla="*/ 530429 h 537331"/>
                  <a:gd name="connsiteX35" fmla="*/ 254679 w 409393"/>
                  <a:gd name="connsiteY35" fmla="*/ 530475 h 537331"/>
                  <a:gd name="connsiteX36" fmla="*/ 257028 w 409393"/>
                  <a:gd name="connsiteY36" fmla="*/ 528269 h 537331"/>
                  <a:gd name="connsiteX37" fmla="*/ 261736 w 409393"/>
                  <a:gd name="connsiteY37" fmla="*/ 530608 h 537331"/>
                  <a:gd name="connsiteX38" fmla="*/ 272984 w 409393"/>
                  <a:gd name="connsiteY38" fmla="*/ 537522 h 537331"/>
                  <a:gd name="connsiteX39" fmla="*/ 279509 w 409393"/>
                  <a:gd name="connsiteY39" fmla="*/ 521427 h 537331"/>
                  <a:gd name="connsiteX40" fmla="*/ 266848 w 409393"/>
                  <a:gd name="connsiteY40" fmla="*/ 518761 h 537331"/>
                  <a:gd name="connsiteX41" fmla="*/ 272370 w 409393"/>
                  <a:gd name="connsiteY41" fmla="*/ 512886 h 537331"/>
                  <a:gd name="connsiteX42" fmla="*/ 279534 w 409393"/>
                  <a:gd name="connsiteY42" fmla="*/ 503977 h 537331"/>
                  <a:gd name="connsiteX43" fmla="*/ 282543 w 409393"/>
                  <a:gd name="connsiteY43" fmla="*/ 509703 h 537331"/>
                  <a:gd name="connsiteX44" fmla="*/ 290639 w 409393"/>
                  <a:gd name="connsiteY44" fmla="*/ 498599 h 537331"/>
                  <a:gd name="connsiteX45" fmla="*/ 293469 w 409393"/>
                  <a:gd name="connsiteY45" fmla="*/ 488225 h 537331"/>
                  <a:gd name="connsiteX46" fmla="*/ 296995 w 409393"/>
                  <a:gd name="connsiteY46" fmla="*/ 474321 h 537331"/>
                  <a:gd name="connsiteX47" fmla="*/ 288720 w 409393"/>
                  <a:gd name="connsiteY47" fmla="*/ 463534 h 537331"/>
                  <a:gd name="connsiteX48" fmla="*/ 302097 w 409393"/>
                  <a:gd name="connsiteY48" fmla="*/ 459460 h 537331"/>
                  <a:gd name="connsiteX49" fmla="*/ 304871 w 409393"/>
                  <a:gd name="connsiteY49" fmla="*/ 445244 h 537331"/>
                  <a:gd name="connsiteX50" fmla="*/ 291504 w 409393"/>
                  <a:gd name="connsiteY50" fmla="*/ 444215 h 537331"/>
                  <a:gd name="connsiteX51" fmla="*/ 296539 w 409393"/>
                  <a:gd name="connsiteY51" fmla="*/ 423674 h 537331"/>
                  <a:gd name="connsiteX52" fmla="*/ 307634 w 409393"/>
                  <a:gd name="connsiteY52" fmla="*/ 426637 h 537331"/>
                  <a:gd name="connsiteX53" fmla="*/ 318851 w 409393"/>
                  <a:gd name="connsiteY53" fmla="*/ 409765 h 537331"/>
                  <a:gd name="connsiteX54" fmla="*/ 311800 w 409393"/>
                  <a:gd name="connsiteY54" fmla="*/ 406526 h 537331"/>
                  <a:gd name="connsiteX55" fmla="*/ 309062 w 409393"/>
                  <a:gd name="connsiteY55" fmla="*/ 397416 h 537331"/>
                  <a:gd name="connsiteX56" fmla="*/ 310914 w 409393"/>
                  <a:gd name="connsiteY56" fmla="*/ 386383 h 537331"/>
                  <a:gd name="connsiteX57" fmla="*/ 317234 w 409393"/>
                  <a:gd name="connsiteY57" fmla="*/ 390324 h 537331"/>
                  <a:gd name="connsiteX58" fmla="*/ 318846 w 409393"/>
                  <a:gd name="connsiteY58" fmla="*/ 409760 h 537331"/>
                  <a:gd name="connsiteX59" fmla="*/ 329444 w 409393"/>
                  <a:gd name="connsiteY59" fmla="*/ 381952 h 537331"/>
                  <a:gd name="connsiteX60" fmla="*/ 320008 w 409393"/>
                  <a:gd name="connsiteY60" fmla="*/ 381752 h 537331"/>
                  <a:gd name="connsiteX61" fmla="*/ 305362 w 409393"/>
                  <a:gd name="connsiteY61" fmla="*/ 372085 h 537331"/>
                  <a:gd name="connsiteX62" fmla="*/ 327398 w 409393"/>
                  <a:gd name="connsiteY62" fmla="*/ 367311 h 537331"/>
                  <a:gd name="connsiteX63" fmla="*/ 329700 w 409393"/>
                  <a:gd name="connsiteY63" fmla="*/ 350295 h 537331"/>
                  <a:gd name="connsiteX64" fmla="*/ 332080 w 409393"/>
                  <a:gd name="connsiteY64" fmla="*/ 333965 h 537331"/>
                  <a:gd name="connsiteX65" fmla="*/ 328585 w 409393"/>
                  <a:gd name="connsiteY65" fmla="*/ 320133 h 537331"/>
                  <a:gd name="connsiteX66" fmla="*/ 337986 w 409393"/>
                  <a:gd name="connsiteY66" fmla="*/ 311280 h 537331"/>
                  <a:gd name="connsiteX67" fmla="*/ 329081 w 409393"/>
                  <a:gd name="connsiteY67" fmla="*/ 299730 h 537331"/>
                  <a:gd name="connsiteX68" fmla="*/ 341818 w 409393"/>
                  <a:gd name="connsiteY68" fmla="*/ 287044 h 537331"/>
                  <a:gd name="connsiteX69" fmla="*/ 335913 w 409393"/>
                  <a:gd name="connsiteY69" fmla="*/ 277029 h 537331"/>
                  <a:gd name="connsiteX70" fmla="*/ 340416 w 409393"/>
                  <a:gd name="connsiteY70" fmla="*/ 264931 h 537331"/>
                  <a:gd name="connsiteX71" fmla="*/ 353614 w 409393"/>
                  <a:gd name="connsiteY71" fmla="*/ 282622 h 537331"/>
                  <a:gd name="connsiteX72" fmla="*/ 363414 w 409393"/>
                  <a:gd name="connsiteY72" fmla="*/ 271220 h 537331"/>
                  <a:gd name="connsiteX73" fmla="*/ 327500 w 409393"/>
                  <a:gd name="connsiteY73" fmla="*/ 249681 h 537331"/>
                  <a:gd name="connsiteX74" fmla="*/ 345211 w 409393"/>
                  <a:gd name="connsiteY74" fmla="*/ 245188 h 537331"/>
                  <a:gd name="connsiteX75" fmla="*/ 358066 w 409393"/>
                  <a:gd name="connsiteY75" fmla="*/ 247706 h 537331"/>
                  <a:gd name="connsiteX76" fmla="*/ 358506 w 409393"/>
                  <a:gd name="connsiteY76" fmla="*/ 238336 h 537331"/>
                  <a:gd name="connsiteX77" fmla="*/ 367723 w 409393"/>
                  <a:gd name="connsiteY77" fmla="*/ 217298 h 537331"/>
                  <a:gd name="connsiteX78" fmla="*/ 377390 w 409393"/>
                  <a:gd name="connsiteY78" fmla="*/ 206372 h 537331"/>
                  <a:gd name="connsiteX79" fmla="*/ 391427 w 409393"/>
                  <a:gd name="connsiteY79" fmla="*/ 199801 h 537331"/>
                  <a:gd name="connsiteX80" fmla="*/ 374928 w 409393"/>
                  <a:gd name="connsiteY80" fmla="*/ 196429 h 537331"/>
                  <a:gd name="connsiteX81" fmla="*/ 363307 w 409393"/>
                  <a:gd name="connsiteY81" fmla="*/ 198189 h 537331"/>
                  <a:gd name="connsiteX82" fmla="*/ 367769 w 409393"/>
                  <a:gd name="connsiteY82" fmla="*/ 187299 h 537331"/>
                  <a:gd name="connsiteX83" fmla="*/ 366899 w 409393"/>
                  <a:gd name="connsiteY83" fmla="*/ 176379 h 537331"/>
                  <a:gd name="connsiteX84" fmla="*/ 372114 w 409393"/>
                  <a:gd name="connsiteY84" fmla="*/ 166722 h 537331"/>
                  <a:gd name="connsiteX85" fmla="*/ 378398 w 409393"/>
                  <a:gd name="connsiteY85" fmla="*/ 145464 h 537331"/>
                  <a:gd name="connsiteX86" fmla="*/ 385557 w 409393"/>
                  <a:gd name="connsiteY86" fmla="*/ 160745 h 537331"/>
                  <a:gd name="connsiteX87" fmla="*/ 387420 w 409393"/>
                  <a:gd name="connsiteY87" fmla="*/ 182463 h 537331"/>
                  <a:gd name="connsiteX88" fmla="*/ 399042 w 409393"/>
                  <a:gd name="connsiteY88" fmla="*/ 154742 h 537331"/>
                  <a:gd name="connsiteX89" fmla="*/ 399988 w 409393"/>
                  <a:gd name="connsiteY89" fmla="*/ 142133 h 537331"/>
                  <a:gd name="connsiteX90" fmla="*/ 409650 w 409393"/>
                  <a:gd name="connsiteY90" fmla="*/ 144200 h 537331"/>
                  <a:gd name="connsiteX91" fmla="*/ 404374 w 409393"/>
                  <a:gd name="connsiteY91" fmla="*/ 115103 h 537331"/>
                  <a:gd name="connsiteX92" fmla="*/ 385931 w 409393"/>
                  <a:gd name="connsiteY92" fmla="*/ 96511 h 53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409393" h="537331">
                    <a:moveTo>
                      <a:pt x="305326" y="351006"/>
                    </a:moveTo>
                    <a:cubicBezTo>
                      <a:pt x="295654" y="350960"/>
                      <a:pt x="306119" y="330844"/>
                      <a:pt x="307665" y="326228"/>
                    </a:cubicBezTo>
                    <a:cubicBezTo>
                      <a:pt x="310715" y="331437"/>
                      <a:pt x="318012" y="351063"/>
                      <a:pt x="305326" y="351006"/>
                    </a:cubicBezTo>
                    <a:moveTo>
                      <a:pt x="385931" y="96511"/>
                    </a:moveTo>
                    <a:cubicBezTo>
                      <a:pt x="389738" y="94239"/>
                      <a:pt x="396944" y="91583"/>
                      <a:pt x="399016" y="87274"/>
                    </a:cubicBezTo>
                    <a:cubicBezTo>
                      <a:pt x="401416" y="82285"/>
                      <a:pt x="396488" y="82331"/>
                      <a:pt x="392149" y="82029"/>
                    </a:cubicBezTo>
                    <a:cubicBezTo>
                      <a:pt x="387031" y="81676"/>
                      <a:pt x="380302" y="81338"/>
                      <a:pt x="375297" y="82315"/>
                    </a:cubicBezTo>
                    <a:cubicBezTo>
                      <a:pt x="370164" y="83313"/>
                      <a:pt x="367974" y="84490"/>
                      <a:pt x="363163" y="81455"/>
                    </a:cubicBezTo>
                    <a:cubicBezTo>
                      <a:pt x="360436" y="79741"/>
                      <a:pt x="357851" y="75478"/>
                      <a:pt x="354725" y="74859"/>
                    </a:cubicBezTo>
                    <a:cubicBezTo>
                      <a:pt x="351470" y="74209"/>
                      <a:pt x="347709" y="77653"/>
                      <a:pt x="344894" y="78953"/>
                    </a:cubicBezTo>
                    <a:cubicBezTo>
                      <a:pt x="335069" y="83492"/>
                      <a:pt x="324649" y="80555"/>
                      <a:pt x="314230" y="81051"/>
                    </a:cubicBezTo>
                    <a:cubicBezTo>
                      <a:pt x="310295" y="81241"/>
                      <a:pt x="307025" y="82177"/>
                      <a:pt x="303376" y="80483"/>
                    </a:cubicBezTo>
                    <a:cubicBezTo>
                      <a:pt x="298709" y="78313"/>
                      <a:pt x="297645" y="75427"/>
                      <a:pt x="291908" y="75811"/>
                    </a:cubicBezTo>
                    <a:cubicBezTo>
                      <a:pt x="282610" y="76440"/>
                      <a:pt x="275491" y="79275"/>
                      <a:pt x="265963" y="76737"/>
                    </a:cubicBezTo>
                    <a:cubicBezTo>
                      <a:pt x="260057" y="75166"/>
                      <a:pt x="251920" y="68933"/>
                      <a:pt x="245565" y="70852"/>
                    </a:cubicBezTo>
                    <a:cubicBezTo>
                      <a:pt x="239659" y="72638"/>
                      <a:pt x="236568" y="81926"/>
                      <a:pt x="231901" y="85867"/>
                    </a:cubicBezTo>
                    <a:cubicBezTo>
                      <a:pt x="230335" y="77766"/>
                      <a:pt x="229480" y="68815"/>
                      <a:pt x="223273" y="62736"/>
                    </a:cubicBezTo>
                    <a:cubicBezTo>
                      <a:pt x="216318" y="55930"/>
                      <a:pt x="205050" y="53484"/>
                      <a:pt x="196995" y="47895"/>
                    </a:cubicBezTo>
                    <a:cubicBezTo>
                      <a:pt x="178808" y="35271"/>
                      <a:pt x="165640" y="17109"/>
                      <a:pt x="151772" y="191"/>
                    </a:cubicBezTo>
                    <a:cubicBezTo>
                      <a:pt x="142970" y="13475"/>
                      <a:pt x="136712" y="25655"/>
                      <a:pt x="130832" y="40567"/>
                    </a:cubicBezTo>
                    <a:cubicBezTo>
                      <a:pt x="125218" y="54804"/>
                      <a:pt x="119763" y="69102"/>
                      <a:pt x="114149" y="83334"/>
                    </a:cubicBezTo>
                    <a:cubicBezTo>
                      <a:pt x="102844" y="111991"/>
                      <a:pt x="90782" y="140373"/>
                      <a:pt x="78391" y="168585"/>
                    </a:cubicBezTo>
                    <a:cubicBezTo>
                      <a:pt x="53240" y="225880"/>
                      <a:pt x="24999" y="281599"/>
                      <a:pt x="257" y="339098"/>
                    </a:cubicBezTo>
                    <a:cubicBezTo>
                      <a:pt x="17179" y="339513"/>
                      <a:pt x="33712" y="347828"/>
                      <a:pt x="48288" y="355807"/>
                    </a:cubicBezTo>
                    <a:cubicBezTo>
                      <a:pt x="52102" y="357894"/>
                      <a:pt x="52267" y="358718"/>
                      <a:pt x="54716" y="362014"/>
                    </a:cubicBezTo>
                    <a:cubicBezTo>
                      <a:pt x="55901" y="363606"/>
                      <a:pt x="57509" y="367495"/>
                      <a:pt x="59658" y="368022"/>
                    </a:cubicBezTo>
                    <a:cubicBezTo>
                      <a:pt x="60918" y="368334"/>
                      <a:pt x="64938" y="366098"/>
                      <a:pt x="66923" y="366389"/>
                    </a:cubicBezTo>
                    <a:cubicBezTo>
                      <a:pt x="69904" y="366824"/>
                      <a:pt x="71992" y="368754"/>
                      <a:pt x="74249" y="370540"/>
                    </a:cubicBezTo>
                    <a:cubicBezTo>
                      <a:pt x="88495" y="381757"/>
                      <a:pt x="102716" y="393583"/>
                      <a:pt x="116226" y="405702"/>
                    </a:cubicBezTo>
                    <a:cubicBezTo>
                      <a:pt x="122434" y="411269"/>
                      <a:pt x="126651" y="416520"/>
                      <a:pt x="130862" y="423689"/>
                    </a:cubicBezTo>
                    <a:cubicBezTo>
                      <a:pt x="135504" y="431596"/>
                      <a:pt x="140519" y="436626"/>
                      <a:pt x="147591" y="442394"/>
                    </a:cubicBezTo>
                    <a:cubicBezTo>
                      <a:pt x="159008" y="451697"/>
                      <a:pt x="165599" y="468027"/>
                      <a:pt x="173578" y="480478"/>
                    </a:cubicBezTo>
                    <a:cubicBezTo>
                      <a:pt x="178158" y="487632"/>
                      <a:pt x="182625" y="494894"/>
                      <a:pt x="186136" y="502646"/>
                    </a:cubicBezTo>
                    <a:cubicBezTo>
                      <a:pt x="189303" y="509662"/>
                      <a:pt x="190409" y="518081"/>
                      <a:pt x="196176" y="523577"/>
                    </a:cubicBezTo>
                    <a:cubicBezTo>
                      <a:pt x="208371" y="535168"/>
                      <a:pt x="227454" y="528510"/>
                      <a:pt x="242228" y="530429"/>
                    </a:cubicBezTo>
                    <a:cubicBezTo>
                      <a:pt x="248041" y="531181"/>
                      <a:pt x="249449" y="532824"/>
                      <a:pt x="254679" y="530475"/>
                    </a:cubicBezTo>
                    <a:cubicBezTo>
                      <a:pt x="254740" y="528418"/>
                      <a:pt x="255518" y="527681"/>
                      <a:pt x="257028" y="528269"/>
                    </a:cubicBezTo>
                    <a:cubicBezTo>
                      <a:pt x="258752" y="528715"/>
                      <a:pt x="260323" y="529492"/>
                      <a:pt x="261736" y="530608"/>
                    </a:cubicBezTo>
                    <a:cubicBezTo>
                      <a:pt x="265584" y="532701"/>
                      <a:pt x="269248" y="535229"/>
                      <a:pt x="272984" y="537522"/>
                    </a:cubicBezTo>
                    <a:cubicBezTo>
                      <a:pt x="275159" y="532159"/>
                      <a:pt x="277329" y="526796"/>
                      <a:pt x="279509" y="521427"/>
                    </a:cubicBezTo>
                    <a:cubicBezTo>
                      <a:pt x="277062" y="521376"/>
                      <a:pt x="268230" y="522446"/>
                      <a:pt x="266848" y="518761"/>
                    </a:cubicBezTo>
                    <a:cubicBezTo>
                      <a:pt x="265691" y="515665"/>
                      <a:pt x="270548" y="514800"/>
                      <a:pt x="272370" y="512886"/>
                    </a:cubicBezTo>
                    <a:cubicBezTo>
                      <a:pt x="274396" y="510757"/>
                      <a:pt x="275589" y="503834"/>
                      <a:pt x="279534" y="503977"/>
                    </a:cubicBezTo>
                    <a:cubicBezTo>
                      <a:pt x="282773" y="504095"/>
                      <a:pt x="282594" y="506930"/>
                      <a:pt x="282543" y="509703"/>
                    </a:cubicBezTo>
                    <a:cubicBezTo>
                      <a:pt x="289513" y="509847"/>
                      <a:pt x="289452" y="503772"/>
                      <a:pt x="290639" y="498599"/>
                    </a:cubicBezTo>
                    <a:cubicBezTo>
                      <a:pt x="291437" y="495119"/>
                      <a:pt x="292563" y="491685"/>
                      <a:pt x="293469" y="488225"/>
                    </a:cubicBezTo>
                    <a:cubicBezTo>
                      <a:pt x="294073" y="485887"/>
                      <a:pt x="297982" y="476322"/>
                      <a:pt x="296995" y="474321"/>
                    </a:cubicBezTo>
                    <a:cubicBezTo>
                      <a:pt x="294508" y="469316"/>
                      <a:pt x="278541" y="469624"/>
                      <a:pt x="288720" y="463534"/>
                    </a:cubicBezTo>
                    <a:cubicBezTo>
                      <a:pt x="291969" y="461589"/>
                      <a:pt x="299579" y="462208"/>
                      <a:pt x="302097" y="459460"/>
                    </a:cubicBezTo>
                    <a:cubicBezTo>
                      <a:pt x="304098" y="457265"/>
                      <a:pt x="304277" y="448258"/>
                      <a:pt x="304871" y="445244"/>
                    </a:cubicBezTo>
                    <a:cubicBezTo>
                      <a:pt x="300122" y="445572"/>
                      <a:pt x="294416" y="448448"/>
                      <a:pt x="291504" y="444215"/>
                    </a:cubicBezTo>
                    <a:cubicBezTo>
                      <a:pt x="287292" y="438105"/>
                      <a:pt x="293433" y="428781"/>
                      <a:pt x="296539" y="423674"/>
                    </a:cubicBezTo>
                    <a:cubicBezTo>
                      <a:pt x="300557" y="426831"/>
                      <a:pt x="303059" y="430291"/>
                      <a:pt x="307634" y="426637"/>
                    </a:cubicBezTo>
                    <a:cubicBezTo>
                      <a:pt x="312547" y="422717"/>
                      <a:pt x="317019" y="415409"/>
                      <a:pt x="318851" y="409765"/>
                    </a:cubicBezTo>
                    <a:cubicBezTo>
                      <a:pt x="313545" y="409606"/>
                      <a:pt x="314491" y="410660"/>
                      <a:pt x="311800" y="406526"/>
                    </a:cubicBezTo>
                    <a:cubicBezTo>
                      <a:pt x="310259" y="404161"/>
                      <a:pt x="309824" y="400062"/>
                      <a:pt x="309062" y="397416"/>
                    </a:cubicBezTo>
                    <a:cubicBezTo>
                      <a:pt x="307506" y="391977"/>
                      <a:pt x="304349" y="387837"/>
                      <a:pt x="310914" y="386383"/>
                    </a:cubicBezTo>
                    <a:cubicBezTo>
                      <a:pt x="315013" y="385472"/>
                      <a:pt x="316037" y="386424"/>
                      <a:pt x="317234" y="390324"/>
                    </a:cubicBezTo>
                    <a:cubicBezTo>
                      <a:pt x="318805" y="395457"/>
                      <a:pt x="318232" y="404264"/>
                      <a:pt x="318846" y="409760"/>
                    </a:cubicBezTo>
                    <a:cubicBezTo>
                      <a:pt x="325269" y="401654"/>
                      <a:pt x="331855" y="392934"/>
                      <a:pt x="329444" y="381952"/>
                    </a:cubicBezTo>
                    <a:cubicBezTo>
                      <a:pt x="325356" y="386015"/>
                      <a:pt x="324936" y="384914"/>
                      <a:pt x="320008" y="381752"/>
                    </a:cubicBezTo>
                    <a:cubicBezTo>
                      <a:pt x="315085" y="378595"/>
                      <a:pt x="310234" y="375324"/>
                      <a:pt x="305362" y="372085"/>
                    </a:cubicBezTo>
                    <a:cubicBezTo>
                      <a:pt x="311528" y="366487"/>
                      <a:pt x="321318" y="371906"/>
                      <a:pt x="327398" y="367311"/>
                    </a:cubicBezTo>
                    <a:cubicBezTo>
                      <a:pt x="331532" y="364189"/>
                      <a:pt x="329419" y="354609"/>
                      <a:pt x="329700" y="350295"/>
                    </a:cubicBezTo>
                    <a:cubicBezTo>
                      <a:pt x="330048" y="344871"/>
                      <a:pt x="332408" y="339390"/>
                      <a:pt x="332080" y="333965"/>
                    </a:cubicBezTo>
                    <a:cubicBezTo>
                      <a:pt x="331742" y="328096"/>
                      <a:pt x="325013" y="325516"/>
                      <a:pt x="328585" y="320133"/>
                    </a:cubicBezTo>
                    <a:cubicBezTo>
                      <a:pt x="331087" y="316361"/>
                      <a:pt x="336896" y="316929"/>
                      <a:pt x="337986" y="311280"/>
                    </a:cubicBezTo>
                    <a:cubicBezTo>
                      <a:pt x="339081" y="305615"/>
                      <a:pt x="333349" y="302206"/>
                      <a:pt x="329081" y="299730"/>
                    </a:cubicBezTo>
                    <a:cubicBezTo>
                      <a:pt x="335391" y="297678"/>
                      <a:pt x="347524" y="295492"/>
                      <a:pt x="341818" y="287044"/>
                    </a:cubicBezTo>
                    <a:cubicBezTo>
                      <a:pt x="339122" y="283047"/>
                      <a:pt x="335857" y="282699"/>
                      <a:pt x="335913" y="277029"/>
                    </a:cubicBezTo>
                    <a:cubicBezTo>
                      <a:pt x="335959" y="272930"/>
                      <a:pt x="338671" y="268498"/>
                      <a:pt x="340416" y="264931"/>
                    </a:cubicBezTo>
                    <a:cubicBezTo>
                      <a:pt x="342781" y="270345"/>
                      <a:pt x="346266" y="283057"/>
                      <a:pt x="353614" y="282622"/>
                    </a:cubicBezTo>
                    <a:cubicBezTo>
                      <a:pt x="359735" y="282259"/>
                      <a:pt x="365175" y="276763"/>
                      <a:pt x="363414" y="271220"/>
                    </a:cubicBezTo>
                    <a:cubicBezTo>
                      <a:pt x="357979" y="254138"/>
                      <a:pt x="342535" y="252895"/>
                      <a:pt x="327500" y="249681"/>
                    </a:cubicBezTo>
                    <a:cubicBezTo>
                      <a:pt x="330309" y="239328"/>
                      <a:pt x="337719" y="239927"/>
                      <a:pt x="345211" y="245188"/>
                    </a:cubicBezTo>
                    <a:cubicBezTo>
                      <a:pt x="349643" y="248289"/>
                      <a:pt x="352417" y="250909"/>
                      <a:pt x="358066" y="247706"/>
                    </a:cubicBezTo>
                    <a:cubicBezTo>
                      <a:pt x="363946" y="244374"/>
                      <a:pt x="361101" y="243126"/>
                      <a:pt x="358506" y="238336"/>
                    </a:cubicBezTo>
                    <a:cubicBezTo>
                      <a:pt x="353215" y="228577"/>
                      <a:pt x="360543" y="222983"/>
                      <a:pt x="367723" y="217298"/>
                    </a:cubicBezTo>
                    <a:cubicBezTo>
                      <a:pt x="371858" y="214018"/>
                      <a:pt x="373859" y="209929"/>
                      <a:pt x="377390" y="206372"/>
                    </a:cubicBezTo>
                    <a:cubicBezTo>
                      <a:pt x="381013" y="202734"/>
                      <a:pt x="386867" y="201935"/>
                      <a:pt x="391427" y="199801"/>
                    </a:cubicBezTo>
                    <a:cubicBezTo>
                      <a:pt x="385962" y="197130"/>
                      <a:pt x="381013" y="194346"/>
                      <a:pt x="374928" y="196429"/>
                    </a:cubicBezTo>
                    <a:cubicBezTo>
                      <a:pt x="370886" y="197816"/>
                      <a:pt x="367928" y="200528"/>
                      <a:pt x="363307" y="198189"/>
                    </a:cubicBezTo>
                    <a:cubicBezTo>
                      <a:pt x="352980" y="192959"/>
                      <a:pt x="366392" y="191624"/>
                      <a:pt x="367769" y="187299"/>
                    </a:cubicBezTo>
                    <a:cubicBezTo>
                      <a:pt x="368552" y="184848"/>
                      <a:pt x="365901" y="179864"/>
                      <a:pt x="366899" y="176379"/>
                    </a:cubicBezTo>
                    <a:cubicBezTo>
                      <a:pt x="367923" y="172812"/>
                      <a:pt x="370138" y="169793"/>
                      <a:pt x="372114" y="166722"/>
                    </a:cubicBezTo>
                    <a:cubicBezTo>
                      <a:pt x="376310" y="160197"/>
                      <a:pt x="380905" y="153601"/>
                      <a:pt x="378398" y="145464"/>
                    </a:cubicBezTo>
                    <a:cubicBezTo>
                      <a:pt x="383459" y="151283"/>
                      <a:pt x="385158" y="152562"/>
                      <a:pt x="385557" y="160745"/>
                    </a:cubicBezTo>
                    <a:cubicBezTo>
                      <a:pt x="385915" y="168007"/>
                      <a:pt x="385962" y="175309"/>
                      <a:pt x="387420" y="182463"/>
                    </a:cubicBezTo>
                    <a:cubicBezTo>
                      <a:pt x="387737" y="171916"/>
                      <a:pt x="397419" y="164885"/>
                      <a:pt x="399042" y="154742"/>
                    </a:cubicBezTo>
                    <a:cubicBezTo>
                      <a:pt x="399548" y="151575"/>
                      <a:pt x="396974" y="143822"/>
                      <a:pt x="399988" y="142133"/>
                    </a:cubicBezTo>
                    <a:cubicBezTo>
                      <a:pt x="402342" y="140813"/>
                      <a:pt x="407158" y="144185"/>
                      <a:pt x="409650" y="144200"/>
                    </a:cubicBezTo>
                    <a:cubicBezTo>
                      <a:pt x="407915" y="134559"/>
                      <a:pt x="407629" y="124411"/>
                      <a:pt x="404374" y="115103"/>
                    </a:cubicBezTo>
                    <a:cubicBezTo>
                      <a:pt x="401186" y="105988"/>
                      <a:pt x="392891" y="102483"/>
                      <a:pt x="385931" y="96511"/>
                    </a:cubicBezTo>
                  </a:path>
                </a:pathLst>
              </a:custGeom>
              <a:solidFill>
                <a:schemeClr val="accent3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2" name="图形 1">
              <a:extLst>
                <a:ext uri="{FF2B5EF4-FFF2-40B4-BE49-F238E27FC236}">
                  <a16:creationId xmlns:a16="http://schemas.microsoft.com/office/drawing/2014/main" id="{37A6ECA2-9C85-4ED0-ABE6-EFAEFB6DEE81}"/>
                </a:ext>
              </a:extLst>
            </p:cNvPr>
            <p:cNvGrpSpPr/>
            <p:nvPr/>
          </p:nvGrpSpPr>
          <p:grpSpPr>
            <a:xfrm>
              <a:off x="3619159" y="1587471"/>
              <a:ext cx="4953680" cy="3930192"/>
              <a:chOff x="3619159" y="1587471"/>
              <a:chExt cx="4953680" cy="3930192"/>
            </a:xfrm>
            <a:solidFill>
              <a:srgbClr val="000000"/>
            </a:solidFill>
          </p:grpSpPr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4B62AB7D-D65C-4177-8322-BBF1A19D12BA}"/>
                  </a:ext>
                </a:extLst>
              </p:cNvPr>
              <p:cNvSpPr/>
              <p:nvPr/>
            </p:nvSpPr>
            <p:spPr>
              <a:xfrm>
                <a:off x="4212782" y="2053157"/>
                <a:ext cx="4360057" cy="3464505"/>
              </a:xfrm>
              <a:custGeom>
                <a:avLst/>
                <a:gdLst>
                  <a:gd name="connsiteX0" fmla="*/ 4041232 w 4360057"/>
                  <a:gd name="connsiteY0" fmla="*/ 580879 h 3464505"/>
                  <a:gd name="connsiteX1" fmla="*/ 4003107 w 4360057"/>
                  <a:gd name="connsiteY1" fmla="*/ 590167 h 3464505"/>
                  <a:gd name="connsiteX2" fmla="*/ 3956999 w 4360057"/>
                  <a:gd name="connsiteY2" fmla="*/ 597986 h 3464505"/>
                  <a:gd name="connsiteX3" fmla="*/ 3930440 w 4360057"/>
                  <a:gd name="connsiteY3" fmla="*/ 610519 h 3464505"/>
                  <a:gd name="connsiteX4" fmla="*/ 3922467 w 4360057"/>
                  <a:gd name="connsiteY4" fmla="*/ 671606 h 3464505"/>
                  <a:gd name="connsiteX5" fmla="*/ 3955612 w 4360057"/>
                  <a:gd name="connsiteY5" fmla="*/ 680464 h 3464505"/>
                  <a:gd name="connsiteX6" fmla="*/ 3990626 w 4360057"/>
                  <a:gd name="connsiteY6" fmla="*/ 689942 h 3464505"/>
                  <a:gd name="connsiteX7" fmla="*/ 4161339 w 4360057"/>
                  <a:gd name="connsiteY7" fmla="*/ 725104 h 3464505"/>
                  <a:gd name="connsiteX8" fmla="*/ 4237062 w 4360057"/>
                  <a:gd name="connsiteY8" fmla="*/ 749959 h 3464505"/>
                  <a:gd name="connsiteX9" fmla="*/ 4273093 w 4360057"/>
                  <a:gd name="connsiteY9" fmla="*/ 768448 h 3464505"/>
                  <a:gd name="connsiteX10" fmla="*/ 4301362 w 4360057"/>
                  <a:gd name="connsiteY10" fmla="*/ 790034 h 3464505"/>
                  <a:gd name="connsiteX11" fmla="*/ 4205410 w 4360057"/>
                  <a:gd name="connsiteY11" fmla="*/ 790643 h 3464505"/>
                  <a:gd name="connsiteX12" fmla="*/ 4158944 w 4360057"/>
                  <a:gd name="connsiteY12" fmla="*/ 787582 h 3464505"/>
                  <a:gd name="connsiteX13" fmla="*/ 4112222 w 4360057"/>
                  <a:gd name="connsiteY13" fmla="*/ 783929 h 3464505"/>
                  <a:gd name="connsiteX14" fmla="*/ 4067132 w 4360057"/>
                  <a:gd name="connsiteY14" fmla="*/ 778678 h 3464505"/>
                  <a:gd name="connsiteX15" fmla="*/ 4050342 w 4360057"/>
                  <a:gd name="connsiteY15" fmla="*/ 777757 h 3464505"/>
                  <a:gd name="connsiteX16" fmla="*/ 4042036 w 4360057"/>
                  <a:gd name="connsiteY16" fmla="*/ 778494 h 3464505"/>
                  <a:gd name="connsiteX17" fmla="*/ 4034344 w 4360057"/>
                  <a:gd name="connsiteY17" fmla="*/ 775127 h 3464505"/>
                  <a:gd name="connsiteX18" fmla="*/ 3998640 w 4360057"/>
                  <a:gd name="connsiteY18" fmla="*/ 771340 h 3464505"/>
                  <a:gd name="connsiteX19" fmla="*/ 3971210 w 4360057"/>
                  <a:gd name="connsiteY19" fmla="*/ 770122 h 3464505"/>
                  <a:gd name="connsiteX20" fmla="*/ 3944702 w 4360057"/>
                  <a:gd name="connsiteY20" fmla="*/ 809239 h 3464505"/>
                  <a:gd name="connsiteX21" fmla="*/ 3947005 w 4360057"/>
                  <a:gd name="connsiteY21" fmla="*/ 836817 h 3464505"/>
                  <a:gd name="connsiteX22" fmla="*/ 3963800 w 4360057"/>
                  <a:gd name="connsiteY22" fmla="*/ 850701 h 3464505"/>
                  <a:gd name="connsiteX23" fmla="*/ 3996741 w 4360057"/>
                  <a:gd name="connsiteY23" fmla="*/ 868745 h 3464505"/>
                  <a:gd name="connsiteX24" fmla="*/ 4027078 w 4360057"/>
                  <a:gd name="connsiteY24" fmla="*/ 880786 h 3464505"/>
                  <a:gd name="connsiteX25" fmla="*/ 4093466 w 4360057"/>
                  <a:gd name="connsiteY25" fmla="*/ 910856 h 3464505"/>
                  <a:gd name="connsiteX26" fmla="*/ 4127021 w 4360057"/>
                  <a:gd name="connsiteY26" fmla="*/ 929704 h 3464505"/>
                  <a:gd name="connsiteX27" fmla="*/ 4157465 w 4360057"/>
                  <a:gd name="connsiteY27" fmla="*/ 947400 h 3464505"/>
                  <a:gd name="connsiteX28" fmla="*/ 4208957 w 4360057"/>
                  <a:gd name="connsiteY28" fmla="*/ 997055 h 3464505"/>
                  <a:gd name="connsiteX29" fmla="*/ 4190134 w 4360057"/>
                  <a:gd name="connsiteY29" fmla="*/ 995632 h 3464505"/>
                  <a:gd name="connsiteX30" fmla="*/ 4166625 w 4360057"/>
                  <a:gd name="connsiteY30" fmla="*/ 986124 h 3464505"/>
                  <a:gd name="connsiteX31" fmla="*/ 4120916 w 4360057"/>
                  <a:gd name="connsiteY31" fmla="*/ 971145 h 3464505"/>
                  <a:gd name="connsiteX32" fmla="*/ 4074608 w 4360057"/>
                  <a:gd name="connsiteY32" fmla="*/ 955521 h 3464505"/>
                  <a:gd name="connsiteX33" fmla="*/ 4050546 w 4360057"/>
                  <a:gd name="connsiteY33" fmla="*/ 950399 h 3464505"/>
                  <a:gd name="connsiteX34" fmla="*/ 4030383 w 4360057"/>
                  <a:gd name="connsiteY34" fmla="*/ 942979 h 3464505"/>
                  <a:gd name="connsiteX35" fmla="*/ 3930128 w 4360057"/>
                  <a:gd name="connsiteY35" fmla="*/ 914413 h 3464505"/>
                  <a:gd name="connsiteX36" fmla="*/ 3832236 w 4360057"/>
                  <a:gd name="connsiteY36" fmla="*/ 889425 h 3464505"/>
                  <a:gd name="connsiteX37" fmla="*/ 3785683 w 4360057"/>
                  <a:gd name="connsiteY37" fmla="*/ 881472 h 3464505"/>
                  <a:gd name="connsiteX38" fmla="*/ 3742338 w 4360057"/>
                  <a:gd name="connsiteY38" fmla="*/ 885407 h 3464505"/>
                  <a:gd name="connsiteX39" fmla="*/ 3697873 w 4360057"/>
                  <a:gd name="connsiteY39" fmla="*/ 899874 h 3464505"/>
                  <a:gd name="connsiteX40" fmla="*/ 3663284 w 4360057"/>
                  <a:gd name="connsiteY40" fmla="*/ 916680 h 3464505"/>
                  <a:gd name="connsiteX41" fmla="*/ 3648817 w 4360057"/>
                  <a:gd name="connsiteY41" fmla="*/ 929791 h 3464505"/>
                  <a:gd name="connsiteX42" fmla="*/ 3633695 w 4360057"/>
                  <a:gd name="connsiteY42" fmla="*/ 936198 h 3464505"/>
                  <a:gd name="connsiteX43" fmla="*/ 3599444 w 4360057"/>
                  <a:gd name="connsiteY43" fmla="*/ 950348 h 3464505"/>
                  <a:gd name="connsiteX44" fmla="*/ 3576804 w 4360057"/>
                  <a:gd name="connsiteY44" fmla="*/ 955767 h 3464505"/>
                  <a:gd name="connsiteX45" fmla="*/ 3560050 w 4360057"/>
                  <a:gd name="connsiteY45" fmla="*/ 961314 h 3464505"/>
                  <a:gd name="connsiteX46" fmla="*/ 3527093 w 4360057"/>
                  <a:gd name="connsiteY46" fmla="*/ 972266 h 3464505"/>
                  <a:gd name="connsiteX47" fmla="*/ 3491722 w 4360057"/>
                  <a:gd name="connsiteY47" fmla="*/ 980715 h 3464505"/>
                  <a:gd name="connsiteX48" fmla="*/ 3465879 w 4360057"/>
                  <a:gd name="connsiteY48" fmla="*/ 952543 h 3464505"/>
                  <a:gd name="connsiteX49" fmla="*/ 3422022 w 4360057"/>
                  <a:gd name="connsiteY49" fmla="*/ 875485 h 3464505"/>
                  <a:gd name="connsiteX50" fmla="*/ 3390744 w 4360057"/>
                  <a:gd name="connsiteY50" fmla="*/ 783801 h 3464505"/>
                  <a:gd name="connsiteX51" fmla="*/ 3374450 w 4360057"/>
                  <a:gd name="connsiteY51" fmla="*/ 736142 h 3464505"/>
                  <a:gd name="connsiteX52" fmla="*/ 3371968 w 4360057"/>
                  <a:gd name="connsiteY52" fmla="*/ 709726 h 3464505"/>
                  <a:gd name="connsiteX53" fmla="*/ 3391098 w 4360057"/>
                  <a:gd name="connsiteY53" fmla="*/ 674866 h 3464505"/>
                  <a:gd name="connsiteX54" fmla="*/ 3417304 w 4360057"/>
                  <a:gd name="connsiteY54" fmla="*/ 644637 h 3464505"/>
                  <a:gd name="connsiteX55" fmla="*/ 3431904 w 4360057"/>
                  <a:gd name="connsiteY55" fmla="*/ 626414 h 3464505"/>
                  <a:gd name="connsiteX56" fmla="*/ 3442492 w 4360057"/>
                  <a:gd name="connsiteY56" fmla="*/ 610048 h 3464505"/>
                  <a:gd name="connsiteX57" fmla="*/ 3455859 w 4360057"/>
                  <a:gd name="connsiteY57" fmla="*/ 599056 h 3464505"/>
                  <a:gd name="connsiteX58" fmla="*/ 3468407 w 4360057"/>
                  <a:gd name="connsiteY58" fmla="*/ 584701 h 3464505"/>
                  <a:gd name="connsiteX59" fmla="*/ 3500861 w 4360057"/>
                  <a:gd name="connsiteY59" fmla="*/ 547211 h 3464505"/>
                  <a:gd name="connsiteX60" fmla="*/ 3530875 w 4360057"/>
                  <a:gd name="connsiteY60" fmla="*/ 519173 h 3464505"/>
                  <a:gd name="connsiteX61" fmla="*/ 3596163 w 4360057"/>
                  <a:gd name="connsiteY61" fmla="*/ 458986 h 3464505"/>
                  <a:gd name="connsiteX62" fmla="*/ 3659865 w 4360057"/>
                  <a:gd name="connsiteY62" fmla="*/ 400811 h 3464505"/>
                  <a:gd name="connsiteX63" fmla="*/ 3724447 w 4360057"/>
                  <a:gd name="connsiteY63" fmla="*/ 351326 h 3464505"/>
                  <a:gd name="connsiteX64" fmla="*/ 3796941 w 4360057"/>
                  <a:gd name="connsiteY64" fmla="*/ 301646 h 3464505"/>
                  <a:gd name="connsiteX65" fmla="*/ 3873764 w 4360057"/>
                  <a:gd name="connsiteY65" fmla="*/ 279548 h 3464505"/>
                  <a:gd name="connsiteX66" fmla="*/ 3865520 w 4360057"/>
                  <a:gd name="connsiteY66" fmla="*/ 295346 h 3464505"/>
                  <a:gd name="connsiteX67" fmla="*/ 3847240 w 4360057"/>
                  <a:gd name="connsiteY67" fmla="*/ 315340 h 3464505"/>
                  <a:gd name="connsiteX68" fmla="*/ 3810359 w 4360057"/>
                  <a:gd name="connsiteY68" fmla="*/ 355041 h 3464505"/>
                  <a:gd name="connsiteX69" fmla="*/ 3737732 w 4360057"/>
                  <a:gd name="connsiteY69" fmla="*/ 431557 h 3464505"/>
                  <a:gd name="connsiteX70" fmla="*/ 3696962 w 4360057"/>
                  <a:gd name="connsiteY70" fmla="*/ 501098 h 3464505"/>
                  <a:gd name="connsiteX71" fmla="*/ 3699602 w 4360057"/>
                  <a:gd name="connsiteY71" fmla="*/ 544028 h 3464505"/>
                  <a:gd name="connsiteX72" fmla="*/ 3728255 w 4360057"/>
                  <a:gd name="connsiteY72" fmla="*/ 552339 h 3464505"/>
                  <a:gd name="connsiteX73" fmla="*/ 3813102 w 4360057"/>
                  <a:gd name="connsiteY73" fmla="*/ 535078 h 3464505"/>
                  <a:gd name="connsiteX74" fmla="*/ 3908031 w 4360057"/>
                  <a:gd name="connsiteY74" fmla="*/ 524746 h 3464505"/>
                  <a:gd name="connsiteX75" fmla="*/ 3955428 w 4360057"/>
                  <a:gd name="connsiteY75" fmla="*/ 517494 h 3464505"/>
                  <a:gd name="connsiteX76" fmla="*/ 3976788 w 4360057"/>
                  <a:gd name="connsiteY76" fmla="*/ 517816 h 3464505"/>
                  <a:gd name="connsiteX77" fmla="*/ 3998036 w 4360057"/>
                  <a:gd name="connsiteY77" fmla="*/ 514193 h 3464505"/>
                  <a:gd name="connsiteX78" fmla="*/ 4041063 w 4360057"/>
                  <a:gd name="connsiteY78" fmla="*/ 511891 h 3464505"/>
                  <a:gd name="connsiteX79" fmla="*/ 4084889 w 4360057"/>
                  <a:gd name="connsiteY79" fmla="*/ 511097 h 3464505"/>
                  <a:gd name="connsiteX80" fmla="*/ 4179459 w 4360057"/>
                  <a:gd name="connsiteY80" fmla="*/ 515273 h 3464505"/>
                  <a:gd name="connsiteX81" fmla="*/ 4267981 w 4360057"/>
                  <a:gd name="connsiteY81" fmla="*/ 529213 h 3464505"/>
                  <a:gd name="connsiteX82" fmla="*/ 4176363 w 4360057"/>
                  <a:gd name="connsiteY82" fmla="*/ 552001 h 3464505"/>
                  <a:gd name="connsiteX83" fmla="*/ 4081972 w 4360057"/>
                  <a:gd name="connsiteY83" fmla="*/ 573392 h 3464505"/>
                  <a:gd name="connsiteX84" fmla="*/ 4041232 w 4360057"/>
                  <a:gd name="connsiteY84" fmla="*/ 580879 h 3464505"/>
                  <a:gd name="connsiteX85" fmla="*/ 4041232 w 4360057"/>
                  <a:gd name="connsiteY85" fmla="*/ 580879 h 3464505"/>
                  <a:gd name="connsiteX86" fmla="*/ 1626727 w 4360057"/>
                  <a:gd name="connsiteY86" fmla="*/ 1227160 h 3464505"/>
                  <a:gd name="connsiteX87" fmla="*/ 1637694 w 4360057"/>
                  <a:gd name="connsiteY87" fmla="*/ 1189869 h 3464505"/>
                  <a:gd name="connsiteX88" fmla="*/ 1641762 w 4360057"/>
                  <a:gd name="connsiteY88" fmla="*/ 1182823 h 3464505"/>
                  <a:gd name="connsiteX89" fmla="*/ 1634910 w 4360057"/>
                  <a:gd name="connsiteY89" fmla="*/ 1198830 h 3464505"/>
                  <a:gd name="connsiteX90" fmla="*/ 1626727 w 4360057"/>
                  <a:gd name="connsiteY90" fmla="*/ 1227160 h 3464505"/>
                  <a:gd name="connsiteX91" fmla="*/ 1626727 w 4360057"/>
                  <a:gd name="connsiteY91" fmla="*/ 1227160 h 3464505"/>
                  <a:gd name="connsiteX92" fmla="*/ 1620044 w 4360057"/>
                  <a:gd name="connsiteY92" fmla="*/ 1239570 h 3464505"/>
                  <a:gd name="connsiteX93" fmla="*/ 1622341 w 4360057"/>
                  <a:gd name="connsiteY93" fmla="*/ 1235072 h 3464505"/>
                  <a:gd name="connsiteX94" fmla="*/ 1620044 w 4360057"/>
                  <a:gd name="connsiteY94" fmla="*/ 1239570 h 3464505"/>
                  <a:gd name="connsiteX95" fmla="*/ 1620044 w 4360057"/>
                  <a:gd name="connsiteY95" fmla="*/ 1239570 h 3464505"/>
                  <a:gd name="connsiteX96" fmla="*/ 1617598 w 4360057"/>
                  <a:gd name="connsiteY96" fmla="*/ 1245583 h 3464505"/>
                  <a:gd name="connsiteX97" fmla="*/ 1619343 w 4360057"/>
                  <a:gd name="connsiteY97" fmla="*/ 1241156 h 3464505"/>
                  <a:gd name="connsiteX98" fmla="*/ 1617598 w 4360057"/>
                  <a:gd name="connsiteY98" fmla="*/ 1245583 h 3464505"/>
                  <a:gd name="connsiteX99" fmla="*/ 1617598 w 4360057"/>
                  <a:gd name="connsiteY99" fmla="*/ 1245583 h 3464505"/>
                  <a:gd name="connsiteX100" fmla="*/ 1626067 w 4360057"/>
                  <a:gd name="connsiteY100" fmla="*/ 1229473 h 3464505"/>
                  <a:gd name="connsiteX101" fmla="*/ 1622930 w 4360057"/>
                  <a:gd name="connsiteY101" fmla="*/ 1234100 h 3464505"/>
                  <a:gd name="connsiteX102" fmla="*/ 1626067 w 4360057"/>
                  <a:gd name="connsiteY102" fmla="*/ 1229468 h 3464505"/>
                  <a:gd name="connsiteX103" fmla="*/ 1626067 w 4360057"/>
                  <a:gd name="connsiteY103" fmla="*/ 1229473 h 3464505"/>
                  <a:gd name="connsiteX104" fmla="*/ 3493144 w 4360057"/>
                  <a:gd name="connsiteY104" fmla="*/ 1116245 h 3464505"/>
                  <a:gd name="connsiteX105" fmla="*/ 3459180 w 4360057"/>
                  <a:gd name="connsiteY105" fmla="*/ 1139632 h 3464505"/>
                  <a:gd name="connsiteX106" fmla="*/ 3390903 w 4360057"/>
                  <a:gd name="connsiteY106" fmla="*/ 1211665 h 3464505"/>
                  <a:gd name="connsiteX107" fmla="*/ 3368120 w 4360057"/>
                  <a:gd name="connsiteY107" fmla="*/ 1243403 h 3464505"/>
                  <a:gd name="connsiteX108" fmla="*/ 3331147 w 4360057"/>
                  <a:gd name="connsiteY108" fmla="*/ 1270965 h 3464505"/>
                  <a:gd name="connsiteX109" fmla="*/ 3246714 w 4360057"/>
                  <a:gd name="connsiteY109" fmla="*/ 1328291 h 3464505"/>
                  <a:gd name="connsiteX110" fmla="*/ 3226746 w 4360057"/>
                  <a:gd name="connsiteY110" fmla="*/ 1339462 h 3464505"/>
                  <a:gd name="connsiteX111" fmla="*/ 3212786 w 4360057"/>
                  <a:gd name="connsiteY111" fmla="*/ 1346084 h 3464505"/>
                  <a:gd name="connsiteX112" fmla="*/ 3203528 w 4360057"/>
                  <a:gd name="connsiteY112" fmla="*/ 1356529 h 3464505"/>
                  <a:gd name="connsiteX113" fmla="*/ 3193841 w 4360057"/>
                  <a:gd name="connsiteY113" fmla="*/ 1362450 h 3464505"/>
                  <a:gd name="connsiteX114" fmla="*/ 3116368 w 4360057"/>
                  <a:gd name="connsiteY114" fmla="*/ 1410365 h 3464505"/>
                  <a:gd name="connsiteX115" fmla="*/ 3040701 w 4360057"/>
                  <a:gd name="connsiteY115" fmla="*/ 1457481 h 3464505"/>
                  <a:gd name="connsiteX116" fmla="*/ 3001727 w 4360057"/>
                  <a:gd name="connsiteY116" fmla="*/ 1484281 h 3464505"/>
                  <a:gd name="connsiteX117" fmla="*/ 2969016 w 4360057"/>
                  <a:gd name="connsiteY117" fmla="*/ 1504613 h 3464505"/>
                  <a:gd name="connsiteX118" fmla="*/ 2934975 w 4360057"/>
                  <a:gd name="connsiteY118" fmla="*/ 1526188 h 3464505"/>
                  <a:gd name="connsiteX119" fmla="*/ 2898836 w 4360057"/>
                  <a:gd name="connsiteY119" fmla="*/ 1542768 h 3464505"/>
                  <a:gd name="connsiteX120" fmla="*/ 2878888 w 4360057"/>
                  <a:gd name="connsiteY120" fmla="*/ 1554523 h 3464505"/>
                  <a:gd name="connsiteX121" fmla="*/ 2866156 w 4360057"/>
                  <a:gd name="connsiteY121" fmla="*/ 1558381 h 3464505"/>
                  <a:gd name="connsiteX122" fmla="*/ 2825912 w 4360057"/>
                  <a:gd name="connsiteY122" fmla="*/ 1575643 h 3464505"/>
                  <a:gd name="connsiteX123" fmla="*/ 2659938 w 4360057"/>
                  <a:gd name="connsiteY123" fmla="*/ 1540429 h 3464505"/>
                  <a:gd name="connsiteX124" fmla="*/ 2586257 w 4360057"/>
                  <a:gd name="connsiteY124" fmla="*/ 1493221 h 3464505"/>
                  <a:gd name="connsiteX125" fmla="*/ 2552226 w 4360057"/>
                  <a:gd name="connsiteY125" fmla="*/ 1473427 h 3464505"/>
                  <a:gd name="connsiteX126" fmla="*/ 2539576 w 4360057"/>
                  <a:gd name="connsiteY126" fmla="*/ 1461964 h 3464505"/>
                  <a:gd name="connsiteX127" fmla="*/ 2524822 w 4360057"/>
                  <a:gd name="connsiteY127" fmla="*/ 1452527 h 3464505"/>
                  <a:gd name="connsiteX128" fmla="*/ 2458869 w 4360057"/>
                  <a:gd name="connsiteY128" fmla="*/ 1394695 h 3464505"/>
                  <a:gd name="connsiteX129" fmla="*/ 2425053 w 4360057"/>
                  <a:gd name="connsiteY129" fmla="*/ 1359948 h 3464505"/>
                  <a:gd name="connsiteX130" fmla="*/ 2401584 w 4360057"/>
                  <a:gd name="connsiteY130" fmla="*/ 1329678 h 3464505"/>
                  <a:gd name="connsiteX131" fmla="*/ 2344990 w 4360057"/>
                  <a:gd name="connsiteY131" fmla="*/ 1257568 h 3464505"/>
                  <a:gd name="connsiteX132" fmla="*/ 2317976 w 4360057"/>
                  <a:gd name="connsiteY132" fmla="*/ 1222150 h 3464505"/>
                  <a:gd name="connsiteX133" fmla="*/ 2300760 w 4360057"/>
                  <a:gd name="connsiteY133" fmla="*/ 1196389 h 3464505"/>
                  <a:gd name="connsiteX134" fmla="*/ 2308846 w 4360057"/>
                  <a:gd name="connsiteY134" fmla="*/ 1170387 h 3464505"/>
                  <a:gd name="connsiteX135" fmla="*/ 2326675 w 4360057"/>
                  <a:gd name="connsiteY135" fmla="*/ 1134530 h 3464505"/>
                  <a:gd name="connsiteX136" fmla="*/ 2323067 w 4360057"/>
                  <a:gd name="connsiteY136" fmla="*/ 1065076 h 3464505"/>
                  <a:gd name="connsiteX137" fmla="*/ 2297352 w 4360057"/>
                  <a:gd name="connsiteY137" fmla="*/ 1101578 h 3464505"/>
                  <a:gd name="connsiteX138" fmla="*/ 2275393 w 4360057"/>
                  <a:gd name="connsiteY138" fmla="*/ 1140870 h 3464505"/>
                  <a:gd name="connsiteX139" fmla="*/ 2239812 w 4360057"/>
                  <a:gd name="connsiteY139" fmla="*/ 1172322 h 3464505"/>
                  <a:gd name="connsiteX140" fmla="*/ 2208089 w 4360057"/>
                  <a:gd name="connsiteY140" fmla="*/ 1207479 h 3464505"/>
                  <a:gd name="connsiteX141" fmla="*/ 2173336 w 4360057"/>
                  <a:gd name="connsiteY141" fmla="*/ 1242809 h 3464505"/>
                  <a:gd name="connsiteX142" fmla="*/ 2137248 w 4360057"/>
                  <a:gd name="connsiteY142" fmla="*/ 1271800 h 3464505"/>
                  <a:gd name="connsiteX143" fmla="*/ 2096835 w 4360057"/>
                  <a:gd name="connsiteY143" fmla="*/ 1298421 h 3464505"/>
                  <a:gd name="connsiteX144" fmla="*/ 2077952 w 4360057"/>
                  <a:gd name="connsiteY144" fmla="*/ 1308753 h 3464505"/>
                  <a:gd name="connsiteX145" fmla="*/ 2057917 w 4360057"/>
                  <a:gd name="connsiteY145" fmla="*/ 1316321 h 3464505"/>
                  <a:gd name="connsiteX146" fmla="*/ 1974411 w 4360057"/>
                  <a:gd name="connsiteY146" fmla="*/ 1357757 h 3464505"/>
                  <a:gd name="connsiteX147" fmla="*/ 1950866 w 4360057"/>
                  <a:gd name="connsiteY147" fmla="*/ 1368376 h 3464505"/>
                  <a:gd name="connsiteX148" fmla="*/ 1942570 w 4360057"/>
                  <a:gd name="connsiteY148" fmla="*/ 1369538 h 3464505"/>
                  <a:gd name="connsiteX149" fmla="*/ 1931931 w 4360057"/>
                  <a:gd name="connsiteY149" fmla="*/ 1374236 h 3464505"/>
                  <a:gd name="connsiteX150" fmla="*/ 1887942 w 4360057"/>
                  <a:gd name="connsiteY150" fmla="*/ 1390478 h 3464505"/>
                  <a:gd name="connsiteX151" fmla="*/ 1794763 w 4360057"/>
                  <a:gd name="connsiteY151" fmla="*/ 1421700 h 3464505"/>
                  <a:gd name="connsiteX152" fmla="*/ 1708529 w 4360057"/>
                  <a:gd name="connsiteY152" fmla="*/ 1452046 h 3464505"/>
                  <a:gd name="connsiteX153" fmla="*/ 1618575 w 4360057"/>
                  <a:gd name="connsiteY153" fmla="*/ 1464451 h 3464505"/>
                  <a:gd name="connsiteX154" fmla="*/ 1593290 w 4360057"/>
                  <a:gd name="connsiteY154" fmla="*/ 1466662 h 3464505"/>
                  <a:gd name="connsiteX155" fmla="*/ 1574903 w 4360057"/>
                  <a:gd name="connsiteY155" fmla="*/ 1469558 h 3464505"/>
                  <a:gd name="connsiteX156" fmla="*/ 1535678 w 4360057"/>
                  <a:gd name="connsiteY156" fmla="*/ 1473079 h 3464505"/>
                  <a:gd name="connsiteX157" fmla="*/ 1581100 w 4360057"/>
                  <a:gd name="connsiteY157" fmla="*/ 1345603 h 3464505"/>
                  <a:gd name="connsiteX158" fmla="*/ 1592906 w 4360057"/>
                  <a:gd name="connsiteY158" fmla="*/ 1312657 h 3464505"/>
                  <a:gd name="connsiteX159" fmla="*/ 1604993 w 4360057"/>
                  <a:gd name="connsiteY159" fmla="*/ 1283498 h 3464505"/>
                  <a:gd name="connsiteX160" fmla="*/ 1617117 w 4360057"/>
                  <a:gd name="connsiteY160" fmla="*/ 1247001 h 3464505"/>
                  <a:gd name="connsiteX161" fmla="*/ 1609169 w 4360057"/>
                  <a:gd name="connsiteY161" fmla="*/ 1276226 h 3464505"/>
                  <a:gd name="connsiteX162" fmla="*/ 1621917 w 4360057"/>
                  <a:gd name="connsiteY162" fmla="*/ 1252200 h 3464505"/>
                  <a:gd name="connsiteX163" fmla="*/ 1626108 w 4360057"/>
                  <a:gd name="connsiteY163" fmla="*/ 1229514 h 3464505"/>
                  <a:gd name="connsiteX164" fmla="*/ 1639075 w 4360057"/>
                  <a:gd name="connsiteY164" fmla="*/ 1211598 h 3464505"/>
                  <a:gd name="connsiteX165" fmla="*/ 1646926 w 4360057"/>
                  <a:gd name="connsiteY165" fmla="*/ 1175259 h 3464505"/>
                  <a:gd name="connsiteX166" fmla="*/ 1648492 w 4360057"/>
                  <a:gd name="connsiteY166" fmla="*/ 1164820 h 3464505"/>
                  <a:gd name="connsiteX167" fmla="*/ 1651931 w 4360057"/>
                  <a:gd name="connsiteY167" fmla="*/ 1154298 h 3464505"/>
                  <a:gd name="connsiteX168" fmla="*/ 1678751 w 4360057"/>
                  <a:gd name="connsiteY168" fmla="*/ 1073223 h 3464505"/>
                  <a:gd name="connsiteX169" fmla="*/ 1699840 w 4360057"/>
                  <a:gd name="connsiteY169" fmla="*/ 981011 h 3464505"/>
                  <a:gd name="connsiteX170" fmla="*/ 1709870 w 4360057"/>
                  <a:gd name="connsiteY170" fmla="*/ 931362 h 3464505"/>
                  <a:gd name="connsiteX171" fmla="*/ 1703381 w 4360057"/>
                  <a:gd name="connsiteY171" fmla="*/ 893994 h 3464505"/>
                  <a:gd name="connsiteX172" fmla="*/ 1682983 w 4360057"/>
                  <a:gd name="connsiteY172" fmla="*/ 923742 h 3464505"/>
                  <a:gd name="connsiteX173" fmla="*/ 1666914 w 4360057"/>
                  <a:gd name="connsiteY173" fmla="*/ 966744 h 3464505"/>
                  <a:gd name="connsiteX174" fmla="*/ 1653266 w 4360057"/>
                  <a:gd name="connsiteY174" fmla="*/ 1005217 h 3464505"/>
                  <a:gd name="connsiteX175" fmla="*/ 1641358 w 4360057"/>
                  <a:gd name="connsiteY175" fmla="*/ 1044314 h 3464505"/>
                  <a:gd name="connsiteX176" fmla="*/ 1631087 w 4360057"/>
                  <a:gd name="connsiteY176" fmla="*/ 1064845 h 3464505"/>
                  <a:gd name="connsiteX177" fmla="*/ 1626220 w 4360057"/>
                  <a:gd name="connsiteY177" fmla="*/ 1081416 h 3464505"/>
                  <a:gd name="connsiteX178" fmla="*/ 1612311 w 4360057"/>
                  <a:gd name="connsiteY178" fmla="*/ 1115047 h 3464505"/>
                  <a:gd name="connsiteX179" fmla="*/ 1594155 w 4360057"/>
                  <a:gd name="connsiteY179" fmla="*/ 1157445 h 3464505"/>
                  <a:gd name="connsiteX180" fmla="*/ 1580419 w 4360057"/>
                  <a:gd name="connsiteY180" fmla="*/ 1197049 h 3464505"/>
                  <a:gd name="connsiteX181" fmla="*/ 1562892 w 4360057"/>
                  <a:gd name="connsiteY181" fmla="*/ 1233250 h 3464505"/>
                  <a:gd name="connsiteX182" fmla="*/ 1547238 w 4360057"/>
                  <a:gd name="connsiteY182" fmla="*/ 1274957 h 3464505"/>
                  <a:gd name="connsiteX183" fmla="*/ 1516405 w 4360057"/>
                  <a:gd name="connsiteY183" fmla="*/ 1361345 h 3464505"/>
                  <a:gd name="connsiteX184" fmla="*/ 1508760 w 4360057"/>
                  <a:gd name="connsiteY184" fmla="*/ 1382495 h 3464505"/>
                  <a:gd name="connsiteX185" fmla="*/ 1501887 w 4360057"/>
                  <a:gd name="connsiteY185" fmla="*/ 1399060 h 3464505"/>
                  <a:gd name="connsiteX186" fmla="*/ 1493827 w 4360057"/>
                  <a:gd name="connsiteY186" fmla="*/ 1432779 h 3464505"/>
                  <a:gd name="connsiteX187" fmla="*/ 1493827 w 4360057"/>
                  <a:gd name="connsiteY187" fmla="*/ 1432784 h 3464505"/>
                  <a:gd name="connsiteX188" fmla="*/ 1494462 w 4360057"/>
                  <a:gd name="connsiteY188" fmla="*/ 1429161 h 3464505"/>
                  <a:gd name="connsiteX189" fmla="*/ 1482246 w 4360057"/>
                  <a:gd name="connsiteY189" fmla="*/ 1426362 h 3464505"/>
                  <a:gd name="connsiteX190" fmla="*/ 1479063 w 4360057"/>
                  <a:gd name="connsiteY190" fmla="*/ 1407780 h 3464505"/>
                  <a:gd name="connsiteX191" fmla="*/ 1476469 w 4360057"/>
                  <a:gd name="connsiteY191" fmla="*/ 1415487 h 3464505"/>
                  <a:gd name="connsiteX192" fmla="*/ 1477334 w 4360057"/>
                  <a:gd name="connsiteY192" fmla="*/ 1422739 h 3464505"/>
                  <a:gd name="connsiteX193" fmla="*/ 1479514 w 4360057"/>
                  <a:gd name="connsiteY193" fmla="*/ 1440875 h 3464505"/>
                  <a:gd name="connsiteX194" fmla="*/ 1486064 w 4360057"/>
                  <a:gd name="connsiteY194" fmla="*/ 1434110 h 3464505"/>
                  <a:gd name="connsiteX195" fmla="*/ 1491596 w 4360057"/>
                  <a:gd name="connsiteY195" fmla="*/ 1442656 h 3464505"/>
                  <a:gd name="connsiteX196" fmla="*/ 1490225 w 4360057"/>
                  <a:gd name="connsiteY196" fmla="*/ 1445880 h 3464505"/>
                  <a:gd name="connsiteX197" fmla="*/ 1486494 w 4360057"/>
                  <a:gd name="connsiteY197" fmla="*/ 1453351 h 3464505"/>
                  <a:gd name="connsiteX198" fmla="*/ 1480307 w 4360057"/>
                  <a:gd name="connsiteY198" fmla="*/ 1469451 h 3464505"/>
                  <a:gd name="connsiteX199" fmla="*/ 1475568 w 4360057"/>
                  <a:gd name="connsiteY199" fmla="*/ 1476543 h 3464505"/>
                  <a:gd name="connsiteX200" fmla="*/ 1468931 w 4360057"/>
                  <a:gd name="connsiteY200" fmla="*/ 1482546 h 3464505"/>
                  <a:gd name="connsiteX201" fmla="*/ 1469652 w 4360057"/>
                  <a:gd name="connsiteY201" fmla="*/ 1502417 h 3464505"/>
                  <a:gd name="connsiteX202" fmla="*/ 1465451 w 4360057"/>
                  <a:gd name="connsiteY202" fmla="*/ 1521674 h 3464505"/>
                  <a:gd name="connsiteX203" fmla="*/ 1460999 w 4360057"/>
                  <a:gd name="connsiteY203" fmla="*/ 1527774 h 3464505"/>
                  <a:gd name="connsiteX204" fmla="*/ 1458998 w 4360057"/>
                  <a:gd name="connsiteY204" fmla="*/ 1536238 h 3464505"/>
                  <a:gd name="connsiteX205" fmla="*/ 1447591 w 4360057"/>
                  <a:gd name="connsiteY205" fmla="*/ 1576113 h 3464505"/>
                  <a:gd name="connsiteX206" fmla="*/ 1433088 w 4360057"/>
                  <a:gd name="connsiteY206" fmla="*/ 1620328 h 3464505"/>
                  <a:gd name="connsiteX207" fmla="*/ 1417623 w 4360057"/>
                  <a:gd name="connsiteY207" fmla="*/ 1661467 h 3464505"/>
                  <a:gd name="connsiteX208" fmla="*/ 1401488 w 4360057"/>
                  <a:gd name="connsiteY208" fmla="*/ 1710062 h 3464505"/>
                  <a:gd name="connsiteX209" fmla="*/ 1387077 w 4360057"/>
                  <a:gd name="connsiteY209" fmla="*/ 1744912 h 3464505"/>
                  <a:gd name="connsiteX210" fmla="*/ 1374345 w 4360057"/>
                  <a:gd name="connsiteY210" fmla="*/ 1780811 h 3464505"/>
                  <a:gd name="connsiteX211" fmla="*/ 1359233 w 4360057"/>
                  <a:gd name="connsiteY211" fmla="*/ 1822093 h 3464505"/>
                  <a:gd name="connsiteX212" fmla="*/ 1343702 w 4360057"/>
                  <a:gd name="connsiteY212" fmla="*/ 1856472 h 3464505"/>
                  <a:gd name="connsiteX213" fmla="*/ 1342392 w 4360057"/>
                  <a:gd name="connsiteY213" fmla="*/ 1872567 h 3464505"/>
                  <a:gd name="connsiteX214" fmla="*/ 1335811 w 4360057"/>
                  <a:gd name="connsiteY214" fmla="*/ 1885877 h 3464505"/>
                  <a:gd name="connsiteX215" fmla="*/ 1333216 w 4360057"/>
                  <a:gd name="connsiteY215" fmla="*/ 1904274 h 3464505"/>
                  <a:gd name="connsiteX216" fmla="*/ 1324793 w 4360057"/>
                  <a:gd name="connsiteY216" fmla="*/ 1918460 h 3464505"/>
                  <a:gd name="connsiteX217" fmla="*/ 1315776 w 4360057"/>
                  <a:gd name="connsiteY217" fmla="*/ 1945250 h 3464505"/>
                  <a:gd name="connsiteX218" fmla="*/ 1301150 w 4360057"/>
                  <a:gd name="connsiteY218" fmla="*/ 1985324 h 3464505"/>
                  <a:gd name="connsiteX219" fmla="*/ 1295772 w 4360057"/>
                  <a:gd name="connsiteY219" fmla="*/ 2006183 h 3464505"/>
                  <a:gd name="connsiteX220" fmla="*/ 1293219 w 4360057"/>
                  <a:gd name="connsiteY220" fmla="*/ 2016960 h 3464505"/>
                  <a:gd name="connsiteX221" fmla="*/ 1286678 w 4360057"/>
                  <a:gd name="connsiteY221" fmla="*/ 2020747 h 3464505"/>
                  <a:gd name="connsiteX222" fmla="*/ 1284401 w 4360057"/>
                  <a:gd name="connsiteY222" fmla="*/ 2029554 h 3464505"/>
                  <a:gd name="connsiteX223" fmla="*/ 1277109 w 4360057"/>
                  <a:gd name="connsiteY223" fmla="*/ 2048596 h 3464505"/>
                  <a:gd name="connsiteX224" fmla="*/ 1259996 w 4360057"/>
                  <a:gd name="connsiteY224" fmla="*/ 2088784 h 3464505"/>
                  <a:gd name="connsiteX225" fmla="*/ 1244552 w 4360057"/>
                  <a:gd name="connsiteY225" fmla="*/ 2131837 h 3464505"/>
                  <a:gd name="connsiteX226" fmla="*/ 1237085 w 4360057"/>
                  <a:gd name="connsiteY226" fmla="*/ 2152266 h 3464505"/>
                  <a:gd name="connsiteX227" fmla="*/ 1227434 w 4360057"/>
                  <a:gd name="connsiteY227" fmla="*/ 2165991 h 3464505"/>
                  <a:gd name="connsiteX228" fmla="*/ 1217373 w 4360057"/>
                  <a:gd name="connsiteY228" fmla="*/ 2183252 h 3464505"/>
                  <a:gd name="connsiteX229" fmla="*/ 1209420 w 4360057"/>
                  <a:gd name="connsiteY229" fmla="*/ 2198026 h 3464505"/>
                  <a:gd name="connsiteX230" fmla="*/ 1199191 w 4360057"/>
                  <a:gd name="connsiteY230" fmla="*/ 2232394 h 3464505"/>
                  <a:gd name="connsiteX231" fmla="*/ 1159372 w 4360057"/>
                  <a:gd name="connsiteY231" fmla="*/ 2315205 h 3464505"/>
                  <a:gd name="connsiteX232" fmla="*/ 1123099 w 4360057"/>
                  <a:gd name="connsiteY232" fmla="*/ 2404504 h 3464505"/>
                  <a:gd name="connsiteX233" fmla="*/ 1095220 w 4360057"/>
                  <a:gd name="connsiteY233" fmla="*/ 2490288 h 3464505"/>
                  <a:gd name="connsiteX234" fmla="*/ 1065058 w 4360057"/>
                  <a:gd name="connsiteY234" fmla="*/ 2574480 h 3464505"/>
                  <a:gd name="connsiteX235" fmla="*/ 1033595 w 4360057"/>
                  <a:gd name="connsiteY235" fmla="*/ 2661998 h 3464505"/>
                  <a:gd name="connsiteX236" fmla="*/ 1025469 w 4360057"/>
                  <a:gd name="connsiteY236" fmla="*/ 2693880 h 3464505"/>
                  <a:gd name="connsiteX237" fmla="*/ 1027664 w 4360057"/>
                  <a:gd name="connsiteY237" fmla="*/ 2679910 h 3464505"/>
                  <a:gd name="connsiteX238" fmla="*/ 1012358 w 4360057"/>
                  <a:gd name="connsiteY238" fmla="*/ 2736764 h 3464505"/>
                  <a:gd name="connsiteX239" fmla="*/ 1019052 w 4360057"/>
                  <a:gd name="connsiteY239" fmla="*/ 2723459 h 3464505"/>
                  <a:gd name="connsiteX240" fmla="*/ 1016657 w 4360057"/>
                  <a:gd name="connsiteY240" fmla="*/ 2730495 h 3464505"/>
                  <a:gd name="connsiteX241" fmla="*/ 1009068 w 4360057"/>
                  <a:gd name="connsiteY241" fmla="*/ 2748161 h 3464505"/>
                  <a:gd name="connsiteX242" fmla="*/ 996008 w 4360057"/>
                  <a:gd name="connsiteY242" fmla="*/ 2793466 h 3464505"/>
                  <a:gd name="connsiteX243" fmla="*/ 989585 w 4360057"/>
                  <a:gd name="connsiteY243" fmla="*/ 2815286 h 3464505"/>
                  <a:gd name="connsiteX244" fmla="*/ 980773 w 4360057"/>
                  <a:gd name="connsiteY244" fmla="*/ 2833428 h 3464505"/>
                  <a:gd name="connsiteX245" fmla="*/ 977611 w 4360057"/>
                  <a:gd name="connsiteY245" fmla="*/ 2856195 h 3464505"/>
                  <a:gd name="connsiteX246" fmla="*/ 970646 w 4360057"/>
                  <a:gd name="connsiteY246" fmla="*/ 2874500 h 3464505"/>
                  <a:gd name="connsiteX247" fmla="*/ 962453 w 4360057"/>
                  <a:gd name="connsiteY247" fmla="*/ 2887514 h 3464505"/>
                  <a:gd name="connsiteX248" fmla="*/ 960805 w 4360057"/>
                  <a:gd name="connsiteY248" fmla="*/ 2905056 h 3464505"/>
                  <a:gd name="connsiteX249" fmla="*/ 956235 w 4360057"/>
                  <a:gd name="connsiteY249" fmla="*/ 2927297 h 3464505"/>
                  <a:gd name="connsiteX250" fmla="*/ 959904 w 4360057"/>
                  <a:gd name="connsiteY250" fmla="*/ 2945919 h 3464505"/>
                  <a:gd name="connsiteX251" fmla="*/ 956373 w 4360057"/>
                  <a:gd name="connsiteY251" fmla="*/ 2964506 h 3464505"/>
                  <a:gd name="connsiteX252" fmla="*/ 952151 w 4360057"/>
                  <a:gd name="connsiteY252" fmla="*/ 2981833 h 3464505"/>
                  <a:gd name="connsiteX253" fmla="*/ 949439 w 4360057"/>
                  <a:gd name="connsiteY253" fmla="*/ 2993629 h 3464505"/>
                  <a:gd name="connsiteX254" fmla="*/ 939015 w 4360057"/>
                  <a:gd name="connsiteY254" fmla="*/ 2995333 h 3464505"/>
                  <a:gd name="connsiteX255" fmla="*/ 918228 w 4360057"/>
                  <a:gd name="connsiteY255" fmla="*/ 2997871 h 3464505"/>
                  <a:gd name="connsiteX256" fmla="*/ 873737 w 4360057"/>
                  <a:gd name="connsiteY256" fmla="*/ 2994156 h 3464505"/>
                  <a:gd name="connsiteX257" fmla="*/ 785865 w 4360057"/>
                  <a:gd name="connsiteY257" fmla="*/ 2977100 h 3464505"/>
                  <a:gd name="connsiteX258" fmla="*/ 706739 w 4360057"/>
                  <a:gd name="connsiteY258" fmla="*/ 2942342 h 3464505"/>
                  <a:gd name="connsiteX259" fmla="*/ 638089 w 4360057"/>
                  <a:gd name="connsiteY259" fmla="*/ 2891449 h 3464505"/>
                  <a:gd name="connsiteX260" fmla="*/ 604861 w 4360057"/>
                  <a:gd name="connsiteY260" fmla="*/ 2859143 h 3464505"/>
                  <a:gd name="connsiteX261" fmla="*/ 589089 w 4360057"/>
                  <a:gd name="connsiteY261" fmla="*/ 2843422 h 3464505"/>
                  <a:gd name="connsiteX262" fmla="*/ 578957 w 4360057"/>
                  <a:gd name="connsiteY262" fmla="*/ 2828904 h 3464505"/>
                  <a:gd name="connsiteX263" fmla="*/ 586234 w 4360057"/>
                  <a:gd name="connsiteY263" fmla="*/ 2806878 h 3464505"/>
                  <a:gd name="connsiteX264" fmla="*/ 592953 w 4360057"/>
                  <a:gd name="connsiteY264" fmla="*/ 2789366 h 3464505"/>
                  <a:gd name="connsiteX265" fmla="*/ 608981 w 4360057"/>
                  <a:gd name="connsiteY265" fmla="*/ 2746421 h 3464505"/>
                  <a:gd name="connsiteX266" fmla="*/ 641978 w 4360057"/>
                  <a:gd name="connsiteY266" fmla="*/ 2657424 h 3464505"/>
                  <a:gd name="connsiteX267" fmla="*/ 677882 w 4360057"/>
                  <a:gd name="connsiteY267" fmla="*/ 2569547 h 3464505"/>
                  <a:gd name="connsiteX268" fmla="*/ 713075 w 4360057"/>
                  <a:gd name="connsiteY268" fmla="*/ 2485508 h 3464505"/>
                  <a:gd name="connsiteX269" fmla="*/ 746568 w 4360057"/>
                  <a:gd name="connsiteY269" fmla="*/ 2406188 h 3464505"/>
                  <a:gd name="connsiteX270" fmla="*/ 763205 w 4360057"/>
                  <a:gd name="connsiteY270" fmla="*/ 2362971 h 3464505"/>
                  <a:gd name="connsiteX271" fmla="*/ 776030 w 4360057"/>
                  <a:gd name="connsiteY271" fmla="*/ 2327456 h 3464505"/>
                  <a:gd name="connsiteX272" fmla="*/ 785354 w 4360057"/>
                  <a:gd name="connsiteY272" fmla="*/ 2304668 h 3464505"/>
                  <a:gd name="connsiteX273" fmla="*/ 793030 w 4360057"/>
                  <a:gd name="connsiteY273" fmla="*/ 2286066 h 3464505"/>
                  <a:gd name="connsiteX274" fmla="*/ 812783 w 4360057"/>
                  <a:gd name="connsiteY274" fmla="*/ 2246334 h 3464505"/>
                  <a:gd name="connsiteX275" fmla="*/ 846783 w 4360057"/>
                  <a:gd name="connsiteY275" fmla="*/ 2163744 h 3464505"/>
                  <a:gd name="connsiteX276" fmla="*/ 887677 w 4360057"/>
                  <a:gd name="connsiteY276" fmla="*/ 2084055 h 3464505"/>
                  <a:gd name="connsiteX277" fmla="*/ 928627 w 4360057"/>
                  <a:gd name="connsiteY277" fmla="*/ 2003936 h 3464505"/>
                  <a:gd name="connsiteX278" fmla="*/ 1009978 w 4360057"/>
                  <a:gd name="connsiteY278" fmla="*/ 1835880 h 3464505"/>
                  <a:gd name="connsiteX279" fmla="*/ 1086883 w 4360057"/>
                  <a:gd name="connsiteY279" fmla="*/ 1668596 h 3464505"/>
                  <a:gd name="connsiteX280" fmla="*/ 1123632 w 4360057"/>
                  <a:gd name="connsiteY280" fmla="*/ 1579603 h 3464505"/>
                  <a:gd name="connsiteX281" fmla="*/ 1140427 w 4360057"/>
                  <a:gd name="connsiteY281" fmla="*/ 1536832 h 3464505"/>
                  <a:gd name="connsiteX282" fmla="*/ 1158287 w 4360057"/>
                  <a:gd name="connsiteY282" fmla="*/ 1500959 h 3464505"/>
                  <a:gd name="connsiteX283" fmla="*/ 1174540 w 4360057"/>
                  <a:gd name="connsiteY283" fmla="*/ 1464784 h 3464505"/>
                  <a:gd name="connsiteX284" fmla="*/ 1189816 w 4360057"/>
                  <a:gd name="connsiteY284" fmla="*/ 1423742 h 3464505"/>
                  <a:gd name="connsiteX285" fmla="*/ 1225443 w 4360057"/>
                  <a:gd name="connsiteY285" fmla="*/ 1337288 h 3464505"/>
                  <a:gd name="connsiteX286" fmla="*/ 1264515 w 4360057"/>
                  <a:gd name="connsiteY286" fmla="*/ 1249488 h 3464505"/>
                  <a:gd name="connsiteX287" fmla="*/ 1277288 w 4360057"/>
                  <a:gd name="connsiteY287" fmla="*/ 1215544 h 3464505"/>
                  <a:gd name="connsiteX288" fmla="*/ 1287211 w 4360057"/>
                  <a:gd name="connsiteY288" fmla="*/ 1200212 h 3464505"/>
                  <a:gd name="connsiteX289" fmla="*/ 1288879 w 4360057"/>
                  <a:gd name="connsiteY289" fmla="*/ 1191809 h 3464505"/>
                  <a:gd name="connsiteX290" fmla="*/ 1293853 w 4360057"/>
                  <a:gd name="connsiteY290" fmla="*/ 1181538 h 3464505"/>
                  <a:gd name="connsiteX291" fmla="*/ 1333411 w 4360057"/>
                  <a:gd name="connsiteY291" fmla="*/ 1101558 h 3464505"/>
                  <a:gd name="connsiteX292" fmla="*/ 1368844 w 4360057"/>
                  <a:gd name="connsiteY292" fmla="*/ 1017002 h 3464505"/>
                  <a:gd name="connsiteX293" fmla="*/ 1401995 w 4360057"/>
                  <a:gd name="connsiteY293" fmla="*/ 933235 h 3464505"/>
                  <a:gd name="connsiteX294" fmla="*/ 1414000 w 4360057"/>
                  <a:gd name="connsiteY294" fmla="*/ 891610 h 3464505"/>
                  <a:gd name="connsiteX295" fmla="*/ 1419594 w 4360057"/>
                  <a:gd name="connsiteY295" fmla="*/ 848715 h 3464505"/>
                  <a:gd name="connsiteX296" fmla="*/ 1399779 w 4360057"/>
                  <a:gd name="connsiteY296" fmla="*/ 832334 h 3464505"/>
                  <a:gd name="connsiteX297" fmla="*/ 1381760 w 4360057"/>
                  <a:gd name="connsiteY297" fmla="*/ 861171 h 3464505"/>
                  <a:gd name="connsiteX298" fmla="*/ 1361664 w 4360057"/>
                  <a:gd name="connsiteY298" fmla="*/ 903180 h 3464505"/>
                  <a:gd name="connsiteX299" fmla="*/ 1346194 w 4360057"/>
                  <a:gd name="connsiteY299" fmla="*/ 936316 h 3464505"/>
                  <a:gd name="connsiteX300" fmla="*/ 1303837 w 4360057"/>
                  <a:gd name="connsiteY300" fmla="*/ 1015099 h 3464505"/>
                  <a:gd name="connsiteX301" fmla="*/ 1292517 w 4360057"/>
                  <a:gd name="connsiteY301" fmla="*/ 1031183 h 3464505"/>
                  <a:gd name="connsiteX302" fmla="*/ 1287758 w 4360057"/>
                  <a:gd name="connsiteY302" fmla="*/ 1044862 h 3464505"/>
                  <a:gd name="connsiteX303" fmla="*/ 1270507 w 4360057"/>
                  <a:gd name="connsiteY303" fmla="*/ 1075971 h 3464505"/>
                  <a:gd name="connsiteX304" fmla="*/ 1250744 w 4360057"/>
                  <a:gd name="connsiteY304" fmla="*/ 1117099 h 3464505"/>
                  <a:gd name="connsiteX305" fmla="*/ 1231978 w 4360057"/>
                  <a:gd name="connsiteY305" fmla="*/ 1152727 h 3464505"/>
                  <a:gd name="connsiteX306" fmla="*/ 1194181 w 4360057"/>
                  <a:gd name="connsiteY306" fmla="*/ 1237011 h 3464505"/>
                  <a:gd name="connsiteX307" fmla="*/ 1173834 w 4360057"/>
                  <a:gd name="connsiteY307" fmla="*/ 1281584 h 3464505"/>
                  <a:gd name="connsiteX308" fmla="*/ 1164039 w 4360057"/>
                  <a:gd name="connsiteY308" fmla="*/ 1300795 h 3464505"/>
                  <a:gd name="connsiteX309" fmla="*/ 1155795 w 4360057"/>
                  <a:gd name="connsiteY309" fmla="*/ 1312361 h 3464505"/>
                  <a:gd name="connsiteX310" fmla="*/ 1154162 w 4360057"/>
                  <a:gd name="connsiteY310" fmla="*/ 1325635 h 3464505"/>
                  <a:gd name="connsiteX311" fmla="*/ 1145048 w 4360057"/>
                  <a:gd name="connsiteY311" fmla="*/ 1330016 h 3464505"/>
                  <a:gd name="connsiteX312" fmla="*/ 1127030 w 4360057"/>
                  <a:gd name="connsiteY312" fmla="*/ 1297602 h 3464505"/>
                  <a:gd name="connsiteX313" fmla="*/ 1096438 w 4360057"/>
                  <a:gd name="connsiteY313" fmla="*/ 1220656 h 3464505"/>
                  <a:gd name="connsiteX314" fmla="*/ 1094907 w 4360057"/>
                  <a:gd name="connsiteY314" fmla="*/ 1173084 h 3464505"/>
                  <a:gd name="connsiteX315" fmla="*/ 1110705 w 4360057"/>
                  <a:gd name="connsiteY315" fmla="*/ 1137825 h 3464505"/>
                  <a:gd name="connsiteX316" fmla="*/ 1162795 w 4360057"/>
                  <a:gd name="connsiteY316" fmla="*/ 1055997 h 3464505"/>
                  <a:gd name="connsiteX317" fmla="*/ 1185159 w 4360057"/>
                  <a:gd name="connsiteY317" fmla="*/ 1019694 h 3464505"/>
                  <a:gd name="connsiteX318" fmla="*/ 1211370 w 4360057"/>
                  <a:gd name="connsiteY318" fmla="*/ 989286 h 3464505"/>
                  <a:gd name="connsiteX319" fmla="*/ 1224471 w 4360057"/>
                  <a:gd name="connsiteY319" fmla="*/ 971242 h 3464505"/>
                  <a:gd name="connsiteX320" fmla="*/ 1236118 w 4360057"/>
                  <a:gd name="connsiteY320" fmla="*/ 956110 h 3464505"/>
                  <a:gd name="connsiteX321" fmla="*/ 1254321 w 4360057"/>
                  <a:gd name="connsiteY321" fmla="*/ 924894 h 3464505"/>
                  <a:gd name="connsiteX322" fmla="*/ 1306386 w 4360057"/>
                  <a:gd name="connsiteY322" fmla="*/ 855445 h 3464505"/>
                  <a:gd name="connsiteX323" fmla="*/ 1338897 w 4360057"/>
                  <a:gd name="connsiteY323" fmla="*/ 826142 h 3464505"/>
                  <a:gd name="connsiteX324" fmla="*/ 1371387 w 4360057"/>
                  <a:gd name="connsiteY324" fmla="*/ 795438 h 3464505"/>
                  <a:gd name="connsiteX325" fmla="*/ 1433943 w 4360057"/>
                  <a:gd name="connsiteY325" fmla="*/ 736792 h 3464505"/>
                  <a:gd name="connsiteX326" fmla="*/ 1506027 w 4360057"/>
                  <a:gd name="connsiteY326" fmla="*/ 685832 h 3464505"/>
                  <a:gd name="connsiteX327" fmla="*/ 1543057 w 4360057"/>
                  <a:gd name="connsiteY327" fmla="*/ 661391 h 3464505"/>
                  <a:gd name="connsiteX328" fmla="*/ 1556439 w 4360057"/>
                  <a:gd name="connsiteY328" fmla="*/ 649831 h 3464505"/>
                  <a:gd name="connsiteX329" fmla="*/ 1572006 w 4360057"/>
                  <a:gd name="connsiteY329" fmla="*/ 643424 h 3464505"/>
                  <a:gd name="connsiteX330" fmla="*/ 1610679 w 4360057"/>
                  <a:gd name="connsiteY330" fmla="*/ 613804 h 3464505"/>
                  <a:gd name="connsiteX331" fmla="*/ 1647811 w 4360057"/>
                  <a:gd name="connsiteY331" fmla="*/ 585372 h 3464505"/>
                  <a:gd name="connsiteX332" fmla="*/ 1666633 w 4360057"/>
                  <a:gd name="connsiteY332" fmla="*/ 571534 h 3464505"/>
                  <a:gd name="connsiteX333" fmla="*/ 1670921 w 4360057"/>
                  <a:gd name="connsiteY333" fmla="*/ 561601 h 3464505"/>
                  <a:gd name="connsiteX334" fmla="*/ 1694861 w 4360057"/>
                  <a:gd name="connsiteY334" fmla="*/ 551141 h 3464505"/>
                  <a:gd name="connsiteX335" fmla="*/ 1740063 w 4360057"/>
                  <a:gd name="connsiteY335" fmla="*/ 539433 h 3464505"/>
                  <a:gd name="connsiteX336" fmla="*/ 1779769 w 4360057"/>
                  <a:gd name="connsiteY336" fmla="*/ 526373 h 3464505"/>
                  <a:gd name="connsiteX337" fmla="*/ 1868240 w 4360057"/>
                  <a:gd name="connsiteY337" fmla="*/ 507597 h 3464505"/>
                  <a:gd name="connsiteX338" fmla="*/ 1828881 w 4360057"/>
                  <a:gd name="connsiteY338" fmla="*/ 628108 h 3464505"/>
                  <a:gd name="connsiteX339" fmla="*/ 1816963 w 4360057"/>
                  <a:gd name="connsiteY339" fmla="*/ 679819 h 3464505"/>
                  <a:gd name="connsiteX340" fmla="*/ 1811068 w 4360057"/>
                  <a:gd name="connsiteY340" fmla="*/ 697208 h 3464505"/>
                  <a:gd name="connsiteX341" fmla="*/ 1825074 w 4360057"/>
                  <a:gd name="connsiteY341" fmla="*/ 709997 h 3464505"/>
                  <a:gd name="connsiteX342" fmla="*/ 1854980 w 4360057"/>
                  <a:gd name="connsiteY342" fmla="*/ 705683 h 3464505"/>
                  <a:gd name="connsiteX343" fmla="*/ 1901820 w 4360057"/>
                  <a:gd name="connsiteY343" fmla="*/ 688780 h 3464505"/>
                  <a:gd name="connsiteX344" fmla="*/ 1951163 w 4360057"/>
                  <a:gd name="connsiteY344" fmla="*/ 669871 h 3464505"/>
                  <a:gd name="connsiteX345" fmla="*/ 1970220 w 4360057"/>
                  <a:gd name="connsiteY345" fmla="*/ 678161 h 3464505"/>
                  <a:gd name="connsiteX346" fmla="*/ 1988008 w 4360057"/>
                  <a:gd name="connsiteY346" fmla="*/ 691784 h 3464505"/>
                  <a:gd name="connsiteX347" fmla="*/ 2029910 w 4360057"/>
                  <a:gd name="connsiteY347" fmla="*/ 718405 h 3464505"/>
                  <a:gd name="connsiteX348" fmla="*/ 2044817 w 4360057"/>
                  <a:gd name="connsiteY348" fmla="*/ 723538 h 3464505"/>
                  <a:gd name="connsiteX349" fmla="*/ 2056418 w 4360057"/>
                  <a:gd name="connsiteY349" fmla="*/ 732150 h 3464505"/>
                  <a:gd name="connsiteX350" fmla="*/ 1990229 w 4360057"/>
                  <a:gd name="connsiteY350" fmla="*/ 810283 h 3464505"/>
                  <a:gd name="connsiteX351" fmla="*/ 1967881 w 4360057"/>
                  <a:gd name="connsiteY351" fmla="*/ 853623 h 3464505"/>
                  <a:gd name="connsiteX352" fmla="*/ 1967876 w 4360057"/>
                  <a:gd name="connsiteY352" fmla="*/ 874349 h 3464505"/>
                  <a:gd name="connsiteX353" fmla="*/ 1979830 w 4360057"/>
                  <a:gd name="connsiteY353" fmla="*/ 880981 h 3464505"/>
                  <a:gd name="connsiteX354" fmla="*/ 2009368 w 4360057"/>
                  <a:gd name="connsiteY354" fmla="*/ 853843 h 3464505"/>
                  <a:gd name="connsiteX355" fmla="*/ 2033804 w 4360057"/>
                  <a:gd name="connsiteY355" fmla="*/ 823706 h 3464505"/>
                  <a:gd name="connsiteX356" fmla="*/ 2086555 w 4360057"/>
                  <a:gd name="connsiteY356" fmla="*/ 763300 h 3464505"/>
                  <a:gd name="connsiteX357" fmla="*/ 2106027 w 4360057"/>
                  <a:gd name="connsiteY357" fmla="*/ 748071 h 3464505"/>
                  <a:gd name="connsiteX358" fmla="*/ 2121548 w 4360057"/>
                  <a:gd name="connsiteY358" fmla="*/ 746198 h 3464505"/>
                  <a:gd name="connsiteX359" fmla="*/ 2164263 w 4360057"/>
                  <a:gd name="connsiteY359" fmla="*/ 728588 h 3464505"/>
                  <a:gd name="connsiteX360" fmla="*/ 2208810 w 4360057"/>
                  <a:gd name="connsiteY360" fmla="*/ 706338 h 3464505"/>
                  <a:gd name="connsiteX361" fmla="*/ 2237289 w 4360057"/>
                  <a:gd name="connsiteY361" fmla="*/ 698334 h 3464505"/>
                  <a:gd name="connsiteX362" fmla="*/ 2258972 w 4360057"/>
                  <a:gd name="connsiteY362" fmla="*/ 727278 h 3464505"/>
                  <a:gd name="connsiteX363" fmla="*/ 2278090 w 4360057"/>
                  <a:gd name="connsiteY363" fmla="*/ 747395 h 3464505"/>
                  <a:gd name="connsiteX364" fmla="*/ 2333599 w 4360057"/>
                  <a:gd name="connsiteY364" fmla="*/ 749631 h 3464505"/>
                  <a:gd name="connsiteX365" fmla="*/ 2348245 w 4360057"/>
                  <a:gd name="connsiteY365" fmla="*/ 668464 h 3464505"/>
                  <a:gd name="connsiteX366" fmla="*/ 2346562 w 4360057"/>
                  <a:gd name="connsiteY366" fmla="*/ 620933 h 3464505"/>
                  <a:gd name="connsiteX367" fmla="*/ 2350635 w 4360057"/>
                  <a:gd name="connsiteY367" fmla="*/ 579226 h 3464505"/>
                  <a:gd name="connsiteX368" fmla="*/ 2421706 w 4360057"/>
                  <a:gd name="connsiteY368" fmla="*/ 647104 h 3464505"/>
                  <a:gd name="connsiteX369" fmla="*/ 2456372 w 4360057"/>
                  <a:gd name="connsiteY369" fmla="*/ 687204 h 3464505"/>
                  <a:gd name="connsiteX370" fmla="*/ 2471442 w 4360057"/>
                  <a:gd name="connsiteY370" fmla="*/ 707505 h 3464505"/>
                  <a:gd name="connsiteX371" fmla="*/ 2484871 w 4360057"/>
                  <a:gd name="connsiteY371" fmla="*/ 725610 h 3464505"/>
                  <a:gd name="connsiteX372" fmla="*/ 2510975 w 4360057"/>
                  <a:gd name="connsiteY372" fmla="*/ 765987 h 3464505"/>
                  <a:gd name="connsiteX373" fmla="*/ 2534249 w 4360057"/>
                  <a:gd name="connsiteY373" fmla="*/ 805289 h 3464505"/>
                  <a:gd name="connsiteX374" fmla="*/ 2574528 w 4360057"/>
                  <a:gd name="connsiteY374" fmla="*/ 883969 h 3464505"/>
                  <a:gd name="connsiteX375" fmla="*/ 2594563 w 4360057"/>
                  <a:gd name="connsiteY375" fmla="*/ 925513 h 3464505"/>
                  <a:gd name="connsiteX376" fmla="*/ 2612264 w 4360057"/>
                  <a:gd name="connsiteY376" fmla="*/ 968028 h 3464505"/>
                  <a:gd name="connsiteX377" fmla="*/ 2622187 w 4360057"/>
                  <a:gd name="connsiteY377" fmla="*/ 992986 h 3464505"/>
                  <a:gd name="connsiteX378" fmla="*/ 2624556 w 4360057"/>
                  <a:gd name="connsiteY378" fmla="*/ 1011783 h 3464505"/>
                  <a:gd name="connsiteX379" fmla="*/ 2633798 w 4360057"/>
                  <a:gd name="connsiteY379" fmla="*/ 1027263 h 3464505"/>
                  <a:gd name="connsiteX380" fmla="*/ 2639591 w 4360057"/>
                  <a:gd name="connsiteY380" fmla="*/ 1044693 h 3464505"/>
                  <a:gd name="connsiteX381" fmla="*/ 2678376 w 4360057"/>
                  <a:gd name="connsiteY381" fmla="*/ 1126521 h 3464505"/>
                  <a:gd name="connsiteX382" fmla="*/ 2719618 w 4360057"/>
                  <a:gd name="connsiteY382" fmla="*/ 1210426 h 3464505"/>
                  <a:gd name="connsiteX383" fmla="*/ 2773945 w 4360057"/>
                  <a:gd name="connsiteY383" fmla="*/ 1288508 h 3464505"/>
                  <a:gd name="connsiteX384" fmla="*/ 2803564 w 4360057"/>
                  <a:gd name="connsiteY384" fmla="*/ 1328388 h 3464505"/>
                  <a:gd name="connsiteX385" fmla="*/ 2814592 w 4360057"/>
                  <a:gd name="connsiteY385" fmla="*/ 1342804 h 3464505"/>
                  <a:gd name="connsiteX386" fmla="*/ 2829377 w 4360057"/>
                  <a:gd name="connsiteY386" fmla="*/ 1350475 h 3464505"/>
                  <a:gd name="connsiteX387" fmla="*/ 2834729 w 4360057"/>
                  <a:gd name="connsiteY387" fmla="*/ 1330108 h 3464505"/>
                  <a:gd name="connsiteX388" fmla="*/ 2828978 w 4360057"/>
                  <a:gd name="connsiteY388" fmla="*/ 1309699 h 3464505"/>
                  <a:gd name="connsiteX389" fmla="*/ 2816644 w 4360057"/>
                  <a:gd name="connsiteY389" fmla="*/ 1271129 h 3464505"/>
                  <a:gd name="connsiteX390" fmla="*/ 2838291 w 4360057"/>
                  <a:gd name="connsiteY390" fmla="*/ 1237298 h 3464505"/>
                  <a:gd name="connsiteX391" fmla="*/ 2871033 w 4360057"/>
                  <a:gd name="connsiteY391" fmla="*/ 1197627 h 3464505"/>
                  <a:gd name="connsiteX392" fmla="*/ 2984901 w 4360057"/>
                  <a:gd name="connsiteY392" fmla="*/ 1067517 h 3464505"/>
                  <a:gd name="connsiteX393" fmla="*/ 3043316 w 4360057"/>
                  <a:gd name="connsiteY393" fmla="*/ 1001619 h 3464505"/>
                  <a:gd name="connsiteX394" fmla="*/ 3072302 w 4360057"/>
                  <a:gd name="connsiteY394" fmla="*/ 975213 h 3464505"/>
                  <a:gd name="connsiteX395" fmla="*/ 3092725 w 4360057"/>
                  <a:gd name="connsiteY395" fmla="*/ 950951 h 3464505"/>
                  <a:gd name="connsiteX396" fmla="*/ 3110319 w 4360057"/>
                  <a:gd name="connsiteY396" fmla="*/ 935435 h 3464505"/>
                  <a:gd name="connsiteX397" fmla="*/ 3123926 w 4360057"/>
                  <a:gd name="connsiteY397" fmla="*/ 921490 h 3464505"/>
                  <a:gd name="connsiteX398" fmla="*/ 3153781 w 4360057"/>
                  <a:gd name="connsiteY398" fmla="*/ 890740 h 3464505"/>
                  <a:gd name="connsiteX399" fmla="*/ 3211562 w 4360057"/>
                  <a:gd name="connsiteY399" fmla="*/ 827468 h 3464505"/>
                  <a:gd name="connsiteX400" fmla="*/ 3328342 w 4360057"/>
                  <a:gd name="connsiteY400" fmla="*/ 709710 h 3464505"/>
                  <a:gd name="connsiteX401" fmla="*/ 3357210 w 4360057"/>
                  <a:gd name="connsiteY401" fmla="*/ 812627 h 3464505"/>
                  <a:gd name="connsiteX402" fmla="*/ 3363044 w 4360057"/>
                  <a:gd name="connsiteY402" fmla="*/ 838076 h 3464505"/>
                  <a:gd name="connsiteX403" fmla="*/ 3372977 w 4360057"/>
                  <a:gd name="connsiteY403" fmla="*/ 861770 h 3464505"/>
                  <a:gd name="connsiteX404" fmla="*/ 3393774 w 4360057"/>
                  <a:gd name="connsiteY404" fmla="*/ 915237 h 3464505"/>
                  <a:gd name="connsiteX405" fmla="*/ 3447993 w 4360057"/>
                  <a:gd name="connsiteY405" fmla="*/ 1012013 h 3464505"/>
                  <a:gd name="connsiteX406" fmla="*/ 3489373 w 4360057"/>
                  <a:gd name="connsiteY406" fmla="*/ 1049273 h 3464505"/>
                  <a:gd name="connsiteX407" fmla="*/ 3533449 w 4360057"/>
                  <a:gd name="connsiteY407" fmla="*/ 1087403 h 3464505"/>
                  <a:gd name="connsiteX408" fmla="*/ 3493144 w 4360057"/>
                  <a:gd name="connsiteY408" fmla="*/ 1116245 h 3464505"/>
                  <a:gd name="connsiteX409" fmla="*/ 3493144 w 4360057"/>
                  <a:gd name="connsiteY409" fmla="*/ 1116245 h 3464505"/>
                  <a:gd name="connsiteX410" fmla="*/ 2276407 w 4360057"/>
                  <a:gd name="connsiteY410" fmla="*/ 1329089 h 3464505"/>
                  <a:gd name="connsiteX411" fmla="*/ 2272655 w 4360057"/>
                  <a:gd name="connsiteY411" fmla="*/ 1323716 h 3464505"/>
                  <a:gd name="connsiteX412" fmla="*/ 2275752 w 4360057"/>
                  <a:gd name="connsiteY412" fmla="*/ 1327549 h 3464505"/>
                  <a:gd name="connsiteX413" fmla="*/ 2281627 w 4360057"/>
                  <a:gd name="connsiteY413" fmla="*/ 1343188 h 3464505"/>
                  <a:gd name="connsiteX414" fmla="*/ 2276407 w 4360057"/>
                  <a:gd name="connsiteY414" fmla="*/ 1329089 h 3464505"/>
                  <a:gd name="connsiteX415" fmla="*/ 2276407 w 4360057"/>
                  <a:gd name="connsiteY415" fmla="*/ 1329089 h 3464505"/>
                  <a:gd name="connsiteX416" fmla="*/ 1921313 w 4360057"/>
                  <a:gd name="connsiteY416" fmla="*/ 1583099 h 3464505"/>
                  <a:gd name="connsiteX417" fmla="*/ 1952493 w 4360057"/>
                  <a:gd name="connsiteY417" fmla="*/ 1616551 h 3464505"/>
                  <a:gd name="connsiteX418" fmla="*/ 1978080 w 4360057"/>
                  <a:gd name="connsiteY418" fmla="*/ 1649436 h 3464505"/>
                  <a:gd name="connsiteX419" fmla="*/ 2035513 w 4360057"/>
                  <a:gd name="connsiteY419" fmla="*/ 1719535 h 3464505"/>
                  <a:gd name="connsiteX420" fmla="*/ 2093668 w 4360057"/>
                  <a:gd name="connsiteY420" fmla="*/ 1784746 h 3464505"/>
                  <a:gd name="connsiteX421" fmla="*/ 2139474 w 4360057"/>
                  <a:gd name="connsiteY421" fmla="*/ 1857240 h 3464505"/>
                  <a:gd name="connsiteX422" fmla="*/ 2161633 w 4360057"/>
                  <a:gd name="connsiteY422" fmla="*/ 1890795 h 3464505"/>
                  <a:gd name="connsiteX423" fmla="*/ 2173551 w 4360057"/>
                  <a:gd name="connsiteY423" fmla="*/ 1905671 h 3464505"/>
                  <a:gd name="connsiteX424" fmla="*/ 2178802 w 4360057"/>
                  <a:gd name="connsiteY424" fmla="*/ 1926694 h 3464505"/>
                  <a:gd name="connsiteX425" fmla="*/ 2221384 w 4360057"/>
                  <a:gd name="connsiteY425" fmla="*/ 2109361 h 3464505"/>
                  <a:gd name="connsiteX426" fmla="*/ 2238937 w 4360057"/>
                  <a:gd name="connsiteY426" fmla="*/ 2198476 h 3464505"/>
                  <a:gd name="connsiteX427" fmla="*/ 2261392 w 4360057"/>
                  <a:gd name="connsiteY427" fmla="*/ 2287606 h 3464505"/>
                  <a:gd name="connsiteX428" fmla="*/ 2295822 w 4360057"/>
                  <a:gd name="connsiteY428" fmla="*/ 2470883 h 3464505"/>
                  <a:gd name="connsiteX429" fmla="*/ 2343880 w 4360057"/>
                  <a:gd name="connsiteY429" fmla="*/ 2645479 h 3464505"/>
                  <a:gd name="connsiteX430" fmla="*/ 2346178 w 4360057"/>
                  <a:gd name="connsiteY430" fmla="*/ 2669849 h 3464505"/>
                  <a:gd name="connsiteX431" fmla="*/ 2343220 w 4360057"/>
                  <a:gd name="connsiteY431" fmla="*/ 2690277 h 3464505"/>
                  <a:gd name="connsiteX432" fmla="*/ 2334556 w 4360057"/>
                  <a:gd name="connsiteY432" fmla="*/ 2723285 h 3464505"/>
                  <a:gd name="connsiteX433" fmla="*/ 2277236 w 4360057"/>
                  <a:gd name="connsiteY433" fmla="*/ 2773114 h 3464505"/>
                  <a:gd name="connsiteX434" fmla="*/ 2239684 w 4360057"/>
                  <a:gd name="connsiteY434" fmla="*/ 2789489 h 3464505"/>
                  <a:gd name="connsiteX435" fmla="*/ 2220606 w 4360057"/>
                  <a:gd name="connsiteY435" fmla="*/ 2790953 h 3464505"/>
                  <a:gd name="connsiteX436" fmla="*/ 2202833 w 4360057"/>
                  <a:gd name="connsiteY436" fmla="*/ 2798864 h 3464505"/>
                  <a:gd name="connsiteX437" fmla="*/ 2123293 w 4360057"/>
                  <a:gd name="connsiteY437" fmla="*/ 2805737 h 3464505"/>
                  <a:gd name="connsiteX438" fmla="*/ 2041695 w 4360057"/>
                  <a:gd name="connsiteY438" fmla="*/ 2792232 h 3464505"/>
                  <a:gd name="connsiteX439" fmla="*/ 2035457 w 4360057"/>
                  <a:gd name="connsiteY439" fmla="*/ 2789208 h 3464505"/>
                  <a:gd name="connsiteX440" fmla="*/ 2033620 w 4360057"/>
                  <a:gd name="connsiteY440" fmla="*/ 2784525 h 3464505"/>
                  <a:gd name="connsiteX441" fmla="*/ 2035360 w 4360057"/>
                  <a:gd name="connsiteY441" fmla="*/ 2775503 h 3464505"/>
                  <a:gd name="connsiteX442" fmla="*/ 2032141 w 4360057"/>
                  <a:gd name="connsiteY442" fmla="*/ 2757009 h 3464505"/>
                  <a:gd name="connsiteX443" fmla="*/ 2021527 w 4360057"/>
                  <a:gd name="connsiteY443" fmla="*/ 2713679 h 3464505"/>
                  <a:gd name="connsiteX444" fmla="*/ 1993039 w 4360057"/>
                  <a:gd name="connsiteY444" fmla="*/ 2531493 h 3464505"/>
                  <a:gd name="connsiteX445" fmla="*/ 1977006 w 4360057"/>
                  <a:gd name="connsiteY445" fmla="*/ 2437573 h 3464505"/>
                  <a:gd name="connsiteX446" fmla="*/ 1964755 w 4360057"/>
                  <a:gd name="connsiteY446" fmla="*/ 2347179 h 3464505"/>
                  <a:gd name="connsiteX447" fmla="*/ 1952606 w 4360057"/>
                  <a:gd name="connsiteY447" fmla="*/ 2256948 h 3464505"/>
                  <a:gd name="connsiteX448" fmla="*/ 1943522 w 4360057"/>
                  <a:gd name="connsiteY448" fmla="*/ 2207912 h 3464505"/>
                  <a:gd name="connsiteX449" fmla="*/ 1942407 w 4360057"/>
                  <a:gd name="connsiteY449" fmla="*/ 2171318 h 3464505"/>
                  <a:gd name="connsiteX450" fmla="*/ 1928047 w 4360057"/>
                  <a:gd name="connsiteY450" fmla="*/ 2082505 h 3464505"/>
                  <a:gd name="connsiteX451" fmla="*/ 1898867 w 4360057"/>
                  <a:gd name="connsiteY451" fmla="*/ 1993850 h 3464505"/>
                  <a:gd name="connsiteX452" fmla="*/ 1882809 w 4360057"/>
                  <a:gd name="connsiteY452" fmla="*/ 1948515 h 3464505"/>
                  <a:gd name="connsiteX453" fmla="*/ 1866837 w 4360057"/>
                  <a:gd name="connsiteY453" fmla="*/ 1925716 h 3464505"/>
                  <a:gd name="connsiteX454" fmla="*/ 1852125 w 4360057"/>
                  <a:gd name="connsiteY454" fmla="*/ 1920072 h 3464505"/>
                  <a:gd name="connsiteX455" fmla="*/ 1836670 w 4360057"/>
                  <a:gd name="connsiteY455" fmla="*/ 1904791 h 3464505"/>
                  <a:gd name="connsiteX456" fmla="*/ 1804399 w 4360057"/>
                  <a:gd name="connsiteY456" fmla="*/ 1872244 h 3464505"/>
                  <a:gd name="connsiteX457" fmla="*/ 1675189 w 4360057"/>
                  <a:gd name="connsiteY457" fmla="*/ 1748940 h 3464505"/>
                  <a:gd name="connsiteX458" fmla="*/ 1609717 w 4360057"/>
                  <a:gd name="connsiteY458" fmla="*/ 1698042 h 3464505"/>
                  <a:gd name="connsiteX459" fmla="*/ 1533242 w 4360057"/>
                  <a:gd name="connsiteY459" fmla="*/ 1652189 h 3464505"/>
                  <a:gd name="connsiteX460" fmla="*/ 1494037 w 4360057"/>
                  <a:gd name="connsiteY460" fmla="*/ 1632948 h 3464505"/>
                  <a:gd name="connsiteX461" fmla="*/ 1492824 w 4360057"/>
                  <a:gd name="connsiteY461" fmla="*/ 1607325 h 3464505"/>
                  <a:gd name="connsiteX462" fmla="*/ 1507332 w 4360057"/>
                  <a:gd name="connsiteY462" fmla="*/ 1563606 h 3464505"/>
                  <a:gd name="connsiteX463" fmla="*/ 1523949 w 4360057"/>
                  <a:gd name="connsiteY463" fmla="*/ 1532098 h 3464505"/>
                  <a:gd name="connsiteX464" fmla="*/ 1541762 w 4360057"/>
                  <a:gd name="connsiteY464" fmla="*/ 1534974 h 3464505"/>
                  <a:gd name="connsiteX465" fmla="*/ 1557401 w 4360057"/>
                  <a:gd name="connsiteY465" fmla="*/ 1536566 h 3464505"/>
                  <a:gd name="connsiteX466" fmla="*/ 1594748 w 4360057"/>
                  <a:gd name="connsiteY466" fmla="*/ 1532564 h 3464505"/>
                  <a:gd name="connsiteX467" fmla="*/ 1614445 w 4360057"/>
                  <a:gd name="connsiteY467" fmla="*/ 1532671 h 3464505"/>
                  <a:gd name="connsiteX468" fmla="*/ 1636138 w 4360057"/>
                  <a:gd name="connsiteY468" fmla="*/ 1530834 h 3464505"/>
                  <a:gd name="connsiteX469" fmla="*/ 1676075 w 4360057"/>
                  <a:gd name="connsiteY469" fmla="*/ 1527385 h 3464505"/>
                  <a:gd name="connsiteX470" fmla="*/ 1761152 w 4360057"/>
                  <a:gd name="connsiteY470" fmla="*/ 1506143 h 3464505"/>
                  <a:gd name="connsiteX471" fmla="*/ 1846721 w 4360057"/>
                  <a:gd name="connsiteY471" fmla="*/ 1468381 h 3464505"/>
                  <a:gd name="connsiteX472" fmla="*/ 1855267 w 4360057"/>
                  <a:gd name="connsiteY472" fmla="*/ 1506813 h 3464505"/>
                  <a:gd name="connsiteX473" fmla="*/ 1874800 w 4360057"/>
                  <a:gd name="connsiteY473" fmla="*/ 1534995 h 3464505"/>
                  <a:gd name="connsiteX474" fmla="*/ 1921313 w 4360057"/>
                  <a:gd name="connsiteY474" fmla="*/ 1583099 h 3464505"/>
                  <a:gd name="connsiteX475" fmla="*/ 1921313 w 4360057"/>
                  <a:gd name="connsiteY475" fmla="*/ 1583099 h 3464505"/>
                  <a:gd name="connsiteX476" fmla="*/ 2350947 w 4360057"/>
                  <a:gd name="connsiteY476" fmla="*/ 2818725 h 3464505"/>
                  <a:gd name="connsiteX477" fmla="*/ 2366857 w 4360057"/>
                  <a:gd name="connsiteY477" fmla="*/ 2827998 h 3464505"/>
                  <a:gd name="connsiteX478" fmla="*/ 2410489 w 4360057"/>
                  <a:gd name="connsiteY478" fmla="*/ 2887795 h 3464505"/>
                  <a:gd name="connsiteX479" fmla="*/ 2453194 w 4360057"/>
                  <a:gd name="connsiteY479" fmla="*/ 2945863 h 3464505"/>
                  <a:gd name="connsiteX480" fmla="*/ 2493524 w 4360057"/>
                  <a:gd name="connsiteY480" fmla="*/ 3000226 h 3464505"/>
                  <a:gd name="connsiteX481" fmla="*/ 2525749 w 4360057"/>
                  <a:gd name="connsiteY481" fmla="*/ 3061896 h 3464505"/>
                  <a:gd name="connsiteX482" fmla="*/ 2537268 w 4360057"/>
                  <a:gd name="connsiteY482" fmla="*/ 3118193 h 3464505"/>
                  <a:gd name="connsiteX483" fmla="*/ 2489901 w 4360057"/>
                  <a:gd name="connsiteY483" fmla="*/ 3153211 h 3464505"/>
                  <a:gd name="connsiteX484" fmla="*/ 2428753 w 4360057"/>
                  <a:gd name="connsiteY484" fmla="*/ 3163712 h 3464505"/>
                  <a:gd name="connsiteX485" fmla="*/ 2296769 w 4360057"/>
                  <a:gd name="connsiteY485" fmla="*/ 3105317 h 3464505"/>
                  <a:gd name="connsiteX486" fmla="*/ 2195546 w 4360057"/>
                  <a:gd name="connsiteY486" fmla="*/ 3027962 h 3464505"/>
                  <a:gd name="connsiteX487" fmla="*/ 2144909 w 4360057"/>
                  <a:gd name="connsiteY487" fmla="*/ 2982893 h 3464505"/>
                  <a:gd name="connsiteX488" fmla="*/ 2095868 w 4360057"/>
                  <a:gd name="connsiteY488" fmla="*/ 2931524 h 3464505"/>
                  <a:gd name="connsiteX489" fmla="*/ 2047161 w 4360057"/>
                  <a:gd name="connsiteY489" fmla="*/ 2841779 h 3464505"/>
                  <a:gd name="connsiteX490" fmla="*/ 2122029 w 4360057"/>
                  <a:gd name="connsiteY490" fmla="*/ 2865473 h 3464505"/>
                  <a:gd name="connsiteX491" fmla="*/ 2204440 w 4360057"/>
                  <a:gd name="connsiteY491" fmla="*/ 2872484 h 3464505"/>
                  <a:gd name="connsiteX492" fmla="*/ 2238865 w 4360057"/>
                  <a:gd name="connsiteY492" fmla="*/ 2866307 h 3464505"/>
                  <a:gd name="connsiteX493" fmla="*/ 2272415 w 4360057"/>
                  <a:gd name="connsiteY493" fmla="*/ 2860826 h 3464505"/>
                  <a:gd name="connsiteX494" fmla="*/ 2298468 w 4360057"/>
                  <a:gd name="connsiteY494" fmla="*/ 2847480 h 3464505"/>
                  <a:gd name="connsiteX495" fmla="*/ 2328021 w 4360057"/>
                  <a:gd name="connsiteY495" fmla="*/ 2834815 h 3464505"/>
                  <a:gd name="connsiteX496" fmla="*/ 2350947 w 4360057"/>
                  <a:gd name="connsiteY496" fmla="*/ 2818725 h 3464505"/>
                  <a:gd name="connsiteX497" fmla="*/ 2350947 w 4360057"/>
                  <a:gd name="connsiteY497" fmla="*/ 2818725 h 3464505"/>
                  <a:gd name="connsiteX498" fmla="*/ 1569182 w 4360057"/>
                  <a:gd name="connsiteY498" fmla="*/ 1744687 h 3464505"/>
                  <a:gd name="connsiteX499" fmla="*/ 1569908 w 4360057"/>
                  <a:gd name="connsiteY499" fmla="*/ 1744968 h 3464505"/>
                  <a:gd name="connsiteX500" fmla="*/ 1569182 w 4360057"/>
                  <a:gd name="connsiteY500" fmla="*/ 1744687 h 3464505"/>
                  <a:gd name="connsiteX501" fmla="*/ 1569182 w 4360057"/>
                  <a:gd name="connsiteY501" fmla="*/ 1744687 h 3464505"/>
                  <a:gd name="connsiteX502" fmla="*/ 1540314 w 4360057"/>
                  <a:gd name="connsiteY502" fmla="*/ 1728378 h 3464505"/>
                  <a:gd name="connsiteX503" fmla="*/ 1541133 w 4360057"/>
                  <a:gd name="connsiteY503" fmla="*/ 1728935 h 3464505"/>
                  <a:gd name="connsiteX504" fmla="*/ 1540314 w 4360057"/>
                  <a:gd name="connsiteY504" fmla="*/ 1728378 h 3464505"/>
                  <a:gd name="connsiteX505" fmla="*/ 1540314 w 4360057"/>
                  <a:gd name="connsiteY505" fmla="*/ 1728378 h 3464505"/>
                  <a:gd name="connsiteX506" fmla="*/ 1009354 w 4360057"/>
                  <a:gd name="connsiteY506" fmla="*/ 3158047 h 3464505"/>
                  <a:gd name="connsiteX507" fmla="*/ 1043620 w 4360057"/>
                  <a:gd name="connsiteY507" fmla="*/ 3221248 h 3464505"/>
                  <a:gd name="connsiteX508" fmla="*/ 1059612 w 4360057"/>
                  <a:gd name="connsiteY508" fmla="*/ 3253226 h 3464505"/>
                  <a:gd name="connsiteX509" fmla="*/ 1069295 w 4360057"/>
                  <a:gd name="connsiteY509" fmla="*/ 3281695 h 3464505"/>
                  <a:gd name="connsiteX510" fmla="*/ 1002957 w 4360057"/>
                  <a:gd name="connsiteY510" fmla="*/ 3253267 h 3464505"/>
                  <a:gd name="connsiteX511" fmla="*/ 947203 w 4360057"/>
                  <a:gd name="connsiteY511" fmla="*/ 3208106 h 3464505"/>
                  <a:gd name="connsiteX512" fmla="*/ 894278 w 4360057"/>
                  <a:gd name="connsiteY512" fmla="*/ 3160969 h 3464505"/>
                  <a:gd name="connsiteX513" fmla="*/ 867632 w 4360057"/>
                  <a:gd name="connsiteY513" fmla="*/ 3142685 h 3464505"/>
                  <a:gd name="connsiteX514" fmla="*/ 859562 w 4360057"/>
                  <a:gd name="connsiteY514" fmla="*/ 3136830 h 3464505"/>
                  <a:gd name="connsiteX515" fmla="*/ 852228 w 4360057"/>
                  <a:gd name="connsiteY515" fmla="*/ 3126447 h 3464505"/>
                  <a:gd name="connsiteX516" fmla="*/ 827828 w 4360057"/>
                  <a:gd name="connsiteY516" fmla="*/ 3131784 h 3464505"/>
                  <a:gd name="connsiteX517" fmla="*/ 804390 w 4360057"/>
                  <a:gd name="connsiteY517" fmla="*/ 3146942 h 3464505"/>
                  <a:gd name="connsiteX518" fmla="*/ 784043 w 4360057"/>
                  <a:gd name="connsiteY518" fmla="*/ 3171138 h 3464505"/>
                  <a:gd name="connsiteX519" fmla="*/ 765145 w 4360057"/>
                  <a:gd name="connsiteY519" fmla="*/ 3194013 h 3464505"/>
                  <a:gd name="connsiteX520" fmla="*/ 720684 w 4360057"/>
                  <a:gd name="connsiteY520" fmla="*/ 3246978 h 3464505"/>
                  <a:gd name="connsiteX521" fmla="*/ 696720 w 4360057"/>
                  <a:gd name="connsiteY521" fmla="*/ 3267172 h 3464505"/>
                  <a:gd name="connsiteX522" fmla="*/ 676199 w 4360057"/>
                  <a:gd name="connsiteY522" fmla="*/ 3287457 h 3464505"/>
                  <a:gd name="connsiteX523" fmla="*/ 630633 w 4360057"/>
                  <a:gd name="connsiteY523" fmla="*/ 3331186 h 3464505"/>
                  <a:gd name="connsiteX524" fmla="*/ 579755 w 4360057"/>
                  <a:gd name="connsiteY524" fmla="*/ 3381746 h 3464505"/>
                  <a:gd name="connsiteX525" fmla="*/ 586469 w 4360057"/>
                  <a:gd name="connsiteY525" fmla="*/ 3353288 h 3464505"/>
                  <a:gd name="connsiteX526" fmla="*/ 600235 w 4360057"/>
                  <a:gd name="connsiteY526" fmla="*/ 3320199 h 3464505"/>
                  <a:gd name="connsiteX527" fmla="*/ 633233 w 4360057"/>
                  <a:gd name="connsiteY527" fmla="*/ 3249864 h 3464505"/>
                  <a:gd name="connsiteX528" fmla="*/ 667141 w 4360057"/>
                  <a:gd name="connsiteY528" fmla="*/ 3185917 h 3464505"/>
                  <a:gd name="connsiteX529" fmla="*/ 685993 w 4360057"/>
                  <a:gd name="connsiteY529" fmla="*/ 3125229 h 3464505"/>
                  <a:gd name="connsiteX530" fmla="*/ 671096 w 4360057"/>
                  <a:gd name="connsiteY530" fmla="*/ 3102124 h 3464505"/>
                  <a:gd name="connsiteX531" fmla="*/ 646502 w 4360057"/>
                  <a:gd name="connsiteY531" fmla="*/ 3111264 h 3464505"/>
                  <a:gd name="connsiteX532" fmla="*/ 582304 w 4360057"/>
                  <a:gd name="connsiteY532" fmla="*/ 3142342 h 3464505"/>
                  <a:gd name="connsiteX533" fmla="*/ 516729 w 4360057"/>
                  <a:gd name="connsiteY533" fmla="*/ 3171537 h 3464505"/>
                  <a:gd name="connsiteX534" fmla="*/ 456062 w 4360057"/>
                  <a:gd name="connsiteY534" fmla="*/ 3205665 h 3464505"/>
                  <a:gd name="connsiteX535" fmla="*/ 424999 w 4360057"/>
                  <a:gd name="connsiteY535" fmla="*/ 3220332 h 3464505"/>
                  <a:gd name="connsiteX536" fmla="*/ 396234 w 4360057"/>
                  <a:gd name="connsiteY536" fmla="*/ 3236871 h 3464505"/>
                  <a:gd name="connsiteX537" fmla="*/ 335556 w 4360057"/>
                  <a:gd name="connsiteY537" fmla="*/ 3258078 h 3464505"/>
                  <a:gd name="connsiteX538" fmla="*/ 391132 w 4360057"/>
                  <a:gd name="connsiteY538" fmla="*/ 3208137 h 3464505"/>
                  <a:gd name="connsiteX539" fmla="*/ 460770 w 4360057"/>
                  <a:gd name="connsiteY539" fmla="*/ 3155274 h 3464505"/>
                  <a:gd name="connsiteX540" fmla="*/ 524748 w 4360057"/>
                  <a:gd name="connsiteY540" fmla="*/ 3109595 h 3464505"/>
                  <a:gd name="connsiteX541" fmla="*/ 553513 w 4360057"/>
                  <a:gd name="connsiteY541" fmla="*/ 3086684 h 3464505"/>
                  <a:gd name="connsiteX542" fmla="*/ 571690 w 4360057"/>
                  <a:gd name="connsiteY542" fmla="*/ 3062592 h 3464505"/>
                  <a:gd name="connsiteX543" fmla="*/ 560775 w 4360057"/>
                  <a:gd name="connsiteY543" fmla="*/ 3036170 h 3464505"/>
                  <a:gd name="connsiteX544" fmla="*/ 532992 w 4360057"/>
                  <a:gd name="connsiteY544" fmla="*/ 3033166 h 3464505"/>
                  <a:gd name="connsiteX545" fmla="*/ 456983 w 4360057"/>
                  <a:gd name="connsiteY545" fmla="*/ 3051993 h 3464505"/>
                  <a:gd name="connsiteX546" fmla="*/ 439583 w 4360057"/>
                  <a:gd name="connsiteY546" fmla="*/ 3057740 h 3464505"/>
                  <a:gd name="connsiteX547" fmla="*/ 420982 w 4360057"/>
                  <a:gd name="connsiteY547" fmla="*/ 3058825 h 3464505"/>
                  <a:gd name="connsiteX548" fmla="*/ 387601 w 4360057"/>
                  <a:gd name="connsiteY548" fmla="*/ 3061394 h 3464505"/>
                  <a:gd name="connsiteX549" fmla="*/ 352674 w 4360057"/>
                  <a:gd name="connsiteY549" fmla="*/ 3064301 h 3464505"/>
                  <a:gd name="connsiteX550" fmla="*/ 324190 w 4360057"/>
                  <a:gd name="connsiteY550" fmla="*/ 3071394 h 3464505"/>
                  <a:gd name="connsiteX551" fmla="*/ 185370 w 4360057"/>
                  <a:gd name="connsiteY551" fmla="*/ 3096699 h 3464505"/>
                  <a:gd name="connsiteX552" fmla="*/ 269797 w 4360057"/>
                  <a:gd name="connsiteY552" fmla="*/ 3047654 h 3464505"/>
                  <a:gd name="connsiteX553" fmla="*/ 308685 w 4360057"/>
                  <a:gd name="connsiteY553" fmla="*/ 3025419 h 3464505"/>
                  <a:gd name="connsiteX554" fmla="*/ 349501 w 4360057"/>
                  <a:gd name="connsiteY554" fmla="*/ 2997646 h 3464505"/>
                  <a:gd name="connsiteX555" fmla="*/ 504068 w 4360057"/>
                  <a:gd name="connsiteY555" fmla="*/ 2908045 h 3464505"/>
                  <a:gd name="connsiteX556" fmla="*/ 537060 w 4360057"/>
                  <a:gd name="connsiteY556" fmla="*/ 2879792 h 3464505"/>
                  <a:gd name="connsiteX557" fmla="*/ 545714 w 4360057"/>
                  <a:gd name="connsiteY557" fmla="*/ 2872259 h 3464505"/>
                  <a:gd name="connsiteX558" fmla="*/ 552996 w 4360057"/>
                  <a:gd name="connsiteY558" fmla="*/ 2873656 h 3464505"/>
                  <a:gd name="connsiteX559" fmla="*/ 564398 w 4360057"/>
                  <a:gd name="connsiteY559" fmla="*/ 2889187 h 3464505"/>
                  <a:gd name="connsiteX560" fmla="*/ 618034 w 4360057"/>
                  <a:gd name="connsiteY560" fmla="*/ 2943396 h 3464505"/>
                  <a:gd name="connsiteX561" fmla="*/ 696315 w 4360057"/>
                  <a:gd name="connsiteY561" fmla="*/ 2984029 h 3464505"/>
                  <a:gd name="connsiteX562" fmla="*/ 778307 w 4360057"/>
                  <a:gd name="connsiteY562" fmla="*/ 3019119 h 3464505"/>
                  <a:gd name="connsiteX563" fmla="*/ 866859 w 4360057"/>
                  <a:gd name="connsiteY563" fmla="*/ 3036938 h 3464505"/>
                  <a:gd name="connsiteX564" fmla="*/ 959132 w 4360057"/>
                  <a:gd name="connsiteY564" fmla="*/ 3034650 h 3464505"/>
                  <a:gd name="connsiteX565" fmla="*/ 974433 w 4360057"/>
                  <a:gd name="connsiteY565" fmla="*/ 3099473 h 3464505"/>
                  <a:gd name="connsiteX566" fmla="*/ 1009354 w 4360057"/>
                  <a:gd name="connsiteY566" fmla="*/ 3158047 h 3464505"/>
                  <a:gd name="connsiteX567" fmla="*/ 1009354 w 4360057"/>
                  <a:gd name="connsiteY567" fmla="*/ 3158047 h 3464505"/>
                  <a:gd name="connsiteX568" fmla="*/ 1127966 w 4360057"/>
                  <a:gd name="connsiteY568" fmla="*/ 1364384 h 3464505"/>
                  <a:gd name="connsiteX569" fmla="*/ 1135407 w 4360057"/>
                  <a:gd name="connsiteY569" fmla="*/ 1365889 h 3464505"/>
                  <a:gd name="connsiteX570" fmla="*/ 1129650 w 4360057"/>
                  <a:gd name="connsiteY570" fmla="*/ 1364993 h 3464505"/>
                  <a:gd name="connsiteX571" fmla="*/ 1127966 w 4360057"/>
                  <a:gd name="connsiteY571" fmla="*/ 1364384 h 3464505"/>
                  <a:gd name="connsiteX572" fmla="*/ 1127966 w 4360057"/>
                  <a:gd name="connsiteY572" fmla="*/ 1364384 h 3464505"/>
                  <a:gd name="connsiteX573" fmla="*/ 1136415 w 4360057"/>
                  <a:gd name="connsiteY573" fmla="*/ 1377976 h 3464505"/>
                  <a:gd name="connsiteX574" fmla="*/ 1138892 w 4360057"/>
                  <a:gd name="connsiteY574" fmla="*/ 1370930 h 3464505"/>
                  <a:gd name="connsiteX575" fmla="*/ 1136415 w 4360057"/>
                  <a:gd name="connsiteY575" fmla="*/ 1377976 h 3464505"/>
                  <a:gd name="connsiteX576" fmla="*/ 1136415 w 4360057"/>
                  <a:gd name="connsiteY576" fmla="*/ 1377976 h 3464505"/>
                  <a:gd name="connsiteX577" fmla="*/ 866885 w 4360057"/>
                  <a:gd name="connsiteY577" fmla="*/ 1776405 h 3464505"/>
                  <a:gd name="connsiteX578" fmla="*/ 766301 w 4360057"/>
                  <a:gd name="connsiteY578" fmla="*/ 1846094 h 3464505"/>
                  <a:gd name="connsiteX579" fmla="*/ 713459 w 4360057"/>
                  <a:gd name="connsiteY579" fmla="*/ 1876681 h 3464505"/>
                  <a:gd name="connsiteX580" fmla="*/ 686746 w 4360057"/>
                  <a:gd name="connsiteY580" fmla="*/ 1889204 h 3464505"/>
                  <a:gd name="connsiteX581" fmla="*/ 663103 w 4360057"/>
                  <a:gd name="connsiteY581" fmla="*/ 1899868 h 3464505"/>
                  <a:gd name="connsiteX582" fmla="*/ 636329 w 4360057"/>
                  <a:gd name="connsiteY582" fmla="*/ 1899853 h 3464505"/>
                  <a:gd name="connsiteX583" fmla="*/ 614666 w 4360057"/>
                  <a:gd name="connsiteY583" fmla="*/ 1894306 h 3464505"/>
                  <a:gd name="connsiteX584" fmla="*/ 588849 w 4360057"/>
                  <a:gd name="connsiteY584" fmla="*/ 1853980 h 3464505"/>
                  <a:gd name="connsiteX585" fmla="*/ 560621 w 4360057"/>
                  <a:gd name="connsiteY585" fmla="*/ 1797985 h 3464505"/>
                  <a:gd name="connsiteX586" fmla="*/ 542065 w 4360057"/>
                  <a:gd name="connsiteY586" fmla="*/ 1744779 h 3464505"/>
                  <a:gd name="connsiteX587" fmla="*/ 542511 w 4360057"/>
                  <a:gd name="connsiteY587" fmla="*/ 1714141 h 3464505"/>
                  <a:gd name="connsiteX588" fmla="*/ 534420 w 4360057"/>
                  <a:gd name="connsiteY588" fmla="*/ 1700677 h 3464505"/>
                  <a:gd name="connsiteX589" fmla="*/ 525843 w 4360057"/>
                  <a:gd name="connsiteY589" fmla="*/ 1694393 h 3464505"/>
                  <a:gd name="connsiteX590" fmla="*/ 541973 w 4360057"/>
                  <a:gd name="connsiteY590" fmla="*/ 1744498 h 3464505"/>
                  <a:gd name="connsiteX591" fmla="*/ 525843 w 4360057"/>
                  <a:gd name="connsiteY591" fmla="*/ 1694393 h 3464505"/>
                  <a:gd name="connsiteX592" fmla="*/ 516176 w 4360057"/>
                  <a:gd name="connsiteY592" fmla="*/ 1651084 h 3464505"/>
                  <a:gd name="connsiteX593" fmla="*/ 507175 w 4360057"/>
                  <a:gd name="connsiteY593" fmla="*/ 1629493 h 3464505"/>
                  <a:gd name="connsiteX594" fmla="*/ 504672 w 4360057"/>
                  <a:gd name="connsiteY594" fmla="*/ 1610590 h 3464505"/>
                  <a:gd name="connsiteX595" fmla="*/ 495118 w 4360057"/>
                  <a:gd name="connsiteY595" fmla="*/ 1558207 h 3464505"/>
                  <a:gd name="connsiteX596" fmla="*/ 480073 w 4360057"/>
                  <a:gd name="connsiteY596" fmla="*/ 1457885 h 3464505"/>
                  <a:gd name="connsiteX597" fmla="*/ 457571 w 4360057"/>
                  <a:gd name="connsiteY597" fmla="*/ 1355838 h 3464505"/>
                  <a:gd name="connsiteX598" fmla="*/ 462305 w 4360057"/>
                  <a:gd name="connsiteY598" fmla="*/ 1322923 h 3464505"/>
                  <a:gd name="connsiteX599" fmla="*/ 500706 w 4360057"/>
                  <a:gd name="connsiteY599" fmla="*/ 1300053 h 3464505"/>
                  <a:gd name="connsiteX600" fmla="*/ 537869 w 4360057"/>
                  <a:gd name="connsiteY600" fmla="*/ 1280566 h 3464505"/>
                  <a:gd name="connsiteX601" fmla="*/ 569382 w 4360057"/>
                  <a:gd name="connsiteY601" fmla="*/ 1265009 h 3464505"/>
                  <a:gd name="connsiteX602" fmla="*/ 588982 w 4360057"/>
                  <a:gd name="connsiteY602" fmla="*/ 1258699 h 3464505"/>
                  <a:gd name="connsiteX603" fmla="*/ 610532 w 4360057"/>
                  <a:gd name="connsiteY603" fmla="*/ 1251115 h 3464505"/>
                  <a:gd name="connsiteX604" fmla="*/ 650007 w 4360057"/>
                  <a:gd name="connsiteY604" fmla="*/ 1237073 h 3464505"/>
                  <a:gd name="connsiteX605" fmla="*/ 678721 w 4360057"/>
                  <a:gd name="connsiteY605" fmla="*/ 1232221 h 3464505"/>
                  <a:gd name="connsiteX606" fmla="*/ 683604 w 4360057"/>
                  <a:gd name="connsiteY606" fmla="*/ 1248244 h 3464505"/>
                  <a:gd name="connsiteX607" fmla="*/ 688250 w 4360057"/>
                  <a:gd name="connsiteY607" fmla="*/ 1271078 h 3464505"/>
                  <a:gd name="connsiteX608" fmla="*/ 704145 w 4360057"/>
                  <a:gd name="connsiteY608" fmla="*/ 1359973 h 3464505"/>
                  <a:gd name="connsiteX609" fmla="*/ 715731 w 4360057"/>
                  <a:gd name="connsiteY609" fmla="*/ 1447778 h 3464505"/>
                  <a:gd name="connsiteX610" fmla="*/ 719738 w 4360057"/>
                  <a:gd name="connsiteY610" fmla="*/ 1470935 h 3464505"/>
                  <a:gd name="connsiteX611" fmla="*/ 711913 w 4360057"/>
                  <a:gd name="connsiteY611" fmla="*/ 1482480 h 3464505"/>
                  <a:gd name="connsiteX612" fmla="*/ 685855 w 4360057"/>
                  <a:gd name="connsiteY612" fmla="*/ 1510104 h 3464505"/>
                  <a:gd name="connsiteX613" fmla="*/ 658344 w 4360057"/>
                  <a:gd name="connsiteY613" fmla="*/ 1542026 h 3464505"/>
                  <a:gd name="connsiteX614" fmla="*/ 633637 w 4360057"/>
                  <a:gd name="connsiteY614" fmla="*/ 1572700 h 3464505"/>
                  <a:gd name="connsiteX615" fmla="*/ 622829 w 4360057"/>
                  <a:gd name="connsiteY615" fmla="*/ 1604275 h 3464505"/>
                  <a:gd name="connsiteX616" fmla="*/ 638770 w 4360057"/>
                  <a:gd name="connsiteY616" fmla="*/ 1619110 h 3464505"/>
                  <a:gd name="connsiteX617" fmla="*/ 672821 w 4360057"/>
                  <a:gd name="connsiteY617" fmla="*/ 1593267 h 3464505"/>
                  <a:gd name="connsiteX618" fmla="*/ 702512 w 4360057"/>
                  <a:gd name="connsiteY618" fmla="*/ 1567537 h 3464505"/>
                  <a:gd name="connsiteX619" fmla="*/ 736815 w 4360057"/>
                  <a:gd name="connsiteY619" fmla="*/ 1540798 h 3464505"/>
                  <a:gd name="connsiteX620" fmla="*/ 763011 w 4360057"/>
                  <a:gd name="connsiteY620" fmla="*/ 1513803 h 3464505"/>
                  <a:gd name="connsiteX621" fmla="*/ 829742 w 4360057"/>
                  <a:gd name="connsiteY621" fmla="*/ 1453730 h 3464505"/>
                  <a:gd name="connsiteX622" fmla="*/ 857919 w 4360057"/>
                  <a:gd name="connsiteY622" fmla="*/ 1423445 h 3464505"/>
                  <a:gd name="connsiteX623" fmla="*/ 887129 w 4360057"/>
                  <a:gd name="connsiteY623" fmla="*/ 1395017 h 3464505"/>
                  <a:gd name="connsiteX624" fmla="*/ 950186 w 4360057"/>
                  <a:gd name="connsiteY624" fmla="*/ 1332124 h 3464505"/>
                  <a:gd name="connsiteX625" fmla="*/ 979345 w 4360057"/>
                  <a:gd name="connsiteY625" fmla="*/ 1301466 h 3464505"/>
                  <a:gd name="connsiteX626" fmla="*/ 989939 w 4360057"/>
                  <a:gd name="connsiteY626" fmla="*/ 1287428 h 3464505"/>
                  <a:gd name="connsiteX627" fmla="*/ 1003177 w 4360057"/>
                  <a:gd name="connsiteY627" fmla="*/ 1277234 h 3464505"/>
                  <a:gd name="connsiteX628" fmla="*/ 1048267 w 4360057"/>
                  <a:gd name="connsiteY628" fmla="*/ 1222053 h 3464505"/>
                  <a:gd name="connsiteX629" fmla="*/ 1059618 w 4360057"/>
                  <a:gd name="connsiteY629" fmla="*/ 1253269 h 3464505"/>
                  <a:gd name="connsiteX630" fmla="*/ 1070651 w 4360057"/>
                  <a:gd name="connsiteY630" fmla="*/ 1283360 h 3464505"/>
                  <a:gd name="connsiteX631" fmla="*/ 1079821 w 4360057"/>
                  <a:gd name="connsiteY631" fmla="*/ 1294670 h 3464505"/>
                  <a:gd name="connsiteX632" fmla="*/ 1082892 w 4360057"/>
                  <a:gd name="connsiteY632" fmla="*/ 1307934 h 3464505"/>
                  <a:gd name="connsiteX633" fmla="*/ 1096151 w 4360057"/>
                  <a:gd name="connsiteY633" fmla="*/ 1332380 h 3464505"/>
                  <a:gd name="connsiteX634" fmla="*/ 1114722 w 4360057"/>
                  <a:gd name="connsiteY634" fmla="*/ 1355567 h 3464505"/>
                  <a:gd name="connsiteX635" fmla="*/ 1120039 w 4360057"/>
                  <a:gd name="connsiteY635" fmla="*/ 1360454 h 3464505"/>
                  <a:gd name="connsiteX636" fmla="*/ 1117706 w 4360057"/>
                  <a:gd name="connsiteY636" fmla="*/ 1359185 h 3464505"/>
                  <a:gd name="connsiteX637" fmla="*/ 1136318 w 4360057"/>
                  <a:gd name="connsiteY637" fmla="*/ 1378186 h 3464505"/>
                  <a:gd name="connsiteX638" fmla="*/ 1135601 w 4360057"/>
                  <a:gd name="connsiteY638" fmla="*/ 1379675 h 3464505"/>
                  <a:gd name="connsiteX639" fmla="*/ 1122695 w 4360057"/>
                  <a:gd name="connsiteY639" fmla="*/ 1408174 h 3464505"/>
                  <a:gd name="connsiteX640" fmla="*/ 1102138 w 4360057"/>
                  <a:gd name="connsiteY640" fmla="*/ 1459180 h 3464505"/>
                  <a:gd name="connsiteX641" fmla="*/ 1093434 w 4360057"/>
                  <a:gd name="connsiteY641" fmla="*/ 1487177 h 3464505"/>
                  <a:gd name="connsiteX642" fmla="*/ 1080584 w 4360057"/>
                  <a:gd name="connsiteY642" fmla="*/ 1510057 h 3464505"/>
                  <a:gd name="connsiteX643" fmla="*/ 1058732 w 4360057"/>
                  <a:gd name="connsiteY643" fmla="*/ 1567936 h 3464505"/>
                  <a:gd name="connsiteX644" fmla="*/ 1034010 w 4360057"/>
                  <a:gd name="connsiteY644" fmla="*/ 1626090 h 3464505"/>
                  <a:gd name="connsiteX645" fmla="*/ 1008796 w 4360057"/>
                  <a:gd name="connsiteY645" fmla="*/ 1683733 h 3464505"/>
                  <a:gd name="connsiteX646" fmla="*/ 996775 w 4360057"/>
                  <a:gd name="connsiteY646" fmla="*/ 1709970 h 3464505"/>
                  <a:gd name="connsiteX647" fmla="*/ 972652 w 4360057"/>
                  <a:gd name="connsiteY647" fmla="*/ 1723777 h 3464505"/>
                  <a:gd name="connsiteX648" fmla="*/ 866885 w 4360057"/>
                  <a:gd name="connsiteY648" fmla="*/ 1776405 h 3464505"/>
                  <a:gd name="connsiteX649" fmla="*/ 866885 w 4360057"/>
                  <a:gd name="connsiteY649" fmla="*/ 1776405 h 3464505"/>
                  <a:gd name="connsiteX650" fmla="*/ 427691 w 4360057"/>
                  <a:gd name="connsiteY650" fmla="*/ 1213461 h 3464505"/>
                  <a:gd name="connsiteX651" fmla="*/ 352495 w 4360057"/>
                  <a:gd name="connsiteY651" fmla="*/ 1200739 h 3464505"/>
                  <a:gd name="connsiteX652" fmla="*/ 263922 w 4360057"/>
                  <a:gd name="connsiteY652" fmla="*/ 1208420 h 3464505"/>
                  <a:gd name="connsiteX653" fmla="*/ 175242 w 4360057"/>
                  <a:gd name="connsiteY653" fmla="*/ 1211199 h 3464505"/>
                  <a:gd name="connsiteX654" fmla="*/ 96766 w 4360057"/>
                  <a:gd name="connsiteY654" fmla="*/ 1202801 h 3464505"/>
                  <a:gd name="connsiteX655" fmla="*/ 58472 w 4360057"/>
                  <a:gd name="connsiteY655" fmla="*/ 1197720 h 3464505"/>
                  <a:gd name="connsiteX656" fmla="*/ 38724 w 4360057"/>
                  <a:gd name="connsiteY656" fmla="*/ 1186937 h 3464505"/>
                  <a:gd name="connsiteX657" fmla="*/ 34344 w 4360057"/>
                  <a:gd name="connsiteY657" fmla="*/ 1150496 h 3464505"/>
                  <a:gd name="connsiteX658" fmla="*/ 36723 w 4360057"/>
                  <a:gd name="connsiteY658" fmla="*/ 1115626 h 3464505"/>
                  <a:gd name="connsiteX659" fmla="*/ 60125 w 4360057"/>
                  <a:gd name="connsiteY659" fmla="*/ 1096870 h 3464505"/>
                  <a:gd name="connsiteX660" fmla="*/ 95763 w 4360057"/>
                  <a:gd name="connsiteY660" fmla="*/ 1083258 h 3464505"/>
                  <a:gd name="connsiteX661" fmla="*/ 245172 w 4360057"/>
                  <a:gd name="connsiteY661" fmla="*/ 1039314 h 3464505"/>
                  <a:gd name="connsiteX662" fmla="*/ 288430 w 4360057"/>
                  <a:gd name="connsiteY662" fmla="*/ 1037528 h 3464505"/>
                  <a:gd name="connsiteX663" fmla="*/ 324528 w 4360057"/>
                  <a:gd name="connsiteY663" fmla="*/ 1032872 h 3464505"/>
                  <a:gd name="connsiteX664" fmla="*/ 400307 w 4360057"/>
                  <a:gd name="connsiteY664" fmla="*/ 1024269 h 3464505"/>
                  <a:gd name="connsiteX665" fmla="*/ 418638 w 4360057"/>
                  <a:gd name="connsiteY665" fmla="*/ 1027611 h 3464505"/>
                  <a:gd name="connsiteX666" fmla="*/ 435229 w 4360057"/>
                  <a:gd name="connsiteY666" fmla="*/ 1027933 h 3464505"/>
                  <a:gd name="connsiteX667" fmla="*/ 468968 w 4360057"/>
                  <a:gd name="connsiteY667" fmla="*/ 1026685 h 3464505"/>
                  <a:gd name="connsiteX668" fmla="*/ 509319 w 4360057"/>
                  <a:gd name="connsiteY668" fmla="*/ 1030615 h 3464505"/>
                  <a:gd name="connsiteX669" fmla="*/ 545008 w 4360057"/>
                  <a:gd name="connsiteY669" fmla="*/ 1037093 h 3464505"/>
                  <a:gd name="connsiteX670" fmla="*/ 584156 w 4360057"/>
                  <a:gd name="connsiteY670" fmla="*/ 1042027 h 3464505"/>
                  <a:gd name="connsiteX671" fmla="*/ 604391 w 4360057"/>
                  <a:gd name="connsiteY671" fmla="*/ 1051131 h 3464505"/>
                  <a:gd name="connsiteX672" fmla="*/ 605158 w 4360057"/>
                  <a:gd name="connsiteY672" fmla="*/ 1084399 h 3464505"/>
                  <a:gd name="connsiteX673" fmla="*/ 603807 w 4360057"/>
                  <a:gd name="connsiteY673" fmla="*/ 1123025 h 3464505"/>
                  <a:gd name="connsiteX674" fmla="*/ 608740 w 4360057"/>
                  <a:gd name="connsiteY674" fmla="*/ 1164247 h 3464505"/>
                  <a:gd name="connsiteX675" fmla="*/ 612635 w 4360057"/>
                  <a:gd name="connsiteY675" fmla="*/ 1195872 h 3464505"/>
                  <a:gd name="connsiteX676" fmla="*/ 601510 w 4360057"/>
                  <a:gd name="connsiteY676" fmla="*/ 1203216 h 3464505"/>
                  <a:gd name="connsiteX677" fmla="*/ 590481 w 4360057"/>
                  <a:gd name="connsiteY677" fmla="*/ 1198185 h 3464505"/>
                  <a:gd name="connsiteX678" fmla="*/ 586152 w 4360057"/>
                  <a:gd name="connsiteY678" fmla="*/ 1207269 h 3464505"/>
                  <a:gd name="connsiteX679" fmla="*/ 572944 w 4360057"/>
                  <a:gd name="connsiteY679" fmla="*/ 1211163 h 3464505"/>
                  <a:gd name="connsiteX680" fmla="*/ 559347 w 4360057"/>
                  <a:gd name="connsiteY680" fmla="*/ 1216777 h 3464505"/>
                  <a:gd name="connsiteX681" fmla="*/ 528673 w 4360057"/>
                  <a:gd name="connsiteY681" fmla="*/ 1229253 h 3464505"/>
                  <a:gd name="connsiteX682" fmla="*/ 464198 w 4360057"/>
                  <a:gd name="connsiteY682" fmla="*/ 1266058 h 3464505"/>
                  <a:gd name="connsiteX683" fmla="*/ 451016 w 4360057"/>
                  <a:gd name="connsiteY683" fmla="*/ 1230865 h 3464505"/>
                  <a:gd name="connsiteX684" fmla="*/ 427691 w 4360057"/>
                  <a:gd name="connsiteY684" fmla="*/ 1213461 h 3464505"/>
                  <a:gd name="connsiteX685" fmla="*/ 427691 w 4360057"/>
                  <a:gd name="connsiteY685" fmla="*/ 1213461 h 3464505"/>
                  <a:gd name="connsiteX686" fmla="*/ 1883797 w 4360057"/>
                  <a:gd name="connsiteY686" fmla="*/ 547472 h 3464505"/>
                  <a:gd name="connsiteX687" fmla="*/ 1898801 w 4360057"/>
                  <a:gd name="connsiteY687" fmla="*/ 507218 h 3464505"/>
                  <a:gd name="connsiteX688" fmla="*/ 1905228 w 4360057"/>
                  <a:gd name="connsiteY688" fmla="*/ 492618 h 3464505"/>
                  <a:gd name="connsiteX689" fmla="*/ 1921302 w 4360057"/>
                  <a:gd name="connsiteY689" fmla="*/ 491810 h 3464505"/>
                  <a:gd name="connsiteX690" fmla="*/ 1945549 w 4360057"/>
                  <a:gd name="connsiteY690" fmla="*/ 491748 h 3464505"/>
                  <a:gd name="connsiteX691" fmla="*/ 1957820 w 4360057"/>
                  <a:gd name="connsiteY691" fmla="*/ 495049 h 3464505"/>
                  <a:gd name="connsiteX692" fmla="*/ 1956260 w 4360057"/>
                  <a:gd name="connsiteY692" fmla="*/ 512315 h 3464505"/>
                  <a:gd name="connsiteX693" fmla="*/ 1959755 w 4360057"/>
                  <a:gd name="connsiteY693" fmla="*/ 534034 h 3464505"/>
                  <a:gd name="connsiteX694" fmla="*/ 1985245 w 4360057"/>
                  <a:gd name="connsiteY694" fmla="*/ 624070 h 3464505"/>
                  <a:gd name="connsiteX695" fmla="*/ 1958501 w 4360057"/>
                  <a:gd name="connsiteY695" fmla="*/ 609025 h 3464505"/>
                  <a:gd name="connsiteX696" fmla="*/ 1940733 w 4360057"/>
                  <a:gd name="connsiteY696" fmla="*/ 613277 h 3464505"/>
                  <a:gd name="connsiteX697" fmla="*/ 1925171 w 4360057"/>
                  <a:gd name="connsiteY697" fmla="*/ 615647 h 3464505"/>
                  <a:gd name="connsiteX698" fmla="*/ 1857165 w 4360057"/>
                  <a:gd name="connsiteY698" fmla="*/ 637355 h 3464505"/>
                  <a:gd name="connsiteX699" fmla="*/ 1861264 w 4360057"/>
                  <a:gd name="connsiteY699" fmla="*/ 612438 h 3464505"/>
                  <a:gd name="connsiteX700" fmla="*/ 1868623 w 4360057"/>
                  <a:gd name="connsiteY700" fmla="*/ 590730 h 3464505"/>
                  <a:gd name="connsiteX701" fmla="*/ 1883797 w 4360057"/>
                  <a:gd name="connsiteY701" fmla="*/ 547472 h 3464505"/>
                  <a:gd name="connsiteX702" fmla="*/ 1883797 w 4360057"/>
                  <a:gd name="connsiteY702" fmla="*/ 547472 h 3464505"/>
                  <a:gd name="connsiteX703" fmla="*/ 1960522 w 4360057"/>
                  <a:gd name="connsiteY703" fmla="*/ 344658 h 3464505"/>
                  <a:gd name="connsiteX704" fmla="*/ 1972410 w 4360057"/>
                  <a:gd name="connsiteY704" fmla="*/ 313539 h 3464505"/>
                  <a:gd name="connsiteX705" fmla="*/ 1945114 w 4360057"/>
                  <a:gd name="connsiteY705" fmla="*/ 312024 h 3464505"/>
                  <a:gd name="connsiteX706" fmla="*/ 1890142 w 4360057"/>
                  <a:gd name="connsiteY706" fmla="*/ 322453 h 3464505"/>
                  <a:gd name="connsiteX707" fmla="*/ 1897941 w 4360057"/>
                  <a:gd name="connsiteY707" fmla="*/ 283300 h 3464505"/>
                  <a:gd name="connsiteX708" fmla="*/ 1911088 w 4360057"/>
                  <a:gd name="connsiteY708" fmla="*/ 265644 h 3464505"/>
                  <a:gd name="connsiteX709" fmla="*/ 1926251 w 4360057"/>
                  <a:gd name="connsiteY709" fmla="*/ 262743 h 3464505"/>
                  <a:gd name="connsiteX710" fmla="*/ 1956377 w 4360057"/>
                  <a:gd name="connsiteY710" fmla="*/ 271801 h 3464505"/>
                  <a:gd name="connsiteX711" fmla="*/ 1961285 w 4360057"/>
                  <a:gd name="connsiteY711" fmla="*/ 277466 h 3464505"/>
                  <a:gd name="connsiteX712" fmla="*/ 1967549 w 4360057"/>
                  <a:gd name="connsiteY712" fmla="*/ 274830 h 3464505"/>
                  <a:gd name="connsiteX713" fmla="*/ 1973444 w 4360057"/>
                  <a:gd name="connsiteY713" fmla="*/ 280587 h 3464505"/>
                  <a:gd name="connsiteX714" fmla="*/ 1995270 w 4360057"/>
                  <a:gd name="connsiteY714" fmla="*/ 297674 h 3464505"/>
                  <a:gd name="connsiteX715" fmla="*/ 2008063 w 4360057"/>
                  <a:gd name="connsiteY715" fmla="*/ 258296 h 3464505"/>
                  <a:gd name="connsiteX716" fmla="*/ 2010264 w 4360057"/>
                  <a:gd name="connsiteY716" fmla="*/ 204895 h 3464505"/>
                  <a:gd name="connsiteX717" fmla="*/ 2022525 w 4360057"/>
                  <a:gd name="connsiteY717" fmla="*/ 167364 h 3464505"/>
                  <a:gd name="connsiteX718" fmla="*/ 2051475 w 4360057"/>
                  <a:gd name="connsiteY718" fmla="*/ 135774 h 3464505"/>
                  <a:gd name="connsiteX719" fmla="*/ 2097250 w 4360057"/>
                  <a:gd name="connsiteY719" fmla="*/ 126921 h 3464505"/>
                  <a:gd name="connsiteX720" fmla="*/ 2150487 w 4360057"/>
                  <a:gd name="connsiteY720" fmla="*/ 125442 h 3464505"/>
                  <a:gd name="connsiteX721" fmla="*/ 2203760 w 4360057"/>
                  <a:gd name="connsiteY721" fmla="*/ 127315 h 3464505"/>
                  <a:gd name="connsiteX722" fmla="*/ 2256889 w 4360057"/>
                  <a:gd name="connsiteY722" fmla="*/ 124966 h 3464505"/>
                  <a:gd name="connsiteX723" fmla="*/ 2307986 w 4360057"/>
                  <a:gd name="connsiteY723" fmla="*/ 124142 h 3464505"/>
                  <a:gd name="connsiteX724" fmla="*/ 2328277 w 4360057"/>
                  <a:gd name="connsiteY724" fmla="*/ 127658 h 3464505"/>
                  <a:gd name="connsiteX725" fmla="*/ 2334377 w 4360057"/>
                  <a:gd name="connsiteY725" fmla="*/ 157886 h 3464505"/>
                  <a:gd name="connsiteX726" fmla="*/ 2279119 w 4360057"/>
                  <a:gd name="connsiteY726" fmla="*/ 171949 h 3464505"/>
                  <a:gd name="connsiteX727" fmla="*/ 2289354 w 4360057"/>
                  <a:gd name="connsiteY727" fmla="*/ 191334 h 3464505"/>
                  <a:gd name="connsiteX728" fmla="*/ 2319854 w 4360057"/>
                  <a:gd name="connsiteY728" fmla="*/ 199235 h 3464505"/>
                  <a:gd name="connsiteX729" fmla="*/ 2338144 w 4360057"/>
                  <a:gd name="connsiteY729" fmla="*/ 205627 h 3464505"/>
                  <a:gd name="connsiteX730" fmla="*/ 2340057 w 4360057"/>
                  <a:gd name="connsiteY730" fmla="*/ 227484 h 3464505"/>
                  <a:gd name="connsiteX731" fmla="*/ 2347836 w 4360057"/>
                  <a:gd name="connsiteY731" fmla="*/ 302792 h 3464505"/>
                  <a:gd name="connsiteX732" fmla="*/ 2348603 w 4360057"/>
                  <a:gd name="connsiteY732" fmla="*/ 375373 h 3464505"/>
                  <a:gd name="connsiteX733" fmla="*/ 2340820 w 4360057"/>
                  <a:gd name="connsiteY733" fmla="*/ 411604 h 3464505"/>
                  <a:gd name="connsiteX734" fmla="*/ 2334464 w 4360057"/>
                  <a:gd name="connsiteY734" fmla="*/ 433041 h 3464505"/>
                  <a:gd name="connsiteX735" fmla="*/ 2302812 w 4360057"/>
                  <a:gd name="connsiteY735" fmla="*/ 441050 h 3464505"/>
                  <a:gd name="connsiteX736" fmla="*/ 2265389 w 4360057"/>
                  <a:gd name="connsiteY736" fmla="*/ 450737 h 3464505"/>
                  <a:gd name="connsiteX737" fmla="*/ 2214742 w 4360057"/>
                  <a:gd name="connsiteY737" fmla="*/ 481191 h 3464505"/>
                  <a:gd name="connsiteX738" fmla="*/ 2194313 w 4360057"/>
                  <a:gd name="connsiteY738" fmla="*/ 552313 h 3464505"/>
                  <a:gd name="connsiteX739" fmla="*/ 2180168 w 4360057"/>
                  <a:gd name="connsiteY739" fmla="*/ 586406 h 3464505"/>
                  <a:gd name="connsiteX740" fmla="*/ 2175368 w 4360057"/>
                  <a:gd name="connsiteY740" fmla="*/ 600878 h 3464505"/>
                  <a:gd name="connsiteX741" fmla="*/ 2181560 w 4360057"/>
                  <a:gd name="connsiteY741" fmla="*/ 616076 h 3464505"/>
                  <a:gd name="connsiteX742" fmla="*/ 2194548 w 4360057"/>
                  <a:gd name="connsiteY742" fmla="*/ 609009 h 3464505"/>
                  <a:gd name="connsiteX743" fmla="*/ 2204957 w 4360057"/>
                  <a:gd name="connsiteY743" fmla="*/ 596072 h 3464505"/>
                  <a:gd name="connsiteX744" fmla="*/ 2225959 w 4360057"/>
                  <a:gd name="connsiteY744" fmla="*/ 573704 h 3464505"/>
                  <a:gd name="connsiteX745" fmla="*/ 2225181 w 4360057"/>
                  <a:gd name="connsiteY745" fmla="*/ 586467 h 3464505"/>
                  <a:gd name="connsiteX746" fmla="*/ 2217781 w 4360057"/>
                  <a:gd name="connsiteY746" fmla="*/ 594834 h 3464505"/>
                  <a:gd name="connsiteX747" fmla="*/ 2199829 w 4360057"/>
                  <a:gd name="connsiteY747" fmla="*/ 616788 h 3464505"/>
                  <a:gd name="connsiteX748" fmla="*/ 2158475 w 4360057"/>
                  <a:gd name="connsiteY748" fmla="*/ 655588 h 3464505"/>
                  <a:gd name="connsiteX749" fmla="*/ 2116471 w 4360057"/>
                  <a:gd name="connsiteY749" fmla="*/ 695069 h 3464505"/>
                  <a:gd name="connsiteX750" fmla="*/ 2067994 w 4360057"/>
                  <a:gd name="connsiteY750" fmla="*/ 721511 h 3464505"/>
                  <a:gd name="connsiteX751" fmla="*/ 2055415 w 4360057"/>
                  <a:gd name="connsiteY751" fmla="*/ 627386 h 3464505"/>
                  <a:gd name="connsiteX752" fmla="*/ 2029024 w 4360057"/>
                  <a:gd name="connsiteY752" fmla="*/ 588478 h 3464505"/>
                  <a:gd name="connsiteX753" fmla="*/ 2008723 w 4360057"/>
                  <a:gd name="connsiteY753" fmla="*/ 551453 h 3464505"/>
                  <a:gd name="connsiteX754" fmla="*/ 2017096 w 4360057"/>
                  <a:gd name="connsiteY754" fmla="*/ 532678 h 3464505"/>
                  <a:gd name="connsiteX755" fmla="*/ 2026972 w 4360057"/>
                  <a:gd name="connsiteY755" fmla="*/ 512720 h 3464505"/>
                  <a:gd name="connsiteX756" fmla="*/ 2043773 w 4360057"/>
                  <a:gd name="connsiteY756" fmla="*/ 469533 h 3464505"/>
                  <a:gd name="connsiteX757" fmla="*/ 2033830 w 4360057"/>
                  <a:gd name="connsiteY757" fmla="*/ 427540 h 3464505"/>
                  <a:gd name="connsiteX758" fmla="*/ 2020350 w 4360057"/>
                  <a:gd name="connsiteY758" fmla="*/ 420846 h 3464505"/>
                  <a:gd name="connsiteX759" fmla="*/ 2008565 w 4360057"/>
                  <a:gd name="connsiteY759" fmla="*/ 410013 h 3464505"/>
                  <a:gd name="connsiteX760" fmla="*/ 1994845 w 4360057"/>
                  <a:gd name="connsiteY760" fmla="*/ 398570 h 3464505"/>
                  <a:gd name="connsiteX761" fmla="*/ 1983919 w 4360057"/>
                  <a:gd name="connsiteY761" fmla="*/ 382972 h 3464505"/>
                  <a:gd name="connsiteX762" fmla="*/ 1960522 w 4360057"/>
                  <a:gd name="connsiteY762" fmla="*/ 344658 h 3464505"/>
                  <a:gd name="connsiteX763" fmla="*/ 1960522 w 4360057"/>
                  <a:gd name="connsiteY763" fmla="*/ 344658 h 3464505"/>
                  <a:gd name="connsiteX764" fmla="*/ 2009527 w 4360057"/>
                  <a:gd name="connsiteY764" fmla="*/ 59949 h 3464505"/>
                  <a:gd name="connsiteX765" fmla="*/ 2036296 w 4360057"/>
                  <a:gd name="connsiteY765" fmla="*/ 78530 h 3464505"/>
                  <a:gd name="connsiteX766" fmla="*/ 2011671 w 4360057"/>
                  <a:gd name="connsiteY766" fmla="*/ 97009 h 3464505"/>
                  <a:gd name="connsiteX767" fmla="*/ 2007086 w 4360057"/>
                  <a:gd name="connsiteY767" fmla="*/ 90684 h 3464505"/>
                  <a:gd name="connsiteX768" fmla="*/ 2000408 w 4360057"/>
                  <a:gd name="connsiteY768" fmla="*/ 87240 h 3464505"/>
                  <a:gd name="connsiteX769" fmla="*/ 1986217 w 4360057"/>
                  <a:gd name="connsiteY769" fmla="*/ 77865 h 3464505"/>
                  <a:gd name="connsiteX770" fmla="*/ 2009527 w 4360057"/>
                  <a:gd name="connsiteY770" fmla="*/ 59949 h 3464505"/>
                  <a:gd name="connsiteX771" fmla="*/ 2009527 w 4360057"/>
                  <a:gd name="connsiteY771" fmla="*/ 59949 h 3464505"/>
                  <a:gd name="connsiteX772" fmla="*/ 2271438 w 4360057"/>
                  <a:gd name="connsiteY772" fmla="*/ 562379 h 3464505"/>
                  <a:gd name="connsiteX773" fmla="*/ 2283632 w 4360057"/>
                  <a:gd name="connsiteY773" fmla="*/ 567645 h 3464505"/>
                  <a:gd name="connsiteX774" fmla="*/ 2297245 w 4360057"/>
                  <a:gd name="connsiteY774" fmla="*/ 574369 h 3464505"/>
                  <a:gd name="connsiteX775" fmla="*/ 2305156 w 4360057"/>
                  <a:gd name="connsiteY775" fmla="*/ 585520 h 3464505"/>
                  <a:gd name="connsiteX776" fmla="*/ 2307572 w 4360057"/>
                  <a:gd name="connsiteY776" fmla="*/ 673315 h 3464505"/>
                  <a:gd name="connsiteX777" fmla="*/ 2305146 w 4360057"/>
                  <a:gd name="connsiteY777" fmla="*/ 585505 h 3464505"/>
                  <a:gd name="connsiteX778" fmla="*/ 2300484 w 4360057"/>
                  <a:gd name="connsiteY778" fmla="*/ 609214 h 3464505"/>
                  <a:gd name="connsiteX779" fmla="*/ 2302552 w 4360057"/>
                  <a:gd name="connsiteY779" fmla="*/ 634637 h 3464505"/>
                  <a:gd name="connsiteX780" fmla="*/ 2307439 w 4360057"/>
                  <a:gd name="connsiteY780" fmla="*/ 682322 h 3464505"/>
                  <a:gd name="connsiteX781" fmla="*/ 2306021 w 4360057"/>
                  <a:gd name="connsiteY781" fmla="*/ 709751 h 3464505"/>
                  <a:gd name="connsiteX782" fmla="*/ 2271309 w 4360057"/>
                  <a:gd name="connsiteY782" fmla="*/ 661038 h 3464505"/>
                  <a:gd name="connsiteX783" fmla="*/ 2230795 w 4360057"/>
                  <a:gd name="connsiteY783" fmla="*/ 644448 h 3464505"/>
                  <a:gd name="connsiteX784" fmla="*/ 2263101 w 4360057"/>
                  <a:gd name="connsiteY784" fmla="*/ 579226 h 3464505"/>
                  <a:gd name="connsiteX785" fmla="*/ 2271438 w 4360057"/>
                  <a:gd name="connsiteY785" fmla="*/ 562379 h 3464505"/>
                  <a:gd name="connsiteX786" fmla="*/ 2271438 w 4360057"/>
                  <a:gd name="connsiteY786" fmla="*/ 562379 h 3464505"/>
                  <a:gd name="connsiteX787" fmla="*/ 4172382 w 4360057"/>
                  <a:gd name="connsiteY787" fmla="*/ 611809 h 3464505"/>
                  <a:gd name="connsiteX788" fmla="*/ 4225389 w 4360057"/>
                  <a:gd name="connsiteY788" fmla="*/ 597971 h 3464505"/>
                  <a:gd name="connsiteX789" fmla="*/ 4273733 w 4360057"/>
                  <a:gd name="connsiteY789" fmla="*/ 583576 h 3464505"/>
                  <a:gd name="connsiteX790" fmla="*/ 4316930 w 4360057"/>
                  <a:gd name="connsiteY790" fmla="*/ 570818 h 3464505"/>
                  <a:gd name="connsiteX791" fmla="*/ 4347854 w 4360057"/>
                  <a:gd name="connsiteY791" fmla="*/ 555389 h 3464505"/>
                  <a:gd name="connsiteX792" fmla="*/ 4359767 w 4360057"/>
                  <a:gd name="connsiteY792" fmla="*/ 522223 h 3464505"/>
                  <a:gd name="connsiteX793" fmla="*/ 4335665 w 4360057"/>
                  <a:gd name="connsiteY793" fmla="*/ 502444 h 3464505"/>
                  <a:gd name="connsiteX794" fmla="*/ 4151687 w 4360057"/>
                  <a:gd name="connsiteY794" fmla="*/ 461622 h 3464505"/>
                  <a:gd name="connsiteX795" fmla="*/ 4053965 w 4360057"/>
                  <a:gd name="connsiteY795" fmla="*/ 452927 h 3464505"/>
                  <a:gd name="connsiteX796" fmla="*/ 4003363 w 4360057"/>
                  <a:gd name="connsiteY796" fmla="*/ 453132 h 3464505"/>
                  <a:gd name="connsiteX797" fmla="*/ 3957363 w 4360057"/>
                  <a:gd name="connsiteY797" fmla="*/ 454903 h 3464505"/>
                  <a:gd name="connsiteX798" fmla="*/ 3912043 w 4360057"/>
                  <a:gd name="connsiteY798" fmla="*/ 458065 h 3464505"/>
                  <a:gd name="connsiteX799" fmla="*/ 3862235 w 4360057"/>
                  <a:gd name="connsiteY799" fmla="*/ 461729 h 3464505"/>
                  <a:gd name="connsiteX800" fmla="*/ 3816372 w 4360057"/>
                  <a:gd name="connsiteY800" fmla="*/ 465772 h 3464505"/>
                  <a:gd name="connsiteX801" fmla="*/ 3776195 w 4360057"/>
                  <a:gd name="connsiteY801" fmla="*/ 467620 h 3464505"/>
                  <a:gd name="connsiteX802" fmla="*/ 3822216 w 4360057"/>
                  <a:gd name="connsiteY802" fmla="*/ 416711 h 3464505"/>
                  <a:gd name="connsiteX803" fmla="*/ 3905774 w 4360057"/>
                  <a:gd name="connsiteY803" fmla="*/ 301262 h 3464505"/>
                  <a:gd name="connsiteX804" fmla="*/ 3904274 w 4360057"/>
                  <a:gd name="connsiteY804" fmla="*/ 238512 h 3464505"/>
                  <a:gd name="connsiteX805" fmla="*/ 3848617 w 4360057"/>
                  <a:gd name="connsiteY805" fmla="*/ 228804 h 3464505"/>
                  <a:gd name="connsiteX806" fmla="*/ 3787300 w 4360057"/>
                  <a:gd name="connsiteY806" fmla="*/ 251285 h 3464505"/>
                  <a:gd name="connsiteX807" fmla="*/ 3732835 w 4360057"/>
                  <a:gd name="connsiteY807" fmla="*/ 284738 h 3464505"/>
                  <a:gd name="connsiteX808" fmla="*/ 3681753 w 4360057"/>
                  <a:gd name="connsiteY808" fmla="*/ 319383 h 3464505"/>
                  <a:gd name="connsiteX809" fmla="*/ 3630926 w 4360057"/>
                  <a:gd name="connsiteY809" fmla="*/ 358465 h 3464505"/>
                  <a:gd name="connsiteX810" fmla="*/ 3528741 w 4360057"/>
                  <a:gd name="connsiteY810" fmla="*/ 452385 h 3464505"/>
                  <a:gd name="connsiteX811" fmla="*/ 3476451 w 4360057"/>
                  <a:gd name="connsiteY811" fmla="*/ 503912 h 3464505"/>
                  <a:gd name="connsiteX812" fmla="*/ 3453776 w 4360057"/>
                  <a:gd name="connsiteY812" fmla="*/ 530446 h 3464505"/>
                  <a:gd name="connsiteX813" fmla="*/ 3437374 w 4360057"/>
                  <a:gd name="connsiteY813" fmla="*/ 554647 h 3464505"/>
                  <a:gd name="connsiteX814" fmla="*/ 3413911 w 4360057"/>
                  <a:gd name="connsiteY814" fmla="*/ 580679 h 3464505"/>
                  <a:gd name="connsiteX815" fmla="*/ 3394654 w 4360057"/>
                  <a:gd name="connsiteY815" fmla="*/ 606538 h 3464505"/>
                  <a:gd name="connsiteX816" fmla="*/ 3375745 w 4360057"/>
                  <a:gd name="connsiteY816" fmla="*/ 634699 h 3464505"/>
                  <a:gd name="connsiteX817" fmla="*/ 3362517 w 4360057"/>
                  <a:gd name="connsiteY817" fmla="*/ 647119 h 3464505"/>
                  <a:gd name="connsiteX818" fmla="*/ 3337518 w 4360057"/>
                  <a:gd name="connsiteY818" fmla="*/ 643383 h 3464505"/>
                  <a:gd name="connsiteX819" fmla="*/ 3328967 w 4360057"/>
                  <a:gd name="connsiteY819" fmla="*/ 651039 h 3464505"/>
                  <a:gd name="connsiteX820" fmla="*/ 3315498 w 4360057"/>
                  <a:gd name="connsiteY820" fmla="*/ 658515 h 3464505"/>
                  <a:gd name="connsiteX821" fmla="*/ 3289015 w 4360057"/>
                  <a:gd name="connsiteY821" fmla="*/ 676897 h 3464505"/>
                  <a:gd name="connsiteX822" fmla="*/ 3261928 w 4360057"/>
                  <a:gd name="connsiteY822" fmla="*/ 696845 h 3464505"/>
                  <a:gd name="connsiteX823" fmla="*/ 3158919 w 4360057"/>
                  <a:gd name="connsiteY823" fmla="*/ 797290 h 3464505"/>
                  <a:gd name="connsiteX824" fmla="*/ 3133854 w 4360057"/>
                  <a:gd name="connsiteY824" fmla="*/ 821485 h 3464505"/>
                  <a:gd name="connsiteX825" fmla="*/ 3115953 w 4360057"/>
                  <a:gd name="connsiteY825" fmla="*/ 842605 h 3464505"/>
                  <a:gd name="connsiteX826" fmla="*/ 3103805 w 4360057"/>
                  <a:gd name="connsiteY826" fmla="*/ 851207 h 3464505"/>
                  <a:gd name="connsiteX827" fmla="*/ 3093938 w 4360057"/>
                  <a:gd name="connsiteY827" fmla="*/ 862732 h 3464505"/>
                  <a:gd name="connsiteX828" fmla="*/ 3071191 w 4360057"/>
                  <a:gd name="connsiteY828" fmla="*/ 888601 h 3464505"/>
                  <a:gd name="connsiteX829" fmla="*/ 3024663 w 4360057"/>
                  <a:gd name="connsiteY829" fmla="*/ 936955 h 3464505"/>
                  <a:gd name="connsiteX830" fmla="*/ 2977747 w 4360057"/>
                  <a:gd name="connsiteY830" fmla="*/ 988114 h 3464505"/>
                  <a:gd name="connsiteX831" fmla="*/ 2886144 w 4360057"/>
                  <a:gd name="connsiteY831" fmla="*/ 1100923 h 3464505"/>
                  <a:gd name="connsiteX832" fmla="*/ 2841147 w 4360057"/>
                  <a:gd name="connsiteY832" fmla="*/ 1157691 h 3464505"/>
                  <a:gd name="connsiteX833" fmla="*/ 2806696 w 4360057"/>
                  <a:gd name="connsiteY833" fmla="*/ 1217104 h 3464505"/>
                  <a:gd name="connsiteX834" fmla="*/ 2789860 w 4360057"/>
                  <a:gd name="connsiteY834" fmla="*/ 1234130 h 3464505"/>
                  <a:gd name="connsiteX835" fmla="*/ 2781344 w 4360057"/>
                  <a:gd name="connsiteY835" fmla="*/ 1221884 h 3464505"/>
                  <a:gd name="connsiteX836" fmla="*/ 2772056 w 4360057"/>
                  <a:gd name="connsiteY836" fmla="*/ 1207269 h 3464505"/>
                  <a:gd name="connsiteX837" fmla="*/ 2733624 w 4360057"/>
                  <a:gd name="connsiteY837" fmla="*/ 1141914 h 3464505"/>
                  <a:gd name="connsiteX838" fmla="*/ 2676048 w 4360057"/>
                  <a:gd name="connsiteY838" fmla="*/ 1008820 h 3464505"/>
                  <a:gd name="connsiteX839" fmla="*/ 2648173 w 4360057"/>
                  <a:gd name="connsiteY839" fmla="*/ 940788 h 3464505"/>
                  <a:gd name="connsiteX840" fmla="*/ 2621972 w 4360057"/>
                  <a:gd name="connsiteY840" fmla="*/ 872829 h 3464505"/>
                  <a:gd name="connsiteX841" fmla="*/ 2554580 w 4360057"/>
                  <a:gd name="connsiteY841" fmla="*/ 744314 h 3464505"/>
                  <a:gd name="connsiteX842" fmla="*/ 2477389 w 4360057"/>
                  <a:gd name="connsiteY842" fmla="*/ 634883 h 3464505"/>
                  <a:gd name="connsiteX843" fmla="*/ 2430774 w 4360057"/>
                  <a:gd name="connsiteY843" fmla="*/ 582634 h 3464505"/>
                  <a:gd name="connsiteX844" fmla="*/ 2404158 w 4360057"/>
                  <a:gd name="connsiteY844" fmla="*/ 558418 h 3464505"/>
                  <a:gd name="connsiteX845" fmla="*/ 2384589 w 4360057"/>
                  <a:gd name="connsiteY845" fmla="*/ 539755 h 3464505"/>
                  <a:gd name="connsiteX846" fmla="*/ 2367144 w 4360057"/>
                  <a:gd name="connsiteY846" fmla="*/ 537795 h 3464505"/>
                  <a:gd name="connsiteX847" fmla="*/ 2352866 w 4360057"/>
                  <a:gd name="connsiteY847" fmla="*/ 537022 h 3464505"/>
                  <a:gd name="connsiteX848" fmla="*/ 2343302 w 4360057"/>
                  <a:gd name="connsiteY848" fmla="*/ 541684 h 3464505"/>
                  <a:gd name="connsiteX849" fmla="*/ 2333563 w 4360057"/>
                  <a:gd name="connsiteY849" fmla="*/ 538481 h 3464505"/>
                  <a:gd name="connsiteX850" fmla="*/ 2264109 w 4360057"/>
                  <a:gd name="connsiteY850" fmla="*/ 510729 h 3464505"/>
                  <a:gd name="connsiteX851" fmla="*/ 2311917 w 4360057"/>
                  <a:gd name="connsiteY851" fmla="*/ 497823 h 3464505"/>
                  <a:gd name="connsiteX852" fmla="*/ 2349120 w 4360057"/>
                  <a:gd name="connsiteY852" fmla="*/ 480730 h 3464505"/>
                  <a:gd name="connsiteX853" fmla="*/ 2382077 w 4360057"/>
                  <a:gd name="connsiteY853" fmla="*/ 404593 h 3464505"/>
                  <a:gd name="connsiteX854" fmla="*/ 2386749 w 4360057"/>
                  <a:gd name="connsiteY854" fmla="*/ 303820 h 3464505"/>
                  <a:gd name="connsiteX855" fmla="*/ 2373111 w 4360057"/>
                  <a:gd name="connsiteY855" fmla="*/ 206630 h 3464505"/>
                  <a:gd name="connsiteX856" fmla="*/ 2363065 w 4360057"/>
                  <a:gd name="connsiteY856" fmla="*/ 160394 h 3464505"/>
                  <a:gd name="connsiteX857" fmla="*/ 2354791 w 4360057"/>
                  <a:gd name="connsiteY857" fmla="*/ 122090 h 3464505"/>
                  <a:gd name="connsiteX858" fmla="*/ 2360143 w 4360057"/>
                  <a:gd name="connsiteY858" fmla="*/ 100883 h 3464505"/>
                  <a:gd name="connsiteX859" fmla="*/ 2372932 w 4360057"/>
                  <a:gd name="connsiteY859" fmla="*/ 92204 h 3464505"/>
                  <a:gd name="connsiteX860" fmla="*/ 2394752 w 4360057"/>
                  <a:gd name="connsiteY860" fmla="*/ 63946 h 3464505"/>
                  <a:gd name="connsiteX861" fmla="*/ 2402270 w 4360057"/>
                  <a:gd name="connsiteY861" fmla="*/ 32502 h 3464505"/>
                  <a:gd name="connsiteX862" fmla="*/ 2372548 w 4360057"/>
                  <a:gd name="connsiteY862" fmla="*/ 17004 h 3464505"/>
                  <a:gd name="connsiteX863" fmla="*/ 2282563 w 4360057"/>
                  <a:gd name="connsiteY863" fmla="*/ 6271 h 3464505"/>
                  <a:gd name="connsiteX864" fmla="*/ 2238297 w 4360057"/>
                  <a:gd name="connsiteY864" fmla="*/ 177 h 3464505"/>
                  <a:gd name="connsiteX865" fmla="*/ 2195218 w 4360057"/>
                  <a:gd name="connsiteY865" fmla="*/ 408 h 3464505"/>
                  <a:gd name="connsiteX866" fmla="*/ 2101257 w 4360057"/>
                  <a:gd name="connsiteY866" fmla="*/ 2349 h 3464505"/>
                  <a:gd name="connsiteX867" fmla="*/ 2076524 w 4360057"/>
                  <a:gd name="connsiteY867" fmla="*/ 4336 h 3464505"/>
                  <a:gd name="connsiteX868" fmla="*/ 2058854 w 4360057"/>
                  <a:gd name="connsiteY868" fmla="*/ 9196 h 3464505"/>
                  <a:gd name="connsiteX869" fmla="*/ 2046025 w 4360057"/>
                  <a:gd name="connsiteY869" fmla="*/ 7519 h 3464505"/>
                  <a:gd name="connsiteX870" fmla="*/ 2026936 w 4360057"/>
                  <a:gd name="connsiteY870" fmla="*/ 8428 h 3464505"/>
                  <a:gd name="connsiteX871" fmla="*/ 1990214 w 4360057"/>
                  <a:gd name="connsiteY871" fmla="*/ 22019 h 3464505"/>
                  <a:gd name="connsiteX872" fmla="*/ 1966888 w 4360057"/>
                  <a:gd name="connsiteY872" fmla="*/ 38742 h 3464505"/>
                  <a:gd name="connsiteX873" fmla="*/ 1951720 w 4360057"/>
                  <a:gd name="connsiteY873" fmla="*/ 119240 h 3464505"/>
                  <a:gd name="connsiteX874" fmla="*/ 1951019 w 4360057"/>
                  <a:gd name="connsiteY874" fmla="*/ 210862 h 3464505"/>
                  <a:gd name="connsiteX875" fmla="*/ 1942048 w 4360057"/>
                  <a:gd name="connsiteY875" fmla="*/ 220447 h 3464505"/>
                  <a:gd name="connsiteX876" fmla="*/ 1910474 w 4360057"/>
                  <a:gd name="connsiteY876" fmla="*/ 219352 h 3464505"/>
                  <a:gd name="connsiteX877" fmla="*/ 1867979 w 4360057"/>
                  <a:gd name="connsiteY877" fmla="*/ 263034 h 3464505"/>
                  <a:gd name="connsiteX878" fmla="*/ 1856198 w 4360057"/>
                  <a:gd name="connsiteY878" fmla="*/ 327013 h 3464505"/>
                  <a:gd name="connsiteX879" fmla="*/ 1885531 w 4360057"/>
                  <a:gd name="connsiteY879" fmla="*/ 376278 h 3464505"/>
                  <a:gd name="connsiteX880" fmla="*/ 1918790 w 4360057"/>
                  <a:gd name="connsiteY880" fmla="*/ 371192 h 3464505"/>
                  <a:gd name="connsiteX881" fmla="*/ 1943374 w 4360057"/>
                  <a:gd name="connsiteY881" fmla="*/ 371673 h 3464505"/>
                  <a:gd name="connsiteX882" fmla="*/ 1983095 w 4360057"/>
                  <a:gd name="connsiteY882" fmla="*/ 442631 h 3464505"/>
                  <a:gd name="connsiteX883" fmla="*/ 1933559 w 4360057"/>
                  <a:gd name="connsiteY883" fmla="*/ 439080 h 3464505"/>
                  <a:gd name="connsiteX884" fmla="*/ 1896897 w 4360057"/>
                  <a:gd name="connsiteY884" fmla="*/ 439729 h 3464505"/>
                  <a:gd name="connsiteX885" fmla="*/ 1886161 w 4360057"/>
                  <a:gd name="connsiteY885" fmla="*/ 450323 h 3464505"/>
                  <a:gd name="connsiteX886" fmla="*/ 1866065 w 4360057"/>
                  <a:gd name="connsiteY886" fmla="*/ 452544 h 3464505"/>
                  <a:gd name="connsiteX887" fmla="*/ 1813831 w 4360057"/>
                  <a:gd name="connsiteY887" fmla="*/ 450619 h 3464505"/>
                  <a:gd name="connsiteX888" fmla="*/ 1775363 w 4360057"/>
                  <a:gd name="connsiteY888" fmla="*/ 461079 h 3464505"/>
                  <a:gd name="connsiteX889" fmla="*/ 1728221 w 4360057"/>
                  <a:gd name="connsiteY889" fmla="*/ 476509 h 3464505"/>
                  <a:gd name="connsiteX890" fmla="*/ 1685337 w 4360057"/>
                  <a:gd name="connsiteY890" fmla="*/ 492838 h 3464505"/>
                  <a:gd name="connsiteX891" fmla="*/ 1641174 w 4360057"/>
                  <a:gd name="connsiteY891" fmla="*/ 508871 h 3464505"/>
                  <a:gd name="connsiteX892" fmla="*/ 1571531 w 4360057"/>
                  <a:gd name="connsiteY892" fmla="*/ 555404 h 3464505"/>
                  <a:gd name="connsiteX893" fmla="*/ 1553466 w 4360057"/>
                  <a:gd name="connsiteY893" fmla="*/ 567983 h 3464505"/>
                  <a:gd name="connsiteX894" fmla="*/ 1541471 w 4360057"/>
                  <a:gd name="connsiteY894" fmla="*/ 581032 h 3464505"/>
                  <a:gd name="connsiteX895" fmla="*/ 1518550 w 4360057"/>
                  <a:gd name="connsiteY895" fmla="*/ 590566 h 3464505"/>
                  <a:gd name="connsiteX896" fmla="*/ 1496084 w 4360057"/>
                  <a:gd name="connsiteY896" fmla="*/ 605913 h 3464505"/>
                  <a:gd name="connsiteX897" fmla="*/ 1476822 w 4360057"/>
                  <a:gd name="connsiteY897" fmla="*/ 619060 h 3464505"/>
                  <a:gd name="connsiteX898" fmla="*/ 1439383 w 4360057"/>
                  <a:gd name="connsiteY898" fmla="*/ 643931 h 3464505"/>
                  <a:gd name="connsiteX899" fmla="*/ 1375788 w 4360057"/>
                  <a:gd name="connsiteY899" fmla="*/ 694517 h 3464505"/>
                  <a:gd name="connsiteX900" fmla="*/ 1309947 w 4360057"/>
                  <a:gd name="connsiteY900" fmla="*/ 753075 h 3464505"/>
                  <a:gd name="connsiteX901" fmla="*/ 1253886 w 4360057"/>
                  <a:gd name="connsiteY901" fmla="*/ 820293 h 3464505"/>
                  <a:gd name="connsiteX902" fmla="*/ 1205608 w 4360057"/>
                  <a:gd name="connsiteY902" fmla="*/ 898017 h 3464505"/>
                  <a:gd name="connsiteX903" fmla="*/ 1179872 w 4360057"/>
                  <a:gd name="connsiteY903" fmla="*/ 930165 h 3464505"/>
                  <a:gd name="connsiteX904" fmla="*/ 1167611 w 4360057"/>
                  <a:gd name="connsiteY904" fmla="*/ 947072 h 3464505"/>
                  <a:gd name="connsiteX905" fmla="*/ 1156946 w 4360057"/>
                  <a:gd name="connsiteY905" fmla="*/ 962711 h 3464505"/>
                  <a:gd name="connsiteX906" fmla="*/ 1129026 w 4360057"/>
                  <a:gd name="connsiteY906" fmla="*/ 984977 h 3464505"/>
                  <a:gd name="connsiteX907" fmla="*/ 1104672 w 4360057"/>
                  <a:gd name="connsiteY907" fmla="*/ 1021296 h 3464505"/>
                  <a:gd name="connsiteX908" fmla="*/ 1061475 w 4360057"/>
                  <a:gd name="connsiteY908" fmla="*/ 1097392 h 3464505"/>
                  <a:gd name="connsiteX909" fmla="*/ 1056824 w 4360057"/>
                  <a:gd name="connsiteY909" fmla="*/ 1118880 h 3464505"/>
                  <a:gd name="connsiteX910" fmla="*/ 1052996 w 4360057"/>
                  <a:gd name="connsiteY910" fmla="*/ 1137800 h 3464505"/>
                  <a:gd name="connsiteX911" fmla="*/ 1049587 w 4360057"/>
                  <a:gd name="connsiteY911" fmla="*/ 1169149 h 3464505"/>
                  <a:gd name="connsiteX912" fmla="*/ 1038099 w 4360057"/>
                  <a:gd name="connsiteY912" fmla="*/ 1180510 h 3464505"/>
                  <a:gd name="connsiteX913" fmla="*/ 1023872 w 4360057"/>
                  <a:gd name="connsiteY913" fmla="*/ 1192551 h 3464505"/>
                  <a:gd name="connsiteX914" fmla="*/ 995875 w 4360057"/>
                  <a:gd name="connsiteY914" fmla="*/ 1217795 h 3464505"/>
                  <a:gd name="connsiteX915" fmla="*/ 966409 w 4360057"/>
                  <a:gd name="connsiteY915" fmla="*/ 1242917 h 3464505"/>
                  <a:gd name="connsiteX916" fmla="*/ 938646 w 4360057"/>
                  <a:gd name="connsiteY916" fmla="*/ 1270771 h 3464505"/>
                  <a:gd name="connsiteX917" fmla="*/ 873138 w 4360057"/>
                  <a:gd name="connsiteY917" fmla="*/ 1327785 h 3464505"/>
                  <a:gd name="connsiteX918" fmla="*/ 808479 w 4360057"/>
                  <a:gd name="connsiteY918" fmla="*/ 1389961 h 3464505"/>
                  <a:gd name="connsiteX919" fmla="*/ 741113 w 4360057"/>
                  <a:gd name="connsiteY919" fmla="*/ 1453842 h 3464505"/>
                  <a:gd name="connsiteX920" fmla="*/ 735781 w 4360057"/>
                  <a:gd name="connsiteY920" fmla="*/ 1378775 h 3464505"/>
                  <a:gd name="connsiteX921" fmla="*/ 722081 w 4360057"/>
                  <a:gd name="connsiteY921" fmla="*/ 1298963 h 3464505"/>
                  <a:gd name="connsiteX922" fmla="*/ 706054 w 4360057"/>
                  <a:gd name="connsiteY922" fmla="*/ 1227135 h 3464505"/>
                  <a:gd name="connsiteX923" fmla="*/ 673097 w 4360057"/>
                  <a:gd name="connsiteY923" fmla="*/ 1194792 h 3464505"/>
                  <a:gd name="connsiteX924" fmla="*/ 648083 w 4360057"/>
                  <a:gd name="connsiteY924" fmla="*/ 1187516 h 3464505"/>
                  <a:gd name="connsiteX925" fmla="*/ 642060 w 4360057"/>
                  <a:gd name="connsiteY925" fmla="*/ 1154288 h 3464505"/>
                  <a:gd name="connsiteX926" fmla="*/ 630812 w 4360057"/>
                  <a:gd name="connsiteY926" fmla="*/ 1019592 h 3464505"/>
                  <a:gd name="connsiteX927" fmla="*/ 590517 w 4360057"/>
                  <a:gd name="connsiteY927" fmla="*/ 983954 h 3464505"/>
                  <a:gd name="connsiteX928" fmla="*/ 517655 w 4360057"/>
                  <a:gd name="connsiteY928" fmla="*/ 971222 h 3464505"/>
                  <a:gd name="connsiteX929" fmla="*/ 485886 w 4360057"/>
                  <a:gd name="connsiteY929" fmla="*/ 962302 h 3464505"/>
                  <a:gd name="connsiteX930" fmla="*/ 450852 w 4360057"/>
                  <a:gd name="connsiteY930" fmla="*/ 962614 h 3464505"/>
                  <a:gd name="connsiteX931" fmla="*/ 414841 w 4360057"/>
                  <a:gd name="connsiteY931" fmla="*/ 960664 h 3464505"/>
                  <a:gd name="connsiteX932" fmla="*/ 385666 w 4360057"/>
                  <a:gd name="connsiteY932" fmla="*/ 966063 h 3464505"/>
                  <a:gd name="connsiteX933" fmla="*/ 352889 w 4360057"/>
                  <a:gd name="connsiteY933" fmla="*/ 964738 h 3464505"/>
                  <a:gd name="connsiteX934" fmla="*/ 321831 w 4360057"/>
                  <a:gd name="connsiteY934" fmla="*/ 968904 h 3464505"/>
                  <a:gd name="connsiteX935" fmla="*/ 281987 w 4360057"/>
                  <a:gd name="connsiteY935" fmla="*/ 968668 h 3464505"/>
                  <a:gd name="connsiteX936" fmla="*/ 246062 w 4360057"/>
                  <a:gd name="connsiteY936" fmla="*/ 974446 h 3464505"/>
                  <a:gd name="connsiteX937" fmla="*/ 170928 w 4360057"/>
                  <a:gd name="connsiteY937" fmla="*/ 987357 h 3464505"/>
                  <a:gd name="connsiteX938" fmla="*/ 98772 w 4360057"/>
                  <a:gd name="connsiteY938" fmla="*/ 1012867 h 3464505"/>
                  <a:gd name="connsiteX939" fmla="*/ 5620 w 4360057"/>
                  <a:gd name="connsiteY939" fmla="*/ 1083360 h 3464505"/>
                  <a:gd name="connsiteX940" fmla="*/ 1735 w 4360057"/>
                  <a:gd name="connsiteY940" fmla="*/ 1161125 h 3464505"/>
                  <a:gd name="connsiteX941" fmla="*/ 21151 w 4360057"/>
                  <a:gd name="connsiteY941" fmla="*/ 1222135 h 3464505"/>
                  <a:gd name="connsiteX942" fmla="*/ 76404 w 4360057"/>
                  <a:gd name="connsiteY942" fmla="*/ 1252809 h 3464505"/>
                  <a:gd name="connsiteX943" fmla="*/ 148565 w 4360057"/>
                  <a:gd name="connsiteY943" fmla="*/ 1265669 h 3464505"/>
                  <a:gd name="connsiteX944" fmla="*/ 224487 w 4360057"/>
                  <a:gd name="connsiteY944" fmla="*/ 1273166 h 3464505"/>
                  <a:gd name="connsiteX945" fmla="*/ 300138 w 4360057"/>
                  <a:gd name="connsiteY945" fmla="*/ 1263709 h 3464505"/>
                  <a:gd name="connsiteX946" fmla="*/ 378236 w 4360057"/>
                  <a:gd name="connsiteY946" fmla="*/ 1256166 h 3464505"/>
                  <a:gd name="connsiteX947" fmla="*/ 438023 w 4360057"/>
                  <a:gd name="connsiteY947" fmla="*/ 1269558 h 3464505"/>
                  <a:gd name="connsiteX948" fmla="*/ 439696 w 4360057"/>
                  <a:gd name="connsiteY948" fmla="*/ 1288979 h 3464505"/>
                  <a:gd name="connsiteX949" fmla="*/ 422834 w 4360057"/>
                  <a:gd name="connsiteY949" fmla="*/ 1309976 h 3464505"/>
                  <a:gd name="connsiteX950" fmla="*/ 407681 w 4360057"/>
                  <a:gd name="connsiteY950" fmla="*/ 1342200 h 3464505"/>
                  <a:gd name="connsiteX951" fmla="*/ 405010 w 4360057"/>
                  <a:gd name="connsiteY951" fmla="*/ 1379256 h 3464505"/>
                  <a:gd name="connsiteX952" fmla="*/ 429906 w 4360057"/>
                  <a:gd name="connsiteY952" fmla="*/ 1531469 h 3464505"/>
                  <a:gd name="connsiteX953" fmla="*/ 475359 w 4360057"/>
                  <a:gd name="connsiteY953" fmla="*/ 1683882 h 3464505"/>
                  <a:gd name="connsiteX954" fmla="*/ 525771 w 4360057"/>
                  <a:gd name="connsiteY954" fmla="*/ 1827139 h 3464505"/>
                  <a:gd name="connsiteX955" fmla="*/ 563518 w 4360057"/>
                  <a:gd name="connsiteY955" fmla="*/ 1891992 h 3464505"/>
                  <a:gd name="connsiteX956" fmla="*/ 603695 w 4360057"/>
                  <a:gd name="connsiteY956" fmla="*/ 1943837 h 3464505"/>
                  <a:gd name="connsiteX957" fmla="*/ 655212 w 4360057"/>
                  <a:gd name="connsiteY957" fmla="*/ 1958432 h 3464505"/>
                  <a:gd name="connsiteX958" fmla="*/ 716596 w 4360057"/>
                  <a:gd name="connsiteY958" fmla="*/ 1933889 h 3464505"/>
                  <a:gd name="connsiteX959" fmla="*/ 845821 w 4360057"/>
                  <a:gd name="connsiteY959" fmla="*/ 1848668 h 3464505"/>
                  <a:gd name="connsiteX960" fmla="*/ 904436 w 4360057"/>
                  <a:gd name="connsiteY960" fmla="*/ 1804034 h 3464505"/>
                  <a:gd name="connsiteX961" fmla="*/ 968742 w 4360057"/>
                  <a:gd name="connsiteY961" fmla="*/ 1773253 h 3464505"/>
                  <a:gd name="connsiteX962" fmla="*/ 911504 w 4360057"/>
                  <a:gd name="connsiteY962" fmla="*/ 1895114 h 3464505"/>
                  <a:gd name="connsiteX963" fmla="*/ 856394 w 4360057"/>
                  <a:gd name="connsiteY963" fmla="*/ 2015988 h 3464505"/>
                  <a:gd name="connsiteX964" fmla="*/ 830540 w 4360057"/>
                  <a:gd name="connsiteY964" fmla="*/ 2063560 h 3464505"/>
                  <a:gd name="connsiteX965" fmla="*/ 805235 w 4360057"/>
                  <a:gd name="connsiteY965" fmla="*/ 2120522 h 3464505"/>
                  <a:gd name="connsiteX966" fmla="*/ 759598 w 4360057"/>
                  <a:gd name="connsiteY966" fmla="*/ 2225041 h 3464505"/>
                  <a:gd name="connsiteX967" fmla="*/ 753769 w 4360057"/>
                  <a:gd name="connsiteY967" fmla="*/ 2249768 h 3464505"/>
                  <a:gd name="connsiteX968" fmla="*/ 741999 w 4360057"/>
                  <a:gd name="connsiteY968" fmla="*/ 2270780 h 3464505"/>
                  <a:gd name="connsiteX969" fmla="*/ 722235 w 4360057"/>
                  <a:gd name="connsiteY969" fmla="*/ 2320322 h 3464505"/>
                  <a:gd name="connsiteX970" fmla="*/ 678159 w 4360057"/>
                  <a:gd name="connsiteY970" fmla="*/ 2431330 h 3464505"/>
                  <a:gd name="connsiteX971" fmla="*/ 632583 w 4360057"/>
                  <a:gd name="connsiteY971" fmla="*/ 2541764 h 3464505"/>
                  <a:gd name="connsiteX972" fmla="*/ 610787 w 4360057"/>
                  <a:gd name="connsiteY972" fmla="*/ 2596285 h 3464505"/>
                  <a:gd name="connsiteX973" fmla="*/ 588859 w 4360057"/>
                  <a:gd name="connsiteY973" fmla="*/ 2645832 h 3464505"/>
                  <a:gd name="connsiteX974" fmla="*/ 533268 w 4360057"/>
                  <a:gd name="connsiteY974" fmla="*/ 2751549 h 3464505"/>
                  <a:gd name="connsiteX975" fmla="*/ 517394 w 4360057"/>
                  <a:gd name="connsiteY975" fmla="*/ 2804831 h 3464505"/>
                  <a:gd name="connsiteX976" fmla="*/ 535566 w 4360057"/>
                  <a:gd name="connsiteY976" fmla="*/ 2849747 h 3464505"/>
                  <a:gd name="connsiteX977" fmla="*/ 489816 w 4360057"/>
                  <a:gd name="connsiteY977" fmla="*/ 2875887 h 3464505"/>
                  <a:gd name="connsiteX978" fmla="*/ 437895 w 4360057"/>
                  <a:gd name="connsiteY978" fmla="*/ 2898199 h 3464505"/>
                  <a:gd name="connsiteX979" fmla="*/ 384883 w 4360057"/>
                  <a:gd name="connsiteY979" fmla="*/ 2919759 h 3464505"/>
                  <a:gd name="connsiteX980" fmla="*/ 339880 w 4360057"/>
                  <a:gd name="connsiteY980" fmla="*/ 2941390 h 3464505"/>
                  <a:gd name="connsiteX981" fmla="*/ 299125 w 4360057"/>
                  <a:gd name="connsiteY981" fmla="*/ 2965759 h 3464505"/>
                  <a:gd name="connsiteX982" fmla="*/ 255110 w 4360057"/>
                  <a:gd name="connsiteY982" fmla="*/ 2992237 h 3464505"/>
                  <a:gd name="connsiteX983" fmla="*/ 168600 w 4360057"/>
                  <a:gd name="connsiteY983" fmla="*/ 3042403 h 3464505"/>
                  <a:gd name="connsiteX984" fmla="*/ 121524 w 4360057"/>
                  <a:gd name="connsiteY984" fmla="*/ 3065780 h 3464505"/>
                  <a:gd name="connsiteX985" fmla="*/ 85088 w 4360057"/>
                  <a:gd name="connsiteY985" fmla="*/ 3089269 h 3464505"/>
                  <a:gd name="connsiteX986" fmla="*/ 85590 w 4360057"/>
                  <a:gd name="connsiteY986" fmla="*/ 3150335 h 3464505"/>
                  <a:gd name="connsiteX987" fmla="*/ 128735 w 4360057"/>
                  <a:gd name="connsiteY987" fmla="*/ 3160959 h 3464505"/>
                  <a:gd name="connsiteX988" fmla="*/ 155346 w 4360057"/>
                  <a:gd name="connsiteY988" fmla="*/ 3158938 h 3464505"/>
                  <a:gd name="connsiteX989" fmla="*/ 175692 w 4360057"/>
                  <a:gd name="connsiteY989" fmla="*/ 3151845 h 3464505"/>
                  <a:gd name="connsiteX990" fmla="*/ 200722 w 4360057"/>
                  <a:gd name="connsiteY990" fmla="*/ 3149158 h 3464505"/>
                  <a:gd name="connsiteX991" fmla="*/ 224559 w 4360057"/>
                  <a:gd name="connsiteY991" fmla="*/ 3145044 h 3464505"/>
                  <a:gd name="connsiteX992" fmla="*/ 275774 w 4360057"/>
                  <a:gd name="connsiteY992" fmla="*/ 3133693 h 3464505"/>
                  <a:gd name="connsiteX993" fmla="*/ 325480 w 4360057"/>
                  <a:gd name="connsiteY993" fmla="*/ 3121867 h 3464505"/>
                  <a:gd name="connsiteX994" fmla="*/ 346395 w 4360057"/>
                  <a:gd name="connsiteY994" fmla="*/ 3116130 h 3464505"/>
                  <a:gd name="connsiteX995" fmla="*/ 368252 w 4360057"/>
                  <a:gd name="connsiteY995" fmla="*/ 3115455 h 3464505"/>
                  <a:gd name="connsiteX996" fmla="*/ 391551 w 4360057"/>
                  <a:gd name="connsiteY996" fmla="*/ 3110829 h 3464505"/>
                  <a:gd name="connsiteX997" fmla="*/ 413454 w 4360057"/>
                  <a:gd name="connsiteY997" fmla="*/ 3109805 h 3464505"/>
                  <a:gd name="connsiteX998" fmla="*/ 437055 w 4360057"/>
                  <a:gd name="connsiteY998" fmla="*/ 3102502 h 3464505"/>
                  <a:gd name="connsiteX999" fmla="*/ 459818 w 4360057"/>
                  <a:gd name="connsiteY999" fmla="*/ 3100931 h 3464505"/>
                  <a:gd name="connsiteX1000" fmla="*/ 399877 w 4360057"/>
                  <a:gd name="connsiteY1000" fmla="*/ 3144619 h 3464505"/>
                  <a:gd name="connsiteX1001" fmla="*/ 341605 w 4360057"/>
                  <a:gd name="connsiteY1001" fmla="*/ 3191439 h 3464505"/>
                  <a:gd name="connsiteX1002" fmla="*/ 296705 w 4360057"/>
                  <a:gd name="connsiteY1002" fmla="*/ 3234691 h 3464505"/>
                  <a:gd name="connsiteX1003" fmla="*/ 290625 w 4360057"/>
                  <a:gd name="connsiteY1003" fmla="*/ 3283890 h 3464505"/>
                  <a:gd name="connsiteX1004" fmla="*/ 327885 w 4360057"/>
                  <a:gd name="connsiteY1004" fmla="*/ 3308075 h 3464505"/>
                  <a:gd name="connsiteX1005" fmla="*/ 390400 w 4360057"/>
                  <a:gd name="connsiteY1005" fmla="*/ 3289535 h 3464505"/>
                  <a:gd name="connsiteX1006" fmla="*/ 508065 w 4360057"/>
                  <a:gd name="connsiteY1006" fmla="*/ 3222773 h 3464505"/>
                  <a:gd name="connsiteX1007" fmla="*/ 567929 w 4360057"/>
                  <a:gd name="connsiteY1007" fmla="*/ 3192477 h 3464505"/>
                  <a:gd name="connsiteX1008" fmla="*/ 599816 w 4360057"/>
                  <a:gd name="connsiteY1008" fmla="*/ 3177325 h 3464505"/>
                  <a:gd name="connsiteX1009" fmla="*/ 629497 w 4360057"/>
                  <a:gd name="connsiteY1009" fmla="*/ 3165949 h 3464505"/>
                  <a:gd name="connsiteX1010" fmla="*/ 552142 w 4360057"/>
                  <a:gd name="connsiteY1010" fmla="*/ 3331027 h 3464505"/>
                  <a:gd name="connsiteX1011" fmla="*/ 532700 w 4360057"/>
                  <a:gd name="connsiteY1011" fmla="*/ 3404519 h 3464505"/>
                  <a:gd name="connsiteX1012" fmla="*/ 554690 w 4360057"/>
                  <a:gd name="connsiteY1012" fmla="*/ 3463906 h 3464505"/>
                  <a:gd name="connsiteX1013" fmla="*/ 580421 w 4360057"/>
                  <a:gd name="connsiteY1013" fmla="*/ 3453319 h 3464505"/>
                  <a:gd name="connsiteX1014" fmla="*/ 607993 w 4360057"/>
                  <a:gd name="connsiteY1014" fmla="*/ 3423709 h 3464505"/>
                  <a:gd name="connsiteX1015" fmla="*/ 664188 w 4360057"/>
                  <a:gd name="connsiteY1015" fmla="*/ 3368492 h 3464505"/>
                  <a:gd name="connsiteX1016" fmla="*/ 721595 w 4360057"/>
                  <a:gd name="connsiteY1016" fmla="*/ 3313270 h 3464505"/>
                  <a:gd name="connsiteX1017" fmla="*/ 775876 w 4360057"/>
                  <a:gd name="connsiteY1017" fmla="*/ 3260140 h 3464505"/>
                  <a:gd name="connsiteX1018" fmla="*/ 824026 w 4360057"/>
                  <a:gd name="connsiteY1018" fmla="*/ 3198076 h 3464505"/>
                  <a:gd name="connsiteX1019" fmla="*/ 862693 w 4360057"/>
                  <a:gd name="connsiteY1019" fmla="*/ 3161031 h 3464505"/>
                  <a:gd name="connsiteX1020" fmla="*/ 888480 w 4360057"/>
                  <a:gd name="connsiteY1020" fmla="*/ 3203464 h 3464505"/>
                  <a:gd name="connsiteX1021" fmla="*/ 960626 w 4360057"/>
                  <a:gd name="connsiteY1021" fmla="*/ 3278333 h 3464505"/>
                  <a:gd name="connsiteX1022" fmla="*/ 1039276 w 4360057"/>
                  <a:gd name="connsiteY1022" fmla="*/ 3328693 h 3464505"/>
                  <a:gd name="connsiteX1023" fmla="*/ 1115157 w 4360057"/>
                  <a:gd name="connsiteY1023" fmla="*/ 3329983 h 3464505"/>
                  <a:gd name="connsiteX1024" fmla="*/ 1115868 w 4360057"/>
                  <a:gd name="connsiteY1024" fmla="*/ 3284294 h 3464505"/>
                  <a:gd name="connsiteX1025" fmla="*/ 1096238 w 4360057"/>
                  <a:gd name="connsiteY1025" fmla="*/ 3235275 h 3464505"/>
                  <a:gd name="connsiteX1026" fmla="*/ 1046819 w 4360057"/>
                  <a:gd name="connsiteY1026" fmla="*/ 3141247 h 3464505"/>
                  <a:gd name="connsiteX1027" fmla="*/ 1020403 w 4360057"/>
                  <a:gd name="connsiteY1027" fmla="*/ 3094673 h 3464505"/>
                  <a:gd name="connsiteX1028" fmla="*/ 997103 w 4360057"/>
                  <a:gd name="connsiteY1028" fmla="*/ 3053493 h 3464505"/>
                  <a:gd name="connsiteX1029" fmla="*/ 996474 w 4360057"/>
                  <a:gd name="connsiteY1029" fmla="*/ 3032388 h 3464505"/>
                  <a:gd name="connsiteX1030" fmla="*/ 1007461 w 4360057"/>
                  <a:gd name="connsiteY1030" fmla="*/ 3026033 h 3464505"/>
                  <a:gd name="connsiteX1031" fmla="*/ 1014973 w 4360057"/>
                  <a:gd name="connsiteY1031" fmla="*/ 2990200 h 3464505"/>
                  <a:gd name="connsiteX1032" fmla="*/ 1007210 w 4360057"/>
                  <a:gd name="connsiteY1032" fmla="*/ 2965504 h 3464505"/>
                  <a:gd name="connsiteX1033" fmla="*/ 999206 w 4360057"/>
                  <a:gd name="connsiteY1033" fmla="*/ 2942030 h 3464505"/>
                  <a:gd name="connsiteX1034" fmla="*/ 1009016 w 4360057"/>
                  <a:gd name="connsiteY1034" fmla="*/ 2921683 h 3464505"/>
                  <a:gd name="connsiteX1035" fmla="*/ 1016549 w 4360057"/>
                  <a:gd name="connsiteY1035" fmla="*/ 2899171 h 3464505"/>
                  <a:gd name="connsiteX1036" fmla="*/ 1049014 w 4360057"/>
                  <a:gd name="connsiteY1036" fmla="*/ 2795180 h 3464505"/>
                  <a:gd name="connsiteX1037" fmla="*/ 1079202 w 4360057"/>
                  <a:gd name="connsiteY1037" fmla="*/ 2691373 h 3464505"/>
                  <a:gd name="connsiteX1038" fmla="*/ 1118243 w 4360057"/>
                  <a:gd name="connsiteY1038" fmla="*/ 2585262 h 3464505"/>
                  <a:gd name="connsiteX1039" fmla="*/ 1153666 w 4360057"/>
                  <a:gd name="connsiteY1039" fmla="*/ 2481614 h 3464505"/>
                  <a:gd name="connsiteX1040" fmla="*/ 1235811 w 4360057"/>
                  <a:gd name="connsiteY1040" fmla="*/ 2277392 h 3464505"/>
                  <a:gd name="connsiteX1041" fmla="*/ 1324179 w 4360057"/>
                  <a:gd name="connsiteY1041" fmla="*/ 2079030 h 3464505"/>
                  <a:gd name="connsiteX1042" fmla="*/ 1360047 w 4360057"/>
                  <a:gd name="connsiteY1042" fmla="*/ 1981102 h 3464505"/>
                  <a:gd name="connsiteX1043" fmla="*/ 1398643 w 4360057"/>
                  <a:gd name="connsiteY1043" fmla="*/ 1880248 h 3464505"/>
                  <a:gd name="connsiteX1044" fmla="*/ 1436486 w 4360057"/>
                  <a:gd name="connsiteY1044" fmla="*/ 1776226 h 3464505"/>
                  <a:gd name="connsiteX1045" fmla="*/ 1473194 w 4360057"/>
                  <a:gd name="connsiteY1045" fmla="*/ 1673365 h 3464505"/>
                  <a:gd name="connsiteX1046" fmla="*/ 1483147 w 4360057"/>
                  <a:gd name="connsiteY1046" fmla="*/ 1685263 h 3464505"/>
                  <a:gd name="connsiteX1047" fmla="*/ 1491878 w 4360057"/>
                  <a:gd name="connsiteY1047" fmla="*/ 1698794 h 3464505"/>
                  <a:gd name="connsiteX1048" fmla="*/ 1515264 w 4360057"/>
                  <a:gd name="connsiteY1048" fmla="*/ 1717298 h 3464505"/>
                  <a:gd name="connsiteX1049" fmla="*/ 1530412 w 4360057"/>
                  <a:gd name="connsiteY1049" fmla="*/ 1726003 h 3464505"/>
                  <a:gd name="connsiteX1050" fmla="*/ 1530867 w 4360057"/>
                  <a:gd name="connsiteY1050" fmla="*/ 1726060 h 3464505"/>
                  <a:gd name="connsiteX1051" fmla="*/ 1527597 w 4360057"/>
                  <a:gd name="connsiteY1051" fmla="*/ 1726413 h 3464505"/>
                  <a:gd name="connsiteX1052" fmla="*/ 1549868 w 4360057"/>
                  <a:gd name="connsiteY1052" fmla="*/ 1741862 h 3464505"/>
                  <a:gd name="connsiteX1053" fmla="*/ 1547908 w 4360057"/>
                  <a:gd name="connsiteY1053" fmla="*/ 1737686 h 3464505"/>
                  <a:gd name="connsiteX1054" fmla="*/ 1558041 w 4360057"/>
                  <a:gd name="connsiteY1054" fmla="*/ 1746739 h 3464505"/>
                  <a:gd name="connsiteX1055" fmla="*/ 1556792 w 4360057"/>
                  <a:gd name="connsiteY1055" fmla="*/ 1746887 h 3464505"/>
                  <a:gd name="connsiteX1056" fmla="*/ 1571715 w 4360057"/>
                  <a:gd name="connsiteY1056" fmla="*/ 1748520 h 3464505"/>
                  <a:gd name="connsiteX1057" fmla="*/ 1572293 w 4360057"/>
                  <a:gd name="connsiteY1057" fmla="*/ 1754513 h 3464505"/>
                  <a:gd name="connsiteX1058" fmla="*/ 1577185 w 4360057"/>
                  <a:gd name="connsiteY1058" fmla="*/ 1760756 h 3464505"/>
                  <a:gd name="connsiteX1059" fmla="*/ 1589047 w 4360057"/>
                  <a:gd name="connsiteY1059" fmla="*/ 1770888 h 3464505"/>
                  <a:gd name="connsiteX1060" fmla="*/ 1619235 w 4360057"/>
                  <a:gd name="connsiteY1060" fmla="*/ 1791507 h 3464505"/>
                  <a:gd name="connsiteX1061" fmla="*/ 1634705 w 4360057"/>
                  <a:gd name="connsiteY1061" fmla="*/ 1804622 h 3464505"/>
                  <a:gd name="connsiteX1062" fmla="*/ 1652908 w 4360057"/>
                  <a:gd name="connsiteY1062" fmla="*/ 1820497 h 3464505"/>
                  <a:gd name="connsiteX1063" fmla="*/ 1645933 w 4360057"/>
                  <a:gd name="connsiteY1063" fmla="*/ 1796117 h 3464505"/>
                  <a:gd name="connsiteX1064" fmla="*/ 1650999 w 4360057"/>
                  <a:gd name="connsiteY1064" fmla="*/ 1813793 h 3464505"/>
                  <a:gd name="connsiteX1065" fmla="*/ 1661065 w 4360057"/>
                  <a:gd name="connsiteY1065" fmla="*/ 1827728 h 3464505"/>
                  <a:gd name="connsiteX1066" fmla="*/ 1688428 w 4360057"/>
                  <a:gd name="connsiteY1066" fmla="*/ 1851677 h 3464505"/>
                  <a:gd name="connsiteX1067" fmla="*/ 1743476 w 4360057"/>
                  <a:gd name="connsiteY1067" fmla="*/ 1888896 h 3464505"/>
                  <a:gd name="connsiteX1068" fmla="*/ 1772692 w 4360057"/>
                  <a:gd name="connsiteY1068" fmla="*/ 1909847 h 3464505"/>
                  <a:gd name="connsiteX1069" fmla="*/ 1797716 w 4360057"/>
                  <a:gd name="connsiteY1069" fmla="*/ 1923879 h 3464505"/>
                  <a:gd name="connsiteX1070" fmla="*/ 1824521 w 4360057"/>
                  <a:gd name="connsiteY1070" fmla="*/ 1949661 h 3464505"/>
                  <a:gd name="connsiteX1071" fmla="*/ 1846260 w 4360057"/>
                  <a:gd name="connsiteY1071" fmla="*/ 1975166 h 3464505"/>
                  <a:gd name="connsiteX1072" fmla="*/ 1854126 w 4360057"/>
                  <a:gd name="connsiteY1072" fmla="*/ 2012672 h 3464505"/>
                  <a:gd name="connsiteX1073" fmla="*/ 1859627 w 4360057"/>
                  <a:gd name="connsiteY1073" fmla="*/ 2049538 h 3464505"/>
                  <a:gd name="connsiteX1074" fmla="*/ 1869836 w 4360057"/>
                  <a:gd name="connsiteY1074" fmla="*/ 2125348 h 3464505"/>
                  <a:gd name="connsiteX1075" fmla="*/ 1878633 w 4360057"/>
                  <a:gd name="connsiteY1075" fmla="*/ 2200078 h 3464505"/>
                  <a:gd name="connsiteX1076" fmla="*/ 1883116 w 4360057"/>
                  <a:gd name="connsiteY1076" fmla="*/ 2275898 h 3464505"/>
                  <a:gd name="connsiteX1077" fmla="*/ 1906104 w 4360057"/>
                  <a:gd name="connsiteY1077" fmla="*/ 2427988 h 3464505"/>
                  <a:gd name="connsiteX1078" fmla="*/ 1933523 w 4360057"/>
                  <a:gd name="connsiteY1078" fmla="*/ 2579633 h 3464505"/>
                  <a:gd name="connsiteX1079" fmla="*/ 1948660 w 4360057"/>
                  <a:gd name="connsiteY1079" fmla="*/ 2657480 h 3464505"/>
                  <a:gd name="connsiteX1080" fmla="*/ 1956382 w 4360057"/>
                  <a:gd name="connsiteY1080" fmla="*/ 2695717 h 3464505"/>
                  <a:gd name="connsiteX1081" fmla="*/ 1959238 w 4360057"/>
                  <a:gd name="connsiteY1081" fmla="*/ 2727481 h 3464505"/>
                  <a:gd name="connsiteX1082" fmla="*/ 1961612 w 4360057"/>
                  <a:gd name="connsiteY1082" fmla="*/ 2744676 h 3464505"/>
                  <a:gd name="connsiteX1083" fmla="*/ 1957877 w 4360057"/>
                  <a:gd name="connsiteY1083" fmla="*/ 2760320 h 3464505"/>
                  <a:gd name="connsiteX1084" fmla="*/ 1968066 w 4360057"/>
                  <a:gd name="connsiteY1084" fmla="*/ 2784356 h 3464505"/>
                  <a:gd name="connsiteX1085" fmla="*/ 1989221 w 4360057"/>
                  <a:gd name="connsiteY1085" fmla="*/ 2808531 h 3464505"/>
                  <a:gd name="connsiteX1086" fmla="*/ 1996523 w 4360057"/>
                  <a:gd name="connsiteY1086" fmla="*/ 2829988 h 3464505"/>
                  <a:gd name="connsiteX1087" fmla="*/ 2042222 w 4360057"/>
                  <a:gd name="connsiteY1087" fmla="*/ 2946707 h 3464505"/>
                  <a:gd name="connsiteX1088" fmla="*/ 2143010 w 4360057"/>
                  <a:gd name="connsiteY1088" fmla="*/ 3047721 h 3464505"/>
                  <a:gd name="connsiteX1089" fmla="*/ 2198785 w 4360057"/>
                  <a:gd name="connsiteY1089" fmla="*/ 3098496 h 3464505"/>
                  <a:gd name="connsiteX1090" fmla="*/ 2256121 w 4360057"/>
                  <a:gd name="connsiteY1090" fmla="*/ 3140213 h 3464505"/>
                  <a:gd name="connsiteX1091" fmla="*/ 2320867 w 4360057"/>
                  <a:gd name="connsiteY1091" fmla="*/ 3173277 h 3464505"/>
                  <a:gd name="connsiteX1092" fmla="*/ 2385736 w 4360057"/>
                  <a:gd name="connsiteY1092" fmla="*/ 3202687 h 3464505"/>
                  <a:gd name="connsiteX1093" fmla="*/ 2449970 w 4360057"/>
                  <a:gd name="connsiteY1093" fmla="*/ 3226447 h 3464505"/>
                  <a:gd name="connsiteX1094" fmla="*/ 2503662 w 4360057"/>
                  <a:gd name="connsiteY1094" fmla="*/ 3226693 h 3464505"/>
                  <a:gd name="connsiteX1095" fmla="*/ 2534279 w 4360057"/>
                  <a:gd name="connsiteY1095" fmla="*/ 3206494 h 3464505"/>
                  <a:gd name="connsiteX1096" fmla="*/ 2562794 w 4360057"/>
                  <a:gd name="connsiteY1096" fmla="*/ 3188460 h 3464505"/>
                  <a:gd name="connsiteX1097" fmla="*/ 2601502 w 4360057"/>
                  <a:gd name="connsiteY1097" fmla="*/ 3150264 h 3464505"/>
                  <a:gd name="connsiteX1098" fmla="*/ 2597951 w 4360057"/>
                  <a:gd name="connsiteY1098" fmla="*/ 3081511 h 3464505"/>
                  <a:gd name="connsiteX1099" fmla="*/ 2571596 w 4360057"/>
                  <a:gd name="connsiteY1099" fmla="*/ 3019876 h 3464505"/>
                  <a:gd name="connsiteX1100" fmla="*/ 2529981 w 4360057"/>
                  <a:gd name="connsiteY1100" fmla="*/ 2964270 h 3464505"/>
                  <a:gd name="connsiteX1101" fmla="*/ 2487199 w 4360057"/>
                  <a:gd name="connsiteY1101" fmla="*/ 2906243 h 3464505"/>
                  <a:gd name="connsiteX1102" fmla="*/ 2439315 w 4360057"/>
                  <a:gd name="connsiteY1102" fmla="*/ 2853324 h 3464505"/>
                  <a:gd name="connsiteX1103" fmla="*/ 2391928 w 4360057"/>
                  <a:gd name="connsiteY1103" fmla="*/ 2800047 h 3464505"/>
                  <a:gd name="connsiteX1104" fmla="*/ 2381698 w 4360057"/>
                  <a:gd name="connsiteY1104" fmla="*/ 2784976 h 3464505"/>
                  <a:gd name="connsiteX1105" fmla="*/ 2386503 w 4360057"/>
                  <a:gd name="connsiteY1105" fmla="*/ 2771107 h 3464505"/>
                  <a:gd name="connsiteX1106" fmla="*/ 2389077 w 4360057"/>
                  <a:gd name="connsiteY1106" fmla="*/ 2742506 h 3464505"/>
                  <a:gd name="connsiteX1107" fmla="*/ 2391401 w 4360057"/>
                  <a:gd name="connsiteY1107" fmla="*/ 2728914 h 3464505"/>
                  <a:gd name="connsiteX1108" fmla="*/ 2399067 w 4360057"/>
                  <a:gd name="connsiteY1108" fmla="*/ 2719232 h 3464505"/>
                  <a:gd name="connsiteX1109" fmla="*/ 2400674 w 4360057"/>
                  <a:gd name="connsiteY1109" fmla="*/ 2706832 h 3464505"/>
                  <a:gd name="connsiteX1110" fmla="*/ 2405540 w 4360057"/>
                  <a:gd name="connsiteY1110" fmla="*/ 2693542 h 3464505"/>
                  <a:gd name="connsiteX1111" fmla="*/ 2402367 w 4360057"/>
                  <a:gd name="connsiteY1111" fmla="*/ 2656328 h 3464505"/>
                  <a:gd name="connsiteX1112" fmla="*/ 2396247 w 4360057"/>
                  <a:gd name="connsiteY1112" fmla="*/ 2623183 h 3464505"/>
                  <a:gd name="connsiteX1113" fmla="*/ 2381058 w 4360057"/>
                  <a:gd name="connsiteY1113" fmla="*/ 2552188 h 3464505"/>
                  <a:gd name="connsiteX1114" fmla="*/ 2349888 w 4360057"/>
                  <a:gd name="connsiteY1114" fmla="*/ 2408383 h 3464505"/>
                  <a:gd name="connsiteX1115" fmla="*/ 2336618 w 4360057"/>
                  <a:gd name="connsiteY1115" fmla="*/ 2335204 h 3464505"/>
                  <a:gd name="connsiteX1116" fmla="*/ 2317930 w 4360057"/>
                  <a:gd name="connsiteY1116" fmla="*/ 2258314 h 3464505"/>
                  <a:gd name="connsiteX1117" fmla="*/ 2278848 w 4360057"/>
                  <a:gd name="connsiteY1117" fmla="*/ 2111976 h 3464505"/>
                  <a:gd name="connsiteX1118" fmla="*/ 2240472 w 4360057"/>
                  <a:gd name="connsiteY1118" fmla="*/ 1965960 h 3464505"/>
                  <a:gd name="connsiteX1119" fmla="*/ 2182778 w 4360057"/>
                  <a:gd name="connsiteY1119" fmla="*/ 1825921 h 3464505"/>
                  <a:gd name="connsiteX1120" fmla="*/ 2144827 w 4360057"/>
                  <a:gd name="connsiteY1120" fmla="*/ 1766185 h 3464505"/>
                  <a:gd name="connsiteX1121" fmla="*/ 2095254 w 4360057"/>
                  <a:gd name="connsiteY1121" fmla="*/ 1708512 h 3464505"/>
                  <a:gd name="connsiteX1122" fmla="*/ 1993791 w 4360057"/>
                  <a:gd name="connsiteY1122" fmla="*/ 1593426 h 3464505"/>
                  <a:gd name="connsiteX1123" fmla="*/ 1939745 w 4360057"/>
                  <a:gd name="connsiteY1123" fmla="*/ 1540348 h 3464505"/>
                  <a:gd name="connsiteX1124" fmla="*/ 1892292 w 4360057"/>
                  <a:gd name="connsiteY1124" fmla="*/ 1490632 h 3464505"/>
                  <a:gd name="connsiteX1125" fmla="*/ 1887926 w 4360057"/>
                  <a:gd name="connsiteY1125" fmla="*/ 1470761 h 3464505"/>
                  <a:gd name="connsiteX1126" fmla="*/ 1884314 w 4360057"/>
                  <a:gd name="connsiteY1126" fmla="*/ 1457133 h 3464505"/>
                  <a:gd name="connsiteX1127" fmla="*/ 1906559 w 4360057"/>
                  <a:gd name="connsiteY1127" fmla="*/ 1443039 h 3464505"/>
                  <a:gd name="connsiteX1128" fmla="*/ 1970005 w 4360057"/>
                  <a:gd name="connsiteY1128" fmla="*/ 1413497 h 3464505"/>
                  <a:gd name="connsiteX1129" fmla="*/ 2002393 w 4360057"/>
                  <a:gd name="connsiteY1129" fmla="*/ 1393651 h 3464505"/>
                  <a:gd name="connsiteX1130" fmla="*/ 2031798 w 4360057"/>
                  <a:gd name="connsiteY1130" fmla="*/ 1382797 h 3464505"/>
                  <a:gd name="connsiteX1131" fmla="*/ 2095940 w 4360057"/>
                  <a:gd name="connsiteY1131" fmla="*/ 1354825 h 3464505"/>
                  <a:gd name="connsiteX1132" fmla="*/ 2159862 w 4360057"/>
                  <a:gd name="connsiteY1132" fmla="*/ 1319581 h 3464505"/>
                  <a:gd name="connsiteX1133" fmla="*/ 2215289 w 4360057"/>
                  <a:gd name="connsiteY1133" fmla="*/ 1274630 h 3464505"/>
                  <a:gd name="connsiteX1134" fmla="*/ 2234674 w 4360057"/>
                  <a:gd name="connsiteY1134" fmla="*/ 1279118 h 3464505"/>
                  <a:gd name="connsiteX1135" fmla="*/ 2255993 w 4360057"/>
                  <a:gd name="connsiteY1135" fmla="*/ 1308497 h 3464505"/>
                  <a:gd name="connsiteX1136" fmla="*/ 2266898 w 4360057"/>
                  <a:gd name="connsiteY1136" fmla="*/ 1321142 h 3464505"/>
                  <a:gd name="connsiteX1137" fmla="*/ 2267410 w 4360057"/>
                  <a:gd name="connsiteY1137" fmla="*/ 1321408 h 3464505"/>
                  <a:gd name="connsiteX1138" fmla="*/ 2264739 w 4360057"/>
                  <a:gd name="connsiteY1138" fmla="*/ 1320446 h 3464505"/>
                  <a:gd name="connsiteX1139" fmla="*/ 2283873 w 4360057"/>
                  <a:gd name="connsiteY1139" fmla="*/ 1349595 h 3464505"/>
                  <a:gd name="connsiteX1140" fmla="*/ 2281652 w 4360057"/>
                  <a:gd name="connsiteY1140" fmla="*/ 1343270 h 3464505"/>
                  <a:gd name="connsiteX1141" fmla="*/ 2290285 w 4360057"/>
                  <a:gd name="connsiteY1141" fmla="*/ 1358085 h 3464505"/>
                  <a:gd name="connsiteX1142" fmla="*/ 2315059 w 4360057"/>
                  <a:gd name="connsiteY1142" fmla="*/ 1385468 h 3464505"/>
                  <a:gd name="connsiteX1143" fmla="*/ 2328906 w 4360057"/>
                  <a:gd name="connsiteY1143" fmla="*/ 1398901 h 3464505"/>
                  <a:gd name="connsiteX1144" fmla="*/ 2334449 w 4360057"/>
                  <a:gd name="connsiteY1144" fmla="*/ 1404265 h 3464505"/>
                  <a:gd name="connsiteX1145" fmla="*/ 2342242 w 4360057"/>
                  <a:gd name="connsiteY1145" fmla="*/ 1409489 h 3464505"/>
                  <a:gd name="connsiteX1146" fmla="*/ 2355517 w 4360057"/>
                  <a:gd name="connsiteY1146" fmla="*/ 1421290 h 3464505"/>
                  <a:gd name="connsiteX1147" fmla="*/ 2382460 w 4360057"/>
                  <a:gd name="connsiteY1147" fmla="*/ 1436996 h 3464505"/>
                  <a:gd name="connsiteX1148" fmla="*/ 2403467 w 4360057"/>
                  <a:gd name="connsiteY1148" fmla="*/ 1453254 h 3464505"/>
                  <a:gd name="connsiteX1149" fmla="*/ 2410872 w 4360057"/>
                  <a:gd name="connsiteY1149" fmla="*/ 1455726 h 3464505"/>
                  <a:gd name="connsiteX1150" fmla="*/ 2415601 w 4360057"/>
                  <a:gd name="connsiteY1150" fmla="*/ 1459774 h 3464505"/>
                  <a:gd name="connsiteX1151" fmla="*/ 2423037 w 4360057"/>
                  <a:gd name="connsiteY1151" fmla="*/ 1459702 h 3464505"/>
                  <a:gd name="connsiteX1152" fmla="*/ 2430129 w 4360057"/>
                  <a:gd name="connsiteY1152" fmla="*/ 1464390 h 3464505"/>
                  <a:gd name="connsiteX1153" fmla="*/ 2445170 w 4360057"/>
                  <a:gd name="connsiteY1153" fmla="*/ 1475382 h 3464505"/>
                  <a:gd name="connsiteX1154" fmla="*/ 2472036 w 4360057"/>
                  <a:gd name="connsiteY1154" fmla="*/ 1495437 h 3464505"/>
                  <a:gd name="connsiteX1155" fmla="*/ 2523733 w 4360057"/>
                  <a:gd name="connsiteY1155" fmla="*/ 1537656 h 3464505"/>
                  <a:gd name="connsiteX1156" fmla="*/ 2552595 w 4360057"/>
                  <a:gd name="connsiteY1156" fmla="*/ 1555562 h 3464505"/>
                  <a:gd name="connsiteX1157" fmla="*/ 2575306 w 4360057"/>
                  <a:gd name="connsiteY1157" fmla="*/ 1572715 h 3464505"/>
                  <a:gd name="connsiteX1158" fmla="*/ 2604598 w 4360057"/>
                  <a:gd name="connsiteY1158" fmla="*/ 1588754 h 3464505"/>
                  <a:gd name="connsiteX1159" fmla="*/ 2632545 w 4360057"/>
                  <a:gd name="connsiteY1159" fmla="*/ 1606199 h 3464505"/>
                  <a:gd name="connsiteX1160" fmla="*/ 2697577 w 4360057"/>
                  <a:gd name="connsiteY1160" fmla="*/ 1637876 h 3464505"/>
                  <a:gd name="connsiteX1161" fmla="*/ 2768003 w 4360057"/>
                  <a:gd name="connsiteY1161" fmla="*/ 1655592 h 3464505"/>
                  <a:gd name="connsiteX1162" fmla="*/ 2839606 w 4360057"/>
                  <a:gd name="connsiteY1162" fmla="*/ 1641130 h 3464505"/>
                  <a:gd name="connsiteX1163" fmla="*/ 2906379 w 4360057"/>
                  <a:gd name="connsiteY1163" fmla="*/ 1610257 h 3464505"/>
                  <a:gd name="connsiteX1164" fmla="*/ 2967506 w 4360057"/>
                  <a:gd name="connsiteY1164" fmla="*/ 1573560 h 3464505"/>
                  <a:gd name="connsiteX1165" fmla="*/ 3027473 w 4360057"/>
                  <a:gd name="connsiteY1165" fmla="*/ 1535527 h 3464505"/>
                  <a:gd name="connsiteX1166" fmla="*/ 3084179 w 4360057"/>
                  <a:gd name="connsiteY1166" fmla="*/ 1497735 h 3464505"/>
                  <a:gd name="connsiteX1167" fmla="*/ 3141842 w 4360057"/>
                  <a:gd name="connsiteY1167" fmla="*/ 1460751 h 3464505"/>
                  <a:gd name="connsiteX1168" fmla="*/ 3200749 w 4360057"/>
                  <a:gd name="connsiteY1168" fmla="*/ 1421761 h 3464505"/>
                  <a:gd name="connsiteX1169" fmla="*/ 3321219 w 4360057"/>
                  <a:gd name="connsiteY1169" fmla="*/ 1336331 h 3464505"/>
                  <a:gd name="connsiteX1170" fmla="*/ 3374512 w 4360057"/>
                  <a:gd name="connsiteY1170" fmla="*/ 1289782 h 3464505"/>
                  <a:gd name="connsiteX1171" fmla="*/ 3431797 w 4360057"/>
                  <a:gd name="connsiteY1171" fmla="*/ 1239560 h 3464505"/>
                  <a:gd name="connsiteX1172" fmla="*/ 3486829 w 4360057"/>
                  <a:gd name="connsiteY1172" fmla="*/ 1186139 h 3464505"/>
                  <a:gd name="connsiteX1173" fmla="*/ 3486927 w 4360057"/>
                  <a:gd name="connsiteY1173" fmla="*/ 1186047 h 3464505"/>
                  <a:gd name="connsiteX1174" fmla="*/ 3431797 w 4360057"/>
                  <a:gd name="connsiteY1174" fmla="*/ 1239560 h 3464505"/>
                  <a:gd name="connsiteX1175" fmla="*/ 3453213 w 4360057"/>
                  <a:gd name="connsiteY1175" fmla="*/ 1226812 h 3464505"/>
                  <a:gd name="connsiteX1176" fmla="*/ 3475162 w 4360057"/>
                  <a:gd name="connsiteY1176" fmla="*/ 1209387 h 3464505"/>
                  <a:gd name="connsiteX1177" fmla="*/ 3496711 w 4360057"/>
                  <a:gd name="connsiteY1177" fmla="*/ 1176723 h 3464505"/>
                  <a:gd name="connsiteX1178" fmla="*/ 3510968 w 4360057"/>
                  <a:gd name="connsiteY1178" fmla="*/ 1164267 h 3464505"/>
                  <a:gd name="connsiteX1179" fmla="*/ 3537113 w 4360057"/>
                  <a:gd name="connsiteY1179" fmla="*/ 1148275 h 3464505"/>
                  <a:gd name="connsiteX1180" fmla="*/ 3586154 w 4360057"/>
                  <a:gd name="connsiteY1180" fmla="*/ 1108773 h 3464505"/>
                  <a:gd name="connsiteX1181" fmla="*/ 3601030 w 4360057"/>
                  <a:gd name="connsiteY1181" fmla="*/ 1088892 h 3464505"/>
                  <a:gd name="connsiteX1182" fmla="*/ 3600744 w 4360057"/>
                  <a:gd name="connsiteY1182" fmla="*/ 1055941 h 3464505"/>
                  <a:gd name="connsiteX1183" fmla="*/ 3601486 w 4360057"/>
                  <a:gd name="connsiteY1183" fmla="*/ 1028199 h 3464505"/>
                  <a:gd name="connsiteX1184" fmla="*/ 3622124 w 4360057"/>
                  <a:gd name="connsiteY1184" fmla="*/ 1013190 h 3464505"/>
                  <a:gd name="connsiteX1185" fmla="*/ 3679936 w 4360057"/>
                  <a:gd name="connsiteY1185" fmla="*/ 980832 h 3464505"/>
                  <a:gd name="connsiteX1186" fmla="*/ 3737400 w 4360057"/>
                  <a:gd name="connsiteY1186" fmla="*/ 961591 h 3464505"/>
                  <a:gd name="connsiteX1187" fmla="*/ 3765403 w 4360057"/>
                  <a:gd name="connsiteY1187" fmla="*/ 957886 h 3464505"/>
                  <a:gd name="connsiteX1188" fmla="*/ 3793661 w 4360057"/>
                  <a:gd name="connsiteY1188" fmla="*/ 960982 h 3464505"/>
                  <a:gd name="connsiteX1189" fmla="*/ 3858596 w 4360057"/>
                  <a:gd name="connsiteY1189" fmla="*/ 971298 h 3464505"/>
                  <a:gd name="connsiteX1190" fmla="*/ 3923204 w 4360057"/>
                  <a:gd name="connsiteY1190" fmla="*/ 985986 h 3464505"/>
                  <a:gd name="connsiteX1191" fmla="*/ 3987868 w 4360057"/>
                  <a:gd name="connsiteY1191" fmla="*/ 1000724 h 3464505"/>
                  <a:gd name="connsiteX1192" fmla="*/ 4021341 w 4360057"/>
                  <a:gd name="connsiteY1192" fmla="*/ 1007438 h 3464505"/>
                  <a:gd name="connsiteX1193" fmla="*/ 4045772 w 4360057"/>
                  <a:gd name="connsiteY1193" fmla="*/ 1015626 h 3464505"/>
                  <a:gd name="connsiteX1194" fmla="*/ 4106669 w 4360057"/>
                  <a:gd name="connsiteY1194" fmla="*/ 1027437 h 3464505"/>
                  <a:gd name="connsiteX1195" fmla="*/ 4167459 w 4360057"/>
                  <a:gd name="connsiteY1195" fmla="*/ 1040752 h 3464505"/>
                  <a:gd name="connsiteX1196" fmla="*/ 4199812 w 4360057"/>
                  <a:gd name="connsiteY1196" fmla="*/ 1046443 h 3464505"/>
                  <a:gd name="connsiteX1197" fmla="*/ 4218593 w 4360057"/>
                  <a:gd name="connsiteY1197" fmla="*/ 1047067 h 3464505"/>
                  <a:gd name="connsiteX1198" fmla="*/ 4247557 w 4360057"/>
                  <a:gd name="connsiteY1198" fmla="*/ 1019622 h 3464505"/>
                  <a:gd name="connsiteX1199" fmla="*/ 4212744 w 4360057"/>
                  <a:gd name="connsiteY1199" fmla="*/ 918522 h 3464505"/>
                  <a:gd name="connsiteX1200" fmla="*/ 4125010 w 4360057"/>
                  <a:gd name="connsiteY1200" fmla="*/ 850153 h 3464505"/>
                  <a:gd name="connsiteX1201" fmla="*/ 4161272 w 4360057"/>
                  <a:gd name="connsiteY1201" fmla="*/ 850824 h 3464505"/>
                  <a:gd name="connsiteX1202" fmla="*/ 4192192 w 4360057"/>
                  <a:gd name="connsiteY1202" fmla="*/ 851120 h 3464505"/>
                  <a:gd name="connsiteX1203" fmla="*/ 4261190 w 4360057"/>
                  <a:gd name="connsiteY1203" fmla="*/ 845225 h 3464505"/>
                  <a:gd name="connsiteX1204" fmla="*/ 4339016 w 4360057"/>
                  <a:gd name="connsiteY1204" fmla="*/ 802648 h 3464505"/>
                  <a:gd name="connsiteX1205" fmla="*/ 4286455 w 4360057"/>
                  <a:gd name="connsiteY1205" fmla="*/ 724730 h 3464505"/>
                  <a:gd name="connsiteX1206" fmla="*/ 4238331 w 4360057"/>
                  <a:gd name="connsiteY1206" fmla="*/ 696052 h 3464505"/>
                  <a:gd name="connsiteX1207" fmla="*/ 4182090 w 4360057"/>
                  <a:gd name="connsiteY1207" fmla="*/ 671386 h 3464505"/>
                  <a:gd name="connsiteX1208" fmla="*/ 4124421 w 4360057"/>
                  <a:gd name="connsiteY1208" fmla="*/ 651412 h 3464505"/>
                  <a:gd name="connsiteX1209" fmla="*/ 4068191 w 4360057"/>
                  <a:gd name="connsiteY1209" fmla="*/ 636311 h 3464505"/>
                  <a:gd name="connsiteX1210" fmla="*/ 4120230 w 4360057"/>
                  <a:gd name="connsiteY1210" fmla="*/ 624223 h 3464505"/>
                  <a:gd name="connsiteX1211" fmla="*/ 4172382 w 4360057"/>
                  <a:gd name="connsiteY1211" fmla="*/ 611809 h 3464505"/>
                  <a:gd name="connsiteX1212" fmla="*/ 4172382 w 4360057"/>
                  <a:gd name="connsiteY1212" fmla="*/ 611809 h 346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</a:cxnLst>
                <a:rect l="l" t="t" r="r" b="b"/>
                <a:pathLst>
                  <a:path w="4360057" h="3464505">
                    <a:moveTo>
                      <a:pt x="4041232" y="580879"/>
                    </a:moveTo>
                    <a:cubicBezTo>
                      <a:pt x="4028398" y="583565"/>
                      <a:pt x="4016034" y="587705"/>
                      <a:pt x="4003107" y="590167"/>
                    </a:cubicBezTo>
                    <a:cubicBezTo>
                      <a:pt x="3987781" y="593079"/>
                      <a:pt x="3972439" y="595745"/>
                      <a:pt x="3956999" y="597986"/>
                    </a:cubicBezTo>
                    <a:cubicBezTo>
                      <a:pt x="3946637" y="599491"/>
                      <a:pt x="3937251" y="601860"/>
                      <a:pt x="3930440" y="610519"/>
                    </a:cubicBezTo>
                    <a:cubicBezTo>
                      <a:pt x="3917764" y="626654"/>
                      <a:pt x="3905006" y="654478"/>
                      <a:pt x="3922467" y="671606"/>
                    </a:cubicBezTo>
                    <a:cubicBezTo>
                      <a:pt x="3930675" y="679645"/>
                      <a:pt x="3945065" y="677112"/>
                      <a:pt x="3955612" y="680464"/>
                    </a:cubicBezTo>
                    <a:cubicBezTo>
                      <a:pt x="3967357" y="684190"/>
                      <a:pt x="3978308" y="688335"/>
                      <a:pt x="3990626" y="689942"/>
                    </a:cubicBezTo>
                    <a:cubicBezTo>
                      <a:pt x="4048049" y="697403"/>
                      <a:pt x="4105159" y="711281"/>
                      <a:pt x="4161339" y="725104"/>
                    </a:cubicBezTo>
                    <a:cubicBezTo>
                      <a:pt x="4186977" y="731408"/>
                      <a:pt x="4212559" y="740123"/>
                      <a:pt x="4237062" y="749959"/>
                    </a:cubicBezTo>
                    <a:cubicBezTo>
                      <a:pt x="4249609" y="754994"/>
                      <a:pt x="4261871" y="760864"/>
                      <a:pt x="4273093" y="768448"/>
                    </a:cubicBezTo>
                    <a:cubicBezTo>
                      <a:pt x="4282684" y="774937"/>
                      <a:pt x="4293635" y="781324"/>
                      <a:pt x="4301362" y="790034"/>
                    </a:cubicBezTo>
                    <a:cubicBezTo>
                      <a:pt x="4270637" y="795248"/>
                      <a:pt x="4236135" y="795862"/>
                      <a:pt x="4205410" y="790643"/>
                    </a:cubicBezTo>
                    <a:cubicBezTo>
                      <a:pt x="4189996" y="788028"/>
                      <a:pt x="4174485" y="788759"/>
                      <a:pt x="4158944" y="787582"/>
                    </a:cubicBezTo>
                    <a:cubicBezTo>
                      <a:pt x="4143361" y="786405"/>
                      <a:pt x="4127789" y="785300"/>
                      <a:pt x="4112222" y="783929"/>
                    </a:cubicBezTo>
                    <a:cubicBezTo>
                      <a:pt x="4097125" y="782598"/>
                      <a:pt x="4082126" y="780925"/>
                      <a:pt x="4067132" y="778678"/>
                    </a:cubicBezTo>
                    <a:cubicBezTo>
                      <a:pt x="4061579" y="777849"/>
                      <a:pt x="4055966" y="777025"/>
                      <a:pt x="4050342" y="777757"/>
                    </a:cubicBezTo>
                    <a:cubicBezTo>
                      <a:pt x="4047077" y="778182"/>
                      <a:pt x="4045014" y="779174"/>
                      <a:pt x="4042036" y="778494"/>
                    </a:cubicBezTo>
                    <a:cubicBezTo>
                      <a:pt x="4039533" y="777926"/>
                      <a:pt x="4036857" y="775966"/>
                      <a:pt x="4034344" y="775127"/>
                    </a:cubicBezTo>
                    <a:cubicBezTo>
                      <a:pt x="4022840" y="771283"/>
                      <a:pt x="4010569" y="772031"/>
                      <a:pt x="3998640" y="771340"/>
                    </a:cubicBezTo>
                    <a:cubicBezTo>
                      <a:pt x="3989695" y="770828"/>
                      <a:pt x="3980156" y="768146"/>
                      <a:pt x="3971210" y="770122"/>
                    </a:cubicBezTo>
                    <a:cubicBezTo>
                      <a:pt x="3955474" y="773591"/>
                      <a:pt x="3948305" y="795688"/>
                      <a:pt x="3944702" y="809239"/>
                    </a:cubicBezTo>
                    <a:cubicBezTo>
                      <a:pt x="3942435" y="817770"/>
                      <a:pt x="3944236" y="828379"/>
                      <a:pt x="3947005" y="836817"/>
                    </a:cubicBezTo>
                    <a:cubicBezTo>
                      <a:pt x="3950173" y="846494"/>
                      <a:pt x="3955996" y="846315"/>
                      <a:pt x="3963800" y="850701"/>
                    </a:cubicBezTo>
                    <a:cubicBezTo>
                      <a:pt x="3974946" y="856980"/>
                      <a:pt x="3984721" y="863848"/>
                      <a:pt x="3996741" y="868745"/>
                    </a:cubicBezTo>
                    <a:cubicBezTo>
                      <a:pt x="4006807" y="872849"/>
                      <a:pt x="4017109" y="876416"/>
                      <a:pt x="4027078" y="880786"/>
                    </a:cubicBezTo>
                    <a:cubicBezTo>
                      <a:pt x="4049016" y="890392"/>
                      <a:pt x="4072797" y="898728"/>
                      <a:pt x="4093466" y="910856"/>
                    </a:cubicBezTo>
                    <a:cubicBezTo>
                      <a:pt x="4104668" y="917432"/>
                      <a:pt x="4115277" y="924008"/>
                      <a:pt x="4127021" y="929704"/>
                    </a:cubicBezTo>
                    <a:cubicBezTo>
                      <a:pt x="4137604" y="934832"/>
                      <a:pt x="4147798" y="940696"/>
                      <a:pt x="4157465" y="947400"/>
                    </a:cubicBezTo>
                    <a:cubicBezTo>
                      <a:pt x="4177182" y="961069"/>
                      <a:pt x="4194336" y="978069"/>
                      <a:pt x="4208957" y="997055"/>
                    </a:cubicBezTo>
                    <a:cubicBezTo>
                      <a:pt x="4202171" y="997055"/>
                      <a:pt x="4196634" y="997930"/>
                      <a:pt x="4190134" y="995632"/>
                    </a:cubicBezTo>
                    <a:cubicBezTo>
                      <a:pt x="4182157" y="992812"/>
                      <a:pt x="4174706" y="988677"/>
                      <a:pt x="4166625" y="986124"/>
                    </a:cubicBezTo>
                    <a:cubicBezTo>
                      <a:pt x="4151227" y="981262"/>
                      <a:pt x="4136135" y="976687"/>
                      <a:pt x="4120916" y="971145"/>
                    </a:cubicBezTo>
                    <a:cubicBezTo>
                      <a:pt x="4105712" y="965598"/>
                      <a:pt x="4090135" y="960107"/>
                      <a:pt x="4074608" y="955521"/>
                    </a:cubicBezTo>
                    <a:cubicBezTo>
                      <a:pt x="4066651" y="953173"/>
                      <a:pt x="4058616" y="952129"/>
                      <a:pt x="4050546" y="950399"/>
                    </a:cubicBezTo>
                    <a:cubicBezTo>
                      <a:pt x="4043422" y="948874"/>
                      <a:pt x="4037103" y="945676"/>
                      <a:pt x="4030383" y="942979"/>
                    </a:cubicBezTo>
                    <a:cubicBezTo>
                      <a:pt x="3998092" y="930011"/>
                      <a:pt x="3963529" y="923778"/>
                      <a:pt x="3930128" y="914413"/>
                    </a:cubicBezTo>
                    <a:cubicBezTo>
                      <a:pt x="3897596" y="905304"/>
                      <a:pt x="3865443" y="895842"/>
                      <a:pt x="3832236" y="889425"/>
                    </a:cubicBezTo>
                    <a:cubicBezTo>
                      <a:pt x="3816776" y="886436"/>
                      <a:pt x="3801286" y="883616"/>
                      <a:pt x="3785683" y="881472"/>
                    </a:cubicBezTo>
                    <a:cubicBezTo>
                      <a:pt x="3770407" y="879379"/>
                      <a:pt x="3757097" y="881487"/>
                      <a:pt x="3742338" y="885407"/>
                    </a:cubicBezTo>
                    <a:cubicBezTo>
                      <a:pt x="3726797" y="889532"/>
                      <a:pt x="3712703" y="893345"/>
                      <a:pt x="3697873" y="899874"/>
                    </a:cubicBezTo>
                    <a:cubicBezTo>
                      <a:pt x="3687269" y="904541"/>
                      <a:pt x="3671549" y="908630"/>
                      <a:pt x="3663284" y="916680"/>
                    </a:cubicBezTo>
                    <a:cubicBezTo>
                      <a:pt x="3658335" y="921501"/>
                      <a:pt x="3655106" y="926270"/>
                      <a:pt x="3648817" y="929791"/>
                    </a:cubicBezTo>
                    <a:cubicBezTo>
                      <a:pt x="3644027" y="932467"/>
                      <a:pt x="3638838" y="934335"/>
                      <a:pt x="3633695" y="936198"/>
                    </a:cubicBezTo>
                    <a:cubicBezTo>
                      <a:pt x="3622053" y="940425"/>
                      <a:pt x="3611019" y="945977"/>
                      <a:pt x="3599444" y="950348"/>
                    </a:cubicBezTo>
                    <a:cubicBezTo>
                      <a:pt x="3592162" y="953096"/>
                      <a:pt x="3584608" y="955266"/>
                      <a:pt x="3576804" y="955767"/>
                    </a:cubicBezTo>
                    <a:cubicBezTo>
                      <a:pt x="3569353" y="956248"/>
                      <a:pt x="3566743" y="958049"/>
                      <a:pt x="3560050" y="961314"/>
                    </a:cubicBezTo>
                    <a:cubicBezTo>
                      <a:pt x="3549595" y="966406"/>
                      <a:pt x="3538122" y="968791"/>
                      <a:pt x="3527093" y="972266"/>
                    </a:cubicBezTo>
                    <a:cubicBezTo>
                      <a:pt x="3516111" y="975735"/>
                      <a:pt x="3503615" y="984890"/>
                      <a:pt x="3491722" y="980715"/>
                    </a:cubicBezTo>
                    <a:cubicBezTo>
                      <a:pt x="3480167" y="976656"/>
                      <a:pt x="3472772" y="961775"/>
                      <a:pt x="3465879" y="952543"/>
                    </a:cubicBezTo>
                    <a:cubicBezTo>
                      <a:pt x="3447722" y="928261"/>
                      <a:pt x="3432119" y="904204"/>
                      <a:pt x="3422022" y="875485"/>
                    </a:cubicBezTo>
                    <a:cubicBezTo>
                      <a:pt x="3411322" y="845021"/>
                      <a:pt x="3401102" y="814382"/>
                      <a:pt x="3390744" y="783801"/>
                    </a:cubicBezTo>
                    <a:cubicBezTo>
                      <a:pt x="3385356" y="767901"/>
                      <a:pt x="3379947" y="752006"/>
                      <a:pt x="3374450" y="736142"/>
                    </a:cubicBezTo>
                    <a:cubicBezTo>
                      <a:pt x="3371401" y="727335"/>
                      <a:pt x="3365070" y="717857"/>
                      <a:pt x="3371968" y="709726"/>
                    </a:cubicBezTo>
                    <a:cubicBezTo>
                      <a:pt x="3379972" y="700294"/>
                      <a:pt x="3382823" y="685428"/>
                      <a:pt x="3391098" y="674866"/>
                    </a:cubicBezTo>
                    <a:cubicBezTo>
                      <a:pt x="3399316" y="664370"/>
                      <a:pt x="3408589" y="654723"/>
                      <a:pt x="3417304" y="644637"/>
                    </a:cubicBezTo>
                    <a:cubicBezTo>
                      <a:pt x="3422396" y="638752"/>
                      <a:pt x="3427370" y="632749"/>
                      <a:pt x="3431904" y="626414"/>
                    </a:cubicBezTo>
                    <a:cubicBezTo>
                      <a:pt x="3435619" y="621225"/>
                      <a:pt x="3438367" y="614869"/>
                      <a:pt x="3442492" y="610048"/>
                    </a:cubicBezTo>
                    <a:cubicBezTo>
                      <a:pt x="3446243" y="605673"/>
                      <a:pt x="3451749" y="603099"/>
                      <a:pt x="3455859" y="599056"/>
                    </a:cubicBezTo>
                    <a:cubicBezTo>
                      <a:pt x="3460331" y="594665"/>
                      <a:pt x="3464308" y="589450"/>
                      <a:pt x="3468407" y="584701"/>
                    </a:cubicBezTo>
                    <a:cubicBezTo>
                      <a:pt x="3479158" y="572235"/>
                      <a:pt x="3489393" y="559022"/>
                      <a:pt x="3500861" y="547211"/>
                    </a:cubicBezTo>
                    <a:cubicBezTo>
                      <a:pt x="3510334" y="537457"/>
                      <a:pt x="3521147" y="528778"/>
                      <a:pt x="3530875" y="519173"/>
                    </a:cubicBezTo>
                    <a:cubicBezTo>
                      <a:pt x="3551949" y="498370"/>
                      <a:pt x="3574322" y="478955"/>
                      <a:pt x="3596163" y="458986"/>
                    </a:cubicBezTo>
                    <a:cubicBezTo>
                      <a:pt x="3617421" y="439540"/>
                      <a:pt x="3639170" y="420723"/>
                      <a:pt x="3659865" y="400811"/>
                    </a:cubicBezTo>
                    <a:cubicBezTo>
                      <a:pt x="3679317" y="382102"/>
                      <a:pt x="3702652" y="366970"/>
                      <a:pt x="3724447" y="351326"/>
                    </a:cubicBezTo>
                    <a:cubicBezTo>
                      <a:pt x="3748325" y="334187"/>
                      <a:pt x="3771226" y="316097"/>
                      <a:pt x="3796941" y="301646"/>
                    </a:cubicBezTo>
                    <a:cubicBezTo>
                      <a:pt x="3821536" y="287818"/>
                      <a:pt x="3846304" y="283648"/>
                      <a:pt x="3873764" y="279548"/>
                    </a:cubicBezTo>
                    <a:cubicBezTo>
                      <a:pt x="3871047" y="284881"/>
                      <a:pt x="3869118" y="290530"/>
                      <a:pt x="3865520" y="295346"/>
                    </a:cubicBezTo>
                    <a:cubicBezTo>
                      <a:pt x="3860208" y="302459"/>
                      <a:pt x="3853254" y="308805"/>
                      <a:pt x="3847240" y="315340"/>
                    </a:cubicBezTo>
                    <a:cubicBezTo>
                      <a:pt x="3835015" y="328640"/>
                      <a:pt x="3822718" y="341874"/>
                      <a:pt x="3810359" y="355041"/>
                    </a:cubicBezTo>
                    <a:cubicBezTo>
                      <a:pt x="3786292" y="380674"/>
                      <a:pt x="3761088" y="405269"/>
                      <a:pt x="3737732" y="431557"/>
                    </a:cubicBezTo>
                    <a:cubicBezTo>
                      <a:pt x="3719120" y="452503"/>
                      <a:pt x="3704653" y="473883"/>
                      <a:pt x="3696962" y="501098"/>
                    </a:cubicBezTo>
                    <a:cubicBezTo>
                      <a:pt x="3692909" y="515447"/>
                      <a:pt x="3690892" y="530846"/>
                      <a:pt x="3699602" y="544028"/>
                    </a:cubicBezTo>
                    <a:cubicBezTo>
                      <a:pt x="3706265" y="554109"/>
                      <a:pt x="3717211" y="553332"/>
                      <a:pt x="3728255" y="552339"/>
                    </a:cubicBezTo>
                    <a:cubicBezTo>
                      <a:pt x="3756713" y="549795"/>
                      <a:pt x="3784936" y="540108"/>
                      <a:pt x="3813102" y="535078"/>
                    </a:cubicBezTo>
                    <a:cubicBezTo>
                      <a:pt x="3844411" y="529489"/>
                      <a:pt x="3876430" y="528113"/>
                      <a:pt x="3908031" y="524746"/>
                    </a:cubicBezTo>
                    <a:cubicBezTo>
                      <a:pt x="3923894" y="523052"/>
                      <a:pt x="3939564" y="518686"/>
                      <a:pt x="3955428" y="517494"/>
                    </a:cubicBezTo>
                    <a:cubicBezTo>
                      <a:pt x="3962577" y="516957"/>
                      <a:pt x="3969644" y="518410"/>
                      <a:pt x="3976788" y="517816"/>
                    </a:cubicBezTo>
                    <a:cubicBezTo>
                      <a:pt x="3983907" y="517223"/>
                      <a:pt x="3991030" y="515493"/>
                      <a:pt x="3998036" y="514193"/>
                    </a:cubicBezTo>
                    <a:cubicBezTo>
                      <a:pt x="4012769" y="511456"/>
                      <a:pt x="4026151" y="509900"/>
                      <a:pt x="4041063" y="511891"/>
                    </a:cubicBezTo>
                    <a:cubicBezTo>
                      <a:pt x="4055894" y="513861"/>
                      <a:pt x="4070059" y="512315"/>
                      <a:pt x="4084889" y="511097"/>
                    </a:cubicBezTo>
                    <a:cubicBezTo>
                      <a:pt x="4116208" y="508518"/>
                      <a:pt x="4148310" y="511896"/>
                      <a:pt x="4179459" y="515273"/>
                    </a:cubicBezTo>
                    <a:cubicBezTo>
                      <a:pt x="4209279" y="518507"/>
                      <a:pt x="4238858" y="522105"/>
                      <a:pt x="4267981" y="529213"/>
                    </a:cubicBezTo>
                    <a:cubicBezTo>
                      <a:pt x="4237476" y="536976"/>
                      <a:pt x="4207032" y="544929"/>
                      <a:pt x="4176363" y="552001"/>
                    </a:cubicBezTo>
                    <a:cubicBezTo>
                      <a:pt x="4145050" y="559222"/>
                      <a:pt x="4112713" y="564078"/>
                      <a:pt x="4081972" y="573392"/>
                    </a:cubicBezTo>
                    <a:cubicBezTo>
                      <a:pt x="4068595" y="577445"/>
                      <a:pt x="4054850" y="578028"/>
                      <a:pt x="4041232" y="580879"/>
                    </a:cubicBezTo>
                    <a:lnTo>
                      <a:pt x="4041232" y="580879"/>
                    </a:lnTo>
                    <a:close/>
                    <a:moveTo>
                      <a:pt x="1626727" y="1227160"/>
                    </a:moveTo>
                    <a:cubicBezTo>
                      <a:pt x="1630064" y="1215022"/>
                      <a:pt x="1633446" y="1201982"/>
                      <a:pt x="1637694" y="1189869"/>
                    </a:cubicBezTo>
                    <a:cubicBezTo>
                      <a:pt x="1638676" y="1187070"/>
                      <a:pt x="1640181" y="1184895"/>
                      <a:pt x="1641762" y="1182823"/>
                    </a:cubicBezTo>
                    <a:cubicBezTo>
                      <a:pt x="1638881" y="1187623"/>
                      <a:pt x="1636855" y="1192387"/>
                      <a:pt x="1634910" y="1198830"/>
                    </a:cubicBezTo>
                    <a:cubicBezTo>
                      <a:pt x="1632065" y="1208241"/>
                      <a:pt x="1629450" y="1217714"/>
                      <a:pt x="1626727" y="1227160"/>
                    </a:cubicBezTo>
                    <a:lnTo>
                      <a:pt x="1626727" y="1227160"/>
                    </a:lnTo>
                    <a:close/>
                    <a:moveTo>
                      <a:pt x="1620044" y="1239570"/>
                    </a:moveTo>
                    <a:cubicBezTo>
                      <a:pt x="1620740" y="1238040"/>
                      <a:pt x="1621502" y="1236546"/>
                      <a:pt x="1622341" y="1235072"/>
                    </a:cubicBezTo>
                    <a:cubicBezTo>
                      <a:pt x="1621502" y="1236546"/>
                      <a:pt x="1620740" y="1238040"/>
                      <a:pt x="1620044" y="1239570"/>
                    </a:cubicBezTo>
                    <a:lnTo>
                      <a:pt x="1620044" y="1239570"/>
                    </a:lnTo>
                    <a:close/>
                    <a:moveTo>
                      <a:pt x="1617598" y="1245583"/>
                    </a:moveTo>
                    <a:cubicBezTo>
                      <a:pt x="1618130" y="1244089"/>
                      <a:pt x="1618718" y="1242615"/>
                      <a:pt x="1619343" y="1241156"/>
                    </a:cubicBezTo>
                    <a:cubicBezTo>
                      <a:pt x="1618718" y="1242615"/>
                      <a:pt x="1618125" y="1244089"/>
                      <a:pt x="1617598" y="1245583"/>
                    </a:cubicBezTo>
                    <a:lnTo>
                      <a:pt x="1617598" y="1245583"/>
                    </a:lnTo>
                    <a:close/>
                    <a:moveTo>
                      <a:pt x="1626067" y="1229473"/>
                    </a:moveTo>
                    <a:cubicBezTo>
                      <a:pt x="1624905" y="1230968"/>
                      <a:pt x="1623887" y="1232523"/>
                      <a:pt x="1622930" y="1234100"/>
                    </a:cubicBezTo>
                    <a:cubicBezTo>
                      <a:pt x="1623887" y="1232518"/>
                      <a:pt x="1624900" y="1230963"/>
                      <a:pt x="1626067" y="1229468"/>
                    </a:cubicBezTo>
                    <a:lnTo>
                      <a:pt x="1626067" y="1229473"/>
                    </a:lnTo>
                    <a:close/>
                    <a:moveTo>
                      <a:pt x="3493144" y="1116245"/>
                    </a:moveTo>
                    <a:cubicBezTo>
                      <a:pt x="3480980" y="1123998"/>
                      <a:pt x="3469149" y="1128895"/>
                      <a:pt x="3459180" y="1139632"/>
                    </a:cubicBezTo>
                    <a:cubicBezTo>
                      <a:pt x="3436719" y="1163827"/>
                      <a:pt x="3412519" y="1186727"/>
                      <a:pt x="3390903" y="1211665"/>
                    </a:cubicBezTo>
                    <a:cubicBezTo>
                      <a:pt x="3382214" y="1221674"/>
                      <a:pt x="3377833" y="1234084"/>
                      <a:pt x="3368120" y="1243403"/>
                    </a:cubicBezTo>
                    <a:cubicBezTo>
                      <a:pt x="3357092" y="1253991"/>
                      <a:pt x="3343633" y="1262235"/>
                      <a:pt x="3331147" y="1270965"/>
                    </a:cubicBezTo>
                    <a:cubicBezTo>
                      <a:pt x="3303426" y="1290340"/>
                      <a:pt x="3275971" y="1311291"/>
                      <a:pt x="3246714" y="1328291"/>
                    </a:cubicBezTo>
                    <a:cubicBezTo>
                      <a:pt x="3240159" y="1332099"/>
                      <a:pt x="3233516" y="1336049"/>
                      <a:pt x="3226746" y="1339462"/>
                    </a:cubicBezTo>
                    <a:cubicBezTo>
                      <a:pt x="3222299" y="1341709"/>
                      <a:pt x="3216690" y="1342912"/>
                      <a:pt x="3212786" y="1346084"/>
                    </a:cubicBezTo>
                    <a:cubicBezTo>
                      <a:pt x="3209070" y="1349109"/>
                      <a:pt x="3207571" y="1353592"/>
                      <a:pt x="3203528" y="1356529"/>
                    </a:cubicBezTo>
                    <a:cubicBezTo>
                      <a:pt x="3200545" y="1358704"/>
                      <a:pt x="3196962" y="1360475"/>
                      <a:pt x="3193841" y="1362450"/>
                    </a:cubicBezTo>
                    <a:cubicBezTo>
                      <a:pt x="3168182" y="1378693"/>
                      <a:pt x="3142354" y="1394659"/>
                      <a:pt x="3116368" y="1410365"/>
                    </a:cubicBezTo>
                    <a:cubicBezTo>
                      <a:pt x="3090965" y="1425712"/>
                      <a:pt x="3065567" y="1441264"/>
                      <a:pt x="3040701" y="1457481"/>
                    </a:cubicBezTo>
                    <a:cubicBezTo>
                      <a:pt x="3027488" y="1466099"/>
                      <a:pt x="3015001" y="1475781"/>
                      <a:pt x="3001727" y="1484281"/>
                    </a:cubicBezTo>
                    <a:cubicBezTo>
                      <a:pt x="2990919" y="1491210"/>
                      <a:pt x="2979619" y="1497361"/>
                      <a:pt x="2969016" y="1504613"/>
                    </a:cubicBezTo>
                    <a:cubicBezTo>
                      <a:pt x="2957773" y="1512294"/>
                      <a:pt x="2947277" y="1520170"/>
                      <a:pt x="2934975" y="1526188"/>
                    </a:cubicBezTo>
                    <a:cubicBezTo>
                      <a:pt x="2923072" y="1532011"/>
                      <a:pt x="2910688" y="1536837"/>
                      <a:pt x="2898836" y="1542768"/>
                    </a:cubicBezTo>
                    <a:cubicBezTo>
                      <a:pt x="2891856" y="1546258"/>
                      <a:pt x="2885535" y="1550506"/>
                      <a:pt x="2878888" y="1554523"/>
                    </a:cubicBezTo>
                    <a:cubicBezTo>
                      <a:pt x="2874533" y="1557148"/>
                      <a:pt x="2870889" y="1556764"/>
                      <a:pt x="2866156" y="1558381"/>
                    </a:cubicBezTo>
                    <a:cubicBezTo>
                      <a:pt x="2852359" y="1563105"/>
                      <a:pt x="2839990" y="1571283"/>
                      <a:pt x="2825912" y="1575643"/>
                    </a:cubicBezTo>
                    <a:cubicBezTo>
                      <a:pt x="2767440" y="1593763"/>
                      <a:pt x="2710908" y="1567910"/>
                      <a:pt x="2659938" y="1540429"/>
                    </a:cubicBezTo>
                    <a:cubicBezTo>
                      <a:pt x="2634254" y="1526577"/>
                      <a:pt x="2610867" y="1508834"/>
                      <a:pt x="2586257" y="1493221"/>
                    </a:cubicBezTo>
                    <a:cubicBezTo>
                      <a:pt x="2575495" y="1486400"/>
                      <a:pt x="2562067" y="1481441"/>
                      <a:pt x="2552226" y="1473427"/>
                    </a:cubicBezTo>
                    <a:cubicBezTo>
                      <a:pt x="2547273" y="1469389"/>
                      <a:pt x="2545364" y="1465142"/>
                      <a:pt x="2539576" y="1461964"/>
                    </a:cubicBezTo>
                    <a:cubicBezTo>
                      <a:pt x="2534331" y="1459088"/>
                      <a:pt x="2529551" y="1456207"/>
                      <a:pt x="2524822" y="1452527"/>
                    </a:cubicBezTo>
                    <a:cubicBezTo>
                      <a:pt x="2501492" y="1434365"/>
                      <a:pt x="2479692" y="1415723"/>
                      <a:pt x="2458869" y="1394695"/>
                    </a:cubicBezTo>
                    <a:cubicBezTo>
                      <a:pt x="2447503" y="1383217"/>
                      <a:pt x="2436142" y="1371697"/>
                      <a:pt x="2425053" y="1359948"/>
                    </a:cubicBezTo>
                    <a:cubicBezTo>
                      <a:pt x="2416368" y="1350741"/>
                      <a:pt x="2409603" y="1339555"/>
                      <a:pt x="2401584" y="1329678"/>
                    </a:cubicBezTo>
                    <a:cubicBezTo>
                      <a:pt x="2382297" y="1305938"/>
                      <a:pt x="2363582" y="1281850"/>
                      <a:pt x="2344990" y="1257568"/>
                    </a:cubicBezTo>
                    <a:cubicBezTo>
                      <a:pt x="2335963" y="1245788"/>
                      <a:pt x="2327028" y="1233920"/>
                      <a:pt x="2317976" y="1222150"/>
                    </a:cubicBezTo>
                    <a:cubicBezTo>
                      <a:pt x="2311937" y="1214300"/>
                      <a:pt x="2302838" y="1206552"/>
                      <a:pt x="2300760" y="1196389"/>
                    </a:cubicBezTo>
                    <a:cubicBezTo>
                      <a:pt x="2298847" y="1187040"/>
                      <a:pt x="2304332" y="1178094"/>
                      <a:pt x="2308846" y="1170387"/>
                    </a:cubicBezTo>
                    <a:cubicBezTo>
                      <a:pt x="2315642" y="1158781"/>
                      <a:pt x="2322126" y="1147241"/>
                      <a:pt x="2326675" y="1134530"/>
                    </a:cubicBezTo>
                    <a:cubicBezTo>
                      <a:pt x="2333527" y="1115411"/>
                      <a:pt x="2343987" y="1078785"/>
                      <a:pt x="2323067" y="1065076"/>
                    </a:cubicBezTo>
                    <a:cubicBezTo>
                      <a:pt x="2315371" y="1077849"/>
                      <a:pt x="2305643" y="1089215"/>
                      <a:pt x="2297352" y="1101578"/>
                    </a:cubicBezTo>
                    <a:cubicBezTo>
                      <a:pt x="2289006" y="1114034"/>
                      <a:pt x="2285408" y="1129775"/>
                      <a:pt x="2275393" y="1140870"/>
                    </a:cubicBezTo>
                    <a:cubicBezTo>
                      <a:pt x="2264872" y="1152522"/>
                      <a:pt x="2250850" y="1160971"/>
                      <a:pt x="2239812" y="1172322"/>
                    </a:cubicBezTo>
                    <a:cubicBezTo>
                      <a:pt x="2228809" y="1183647"/>
                      <a:pt x="2218748" y="1195831"/>
                      <a:pt x="2208089" y="1207479"/>
                    </a:cubicBezTo>
                    <a:cubicBezTo>
                      <a:pt x="2196928" y="1219663"/>
                      <a:pt x="2185086" y="1231188"/>
                      <a:pt x="2173336" y="1242809"/>
                    </a:cubicBezTo>
                    <a:cubicBezTo>
                      <a:pt x="2162293" y="1253730"/>
                      <a:pt x="2149683" y="1262512"/>
                      <a:pt x="2137248" y="1271800"/>
                    </a:cubicBezTo>
                    <a:cubicBezTo>
                      <a:pt x="2124240" y="1281518"/>
                      <a:pt x="2110827" y="1290171"/>
                      <a:pt x="2096835" y="1298421"/>
                    </a:cubicBezTo>
                    <a:cubicBezTo>
                      <a:pt x="2090797" y="1301977"/>
                      <a:pt x="2084574" y="1306368"/>
                      <a:pt x="2077952" y="1308753"/>
                    </a:cubicBezTo>
                    <a:cubicBezTo>
                      <a:pt x="2070895" y="1311281"/>
                      <a:pt x="2064703" y="1312806"/>
                      <a:pt x="2057917" y="1316321"/>
                    </a:cubicBezTo>
                    <a:cubicBezTo>
                      <a:pt x="2030299" y="1330609"/>
                      <a:pt x="2002450" y="1344324"/>
                      <a:pt x="1974411" y="1357757"/>
                    </a:cubicBezTo>
                    <a:cubicBezTo>
                      <a:pt x="1966878" y="1361365"/>
                      <a:pt x="1958951" y="1366375"/>
                      <a:pt x="1950866" y="1368376"/>
                    </a:cubicBezTo>
                    <a:cubicBezTo>
                      <a:pt x="1947765" y="1369144"/>
                      <a:pt x="1945989" y="1368448"/>
                      <a:pt x="1942570" y="1369538"/>
                    </a:cubicBezTo>
                    <a:cubicBezTo>
                      <a:pt x="1938968" y="1370684"/>
                      <a:pt x="1935391" y="1372705"/>
                      <a:pt x="1931931" y="1374236"/>
                    </a:cubicBezTo>
                    <a:cubicBezTo>
                      <a:pt x="1917541" y="1380586"/>
                      <a:pt x="1902849" y="1385484"/>
                      <a:pt x="1887942" y="1390478"/>
                    </a:cubicBezTo>
                    <a:cubicBezTo>
                      <a:pt x="1856930" y="1400872"/>
                      <a:pt x="1825432" y="1410354"/>
                      <a:pt x="1794763" y="1421700"/>
                    </a:cubicBezTo>
                    <a:cubicBezTo>
                      <a:pt x="1766049" y="1432324"/>
                      <a:pt x="1738118" y="1443812"/>
                      <a:pt x="1708529" y="1452046"/>
                    </a:cubicBezTo>
                    <a:cubicBezTo>
                      <a:pt x="1679380" y="1460152"/>
                      <a:pt x="1648589" y="1461508"/>
                      <a:pt x="1618575" y="1464451"/>
                    </a:cubicBezTo>
                    <a:cubicBezTo>
                      <a:pt x="1610510" y="1465239"/>
                      <a:pt x="1601038" y="1464410"/>
                      <a:pt x="1593290" y="1466662"/>
                    </a:cubicBezTo>
                    <a:cubicBezTo>
                      <a:pt x="1586335" y="1468683"/>
                      <a:pt x="1582482" y="1470167"/>
                      <a:pt x="1574903" y="1469558"/>
                    </a:cubicBezTo>
                    <a:cubicBezTo>
                      <a:pt x="1561500" y="1468483"/>
                      <a:pt x="1548973" y="1471032"/>
                      <a:pt x="1535678" y="1473079"/>
                    </a:cubicBezTo>
                    <a:cubicBezTo>
                      <a:pt x="1555922" y="1433219"/>
                      <a:pt x="1566439" y="1387822"/>
                      <a:pt x="1581100" y="1345603"/>
                    </a:cubicBezTo>
                    <a:cubicBezTo>
                      <a:pt x="1584979" y="1334437"/>
                      <a:pt x="1589687" y="1324013"/>
                      <a:pt x="1592906" y="1312657"/>
                    </a:cubicBezTo>
                    <a:cubicBezTo>
                      <a:pt x="1595777" y="1302504"/>
                      <a:pt x="1599958" y="1292761"/>
                      <a:pt x="1604993" y="1283498"/>
                    </a:cubicBezTo>
                    <a:cubicBezTo>
                      <a:pt x="1611134" y="1272204"/>
                      <a:pt x="1613018" y="1259124"/>
                      <a:pt x="1617117" y="1247001"/>
                    </a:cubicBezTo>
                    <a:cubicBezTo>
                      <a:pt x="1613934" y="1256529"/>
                      <a:pt x="1612204" y="1266672"/>
                      <a:pt x="1609169" y="1276226"/>
                    </a:cubicBezTo>
                    <a:cubicBezTo>
                      <a:pt x="1613381" y="1268197"/>
                      <a:pt x="1617899" y="1260337"/>
                      <a:pt x="1621917" y="1252200"/>
                    </a:cubicBezTo>
                    <a:cubicBezTo>
                      <a:pt x="1626108" y="1243710"/>
                      <a:pt x="1626057" y="1238649"/>
                      <a:pt x="1626108" y="1229514"/>
                    </a:cubicBezTo>
                    <a:cubicBezTo>
                      <a:pt x="1636988" y="1230763"/>
                      <a:pt x="1637397" y="1219576"/>
                      <a:pt x="1639075" y="1211598"/>
                    </a:cubicBezTo>
                    <a:cubicBezTo>
                      <a:pt x="1641629" y="1199470"/>
                      <a:pt x="1644316" y="1187367"/>
                      <a:pt x="1646926" y="1175259"/>
                    </a:cubicBezTo>
                    <a:cubicBezTo>
                      <a:pt x="1648246" y="1172460"/>
                      <a:pt x="1647796" y="1167870"/>
                      <a:pt x="1648492" y="1164820"/>
                    </a:cubicBezTo>
                    <a:cubicBezTo>
                      <a:pt x="1649321" y="1161217"/>
                      <a:pt x="1650702" y="1157768"/>
                      <a:pt x="1651931" y="1154298"/>
                    </a:cubicBezTo>
                    <a:cubicBezTo>
                      <a:pt x="1661423" y="1127396"/>
                      <a:pt x="1671858" y="1100954"/>
                      <a:pt x="1678751" y="1073223"/>
                    </a:cubicBezTo>
                    <a:cubicBezTo>
                      <a:pt x="1686350" y="1042641"/>
                      <a:pt x="1693003" y="1011772"/>
                      <a:pt x="1699840" y="981011"/>
                    </a:cubicBezTo>
                    <a:cubicBezTo>
                      <a:pt x="1703473" y="964682"/>
                      <a:pt x="1708289" y="948045"/>
                      <a:pt x="1709870" y="931362"/>
                    </a:cubicBezTo>
                    <a:cubicBezTo>
                      <a:pt x="1710628" y="923374"/>
                      <a:pt x="1714701" y="897587"/>
                      <a:pt x="1703381" y="893994"/>
                    </a:cubicBezTo>
                    <a:cubicBezTo>
                      <a:pt x="1694641" y="891216"/>
                      <a:pt x="1685265" y="917878"/>
                      <a:pt x="1682983" y="923742"/>
                    </a:cubicBezTo>
                    <a:cubicBezTo>
                      <a:pt x="1677436" y="938010"/>
                      <a:pt x="1672196" y="952379"/>
                      <a:pt x="1666914" y="966744"/>
                    </a:cubicBezTo>
                    <a:cubicBezTo>
                      <a:pt x="1662191" y="979589"/>
                      <a:pt x="1658532" y="992567"/>
                      <a:pt x="1653266" y="1005217"/>
                    </a:cubicBezTo>
                    <a:cubicBezTo>
                      <a:pt x="1647944" y="1018010"/>
                      <a:pt x="1646076" y="1031336"/>
                      <a:pt x="1641358" y="1044314"/>
                    </a:cubicBezTo>
                    <a:cubicBezTo>
                      <a:pt x="1638589" y="1051944"/>
                      <a:pt x="1634137" y="1057553"/>
                      <a:pt x="1631087" y="1064845"/>
                    </a:cubicBezTo>
                    <a:cubicBezTo>
                      <a:pt x="1628861" y="1070172"/>
                      <a:pt x="1628042" y="1075955"/>
                      <a:pt x="1626220" y="1081416"/>
                    </a:cubicBezTo>
                    <a:cubicBezTo>
                      <a:pt x="1622439" y="1092730"/>
                      <a:pt x="1616579" y="1103789"/>
                      <a:pt x="1612311" y="1115047"/>
                    </a:cubicBezTo>
                    <a:cubicBezTo>
                      <a:pt x="1606856" y="1129433"/>
                      <a:pt x="1600137" y="1143280"/>
                      <a:pt x="1594155" y="1157445"/>
                    </a:cubicBezTo>
                    <a:cubicBezTo>
                      <a:pt x="1588684" y="1170403"/>
                      <a:pt x="1585562" y="1184061"/>
                      <a:pt x="1580419" y="1197049"/>
                    </a:cubicBezTo>
                    <a:cubicBezTo>
                      <a:pt x="1575481" y="1209520"/>
                      <a:pt x="1567815" y="1220666"/>
                      <a:pt x="1562892" y="1233250"/>
                    </a:cubicBezTo>
                    <a:cubicBezTo>
                      <a:pt x="1557493" y="1247082"/>
                      <a:pt x="1552575" y="1261104"/>
                      <a:pt x="1547238" y="1274957"/>
                    </a:cubicBezTo>
                    <a:cubicBezTo>
                      <a:pt x="1536215" y="1303548"/>
                      <a:pt x="1525044" y="1331919"/>
                      <a:pt x="1516405" y="1361345"/>
                    </a:cubicBezTo>
                    <a:cubicBezTo>
                      <a:pt x="1514241" y="1368704"/>
                      <a:pt x="1510561" y="1375935"/>
                      <a:pt x="1508760" y="1382495"/>
                    </a:cubicBezTo>
                    <a:cubicBezTo>
                      <a:pt x="1507133" y="1388436"/>
                      <a:pt x="1504221" y="1393144"/>
                      <a:pt x="1501887" y="1399060"/>
                    </a:cubicBezTo>
                    <a:cubicBezTo>
                      <a:pt x="1497696" y="1409669"/>
                      <a:pt x="1495946" y="1421602"/>
                      <a:pt x="1493827" y="1432779"/>
                    </a:cubicBezTo>
                    <a:lnTo>
                      <a:pt x="1493827" y="1432784"/>
                    </a:lnTo>
                    <a:lnTo>
                      <a:pt x="1494462" y="1429161"/>
                    </a:lnTo>
                    <a:cubicBezTo>
                      <a:pt x="1490050" y="1429345"/>
                      <a:pt x="1485322" y="1430307"/>
                      <a:pt x="1482246" y="1426362"/>
                    </a:cubicBezTo>
                    <a:cubicBezTo>
                      <a:pt x="1478741" y="1421874"/>
                      <a:pt x="1479724" y="1413164"/>
                      <a:pt x="1479063" y="1407780"/>
                    </a:cubicBezTo>
                    <a:cubicBezTo>
                      <a:pt x="1473880" y="1408456"/>
                      <a:pt x="1475901" y="1410794"/>
                      <a:pt x="1476469" y="1415487"/>
                    </a:cubicBezTo>
                    <a:cubicBezTo>
                      <a:pt x="1476755" y="1417903"/>
                      <a:pt x="1477047" y="1420323"/>
                      <a:pt x="1477334" y="1422739"/>
                    </a:cubicBezTo>
                    <a:lnTo>
                      <a:pt x="1479514" y="1440875"/>
                    </a:lnTo>
                    <a:cubicBezTo>
                      <a:pt x="1481167" y="1439897"/>
                      <a:pt x="1484646" y="1434263"/>
                      <a:pt x="1486064" y="1434110"/>
                    </a:cubicBezTo>
                    <a:cubicBezTo>
                      <a:pt x="1488229" y="1433869"/>
                      <a:pt x="1490588" y="1439744"/>
                      <a:pt x="1491596" y="1442656"/>
                    </a:cubicBezTo>
                    <a:cubicBezTo>
                      <a:pt x="1491233" y="1443730"/>
                      <a:pt x="1490782" y="1444800"/>
                      <a:pt x="1490225" y="1445880"/>
                    </a:cubicBezTo>
                    <a:cubicBezTo>
                      <a:pt x="1488848" y="1448561"/>
                      <a:pt x="1487538" y="1450434"/>
                      <a:pt x="1486494" y="1453351"/>
                    </a:cubicBezTo>
                    <a:cubicBezTo>
                      <a:pt x="1484544" y="1458791"/>
                      <a:pt x="1483070" y="1464323"/>
                      <a:pt x="1480307" y="1469451"/>
                    </a:cubicBezTo>
                    <a:cubicBezTo>
                      <a:pt x="1478956" y="1471963"/>
                      <a:pt x="1477416" y="1474368"/>
                      <a:pt x="1475568" y="1476543"/>
                    </a:cubicBezTo>
                    <a:cubicBezTo>
                      <a:pt x="1474192" y="1478160"/>
                      <a:pt x="1469683" y="1480842"/>
                      <a:pt x="1468931" y="1482546"/>
                    </a:cubicBezTo>
                    <a:cubicBezTo>
                      <a:pt x="1467043" y="1486809"/>
                      <a:pt x="1469919" y="1497448"/>
                      <a:pt x="1469652" y="1502417"/>
                    </a:cubicBezTo>
                    <a:cubicBezTo>
                      <a:pt x="1469304" y="1508865"/>
                      <a:pt x="1468276" y="1515774"/>
                      <a:pt x="1465451" y="1521674"/>
                    </a:cubicBezTo>
                    <a:cubicBezTo>
                      <a:pt x="1464264" y="1524146"/>
                      <a:pt x="1462109" y="1525640"/>
                      <a:pt x="1460999" y="1527774"/>
                    </a:cubicBezTo>
                    <a:cubicBezTo>
                      <a:pt x="1459438" y="1530783"/>
                      <a:pt x="1459361" y="1532339"/>
                      <a:pt x="1458998" y="1536238"/>
                    </a:cubicBezTo>
                    <a:cubicBezTo>
                      <a:pt x="1457719" y="1550137"/>
                      <a:pt x="1452397" y="1563151"/>
                      <a:pt x="1447591" y="1576113"/>
                    </a:cubicBezTo>
                    <a:cubicBezTo>
                      <a:pt x="1442197" y="1590662"/>
                      <a:pt x="1437986" y="1605610"/>
                      <a:pt x="1433088" y="1620328"/>
                    </a:cubicBezTo>
                    <a:cubicBezTo>
                      <a:pt x="1428452" y="1634253"/>
                      <a:pt x="1422526" y="1647645"/>
                      <a:pt x="1417623" y="1661467"/>
                    </a:cubicBezTo>
                    <a:cubicBezTo>
                      <a:pt x="1411918" y="1677556"/>
                      <a:pt x="1406831" y="1693861"/>
                      <a:pt x="1401488" y="1710062"/>
                    </a:cubicBezTo>
                    <a:cubicBezTo>
                      <a:pt x="1397486" y="1722196"/>
                      <a:pt x="1391366" y="1732978"/>
                      <a:pt x="1387077" y="1744912"/>
                    </a:cubicBezTo>
                    <a:cubicBezTo>
                      <a:pt x="1382682" y="1757127"/>
                      <a:pt x="1376484" y="1768109"/>
                      <a:pt x="1374345" y="1780811"/>
                    </a:cubicBezTo>
                    <a:cubicBezTo>
                      <a:pt x="1371976" y="1794869"/>
                      <a:pt x="1364576" y="1808931"/>
                      <a:pt x="1359233" y="1822093"/>
                    </a:cubicBezTo>
                    <a:cubicBezTo>
                      <a:pt x="1354776" y="1833081"/>
                      <a:pt x="1345534" y="1844769"/>
                      <a:pt x="1343702" y="1856472"/>
                    </a:cubicBezTo>
                    <a:cubicBezTo>
                      <a:pt x="1342837" y="1861968"/>
                      <a:pt x="1344198" y="1867101"/>
                      <a:pt x="1342392" y="1872567"/>
                    </a:cubicBezTo>
                    <a:cubicBezTo>
                      <a:pt x="1340816" y="1877305"/>
                      <a:pt x="1337812" y="1881343"/>
                      <a:pt x="1335811" y="1885877"/>
                    </a:cubicBezTo>
                    <a:cubicBezTo>
                      <a:pt x="1333063" y="1892120"/>
                      <a:pt x="1335110" y="1897898"/>
                      <a:pt x="1333216" y="1904274"/>
                    </a:cubicBezTo>
                    <a:cubicBezTo>
                      <a:pt x="1331574" y="1909822"/>
                      <a:pt x="1327823" y="1913726"/>
                      <a:pt x="1324793" y="1918460"/>
                    </a:cubicBezTo>
                    <a:cubicBezTo>
                      <a:pt x="1319461" y="1926827"/>
                      <a:pt x="1321267" y="1936524"/>
                      <a:pt x="1315776" y="1945250"/>
                    </a:cubicBezTo>
                    <a:cubicBezTo>
                      <a:pt x="1308039" y="1957552"/>
                      <a:pt x="1305301" y="1971344"/>
                      <a:pt x="1301150" y="1985324"/>
                    </a:cubicBezTo>
                    <a:cubicBezTo>
                      <a:pt x="1299109" y="1992192"/>
                      <a:pt x="1297599" y="1999259"/>
                      <a:pt x="1295772" y="2006183"/>
                    </a:cubicBezTo>
                    <a:cubicBezTo>
                      <a:pt x="1295045" y="2008936"/>
                      <a:pt x="1294677" y="2014422"/>
                      <a:pt x="1293219" y="2016960"/>
                    </a:cubicBezTo>
                    <a:cubicBezTo>
                      <a:pt x="1291386" y="2020159"/>
                      <a:pt x="1288260" y="2018910"/>
                      <a:pt x="1286678" y="2020747"/>
                    </a:cubicBezTo>
                    <a:cubicBezTo>
                      <a:pt x="1285307" y="2022344"/>
                      <a:pt x="1285005" y="2027502"/>
                      <a:pt x="1284401" y="2029554"/>
                    </a:cubicBezTo>
                    <a:cubicBezTo>
                      <a:pt x="1282492" y="2036048"/>
                      <a:pt x="1279749" y="2042353"/>
                      <a:pt x="1277109" y="2048596"/>
                    </a:cubicBezTo>
                    <a:cubicBezTo>
                      <a:pt x="1271434" y="2062009"/>
                      <a:pt x="1264909" y="2075064"/>
                      <a:pt x="1259996" y="2088784"/>
                    </a:cubicBezTo>
                    <a:cubicBezTo>
                      <a:pt x="1254858" y="2103138"/>
                      <a:pt x="1249700" y="2117482"/>
                      <a:pt x="1244552" y="2131837"/>
                    </a:cubicBezTo>
                    <a:cubicBezTo>
                      <a:pt x="1242111" y="2138663"/>
                      <a:pt x="1239726" y="2145511"/>
                      <a:pt x="1237085" y="2152266"/>
                    </a:cubicBezTo>
                    <a:cubicBezTo>
                      <a:pt x="1234496" y="2158893"/>
                      <a:pt x="1231778" y="2160919"/>
                      <a:pt x="1227434" y="2165991"/>
                    </a:cubicBezTo>
                    <a:cubicBezTo>
                      <a:pt x="1223150" y="2170980"/>
                      <a:pt x="1221380" y="2177965"/>
                      <a:pt x="1217373" y="2183252"/>
                    </a:cubicBezTo>
                    <a:cubicBezTo>
                      <a:pt x="1213606" y="2188210"/>
                      <a:pt x="1211068" y="2191854"/>
                      <a:pt x="1209420" y="2198026"/>
                    </a:cubicBezTo>
                    <a:cubicBezTo>
                      <a:pt x="1206324" y="2209632"/>
                      <a:pt x="1204032" y="2221300"/>
                      <a:pt x="1199191" y="2232394"/>
                    </a:cubicBezTo>
                    <a:cubicBezTo>
                      <a:pt x="1186934" y="2260443"/>
                      <a:pt x="1171664" y="2287125"/>
                      <a:pt x="1159372" y="2315205"/>
                    </a:cubicBezTo>
                    <a:cubicBezTo>
                      <a:pt x="1146486" y="2344640"/>
                      <a:pt x="1134261" y="2374373"/>
                      <a:pt x="1123099" y="2404504"/>
                    </a:cubicBezTo>
                    <a:cubicBezTo>
                      <a:pt x="1112629" y="2432788"/>
                      <a:pt x="1105931" y="2462106"/>
                      <a:pt x="1095220" y="2490288"/>
                    </a:cubicBezTo>
                    <a:cubicBezTo>
                      <a:pt x="1084621" y="2518183"/>
                      <a:pt x="1075507" y="2546508"/>
                      <a:pt x="1065058" y="2574480"/>
                    </a:cubicBezTo>
                    <a:cubicBezTo>
                      <a:pt x="1054214" y="2603537"/>
                      <a:pt x="1043308" y="2632548"/>
                      <a:pt x="1033595" y="2661998"/>
                    </a:cubicBezTo>
                    <a:cubicBezTo>
                      <a:pt x="1030090" y="2672617"/>
                      <a:pt x="1027736" y="2683185"/>
                      <a:pt x="1025469" y="2693880"/>
                    </a:cubicBezTo>
                    <a:cubicBezTo>
                      <a:pt x="1026175" y="2689059"/>
                      <a:pt x="1026851" y="2684341"/>
                      <a:pt x="1027664" y="2679910"/>
                    </a:cubicBezTo>
                    <a:cubicBezTo>
                      <a:pt x="1017322" y="2697211"/>
                      <a:pt x="1007819" y="2716034"/>
                      <a:pt x="1012358" y="2736764"/>
                    </a:cubicBezTo>
                    <a:cubicBezTo>
                      <a:pt x="1015183" y="2732773"/>
                      <a:pt x="1017332" y="2728259"/>
                      <a:pt x="1019052" y="2723459"/>
                    </a:cubicBezTo>
                    <a:cubicBezTo>
                      <a:pt x="1018397" y="2725931"/>
                      <a:pt x="1017665" y="2728346"/>
                      <a:pt x="1016657" y="2730495"/>
                    </a:cubicBezTo>
                    <a:cubicBezTo>
                      <a:pt x="1013760" y="2736646"/>
                      <a:pt x="1011043" y="2741339"/>
                      <a:pt x="1009068" y="2748161"/>
                    </a:cubicBezTo>
                    <a:cubicBezTo>
                      <a:pt x="1004713" y="2763262"/>
                      <a:pt x="1000296" y="2778349"/>
                      <a:pt x="996008" y="2793466"/>
                    </a:cubicBezTo>
                    <a:cubicBezTo>
                      <a:pt x="993940" y="2800753"/>
                      <a:pt x="992011" y="2808106"/>
                      <a:pt x="989585" y="2815286"/>
                    </a:cubicBezTo>
                    <a:cubicBezTo>
                      <a:pt x="987431" y="2821668"/>
                      <a:pt x="982749" y="2827200"/>
                      <a:pt x="980773" y="2833428"/>
                    </a:cubicBezTo>
                    <a:cubicBezTo>
                      <a:pt x="978557" y="2840398"/>
                      <a:pt x="979320" y="2848933"/>
                      <a:pt x="977611" y="2856195"/>
                    </a:cubicBezTo>
                    <a:cubicBezTo>
                      <a:pt x="976111" y="2862577"/>
                      <a:pt x="973921" y="2868799"/>
                      <a:pt x="970646" y="2874500"/>
                    </a:cubicBezTo>
                    <a:cubicBezTo>
                      <a:pt x="968108" y="2878927"/>
                      <a:pt x="964464" y="2882785"/>
                      <a:pt x="962453" y="2887514"/>
                    </a:cubicBezTo>
                    <a:cubicBezTo>
                      <a:pt x="959996" y="2893281"/>
                      <a:pt x="961475" y="2898992"/>
                      <a:pt x="960805" y="2905056"/>
                    </a:cubicBezTo>
                    <a:cubicBezTo>
                      <a:pt x="959971" y="2912599"/>
                      <a:pt x="957269" y="2919790"/>
                      <a:pt x="956235" y="2927297"/>
                    </a:cubicBezTo>
                    <a:cubicBezTo>
                      <a:pt x="955242" y="2934522"/>
                      <a:pt x="958620" y="2939016"/>
                      <a:pt x="959904" y="2945919"/>
                    </a:cubicBezTo>
                    <a:cubicBezTo>
                      <a:pt x="961245" y="2953145"/>
                      <a:pt x="958523" y="2957909"/>
                      <a:pt x="956373" y="2964506"/>
                    </a:cubicBezTo>
                    <a:cubicBezTo>
                      <a:pt x="954536" y="2970114"/>
                      <a:pt x="953477" y="2976092"/>
                      <a:pt x="952151" y="2981833"/>
                    </a:cubicBezTo>
                    <a:cubicBezTo>
                      <a:pt x="951583" y="2984290"/>
                      <a:pt x="951184" y="2991997"/>
                      <a:pt x="949439" y="2993629"/>
                    </a:cubicBezTo>
                    <a:cubicBezTo>
                      <a:pt x="948170" y="2994821"/>
                      <a:pt x="940857" y="2995011"/>
                      <a:pt x="939015" y="2995333"/>
                    </a:cubicBezTo>
                    <a:cubicBezTo>
                      <a:pt x="932127" y="2996541"/>
                      <a:pt x="925249" y="2997871"/>
                      <a:pt x="918228" y="2997871"/>
                    </a:cubicBezTo>
                    <a:cubicBezTo>
                      <a:pt x="903485" y="2997871"/>
                      <a:pt x="888383" y="2995732"/>
                      <a:pt x="873737" y="2994156"/>
                    </a:cubicBezTo>
                    <a:cubicBezTo>
                      <a:pt x="844102" y="2990978"/>
                      <a:pt x="814287" y="2986291"/>
                      <a:pt x="785865" y="2977100"/>
                    </a:cubicBezTo>
                    <a:cubicBezTo>
                      <a:pt x="758922" y="2968385"/>
                      <a:pt x="731748" y="2955637"/>
                      <a:pt x="706739" y="2942342"/>
                    </a:cubicBezTo>
                    <a:cubicBezTo>
                      <a:pt x="681526" y="2928934"/>
                      <a:pt x="659157" y="2910568"/>
                      <a:pt x="638089" y="2891449"/>
                    </a:cubicBezTo>
                    <a:cubicBezTo>
                      <a:pt x="626652" y="2881066"/>
                      <a:pt x="615762" y="2870089"/>
                      <a:pt x="604861" y="2859143"/>
                    </a:cubicBezTo>
                    <a:cubicBezTo>
                      <a:pt x="599621" y="2853882"/>
                      <a:pt x="594396" y="2848616"/>
                      <a:pt x="589089" y="2843422"/>
                    </a:cubicBezTo>
                    <a:cubicBezTo>
                      <a:pt x="584863" y="2839272"/>
                      <a:pt x="579382" y="2835316"/>
                      <a:pt x="578957" y="2828904"/>
                    </a:cubicBezTo>
                    <a:cubicBezTo>
                      <a:pt x="578476" y="2821678"/>
                      <a:pt x="583691" y="2813403"/>
                      <a:pt x="586234" y="2806878"/>
                    </a:cubicBezTo>
                    <a:cubicBezTo>
                      <a:pt x="588511" y="2801055"/>
                      <a:pt x="590748" y="2795216"/>
                      <a:pt x="592953" y="2789366"/>
                    </a:cubicBezTo>
                    <a:cubicBezTo>
                      <a:pt x="598362" y="2775073"/>
                      <a:pt x="603669" y="2760739"/>
                      <a:pt x="608981" y="2746421"/>
                    </a:cubicBezTo>
                    <a:cubicBezTo>
                      <a:pt x="620004" y="2716760"/>
                      <a:pt x="630945" y="2687079"/>
                      <a:pt x="641978" y="2657424"/>
                    </a:cubicBezTo>
                    <a:cubicBezTo>
                      <a:pt x="653078" y="2627589"/>
                      <a:pt x="664469" y="2598409"/>
                      <a:pt x="677882" y="2569547"/>
                    </a:cubicBezTo>
                    <a:cubicBezTo>
                      <a:pt x="690722" y="2541913"/>
                      <a:pt x="702405" y="2514053"/>
                      <a:pt x="713075" y="2485508"/>
                    </a:cubicBezTo>
                    <a:cubicBezTo>
                      <a:pt x="723151" y="2458555"/>
                      <a:pt x="735146" y="2432573"/>
                      <a:pt x="746568" y="2406188"/>
                    </a:cubicBezTo>
                    <a:cubicBezTo>
                      <a:pt x="752699" y="2392018"/>
                      <a:pt x="758507" y="2377684"/>
                      <a:pt x="763205" y="2362971"/>
                    </a:cubicBezTo>
                    <a:cubicBezTo>
                      <a:pt x="767130" y="2350653"/>
                      <a:pt x="770052" y="2339021"/>
                      <a:pt x="776030" y="2327456"/>
                    </a:cubicBezTo>
                    <a:cubicBezTo>
                      <a:pt x="779878" y="2320015"/>
                      <a:pt x="783020" y="2312728"/>
                      <a:pt x="785354" y="2304668"/>
                    </a:cubicBezTo>
                    <a:cubicBezTo>
                      <a:pt x="787375" y="2297693"/>
                      <a:pt x="788516" y="2291716"/>
                      <a:pt x="793030" y="2286066"/>
                    </a:cubicBezTo>
                    <a:cubicBezTo>
                      <a:pt x="802564" y="2274142"/>
                      <a:pt x="807881" y="2260684"/>
                      <a:pt x="812783" y="2246334"/>
                    </a:cubicBezTo>
                    <a:cubicBezTo>
                      <a:pt x="822337" y="2218373"/>
                      <a:pt x="833411" y="2190114"/>
                      <a:pt x="846783" y="2163744"/>
                    </a:cubicBezTo>
                    <a:cubicBezTo>
                      <a:pt x="860334" y="2137021"/>
                      <a:pt x="875328" y="2111382"/>
                      <a:pt x="887677" y="2084055"/>
                    </a:cubicBezTo>
                    <a:cubicBezTo>
                      <a:pt x="900097" y="2056569"/>
                      <a:pt x="917000" y="2031857"/>
                      <a:pt x="928627" y="2003936"/>
                    </a:cubicBezTo>
                    <a:cubicBezTo>
                      <a:pt x="952612" y="1946345"/>
                      <a:pt x="985676" y="1893318"/>
                      <a:pt x="1009978" y="1835880"/>
                    </a:cubicBezTo>
                    <a:cubicBezTo>
                      <a:pt x="1033918" y="1779301"/>
                      <a:pt x="1062432" y="1724944"/>
                      <a:pt x="1086883" y="1668596"/>
                    </a:cubicBezTo>
                    <a:cubicBezTo>
                      <a:pt x="1099662" y="1639155"/>
                      <a:pt x="1111984" y="1609520"/>
                      <a:pt x="1123632" y="1579603"/>
                    </a:cubicBezTo>
                    <a:cubicBezTo>
                      <a:pt x="1129184" y="1565326"/>
                      <a:pt x="1134680" y="1551028"/>
                      <a:pt x="1140427" y="1536832"/>
                    </a:cubicBezTo>
                    <a:cubicBezTo>
                      <a:pt x="1145616" y="1524018"/>
                      <a:pt x="1154597" y="1514192"/>
                      <a:pt x="1158287" y="1500959"/>
                    </a:cubicBezTo>
                    <a:cubicBezTo>
                      <a:pt x="1162069" y="1487413"/>
                      <a:pt x="1168118" y="1476984"/>
                      <a:pt x="1174540" y="1464784"/>
                    </a:cubicBezTo>
                    <a:cubicBezTo>
                      <a:pt x="1181157" y="1452195"/>
                      <a:pt x="1184580" y="1437006"/>
                      <a:pt x="1189816" y="1423742"/>
                    </a:cubicBezTo>
                    <a:cubicBezTo>
                      <a:pt x="1201253" y="1394756"/>
                      <a:pt x="1213212" y="1365950"/>
                      <a:pt x="1225443" y="1337288"/>
                    </a:cubicBezTo>
                    <a:cubicBezTo>
                      <a:pt x="1238027" y="1307811"/>
                      <a:pt x="1251450" y="1278749"/>
                      <a:pt x="1264515" y="1249488"/>
                    </a:cubicBezTo>
                    <a:cubicBezTo>
                      <a:pt x="1269443" y="1238429"/>
                      <a:pt x="1272206" y="1226531"/>
                      <a:pt x="1277288" y="1215544"/>
                    </a:cubicBezTo>
                    <a:cubicBezTo>
                      <a:pt x="1279816" y="1210083"/>
                      <a:pt x="1284944" y="1205442"/>
                      <a:pt x="1287211" y="1200212"/>
                    </a:cubicBezTo>
                    <a:cubicBezTo>
                      <a:pt x="1288260" y="1197786"/>
                      <a:pt x="1288009" y="1194409"/>
                      <a:pt x="1288879" y="1191809"/>
                    </a:cubicBezTo>
                    <a:cubicBezTo>
                      <a:pt x="1290051" y="1188329"/>
                      <a:pt x="1292236" y="1184839"/>
                      <a:pt x="1293853" y="1181538"/>
                    </a:cubicBezTo>
                    <a:cubicBezTo>
                      <a:pt x="1306959" y="1154718"/>
                      <a:pt x="1321467" y="1128936"/>
                      <a:pt x="1333411" y="1101558"/>
                    </a:cubicBezTo>
                    <a:cubicBezTo>
                      <a:pt x="1345621" y="1073565"/>
                      <a:pt x="1358108" y="1045599"/>
                      <a:pt x="1368844" y="1017002"/>
                    </a:cubicBezTo>
                    <a:cubicBezTo>
                      <a:pt x="1379452" y="988744"/>
                      <a:pt x="1392876" y="962102"/>
                      <a:pt x="1401995" y="933235"/>
                    </a:cubicBezTo>
                    <a:cubicBezTo>
                      <a:pt x="1406340" y="919479"/>
                      <a:pt x="1410679" y="905657"/>
                      <a:pt x="1414000" y="891610"/>
                    </a:cubicBezTo>
                    <a:cubicBezTo>
                      <a:pt x="1416902" y="879359"/>
                      <a:pt x="1422362" y="861294"/>
                      <a:pt x="1419594" y="848715"/>
                    </a:cubicBezTo>
                    <a:cubicBezTo>
                      <a:pt x="1417890" y="840973"/>
                      <a:pt x="1408893" y="825201"/>
                      <a:pt x="1399779" y="832334"/>
                    </a:cubicBezTo>
                    <a:cubicBezTo>
                      <a:pt x="1391391" y="838910"/>
                      <a:pt x="1386341" y="851929"/>
                      <a:pt x="1381760" y="861171"/>
                    </a:cubicBezTo>
                    <a:cubicBezTo>
                      <a:pt x="1374872" y="875075"/>
                      <a:pt x="1367570" y="888811"/>
                      <a:pt x="1361664" y="903180"/>
                    </a:cubicBezTo>
                    <a:cubicBezTo>
                      <a:pt x="1356956" y="914648"/>
                      <a:pt x="1352719" y="925712"/>
                      <a:pt x="1346194" y="936316"/>
                    </a:cubicBezTo>
                    <a:cubicBezTo>
                      <a:pt x="1330484" y="961882"/>
                      <a:pt x="1317987" y="988652"/>
                      <a:pt x="1303837" y="1015099"/>
                    </a:cubicBezTo>
                    <a:cubicBezTo>
                      <a:pt x="1300634" y="1021086"/>
                      <a:pt x="1296867" y="1026045"/>
                      <a:pt x="1292517" y="1031183"/>
                    </a:cubicBezTo>
                    <a:cubicBezTo>
                      <a:pt x="1288290" y="1036162"/>
                      <a:pt x="1289488" y="1038547"/>
                      <a:pt x="1287758" y="1044862"/>
                    </a:cubicBezTo>
                    <a:cubicBezTo>
                      <a:pt x="1284672" y="1056166"/>
                      <a:pt x="1275272" y="1065285"/>
                      <a:pt x="1270507" y="1075971"/>
                    </a:cubicBezTo>
                    <a:cubicBezTo>
                      <a:pt x="1264167" y="1090202"/>
                      <a:pt x="1258681" y="1103595"/>
                      <a:pt x="1250744" y="1117099"/>
                    </a:cubicBezTo>
                    <a:cubicBezTo>
                      <a:pt x="1243917" y="1128726"/>
                      <a:pt x="1237633" y="1140486"/>
                      <a:pt x="1231978" y="1152727"/>
                    </a:cubicBezTo>
                    <a:cubicBezTo>
                      <a:pt x="1219077" y="1180684"/>
                      <a:pt x="1206677" y="1208871"/>
                      <a:pt x="1194181" y="1237011"/>
                    </a:cubicBezTo>
                    <a:cubicBezTo>
                      <a:pt x="1187543" y="1251929"/>
                      <a:pt x="1181106" y="1266964"/>
                      <a:pt x="1173834" y="1281584"/>
                    </a:cubicBezTo>
                    <a:cubicBezTo>
                      <a:pt x="1170630" y="1288001"/>
                      <a:pt x="1167503" y="1294521"/>
                      <a:pt x="1164039" y="1300795"/>
                    </a:cubicBezTo>
                    <a:cubicBezTo>
                      <a:pt x="1161787" y="1304879"/>
                      <a:pt x="1157699" y="1308210"/>
                      <a:pt x="1155795" y="1312361"/>
                    </a:cubicBezTo>
                    <a:cubicBezTo>
                      <a:pt x="1153630" y="1317069"/>
                      <a:pt x="1156010" y="1321045"/>
                      <a:pt x="1154162" y="1325635"/>
                    </a:cubicBezTo>
                    <a:cubicBezTo>
                      <a:pt x="1152023" y="1330963"/>
                      <a:pt x="1149695" y="1333127"/>
                      <a:pt x="1145048" y="1330016"/>
                    </a:cubicBezTo>
                    <a:cubicBezTo>
                      <a:pt x="1134670" y="1323071"/>
                      <a:pt x="1132597" y="1308205"/>
                      <a:pt x="1127030" y="1297602"/>
                    </a:cubicBezTo>
                    <a:cubicBezTo>
                      <a:pt x="1113883" y="1272552"/>
                      <a:pt x="1101350" y="1249001"/>
                      <a:pt x="1096438" y="1220656"/>
                    </a:cubicBezTo>
                    <a:cubicBezTo>
                      <a:pt x="1093720" y="1204940"/>
                      <a:pt x="1094805" y="1188943"/>
                      <a:pt x="1094907" y="1173084"/>
                    </a:cubicBezTo>
                    <a:cubicBezTo>
                      <a:pt x="1095005" y="1159016"/>
                      <a:pt x="1103361" y="1149457"/>
                      <a:pt x="1110705" y="1137825"/>
                    </a:cubicBezTo>
                    <a:cubicBezTo>
                      <a:pt x="1127961" y="1110477"/>
                      <a:pt x="1145238" y="1083150"/>
                      <a:pt x="1162795" y="1055997"/>
                    </a:cubicBezTo>
                    <a:cubicBezTo>
                      <a:pt x="1170518" y="1044058"/>
                      <a:pt x="1177252" y="1031495"/>
                      <a:pt x="1185159" y="1019694"/>
                    </a:cubicBezTo>
                    <a:cubicBezTo>
                      <a:pt x="1192794" y="1008292"/>
                      <a:pt x="1202983" y="999869"/>
                      <a:pt x="1211370" y="989286"/>
                    </a:cubicBezTo>
                    <a:cubicBezTo>
                      <a:pt x="1216053" y="983391"/>
                      <a:pt x="1219476" y="976928"/>
                      <a:pt x="1224471" y="971242"/>
                    </a:cubicBezTo>
                    <a:cubicBezTo>
                      <a:pt x="1228672" y="966452"/>
                      <a:pt x="1232684" y="961483"/>
                      <a:pt x="1236118" y="956110"/>
                    </a:cubicBezTo>
                    <a:cubicBezTo>
                      <a:pt x="1242663" y="945880"/>
                      <a:pt x="1247131" y="934816"/>
                      <a:pt x="1254321" y="924894"/>
                    </a:cubicBezTo>
                    <a:cubicBezTo>
                      <a:pt x="1271270" y="901471"/>
                      <a:pt x="1288521" y="878181"/>
                      <a:pt x="1306386" y="855445"/>
                    </a:cubicBezTo>
                    <a:cubicBezTo>
                      <a:pt x="1315904" y="843316"/>
                      <a:pt x="1327122" y="835809"/>
                      <a:pt x="1338897" y="826142"/>
                    </a:cubicBezTo>
                    <a:cubicBezTo>
                      <a:pt x="1350431" y="816680"/>
                      <a:pt x="1360753" y="805887"/>
                      <a:pt x="1371387" y="795438"/>
                    </a:cubicBezTo>
                    <a:cubicBezTo>
                      <a:pt x="1391867" y="775306"/>
                      <a:pt x="1411170" y="754283"/>
                      <a:pt x="1433943" y="736792"/>
                    </a:cubicBezTo>
                    <a:cubicBezTo>
                      <a:pt x="1457253" y="718901"/>
                      <a:pt x="1481341" y="701794"/>
                      <a:pt x="1506027" y="685832"/>
                    </a:cubicBezTo>
                    <a:cubicBezTo>
                      <a:pt x="1518181" y="677962"/>
                      <a:pt x="1533278" y="672031"/>
                      <a:pt x="1543057" y="661391"/>
                    </a:cubicBezTo>
                    <a:cubicBezTo>
                      <a:pt x="1547084" y="656996"/>
                      <a:pt x="1551265" y="652891"/>
                      <a:pt x="1556439" y="649831"/>
                    </a:cubicBezTo>
                    <a:cubicBezTo>
                      <a:pt x="1561398" y="646894"/>
                      <a:pt x="1567175" y="646111"/>
                      <a:pt x="1572006" y="643424"/>
                    </a:cubicBezTo>
                    <a:cubicBezTo>
                      <a:pt x="1585675" y="635820"/>
                      <a:pt x="1598249" y="623328"/>
                      <a:pt x="1610679" y="613804"/>
                    </a:cubicBezTo>
                    <a:cubicBezTo>
                      <a:pt x="1623058" y="604327"/>
                      <a:pt x="1635437" y="594849"/>
                      <a:pt x="1647811" y="585372"/>
                    </a:cubicBezTo>
                    <a:cubicBezTo>
                      <a:pt x="1653021" y="581380"/>
                      <a:pt x="1662831" y="576667"/>
                      <a:pt x="1666633" y="571534"/>
                    </a:cubicBezTo>
                    <a:cubicBezTo>
                      <a:pt x="1668767" y="568653"/>
                      <a:pt x="1668506" y="564631"/>
                      <a:pt x="1670921" y="561601"/>
                    </a:cubicBezTo>
                    <a:cubicBezTo>
                      <a:pt x="1676387" y="554734"/>
                      <a:pt x="1687195" y="554094"/>
                      <a:pt x="1694861" y="551141"/>
                    </a:cubicBezTo>
                    <a:cubicBezTo>
                      <a:pt x="1709589" y="545471"/>
                      <a:pt x="1724608" y="542421"/>
                      <a:pt x="1740063" y="539433"/>
                    </a:cubicBezTo>
                    <a:cubicBezTo>
                      <a:pt x="1753686" y="536802"/>
                      <a:pt x="1766694" y="530958"/>
                      <a:pt x="1779769" y="526373"/>
                    </a:cubicBezTo>
                    <a:cubicBezTo>
                      <a:pt x="1808391" y="516348"/>
                      <a:pt x="1838057" y="510314"/>
                      <a:pt x="1868240" y="507597"/>
                    </a:cubicBezTo>
                    <a:cubicBezTo>
                      <a:pt x="1854673" y="547620"/>
                      <a:pt x="1839260" y="587071"/>
                      <a:pt x="1828881" y="628108"/>
                    </a:cubicBezTo>
                    <a:cubicBezTo>
                      <a:pt x="1824680" y="644739"/>
                      <a:pt x="1823969" y="664150"/>
                      <a:pt x="1816963" y="679819"/>
                    </a:cubicBezTo>
                    <a:cubicBezTo>
                      <a:pt x="1814445" y="685464"/>
                      <a:pt x="1807700" y="690837"/>
                      <a:pt x="1811068" y="697208"/>
                    </a:cubicBezTo>
                    <a:cubicBezTo>
                      <a:pt x="1813570" y="701957"/>
                      <a:pt x="1820586" y="707085"/>
                      <a:pt x="1825074" y="709997"/>
                    </a:cubicBezTo>
                    <a:cubicBezTo>
                      <a:pt x="1834367" y="716046"/>
                      <a:pt x="1845846" y="709337"/>
                      <a:pt x="1854980" y="705683"/>
                    </a:cubicBezTo>
                    <a:cubicBezTo>
                      <a:pt x="1870384" y="699532"/>
                      <a:pt x="1885311" y="691610"/>
                      <a:pt x="1901820" y="688780"/>
                    </a:cubicBezTo>
                    <a:cubicBezTo>
                      <a:pt x="1918964" y="685843"/>
                      <a:pt x="1933369" y="669605"/>
                      <a:pt x="1951163" y="669871"/>
                    </a:cubicBezTo>
                    <a:cubicBezTo>
                      <a:pt x="1958603" y="669984"/>
                      <a:pt x="1964642" y="673540"/>
                      <a:pt x="1970220" y="678161"/>
                    </a:cubicBezTo>
                    <a:cubicBezTo>
                      <a:pt x="1975957" y="682936"/>
                      <a:pt x="1982446" y="686764"/>
                      <a:pt x="1988008" y="691784"/>
                    </a:cubicBezTo>
                    <a:cubicBezTo>
                      <a:pt x="2000229" y="702817"/>
                      <a:pt x="2014455" y="712289"/>
                      <a:pt x="2029910" y="718405"/>
                    </a:cubicBezTo>
                    <a:cubicBezTo>
                      <a:pt x="2035273" y="720523"/>
                      <a:pt x="2039848" y="719428"/>
                      <a:pt x="2044817" y="723538"/>
                    </a:cubicBezTo>
                    <a:cubicBezTo>
                      <a:pt x="2048517" y="726603"/>
                      <a:pt x="2051459" y="731014"/>
                      <a:pt x="2056418" y="732150"/>
                    </a:cubicBezTo>
                    <a:cubicBezTo>
                      <a:pt x="2032914" y="757251"/>
                      <a:pt x="2010121" y="782117"/>
                      <a:pt x="1990229" y="810283"/>
                    </a:cubicBezTo>
                    <a:cubicBezTo>
                      <a:pt x="1980475" y="824080"/>
                      <a:pt x="1973214" y="837570"/>
                      <a:pt x="1967881" y="853623"/>
                    </a:cubicBezTo>
                    <a:cubicBezTo>
                      <a:pt x="1965358" y="861212"/>
                      <a:pt x="1963035" y="867010"/>
                      <a:pt x="1967876" y="874349"/>
                    </a:cubicBezTo>
                    <a:cubicBezTo>
                      <a:pt x="1970547" y="878412"/>
                      <a:pt x="1974826" y="881753"/>
                      <a:pt x="1979830" y="880981"/>
                    </a:cubicBezTo>
                    <a:cubicBezTo>
                      <a:pt x="1991923" y="879118"/>
                      <a:pt x="2002664" y="862793"/>
                      <a:pt x="2009368" y="853843"/>
                    </a:cubicBezTo>
                    <a:cubicBezTo>
                      <a:pt x="2017152" y="843455"/>
                      <a:pt x="2025703" y="833839"/>
                      <a:pt x="2033804" y="823706"/>
                    </a:cubicBezTo>
                    <a:cubicBezTo>
                      <a:pt x="2050640" y="802674"/>
                      <a:pt x="2065583" y="780602"/>
                      <a:pt x="2086555" y="763300"/>
                    </a:cubicBezTo>
                    <a:cubicBezTo>
                      <a:pt x="2092798" y="758152"/>
                      <a:pt x="2099113" y="752308"/>
                      <a:pt x="2106027" y="748071"/>
                    </a:cubicBezTo>
                    <a:cubicBezTo>
                      <a:pt x="2111543" y="744698"/>
                      <a:pt x="2115437" y="747272"/>
                      <a:pt x="2121548" y="746198"/>
                    </a:cubicBezTo>
                    <a:cubicBezTo>
                      <a:pt x="2136854" y="743506"/>
                      <a:pt x="2150594" y="735497"/>
                      <a:pt x="2164263" y="728588"/>
                    </a:cubicBezTo>
                    <a:cubicBezTo>
                      <a:pt x="2179073" y="721091"/>
                      <a:pt x="2193883" y="713605"/>
                      <a:pt x="2208810" y="706338"/>
                    </a:cubicBezTo>
                    <a:cubicBezTo>
                      <a:pt x="2216620" y="702536"/>
                      <a:pt x="2228119" y="694486"/>
                      <a:pt x="2237289" y="698334"/>
                    </a:cubicBezTo>
                    <a:cubicBezTo>
                      <a:pt x="2247544" y="702633"/>
                      <a:pt x="2253342" y="718686"/>
                      <a:pt x="2258972" y="727278"/>
                    </a:cubicBezTo>
                    <a:cubicBezTo>
                      <a:pt x="2264365" y="735528"/>
                      <a:pt x="2269237" y="742702"/>
                      <a:pt x="2278090" y="747395"/>
                    </a:cubicBezTo>
                    <a:cubicBezTo>
                      <a:pt x="2292629" y="755107"/>
                      <a:pt x="2320867" y="764467"/>
                      <a:pt x="2333599" y="749631"/>
                    </a:cubicBezTo>
                    <a:cubicBezTo>
                      <a:pt x="2351628" y="728624"/>
                      <a:pt x="2349796" y="694225"/>
                      <a:pt x="2348245" y="668464"/>
                    </a:cubicBezTo>
                    <a:cubicBezTo>
                      <a:pt x="2347288" y="652666"/>
                      <a:pt x="2345354" y="636756"/>
                      <a:pt x="2346562" y="620933"/>
                    </a:cubicBezTo>
                    <a:cubicBezTo>
                      <a:pt x="2347626" y="607014"/>
                      <a:pt x="2349264" y="593130"/>
                      <a:pt x="2350635" y="579226"/>
                    </a:cubicBezTo>
                    <a:cubicBezTo>
                      <a:pt x="2376258" y="600238"/>
                      <a:pt x="2400474" y="621567"/>
                      <a:pt x="2421706" y="647104"/>
                    </a:cubicBezTo>
                    <a:cubicBezTo>
                      <a:pt x="2432995" y="660695"/>
                      <a:pt x="2444709" y="673924"/>
                      <a:pt x="2456372" y="687204"/>
                    </a:cubicBezTo>
                    <a:cubicBezTo>
                      <a:pt x="2462206" y="693856"/>
                      <a:pt x="2467461" y="699670"/>
                      <a:pt x="2471442" y="707505"/>
                    </a:cubicBezTo>
                    <a:cubicBezTo>
                      <a:pt x="2474881" y="714244"/>
                      <a:pt x="2479769" y="720083"/>
                      <a:pt x="2484871" y="725610"/>
                    </a:cubicBezTo>
                    <a:cubicBezTo>
                      <a:pt x="2495546" y="737165"/>
                      <a:pt x="2502838" y="752507"/>
                      <a:pt x="2510975" y="765987"/>
                    </a:cubicBezTo>
                    <a:cubicBezTo>
                      <a:pt x="2518840" y="779021"/>
                      <a:pt x="2526624" y="792111"/>
                      <a:pt x="2534249" y="805289"/>
                    </a:cubicBezTo>
                    <a:cubicBezTo>
                      <a:pt x="2549156" y="831070"/>
                      <a:pt x="2563121" y="856443"/>
                      <a:pt x="2574528" y="883969"/>
                    </a:cubicBezTo>
                    <a:cubicBezTo>
                      <a:pt x="2580449" y="898283"/>
                      <a:pt x="2588509" y="911271"/>
                      <a:pt x="2594563" y="925513"/>
                    </a:cubicBezTo>
                    <a:cubicBezTo>
                      <a:pt x="2600555" y="939642"/>
                      <a:pt x="2606492" y="953802"/>
                      <a:pt x="2612264" y="968028"/>
                    </a:cubicBezTo>
                    <a:cubicBezTo>
                      <a:pt x="2615590" y="976237"/>
                      <a:pt x="2619592" y="984522"/>
                      <a:pt x="2622187" y="992986"/>
                    </a:cubicBezTo>
                    <a:cubicBezTo>
                      <a:pt x="2623993" y="998871"/>
                      <a:pt x="2622402" y="1006322"/>
                      <a:pt x="2624556" y="1011783"/>
                    </a:cubicBezTo>
                    <a:cubicBezTo>
                      <a:pt x="2626629" y="1017023"/>
                      <a:pt x="2631598" y="1021623"/>
                      <a:pt x="2633798" y="1027263"/>
                    </a:cubicBezTo>
                    <a:cubicBezTo>
                      <a:pt x="2636014" y="1032974"/>
                      <a:pt x="2637329" y="1038997"/>
                      <a:pt x="2639591" y="1044693"/>
                    </a:cubicBezTo>
                    <a:cubicBezTo>
                      <a:pt x="2650706" y="1072583"/>
                      <a:pt x="2665936" y="1099178"/>
                      <a:pt x="2678376" y="1126521"/>
                    </a:cubicBezTo>
                    <a:cubicBezTo>
                      <a:pt x="2691288" y="1154892"/>
                      <a:pt x="2704174" y="1183309"/>
                      <a:pt x="2719618" y="1210426"/>
                    </a:cubicBezTo>
                    <a:cubicBezTo>
                      <a:pt x="2735287" y="1237938"/>
                      <a:pt x="2755041" y="1263177"/>
                      <a:pt x="2773945" y="1288508"/>
                    </a:cubicBezTo>
                    <a:cubicBezTo>
                      <a:pt x="2783842" y="1301773"/>
                      <a:pt x="2794077" y="1314842"/>
                      <a:pt x="2803564" y="1328388"/>
                    </a:cubicBezTo>
                    <a:cubicBezTo>
                      <a:pt x="2806983" y="1333265"/>
                      <a:pt x="2810033" y="1338869"/>
                      <a:pt x="2814592" y="1342804"/>
                    </a:cubicBezTo>
                    <a:cubicBezTo>
                      <a:pt x="2818906" y="1346530"/>
                      <a:pt x="2824362" y="1347988"/>
                      <a:pt x="2829377" y="1350475"/>
                    </a:cubicBezTo>
                    <a:cubicBezTo>
                      <a:pt x="2832145" y="1343111"/>
                      <a:pt x="2835917" y="1338280"/>
                      <a:pt x="2834729" y="1330108"/>
                    </a:cubicBezTo>
                    <a:cubicBezTo>
                      <a:pt x="2833727" y="1323158"/>
                      <a:pt x="2831137" y="1316337"/>
                      <a:pt x="2828978" y="1309699"/>
                    </a:cubicBezTo>
                    <a:cubicBezTo>
                      <a:pt x="2824817" y="1296855"/>
                      <a:pt x="2813907" y="1285371"/>
                      <a:pt x="2816644" y="1271129"/>
                    </a:cubicBezTo>
                    <a:cubicBezTo>
                      <a:pt x="2819198" y="1257855"/>
                      <a:pt x="2830062" y="1247328"/>
                      <a:pt x="2838291" y="1237298"/>
                    </a:cubicBezTo>
                    <a:cubicBezTo>
                      <a:pt x="2849166" y="1224039"/>
                      <a:pt x="2860091" y="1210825"/>
                      <a:pt x="2871033" y="1197627"/>
                    </a:cubicBezTo>
                    <a:cubicBezTo>
                      <a:pt x="2907796" y="1153295"/>
                      <a:pt x="2946832" y="1110820"/>
                      <a:pt x="2984901" y="1067517"/>
                    </a:cubicBezTo>
                    <a:cubicBezTo>
                      <a:pt x="3004275" y="1045481"/>
                      <a:pt x="3023282" y="1023066"/>
                      <a:pt x="3043316" y="1001619"/>
                    </a:cubicBezTo>
                    <a:cubicBezTo>
                      <a:pt x="3052302" y="992004"/>
                      <a:pt x="3062727" y="984184"/>
                      <a:pt x="3072302" y="975213"/>
                    </a:cubicBezTo>
                    <a:cubicBezTo>
                      <a:pt x="3080152" y="967870"/>
                      <a:pt x="3085325" y="958597"/>
                      <a:pt x="3092725" y="950951"/>
                    </a:cubicBezTo>
                    <a:cubicBezTo>
                      <a:pt x="3098211" y="945286"/>
                      <a:pt x="3104731" y="941157"/>
                      <a:pt x="3110319" y="935435"/>
                    </a:cubicBezTo>
                    <a:cubicBezTo>
                      <a:pt x="3114853" y="930784"/>
                      <a:pt x="3119392" y="926142"/>
                      <a:pt x="3123926" y="921490"/>
                    </a:cubicBezTo>
                    <a:cubicBezTo>
                      <a:pt x="3133915" y="911271"/>
                      <a:pt x="3143894" y="901051"/>
                      <a:pt x="3153781" y="890740"/>
                    </a:cubicBezTo>
                    <a:cubicBezTo>
                      <a:pt x="3173571" y="870116"/>
                      <a:pt x="3192060" y="848357"/>
                      <a:pt x="3211562" y="827468"/>
                    </a:cubicBezTo>
                    <a:cubicBezTo>
                      <a:pt x="3249206" y="787132"/>
                      <a:pt x="3289040" y="748403"/>
                      <a:pt x="3328342" y="709710"/>
                    </a:cubicBezTo>
                    <a:cubicBezTo>
                      <a:pt x="3339693" y="743235"/>
                      <a:pt x="3349073" y="778182"/>
                      <a:pt x="3357210" y="812627"/>
                    </a:cubicBezTo>
                    <a:cubicBezTo>
                      <a:pt x="3359211" y="821107"/>
                      <a:pt x="3360040" y="829924"/>
                      <a:pt x="3363044" y="838076"/>
                    </a:cubicBezTo>
                    <a:cubicBezTo>
                      <a:pt x="3365996" y="846090"/>
                      <a:pt x="3369870" y="853802"/>
                      <a:pt x="3372977" y="861770"/>
                    </a:cubicBezTo>
                    <a:cubicBezTo>
                      <a:pt x="3379885" y="879476"/>
                      <a:pt x="3385172" y="898365"/>
                      <a:pt x="3393774" y="915237"/>
                    </a:cubicBezTo>
                    <a:cubicBezTo>
                      <a:pt x="3410104" y="947272"/>
                      <a:pt x="3424463" y="984435"/>
                      <a:pt x="3447993" y="1012013"/>
                    </a:cubicBezTo>
                    <a:cubicBezTo>
                      <a:pt x="3459697" y="1025733"/>
                      <a:pt x="3475730" y="1037482"/>
                      <a:pt x="3489373" y="1049273"/>
                    </a:cubicBezTo>
                    <a:cubicBezTo>
                      <a:pt x="3504070" y="1061980"/>
                      <a:pt x="3518762" y="1074691"/>
                      <a:pt x="3533449" y="1087403"/>
                    </a:cubicBezTo>
                    <a:cubicBezTo>
                      <a:pt x="3520231" y="1097351"/>
                      <a:pt x="3507110" y="1107346"/>
                      <a:pt x="3493144" y="1116245"/>
                    </a:cubicBezTo>
                    <a:lnTo>
                      <a:pt x="3493144" y="1116245"/>
                    </a:lnTo>
                    <a:close/>
                    <a:moveTo>
                      <a:pt x="2276407" y="1329089"/>
                    </a:moveTo>
                    <a:cubicBezTo>
                      <a:pt x="2275194" y="1326254"/>
                      <a:pt x="2274032" y="1324735"/>
                      <a:pt x="2272655" y="1323716"/>
                    </a:cubicBezTo>
                    <a:cubicBezTo>
                      <a:pt x="2273679" y="1324325"/>
                      <a:pt x="2274585" y="1325287"/>
                      <a:pt x="2275752" y="1327549"/>
                    </a:cubicBezTo>
                    <a:cubicBezTo>
                      <a:pt x="2278274" y="1332416"/>
                      <a:pt x="2279830" y="1338024"/>
                      <a:pt x="2281627" y="1343188"/>
                    </a:cubicBezTo>
                    <a:cubicBezTo>
                      <a:pt x="2279999" y="1338449"/>
                      <a:pt x="2278377" y="1333700"/>
                      <a:pt x="2276407" y="1329089"/>
                    </a:cubicBezTo>
                    <a:lnTo>
                      <a:pt x="2276407" y="1329089"/>
                    </a:lnTo>
                    <a:close/>
                    <a:moveTo>
                      <a:pt x="1921313" y="1583099"/>
                    </a:moveTo>
                    <a:cubicBezTo>
                      <a:pt x="1931460" y="1594459"/>
                      <a:pt x="1942212" y="1605298"/>
                      <a:pt x="1952493" y="1616551"/>
                    </a:cubicBezTo>
                    <a:cubicBezTo>
                      <a:pt x="1961971" y="1626919"/>
                      <a:pt x="1969575" y="1638290"/>
                      <a:pt x="1978080" y="1649436"/>
                    </a:cubicBezTo>
                    <a:cubicBezTo>
                      <a:pt x="1996411" y="1673457"/>
                      <a:pt x="2015622" y="1696798"/>
                      <a:pt x="2035513" y="1719535"/>
                    </a:cubicBezTo>
                    <a:cubicBezTo>
                      <a:pt x="2054678" y="1741442"/>
                      <a:pt x="2075373" y="1762091"/>
                      <a:pt x="2093668" y="1784746"/>
                    </a:cubicBezTo>
                    <a:cubicBezTo>
                      <a:pt x="2111958" y="1807401"/>
                      <a:pt x="2125775" y="1831699"/>
                      <a:pt x="2139474" y="1857240"/>
                    </a:cubicBezTo>
                    <a:cubicBezTo>
                      <a:pt x="2145825" y="1869077"/>
                      <a:pt x="2153051" y="1880448"/>
                      <a:pt x="2161633" y="1890795"/>
                    </a:cubicBezTo>
                    <a:cubicBezTo>
                      <a:pt x="2165640" y="1895626"/>
                      <a:pt x="2171028" y="1899858"/>
                      <a:pt x="2173551" y="1905671"/>
                    </a:cubicBezTo>
                    <a:cubicBezTo>
                      <a:pt x="2176355" y="1912109"/>
                      <a:pt x="2177205" y="1919888"/>
                      <a:pt x="2178802" y="1926694"/>
                    </a:cubicBezTo>
                    <a:cubicBezTo>
                      <a:pt x="2193059" y="1987561"/>
                      <a:pt x="2207644" y="2048376"/>
                      <a:pt x="2221384" y="2109361"/>
                    </a:cubicBezTo>
                    <a:cubicBezTo>
                      <a:pt x="2228042" y="2138924"/>
                      <a:pt x="2232504" y="2168882"/>
                      <a:pt x="2238937" y="2198476"/>
                    </a:cubicBezTo>
                    <a:cubicBezTo>
                      <a:pt x="2245461" y="2228444"/>
                      <a:pt x="2255226" y="2257547"/>
                      <a:pt x="2261392" y="2287606"/>
                    </a:cubicBezTo>
                    <a:cubicBezTo>
                      <a:pt x="2273874" y="2348494"/>
                      <a:pt x="2282409" y="2410190"/>
                      <a:pt x="2295822" y="2470883"/>
                    </a:cubicBezTo>
                    <a:cubicBezTo>
                      <a:pt x="2308882" y="2529969"/>
                      <a:pt x="2331562" y="2586137"/>
                      <a:pt x="2343880" y="2645479"/>
                    </a:cubicBezTo>
                    <a:cubicBezTo>
                      <a:pt x="2345610" y="2653816"/>
                      <a:pt x="2348107" y="2661420"/>
                      <a:pt x="2346178" y="2669849"/>
                    </a:cubicBezTo>
                    <a:cubicBezTo>
                      <a:pt x="2344576" y="2676854"/>
                      <a:pt x="2343343" y="2683005"/>
                      <a:pt x="2343220" y="2690277"/>
                    </a:cubicBezTo>
                    <a:cubicBezTo>
                      <a:pt x="2343000" y="2702774"/>
                      <a:pt x="2341797" y="2712615"/>
                      <a:pt x="2334556" y="2723285"/>
                    </a:cubicBezTo>
                    <a:cubicBezTo>
                      <a:pt x="2320278" y="2744318"/>
                      <a:pt x="2300331" y="2762618"/>
                      <a:pt x="2277236" y="2773114"/>
                    </a:cubicBezTo>
                    <a:cubicBezTo>
                      <a:pt x="2264846" y="2778743"/>
                      <a:pt x="2253061" y="2786322"/>
                      <a:pt x="2239684" y="2789489"/>
                    </a:cubicBezTo>
                    <a:cubicBezTo>
                      <a:pt x="2233241" y="2791009"/>
                      <a:pt x="2226988" y="2790001"/>
                      <a:pt x="2220606" y="2790953"/>
                    </a:cubicBezTo>
                    <a:cubicBezTo>
                      <a:pt x="2214127" y="2791915"/>
                      <a:pt x="2208785" y="2796418"/>
                      <a:pt x="2202833" y="2798864"/>
                    </a:cubicBezTo>
                    <a:cubicBezTo>
                      <a:pt x="2179001" y="2808654"/>
                      <a:pt x="2148583" y="2805722"/>
                      <a:pt x="2123293" y="2805737"/>
                    </a:cubicBezTo>
                    <a:cubicBezTo>
                      <a:pt x="2095418" y="2805763"/>
                      <a:pt x="2067426" y="2803895"/>
                      <a:pt x="2041695" y="2792232"/>
                    </a:cubicBezTo>
                    <a:cubicBezTo>
                      <a:pt x="2039587" y="2791275"/>
                      <a:pt x="2037514" y="2790267"/>
                      <a:pt x="2035457" y="2789208"/>
                    </a:cubicBezTo>
                    <a:cubicBezTo>
                      <a:pt x="2031982" y="2788675"/>
                      <a:pt x="2031373" y="2787115"/>
                      <a:pt x="2033620" y="2784525"/>
                    </a:cubicBezTo>
                    <a:cubicBezTo>
                      <a:pt x="2033630" y="2781705"/>
                      <a:pt x="2035232" y="2778487"/>
                      <a:pt x="2035360" y="2775503"/>
                    </a:cubicBezTo>
                    <a:cubicBezTo>
                      <a:pt x="2035626" y="2769163"/>
                      <a:pt x="2033732" y="2763063"/>
                      <a:pt x="2032141" y="2757009"/>
                    </a:cubicBezTo>
                    <a:cubicBezTo>
                      <a:pt x="2028369" y="2742624"/>
                      <a:pt x="2024818" y="2728182"/>
                      <a:pt x="2021527" y="2713679"/>
                    </a:cubicBezTo>
                    <a:cubicBezTo>
                      <a:pt x="2007884" y="2653550"/>
                      <a:pt x="2001426" y="2592493"/>
                      <a:pt x="1993039" y="2531493"/>
                    </a:cubicBezTo>
                    <a:cubicBezTo>
                      <a:pt x="1988714" y="2500031"/>
                      <a:pt x="1982425" y="2468856"/>
                      <a:pt x="1977006" y="2437573"/>
                    </a:cubicBezTo>
                    <a:cubicBezTo>
                      <a:pt x="1971806" y="2407534"/>
                      <a:pt x="1968690" y="2377382"/>
                      <a:pt x="1964755" y="2347179"/>
                    </a:cubicBezTo>
                    <a:cubicBezTo>
                      <a:pt x="1960840" y="2317088"/>
                      <a:pt x="1956664" y="2287013"/>
                      <a:pt x="1952606" y="2256948"/>
                    </a:cubicBezTo>
                    <a:cubicBezTo>
                      <a:pt x="1950390" y="2240480"/>
                      <a:pt x="1945615" y="2224309"/>
                      <a:pt x="1943522" y="2207912"/>
                    </a:cubicBezTo>
                    <a:cubicBezTo>
                      <a:pt x="1941936" y="2195498"/>
                      <a:pt x="1945221" y="2183769"/>
                      <a:pt x="1942407" y="2171318"/>
                    </a:cubicBezTo>
                    <a:cubicBezTo>
                      <a:pt x="1935785" y="2142010"/>
                      <a:pt x="1935513" y="2111623"/>
                      <a:pt x="1928047" y="2082505"/>
                    </a:cubicBezTo>
                    <a:cubicBezTo>
                      <a:pt x="1920356" y="2052501"/>
                      <a:pt x="1909225" y="2023019"/>
                      <a:pt x="1898867" y="1993850"/>
                    </a:cubicBezTo>
                    <a:cubicBezTo>
                      <a:pt x="1893510" y="1978743"/>
                      <a:pt x="1888167" y="1963626"/>
                      <a:pt x="1882809" y="1948515"/>
                    </a:cubicBezTo>
                    <a:cubicBezTo>
                      <a:pt x="1879646" y="1939580"/>
                      <a:pt x="1876023" y="1929990"/>
                      <a:pt x="1866837" y="1925716"/>
                    </a:cubicBezTo>
                    <a:cubicBezTo>
                      <a:pt x="1861746" y="1923347"/>
                      <a:pt x="1856700" y="1923608"/>
                      <a:pt x="1852125" y="1920072"/>
                    </a:cubicBezTo>
                    <a:cubicBezTo>
                      <a:pt x="1846501" y="1915737"/>
                      <a:pt x="1841670" y="1909827"/>
                      <a:pt x="1836670" y="1904791"/>
                    </a:cubicBezTo>
                    <a:cubicBezTo>
                      <a:pt x="1825898" y="1893958"/>
                      <a:pt x="1815207" y="1883042"/>
                      <a:pt x="1804399" y="1872244"/>
                    </a:cubicBezTo>
                    <a:cubicBezTo>
                      <a:pt x="1762350" y="1830220"/>
                      <a:pt x="1721599" y="1786164"/>
                      <a:pt x="1675189" y="1748940"/>
                    </a:cubicBezTo>
                    <a:cubicBezTo>
                      <a:pt x="1653614" y="1731643"/>
                      <a:pt x="1633615" y="1712130"/>
                      <a:pt x="1609717" y="1698042"/>
                    </a:cubicBezTo>
                    <a:cubicBezTo>
                      <a:pt x="1584109" y="1682950"/>
                      <a:pt x="1558860" y="1667265"/>
                      <a:pt x="1533242" y="1652189"/>
                    </a:cubicBezTo>
                    <a:cubicBezTo>
                      <a:pt x="1520402" y="1644636"/>
                      <a:pt x="1507818" y="1638464"/>
                      <a:pt x="1494037" y="1632948"/>
                    </a:cubicBezTo>
                    <a:cubicBezTo>
                      <a:pt x="1482011" y="1628137"/>
                      <a:pt x="1489355" y="1616638"/>
                      <a:pt x="1492824" y="1607325"/>
                    </a:cubicBezTo>
                    <a:cubicBezTo>
                      <a:pt x="1498192" y="1592924"/>
                      <a:pt x="1502849" y="1578309"/>
                      <a:pt x="1507332" y="1563606"/>
                    </a:cubicBezTo>
                    <a:cubicBezTo>
                      <a:pt x="1510730" y="1552502"/>
                      <a:pt x="1512578" y="1538122"/>
                      <a:pt x="1523949" y="1532098"/>
                    </a:cubicBezTo>
                    <a:cubicBezTo>
                      <a:pt x="1531384" y="1528158"/>
                      <a:pt x="1534629" y="1532748"/>
                      <a:pt x="1541762" y="1534974"/>
                    </a:cubicBezTo>
                    <a:cubicBezTo>
                      <a:pt x="1546828" y="1536556"/>
                      <a:pt x="1552141" y="1536796"/>
                      <a:pt x="1557401" y="1536566"/>
                    </a:cubicBezTo>
                    <a:cubicBezTo>
                      <a:pt x="1569304" y="1536044"/>
                      <a:pt x="1583014" y="1530711"/>
                      <a:pt x="1594748" y="1532564"/>
                    </a:cubicBezTo>
                    <a:cubicBezTo>
                      <a:pt x="1602604" y="1533807"/>
                      <a:pt x="1606503" y="1534115"/>
                      <a:pt x="1614445" y="1532671"/>
                    </a:cubicBezTo>
                    <a:cubicBezTo>
                      <a:pt x="1621523" y="1531392"/>
                      <a:pt x="1628969" y="1531366"/>
                      <a:pt x="1636138" y="1530834"/>
                    </a:cubicBezTo>
                    <a:cubicBezTo>
                      <a:pt x="1649377" y="1529847"/>
                      <a:pt x="1662994" y="1529683"/>
                      <a:pt x="1676075" y="1527385"/>
                    </a:cubicBezTo>
                    <a:cubicBezTo>
                      <a:pt x="1704696" y="1522350"/>
                      <a:pt x="1733697" y="1515758"/>
                      <a:pt x="1761152" y="1506143"/>
                    </a:cubicBezTo>
                    <a:cubicBezTo>
                      <a:pt x="1790542" y="1495841"/>
                      <a:pt x="1818554" y="1481543"/>
                      <a:pt x="1846721" y="1468381"/>
                    </a:cubicBezTo>
                    <a:cubicBezTo>
                      <a:pt x="1848614" y="1481349"/>
                      <a:pt x="1850477" y="1494531"/>
                      <a:pt x="1855267" y="1506813"/>
                    </a:cubicBezTo>
                    <a:cubicBezTo>
                      <a:pt x="1859095" y="1516644"/>
                      <a:pt x="1865420" y="1529785"/>
                      <a:pt x="1874800" y="1534995"/>
                    </a:cubicBezTo>
                    <a:cubicBezTo>
                      <a:pt x="1895347" y="1546407"/>
                      <a:pt x="1906088" y="1566063"/>
                      <a:pt x="1921313" y="1583099"/>
                    </a:cubicBezTo>
                    <a:lnTo>
                      <a:pt x="1921313" y="1583099"/>
                    </a:lnTo>
                    <a:close/>
                    <a:moveTo>
                      <a:pt x="2350947" y="2818725"/>
                    </a:moveTo>
                    <a:cubicBezTo>
                      <a:pt x="2359862" y="2813874"/>
                      <a:pt x="2361566" y="2820685"/>
                      <a:pt x="2366857" y="2827998"/>
                    </a:cubicBezTo>
                    <a:cubicBezTo>
                      <a:pt x="2381324" y="2847992"/>
                      <a:pt x="2395889" y="2867904"/>
                      <a:pt x="2410489" y="2887795"/>
                    </a:cubicBezTo>
                    <a:cubicBezTo>
                      <a:pt x="2424705" y="2907165"/>
                      <a:pt x="2438962" y="2926504"/>
                      <a:pt x="2453194" y="2945863"/>
                    </a:cubicBezTo>
                    <a:cubicBezTo>
                      <a:pt x="2466530" y="2964009"/>
                      <a:pt x="2481268" y="2981322"/>
                      <a:pt x="2493524" y="3000226"/>
                    </a:cubicBezTo>
                    <a:cubicBezTo>
                      <a:pt x="2506108" y="3019631"/>
                      <a:pt x="2516092" y="3040930"/>
                      <a:pt x="2525749" y="3061896"/>
                    </a:cubicBezTo>
                    <a:cubicBezTo>
                      <a:pt x="2533962" y="3079735"/>
                      <a:pt x="2545886" y="3098311"/>
                      <a:pt x="2537268" y="3118193"/>
                    </a:cubicBezTo>
                    <a:cubicBezTo>
                      <a:pt x="2529259" y="3136641"/>
                      <a:pt x="2506482" y="3144435"/>
                      <a:pt x="2489901" y="3153211"/>
                    </a:cubicBezTo>
                    <a:cubicBezTo>
                      <a:pt x="2468961" y="3164306"/>
                      <a:pt x="2452447" y="3172146"/>
                      <a:pt x="2428753" y="3163712"/>
                    </a:cubicBezTo>
                    <a:cubicBezTo>
                      <a:pt x="2383658" y="3147654"/>
                      <a:pt x="2339489" y="3126800"/>
                      <a:pt x="2296769" y="3105317"/>
                    </a:cubicBezTo>
                    <a:cubicBezTo>
                      <a:pt x="2257620" y="3085625"/>
                      <a:pt x="2228001" y="3056538"/>
                      <a:pt x="2195546" y="3027962"/>
                    </a:cubicBezTo>
                    <a:cubicBezTo>
                      <a:pt x="2178505" y="3012958"/>
                      <a:pt x="2160850" y="2999146"/>
                      <a:pt x="2144909" y="2982893"/>
                    </a:cubicBezTo>
                    <a:cubicBezTo>
                      <a:pt x="2128339" y="2965985"/>
                      <a:pt x="2112551" y="2948319"/>
                      <a:pt x="2095868" y="2931524"/>
                    </a:cubicBezTo>
                    <a:cubicBezTo>
                      <a:pt x="2069902" y="2905379"/>
                      <a:pt x="2042678" y="2882258"/>
                      <a:pt x="2047161" y="2841779"/>
                    </a:cubicBezTo>
                    <a:cubicBezTo>
                      <a:pt x="2071934" y="2850075"/>
                      <a:pt x="2096298" y="2860494"/>
                      <a:pt x="2122029" y="2865473"/>
                    </a:cubicBezTo>
                    <a:cubicBezTo>
                      <a:pt x="2149141" y="2870713"/>
                      <a:pt x="2176796" y="2873917"/>
                      <a:pt x="2204440" y="2872484"/>
                    </a:cubicBezTo>
                    <a:cubicBezTo>
                      <a:pt x="2216348" y="2871859"/>
                      <a:pt x="2227248" y="2868610"/>
                      <a:pt x="2238865" y="2866307"/>
                    </a:cubicBezTo>
                    <a:cubicBezTo>
                      <a:pt x="2250200" y="2864050"/>
                      <a:pt x="2261756" y="2866399"/>
                      <a:pt x="2272415" y="2860826"/>
                    </a:cubicBezTo>
                    <a:cubicBezTo>
                      <a:pt x="2281841" y="2855903"/>
                      <a:pt x="2287685" y="2850049"/>
                      <a:pt x="2298468" y="2847480"/>
                    </a:cubicBezTo>
                    <a:cubicBezTo>
                      <a:pt x="2309440" y="2844870"/>
                      <a:pt x="2318697" y="2841278"/>
                      <a:pt x="2328021" y="2834815"/>
                    </a:cubicBezTo>
                    <a:cubicBezTo>
                      <a:pt x="2335661" y="2829518"/>
                      <a:pt x="2342754" y="2823188"/>
                      <a:pt x="2350947" y="2818725"/>
                    </a:cubicBezTo>
                    <a:lnTo>
                      <a:pt x="2350947" y="2818725"/>
                    </a:lnTo>
                    <a:close/>
                    <a:moveTo>
                      <a:pt x="1569182" y="1744687"/>
                    </a:moveTo>
                    <a:cubicBezTo>
                      <a:pt x="1569437" y="1744733"/>
                      <a:pt x="1569678" y="1744825"/>
                      <a:pt x="1569908" y="1744968"/>
                    </a:cubicBezTo>
                    <a:cubicBezTo>
                      <a:pt x="1569678" y="1744851"/>
                      <a:pt x="1569437" y="1744753"/>
                      <a:pt x="1569182" y="1744687"/>
                    </a:cubicBezTo>
                    <a:lnTo>
                      <a:pt x="1569182" y="1744687"/>
                    </a:lnTo>
                    <a:close/>
                    <a:moveTo>
                      <a:pt x="1540314" y="1728378"/>
                    </a:moveTo>
                    <a:cubicBezTo>
                      <a:pt x="1540580" y="1728541"/>
                      <a:pt x="1540856" y="1728741"/>
                      <a:pt x="1541133" y="1728935"/>
                    </a:cubicBezTo>
                    <a:cubicBezTo>
                      <a:pt x="1540867" y="1728741"/>
                      <a:pt x="1540585" y="1728562"/>
                      <a:pt x="1540314" y="1728378"/>
                    </a:cubicBezTo>
                    <a:lnTo>
                      <a:pt x="1540314" y="1728378"/>
                    </a:lnTo>
                    <a:close/>
                    <a:moveTo>
                      <a:pt x="1009354" y="3158047"/>
                    </a:moveTo>
                    <a:cubicBezTo>
                      <a:pt x="1021109" y="3178916"/>
                      <a:pt x="1032541" y="3200021"/>
                      <a:pt x="1043620" y="3221248"/>
                    </a:cubicBezTo>
                    <a:cubicBezTo>
                      <a:pt x="1049137" y="3231815"/>
                      <a:pt x="1054408" y="3242506"/>
                      <a:pt x="1059612" y="3253226"/>
                    </a:cubicBezTo>
                    <a:cubicBezTo>
                      <a:pt x="1064413" y="3263118"/>
                      <a:pt x="1068722" y="3270785"/>
                      <a:pt x="1069295" y="3281695"/>
                    </a:cubicBezTo>
                    <a:cubicBezTo>
                      <a:pt x="1046133" y="3279110"/>
                      <a:pt x="1022624" y="3265391"/>
                      <a:pt x="1002957" y="3253267"/>
                    </a:cubicBezTo>
                    <a:cubicBezTo>
                      <a:pt x="982273" y="3240525"/>
                      <a:pt x="964756" y="3224743"/>
                      <a:pt x="947203" y="3208106"/>
                    </a:cubicBezTo>
                    <a:cubicBezTo>
                      <a:pt x="930085" y="3191879"/>
                      <a:pt x="912609" y="3175825"/>
                      <a:pt x="894278" y="3160969"/>
                    </a:cubicBezTo>
                    <a:cubicBezTo>
                      <a:pt x="885814" y="3154112"/>
                      <a:pt x="876976" y="3148232"/>
                      <a:pt x="867632" y="3142685"/>
                    </a:cubicBezTo>
                    <a:cubicBezTo>
                      <a:pt x="864771" y="3140986"/>
                      <a:pt x="861880" y="3139256"/>
                      <a:pt x="859562" y="3136830"/>
                    </a:cubicBezTo>
                    <a:cubicBezTo>
                      <a:pt x="856711" y="3133867"/>
                      <a:pt x="855683" y="3128688"/>
                      <a:pt x="852228" y="3126447"/>
                    </a:cubicBezTo>
                    <a:cubicBezTo>
                      <a:pt x="845176" y="3121872"/>
                      <a:pt x="834148" y="3128699"/>
                      <a:pt x="827828" y="3131784"/>
                    </a:cubicBezTo>
                    <a:cubicBezTo>
                      <a:pt x="819461" y="3135879"/>
                      <a:pt x="811401" y="3140776"/>
                      <a:pt x="804390" y="3146942"/>
                    </a:cubicBezTo>
                    <a:cubicBezTo>
                      <a:pt x="796351" y="3154020"/>
                      <a:pt x="790962" y="3163078"/>
                      <a:pt x="784043" y="3171138"/>
                    </a:cubicBezTo>
                    <a:cubicBezTo>
                      <a:pt x="777549" y="3178701"/>
                      <a:pt x="770989" y="3185917"/>
                      <a:pt x="765145" y="3194013"/>
                    </a:cubicBezTo>
                    <a:cubicBezTo>
                      <a:pt x="751916" y="3212333"/>
                      <a:pt x="737536" y="3231820"/>
                      <a:pt x="720684" y="3246978"/>
                    </a:cubicBezTo>
                    <a:cubicBezTo>
                      <a:pt x="712998" y="3253887"/>
                      <a:pt x="703316" y="3259378"/>
                      <a:pt x="696720" y="3267172"/>
                    </a:cubicBezTo>
                    <a:cubicBezTo>
                      <a:pt x="690410" y="3274628"/>
                      <a:pt x="683752" y="3281245"/>
                      <a:pt x="676199" y="3287457"/>
                    </a:cubicBezTo>
                    <a:cubicBezTo>
                      <a:pt x="659480" y="3301208"/>
                      <a:pt x="644987" y="3314963"/>
                      <a:pt x="630633" y="3331186"/>
                    </a:cubicBezTo>
                    <a:cubicBezTo>
                      <a:pt x="614815" y="3349071"/>
                      <a:pt x="596832" y="3365094"/>
                      <a:pt x="579755" y="3381746"/>
                    </a:cubicBezTo>
                    <a:cubicBezTo>
                      <a:pt x="577140" y="3371199"/>
                      <a:pt x="581818" y="3362382"/>
                      <a:pt x="586469" y="3353288"/>
                    </a:cubicBezTo>
                    <a:cubicBezTo>
                      <a:pt x="591884" y="3342679"/>
                      <a:pt x="595717" y="3331216"/>
                      <a:pt x="600235" y="3320199"/>
                    </a:cubicBezTo>
                    <a:cubicBezTo>
                      <a:pt x="610086" y="3296177"/>
                      <a:pt x="621048" y="3272785"/>
                      <a:pt x="633233" y="3249864"/>
                    </a:cubicBezTo>
                    <a:cubicBezTo>
                      <a:pt x="644563" y="3228555"/>
                      <a:pt x="656164" y="3207410"/>
                      <a:pt x="667141" y="3185917"/>
                    </a:cubicBezTo>
                    <a:cubicBezTo>
                      <a:pt x="676250" y="3168082"/>
                      <a:pt x="690348" y="3146067"/>
                      <a:pt x="685993" y="3125229"/>
                    </a:cubicBezTo>
                    <a:cubicBezTo>
                      <a:pt x="684294" y="3117103"/>
                      <a:pt x="679873" y="3104841"/>
                      <a:pt x="671096" y="3102124"/>
                    </a:cubicBezTo>
                    <a:cubicBezTo>
                      <a:pt x="662341" y="3099412"/>
                      <a:pt x="653554" y="3107093"/>
                      <a:pt x="646502" y="3111264"/>
                    </a:cubicBezTo>
                    <a:cubicBezTo>
                      <a:pt x="625843" y="3123484"/>
                      <a:pt x="604437" y="3133110"/>
                      <a:pt x="582304" y="3142342"/>
                    </a:cubicBezTo>
                    <a:cubicBezTo>
                      <a:pt x="560232" y="3151553"/>
                      <a:pt x="537977" y="3160514"/>
                      <a:pt x="516729" y="3171537"/>
                    </a:cubicBezTo>
                    <a:cubicBezTo>
                      <a:pt x="496126" y="3182227"/>
                      <a:pt x="476675" y="3195016"/>
                      <a:pt x="456062" y="3205665"/>
                    </a:cubicBezTo>
                    <a:cubicBezTo>
                      <a:pt x="445873" y="3210926"/>
                      <a:pt x="435075" y="3214830"/>
                      <a:pt x="424999" y="3220332"/>
                    </a:cubicBezTo>
                    <a:cubicBezTo>
                      <a:pt x="415286" y="3225633"/>
                      <a:pt x="405890" y="3231483"/>
                      <a:pt x="396234" y="3236871"/>
                    </a:cubicBezTo>
                    <a:cubicBezTo>
                      <a:pt x="377140" y="3247516"/>
                      <a:pt x="357259" y="3254956"/>
                      <a:pt x="335556" y="3258078"/>
                    </a:cubicBezTo>
                    <a:cubicBezTo>
                      <a:pt x="351031" y="3238130"/>
                      <a:pt x="371404" y="3223499"/>
                      <a:pt x="391132" y="3208137"/>
                    </a:cubicBezTo>
                    <a:cubicBezTo>
                      <a:pt x="414140" y="3190226"/>
                      <a:pt x="437009" y="3172187"/>
                      <a:pt x="460770" y="3155274"/>
                    </a:cubicBezTo>
                    <a:cubicBezTo>
                      <a:pt x="482125" y="3140070"/>
                      <a:pt x="503848" y="3125434"/>
                      <a:pt x="524748" y="3109595"/>
                    </a:cubicBezTo>
                    <a:cubicBezTo>
                      <a:pt x="534522" y="3102190"/>
                      <a:pt x="544174" y="3094627"/>
                      <a:pt x="553513" y="3086684"/>
                    </a:cubicBezTo>
                    <a:cubicBezTo>
                      <a:pt x="561358" y="3080012"/>
                      <a:pt x="569797" y="3073338"/>
                      <a:pt x="571690" y="3062592"/>
                    </a:cubicBezTo>
                    <a:cubicBezTo>
                      <a:pt x="573394" y="3052925"/>
                      <a:pt x="568983" y="3041764"/>
                      <a:pt x="560775" y="3036170"/>
                    </a:cubicBezTo>
                    <a:cubicBezTo>
                      <a:pt x="552587" y="3030582"/>
                      <a:pt x="542173" y="3031856"/>
                      <a:pt x="532992" y="3033166"/>
                    </a:cubicBezTo>
                    <a:cubicBezTo>
                      <a:pt x="507159" y="3036836"/>
                      <a:pt x="481981" y="3044727"/>
                      <a:pt x="456983" y="3051993"/>
                    </a:cubicBezTo>
                    <a:cubicBezTo>
                      <a:pt x="451236" y="3053662"/>
                      <a:pt x="445346" y="3056400"/>
                      <a:pt x="439583" y="3057740"/>
                    </a:cubicBezTo>
                    <a:cubicBezTo>
                      <a:pt x="433775" y="3059091"/>
                      <a:pt x="426928" y="3058523"/>
                      <a:pt x="420982" y="3058825"/>
                    </a:cubicBezTo>
                    <a:cubicBezTo>
                      <a:pt x="409826" y="3059388"/>
                      <a:pt x="398690" y="3059977"/>
                      <a:pt x="387601" y="3061394"/>
                    </a:cubicBezTo>
                    <a:cubicBezTo>
                      <a:pt x="376020" y="3062878"/>
                      <a:pt x="364188" y="3062453"/>
                      <a:pt x="352674" y="3064301"/>
                    </a:cubicBezTo>
                    <a:cubicBezTo>
                      <a:pt x="342194" y="3065980"/>
                      <a:pt x="334911" y="3071654"/>
                      <a:pt x="324190" y="3071394"/>
                    </a:cubicBezTo>
                    <a:cubicBezTo>
                      <a:pt x="276608" y="3070247"/>
                      <a:pt x="232445" y="3096699"/>
                      <a:pt x="185370" y="3096699"/>
                    </a:cubicBezTo>
                    <a:cubicBezTo>
                      <a:pt x="213449" y="3080231"/>
                      <a:pt x="241579" y="3063876"/>
                      <a:pt x="269797" y="3047654"/>
                    </a:cubicBezTo>
                    <a:cubicBezTo>
                      <a:pt x="282734" y="3040213"/>
                      <a:pt x="296188" y="3033591"/>
                      <a:pt x="308685" y="3025419"/>
                    </a:cubicBezTo>
                    <a:cubicBezTo>
                      <a:pt x="322517" y="3016371"/>
                      <a:pt x="335218" y="3006100"/>
                      <a:pt x="349501" y="2997646"/>
                    </a:cubicBezTo>
                    <a:cubicBezTo>
                      <a:pt x="400604" y="2967402"/>
                      <a:pt x="457454" y="2945305"/>
                      <a:pt x="504068" y="2908045"/>
                    </a:cubicBezTo>
                    <a:cubicBezTo>
                      <a:pt x="515368" y="2899007"/>
                      <a:pt x="526150" y="2889295"/>
                      <a:pt x="537060" y="2879792"/>
                    </a:cubicBezTo>
                    <a:cubicBezTo>
                      <a:pt x="539527" y="2877642"/>
                      <a:pt x="542777" y="2873640"/>
                      <a:pt x="545714" y="2872259"/>
                    </a:cubicBezTo>
                    <a:cubicBezTo>
                      <a:pt x="550391" y="2870063"/>
                      <a:pt x="548892" y="2869449"/>
                      <a:pt x="552996" y="2873656"/>
                    </a:cubicBezTo>
                    <a:cubicBezTo>
                      <a:pt x="557515" y="2878287"/>
                      <a:pt x="560647" y="2883937"/>
                      <a:pt x="564398" y="2889187"/>
                    </a:cubicBezTo>
                    <a:cubicBezTo>
                      <a:pt x="579233" y="2910000"/>
                      <a:pt x="597462" y="2928254"/>
                      <a:pt x="618034" y="2943396"/>
                    </a:cubicBezTo>
                    <a:cubicBezTo>
                      <a:pt x="641953" y="2960990"/>
                      <a:pt x="669515" y="2971670"/>
                      <a:pt x="696315" y="2984029"/>
                    </a:cubicBezTo>
                    <a:cubicBezTo>
                      <a:pt x="723335" y="2996480"/>
                      <a:pt x="750002" y="3009749"/>
                      <a:pt x="778307" y="3019119"/>
                    </a:cubicBezTo>
                    <a:cubicBezTo>
                      <a:pt x="806847" y="3028571"/>
                      <a:pt x="837060" y="3033417"/>
                      <a:pt x="866859" y="3036938"/>
                    </a:cubicBezTo>
                    <a:cubicBezTo>
                      <a:pt x="898403" y="3040663"/>
                      <a:pt x="927823" y="3038550"/>
                      <a:pt x="959132" y="3034650"/>
                    </a:cubicBezTo>
                    <a:cubicBezTo>
                      <a:pt x="960948" y="3058201"/>
                      <a:pt x="963338" y="3078138"/>
                      <a:pt x="974433" y="3099473"/>
                    </a:cubicBezTo>
                    <a:cubicBezTo>
                      <a:pt x="984913" y="3119600"/>
                      <a:pt x="998219" y="3138263"/>
                      <a:pt x="1009354" y="3158047"/>
                    </a:cubicBezTo>
                    <a:lnTo>
                      <a:pt x="1009354" y="3158047"/>
                    </a:lnTo>
                    <a:close/>
                    <a:moveTo>
                      <a:pt x="1127966" y="1364384"/>
                    </a:moveTo>
                    <a:cubicBezTo>
                      <a:pt x="1130274" y="1364891"/>
                      <a:pt x="1133212" y="1365086"/>
                      <a:pt x="1135407" y="1365889"/>
                    </a:cubicBezTo>
                    <a:cubicBezTo>
                      <a:pt x="1133503" y="1365408"/>
                      <a:pt x="1131067" y="1365393"/>
                      <a:pt x="1129650" y="1364993"/>
                    </a:cubicBezTo>
                    <a:cubicBezTo>
                      <a:pt x="1129061" y="1364830"/>
                      <a:pt x="1128529" y="1364594"/>
                      <a:pt x="1127966" y="1364384"/>
                    </a:cubicBezTo>
                    <a:lnTo>
                      <a:pt x="1127966" y="1364384"/>
                    </a:lnTo>
                    <a:close/>
                    <a:moveTo>
                      <a:pt x="1136415" y="1377976"/>
                    </a:moveTo>
                    <a:cubicBezTo>
                      <a:pt x="1137316" y="1375735"/>
                      <a:pt x="1138667" y="1373232"/>
                      <a:pt x="1138892" y="1370930"/>
                    </a:cubicBezTo>
                    <a:cubicBezTo>
                      <a:pt x="1138754" y="1373202"/>
                      <a:pt x="1137525" y="1375735"/>
                      <a:pt x="1136415" y="1377976"/>
                    </a:cubicBezTo>
                    <a:lnTo>
                      <a:pt x="1136415" y="1377976"/>
                    </a:lnTo>
                    <a:close/>
                    <a:moveTo>
                      <a:pt x="866885" y="1776405"/>
                    </a:moveTo>
                    <a:cubicBezTo>
                      <a:pt x="831774" y="1797299"/>
                      <a:pt x="800312" y="1823557"/>
                      <a:pt x="766301" y="1846094"/>
                    </a:cubicBezTo>
                    <a:cubicBezTo>
                      <a:pt x="749322" y="1857347"/>
                      <a:pt x="731620" y="1867459"/>
                      <a:pt x="713459" y="1876681"/>
                    </a:cubicBezTo>
                    <a:cubicBezTo>
                      <a:pt x="704703" y="1881133"/>
                      <a:pt x="695880" y="1885550"/>
                      <a:pt x="686746" y="1889204"/>
                    </a:cubicBezTo>
                    <a:cubicBezTo>
                      <a:pt x="678829" y="1892366"/>
                      <a:pt x="671209" y="1897468"/>
                      <a:pt x="663103" y="1899868"/>
                    </a:cubicBezTo>
                    <a:cubicBezTo>
                      <a:pt x="654286" y="1902478"/>
                      <a:pt x="645248" y="1900902"/>
                      <a:pt x="636329" y="1899853"/>
                    </a:cubicBezTo>
                    <a:cubicBezTo>
                      <a:pt x="628576" y="1898937"/>
                      <a:pt x="621048" y="1899433"/>
                      <a:pt x="614666" y="1894306"/>
                    </a:cubicBezTo>
                    <a:cubicBezTo>
                      <a:pt x="603157" y="1885053"/>
                      <a:pt x="595691" y="1866559"/>
                      <a:pt x="588849" y="1853980"/>
                    </a:cubicBezTo>
                    <a:cubicBezTo>
                      <a:pt x="579070" y="1835987"/>
                      <a:pt x="567622" y="1817222"/>
                      <a:pt x="560621" y="1797985"/>
                    </a:cubicBezTo>
                    <a:cubicBezTo>
                      <a:pt x="554086" y="1780023"/>
                      <a:pt x="545479" y="1763601"/>
                      <a:pt x="542065" y="1744779"/>
                    </a:cubicBezTo>
                    <a:cubicBezTo>
                      <a:pt x="548099" y="1734769"/>
                      <a:pt x="547567" y="1724350"/>
                      <a:pt x="542511" y="1714141"/>
                    </a:cubicBezTo>
                    <a:cubicBezTo>
                      <a:pt x="540177" y="1709443"/>
                      <a:pt x="537173" y="1705124"/>
                      <a:pt x="534420" y="1700677"/>
                    </a:cubicBezTo>
                    <a:cubicBezTo>
                      <a:pt x="531308" y="1695652"/>
                      <a:pt x="531442" y="1694485"/>
                      <a:pt x="525843" y="1694393"/>
                    </a:cubicBezTo>
                    <a:cubicBezTo>
                      <a:pt x="531221" y="1711096"/>
                      <a:pt x="536600" y="1727794"/>
                      <a:pt x="541973" y="1744498"/>
                    </a:cubicBezTo>
                    <a:cubicBezTo>
                      <a:pt x="536666" y="1728066"/>
                      <a:pt x="529497" y="1711250"/>
                      <a:pt x="525843" y="1694393"/>
                    </a:cubicBezTo>
                    <a:cubicBezTo>
                      <a:pt x="522655" y="1679685"/>
                      <a:pt x="521427" y="1665423"/>
                      <a:pt x="516176" y="1651084"/>
                    </a:cubicBezTo>
                    <a:cubicBezTo>
                      <a:pt x="513500" y="1643797"/>
                      <a:pt x="509268" y="1636944"/>
                      <a:pt x="507175" y="1629493"/>
                    </a:cubicBezTo>
                    <a:cubicBezTo>
                      <a:pt x="505445" y="1623352"/>
                      <a:pt x="505491" y="1616869"/>
                      <a:pt x="504672" y="1610590"/>
                    </a:cubicBezTo>
                    <a:cubicBezTo>
                      <a:pt x="502385" y="1593062"/>
                      <a:pt x="497886" y="1575704"/>
                      <a:pt x="495118" y="1558207"/>
                    </a:cubicBezTo>
                    <a:cubicBezTo>
                      <a:pt x="489847" y="1524826"/>
                      <a:pt x="486459" y="1491082"/>
                      <a:pt x="480073" y="1457885"/>
                    </a:cubicBezTo>
                    <a:cubicBezTo>
                      <a:pt x="473492" y="1423742"/>
                      <a:pt x="465027" y="1389808"/>
                      <a:pt x="457571" y="1355838"/>
                    </a:cubicBezTo>
                    <a:cubicBezTo>
                      <a:pt x="454731" y="1342871"/>
                      <a:pt x="449649" y="1331761"/>
                      <a:pt x="462305" y="1322923"/>
                    </a:cubicBezTo>
                    <a:cubicBezTo>
                      <a:pt x="474428" y="1314464"/>
                      <a:pt x="487902" y="1307412"/>
                      <a:pt x="500706" y="1300053"/>
                    </a:cubicBezTo>
                    <a:cubicBezTo>
                      <a:pt x="512850" y="1293063"/>
                      <a:pt x="524937" y="1286001"/>
                      <a:pt x="537869" y="1280566"/>
                    </a:cubicBezTo>
                    <a:cubicBezTo>
                      <a:pt x="548841" y="1275950"/>
                      <a:pt x="559398" y="1271554"/>
                      <a:pt x="569382" y="1265009"/>
                    </a:cubicBezTo>
                    <a:cubicBezTo>
                      <a:pt x="575600" y="1260941"/>
                      <a:pt x="581961" y="1260966"/>
                      <a:pt x="588982" y="1258699"/>
                    </a:cubicBezTo>
                    <a:cubicBezTo>
                      <a:pt x="596218" y="1256360"/>
                      <a:pt x="603362" y="1253648"/>
                      <a:pt x="610532" y="1251115"/>
                    </a:cubicBezTo>
                    <a:cubicBezTo>
                      <a:pt x="623699" y="1246458"/>
                      <a:pt x="636851" y="1241760"/>
                      <a:pt x="650007" y="1237073"/>
                    </a:cubicBezTo>
                    <a:cubicBezTo>
                      <a:pt x="657203" y="1234504"/>
                      <a:pt x="671977" y="1225083"/>
                      <a:pt x="678721" y="1232221"/>
                    </a:cubicBezTo>
                    <a:cubicBezTo>
                      <a:pt x="682212" y="1235911"/>
                      <a:pt x="682621" y="1243633"/>
                      <a:pt x="683604" y="1248244"/>
                    </a:cubicBezTo>
                    <a:cubicBezTo>
                      <a:pt x="685221" y="1255844"/>
                      <a:pt x="686756" y="1263453"/>
                      <a:pt x="688250" y="1271078"/>
                    </a:cubicBezTo>
                    <a:cubicBezTo>
                      <a:pt x="694023" y="1300606"/>
                      <a:pt x="699560" y="1330236"/>
                      <a:pt x="704145" y="1359973"/>
                    </a:cubicBezTo>
                    <a:cubicBezTo>
                      <a:pt x="708638" y="1389153"/>
                      <a:pt x="711197" y="1418614"/>
                      <a:pt x="715731" y="1447778"/>
                    </a:cubicBezTo>
                    <a:cubicBezTo>
                      <a:pt x="716841" y="1454922"/>
                      <a:pt x="720459" y="1463745"/>
                      <a:pt x="719738" y="1470935"/>
                    </a:cubicBezTo>
                    <a:cubicBezTo>
                      <a:pt x="719216" y="1476231"/>
                      <a:pt x="715536" y="1479036"/>
                      <a:pt x="711913" y="1482480"/>
                    </a:cubicBezTo>
                    <a:cubicBezTo>
                      <a:pt x="702712" y="1491225"/>
                      <a:pt x="694038" y="1500411"/>
                      <a:pt x="685855" y="1510104"/>
                    </a:cubicBezTo>
                    <a:cubicBezTo>
                      <a:pt x="676792" y="1520840"/>
                      <a:pt x="668133" y="1531934"/>
                      <a:pt x="658344" y="1542026"/>
                    </a:cubicBezTo>
                    <a:cubicBezTo>
                      <a:pt x="648805" y="1551862"/>
                      <a:pt x="640520" y="1560705"/>
                      <a:pt x="633637" y="1572700"/>
                    </a:cubicBezTo>
                    <a:cubicBezTo>
                      <a:pt x="627864" y="1582771"/>
                      <a:pt x="620147" y="1592223"/>
                      <a:pt x="622829" y="1604275"/>
                    </a:cubicBezTo>
                    <a:cubicBezTo>
                      <a:pt x="624917" y="1613645"/>
                      <a:pt x="627644" y="1622964"/>
                      <a:pt x="638770" y="1619110"/>
                    </a:cubicBezTo>
                    <a:cubicBezTo>
                      <a:pt x="651640" y="1614658"/>
                      <a:pt x="662765" y="1602038"/>
                      <a:pt x="672821" y="1593267"/>
                    </a:cubicBezTo>
                    <a:cubicBezTo>
                      <a:pt x="682693" y="1584660"/>
                      <a:pt x="692452" y="1575919"/>
                      <a:pt x="702512" y="1567537"/>
                    </a:cubicBezTo>
                    <a:cubicBezTo>
                      <a:pt x="713638" y="1558269"/>
                      <a:pt x="726068" y="1550449"/>
                      <a:pt x="736815" y="1540798"/>
                    </a:cubicBezTo>
                    <a:cubicBezTo>
                      <a:pt x="746154" y="1532416"/>
                      <a:pt x="754147" y="1522667"/>
                      <a:pt x="763011" y="1513803"/>
                    </a:cubicBezTo>
                    <a:cubicBezTo>
                      <a:pt x="784269" y="1492535"/>
                      <a:pt x="807138" y="1473473"/>
                      <a:pt x="829742" y="1453730"/>
                    </a:cubicBezTo>
                    <a:cubicBezTo>
                      <a:pt x="840172" y="1444626"/>
                      <a:pt x="848477" y="1433495"/>
                      <a:pt x="857919" y="1423445"/>
                    </a:cubicBezTo>
                    <a:cubicBezTo>
                      <a:pt x="867233" y="1413548"/>
                      <a:pt x="877355" y="1404439"/>
                      <a:pt x="887129" y="1395017"/>
                    </a:cubicBezTo>
                    <a:cubicBezTo>
                      <a:pt x="908346" y="1374568"/>
                      <a:pt x="930418" y="1353981"/>
                      <a:pt x="950186" y="1332124"/>
                    </a:cubicBezTo>
                    <a:cubicBezTo>
                      <a:pt x="959654" y="1321649"/>
                      <a:pt x="969812" y="1311869"/>
                      <a:pt x="979345" y="1301466"/>
                    </a:cubicBezTo>
                    <a:cubicBezTo>
                      <a:pt x="983281" y="1297177"/>
                      <a:pt x="986198" y="1291517"/>
                      <a:pt x="989939" y="1287428"/>
                    </a:cubicBezTo>
                    <a:cubicBezTo>
                      <a:pt x="993557" y="1283478"/>
                      <a:pt x="999129" y="1280929"/>
                      <a:pt x="1003177" y="1277234"/>
                    </a:cubicBezTo>
                    <a:cubicBezTo>
                      <a:pt x="1020904" y="1261053"/>
                      <a:pt x="1030786" y="1238547"/>
                      <a:pt x="1048267" y="1222053"/>
                    </a:cubicBezTo>
                    <a:cubicBezTo>
                      <a:pt x="1052914" y="1232232"/>
                      <a:pt x="1056204" y="1242615"/>
                      <a:pt x="1059618" y="1253269"/>
                    </a:cubicBezTo>
                    <a:cubicBezTo>
                      <a:pt x="1062760" y="1263095"/>
                      <a:pt x="1065129" y="1274573"/>
                      <a:pt x="1070651" y="1283360"/>
                    </a:cubicBezTo>
                    <a:cubicBezTo>
                      <a:pt x="1073230" y="1287449"/>
                      <a:pt x="1077600" y="1290412"/>
                      <a:pt x="1079821" y="1294670"/>
                    </a:cubicBezTo>
                    <a:cubicBezTo>
                      <a:pt x="1081955" y="1298758"/>
                      <a:pt x="1081387" y="1303615"/>
                      <a:pt x="1082892" y="1307934"/>
                    </a:cubicBezTo>
                    <a:cubicBezTo>
                      <a:pt x="1085773" y="1316168"/>
                      <a:pt x="1091714" y="1324847"/>
                      <a:pt x="1096151" y="1332380"/>
                    </a:cubicBezTo>
                    <a:cubicBezTo>
                      <a:pt x="1101094" y="1340793"/>
                      <a:pt x="1108100" y="1348444"/>
                      <a:pt x="1114722" y="1355567"/>
                    </a:cubicBezTo>
                    <a:cubicBezTo>
                      <a:pt x="1116431" y="1357409"/>
                      <a:pt x="1118151" y="1359042"/>
                      <a:pt x="1120039" y="1360454"/>
                    </a:cubicBezTo>
                    <a:cubicBezTo>
                      <a:pt x="1119266" y="1360024"/>
                      <a:pt x="1118504" y="1359594"/>
                      <a:pt x="1117706" y="1359185"/>
                    </a:cubicBezTo>
                    <a:cubicBezTo>
                      <a:pt x="1122972" y="1368161"/>
                      <a:pt x="1127736" y="1372291"/>
                      <a:pt x="1136318" y="1378186"/>
                    </a:cubicBezTo>
                    <a:cubicBezTo>
                      <a:pt x="1136067" y="1378698"/>
                      <a:pt x="1135821" y="1379199"/>
                      <a:pt x="1135601" y="1379675"/>
                    </a:cubicBezTo>
                    <a:cubicBezTo>
                      <a:pt x="1131165" y="1389260"/>
                      <a:pt x="1126185" y="1398149"/>
                      <a:pt x="1122695" y="1408174"/>
                    </a:cubicBezTo>
                    <a:cubicBezTo>
                      <a:pt x="1116672" y="1425507"/>
                      <a:pt x="1107829" y="1441724"/>
                      <a:pt x="1102138" y="1459180"/>
                    </a:cubicBezTo>
                    <a:cubicBezTo>
                      <a:pt x="1099078" y="1468570"/>
                      <a:pt x="1097891" y="1478278"/>
                      <a:pt x="1093434" y="1487177"/>
                    </a:cubicBezTo>
                    <a:cubicBezTo>
                      <a:pt x="1089519" y="1495007"/>
                      <a:pt x="1084417" y="1502182"/>
                      <a:pt x="1080584" y="1510057"/>
                    </a:cubicBezTo>
                    <a:cubicBezTo>
                      <a:pt x="1071628" y="1528496"/>
                      <a:pt x="1065789" y="1548720"/>
                      <a:pt x="1058732" y="1567936"/>
                    </a:cubicBezTo>
                    <a:cubicBezTo>
                      <a:pt x="1051440" y="1587786"/>
                      <a:pt x="1043022" y="1606977"/>
                      <a:pt x="1034010" y="1626090"/>
                    </a:cubicBezTo>
                    <a:cubicBezTo>
                      <a:pt x="1025070" y="1645061"/>
                      <a:pt x="1016718" y="1664323"/>
                      <a:pt x="1008796" y="1683733"/>
                    </a:cubicBezTo>
                    <a:cubicBezTo>
                      <a:pt x="1005224" y="1692484"/>
                      <a:pt x="1002405" y="1702258"/>
                      <a:pt x="996775" y="1709970"/>
                    </a:cubicBezTo>
                    <a:cubicBezTo>
                      <a:pt x="990681" y="1718307"/>
                      <a:pt x="981904" y="1720471"/>
                      <a:pt x="972652" y="1723777"/>
                    </a:cubicBezTo>
                    <a:cubicBezTo>
                      <a:pt x="935996" y="1736878"/>
                      <a:pt x="900286" y="1756544"/>
                      <a:pt x="866885" y="1776405"/>
                    </a:cubicBezTo>
                    <a:lnTo>
                      <a:pt x="866885" y="1776405"/>
                    </a:lnTo>
                    <a:close/>
                    <a:moveTo>
                      <a:pt x="427691" y="1213461"/>
                    </a:moveTo>
                    <a:cubicBezTo>
                      <a:pt x="406939" y="1195898"/>
                      <a:pt x="377975" y="1200846"/>
                      <a:pt x="352495" y="1200739"/>
                    </a:cubicBezTo>
                    <a:cubicBezTo>
                      <a:pt x="322891" y="1200611"/>
                      <a:pt x="293419" y="1206435"/>
                      <a:pt x="263922" y="1208420"/>
                    </a:cubicBezTo>
                    <a:cubicBezTo>
                      <a:pt x="234436" y="1210401"/>
                      <a:pt x="204800" y="1211813"/>
                      <a:pt x="175242" y="1211199"/>
                    </a:cubicBezTo>
                    <a:cubicBezTo>
                      <a:pt x="148877" y="1210646"/>
                      <a:pt x="122599" y="1208175"/>
                      <a:pt x="96766" y="1202801"/>
                    </a:cubicBezTo>
                    <a:cubicBezTo>
                      <a:pt x="83967" y="1200145"/>
                      <a:pt x="71466" y="1198845"/>
                      <a:pt x="58472" y="1197720"/>
                    </a:cubicBezTo>
                    <a:cubicBezTo>
                      <a:pt x="50341" y="1197024"/>
                      <a:pt x="42813" y="1194557"/>
                      <a:pt x="38724" y="1186937"/>
                    </a:cubicBezTo>
                    <a:cubicBezTo>
                      <a:pt x="33330" y="1176871"/>
                      <a:pt x="34727" y="1161575"/>
                      <a:pt x="34344" y="1150496"/>
                    </a:cubicBezTo>
                    <a:cubicBezTo>
                      <a:pt x="33970" y="1139637"/>
                      <a:pt x="32399" y="1125850"/>
                      <a:pt x="36723" y="1115626"/>
                    </a:cubicBezTo>
                    <a:cubicBezTo>
                      <a:pt x="40986" y="1105529"/>
                      <a:pt x="50453" y="1100575"/>
                      <a:pt x="60125" y="1096870"/>
                    </a:cubicBezTo>
                    <a:cubicBezTo>
                      <a:pt x="72003" y="1092316"/>
                      <a:pt x="83886" y="1087807"/>
                      <a:pt x="95763" y="1083258"/>
                    </a:cubicBezTo>
                    <a:cubicBezTo>
                      <a:pt x="143867" y="1064830"/>
                      <a:pt x="193348" y="1043741"/>
                      <a:pt x="245172" y="1039314"/>
                    </a:cubicBezTo>
                    <a:cubicBezTo>
                      <a:pt x="259562" y="1038086"/>
                      <a:pt x="274009" y="1037958"/>
                      <a:pt x="288430" y="1037528"/>
                    </a:cubicBezTo>
                    <a:cubicBezTo>
                      <a:pt x="300824" y="1037155"/>
                      <a:pt x="312277" y="1034146"/>
                      <a:pt x="324528" y="1032872"/>
                    </a:cubicBezTo>
                    <a:cubicBezTo>
                      <a:pt x="350085" y="1030200"/>
                      <a:pt x="375078" y="1029617"/>
                      <a:pt x="400307" y="1024269"/>
                    </a:cubicBezTo>
                    <a:cubicBezTo>
                      <a:pt x="407231" y="1022800"/>
                      <a:pt x="411591" y="1026485"/>
                      <a:pt x="418638" y="1027611"/>
                    </a:cubicBezTo>
                    <a:cubicBezTo>
                      <a:pt x="424134" y="1028491"/>
                      <a:pt x="429712" y="1028332"/>
                      <a:pt x="435229" y="1027933"/>
                    </a:cubicBezTo>
                    <a:cubicBezTo>
                      <a:pt x="446635" y="1027114"/>
                      <a:pt x="457520" y="1025707"/>
                      <a:pt x="468968" y="1026685"/>
                    </a:cubicBezTo>
                    <a:cubicBezTo>
                      <a:pt x="482427" y="1027826"/>
                      <a:pt x="495967" y="1028537"/>
                      <a:pt x="509319" y="1030615"/>
                    </a:cubicBezTo>
                    <a:cubicBezTo>
                      <a:pt x="521304" y="1032488"/>
                      <a:pt x="532915" y="1035727"/>
                      <a:pt x="545008" y="1037093"/>
                    </a:cubicBezTo>
                    <a:cubicBezTo>
                      <a:pt x="558073" y="1038577"/>
                      <a:pt x="571296" y="1039145"/>
                      <a:pt x="584156" y="1042027"/>
                    </a:cubicBezTo>
                    <a:cubicBezTo>
                      <a:pt x="590661" y="1043475"/>
                      <a:pt x="600563" y="1044882"/>
                      <a:pt x="604391" y="1051131"/>
                    </a:cubicBezTo>
                    <a:cubicBezTo>
                      <a:pt x="609462" y="1059400"/>
                      <a:pt x="605660" y="1075269"/>
                      <a:pt x="605158" y="1084399"/>
                    </a:cubicBezTo>
                    <a:cubicBezTo>
                      <a:pt x="604462" y="1097264"/>
                      <a:pt x="603674" y="1110135"/>
                      <a:pt x="603807" y="1123025"/>
                    </a:cubicBezTo>
                    <a:cubicBezTo>
                      <a:pt x="603951" y="1137017"/>
                      <a:pt x="606038" y="1150547"/>
                      <a:pt x="608740" y="1164247"/>
                    </a:cubicBezTo>
                    <a:cubicBezTo>
                      <a:pt x="610690" y="1174113"/>
                      <a:pt x="614861" y="1185699"/>
                      <a:pt x="612635" y="1195872"/>
                    </a:cubicBezTo>
                    <a:cubicBezTo>
                      <a:pt x="611402" y="1201476"/>
                      <a:pt x="607318" y="1204122"/>
                      <a:pt x="601510" y="1203216"/>
                    </a:cubicBezTo>
                    <a:cubicBezTo>
                      <a:pt x="597492" y="1202597"/>
                      <a:pt x="594192" y="1198661"/>
                      <a:pt x="590481" y="1198185"/>
                    </a:cubicBezTo>
                    <a:cubicBezTo>
                      <a:pt x="583271" y="1197259"/>
                      <a:pt x="590282" y="1202648"/>
                      <a:pt x="586152" y="1207269"/>
                    </a:cubicBezTo>
                    <a:cubicBezTo>
                      <a:pt x="582841" y="1210984"/>
                      <a:pt x="577355" y="1209940"/>
                      <a:pt x="572944" y="1211163"/>
                    </a:cubicBezTo>
                    <a:cubicBezTo>
                      <a:pt x="568205" y="1212483"/>
                      <a:pt x="563825" y="1214807"/>
                      <a:pt x="559347" y="1216777"/>
                    </a:cubicBezTo>
                    <a:cubicBezTo>
                      <a:pt x="549199" y="1221250"/>
                      <a:pt x="538667" y="1224325"/>
                      <a:pt x="528673" y="1229253"/>
                    </a:cubicBezTo>
                    <a:cubicBezTo>
                      <a:pt x="506453" y="1240210"/>
                      <a:pt x="485339" y="1253198"/>
                      <a:pt x="464198" y="1266058"/>
                    </a:cubicBezTo>
                    <a:cubicBezTo>
                      <a:pt x="460657" y="1255521"/>
                      <a:pt x="458129" y="1239565"/>
                      <a:pt x="451016" y="1230865"/>
                    </a:cubicBezTo>
                    <a:cubicBezTo>
                      <a:pt x="444885" y="1223379"/>
                      <a:pt x="434998" y="1219643"/>
                      <a:pt x="427691" y="1213461"/>
                    </a:cubicBezTo>
                    <a:lnTo>
                      <a:pt x="427691" y="1213461"/>
                    </a:lnTo>
                    <a:close/>
                    <a:moveTo>
                      <a:pt x="1883797" y="547472"/>
                    </a:moveTo>
                    <a:cubicBezTo>
                      <a:pt x="1888561" y="534034"/>
                      <a:pt x="1894830" y="520902"/>
                      <a:pt x="1898801" y="507218"/>
                    </a:cubicBezTo>
                    <a:cubicBezTo>
                      <a:pt x="1900218" y="502326"/>
                      <a:pt x="1900218" y="495371"/>
                      <a:pt x="1905228" y="492618"/>
                    </a:cubicBezTo>
                    <a:cubicBezTo>
                      <a:pt x="1909389" y="490331"/>
                      <a:pt x="1916932" y="491774"/>
                      <a:pt x="1921302" y="491810"/>
                    </a:cubicBezTo>
                    <a:cubicBezTo>
                      <a:pt x="1929383" y="491876"/>
                      <a:pt x="1937468" y="491779"/>
                      <a:pt x="1945549" y="491748"/>
                    </a:cubicBezTo>
                    <a:cubicBezTo>
                      <a:pt x="1949591" y="491728"/>
                      <a:pt x="1955441" y="490812"/>
                      <a:pt x="1957820" y="495049"/>
                    </a:cubicBezTo>
                    <a:cubicBezTo>
                      <a:pt x="1960277" y="499424"/>
                      <a:pt x="1956336" y="507449"/>
                      <a:pt x="1956260" y="512315"/>
                    </a:cubicBezTo>
                    <a:cubicBezTo>
                      <a:pt x="1956137" y="519705"/>
                      <a:pt x="1957882" y="526941"/>
                      <a:pt x="1959755" y="534034"/>
                    </a:cubicBezTo>
                    <a:cubicBezTo>
                      <a:pt x="1967758" y="564262"/>
                      <a:pt x="1976049" y="594128"/>
                      <a:pt x="1985245" y="624070"/>
                    </a:cubicBezTo>
                    <a:cubicBezTo>
                      <a:pt x="1976079" y="619945"/>
                      <a:pt x="1968956" y="610140"/>
                      <a:pt x="1958501" y="609025"/>
                    </a:cubicBezTo>
                    <a:cubicBezTo>
                      <a:pt x="1951899" y="608324"/>
                      <a:pt x="1946823" y="612274"/>
                      <a:pt x="1940733" y="613277"/>
                    </a:cubicBezTo>
                    <a:cubicBezTo>
                      <a:pt x="1935529" y="614137"/>
                      <a:pt x="1930350" y="614444"/>
                      <a:pt x="1925171" y="615647"/>
                    </a:cubicBezTo>
                    <a:cubicBezTo>
                      <a:pt x="1901917" y="621061"/>
                      <a:pt x="1880782" y="633112"/>
                      <a:pt x="1857165" y="637355"/>
                    </a:cubicBezTo>
                    <a:cubicBezTo>
                      <a:pt x="1858261" y="628706"/>
                      <a:pt x="1858603" y="620805"/>
                      <a:pt x="1861264" y="612438"/>
                    </a:cubicBezTo>
                    <a:cubicBezTo>
                      <a:pt x="1863578" y="605161"/>
                      <a:pt x="1866136" y="597950"/>
                      <a:pt x="1868623" y="590730"/>
                    </a:cubicBezTo>
                    <a:cubicBezTo>
                      <a:pt x="1873597" y="576283"/>
                      <a:pt x="1878694" y="561878"/>
                      <a:pt x="1883797" y="547472"/>
                    </a:cubicBezTo>
                    <a:lnTo>
                      <a:pt x="1883797" y="547472"/>
                    </a:lnTo>
                    <a:close/>
                    <a:moveTo>
                      <a:pt x="1960522" y="344658"/>
                    </a:moveTo>
                    <a:cubicBezTo>
                      <a:pt x="1971699" y="339719"/>
                      <a:pt x="1982865" y="325375"/>
                      <a:pt x="1972410" y="313539"/>
                    </a:cubicBezTo>
                    <a:cubicBezTo>
                      <a:pt x="1966766" y="307157"/>
                      <a:pt x="1952488" y="310504"/>
                      <a:pt x="1945114" y="312024"/>
                    </a:cubicBezTo>
                    <a:cubicBezTo>
                      <a:pt x="1934761" y="314158"/>
                      <a:pt x="1895029" y="340072"/>
                      <a:pt x="1890142" y="322453"/>
                    </a:cubicBezTo>
                    <a:cubicBezTo>
                      <a:pt x="1886928" y="310893"/>
                      <a:pt x="1892686" y="293458"/>
                      <a:pt x="1897941" y="283300"/>
                    </a:cubicBezTo>
                    <a:cubicBezTo>
                      <a:pt x="1901262" y="276862"/>
                      <a:pt x="1905735" y="270578"/>
                      <a:pt x="1911088" y="265644"/>
                    </a:cubicBezTo>
                    <a:cubicBezTo>
                      <a:pt x="1916819" y="260343"/>
                      <a:pt x="1919189" y="261960"/>
                      <a:pt x="1926251" y="262743"/>
                    </a:cubicBezTo>
                    <a:cubicBezTo>
                      <a:pt x="1937893" y="264043"/>
                      <a:pt x="1948716" y="260445"/>
                      <a:pt x="1956377" y="271801"/>
                    </a:cubicBezTo>
                    <a:cubicBezTo>
                      <a:pt x="1957861" y="274001"/>
                      <a:pt x="1958168" y="277010"/>
                      <a:pt x="1961285" y="277466"/>
                    </a:cubicBezTo>
                    <a:cubicBezTo>
                      <a:pt x="1963690" y="277819"/>
                      <a:pt x="1965123" y="274835"/>
                      <a:pt x="1967549" y="274830"/>
                    </a:cubicBezTo>
                    <a:cubicBezTo>
                      <a:pt x="1971479" y="274825"/>
                      <a:pt x="1971914" y="277542"/>
                      <a:pt x="1973444" y="280587"/>
                    </a:cubicBezTo>
                    <a:cubicBezTo>
                      <a:pt x="1977451" y="288545"/>
                      <a:pt x="1983341" y="304184"/>
                      <a:pt x="1995270" y="297674"/>
                    </a:cubicBezTo>
                    <a:cubicBezTo>
                      <a:pt x="2007327" y="291093"/>
                      <a:pt x="2008048" y="269779"/>
                      <a:pt x="2008063" y="258296"/>
                    </a:cubicBezTo>
                    <a:cubicBezTo>
                      <a:pt x="2008094" y="240477"/>
                      <a:pt x="2009297" y="222683"/>
                      <a:pt x="2010264" y="204895"/>
                    </a:cubicBezTo>
                    <a:cubicBezTo>
                      <a:pt x="2011026" y="190817"/>
                      <a:pt x="2012265" y="177972"/>
                      <a:pt x="2022525" y="167364"/>
                    </a:cubicBezTo>
                    <a:cubicBezTo>
                      <a:pt x="2032208" y="157354"/>
                      <a:pt x="2039704" y="143440"/>
                      <a:pt x="2051475" y="135774"/>
                    </a:cubicBezTo>
                    <a:cubicBezTo>
                      <a:pt x="2064754" y="127110"/>
                      <a:pt x="2082031" y="128088"/>
                      <a:pt x="2097250" y="126921"/>
                    </a:cubicBezTo>
                    <a:cubicBezTo>
                      <a:pt x="2114839" y="125565"/>
                      <a:pt x="2132888" y="123630"/>
                      <a:pt x="2150487" y="125442"/>
                    </a:cubicBezTo>
                    <a:cubicBezTo>
                      <a:pt x="2168500" y="127284"/>
                      <a:pt x="2185634" y="128134"/>
                      <a:pt x="2203760" y="127315"/>
                    </a:cubicBezTo>
                    <a:cubicBezTo>
                      <a:pt x="2221476" y="126517"/>
                      <a:pt x="2239162" y="125416"/>
                      <a:pt x="2256889" y="124966"/>
                    </a:cubicBezTo>
                    <a:cubicBezTo>
                      <a:pt x="2273720" y="124541"/>
                      <a:pt x="2291319" y="125959"/>
                      <a:pt x="2307986" y="124142"/>
                    </a:cubicBezTo>
                    <a:cubicBezTo>
                      <a:pt x="2314762" y="123410"/>
                      <a:pt x="2323799" y="120949"/>
                      <a:pt x="2328277" y="127658"/>
                    </a:cubicBezTo>
                    <a:cubicBezTo>
                      <a:pt x="2333374" y="135288"/>
                      <a:pt x="2332944" y="149100"/>
                      <a:pt x="2334377" y="157886"/>
                    </a:cubicBezTo>
                    <a:cubicBezTo>
                      <a:pt x="2316051" y="154514"/>
                      <a:pt x="2286155" y="146055"/>
                      <a:pt x="2279119" y="171949"/>
                    </a:cubicBezTo>
                    <a:cubicBezTo>
                      <a:pt x="2276990" y="179784"/>
                      <a:pt x="2283581" y="186780"/>
                      <a:pt x="2289354" y="191334"/>
                    </a:cubicBezTo>
                    <a:cubicBezTo>
                      <a:pt x="2297797" y="197987"/>
                      <a:pt x="2309614" y="197797"/>
                      <a:pt x="2319854" y="199235"/>
                    </a:cubicBezTo>
                    <a:cubicBezTo>
                      <a:pt x="2325570" y="200034"/>
                      <a:pt x="2334796" y="199890"/>
                      <a:pt x="2338144" y="205627"/>
                    </a:cubicBezTo>
                    <a:cubicBezTo>
                      <a:pt x="2341367" y="211139"/>
                      <a:pt x="2339684" y="221425"/>
                      <a:pt x="2340057" y="227484"/>
                    </a:cubicBezTo>
                    <a:cubicBezTo>
                      <a:pt x="2341623" y="252687"/>
                      <a:pt x="2345216" y="277696"/>
                      <a:pt x="2347836" y="302792"/>
                    </a:cubicBezTo>
                    <a:cubicBezTo>
                      <a:pt x="2350338" y="326782"/>
                      <a:pt x="2352227" y="351397"/>
                      <a:pt x="2348603" y="375373"/>
                    </a:cubicBezTo>
                    <a:cubicBezTo>
                      <a:pt x="2346751" y="387660"/>
                      <a:pt x="2341716" y="399215"/>
                      <a:pt x="2340820" y="411604"/>
                    </a:cubicBezTo>
                    <a:cubicBezTo>
                      <a:pt x="2340272" y="419270"/>
                      <a:pt x="2341470" y="427970"/>
                      <a:pt x="2334464" y="433041"/>
                    </a:cubicBezTo>
                    <a:cubicBezTo>
                      <a:pt x="2326338" y="438921"/>
                      <a:pt x="2312351" y="438952"/>
                      <a:pt x="2302812" y="441050"/>
                    </a:cubicBezTo>
                    <a:cubicBezTo>
                      <a:pt x="2290224" y="443823"/>
                      <a:pt x="2277773" y="447160"/>
                      <a:pt x="2265389" y="450737"/>
                    </a:cubicBezTo>
                    <a:cubicBezTo>
                      <a:pt x="2245764" y="456412"/>
                      <a:pt x="2221819" y="459242"/>
                      <a:pt x="2214742" y="481191"/>
                    </a:cubicBezTo>
                    <a:cubicBezTo>
                      <a:pt x="2207183" y="504624"/>
                      <a:pt x="2201615" y="528773"/>
                      <a:pt x="2194313" y="552313"/>
                    </a:cubicBezTo>
                    <a:cubicBezTo>
                      <a:pt x="2190597" y="564262"/>
                      <a:pt x="2185418" y="575081"/>
                      <a:pt x="2180168" y="586406"/>
                    </a:cubicBezTo>
                    <a:cubicBezTo>
                      <a:pt x="2178141" y="590776"/>
                      <a:pt x="2174953" y="595852"/>
                      <a:pt x="2175368" y="600878"/>
                    </a:cubicBezTo>
                    <a:cubicBezTo>
                      <a:pt x="2175808" y="606184"/>
                      <a:pt x="2179518" y="611348"/>
                      <a:pt x="2181560" y="616076"/>
                    </a:cubicBezTo>
                    <a:cubicBezTo>
                      <a:pt x="2186038" y="613743"/>
                      <a:pt x="2190730" y="612443"/>
                      <a:pt x="2194548" y="609009"/>
                    </a:cubicBezTo>
                    <a:cubicBezTo>
                      <a:pt x="2198545" y="605422"/>
                      <a:pt x="2201738" y="600366"/>
                      <a:pt x="2204957" y="596072"/>
                    </a:cubicBezTo>
                    <a:cubicBezTo>
                      <a:pt x="2211630" y="587158"/>
                      <a:pt x="2216379" y="579497"/>
                      <a:pt x="2225959" y="573704"/>
                    </a:cubicBezTo>
                    <a:cubicBezTo>
                      <a:pt x="2226317" y="578417"/>
                      <a:pt x="2227433" y="582465"/>
                      <a:pt x="2225181" y="586467"/>
                    </a:cubicBezTo>
                    <a:cubicBezTo>
                      <a:pt x="2223584" y="589302"/>
                      <a:pt x="2219890" y="592193"/>
                      <a:pt x="2217781" y="594834"/>
                    </a:cubicBezTo>
                    <a:cubicBezTo>
                      <a:pt x="2211891" y="602229"/>
                      <a:pt x="2206216" y="609813"/>
                      <a:pt x="2199829" y="616788"/>
                    </a:cubicBezTo>
                    <a:cubicBezTo>
                      <a:pt x="2187107" y="630677"/>
                      <a:pt x="2171714" y="642114"/>
                      <a:pt x="2158475" y="655588"/>
                    </a:cubicBezTo>
                    <a:cubicBezTo>
                      <a:pt x="2145206" y="669098"/>
                      <a:pt x="2132653" y="684952"/>
                      <a:pt x="2116471" y="695069"/>
                    </a:cubicBezTo>
                    <a:cubicBezTo>
                      <a:pt x="2100879" y="704818"/>
                      <a:pt x="2084211" y="712878"/>
                      <a:pt x="2067994" y="721511"/>
                    </a:cubicBezTo>
                    <a:cubicBezTo>
                      <a:pt x="2082246" y="689118"/>
                      <a:pt x="2072379" y="656509"/>
                      <a:pt x="2055415" y="627386"/>
                    </a:cubicBezTo>
                    <a:cubicBezTo>
                      <a:pt x="2047519" y="613825"/>
                      <a:pt x="2037918" y="601379"/>
                      <a:pt x="2029024" y="588478"/>
                    </a:cubicBezTo>
                    <a:cubicBezTo>
                      <a:pt x="2021993" y="578269"/>
                      <a:pt x="2008391" y="564569"/>
                      <a:pt x="2008723" y="551453"/>
                    </a:cubicBezTo>
                    <a:cubicBezTo>
                      <a:pt x="2008903" y="544473"/>
                      <a:pt x="2013657" y="538445"/>
                      <a:pt x="2017096" y="532678"/>
                    </a:cubicBezTo>
                    <a:cubicBezTo>
                      <a:pt x="2020898" y="526291"/>
                      <a:pt x="2023851" y="519475"/>
                      <a:pt x="2026972" y="512720"/>
                    </a:cubicBezTo>
                    <a:cubicBezTo>
                      <a:pt x="2033298" y="499046"/>
                      <a:pt x="2041552" y="484584"/>
                      <a:pt x="2043773" y="469533"/>
                    </a:cubicBezTo>
                    <a:cubicBezTo>
                      <a:pt x="2045712" y="456351"/>
                      <a:pt x="2042744" y="438092"/>
                      <a:pt x="2033830" y="427540"/>
                    </a:cubicBezTo>
                    <a:cubicBezTo>
                      <a:pt x="2030248" y="423308"/>
                      <a:pt x="2025002" y="423717"/>
                      <a:pt x="2020350" y="420846"/>
                    </a:cubicBezTo>
                    <a:cubicBezTo>
                      <a:pt x="2015775" y="418011"/>
                      <a:pt x="2012321" y="413784"/>
                      <a:pt x="2008565" y="410013"/>
                    </a:cubicBezTo>
                    <a:cubicBezTo>
                      <a:pt x="2004312" y="405739"/>
                      <a:pt x="1999087" y="402787"/>
                      <a:pt x="1994845" y="398570"/>
                    </a:cubicBezTo>
                    <a:cubicBezTo>
                      <a:pt x="1990342" y="394077"/>
                      <a:pt x="1987179" y="388376"/>
                      <a:pt x="1983919" y="382972"/>
                    </a:cubicBezTo>
                    <a:cubicBezTo>
                      <a:pt x="1976192" y="370163"/>
                      <a:pt x="1968280" y="357462"/>
                      <a:pt x="1960522" y="344658"/>
                    </a:cubicBezTo>
                    <a:lnTo>
                      <a:pt x="1960522" y="344658"/>
                    </a:lnTo>
                    <a:close/>
                    <a:moveTo>
                      <a:pt x="2009527" y="59949"/>
                    </a:moveTo>
                    <a:cubicBezTo>
                      <a:pt x="2022935" y="60179"/>
                      <a:pt x="2030048" y="67748"/>
                      <a:pt x="2036296" y="78530"/>
                    </a:cubicBezTo>
                    <a:cubicBezTo>
                      <a:pt x="2032110" y="85096"/>
                      <a:pt x="2020908" y="104900"/>
                      <a:pt x="2011671" y="97009"/>
                    </a:cubicBezTo>
                    <a:cubicBezTo>
                      <a:pt x="2009957" y="95541"/>
                      <a:pt x="2009159" y="92383"/>
                      <a:pt x="2007086" y="90684"/>
                    </a:cubicBezTo>
                    <a:cubicBezTo>
                      <a:pt x="2005131" y="89082"/>
                      <a:pt x="2002675" y="88243"/>
                      <a:pt x="2000408" y="87240"/>
                    </a:cubicBezTo>
                    <a:cubicBezTo>
                      <a:pt x="1995290" y="84973"/>
                      <a:pt x="1989492" y="82783"/>
                      <a:pt x="1986217" y="77865"/>
                    </a:cubicBezTo>
                    <a:cubicBezTo>
                      <a:pt x="1978500" y="66289"/>
                      <a:pt x="2001431" y="59816"/>
                      <a:pt x="2009527" y="59949"/>
                    </a:cubicBezTo>
                    <a:lnTo>
                      <a:pt x="2009527" y="59949"/>
                    </a:lnTo>
                    <a:close/>
                    <a:moveTo>
                      <a:pt x="2271438" y="562379"/>
                    </a:moveTo>
                    <a:cubicBezTo>
                      <a:pt x="2273843" y="561729"/>
                      <a:pt x="2281268" y="566601"/>
                      <a:pt x="2283632" y="567645"/>
                    </a:cubicBezTo>
                    <a:cubicBezTo>
                      <a:pt x="2287987" y="569579"/>
                      <a:pt x="2293402" y="571468"/>
                      <a:pt x="2297245" y="574369"/>
                    </a:cubicBezTo>
                    <a:cubicBezTo>
                      <a:pt x="2301098" y="577281"/>
                      <a:pt x="2302521" y="581626"/>
                      <a:pt x="2305156" y="585520"/>
                    </a:cubicBezTo>
                    <a:cubicBezTo>
                      <a:pt x="2305960" y="614690"/>
                      <a:pt x="2307797" y="644064"/>
                      <a:pt x="2307572" y="673315"/>
                    </a:cubicBezTo>
                    <a:cubicBezTo>
                      <a:pt x="2306763" y="644043"/>
                      <a:pt x="2305960" y="614772"/>
                      <a:pt x="2305146" y="585505"/>
                    </a:cubicBezTo>
                    <a:cubicBezTo>
                      <a:pt x="2303437" y="593539"/>
                      <a:pt x="2300474" y="600914"/>
                      <a:pt x="2300484" y="609214"/>
                    </a:cubicBezTo>
                    <a:cubicBezTo>
                      <a:pt x="2300484" y="617622"/>
                      <a:pt x="2301764" y="626281"/>
                      <a:pt x="2302552" y="634637"/>
                    </a:cubicBezTo>
                    <a:cubicBezTo>
                      <a:pt x="2304036" y="650542"/>
                      <a:pt x="2305806" y="666427"/>
                      <a:pt x="2307439" y="682322"/>
                    </a:cubicBezTo>
                    <a:cubicBezTo>
                      <a:pt x="2307224" y="691487"/>
                      <a:pt x="2306809" y="700637"/>
                      <a:pt x="2306021" y="709751"/>
                    </a:cubicBezTo>
                    <a:cubicBezTo>
                      <a:pt x="2294384" y="693575"/>
                      <a:pt x="2282977" y="677189"/>
                      <a:pt x="2271309" y="661038"/>
                    </a:cubicBezTo>
                    <a:cubicBezTo>
                      <a:pt x="2260880" y="646602"/>
                      <a:pt x="2247258" y="645763"/>
                      <a:pt x="2230795" y="644448"/>
                    </a:cubicBezTo>
                    <a:cubicBezTo>
                      <a:pt x="2241562" y="622709"/>
                      <a:pt x="2252329" y="600970"/>
                      <a:pt x="2263101" y="579226"/>
                    </a:cubicBezTo>
                    <a:cubicBezTo>
                      <a:pt x="2264335" y="576734"/>
                      <a:pt x="2269293" y="562968"/>
                      <a:pt x="2271438" y="562379"/>
                    </a:cubicBezTo>
                    <a:lnTo>
                      <a:pt x="2271438" y="562379"/>
                    </a:lnTo>
                    <a:close/>
                    <a:moveTo>
                      <a:pt x="4172382" y="611809"/>
                    </a:moveTo>
                    <a:cubicBezTo>
                      <a:pt x="4189756" y="607008"/>
                      <a:pt x="4207488" y="600335"/>
                      <a:pt x="4225389" y="597971"/>
                    </a:cubicBezTo>
                    <a:cubicBezTo>
                      <a:pt x="4242332" y="595735"/>
                      <a:pt x="4257383" y="588371"/>
                      <a:pt x="4273733" y="583576"/>
                    </a:cubicBezTo>
                    <a:cubicBezTo>
                      <a:pt x="4288149" y="579359"/>
                      <a:pt x="4302728" y="575746"/>
                      <a:pt x="4316930" y="570818"/>
                    </a:cubicBezTo>
                    <a:cubicBezTo>
                      <a:pt x="4327717" y="567072"/>
                      <a:pt x="4339359" y="563377"/>
                      <a:pt x="4347854" y="555389"/>
                    </a:cubicBezTo>
                    <a:cubicBezTo>
                      <a:pt x="4356651" y="547114"/>
                      <a:pt x="4361400" y="534254"/>
                      <a:pt x="4359767" y="522223"/>
                    </a:cubicBezTo>
                    <a:cubicBezTo>
                      <a:pt x="4357859" y="508180"/>
                      <a:pt x="4347486" y="506466"/>
                      <a:pt x="4335665" y="502444"/>
                    </a:cubicBezTo>
                    <a:cubicBezTo>
                      <a:pt x="4275458" y="481943"/>
                      <a:pt x="4214525" y="469728"/>
                      <a:pt x="4151687" y="461622"/>
                    </a:cubicBezTo>
                    <a:cubicBezTo>
                      <a:pt x="4119345" y="457451"/>
                      <a:pt x="4086639" y="452257"/>
                      <a:pt x="4053965" y="452927"/>
                    </a:cubicBezTo>
                    <a:cubicBezTo>
                      <a:pt x="4037031" y="453280"/>
                      <a:pt x="4020287" y="454212"/>
                      <a:pt x="4003363" y="453132"/>
                    </a:cubicBezTo>
                    <a:cubicBezTo>
                      <a:pt x="3988042" y="452149"/>
                      <a:pt x="3972434" y="457886"/>
                      <a:pt x="3957363" y="454903"/>
                    </a:cubicBezTo>
                    <a:cubicBezTo>
                      <a:pt x="3941964" y="451848"/>
                      <a:pt x="3927569" y="455957"/>
                      <a:pt x="3912043" y="458065"/>
                    </a:cubicBezTo>
                    <a:cubicBezTo>
                      <a:pt x="3895544" y="460307"/>
                      <a:pt x="3878866" y="460962"/>
                      <a:pt x="3862235" y="461729"/>
                    </a:cubicBezTo>
                    <a:cubicBezTo>
                      <a:pt x="3847128" y="462425"/>
                      <a:pt x="3831069" y="461816"/>
                      <a:pt x="3816372" y="465772"/>
                    </a:cubicBezTo>
                    <a:cubicBezTo>
                      <a:pt x="3802002" y="469631"/>
                      <a:pt x="3790872" y="472404"/>
                      <a:pt x="3776195" y="467620"/>
                    </a:cubicBezTo>
                    <a:cubicBezTo>
                      <a:pt x="3791532" y="450655"/>
                      <a:pt x="3806818" y="433629"/>
                      <a:pt x="3822216" y="416711"/>
                    </a:cubicBezTo>
                    <a:cubicBezTo>
                      <a:pt x="3853832" y="381995"/>
                      <a:pt x="3886645" y="344678"/>
                      <a:pt x="3905774" y="301262"/>
                    </a:cubicBezTo>
                    <a:cubicBezTo>
                      <a:pt x="3913972" y="282650"/>
                      <a:pt x="3917948" y="255829"/>
                      <a:pt x="3904274" y="238512"/>
                    </a:cubicBezTo>
                    <a:cubicBezTo>
                      <a:pt x="3892115" y="223103"/>
                      <a:pt x="3865561" y="226281"/>
                      <a:pt x="3848617" y="228804"/>
                    </a:cubicBezTo>
                    <a:cubicBezTo>
                      <a:pt x="3826842" y="232043"/>
                      <a:pt x="3806040" y="239812"/>
                      <a:pt x="3787300" y="251285"/>
                    </a:cubicBezTo>
                    <a:cubicBezTo>
                      <a:pt x="3769235" y="262354"/>
                      <a:pt x="3749272" y="271391"/>
                      <a:pt x="3732835" y="284738"/>
                    </a:cubicBezTo>
                    <a:cubicBezTo>
                      <a:pt x="3716689" y="297848"/>
                      <a:pt x="3698082" y="306522"/>
                      <a:pt x="3681753" y="319383"/>
                    </a:cubicBezTo>
                    <a:cubicBezTo>
                      <a:pt x="3664922" y="332647"/>
                      <a:pt x="3647957" y="345497"/>
                      <a:pt x="3630926" y="358465"/>
                    </a:cubicBezTo>
                    <a:cubicBezTo>
                      <a:pt x="3594132" y="386488"/>
                      <a:pt x="3563576" y="422095"/>
                      <a:pt x="3528741" y="452385"/>
                    </a:cubicBezTo>
                    <a:cubicBezTo>
                      <a:pt x="3510231" y="468490"/>
                      <a:pt x="3493001" y="485822"/>
                      <a:pt x="3476451" y="503912"/>
                    </a:cubicBezTo>
                    <a:cubicBezTo>
                      <a:pt x="3468606" y="512484"/>
                      <a:pt x="3460474" y="520928"/>
                      <a:pt x="3453776" y="530446"/>
                    </a:cubicBezTo>
                    <a:cubicBezTo>
                      <a:pt x="3448167" y="538409"/>
                      <a:pt x="3443290" y="546894"/>
                      <a:pt x="3437374" y="554647"/>
                    </a:cubicBezTo>
                    <a:cubicBezTo>
                      <a:pt x="3430282" y="563935"/>
                      <a:pt x="3421377" y="571678"/>
                      <a:pt x="3413911" y="580679"/>
                    </a:cubicBezTo>
                    <a:cubicBezTo>
                      <a:pt x="3407049" y="588954"/>
                      <a:pt x="3400739" y="597679"/>
                      <a:pt x="3394654" y="606538"/>
                    </a:cubicBezTo>
                    <a:cubicBezTo>
                      <a:pt x="3388252" y="615862"/>
                      <a:pt x="3382101" y="625344"/>
                      <a:pt x="3375745" y="634699"/>
                    </a:cubicBezTo>
                    <a:cubicBezTo>
                      <a:pt x="3372414" y="639606"/>
                      <a:pt x="3369225" y="647984"/>
                      <a:pt x="3362517" y="647119"/>
                    </a:cubicBezTo>
                    <a:cubicBezTo>
                      <a:pt x="3353049" y="645906"/>
                      <a:pt x="3347814" y="637774"/>
                      <a:pt x="3337518" y="643383"/>
                    </a:cubicBezTo>
                    <a:cubicBezTo>
                      <a:pt x="3334038" y="645271"/>
                      <a:pt x="3331863" y="648485"/>
                      <a:pt x="3328967" y="651039"/>
                    </a:cubicBezTo>
                    <a:cubicBezTo>
                      <a:pt x="3324898" y="654616"/>
                      <a:pt x="3320236" y="656141"/>
                      <a:pt x="3315498" y="658515"/>
                    </a:cubicBezTo>
                    <a:cubicBezTo>
                      <a:pt x="3305841" y="663357"/>
                      <a:pt x="3297668" y="670552"/>
                      <a:pt x="3289015" y="676897"/>
                    </a:cubicBezTo>
                    <a:cubicBezTo>
                      <a:pt x="3279844" y="683622"/>
                      <a:pt x="3270423" y="689169"/>
                      <a:pt x="3261928" y="696845"/>
                    </a:cubicBezTo>
                    <a:cubicBezTo>
                      <a:pt x="3226214" y="729116"/>
                      <a:pt x="3193257" y="763684"/>
                      <a:pt x="3158919" y="797290"/>
                    </a:cubicBezTo>
                    <a:cubicBezTo>
                      <a:pt x="3150619" y="805412"/>
                      <a:pt x="3141924" y="813129"/>
                      <a:pt x="3133854" y="821485"/>
                    </a:cubicBezTo>
                    <a:cubicBezTo>
                      <a:pt x="3127437" y="828143"/>
                      <a:pt x="3122411" y="836050"/>
                      <a:pt x="3115953" y="842605"/>
                    </a:cubicBezTo>
                    <a:cubicBezTo>
                      <a:pt x="3112228" y="846382"/>
                      <a:pt x="3107740" y="847917"/>
                      <a:pt x="3103805" y="851207"/>
                    </a:cubicBezTo>
                    <a:cubicBezTo>
                      <a:pt x="3100135" y="854288"/>
                      <a:pt x="3097065" y="859134"/>
                      <a:pt x="3093938" y="862732"/>
                    </a:cubicBezTo>
                    <a:cubicBezTo>
                      <a:pt x="3086395" y="871386"/>
                      <a:pt x="3078939" y="880116"/>
                      <a:pt x="3071191" y="888601"/>
                    </a:cubicBezTo>
                    <a:cubicBezTo>
                      <a:pt x="3056023" y="905227"/>
                      <a:pt x="3039253" y="919704"/>
                      <a:pt x="3024663" y="936955"/>
                    </a:cubicBezTo>
                    <a:cubicBezTo>
                      <a:pt x="3009766" y="954585"/>
                      <a:pt x="2992976" y="970705"/>
                      <a:pt x="2977747" y="988114"/>
                    </a:cubicBezTo>
                    <a:cubicBezTo>
                      <a:pt x="2945706" y="1024760"/>
                      <a:pt x="2915606" y="1062189"/>
                      <a:pt x="2886144" y="1100923"/>
                    </a:cubicBezTo>
                    <a:cubicBezTo>
                      <a:pt x="2871534" y="1120134"/>
                      <a:pt x="2855087" y="1137989"/>
                      <a:pt x="2841147" y="1157691"/>
                    </a:cubicBezTo>
                    <a:cubicBezTo>
                      <a:pt x="2827903" y="1176416"/>
                      <a:pt x="2816701" y="1196486"/>
                      <a:pt x="2806696" y="1217104"/>
                    </a:cubicBezTo>
                    <a:cubicBezTo>
                      <a:pt x="2803871" y="1222923"/>
                      <a:pt x="2800253" y="1240266"/>
                      <a:pt x="2789860" y="1234130"/>
                    </a:cubicBezTo>
                    <a:cubicBezTo>
                      <a:pt x="2786144" y="1231940"/>
                      <a:pt x="2783647" y="1225472"/>
                      <a:pt x="2781344" y="1221884"/>
                    </a:cubicBezTo>
                    <a:cubicBezTo>
                      <a:pt x="2778238" y="1217017"/>
                      <a:pt x="2775137" y="1212151"/>
                      <a:pt x="2772056" y="1207269"/>
                    </a:cubicBezTo>
                    <a:cubicBezTo>
                      <a:pt x="2758623" y="1186011"/>
                      <a:pt x="2744243" y="1164753"/>
                      <a:pt x="2733624" y="1141914"/>
                    </a:cubicBezTo>
                    <a:cubicBezTo>
                      <a:pt x="2713190" y="1097945"/>
                      <a:pt x="2692859" y="1054339"/>
                      <a:pt x="2676048" y="1008820"/>
                    </a:cubicBezTo>
                    <a:cubicBezTo>
                      <a:pt x="2667548" y="985786"/>
                      <a:pt x="2657850" y="963341"/>
                      <a:pt x="2648173" y="940788"/>
                    </a:cubicBezTo>
                    <a:cubicBezTo>
                      <a:pt x="2638583" y="918430"/>
                      <a:pt x="2631322" y="895258"/>
                      <a:pt x="2621972" y="872829"/>
                    </a:cubicBezTo>
                    <a:cubicBezTo>
                      <a:pt x="2603365" y="828205"/>
                      <a:pt x="2578909" y="785996"/>
                      <a:pt x="2554580" y="744314"/>
                    </a:cubicBezTo>
                    <a:cubicBezTo>
                      <a:pt x="2532289" y="706118"/>
                      <a:pt x="2508396" y="666714"/>
                      <a:pt x="2477389" y="634883"/>
                    </a:cubicBezTo>
                    <a:cubicBezTo>
                      <a:pt x="2460993" y="618057"/>
                      <a:pt x="2448102" y="598759"/>
                      <a:pt x="2430774" y="582634"/>
                    </a:cubicBezTo>
                    <a:cubicBezTo>
                      <a:pt x="2421998" y="574461"/>
                      <a:pt x="2412925" y="566601"/>
                      <a:pt x="2404158" y="558418"/>
                    </a:cubicBezTo>
                    <a:cubicBezTo>
                      <a:pt x="2397823" y="552508"/>
                      <a:pt x="2392424" y="543726"/>
                      <a:pt x="2384589" y="539755"/>
                    </a:cubicBezTo>
                    <a:cubicBezTo>
                      <a:pt x="2379047" y="536940"/>
                      <a:pt x="2373131" y="537555"/>
                      <a:pt x="2367144" y="537795"/>
                    </a:cubicBezTo>
                    <a:cubicBezTo>
                      <a:pt x="2362497" y="537984"/>
                      <a:pt x="2357339" y="536618"/>
                      <a:pt x="2352866" y="537022"/>
                    </a:cubicBezTo>
                    <a:cubicBezTo>
                      <a:pt x="2348834" y="537401"/>
                      <a:pt x="2347201" y="540901"/>
                      <a:pt x="2343302" y="541684"/>
                    </a:cubicBezTo>
                    <a:cubicBezTo>
                      <a:pt x="2339320" y="542488"/>
                      <a:pt x="2336690" y="540645"/>
                      <a:pt x="2333563" y="538481"/>
                    </a:cubicBezTo>
                    <a:cubicBezTo>
                      <a:pt x="2313764" y="524822"/>
                      <a:pt x="2286708" y="518917"/>
                      <a:pt x="2264109" y="510729"/>
                    </a:cubicBezTo>
                    <a:cubicBezTo>
                      <a:pt x="2278412" y="501881"/>
                      <a:pt x="2295945" y="501558"/>
                      <a:pt x="2311917" y="497823"/>
                    </a:cubicBezTo>
                    <a:cubicBezTo>
                      <a:pt x="2325416" y="494660"/>
                      <a:pt x="2338020" y="489097"/>
                      <a:pt x="2349120" y="480730"/>
                    </a:cubicBezTo>
                    <a:cubicBezTo>
                      <a:pt x="2373571" y="462287"/>
                      <a:pt x="2377645" y="433128"/>
                      <a:pt x="2382077" y="404593"/>
                    </a:cubicBezTo>
                    <a:cubicBezTo>
                      <a:pt x="2387163" y="371801"/>
                      <a:pt x="2391109" y="336848"/>
                      <a:pt x="2386749" y="303820"/>
                    </a:cubicBezTo>
                    <a:cubicBezTo>
                      <a:pt x="2382455" y="271402"/>
                      <a:pt x="2377957" y="238972"/>
                      <a:pt x="2373111" y="206630"/>
                    </a:cubicBezTo>
                    <a:cubicBezTo>
                      <a:pt x="2370757" y="190920"/>
                      <a:pt x="2367753" y="175588"/>
                      <a:pt x="2363065" y="160394"/>
                    </a:cubicBezTo>
                    <a:cubicBezTo>
                      <a:pt x="2359263" y="148000"/>
                      <a:pt x="2354350" y="135232"/>
                      <a:pt x="2354791" y="122090"/>
                    </a:cubicBezTo>
                    <a:cubicBezTo>
                      <a:pt x="2355010" y="115601"/>
                      <a:pt x="2355225" y="105581"/>
                      <a:pt x="2360143" y="100883"/>
                    </a:cubicBezTo>
                    <a:cubicBezTo>
                      <a:pt x="2363756" y="97439"/>
                      <a:pt x="2369078" y="95597"/>
                      <a:pt x="2372932" y="92204"/>
                    </a:cubicBezTo>
                    <a:cubicBezTo>
                      <a:pt x="2381949" y="84267"/>
                      <a:pt x="2389200" y="74580"/>
                      <a:pt x="2394752" y="63946"/>
                    </a:cubicBezTo>
                    <a:cubicBezTo>
                      <a:pt x="2399281" y="55266"/>
                      <a:pt x="2406605" y="42542"/>
                      <a:pt x="2402270" y="32502"/>
                    </a:cubicBezTo>
                    <a:cubicBezTo>
                      <a:pt x="2397567" y="21610"/>
                      <a:pt x="2382593" y="19608"/>
                      <a:pt x="2372548" y="17004"/>
                    </a:cubicBezTo>
                    <a:cubicBezTo>
                      <a:pt x="2342811" y="9281"/>
                      <a:pt x="2312771" y="10524"/>
                      <a:pt x="2282563" y="6271"/>
                    </a:cubicBezTo>
                    <a:cubicBezTo>
                      <a:pt x="2268050" y="4232"/>
                      <a:pt x="2252867" y="0"/>
                      <a:pt x="2238297" y="177"/>
                    </a:cubicBezTo>
                    <a:cubicBezTo>
                      <a:pt x="2223932" y="347"/>
                      <a:pt x="2209593" y="582"/>
                      <a:pt x="2195218" y="408"/>
                    </a:cubicBezTo>
                    <a:cubicBezTo>
                      <a:pt x="2163905" y="36"/>
                      <a:pt x="2132474" y="-878"/>
                      <a:pt x="2101257" y="2349"/>
                    </a:cubicBezTo>
                    <a:cubicBezTo>
                      <a:pt x="2092962" y="3206"/>
                      <a:pt x="2084840" y="3865"/>
                      <a:pt x="2076524" y="4336"/>
                    </a:cubicBezTo>
                    <a:cubicBezTo>
                      <a:pt x="2069826" y="4722"/>
                      <a:pt x="2065015" y="8131"/>
                      <a:pt x="2058854" y="9196"/>
                    </a:cubicBezTo>
                    <a:cubicBezTo>
                      <a:pt x="2055098" y="9841"/>
                      <a:pt x="2049796" y="7816"/>
                      <a:pt x="2046025" y="7519"/>
                    </a:cubicBezTo>
                    <a:cubicBezTo>
                      <a:pt x="2039689" y="7025"/>
                      <a:pt x="2033195" y="7256"/>
                      <a:pt x="2026936" y="8428"/>
                    </a:cubicBezTo>
                    <a:cubicBezTo>
                      <a:pt x="2013662" y="10915"/>
                      <a:pt x="2003366" y="19372"/>
                      <a:pt x="1990214" y="22019"/>
                    </a:cubicBezTo>
                    <a:cubicBezTo>
                      <a:pt x="1979969" y="24082"/>
                      <a:pt x="1972124" y="29667"/>
                      <a:pt x="1966888" y="38742"/>
                    </a:cubicBezTo>
                    <a:cubicBezTo>
                      <a:pt x="1953604" y="61745"/>
                      <a:pt x="1952877" y="93478"/>
                      <a:pt x="1951720" y="119240"/>
                    </a:cubicBezTo>
                    <a:cubicBezTo>
                      <a:pt x="1950349" y="149760"/>
                      <a:pt x="1952621" y="180393"/>
                      <a:pt x="1951019" y="210862"/>
                    </a:cubicBezTo>
                    <a:cubicBezTo>
                      <a:pt x="1950630" y="218236"/>
                      <a:pt x="1949842" y="221215"/>
                      <a:pt x="1942048" y="220447"/>
                    </a:cubicBezTo>
                    <a:cubicBezTo>
                      <a:pt x="1931107" y="219362"/>
                      <a:pt x="1921522" y="216435"/>
                      <a:pt x="1910474" y="219352"/>
                    </a:cubicBezTo>
                    <a:cubicBezTo>
                      <a:pt x="1889400" y="224915"/>
                      <a:pt x="1876197" y="244085"/>
                      <a:pt x="1867979" y="263034"/>
                    </a:cubicBezTo>
                    <a:cubicBezTo>
                      <a:pt x="1859351" y="282906"/>
                      <a:pt x="1854730" y="305320"/>
                      <a:pt x="1856198" y="327013"/>
                    </a:cubicBezTo>
                    <a:cubicBezTo>
                      <a:pt x="1857472" y="346091"/>
                      <a:pt x="1864509" y="370762"/>
                      <a:pt x="1885531" y="376278"/>
                    </a:cubicBezTo>
                    <a:cubicBezTo>
                      <a:pt x="1896821" y="379246"/>
                      <a:pt x="1908140" y="374544"/>
                      <a:pt x="1918790" y="371192"/>
                    </a:cubicBezTo>
                    <a:cubicBezTo>
                      <a:pt x="1928805" y="368044"/>
                      <a:pt x="1937934" y="359017"/>
                      <a:pt x="1943374" y="371673"/>
                    </a:cubicBezTo>
                    <a:cubicBezTo>
                      <a:pt x="1954387" y="397332"/>
                      <a:pt x="1965481" y="420539"/>
                      <a:pt x="1983095" y="442631"/>
                    </a:cubicBezTo>
                    <a:cubicBezTo>
                      <a:pt x="1966576" y="441500"/>
                      <a:pt x="1950088" y="439909"/>
                      <a:pt x="1933559" y="439080"/>
                    </a:cubicBezTo>
                    <a:cubicBezTo>
                      <a:pt x="1922689" y="438527"/>
                      <a:pt x="1907296" y="435487"/>
                      <a:pt x="1896897" y="439729"/>
                    </a:cubicBezTo>
                    <a:cubicBezTo>
                      <a:pt x="1890787" y="442222"/>
                      <a:pt x="1890521" y="446515"/>
                      <a:pt x="1886161" y="450323"/>
                    </a:cubicBezTo>
                    <a:cubicBezTo>
                      <a:pt x="1881350" y="454519"/>
                      <a:pt x="1872021" y="452728"/>
                      <a:pt x="1866065" y="452544"/>
                    </a:cubicBezTo>
                    <a:cubicBezTo>
                      <a:pt x="1848241" y="451991"/>
                      <a:pt x="1831875" y="448746"/>
                      <a:pt x="1813831" y="450619"/>
                    </a:cubicBezTo>
                    <a:cubicBezTo>
                      <a:pt x="1800546" y="451996"/>
                      <a:pt x="1788556" y="458577"/>
                      <a:pt x="1775363" y="461079"/>
                    </a:cubicBezTo>
                    <a:cubicBezTo>
                      <a:pt x="1759310" y="464119"/>
                      <a:pt x="1743364" y="470480"/>
                      <a:pt x="1728221" y="476509"/>
                    </a:cubicBezTo>
                    <a:cubicBezTo>
                      <a:pt x="1713980" y="482184"/>
                      <a:pt x="1699999" y="488263"/>
                      <a:pt x="1685337" y="492838"/>
                    </a:cubicBezTo>
                    <a:cubicBezTo>
                      <a:pt x="1670384" y="497510"/>
                      <a:pt x="1655441" y="502321"/>
                      <a:pt x="1641174" y="508871"/>
                    </a:cubicBezTo>
                    <a:cubicBezTo>
                      <a:pt x="1615791" y="520534"/>
                      <a:pt x="1594242" y="539392"/>
                      <a:pt x="1571531" y="555404"/>
                    </a:cubicBezTo>
                    <a:cubicBezTo>
                      <a:pt x="1565553" y="559611"/>
                      <a:pt x="1559039" y="563234"/>
                      <a:pt x="1553466" y="567983"/>
                    </a:cubicBezTo>
                    <a:cubicBezTo>
                      <a:pt x="1548896" y="571872"/>
                      <a:pt x="1545882" y="577010"/>
                      <a:pt x="1541471" y="581032"/>
                    </a:cubicBezTo>
                    <a:cubicBezTo>
                      <a:pt x="1534419" y="587475"/>
                      <a:pt x="1526190" y="587153"/>
                      <a:pt x="1518550" y="590566"/>
                    </a:cubicBezTo>
                    <a:cubicBezTo>
                      <a:pt x="1510725" y="594066"/>
                      <a:pt x="1503177" y="601067"/>
                      <a:pt x="1496084" y="605913"/>
                    </a:cubicBezTo>
                    <a:cubicBezTo>
                      <a:pt x="1489667" y="610299"/>
                      <a:pt x="1483244" y="614685"/>
                      <a:pt x="1476822" y="619060"/>
                    </a:cubicBezTo>
                    <a:cubicBezTo>
                      <a:pt x="1464627" y="627386"/>
                      <a:pt x="1452560" y="637278"/>
                      <a:pt x="1439383" y="643931"/>
                    </a:cubicBezTo>
                    <a:cubicBezTo>
                      <a:pt x="1414896" y="656294"/>
                      <a:pt x="1395685" y="675884"/>
                      <a:pt x="1375788" y="694517"/>
                    </a:cubicBezTo>
                    <a:cubicBezTo>
                      <a:pt x="1354321" y="714633"/>
                      <a:pt x="1330627" y="732150"/>
                      <a:pt x="1309947" y="753075"/>
                    </a:cubicBezTo>
                    <a:cubicBezTo>
                      <a:pt x="1289329" y="773944"/>
                      <a:pt x="1270477" y="796093"/>
                      <a:pt x="1253886" y="820293"/>
                    </a:cubicBezTo>
                    <a:cubicBezTo>
                      <a:pt x="1236589" y="845512"/>
                      <a:pt x="1221999" y="872245"/>
                      <a:pt x="1205608" y="898017"/>
                    </a:cubicBezTo>
                    <a:cubicBezTo>
                      <a:pt x="1198111" y="909802"/>
                      <a:pt x="1188618" y="919377"/>
                      <a:pt x="1179872" y="930165"/>
                    </a:cubicBezTo>
                    <a:cubicBezTo>
                      <a:pt x="1175487" y="935574"/>
                      <a:pt x="1171372" y="941208"/>
                      <a:pt x="1167611" y="947072"/>
                    </a:cubicBezTo>
                    <a:cubicBezTo>
                      <a:pt x="1164279" y="952272"/>
                      <a:pt x="1161925" y="958909"/>
                      <a:pt x="1156946" y="962711"/>
                    </a:cubicBezTo>
                    <a:cubicBezTo>
                      <a:pt x="1146988" y="970316"/>
                      <a:pt x="1137050" y="974804"/>
                      <a:pt x="1129026" y="984977"/>
                    </a:cubicBezTo>
                    <a:cubicBezTo>
                      <a:pt x="1120034" y="996369"/>
                      <a:pt x="1112281" y="1008963"/>
                      <a:pt x="1104672" y="1021296"/>
                    </a:cubicBezTo>
                    <a:cubicBezTo>
                      <a:pt x="1089401" y="1046064"/>
                      <a:pt x="1075077" y="1071672"/>
                      <a:pt x="1061475" y="1097392"/>
                    </a:cubicBezTo>
                    <a:cubicBezTo>
                      <a:pt x="1057453" y="1105007"/>
                      <a:pt x="1057504" y="1110580"/>
                      <a:pt x="1056824" y="1118880"/>
                    </a:cubicBezTo>
                    <a:cubicBezTo>
                      <a:pt x="1056307" y="1125328"/>
                      <a:pt x="1054193" y="1131474"/>
                      <a:pt x="1052996" y="1137800"/>
                    </a:cubicBezTo>
                    <a:cubicBezTo>
                      <a:pt x="1051046" y="1148101"/>
                      <a:pt x="1052254" y="1158924"/>
                      <a:pt x="1049587" y="1169149"/>
                    </a:cubicBezTo>
                    <a:cubicBezTo>
                      <a:pt x="1047837" y="1175853"/>
                      <a:pt x="1043533" y="1176738"/>
                      <a:pt x="1038099" y="1180510"/>
                    </a:cubicBezTo>
                    <a:cubicBezTo>
                      <a:pt x="1032976" y="1184061"/>
                      <a:pt x="1028355" y="1188252"/>
                      <a:pt x="1023872" y="1192551"/>
                    </a:cubicBezTo>
                    <a:cubicBezTo>
                      <a:pt x="1014733" y="1201312"/>
                      <a:pt x="1005854" y="1209961"/>
                      <a:pt x="995875" y="1217795"/>
                    </a:cubicBezTo>
                    <a:cubicBezTo>
                      <a:pt x="985737" y="1225753"/>
                      <a:pt x="975226" y="1233439"/>
                      <a:pt x="966409" y="1242917"/>
                    </a:cubicBezTo>
                    <a:cubicBezTo>
                      <a:pt x="957248" y="1252763"/>
                      <a:pt x="949188" y="1262220"/>
                      <a:pt x="938646" y="1270771"/>
                    </a:cubicBezTo>
                    <a:cubicBezTo>
                      <a:pt x="916258" y="1288938"/>
                      <a:pt x="895128" y="1309050"/>
                      <a:pt x="873138" y="1327785"/>
                    </a:cubicBezTo>
                    <a:cubicBezTo>
                      <a:pt x="850309" y="1347246"/>
                      <a:pt x="829491" y="1368591"/>
                      <a:pt x="808479" y="1389961"/>
                    </a:cubicBezTo>
                    <a:cubicBezTo>
                      <a:pt x="786766" y="1412048"/>
                      <a:pt x="763794" y="1432759"/>
                      <a:pt x="741113" y="1453842"/>
                    </a:cubicBezTo>
                    <a:cubicBezTo>
                      <a:pt x="739337" y="1428823"/>
                      <a:pt x="737869" y="1403773"/>
                      <a:pt x="735781" y="1378775"/>
                    </a:cubicBezTo>
                    <a:cubicBezTo>
                      <a:pt x="733534" y="1351780"/>
                      <a:pt x="727455" y="1325471"/>
                      <a:pt x="722081" y="1298963"/>
                    </a:cubicBezTo>
                    <a:cubicBezTo>
                      <a:pt x="717286" y="1275290"/>
                      <a:pt x="714093" y="1249958"/>
                      <a:pt x="706054" y="1227135"/>
                    </a:cubicBezTo>
                    <a:cubicBezTo>
                      <a:pt x="700547" y="1211496"/>
                      <a:pt x="689765" y="1198646"/>
                      <a:pt x="673097" y="1194792"/>
                    </a:cubicBezTo>
                    <a:cubicBezTo>
                      <a:pt x="664756" y="1192863"/>
                      <a:pt x="652126" y="1196814"/>
                      <a:pt x="648083" y="1187516"/>
                    </a:cubicBezTo>
                    <a:cubicBezTo>
                      <a:pt x="644066" y="1178273"/>
                      <a:pt x="643687" y="1164216"/>
                      <a:pt x="642060" y="1154288"/>
                    </a:cubicBezTo>
                    <a:cubicBezTo>
                      <a:pt x="634911" y="1110452"/>
                      <a:pt x="649127" y="1061534"/>
                      <a:pt x="630812" y="1019592"/>
                    </a:cubicBezTo>
                    <a:cubicBezTo>
                      <a:pt x="622865" y="1001394"/>
                      <a:pt x="608091" y="991753"/>
                      <a:pt x="590517" y="983954"/>
                    </a:cubicBezTo>
                    <a:cubicBezTo>
                      <a:pt x="567494" y="973745"/>
                      <a:pt x="542065" y="976283"/>
                      <a:pt x="517655" y="971222"/>
                    </a:cubicBezTo>
                    <a:cubicBezTo>
                      <a:pt x="506515" y="968909"/>
                      <a:pt x="497451" y="962819"/>
                      <a:pt x="485886" y="962302"/>
                    </a:cubicBezTo>
                    <a:cubicBezTo>
                      <a:pt x="474213" y="961780"/>
                      <a:pt x="462520" y="962169"/>
                      <a:pt x="450852" y="962614"/>
                    </a:cubicBezTo>
                    <a:cubicBezTo>
                      <a:pt x="438667" y="963075"/>
                      <a:pt x="426949" y="960629"/>
                      <a:pt x="414841" y="960664"/>
                    </a:cubicBezTo>
                    <a:cubicBezTo>
                      <a:pt x="404304" y="960695"/>
                      <a:pt x="396008" y="967701"/>
                      <a:pt x="385666" y="966063"/>
                    </a:cubicBezTo>
                    <a:cubicBezTo>
                      <a:pt x="374070" y="964231"/>
                      <a:pt x="364603" y="961371"/>
                      <a:pt x="352889" y="964738"/>
                    </a:cubicBezTo>
                    <a:cubicBezTo>
                      <a:pt x="342506" y="967716"/>
                      <a:pt x="332614" y="968607"/>
                      <a:pt x="321831" y="968904"/>
                    </a:cubicBezTo>
                    <a:cubicBezTo>
                      <a:pt x="308551" y="969282"/>
                      <a:pt x="295261" y="968028"/>
                      <a:pt x="281987" y="968668"/>
                    </a:cubicBezTo>
                    <a:cubicBezTo>
                      <a:pt x="269787" y="969252"/>
                      <a:pt x="258155" y="972962"/>
                      <a:pt x="246062" y="974446"/>
                    </a:cubicBezTo>
                    <a:cubicBezTo>
                      <a:pt x="220501" y="977578"/>
                      <a:pt x="195871" y="980484"/>
                      <a:pt x="170928" y="987357"/>
                    </a:cubicBezTo>
                    <a:cubicBezTo>
                      <a:pt x="146216" y="994168"/>
                      <a:pt x="122758" y="1003973"/>
                      <a:pt x="98772" y="1012867"/>
                    </a:cubicBezTo>
                    <a:cubicBezTo>
                      <a:pt x="60325" y="1027125"/>
                      <a:pt x="16202" y="1038040"/>
                      <a:pt x="5620" y="1083360"/>
                    </a:cubicBezTo>
                    <a:cubicBezTo>
                      <a:pt x="-250" y="1108487"/>
                      <a:pt x="-1417" y="1135553"/>
                      <a:pt x="1735" y="1161125"/>
                    </a:cubicBezTo>
                    <a:cubicBezTo>
                      <a:pt x="4284" y="1181815"/>
                      <a:pt x="8977" y="1204725"/>
                      <a:pt x="21151" y="1222135"/>
                    </a:cubicBezTo>
                    <a:cubicBezTo>
                      <a:pt x="34159" y="1240752"/>
                      <a:pt x="55740" y="1246397"/>
                      <a:pt x="76404" y="1252809"/>
                    </a:cubicBezTo>
                    <a:cubicBezTo>
                      <a:pt x="100087" y="1260152"/>
                      <a:pt x="124318" y="1261278"/>
                      <a:pt x="148565" y="1265669"/>
                    </a:cubicBezTo>
                    <a:cubicBezTo>
                      <a:pt x="173712" y="1270218"/>
                      <a:pt x="198849" y="1273862"/>
                      <a:pt x="224487" y="1273166"/>
                    </a:cubicBezTo>
                    <a:cubicBezTo>
                      <a:pt x="249916" y="1272480"/>
                      <a:pt x="274787" y="1265864"/>
                      <a:pt x="300138" y="1263709"/>
                    </a:cubicBezTo>
                    <a:cubicBezTo>
                      <a:pt x="326207" y="1261498"/>
                      <a:pt x="352183" y="1258443"/>
                      <a:pt x="378236" y="1256166"/>
                    </a:cubicBezTo>
                    <a:cubicBezTo>
                      <a:pt x="395758" y="1254636"/>
                      <a:pt x="429241" y="1249667"/>
                      <a:pt x="438023" y="1269558"/>
                    </a:cubicBezTo>
                    <a:cubicBezTo>
                      <a:pt x="440796" y="1275842"/>
                      <a:pt x="444783" y="1283355"/>
                      <a:pt x="439696" y="1288979"/>
                    </a:cubicBezTo>
                    <a:cubicBezTo>
                      <a:pt x="433642" y="1295673"/>
                      <a:pt x="428300" y="1302530"/>
                      <a:pt x="422834" y="1309976"/>
                    </a:cubicBezTo>
                    <a:cubicBezTo>
                      <a:pt x="415424" y="1320072"/>
                      <a:pt x="409887" y="1329745"/>
                      <a:pt x="407681" y="1342200"/>
                    </a:cubicBezTo>
                    <a:cubicBezTo>
                      <a:pt x="405517" y="1354416"/>
                      <a:pt x="405184" y="1366877"/>
                      <a:pt x="405010" y="1379256"/>
                    </a:cubicBezTo>
                    <a:cubicBezTo>
                      <a:pt x="404299" y="1430302"/>
                      <a:pt x="417440" y="1482055"/>
                      <a:pt x="429906" y="1531469"/>
                    </a:cubicBezTo>
                    <a:cubicBezTo>
                      <a:pt x="442859" y="1582879"/>
                      <a:pt x="457290" y="1634017"/>
                      <a:pt x="475359" y="1683882"/>
                    </a:cubicBezTo>
                    <a:cubicBezTo>
                      <a:pt x="492569" y="1731402"/>
                      <a:pt x="505353" y="1780857"/>
                      <a:pt x="525771" y="1827139"/>
                    </a:cubicBezTo>
                    <a:cubicBezTo>
                      <a:pt x="536017" y="1850378"/>
                      <a:pt x="549414" y="1870985"/>
                      <a:pt x="563518" y="1891992"/>
                    </a:cubicBezTo>
                    <a:cubicBezTo>
                      <a:pt x="575375" y="1909653"/>
                      <a:pt x="586224" y="1931018"/>
                      <a:pt x="603695" y="1943837"/>
                    </a:cubicBezTo>
                    <a:cubicBezTo>
                      <a:pt x="618351" y="1954594"/>
                      <a:pt x="637096" y="1959875"/>
                      <a:pt x="655212" y="1958432"/>
                    </a:cubicBezTo>
                    <a:cubicBezTo>
                      <a:pt x="676935" y="1956697"/>
                      <a:pt x="697579" y="1943515"/>
                      <a:pt x="716596" y="1933889"/>
                    </a:cubicBezTo>
                    <a:cubicBezTo>
                      <a:pt x="762402" y="1910697"/>
                      <a:pt x="804728" y="1879358"/>
                      <a:pt x="845821" y="1848668"/>
                    </a:cubicBezTo>
                    <a:cubicBezTo>
                      <a:pt x="865544" y="1833935"/>
                      <a:pt x="883434" y="1817042"/>
                      <a:pt x="904436" y="1804034"/>
                    </a:cubicBezTo>
                    <a:cubicBezTo>
                      <a:pt x="924947" y="1791333"/>
                      <a:pt x="945642" y="1779941"/>
                      <a:pt x="968742" y="1773253"/>
                    </a:cubicBezTo>
                    <a:cubicBezTo>
                      <a:pt x="949485" y="1813844"/>
                      <a:pt x="931973" y="1855091"/>
                      <a:pt x="911504" y="1895114"/>
                    </a:cubicBezTo>
                    <a:cubicBezTo>
                      <a:pt x="891295" y="1934631"/>
                      <a:pt x="874576" y="1975560"/>
                      <a:pt x="856394" y="2015988"/>
                    </a:cubicBezTo>
                    <a:cubicBezTo>
                      <a:pt x="848917" y="2032615"/>
                      <a:pt x="837899" y="2047000"/>
                      <a:pt x="830540" y="2063560"/>
                    </a:cubicBezTo>
                    <a:cubicBezTo>
                      <a:pt x="822102" y="2082545"/>
                      <a:pt x="813638" y="2101526"/>
                      <a:pt x="805235" y="2120522"/>
                    </a:cubicBezTo>
                    <a:cubicBezTo>
                      <a:pt x="789867" y="2155229"/>
                      <a:pt x="773496" y="2189751"/>
                      <a:pt x="759598" y="2225041"/>
                    </a:cubicBezTo>
                    <a:cubicBezTo>
                      <a:pt x="756445" y="2233050"/>
                      <a:pt x="757858" y="2242732"/>
                      <a:pt x="753769" y="2249768"/>
                    </a:cubicBezTo>
                    <a:cubicBezTo>
                      <a:pt x="749639" y="2256866"/>
                      <a:pt x="745131" y="2263068"/>
                      <a:pt x="741999" y="2270780"/>
                    </a:cubicBezTo>
                    <a:cubicBezTo>
                      <a:pt x="735254" y="2287366"/>
                      <a:pt x="729911" y="2304080"/>
                      <a:pt x="722235" y="2320322"/>
                    </a:cubicBezTo>
                    <a:cubicBezTo>
                      <a:pt x="705230" y="2356293"/>
                      <a:pt x="694432" y="2394986"/>
                      <a:pt x="678159" y="2431330"/>
                    </a:cubicBezTo>
                    <a:cubicBezTo>
                      <a:pt x="661844" y="2467771"/>
                      <a:pt x="647126" y="2504591"/>
                      <a:pt x="632583" y="2541764"/>
                    </a:cubicBezTo>
                    <a:cubicBezTo>
                      <a:pt x="625454" y="2559987"/>
                      <a:pt x="617440" y="2577873"/>
                      <a:pt x="610787" y="2596285"/>
                    </a:cubicBezTo>
                    <a:cubicBezTo>
                      <a:pt x="604641" y="2613260"/>
                      <a:pt x="598874" y="2630644"/>
                      <a:pt x="588859" y="2645832"/>
                    </a:cubicBezTo>
                    <a:cubicBezTo>
                      <a:pt x="566870" y="2679178"/>
                      <a:pt x="549818" y="2715179"/>
                      <a:pt x="533268" y="2751549"/>
                    </a:cubicBezTo>
                    <a:cubicBezTo>
                      <a:pt x="525454" y="2768707"/>
                      <a:pt x="518571" y="2785743"/>
                      <a:pt x="517394" y="2804831"/>
                    </a:cubicBezTo>
                    <a:cubicBezTo>
                      <a:pt x="516325" y="2822011"/>
                      <a:pt x="526969" y="2835920"/>
                      <a:pt x="535566" y="2849747"/>
                    </a:cubicBezTo>
                    <a:cubicBezTo>
                      <a:pt x="519917" y="2857674"/>
                      <a:pt x="505506" y="2867904"/>
                      <a:pt x="489816" y="2875887"/>
                    </a:cubicBezTo>
                    <a:cubicBezTo>
                      <a:pt x="472985" y="2884459"/>
                      <a:pt x="455407" y="2891183"/>
                      <a:pt x="437895" y="2898199"/>
                    </a:cubicBezTo>
                    <a:cubicBezTo>
                      <a:pt x="420183" y="2905292"/>
                      <a:pt x="402518" y="2912482"/>
                      <a:pt x="384883" y="2919759"/>
                    </a:cubicBezTo>
                    <a:cubicBezTo>
                      <a:pt x="369331" y="2926176"/>
                      <a:pt x="354962" y="2934052"/>
                      <a:pt x="339880" y="2941390"/>
                    </a:cubicBezTo>
                    <a:cubicBezTo>
                      <a:pt x="325618" y="2948335"/>
                      <a:pt x="312620" y="2957495"/>
                      <a:pt x="299125" y="2965759"/>
                    </a:cubicBezTo>
                    <a:cubicBezTo>
                      <a:pt x="284525" y="2974705"/>
                      <a:pt x="269710" y="2983292"/>
                      <a:pt x="255110" y="2992237"/>
                    </a:cubicBezTo>
                    <a:cubicBezTo>
                      <a:pt x="226493" y="3009759"/>
                      <a:pt x="198644" y="3027333"/>
                      <a:pt x="168600" y="3042403"/>
                    </a:cubicBezTo>
                    <a:cubicBezTo>
                      <a:pt x="152940" y="3050259"/>
                      <a:pt x="137194" y="3057955"/>
                      <a:pt x="121524" y="3065780"/>
                    </a:cubicBezTo>
                    <a:cubicBezTo>
                      <a:pt x="108639" y="3072218"/>
                      <a:pt x="94489" y="3077877"/>
                      <a:pt x="85088" y="3089269"/>
                    </a:cubicBezTo>
                    <a:cubicBezTo>
                      <a:pt x="71179" y="3106110"/>
                      <a:pt x="72387" y="3133197"/>
                      <a:pt x="85590" y="3150335"/>
                    </a:cubicBezTo>
                    <a:cubicBezTo>
                      <a:pt x="94310" y="3161645"/>
                      <a:pt x="115721" y="3160591"/>
                      <a:pt x="128735" y="3160959"/>
                    </a:cubicBezTo>
                    <a:cubicBezTo>
                      <a:pt x="137608" y="3161210"/>
                      <a:pt x="146631" y="3160724"/>
                      <a:pt x="155346" y="3158938"/>
                    </a:cubicBezTo>
                    <a:cubicBezTo>
                      <a:pt x="162551" y="3157469"/>
                      <a:pt x="168666" y="3153631"/>
                      <a:pt x="175692" y="3151845"/>
                    </a:cubicBezTo>
                    <a:cubicBezTo>
                      <a:pt x="183650" y="3149819"/>
                      <a:pt x="192549" y="3150253"/>
                      <a:pt x="200722" y="3149158"/>
                    </a:cubicBezTo>
                    <a:cubicBezTo>
                      <a:pt x="208720" y="3148089"/>
                      <a:pt x="216652" y="3146651"/>
                      <a:pt x="224559" y="3145044"/>
                    </a:cubicBezTo>
                    <a:cubicBezTo>
                      <a:pt x="241692" y="3141544"/>
                      <a:pt x="258672" y="3137327"/>
                      <a:pt x="275774" y="3133693"/>
                    </a:cubicBezTo>
                    <a:cubicBezTo>
                      <a:pt x="292432" y="3130157"/>
                      <a:pt x="309140" y="3126723"/>
                      <a:pt x="325480" y="3121867"/>
                    </a:cubicBezTo>
                    <a:cubicBezTo>
                      <a:pt x="332261" y="3119851"/>
                      <a:pt x="339415" y="3115987"/>
                      <a:pt x="346395" y="3116130"/>
                    </a:cubicBezTo>
                    <a:cubicBezTo>
                      <a:pt x="353979" y="3116294"/>
                      <a:pt x="360616" y="3116816"/>
                      <a:pt x="368252" y="3115455"/>
                    </a:cubicBezTo>
                    <a:cubicBezTo>
                      <a:pt x="376045" y="3114063"/>
                      <a:pt x="383696" y="3111878"/>
                      <a:pt x="391551" y="3110829"/>
                    </a:cubicBezTo>
                    <a:cubicBezTo>
                      <a:pt x="398854" y="3109861"/>
                      <a:pt x="406228" y="3111028"/>
                      <a:pt x="413454" y="3109805"/>
                    </a:cubicBezTo>
                    <a:cubicBezTo>
                      <a:pt x="421601" y="3108424"/>
                      <a:pt x="429164" y="3104831"/>
                      <a:pt x="437055" y="3102502"/>
                    </a:cubicBezTo>
                    <a:cubicBezTo>
                      <a:pt x="444773" y="3100225"/>
                      <a:pt x="451881" y="3100931"/>
                      <a:pt x="459818" y="3100931"/>
                    </a:cubicBezTo>
                    <a:cubicBezTo>
                      <a:pt x="440259" y="3116064"/>
                      <a:pt x="419810" y="3129993"/>
                      <a:pt x="399877" y="3144619"/>
                    </a:cubicBezTo>
                    <a:cubicBezTo>
                      <a:pt x="379745" y="3159393"/>
                      <a:pt x="360964" y="3175707"/>
                      <a:pt x="341605" y="3191439"/>
                    </a:cubicBezTo>
                    <a:cubicBezTo>
                      <a:pt x="325940" y="3204160"/>
                      <a:pt x="306351" y="3216391"/>
                      <a:pt x="296705" y="3234691"/>
                    </a:cubicBezTo>
                    <a:cubicBezTo>
                      <a:pt x="288941" y="3249424"/>
                      <a:pt x="287503" y="3267683"/>
                      <a:pt x="290625" y="3283890"/>
                    </a:cubicBezTo>
                    <a:cubicBezTo>
                      <a:pt x="294540" y="3304232"/>
                      <a:pt x="309590" y="3306806"/>
                      <a:pt x="327885" y="3308075"/>
                    </a:cubicBezTo>
                    <a:cubicBezTo>
                      <a:pt x="351528" y="3309718"/>
                      <a:pt x="369761" y="3299698"/>
                      <a:pt x="390400" y="3289535"/>
                    </a:cubicBezTo>
                    <a:cubicBezTo>
                      <a:pt x="430812" y="3269618"/>
                      <a:pt x="469874" y="3246620"/>
                      <a:pt x="508065" y="3222773"/>
                    </a:cubicBezTo>
                    <a:cubicBezTo>
                      <a:pt x="526964" y="3210972"/>
                      <a:pt x="547848" y="3202083"/>
                      <a:pt x="567929" y="3192477"/>
                    </a:cubicBezTo>
                    <a:cubicBezTo>
                      <a:pt x="578548" y="3187401"/>
                      <a:pt x="589177" y="3182360"/>
                      <a:pt x="599816" y="3177325"/>
                    </a:cubicBezTo>
                    <a:cubicBezTo>
                      <a:pt x="608510" y="3173210"/>
                      <a:pt x="619896" y="3165007"/>
                      <a:pt x="629497" y="3165949"/>
                    </a:cubicBezTo>
                    <a:cubicBezTo>
                      <a:pt x="603081" y="3220685"/>
                      <a:pt x="575426" y="3274832"/>
                      <a:pt x="552142" y="3331027"/>
                    </a:cubicBezTo>
                    <a:cubicBezTo>
                      <a:pt x="542383" y="3354593"/>
                      <a:pt x="534619" y="3378947"/>
                      <a:pt x="532700" y="3404519"/>
                    </a:cubicBezTo>
                    <a:cubicBezTo>
                      <a:pt x="531349" y="3422450"/>
                      <a:pt x="532291" y="3457970"/>
                      <a:pt x="554690" y="3463906"/>
                    </a:cubicBezTo>
                    <a:cubicBezTo>
                      <a:pt x="564695" y="3466557"/>
                      <a:pt x="573696" y="3459930"/>
                      <a:pt x="580421" y="3453319"/>
                    </a:cubicBezTo>
                    <a:cubicBezTo>
                      <a:pt x="590005" y="3443882"/>
                      <a:pt x="598838" y="3433560"/>
                      <a:pt x="607993" y="3423709"/>
                    </a:cubicBezTo>
                    <a:cubicBezTo>
                      <a:pt x="625920" y="3404426"/>
                      <a:pt x="644634" y="3386127"/>
                      <a:pt x="664188" y="3368492"/>
                    </a:cubicBezTo>
                    <a:cubicBezTo>
                      <a:pt x="683998" y="3350632"/>
                      <a:pt x="703802" y="3333192"/>
                      <a:pt x="721595" y="3313270"/>
                    </a:cubicBezTo>
                    <a:cubicBezTo>
                      <a:pt x="738544" y="3294273"/>
                      <a:pt x="759736" y="3279883"/>
                      <a:pt x="775876" y="3260140"/>
                    </a:cubicBezTo>
                    <a:cubicBezTo>
                      <a:pt x="792462" y="3239865"/>
                      <a:pt x="807328" y="3218259"/>
                      <a:pt x="824026" y="3198076"/>
                    </a:cubicBezTo>
                    <a:cubicBezTo>
                      <a:pt x="835013" y="3184791"/>
                      <a:pt x="843841" y="3163984"/>
                      <a:pt x="862693" y="3161031"/>
                    </a:cubicBezTo>
                    <a:cubicBezTo>
                      <a:pt x="865503" y="3176711"/>
                      <a:pt x="879028" y="3190651"/>
                      <a:pt x="888480" y="3203464"/>
                    </a:cubicBezTo>
                    <a:cubicBezTo>
                      <a:pt x="909349" y="3231764"/>
                      <a:pt x="934558" y="3254946"/>
                      <a:pt x="960626" y="3278333"/>
                    </a:cubicBezTo>
                    <a:cubicBezTo>
                      <a:pt x="984202" y="3299493"/>
                      <a:pt x="1009538" y="3317230"/>
                      <a:pt x="1039276" y="3328693"/>
                    </a:cubicBezTo>
                    <a:cubicBezTo>
                      <a:pt x="1058855" y="3336247"/>
                      <a:pt x="1099784" y="3353728"/>
                      <a:pt x="1115157" y="3329983"/>
                    </a:cubicBezTo>
                    <a:cubicBezTo>
                      <a:pt x="1122460" y="3318694"/>
                      <a:pt x="1118601" y="3296653"/>
                      <a:pt x="1115868" y="3284294"/>
                    </a:cubicBezTo>
                    <a:cubicBezTo>
                      <a:pt x="1112076" y="3267131"/>
                      <a:pt x="1103750" y="3251052"/>
                      <a:pt x="1096238" y="3235275"/>
                    </a:cubicBezTo>
                    <a:cubicBezTo>
                      <a:pt x="1080947" y="3203157"/>
                      <a:pt x="1064008" y="3172335"/>
                      <a:pt x="1046819" y="3141247"/>
                    </a:cubicBezTo>
                    <a:cubicBezTo>
                      <a:pt x="1038181" y="3125628"/>
                      <a:pt x="1029716" y="3109897"/>
                      <a:pt x="1020403" y="3094673"/>
                    </a:cubicBezTo>
                    <a:cubicBezTo>
                      <a:pt x="1012317" y="3081470"/>
                      <a:pt x="1001079" y="3068738"/>
                      <a:pt x="997103" y="3053493"/>
                    </a:cubicBezTo>
                    <a:cubicBezTo>
                      <a:pt x="995460" y="3047224"/>
                      <a:pt x="994447" y="3038719"/>
                      <a:pt x="996474" y="3032388"/>
                    </a:cubicBezTo>
                    <a:cubicBezTo>
                      <a:pt x="998623" y="3025659"/>
                      <a:pt x="1001432" y="3026897"/>
                      <a:pt x="1007461" y="3026033"/>
                    </a:cubicBezTo>
                    <a:cubicBezTo>
                      <a:pt x="1020694" y="3024144"/>
                      <a:pt x="1016703" y="2999724"/>
                      <a:pt x="1014973" y="2990200"/>
                    </a:cubicBezTo>
                    <a:cubicBezTo>
                      <a:pt x="1013428" y="2981726"/>
                      <a:pt x="1010250" y="2973533"/>
                      <a:pt x="1007210" y="2965504"/>
                    </a:cubicBezTo>
                    <a:cubicBezTo>
                      <a:pt x="1004626" y="2958687"/>
                      <a:pt x="998889" y="2949404"/>
                      <a:pt x="999206" y="2942030"/>
                    </a:cubicBezTo>
                    <a:cubicBezTo>
                      <a:pt x="999503" y="2935050"/>
                      <a:pt x="1006273" y="2927947"/>
                      <a:pt x="1009016" y="2921683"/>
                    </a:cubicBezTo>
                    <a:cubicBezTo>
                      <a:pt x="1012210" y="2914396"/>
                      <a:pt x="1014292" y="2906781"/>
                      <a:pt x="1016549" y="2899171"/>
                    </a:cubicBezTo>
                    <a:cubicBezTo>
                      <a:pt x="1026881" y="2864291"/>
                      <a:pt x="1040417" y="2830593"/>
                      <a:pt x="1049014" y="2795180"/>
                    </a:cubicBezTo>
                    <a:cubicBezTo>
                      <a:pt x="1057571" y="2759936"/>
                      <a:pt x="1066659" y="2725460"/>
                      <a:pt x="1079202" y="2691373"/>
                    </a:cubicBezTo>
                    <a:cubicBezTo>
                      <a:pt x="1092221" y="2656026"/>
                      <a:pt x="1106406" y="2621033"/>
                      <a:pt x="1118243" y="2585262"/>
                    </a:cubicBezTo>
                    <a:cubicBezTo>
                      <a:pt x="1129732" y="2550561"/>
                      <a:pt x="1141046" y="2515937"/>
                      <a:pt x="1153666" y="2481614"/>
                    </a:cubicBezTo>
                    <a:cubicBezTo>
                      <a:pt x="1178982" y="2412759"/>
                      <a:pt x="1205966" y="2344415"/>
                      <a:pt x="1235811" y="2277392"/>
                    </a:cubicBezTo>
                    <a:cubicBezTo>
                      <a:pt x="1265267" y="2211260"/>
                      <a:pt x="1298720" y="2146882"/>
                      <a:pt x="1324179" y="2079030"/>
                    </a:cubicBezTo>
                    <a:cubicBezTo>
                      <a:pt x="1336420" y="2046401"/>
                      <a:pt x="1348512" y="2013987"/>
                      <a:pt x="1360047" y="1981102"/>
                    </a:cubicBezTo>
                    <a:cubicBezTo>
                      <a:pt x="1372007" y="1947000"/>
                      <a:pt x="1384805" y="1913598"/>
                      <a:pt x="1398643" y="1880248"/>
                    </a:cubicBezTo>
                    <a:cubicBezTo>
                      <a:pt x="1412762" y="1846191"/>
                      <a:pt x="1424414" y="1811045"/>
                      <a:pt x="1436486" y="1776226"/>
                    </a:cubicBezTo>
                    <a:cubicBezTo>
                      <a:pt x="1448369" y="1741965"/>
                      <a:pt x="1458537" y="1706537"/>
                      <a:pt x="1473194" y="1673365"/>
                    </a:cubicBezTo>
                    <a:cubicBezTo>
                      <a:pt x="1476965" y="1677469"/>
                      <a:pt x="1480440" y="1680417"/>
                      <a:pt x="1483147" y="1685263"/>
                    </a:cubicBezTo>
                    <a:cubicBezTo>
                      <a:pt x="1485849" y="1690089"/>
                      <a:pt x="1488137" y="1694618"/>
                      <a:pt x="1491878" y="1698794"/>
                    </a:cubicBezTo>
                    <a:cubicBezTo>
                      <a:pt x="1498592" y="1706291"/>
                      <a:pt x="1507122" y="1711541"/>
                      <a:pt x="1515264" y="1717298"/>
                    </a:cubicBezTo>
                    <a:cubicBezTo>
                      <a:pt x="1520361" y="1720901"/>
                      <a:pt x="1524583" y="1725205"/>
                      <a:pt x="1530412" y="1726003"/>
                    </a:cubicBezTo>
                    <a:cubicBezTo>
                      <a:pt x="1530576" y="1726029"/>
                      <a:pt x="1530719" y="1726039"/>
                      <a:pt x="1530867" y="1726060"/>
                    </a:cubicBezTo>
                    <a:cubicBezTo>
                      <a:pt x="1529818" y="1726121"/>
                      <a:pt x="1528769" y="1726172"/>
                      <a:pt x="1527597" y="1726413"/>
                    </a:cubicBezTo>
                    <a:cubicBezTo>
                      <a:pt x="1535012" y="1731561"/>
                      <a:pt x="1542433" y="1736704"/>
                      <a:pt x="1549868" y="1741862"/>
                    </a:cubicBezTo>
                    <a:cubicBezTo>
                      <a:pt x="1549249" y="1740419"/>
                      <a:pt x="1548599" y="1739032"/>
                      <a:pt x="1547908" y="1737686"/>
                    </a:cubicBezTo>
                    <a:cubicBezTo>
                      <a:pt x="1550319" y="1741888"/>
                      <a:pt x="1552836" y="1745844"/>
                      <a:pt x="1558041" y="1746739"/>
                    </a:cubicBezTo>
                    <a:cubicBezTo>
                      <a:pt x="1557616" y="1746811"/>
                      <a:pt x="1557196" y="1746867"/>
                      <a:pt x="1556792" y="1746887"/>
                    </a:cubicBezTo>
                    <a:cubicBezTo>
                      <a:pt x="1560308" y="1749492"/>
                      <a:pt x="1572815" y="1761938"/>
                      <a:pt x="1571715" y="1748520"/>
                    </a:cubicBezTo>
                    <a:cubicBezTo>
                      <a:pt x="1572191" y="1750690"/>
                      <a:pt x="1571377" y="1752333"/>
                      <a:pt x="1572293" y="1754513"/>
                    </a:cubicBezTo>
                    <a:cubicBezTo>
                      <a:pt x="1573255" y="1756810"/>
                      <a:pt x="1575496" y="1758919"/>
                      <a:pt x="1577185" y="1760756"/>
                    </a:cubicBezTo>
                    <a:cubicBezTo>
                      <a:pt x="1580716" y="1764594"/>
                      <a:pt x="1584826" y="1767854"/>
                      <a:pt x="1589047" y="1770888"/>
                    </a:cubicBezTo>
                    <a:cubicBezTo>
                      <a:pt x="1598950" y="1778007"/>
                      <a:pt x="1609625" y="1783974"/>
                      <a:pt x="1619235" y="1791507"/>
                    </a:cubicBezTo>
                    <a:cubicBezTo>
                      <a:pt x="1622014" y="1793681"/>
                      <a:pt x="1631451" y="1804628"/>
                      <a:pt x="1634705" y="1804622"/>
                    </a:cubicBezTo>
                    <a:cubicBezTo>
                      <a:pt x="1640774" y="1809919"/>
                      <a:pt x="1646839" y="1815205"/>
                      <a:pt x="1652908" y="1820497"/>
                    </a:cubicBezTo>
                    <a:cubicBezTo>
                      <a:pt x="1650595" y="1812360"/>
                      <a:pt x="1648256" y="1804239"/>
                      <a:pt x="1645933" y="1796117"/>
                    </a:cubicBezTo>
                    <a:cubicBezTo>
                      <a:pt x="1647622" y="1802008"/>
                      <a:pt x="1649305" y="1807898"/>
                      <a:pt x="1650999" y="1813793"/>
                    </a:cubicBezTo>
                    <a:cubicBezTo>
                      <a:pt x="1652959" y="1820645"/>
                      <a:pt x="1655917" y="1823127"/>
                      <a:pt x="1661065" y="1827728"/>
                    </a:cubicBezTo>
                    <a:cubicBezTo>
                      <a:pt x="1670103" y="1835803"/>
                      <a:pt x="1679053" y="1843991"/>
                      <a:pt x="1688428" y="1851677"/>
                    </a:cubicBezTo>
                    <a:cubicBezTo>
                      <a:pt x="1705531" y="1865689"/>
                      <a:pt x="1725161" y="1876558"/>
                      <a:pt x="1743476" y="1888896"/>
                    </a:cubicBezTo>
                    <a:cubicBezTo>
                      <a:pt x="1753440" y="1895605"/>
                      <a:pt x="1763214" y="1902488"/>
                      <a:pt x="1772692" y="1909847"/>
                    </a:cubicBezTo>
                    <a:cubicBezTo>
                      <a:pt x="1780470" y="1915886"/>
                      <a:pt x="1789984" y="1918020"/>
                      <a:pt x="1797716" y="1923879"/>
                    </a:cubicBezTo>
                    <a:cubicBezTo>
                      <a:pt x="1807444" y="1931264"/>
                      <a:pt x="1816078" y="1940879"/>
                      <a:pt x="1824521" y="1949661"/>
                    </a:cubicBezTo>
                    <a:cubicBezTo>
                      <a:pt x="1832095" y="1957537"/>
                      <a:pt x="1841030" y="1965469"/>
                      <a:pt x="1846260" y="1975166"/>
                    </a:cubicBezTo>
                    <a:cubicBezTo>
                      <a:pt x="1852186" y="1986164"/>
                      <a:pt x="1852278" y="2000498"/>
                      <a:pt x="1854126" y="2012672"/>
                    </a:cubicBezTo>
                    <a:cubicBezTo>
                      <a:pt x="1855988" y="2024959"/>
                      <a:pt x="1857836" y="2037246"/>
                      <a:pt x="1859627" y="2049538"/>
                    </a:cubicBezTo>
                    <a:cubicBezTo>
                      <a:pt x="1863322" y="2074767"/>
                      <a:pt x="1866812" y="2100027"/>
                      <a:pt x="1869836" y="2125348"/>
                    </a:cubicBezTo>
                    <a:cubicBezTo>
                      <a:pt x="1872820" y="2150234"/>
                      <a:pt x="1876468" y="2175105"/>
                      <a:pt x="1878633" y="2200078"/>
                    </a:cubicBezTo>
                    <a:cubicBezTo>
                      <a:pt x="1880823" y="2225348"/>
                      <a:pt x="1880271" y="2250648"/>
                      <a:pt x="1883116" y="2275898"/>
                    </a:cubicBezTo>
                    <a:cubicBezTo>
                      <a:pt x="1888812" y="2326540"/>
                      <a:pt x="1895260" y="2378170"/>
                      <a:pt x="1906104" y="2427988"/>
                    </a:cubicBezTo>
                    <a:cubicBezTo>
                      <a:pt x="1917040" y="2478195"/>
                      <a:pt x="1924035" y="2529109"/>
                      <a:pt x="1933523" y="2579633"/>
                    </a:cubicBezTo>
                    <a:cubicBezTo>
                      <a:pt x="1938405" y="2605614"/>
                      <a:pt x="1943568" y="2631545"/>
                      <a:pt x="1948660" y="2657480"/>
                    </a:cubicBezTo>
                    <a:cubicBezTo>
                      <a:pt x="1951163" y="2670237"/>
                      <a:pt x="1953860" y="2682965"/>
                      <a:pt x="1956382" y="2695717"/>
                    </a:cubicBezTo>
                    <a:cubicBezTo>
                      <a:pt x="1958470" y="2706259"/>
                      <a:pt x="1957385" y="2716852"/>
                      <a:pt x="1959238" y="2727481"/>
                    </a:cubicBezTo>
                    <a:cubicBezTo>
                      <a:pt x="1960220" y="2733167"/>
                      <a:pt x="1961612" y="2738863"/>
                      <a:pt x="1961612" y="2744676"/>
                    </a:cubicBezTo>
                    <a:cubicBezTo>
                      <a:pt x="1961618" y="2750326"/>
                      <a:pt x="1958071" y="2755269"/>
                      <a:pt x="1957877" y="2760320"/>
                    </a:cubicBezTo>
                    <a:cubicBezTo>
                      <a:pt x="1957590" y="2767443"/>
                      <a:pt x="1964110" y="2778686"/>
                      <a:pt x="1968066" y="2784356"/>
                    </a:cubicBezTo>
                    <a:cubicBezTo>
                      <a:pt x="1974032" y="2792923"/>
                      <a:pt x="1982292" y="2800671"/>
                      <a:pt x="1989221" y="2808531"/>
                    </a:cubicBezTo>
                    <a:cubicBezTo>
                      <a:pt x="1996191" y="2816448"/>
                      <a:pt x="1999000" y="2819293"/>
                      <a:pt x="1996523" y="2829988"/>
                    </a:cubicBezTo>
                    <a:cubicBezTo>
                      <a:pt x="1985884" y="2875851"/>
                      <a:pt x="2013130" y="2914278"/>
                      <a:pt x="2042222" y="2946707"/>
                    </a:cubicBezTo>
                    <a:cubicBezTo>
                      <a:pt x="2074247" y="2982407"/>
                      <a:pt x="2106272" y="3016811"/>
                      <a:pt x="2143010" y="3047721"/>
                    </a:cubicBezTo>
                    <a:cubicBezTo>
                      <a:pt x="2162257" y="3063917"/>
                      <a:pt x="2180367" y="3081388"/>
                      <a:pt x="2198785" y="3098496"/>
                    </a:cubicBezTo>
                    <a:cubicBezTo>
                      <a:pt x="2216446" y="3114897"/>
                      <a:pt x="2235493" y="3127701"/>
                      <a:pt x="2256121" y="3140213"/>
                    </a:cubicBezTo>
                    <a:cubicBezTo>
                      <a:pt x="2277031" y="3152889"/>
                      <a:pt x="2299195" y="3162131"/>
                      <a:pt x="2320867" y="3173277"/>
                    </a:cubicBezTo>
                    <a:cubicBezTo>
                      <a:pt x="2342237" y="3184259"/>
                      <a:pt x="2363004" y="3194683"/>
                      <a:pt x="2385736" y="3202687"/>
                    </a:cubicBezTo>
                    <a:cubicBezTo>
                      <a:pt x="2407341" y="3210301"/>
                      <a:pt x="2429229" y="3216775"/>
                      <a:pt x="2449970" y="3226447"/>
                    </a:cubicBezTo>
                    <a:cubicBezTo>
                      <a:pt x="2466345" y="3234082"/>
                      <a:pt x="2487127" y="3233750"/>
                      <a:pt x="2503662" y="3226693"/>
                    </a:cubicBezTo>
                    <a:cubicBezTo>
                      <a:pt x="2514787" y="3221933"/>
                      <a:pt x="2524341" y="3213270"/>
                      <a:pt x="2534279" y="3206494"/>
                    </a:cubicBezTo>
                    <a:cubicBezTo>
                      <a:pt x="2543578" y="3200148"/>
                      <a:pt x="2553045" y="3194079"/>
                      <a:pt x="2562794" y="3188460"/>
                    </a:cubicBezTo>
                    <a:cubicBezTo>
                      <a:pt x="2578893" y="3179182"/>
                      <a:pt x="2594635" y="3168379"/>
                      <a:pt x="2601502" y="3150264"/>
                    </a:cubicBezTo>
                    <a:cubicBezTo>
                      <a:pt x="2609644" y="3128817"/>
                      <a:pt x="2602607" y="3103050"/>
                      <a:pt x="2597951" y="3081511"/>
                    </a:cubicBezTo>
                    <a:cubicBezTo>
                      <a:pt x="2593197" y="3059485"/>
                      <a:pt x="2583371" y="3038959"/>
                      <a:pt x="2571596" y="3019876"/>
                    </a:cubicBezTo>
                    <a:cubicBezTo>
                      <a:pt x="2559329" y="2999995"/>
                      <a:pt x="2544064" y="2982800"/>
                      <a:pt x="2529981" y="2964270"/>
                    </a:cubicBezTo>
                    <a:cubicBezTo>
                      <a:pt x="2515411" y="2945116"/>
                      <a:pt x="2502434" y="2924943"/>
                      <a:pt x="2487199" y="2906243"/>
                    </a:cubicBezTo>
                    <a:cubicBezTo>
                      <a:pt x="2472113" y="2887739"/>
                      <a:pt x="2456305" y="2870089"/>
                      <a:pt x="2439315" y="2853324"/>
                    </a:cubicBezTo>
                    <a:cubicBezTo>
                      <a:pt x="2422366" y="2836605"/>
                      <a:pt x="2407561" y="2817963"/>
                      <a:pt x="2391928" y="2800047"/>
                    </a:cubicBezTo>
                    <a:cubicBezTo>
                      <a:pt x="2388166" y="2795728"/>
                      <a:pt x="2382404" y="2791091"/>
                      <a:pt x="2381698" y="2784976"/>
                    </a:cubicBezTo>
                    <a:cubicBezTo>
                      <a:pt x="2381084" y="2779648"/>
                      <a:pt x="2384743" y="2775800"/>
                      <a:pt x="2386503" y="2771107"/>
                    </a:cubicBezTo>
                    <a:cubicBezTo>
                      <a:pt x="2389911" y="2762008"/>
                      <a:pt x="2388903" y="2752009"/>
                      <a:pt x="2389077" y="2742506"/>
                    </a:cubicBezTo>
                    <a:cubicBezTo>
                      <a:pt x="2389164" y="2737875"/>
                      <a:pt x="2389093" y="2733110"/>
                      <a:pt x="2391401" y="2728914"/>
                    </a:cubicBezTo>
                    <a:cubicBezTo>
                      <a:pt x="2393545" y="2725004"/>
                      <a:pt x="2397536" y="2723444"/>
                      <a:pt x="2399067" y="2719232"/>
                    </a:cubicBezTo>
                    <a:cubicBezTo>
                      <a:pt x="2400423" y="2715486"/>
                      <a:pt x="2399921" y="2710747"/>
                      <a:pt x="2400674" y="2706832"/>
                    </a:cubicBezTo>
                    <a:cubicBezTo>
                      <a:pt x="2401630" y="2701863"/>
                      <a:pt x="2403954" y="2698256"/>
                      <a:pt x="2405540" y="2693542"/>
                    </a:cubicBezTo>
                    <a:cubicBezTo>
                      <a:pt x="2409496" y="2681752"/>
                      <a:pt x="2404583" y="2668011"/>
                      <a:pt x="2402367" y="2656328"/>
                    </a:cubicBezTo>
                    <a:cubicBezTo>
                      <a:pt x="2400269" y="2645290"/>
                      <a:pt x="2398289" y="2634226"/>
                      <a:pt x="2396247" y="2623183"/>
                    </a:cubicBezTo>
                    <a:cubicBezTo>
                      <a:pt x="2391851" y="2599305"/>
                      <a:pt x="2388566" y="2575360"/>
                      <a:pt x="2381058" y="2552188"/>
                    </a:cubicBezTo>
                    <a:cubicBezTo>
                      <a:pt x="2365808" y="2505139"/>
                      <a:pt x="2350901" y="2458340"/>
                      <a:pt x="2349888" y="2408383"/>
                    </a:cubicBezTo>
                    <a:cubicBezTo>
                      <a:pt x="2349371" y="2383369"/>
                      <a:pt x="2342401" y="2359399"/>
                      <a:pt x="2336618" y="2335204"/>
                    </a:cubicBezTo>
                    <a:cubicBezTo>
                      <a:pt x="2330483" y="2309550"/>
                      <a:pt x="2324255" y="2283917"/>
                      <a:pt x="2317930" y="2258314"/>
                    </a:cubicBezTo>
                    <a:cubicBezTo>
                      <a:pt x="2305801" y="2209264"/>
                      <a:pt x="2291268" y="2160934"/>
                      <a:pt x="2278848" y="2111976"/>
                    </a:cubicBezTo>
                    <a:cubicBezTo>
                      <a:pt x="2266463" y="2063197"/>
                      <a:pt x="2255200" y="2014100"/>
                      <a:pt x="2240472" y="1965960"/>
                    </a:cubicBezTo>
                    <a:cubicBezTo>
                      <a:pt x="2225595" y="1917308"/>
                      <a:pt x="2204911" y="1871635"/>
                      <a:pt x="2182778" y="1825921"/>
                    </a:cubicBezTo>
                    <a:cubicBezTo>
                      <a:pt x="2172134" y="1803937"/>
                      <a:pt x="2160491" y="1784961"/>
                      <a:pt x="2144827" y="1766185"/>
                    </a:cubicBezTo>
                    <a:cubicBezTo>
                      <a:pt x="2128589" y="1746724"/>
                      <a:pt x="2111937" y="1727605"/>
                      <a:pt x="2095254" y="1708512"/>
                    </a:cubicBezTo>
                    <a:cubicBezTo>
                      <a:pt x="2061612" y="1669998"/>
                      <a:pt x="2027929" y="1631505"/>
                      <a:pt x="1993791" y="1593426"/>
                    </a:cubicBezTo>
                    <a:cubicBezTo>
                      <a:pt x="1976791" y="1574471"/>
                      <a:pt x="1959576" y="1556396"/>
                      <a:pt x="1939745" y="1540348"/>
                    </a:cubicBezTo>
                    <a:cubicBezTo>
                      <a:pt x="1922070" y="1526049"/>
                      <a:pt x="1897864" y="1514003"/>
                      <a:pt x="1892292" y="1490632"/>
                    </a:cubicBezTo>
                    <a:cubicBezTo>
                      <a:pt x="1890720" y="1484035"/>
                      <a:pt x="1889661" y="1477321"/>
                      <a:pt x="1887926" y="1470761"/>
                    </a:cubicBezTo>
                    <a:cubicBezTo>
                      <a:pt x="1886928" y="1466979"/>
                      <a:pt x="1883822" y="1461252"/>
                      <a:pt x="1884314" y="1457133"/>
                    </a:cubicBezTo>
                    <a:cubicBezTo>
                      <a:pt x="1885276" y="1448940"/>
                      <a:pt x="1900428" y="1445813"/>
                      <a:pt x="1906559" y="1443039"/>
                    </a:cubicBezTo>
                    <a:cubicBezTo>
                      <a:pt x="1927755" y="1433444"/>
                      <a:pt x="1949203" y="1423941"/>
                      <a:pt x="1970005" y="1413497"/>
                    </a:cubicBezTo>
                    <a:cubicBezTo>
                      <a:pt x="1981494" y="1407719"/>
                      <a:pt x="1991698" y="1400688"/>
                      <a:pt x="2002393" y="1393651"/>
                    </a:cubicBezTo>
                    <a:cubicBezTo>
                      <a:pt x="2011395" y="1387725"/>
                      <a:pt x="2021655" y="1385939"/>
                      <a:pt x="2031798" y="1382797"/>
                    </a:cubicBezTo>
                    <a:cubicBezTo>
                      <a:pt x="2054335" y="1375801"/>
                      <a:pt x="2075138" y="1365838"/>
                      <a:pt x="2095940" y="1354825"/>
                    </a:cubicBezTo>
                    <a:cubicBezTo>
                      <a:pt x="2117408" y="1343470"/>
                      <a:pt x="2139049" y="1332109"/>
                      <a:pt x="2159862" y="1319581"/>
                    </a:cubicBezTo>
                    <a:cubicBezTo>
                      <a:pt x="2180987" y="1306870"/>
                      <a:pt x="2197378" y="1291226"/>
                      <a:pt x="2215289" y="1274630"/>
                    </a:cubicBezTo>
                    <a:cubicBezTo>
                      <a:pt x="2223303" y="1267204"/>
                      <a:pt x="2228993" y="1270940"/>
                      <a:pt x="2234674" y="1279118"/>
                    </a:cubicBezTo>
                    <a:cubicBezTo>
                      <a:pt x="2241577" y="1289046"/>
                      <a:pt x="2248854" y="1298728"/>
                      <a:pt x="2255993" y="1308497"/>
                    </a:cubicBezTo>
                    <a:cubicBezTo>
                      <a:pt x="2259320" y="1313046"/>
                      <a:pt x="2262180" y="1318414"/>
                      <a:pt x="2266898" y="1321142"/>
                    </a:cubicBezTo>
                    <a:cubicBezTo>
                      <a:pt x="2267083" y="1321255"/>
                      <a:pt x="2267231" y="1321316"/>
                      <a:pt x="2267410" y="1321408"/>
                    </a:cubicBezTo>
                    <a:cubicBezTo>
                      <a:pt x="2266586" y="1321132"/>
                      <a:pt x="2265721" y="1320835"/>
                      <a:pt x="2264739" y="1320446"/>
                    </a:cubicBezTo>
                    <a:cubicBezTo>
                      <a:pt x="2266463" y="1332733"/>
                      <a:pt x="2275721" y="1341131"/>
                      <a:pt x="2283873" y="1349595"/>
                    </a:cubicBezTo>
                    <a:cubicBezTo>
                      <a:pt x="2283110" y="1347497"/>
                      <a:pt x="2282384" y="1345383"/>
                      <a:pt x="2281652" y="1343270"/>
                    </a:cubicBezTo>
                    <a:cubicBezTo>
                      <a:pt x="2283694" y="1349124"/>
                      <a:pt x="2286513" y="1353095"/>
                      <a:pt x="2290285" y="1358085"/>
                    </a:cubicBezTo>
                    <a:cubicBezTo>
                      <a:pt x="2297772" y="1368018"/>
                      <a:pt x="2306205" y="1376753"/>
                      <a:pt x="2315059" y="1385468"/>
                    </a:cubicBezTo>
                    <a:cubicBezTo>
                      <a:pt x="2319644" y="1389977"/>
                      <a:pt x="2324275" y="1394434"/>
                      <a:pt x="2328906" y="1398901"/>
                    </a:cubicBezTo>
                    <a:cubicBezTo>
                      <a:pt x="2330749" y="1400688"/>
                      <a:pt x="2332611" y="1402468"/>
                      <a:pt x="2334449" y="1404265"/>
                    </a:cubicBezTo>
                    <a:cubicBezTo>
                      <a:pt x="2337437" y="1407151"/>
                      <a:pt x="2339116" y="1408077"/>
                      <a:pt x="2342242" y="1409489"/>
                    </a:cubicBezTo>
                    <a:cubicBezTo>
                      <a:pt x="2348583" y="1412345"/>
                      <a:pt x="2350057" y="1417345"/>
                      <a:pt x="2355517" y="1421290"/>
                    </a:cubicBezTo>
                    <a:cubicBezTo>
                      <a:pt x="2363731" y="1427222"/>
                      <a:pt x="2373955" y="1431147"/>
                      <a:pt x="2382460" y="1436996"/>
                    </a:cubicBezTo>
                    <a:cubicBezTo>
                      <a:pt x="2389405" y="1441770"/>
                      <a:pt x="2395438" y="1451478"/>
                      <a:pt x="2403467" y="1453254"/>
                    </a:cubicBezTo>
                    <a:cubicBezTo>
                      <a:pt x="2406379" y="1453894"/>
                      <a:pt x="2408539" y="1453428"/>
                      <a:pt x="2410872" y="1455726"/>
                    </a:cubicBezTo>
                    <a:cubicBezTo>
                      <a:pt x="2413953" y="1458745"/>
                      <a:pt x="2410750" y="1458683"/>
                      <a:pt x="2415601" y="1459774"/>
                    </a:cubicBezTo>
                    <a:cubicBezTo>
                      <a:pt x="2418052" y="1460326"/>
                      <a:pt x="2420575" y="1458919"/>
                      <a:pt x="2423037" y="1459702"/>
                    </a:cubicBezTo>
                    <a:cubicBezTo>
                      <a:pt x="2425636" y="1460531"/>
                      <a:pt x="2427934" y="1462788"/>
                      <a:pt x="2430129" y="1464390"/>
                    </a:cubicBezTo>
                    <a:cubicBezTo>
                      <a:pt x="2435144" y="1468043"/>
                      <a:pt x="2440165" y="1471702"/>
                      <a:pt x="2445170" y="1475382"/>
                    </a:cubicBezTo>
                    <a:cubicBezTo>
                      <a:pt x="2454176" y="1481993"/>
                      <a:pt x="2463152" y="1488656"/>
                      <a:pt x="2472036" y="1495437"/>
                    </a:cubicBezTo>
                    <a:cubicBezTo>
                      <a:pt x="2489737" y="1508952"/>
                      <a:pt x="2505985" y="1524238"/>
                      <a:pt x="2523733" y="1537656"/>
                    </a:cubicBezTo>
                    <a:cubicBezTo>
                      <a:pt x="2532918" y="1544595"/>
                      <a:pt x="2542790" y="1549667"/>
                      <a:pt x="2552595" y="1555562"/>
                    </a:cubicBezTo>
                    <a:cubicBezTo>
                      <a:pt x="2560762" y="1560469"/>
                      <a:pt x="2567645" y="1567102"/>
                      <a:pt x="2575306" y="1572715"/>
                    </a:cubicBezTo>
                    <a:cubicBezTo>
                      <a:pt x="2584446" y="1579419"/>
                      <a:pt x="2595116" y="1582689"/>
                      <a:pt x="2604598" y="1588754"/>
                    </a:cubicBezTo>
                    <a:cubicBezTo>
                      <a:pt x="2613907" y="1594700"/>
                      <a:pt x="2622868" y="1600841"/>
                      <a:pt x="2632545" y="1606199"/>
                    </a:cubicBezTo>
                    <a:cubicBezTo>
                      <a:pt x="2653685" y="1617902"/>
                      <a:pt x="2675173" y="1628818"/>
                      <a:pt x="2697577" y="1637876"/>
                    </a:cubicBezTo>
                    <a:cubicBezTo>
                      <a:pt x="2720237" y="1647041"/>
                      <a:pt x="2743414" y="1654436"/>
                      <a:pt x="2768003" y="1655592"/>
                    </a:cubicBezTo>
                    <a:cubicBezTo>
                      <a:pt x="2792966" y="1656775"/>
                      <a:pt x="2816588" y="1650240"/>
                      <a:pt x="2839606" y="1641130"/>
                    </a:cubicBezTo>
                    <a:cubicBezTo>
                      <a:pt x="2862374" y="1632129"/>
                      <a:pt x="2884793" y="1621827"/>
                      <a:pt x="2906379" y="1610257"/>
                    </a:cubicBezTo>
                    <a:cubicBezTo>
                      <a:pt x="2927376" y="1599009"/>
                      <a:pt x="2946919" y="1585478"/>
                      <a:pt x="2967506" y="1573560"/>
                    </a:cubicBezTo>
                    <a:cubicBezTo>
                      <a:pt x="2988186" y="1561585"/>
                      <a:pt x="3007771" y="1549088"/>
                      <a:pt x="3027473" y="1535527"/>
                    </a:cubicBezTo>
                    <a:cubicBezTo>
                      <a:pt x="3046182" y="1522646"/>
                      <a:pt x="3063981" y="1508261"/>
                      <a:pt x="3084179" y="1497735"/>
                    </a:cubicBezTo>
                    <a:cubicBezTo>
                      <a:pt x="3104567" y="1487116"/>
                      <a:pt x="3122652" y="1473289"/>
                      <a:pt x="3141842" y="1460751"/>
                    </a:cubicBezTo>
                    <a:cubicBezTo>
                      <a:pt x="3161570" y="1447870"/>
                      <a:pt x="3181165" y="1434887"/>
                      <a:pt x="3200749" y="1421761"/>
                    </a:cubicBezTo>
                    <a:cubicBezTo>
                      <a:pt x="3241576" y="1394393"/>
                      <a:pt x="3282444" y="1366564"/>
                      <a:pt x="3321219" y="1336331"/>
                    </a:cubicBezTo>
                    <a:cubicBezTo>
                      <a:pt x="3339836" y="1321807"/>
                      <a:pt x="3358208" y="1306880"/>
                      <a:pt x="3374512" y="1289782"/>
                    </a:cubicBezTo>
                    <a:cubicBezTo>
                      <a:pt x="3391921" y="1271523"/>
                      <a:pt x="3412683" y="1255977"/>
                      <a:pt x="3431797" y="1239560"/>
                    </a:cubicBezTo>
                    <a:cubicBezTo>
                      <a:pt x="3450148" y="1221751"/>
                      <a:pt x="3468483" y="1203948"/>
                      <a:pt x="3486829" y="1186139"/>
                    </a:cubicBezTo>
                    <a:cubicBezTo>
                      <a:pt x="3486865" y="1186113"/>
                      <a:pt x="3486896" y="1186077"/>
                      <a:pt x="3486927" y="1186047"/>
                    </a:cubicBezTo>
                    <a:cubicBezTo>
                      <a:pt x="3468550" y="1203881"/>
                      <a:pt x="3450178" y="1221720"/>
                      <a:pt x="3431797" y="1239560"/>
                    </a:cubicBezTo>
                    <a:cubicBezTo>
                      <a:pt x="3440527" y="1237912"/>
                      <a:pt x="3446202" y="1232247"/>
                      <a:pt x="3453213" y="1226812"/>
                    </a:cubicBezTo>
                    <a:cubicBezTo>
                      <a:pt x="3460598" y="1221091"/>
                      <a:pt x="3467915" y="1215283"/>
                      <a:pt x="3475162" y="1209387"/>
                    </a:cubicBezTo>
                    <a:cubicBezTo>
                      <a:pt x="3485719" y="1200785"/>
                      <a:pt x="3497934" y="1191947"/>
                      <a:pt x="3496711" y="1176723"/>
                    </a:cubicBezTo>
                    <a:cubicBezTo>
                      <a:pt x="3501327" y="1172414"/>
                      <a:pt x="3506045" y="1168202"/>
                      <a:pt x="3510968" y="1164267"/>
                    </a:cubicBezTo>
                    <a:cubicBezTo>
                      <a:pt x="3518998" y="1157855"/>
                      <a:pt x="3528578" y="1153945"/>
                      <a:pt x="3537113" y="1148275"/>
                    </a:cubicBezTo>
                    <a:cubicBezTo>
                      <a:pt x="3554640" y="1136623"/>
                      <a:pt x="3569686" y="1121792"/>
                      <a:pt x="3586154" y="1108773"/>
                    </a:cubicBezTo>
                    <a:cubicBezTo>
                      <a:pt x="3593400" y="1103047"/>
                      <a:pt x="3599899" y="1098713"/>
                      <a:pt x="3601030" y="1088892"/>
                    </a:cubicBezTo>
                    <a:cubicBezTo>
                      <a:pt x="3602253" y="1078238"/>
                      <a:pt x="3600821" y="1066683"/>
                      <a:pt x="3600744" y="1055941"/>
                    </a:cubicBezTo>
                    <a:cubicBezTo>
                      <a:pt x="3600687" y="1047640"/>
                      <a:pt x="3598308" y="1036055"/>
                      <a:pt x="3601486" y="1028199"/>
                    </a:cubicBezTo>
                    <a:cubicBezTo>
                      <a:pt x="3604674" y="1020329"/>
                      <a:pt x="3615267" y="1016951"/>
                      <a:pt x="3622124" y="1013190"/>
                    </a:cubicBezTo>
                    <a:cubicBezTo>
                      <a:pt x="3641484" y="1002566"/>
                      <a:pt x="3660562" y="991430"/>
                      <a:pt x="3679936" y="980832"/>
                    </a:cubicBezTo>
                    <a:cubicBezTo>
                      <a:pt x="3699014" y="970403"/>
                      <a:pt x="3715589" y="963459"/>
                      <a:pt x="3737400" y="961591"/>
                    </a:cubicBezTo>
                    <a:cubicBezTo>
                      <a:pt x="3746898" y="960777"/>
                      <a:pt x="3756017" y="959344"/>
                      <a:pt x="3765403" y="957886"/>
                    </a:cubicBezTo>
                    <a:cubicBezTo>
                      <a:pt x="3775115" y="956376"/>
                      <a:pt x="3784153" y="959237"/>
                      <a:pt x="3793661" y="960982"/>
                    </a:cubicBezTo>
                    <a:cubicBezTo>
                      <a:pt x="3815226" y="964937"/>
                      <a:pt x="3837041" y="967297"/>
                      <a:pt x="3858596" y="971298"/>
                    </a:cubicBezTo>
                    <a:cubicBezTo>
                      <a:pt x="3880304" y="975336"/>
                      <a:pt x="3901772" y="980704"/>
                      <a:pt x="3923204" y="985986"/>
                    </a:cubicBezTo>
                    <a:cubicBezTo>
                      <a:pt x="3944661" y="991277"/>
                      <a:pt x="3966078" y="996901"/>
                      <a:pt x="3987868" y="1000724"/>
                    </a:cubicBezTo>
                    <a:cubicBezTo>
                      <a:pt x="3999013" y="1002674"/>
                      <a:pt x="4010538" y="1003963"/>
                      <a:pt x="4021341" y="1007438"/>
                    </a:cubicBezTo>
                    <a:cubicBezTo>
                      <a:pt x="4029508" y="1010063"/>
                      <a:pt x="4037364" y="1013773"/>
                      <a:pt x="4045772" y="1015626"/>
                    </a:cubicBezTo>
                    <a:cubicBezTo>
                      <a:pt x="4066113" y="1020109"/>
                      <a:pt x="4086788" y="1020646"/>
                      <a:pt x="4106669" y="1027437"/>
                    </a:cubicBezTo>
                    <a:cubicBezTo>
                      <a:pt x="4126514" y="1034217"/>
                      <a:pt x="4146769" y="1037636"/>
                      <a:pt x="4167459" y="1040752"/>
                    </a:cubicBezTo>
                    <a:cubicBezTo>
                      <a:pt x="4178293" y="1042385"/>
                      <a:pt x="4189096" y="1044125"/>
                      <a:pt x="4199812" y="1046443"/>
                    </a:cubicBezTo>
                    <a:cubicBezTo>
                      <a:pt x="4206280" y="1047845"/>
                      <a:pt x="4212037" y="1048669"/>
                      <a:pt x="4218593" y="1047067"/>
                    </a:cubicBezTo>
                    <a:cubicBezTo>
                      <a:pt x="4232190" y="1043736"/>
                      <a:pt x="4243218" y="1032795"/>
                      <a:pt x="4247557" y="1019622"/>
                    </a:cubicBezTo>
                    <a:cubicBezTo>
                      <a:pt x="4259553" y="983289"/>
                      <a:pt x="4236355" y="944289"/>
                      <a:pt x="4212744" y="918522"/>
                    </a:cubicBezTo>
                    <a:cubicBezTo>
                      <a:pt x="4187407" y="890878"/>
                      <a:pt x="4155408" y="871534"/>
                      <a:pt x="4125010" y="850153"/>
                    </a:cubicBezTo>
                    <a:cubicBezTo>
                      <a:pt x="4137118" y="848818"/>
                      <a:pt x="4149164" y="850604"/>
                      <a:pt x="4161272" y="850824"/>
                    </a:cubicBezTo>
                    <a:cubicBezTo>
                      <a:pt x="4171645" y="851013"/>
                      <a:pt x="4181798" y="850552"/>
                      <a:pt x="4192192" y="851120"/>
                    </a:cubicBezTo>
                    <a:cubicBezTo>
                      <a:pt x="4215210" y="852379"/>
                      <a:pt x="4238146" y="845722"/>
                      <a:pt x="4261190" y="845225"/>
                    </a:cubicBezTo>
                    <a:cubicBezTo>
                      <a:pt x="4292381" y="844555"/>
                      <a:pt x="4330869" y="838199"/>
                      <a:pt x="4339016" y="802648"/>
                    </a:cubicBezTo>
                    <a:cubicBezTo>
                      <a:pt x="4346595" y="769564"/>
                      <a:pt x="4311505" y="739745"/>
                      <a:pt x="4286455" y="724730"/>
                    </a:cubicBezTo>
                    <a:cubicBezTo>
                      <a:pt x="4270371" y="715084"/>
                      <a:pt x="4254082" y="706261"/>
                      <a:pt x="4238331" y="696052"/>
                    </a:cubicBezTo>
                    <a:cubicBezTo>
                      <a:pt x="4221494" y="685141"/>
                      <a:pt x="4200687" y="678724"/>
                      <a:pt x="4182090" y="671386"/>
                    </a:cubicBezTo>
                    <a:cubicBezTo>
                      <a:pt x="4163166" y="663919"/>
                      <a:pt x="4144113" y="656612"/>
                      <a:pt x="4124421" y="651412"/>
                    </a:cubicBezTo>
                    <a:cubicBezTo>
                      <a:pt x="4105497" y="646402"/>
                      <a:pt x="4086338" y="643726"/>
                      <a:pt x="4068191" y="636311"/>
                    </a:cubicBezTo>
                    <a:cubicBezTo>
                      <a:pt x="4084695" y="629111"/>
                      <a:pt x="4102549" y="627524"/>
                      <a:pt x="4120230" y="624223"/>
                    </a:cubicBezTo>
                    <a:cubicBezTo>
                      <a:pt x="4137829" y="620938"/>
                      <a:pt x="4155136" y="616578"/>
                      <a:pt x="4172382" y="611809"/>
                    </a:cubicBezTo>
                    <a:lnTo>
                      <a:pt x="4172382" y="611809"/>
                    </a:lnTo>
                    <a:close/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50E6B471-CF3F-42E2-8D73-04BCC3F036F4}"/>
                  </a:ext>
                </a:extLst>
              </p:cNvPr>
              <p:cNvSpPr/>
              <p:nvPr/>
            </p:nvSpPr>
            <p:spPr>
              <a:xfrm>
                <a:off x="7365125" y="3506511"/>
                <a:ext cx="1166773" cy="1074660"/>
              </a:xfrm>
              <a:custGeom>
                <a:avLst/>
                <a:gdLst>
                  <a:gd name="connsiteX0" fmla="*/ 1126021 w 1166773"/>
                  <a:gd name="connsiteY0" fmla="*/ 453965 h 1074660"/>
                  <a:gd name="connsiteX1" fmla="*/ 1111927 w 1166773"/>
                  <a:gd name="connsiteY1" fmla="*/ 467455 h 1074660"/>
                  <a:gd name="connsiteX2" fmla="*/ 1072226 w 1166773"/>
                  <a:gd name="connsiteY2" fmla="*/ 472572 h 1074660"/>
                  <a:gd name="connsiteX3" fmla="*/ 1000639 w 1166773"/>
                  <a:gd name="connsiteY3" fmla="*/ 482295 h 1074660"/>
                  <a:gd name="connsiteX4" fmla="*/ 937351 w 1166773"/>
                  <a:gd name="connsiteY4" fmla="*/ 506235 h 1074660"/>
                  <a:gd name="connsiteX5" fmla="*/ 948384 w 1166773"/>
                  <a:gd name="connsiteY5" fmla="*/ 413850 h 1074660"/>
                  <a:gd name="connsiteX6" fmla="*/ 922321 w 1166773"/>
                  <a:gd name="connsiteY6" fmla="*/ 342047 h 1074660"/>
                  <a:gd name="connsiteX7" fmla="*/ 902199 w 1166773"/>
                  <a:gd name="connsiteY7" fmla="*/ 339780 h 1074660"/>
                  <a:gd name="connsiteX8" fmla="*/ 878572 w 1166773"/>
                  <a:gd name="connsiteY8" fmla="*/ 338552 h 1074660"/>
                  <a:gd name="connsiteX9" fmla="*/ 831968 w 1166773"/>
                  <a:gd name="connsiteY9" fmla="*/ 334534 h 1074660"/>
                  <a:gd name="connsiteX10" fmla="*/ 740519 w 1166773"/>
                  <a:gd name="connsiteY10" fmla="*/ 323353 h 1074660"/>
                  <a:gd name="connsiteX11" fmla="*/ 723084 w 1166773"/>
                  <a:gd name="connsiteY11" fmla="*/ 318809 h 1074660"/>
                  <a:gd name="connsiteX12" fmla="*/ 721973 w 1166773"/>
                  <a:gd name="connsiteY12" fmla="*/ 306921 h 1074660"/>
                  <a:gd name="connsiteX13" fmla="*/ 720556 w 1166773"/>
                  <a:gd name="connsiteY13" fmla="*/ 269645 h 1074660"/>
                  <a:gd name="connsiteX14" fmla="*/ 701325 w 1166773"/>
                  <a:gd name="connsiteY14" fmla="*/ 189941 h 1074660"/>
                  <a:gd name="connsiteX15" fmla="*/ 688291 w 1166773"/>
                  <a:gd name="connsiteY15" fmla="*/ 150721 h 1074660"/>
                  <a:gd name="connsiteX16" fmla="*/ 688285 w 1166773"/>
                  <a:gd name="connsiteY16" fmla="*/ 131224 h 1074660"/>
                  <a:gd name="connsiteX17" fmla="*/ 704983 w 1166773"/>
                  <a:gd name="connsiteY17" fmla="*/ 127171 h 1074660"/>
                  <a:gd name="connsiteX18" fmla="*/ 722429 w 1166773"/>
                  <a:gd name="connsiteY18" fmla="*/ 121874 h 1074660"/>
                  <a:gd name="connsiteX19" fmla="*/ 763333 w 1166773"/>
                  <a:gd name="connsiteY19" fmla="*/ 108297 h 1074660"/>
                  <a:gd name="connsiteX20" fmla="*/ 919046 w 1166773"/>
                  <a:gd name="connsiteY20" fmla="*/ 57333 h 1074660"/>
                  <a:gd name="connsiteX21" fmla="*/ 940677 w 1166773"/>
                  <a:gd name="connsiteY21" fmla="*/ 49836 h 1074660"/>
                  <a:gd name="connsiteX22" fmla="*/ 952621 w 1166773"/>
                  <a:gd name="connsiteY22" fmla="*/ 47507 h 1074660"/>
                  <a:gd name="connsiteX23" fmla="*/ 958629 w 1166773"/>
                  <a:gd name="connsiteY23" fmla="*/ 56171 h 1074660"/>
                  <a:gd name="connsiteX24" fmla="*/ 969877 w 1166773"/>
                  <a:gd name="connsiteY24" fmla="*/ 60419 h 1074660"/>
                  <a:gd name="connsiteX25" fmla="*/ 989360 w 1166773"/>
                  <a:gd name="connsiteY25" fmla="*/ 79773 h 1074660"/>
                  <a:gd name="connsiteX26" fmla="*/ 1014691 w 1166773"/>
                  <a:gd name="connsiteY26" fmla="*/ 104229 h 1074660"/>
                  <a:gd name="connsiteX27" fmla="*/ 1091606 w 1166773"/>
                  <a:gd name="connsiteY27" fmla="*/ 223435 h 1074660"/>
                  <a:gd name="connsiteX28" fmla="*/ 1104082 w 1166773"/>
                  <a:gd name="connsiteY28" fmla="*/ 259093 h 1074660"/>
                  <a:gd name="connsiteX29" fmla="*/ 1113304 w 1166773"/>
                  <a:gd name="connsiteY29" fmla="*/ 293938 h 1074660"/>
                  <a:gd name="connsiteX30" fmla="*/ 1121195 w 1166773"/>
                  <a:gd name="connsiteY30" fmla="*/ 378483 h 1074660"/>
                  <a:gd name="connsiteX31" fmla="*/ 1126021 w 1166773"/>
                  <a:gd name="connsiteY31" fmla="*/ 453965 h 1074660"/>
                  <a:gd name="connsiteX32" fmla="*/ 919532 w 1166773"/>
                  <a:gd name="connsiteY32" fmla="*/ 391051 h 1074660"/>
                  <a:gd name="connsiteX33" fmla="*/ 914420 w 1166773"/>
                  <a:gd name="connsiteY33" fmla="*/ 446438 h 1074660"/>
                  <a:gd name="connsiteX34" fmla="*/ 895925 w 1166773"/>
                  <a:gd name="connsiteY34" fmla="*/ 500989 h 1074660"/>
                  <a:gd name="connsiteX35" fmla="*/ 877027 w 1166773"/>
                  <a:gd name="connsiteY35" fmla="*/ 551785 h 1074660"/>
                  <a:gd name="connsiteX36" fmla="*/ 854566 w 1166773"/>
                  <a:gd name="connsiteY36" fmla="*/ 599761 h 1074660"/>
                  <a:gd name="connsiteX37" fmla="*/ 807516 w 1166773"/>
                  <a:gd name="connsiteY37" fmla="*/ 698185 h 1074660"/>
                  <a:gd name="connsiteX38" fmla="*/ 757688 w 1166773"/>
                  <a:gd name="connsiteY38" fmla="*/ 797376 h 1074660"/>
                  <a:gd name="connsiteX39" fmla="*/ 729680 w 1166773"/>
                  <a:gd name="connsiteY39" fmla="*/ 843709 h 1074660"/>
                  <a:gd name="connsiteX40" fmla="*/ 711508 w 1166773"/>
                  <a:gd name="connsiteY40" fmla="*/ 863570 h 1074660"/>
                  <a:gd name="connsiteX41" fmla="*/ 696575 w 1166773"/>
                  <a:gd name="connsiteY41" fmla="*/ 866032 h 1074660"/>
                  <a:gd name="connsiteX42" fmla="*/ 675405 w 1166773"/>
                  <a:gd name="connsiteY42" fmla="*/ 887023 h 1074660"/>
                  <a:gd name="connsiteX43" fmla="*/ 637986 w 1166773"/>
                  <a:gd name="connsiteY43" fmla="*/ 922779 h 1074660"/>
                  <a:gd name="connsiteX44" fmla="*/ 595823 w 1166773"/>
                  <a:gd name="connsiteY44" fmla="*/ 954737 h 1074660"/>
                  <a:gd name="connsiteX45" fmla="*/ 554398 w 1166773"/>
                  <a:gd name="connsiteY45" fmla="*/ 982377 h 1074660"/>
                  <a:gd name="connsiteX46" fmla="*/ 456071 w 1166773"/>
                  <a:gd name="connsiteY46" fmla="*/ 1014448 h 1074660"/>
                  <a:gd name="connsiteX47" fmla="*/ 425187 w 1166773"/>
                  <a:gd name="connsiteY47" fmla="*/ 989700 h 1074660"/>
                  <a:gd name="connsiteX48" fmla="*/ 421723 w 1166773"/>
                  <a:gd name="connsiteY48" fmla="*/ 942154 h 1074660"/>
                  <a:gd name="connsiteX49" fmla="*/ 437623 w 1166773"/>
                  <a:gd name="connsiteY49" fmla="*/ 891082 h 1074660"/>
                  <a:gd name="connsiteX50" fmla="*/ 427966 w 1166773"/>
                  <a:gd name="connsiteY50" fmla="*/ 852696 h 1074660"/>
                  <a:gd name="connsiteX51" fmla="*/ 350396 w 1166773"/>
                  <a:gd name="connsiteY51" fmla="*/ 776343 h 1074660"/>
                  <a:gd name="connsiteX52" fmla="*/ 309493 w 1166773"/>
                  <a:gd name="connsiteY52" fmla="*/ 737968 h 1074660"/>
                  <a:gd name="connsiteX53" fmla="*/ 286986 w 1166773"/>
                  <a:gd name="connsiteY53" fmla="*/ 716664 h 1074660"/>
                  <a:gd name="connsiteX54" fmla="*/ 274208 w 1166773"/>
                  <a:gd name="connsiteY54" fmla="*/ 700621 h 1074660"/>
                  <a:gd name="connsiteX55" fmla="*/ 318520 w 1166773"/>
                  <a:gd name="connsiteY55" fmla="*/ 675617 h 1074660"/>
                  <a:gd name="connsiteX56" fmla="*/ 398966 w 1166773"/>
                  <a:gd name="connsiteY56" fmla="*/ 607309 h 1074660"/>
                  <a:gd name="connsiteX57" fmla="*/ 431994 w 1166773"/>
                  <a:gd name="connsiteY57" fmla="*/ 569814 h 1074660"/>
                  <a:gd name="connsiteX58" fmla="*/ 461711 w 1166773"/>
                  <a:gd name="connsiteY58" fmla="*/ 531453 h 1074660"/>
                  <a:gd name="connsiteX59" fmla="*/ 515469 w 1166773"/>
                  <a:gd name="connsiteY59" fmla="*/ 441274 h 1074660"/>
                  <a:gd name="connsiteX60" fmla="*/ 530243 w 1166773"/>
                  <a:gd name="connsiteY60" fmla="*/ 392679 h 1074660"/>
                  <a:gd name="connsiteX61" fmla="*/ 537715 w 1166773"/>
                  <a:gd name="connsiteY61" fmla="*/ 362465 h 1074660"/>
                  <a:gd name="connsiteX62" fmla="*/ 543994 w 1166773"/>
                  <a:gd name="connsiteY62" fmla="*/ 339468 h 1074660"/>
                  <a:gd name="connsiteX63" fmla="*/ 584442 w 1166773"/>
                  <a:gd name="connsiteY63" fmla="*/ 348331 h 1074660"/>
                  <a:gd name="connsiteX64" fmla="*/ 635371 w 1166773"/>
                  <a:gd name="connsiteY64" fmla="*/ 358750 h 1074660"/>
                  <a:gd name="connsiteX65" fmla="*/ 744352 w 1166773"/>
                  <a:gd name="connsiteY65" fmla="*/ 376129 h 1074660"/>
                  <a:gd name="connsiteX66" fmla="*/ 801391 w 1166773"/>
                  <a:gd name="connsiteY66" fmla="*/ 385734 h 1074660"/>
                  <a:gd name="connsiteX67" fmla="*/ 857325 w 1166773"/>
                  <a:gd name="connsiteY67" fmla="*/ 386482 h 1074660"/>
                  <a:gd name="connsiteX68" fmla="*/ 868870 w 1166773"/>
                  <a:gd name="connsiteY68" fmla="*/ 383493 h 1074660"/>
                  <a:gd name="connsiteX69" fmla="*/ 871827 w 1166773"/>
                  <a:gd name="connsiteY69" fmla="*/ 376835 h 1074660"/>
                  <a:gd name="connsiteX70" fmla="*/ 882881 w 1166773"/>
                  <a:gd name="connsiteY70" fmla="*/ 376042 h 1074660"/>
                  <a:gd name="connsiteX71" fmla="*/ 905280 w 1166773"/>
                  <a:gd name="connsiteY71" fmla="*/ 378217 h 1074660"/>
                  <a:gd name="connsiteX72" fmla="*/ 917649 w 1166773"/>
                  <a:gd name="connsiteY72" fmla="*/ 379767 h 1074660"/>
                  <a:gd name="connsiteX73" fmla="*/ 919532 w 1166773"/>
                  <a:gd name="connsiteY73" fmla="*/ 391051 h 1074660"/>
                  <a:gd name="connsiteX74" fmla="*/ 396791 w 1166773"/>
                  <a:gd name="connsiteY74" fmla="*/ 889168 h 1074660"/>
                  <a:gd name="connsiteX75" fmla="*/ 382815 w 1166773"/>
                  <a:gd name="connsiteY75" fmla="*/ 950608 h 1074660"/>
                  <a:gd name="connsiteX76" fmla="*/ 386182 w 1166773"/>
                  <a:gd name="connsiteY76" fmla="*/ 981599 h 1074660"/>
                  <a:gd name="connsiteX77" fmla="*/ 391530 w 1166773"/>
                  <a:gd name="connsiteY77" fmla="*/ 1009648 h 1074660"/>
                  <a:gd name="connsiteX78" fmla="*/ 325336 w 1166773"/>
                  <a:gd name="connsiteY78" fmla="*/ 979286 h 1074660"/>
                  <a:gd name="connsiteX79" fmla="*/ 275328 w 1166773"/>
                  <a:gd name="connsiteY79" fmla="*/ 944359 h 1074660"/>
                  <a:gd name="connsiteX80" fmla="*/ 226129 w 1166773"/>
                  <a:gd name="connsiteY80" fmla="*/ 899653 h 1074660"/>
                  <a:gd name="connsiteX81" fmla="*/ 171966 w 1166773"/>
                  <a:gd name="connsiteY81" fmla="*/ 853018 h 1074660"/>
                  <a:gd name="connsiteX82" fmla="*/ 86689 w 1166773"/>
                  <a:gd name="connsiteY82" fmla="*/ 760853 h 1074660"/>
                  <a:gd name="connsiteX83" fmla="*/ 31948 w 1166773"/>
                  <a:gd name="connsiteY83" fmla="*/ 655014 h 1074660"/>
                  <a:gd name="connsiteX84" fmla="*/ 43007 w 1166773"/>
                  <a:gd name="connsiteY84" fmla="*/ 599469 h 1074660"/>
                  <a:gd name="connsiteX85" fmla="*/ 76582 w 1166773"/>
                  <a:gd name="connsiteY85" fmla="*/ 561477 h 1074660"/>
                  <a:gd name="connsiteX86" fmla="*/ 107456 w 1166773"/>
                  <a:gd name="connsiteY86" fmla="*/ 582454 h 1074660"/>
                  <a:gd name="connsiteX87" fmla="*/ 152034 w 1166773"/>
                  <a:gd name="connsiteY87" fmla="*/ 631909 h 1074660"/>
                  <a:gd name="connsiteX88" fmla="*/ 237941 w 1166773"/>
                  <a:gd name="connsiteY88" fmla="*/ 725123 h 1074660"/>
                  <a:gd name="connsiteX89" fmla="*/ 333713 w 1166773"/>
                  <a:gd name="connsiteY89" fmla="*/ 809658 h 1074660"/>
                  <a:gd name="connsiteX90" fmla="*/ 383849 w 1166773"/>
                  <a:gd name="connsiteY90" fmla="*/ 850413 h 1074660"/>
                  <a:gd name="connsiteX91" fmla="*/ 403884 w 1166773"/>
                  <a:gd name="connsiteY91" fmla="*/ 868944 h 1074660"/>
                  <a:gd name="connsiteX92" fmla="*/ 396791 w 1166773"/>
                  <a:gd name="connsiteY92" fmla="*/ 889168 h 1074660"/>
                  <a:gd name="connsiteX93" fmla="*/ 1155247 w 1166773"/>
                  <a:gd name="connsiteY93" fmla="*/ 457169 h 1074660"/>
                  <a:gd name="connsiteX94" fmla="*/ 1150400 w 1166773"/>
                  <a:gd name="connsiteY94" fmla="*/ 452614 h 1074660"/>
                  <a:gd name="connsiteX95" fmla="*/ 1152908 w 1166773"/>
                  <a:gd name="connsiteY95" fmla="*/ 430021 h 1074660"/>
                  <a:gd name="connsiteX96" fmla="*/ 1151751 w 1166773"/>
                  <a:gd name="connsiteY96" fmla="*/ 326853 h 1074660"/>
                  <a:gd name="connsiteX97" fmla="*/ 1097491 w 1166773"/>
                  <a:gd name="connsiteY97" fmla="*/ 137308 h 1074660"/>
                  <a:gd name="connsiteX98" fmla="*/ 1040544 w 1166773"/>
                  <a:gd name="connsiteY98" fmla="*/ 64231 h 1074660"/>
                  <a:gd name="connsiteX99" fmla="*/ 1008228 w 1166773"/>
                  <a:gd name="connsiteY99" fmla="*/ 35266 h 1074660"/>
                  <a:gd name="connsiteX100" fmla="*/ 988638 w 1166773"/>
                  <a:gd name="connsiteY100" fmla="*/ 24428 h 1074660"/>
                  <a:gd name="connsiteX101" fmla="*/ 982093 w 1166773"/>
                  <a:gd name="connsiteY101" fmla="*/ 14183 h 1074660"/>
                  <a:gd name="connsiteX102" fmla="*/ 946158 w 1166773"/>
                  <a:gd name="connsiteY102" fmla="*/ 273 h 1074660"/>
                  <a:gd name="connsiteX103" fmla="*/ 898059 w 1166773"/>
                  <a:gd name="connsiteY103" fmla="*/ 10907 h 1074660"/>
                  <a:gd name="connsiteX104" fmla="*/ 802118 w 1166773"/>
                  <a:gd name="connsiteY104" fmla="*/ 47646 h 1074660"/>
                  <a:gd name="connsiteX105" fmla="*/ 707261 w 1166773"/>
                  <a:gd name="connsiteY105" fmla="*/ 86267 h 1074660"/>
                  <a:gd name="connsiteX106" fmla="*/ 664955 w 1166773"/>
                  <a:gd name="connsiteY106" fmla="*/ 105345 h 1074660"/>
                  <a:gd name="connsiteX107" fmla="*/ 656255 w 1166773"/>
                  <a:gd name="connsiteY107" fmla="*/ 125963 h 1074660"/>
                  <a:gd name="connsiteX108" fmla="*/ 679314 w 1166773"/>
                  <a:gd name="connsiteY108" fmla="*/ 217478 h 1074660"/>
                  <a:gd name="connsiteX109" fmla="*/ 698791 w 1166773"/>
                  <a:gd name="connsiteY109" fmla="*/ 315047 h 1074660"/>
                  <a:gd name="connsiteX110" fmla="*/ 601683 w 1166773"/>
                  <a:gd name="connsiteY110" fmla="*/ 306107 h 1074660"/>
                  <a:gd name="connsiteX111" fmla="*/ 553103 w 1166773"/>
                  <a:gd name="connsiteY111" fmla="*/ 300166 h 1074660"/>
                  <a:gd name="connsiteX112" fmla="*/ 534153 w 1166773"/>
                  <a:gd name="connsiteY112" fmla="*/ 291568 h 1074660"/>
                  <a:gd name="connsiteX113" fmla="*/ 522711 w 1166773"/>
                  <a:gd name="connsiteY113" fmla="*/ 296768 h 1074660"/>
                  <a:gd name="connsiteX114" fmla="*/ 490317 w 1166773"/>
                  <a:gd name="connsiteY114" fmla="*/ 389434 h 1074660"/>
                  <a:gd name="connsiteX115" fmla="*/ 469413 w 1166773"/>
                  <a:gd name="connsiteY115" fmla="*/ 428598 h 1074660"/>
                  <a:gd name="connsiteX116" fmla="*/ 444537 w 1166773"/>
                  <a:gd name="connsiteY116" fmla="*/ 470551 h 1074660"/>
                  <a:gd name="connsiteX117" fmla="*/ 430341 w 1166773"/>
                  <a:gd name="connsiteY117" fmla="*/ 487566 h 1074660"/>
                  <a:gd name="connsiteX118" fmla="*/ 419006 w 1166773"/>
                  <a:gd name="connsiteY118" fmla="*/ 504761 h 1074660"/>
                  <a:gd name="connsiteX119" fmla="*/ 390624 w 1166773"/>
                  <a:gd name="connsiteY119" fmla="*/ 537026 h 1074660"/>
                  <a:gd name="connsiteX120" fmla="*/ 360912 w 1166773"/>
                  <a:gd name="connsiteY120" fmla="*/ 568135 h 1074660"/>
                  <a:gd name="connsiteX121" fmla="*/ 329890 w 1166773"/>
                  <a:gd name="connsiteY121" fmla="*/ 596875 h 1074660"/>
                  <a:gd name="connsiteX122" fmla="*/ 302395 w 1166773"/>
                  <a:gd name="connsiteY122" fmla="*/ 625307 h 1074660"/>
                  <a:gd name="connsiteX123" fmla="*/ 278532 w 1166773"/>
                  <a:gd name="connsiteY123" fmla="*/ 654062 h 1074660"/>
                  <a:gd name="connsiteX124" fmla="*/ 261644 w 1166773"/>
                  <a:gd name="connsiteY124" fmla="*/ 665991 h 1074660"/>
                  <a:gd name="connsiteX125" fmla="*/ 246144 w 1166773"/>
                  <a:gd name="connsiteY125" fmla="*/ 674512 h 1074660"/>
                  <a:gd name="connsiteX126" fmla="*/ 229021 w 1166773"/>
                  <a:gd name="connsiteY126" fmla="*/ 658832 h 1074660"/>
                  <a:gd name="connsiteX127" fmla="*/ 211857 w 1166773"/>
                  <a:gd name="connsiteY127" fmla="*/ 640041 h 1074660"/>
                  <a:gd name="connsiteX128" fmla="*/ 143252 w 1166773"/>
                  <a:gd name="connsiteY128" fmla="*/ 567245 h 1074660"/>
                  <a:gd name="connsiteX129" fmla="*/ 108981 w 1166773"/>
                  <a:gd name="connsiteY129" fmla="*/ 532405 h 1074660"/>
                  <a:gd name="connsiteX130" fmla="*/ 77017 w 1166773"/>
                  <a:gd name="connsiteY130" fmla="*/ 523301 h 1074660"/>
                  <a:gd name="connsiteX131" fmla="*/ 43345 w 1166773"/>
                  <a:gd name="connsiteY131" fmla="*/ 543991 h 1074660"/>
                  <a:gd name="connsiteX132" fmla="*/ 17716 w 1166773"/>
                  <a:gd name="connsiteY132" fmla="*/ 578288 h 1074660"/>
                  <a:gd name="connsiteX133" fmla="*/ 3909 w 1166773"/>
                  <a:gd name="connsiteY133" fmla="*/ 618353 h 1074660"/>
                  <a:gd name="connsiteX134" fmla="*/ 322 w 1166773"/>
                  <a:gd name="connsiteY134" fmla="*/ 663622 h 1074660"/>
                  <a:gd name="connsiteX135" fmla="*/ 24615 w 1166773"/>
                  <a:gd name="connsiteY135" fmla="*/ 749226 h 1074660"/>
                  <a:gd name="connsiteX136" fmla="*/ 53278 w 1166773"/>
                  <a:gd name="connsiteY136" fmla="*/ 779552 h 1074660"/>
                  <a:gd name="connsiteX137" fmla="*/ 80149 w 1166773"/>
                  <a:gd name="connsiteY137" fmla="*/ 815717 h 1074660"/>
                  <a:gd name="connsiteX138" fmla="*/ 141077 w 1166773"/>
                  <a:gd name="connsiteY138" fmla="*/ 883216 h 1074660"/>
                  <a:gd name="connsiteX139" fmla="*/ 173896 w 1166773"/>
                  <a:gd name="connsiteY139" fmla="*/ 911382 h 1074660"/>
                  <a:gd name="connsiteX140" fmla="*/ 209145 w 1166773"/>
                  <a:gd name="connsiteY140" fmla="*/ 940368 h 1074660"/>
                  <a:gd name="connsiteX141" fmla="*/ 244501 w 1166773"/>
                  <a:gd name="connsiteY141" fmla="*/ 971615 h 1074660"/>
                  <a:gd name="connsiteX142" fmla="*/ 282170 w 1166773"/>
                  <a:gd name="connsiteY142" fmla="*/ 1001731 h 1074660"/>
                  <a:gd name="connsiteX143" fmla="*/ 363103 w 1166773"/>
                  <a:gd name="connsiteY143" fmla="*/ 1039973 h 1074660"/>
                  <a:gd name="connsiteX144" fmla="*/ 459674 w 1166773"/>
                  <a:gd name="connsiteY144" fmla="*/ 1072955 h 1074660"/>
                  <a:gd name="connsiteX145" fmla="*/ 505378 w 1166773"/>
                  <a:gd name="connsiteY145" fmla="*/ 1066088 h 1074660"/>
                  <a:gd name="connsiteX146" fmla="*/ 549158 w 1166773"/>
                  <a:gd name="connsiteY146" fmla="*/ 1047153 h 1074660"/>
                  <a:gd name="connsiteX147" fmla="*/ 632111 w 1166773"/>
                  <a:gd name="connsiteY147" fmla="*/ 996102 h 1074660"/>
                  <a:gd name="connsiteX148" fmla="*/ 707041 w 1166773"/>
                  <a:gd name="connsiteY148" fmla="*/ 933295 h 1074660"/>
                  <a:gd name="connsiteX149" fmla="*/ 769351 w 1166773"/>
                  <a:gd name="connsiteY149" fmla="*/ 859139 h 1074660"/>
                  <a:gd name="connsiteX150" fmla="*/ 860410 w 1166773"/>
                  <a:gd name="connsiteY150" fmla="*/ 686870 h 1074660"/>
                  <a:gd name="connsiteX151" fmla="*/ 903970 w 1166773"/>
                  <a:gd name="connsiteY151" fmla="*/ 593692 h 1074660"/>
                  <a:gd name="connsiteX152" fmla="*/ 922229 w 1166773"/>
                  <a:gd name="connsiteY152" fmla="*/ 546202 h 1074660"/>
                  <a:gd name="connsiteX153" fmla="*/ 934429 w 1166773"/>
                  <a:gd name="connsiteY153" fmla="*/ 535834 h 1074660"/>
                  <a:gd name="connsiteX154" fmla="*/ 959796 w 1166773"/>
                  <a:gd name="connsiteY154" fmla="*/ 532943 h 1074660"/>
                  <a:gd name="connsiteX155" fmla="*/ 1058619 w 1166773"/>
                  <a:gd name="connsiteY155" fmla="*/ 517380 h 1074660"/>
                  <a:gd name="connsiteX156" fmla="*/ 1147453 w 1166773"/>
                  <a:gd name="connsiteY156" fmla="*/ 491067 h 1074660"/>
                  <a:gd name="connsiteX157" fmla="*/ 1163255 w 1166773"/>
                  <a:gd name="connsiteY157" fmla="*/ 477828 h 1074660"/>
                  <a:gd name="connsiteX158" fmla="*/ 1166208 w 1166773"/>
                  <a:gd name="connsiteY158" fmla="*/ 458596 h 1074660"/>
                  <a:gd name="connsiteX159" fmla="*/ 1155247 w 1166773"/>
                  <a:gd name="connsiteY159" fmla="*/ 457169 h 107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</a:cxnLst>
                <a:rect l="l" t="t" r="r" b="b"/>
                <a:pathLst>
                  <a:path w="1166773" h="1074660">
                    <a:moveTo>
                      <a:pt x="1126021" y="453965"/>
                    </a:moveTo>
                    <a:cubicBezTo>
                      <a:pt x="1124179" y="461764"/>
                      <a:pt x="1119644" y="465597"/>
                      <a:pt x="1111927" y="467455"/>
                    </a:cubicBezTo>
                    <a:cubicBezTo>
                      <a:pt x="1099190" y="470515"/>
                      <a:pt x="1085225" y="470991"/>
                      <a:pt x="1072226" y="472572"/>
                    </a:cubicBezTo>
                    <a:cubicBezTo>
                      <a:pt x="1048482" y="475464"/>
                      <a:pt x="1023928" y="476666"/>
                      <a:pt x="1000639" y="482295"/>
                    </a:cubicBezTo>
                    <a:cubicBezTo>
                      <a:pt x="978838" y="487561"/>
                      <a:pt x="957038" y="495427"/>
                      <a:pt x="937351" y="506235"/>
                    </a:cubicBezTo>
                    <a:cubicBezTo>
                      <a:pt x="943784" y="475453"/>
                      <a:pt x="951086" y="445557"/>
                      <a:pt x="948384" y="413850"/>
                    </a:cubicBezTo>
                    <a:cubicBezTo>
                      <a:pt x="946394" y="390575"/>
                      <a:pt x="945846" y="355506"/>
                      <a:pt x="922321" y="342047"/>
                    </a:cubicBezTo>
                    <a:cubicBezTo>
                      <a:pt x="916871" y="338925"/>
                      <a:pt x="908248" y="340102"/>
                      <a:pt x="902199" y="339780"/>
                    </a:cubicBezTo>
                    <a:cubicBezTo>
                      <a:pt x="894324" y="339360"/>
                      <a:pt x="886443" y="338987"/>
                      <a:pt x="878572" y="338552"/>
                    </a:cubicBezTo>
                    <a:cubicBezTo>
                      <a:pt x="862995" y="337697"/>
                      <a:pt x="847499" y="336054"/>
                      <a:pt x="831968" y="334534"/>
                    </a:cubicBezTo>
                    <a:cubicBezTo>
                      <a:pt x="801345" y="331541"/>
                      <a:pt x="770952" y="327831"/>
                      <a:pt x="740519" y="323353"/>
                    </a:cubicBezTo>
                    <a:cubicBezTo>
                      <a:pt x="735483" y="322616"/>
                      <a:pt x="726451" y="323174"/>
                      <a:pt x="723084" y="318809"/>
                    </a:cubicBezTo>
                    <a:cubicBezTo>
                      <a:pt x="720597" y="315595"/>
                      <a:pt x="721784" y="310523"/>
                      <a:pt x="721973" y="306921"/>
                    </a:cubicBezTo>
                    <a:cubicBezTo>
                      <a:pt x="722608" y="294455"/>
                      <a:pt x="722106" y="282029"/>
                      <a:pt x="720556" y="269645"/>
                    </a:cubicBezTo>
                    <a:cubicBezTo>
                      <a:pt x="717173" y="242548"/>
                      <a:pt x="709692" y="215876"/>
                      <a:pt x="701325" y="189941"/>
                    </a:cubicBezTo>
                    <a:cubicBezTo>
                      <a:pt x="697087" y="176830"/>
                      <a:pt x="692553" y="163822"/>
                      <a:pt x="688291" y="150721"/>
                    </a:cubicBezTo>
                    <a:cubicBezTo>
                      <a:pt x="686233" y="144391"/>
                      <a:pt x="681448" y="135758"/>
                      <a:pt x="688285" y="131224"/>
                    </a:cubicBezTo>
                    <a:cubicBezTo>
                      <a:pt x="692553" y="128388"/>
                      <a:pt x="700014" y="128414"/>
                      <a:pt x="704983" y="127171"/>
                    </a:cubicBezTo>
                    <a:cubicBezTo>
                      <a:pt x="710889" y="125702"/>
                      <a:pt x="716651" y="123773"/>
                      <a:pt x="722429" y="121874"/>
                    </a:cubicBezTo>
                    <a:cubicBezTo>
                      <a:pt x="736072" y="117386"/>
                      <a:pt x="749700" y="112837"/>
                      <a:pt x="763333" y="108297"/>
                    </a:cubicBezTo>
                    <a:cubicBezTo>
                      <a:pt x="815131" y="91041"/>
                      <a:pt x="867396" y="74932"/>
                      <a:pt x="919046" y="57333"/>
                    </a:cubicBezTo>
                    <a:cubicBezTo>
                      <a:pt x="926272" y="54871"/>
                      <a:pt x="933457" y="52292"/>
                      <a:pt x="940677" y="49836"/>
                    </a:cubicBezTo>
                    <a:cubicBezTo>
                      <a:pt x="943809" y="48771"/>
                      <a:pt x="949249" y="46034"/>
                      <a:pt x="952621" y="47507"/>
                    </a:cubicBezTo>
                    <a:cubicBezTo>
                      <a:pt x="956562" y="49242"/>
                      <a:pt x="955799" y="53587"/>
                      <a:pt x="958629" y="56171"/>
                    </a:cubicBezTo>
                    <a:cubicBezTo>
                      <a:pt x="961101" y="58423"/>
                      <a:pt x="966694" y="58587"/>
                      <a:pt x="969877" y="60419"/>
                    </a:cubicBezTo>
                    <a:cubicBezTo>
                      <a:pt x="977958" y="65081"/>
                      <a:pt x="983019" y="73212"/>
                      <a:pt x="989360" y="79773"/>
                    </a:cubicBezTo>
                    <a:cubicBezTo>
                      <a:pt x="997517" y="88217"/>
                      <a:pt x="1006641" y="95632"/>
                      <a:pt x="1014691" y="104229"/>
                    </a:cubicBezTo>
                    <a:cubicBezTo>
                      <a:pt x="1047197" y="138936"/>
                      <a:pt x="1071249" y="180709"/>
                      <a:pt x="1091606" y="223435"/>
                    </a:cubicBezTo>
                    <a:cubicBezTo>
                      <a:pt x="1097087" y="234944"/>
                      <a:pt x="1100654" y="246852"/>
                      <a:pt x="1104082" y="259093"/>
                    </a:cubicBezTo>
                    <a:cubicBezTo>
                      <a:pt x="1107322" y="270679"/>
                      <a:pt x="1111467" y="282004"/>
                      <a:pt x="1113304" y="293938"/>
                    </a:cubicBezTo>
                    <a:cubicBezTo>
                      <a:pt x="1117598" y="321792"/>
                      <a:pt x="1117751" y="350450"/>
                      <a:pt x="1121195" y="378483"/>
                    </a:cubicBezTo>
                    <a:cubicBezTo>
                      <a:pt x="1124071" y="401977"/>
                      <a:pt x="1131568" y="430430"/>
                      <a:pt x="1126021" y="453965"/>
                    </a:cubicBezTo>
                    <a:moveTo>
                      <a:pt x="919532" y="391051"/>
                    </a:moveTo>
                    <a:cubicBezTo>
                      <a:pt x="919460" y="409602"/>
                      <a:pt x="918488" y="428281"/>
                      <a:pt x="914420" y="446438"/>
                    </a:cubicBezTo>
                    <a:cubicBezTo>
                      <a:pt x="910239" y="465162"/>
                      <a:pt x="902675" y="483089"/>
                      <a:pt x="895925" y="500989"/>
                    </a:cubicBezTo>
                    <a:cubicBezTo>
                      <a:pt x="889559" y="517882"/>
                      <a:pt x="884411" y="535302"/>
                      <a:pt x="877027" y="551785"/>
                    </a:cubicBezTo>
                    <a:cubicBezTo>
                      <a:pt x="869739" y="568053"/>
                      <a:pt x="860410" y="582879"/>
                      <a:pt x="854566" y="599761"/>
                    </a:cubicBezTo>
                    <a:cubicBezTo>
                      <a:pt x="842576" y="634381"/>
                      <a:pt x="822045" y="664758"/>
                      <a:pt x="807516" y="698185"/>
                    </a:cubicBezTo>
                    <a:cubicBezTo>
                      <a:pt x="792666" y="732354"/>
                      <a:pt x="776136" y="764983"/>
                      <a:pt x="757688" y="797376"/>
                    </a:cubicBezTo>
                    <a:cubicBezTo>
                      <a:pt x="748917" y="812785"/>
                      <a:pt x="740775" y="829831"/>
                      <a:pt x="729680" y="843709"/>
                    </a:cubicBezTo>
                    <a:cubicBezTo>
                      <a:pt x="724169" y="850603"/>
                      <a:pt x="717874" y="857470"/>
                      <a:pt x="711508" y="863570"/>
                    </a:cubicBezTo>
                    <a:cubicBezTo>
                      <a:pt x="705956" y="868887"/>
                      <a:pt x="703290" y="864829"/>
                      <a:pt x="696575" y="866032"/>
                    </a:cubicBezTo>
                    <a:cubicBezTo>
                      <a:pt x="686786" y="867787"/>
                      <a:pt x="681740" y="880489"/>
                      <a:pt x="675405" y="887023"/>
                    </a:cubicBezTo>
                    <a:cubicBezTo>
                      <a:pt x="663399" y="899397"/>
                      <a:pt x="651138" y="911623"/>
                      <a:pt x="637986" y="922779"/>
                    </a:cubicBezTo>
                    <a:cubicBezTo>
                      <a:pt x="624517" y="934201"/>
                      <a:pt x="609640" y="943745"/>
                      <a:pt x="595823" y="954737"/>
                    </a:cubicBezTo>
                    <a:cubicBezTo>
                      <a:pt x="582641" y="965233"/>
                      <a:pt x="569469" y="974721"/>
                      <a:pt x="554398" y="982377"/>
                    </a:cubicBezTo>
                    <a:cubicBezTo>
                      <a:pt x="524630" y="997494"/>
                      <a:pt x="490414" y="1016034"/>
                      <a:pt x="456071" y="1014448"/>
                    </a:cubicBezTo>
                    <a:cubicBezTo>
                      <a:pt x="440269" y="1013716"/>
                      <a:pt x="431809" y="1003430"/>
                      <a:pt x="425187" y="989700"/>
                    </a:cubicBezTo>
                    <a:cubicBezTo>
                      <a:pt x="418182" y="975166"/>
                      <a:pt x="420546" y="957746"/>
                      <a:pt x="421723" y="942154"/>
                    </a:cubicBezTo>
                    <a:cubicBezTo>
                      <a:pt x="423130" y="923450"/>
                      <a:pt x="427649" y="906951"/>
                      <a:pt x="437623" y="891082"/>
                    </a:cubicBezTo>
                    <a:cubicBezTo>
                      <a:pt x="447453" y="875438"/>
                      <a:pt x="437766" y="865730"/>
                      <a:pt x="427966" y="852696"/>
                    </a:cubicBezTo>
                    <a:cubicBezTo>
                      <a:pt x="406104" y="823598"/>
                      <a:pt x="376971" y="800933"/>
                      <a:pt x="350396" y="776343"/>
                    </a:cubicBezTo>
                    <a:cubicBezTo>
                      <a:pt x="336681" y="763642"/>
                      <a:pt x="323084" y="750807"/>
                      <a:pt x="309493" y="737968"/>
                    </a:cubicBezTo>
                    <a:cubicBezTo>
                      <a:pt x="301980" y="730870"/>
                      <a:pt x="294483" y="723767"/>
                      <a:pt x="286986" y="716664"/>
                    </a:cubicBezTo>
                    <a:cubicBezTo>
                      <a:pt x="281485" y="711454"/>
                      <a:pt x="276188" y="707939"/>
                      <a:pt x="274208" y="700621"/>
                    </a:cubicBezTo>
                    <a:cubicBezTo>
                      <a:pt x="289156" y="692561"/>
                      <a:pt x="304743" y="685693"/>
                      <a:pt x="318520" y="675617"/>
                    </a:cubicBezTo>
                    <a:cubicBezTo>
                      <a:pt x="346645" y="655045"/>
                      <a:pt x="372452" y="629939"/>
                      <a:pt x="398966" y="607309"/>
                    </a:cubicBezTo>
                    <a:cubicBezTo>
                      <a:pt x="411703" y="596435"/>
                      <a:pt x="421764" y="582960"/>
                      <a:pt x="431994" y="569814"/>
                    </a:cubicBezTo>
                    <a:cubicBezTo>
                      <a:pt x="441870" y="557128"/>
                      <a:pt x="453185" y="545143"/>
                      <a:pt x="461711" y="531453"/>
                    </a:cubicBezTo>
                    <a:cubicBezTo>
                      <a:pt x="480036" y="502008"/>
                      <a:pt x="500936" y="472849"/>
                      <a:pt x="515469" y="441274"/>
                    </a:cubicBezTo>
                    <a:cubicBezTo>
                      <a:pt x="522711" y="425543"/>
                      <a:pt x="526451" y="409484"/>
                      <a:pt x="530243" y="392679"/>
                    </a:cubicBezTo>
                    <a:cubicBezTo>
                      <a:pt x="532526" y="382561"/>
                      <a:pt x="535156" y="372521"/>
                      <a:pt x="537715" y="362465"/>
                    </a:cubicBezTo>
                    <a:cubicBezTo>
                      <a:pt x="539368" y="355987"/>
                      <a:pt x="539844" y="344820"/>
                      <a:pt x="543994" y="339468"/>
                    </a:cubicBezTo>
                    <a:cubicBezTo>
                      <a:pt x="551634" y="329606"/>
                      <a:pt x="575645" y="345532"/>
                      <a:pt x="584442" y="348331"/>
                    </a:cubicBezTo>
                    <a:cubicBezTo>
                      <a:pt x="600997" y="353597"/>
                      <a:pt x="618253" y="356099"/>
                      <a:pt x="635371" y="358750"/>
                    </a:cubicBezTo>
                    <a:cubicBezTo>
                      <a:pt x="671689" y="364364"/>
                      <a:pt x="708264" y="369164"/>
                      <a:pt x="744352" y="376129"/>
                    </a:cubicBezTo>
                    <a:cubicBezTo>
                      <a:pt x="763256" y="379778"/>
                      <a:pt x="782206" y="383826"/>
                      <a:pt x="801391" y="385734"/>
                    </a:cubicBezTo>
                    <a:cubicBezTo>
                      <a:pt x="819988" y="387587"/>
                      <a:pt x="838687" y="386620"/>
                      <a:pt x="857325" y="386482"/>
                    </a:cubicBezTo>
                    <a:cubicBezTo>
                      <a:pt x="861316" y="386451"/>
                      <a:pt x="866193" y="387157"/>
                      <a:pt x="868870" y="383493"/>
                    </a:cubicBezTo>
                    <a:cubicBezTo>
                      <a:pt x="870394" y="381395"/>
                      <a:pt x="869376" y="378795"/>
                      <a:pt x="871827" y="376835"/>
                    </a:cubicBezTo>
                    <a:cubicBezTo>
                      <a:pt x="875031" y="374276"/>
                      <a:pt x="879212" y="375648"/>
                      <a:pt x="882881" y="376042"/>
                    </a:cubicBezTo>
                    <a:cubicBezTo>
                      <a:pt x="890342" y="376835"/>
                      <a:pt x="897824" y="377291"/>
                      <a:pt x="905280" y="378217"/>
                    </a:cubicBezTo>
                    <a:cubicBezTo>
                      <a:pt x="908494" y="378621"/>
                      <a:pt x="914896" y="378074"/>
                      <a:pt x="917649" y="379767"/>
                    </a:cubicBezTo>
                    <a:cubicBezTo>
                      <a:pt x="920546" y="381559"/>
                      <a:pt x="919548" y="386942"/>
                      <a:pt x="919532" y="391051"/>
                    </a:cubicBezTo>
                    <a:moveTo>
                      <a:pt x="396791" y="889168"/>
                    </a:moveTo>
                    <a:cubicBezTo>
                      <a:pt x="388096" y="906690"/>
                      <a:pt x="383076" y="931197"/>
                      <a:pt x="382815" y="950608"/>
                    </a:cubicBezTo>
                    <a:cubicBezTo>
                      <a:pt x="382672" y="961027"/>
                      <a:pt x="384048" y="971420"/>
                      <a:pt x="386182" y="981599"/>
                    </a:cubicBezTo>
                    <a:cubicBezTo>
                      <a:pt x="388040" y="990483"/>
                      <a:pt x="393127" y="1000702"/>
                      <a:pt x="391530" y="1009648"/>
                    </a:cubicBezTo>
                    <a:cubicBezTo>
                      <a:pt x="369484" y="999454"/>
                      <a:pt x="347822" y="988487"/>
                      <a:pt x="325336" y="979286"/>
                    </a:cubicBezTo>
                    <a:cubicBezTo>
                      <a:pt x="305910" y="971338"/>
                      <a:pt x="291315" y="957501"/>
                      <a:pt x="275328" y="944359"/>
                    </a:cubicBezTo>
                    <a:cubicBezTo>
                      <a:pt x="258164" y="930246"/>
                      <a:pt x="242623" y="914514"/>
                      <a:pt x="226129" y="899653"/>
                    </a:cubicBezTo>
                    <a:cubicBezTo>
                      <a:pt x="208428" y="883702"/>
                      <a:pt x="189965" y="868616"/>
                      <a:pt x="171966" y="853018"/>
                    </a:cubicBezTo>
                    <a:cubicBezTo>
                      <a:pt x="139911" y="825246"/>
                      <a:pt x="113003" y="794035"/>
                      <a:pt x="86689" y="760853"/>
                    </a:cubicBezTo>
                    <a:cubicBezTo>
                      <a:pt x="63558" y="731684"/>
                      <a:pt x="30397" y="694475"/>
                      <a:pt x="31948" y="655014"/>
                    </a:cubicBezTo>
                    <a:cubicBezTo>
                      <a:pt x="32680" y="636694"/>
                      <a:pt x="34021" y="615866"/>
                      <a:pt x="43007" y="599469"/>
                    </a:cubicBezTo>
                    <a:cubicBezTo>
                      <a:pt x="50463" y="585852"/>
                      <a:pt x="63963" y="570581"/>
                      <a:pt x="76582" y="561477"/>
                    </a:cubicBezTo>
                    <a:cubicBezTo>
                      <a:pt x="88716" y="552716"/>
                      <a:pt x="100629" y="574721"/>
                      <a:pt x="107456" y="582454"/>
                    </a:cubicBezTo>
                    <a:cubicBezTo>
                      <a:pt x="122148" y="599091"/>
                      <a:pt x="137127" y="615461"/>
                      <a:pt x="152034" y="631909"/>
                    </a:cubicBezTo>
                    <a:cubicBezTo>
                      <a:pt x="180379" y="663197"/>
                      <a:pt x="207282" y="696041"/>
                      <a:pt x="237941" y="725123"/>
                    </a:cubicBezTo>
                    <a:cubicBezTo>
                      <a:pt x="268845" y="754425"/>
                      <a:pt x="300440" y="783088"/>
                      <a:pt x="333713" y="809658"/>
                    </a:cubicBezTo>
                    <a:cubicBezTo>
                      <a:pt x="350376" y="822953"/>
                      <a:pt x="368727" y="835353"/>
                      <a:pt x="383849" y="850413"/>
                    </a:cubicBezTo>
                    <a:cubicBezTo>
                      <a:pt x="389401" y="855945"/>
                      <a:pt x="400178" y="862035"/>
                      <a:pt x="403884" y="868944"/>
                    </a:cubicBezTo>
                    <a:cubicBezTo>
                      <a:pt x="407860" y="876379"/>
                      <a:pt x="399892" y="882909"/>
                      <a:pt x="396791" y="889168"/>
                    </a:cubicBezTo>
                    <a:moveTo>
                      <a:pt x="1155247" y="457169"/>
                    </a:moveTo>
                    <a:cubicBezTo>
                      <a:pt x="1150574" y="456565"/>
                      <a:pt x="1150799" y="457199"/>
                      <a:pt x="1150400" y="452614"/>
                    </a:cubicBezTo>
                    <a:cubicBezTo>
                      <a:pt x="1149786" y="445516"/>
                      <a:pt x="1152186" y="437134"/>
                      <a:pt x="1152908" y="430021"/>
                    </a:cubicBezTo>
                    <a:cubicBezTo>
                      <a:pt x="1156347" y="396174"/>
                      <a:pt x="1154704" y="360705"/>
                      <a:pt x="1151751" y="326853"/>
                    </a:cubicBezTo>
                    <a:cubicBezTo>
                      <a:pt x="1145958" y="260362"/>
                      <a:pt x="1132254" y="194987"/>
                      <a:pt x="1097491" y="137308"/>
                    </a:cubicBezTo>
                    <a:cubicBezTo>
                      <a:pt x="1081443" y="110677"/>
                      <a:pt x="1063296" y="85571"/>
                      <a:pt x="1040544" y="64231"/>
                    </a:cubicBezTo>
                    <a:cubicBezTo>
                      <a:pt x="1030059" y="54395"/>
                      <a:pt x="1019824" y="43802"/>
                      <a:pt x="1008228" y="35266"/>
                    </a:cubicBezTo>
                    <a:cubicBezTo>
                      <a:pt x="1002404" y="30978"/>
                      <a:pt x="993934" y="28813"/>
                      <a:pt x="988638" y="24428"/>
                    </a:cubicBezTo>
                    <a:cubicBezTo>
                      <a:pt x="985772" y="22048"/>
                      <a:pt x="984508" y="17212"/>
                      <a:pt x="982093" y="14183"/>
                    </a:cubicBezTo>
                    <a:cubicBezTo>
                      <a:pt x="972441" y="2090"/>
                      <a:pt x="961546" y="-1026"/>
                      <a:pt x="946158" y="273"/>
                    </a:cubicBezTo>
                    <a:cubicBezTo>
                      <a:pt x="930192" y="1630"/>
                      <a:pt x="913463" y="6634"/>
                      <a:pt x="898059" y="10907"/>
                    </a:cubicBezTo>
                    <a:cubicBezTo>
                      <a:pt x="865292" y="20001"/>
                      <a:pt x="833861" y="35451"/>
                      <a:pt x="802118" y="47646"/>
                    </a:cubicBezTo>
                    <a:cubicBezTo>
                      <a:pt x="770231" y="59892"/>
                      <a:pt x="738707" y="72946"/>
                      <a:pt x="707261" y="86267"/>
                    </a:cubicBezTo>
                    <a:cubicBezTo>
                      <a:pt x="693592" y="92055"/>
                      <a:pt x="677094" y="96604"/>
                      <a:pt x="664955" y="105345"/>
                    </a:cubicBezTo>
                    <a:cubicBezTo>
                      <a:pt x="657627" y="110621"/>
                      <a:pt x="655467" y="117181"/>
                      <a:pt x="656255" y="125963"/>
                    </a:cubicBezTo>
                    <a:cubicBezTo>
                      <a:pt x="659044" y="156985"/>
                      <a:pt x="670553" y="187802"/>
                      <a:pt x="679314" y="217478"/>
                    </a:cubicBezTo>
                    <a:cubicBezTo>
                      <a:pt x="688720" y="249350"/>
                      <a:pt x="696386" y="281820"/>
                      <a:pt x="698791" y="315047"/>
                    </a:cubicBezTo>
                    <a:cubicBezTo>
                      <a:pt x="666306" y="312662"/>
                      <a:pt x="634015" y="310196"/>
                      <a:pt x="601683" y="306107"/>
                    </a:cubicBezTo>
                    <a:cubicBezTo>
                      <a:pt x="585507" y="304060"/>
                      <a:pt x="569249" y="302387"/>
                      <a:pt x="553103" y="300166"/>
                    </a:cubicBezTo>
                    <a:cubicBezTo>
                      <a:pt x="544756" y="299025"/>
                      <a:pt x="540862" y="295903"/>
                      <a:pt x="534153" y="291568"/>
                    </a:cubicBezTo>
                    <a:cubicBezTo>
                      <a:pt x="528263" y="287766"/>
                      <a:pt x="525223" y="290985"/>
                      <a:pt x="522711" y="296768"/>
                    </a:cubicBezTo>
                    <a:cubicBezTo>
                      <a:pt x="509636" y="326817"/>
                      <a:pt x="504482" y="359600"/>
                      <a:pt x="490317" y="389434"/>
                    </a:cubicBezTo>
                    <a:cubicBezTo>
                      <a:pt x="483961" y="402832"/>
                      <a:pt x="476024" y="415334"/>
                      <a:pt x="469413" y="428598"/>
                    </a:cubicBezTo>
                    <a:cubicBezTo>
                      <a:pt x="462222" y="443019"/>
                      <a:pt x="453548" y="457215"/>
                      <a:pt x="444537" y="470551"/>
                    </a:cubicBezTo>
                    <a:cubicBezTo>
                      <a:pt x="440350" y="476748"/>
                      <a:pt x="434977" y="481758"/>
                      <a:pt x="430341" y="487566"/>
                    </a:cubicBezTo>
                    <a:cubicBezTo>
                      <a:pt x="426037" y="492945"/>
                      <a:pt x="422951" y="499132"/>
                      <a:pt x="419006" y="504761"/>
                    </a:cubicBezTo>
                    <a:cubicBezTo>
                      <a:pt x="410751" y="516521"/>
                      <a:pt x="400747" y="526889"/>
                      <a:pt x="390624" y="537026"/>
                    </a:cubicBezTo>
                    <a:cubicBezTo>
                      <a:pt x="380461" y="547205"/>
                      <a:pt x="370615" y="557532"/>
                      <a:pt x="360912" y="568135"/>
                    </a:cubicBezTo>
                    <a:cubicBezTo>
                      <a:pt x="351368" y="578565"/>
                      <a:pt x="339977" y="587029"/>
                      <a:pt x="329890" y="596875"/>
                    </a:cubicBezTo>
                    <a:cubicBezTo>
                      <a:pt x="320398" y="606137"/>
                      <a:pt x="312133" y="616229"/>
                      <a:pt x="302395" y="625307"/>
                    </a:cubicBezTo>
                    <a:cubicBezTo>
                      <a:pt x="293020" y="634053"/>
                      <a:pt x="288624" y="646197"/>
                      <a:pt x="278532" y="654062"/>
                    </a:cubicBezTo>
                    <a:cubicBezTo>
                      <a:pt x="273092" y="658305"/>
                      <a:pt x="267059" y="661713"/>
                      <a:pt x="261644" y="665991"/>
                    </a:cubicBezTo>
                    <a:cubicBezTo>
                      <a:pt x="257172" y="669522"/>
                      <a:pt x="252499" y="675694"/>
                      <a:pt x="246144" y="674512"/>
                    </a:cubicBezTo>
                    <a:cubicBezTo>
                      <a:pt x="239097" y="673191"/>
                      <a:pt x="233427" y="663719"/>
                      <a:pt x="229021" y="658832"/>
                    </a:cubicBezTo>
                    <a:cubicBezTo>
                      <a:pt x="223335" y="652532"/>
                      <a:pt x="217614" y="646273"/>
                      <a:pt x="211857" y="640041"/>
                    </a:cubicBezTo>
                    <a:cubicBezTo>
                      <a:pt x="189248" y="615564"/>
                      <a:pt x="166056" y="591563"/>
                      <a:pt x="143252" y="567245"/>
                    </a:cubicBezTo>
                    <a:cubicBezTo>
                      <a:pt x="132107" y="555352"/>
                      <a:pt x="119845" y="544570"/>
                      <a:pt x="108981" y="532405"/>
                    </a:cubicBezTo>
                    <a:cubicBezTo>
                      <a:pt x="101059" y="523547"/>
                      <a:pt x="88107" y="517232"/>
                      <a:pt x="77017" y="523301"/>
                    </a:cubicBezTo>
                    <a:cubicBezTo>
                      <a:pt x="65836" y="529412"/>
                      <a:pt x="52397" y="534811"/>
                      <a:pt x="43345" y="543991"/>
                    </a:cubicBezTo>
                    <a:cubicBezTo>
                      <a:pt x="33529" y="553940"/>
                      <a:pt x="25705" y="566871"/>
                      <a:pt x="17716" y="578288"/>
                    </a:cubicBezTo>
                    <a:cubicBezTo>
                      <a:pt x="9390" y="590176"/>
                      <a:pt x="6090" y="604223"/>
                      <a:pt x="3909" y="618353"/>
                    </a:cubicBezTo>
                    <a:cubicBezTo>
                      <a:pt x="1592" y="633413"/>
                      <a:pt x="-824" y="648336"/>
                      <a:pt x="322" y="663622"/>
                    </a:cubicBezTo>
                    <a:cubicBezTo>
                      <a:pt x="2502" y="692561"/>
                      <a:pt x="7876" y="724857"/>
                      <a:pt x="24615" y="749226"/>
                    </a:cubicBezTo>
                    <a:cubicBezTo>
                      <a:pt x="32583" y="760843"/>
                      <a:pt x="43508" y="769568"/>
                      <a:pt x="53278" y="779552"/>
                    </a:cubicBezTo>
                    <a:cubicBezTo>
                      <a:pt x="63860" y="790386"/>
                      <a:pt x="71424" y="803425"/>
                      <a:pt x="80149" y="815717"/>
                    </a:cubicBezTo>
                    <a:cubicBezTo>
                      <a:pt x="97651" y="840383"/>
                      <a:pt x="119149" y="862465"/>
                      <a:pt x="141077" y="883216"/>
                    </a:cubicBezTo>
                    <a:cubicBezTo>
                      <a:pt x="151537" y="893108"/>
                      <a:pt x="163379" y="901455"/>
                      <a:pt x="173896" y="911382"/>
                    </a:cubicBezTo>
                    <a:cubicBezTo>
                      <a:pt x="185118" y="921986"/>
                      <a:pt x="196484" y="931550"/>
                      <a:pt x="209145" y="940368"/>
                    </a:cubicBezTo>
                    <a:cubicBezTo>
                      <a:pt x="222097" y="949390"/>
                      <a:pt x="232797" y="961129"/>
                      <a:pt x="244501" y="971615"/>
                    </a:cubicBezTo>
                    <a:cubicBezTo>
                      <a:pt x="256558" y="982408"/>
                      <a:pt x="268901" y="992478"/>
                      <a:pt x="282170" y="1001731"/>
                    </a:cubicBezTo>
                    <a:cubicBezTo>
                      <a:pt x="307624" y="1019488"/>
                      <a:pt x="333509" y="1031044"/>
                      <a:pt x="363103" y="1039973"/>
                    </a:cubicBezTo>
                    <a:cubicBezTo>
                      <a:pt x="395701" y="1049804"/>
                      <a:pt x="427255" y="1062675"/>
                      <a:pt x="459674" y="1072955"/>
                    </a:cubicBezTo>
                    <a:cubicBezTo>
                      <a:pt x="475211" y="1077879"/>
                      <a:pt x="490583" y="1071067"/>
                      <a:pt x="505378" y="1066088"/>
                    </a:cubicBezTo>
                    <a:cubicBezTo>
                      <a:pt x="520464" y="1061006"/>
                      <a:pt x="535269" y="1054983"/>
                      <a:pt x="549158" y="1047153"/>
                    </a:cubicBezTo>
                    <a:cubicBezTo>
                      <a:pt x="577334" y="1031264"/>
                      <a:pt x="604400" y="1012836"/>
                      <a:pt x="632111" y="996102"/>
                    </a:cubicBezTo>
                    <a:cubicBezTo>
                      <a:pt x="660943" y="978703"/>
                      <a:pt x="685015" y="958760"/>
                      <a:pt x="707041" y="933295"/>
                    </a:cubicBezTo>
                    <a:cubicBezTo>
                      <a:pt x="728027" y="909018"/>
                      <a:pt x="750237" y="884915"/>
                      <a:pt x="769351" y="859139"/>
                    </a:cubicBezTo>
                    <a:cubicBezTo>
                      <a:pt x="808151" y="806782"/>
                      <a:pt x="831614" y="744846"/>
                      <a:pt x="860410" y="686870"/>
                    </a:cubicBezTo>
                    <a:cubicBezTo>
                      <a:pt x="875722" y="656053"/>
                      <a:pt x="891238" y="625717"/>
                      <a:pt x="903970" y="593692"/>
                    </a:cubicBezTo>
                    <a:cubicBezTo>
                      <a:pt x="910234" y="577935"/>
                      <a:pt x="915837" y="561902"/>
                      <a:pt x="922229" y="546202"/>
                    </a:cubicBezTo>
                    <a:cubicBezTo>
                      <a:pt x="924936" y="539554"/>
                      <a:pt x="927173" y="536965"/>
                      <a:pt x="934429" y="535834"/>
                    </a:cubicBezTo>
                    <a:cubicBezTo>
                      <a:pt x="942811" y="534524"/>
                      <a:pt x="951383" y="533946"/>
                      <a:pt x="959796" y="532943"/>
                    </a:cubicBezTo>
                    <a:cubicBezTo>
                      <a:pt x="993100" y="528977"/>
                      <a:pt x="1025611" y="523076"/>
                      <a:pt x="1058619" y="517380"/>
                    </a:cubicBezTo>
                    <a:cubicBezTo>
                      <a:pt x="1089247" y="512094"/>
                      <a:pt x="1120069" y="506634"/>
                      <a:pt x="1147453" y="491067"/>
                    </a:cubicBezTo>
                    <a:cubicBezTo>
                      <a:pt x="1153215" y="487792"/>
                      <a:pt x="1160118" y="483943"/>
                      <a:pt x="1163255" y="477828"/>
                    </a:cubicBezTo>
                    <a:cubicBezTo>
                      <a:pt x="1164683" y="475029"/>
                      <a:pt x="1168194" y="460864"/>
                      <a:pt x="1166208" y="458596"/>
                    </a:cubicBezTo>
                    <a:cubicBezTo>
                      <a:pt x="1165052" y="457271"/>
                      <a:pt x="1157237" y="457430"/>
                      <a:pt x="1155247" y="457169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04A296E9-6B88-4DB6-80E9-3B2434DA168C}"/>
                  </a:ext>
                </a:extLst>
              </p:cNvPr>
              <p:cNvSpPr/>
              <p:nvPr/>
            </p:nvSpPr>
            <p:spPr>
              <a:xfrm>
                <a:off x="7078548" y="1694937"/>
                <a:ext cx="706206" cy="690854"/>
              </a:xfrm>
              <a:custGeom>
                <a:avLst/>
                <a:gdLst>
                  <a:gd name="connsiteX0" fmla="*/ 78011 w 706206"/>
                  <a:gd name="connsiteY0" fmla="*/ 165370 h 690854"/>
                  <a:gd name="connsiteX1" fmla="*/ 110312 w 706206"/>
                  <a:gd name="connsiteY1" fmla="*/ 149355 h 690854"/>
                  <a:gd name="connsiteX2" fmla="*/ 178927 w 706206"/>
                  <a:gd name="connsiteY2" fmla="*/ 115735 h 690854"/>
                  <a:gd name="connsiteX3" fmla="*/ 211136 w 706206"/>
                  <a:gd name="connsiteY3" fmla="*/ 103860 h 690854"/>
                  <a:gd name="connsiteX4" fmla="*/ 244476 w 706206"/>
                  <a:gd name="connsiteY4" fmla="*/ 88641 h 690854"/>
                  <a:gd name="connsiteX5" fmla="*/ 315102 w 706206"/>
                  <a:gd name="connsiteY5" fmla="*/ 58788 h 690854"/>
                  <a:gd name="connsiteX6" fmla="*/ 337148 w 706206"/>
                  <a:gd name="connsiteY6" fmla="*/ 50557 h 690854"/>
                  <a:gd name="connsiteX7" fmla="*/ 355545 w 706206"/>
                  <a:gd name="connsiteY7" fmla="*/ 43777 h 690854"/>
                  <a:gd name="connsiteX8" fmla="*/ 378215 w 706206"/>
                  <a:gd name="connsiteY8" fmla="*/ 57903 h 690854"/>
                  <a:gd name="connsiteX9" fmla="*/ 451400 w 706206"/>
                  <a:gd name="connsiteY9" fmla="*/ 177711 h 690854"/>
                  <a:gd name="connsiteX10" fmla="*/ 467366 w 706206"/>
                  <a:gd name="connsiteY10" fmla="*/ 250136 h 690854"/>
                  <a:gd name="connsiteX11" fmla="*/ 476593 w 706206"/>
                  <a:gd name="connsiteY11" fmla="*/ 325249 h 690854"/>
                  <a:gd name="connsiteX12" fmla="*/ 478281 w 706206"/>
                  <a:gd name="connsiteY12" fmla="*/ 402705 h 690854"/>
                  <a:gd name="connsiteX13" fmla="*/ 474269 w 706206"/>
                  <a:gd name="connsiteY13" fmla="*/ 438271 h 690854"/>
                  <a:gd name="connsiteX14" fmla="*/ 446589 w 706206"/>
                  <a:gd name="connsiteY14" fmla="*/ 452380 h 690854"/>
                  <a:gd name="connsiteX15" fmla="*/ 302897 w 706206"/>
                  <a:gd name="connsiteY15" fmla="*/ 503493 h 690854"/>
                  <a:gd name="connsiteX16" fmla="*/ 152147 w 706206"/>
                  <a:gd name="connsiteY16" fmla="*/ 551679 h 690854"/>
                  <a:gd name="connsiteX17" fmla="*/ 158186 w 706206"/>
                  <a:gd name="connsiteY17" fmla="*/ 508800 h 690854"/>
                  <a:gd name="connsiteX18" fmla="*/ 158446 w 706206"/>
                  <a:gd name="connsiteY18" fmla="*/ 467783 h 690854"/>
                  <a:gd name="connsiteX19" fmla="*/ 151231 w 706206"/>
                  <a:gd name="connsiteY19" fmla="*/ 379060 h 690854"/>
                  <a:gd name="connsiteX20" fmla="*/ 93342 w 706206"/>
                  <a:gd name="connsiteY20" fmla="*/ 227614 h 690854"/>
                  <a:gd name="connsiteX21" fmla="*/ 70007 w 706206"/>
                  <a:gd name="connsiteY21" fmla="*/ 197285 h 690854"/>
                  <a:gd name="connsiteX22" fmla="*/ 57597 w 706206"/>
                  <a:gd name="connsiteY22" fmla="*/ 180145 h 690854"/>
                  <a:gd name="connsiteX23" fmla="*/ 78011 w 706206"/>
                  <a:gd name="connsiteY23" fmla="*/ 165370 h 690854"/>
                  <a:gd name="connsiteX24" fmla="*/ 650171 w 706206"/>
                  <a:gd name="connsiteY24" fmla="*/ 159592 h 690854"/>
                  <a:gd name="connsiteX25" fmla="*/ 669065 w 706206"/>
                  <a:gd name="connsiteY25" fmla="*/ 174406 h 690854"/>
                  <a:gd name="connsiteX26" fmla="*/ 670365 w 706206"/>
                  <a:gd name="connsiteY26" fmla="*/ 219680 h 690854"/>
                  <a:gd name="connsiteX27" fmla="*/ 671675 w 706206"/>
                  <a:gd name="connsiteY27" fmla="*/ 306066 h 690854"/>
                  <a:gd name="connsiteX28" fmla="*/ 649526 w 706206"/>
                  <a:gd name="connsiteY28" fmla="*/ 455143 h 690854"/>
                  <a:gd name="connsiteX29" fmla="*/ 623463 w 706206"/>
                  <a:gd name="connsiteY29" fmla="*/ 523860 h 690854"/>
                  <a:gd name="connsiteX30" fmla="*/ 589130 w 706206"/>
                  <a:gd name="connsiteY30" fmla="*/ 585848 h 690854"/>
                  <a:gd name="connsiteX31" fmla="*/ 568927 w 706206"/>
                  <a:gd name="connsiteY31" fmla="*/ 612658 h 690854"/>
                  <a:gd name="connsiteX32" fmla="*/ 558103 w 706206"/>
                  <a:gd name="connsiteY32" fmla="*/ 619521 h 690854"/>
                  <a:gd name="connsiteX33" fmla="*/ 540479 w 706206"/>
                  <a:gd name="connsiteY33" fmla="*/ 618425 h 690854"/>
                  <a:gd name="connsiteX34" fmla="*/ 463861 w 706206"/>
                  <a:gd name="connsiteY34" fmla="*/ 612822 h 690854"/>
                  <a:gd name="connsiteX35" fmla="*/ 387739 w 706206"/>
                  <a:gd name="connsiteY35" fmla="*/ 611496 h 690854"/>
                  <a:gd name="connsiteX36" fmla="*/ 352940 w 706206"/>
                  <a:gd name="connsiteY36" fmla="*/ 605192 h 690854"/>
                  <a:gd name="connsiteX37" fmla="*/ 317410 w 706206"/>
                  <a:gd name="connsiteY37" fmla="*/ 601123 h 690854"/>
                  <a:gd name="connsiteX38" fmla="*/ 310532 w 706206"/>
                  <a:gd name="connsiteY38" fmla="*/ 596323 h 690854"/>
                  <a:gd name="connsiteX39" fmla="*/ 311044 w 706206"/>
                  <a:gd name="connsiteY39" fmla="*/ 586518 h 690854"/>
                  <a:gd name="connsiteX40" fmla="*/ 312001 w 706206"/>
                  <a:gd name="connsiteY40" fmla="*/ 569017 h 690854"/>
                  <a:gd name="connsiteX41" fmla="*/ 313372 w 706206"/>
                  <a:gd name="connsiteY41" fmla="*/ 549724 h 690854"/>
                  <a:gd name="connsiteX42" fmla="*/ 323489 w 706206"/>
                  <a:gd name="connsiteY42" fmla="*/ 543424 h 690854"/>
                  <a:gd name="connsiteX43" fmla="*/ 392523 w 706206"/>
                  <a:gd name="connsiteY43" fmla="*/ 519797 h 690854"/>
                  <a:gd name="connsiteX44" fmla="*/ 461957 w 706206"/>
                  <a:gd name="connsiteY44" fmla="*/ 491697 h 690854"/>
                  <a:gd name="connsiteX45" fmla="*/ 490405 w 706206"/>
                  <a:gd name="connsiteY45" fmla="*/ 475367 h 690854"/>
                  <a:gd name="connsiteX46" fmla="*/ 502758 w 706206"/>
                  <a:gd name="connsiteY46" fmla="*/ 451684 h 690854"/>
                  <a:gd name="connsiteX47" fmla="*/ 508618 w 706206"/>
                  <a:gd name="connsiteY47" fmla="*/ 302883 h 690854"/>
                  <a:gd name="connsiteX48" fmla="*/ 478921 w 706206"/>
                  <a:gd name="connsiteY48" fmla="*/ 156027 h 690854"/>
                  <a:gd name="connsiteX49" fmla="*/ 650171 w 706206"/>
                  <a:gd name="connsiteY49" fmla="*/ 159592 h 690854"/>
                  <a:gd name="connsiteX50" fmla="*/ 13403 w 706206"/>
                  <a:gd name="connsiteY50" fmla="*/ 202394 h 690854"/>
                  <a:gd name="connsiteX51" fmla="*/ 48463 w 706206"/>
                  <a:gd name="connsiteY51" fmla="*/ 235510 h 690854"/>
                  <a:gd name="connsiteX52" fmla="*/ 79797 w 706206"/>
                  <a:gd name="connsiteY52" fmla="*/ 287104 h 690854"/>
                  <a:gd name="connsiteX53" fmla="*/ 118305 w 706206"/>
                  <a:gd name="connsiteY53" fmla="*/ 409153 h 690854"/>
                  <a:gd name="connsiteX54" fmla="*/ 120654 w 706206"/>
                  <a:gd name="connsiteY54" fmla="*/ 533885 h 690854"/>
                  <a:gd name="connsiteX55" fmla="*/ 110025 w 706206"/>
                  <a:gd name="connsiteY55" fmla="*/ 563393 h 690854"/>
                  <a:gd name="connsiteX56" fmla="*/ 111254 w 706206"/>
                  <a:gd name="connsiteY56" fmla="*/ 586948 h 690854"/>
                  <a:gd name="connsiteX57" fmla="*/ 130751 w 706206"/>
                  <a:gd name="connsiteY57" fmla="*/ 591789 h 690854"/>
                  <a:gd name="connsiteX58" fmla="*/ 164245 w 706206"/>
                  <a:gd name="connsiteY58" fmla="*/ 584860 h 690854"/>
                  <a:gd name="connsiteX59" fmla="*/ 290768 w 706206"/>
                  <a:gd name="connsiteY59" fmla="*/ 557420 h 690854"/>
                  <a:gd name="connsiteX60" fmla="*/ 277719 w 706206"/>
                  <a:gd name="connsiteY60" fmla="*/ 588898 h 690854"/>
                  <a:gd name="connsiteX61" fmla="*/ 257699 w 706206"/>
                  <a:gd name="connsiteY61" fmla="*/ 616941 h 690854"/>
                  <a:gd name="connsiteX62" fmla="*/ 257121 w 706206"/>
                  <a:gd name="connsiteY62" fmla="*/ 648235 h 690854"/>
                  <a:gd name="connsiteX63" fmla="*/ 278333 w 706206"/>
                  <a:gd name="connsiteY63" fmla="*/ 659237 h 690854"/>
                  <a:gd name="connsiteX64" fmla="*/ 354501 w 706206"/>
                  <a:gd name="connsiteY64" fmla="*/ 667916 h 690854"/>
                  <a:gd name="connsiteX65" fmla="*/ 370974 w 706206"/>
                  <a:gd name="connsiteY65" fmla="*/ 667788 h 690854"/>
                  <a:gd name="connsiteX66" fmla="*/ 382862 w 706206"/>
                  <a:gd name="connsiteY66" fmla="*/ 666458 h 690854"/>
                  <a:gd name="connsiteX67" fmla="*/ 400067 w 706206"/>
                  <a:gd name="connsiteY67" fmla="*/ 670997 h 690854"/>
                  <a:gd name="connsiteX68" fmla="*/ 417522 w 706206"/>
                  <a:gd name="connsiteY68" fmla="*/ 671186 h 690854"/>
                  <a:gd name="connsiteX69" fmla="*/ 481541 w 706206"/>
                  <a:gd name="connsiteY69" fmla="*/ 670526 h 690854"/>
                  <a:gd name="connsiteX70" fmla="*/ 505445 w 706206"/>
                  <a:gd name="connsiteY70" fmla="*/ 669943 h 690854"/>
                  <a:gd name="connsiteX71" fmla="*/ 509872 w 706206"/>
                  <a:gd name="connsiteY71" fmla="*/ 686626 h 690854"/>
                  <a:gd name="connsiteX72" fmla="*/ 534625 w 706206"/>
                  <a:gd name="connsiteY72" fmla="*/ 689614 h 690854"/>
                  <a:gd name="connsiteX73" fmla="*/ 561425 w 706206"/>
                  <a:gd name="connsiteY73" fmla="*/ 682941 h 690854"/>
                  <a:gd name="connsiteX74" fmla="*/ 607481 w 706206"/>
                  <a:gd name="connsiteY74" fmla="*/ 647093 h 690854"/>
                  <a:gd name="connsiteX75" fmla="*/ 640254 w 706206"/>
                  <a:gd name="connsiteY75" fmla="*/ 595177 h 690854"/>
                  <a:gd name="connsiteX76" fmla="*/ 667893 w 706206"/>
                  <a:gd name="connsiteY76" fmla="*/ 537841 h 690854"/>
                  <a:gd name="connsiteX77" fmla="*/ 687605 w 706206"/>
                  <a:gd name="connsiteY77" fmla="*/ 474769 h 690854"/>
                  <a:gd name="connsiteX78" fmla="*/ 698894 w 706206"/>
                  <a:gd name="connsiteY78" fmla="*/ 410028 h 690854"/>
                  <a:gd name="connsiteX79" fmla="*/ 705112 w 706206"/>
                  <a:gd name="connsiteY79" fmla="*/ 341965 h 690854"/>
                  <a:gd name="connsiteX80" fmla="*/ 705332 w 706206"/>
                  <a:gd name="connsiteY80" fmla="*/ 271570 h 690854"/>
                  <a:gd name="connsiteX81" fmla="*/ 698602 w 706206"/>
                  <a:gd name="connsiteY81" fmla="*/ 202601 h 690854"/>
                  <a:gd name="connsiteX82" fmla="*/ 697328 w 706206"/>
                  <a:gd name="connsiteY82" fmla="*/ 184779 h 690854"/>
                  <a:gd name="connsiteX83" fmla="*/ 694432 w 706206"/>
                  <a:gd name="connsiteY83" fmla="*/ 173163 h 690854"/>
                  <a:gd name="connsiteX84" fmla="*/ 701044 w 706206"/>
                  <a:gd name="connsiteY84" fmla="*/ 151893 h 690854"/>
                  <a:gd name="connsiteX85" fmla="*/ 664981 w 706206"/>
                  <a:gd name="connsiteY85" fmla="*/ 120929 h 690854"/>
                  <a:gd name="connsiteX86" fmla="*/ 602574 w 706206"/>
                  <a:gd name="connsiteY86" fmla="*/ 112835 h 690854"/>
                  <a:gd name="connsiteX87" fmla="*/ 470621 w 706206"/>
                  <a:gd name="connsiteY87" fmla="*/ 132658 h 690854"/>
                  <a:gd name="connsiteX88" fmla="*/ 392728 w 706206"/>
                  <a:gd name="connsiteY88" fmla="*/ 28412 h 690854"/>
                  <a:gd name="connsiteX89" fmla="*/ 381720 w 706206"/>
                  <a:gd name="connsiteY89" fmla="*/ 19051 h 690854"/>
                  <a:gd name="connsiteX90" fmla="*/ 375528 w 706206"/>
                  <a:gd name="connsiteY90" fmla="*/ 8155 h 690854"/>
                  <a:gd name="connsiteX91" fmla="*/ 348897 w 706206"/>
                  <a:gd name="connsiteY91" fmla="*/ 984 h 690854"/>
                  <a:gd name="connsiteX92" fmla="*/ 284065 w 706206"/>
                  <a:gd name="connsiteY92" fmla="*/ 19348 h 690854"/>
                  <a:gd name="connsiteX93" fmla="*/ 255248 w 706206"/>
                  <a:gd name="connsiteY93" fmla="*/ 28535 h 690854"/>
                  <a:gd name="connsiteX94" fmla="*/ 228770 w 706206"/>
                  <a:gd name="connsiteY94" fmla="*/ 40777 h 690854"/>
                  <a:gd name="connsiteX95" fmla="*/ 170861 w 706206"/>
                  <a:gd name="connsiteY95" fmla="*/ 67683 h 690854"/>
                  <a:gd name="connsiteX96" fmla="*/ 59424 w 706206"/>
                  <a:gd name="connsiteY96" fmla="*/ 131095 h 690854"/>
                  <a:gd name="connsiteX97" fmla="*/ 8419 w 706206"/>
                  <a:gd name="connsiteY97" fmla="*/ 169965 h 690854"/>
                  <a:gd name="connsiteX98" fmla="*/ 241 w 706206"/>
                  <a:gd name="connsiteY98" fmla="*/ 193918 h 690854"/>
                  <a:gd name="connsiteX99" fmla="*/ 13403 w 706206"/>
                  <a:gd name="connsiteY99" fmla="*/ 202394 h 69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706206" h="690854">
                    <a:moveTo>
                      <a:pt x="78011" y="165370"/>
                    </a:moveTo>
                    <a:cubicBezTo>
                      <a:pt x="88650" y="159771"/>
                      <a:pt x="99504" y="154606"/>
                      <a:pt x="110312" y="149355"/>
                    </a:cubicBezTo>
                    <a:cubicBezTo>
                      <a:pt x="133213" y="138219"/>
                      <a:pt x="155765" y="126330"/>
                      <a:pt x="178927" y="115735"/>
                    </a:cubicBezTo>
                    <a:cubicBezTo>
                      <a:pt x="189412" y="110942"/>
                      <a:pt x="200364" y="107886"/>
                      <a:pt x="211136" y="103860"/>
                    </a:cubicBezTo>
                    <a:cubicBezTo>
                      <a:pt x="222568" y="99589"/>
                      <a:pt x="233504" y="93948"/>
                      <a:pt x="244476" y="88641"/>
                    </a:cubicBezTo>
                    <a:cubicBezTo>
                      <a:pt x="267550" y="77477"/>
                      <a:pt x="291137" y="67857"/>
                      <a:pt x="315102" y="58788"/>
                    </a:cubicBezTo>
                    <a:cubicBezTo>
                      <a:pt x="322435" y="56010"/>
                      <a:pt x="329789" y="53279"/>
                      <a:pt x="337148" y="50557"/>
                    </a:cubicBezTo>
                    <a:cubicBezTo>
                      <a:pt x="342797" y="48471"/>
                      <a:pt x="349670" y="44464"/>
                      <a:pt x="355545" y="43777"/>
                    </a:cubicBezTo>
                    <a:cubicBezTo>
                      <a:pt x="364864" y="42684"/>
                      <a:pt x="371864" y="52186"/>
                      <a:pt x="378215" y="57903"/>
                    </a:cubicBezTo>
                    <a:cubicBezTo>
                      <a:pt x="412487" y="88745"/>
                      <a:pt x="436677" y="134471"/>
                      <a:pt x="451400" y="177711"/>
                    </a:cubicBezTo>
                    <a:cubicBezTo>
                      <a:pt x="459429" y="201306"/>
                      <a:pt x="463077" y="225669"/>
                      <a:pt x="467366" y="250136"/>
                    </a:cubicBezTo>
                    <a:cubicBezTo>
                      <a:pt x="471757" y="275209"/>
                      <a:pt x="476419" y="299752"/>
                      <a:pt x="476593" y="325249"/>
                    </a:cubicBezTo>
                    <a:cubicBezTo>
                      <a:pt x="476767" y="351171"/>
                      <a:pt x="479428" y="376725"/>
                      <a:pt x="478281" y="402705"/>
                    </a:cubicBezTo>
                    <a:cubicBezTo>
                      <a:pt x="477852" y="412397"/>
                      <a:pt x="479602" y="429827"/>
                      <a:pt x="474269" y="438271"/>
                    </a:cubicBezTo>
                    <a:cubicBezTo>
                      <a:pt x="468860" y="446827"/>
                      <a:pt x="455309" y="449222"/>
                      <a:pt x="446589" y="452380"/>
                    </a:cubicBezTo>
                    <a:cubicBezTo>
                      <a:pt x="398905" y="469672"/>
                      <a:pt x="351272" y="488279"/>
                      <a:pt x="302897" y="503493"/>
                    </a:cubicBezTo>
                    <a:cubicBezTo>
                      <a:pt x="252567" y="519316"/>
                      <a:pt x="202339" y="535400"/>
                      <a:pt x="152147" y="551679"/>
                    </a:cubicBezTo>
                    <a:cubicBezTo>
                      <a:pt x="154189" y="537401"/>
                      <a:pt x="156584" y="523128"/>
                      <a:pt x="158186" y="508800"/>
                    </a:cubicBezTo>
                    <a:cubicBezTo>
                      <a:pt x="159695" y="495305"/>
                      <a:pt x="158564" y="481345"/>
                      <a:pt x="158446" y="467783"/>
                    </a:cubicBezTo>
                    <a:cubicBezTo>
                      <a:pt x="158196" y="437979"/>
                      <a:pt x="157218" y="408344"/>
                      <a:pt x="151231" y="379060"/>
                    </a:cubicBezTo>
                    <a:cubicBezTo>
                      <a:pt x="140361" y="325880"/>
                      <a:pt x="122799" y="273519"/>
                      <a:pt x="93342" y="227614"/>
                    </a:cubicBezTo>
                    <a:cubicBezTo>
                      <a:pt x="86439" y="216859"/>
                      <a:pt x="78210" y="207051"/>
                      <a:pt x="70007" y="197285"/>
                    </a:cubicBezTo>
                    <a:cubicBezTo>
                      <a:pt x="67075" y="193792"/>
                      <a:pt x="57249" y="185523"/>
                      <a:pt x="57597" y="180145"/>
                    </a:cubicBezTo>
                    <a:cubicBezTo>
                      <a:pt x="58063" y="173097"/>
                      <a:pt x="72929" y="168049"/>
                      <a:pt x="78011" y="165370"/>
                    </a:cubicBezTo>
                    <a:moveTo>
                      <a:pt x="650171" y="159592"/>
                    </a:moveTo>
                    <a:cubicBezTo>
                      <a:pt x="661174" y="160096"/>
                      <a:pt x="668297" y="162624"/>
                      <a:pt x="669065" y="174406"/>
                    </a:cubicBezTo>
                    <a:cubicBezTo>
                      <a:pt x="670042" y="189422"/>
                      <a:pt x="669827" y="204631"/>
                      <a:pt x="670365" y="219680"/>
                    </a:cubicBezTo>
                    <a:cubicBezTo>
                      <a:pt x="671398" y="248464"/>
                      <a:pt x="672432" y="277258"/>
                      <a:pt x="671675" y="306066"/>
                    </a:cubicBezTo>
                    <a:cubicBezTo>
                      <a:pt x="670344" y="356529"/>
                      <a:pt x="664976" y="406917"/>
                      <a:pt x="649526" y="455143"/>
                    </a:cubicBezTo>
                    <a:cubicBezTo>
                      <a:pt x="642055" y="478458"/>
                      <a:pt x="633115" y="501369"/>
                      <a:pt x="623463" y="523860"/>
                    </a:cubicBezTo>
                    <a:cubicBezTo>
                      <a:pt x="614093" y="545676"/>
                      <a:pt x="600854" y="565301"/>
                      <a:pt x="589130" y="585848"/>
                    </a:cubicBezTo>
                    <a:cubicBezTo>
                      <a:pt x="583358" y="595960"/>
                      <a:pt x="576884" y="604168"/>
                      <a:pt x="568927" y="612658"/>
                    </a:cubicBezTo>
                    <a:cubicBezTo>
                      <a:pt x="565165" y="616686"/>
                      <a:pt x="563436" y="618835"/>
                      <a:pt x="558103" y="619521"/>
                    </a:cubicBezTo>
                    <a:cubicBezTo>
                      <a:pt x="552705" y="620211"/>
                      <a:pt x="545903" y="618819"/>
                      <a:pt x="540479" y="618425"/>
                    </a:cubicBezTo>
                    <a:cubicBezTo>
                      <a:pt x="514948" y="616593"/>
                      <a:pt x="489427" y="614055"/>
                      <a:pt x="463861" y="612822"/>
                    </a:cubicBezTo>
                    <a:cubicBezTo>
                      <a:pt x="438509" y="611604"/>
                      <a:pt x="413055" y="612673"/>
                      <a:pt x="387739" y="611496"/>
                    </a:cubicBezTo>
                    <a:cubicBezTo>
                      <a:pt x="375841" y="610939"/>
                      <a:pt x="364633" y="607075"/>
                      <a:pt x="352940" y="605192"/>
                    </a:cubicBezTo>
                    <a:cubicBezTo>
                      <a:pt x="341160" y="603293"/>
                      <a:pt x="329257" y="602459"/>
                      <a:pt x="317410" y="601123"/>
                    </a:cubicBezTo>
                    <a:cubicBezTo>
                      <a:pt x="311305" y="600438"/>
                      <a:pt x="311458" y="601876"/>
                      <a:pt x="310532" y="596323"/>
                    </a:cubicBezTo>
                    <a:cubicBezTo>
                      <a:pt x="310030" y="593365"/>
                      <a:pt x="310885" y="589543"/>
                      <a:pt x="311044" y="586518"/>
                    </a:cubicBezTo>
                    <a:cubicBezTo>
                      <a:pt x="311351" y="580684"/>
                      <a:pt x="311647" y="574845"/>
                      <a:pt x="312001" y="569017"/>
                    </a:cubicBezTo>
                    <a:cubicBezTo>
                      <a:pt x="312323" y="563802"/>
                      <a:pt x="311263" y="554652"/>
                      <a:pt x="313372" y="549724"/>
                    </a:cubicBezTo>
                    <a:cubicBezTo>
                      <a:pt x="315260" y="545333"/>
                      <a:pt x="319288" y="544571"/>
                      <a:pt x="323489" y="543424"/>
                    </a:cubicBezTo>
                    <a:cubicBezTo>
                      <a:pt x="347065" y="536951"/>
                      <a:pt x="369843" y="528942"/>
                      <a:pt x="392523" y="519797"/>
                    </a:cubicBezTo>
                    <a:cubicBezTo>
                      <a:pt x="415659" y="510473"/>
                      <a:pt x="439077" y="501666"/>
                      <a:pt x="461957" y="491697"/>
                    </a:cubicBezTo>
                    <a:cubicBezTo>
                      <a:pt x="471818" y="487404"/>
                      <a:pt x="482938" y="483473"/>
                      <a:pt x="490405" y="475367"/>
                    </a:cubicBezTo>
                    <a:cubicBezTo>
                      <a:pt x="496530" y="468725"/>
                      <a:pt x="500051" y="460184"/>
                      <a:pt x="502758" y="451684"/>
                    </a:cubicBezTo>
                    <a:cubicBezTo>
                      <a:pt x="517660" y="404926"/>
                      <a:pt x="512988" y="351043"/>
                      <a:pt x="508618" y="302883"/>
                    </a:cubicBezTo>
                    <a:cubicBezTo>
                      <a:pt x="504130" y="253375"/>
                      <a:pt x="497052" y="202568"/>
                      <a:pt x="478921" y="156027"/>
                    </a:cubicBezTo>
                    <a:cubicBezTo>
                      <a:pt x="535970" y="156027"/>
                      <a:pt x="593178" y="156974"/>
                      <a:pt x="650171" y="159592"/>
                    </a:cubicBezTo>
                    <a:moveTo>
                      <a:pt x="13403" y="202394"/>
                    </a:moveTo>
                    <a:cubicBezTo>
                      <a:pt x="29247" y="208332"/>
                      <a:pt x="39231" y="222171"/>
                      <a:pt x="48463" y="235510"/>
                    </a:cubicBezTo>
                    <a:cubicBezTo>
                      <a:pt x="59956" y="252142"/>
                      <a:pt x="70800" y="268956"/>
                      <a:pt x="79797" y="287104"/>
                    </a:cubicBezTo>
                    <a:cubicBezTo>
                      <a:pt x="98706" y="325235"/>
                      <a:pt x="111182" y="367251"/>
                      <a:pt x="118305" y="409153"/>
                    </a:cubicBezTo>
                    <a:cubicBezTo>
                      <a:pt x="125112" y="449156"/>
                      <a:pt x="128489" y="493759"/>
                      <a:pt x="120654" y="533885"/>
                    </a:cubicBezTo>
                    <a:cubicBezTo>
                      <a:pt x="118556" y="544617"/>
                      <a:pt x="113086" y="553224"/>
                      <a:pt x="110025" y="563393"/>
                    </a:cubicBezTo>
                    <a:cubicBezTo>
                      <a:pt x="107968" y="570224"/>
                      <a:pt x="109401" y="580157"/>
                      <a:pt x="111254" y="586948"/>
                    </a:cubicBezTo>
                    <a:cubicBezTo>
                      <a:pt x="113915" y="596687"/>
                      <a:pt x="123095" y="593365"/>
                      <a:pt x="130751" y="591789"/>
                    </a:cubicBezTo>
                    <a:cubicBezTo>
                      <a:pt x="141917" y="589486"/>
                      <a:pt x="153089" y="587209"/>
                      <a:pt x="164245" y="584860"/>
                    </a:cubicBezTo>
                    <a:cubicBezTo>
                      <a:pt x="206300" y="575981"/>
                      <a:pt x="247945" y="560542"/>
                      <a:pt x="290768" y="557420"/>
                    </a:cubicBezTo>
                    <a:cubicBezTo>
                      <a:pt x="287120" y="568807"/>
                      <a:pt x="285078" y="579139"/>
                      <a:pt x="277719" y="588898"/>
                    </a:cubicBezTo>
                    <a:cubicBezTo>
                      <a:pt x="270831" y="598027"/>
                      <a:pt x="261660" y="605939"/>
                      <a:pt x="257699" y="616941"/>
                    </a:cubicBezTo>
                    <a:cubicBezTo>
                      <a:pt x="254398" y="626102"/>
                      <a:pt x="253764" y="638936"/>
                      <a:pt x="257121" y="648235"/>
                    </a:cubicBezTo>
                    <a:cubicBezTo>
                      <a:pt x="260652" y="657999"/>
                      <a:pt x="269280" y="658142"/>
                      <a:pt x="278333" y="659237"/>
                    </a:cubicBezTo>
                    <a:cubicBezTo>
                      <a:pt x="303792" y="662328"/>
                      <a:pt x="328837" y="666519"/>
                      <a:pt x="354501" y="667916"/>
                    </a:cubicBezTo>
                    <a:cubicBezTo>
                      <a:pt x="360017" y="668213"/>
                      <a:pt x="365524" y="668832"/>
                      <a:pt x="370974" y="667788"/>
                    </a:cubicBezTo>
                    <a:cubicBezTo>
                      <a:pt x="375359" y="666944"/>
                      <a:pt x="378430" y="665639"/>
                      <a:pt x="382862" y="666458"/>
                    </a:cubicBezTo>
                    <a:cubicBezTo>
                      <a:pt x="388731" y="667532"/>
                      <a:pt x="393910" y="670362"/>
                      <a:pt x="400067" y="670997"/>
                    </a:cubicBezTo>
                    <a:cubicBezTo>
                      <a:pt x="405865" y="671591"/>
                      <a:pt x="411709" y="671401"/>
                      <a:pt x="417522" y="671186"/>
                    </a:cubicBezTo>
                    <a:cubicBezTo>
                      <a:pt x="439010" y="670378"/>
                      <a:pt x="460027" y="672619"/>
                      <a:pt x="481541" y="670526"/>
                    </a:cubicBezTo>
                    <a:cubicBezTo>
                      <a:pt x="487810" y="669912"/>
                      <a:pt x="499585" y="666355"/>
                      <a:pt x="505445" y="669943"/>
                    </a:cubicBezTo>
                    <a:cubicBezTo>
                      <a:pt x="511637" y="673725"/>
                      <a:pt x="506786" y="681370"/>
                      <a:pt x="509872" y="686626"/>
                    </a:cubicBezTo>
                    <a:cubicBezTo>
                      <a:pt x="513930" y="693529"/>
                      <a:pt x="527880" y="689993"/>
                      <a:pt x="534625" y="689614"/>
                    </a:cubicBezTo>
                    <a:cubicBezTo>
                      <a:pt x="544256" y="689087"/>
                      <a:pt x="552797" y="687388"/>
                      <a:pt x="561425" y="682941"/>
                    </a:cubicBezTo>
                    <a:cubicBezTo>
                      <a:pt x="578880" y="673960"/>
                      <a:pt x="594647" y="662006"/>
                      <a:pt x="607481" y="647093"/>
                    </a:cubicBezTo>
                    <a:cubicBezTo>
                      <a:pt x="620915" y="631495"/>
                      <a:pt x="630653" y="613272"/>
                      <a:pt x="640254" y="595177"/>
                    </a:cubicBezTo>
                    <a:cubicBezTo>
                      <a:pt x="650274" y="576309"/>
                      <a:pt x="660314" y="557881"/>
                      <a:pt x="667893" y="537841"/>
                    </a:cubicBezTo>
                    <a:cubicBezTo>
                      <a:pt x="675636" y="517371"/>
                      <a:pt x="683220" y="496252"/>
                      <a:pt x="687605" y="474769"/>
                    </a:cubicBezTo>
                    <a:cubicBezTo>
                      <a:pt x="691986" y="453321"/>
                      <a:pt x="694759" y="431537"/>
                      <a:pt x="698894" y="410028"/>
                    </a:cubicBezTo>
                    <a:cubicBezTo>
                      <a:pt x="703208" y="387593"/>
                      <a:pt x="703966" y="364727"/>
                      <a:pt x="705112" y="341965"/>
                    </a:cubicBezTo>
                    <a:cubicBezTo>
                      <a:pt x="706289" y="318365"/>
                      <a:pt x="706806" y="295175"/>
                      <a:pt x="705332" y="271570"/>
                    </a:cubicBezTo>
                    <a:cubicBezTo>
                      <a:pt x="703884" y="248384"/>
                      <a:pt x="701320" y="225641"/>
                      <a:pt x="698602" y="202601"/>
                    </a:cubicBezTo>
                    <a:cubicBezTo>
                      <a:pt x="697907" y="196711"/>
                      <a:pt x="698265" y="190613"/>
                      <a:pt x="697328" y="184779"/>
                    </a:cubicBezTo>
                    <a:cubicBezTo>
                      <a:pt x="696694" y="180861"/>
                      <a:pt x="694652" y="177141"/>
                      <a:pt x="694432" y="173163"/>
                    </a:cubicBezTo>
                    <a:cubicBezTo>
                      <a:pt x="693982" y="165252"/>
                      <a:pt x="701233" y="160166"/>
                      <a:pt x="701044" y="151893"/>
                    </a:cubicBezTo>
                    <a:cubicBezTo>
                      <a:pt x="700609" y="132677"/>
                      <a:pt x="680169" y="125524"/>
                      <a:pt x="664981" y="120929"/>
                    </a:cubicBezTo>
                    <a:cubicBezTo>
                      <a:pt x="645238" y="114953"/>
                      <a:pt x="623212" y="111351"/>
                      <a:pt x="602574" y="112835"/>
                    </a:cubicBezTo>
                    <a:cubicBezTo>
                      <a:pt x="558155" y="116027"/>
                      <a:pt x="512753" y="116441"/>
                      <a:pt x="470621" y="132658"/>
                    </a:cubicBezTo>
                    <a:cubicBezTo>
                      <a:pt x="448795" y="95243"/>
                      <a:pt x="428458" y="54654"/>
                      <a:pt x="392728" y="28412"/>
                    </a:cubicBezTo>
                    <a:cubicBezTo>
                      <a:pt x="388701" y="25446"/>
                      <a:pt x="384330" y="23426"/>
                      <a:pt x="381720" y="19051"/>
                    </a:cubicBezTo>
                    <a:cubicBezTo>
                      <a:pt x="379494" y="15298"/>
                      <a:pt x="378512" y="11536"/>
                      <a:pt x="375528" y="8155"/>
                    </a:cubicBezTo>
                    <a:cubicBezTo>
                      <a:pt x="368200" y="-160"/>
                      <a:pt x="359158" y="-1192"/>
                      <a:pt x="348897" y="984"/>
                    </a:cubicBezTo>
                    <a:cubicBezTo>
                      <a:pt x="326570" y="5711"/>
                      <a:pt x="305235" y="10891"/>
                      <a:pt x="284065" y="19348"/>
                    </a:cubicBezTo>
                    <a:cubicBezTo>
                      <a:pt x="274664" y="23101"/>
                      <a:pt x="264690" y="24866"/>
                      <a:pt x="255248" y="28535"/>
                    </a:cubicBezTo>
                    <a:cubicBezTo>
                      <a:pt x="246170" y="32057"/>
                      <a:pt x="237496" y="36478"/>
                      <a:pt x="228770" y="40777"/>
                    </a:cubicBezTo>
                    <a:cubicBezTo>
                      <a:pt x="209677" y="50195"/>
                      <a:pt x="189934" y="58190"/>
                      <a:pt x="170861" y="67683"/>
                    </a:cubicBezTo>
                    <a:cubicBezTo>
                      <a:pt x="132552" y="86753"/>
                      <a:pt x="94683" y="106741"/>
                      <a:pt x="59424" y="131095"/>
                    </a:cubicBezTo>
                    <a:cubicBezTo>
                      <a:pt x="42388" y="142862"/>
                      <a:pt x="22860" y="155029"/>
                      <a:pt x="8419" y="169965"/>
                    </a:cubicBezTo>
                    <a:cubicBezTo>
                      <a:pt x="2068" y="176543"/>
                      <a:pt x="-813" y="184840"/>
                      <a:pt x="241" y="193918"/>
                    </a:cubicBezTo>
                    <a:cubicBezTo>
                      <a:pt x="1341" y="203360"/>
                      <a:pt x="6177" y="199682"/>
                      <a:pt x="13403" y="202394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245B45AC-EBDD-44CB-9ED8-9AB851FE8DB2}"/>
                  </a:ext>
                </a:extLst>
              </p:cNvPr>
              <p:cNvSpPr/>
              <p:nvPr/>
            </p:nvSpPr>
            <p:spPr>
              <a:xfrm>
                <a:off x="4550533" y="1638645"/>
                <a:ext cx="516860" cy="670384"/>
              </a:xfrm>
              <a:custGeom>
                <a:avLst/>
                <a:gdLst>
                  <a:gd name="connsiteX0" fmla="*/ 31401 w 516860"/>
                  <a:gd name="connsiteY0" fmla="*/ 331786 h 670384"/>
                  <a:gd name="connsiteX1" fmla="*/ 34282 w 516860"/>
                  <a:gd name="connsiteY1" fmla="*/ 258661 h 670384"/>
                  <a:gd name="connsiteX2" fmla="*/ 45177 w 516860"/>
                  <a:gd name="connsiteY2" fmla="*/ 189244 h 670384"/>
                  <a:gd name="connsiteX3" fmla="*/ 67637 w 516860"/>
                  <a:gd name="connsiteY3" fmla="*/ 124132 h 670384"/>
                  <a:gd name="connsiteX4" fmla="*/ 82934 w 516860"/>
                  <a:gd name="connsiteY4" fmla="*/ 88464 h 670384"/>
                  <a:gd name="connsiteX5" fmla="*/ 96817 w 516860"/>
                  <a:gd name="connsiteY5" fmla="*/ 71642 h 670384"/>
                  <a:gd name="connsiteX6" fmla="*/ 132670 w 516860"/>
                  <a:gd name="connsiteY6" fmla="*/ 70759 h 670384"/>
                  <a:gd name="connsiteX7" fmla="*/ 167172 w 516860"/>
                  <a:gd name="connsiteY7" fmla="*/ 68636 h 670384"/>
                  <a:gd name="connsiteX8" fmla="*/ 241830 w 516860"/>
                  <a:gd name="connsiteY8" fmla="*/ 60185 h 670384"/>
                  <a:gd name="connsiteX9" fmla="*/ 312834 w 516860"/>
                  <a:gd name="connsiteY9" fmla="*/ 51346 h 670384"/>
                  <a:gd name="connsiteX10" fmla="*/ 348994 w 516860"/>
                  <a:gd name="connsiteY10" fmla="*/ 42905 h 670384"/>
                  <a:gd name="connsiteX11" fmla="*/ 379550 w 516860"/>
                  <a:gd name="connsiteY11" fmla="*/ 37195 h 670384"/>
                  <a:gd name="connsiteX12" fmla="*/ 364577 w 516860"/>
                  <a:gd name="connsiteY12" fmla="*/ 117587 h 670384"/>
                  <a:gd name="connsiteX13" fmla="*/ 351855 w 516860"/>
                  <a:gd name="connsiteY13" fmla="*/ 132257 h 670384"/>
                  <a:gd name="connsiteX14" fmla="*/ 309437 w 516860"/>
                  <a:gd name="connsiteY14" fmla="*/ 128379 h 670384"/>
                  <a:gd name="connsiteX15" fmla="*/ 230229 w 516860"/>
                  <a:gd name="connsiteY15" fmla="*/ 115898 h 670384"/>
                  <a:gd name="connsiteX16" fmla="*/ 193532 w 516860"/>
                  <a:gd name="connsiteY16" fmla="*/ 107951 h 670384"/>
                  <a:gd name="connsiteX17" fmla="*/ 178287 w 516860"/>
                  <a:gd name="connsiteY17" fmla="*/ 117417 h 670384"/>
                  <a:gd name="connsiteX18" fmla="*/ 170124 w 516860"/>
                  <a:gd name="connsiteY18" fmla="*/ 128987 h 670384"/>
                  <a:gd name="connsiteX19" fmla="*/ 157336 w 516860"/>
                  <a:gd name="connsiteY19" fmla="*/ 137339 h 670384"/>
                  <a:gd name="connsiteX20" fmla="*/ 138596 w 516860"/>
                  <a:gd name="connsiteY20" fmla="*/ 157346 h 670384"/>
                  <a:gd name="connsiteX21" fmla="*/ 112328 w 516860"/>
                  <a:gd name="connsiteY21" fmla="*/ 212460 h 670384"/>
                  <a:gd name="connsiteX22" fmla="*/ 84546 w 516860"/>
                  <a:gd name="connsiteY22" fmla="*/ 363193 h 670384"/>
                  <a:gd name="connsiteX23" fmla="*/ 79187 w 516860"/>
                  <a:gd name="connsiteY23" fmla="*/ 440300 h 670384"/>
                  <a:gd name="connsiteX24" fmla="*/ 72422 w 516860"/>
                  <a:gd name="connsiteY24" fmla="*/ 474743 h 670384"/>
                  <a:gd name="connsiteX25" fmla="*/ 40684 w 516860"/>
                  <a:gd name="connsiteY25" fmla="*/ 495371 h 670384"/>
                  <a:gd name="connsiteX26" fmla="*/ 28924 w 516860"/>
                  <a:gd name="connsiteY26" fmla="*/ 413966 h 670384"/>
                  <a:gd name="connsiteX27" fmla="*/ 31401 w 516860"/>
                  <a:gd name="connsiteY27" fmla="*/ 331786 h 670384"/>
                  <a:gd name="connsiteX28" fmla="*/ 417691 w 516860"/>
                  <a:gd name="connsiteY28" fmla="*/ 193378 h 670384"/>
                  <a:gd name="connsiteX29" fmla="*/ 452054 w 516860"/>
                  <a:gd name="connsiteY29" fmla="*/ 201763 h 670384"/>
                  <a:gd name="connsiteX30" fmla="*/ 431702 w 516860"/>
                  <a:gd name="connsiteY30" fmla="*/ 350429 h 670384"/>
                  <a:gd name="connsiteX31" fmla="*/ 433841 w 516860"/>
                  <a:gd name="connsiteY31" fmla="*/ 417415 h 670384"/>
                  <a:gd name="connsiteX32" fmla="*/ 445816 w 516860"/>
                  <a:gd name="connsiteY32" fmla="*/ 484200 h 670384"/>
                  <a:gd name="connsiteX33" fmla="*/ 446011 w 516860"/>
                  <a:gd name="connsiteY33" fmla="*/ 501528 h 670384"/>
                  <a:gd name="connsiteX34" fmla="*/ 425756 w 516860"/>
                  <a:gd name="connsiteY34" fmla="*/ 511425 h 670384"/>
                  <a:gd name="connsiteX35" fmla="*/ 365524 w 516860"/>
                  <a:gd name="connsiteY35" fmla="*/ 538378 h 670384"/>
                  <a:gd name="connsiteX36" fmla="*/ 302973 w 516860"/>
                  <a:gd name="connsiteY36" fmla="*/ 561095 h 670384"/>
                  <a:gd name="connsiteX37" fmla="*/ 242362 w 516860"/>
                  <a:gd name="connsiteY37" fmla="*/ 586400 h 670384"/>
                  <a:gd name="connsiteX38" fmla="*/ 181393 w 516860"/>
                  <a:gd name="connsiteY38" fmla="*/ 608134 h 670384"/>
                  <a:gd name="connsiteX39" fmla="*/ 131677 w 516860"/>
                  <a:gd name="connsiteY39" fmla="*/ 641551 h 670384"/>
                  <a:gd name="connsiteX40" fmla="*/ 116596 w 516860"/>
                  <a:gd name="connsiteY40" fmla="*/ 550148 h 670384"/>
                  <a:gd name="connsiteX41" fmla="*/ 115537 w 516860"/>
                  <a:gd name="connsiteY41" fmla="*/ 459252 h 670384"/>
                  <a:gd name="connsiteX42" fmla="*/ 116657 w 516860"/>
                  <a:gd name="connsiteY42" fmla="*/ 419331 h 670384"/>
                  <a:gd name="connsiteX43" fmla="*/ 120204 w 516860"/>
                  <a:gd name="connsiteY43" fmla="*/ 383021 h 670384"/>
                  <a:gd name="connsiteX44" fmla="*/ 125879 w 516860"/>
                  <a:gd name="connsiteY44" fmla="*/ 302893 h 670384"/>
                  <a:gd name="connsiteX45" fmla="*/ 173814 w 516860"/>
                  <a:gd name="connsiteY45" fmla="*/ 155926 h 670384"/>
                  <a:gd name="connsiteX46" fmla="*/ 179684 w 516860"/>
                  <a:gd name="connsiteY46" fmla="*/ 146691 h 670384"/>
                  <a:gd name="connsiteX47" fmla="*/ 187662 w 516860"/>
                  <a:gd name="connsiteY47" fmla="*/ 146668 h 670384"/>
                  <a:gd name="connsiteX48" fmla="*/ 202738 w 516860"/>
                  <a:gd name="connsiteY48" fmla="*/ 154199 h 670384"/>
                  <a:gd name="connsiteX49" fmla="*/ 236431 w 516860"/>
                  <a:gd name="connsiteY49" fmla="*/ 164188 h 670384"/>
                  <a:gd name="connsiteX50" fmla="*/ 273261 w 516860"/>
                  <a:gd name="connsiteY50" fmla="*/ 175202 h 670384"/>
                  <a:gd name="connsiteX51" fmla="*/ 311181 w 516860"/>
                  <a:gd name="connsiteY51" fmla="*/ 179364 h 670384"/>
                  <a:gd name="connsiteX52" fmla="*/ 331273 w 516860"/>
                  <a:gd name="connsiteY52" fmla="*/ 184483 h 670384"/>
                  <a:gd name="connsiteX53" fmla="*/ 347966 w 516860"/>
                  <a:gd name="connsiteY53" fmla="*/ 186125 h 670384"/>
                  <a:gd name="connsiteX54" fmla="*/ 381290 w 516860"/>
                  <a:gd name="connsiteY54" fmla="*/ 191458 h 670384"/>
                  <a:gd name="connsiteX55" fmla="*/ 417691 w 516860"/>
                  <a:gd name="connsiteY55" fmla="*/ 193378 h 670384"/>
                  <a:gd name="connsiteX56" fmla="*/ 3951 w 516860"/>
                  <a:gd name="connsiteY56" fmla="*/ 410979 h 670384"/>
                  <a:gd name="connsiteX57" fmla="*/ 28105 w 516860"/>
                  <a:gd name="connsiteY57" fmla="*/ 500734 h 670384"/>
                  <a:gd name="connsiteX58" fmla="*/ 47383 w 516860"/>
                  <a:gd name="connsiteY58" fmla="*/ 525406 h 670384"/>
                  <a:gd name="connsiteX59" fmla="*/ 79541 w 516860"/>
                  <a:gd name="connsiteY59" fmla="*/ 517632 h 670384"/>
                  <a:gd name="connsiteX60" fmla="*/ 110348 w 516860"/>
                  <a:gd name="connsiteY60" fmla="*/ 650435 h 670384"/>
                  <a:gd name="connsiteX61" fmla="*/ 121381 w 516860"/>
                  <a:gd name="connsiteY61" fmla="*/ 668873 h 670384"/>
                  <a:gd name="connsiteX62" fmla="*/ 138412 w 516860"/>
                  <a:gd name="connsiteY62" fmla="*/ 666949 h 670384"/>
                  <a:gd name="connsiteX63" fmla="*/ 206520 w 516860"/>
                  <a:gd name="connsiteY63" fmla="*/ 647329 h 670384"/>
                  <a:gd name="connsiteX64" fmla="*/ 240070 w 516860"/>
                  <a:gd name="connsiteY64" fmla="*/ 638163 h 670384"/>
                  <a:gd name="connsiteX65" fmla="*/ 267243 w 516860"/>
                  <a:gd name="connsiteY65" fmla="*/ 629494 h 670384"/>
                  <a:gd name="connsiteX66" fmla="*/ 324605 w 516860"/>
                  <a:gd name="connsiteY66" fmla="*/ 612684 h 670384"/>
                  <a:gd name="connsiteX67" fmla="*/ 441415 w 516860"/>
                  <a:gd name="connsiteY67" fmla="*/ 564677 h 670384"/>
                  <a:gd name="connsiteX68" fmla="*/ 493639 w 516860"/>
                  <a:gd name="connsiteY68" fmla="*/ 532488 h 670384"/>
                  <a:gd name="connsiteX69" fmla="*/ 515306 w 516860"/>
                  <a:gd name="connsiteY69" fmla="*/ 489348 h 670384"/>
                  <a:gd name="connsiteX70" fmla="*/ 501724 w 516860"/>
                  <a:gd name="connsiteY70" fmla="*/ 473090 h 670384"/>
                  <a:gd name="connsiteX71" fmla="*/ 485313 w 516860"/>
                  <a:gd name="connsiteY71" fmla="*/ 478008 h 670384"/>
                  <a:gd name="connsiteX72" fmla="*/ 478302 w 516860"/>
                  <a:gd name="connsiteY72" fmla="*/ 466985 h 670384"/>
                  <a:gd name="connsiteX73" fmla="*/ 476485 w 516860"/>
                  <a:gd name="connsiteY73" fmla="*/ 451961 h 670384"/>
                  <a:gd name="connsiteX74" fmla="*/ 473021 w 516860"/>
                  <a:gd name="connsiteY74" fmla="*/ 420374 h 670384"/>
                  <a:gd name="connsiteX75" fmla="*/ 470922 w 516860"/>
                  <a:gd name="connsiteY75" fmla="*/ 289204 h 670384"/>
                  <a:gd name="connsiteX76" fmla="*/ 481091 w 516860"/>
                  <a:gd name="connsiteY76" fmla="*/ 226956 h 670384"/>
                  <a:gd name="connsiteX77" fmla="*/ 488721 w 516860"/>
                  <a:gd name="connsiteY77" fmla="*/ 193232 h 670384"/>
                  <a:gd name="connsiteX78" fmla="*/ 489760 w 516860"/>
                  <a:gd name="connsiteY78" fmla="*/ 173744 h 670384"/>
                  <a:gd name="connsiteX79" fmla="*/ 453451 w 516860"/>
                  <a:gd name="connsiteY79" fmla="*/ 151547 h 670384"/>
                  <a:gd name="connsiteX80" fmla="*/ 422015 w 516860"/>
                  <a:gd name="connsiteY80" fmla="*/ 142907 h 670384"/>
                  <a:gd name="connsiteX81" fmla="*/ 396755 w 516860"/>
                  <a:gd name="connsiteY81" fmla="*/ 137741 h 670384"/>
                  <a:gd name="connsiteX82" fmla="*/ 397533 w 516860"/>
                  <a:gd name="connsiteY82" fmla="*/ 111316 h 670384"/>
                  <a:gd name="connsiteX83" fmla="*/ 400379 w 516860"/>
                  <a:gd name="connsiteY83" fmla="*/ 79423 h 670384"/>
                  <a:gd name="connsiteX84" fmla="*/ 388762 w 516860"/>
                  <a:gd name="connsiteY84" fmla="*/ 33996 h 670384"/>
                  <a:gd name="connsiteX85" fmla="*/ 390932 w 516860"/>
                  <a:gd name="connsiteY85" fmla="*/ 6599 h 670384"/>
                  <a:gd name="connsiteX86" fmla="*/ 342664 w 516860"/>
                  <a:gd name="connsiteY86" fmla="*/ 2141 h 670384"/>
                  <a:gd name="connsiteX87" fmla="*/ 291387 w 516860"/>
                  <a:gd name="connsiteY87" fmla="*/ 8119 h 670384"/>
                  <a:gd name="connsiteX88" fmla="*/ 237767 w 516860"/>
                  <a:gd name="connsiteY88" fmla="*/ 14612 h 670384"/>
                  <a:gd name="connsiteX89" fmla="*/ 145376 w 516860"/>
                  <a:gd name="connsiteY89" fmla="*/ 25592 h 670384"/>
                  <a:gd name="connsiteX90" fmla="*/ 99637 w 516860"/>
                  <a:gd name="connsiteY90" fmla="*/ 33505 h 670384"/>
                  <a:gd name="connsiteX91" fmla="*/ 64700 w 516860"/>
                  <a:gd name="connsiteY91" fmla="*/ 51526 h 670384"/>
                  <a:gd name="connsiteX92" fmla="*/ 19969 w 516860"/>
                  <a:gd name="connsiteY92" fmla="*/ 132607 h 670384"/>
                  <a:gd name="connsiteX93" fmla="*/ 3265 w 516860"/>
                  <a:gd name="connsiteY93" fmla="*/ 219680 h 670384"/>
                  <a:gd name="connsiteX94" fmla="*/ 118 w 516860"/>
                  <a:gd name="connsiteY94" fmla="*/ 314983 h 670384"/>
                  <a:gd name="connsiteX95" fmla="*/ 3951 w 516860"/>
                  <a:gd name="connsiteY95" fmla="*/ 410979 h 67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16860" h="670384">
                    <a:moveTo>
                      <a:pt x="31401" y="331786"/>
                    </a:moveTo>
                    <a:cubicBezTo>
                      <a:pt x="33274" y="307428"/>
                      <a:pt x="32511" y="283004"/>
                      <a:pt x="34282" y="258661"/>
                    </a:cubicBezTo>
                    <a:cubicBezTo>
                      <a:pt x="35966" y="235534"/>
                      <a:pt x="40638" y="211979"/>
                      <a:pt x="45177" y="189244"/>
                    </a:cubicBezTo>
                    <a:cubicBezTo>
                      <a:pt x="49798" y="166123"/>
                      <a:pt x="58201" y="145597"/>
                      <a:pt x="67637" y="124132"/>
                    </a:cubicBezTo>
                    <a:cubicBezTo>
                      <a:pt x="72847" y="112293"/>
                      <a:pt x="77883" y="100373"/>
                      <a:pt x="82934" y="88464"/>
                    </a:cubicBezTo>
                    <a:cubicBezTo>
                      <a:pt x="86019" y="81159"/>
                      <a:pt x="88271" y="73590"/>
                      <a:pt x="96817" y="71642"/>
                    </a:cubicBezTo>
                    <a:cubicBezTo>
                      <a:pt x="107896" y="69117"/>
                      <a:pt x="121273" y="71165"/>
                      <a:pt x="132670" y="70759"/>
                    </a:cubicBezTo>
                    <a:cubicBezTo>
                      <a:pt x="144189" y="70348"/>
                      <a:pt x="155693" y="69655"/>
                      <a:pt x="167172" y="68636"/>
                    </a:cubicBezTo>
                    <a:cubicBezTo>
                      <a:pt x="192124" y="66418"/>
                      <a:pt x="216918" y="62771"/>
                      <a:pt x="241830" y="60185"/>
                    </a:cubicBezTo>
                    <a:cubicBezTo>
                      <a:pt x="265682" y="57712"/>
                      <a:pt x="289279" y="56263"/>
                      <a:pt x="312834" y="51346"/>
                    </a:cubicBezTo>
                    <a:cubicBezTo>
                      <a:pt x="324953" y="48817"/>
                      <a:pt x="336973" y="45859"/>
                      <a:pt x="348994" y="42905"/>
                    </a:cubicBezTo>
                    <a:cubicBezTo>
                      <a:pt x="358006" y="40696"/>
                      <a:pt x="370493" y="35048"/>
                      <a:pt x="379550" y="37195"/>
                    </a:cubicBezTo>
                    <a:cubicBezTo>
                      <a:pt x="368343" y="62718"/>
                      <a:pt x="364858" y="89964"/>
                      <a:pt x="364577" y="117587"/>
                    </a:cubicBezTo>
                    <a:cubicBezTo>
                      <a:pt x="364475" y="128473"/>
                      <a:pt x="363185" y="132928"/>
                      <a:pt x="351855" y="132257"/>
                    </a:cubicBezTo>
                    <a:cubicBezTo>
                      <a:pt x="337710" y="131422"/>
                      <a:pt x="323509" y="129997"/>
                      <a:pt x="309437" y="128379"/>
                    </a:cubicBezTo>
                    <a:cubicBezTo>
                      <a:pt x="282887" y="125316"/>
                      <a:pt x="256553" y="120456"/>
                      <a:pt x="230229" y="115898"/>
                    </a:cubicBezTo>
                    <a:cubicBezTo>
                      <a:pt x="217752" y="113737"/>
                      <a:pt x="205773" y="110660"/>
                      <a:pt x="193532" y="107951"/>
                    </a:cubicBezTo>
                    <a:cubicBezTo>
                      <a:pt x="184842" y="106036"/>
                      <a:pt x="181188" y="109480"/>
                      <a:pt x="178287" y="117417"/>
                    </a:cubicBezTo>
                    <a:cubicBezTo>
                      <a:pt x="176189" y="123160"/>
                      <a:pt x="175513" y="125746"/>
                      <a:pt x="170124" y="128987"/>
                    </a:cubicBezTo>
                    <a:cubicBezTo>
                      <a:pt x="165723" y="131634"/>
                      <a:pt x="161394" y="134145"/>
                      <a:pt x="157336" y="137339"/>
                    </a:cubicBezTo>
                    <a:cubicBezTo>
                      <a:pt x="150120" y="143025"/>
                      <a:pt x="143908" y="149858"/>
                      <a:pt x="138596" y="157346"/>
                    </a:cubicBezTo>
                    <a:cubicBezTo>
                      <a:pt x="126810" y="173942"/>
                      <a:pt x="119247" y="193444"/>
                      <a:pt x="112328" y="212460"/>
                    </a:cubicBezTo>
                    <a:cubicBezTo>
                      <a:pt x="94924" y="260317"/>
                      <a:pt x="86163" y="312369"/>
                      <a:pt x="84546" y="363193"/>
                    </a:cubicBezTo>
                    <a:cubicBezTo>
                      <a:pt x="83732" y="389037"/>
                      <a:pt x="79464" y="414371"/>
                      <a:pt x="79187" y="440300"/>
                    </a:cubicBezTo>
                    <a:cubicBezTo>
                      <a:pt x="79054" y="451729"/>
                      <a:pt x="81966" y="466437"/>
                      <a:pt x="72422" y="474743"/>
                    </a:cubicBezTo>
                    <a:cubicBezTo>
                      <a:pt x="63088" y="482875"/>
                      <a:pt x="51098" y="488708"/>
                      <a:pt x="40684" y="495371"/>
                    </a:cubicBezTo>
                    <a:cubicBezTo>
                      <a:pt x="31554" y="469221"/>
                      <a:pt x="29205" y="441485"/>
                      <a:pt x="28924" y="413966"/>
                    </a:cubicBezTo>
                    <a:cubicBezTo>
                      <a:pt x="28637" y="386532"/>
                      <a:pt x="29303" y="359135"/>
                      <a:pt x="31401" y="331786"/>
                    </a:cubicBezTo>
                    <a:moveTo>
                      <a:pt x="417691" y="193378"/>
                    </a:moveTo>
                    <a:cubicBezTo>
                      <a:pt x="429098" y="196412"/>
                      <a:pt x="440550" y="199097"/>
                      <a:pt x="452054" y="201763"/>
                    </a:cubicBezTo>
                    <a:cubicBezTo>
                      <a:pt x="432496" y="248629"/>
                      <a:pt x="433181" y="300473"/>
                      <a:pt x="431702" y="350429"/>
                    </a:cubicBezTo>
                    <a:cubicBezTo>
                      <a:pt x="431047" y="372772"/>
                      <a:pt x="431646" y="395171"/>
                      <a:pt x="433841" y="417415"/>
                    </a:cubicBezTo>
                    <a:cubicBezTo>
                      <a:pt x="436108" y="440168"/>
                      <a:pt x="441216" y="461888"/>
                      <a:pt x="445816" y="484200"/>
                    </a:cubicBezTo>
                    <a:cubicBezTo>
                      <a:pt x="446814" y="489067"/>
                      <a:pt x="449225" y="497055"/>
                      <a:pt x="446011" y="501528"/>
                    </a:cubicBezTo>
                    <a:cubicBezTo>
                      <a:pt x="442459" y="506476"/>
                      <a:pt x="430807" y="509147"/>
                      <a:pt x="425756" y="511425"/>
                    </a:cubicBezTo>
                    <a:cubicBezTo>
                      <a:pt x="405716" y="520467"/>
                      <a:pt x="385978" y="530267"/>
                      <a:pt x="365524" y="538378"/>
                    </a:cubicBezTo>
                    <a:cubicBezTo>
                      <a:pt x="344788" y="546602"/>
                      <a:pt x="323248" y="551540"/>
                      <a:pt x="302973" y="561095"/>
                    </a:cubicBezTo>
                    <a:cubicBezTo>
                      <a:pt x="283128" y="570439"/>
                      <a:pt x="263021" y="579011"/>
                      <a:pt x="242362" y="586400"/>
                    </a:cubicBezTo>
                    <a:cubicBezTo>
                      <a:pt x="222056" y="593672"/>
                      <a:pt x="200988" y="598999"/>
                      <a:pt x="181393" y="608134"/>
                    </a:cubicBezTo>
                    <a:cubicBezTo>
                      <a:pt x="162807" y="616803"/>
                      <a:pt x="147464" y="628706"/>
                      <a:pt x="131677" y="641551"/>
                    </a:cubicBezTo>
                    <a:cubicBezTo>
                      <a:pt x="122077" y="611732"/>
                      <a:pt x="118331" y="581395"/>
                      <a:pt x="116596" y="550148"/>
                    </a:cubicBezTo>
                    <a:cubicBezTo>
                      <a:pt x="114933" y="520237"/>
                      <a:pt x="112482" y="489097"/>
                      <a:pt x="115537" y="459252"/>
                    </a:cubicBezTo>
                    <a:cubicBezTo>
                      <a:pt x="116929" y="445633"/>
                      <a:pt x="116934" y="432968"/>
                      <a:pt x="116657" y="419331"/>
                    </a:cubicBezTo>
                    <a:cubicBezTo>
                      <a:pt x="116412" y="407128"/>
                      <a:pt x="119232" y="395162"/>
                      <a:pt x="120204" y="383021"/>
                    </a:cubicBezTo>
                    <a:cubicBezTo>
                      <a:pt x="122343" y="356266"/>
                      <a:pt x="122261" y="329544"/>
                      <a:pt x="125879" y="302893"/>
                    </a:cubicBezTo>
                    <a:cubicBezTo>
                      <a:pt x="132742" y="252489"/>
                      <a:pt x="146354" y="199135"/>
                      <a:pt x="173814" y="155926"/>
                    </a:cubicBezTo>
                    <a:cubicBezTo>
                      <a:pt x="175559" y="153171"/>
                      <a:pt x="177273" y="148726"/>
                      <a:pt x="179684" y="146691"/>
                    </a:cubicBezTo>
                    <a:cubicBezTo>
                      <a:pt x="183757" y="143270"/>
                      <a:pt x="182314" y="143912"/>
                      <a:pt x="187662" y="146668"/>
                    </a:cubicBezTo>
                    <a:cubicBezTo>
                      <a:pt x="192656" y="149230"/>
                      <a:pt x="197580" y="151958"/>
                      <a:pt x="202738" y="154199"/>
                    </a:cubicBezTo>
                    <a:cubicBezTo>
                      <a:pt x="213556" y="158908"/>
                      <a:pt x="225137" y="160980"/>
                      <a:pt x="236431" y="164188"/>
                    </a:cubicBezTo>
                    <a:cubicBezTo>
                      <a:pt x="248933" y="167742"/>
                      <a:pt x="260283" y="173187"/>
                      <a:pt x="273261" y="175202"/>
                    </a:cubicBezTo>
                    <a:cubicBezTo>
                      <a:pt x="285835" y="177150"/>
                      <a:pt x="298613" y="177386"/>
                      <a:pt x="311181" y="179364"/>
                    </a:cubicBezTo>
                    <a:cubicBezTo>
                      <a:pt x="318131" y="180458"/>
                      <a:pt x="324512" y="182757"/>
                      <a:pt x="331273" y="184483"/>
                    </a:cubicBezTo>
                    <a:cubicBezTo>
                      <a:pt x="336779" y="185889"/>
                      <a:pt x="342173" y="185517"/>
                      <a:pt x="347966" y="186125"/>
                    </a:cubicBezTo>
                    <a:cubicBezTo>
                      <a:pt x="359168" y="187310"/>
                      <a:pt x="370068" y="190443"/>
                      <a:pt x="381290" y="191458"/>
                    </a:cubicBezTo>
                    <a:cubicBezTo>
                      <a:pt x="393920" y="192599"/>
                      <a:pt x="405158" y="190047"/>
                      <a:pt x="417691" y="193378"/>
                    </a:cubicBezTo>
                    <a:moveTo>
                      <a:pt x="3951" y="410979"/>
                    </a:moveTo>
                    <a:cubicBezTo>
                      <a:pt x="7820" y="441834"/>
                      <a:pt x="16074" y="472056"/>
                      <a:pt x="28105" y="500734"/>
                    </a:cubicBezTo>
                    <a:cubicBezTo>
                      <a:pt x="31969" y="509951"/>
                      <a:pt x="36334" y="522857"/>
                      <a:pt x="47383" y="525406"/>
                    </a:cubicBezTo>
                    <a:cubicBezTo>
                      <a:pt x="57577" y="527754"/>
                      <a:pt x="69930" y="520263"/>
                      <a:pt x="79541" y="517632"/>
                    </a:cubicBezTo>
                    <a:cubicBezTo>
                      <a:pt x="87068" y="562410"/>
                      <a:pt x="90364" y="608938"/>
                      <a:pt x="110348" y="650435"/>
                    </a:cubicBezTo>
                    <a:cubicBezTo>
                      <a:pt x="112865" y="655675"/>
                      <a:pt x="116192" y="665444"/>
                      <a:pt x="121381" y="668873"/>
                    </a:cubicBezTo>
                    <a:cubicBezTo>
                      <a:pt x="126682" y="672378"/>
                      <a:pt x="133125" y="668955"/>
                      <a:pt x="138412" y="666949"/>
                    </a:cubicBezTo>
                    <a:cubicBezTo>
                      <a:pt x="160616" y="658536"/>
                      <a:pt x="183542" y="653152"/>
                      <a:pt x="206520" y="647329"/>
                    </a:cubicBezTo>
                    <a:cubicBezTo>
                      <a:pt x="217722" y="644488"/>
                      <a:pt x="229134" y="641960"/>
                      <a:pt x="240070" y="638163"/>
                    </a:cubicBezTo>
                    <a:cubicBezTo>
                      <a:pt x="249148" y="635006"/>
                      <a:pt x="257730" y="631219"/>
                      <a:pt x="267243" y="629494"/>
                    </a:cubicBezTo>
                    <a:cubicBezTo>
                      <a:pt x="287130" y="625902"/>
                      <a:pt x="305598" y="619392"/>
                      <a:pt x="324605" y="612684"/>
                    </a:cubicBezTo>
                    <a:cubicBezTo>
                      <a:pt x="364500" y="598590"/>
                      <a:pt x="404600" y="585832"/>
                      <a:pt x="441415" y="564677"/>
                    </a:cubicBezTo>
                    <a:cubicBezTo>
                      <a:pt x="458983" y="554575"/>
                      <a:pt x="477411" y="544683"/>
                      <a:pt x="493639" y="532488"/>
                    </a:cubicBezTo>
                    <a:cubicBezTo>
                      <a:pt x="506944" y="522489"/>
                      <a:pt x="521826" y="507505"/>
                      <a:pt x="515306" y="489348"/>
                    </a:cubicBezTo>
                    <a:cubicBezTo>
                      <a:pt x="513336" y="483852"/>
                      <a:pt x="507937" y="474763"/>
                      <a:pt x="501724" y="473090"/>
                    </a:cubicBezTo>
                    <a:cubicBezTo>
                      <a:pt x="495885" y="471509"/>
                      <a:pt x="490645" y="476790"/>
                      <a:pt x="485313" y="478008"/>
                    </a:cubicBezTo>
                    <a:cubicBezTo>
                      <a:pt x="477237" y="479850"/>
                      <a:pt x="479049" y="473341"/>
                      <a:pt x="478302" y="466985"/>
                    </a:cubicBezTo>
                    <a:cubicBezTo>
                      <a:pt x="477708" y="461980"/>
                      <a:pt x="477094" y="456972"/>
                      <a:pt x="476485" y="451961"/>
                    </a:cubicBezTo>
                    <a:cubicBezTo>
                      <a:pt x="475211" y="441447"/>
                      <a:pt x="473957" y="430925"/>
                      <a:pt x="473021" y="420374"/>
                    </a:cubicBezTo>
                    <a:cubicBezTo>
                      <a:pt x="469131" y="376665"/>
                      <a:pt x="470958" y="332984"/>
                      <a:pt x="470922" y="289204"/>
                    </a:cubicBezTo>
                    <a:cubicBezTo>
                      <a:pt x="470902" y="267286"/>
                      <a:pt x="475973" y="248072"/>
                      <a:pt x="481091" y="226956"/>
                    </a:cubicBezTo>
                    <a:cubicBezTo>
                      <a:pt x="483803" y="215754"/>
                      <a:pt x="486331" y="204505"/>
                      <a:pt x="488721" y="193232"/>
                    </a:cubicBezTo>
                    <a:cubicBezTo>
                      <a:pt x="490041" y="186965"/>
                      <a:pt x="491576" y="180086"/>
                      <a:pt x="489760" y="173744"/>
                    </a:cubicBezTo>
                    <a:cubicBezTo>
                      <a:pt x="485691" y="159526"/>
                      <a:pt x="465442" y="155596"/>
                      <a:pt x="453451" y="151547"/>
                    </a:cubicBezTo>
                    <a:cubicBezTo>
                      <a:pt x="443145" y="148065"/>
                      <a:pt x="432685" y="145040"/>
                      <a:pt x="422015" y="142907"/>
                    </a:cubicBezTo>
                    <a:cubicBezTo>
                      <a:pt x="416161" y="141742"/>
                      <a:pt x="400537" y="142653"/>
                      <a:pt x="396755" y="137741"/>
                    </a:cubicBezTo>
                    <a:cubicBezTo>
                      <a:pt x="393015" y="132880"/>
                      <a:pt x="397160" y="117101"/>
                      <a:pt x="397533" y="111316"/>
                    </a:cubicBezTo>
                    <a:cubicBezTo>
                      <a:pt x="398239" y="100661"/>
                      <a:pt x="398971" y="90016"/>
                      <a:pt x="400379" y="79423"/>
                    </a:cubicBezTo>
                    <a:cubicBezTo>
                      <a:pt x="402635" y="62336"/>
                      <a:pt x="402390" y="46491"/>
                      <a:pt x="388762" y="33996"/>
                    </a:cubicBezTo>
                    <a:cubicBezTo>
                      <a:pt x="397262" y="27220"/>
                      <a:pt x="403295" y="12842"/>
                      <a:pt x="390932" y="6599"/>
                    </a:cubicBezTo>
                    <a:cubicBezTo>
                      <a:pt x="376715" y="-587"/>
                      <a:pt x="357684" y="-1630"/>
                      <a:pt x="342664" y="2141"/>
                    </a:cubicBezTo>
                    <a:cubicBezTo>
                      <a:pt x="326237" y="6264"/>
                      <a:pt x="308208" y="6316"/>
                      <a:pt x="291387" y="8119"/>
                    </a:cubicBezTo>
                    <a:cubicBezTo>
                      <a:pt x="273481" y="10030"/>
                      <a:pt x="255632" y="12356"/>
                      <a:pt x="237767" y="14612"/>
                    </a:cubicBezTo>
                    <a:cubicBezTo>
                      <a:pt x="207036" y="18500"/>
                      <a:pt x="175733" y="19354"/>
                      <a:pt x="145376" y="25592"/>
                    </a:cubicBezTo>
                    <a:cubicBezTo>
                      <a:pt x="130178" y="28711"/>
                      <a:pt x="114964" y="31084"/>
                      <a:pt x="99637" y="33505"/>
                    </a:cubicBezTo>
                    <a:cubicBezTo>
                      <a:pt x="83768" y="36006"/>
                      <a:pt x="74203" y="38134"/>
                      <a:pt x="64700" y="51526"/>
                    </a:cubicBezTo>
                    <a:cubicBezTo>
                      <a:pt x="46702" y="76926"/>
                      <a:pt x="30075" y="102954"/>
                      <a:pt x="19969" y="132607"/>
                    </a:cubicBezTo>
                    <a:cubicBezTo>
                      <a:pt x="10394" y="160697"/>
                      <a:pt x="5926" y="190212"/>
                      <a:pt x="3265" y="219680"/>
                    </a:cubicBezTo>
                    <a:cubicBezTo>
                      <a:pt x="405" y="251441"/>
                      <a:pt x="-240" y="283113"/>
                      <a:pt x="118" y="314983"/>
                    </a:cubicBezTo>
                    <a:cubicBezTo>
                      <a:pt x="476" y="347032"/>
                      <a:pt x="-46" y="379099"/>
                      <a:pt x="3951" y="410979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A4B304B8-1567-43C7-9F6E-D65EC25E37FE}"/>
                  </a:ext>
                </a:extLst>
              </p:cNvPr>
              <p:cNvSpPr/>
              <p:nvPr/>
            </p:nvSpPr>
            <p:spPr>
              <a:xfrm>
                <a:off x="3619159" y="3020355"/>
                <a:ext cx="614091" cy="568032"/>
              </a:xfrm>
              <a:custGeom>
                <a:avLst/>
                <a:gdLst>
                  <a:gd name="connsiteX0" fmla="*/ 289743 w 614091"/>
                  <a:gd name="connsiteY0" fmla="*/ 284496 h 568032"/>
                  <a:gd name="connsiteX1" fmla="*/ 299992 w 614091"/>
                  <a:gd name="connsiteY1" fmla="*/ 279486 h 568032"/>
                  <a:gd name="connsiteX2" fmla="*/ 313198 w 614091"/>
                  <a:gd name="connsiteY2" fmla="*/ 272884 h 568032"/>
                  <a:gd name="connsiteX3" fmla="*/ 375219 w 614091"/>
                  <a:gd name="connsiteY3" fmla="*/ 233066 h 568032"/>
                  <a:gd name="connsiteX4" fmla="*/ 398987 w 614091"/>
                  <a:gd name="connsiteY4" fmla="*/ 218153 h 568032"/>
                  <a:gd name="connsiteX5" fmla="*/ 405791 w 614091"/>
                  <a:gd name="connsiteY5" fmla="*/ 227687 h 568032"/>
                  <a:gd name="connsiteX6" fmla="*/ 414055 w 614091"/>
                  <a:gd name="connsiteY6" fmla="*/ 242123 h 568032"/>
                  <a:gd name="connsiteX7" fmla="*/ 456392 w 614091"/>
                  <a:gd name="connsiteY7" fmla="*/ 292131 h 568032"/>
                  <a:gd name="connsiteX8" fmla="*/ 563293 w 614091"/>
                  <a:gd name="connsiteY8" fmla="*/ 339928 h 568032"/>
                  <a:gd name="connsiteX9" fmla="*/ 479913 w 614091"/>
                  <a:gd name="connsiteY9" fmla="*/ 448633 h 568032"/>
                  <a:gd name="connsiteX10" fmla="*/ 431452 w 614091"/>
                  <a:gd name="connsiteY10" fmla="*/ 497519 h 568032"/>
                  <a:gd name="connsiteX11" fmla="*/ 423628 w 614091"/>
                  <a:gd name="connsiteY11" fmla="*/ 503619 h 568032"/>
                  <a:gd name="connsiteX12" fmla="*/ 413923 w 614091"/>
                  <a:gd name="connsiteY12" fmla="*/ 508553 h 568032"/>
                  <a:gd name="connsiteX13" fmla="*/ 409675 w 614091"/>
                  <a:gd name="connsiteY13" fmla="*/ 527595 h 568032"/>
                  <a:gd name="connsiteX14" fmla="*/ 324444 w 614091"/>
                  <a:gd name="connsiteY14" fmla="*/ 505462 h 568032"/>
                  <a:gd name="connsiteX15" fmla="*/ 280028 w 614091"/>
                  <a:gd name="connsiteY15" fmla="*/ 484398 h 568032"/>
                  <a:gd name="connsiteX16" fmla="*/ 252396 w 614091"/>
                  <a:gd name="connsiteY16" fmla="*/ 463970 h 568032"/>
                  <a:gd name="connsiteX17" fmla="*/ 330010 w 614091"/>
                  <a:gd name="connsiteY17" fmla="*/ 420998 h 568032"/>
                  <a:gd name="connsiteX18" fmla="*/ 374893 w 614091"/>
                  <a:gd name="connsiteY18" fmla="*/ 372613 h 568032"/>
                  <a:gd name="connsiteX19" fmla="*/ 369549 w 614091"/>
                  <a:gd name="connsiteY19" fmla="*/ 361723 h 568032"/>
                  <a:gd name="connsiteX20" fmla="*/ 358677 w 614091"/>
                  <a:gd name="connsiteY20" fmla="*/ 363325 h 568032"/>
                  <a:gd name="connsiteX21" fmla="*/ 336564 w 614091"/>
                  <a:gd name="connsiteY21" fmla="*/ 350756 h 568032"/>
                  <a:gd name="connsiteX22" fmla="*/ 296731 w 614091"/>
                  <a:gd name="connsiteY22" fmla="*/ 309111 h 568032"/>
                  <a:gd name="connsiteX23" fmla="*/ 289743 w 614091"/>
                  <a:gd name="connsiteY23" fmla="*/ 284496 h 568032"/>
                  <a:gd name="connsiteX24" fmla="*/ 130541 w 614091"/>
                  <a:gd name="connsiteY24" fmla="*/ 505462 h 568032"/>
                  <a:gd name="connsiteX25" fmla="*/ 106236 w 614091"/>
                  <a:gd name="connsiteY25" fmla="*/ 474353 h 568032"/>
                  <a:gd name="connsiteX26" fmla="*/ 75182 w 614091"/>
                  <a:gd name="connsiteY26" fmla="*/ 439390 h 568032"/>
                  <a:gd name="connsiteX27" fmla="*/ 31405 w 614091"/>
                  <a:gd name="connsiteY27" fmla="*/ 255178 h 568032"/>
                  <a:gd name="connsiteX28" fmla="*/ 34594 w 614091"/>
                  <a:gd name="connsiteY28" fmla="*/ 202258 h 568032"/>
                  <a:gd name="connsiteX29" fmla="*/ 36219 w 614091"/>
                  <a:gd name="connsiteY29" fmla="*/ 175499 h 568032"/>
                  <a:gd name="connsiteX30" fmla="*/ 42485 w 614091"/>
                  <a:gd name="connsiteY30" fmla="*/ 149963 h 568032"/>
                  <a:gd name="connsiteX31" fmla="*/ 53839 w 614091"/>
                  <a:gd name="connsiteY31" fmla="*/ 98830 h 568032"/>
                  <a:gd name="connsiteX32" fmla="*/ 72248 w 614091"/>
                  <a:gd name="connsiteY32" fmla="*/ 53878 h 568032"/>
                  <a:gd name="connsiteX33" fmla="*/ 94730 w 614091"/>
                  <a:gd name="connsiteY33" fmla="*/ 32615 h 568032"/>
                  <a:gd name="connsiteX34" fmla="*/ 142401 w 614091"/>
                  <a:gd name="connsiteY34" fmla="*/ 47579 h 568032"/>
                  <a:gd name="connsiteX35" fmla="*/ 195020 w 614091"/>
                  <a:gd name="connsiteY35" fmla="*/ 60531 h 568032"/>
                  <a:gd name="connsiteX36" fmla="*/ 245781 w 614091"/>
                  <a:gd name="connsiteY36" fmla="*/ 73657 h 568032"/>
                  <a:gd name="connsiteX37" fmla="*/ 272704 w 614091"/>
                  <a:gd name="connsiteY37" fmla="*/ 76042 h 568032"/>
                  <a:gd name="connsiteX38" fmla="*/ 284210 w 614091"/>
                  <a:gd name="connsiteY38" fmla="*/ 81031 h 568032"/>
                  <a:gd name="connsiteX39" fmla="*/ 271755 w 614091"/>
                  <a:gd name="connsiteY39" fmla="*/ 97090 h 568032"/>
                  <a:gd name="connsiteX40" fmla="*/ 259673 w 614091"/>
                  <a:gd name="connsiteY40" fmla="*/ 113916 h 568032"/>
                  <a:gd name="connsiteX41" fmla="*/ 243967 w 614091"/>
                  <a:gd name="connsiteY41" fmla="*/ 164737 h 568032"/>
                  <a:gd name="connsiteX42" fmla="*/ 241717 w 614091"/>
                  <a:gd name="connsiteY42" fmla="*/ 217002 h 568032"/>
                  <a:gd name="connsiteX43" fmla="*/ 258737 w 614091"/>
                  <a:gd name="connsiteY43" fmla="*/ 317611 h 568032"/>
                  <a:gd name="connsiteX44" fmla="*/ 311965 w 614091"/>
                  <a:gd name="connsiteY44" fmla="*/ 387059 h 568032"/>
                  <a:gd name="connsiteX45" fmla="*/ 236010 w 614091"/>
                  <a:gd name="connsiteY45" fmla="*/ 424867 h 568032"/>
                  <a:gd name="connsiteX46" fmla="*/ 170633 w 614091"/>
                  <a:gd name="connsiteY46" fmla="*/ 462741 h 568032"/>
                  <a:gd name="connsiteX47" fmla="*/ 147377 w 614091"/>
                  <a:gd name="connsiteY47" fmla="*/ 486594 h 568032"/>
                  <a:gd name="connsiteX48" fmla="*/ 160975 w 614091"/>
                  <a:gd name="connsiteY48" fmla="*/ 500974 h 568032"/>
                  <a:gd name="connsiteX49" fmla="*/ 195799 w 614091"/>
                  <a:gd name="connsiteY49" fmla="*/ 484890 h 568032"/>
                  <a:gd name="connsiteX50" fmla="*/ 224528 w 614091"/>
                  <a:gd name="connsiteY50" fmla="*/ 471989 h 568032"/>
                  <a:gd name="connsiteX51" fmla="*/ 238075 w 614091"/>
                  <a:gd name="connsiteY51" fmla="*/ 486952 h 568032"/>
                  <a:gd name="connsiteX52" fmla="*/ 257235 w 614091"/>
                  <a:gd name="connsiteY52" fmla="*/ 509622 h 568032"/>
                  <a:gd name="connsiteX53" fmla="*/ 309277 w 614091"/>
                  <a:gd name="connsiteY53" fmla="*/ 544677 h 568032"/>
                  <a:gd name="connsiteX54" fmla="*/ 375206 w 614091"/>
                  <a:gd name="connsiteY54" fmla="*/ 565182 h 568032"/>
                  <a:gd name="connsiteX55" fmla="*/ 412708 w 614091"/>
                  <a:gd name="connsiteY55" fmla="*/ 567925 h 568032"/>
                  <a:gd name="connsiteX56" fmla="*/ 443960 w 614091"/>
                  <a:gd name="connsiteY56" fmla="*/ 562951 h 568032"/>
                  <a:gd name="connsiteX57" fmla="*/ 454681 w 614091"/>
                  <a:gd name="connsiteY57" fmla="*/ 546780 h 568032"/>
                  <a:gd name="connsiteX58" fmla="*/ 477744 w 614091"/>
                  <a:gd name="connsiteY58" fmla="*/ 534293 h 568032"/>
                  <a:gd name="connsiteX59" fmla="*/ 515695 w 614091"/>
                  <a:gd name="connsiteY59" fmla="*/ 490038 h 568032"/>
                  <a:gd name="connsiteX60" fmla="*/ 585221 w 614091"/>
                  <a:gd name="connsiteY60" fmla="*/ 367654 h 568032"/>
                  <a:gd name="connsiteX61" fmla="*/ 598388 w 614091"/>
                  <a:gd name="connsiteY61" fmla="*/ 336136 h 568032"/>
                  <a:gd name="connsiteX62" fmla="*/ 613919 w 614091"/>
                  <a:gd name="connsiteY62" fmla="*/ 318716 h 568032"/>
                  <a:gd name="connsiteX63" fmla="*/ 604247 w 614091"/>
                  <a:gd name="connsiteY63" fmla="*/ 290483 h 568032"/>
                  <a:gd name="connsiteX64" fmla="*/ 573000 w 614091"/>
                  <a:gd name="connsiteY64" fmla="*/ 284086 h 568032"/>
                  <a:gd name="connsiteX65" fmla="*/ 459335 w 614091"/>
                  <a:gd name="connsiteY65" fmla="*/ 232011 h 568032"/>
                  <a:gd name="connsiteX66" fmla="*/ 435842 w 614091"/>
                  <a:gd name="connsiteY66" fmla="*/ 209802 h 568032"/>
                  <a:gd name="connsiteX67" fmla="*/ 425764 w 614091"/>
                  <a:gd name="connsiteY67" fmla="*/ 189240 h 568032"/>
                  <a:gd name="connsiteX68" fmla="*/ 420372 w 614091"/>
                  <a:gd name="connsiteY68" fmla="*/ 168284 h 568032"/>
                  <a:gd name="connsiteX69" fmla="*/ 393600 w 614091"/>
                  <a:gd name="connsiteY69" fmla="*/ 175586 h 568032"/>
                  <a:gd name="connsiteX70" fmla="*/ 334480 w 614091"/>
                  <a:gd name="connsiteY70" fmla="*/ 218394 h 568032"/>
                  <a:gd name="connsiteX71" fmla="*/ 280203 w 614091"/>
                  <a:gd name="connsiteY71" fmla="*/ 256462 h 568032"/>
                  <a:gd name="connsiteX72" fmla="*/ 288481 w 614091"/>
                  <a:gd name="connsiteY72" fmla="*/ 164661 h 568032"/>
                  <a:gd name="connsiteX73" fmla="*/ 305889 w 614091"/>
                  <a:gd name="connsiteY73" fmla="*/ 124427 h 568032"/>
                  <a:gd name="connsiteX74" fmla="*/ 327373 w 614091"/>
                  <a:gd name="connsiteY74" fmla="*/ 84972 h 568032"/>
                  <a:gd name="connsiteX75" fmla="*/ 341261 w 614091"/>
                  <a:gd name="connsiteY75" fmla="*/ 86277 h 568032"/>
                  <a:gd name="connsiteX76" fmla="*/ 341086 w 614091"/>
                  <a:gd name="connsiteY76" fmla="*/ 68309 h 568032"/>
                  <a:gd name="connsiteX77" fmla="*/ 261147 w 614091"/>
                  <a:gd name="connsiteY77" fmla="*/ 27616 h 568032"/>
                  <a:gd name="connsiteX78" fmla="*/ 152556 w 614091"/>
                  <a:gd name="connsiteY78" fmla="*/ 4674 h 568032"/>
                  <a:gd name="connsiteX79" fmla="*/ 102011 w 614091"/>
                  <a:gd name="connsiteY79" fmla="*/ 555 h 568032"/>
                  <a:gd name="connsiteX80" fmla="*/ 77895 w 614091"/>
                  <a:gd name="connsiteY80" fmla="*/ 6890 h 568032"/>
                  <a:gd name="connsiteX81" fmla="*/ 74738 w 614091"/>
                  <a:gd name="connsiteY81" fmla="*/ 14505 h 568032"/>
                  <a:gd name="connsiteX82" fmla="*/ 67272 w 614091"/>
                  <a:gd name="connsiteY82" fmla="*/ 19479 h 568032"/>
                  <a:gd name="connsiteX83" fmla="*/ 52554 w 614091"/>
                  <a:gd name="connsiteY83" fmla="*/ 35128 h 568032"/>
                  <a:gd name="connsiteX84" fmla="*/ 32132 w 614091"/>
                  <a:gd name="connsiteY84" fmla="*/ 74169 h 568032"/>
                  <a:gd name="connsiteX85" fmla="*/ 6017 w 614091"/>
                  <a:gd name="connsiteY85" fmla="*/ 176134 h 568032"/>
                  <a:gd name="connsiteX86" fmla="*/ 843 w 614091"/>
                  <a:gd name="connsiteY86" fmla="*/ 285171 h 568032"/>
                  <a:gd name="connsiteX87" fmla="*/ 65128 w 614091"/>
                  <a:gd name="connsiteY87" fmla="*/ 472403 h 568032"/>
                  <a:gd name="connsiteX88" fmla="*/ 99025 w 614091"/>
                  <a:gd name="connsiteY88" fmla="*/ 501813 h 568032"/>
                  <a:gd name="connsiteX89" fmla="*/ 130541 w 614091"/>
                  <a:gd name="connsiteY89" fmla="*/ 505462 h 56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614091" h="568032">
                    <a:moveTo>
                      <a:pt x="289743" y="284496"/>
                    </a:moveTo>
                    <a:cubicBezTo>
                      <a:pt x="291562" y="281410"/>
                      <a:pt x="297086" y="280653"/>
                      <a:pt x="299992" y="279486"/>
                    </a:cubicBezTo>
                    <a:cubicBezTo>
                      <a:pt x="304580" y="277649"/>
                      <a:pt x="308927" y="275351"/>
                      <a:pt x="313198" y="272884"/>
                    </a:cubicBezTo>
                    <a:cubicBezTo>
                      <a:pt x="334589" y="260541"/>
                      <a:pt x="355454" y="247932"/>
                      <a:pt x="375219" y="233066"/>
                    </a:cubicBezTo>
                    <a:cubicBezTo>
                      <a:pt x="380063" y="229422"/>
                      <a:pt x="391974" y="216040"/>
                      <a:pt x="398987" y="218153"/>
                    </a:cubicBezTo>
                    <a:cubicBezTo>
                      <a:pt x="402426" y="219197"/>
                      <a:pt x="404302" y="224903"/>
                      <a:pt x="405791" y="227687"/>
                    </a:cubicBezTo>
                    <a:cubicBezTo>
                      <a:pt x="408399" y="232590"/>
                      <a:pt x="411107" y="237415"/>
                      <a:pt x="414055" y="242123"/>
                    </a:cubicBezTo>
                    <a:cubicBezTo>
                      <a:pt x="425693" y="260700"/>
                      <a:pt x="440194" y="277372"/>
                      <a:pt x="456392" y="292131"/>
                    </a:cubicBezTo>
                    <a:cubicBezTo>
                      <a:pt x="486835" y="319873"/>
                      <a:pt x="521529" y="337784"/>
                      <a:pt x="563293" y="339928"/>
                    </a:cubicBezTo>
                    <a:cubicBezTo>
                      <a:pt x="536318" y="376584"/>
                      <a:pt x="510546" y="414873"/>
                      <a:pt x="479913" y="448633"/>
                    </a:cubicBezTo>
                    <a:cubicBezTo>
                      <a:pt x="464457" y="465674"/>
                      <a:pt x="447504" y="481077"/>
                      <a:pt x="431452" y="497519"/>
                    </a:cubicBezTo>
                    <a:cubicBezTo>
                      <a:pt x="428712" y="500329"/>
                      <a:pt x="427238" y="502013"/>
                      <a:pt x="423628" y="503619"/>
                    </a:cubicBezTo>
                    <a:cubicBezTo>
                      <a:pt x="420136" y="505175"/>
                      <a:pt x="416809" y="505687"/>
                      <a:pt x="413923" y="508553"/>
                    </a:cubicBezTo>
                    <a:cubicBezTo>
                      <a:pt x="408900" y="513552"/>
                      <a:pt x="408545" y="520993"/>
                      <a:pt x="409675" y="527595"/>
                    </a:cubicBezTo>
                    <a:cubicBezTo>
                      <a:pt x="381168" y="528690"/>
                      <a:pt x="350309" y="515927"/>
                      <a:pt x="324444" y="505462"/>
                    </a:cubicBezTo>
                    <a:cubicBezTo>
                      <a:pt x="309262" y="499316"/>
                      <a:pt x="294284" y="492474"/>
                      <a:pt x="280028" y="484398"/>
                    </a:cubicBezTo>
                    <a:cubicBezTo>
                      <a:pt x="270337" y="478907"/>
                      <a:pt x="259498" y="472782"/>
                      <a:pt x="252396" y="463970"/>
                    </a:cubicBezTo>
                    <a:cubicBezTo>
                      <a:pt x="278535" y="450065"/>
                      <a:pt x="304963" y="436837"/>
                      <a:pt x="330010" y="420998"/>
                    </a:cubicBezTo>
                    <a:cubicBezTo>
                      <a:pt x="347115" y="410190"/>
                      <a:pt x="377337" y="397566"/>
                      <a:pt x="374893" y="372613"/>
                    </a:cubicBezTo>
                    <a:cubicBezTo>
                      <a:pt x="374511" y="368734"/>
                      <a:pt x="372989" y="363970"/>
                      <a:pt x="369549" y="361723"/>
                    </a:cubicBezTo>
                    <a:cubicBezTo>
                      <a:pt x="364461" y="358412"/>
                      <a:pt x="363303" y="362322"/>
                      <a:pt x="358677" y="363325"/>
                    </a:cubicBezTo>
                    <a:cubicBezTo>
                      <a:pt x="351164" y="364952"/>
                      <a:pt x="342295" y="355024"/>
                      <a:pt x="336564" y="350756"/>
                    </a:cubicBezTo>
                    <a:cubicBezTo>
                      <a:pt x="321066" y="339201"/>
                      <a:pt x="305926" y="326443"/>
                      <a:pt x="296731" y="309111"/>
                    </a:cubicBezTo>
                    <a:cubicBezTo>
                      <a:pt x="293982" y="303927"/>
                      <a:pt x="286199" y="290514"/>
                      <a:pt x="289743" y="284496"/>
                    </a:cubicBezTo>
                    <a:moveTo>
                      <a:pt x="130541" y="505462"/>
                    </a:moveTo>
                    <a:cubicBezTo>
                      <a:pt x="134780" y="491645"/>
                      <a:pt x="114977" y="481005"/>
                      <a:pt x="106236" y="474353"/>
                    </a:cubicBezTo>
                    <a:cubicBezTo>
                      <a:pt x="93124" y="464379"/>
                      <a:pt x="84004" y="453330"/>
                      <a:pt x="75182" y="439390"/>
                    </a:cubicBezTo>
                    <a:cubicBezTo>
                      <a:pt x="40774" y="385007"/>
                      <a:pt x="28584" y="318767"/>
                      <a:pt x="31405" y="255178"/>
                    </a:cubicBezTo>
                    <a:cubicBezTo>
                      <a:pt x="32184" y="237533"/>
                      <a:pt x="34188" y="219914"/>
                      <a:pt x="34594" y="202258"/>
                    </a:cubicBezTo>
                    <a:cubicBezTo>
                      <a:pt x="34807" y="193088"/>
                      <a:pt x="34211" y="184547"/>
                      <a:pt x="36219" y="175499"/>
                    </a:cubicBezTo>
                    <a:cubicBezTo>
                      <a:pt x="38119" y="166938"/>
                      <a:pt x="40387" y="158474"/>
                      <a:pt x="42485" y="149963"/>
                    </a:cubicBezTo>
                    <a:cubicBezTo>
                      <a:pt x="46681" y="132989"/>
                      <a:pt x="48831" y="115605"/>
                      <a:pt x="53839" y="98830"/>
                    </a:cubicBezTo>
                    <a:cubicBezTo>
                      <a:pt x="58489" y="83288"/>
                      <a:pt x="64825" y="68294"/>
                      <a:pt x="72248" y="53878"/>
                    </a:cubicBezTo>
                    <a:cubicBezTo>
                      <a:pt x="77195" y="44257"/>
                      <a:pt x="81802" y="30773"/>
                      <a:pt x="94730" y="32615"/>
                    </a:cubicBezTo>
                    <a:cubicBezTo>
                      <a:pt x="110880" y="34923"/>
                      <a:pt x="126672" y="43239"/>
                      <a:pt x="142401" y="47579"/>
                    </a:cubicBezTo>
                    <a:cubicBezTo>
                      <a:pt x="159818" y="52384"/>
                      <a:pt x="177433" y="56401"/>
                      <a:pt x="195020" y="60531"/>
                    </a:cubicBezTo>
                    <a:cubicBezTo>
                      <a:pt x="212030" y="64528"/>
                      <a:pt x="228658" y="70208"/>
                      <a:pt x="245781" y="73657"/>
                    </a:cubicBezTo>
                    <a:cubicBezTo>
                      <a:pt x="254735" y="75459"/>
                      <a:pt x="263585" y="76196"/>
                      <a:pt x="272704" y="76042"/>
                    </a:cubicBezTo>
                    <a:cubicBezTo>
                      <a:pt x="276678" y="75970"/>
                      <a:pt x="283822" y="75586"/>
                      <a:pt x="284210" y="81031"/>
                    </a:cubicBezTo>
                    <a:cubicBezTo>
                      <a:pt x="284640" y="86983"/>
                      <a:pt x="275507" y="93441"/>
                      <a:pt x="271755" y="97090"/>
                    </a:cubicBezTo>
                    <a:cubicBezTo>
                      <a:pt x="266458" y="102233"/>
                      <a:pt x="262569" y="107079"/>
                      <a:pt x="259673" y="113916"/>
                    </a:cubicBezTo>
                    <a:cubicBezTo>
                      <a:pt x="252774" y="130195"/>
                      <a:pt x="246523" y="147179"/>
                      <a:pt x="243967" y="164737"/>
                    </a:cubicBezTo>
                    <a:cubicBezTo>
                      <a:pt x="241481" y="181809"/>
                      <a:pt x="241907" y="199771"/>
                      <a:pt x="241717" y="217002"/>
                    </a:cubicBezTo>
                    <a:cubicBezTo>
                      <a:pt x="241335" y="251759"/>
                      <a:pt x="246263" y="285048"/>
                      <a:pt x="258737" y="317611"/>
                    </a:cubicBezTo>
                    <a:cubicBezTo>
                      <a:pt x="270035" y="347067"/>
                      <a:pt x="287735" y="367388"/>
                      <a:pt x="311965" y="387059"/>
                    </a:cubicBezTo>
                    <a:cubicBezTo>
                      <a:pt x="286648" y="399664"/>
                      <a:pt x="261331" y="412283"/>
                      <a:pt x="236010" y="424867"/>
                    </a:cubicBezTo>
                    <a:cubicBezTo>
                      <a:pt x="213197" y="436207"/>
                      <a:pt x="190134" y="445987"/>
                      <a:pt x="170633" y="462741"/>
                    </a:cubicBezTo>
                    <a:cubicBezTo>
                      <a:pt x="162606" y="469640"/>
                      <a:pt x="153108" y="477597"/>
                      <a:pt x="147377" y="486594"/>
                    </a:cubicBezTo>
                    <a:cubicBezTo>
                      <a:pt x="140213" y="497832"/>
                      <a:pt x="150292" y="505467"/>
                      <a:pt x="160975" y="500974"/>
                    </a:cubicBezTo>
                    <a:cubicBezTo>
                      <a:pt x="172736" y="496030"/>
                      <a:pt x="184289" y="490381"/>
                      <a:pt x="195799" y="484890"/>
                    </a:cubicBezTo>
                    <a:cubicBezTo>
                      <a:pt x="203288" y="481318"/>
                      <a:pt x="215791" y="471748"/>
                      <a:pt x="224528" y="471989"/>
                    </a:cubicBezTo>
                    <a:cubicBezTo>
                      <a:pt x="231951" y="472198"/>
                      <a:pt x="234772" y="481686"/>
                      <a:pt x="238075" y="486952"/>
                    </a:cubicBezTo>
                    <a:cubicBezTo>
                      <a:pt x="243367" y="495360"/>
                      <a:pt x="249963" y="502857"/>
                      <a:pt x="257235" y="509622"/>
                    </a:cubicBezTo>
                    <a:cubicBezTo>
                      <a:pt x="272516" y="523839"/>
                      <a:pt x="290433" y="535726"/>
                      <a:pt x="309277" y="544677"/>
                    </a:cubicBezTo>
                    <a:cubicBezTo>
                      <a:pt x="330067" y="554558"/>
                      <a:pt x="352515" y="561314"/>
                      <a:pt x="375206" y="565182"/>
                    </a:cubicBezTo>
                    <a:cubicBezTo>
                      <a:pt x="387580" y="567286"/>
                      <a:pt x="400158" y="568396"/>
                      <a:pt x="412708" y="567925"/>
                    </a:cubicBezTo>
                    <a:cubicBezTo>
                      <a:pt x="422125" y="567572"/>
                      <a:pt x="435459" y="567552"/>
                      <a:pt x="443960" y="562951"/>
                    </a:cubicBezTo>
                    <a:cubicBezTo>
                      <a:pt x="451274" y="558995"/>
                      <a:pt x="447437" y="550920"/>
                      <a:pt x="454681" y="546780"/>
                    </a:cubicBezTo>
                    <a:cubicBezTo>
                      <a:pt x="462308" y="542430"/>
                      <a:pt x="470378" y="539186"/>
                      <a:pt x="477744" y="534293"/>
                    </a:cubicBezTo>
                    <a:cubicBezTo>
                      <a:pt x="495151" y="522738"/>
                      <a:pt x="505485" y="507847"/>
                      <a:pt x="515695" y="490038"/>
                    </a:cubicBezTo>
                    <a:cubicBezTo>
                      <a:pt x="539154" y="449129"/>
                      <a:pt x="567678" y="411746"/>
                      <a:pt x="585221" y="367654"/>
                    </a:cubicBezTo>
                    <a:cubicBezTo>
                      <a:pt x="589325" y="357327"/>
                      <a:pt x="591674" y="345153"/>
                      <a:pt x="598388" y="336136"/>
                    </a:cubicBezTo>
                    <a:cubicBezTo>
                      <a:pt x="602861" y="330149"/>
                      <a:pt x="612834" y="326582"/>
                      <a:pt x="613919" y="318716"/>
                    </a:cubicBezTo>
                    <a:cubicBezTo>
                      <a:pt x="614974" y="311030"/>
                      <a:pt x="611883" y="294040"/>
                      <a:pt x="604247" y="290483"/>
                    </a:cubicBezTo>
                    <a:cubicBezTo>
                      <a:pt x="595420" y="286379"/>
                      <a:pt x="582590" y="286323"/>
                      <a:pt x="573000" y="284086"/>
                    </a:cubicBezTo>
                    <a:cubicBezTo>
                      <a:pt x="531365" y="274368"/>
                      <a:pt x="492519" y="259564"/>
                      <a:pt x="459335" y="232011"/>
                    </a:cubicBezTo>
                    <a:cubicBezTo>
                      <a:pt x="451029" y="225123"/>
                      <a:pt x="443218" y="217667"/>
                      <a:pt x="435842" y="209802"/>
                    </a:cubicBezTo>
                    <a:cubicBezTo>
                      <a:pt x="430375" y="203973"/>
                      <a:pt x="424644" y="197837"/>
                      <a:pt x="425764" y="189240"/>
                    </a:cubicBezTo>
                    <a:cubicBezTo>
                      <a:pt x="426756" y="181589"/>
                      <a:pt x="432884" y="170428"/>
                      <a:pt x="420372" y="168284"/>
                    </a:cubicBezTo>
                    <a:cubicBezTo>
                      <a:pt x="411981" y="166846"/>
                      <a:pt x="400442" y="171272"/>
                      <a:pt x="393600" y="175586"/>
                    </a:cubicBezTo>
                    <a:cubicBezTo>
                      <a:pt x="373098" y="188528"/>
                      <a:pt x="354051" y="204106"/>
                      <a:pt x="334480" y="218394"/>
                    </a:cubicBezTo>
                    <a:cubicBezTo>
                      <a:pt x="316629" y="231428"/>
                      <a:pt x="298343" y="243843"/>
                      <a:pt x="280203" y="256462"/>
                    </a:cubicBezTo>
                    <a:cubicBezTo>
                      <a:pt x="282320" y="226469"/>
                      <a:pt x="281342" y="193948"/>
                      <a:pt x="288481" y="164661"/>
                    </a:cubicBezTo>
                    <a:cubicBezTo>
                      <a:pt x="291974" y="150357"/>
                      <a:pt x="298064" y="136868"/>
                      <a:pt x="305889" y="124427"/>
                    </a:cubicBezTo>
                    <a:cubicBezTo>
                      <a:pt x="313931" y="111665"/>
                      <a:pt x="320343" y="98293"/>
                      <a:pt x="327373" y="84972"/>
                    </a:cubicBezTo>
                    <a:cubicBezTo>
                      <a:pt x="331286" y="87244"/>
                      <a:pt x="337684" y="92320"/>
                      <a:pt x="341261" y="86277"/>
                    </a:cubicBezTo>
                    <a:cubicBezTo>
                      <a:pt x="343486" y="82521"/>
                      <a:pt x="341927" y="72629"/>
                      <a:pt x="341086" y="68309"/>
                    </a:cubicBezTo>
                    <a:cubicBezTo>
                      <a:pt x="334858" y="36285"/>
                      <a:pt x="286223" y="33076"/>
                      <a:pt x="261147" y="27616"/>
                    </a:cubicBezTo>
                    <a:cubicBezTo>
                      <a:pt x="225080" y="19755"/>
                      <a:pt x="189061" y="10257"/>
                      <a:pt x="152556" y="4674"/>
                    </a:cubicBezTo>
                    <a:cubicBezTo>
                      <a:pt x="135696" y="2100"/>
                      <a:pt x="118979" y="1583"/>
                      <a:pt x="102011" y="555"/>
                    </a:cubicBezTo>
                    <a:cubicBezTo>
                      <a:pt x="93308" y="22"/>
                      <a:pt x="83163" y="-1917"/>
                      <a:pt x="77895" y="6890"/>
                    </a:cubicBezTo>
                    <a:cubicBezTo>
                      <a:pt x="76482" y="9254"/>
                      <a:pt x="76279" y="12627"/>
                      <a:pt x="74738" y="14505"/>
                    </a:cubicBezTo>
                    <a:cubicBezTo>
                      <a:pt x="73325" y="16234"/>
                      <a:pt x="69210" y="17923"/>
                      <a:pt x="67272" y="19479"/>
                    </a:cubicBezTo>
                    <a:cubicBezTo>
                      <a:pt x="61654" y="23998"/>
                      <a:pt x="56802" y="29320"/>
                      <a:pt x="52554" y="35128"/>
                    </a:cubicBezTo>
                    <a:cubicBezTo>
                      <a:pt x="43855" y="47021"/>
                      <a:pt x="37892" y="60700"/>
                      <a:pt x="32132" y="74169"/>
                    </a:cubicBezTo>
                    <a:cubicBezTo>
                      <a:pt x="18241" y="106665"/>
                      <a:pt x="10350" y="141156"/>
                      <a:pt x="6017" y="176134"/>
                    </a:cubicBezTo>
                    <a:cubicBezTo>
                      <a:pt x="1575" y="211987"/>
                      <a:pt x="-1520" y="249058"/>
                      <a:pt x="843" y="285171"/>
                    </a:cubicBezTo>
                    <a:cubicBezTo>
                      <a:pt x="5190" y="351652"/>
                      <a:pt x="23254" y="419274"/>
                      <a:pt x="65128" y="472403"/>
                    </a:cubicBezTo>
                    <a:cubicBezTo>
                      <a:pt x="74729" y="484583"/>
                      <a:pt x="85190" y="494556"/>
                      <a:pt x="99025" y="501813"/>
                    </a:cubicBezTo>
                    <a:cubicBezTo>
                      <a:pt x="105721" y="505329"/>
                      <a:pt x="126761" y="517759"/>
                      <a:pt x="130541" y="505462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722F51A7-0AD2-461F-BB5B-582E346ED15B}"/>
                  </a:ext>
                </a:extLst>
              </p:cNvPr>
              <p:cNvSpPr/>
              <p:nvPr/>
            </p:nvSpPr>
            <p:spPr>
              <a:xfrm>
                <a:off x="3757329" y="4018257"/>
                <a:ext cx="527096" cy="624325"/>
              </a:xfrm>
              <a:custGeom>
                <a:avLst/>
                <a:gdLst>
                  <a:gd name="connsiteX0" fmla="*/ 469423 w 527096"/>
                  <a:gd name="connsiteY0" fmla="*/ 289740 h 624325"/>
                  <a:gd name="connsiteX1" fmla="*/ 431892 w 527096"/>
                  <a:gd name="connsiteY1" fmla="*/ 340658 h 624325"/>
                  <a:gd name="connsiteX2" fmla="*/ 397682 w 527096"/>
                  <a:gd name="connsiteY2" fmla="*/ 394642 h 624325"/>
                  <a:gd name="connsiteX3" fmla="*/ 365526 w 527096"/>
                  <a:gd name="connsiteY3" fmla="*/ 447444 h 624325"/>
                  <a:gd name="connsiteX4" fmla="*/ 345896 w 527096"/>
                  <a:gd name="connsiteY4" fmla="*/ 471798 h 624325"/>
                  <a:gd name="connsiteX5" fmla="*/ 293470 w 527096"/>
                  <a:gd name="connsiteY5" fmla="*/ 457178 h 624325"/>
                  <a:gd name="connsiteX6" fmla="*/ 213052 w 527096"/>
                  <a:gd name="connsiteY6" fmla="*/ 384443 h 624325"/>
                  <a:gd name="connsiteX7" fmla="*/ 163452 w 527096"/>
                  <a:gd name="connsiteY7" fmla="*/ 279459 h 624325"/>
                  <a:gd name="connsiteX8" fmla="*/ 146794 w 527096"/>
                  <a:gd name="connsiteY8" fmla="*/ 217958 h 624325"/>
                  <a:gd name="connsiteX9" fmla="*/ 141750 w 527096"/>
                  <a:gd name="connsiteY9" fmla="*/ 186332 h 624325"/>
                  <a:gd name="connsiteX10" fmla="*/ 142280 w 527096"/>
                  <a:gd name="connsiteY10" fmla="*/ 172044 h 624325"/>
                  <a:gd name="connsiteX11" fmla="*/ 139838 w 527096"/>
                  <a:gd name="connsiteY11" fmla="*/ 159373 h 624325"/>
                  <a:gd name="connsiteX12" fmla="*/ 144455 w 527096"/>
                  <a:gd name="connsiteY12" fmla="*/ 120557 h 624325"/>
                  <a:gd name="connsiteX13" fmla="*/ 153721 w 527096"/>
                  <a:gd name="connsiteY13" fmla="*/ 94546 h 624325"/>
                  <a:gd name="connsiteX14" fmla="*/ 183091 w 527096"/>
                  <a:gd name="connsiteY14" fmla="*/ 86332 h 624325"/>
                  <a:gd name="connsiteX15" fmla="*/ 216290 w 527096"/>
                  <a:gd name="connsiteY15" fmla="*/ 77489 h 624325"/>
                  <a:gd name="connsiteX16" fmla="*/ 281953 w 527096"/>
                  <a:gd name="connsiteY16" fmla="*/ 52485 h 624325"/>
                  <a:gd name="connsiteX17" fmla="*/ 313831 w 527096"/>
                  <a:gd name="connsiteY17" fmla="*/ 37650 h 624325"/>
                  <a:gd name="connsiteX18" fmla="*/ 334051 w 527096"/>
                  <a:gd name="connsiteY18" fmla="*/ 36826 h 624325"/>
                  <a:gd name="connsiteX19" fmla="*/ 465299 w 527096"/>
                  <a:gd name="connsiteY19" fmla="*/ 251978 h 624325"/>
                  <a:gd name="connsiteX20" fmla="*/ 479669 w 527096"/>
                  <a:gd name="connsiteY20" fmla="*/ 269869 h 624325"/>
                  <a:gd name="connsiteX21" fmla="*/ 469423 w 527096"/>
                  <a:gd name="connsiteY21" fmla="*/ 289740 h 624325"/>
                  <a:gd name="connsiteX22" fmla="*/ 520726 w 527096"/>
                  <a:gd name="connsiteY22" fmla="*/ 237240 h 624325"/>
                  <a:gd name="connsiteX23" fmla="*/ 491444 w 527096"/>
                  <a:gd name="connsiteY23" fmla="*/ 224354 h 624325"/>
                  <a:gd name="connsiteX24" fmla="*/ 466916 w 527096"/>
                  <a:gd name="connsiteY24" fmla="*/ 193292 h 624325"/>
                  <a:gd name="connsiteX25" fmla="*/ 417384 w 527096"/>
                  <a:gd name="connsiteY25" fmla="*/ 121801 h 624325"/>
                  <a:gd name="connsiteX26" fmla="*/ 377330 w 527096"/>
                  <a:gd name="connsiteY26" fmla="*/ 53816 h 624325"/>
                  <a:gd name="connsiteX27" fmla="*/ 355242 w 527096"/>
                  <a:gd name="connsiteY27" fmla="*/ 20174 h 624325"/>
                  <a:gd name="connsiteX28" fmla="*/ 335663 w 527096"/>
                  <a:gd name="connsiteY28" fmla="*/ 16 h 624325"/>
                  <a:gd name="connsiteX29" fmla="*/ 329284 w 527096"/>
                  <a:gd name="connsiteY29" fmla="*/ 5215 h 624325"/>
                  <a:gd name="connsiteX30" fmla="*/ 325384 w 527096"/>
                  <a:gd name="connsiteY30" fmla="*/ 5344 h 624325"/>
                  <a:gd name="connsiteX31" fmla="*/ 309996 w 527096"/>
                  <a:gd name="connsiteY31" fmla="*/ 3998 h 624325"/>
                  <a:gd name="connsiteX32" fmla="*/ 271726 w 527096"/>
                  <a:gd name="connsiteY32" fmla="*/ 14151 h 624325"/>
                  <a:gd name="connsiteX33" fmla="*/ 197565 w 527096"/>
                  <a:gd name="connsiteY33" fmla="*/ 41288 h 624325"/>
                  <a:gd name="connsiteX34" fmla="*/ 122973 w 527096"/>
                  <a:gd name="connsiteY34" fmla="*/ 69419 h 624325"/>
                  <a:gd name="connsiteX35" fmla="*/ 112783 w 527096"/>
                  <a:gd name="connsiteY35" fmla="*/ 93865 h 624325"/>
                  <a:gd name="connsiteX36" fmla="*/ 124070 w 527096"/>
                  <a:gd name="connsiteY36" fmla="*/ 100830 h 624325"/>
                  <a:gd name="connsiteX37" fmla="*/ 125013 w 527096"/>
                  <a:gd name="connsiteY37" fmla="*/ 109207 h 624325"/>
                  <a:gd name="connsiteX38" fmla="*/ 123850 w 527096"/>
                  <a:gd name="connsiteY38" fmla="*/ 116648 h 624325"/>
                  <a:gd name="connsiteX39" fmla="*/ 120161 w 527096"/>
                  <a:gd name="connsiteY39" fmla="*/ 195154 h 624325"/>
                  <a:gd name="connsiteX40" fmla="*/ 136862 w 527096"/>
                  <a:gd name="connsiteY40" fmla="*/ 274035 h 624325"/>
                  <a:gd name="connsiteX41" fmla="*/ 285192 w 527096"/>
                  <a:gd name="connsiteY41" fmla="*/ 488179 h 624325"/>
                  <a:gd name="connsiteX42" fmla="*/ 344157 w 527096"/>
                  <a:gd name="connsiteY42" fmla="*/ 502411 h 624325"/>
                  <a:gd name="connsiteX43" fmla="*/ 361701 w 527096"/>
                  <a:gd name="connsiteY43" fmla="*/ 509457 h 624325"/>
                  <a:gd name="connsiteX44" fmla="*/ 371084 w 527096"/>
                  <a:gd name="connsiteY44" fmla="*/ 512738 h 624325"/>
                  <a:gd name="connsiteX45" fmla="*/ 388220 w 527096"/>
                  <a:gd name="connsiteY45" fmla="*/ 494683 h 624325"/>
                  <a:gd name="connsiteX46" fmla="*/ 430122 w 527096"/>
                  <a:gd name="connsiteY46" fmla="*/ 433975 h 624325"/>
                  <a:gd name="connsiteX47" fmla="*/ 449742 w 527096"/>
                  <a:gd name="connsiteY47" fmla="*/ 401219 h 624325"/>
                  <a:gd name="connsiteX48" fmla="*/ 464767 w 527096"/>
                  <a:gd name="connsiteY48" fmla="*/ 384029 h 624325"/>
                  <a:gd name="connsiteX49" fmla="*/ 472253 w 527096"/>
                  <a:gd name="connsiteY49" fmla="*/ 394018 h 624325"/>
                  <a:gd name="connsiteX50" fmla="*/ 475493 w 527096"/>
                  <a:gd name="connsiteY50" fmla="*/ 398332 h 624325"/>
                  <a:gd name="connsiteX51" fmla="*/ 476419 w 527096"/>
                  <a:gd name="connsiteY51" fmla="*/ 403752 h 624325"/>
                  <a:gd name="connsiteX52" fmla="*/ 466849 w 527096"/>
                  <a:gd name="connsiteY52" fmla="*/ 420347 h 624325"/>
                  <a:gd name="connsiteX53" fmla="*/ 406663 w 527096"/>
                  <a:gd name="connsiteY53" fmla="*/ 497892 h 624325"/>
                  <a:gd name="connsiteX54" fmla="*/ 342657 w 527096"/>
                  <a:gd name="connsiteY54" fmla="*/ 570007 h 624325"/>
                  <a:gd name="connsiteX55" fmla="*/ 325750 w 527096"/>
                  <a:gd name="connsiteY55" fmla="*/ 580201 h 624325"/>
                  <a:gd name="connsiteX56" fmla="*/ 305928 w 527096"/>
                  <a:gd name="connsiteY56" fmla="*/ 576000 h 624325"/>
                  <a:gd name="connsiteX57" fmla="*/ 264357 w 527096"/>
                  <a:gd name="connsiteY57" fmla="*/ 568840 h 624325"/>
                  <a:gd name="connsiteX58" fmla="*/ 244198 w 527096"/>
                  <a:gd name="connsiteY58" fmla="*/ 562111 h 624325"/>
                  <a:gd name="connsiteX59" fmla="*/ 228552 w 527096"/>
                  <a:gd name="connsiteY59" fmla="*/ 557434 h 624325"/>
                  <a:gd name="connsiteX60" fmla="*/ 190670 w 527096"/>
                  <a:gd name="connsiteY60" fmla="*/ 539159 h 624325"/>
                  <a:gd name="connsiteX61" fmla="*/ 120691 w 527096"/>
                  <a:gd name="connsiteY61" fmla="*/ 481322 h 624325"/>
                  <a:gd name="connsiteX62" fmla="*/ 93768 w 527096"/>
                  <a:gd name="connsiteY62" fmla="*/ 445075 h 624325"/>
                  <a:gd name="connsiteX63" fmla="*/ 67543 w 527096"/>
                  <a:gd name="connsiteY63" fmla="*/ 410031 h 624325"/>
                  <a:gd name="connsiteX64" fmla="*/ 29601 w 527096"/>
                  <a:gd name="connsiteY64" fmla="*/ 332281 h 624325"/>
                  <a:gd name="connsiteX65" fmla="*/ 34513 w 527096"/>
                  <a:gd name="connsiteY65" fmla="*/ 298476 h 624325"/>
                  <a:gd name="connsiteX66" fmla="*/ 66784 w 527096"/>
                  <a:gd name="connsiteY66" fmla="*/ 266722 h 624325"/>
                  <a:gd name="connsiteX67" fmla="*/ 76917 w 527096"/>
                  <a:gd name="connsiteY67" fmla="*/ 236467 h 624325"/>
                  <a:gd name="connsiteX68" fmla="*/ 47665 w 527096"/>
                  <a:gd name="connsiteY68" fmla="*/ 254655 h 624325"/>
                  <a:gd name="connsiteX69" fmla="*/ 14123 w 527096"/>
                  <a:gd name="connsiteY69" fmla="*/ 278021 h 624325"/>
                  <a:gd name="connsiteX70" fmla="*/ 62 w 527096"/>
                  <a:gd name="connsiteY70" fmla="*/ 308680 h 624325"/>
                  <a:gd name="connsiteX71" fmla="*/ 23385 w 527096"/>
                  <a:gd name="connsiteY71" fmla="*/ 395876 h 624325"/>
                  <a:gd name="connsiteX72" fmla="*/ 68527 w 527096"/>
                  <a:gd name="connsiteY72" fmla="*/ 476015 h 624325"/>
                  <a:gd name="connsiteX73" fmla="*/ 195433 w 527096"/>
                  <a:gd name="connsiteY73" fmla="*/ 598603 h 624325"/>
                  <a:gd name="connsiteX74" fmla="*/ 280013 w 527096"/>
                  <a:gd name="connsiteY74" fmla="*/ 622010 h 624325"/>
                  <a:gd name="connsiteX75" fmla="*/ 332228 w 527096"/>
                  <a:gd name="connsiteY75" fmla="*/ 624201 h 624325"/>
                  <a:gd name="connsiteX76" fmla="*/ 356245 w 527096"/>
                  <a:gd name="connsiteY76" fmla="*/ 622778 h 624325"/>
                  <a:gd name="connsiteX77" fmla="*/ 364968 w 527096"/>
                  <a:gd name="connsiteY77" fmla="*/ 611535 h 624325"/>
                  <a:gd name="connsiteX78" fmla="*/ 391372 w 527096"/>
                  <a:gd name="connsiteY78" fmla="*/ 582719 h 624325"/>
                  <a:gd name="connsiteX79" fmla="*/ 419866 w 527096"/>
                  <a:gd name="connsiteY79" fmla="*/ 552009 h 624325"/>
                  <a:gd name="connsiteX80" fmla="*/ 470739 w 527096"/>
                  <a:gd name="connsiteY80" fmla="*/ 478446 h 624325"/>
                  <a:gd name="connsiteX81" fmla="*/ 497836 w 527096"/>
                  <a:gd name="connsiteY81" fmla="*/ 436314 h 624325"/>
                  <a:gd name="connsiteX82" fmla="*/ 514621 w 527096"/>
                  <a:gd name="connsiteY82" fmla="*/ 395502 h 624325"/>
                  <a:gd name="connsiteX83" fmla="*/ 496019 w 527096"/>
                  <a:gd name="connsiteY83" fmla="*/ 368738 h 624325"/>
                  <a:gd name="connsiteX84" fmla="*/ 478865 w 527096"/>
                  <a:gd name="connsiteY84" fmla="*/ 373902 h 624325"/>
                  <a:gd name="connsiteX85" fmla="*/ 468656 w 527096"/>
                  <a:gd name="connsiteY85" fmla="*/ 373738 h 624325"/>
                  <a:gd name="connsiteX86" fmla="*/ 504427 w 527096"/>
                  <a:gd name="connsiteY86" fmla="*/ 303511 h 624325"/>
                  <a:gd name="connsiteX87" fmla="*/ 522200 w 527096"/>
                  <a:gd name="connsiteY87" fmla="*/ 263349 h 624325"/>
                  <a:gd name="connsiteX88" fmla="*/ 520726 w 527096"/>
                  <a:gd name="connsiteY88" fmla="*/ 237240 h 62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527096" h="624325">
                    <a:moveTo>
                      <a:pt x="469423" y="289740"/>
                    </a:moveTo>
                    <a:cubicBezTo>
                      <a:pt x="456441" y="306433"/>
                      <a:pt x="443488" y="322947"/>
                      <a:pt x="431892" y="340658"/>
                    </a:cubicBezTo>
                    <a:cubicBezTo>
                      <a:pt x="420224" y="358483"/>
                      <a:pt x="409104" y="376660"/>
                      <a:pt x="397682" y="394642"/>
                    </a:cubicBezTo>
                    <a:cubicBezTo>
                      <a:pt x="386674" y="411996"/>
                      <a:pt x="374377" y="428837"/>
                      <a:pt x="365526" y="447444"/>
                    </a:cubicBezTo>
                    <a:cubicBezTo>
                      <a:pt x="360416" y="458176"/>
                      <a:pt x="359924" y="472300"/>
                      <a:pt x="345896" y="471798"/>
                    </a:cubicBezTo>
                    <a:cubicBezTo>
                      <a:pt x="327358" y="471138"/>
                      <a:pt x="309800" y="465846"/>
                      <a:pt x="293470" y="457178"/>
                    </a:cubicBezTo>
                    <a:cubicBezTo>
                      <a:pt x="260734" y="439804"/>
                      <a:pt x="233493" y="415399"/>
                      <a:pt x="213052" y="384443"/>
                    </a:cubicBezTo>
                    <a:cubicBezTo>
                      <a:pt x="191842" y="352331"/>
                      <a:pt x="175376" y="315998"/>
                      <a:pt x="163452" y="279459"/>
                    </a:cubicBezTo>
                    <a:cubicBezTo>
                      <a:pt x="156857" y="259261"/>
                      <a:pt x="151570" y="238658"/>
                      <a:pt x="146794" y="217958"/>
                    </a:cubicBezTo>
                    <a:cubicBezTo>
                      <a:pt x="144366" y="207462"/>
                      <a:pt x="141769" y="197171"/>
                      <a:pt x="141750" y="186332"/>
                    </a:cubicBezTo>
                    <a:cubicBezTo>
                      <a:pt x="141736" y="181563"/>
                      <a:pt x="142032" y="176803"/>
                      <a:pt x="142280" y="172044"/>
                    </a:cubicBezTo>
                    <a:cubicBezTo>
                      <a:pt x="142510" y="167541"/>
                      <a:pt x="145017" y="159680"/>
                      <a:pt x="139838" y="159373"/>
                    </a:cubicBezTo>
                    <a:cubicBezTo>
                      <a:pt x="141385" y="146431"/>
                      <a:pt x="142866" y="133489"/>
                      <a:pt x="144455" y="120557"/>
                    </a:cubicBezTo>
                    <a:cubicBezTo>
                      <a:pt x="145603" y="111213"/>
                      <a:pt x="145528" y="100733"/>
                      <a:pt x="153721" y="94546"/>
                    </a:cubicBezTo>
                    <a:cubicBezTo>
                      <a:pt x="161558" y="88620"/>
                      <a:pt x="173858" y="88420"/>
                      <a:pt x="183091" y="86332"/>
                    </a:cubicBezTo>
                    <a:cubicBezTo>
                      <a:pt x="194261" y="83804"/>
                      <a:pt x="205336" y="80851"/>
                      <a:pt x="216290" y="77489"/>
                    </a:cubicBezTo>
                    <a:cubicBezTo>
                      <a:pt x="238761" y="70601"/>
                      <a:pt x="260266" y="61477"/>
                      <a:pt x="281953" y="52485"/>
                    </a:cubicBezTo>
                    <a:cubicBezTo>
                      <a:pt x="292776" y="48003"/>
                      <a:pt x="303613" y="43433"/>
                      <a:pt x="313831" y="37650"/>
                    </a:cubicBezTo>
                    <a:cubicBezTo>
                      <a:pt x="322272" y="32860"/>
                      <a:pt x="328328" y="25916"/>
                      <a:pt x="334051" y="36826"/>
                    </a:cubicBezTo>
                    <a:cubicBezTo>
                      <a:pt x="373025" y="111101"/>
                      <a:pt x="401495" y="194351"/>
                      <a:pt x="465299" y="251978"/>
                    </a:cubicBezTo>
                    <a:cubicBezTo>
                      <a:pt x="470462" y="256636"/>
                      <a:pt x="478906" y="262239"/>
                      <a:pt x="479669" y="269869"/>
                    </a:cubicBezTo>
                    <a:cubicBezTo>
                      <a:pt x="480400" y="277310"/>
                      <a:pt x="473543" y="284443"/>
                      <a:pt x="469423" y="289740"/>
                    </a:cubicBezTo>
                    <a:moveTo>
                      <a:pt x="520726" y="237240"/>
                    </a:moveTo>
                    <a:cubicBezTo>
                      <a:pt x="511734" y="231074"/>
                      <a:pt x="500573" y="230050"/>
                      <a:pt x="491444" y="224354"/>
                    </a:cubicBezTo>
                    <a:cubicBezTo>
                      <a:pt x="480984" y="217820"/>
                      <a:pt x="474060" y="203097"/>
                      <a:pt x="466916" y="193292"/>
                    </a:cubicBezTo>
                    <a:cubicBezTo>
                      <a:pt x="449865" y="169890"/>
                      <a:pt x="432783" y="146344"/>
                      <a:pt x="417384" y="121801"/>
                    </a:cubicBezTo>
                    <a:cubicBezTo>
                      <a:pt x="403408" y="99520"/>
                      <a:pt x="390758" y="76430"/>
                      <a:pt x="377330" y="53816"/>
                    </a:cubicBezTo>
                    <a:cubicBezTo>
                      <a:pt x="370447" y="42230"/>
                      <a:pt x="363346" y="30946"/>
                      <a:pt x="355242" y="20174"/>
                    </a:cubicBezTo>
                    <a:cubicBezTo>
                      <a:pt x="351792" y="15599"/>
                      <a:pt x="343041" y="-593"/>
                      <a:pt x="335663" y="16"/>
                    </a:cubicBezTo>
                    <a:cubicBezTo>
                      <a:pt x="331857" y="323"/>
                      <a:pt x="332012" y="4023"/>
                      <a:pt x="329284" y="5215"/>
                    </a:cubicBezTo>
                    <a:cubicBezTo>
                      <a:pt x="327878" y="5825"/>
                      <a:pt x="326758" y="5154"/>
                      <a:pt x="325384" y="5344"/>
                    </a:cubicBezTo>
                    <a:cubicBezTo>
                      <a:pt x="320449" y="6004"/>
                      <a:pt x="315082" y="3506"/>
                      <a:pt x="309996" y="3998"/>
                    </a:cubicBezTo>
                    <a:cubicBezTo>
                      <a:pt x="297430" y="5221"/>
                      <a:pt x="283819" y="10502"/>
                      <a:pt x="271726" y="14151"/>
                    </a:cubicBezTo>
                    <a:cubicBezTo>
                      <a:pt x="246476" y="21765"/>
                      <a:pt x="222393" y="32486"/>
                      <a:pt x="197565" y="41288"/>
                    </a:cubicBezTo>
                    <a:cubicBezTo>
                      <a:pt x="172953" y="50014"/>
                      <a:pt x="145468" y="55842"/>
                      <a:pt x="122973" y="69419"/>
                    </a:cubicBezTo>
                    <a:cubicBezTo>
                      <a:pt x="114092" y="74782"/>
                      <a:pt x="104061" y="83369"/>
                      <a:pt x="112783" y="93865"/>
                    </a:cubicBezTo>
                    <a:cubicBezTo>
                      <a:pt x="116093" y="97846"/>
                      <a:pt x="120630" y="97744"/>
                      <a:pt x="124070" y="100830"/>
                    </a:cubicBezTo>
                    <a:cubicBezTo>
                      <a:pt x="126976" y="103435"/>
                      <a:pt x="125683" y="104873"/>
                      <a:pt x="125013" y="109207"/>
                    </a:cubicBezTo>
                    <a:cubicBezTo>
                      <a:pt x="124628" y="111689"/>
                      <a:pt x="124234" y="114166"/>
                      <a:pt x="123850" y="116648"/>
                    </a:cubicBezTo>
                    <a:cubicBezTo>
                      <a:pt x="119824" y="142721"/>
                      <a:pt x="116529" y="168830"/>
                      <a:pt x="120161" y="195154"/>
                    </a:cubicBezTo>
                    <a:cubicBezTo>
                      <a:pt x="123836" y="221750"/>
                      <a:pt x="129409" y="248253"/>
                      <a:pt x="136862" y="274035"/>
                    </a:cubicBezTo>
                    <a:cubicBezTo>
                      <a:pt x="160391" y="355453"/>
                      <a:pt x="202482" y="452096"/>
                      <a:pt x="285192" y="488179"/>
                    </a:cubicBezTo>
                    <a:cubicBezTo>
                      <a:pt x="304527" y="496608"/>
                      <a:pt x="323758" y="498609"/>
                      <a:pt x="344157" y="502411"/>
                    </a:cubicBezTo>
                    <a:cubicBezTo>
                      <a:pt x="350569" y="503608"/>
                      <a:pt x="356001" y="506510"/>
                      <a:pt x="361701" y="509457"/>
                    </a:cubicBezTo>
                    <a:cubicBezTo>
                      <a:pt x="364428" y="510865"/>
                      <a:pt x="367803" y="513142"/>
                      <a:pt x="371084" y="512738"/>
                    </a:cubicBezTo>
                    <a:cubicBezTo>
                      <a:pt x="378568" y="511817"/>
                      <a:pt x="384730" y="500185"/>
                      <a:pt x="388220" y="494683"/>
                    </a:cubicBezTo>
                    <a:cubicBezTo>
                      <a:pt x="401423" y="473907"/>
                      <a:pt x="416412" y="454404"/>
                      <a:pt x="430122" y="433975"/>
                    </a:cubicBezTo>
                    <a:cubicBezTo>
                      <a:pt x="437209" y="423397"/>
                      <a:pt x="443928" y="412553"/>
                      <a:pt x="449742" y="401219"/>
                    </a:cubicBezTo>
                    <a:cubicBezTo>
                      <a:pt x="453104" y="394658"/>
                      <a:pt x="455514" y="383783"/>
                      <a:pt x="464767" y="384029"/>
                    </a:cubicBezTo>
                    <a:cubicBezTo>
                      <a:pt x="467259" y="387355"/>
                      <a:pt x="469761" y="390687"/>
                      <a:pt x="472253" y="394018"/>
                    </a:cubicBezTo>
                    <a:cubicBezTo>
                      <a:pt x="473256" y="395354"/>
                      <a:pt x="474761" y="396838"/>
                      <a:pt x="475493" y="398332"/>
                    </a:cubicBezTo>
                    <a:cubicBezTo>
                      <a:pt x="477330" y="402088"/>
                      <a:pt x="477182" y="399304"/>
                      <a:pt x="476419" y="403752"/>
                    </a:cubicBezTo>
                    <a:cubicBezTo>
                      <a:pt x="475442" y="409437"/>
                      <a:pt x="470171" y="415865"/>
                      <a:pt x="466849" y="420347"/>
                    </a:cubicBezTo>
                    <a:cubicBezTo>
                      <a:pt x="447388" y="446651"/>
                      <a:pt x="427066" y="472320"/>
                      <a:pt x="406663" y="497892"/>
                    </a:cubicBezTo>
                    <a:cubicBezTo>
                      <a:pt x="386618" y="523029"/>
                      <a:pt x="366144" y="547981"/>
                      <a:pt x="342657" y="570007"/>
                    </a:cubicBezTo>
                    <a:cubicBezTo>
                      <a:pt x="337904" y="574459"/>
                      <a:pt x="332696" y="579899"/>
                      <a:pt x="325750" y="580201"/>
                    </a:cubicBezTo>
                    <a:cubicBezTo>
                      <a:pt x="319328" y="580477"/>
                      <a:pt x="312298" y="577110"/>
                      <a:pt x="305928" y="576000"/>
                    </a:cubicBezTo>
                    <a:cubicBezTo>
                      <a:pt x="292082" y="573584"/>
                      <a:pt x="277861" y="573026"/>
                      <a:pt x="264357" y="568840"/>
                    </a:cubicBezTo>
                    <a:cubicBezTo>
                      <a:pt x="257336" y="566665"/>
                      <a:pt x="251468" y="562607"/>
                      <a:pt x="244198" y="562111"/>
                    </a:cubicBezTo>
                    <a:cubicBezTo>
                      <a:pt x="238081" y="561686"/>
                      <a:pt x="233914" y="560673"/>
                      <a:pt x="228552" y="557434"/>
                    </a:cubicBezTo>
                    <a:cubicBezTo>
                      <a:pt x="216422" y="550105"/>
                      <a:pt x="202937" y="546083"/>
                      <a:pt x="190670" y="539159"/>
                    </a:cubicBezTo>
                    <a:cubicBezTo>
                      <a:pt x="165374" y="524892"/>
                      <a:pt x="139233" y="503700"/>
                      <a:pt x="120691" y="481322"/>
                    </a:cubicBezTo>
                    <a:cubicBezTo>
                      <a:pt x="111082" y="469725"/>
                      <a:pt x="103199" y="456814"/>
                      <a:pt x="93768" y="445075"/>
                    </a:cubicBezTo>
                    <a:cubicBezTo>
                      <a:pt x="84604" y="433653"/>
                      <a:pt x="75558" y="422318"/>
                      <a:pt x="67543" y="410031"/>
                    </a:cubicBezTo>
                    <a:cubicBezTo>
                      <a:pt x="51738" y="385815"/>
                      <a:pt x="39162" y="359578"/>
                      <a:pt x="29601" y="332281"/>
                    </a:cubicBezTo>
                    <a:cubicBezTo>
                      <a:pt x="24632" y="318106"/>
                      <a:pt x="22157" y="308849"/>
                      <a:pt x="34513" y="298476"/>
                    </a:cubicBezTo>
                    <a:cubicBezTo>
                      <a:pt x="46165" y="288701"/>
                      <a:pt x="57077" y="278477"/>
                      <a:pt x="66784" y="266722"/>
                    </a:cubicBezTo>
                    <a:cubicBezTo>
                      <a:pt x="71504" y="260985"/>
                      <a:pt x="93046" y="239963"/>
                      <a:pt x="76917" y="236467"/>
                    </a:cubicBezTo>
                    <a:cubicBezTo>
                      <a:pt x="68180" y="234569"/>
                      <a:pt x="54231" y="249312"/>
                      <a:pt x="47665" y="254655"/>
                    </a:cubicBezTo>
                    <a:cubicBezTo>
                      <a:pt x="36973" y="263355"/>
                      <a:pt x="26493" y="271793"/>
                      <a:pt x="14123" y="278021"/>
                    </a:cubicBezTo>
                    <a:cubicBezTo>
                      <a:pt x="118" y="285078"/>
                      <a:pt x="-140" y="294028"/>
                      <a:pt x="62" y="308680"/>
                    </a:cubicBezTo>
                    <a:cubicBezTo>
                      <a:pt x="484" y="338883"/>
                      <a:pt x="11728" y="368308"/>
                      <a:pt x="23385" y="395876"/>
                    </a:cubicBezTo>
                    <a:cubicBezTo>
                      <a:pt x="35370" y="424216"/>
                      <a:pt x="50468" y="451119"/>
                      <a:pt x="68527" y="476015"/>
                    </a:cubicBezTo>
                    <a:cubicBezTo>
                      <a:pt x="103077" y="523643"/>
                      <a:pt x="141722" y="571962"/>
                      <a:pt x="195433" y="598603"/>
                    </a:cubicBezTo>
                    <a:cubicBezTo>
                      <a:pt x="221986" y="611775"/>
                      <a:pt x="250671" y="618725"/>
                      <a:pt x="280013" y="622010"/>
                    </a:cubicBezTo>
                    <a:cubicBezTo>
                      <a:pt x="297341" y="623955"/>
                      <a:pt x="314806" y="624631"/>
                      <a:pt x="332228" y="624201"/>
                    </a:cubicBezTo>
                    <a:cubicBezTo>
                      <a:pt x="339582" y="624016"/>
                      <a:pt x="349191" y="625014"/>
                      <a:pt x="356245" y="622778"/>
                    </a:cubicBezTo>
                    <a:cubicBezTo>
                      <a:pt x="361963" y="620966"/>
                      <a:pt x="362900" y="616719"/>
                      <a:pt x="364968" y="611535"/>
                    </a:cubicBezTo>
                    <a:cubicBezTo>
                      <a:pt x="369875" y="599238"/>
                      <a:pt x="382698" y="592565"/>
                      <a:pt x="391372" y="582719"/>
                    </a:cubicBezTo>
                    <a:cubicBezTo>
                      <a:pt x="400635" y="572192"/>
                      <a:pt x="410343" y="562280"/>
                      <a:pt x="419866" y="552009"/>
                    </a:cubicBezTo>
                    <a:cubicBezTo>
                      <a:pt x="440500" y="529758"/>
                      <a:pt x="454158" y="503572"/>
                      <a:pt x="470739" y="478446"/>
                    </a:cubicBezTo>
                    <a:cubicBezTo>
                      <a:pt x="479909" y="464547"/>
                      <a:pt x="489832" y="450950"/>
                      <a:pt x="497836" y="436314"/>
                    </a:cubicBezTo>
                    <a:cubicBezTo>
                      <a:pt x="504314" y="424457"/>
                      <a:pt x="512359" y="408874"/>
                      <a:pt x="514621" y="395502"/>
                    </a:cubicBezTo>
                    <a:cubicBezTo>
                      <a:pt x="516412" y="384832"/>
                      <a:pt x="507830" y="369327"/>
                      <a:pt x="496019" y="368738"/>
                    </a:cubicBezTo>
                    <a:cubicBezTo>
                      <a:pt x="489863" y="368431"/>
                      <a:pt x="484929" y="373277"/>
                      <a:pt x="478865" y="373902"/>
                    </a:cubicBezTo>
                    <a:cubicBezTo>
                      <a:pt x="477048" y="374091"/>
                      <a:pt x="470831" y="372842"/>
                      <a:pt x="468656" y="373738"/>
                    </a:cubicBezTo>
                    <a:cubicBezTo>
                      <a:pt x="478573" y="349645"/>
                      <a:pt x="493281" y="326959"/>
                      <a:pt x="504427" y="303511"/>
                    </a:cubicBezTo>
                    <a:cubicBezTo>
                      <a:pt x="510711" y="290288"/>
                      <a:pt x="516668" y="276911"/>
                      <a:pt x="522200" y="263349"/>
                    </a:cubicBezTo>
                    <a:cubicBezTo>
                      <a:pt x="526406" y="253033"/>
                      <a:pt x="531416" y="244574"/>
                      <a:pt x="520726" y="237240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BA5DE8C7-FE60-4966-9169-A8A73E0FAC8E}"/>
                  </a:ext>
                </a:extLst>
              </p:cNvPr>
              <p:cNvSpPr/>
              <p:nvPr/>
            </p:nvSpPr>
            <p:spPr>
              <a:xfrm>
                <a:off x="4258840" y="2314148"/>
                <a:ext cx="404277" cy="409394"/>
              </a:xfrm>
              <a:custGeom>
                <a:avLst/>
                <a:gdLst>
                  <a:gd name="connsiteX0" fmla="*/ 177902 w 404277"/>
                  <a:gd name="connsiteY0" fmla="*/ 34141 h 409394"/>
                  <a:gd name="connsiteX1" fmla="*/ 260718 w 404277"/>
                  <a:gd name="connsiteY1" fmla="*/ 151525 h 409394"/>
                  <a:gd name="connsiteX2" fmla="*/ 315454 w 404277"/>
                  <a:gd name="connsiteY2" fmla="*/ 203958 h 409394"/>
                  <a:gd name="connsiteX3" fmla="*/ 373189 w 404277"/>
                  <a:gd name="connsiteY3" fmla="*/ 246776 h 409394"/>
                  <a:gd name="connsiteX4" fmla="*/ 310510 w 404277"/>
                  <a:gd name="connsiteY4" fmla="*/ 317396 h 409394"/>
                  <a:gd name="connsiteX5" fmla="*/ 257591 w 404277"/>
                  <a:gd name="connsiteY5" fmla="*/ 386594 h 409394"/>
                  <a:gd name="connsiteX6" fmla="*/ 237090 w 404277"/>
                  <a:gd name="connsiteY6" fmla="*/ 361150 h 409394"/>
                  <a:gd name="connsiteX7" fmla="*/ 198853 w 404277"/>
                  <a:gd name="connsiteY7" fmla="*/ 338393 h 409394"/>
                  <a:gd name="connsiteX8" fmla="*/ 128524 w 404277"/>
                  <a:gd name="connsiteY8" fmla="*/ 270669 h 409394"/>
                  <a:gd name="connsiteX9" fmla="*/ 26400 w 404277"/>
                  <a:gd name="connsiteY9" fmla="*/ 103682 h 409394"/>
                  <a:gd name="connsiteX10" fmla="*/ 177902 w 404277"/>
                  <a:gd name="connsiteY10" fmla="*/ 34141 h 409394"/>
                  <a:gd name="connsiteX11" fmla="*/ 16053 w 404277"/>
                  <a:gd name="connsiteY11" fmla="*/ 147651 h 409394"/>
                  <a:gd name="connsiteX12" fmla="*/ 43969 w 404277"/>
                  <a:gd name="connsiteY12" fmla="*/ 208200 h 409394"/>
                  <a:gd name="connsiteX13" fmla="*/ 74934 w 404277"/>
                  <a:gd name="connsiteY13" fmla="*/ 265592 h 409394"/>
                  <a:gd name="connsiteX14" fmla="*/ 156035 w 404277"/>
                  <a:gd name="connsiteY14" fmla="*/ 358617 h 409394"/>
                  <a:gd name="connsiteX15" fmla="*/ 208162 w 404277"/>
                  <a:gd name="connsiteY15" fmla="*/ 392075 h 409394"/>
                  <a:gd name="connsiteX16" fmla="*/ 236000 w 404277"/>
                  <a:gd name="connsiteY16" fmla="*/ 399198 h 409394"/>
                  <a:gd name="connsiteX17" fmla="*/ 254950 w 404277"/>
                  <a:gd name="connsiteY17" fmla="*/ 398282 h 409394"/>
                  <a:gd name="connsiteX18" fmla="*/ 268138 w 404277"/>
                  <a:gd name="connsiteY18" fmla="*/ 408139 h 409394"/>
                  <a:gd name="connsiteX19" fmla="*/ 289606 w 404277"/>
                  <a:gd name="connsiteY19" fmla="*/ 389567 h 409394"/>
                  <a:gd name="connsiteX20" fmla="*/ 335176 w 404277"/>
                  <a:gd name="connsiteY20" fmla="*/ 339616 h 409394"/>
                  <a:gd name="connsiteX21" fmla="*/ 373306 w 404277"/>
                  <a:gd name="connsiteY21" fmla="*/ 286292 h 409394"/>
                  <a:gd name="connsiteX22" fmla="*/ 393178 w 404277"/>
                  <a:gd name="connsiteY22" fmla="*/ 256227 h 409394"/>
                  <a:gd name="connsiteX23" fmla="*/ 404293 w 404277"/>
                  <a:gd name="connsiteY23" fmla="*/ 232764 h 409394"/>
                  <a:gd name="connsiteX24" fmla="*/ 369494 w 404277"/>
                  <a:gd name="connsiteY24" fmla="*/ 193124 h 409394"/>
                  <a:gd name="connsiteX25" fmla="*/ 327362 w 404277"/>
                  <a:gd name="connsiteY25" fmla="*/ 154129 h 409394"/>
                  <a:gd name="connsiteX26" fmla="*/ 281479 w 404277"/>
                  <a:gd name="connsiteY26" fmla="*/ 111368 h 409394"/>
                  <a:gd name="connsiteX27" fmla="*/ 236318 w 404277"/>
                  <a:gd name="connsiteY27" fmla="*/ 61412 h 409394"/>
                  <a:gd name="connsiteX28" fmla="*/ 203740 w 404277"/>
                  <a:gd name="connsiteY28" fmla="*/ 18809 h 409394"/>
                  <a:gd name="connsiteX29" fmla="*/ 172380 w 404277"/>
                  <a:gd name="connsiteY29" fmla="*/ 325 h 409394"/>
                  <a:gd name="connsiteX30" fmla="*/ 137111 w 404277"/>
                  <a:gd name="connsiteY30" fmla="*/ 9398 h 409394"/>
                  <a:gd name="connsiteX31" fmla="*/ 103300 w 404277"/>
                  <a:gd name="connsiteY31" fmla="*/ 24494 h 409394"/>
                  <a:gd name="connsiteX32" fmla="*/ 44629 w 404277"/>
                  <a:gd name="connsiteY32" fmla="*/ 56038 h 409394"/>
                  <a:gd name="connsiteX33" fmla="*/ 31682 w 404277"/>
                  <a:gd name="connsiteY33" fmla="*/ 63842 h 409394"/>
                  <a:gd name="connsiteX34" fmla="*/ 24804 w 404277"/>
                  <a:gd name="connsiteY34" fmla="*/ 69917 h 409394"/>
                  <a:gd name="connsiteX35" fmla="*/ 19809 w 404277"/>
                  <a:gd name="connsiteY35" fmla="*/ 71165 h 409394"/>
                  <a:gd name="connsiteX36" fmla="*/ 4820 w 404277"/>
                  <a:gd name="connsiteY36" fmla="*/ 84870 h 409394"/>
                  <a:gd name="connsiteX37" fmla="*/ 4452 w 404277"/>
                  <a:gd name="connsiteY37" fmla="*/ 113758 h 409394"/>
                  <a:gd name="connsiteX38" fmla="*/ 16053 w 404277"/>
                  <a:gd name="connsiteY38" fmla="*/ 147651 h 409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04277" h="409394">
                    <a:moveTo>
                      <a:pt x="177902" y="34141"/>
                    </a:moveTo>
                    <a:cubicBezTo>
                      <a:pt x="197389" y="79133"/>
                      <a:pt x="228723" y="115007"/>
                      <a:pt x="260718" y="151525"/>
                    </a:cubicBezTo>
                    <a:cubicBezTo>
                      <a:pt x="277641" y="170853"/>
                      <a:pt x="294923" y="188406"/>
                      <a:pt x="315454" y="203958"/>
                    </a:cubicBezTo>
                    <a:cubicBezTo>
                      <a:pt x="334557" y="218430"/>
                      <a:pt x="353896" y="232559"/>
                      <a:pt x="373189" y="246776"/>
                    </a:cubicBezTo>
                    <a:cubicBezTo>
                      <a:pt x="353829" y="271651"/>
                      <a:pt x="332080" y="294398"/>
                      <a:pt x="310510" y="317396"/>
                    </a:cubicBezTo>
                    <a:cubicBezTo>
                      <a:pt x="290583" y="338639"/>
                      <a:pt x="270722" y="360352"/>
                      <a:pt x="257591" y="386594"/>
                    </a:cubicBezTo>
                    <a:cubicBezTo>
                      <a:pt x="256230" y="374031"/>
                      <a:pt x="248078" y="366273"/>
                      <a:pt x="237090" y="361150"/>
                    </a:cubicBezTo>
                    <a:cubicBezTo>
                      <a:pt x="223376" y="354759"/>
                      <a:pt x="210766" y="347814"/>
                      <a:pt x="198853" y="338393"/>
                    </a:cubicBezTo>
                    <a:cubicBezTo>
                      <a:pt x="173573" y="318399"/>
                      <a:pt x="150053" y="294578"/>
                      <a:pt x="128524" y="270669"/>
                    </a:cubicBezTo>
                    <a:cubicBezTo>
                      <a:pt x="84734" y="222038"/>
                      <a:pt x="56824" y="160874"/>
                      <a:pt x="26400" y="103682"/>
                    </a:cubicBezTo>
                    <a:cubicBezTo>
                      <a:pt x="76899" y="80500"/>
                      <a:pt x="127403" y="57323"/>
                      <a:pt x="177902" y="34141"/>
                    </a:cubicBezTo>
                    <a:moveTo>
                      <a:pt x="16053" y="147651"/>
                    </a:moveTo>
                    <a:cubicBezTo>
                      <a:pt x="23443" y="168438"/>
                      <a:pt x="34164" y="188452"/>
                      <a:pt x="43969" y="208200"/>
                    </a:cubicBezTo>
                    <a:cubicBezTo>
                      <a:pt x="53630" y="227662"/>
                      <a:pt x="63645" y="247006"/>
                      <a:pt x="74934" y="265592"/>
                    </a:cubicBezTo>
                    <a:cubicBezTo>
                      <a:pt x="96381" y="300918"/>
                      <a:pt x="122598" y="333838"/>
                      <a:pt x="156035" y="358617"/>
                    </a:cubicBezTo>
                    <a:cubicBezTo>
                      <a:pt x="172401" y="370751"/>
                      <a:pt x="189954" y="382838"/>
                      <a:pt x="208162" y="392075"/>
                    </a:cubicBezTo>
                    <a:cubicBezTo>
                      <a:pt x="216764" y="396440"/>
                      <a:pt x="226211" y="399756"/>
                      <a:pt x="236000" y="399198"/>
                    </a:cubicBezTo>
                    <a:cubicBezTo>
                      <a:pt x="242003" y="398856"/>
                      <a:pt x="250304" y="393544"/>
                      <a:pt x="254950" y="398282"/>
                    </a:cubicBezTo>
                    <a:cubicBezTo>
                      <a:pt x="259715" y="403139"/>
                      <a:pt x="258139" y="412847"/>
                      <a:pt x="268138" y="408139"/>
                    </a:cubicBezTo>
                    <a:cubicBezTo>
                      <a:pt x="276351" y="404265"/>
                      <a:pt x="283572" y="396026"/>
                      <a:pt x="289606" y="389567"/>
                    </a:cubicBezTo>
                    <a:cubicBezTo>
                      <a:pt x="304984" y="373135"/>
                      <a:pt x="320418" y="356601"/>
                      <a:pt x="335176" y="339616"/>
                    </a:cubicBezTo>
                    <a:cubicBezTo>
                      <a:pt x="349480" y="323153"/>
                      <a:pt x="361229" y="304398"/>
                      <a:pt x="373306" y="286292"/>
                    </a:cubicBezTo>
                    <a:cubicBezTo>
                      <a:pt x="379975" y="276298"/>
                      <a:pt x="386566" y="266258"/>
                      <a:pt x="393178" y="256227"/>
                    </a:cubicBezTo>
                    <a:cubicBezTo>
                      <a:pt x="397906" y="249043"/>
                      <a:pt x="404646" y="241858"/>
                      <a:pt x="404293" y="232764"/>
                    </a:cubicBezTo>
                    <a:cubicBezTo>
                      <a:pt x="403617" y="215022"/>
                      <a:pt x="381858" y="202991"/>
                      <a:pt x="369494" y="193124"/>
                    </a:cubicBezTo>
                    <a:cubicBezTo>
                      <a:pt x="354336" y="181027"/>
                      <a:pt x="340263" y="168602"/>
                      <a:pt x="327362" y="154129"/>
                    </a:cubicBezTo>
                    <a:cubicBezTo>
                      <a:pt x="313627" y="138726"/>
                      <a:pt x="296335" y="125830"/>
                      <a:pt x="281479" y="111368"/>
                    </a:cubicBezTo>
                    <a:cubicBezTo>
                      <a:pt x="265349" y="95683"/>
                      <a:pt x="250774" y="78611"/>
                      <a:pt x="236318" y="61412"/>
                    </a:cubicBezTo>
                    <a:cubicBezTo>
                      <a:pt x="224839" y="47758"/>
                      <a:pt x="213463" y="33762"/>
                      <a:pt x="203740" y="18809"/>
                    </a:cubicBezTo>
                    <a:cubicBezTo>
                      <a:pt x="196146" y="7126"/>
                      <a:pt x="187569" y="-1845"/>
                      <a:pt x="172380" y="325"/>
                    </a:cubicBezTo>
                    <a:cubicBezTo>
                      <a:pt x="160488" y="3073"/>
                      <a:pt x="148569" y="5028"/>
                      <a:pt x="137111" y="9398"/>
                    </a:cubicBezTo>
                    <a:cubicBezTo>
                      <a:pt x="125587" y="13789"/>
                      <a:pt x="114497" y="19336"/>
                      <a:pt x="103300" y="24494"/>
                    </a:cubicBezTo>
                    <a:cubicBezTo>
                      <a:pt x="83009" y="33834"/>
                      <a:pt x="64341" y="45650"/>
                      <a:pt x="44629" y="56038"/>
                    </a:cubicBezTo>
                    <a:cubicBezTo>
                      <a:pt x="40161" y="58387"/>
                      <a:pt x="35740" y="60823"/>
                      <a:pt x="31682" y="63842"/>
                    </a:cubicBezTo>
                    <a:cubicBezTo>
                      <a:pt x="29445" y="65511"/>
                      <a:pt x="27178" y="68724"/>
                      <a:pt x="24804" y="69917"/>
                    </a:cubicBezTo>
                    <a:cubicBezTo>
                      <a:pt x="23038" y="70797"/>
                      <a:pt x="21830" y="70592"/>
                      <a:pt x="19809" y="71165"/>
                    </a:cubicBezTo>
                    <a:cubicBezTo>
                      <a:pt x="11821" y="73407"/>
                      <a:pt x="8812" y="77859"/>
                      <a:pt x="4820" y="84870"/>
                    </a:cubicBezTo>
                    <a:cubicBezTo>
                      <a:pt x="-1597" y="96144"/>
                      <a:pt x="-1418" y="102203"/>
                      <a:pt x="4452" y="113758"/>
                    </a:cubicBezTo>
                    <a:cubicBezTo>
                      <a:pt x="9820" y="124315"/>
                      <a:pt x="12087" y="136520"/>
                      <a:pt x="16053" y="147651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FB384510-AB47-4C91-AC2A-A00DF0E86F76}"/>
                  </a:ext>
                </a:extLst>
              </p:cNvPr>
              <p:cNvSpPr/>
              <p:nvPr/>
            </p:nvSpPr>
            <p:spPr>
              <a:xfrm>
                <a:off x="5072510" y="2585371"/>
                <a:ext cx="383811" cy="440100"/>
              </a:xfrm>
              <a:custGeom>
                <a:avLst/>
                <a:gdLst>
                  <a:gd name="connsiteX0" fmla="*/ 2546 w 383811"/>
                  <a:gd name="connsiteY0" fmla="*/ 435574 h 440100"/>
                  <a:gd name="connsiteX1" fmla="*/ 20375 w 383811"/>
                  <a:gd name="connsiteY1" fmla="*/ 433936 h 440100"/>
                  <a:gd name="connsiteX2" fmla="*/ 60557 w 383811"/>
                  <a:gd name="connsiteY2" fmla="*/ 379461 h 440100"/>
                  <a:gd name="connsiteX3" fmla="*/ 99956 w 383811"/>
                  <a:gd name="connsiteY3" fmla="*/ 324372 h 440100"/>
                  <a:gd name="connsiteX4" fmla="*/ 145087 w 383811"/>
                  <a:gd name="connsiteY4" fmla="*/ 272420 h 440100"/>
                  <a:gd name="connsiteX5" fmla="*/ 323721 w 383811"/>
                  <a:gd name="connsiteY5" fmla="*/ 88172 h 440100"/>
                  <a:gd name="connsiteX6" fmla="*/ 369717 w 383811"/>
                  <a:gd name="connsiteY6" fmla="*/ 45308 h 440100"/>
                  <a:gd name="connsiteX7" fmla="*/ 383831 w 383811"/>
                  <a:gd name="connsiteY7" fmla="*/ 21512 h 440100"/>
                  <a:gd name="connsiteX8" fmla="*/ 372700 w 383811"/>
                  <a:gd name="connsiteY8" fmla="*/ 1876 h 440100"/>
                  <a:gd name="connsiteX9" fmla="*/ 330814 w 383811"/>
                  <a:gd name="connsiteY9" fmla="*/ 20493 h 440100"/>
                  <a:gd name="connsiteX10" fmla="*/ 306721 w 383811"/>
                  <a:gd name="connsiteY10" fmla="*/ 33446 h 440100"/>
                  <a:gd name="connsiteX11" fmla="*/ 286472 w 383811"/>
                  <a:gd name="connsiteY11" fmla="*/ 48911 h 440100"/>
                  <a:gd name="connsiteX12" fmla="*/ 244273 w 383811"/>
                  <a:gd name="connsiteY12" fmla="*/ 83325 h 440100"/>
                  <a:gd name="connsiteX13" fmla="*/ 203994 w 383811"/>
                  <a:gd name="connsiteY13" fmla="*/ 121542 h 440100"/>
                  <a:gd name="connsiteX14" fmla="*/ 160260 w 383811"/>
                  <a:gd name="connsiteY14" fmla="*/ 161095 h 440100"/>
                  <a:gd name="connsiteX15" fmla="*/ 122847 w 383811"/>
                  <a:gd name="connsiteY15" fmla="*/ 206512 h 440100"/>
                  <a:gd name="connsiteX16" fmla="*/ 45967 w 383811"/>
                  <a:gd name="connsiteY16" fmla="*/ 306001 h 440100"/>
                  <a:gd name="connsiteX17" fmla="*/ 17228 w 383811"/>
                  <a:gd name="connsiteY17" fmla="*/ 359007 h 440100"/>
                  <a:gd name="connsiteX18" fmla="*/ 5539 w 383811"/>
                  <a:gd name="connsiteY18" fmla="*/ 386907 h 440100"/>
                  <a:gd name="connsiteX19" fmla="*/ 28 w 383811"/>
                  <a:gd name="connsiteY19" fmla="*/ 414112 h 440100"/>
                  <a:gd name="connsiteX20" fmla="*/ 2546 w 383811"/>
                  <a:gd name="connsiteY20" fmla="*/ 435574 h 44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3811" h="440100">
                    <a:moveTo>
                      <a:pt x="2546" y="435574"/>
                    </a:moveTo>
                    <a:cubicBezTo>
                      <a:pt x="7540" y="443583"/>
                      <a:pt x="15708" y="439637"/>
                      <a:pt x="20375" y="433936"/>
                    </a:cubicBezTo>
                    <a:cubicBezTo>
                      <a:pt x="34555" y="416619"/>
                      <a:pt x="47825" y="397889"/>
                      <a:pt x="60557" y="379461"/>
                    </a:cubicBezTo>
                    <a:cubicBezTo>
                      <a:pt x="73473" y="360762"/>
                      <a:pt x="85315" y="341823"/>
                      <a:pt x="99956" y="324372"/>
                    </a:cubicBezTo>
                    <a:cubicBezTo>
                      <a:pt x="114695" y="306809"/>
                      <a:pt x="129811" y="289502"/>
                      <a:pt x="145087" y="272420"/>
                    </a:cubicBezTo>
                    <a:cubicBezTo>
                      <a:pt x="202177" y="208549"/>
                      <a:pt x="260772" y="146193"/>
                      <a:pt x="323721" y="88172"/>
                    </a:cubicBezTo>
                    <a:cubicBezTo>
                      <a:pt x="339110" y="73991"/>
                      <a:pt x="354938" y="60138"/>
                      <a:pt x="369717" y="45308"/>
                    </a:cubicBezTo>
                    <a:cubicBezTo>
                      <a:pt x="376221" y="38783"/>
                      <a:pt x="384133" y="31542"/>
                      <a:pt x="383831" y="21512"/>
                    </a:cubicBezTo>
                    <a:cubicBezTo>
                      <a:pt x="383616" y="14358"/>
                      <a:pt x="378949" y="5530"/>
                      <a:pt x="372700" y="1876"/>
                    </a:cubicBezTo>
                    <a:cubicBezTo>
                      <a:pt x="359129" y="-6056"/>
                      <a:pt x="340901" y="13273"/>
                      <a:pt x="330814" y="20493"/>
                    </a:cubicBezTo>
                    <a:cubicBezTo>
                      <a:pt x="323097" y="26015"/>
                      <a:pt x="314822" y="28912"/>
                      <a:pt x="306721" y="33446"/>
                    </a:cubicBezTo>
                    <a:cubicBezTo>
                      <a:pt x="299634" y="37417"/>
                      <a:pt x="292546" y="43491"/>
                      <a:pt x="286472" y="48911"/>
                    </a:cubicBezTo>
                    <a:cubicBezTo>
                      <a:pt x="272818" y="61100"/>
                      <a:pt x="258111" y="71458"/>
                      <a:pt x="244273" y="83325"/>
                    </a:cubicBezTo>
                    <a:cubicBezTo>
                      <a:pt x="230215" y="95382"/>
                      <a:pt x="217795" y="109209"/>
                      <a:pt x="203994" y="121542"/>
                    </a:cubicBezTo>
                    <a:cubicBezTo>
                      <a:pt x="189235" y="134730"/>
                      <a:pt x="173402" y="146075"/>
                      <a:pt x="160260" y="161095"/>
                    </a:cubicBezTo>
                    <a:cubicBezTo>
                      <a:pt x="147303" y="175915"/>
                      <a:pt x="136367" y="192086"/>
                      <a:pt x="122847" y="206512"/>
                    </a:cubicBezTo>
                    <a:cubicBezTo>
                      <a:pt x="94056" y="237202"/>
                      <a:pt x="70521" y="271877"/>
                      <a:pt x="45967" y="306001"/>
                    </a:cubicBezTo>
                    <a:cubicBezTo>
                      <a:pt x="34146" y="322428"/>
                      <a:pt x="25221" y="340426"/>
                      <a:pt x="17228" y="359007"/>
                    </a:cubicBezTo>
                    <a:cubicBezTo>
                      <a:pt x="13246" y="368259"/>
                      <a:pt x="9301" y="377558"/>
                      <a:pt x="5539" y="386907"/>
                    </a:cubicBezTo>
                    <a:cubicBezTo>
                      <a:pt x="1973" y="395766"/>
                      <a:pt x="1671" y="404818"/>
                      <a:pt x="28" y="414112"/>
                    </a:cubicBezTo>
                    <a:cubicBezTo>
                      <a:pt x="2101" y="414521"/>
                      <a:pt x="550" y="432376"/>
                      <a:pt x="2546" y="435574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F6D78A91-E58D-467E-9642-A5130DE5CA8F}"/>
                  </a:ext>
                </a:extLst>
              </p:cNvPr>
              <p:cNvSpPr/>
              <p:nvPr/>
            </p:nvSpPr>
            <p:spPr>
              <a:xfrm>
                <a:off x="8004804" y="4356005"/>
                <a:ext cx="312163" cy="296810"/>
              </a:xfrm>
              <a:custGeom>
                <a:avLst/>
                <a:gdLst>
                  <a:gd name="connsiteX0" fmla="*/ 258063 w 312163"/>
                  <a:gd name="connsiteY0" fmla="*/ 177722 h 296810"/>
                  <a:gd name="connsiteX1" fmla="*/ 283834 w 312163"/>
                  <a:gd name="connsiteY1" fmla="*/ 130995 h 296810"/>
                  <a:gd name="connsiteX2" fmla="*/ 303613 w 312163"/>
                  <a:gd name="connsiteY2" fmla="*/ 82215 h 296810"/>
                  <a:gd name="connsiteX3" fmla="*/ 308321 w 312163"/>
                  <a:gd name="connsiteY3" fmla="*/ 56270 h 296810"/>
                  <a:gd name="connsiteX4" fmla="*/ 312057 w 312163"/>
                  <a:gd name="connsiteY4" fmla="*/ 32638 h 296810"/>
                  <a:gd name="connsiteX5" fmla="*/ 293788 w 312163"/>
                  <a:gd name="connsiteY5" fmla="*/ 224 h 296810"/>
                  <a:gd name="connsiteX6" fmla="*/ 287524 w 312163"/>
                  <a:gd name="connsiteY6" fmla="*/ 16328 h 296810"/>
                  <a:gd name="connsiteX7" fmla="*/ 284607 w 312163"/>
                  <a:gd name="connsiteY7" fmla="*/ 36916 h 296810"/>
                  <a:gd name="connsiteX8" fmla="*/ 260913 w 312163"/>
                  <a:gd name="connsiteY8" fmla="*/ 81407 h 296810"/>
                  <a:gd name="connsiteX9" fmla="*/ 234855 w 312163"/>
                  <a:gd name="connsiteY9" fmla="*/ 120842 h 296810"/>
                  <a:gd name="connsiteX10" fmla="*/ 201326 w 312163"/>
                  <a:gd name="connsiteY10" fmla="*/ 153097 h 296810"/>
                  <a:gd name="connsiteX11" fmla="*/ 170509 w 312163"/>
                  <a:gd name="connsiteY11" fmla="*/ 179703 h 296810"/>
                  <a:gd name="connsiteX12" fmla="*/ 156774 w 312163"/>
                  <a:gd name="connsiteY12" fmla="*/ 190634 h 296810"/>
                  <a:gd name="connsiteX13" fmla="*/ 137921 w 312163"/>
                  <a:gd name="connsiteY13" fmla="*/ 198704 h 296810"/>
                  <a:gd name="connsiteX14" fmla="*/ 119303 w 312163"/>
                  <a:gd name="connsiteY14" fmla="*/ 211789 h 296810"/>
                  <a:gd name="connsiteX15" fmla="*/ 99105 w 312163"/>
                  <a:gd name="connsiteY15" fmla="*/ 218437 h 296810"/>
                  <a:gd name="connsiteX16" fmla="*/ 54629 w 312163"/>
                  <a:gd name="connsiteY16" fmla="*/ 239044 h 296810"/>
                  <a:gd name="connsiteX17" fmla="*/ 30040 w 312163"/>
                  <a:gd name="connsiteY17" fmla="*/ 246654 h 296810"/>
                  <a:gd name="connsiteX18" fmla="*/ 10251 w 312163"/>
                  <a:gd name="connsiteY18" fmla="*/ 254417 h 296810"/>
                  <a:gd name="connsiteX19" fmla="*/ 3987 w 312163"/>
                  <a:gd name="connsiteY19" fmla="*/ 290858 h 296810"/>
                  <a:gd name="connsiteX20" fmla="*/ 43949 w 312163"/>
                  <a:gd name="connsiteY20" fmla="*/ 293494 h 296810"/>
                  <a:gd name="connsiteX21" fmla="*/ 44384 w 312163"/>
                  <a:gd name="connsiteY21" fmla="*/ 295679 h 296810"/>
                  <a:gd name="connsiteX22" fmla="*/ 101188 w 312163"/>
                  <a:gd name="connsiteY22" fmla="*/ 283740 h 296810"/>
                  <a:gd name="connsiteX23" fmla="*/ 128407 w 312163"/>
                  <a:gd name="connsiteY23" fmla="*/ 271202 h 296810"/>
                  <a:gd name="connsiteX24" fmla="*/ 151590 w 312163"/>
                  <a:gd name="connsiteY24" fmla="*/ 262871 h 296810"/>
                  <a:gd name="connsiteX25" fmla="*/ 168953 w 312163"/>
                  <a:gd name="connsiteY25" fmla="*/ 250687 h 296810"/>
                  <a:gd name="connsiteX26" fmla="*/ 185933 w 312163"/>
                  <a:gd name="connsiteY26" fmla="*/ 243185 h 296810"/>
                  <a:gd name="connsiteX27" fmla="*/ 222108 w 312163"/>
                  <a:gd name="connsiteY27" fmla="*/ 214235 h 296810"/>
                  <a:gd name="connsiteX28" fmla="*/ 258063 w 312163"/>
                  <a:gd name="connsiteY28" fmla="*/ 177722 h 296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12163" h="296810">
                    <a:moveTo>
                      <a:pt x="258063" y="177722"/>
                    </a:moveTo>
                    <a:cubicBezTo>
                      <a:pt x="268876" y="164729"/>
                      <a:pt x="275974" y="145989"/>
                      <a:pt x="283834" y="130995"/>
                    </a:cubicBezTo>
                    <a:cubicBezTo>
                      <a:pt x="292248" y="114941"/>
                      <a:pt x="300047" y="100091"/>
                      <a:pt x="303613" y="82215"/>
                    </a:cubicBezTo>
                    <a:cubicBezTo>
                      <a:pt x="305328" y="73608"/>
                      <a:pt x="306356" y="64816"/>
                      <a:pt x="308321" y="56270"/>
                    </a:cubicBezTo>
                    <a:cubicBezTo>
                      <a:pt x="310174" y="48200"/>
                      <a:pt x="312819" y="41076"/>
                      <a:pt x="312057" y="32638"/>
                    </a:cubicBezTo>
                    <a:cubicBezTo>
                      <a:pt x="311264" y="23825"/>
                      <a:pt x="307170" y="-2703"/>
                      <a:pt x="293788" y="224"/>
                    </a:cubicBezTo>
                    <a:cubicBezTo>
                      <a:pt x="286004" y="1928"/>
                      <a:pt x="287570" y="10249"/>
                      <a:pt x="287524" y="16328"/>
                    </a:cubicBezTo>
                    <a:cubicBezTo>
                      <a:pt x="287468" y="23298"/>
                      <a:pt x="286659" y="30243"/>
                      <a:pt x="284607" y="36916"/>
                    </a:cubicBezTo>
                    <a:cubicBezTo>
                      <a:pt x="279761" y="52693"/>
                      <a:pt x="268221" y="66602"/>
                      <a:pt x="260913" y="81407"/>
                    </a:cubicBezTo>
                    <a:cubicBezTo>
                      <a:pt x="253836" y="95756"/>
                      <a:pt x="245443" y="108821"/>
                      <a:pt x="234855" y="120842"/>
                    </a:cubicBezTo>
                    <a:cubicBezTo>
                      <a:pt x="224666" y="132412"/>
                      <a:pt x="213280" y="143369"/>
                      <a:pt x="201326" y="153097"/>
                    </a:cubicBezTo>
                    <a:cubicBezTo>
                      <a:pt x="190825" y="161643"/>
                      <a:pt x="178154" y="168106"/>
                      <a:pt x="170509" y="179703"/>
                    </a:cubicBezTo>
                    <a:cubicBezTo>
                      <a:pt x="165939" y="186647"/>
                      <a:pt x="165176" y="188725"/>
                      <a:pt x="156774" y="190634"/>
                    </a:cubicBezTo>
                    <a:cubicBezTo>
                      <a:pt x="149993" y="192184"/>
                      <a:pt x="143627" y="194656"/>
                      <a:pt x="137921" y="198704"/>
                    </a:cubicBezTo>
                    <a:cubicBezTo>
                      <a:pt x="131457" y="203289"/>
                      <a:pt x="126867" y="208775"/>
                      <a:pt x="119303" y="211789"/>
                    </a:cubicBezTo>
                    <a:cubicBezTo>
                      <a:pt x="112717" y="214420"/>
                      <a:pt x="105752" y="215980"/>
                      <a:pt x="99105" y="218437"/>
                    </a:cubicBezTo>
                    <a:cubicBezTo>
                      <a:pt x="83743" y="224107"/>
                      <a:pt x="70330" y="233681"/>
                      <a:pt x="54629" y="239044"/>
                    </a:cubicBezTo>
                    <a:cubicBezTo>
                      <a:pt x="46513" y="241823"/>
                      <a:pt x="38259" y="244193"/>
                      <a:pt x="30040" y="246654"/>
                    </a:cubicBezTo>
                    <a:cubicBezTo>
                      <a:pt x="23469" y="248624"/>
                      <a:pt x="15691" y="249970"/>
                      <a:pt x="10251" y="254417"/>
                    </a:cubicBezTo>
                    <a:cubicBezTo>
                      <a:pt x="1116" y="261884"/>
                      <a:pt x="-3996" y="280936"/>
                      <a:pt x="3987" y="290858"/>
                    </a:cubicBezTo>
                    <a:cubicBezTo>
                      <a:pt x="12590" y="301539"/>
                      <a:pt x="32762" y="294861"/>
                      <a:pt x="43949" y="293494"/>
                    </a:cubicBezTo>
                    <a:cubicBezTo>
                      <a:pt x="44098" y="294226"/>
                      <a:pt x="44236" y="294953"/>
                      <a:pt x="44384" y="295679"/>
                    </a:cubicBezTo>
                    <a:cubicBezTo>
                      <a:pt x="63227" y="291897"/>
                      <a:pt x="82873" y="289656"/>
                      <a:pt x="101188" y="283740"/>
                    </a:cubicBezTo>
                    <a:cubicBezTo>
                      <a:pt x="110865" y="280614"/>
                      <a:pt x="119559" y="276146"/>
                      <a:pt x="128407" y="271202"/>
                    </a:cubicBezTo>
                    <a:cubicBezTo>
                      <a:pt x="135900" y="267022"/>
                      <a:pt x="143576" y="265543"/>
                      <a:pt x="151590" y="262871"/>
                    </a:cubicBezTo>
                    <a:cubicBezTo>
                      <a:pt x="158754" y="260492"/>
                      <a:pt x="164475" y="256874"/>
                      <a:pt x="168953" y="250687"/>
                    </a:cubicBezTo>
                    <a:cubicBezTo>
                      <a:pt x="174680" y="242760"/>
                      <a:pt x="177100" y="245119"/>
                      <a:pt x="185933" y="243185"/>
                    </a:cubicBezTo>
                    <a:cubicBezTo>
                      <a:pt x="200123" y="240068"/>
                      <a:pt x="212349" y="223963"/>
                      <a:pt x="222108" y="214235"/>
                    </a:cubicBezTo>
                    <a:cubicBezTo>
                      <a:pt x="234001" y="202368"/>
                      <a:pt x="247332" y="190628"/>
                      <a:pt x="258063" y="177722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EC85CC00-96A9-47E5-A24F-1A6B34FF60D1}"/>
                  </a:ext>
                </a:extLst>
              </p:cNvPr>
              <p:cNvSpPr/>
              <p:nvPr/>
            </p:nvSpPr>
            <p:spPr>
              <a:xfrm>
                <a:off x="5481906" y="2160624"/>
                <a:ext cx="204699" cy="214932"/>
              </a:xfrm>
              <a:custGeom>
                <a:avLst/>
                <a:gdLst>
                  <a:gd name="connsiteX0" fmla="*/ 70033 w 204699"/>
                  <a:gd name="connsiteY0" fmla="*/ 84410 h 214932"/>
                  <a:gd name="connsiteX1" fmla="*/ 90196 w 204699"/>
                  <a:gd name="connsiteY1" fmla="*/ 71013 h 214932"/>
                  <a:gd name="connsiteX2" fmla="*/ 111571 w 204699"/>
                  <a:gd name="connsiteY2" fmla="*/ 56561 h 214932"/>
                  <a:gd name="connsiteX3" fmla="*/ 144328 w 204699"/>
                  <a:gd name="connsiteY3" fmla="*/ 62185 h 214932"/>
                  <a:gd name="connsiteX4" fmla="*/ 171875 w 204699"/>
                  <a:gd name="connsiteY4" fmla="*/ 125780 h 214932"/>
                  <a:gd name="connsiteX5" fmla="*/ 168165 w 204699"/>
                  <a:gd name="connsiteY5" fmla="*/ 152032 h 214932"/>
                  <a:gd name="connsiteX6" fmla="*/ 143857 w 204699"/>
                  <a:gd name="connsiteY6" fmla="*/ 158854 h 214932"/>
                  <a:gd name="connsiteX7" fmla="*/ 109964 w 204699"/>
                  <a:gd name="connsiteY7" fmla="*/ 169345 h 214932"/>
                  <a:gd name="connsiteX8" fmla="*/ 103660 w 204699"/>
                  <a:gd name="connsiteY8" fmla="*/ 143921 h 214932"/>
                  <a:gd name="connsiteX9" fmla="*/ 90262 w 204699"/>
                  <a:gd name="connsiteY9" fmla="*/ 108514 h 214932"/>
                  <a:gd name="connsiteX10" fmla="*/ 76092 w 204699"/>
                  <a:gd name="connsiteY10" fmla="*/ 94681 h 214932"/>
                  <a:gd name="connsiteX11" fmla="*/ 70033 w 204699"/>
                  <a:gd name="connsiteY11" fmla="*/ 84410 h 214932"/>
                  <a:gd name="connsiteX12" fmla="*/ 31975 w 204699"/>
                  <a:gd name="connsiteY12" fmla="*/ 123021 h 214932"/>
                  <a:gd name="connsiteX13" fmla="*/ 56231 w 204699"/>
                  <a:gd name="connsiteY13" fmla="*/ 131342 h 214932"/>
                  <a:gd name="connsiteX14" fmla="*/ 72039 w 204699"/>
                  <a:gd name="connsiteY14" fmla="*/ 138973 h 214932"/>
                  <a:gd name="connsiteX15" fmla="*/ 77663 w 204699"/>
                  <a:gd name="connsiteY15" fmla="*/ 162518 h 214932"/>
                  <a:gd name="connsiteX16" fmla="*/ 79260 w 204699"/>
                  <a:gd name="connsiteY16" fmla="*/ 175961 h 214932"/>
                  <a:gd name="connsiteX17" fmla="*/ 68380 w 204699"/>
                  <a:gd name="connsiteY17" fmla="*/ 187112 h 214932"/>
                  <a:gd name="connsiteX18" fmla="*/ 73421 w 204699"/>
                  <a:gd name="connsiteY18" fmla="*/ 208959 h 214932"/>
                  <a:gd name="connsiteX19" fmla="*/ 99018 w 204699"/>
                  <a:gd name="connsiteY19" fmla="*/ 212321 h 214932"/>
                  <a:gd name="connsiteX20" fmla="*/ 135408 w 204699"/>
                  <a:gd name="connsiteY20" fmla="*/ 206032 h 214932"/>
                  <a:gd name="connsiteX21" fmla="*/ 160156 w 204699"/>
                  <a:gd name="connsiteY21" fmla="*/ 205269 h 214932"/>
                  <a:gd name="connsiteX22" fmla="*/ 168779 w 204699"/>
                  <a:gd name="connsiteY22" fmla="*/ 210924 h 214932"/>
                  <a:gd name="connsiteX23" fmla="*/ 180800 w 204699"/>
                  <a:gd name="connsiteY23" fmla="*/ 200627 h 214932"/>
                  <a:gd name="connsiteX24" fmla="*/ 204673 w 204699"/>
                  <a:gd name="connsiteY24" fmla="*/ 129091 h 214932"/>
                  <a:gd name="connsiteX25" fmla="*/ 180257 w 204699"/>
                  <a:gd name="connsiteY25" fmla="*/ 48808 h 214932"/>
                  <a:gd name="connsiteX26" fmla="*/ 169337 w 204699"/>
                  <a:gd name="connsiteY26" fmla="*/ 33804 h 214932"/>
                  <a:gd name="connsiteX27" fmla="*/ 154783 w 204699"/>
                  <a:gd name="connsiteY27" fmla="*/ 23876 h 214932"/>
                  <a:gd name="connsiteX28" fmla="*/ 140311 w 204699"/>
                  <a:gd name="connsiteY28" fmla="*/ 500 h 214932"/>
                  <a:gd name="connsiteX29" fmla="*/ 107436 w 204699"/>
                  <a:gd name="connsiteY29" fmla="*/ 15177 h 214932"/>
                  <a:gd name="connsiteX30" fmla="*/ 75181 w 204699"/>
                  <a:gd name="connsiteY30" fmla="*/ 38589 h 214932"/>
                  <a:gd name="connsiteX31" fmla="*/ 6848 w 204699"/>
                  <a:gd name="connsiteY31" fmla="*/ 92117 h 214932"/>
                  <a:gd name="connsiteX32" fmla="*/ 4038 w 204699"/>
                  <a:gd name="connsiteY32" fmla="*/ 118641 h 214932"/>
                  <a:gd name="connsiteX33" fmla="*/ 31975 w 204699"/>
                  <a:gd name="connsiteY33" fmla="*/ 123021 h 214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04699" h="214932">
                    <a:moveTo>
                      <a:pt x="70033" y="84410"/>
                    </a:moveTo>
                    <a:cubicBezTo>
                      <a:pt x="73349" y="79170"/>
                      <a:pt x="84894" y="74426"/>
                      <a:pt x="90196" y="71013"/>
                    </a:cubicBezTo>
                    <a:cubicBezTo>
                      <a:pt x="97442" y="66356"/>
                      <a:pt x="104586" y="61597"/>
                      <a:pt x="111571" y="56561"/>
                    </a:cubicBezTo>
                    <a:cubicBezTo>
                      <a:pt x="124237" y="47416"/>
                      <a:pt x="133085" y="53429"/>
                      <a:pt x="144328" y="62185"/>
                    </a:cubicBezTo>
                    <a:cubicBezTo>
                      <a:pt x="165095" y="78356"/>
                      <a:pt x="173431" y="100080"/>
                      <a:pt x="171875" y="125780"/>
                    </a:cubicBezTo>
                    <a:cubicBezTo>
                      <a:pt x="171926" y="133292"/>
                      <a:pt x="173942" y="145850"/>
                      <a:pt x="168165" y="152032"/>
                    </a:cubicBezTo>
                    <a:cubicBezTo>
                      <a:pt x="162638" y="157958"/>
                      <a:pt x="151160" y="157375"/>
                      <a:pt x="143857" y="158854"/>
                    </a:cubicBezTo>
                    <a:cubicBezTo>
                      <a:pt x="134293" y="160788"/>
                      <a:pt x="119861" y="172881"/>
                      <a:pt x="109964" y="169345"/>
                    </a:cubicBezTo>
                    <a:cubicBezTo>
                      <a:pt x="101285" y="166238"/>
                      <a:pt x="104356" y="150753"/>
                      <a:pt x="103660" y="143921"/>
                    </a:cubicBezTo>
                    <a:cubicBezTo>
                      <a:pt x="102350" y="131163"/>
                      <a:pt x="98102" y="118820"/>
                      <a:pt x="90262" y="108514"/>
                    </a:cubicBezTo>
                    <a:cubicBezTo>
                      <a:pt x="86230" y="103212"/>
                      <a:pt x="81399" y="98709"/>
                      <a:pt x="76092" y="94681"/>
                    </a:cubicBezTo>
                    <a:cubicBezTo>
                      <a:pt x="72034" y="91595"/>
                      <a:pt x="66747" y="89615"/>
                      <a:pt x="70033" y="84410"/>
                    </a:cubicBezTo>
                    <a:moveTo>
                      <a:pt x="31975" y="123021"/>
                    </a:moveTo>
                    <a:cubicBezTo>
                      <a:pt x="40147" y="124444"/>
                      <a:pt x="48581" y="128236"/>
                      <a:pt x="56231" y="131342"/>
                    </a:cubicBezTo>
                    <a:cubicBezTo>
                      <a:pt x="61303" y="133400"/>
                      <a:pt x="67945" y="135324"/>
                      <a:pt x="72039" y="138973"/>
                    </a:cubicBezTo>
                    <a:cubicBezTo>
                      <a:pt x="78845" y="145032"/>
                      <a:pt x="76087" y="154586"/>
                      <a:pt x="77663" y="162518"/>
                    </a:cubicBezTo>
                    <a:cubicBezTo>
                      <a:pt x="78589" y="167154"/>
                      <a:pt x="80969" y="171141"/>
                      <a:pt x="79260" y="175961"/>
                    </a:cubicBezTo>
                    <a:cubicBezTo>
                      <a:pt x="77259" y="181580"/>
                      <a:pt x="71369" y="182553"/>
                      <a:pt x="68380" y="187112"/>
                    </a:cubicBezTo>
                    <a:cubicBezTo>
                      <a:pt x="64010" y="193801"/>
                      <a:pt x="69644" y="203253"/>
                      <a:pt x="73421" y="208959"/>
                    </a:cubicBezTo>
                    <a:cubicBezTo>
                      <a:pt x="79971" y="218861"/>
                      <a:pt x="88911" y="213805"/>
                      <a:pt x="99018" y="212321"/>
                    </a:cubicBezTo>
                    <a:cubicBezTo>
                      <a:pt x="111182" y="210535"/>
                      <a:pt x="123689" y="210038"/>
                      <a:pt x="135408" y="206032"/>
                    </a:cubicBezTo>
                    <a:cubicBezTo>
                      <a:pt x="144952" y="202772"/>
                      <a:pt x="152874" y="195213"/>
                      <a:pt x="160156" y="205269"/>
                    </a:cubicBezTo>
                    <a:cubicBezTo>
                      <a:pt x="162873" y="209020"/>
                      <a:pt x="163436" y="212336"/>
                      <a:pt x="168779" y="210924"/>
                    </a:cubicBezTo>
                    <a:cubicBezTo>
                      <a:pt x="173226" y="209757"/>
                      <a:pt x="177745" y="203718"/>
                      <a:pt x="180800" y="200627"/>
                    </a:cubicBezTo>
                    <a:cubicBezTo>
                      <a:pt x="199827" y="181371"/>
                      <a:pt x="204356" y="155052"/>
                      <a:pt x="204673" y="129091"/>
                    </a:cubicBezTo>
                    <a:cubicBezTo>
                      <a:pt x="205579" y="100264"/>
                      <a:pt x="195103" y="73178"/>
                      <a:pt x="180257" y="48808"/>
                    </a:cubicBezTo>
                    <a:cubicBezTo>
                      <a:pt x="177136" y="43691"/>
                      <a:pt x="173999" y="37780"/>
                      <a:pt x="169337" y="33804"/>
                    </a:cubicBezTo>
                    <a:cubicBezTo>
                      <a:pt x="164803" y="29925"/>
                      <a:pt x="158887" y="28400"/>
                      <a:pt x="154783" y="23876"/>
                    </a:cubicBezTo>
                    <a:cubicBezTo>
                      <a:pt x="148657" y="17131"/>
                      <a:pt x="150080" y="3473"/>
                      <a:pt x="140311" y="500"/>
                    </a:cubicBezTo>
                    <a:cubicBezTo>
                      <a:pt x="130025" y="-2642"/>
                      <a:pt x="115225" y="9834"/>
                      <a:pt x="107436" y="15177"/>
                    </a:cubicBezTo>
                    <a:cubicBezTo>
                      <a:pt x="96465" y="22694"/>
                      <a:pt x="85738" y="30529"/>
                      <a:pt x="75181" y="38589"/>
                    </a:cubicBezTo>
                    <a:cubicBezTo>
                      <a:pt x="52562" y="55855"/>
                      <a:pt x="27302" y="72379"/>
                      <a:pt x="6848" y="92117"/>
                    </a:cubicBezTo>
                    <a:cubicBezTo>
                      <a:pt x="-86" y="98816"/>
                      <a:pt x="-2911" y="110648"/>
                      <a:pt x="4038" y="118641"/>
                    </a:cubicBezTo>
                    <a:cubicBezTo>
                      <a:pt x="11003" y="126640"/>
                      <a:pt x="22906" y="121445"/>
                      <a:pt x="31975" y="123021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8A4DDD3D-2995-4F0F-BC88-8638D96EA7AF}"/>
                  </a:ext>
                </a:extLst>
              </p:cNvPr>
              <p:cNvSpPr/>
              <p:nvPr/>
            </p:nvSpPr>
            <p:spPr>
              <a:xfrm>
                <a:off x="6653801" y="4233187"/>
                <a:ext cx="81879" cy="312164"/>
              </a:xfrm>
              <a:custGeom>
                <a:avLst/>
                <a:gdLst>
                  <a:gd name="connsiteX0" fmla="*/ 73701 w 81879"/>
                  <a:gd name="connsiteY0" fmla="*/ 115928 h 312164"/>
                  <a:gd name="connsiteX1" fmla="*/ 52945 w 81879"/>
                  <a:gd name="connsiteY1" fmla="*/ 41275 h 312164"/>
                  <a:gd name="connsiteX2" fmla="*/ 12681 w 81879"/>
                  <a:gd name="connsiteY2" fmla="*/ 64 h 312164"/>
                  <a:gd name="connsiteX3" fmla="*/ 7251 w 81879"/>
                  <a:gd name="connsiteY3" fmla="*/ 44320 h 312164"/>
                  <a:gd name="connsiteX4" fmla="*/ 28238 w 81879"/>
                  <a:gd name="connsiteY4" fmla="*/ 187808 h 312164"/>
                  <a:gd name="connsiteX5" fmla="*/ 38335 w 81879"/>
                  <a:gd name="connsiteY5" fmla="*/ 259037 h 312164"/>
                  <a:gd name="connsiteX6" fmla="*/ 49710 w 81879"/>
                  <a:gd name="connsiteY6" fmla="*/ 292091 h 312164"/>
                  <a:gd name="connsiteX7" fmla="*/ 64004 w 81879"/>
                  <a:gd name="connsiteY7" fmla="*/ 310790 h 312164"/>
                  <a:gd name="connsiteX8" fmla="*/ 81086 w 81879"/>
                  <a:gd name="connsiteY8" fmla="*/ 269441 h 312164"/>
                  <a:gd name="connsiteX9" fmla="*/ 79279 w 81879"/>
                  <a:gd name="connsiteY9" fmla="*/ 195878 h 312164"/>
                  <a:gd name="connsiteX10" fmla="*/ 81172 w 81879"/>
                  <a:gd name="connsiteY10" fmla="*/ 195827 h 312164"/>
                  <a:gd name="connsiteX11" fmla="*/ 73701 w 81879"/>
                  <a:gd name="connsiteY11" fmla="*/ 115928 h 312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879" h="312164">
                    <a:moveTo>
                      <a:pt x="73701" y="115928"/>
                    </a:moveTo>
                    <a:cubicBezTo>
                      <a:pt x="69310" y="90448"/>
                      <a:pt x="61921" y="65547"/>
                      <a:pt x="52945" y="41275"/>
                    </a:cubicBezTo>
                    <a:cubicBezTo>
                      <a:pt x="47131" y="25559"/>
                      <a:pt x="33862" y="-1497"/>
                      <a:pt x="12681" y="64"/>
                    </a:cubicBezTo>
                    <a:cubicBezTo>
                      <a:pt x="-10645" y="1779"/>
                      <a:pt x="4984" y="32217"/>
                      <a:pt x="7251" y="44320"/>
                    </a:cubicBezTo>
                    <a:cubicBezTo>
                      <a:pt x="16114" y="91682"/>
                      <a:pt x="21232" y="140128"/>
                      <a:pt x="28238" y="187808"/>
                    </a:cubicBezTo>
                    <a:cubicBezTo>
                      <a:pt x="31707" y="211435"/>
                      <a:pt x="32751" y="235778"/>
                      <a:pt x="38335" y="259037"/>
                    </a:cubicBezTo>
                    <a:cubicBezTo>
                      <a:pt x="41062" y="270362"/>
                      <a:pt x="44941" y="281442"/>
                      <a:pt x="49710" y="292091"/>
                    </a:cubicBezTo>
                    <a:cubicBezTo>
                      <a:pt x="52755" y="298892"/>
                      <a:pt x="56394" y="307725"/>
                      <a:pt x="64004" y="310790"/>
                    </a:cubicBezTo>
                    <a:cubicBezTo>
                      <a:pt x="87114" y="320093"/>
                      <a:pt x="81341" y="279456"/>
                      <a:pt x="81086" y="269441"/>
                    </a:cubicBezTo>
                    <a:cubicBezTo>
                      <a:pt x="80451" y="244924"/>
                      <a:pt x="79878" y="220401"/>
                      <a:pt x="79279" y="195878"/>
                    </a:cubicBezTo>
                    <a:lnTo>
                      <a:pt x="81172" y="195827"/>
                    </a:lnTo>
                    <a:cubicBezTo>
                      <a:pt x="77662" y="169242"/>
                      <a:pt x="78266" y="142452"/>
                      <a:pt x="73701" y="115928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AF7AD80A-5D86-4322-8234-A9A7BFE12B7E}"/>
                  </a:ext>
                </a:extLst>
              </p:cNvPr>
              <p:cNvSpPr/>
              <p:nvPr/>
            </p:nvSpPr>
            <p:spPr>
              <a:xfrm>
                <a:off x="3741977" y="4703990"/>
                <a:ext cx="260989" cy="143291"/>
              </a:xfrm>
              <a:custGeom>
                <a:avLst/>
                <a:gdLst>
                  <a:gd name="connsiteX0" fmla="*/ 237973 w 260989"/>
                  <a:gd name="connsiteY0" fmla="*/ 91146 h 143291"/>
                  <a:gd name="connsiteX1" fmla="*/ 202170 w 260989"/>
                  <a:gd name="connsiteY1" fmla="*/ 97149 h 143291"/>
                  <a:gd name="connsiteX2" fmla="*/ 173371 w 260989"/>
                  <a:gd name="connsiteY2" fmla="*/ 93055 h 143291"/>
                  <a:gd name="connsiteX3" fmla="*/ 102211 w 260989"/>
                  <a:gd name="connsiteY3" fmla="*/ 72892 h 143291"/>
                  <a:gd name="connsiteX4" fmla="*/ 45096 w 260989"/>
                  <a:gd name="connsiteY4" fmla="*/ 37541 h 143291"/>
                  <a:gd name="connsiteX5" fmla="*/ 19951 w 260989"/>
                  <a:gd name="connsiteY5" fmla="*/ 12230 h 143291"/>
                  <a:gd name="connsiteX6" fmla="*/ 28 w 260989"/>
                  <a:gd name="connsiteY6" fmla="*/ -1 h 143291"/>
                  <a:gd name="connsiteX7" fmla="*/ 11151 w 260989"/>
                  <a:gd name="connsiteY7" fmla="*/ 34532 h 143291"/>
                  <a:gd name="connsiteX8" fmla="*/ 27983 w 260989"/>
                  <a:gd name="connsiteY8" fmla="*/ 61291 h 143291"/>
                  <a:gd name="connsiteX9" fmla="*/ 74594 w 260989"/>
                  <a:gd name="connsiteY9" fmla="*/ 105772 h 143291"/>
                  <a:gd name="connsiteX10" fmla="*/ 132675 w 260989"/>
                  <a:gd name="connsiteY10" fmla="*/ 133130 h 143291"/>
                  <a:gd name="connsiteX11" fmla="*/ 167803 w 260989"/>
                  <a:gd name="connsiteY11" fmla="*/ 140049 h 143291"/>
                  <a:gd name="connsiteX12" fmla="*/ 200918 w 260989"/>
                  <a:gd name="connsiteY12" fmla="*/ 142761 h 143291"/>
                  <a:gd name="connsiteX13" fmla="*/ 232916 w 260989"/>
                  <a:gd name="connsiteY13" fmla="*/ 137960 h 143291"/>
                  <a:gd name="connsiteX14" fmla="*/ 255724 w 260989"/>
                  <a:gd name="connsiteY14" fmla="*/ 125720 h 143291"/>
                  <a:gd name="connsiteX15" fmla="*/ 237973 w 260989"/>
                  <a:gd name="connsiteY15" fmla="*/ 91146 h 14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0989" h="143291">
                    <a:moveTo>
                      <a:pt x="237973" y="91146"/>
                    </a:moveTo>
                    <a:cubicBezTo>
                      <a:pt x="225326" y="95271"/>
                      <a:pt x="215934" y="98454"/>
                      <a:pt x="202170" y="97149"/>
                    </a:cubicBezTo>
                    <a:cubicBezTo>
                      <a:pt x="192525" y="96228"/>
                      <a:pt x="182984" y="94263"/>
                      <a:pt x="173371" y="93055"/>
                    </a:cubicBezTo>
                    <a:cubicBezTo>
                      <a:pt x="148588" y="89944"/>
                      <a:pt x="124959" y="83102"/>
                      <a:pt x="102211" y="72892"/>
                    </a:cubicBezTo>
                    <a:cubicBezTo>
                      <a:pt x="81532" y="63615"/>
                      <a:pt x="62167" y="52433"/>
                      <a:pt x="45096" y="37541"/>
                    </a:cubicBezTo>
                    <a:cubicBezTo>
                      <a:pt x="36089" y="29691"/>
                      <a:pt x="27950" y="21063"/>
                      <a:pt x="19951" y="12230"/>
                    </a:cubicBezTo>
                    <a:cubicBezTo>
                      <a:pt x="14219" y="5890"/>
                      <a:pt x="8927" y="1125"/>
                      <a:pt x="28" y="-1"/>
                    </a:cubicBezTo>
                    <a:cubicBezTo>
                      <a:pt x="2336" y="12803"/>
                      <a:pt x="5038" y="22895"/>
                      <a:pt x="11151" y="34532"/>
                    </a:cubicBezTo>
                    <a:cubicBezTo>
                      <a:pt x="16057" y="43861"/>
                      <a:pt x="21673" y="52832"/>
                      <a:pt x="27983" y="61291"/>
                    </a:cubicBezTo>
                    <a:cubicBezTo>
                      <a:pt x="40878" y="78573"/>
                      <a:pt x="56707" y="93608"/>
                      <a:pt x="74594" y="105772"/>
                    </a:cubicBezTo>
                    <a:cubicBezTo>
                      <a:pt x="92172" y="117731"/>
                      <a:pt x="111945" y="127890"/>
                      <a:pt x="132675" y="133130"/>
                    </a:cubicBezTo>
                    <a:cubicBezTo>
                      <a:pt x="144244" y="136057"/>
                      <a:pt x="156089" y="137802"/>
                      <a:pt x="167803" y="140049"/>
                    </a:cubicBezTo>
                    <a:cubicBezTo>
                      <a:pt x="178865" y="142172"/>
                      <a:pt x="189621" y="144311"/>
                      <a:pt x="200918" y="142761"/>
                    </a:cubicBezTo>
                    <a:cubicBezTo>
                      <a:pt x="211487" y="141313"/>
                      <a:pt x="222628" y="140939"/>
                      <a:pt x="232916" y="137960"/>
                    </a:cubicBezTo>
                    <a:cubicBezTo>
                      <a:pt x="241046" y="135607"/>
                      <a:pt x="248791" y="130433"/>
                      <a:pt x="255724" y="125720"/>
                    </a:cubicBezTo>
                    <a:cubicBezTo>
                      <a:pt x="269240" y="116518"/>
                      <a:pt x="254514" y="85753"/>
                      <a:pt x="237973" y="91146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A0482661-8005-4D26-98D3-CE3B105A753A}"/>
                  </a:ext>
                </a:extLst>
              </p:cNvPr>
              <p:cNvSpPr/>
              <p:nvPr/>
            </p:nvSpPr>
            <p:spPr>
              <a:xfrm>
                <a:off x="4366303" y="1587471"/>
                <a:ext cx="76763" cy="332633"/>
              </a:xfrm>
              <a:custGeom>
                <a:avLst/>
                <a:gdLst>
                  <a:gd name="connsiteX0" fmla="*/ 26347 w 76763"/>
                  <a:gd name="connsiteY0" fmla="*/ 326716 h 332633"/>
                  <a:gd name="connsiteX1" fmla="*/ 45235 w 76763"/>
                  <a:gd name="connsiteY1" fmla="*/ 322845 h 332633"/>
                  <a:gd name="connsiteX2" fmla="*/ 37252 w 76763"/>
                  <a:gd name="connsiteY2" fmla="*/ 289712 h 332633"/>
                  <a:gd name="connsiteX3" fmla="*/ 34079 w 76763"/>
                  <a:gd name="connsiteY3" fmla="*/ 255637 h 332633"/>
                  <a:gd name="connsiteX4" fmla="*/ 39560 w 76763"/>
                  <a:gd name="connsiteY4" fmla="*/ 175493 h 332633"/>
                  <a:gd name="connsiteX5" fmla="*/ 53347 w 76763"/>
                  <a:gd name="connsiteY5" fmla="*/ 98203 h 332633"/>
                  <a:gd name="connsiteX6" fmla="*/ 75423 w 76763"/>
                  <a:gd name="connsiteY6" fmla="*/ 24539 h 332633"/>
                  <a:gd name="connsiteX7" fmla="*/ 67675 w 76763"/>
                  <a:gd name="connsiteY7" fmla="*/ 112 h 332633"/>
                  <a:gd name="connsiteX8" fmla="*/ 49196 w 76763"/>
                  <a:gd name="connsiteY8" fmla="*/ 17951 h 332633"/>
                  <a:gd name="connsiteX9" fmla="*/ 16997 w 76763"/>
                  <a:gd name="connsiteY9" fmla="*/ 80533 h 332633"/>
                  <a:gd name="connsiteX10" fmla="*/ 3426 w 76763"/>
                  <a:gd name="connsiteY10" fmla="*/ 144747 h 332633"/>
                  <a:gd name="connsiteX11" fmla="*/ 28 w 76763"/>
                  <a:gd name="connsiteY11" fmla="*/ 212752 h 332633"/>
                  <a:gd name="connsiteX12" fmla="*/ 9541 w 76763"/>
                  <a:gd name="connsiteY12" fmla="*/ 293372 h 332633"/>
                  <a:gd name="connsiteX13" fmla="*/ 26347 w 76763"/>
                  <a:gd name="connsiteY13" fmla="*/ 326716 h 33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763" h="332633">
                    <a:moveTo>
                      <a:pt x="26347" y="326716"/>
                    </a:moveTo>
                    <a:cubicBezTo>
                      <a:pt x="32636" y="335139"/>
                      <a:pt x="46131" y="335186"/>
                      <a:pt x="45235" y="322845"/>
                    </a:cubicBezTo>
                    <a:cubicBezTo>
                      <a:pt x="44422" y="311527"/>
                      <a:pt x="40906" y="300374"/>
                      <a:pt x="37252" y="289712"/>
                    </a:cubicBezTo>
                    <a:cubicBezTo>
                      <a:pt x="33527" y="278828"/>
                      <a:pt x="34294" y="267001"/>
                      <a:pt x="34079" y="255637"/>
                    </a:cubicBezTo>
                    <a:cubicBezTo>
                      <a:pt x="33573" y="228498"/>
                      <a:pt x="34463" y="202208"/>
                      <a:pt x="39560" y="175493"/>
                    </a:cubicBezTo>
                    <a:cubicBezTo>
                      <a:pt x="44458" y="149783"/>
                      <a:pt x="47615" y="123762"/>
                      <a:pt x="53347" y="98203"/>
                    </a:cubicBezTo>
                    <a:cubicBezTo>
                      <a:pt x="58971" y="73120"/>
                      <a:pt x="69149" y="49409"/>
                      <a:pt x="75423" y="24539"/>
                    </a:cubicBezTo>
                    <a:cubicBezTo>
                      <a:pt x="77363" y="16857"/>
                      <a:pt x="78924" y="1866"/>
                      <a:pt x="67675" y="112"/>
                    </a:cubicBezTo>
                    <a:cubicBezTo>
                      <a:pt x="58326" y="-1345"/>
                      <a:pt x="52814" y="11760"/>
                      <a:pt x="49196" y="17951"/>
                    </a:cubicBezTo>
                    <a:cubicBezTo>
                      <a:pt x="37145" y="38545"/>
                      <a:pt x="24146" y="57587"/>
                      <a:pt x="16997" y="80533"/>
                    </a:cubicBezTo>
                    <a:cubicBezTo>
                      <a:pt x="10549" y="101207"/>
                      <a:pt x="5683" y="123215"/>
                      <a:pt x="3426" y="144747"/>
                    </a:cubicBezTo>
                    <a:cubicBezTo>
                      <a:pt x="1057" y="167316"/>
                      <a:pt x="1410" y="190117"/>
                      <a:pt x="28" y="212752"/>
                    </a:cubicBezTo>
                    <a:cubicBezTo>
                      <a:pt x="2290" y="239052"/>
                      <a:pt x="1087" y="268162"/>
                      <a:pt x="9541" y="293372"/>
                    </a:cubicBezTo>
                    <a:cubicBezTo>
                      <a:pt x="13354" y="304722"/>
                      <a:pt x="19131" y="317044"/>
                      <a:pt x="26347" y="326716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4CB9D2DF-7621-4519-BBEF-3EAB66FBBF7A}"/>
                  </a:ext>
                </a:extLst>
              </p:cNvPr>
              <p:cNvSpPr/>
              <p:nvPr/>
            </p:nvSpPr>
            <p:spPr>
              <a:xfrm>
                <a:off x="7917809" y="1740994"/>
                <a:ext cx="56289" cy="307046"/>
              </a:xfrm>
              <a:custGeom>
                <a:avLst/>
                <a:gdLst>
                  <a:gd name="connsiteX0" fmla="*/ 3382 w 56289"/>
                  <a:gd name="connsiteY0" fmla="*/ 276577 h 307046"/>
                  <a:gd name="connsiteX1" fmla="*/ 4232 w 56289"/>
                  <a:gd name="connsiteY1" fmla="*/ 303258 h 307046"/>
                  <a:gd name="connsiteX2" fmla="*/ 36917 w 56289"/>
                  <a:gd name="connsiteY2" fmla="*/ 274310 h 307046"/>
                  <a:gd name="connsiteX3" fmla="*/ 53958 w 56289"/>
                  <a:gd name="connsiteY3" fmla="*/ 210910 h 307046"/>
                  <a:gd name="connsiteX4" fmla="*/ 56317 w 56289"/>
                  <a:gd name="connsiteY4" fmla="*/ 143061 h 307046"/>
                  <a:gd name="connsiteX5" fmla="*/ 44660 w 56289"/>
                  <a:gd name="connsiteY5" fmla="*/ 64574 h 307046"/>
                  <a:gd name="connsiteX6" fmla="*/ 14590 w 56289"/>
                  <a:gd name="connsiteY6" fmla="*/ 2915 h 307046"/>
                  <a:gd name="connsiteX7" fmla="*/ 476 w 56289"/>
                  <a:gd name="connsiteY7" fmla="*/ 10474 h 307046"/>
                  <a:gd name="connsiteX8" fmla="*/ 6463 w 56289"/>
                  <a:gd name="connsiteY8" fmla="*/ 39310 h 307046"/>
                  <a:gd name="connsiteX9" fmla="*/ 19553 w 56289"/>
                  <a:gd name="connsiteY9" fmla="*/ 106886 h 307046"/>
                  <a:gd name="connsiteX10" fmla="*/ 14999 w 56289"/>
                  <a:gd name="connsiteY10" fmla="*/ 242997 h 307046"/>
                  <a:gd name="connsiteX11" fmla="*/ 3382 w 56289"/>
                  <a:gd name="connsiteY11" fmla="*/ 276577 h 307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289" h="307046">
                    <a:moveTo>
                      <a:pt x="3382" y="276577"/>
                    </a:moveTo>
                    <a:cubicBezTo>
                      <a:pt x="-323" y="285455"/>
                      <a:pt x="-2119" y="294920"/>
                      <a:pt x="4232" y="303258"/>
                    </a:cubicBezTo>
                    <a:cubicBezTo>
                      <a:pt x="15762" y="318392"/>
                      <a:pt x="34123" y="283930"/>
                      <a:pt x="36917" y="274310"/>
                    </a:cubicBezTo>
                    <a:cubicBezTo>
                      <a:pt x="42976" y="253457"/>
                      <a:pt x="50570" y="232448"/>
                      <a:pt x="53958" y="210910"/>
                    </a:cubicBezTo>
                    <a:cubicBezTo>
                      <a:pt x="57418" y="188945"/>
                      <a:pt x="55770" y="165327"/>
                      <a:pt x="56317" y="143061"/>
                    </a:cubicBezTo>
                    <a:cubicBezTo>
                      <a:pt x="54480" y="116638"/>
                      <a:pt x="50970" y="90280"/>
                      <a:pt x="44660" y="64574"/>
                    </a:cubicBezTo>
                    <a:cubicBezTo>
                      <a:pt x="39076" y="41778"/>
                      <a:pt x="33156" y="18278"/>
                      <a:pt x="14590" y="2915"/>
                    </a:cubicBezTo>
                    <a:cubicBezTo>
                      <a:pt x="6862" y="-3476"/>
                      <a:pt x="1561" y="1357"/>
                      <a:pt x="476" y="10474"/>
                    </a:cubicBezTo>
                    <a:cubicBezTo>
                      <a:pt x="-711" y="20479"/>
                      <a:pt x="1909" y="30544"/>
                      <a:pt x="6463" y="39310"/>
                    </a:cubicBezTo>
                    <a:cubicBezTo>
                      <a:pt x="17143" y="59868"/>
                      <a:pt x="17159" y="83902"/>
                      <a:pt x="19553" y="106886"/>
                    </a:cubicBezTo>
                    <a:cubicBezTo>
                      <a:pt x="24303" y="152591"/>
                      <a:pt x="26974" y="198156"/>
                      <a:pt x="14999" y="242997"/>
                    </a:cubicBezTo>
                    <a:cubicBezTo>
                      <a:pt x="11934" y="254494"/>
                      <a:pt x="7942" y="265629"/>
                      <a:pt x="3382" y="276577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EBA1C1FC-946F-497D-9999-6AABB8EA11FF}"/>
                  </a:ext>
                </a:extLst>
              </p:cNvPr>
              <p:cNvSpPr/>
              <p:nvPr/>
            </p:nvSpPr>
            <p:spPr>
              <a:xfrm>
                <a:off x="3997849" y="2498373"/>
                <a:ext cx="163756" cy="209816"/>
              </a:xfrm>
              <a:custGeom>
                <a:avLst/>
                <a:gdLst>
                  <a:gd name="connsiteX0" fmla="*/ 3009 w 163756"/>
                  <a:gd name="connsiteY0" fmla="*/ 29819 h 209816"/>
                  <a:gd name="connsiteX1" fmla="*/ 12472 w 163756"/>
                  <a:gd name="connsiteY1" fmla="*/ 60503 h 209816"/>
                  <a:gd name="connsiteX2" fmla="*/ 41237 w 163756"/>
                  <a:gd name="connsiteY2" fmla="*/ 115444 h 209816"/>
                  <a:gd name="connsiteX3" fmla="*/ 114345 w 163756"/>
                  <a:gd name="connsiteY3" fmla="*/ 189949 h 209816"/>
                  <a:gd name="connsiteX4" fmla="*/ 157843 w 163756"/>
                  <a:gd name="connsiteY4" fmla="*/ 208591 h 209816"/>
                  <a:gd name="connsiteX5" fmla="*/ 145669 w 163756"/>
                  <a:gd name="connsiteY5" fmla="*/ 172867 h 209816"/>
                  <a:gd name="connsiteX6" fmla="*/ 104480 w 163756"/>
                  <a:gd name="connsiteY6" fmla="*/ 134476 h 209816"/>
                  <a:gd name="connsiteX7" fmla="*/ 69275 w 163756"/>
                  <a:gd name="connsiteY7" fmla="*/ 90297 h 209816"/>
                  <a:gd name="connsiteX8" fmla="*/ 37440 w 163756"/>
                  <a:gd name="connsiteY8" fmla="*/ 43436 h 209816"/>
                  <a:gd name="connsiteX9" fmla="*/ 22612 w 163756"/>
                  <a:gd name="connsiteY9" fmla="*/ 18156 h 209816"/>
                  <a:gd name="connsiteX10" fmla="*/ 5846 w 163756"/>
                  <a:gd name="connsiteY10" fmla="*/ -1 h 209816"/>
                  <a:gd name="connsiteX11" fmla="*/ 408 w 163756"/>
                  <a:gd name="connsiteY11" fmla="*/ 6197 h 209816"/>
                  <a:gd name="connsiteX12" fmla="*/ 77 w 163756"/>
                  <a:gd name="connsiteY12" fmla="*/ 13540 h 209816"/>
                  <a:gd name="connsiteX13" fmla="*/ 3009 w 163756"/>
                  <a:gd name="connsiteY13" fmla="*/ 29819 h 20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3756" h="209816">
                    <a:moveTo>
                      <a:pt x="3009" y="29819"/>
                    </a:moveTo>
                    <a:cubicBezTo>
                      <a:pt x="5655" y="40197"/>
                      <a:pt x="8652" y="50493"/>
                      <a:pt x="12472" y="60503"/>
                    </a:cubicBezTo>
                    <a:cubicBezTo>
                      <a:pt x="19868" y="79842"/>
                      <a:pt x="29429" y="98428"/>
                      <a:pt x="41237" y="115444"/>
                    </a:cubicBezTo>
                    <a:cubicBezTo>
                      <a:pt x="60720" y="143523"/>
                      <a:pt x="86437" y="170200"/>
                      <a:pt x="114345" y="189949"/>
                    </a:cubicBezTo>
                    <a:cubicBezTo>
                      <a:pt x="123548" y="196463"/>
                      <a:pt x="145889" y="214671"/>
                      <a:pt x="157843" y="208591"/>
                    </a:cubicBezTo>
                    <a:cubicBezTo>
                      <a:pt x="174198" y="200281"/>
                      <a:pt x="152311" y="179074"/>
                      <a:pt x="145669" y="172867"/>
                    </a:cubicBezTo>
                    <a:cubicBezTo>
                      <a:pt x="131964" y="160047"/>
                      <a:pt x="118338" y="147131"/>
                      <a:pt x="104480" y="134476"/>
                    </a:cubicBezTo>
                    <a:cubicBezTo>
                      <a:pt x="90580" y="121774"/>
                      <a:pt x="80240" y="105506"/>
                      <a:pt x="69275" y="90297"/>
                    </a:cubicBezTo>
                    <a:cubicBezTo>
                      <a:pt x="58231" y="74980"/>
                      <a:pt x="47440" y="59464"/>
                      <a:pt x="37440" y="43436"/>
                    </a:cubicBezTo>
                    <a:cubicBezTo>
                      <a:pt x="32262" y="35151"/>
                      <a:pt x="27752" y="26452"/>
                      <a:pt x="22612" y="18156"/>
                    </a:cubicBezTo>
                    <a:cubicBezTo>
                      <a:pt x="18166" y="10976"/>
                      <a:pt x="11573" y="6053"/>
                      <a:pt x="5846" y="-1"/>
                    </a:cubicBezTo>
                    <a:cubicBezTo>
                      <a:pt x="1079" y="2272"/>
                      <a:pt x="1634" y="1878"/>
                      <a:pt x="408" y="6197"/>
                    </a:cubicBezTo>
                    <a:cubicBezTo>
                      <a:pt x="-118" y="8054"/>
                      <a:pt x="45" y="11831"/>
                      <a:pt x="77" y="13540"/>
                    </a:cubicBezTo>
                    <a:cubicBezTo>
                      <a:pt x="170" y="19149"/>
                      <a:pt x="1624" y="24410"/>
                      <a:pt x="3009" y="29819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2FD8A743-128B-44D0-B33D-0C290AC4AF34}"/>
                  </a:ext>
                </a:extLst>
              </p:cNvPr>
              <p:cNvSpPr/>
              <p:nvPr/>
            </p:nvSpPr>
            <p:spPr>
              <a:xfrm>
                <a:off x="5077629" y="2595605"/>
                <a:ext cx="184228" cy="179110"/>
              </a:xfrm>
              <a:custGeom>
                <a:avLst/>
                <a:gdLst>
                  <a:gd name="connsiteX0" fmla="*/ 97437 w 184228"/>
                  <a:gd name="connsiteY0" fmla="*/ 93510 h 179110"/>
                  <a:gd name="connsiteX1" fmla="*/ 176353 w 184228"/>
                  <a:gd name="connsiteY1" fmla="*/ 25121 h 179110"/>
                  <a:gd name="connsiteX2" fmla="*/ 181946 w 184228"/>
                  <a:gd name="connsiteY2" fmla="*/ 6529 h 179110"/>
                  <a:gd name="connsiteX3" fmla="*/ 168267 w 184228"/>
                  <a:gd name="connsiteY3" fmla="*/ 1806 h 179110"/>
                  <a:gd name="connsiteX4" fmla="*/ 126294 w 184228"/>
                  <a:gd name="connsiteY4" fmla="*/ 33058 h 179110"/>
                  <a:gd name="connsiteX5" fmla="*/ 42700 w 184228"/>
                  <a:gd name="connsiteY5" fmla="*/ 99150 h 179110"/>
                  <a:gd name="connsiteX6" fmla="*/ 11320 w 184228"/>
                  <a:gd name="connsiteY6" fmla="*/ 135494 h 179110"/>
                  <a:gd name="connsiteX7" fmla="*/ 5287 w 184228"/>
                  <a:gd name="connsiteY7" fmla="*/ 179110 h 179110"/>
                  <a:gd name="connsiteX8" fmla="*/ 97437 w 184228"/>
                  <a:gd name="connsiteY8" fmla="*/ 93510 h 17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228" h="179110">
                    <a:moveTo>
                      <a:pt x="97437" y="93510"/>
                    </a:moveTo>
                    <a:cubicBezTo>
                      <a:pt x="123382" y="70016"/>
                      <a:pt x="151855" y="50155"/>
                      <a:pt x="176353" y="25121"/>
                    </a:cubicBezTo>
                    <a:cubicBezTo>
                      <a:pt x="182514" y="18821"/>
                      <a:pt x="187283" y="15142"/>
                      <a:pt x="181946" y="6529"/>
                    </a:cubicBezTo>
                    <a:cubicBezTo>
                      <a:pt x="178379" y="782"/>
                      <a:pt x="174285" y="-2130"/>
                      <a:pt x="168267" y="1806"/>
                    </a:cubicBezTo>
                    <a:cubicBezTo>
                      <a:pt x="153872" y="11222"/>
                      <a:pt x="140162" y="22787"/>
                      <a:pt x="126294" y="33058"/>
                    </a:cubicBezTo>
                    <a:cubicBezTo>
                      <a:pt x="97856" y="54101"/>
                      <a:pt x="68370" y="74744"/>
                      <a:pt x="42700" y="99150"/>
                    </a:cubicBezTo>
                    <a:cubicBezTo>
                      <a:pt x="31079" y="110208"/>
                      <a:pt x="20342" y="122229"/>
                      <a:pt x="11320" y="135494"/>
                    </a:cubicBezTo>
                    <a:cubicBezTo>
                      <a:pt x="1853" y="149403"/>
                      <a:pt x="-5301" y="163522"/>
                      <a:pt x="5287" y="179110"/>
                    </a:cubicBezTo>
                    <a:cubicBezTo>
                      <a:pt x="36124" y="150733"/>
                      <a:pt x="66384" y="121630"/>
                      <a:pt x="97437" y="93510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9D328FF7-67BB-47D4-9230-4FFD0F42E6AE}"/>
                  </a:ext>
                </a:extLst>
              </p:cNvPr>
              <p:cNvSpPr/>
              <p:nvPr/>
            </p:nvSpPr>
            <p:spPr>
              <a:xfrm>
                <a:off x="8224852" y="4622111"/>
                <a:ext cx="117701" cy="97234"/>
              </a:xfrm>
              <a:custGeom>
                <a:avLst/>
                <a:gdLst>
                  <a:gd name="connsiteX0" fmla="*/ 110560 w 117701"/>
                  <a:gd name="connsiteY0" fmla="*/ 163 h 97234"/>
                  <a:gd name="connsiteX1" fmla="*/ 94737 w 117701"/>
                  <a:gd name="connsiteY1" fmla="*/ 6432 h 97234"/>
                  <a:gd name="connsiteX2" fmla="*/ 52819 w 117701"/>
                  <a:gd name="connsiteY2" fmla="*/ 32710 h 97234"/>
                  <a:gd name="connsiteX3" fmla="*/ 14736 w 117701"/>
                  <a:gd name="connsiteY3" fmla="*/ 57683 h 97234"/>
                  <a:gd name="connsiteX4" fmla="*/ 1036 w 117701"/>
                  <a:gd name="connsiteY4" fmla="*/ 86632 h 97234"/>
                  <a:gd name="connsiteX5" fmla="*/ 12550 w 117701"/>
                  <a:gd name="connsiteY5" fmla="*/ 96320 h 97234"/>
                  <a:gd name="connsiteX6" fmla="*/ 27841 w 117701"/>
                  <a:gd name="connsiteY6" fmla="*/ 89283 h 97234"/>
                  <a:gd name="connsiteX7" fmla="*/ 69866 w 117701"/>
                  <a:gd name="connsiteY7" fmla="*/ 71940 h 97234"/>
                  <a:gd name="connsiteX8" fmla="*/ 117729 w 117701"/>
                  <a:gd name="connsiteY8" fmla="*/ 12215 h 97234"/>
                  <a:gd name="connsiteX9" fmla="*/ 110560 w 117701"/>
                  <a:gd name="connsiteY9" fmla="*/ 163 h 9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701" h="97234">
                    <a:moveTo>
                      <a:pt x="110560" y="163"/>
                    </a:moveTo>
                    <a:cubicBezTo>
                      <a:pt x="105913" y="-978"/>
                      <a:pt x="98191" y="4155"/>
                      <a:pt x="94737" y="6432"/>
                    </a:cubicBezTo>
                    <a:cubicBezTo>
                      <a:pt x="80976" y="15500"/>
                      <a:pt x="66734" y="23877"/>
                      <a:pt x="52819" y="32710"/>
                    </a:cubicBezTo>
                    <a:cubicBezTo>
                      <a:pt x="40005" y="40846"/>
                      <a:pt x="27350" y="49239"/>
                      <a:pt x="14736" y="57683"/>
                    </a:cubicBezTo>
                    <a:cubicBezTo>
                      <a:pt x="4229" y="64709"/>
                      <a:pt x="-2659" y="73352"/>
                      <a:pt x="1036" y="86632"/>
                    </a:cubicBezTo>
                    <a:cubicBezTo>
                      <a:pt x="2725" y="92691"/>
                      <a:pt x="5519" y="99789"/>
                      <a:pt x="12550" y="96320"/>
                    </a:cubicBezTo>
                    <a:cubicBezTo>
                      <a:pt x="17714" y="93766"/>
                      <a:pt x="22166" y="91294"/>
                      <a:pt x="27841" y="89283"/>
                    </a:cubicBezTo>
                    <a:cubicBezTo>
                      <a:pt x="42119" y="84227"/>
                      <a:pt x="56530" y="79232"/>
                      <a:pt x="69866" y="71940"/>
                    </a:cubicBezTo>
                    <a:cubicBezTo>
                      <a:pt x="92981" y="59310"/>
                      <a:pt x="114633" y="39756"/>
                      <a:pt x="117729" y="12215"/>
                    </a:cubicBezTo>
                    <a:cubicBezTo>
                      <a:pt x="116015" y="8315"/>
                      <a:pt x="115518" y="1381"/>
                      <a:pt x="110560" y="163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4360A8A5-A9BA-4B3B-841E-95695BF6B2AF}"/>
                  </a:ext>
                </a:extLst>
              </p:cNvPr>
              <p:cNvSpPr/>
              <p:nvPr/>
            </p:nvSpPr>
            <p:spPr>
              <a:xfrm>
                <a:off x="6802206" y="4340653"/>
                <a:ext cx="30702" cy="86994"/>
              </a:xfrm>
              <a:custGeom>
                <a:avLst/>
                <a:gdLst>
                  <a:gd name="connsiteX0" fmla="*/ 13920 w 30702"/>
                  <a:gd name="connsiteY0" fmla="*/ 3754 h 86994"/>
                  <a:gd name="connsiteX1" fmla="*/ 978 w 30702"/>
                  <a:gd name="connsiteY1" fmla="*/ 4757 h 86994"/>
                  <a:gd name="connsiteX2" fmla="*/ 2651 w 30702"/>
                  <a:gd name="connsiteY2" fmla="*/ 28415 h 86994"/>
                  <a:gd name="connsiteX3" fmla="*/ 7544 w 30702"/>
                  <a:gd name="connsiteY3" fmla="*/ 59467 h 86994"/>
                  <a:gd name="connsiteX4" fmla="*/ 17252 w 30702"/>
                  <a:gd name="connsiteY4" fmla="*/ 86667 h 86994"/>
                  <a:gd name="connsiteX5" fmla="*/ 30731 w 30702"/>
                  <a:gd name="connsiteY5" fmla="*/ 54867 h 86994"/>
                  <a:gd name="connsiteX6" fmla="*/ 23167 w 30702"/>
                  <a:gd name="connsiteY6" fmla="*/ 28671 h 86994"/>
                  <a:gd name="connsiteX7" fmla="*/ 13920 w 30702"/>
                  <a:gd name="connsiteY7" fmla="*/ 3754 h 86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02" h="86994">
                    <a:moveTo>
                      <a:pt x="13920" y="3754"/>
                    </a:moveTo>
                    <a:cubicBezTo>
                      <a:pt x="9227" y="-1379"/>
                      <a:pt x="3460" y="-1440"/>
                      <a:pt x="978" y="4757"/>
                    </a:cubicBezTo>
                    <a:cubicBezTo>
                      <a:pt x="-1581" y="11144"/>
                      <a:pt x="1741" y="22085"/>
                      <a:pt x="2651" y="28415"/>
                    </a:cubicBezTo>
                    <a:cubicBezTo>
                      <a:pt x="4141" y="38788"/>
                      <a:pt x="5773" y="49135"/>
                      <a:pt x="7544" y="59467"/>
                    </a:cubicBezTo>
                    <a:cubicBezTo>
                      <a:pt x="8577" y="65496"/>
                      <a:pt x="9340" y="84236"/>
                      <a:pt x="17252" y="86667"/>
                    </a:cubicBezTo>
                    <a:cubicBezTo>
                      <a:pt x="29390" y="90413"/>
                      <a:pt x="29687" y="60880"/>
                      <a:pt x="30731" y="54867"/>
                    </a:cubicBezTo>
                    <a:cubicBezTo>
                      <a:pt x="28177" y="46147"/>
                      <a:pt x="25746" y="37391"/>
                      <a:pt x="23167" y="28671"/>
                    </a:cubicBezTo>
                    <a:cubicBezTo>
                      <a:pt x="20905" y="21025"/>
                      <a:pt x="19529" y="9885"/>
                      <a:pt x="13920" y="3754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69424FD2-5274-4B63-8A2B-68357970D2D8}"/>
                  </a:ext>
                </a:extLst>
              </p:cNvPr>
              <p:cNvSpPr/>
              <p:nvPr/>
            </p:nvSpPr>
            <p:spPr>
              <a:xfrm>
                <a:off x="4760346" y="3818674"/>
                <a:ext cx="20469" cy="30704"/>
              </a:xfrm>
              <a:custGeom>
                <a:avLst/>
                <a:gdLst>
                  <a:gd name="connsiteX0" fmla="*/ 11317 w 20469"/>
                  <a:gd name="connsiteY0" fmla="*/ 16308 h 30704"/>
                  <a:gd name="connsiteX1" fmla="*/ 5555 w 20469"/>
                  <a:gd name="connsiteY1" fmla="*/ 12066 h 30704"/>
                  <a:gd name="connsiteX2" fmla="*/ 10237 w 20469"/>
                  <a:gd name="connsiteY2" fmla="*/ 3740 h 30704"/>
                  <a:gd name="connsiteX3" fmla="*/ 28 w 20469"/>
                  <a:gd name="connsiteY3" fmla="*/ 7005 h 30704"/>
                  <a:gd name="connsiteX4" fmla="*/ 9628 w 20469"/>
                  <a:gd name="connsiteY4" fmla="*/ 30704 h 30704"/>
                  <a:gd name="connsiteX5" fmla="*/ 20498 w 20469"/>
                  <a:gd name="connsiteY5" fmla="*/ 26359 h 30704"/>
                  <a:gd name="connsiteX6" fmla="*/ 11317 w 20469"/>
                  <a:gd name="connsiteY6" fmla="*/ 16308 h 3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69" h="30704">
                    <a:moveTo>
                      <a:pt x="11317" y="16308"/>
                    </a:moveTo>
                    <a:cubicBezTo>
                      <a:pt x="8405" y="14926"/>
                      <a:pt x="6164" y="15525"/>
                      <a:pt x="5555" y="12066"/>
                    </a:cubicBezTo>
                    <a:cubicBezTo>
                      <a:pt x="5038" y="9195"/>
                      <a:pt x="9552" y="6201"/>
                      <a:pt x="10237" y="3740"/>
                    </a:cubicBezTo>
                    <a:cubicBezTo>
                      <a:pt x="12709" y="-5134"/>
                      <a:pt x="3400" y="4200"/>
                      <a:pt x="28" y="7005"/>
                    </a:cubicBezTo>
                    <a:cubicBezTo>
                      <a:pt x="3226" y="14911"/>
                      <a:pt x="6415" y="22812"/>
                      <a:pt x="9628" y="30704"/>
                    </a:cubicBezTo>
                    <a:cubicBezTo>
                      <a:pt x="13257" y="29276"/>
                      <a:pt x="16880" y="27812"/>
                      <a:pt x="20498" y="26359"/>
                    </a:cubicBezTo>
                    <a:cubicBezTo>
                      <a:pt x="17033" y="21666"/>
                      <a:pt x="16598" y="18826"/>
                      <a:pt x="11317" y="16308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FF0D17D9-326C-42F4-A049-1A6B30694DB4}"/>
                  </a:ext>
                </a:extLst>
              </p:cNvPr>
              <p:cNvSpPr/>
              <p:nvPr/>
            </p:nvSpPr>
            <p:spPr>
              <a:xfrm>
                <a:off x="6454220" y="2273206"/>
                <a:ext cx="66527" cy="133054"/>
              </a:xfrm>
              <a:custGeom>
                <a:avLst/>
                <a:gdLst>
                  <a:gd name="connsiteX0" fmla="*/ 15497 w 66527"/>
                  <a:gd name="connsiteY0" fmla="*/ 132347 h 133054"/>
                  <a:gd name="connsiteX1" fmla="*/ 36570 w 66527"/>
                  <a:gd name="connsiteY1" fmla="*/ 130484 h 133054"/>
                  <a:gd name="connsiteX2" fmla="*/ 54891 w 66527"/>
                  <a:gd name="connsiteY2" fmla="*/ 125515 h 133054"/>
                  <a:gd name="connsiteX3" fmla="*/ 64470 w 66527"/>
                  <a:gd name="connsiteY3" fmla="*/ 90609 h 133054"/>
                  <a:gd name="connsiteX4" fmla="*/ 42716 w 66527"/>
                  <a:gd name="connsiteY4" fmla="*/ 40653 h 133054"/>
                  <a:gd name="connsiteX5" fmla="*/ 31238 w 66527"/>
                  <a:gd name="connsiteY5" fmla="*/ 15485 h 133054"/>
                  <a:gd name="connsiteX6" fmla="*/ 16561 w 66527"/>
                  <a:gd name="connsiteY6" fmla="*/ 0 h 133054"/>
                  <a:gd name="connsiteX7" fmla="*/ 12032 w 66527"/>
                  <a:gd name="connsiteY7" fmla="*/ 37291 h 133054"/>
                  <a:gd name="connsiteX8" fmla="*/ 34636 w 66527"/>
                  <a:gd name="connsiteY8" fmla="*/ 88992 h 133054"/>
                  <a:gd name="connsiteX9" fmla="*/ 12401 w 66527"/>
                  <a:gd name="connsiteY9" fmla="*/ 90215 h 133054"/>
                  <a:gd name="connsiteX10" fmla="*/ 845 w 66527"/>
                  <a:gd name="connsiteY10" fmla="*/ 98695 h 133054"/>
                  <a:gd name="connsiteX11" fmla="*/ 15497 w 66527"/>
                  <a:gd name="connsiteY11" fmla="*/ 132347 h 13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527" h="133054">
                    <a:moveTo>
                      <a:pt x="15497" y="132347"/>
                    </a:moveTo>
                    <a:cubicBezTo>
                      <a:pt x="21545" y="134333"/>
                      <a:pt x="30409" y="131625"/>
                      <a:pt x="36570" y="130484"/>
                    </a:cubicBezTo>
                    <a:cubicBezTo>
                      <a:pt x="42516" y="129379"/>
                      <a:pt x="49220" y="127731"/>
                      <a:pt x="54891" y="125515"/>
                    </a:cubicBezTo>
                    <a:cubicBezTo>
                      <a:pt x="68897" y="120050"/>
                      <a:pt x="67704" y="103490"/>
                      <a:pt x="64470" y="90609"/>
                    </a:cubicBezTo>
                    <a:cubicBezTo>
                      <a:pt x="60115" y="73266"/>
                      <a:pt x="50413" y="56660"/>
                      <a:pt x="42716" y="40653"/>
                    </a:cubicBezTo>
                    <a:cubicBezTo>
                      <a:pt x="38725" y="32321"/>
                      <a:pt x="34866" y="23990"/>
                      <a:pt x="31238" y="15485"/>
                    </a:cubicBezTo>
                    <a:cubicBezTo>
                      <a:pt x="28500" y="9068"/>
                      <a:pt x="24882" y="61"/>
                      <a:pt x="16561" y="0"/>
                    </a:cubicBezTo>
                    <a:cubicBezTo>
                      <a:pt x="3736" y="-97"/>
                      <a:pt x="9995" y="30106"/>
                      <a:pt x="12032" y="37291"/>
                    </a:cubicBezTo>
                    <a:cubicBezTo>
                      <a:pt x="17165" y="55401"/>
                      <a:pt x="26683" y="72089"/>
                      <a:pt x="34636" y="88992"/>
                    </a:cubicBezTo>
                    <a:cubicBezTo>
                      <a:pt x="27287" y="89499"/>
                      <a:pt x="19728" y="90461"/>
                      <a:pt x="12401" y="90215"/>
                    </a:cubicBezTo>
                    <a:cubicBezTo>
                      <a:pt x="4781" y="89959"/>
                      <a:pt x="2703" y="90189"/>
                      <a:pt x="845" y="98695"/>
                    </a:cubicBezTo>
                    <a:cubicBezTo>
                      <a:pt x="-1841" y="111002"/>
                      <a:pt x="1858" y="127859"/>
                      <a:pt x="15497" y="132347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9DDFA080-0A60-49F0-B7E5-B52F80E611F8}"/>
                  </a:ext>
                </a:extLst>
              </p:cNvPr>
              <p:cNvSpPr/>
              <p:nvPr/>
            </p:nvSpPr>
            <p:spPr>
              <a:xfrm>
                <a:off x="6326286" y="2216917"/>
                <a:ext cx="107464" cy="40937"/>
              </a:xfrm>
              <a:custGeom>
                <a:avLst/>
                <a:gdLst>
                  <a:gd name="connsiteX0" fmla="*/ 27879 w 107464"/>
                  <a:gd name="connsiteY0" fmla="*/ 40614 h 40937"/>
                  <a:gd name="connsiteX1" fmla="*/ 69197 w 107464"/>
                  <a:gd name="connsiteY1" fmla="*/ 36771 h 40937"/>
                  <a:gd name="connsiteX2" fmla="*/ 104139 w 107464"/>
                  <a:gd name="connsiteY2" fmla="*/ 27427 h 40937"/>
                  <a:gd name="connsiteX3" fmla="*/ 103878 w 107464"/>
                  <a:gd name="connsiteY3" fmla="*/ 4577 h 40937"/>
                  <a:gd name="connsiteX4" fmla="*/ 79207 w 107464"/>
                  <a:gd name="connsiteY4" fmla="*/ 514 h 40937"/>
                  <a:gd name="connsiteX5" fmla="*/ 20438 w 107464"/>
                  <a:gd name="connsiteY5" fmla="*/ 12632 h 40937"/>
                  <a:gd name="connsiteX6" fmla="*/ 147 w 107464"/>
                  <a:gd name="connsiteY6" fmla="*/ 31045 h 40937"/>
                  <a:gd name="connsiteX7" fmla="*/ 27879 w 107464"/>
                  <a:gd name="connsiteY7" fmla="*/ 40614 h 4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464" h="40937">
                    <a:moveTo>
                      <a:pt x="27879" y="40614"/>
                    </a:moveTo>
                    <a:cubicBezTo>
                      <a:pt x="41691" y="39765"/>
                      <a:pt x="55456" y="38316"/>
                      <a:pt x="69197" y="36771"/>
                    </a:cubicBezTo>
                    <a:cubicBezTo>
                      <a:pt x="79309" y="35630"/>
                      <a:pt x="96954" y="35425"/>
                      <a:pt x="104139" y="27427"/>
                    </a:cubicBezTo>
                    <a:cubicBezTo>
                      <a:pt x="109062" y="21941"/>
                      <a:pt x="108212" y="10263"/>
                      <a:pt x="103878" y="4577"/>
                    </a:cubicBezTo>
                    <a:cubicBezTo>
                      <a:pt x="98760" y="-2132"/>
                      <a:pt x="86806" y="514"/>
                      <a:pt x="79207" y="514"/>
                    </a:cubicBezTo>
                    <a:cubicBezTo>
                      <a:pt x="58686" y="857"/>
                      <a:pt x="38784" y="3584"/>
                      <a:pt x="20438" y="12632"/>
                    </a:cubicBezTo>
                    <a:cubicBezTo>
                      <a:pt x="13698" y="15953"/>
                      <a:pt x="-1465" y="21992"/>
                      <a:pt x="147" y="31045"/>
                    </a:cubicBezTo>
                    <a:cubicBezTo>
                      <a:pt x="2164" y="42416"/>
                      <a:pt x="19425" y="41131"/>
                      <a:pt x="27879" y="40614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60E3A0D4-19A5-49B9-8879-0F5FD52EB1D5}"/>
                  </a:ext>
                </a:extLst>
              </p:cNvPr>
              <p:cNvSpPr/>
              <p:nvPr/>
            </p:nvSpPr>
            <p:spPr>
              <a:xfrm>
                <a:off x="6403046" y="2416495"/>
                <a:ext cx="56292" cy="46057"/>
              </a:xfrm>
              <a:custGeom>
                <a:avLst/>
                <a:gdLst>
                  <a:gd name="connsiteX0" fmla="*/ 8649 w 56292"/>
                  <a:gd name="connsiteY0" fmla="*/ 331 h 46057"/>
                  <a:gd name="connsiteX1" fmla="*/ 2887 w 56292"/>
                  <a:gd name="connsiteY1" fmla="*/ 31281 h 46057"/>
                  <a:gd name="connsiteX2" fmla="*/ 33980 w 56292"/>
                  <a:gd name="connsiteY2" fmla="*/ 45938 h 46057"/>
                  <a:gd name="connsiteX3" fmla="*/ 52884 w 56292"/>
                  <a:gd name="connsiteY3" fmla="*/ 42514 h 46057"/>
                  <a:gd name="connsiteX4" fmla="*/ 54107 w 56292"/>
                  <a:gd name="connsiteY4" fmla="*/ 22275 h 46057"/>
                  <a:gd name="connsiteX5" fmla="*/ 32128 w 56292"/>
                  <a:gd name="connsiteY5" fmla="*/ 7516 h 46057"/>
                  <a:gd name="connsiteX6" fmla="*/ 8649 w 56292"/>
                  <a:gd name="connsiteY6" fmla="*/ 331 h 46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292" h="46057">
                    <a:moveTo>
                      <a:pt x="8649" y="331"/>
                    </a:moveTo>
                    <a:cubicBezTo>
                      <a:pt x="-2885" y="3228"/>
                      <a:pt x="-670" y="22981"/>
                      <a:pt x="2887" y="31281"/>
                    </a:cubicBezTo>
                    <a:cubicBezTo>
                      <a:pt x="8214" y="43722"/>
                      <a:pt x="21642" y="46736"/>
                      <a:pt x="33980" y="45938"/>
                    </a:cubicBezTo>
                    <a:cubicBezTo>
                      <a:pt x="39912" y="45344"/>
                      <a:pt x="48437" y="47478"/>
                      <a:pt x="52884" y="42514"/>
                    </a:cubicBezTo>
                    <a:cubicBezTo>
                      <a:pt x="57270" y="37607"/>
                      <a:pt x="57209" y="27771"/>
                      <a:pt x="54107" y="22275"/>
                    </a:cubicBezTo>
                    <a:cubicBezTo>
                      <a:pt x="49998" y="15013"/>
                      <a:pt x="39343" y="10894"/>
                      <a:pt x="32128" y="7516"/>
                    </a:cubicBezTo>
                    <a:cubicBezTo>
                      <a:pt x="25854" y="4584"/>
                      <a:pt x="15875" y="-1480"/>
                      <a:pt x="8649" y="331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5102686E-41BD-4E48-A29F-B81FC2766F44}"/>
                  </a:ext>
                </a:extLst>
              </p:cNvPr>
              <p:cNvSpPr/>
              <p:nvPr/>
            </p:nvSpPr>
            <p:spPr>
              <a:xfrm>
                <a:off x="6377457" y="2278323"/>
                <a:ext cx="35822" cy="61409"/>
              </a:xfrm>
              <a:custGeom>
                <a:avLst/>
                <a:gdLst>
                  <a:gd name="connsiteX0" fmla="*/ 35768 w 35822"/>
                  <a:gd name="connsiteY0" fmla="*/ 35817 h 61409"/>
                  <a:gd name="connsiteX1" fmla="*/ 15104 w 35822"/>
                  <a:gd name="connsiteY1" fmla="*/ 25 h 61409"/>
                  <a:gd name="connsiteX2" fmla="*/ 498 w 35822"/>
                  <a:gd name="connsiteY2" fmla="*/ 17056 h 61409"/>
                  <a:gd name="connsiteX3" fmla="*/ 2776 w 35822"/>
                  <a:gd name="connsiteY3" fmla="*/ 36799 h 61409"/>
                  <a:gd name="connsiteX4" fmla="*/ 23895 w 35822"/>
                  <a:gd name="connsiteY4" fmla="*/ 61184 h 61409"/>
                  <a:gd name="connsiteX5" fmla="*/ 35768 w 35822"/>
                  <a:gd name="connsiteY5" fmla="*/ 35817 h 6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822" h="61409">
                    <a:moveTo>
                      <a:pt x="35768" y="35817"/>
                    </a:moveTo>
                    <a:cubicBezTo>
                      <a:pt x="36668" y="24497"/>
                      <a:pt x="30200" y="-921"/>
                      <a:pt x="15104" y="25"/>
                    </a:cubicBezTo>
                    <a:cubicBezTo>
                      <a:pt x="7924" y="476"/>
                      <a:pt x="1814" y="10746"/>
                      <a:pt x="498" y="17056"/>
                    </a:cubicBezTo>
                    <a:cubicBezTo>
                      <a:pt x="-878" y="23704"/>
                      <a:pt x="1036" y="30433"/>
                      <a:pt x="2776" y="36799"/>
                    </a:cubicBezTo>
                    <a:cubicBezTo>
                      <a:pt x="5636" y="47305"/>
                      <a:pt x="9935" y="63507"/>
                      <a:pt x="23895" y="61184"/>
                    </a:cubicBezTo>
                    <a:cubicBezTo>
                      <a:pt x="35481" y="59249"/>
                      <a:pt x="35799" y="45402"/>
                      <a:pt x="35768" y="35817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6E69B9D7-7312-4523-A1FE-668D1D6F5943}"/>
                  </a:ext>
                </a:extLst>
              </p:cNvPr>
              <p:cNvSpPr/>
              <p:nvPr/>
            </p:nvSpPr>
            <p:spPr>
              <a:xfrm>
                <a:off x="6510512" y="2278323"/>
                <a:ext cx="30702" cy="51176"/>
              </a:xfrm>
              <a:custGeom>
                <a:avLst/>
                <a:gdLst>
                  <a:gd name="connsiteX0" fmla="*/ 11586 w 30702"/>
                  <a:gd name="connsiteY0" fmla="*/ 47208 h 51176"/>
                  <a:gd name="connsiteX1" fmla="*/ 23387 w 30702"/>
                  <a:gd name="connsiteY1" fmla="*/ 50442 h 51176"/>
                  <a:gd name="connsiteX2" fmla="*/ 28612 w 30702"/>
                  <a:gd name="connsiteY2" fmla="*/ 34599 h 51176"/>
                  <a:gd name="connsiteX3" fmla="*/ 30731 w 30702"/>
                  <a:gd name="connsiteY3" fmla="*/ 33918 h 51176"/>
                  <a:gd name="connsiteX4" fmla="*/ 12354 w 30702"/>
                  <a:gd name="connsiteY4" fmla="*/ 363 h 51176"/>
                  <a:gd name="connsiteX5" fmla="*/ 400 w 30702"/>
                  <a:gd name="connsiteY5" fmla="*/ 19641 h 51176"/>
                  <a:gd name="connsiteX6" fmla="*/ 11586 w 30702"/>
                  <a:gd name="connsiteY6" fmla="*/ 47208 h 5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02" h="51176">
                    <a:moveTo>
                      <a:pt x="11586" y="47208"/>
                    </a:moveTo>
                    <a:cubicBezTo>
                      <a:pt x="14647" y="50176"/>
                      <a:pt x="19104" y="52387"/>
                      <a:pt x="23387" y="50442"/>
                    </a:cubicBezTo>
                    <a:cubicBezTo>
                      <a:pt x="29697" y="47572"/>
                      <a:pt x="28612" y="39998"/>
                      <a:pt x="28612" y="34599"/>
                    </a:cubicBezTo>
                    <a:cubicBezTo>
                      <a:pt x="29323" y="34374"/>
                      <a:pt x="30030" y="34149"/>
                      <a:pt x="30731" y="33918"/>
                    </a:cubicBezTo>
                    <a:cubicBezTo>
                      <a:pt x="27149" y="23980"/>
                      <a:pt x="24800" y="3178"/>
                      <a:pt x="12354" y="363"/>
                    </a:cubicBezTo>
                    <a:cubicBezTo>
                      <a:pt x="139" y="-2395"/>
                      <a:pt x="-752" y="11171"/>
                      <a:pt x="400" y="19641"/>
                    </a:cubicBezTo>
                    <a:cubicBezTo>
                      <a:pt x="1623" y="28668"/>
                      <a:pt x="4719" y="40515"/>
                      <a:pt x="11586" y="47208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92BFEE3A-CC87-4B88-A8D8-2560D805BF2A}"/>
                  </a:ext>
                </a:extLst>
              </p:cNvPr>
              <p:cNvSpPr/>
              <p:nvPr/>
            </p:nvSpPr>
            <p:spPr>
              <a:xfrm>
                <a:off x="6121586" y="2324380"/>
                <a:ext cx="46057" cy="25587"/>
              </a:xfrm>
              <a:custGeom>
                <a:avLst/>
                <a:gdLst>
                  <a:gd name="connsiteX0" fmla="*/ 16587 w 46057"/>
                  <a:gd name="connsiteY0" fmla="*/ -1 h 25587"/>
                  <a:gd name="connsiteX1" fmla="*/ 88 w 46057"/>
                  <a:gd name="connsiteY1" fmla="*/ 11033 h 25587"/>
                  <a:gd name="connsiteX2" fmla="*/ 27743 w 46057"/>
                  <a:gd name="connsiteY2" fmla="*/ 25177 h 25587"/>
                  <a:gd name="connsiteX3" fmla="*/ 42752 w 46057"/>
                  <a:gd name="connsiteY3" fmla="*/ 12286 h 25587"/>
                  <a:gd name="connsiteX4" fmla="*/ 16587 w 46057"/>
                  <a:gd name="connsiteY4" fmla="*/ -1 h 2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57" h="25587">
                    <a:moveTo>
                      <a:pt x="16587" y="-1"/>
                    </a:moveTo>
                    <a:cubicBezTo>
                      <a:pt x="10517" y="608"/>
                      <a:pt x="-899" y="3423"/>
                      <a:pt x="88" y="11033"/>
                    </a:cubicBezTo>
                    <a:cubicBezTo>
                      <a:pt x="1526" y="22122"/>
                      <a:pt x="18910" y="24108"/>
                      <a:pt x="27743" y="25177"/>
                    </a:cubicBezTo>
                    <a:cubicBezTo>
                      <a:pt x="38203" y="26457"/>
                      <a:pt x="52701" y="25397"/>
                      <a:pt x="42752" y="12286"/>
                    </a:cubicBezTo>
                    <a:cubicBezTo>
                      <a:pt x="36693" y="4303"/>
                      <a:pt x="26566" y="777"/>
                      <a:pt x="16587" y="-1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79354216-22CD-4A19-A9F9-387B4632A22B}"/>
                  </a:ext>
                </a:extLst>
              </p:cNvPr>
              <p:cNvSpPr/>
              <p:nvPr/>
            </p:nvSpPr>
            <p:spPr>
              <a:xfrm>
                <a:off x="5620076" y="3649797"/>
                <a:ext cx="20470" cy="15352"/>
              </a:xfrm>
              <a:custGeom>
                <a:avLst/>
                <a:gdLst>
                  <a:gd name="connsiteX0" fmla="*/ 6548 w 20470"/>
                  <a:gd name="connsiteY0" fmla="*/ -1 h 15352"/>
                  <a:gd name="connsiteX1" fmla="*/ 28 w 20470"/>
                  <a:gd name="connsiteY1" fmla="*/ 12742 h 15352"/>
                  <a:gd name="connsiteX2" fmla="*/ 20493 w 20470"/>
                  <a:gd name="connsiteY2" fmla="*/ 15352 h 15352"/>
                  <a:gd name="connsiteX3" fmla="*/ 6548 w 20470"/>
                  <a:gd name="connsiteY3" fmla="*/ -1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0" h="15352">
                    <a:moveTo>
                      <a:pt x="6548" y="-1"/>
                    </a:moveTo>
                    <a:cubicBezTo>
                      <a:pt x="4373" y="4252"/>
                      <a:pt x="2203" y="8494"/>
                      <a:pt x="28" y="12742"/>
                    </a:cubicBezTo>
                    <a:cubicBezTo>
                      <a:pt x="6844" y="13612"/>
                      <a:pt x="13666" y="14487"/>
                      <a:pt x="20493" y="15352"/>
                    </a:cubicBezTo>
                    <a:cubicBezTo>
                      <a:pt x="20784" y="9943"/>
                      <a:pt x="10176" y="3234"/>
                      <a:pt x="6548" y="-1"/>
                    </a:cubicBezTo>
                  </a:path>
                </a:pathLst>
              </a:custGeom>
              <a:solidFill>
                <a:srgbClr val="000000"/>
              </a:solidFill>
              <a:ln w="5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椭圆 62">
            <a:extLst>
              <a:ext uri="{FF2B5EF4-FFF2-40B4-BE49-F238E27FC236}">
                <a16:creationId xmlns:a16="http://schemas.microsoft.com/office/drawing/2014/main" id="{0749CD3B-BBCA-4F99-B167-669C950D6E79}"/>
              </a:ext>
            </a:extLst>
          </p:cNvPr>
          <p:cNvSpPr/>
          <p:nvPr/>
        </p:nvSpPr>
        <p:spPr>
          <a:xfrm>
            <a:off x="4619618" y="2107643"/>
            <a:ext cx="245639" cy="24563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DA71943F-B236-4B66-8208-ED9AF11F6650}"/>
              </a:ext>
            </a:extLst>
          </p:cNvPr>
          <p:cNvSpPr/>
          <p:nvPr/>
        </p:nvSpPr>
        <p:spPr>
          <a:xfrm>
            <a:off x="3864794" y="3454023"/>
            <a:ext cx="245639" cy="24563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54ACE7CE-A8CD-4176-A9AA-B780CC8918E0}"/>
              </a:ext>
            </a:extLst>
          </p:cNvPr>
          <p:cNvSpPr/>
          <p:nvPr/>
        </p:nvSpPr>
        <p:spPr>
          <a:xfrm>
            <a:off x="4023434" y="4446808"/>
            <a:ext cx="245639" cy="24563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B7E9B1B6-E63E-4F58-92B2-D7D783208539}"/>
              </a:ext>
            </a:extLst>
          </p:cNvPr>
          <p:cNvSpPr/>
          <p:nvPr/>
        </p:nvSpPr>
        <p:spPr>
          <a:xfrm>
            <a:off x="7255821" y="2114879"/>
            <a:ext cx="245639" cy="24563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893DCDE3-39AE-4341-8447-9E434E0034CF}"/>
              </a:ext>
            </a:extLst>
          </p:cNvPr>
          <p:cNvSpPr/>
          <p:nvPr/>
        </p:nvSpPr>
        <p:spPr>
          <a:xfrm>
            <a:off x="7878367" y="4446808"/>
            <a:ext cx="245639" cy="24563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流程图: 卡片 67">
            <a:extLst>
              <a:ext uri="{FF2B5EF4-FFF2-40B4-BE49-F238E27FC236}">
                <a16:creationId xmlns:a16="http://schemas.microsoft.com/office/drawing/2014/main" id="{985C2B92-E67D-4F00-9328-05798DF84C9A}"/>
              </a:ext>
            </a:extLst>
          </p:cNvPr>
          <p:cNvSpPr/>
          <p:nvPr/>
        </p:nvSpPr>
        <p:spPr>
          <a:xfrm flipH="1">
            <a:off x="707683" y="1878815"/>
            <a:ext cx="3302087" cy="54404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915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915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提升你的领导力和口才</a:t>
            </a:r>
          </a:p>
        </p:txBody>
      </p:sp>
      <p:sp>
        <p:nvSpPr>
          <p:cNvPr id="76" name="流程图: 卡片 67">
            <a:extLst>
              <a:ext uri="{FF2B5EF4-FFF2-40B4-BE49-F238E27FC236}">
                <a16:creationId xmlns:a16="http://schemas.microsoft.com/office/drawing/2014/main" id="{98C9B8DD-BE31-4BFF-8F21-81864C0BBAA8}"/>
              </a:ext>
            </a:extLst>
          </p:cNvPr>
          <p:cNvSpPr/>
          <p:nvPr/>
        </p:nvSpPr>
        <p:spPr>
          <a:xfrm flipH="1">
            <a:off x="707682" y="3262122"/>
            <a:ext cx="2685203" cy="54404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915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915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提升你的竞争力</a:t>
            </a:r>
          </a:p>
        </p:txBody>
      </p:sp>
      <p:sp>
        <p:nvSpPr>
          <p:cNvPr id="80" name="流程图: 卡片 67">
            <a:extLst>
              <a:ext uri="{FF2B5EF4-FFF2-40B4-BE49-F238E27FC236}">
                <a16:creationId xmlns:a16="http://schemas.microsoft.com/office/drawing/2014/main" id="{33ACFB63-3844-4092-97BE-973374A043A3}"/>
              </a:ext>
            </a:extLst>
          </p:cNvPr>
          <p:cNvSpPr/>
          <p:nvPr/>
        </p:nvSpPr>
        <p:spPr>
          <a:xfrm flipH="1">
            <a:off x="716756" y="4320632"/>
            <a:ext cx="2685203" cy="96169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915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915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倍增你的影响力，倍增你的财富</a:t>
            </a:r>
          </a:p>
        </p:txBody>
      </p:sp>
      <p:sp>
        <p:nvSpPr>
          <p:cNvPr id="81" name="流程图: 卡片 67">
            <a:extLst>
              <a:ext uri="{FF2B5EF4-FFF2-40B4-BE49-F238E27FC236}">
                <a16:creationId xmlns:a16="http://schemas.microsoft.com/office/drawing/2014/main" id="{43F86DD6-D25B-4606-B011-F1D19BDD0D2D}"/>
              </a:ext>
            </a:extLst>
          </p:cNvPr>
          <p:cNvSpPr/>
          <p:nvPr/>
        </p:nvSpPr>
        <p:spPr>
          <a:xfrm>
            <a:off x="8368147" y="1900882"/>
            <a:ext cx="3128529" cy="54404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915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915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快速增强你的自信，能量</a:t>
            </a:r>
          </a:p>
        </p:txBody>
      </p:sp>
      <p:sp>
        <p:nvSpPr>
          <p:cNvPr id="82" name="流程图: 卡片 67">
            <a:extLst>
              <a:ext uri="{FF2B5EF4-FFF2-40B4-BE49-F238E27FC236}">
                <a16:creationId xmlns:a16="http://schemas.microsoft.com/office/drawing/2014/main" id="{08013962-BF5F-4D28-9994-E941A3513834}"/>
              </a:ext>
            </a:extLst>
          </p:cNvPr>
          <p:cNvSpPr/>
          <p:nvPr/>
        </p:nvSpPr>
        <p:spPr>
          <a:xfrm>
            <a:off x="8692217" y="4320632"/>
            <a:ext cx="2785664" cy="98495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915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915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快速突破你自己内心的恐惧自卑犹豫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844991BB-B8A9-4CAE-A657-B10CAD8C1292}"/>
              </a:ext>
            </a:extLst>
          </p:cNvPr>
          <p:cNvSpPr txBox="1"/>
          <p:nvPr/>
        </p:nvSpPr>
        <p:spPr>
          <a:xfrm>
            <a:off x="596513" y="474108"/>
            <a:ext cx="4905867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为什么一定要学会公众演讲？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4DB9A6C5-419C-4EA5-809C-B607B53E1F45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77" name="箭头: 五边形 76">
              <a:extLst>
                <a:ext uri="{FF2B5EF4-FFF2-40B4-BE49-F238E27FC236}">
                  <a16:creationId xmlns:a16="http://schemas.microsoft.com/office/drawing/2014/main" id="{45DACBA0-AF73-4129-83EC-89346C0CA1E5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箭头: 五边形 77">
              <a:extLst>
                <a:ext uri="{FF2B5EF4-FFF2-40B4-BE49-F238E27FC236}">
                  <a16:creationId xmlns:a16="http://schemas.microsoft.com/office/drawing/2014/main" id="{3559E748-3001-4F17-8605-93AFE0B204B9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箭头: 五边形 78">
              <a:extLst>
                <a:ext uri="{FF2B5EF4-FFF2-40B4-BE49-F238E27FC236}">
                  <a16:creationId xmlns:a16="http://schemas.microsoft.com/office/drawing/2014/main" id="{DA5576C6-C147-42AC-8280-E5EB9CC11E03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625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>
            <a:extLst>
              <a:ext uri="{FF2B5EF4-FFF2-40B4-BE49-F238E27FC236}">
                <a16:creationId xmlns:a16="http://schemas.microsoft.com/office/drawing/2014/main" id="{F3692205-1A5C-40BD-8771-538A97EFDA83}"/>
              </a:ext>
            </a:extLst>
          </p:cNvPr>
          <p:cNvSpPr txBox="1"/>
          <p:nvPr/>
        </p:nvSpPr>
        <p:spPr>
          <a:xfrm>
            <a:off x="4726205" y="5152002"/>
            <a:ext cx="2566782" cy="80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kern="100" dirty="0"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艺术：</a:t>
            </a:r>
            <a:endParaRPr lang="en-US" altLang="zh-CN" sz="2000" kern="100" dirty="0"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000" kern="100" dirty="0"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画画、创作、发明家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E4EC3A5-D964-4A99-9ABC-0F35D4DDA491}"/>
              </a:ext>
            </a:extLst>
          </p:cNvPr>
          <p:cNvSpPr txBox="1"/>
          <p:nvPr/>
        </p:nvSpPr>
        <p:spPr>
          <a:xfrm>
            <a:off x="8649961" y="5121889"/>
            <a:ext cx="2810385" cy="8016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做和人沟通交流的工作</a:t>
            </a:r>
            <a:r>
              <a:rPr kumimoji="0" lang="en-US" altLang="zh-CN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</a:p>
          <a:p>
            <a:pPr marR="0"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销售</a:t>
            </a:r>
            <a:r>
              <a:rPr kumimoji="0" lang="en-US" altLang="zh-CN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/</a:t>
            </a:r>
            <a:r>
              <a:rPr kumimoji="0" lang="zh-CN" altLang="en-US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演讲</a:t>
            </a:r>
            <a:endParaRPr lang="zh-CN" altLang="en-US" sz="2000" kern="100" dirty="0">
              <a:effectLst/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6" name="TextBox 9">
            <a:extLst>
              <a:ext uri="{FF2B5EF4-FFF2-40B4-BE49-F238E27FC236}">
                <a16:creationId xmlns:a16="http://schemas.microsoft.com/office/drawing/2014/main" id="{09C7EFA4-F15B-4D7A-BCA1-BB2132D277FE}"/>
              </a:ext>
            </a:extLst>
          </p:cNvPr>
          <p:cNvSpPr txBox="1"/>
          <p:nvPr/>
        </p:nvSpPr>
        <p:spPr>
          <a:xfrm>
            <a:off x="578661" y="975221"/>
            <a:ext cx="6007489" cy="59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en-US" altLang="zh-CN" sz="3200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5G</a:t>
            </a:r>
            <a:r>
              <a:rPr lang="zh-CN" altLang="en-US" sz="3200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时代来临</a:t>
            </a:r>
            <a:endParaRPr lang="id-ID" sz="3200" b="1" spc="3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222233F8-4674-4142-9DBC-15701F83EE14}"/>
              </a:ext>
            </a:extLst>
          </p:cNvPr>
          <p:cNvSpPr/>
          <p:nvPr/>
        </p:nvSpPr>
        <p:spPr>
          <a:xfrm>
            <a:off x="4812608" y="2411310"/>
            <a:ext cx="2566783" cy="2035379"/>
          </a:xfrm>
          <a:prstGeom prst="rect">
            <a:avLst/>
          </a:prstGeom>
          <a:solidFill>
            <a:schemeClr val="accent4">
              <a:alpha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2801073-FD24-4BDA-A8C5-F0C909CF1797}"/>
              </a:ext>
            </a:extLst>
          </p:cNvPr>
          <p:cNvSpPr/>
          <p:nvPr/>
        </p:nvSpPr>
        <p:spPr>
          <a:xfrm>
            <a:off x="4617422" y="2182591"/>
            <a:ext cx="390554" cy="3905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BA8B7BAA-D554-488F-888D-4F40A52B2DD2}"/>
              </a:ext>
            </a:extLst>
          </p:cNvPr>
          <p:cNvSpPr/>
          <p:nvPr/>
        </p:nvSpPr>
        <p:spPr>
          <a:xfrm>
            <a:off x="7253201" y="4340088"/>
            <a:ext cx="252379" cy="2523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A7B06AE-BB43-47CC-BB94-FFC5E8782A08}"/>
              </a:ext>
            </a:extLst>
          </p:cNvPr>
          <p:cNvSpPr/>
          <p:nvPr/>
        </p:nvSpPr>
        <p:spPr>
          <a:xfrm>
            <a:off x="8741919" y="2411310"/>
            <a:ext cx="2566783" cy="2035379"/>
          </a:xfrm>
          <a:prstGeom prst="rect">
            <a:avLst/>
          </a:prstGeom>
          <a:solidFill>
            <a:schemeClr val="accent4">
              <a:alpha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246CAEC1-D57B-4BD0-863F-5C7091D6FB4A}"/>
              </a:ext>
            </a:extLst>
          </p:cNvPr>
          <p:cNvSpPr/>
          <p:nvPr/>
        </p:nvSpPr>
        <p:spPr>
          <a:xfrm>
            <a:off x="8546733" y="2182591"/>
            <a:ext cx="390554" cy="3905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DFD45C7C-79D2-45B5-87F4-A53553D26A74}"/>
              </a:ext>
            </a:extLst>
          </p:cNvPr>
          <p:cNvSpPr/>
          <p:nvPr/>
        </p:nvSpPr>
        <p:spPr>
          <a:xfrm>
            <a:off x="11182512" y="4340088"/>
            <a:ext cx="252379" cy="2523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9C52E85A-DB0C-4FA2-88B3-4DB1BE3AF537}"/>
              </a:ext>
            </a:extLst>
          </p:cNvPr>
          <p:cNvGrpSpPr/>
          <p:nvPr/>
        </p:nvGrpSpPr>
        <p:grpSpPr>
          <a:xfrm>
            <a:off x="4726205" y="4446689"/>
            <a:ext cx="1306699" cy="905486"/>
            <a:chOff x="4726205" y="4446689"/>
            <a:chExt cx="1306699" cy="905486"/>
          </a:xfrm>
        </p:grpSpPr>
        <p:sp>
          <p:nvSpPr>
            <p:cNvPr id="55" name="弦形 54">
              <a:extLst>
                <a:ext uri="{FF2B5EF4-FFF2-40B4-BE49-F238E27FC236}">
                  <a16:creationId xmlns:a16="http://schemas.microsoft.com/office/drawing/2014/main" id="{65FD9AA3-1898-4054-B484-00B9F9E0F7E0}"/>
                </a:ext>
              </a:extLst>
            </p:cNvPr>
            <p:cNvSpPr/>
            <p:nvPr/>
          </p:nvSpPr>
          <p:spPr>
            <a:xfrm rot="7511128">
              <a:off x="4836545" y="4791385"/>
              <a:ext cx="560790" cy="560790"/>
            </a:xfrm>
            <a:prstGeom prst="chord">
              <a:avLst>
                <a:gd name="adj1" fmla="val 2700000"/>
                <a:gd name="adj2" fmla="val 1464358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B49165E7-C88F-4B18-9B5B-716B7232ADDA}"/>
                </a:ext>
              </a:extLst>
            </p:cNvPr>
            <p:cNvSpPr txBox="1"/>
            <p:nvPr/>
          </p:nvSpPr>
          <p:spPr>
            <a:xfrm>
              <a:off x="4726205" y="4446689"/>
              <a:ext cx="13066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01</a:t>
              </a:r>
              <a:endPara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5C8B38DD-25EC-49E3-B180-92590D600B34}"/>
              </a:ext>
            </a:extLst>
          </p:cNvPr>
          <p:cNvGrpSpPr/>
          <p:nvPr/>
        </p:nvGrpSpPr>
        <p:grpSpPr>
          <a:xfrm>
            <a:off x="8655516" y="4446689"/>
            <a:ext cx="1306699" cy="905486"/>
            <a:chOff x="4726205" y="4446689"/>
            <a:chExt cx="1306699" cy="905486"/>
          </a:xfrm>
        </p:grpSpPr>
        <p:sp>
          <p:nvSpPr>
            <p:cNvPr id="59" name="弦形 58">
              <a:extLst>
                <a:ext uri="{FF2B5EF4-FFF2-40B4-BE49-F238E27FC236}">
                  <a16:creationId xmlns:a16="http://schemas.microsoft.com/office/drawing/2014/main" id="{D696EF09-0FC1-4FA0-BE64-83B220F700BE}"/>
                </a:ext>
              </a:extLst>
            </p:cNvPr>
            <p:cNvSpPr/>
            <p:nvPr/>
          </p:nvSpPr>
          <p:spPr>
            <a:xfrm rot="7511128">
              <a:off x="4836545" y="4791385"/>
              <a:ext cx="560790" cy="560790"/>
            </a:xfrm>
            <a:prstGeom prst="chord">
              <a:avLst>
                <a:gd name="adj1" fmla="val 2700000"/>
                <a:gd name="adj2" fmla="val 1464358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A9906384-7857-410C-B9FA-497E8907D2F0}"/>
                </a:ext>
              </a:extLst>
            </p:cNvPr>
            <p:cNvSpPr txBox="1"/>
            <p:nvPr/>
          </p:nvSpPr>
          <p:spPr>
            <a:xfrm>
              <a:off x="4726205" y="4446689"/>
              <a:ext cx="13066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02</a:t>
              </a:r>
              <a:endPara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sym typeface="Arial" panose="020B0604020202020204" pitchFamily="34" charset="0"/>
              </a:endParaRPr>
            </a:p>
          </p:txBody>
        </p:sp>
      </p:grpSp>
      <p:sp>
        <p:nvSpPr>
          <p:cNvPr id="61" name="箭头: 五边形 60">
            <a:extLst>
              <a:ext uri="{FF2B5EF4-FFF2-40B4-BE49-F238E27FC236}">
                <a16:creationId xmlns:a16="http://schemas.microsoft.com/office/drawing/2014/main" id="{42874D96-531A-4BE5-8EAC-634CD6AE45F9}"/>
              </a:ext>
            </a:extLst>
          </p:cNvPr>
          <p:cNvSpPr/>
          <p:nvPr/>
        </p:nvSpPr>
        <p:spPr>
          <a:xfrm>
            <a:off x="707799" y="2182591"/>
            <a:ext cx="3076415" cy="656980"/>
          </a:xfrm>
          <a:prstGeom prst="homePlat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未来三十年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403DDE2-21CC-4864-A7D3-1596096237DD}"/>
              </a:ext>
            </a:extLst>
          </p:cNvPr>
          <p:cNvSpPr txBox="1"/>
          <p:nvPr/>
        </p:nvSpPr>
        <p:spPr>
          <a:xfrm>
            <a:off x="1021304" y="3710400"/>
            <a:ext cx="2566783" cy="80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机器人将会取代现在很多工作</a:t>
            </a:r>
            <a:endParaRPr lang="zh-CN" altLang="en-US" sz="2000" kern="100" dirty="0">
              <a:effectLst/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0D1122AD-879C-4231-8395-C5CCD414CAFE}"/>
              </a:ext>
            </a:extLst>
          </p:cNvPr>
          <p:cNvSpPr txBox="1"/>
          <p:nvPr/>
        </p:nvSpPr>
        <p:spPr>
          <a:xfrm>
            <a:off x="1015602" y="5150314"/>
            <a:ext cx="2753679" cy="80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两方面能力不会被大数据，互联网取代</a:t>
            </a:r>
            <a:endParaRPr lang="zh-CN" altLang="en-US" sz="2000" kern="100" dirty="0">
              <a:effectLst/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7271E87D-36EC-437C-B0EB-10D243B9C6DD}"/>
              </a:ext>
            </a:extLst>
          </p:cNvPr>
          <p:cNvSpPr txBox="1"/>
          <p:nvPr/>
        </p:nvSpPr>
        <p:spPr>
          <a:xfrm>
            <a:off x="596513" y="474108"/>
            <a:ext cx="4905867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为什么一定要学会公众演讲？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67" name="图形 65">
            <a:extLst>
              <a:ext uri="{FF2B5EF4-FFF2-40B4-BE49-F238E27FC236}">
                <a16:creationId xmlns:a16="http://schemas.microsoft.com/office/drawing/2014/main" id="{36641F7C-732F-413C-8B3F-0FE03FA4019C}"/>
              </a:ext>
            </a:extLst>
          </p:cNvPr>
          <p:cNvGrpSpPr/>
          <p:nvPr/>
        </p:nvGrpSpPr>
        <p:grpSpPr>
          <a:xfrm>
            <a:off x="4839703" y="2546337"/>
            <a:ext cx="2527124" cy="1787400"/>
            <a:chOff x="4904284" y="2048895"/>
            <a:chExt cx="3268338" cy="2311650"/>
          </a:xfrm>
        </p:grpSpPr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EBC4AA09-BA0E-4739-9B1B-F0308CCBAC97}"/>
                </a:ext>
              </a:extLst>
            </p:cNvPr>
            <p:cNvSpPr/>
            <p:nvPr/>
          </p:nvSpPr>
          <p:spPr>
            <a:xfrm>
              <a:off x="6034640" y="3148916"/>
              <a:ext cx="1280595" cy="875773"/>
            </a:xfrm>
            <a:custGeom>
              <a:avLst/>
              <a:gdLst>
                <a:gd name="connsiteX0" fmla="*/ 1280595 w 1280595"/>
                <a:gd name="connsiteY0" fmla="*/ 765177 h 875773"/>
                <a:gd name="connsiteX1" fmla="*/ 1224703 w 1280595"/>
                <a:gd name="connsiteY1" fmla="*/ 819535 h 875773"/>
                <a:gd name="connsiteX2" fmla="*/ 1167936 w 1280595"/>
                <a:gd name="connsiteY2" fmla="*/ 875774 h 875773"/>
                <a:gd name="connsiteX3" fmla="*/ 880039 w 1280595"/>
                <a:gd name="connsiteY3" fmla="*/ 599586 h 875773"/>
                <a:gd name="connsiteX4" fmla="*/ 776391 w 1280595"/>
                <a:gd name="connsiteY4" fmla="*/ 432864 h 875773"/>
                <a:gd name="connsiteX5" fmla="*/ 747226 w 1280595"/>
                <a:gd name="connsiteY5" fmla="*/ 334641 h 875773"/>
                <a:gd name="connsiteX6" fmla="*/ 738602 w 1280595"/>
                <a:gd name="connsiteY6" fmla="*/ 288794 h 875773"/>
                <a:gd name="connsiteX7" fmla="*/ 724297 w 1280595"/>
                <a:gd name="connsiteY7" fmla="*/ 253912 h 875773"/>
                <a:gd name="connsiteX8" fmla="*/ 701035 w 1280595"/>
                <a:gd name="connsiteY8" fmla="*/ 231306 h 875773"/>
                <a:gd name="connsiteX9" fmla="*/ 673927 w 1280595"/>
                <a:gd name="connsiteY9" fmla="*/ 266983 h 875773"/>
                <a:gd name="connsiteX10" fmla="*/ 601984 w 1280595"/>
                <a:gd name="connsiteY10" fmla="*/ 363816 h 875773"/>
                <a:gd name="connsiteX11" fmla="*/ 493136 w 1280595"/>
                <a:gd name="connsiteY11" fmla="*/ 508735 h 875773"/>
                <a:gd name="connsiteX12" fmla="*/ 262490 w 1280595"/>
                <a:gd name="connsiteY12" fmla="*/ 806295 h 875773"/>
                <a:gd name="connsiteX13" fmla="*/ 234456 w 1280595"/>
                <a:gd name="connsiteY13" fmla="*/ 837464 h 875773"/>
                <a:gd name="connsiteX14" fmla="*/ 197153 w 1280595"/>
                <a:gd name="connsiteY14" fmla="*/ 818474 h 875773"/>
                <a:gd name="connsiteX15" fmla="*/ 131168 w 1280595"/>
                <a:gd name="connsiteY15" fmla="*/ 750942 h 875773"/>
                <a:gd name="connsiteX16" fmla="*/ 42350 w 1280595"/>
                <a:gd name="connsiteY16" fmla="*/ 575292 h 875773"/>
                <a:gd name="connsiteX17" fmla="*/ 11889 w 1280595"/>
                <a:gd name="connsiteY17" fmla="*/ 461385 h 875773"/>
                <a:gd name="connsiteX18" fmla="*/ 1554 w 1280595"/>
                <a:gd name="connsiteY18" fmla="*/ 413031 h 875773"/>
                <a:gd name="connsiteX19" fmla="*/ 17638 w 1280595"/>
                <a:gd name="connsiteY19" fmla="*/ 397398 h 875773"/>
                <a:gd name="connsiteX20" fmla="*/ 31031 w 1280595"/>
                <a:gd name="connsiteY20" fmla="*/ 402901 h 875773"/>
                <a:gd name="connsiteX21" fmla="*/ 46361 w 1280595"/>
                <a:gd name="connsiteY21" fmla="*/ 371172 h 875773"/>
                <a:gd name="connsiteX22" fmla="*/ 84161 w 1280595"/>
                <a:gd name="connsiteY22" fmla="*/ 363620 h 875773"/>
                <a:gd name="connsiteX23" fmla="*/ 162610 w 1280595"/>
                <a:gd name="connsiteY23" fmla="*/ 319846 h 875773"/>
                <a:gd name="connsiteX24" fmla="*/ 476682 w 1280595"/>
                <a:gd name="connsiteY24" fmla="*/ 133913 h 875773"/>
                <a:gd name="connsiteX25" fmla="*/ 546564 w 1280595"/>
                <a:gd name="connsiteY25" fmla="*/ 81556 h 875773"/>
                <a:gd name="connsiteX26" fmla="*/ 635780 w 1280595"/>
                <a:gd name="connsiteY26" fmla="*/ 42126 h 875773"/>
                <a:gd name="connsiteX27" fmla="*/ 716440 w 1280595"/>
                <a:gd name="connsiteY27" fmla="*/ 12983 h 875773"/>
                <a:gd name="connsiteX28" fmla="*/ 817784 w 1280595"/>
                <a:gd name="connsiteY28" fmla="*/ 4643 h 875773"/>
                <a:gd name="connsiteX29" fmla="*/ 917925 w 1280595"/>
                <a:gd name="connsiteY29" fmla="*/ 138739 h 875773"/>
                <a:gd name="connsiteX30" fmla="*/ 1028267 w 1280595"/>
                <a:gd name="connsiteY30" fmla="*/ 362880 h 875773"/>
                <a:gd name="connsiteX31" fmla="*/ 1280595 w 1280595"/>
                <a:gd name="connsiteY31" fmla="*/ 765177 h 87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80595" h="875773">
                  <a:moveTo>
                    <a:pt x="1280595" y="765177"/>
                  </a:moveTo>
                  <a:cubicBezTo>
                    <a:pt x="1265111" y="785640"/>
                    <a:pt x="1242247" y="800827"/>
                    <a:pt x="1224703" y="819535"/>
                  </a:cubicBezTo>
                  <a:cubicBezTo>
                    <a:pt x="1206281" y="839188"/>
                    <a:pt x="1186286" y="856361"/>
                    <a:pt x="1167936" y="875774"/>
                  </a:cubicBezTo>
                  <a:cubicBezTo>
                    <a:pt x="1086988" y="762721"/>
                    <a:pt x="976101" y="693399"/>
                    <a:pt x="880039" y="599586"/>
                  </a:cubicBezTo>
                  <a:cubicBezTo>
                    <a:pt x="834499" y="555107"/>
                    <a:pt x="800946" y="494778"/>
                    <a:pt x="776391" y="432864"/>
                  </a:cubicBezTo>
                  <a:cubicBezTo>
                    <a:pt x="763804" y="401123"/>
                    <a:pt x="754504" y="368454"/>
                    <a:pt x="747226" y="334641"/>
                  </a:cubicBezTo>
                  <a:cubicBezTo>
                    <a:pt x="743949" y="319411"/>
                    <a:pt x="740744" y="304232"/>
                    <a:pt x="738602" y="288794"/>
                  </a:cubicBezTo>
                  <a:cubicBezTo>
                    <a:pt x="736007" y="270098"/>
                    <a:pt x="735335" y="268503"/>
                    <a:pt x="724297" y="253912"/>
                  </a:cubicBezTo>
                  <a:cubicBezTo>
                    <a:pt x="719546" y="247633"/>
                    <a:pt x="710342" y="229285"/>
                    <a:pt x="701035" y="231306"/>
                  </a:cubicBezTo>
                  <a:cubicBezTo>
                    <a:pt x="693202" y="233010"/>
                    <a:pt x="678877" y="260254"/>
                    <a:pt x="673927" y="266983"/>
                  </a:cubicBezTo>
                  <a:cubicBezTo>
                    <a:pt x="650123" y="299351"/>
                    <a:pt x="627046" y="332702"/>
                    <a:pt x="601984" y="363816"/>
                  </a:cubicBezTo>
                  <a:cubicBezTo>
                    <a:pt x="563642" y="411425"/>
                    <a:pt x="528736" y="458274"/>
                    <a:pt x="493136" y="508735"/>
                  </a:cubicBezTo>
                  <a:cubicBezTo>
                    <a:pt x="420313" y="611972"/>
                    <a:pt x="341758" y="709153"/>
                    <a:pt x="262490" y="806295"/>
                  </a:cubicBezTo>
                  <a:cubicBezTo>
                    <a:pt x="256611" y="813499"/>
                    <a:pt x="242902" y="834624"/>
                    <a:pt x="234456" y="837464"/>
                  </a:cubicBezTo>
                  <a:cubicBezTo>
                    <a:pt x="224186" y="840915"/>
                    <a:pt x="207495" y="826520"/>
                    <a:pt x="197153" y="818474"/>
                  </a:cubicBezTo>
                  <a:cubicBezTo>
                    <a:pt x="172187" y="799052"/>
                    <a:pt x="152511" y="775013"/>
                    <a:pt x="131168" y="750942"/>
                  </a:cubicBezTo>
                  <a:cubicBezTo>
                    <a:pt x="89522" y="703967"/>
                    <a:pt x="61320" y="638029"/>
                    <a:pt x="42350" y="575292"/>
                  </a:cubicBezTo>
                  <a:cubicBezTo>
                    <a:pt x="30993" y="537738"/>
                    <a:pt x="23610" y="498809"/>
                    <a:pt x="11889" y="461385"/>
                  </a:cubicBezTo>
                  <a:cubicBezTo>
                    <a:pt x="7005" y="445787"/>
                    <a:pt x="-4068" y="426616"/>
                    <a:pt x="1554" y="413031"/>
                  </a:cubicBezTo>
                  <a:cubicBezTo>
                    <a:pt x="3227" y="408981"/>
                    <a:pt x="13881" y="398220"/>
                    <a:pt x="17638" y="397398"/>
                  </a:cubicBezTo>
                  <a:cubicBezTo>
                    <a:pt x="22081" y="396422"/>
                    <a:pt x="29488" y="403383"/>
                    <a:pt x="31031" y="402901"/>
                  </a:cubicBezTo>
                  <a:cubicBezTo>
                    <a:pt x="45771" y="398291"/>
                    <a:pt x="37592" y="380660"/>
                    <a:pt x="46361" y="371172"/>
                  </a:cubicBezTo>
                  <a:cubicBezTo>
                    <a:pt x="51331" y="365790"/>
                    <a:pt x="76613" y="366577"/>
                    <a:pt x="84161" y="363620"/>
                  </a:cubicBezTo>
                  <a:cubicBezTo>
                    <a:pt x="111759" y="352801"/>
                    <a:pt x="136519" y="332165"/>
                    <a:pt x="162610" y="319846"/>
                  </a:cubicBezTo>
                  <a:cubicBezTo>
                    <a:pt x="271834" y="268280"/>
                    <a:pt x="382389" y="218121"/>
                    <a:pt x="476682" y="133913"/>
                  </a:cubicBezTo>
                  <a:cubicBezTo>
                    <a:pt x="501137" y="112079"/>
                    <a:pt x="517386" y="95670"/>
                    <a:pt x="546564" y="81556"/>
                  </a:cubicBezTo>
                  <a:cubicBezTo>
                    <a:pt x="576052" y="67294"/>
                    <a:pt x="605693" y="54571"/>
                    <a:pt x="635780" y="42126"/>
                  </a:cubicBezTo>
                  <a:cubicBezTo>
                    <a:pt x="662326" y="31146"/>
                    <a:pt x="689016" y="20852"/>
                    <a:pt x="716440" y="12983"/>
                  </a:cubicBezTo>
                  <a:cubicBezTo>
                    <a:pt x="746092" y="4471"/>
                    <a:pt x="788156" y="-6321"/>
                    <a:pt x="817784" y="4643"/>
                  </a:cubicBezTo>
                  <a:cubicBezTo>
                    <a:pt x="875967" y="26168"/>
                    <a:pt x="894755" y="80949"/>
                    <a:pt x="917925" y="138739"/>
                  </a:cubicBezTo>
                  <a:cubicBezTo>
                    <a:pt x="949274" y="216926"/>
                    <a:pt x="987176" y="290913"/>
                    <a:pt x="1028267" y="362880"/>
                  </a:cubicBezTo>
                  <a:cubicBezTo>
                    <a:pt x="1107316" y="501344"/>
                    <a:pt x="1203456" y="625592"/>
                    <a:pt x="1280595" y="765177"/>
                  </a:cubicBezTo>
                </a:path>
              </a:pathLst>
            </a:custGeom>
            <a:solidFill>
              <a:schemeClr val="accent3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69" name="图形 65">
              <a:extLst>
                <a:ext uri="{FF2B5EF4-FFF2-40B4-BE49-F238E27FC236}">
                  <a16:creationId xmlns:a16="http://schemas.microsoft.com/office/drawing/2014/main" id="{E474667B-E377-4857-97A7-D4B6424E9000}"/>
                </a:ext>
              </a:extLst>
            </p:cNvPr>
            <p:cNvGrpSpPr/>
            <p:nvPr/>
          </p:nvGrpSpPr>
          <p:grpSpPr>
            <a:xfrm>
              <a:off x="4904284" y="2048895"/>
              <a:ext cx="3268338" cy="2311650"/>
              <a:chOff x="4904284" y="2048895"/>
              <a:chExt cx="3268338" cy="2311650"/>
            </a:xfrm>
            <a:solidFill>
              <a:srgbClr val="000000"/>
            </a:solidFill>
          </p:grpSpPr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D628DCE7-CD32-4B98-973E-0772CB1EC43B}"/>
                  </a:ext>
                </a:extLst>
              </p:cNvPr>
              <p:cNvSpPr/>
              <p:nvPr/>
            </p:nvSpPr>
            <p:spPr>
              <a:xfrm>
                <a:off x="4904284" y="2050694"/>
                <a:ext cx="3268338" cy="2309851"/>
              </a:xfrm>
              <a:custGeom>
                <a:avLst/>
                <a:gdLst>
                  <a:gd name="connsiteX0" fmla="*/ 658751 w 3268338"/>
                  <a:gd name="connsiteY0" fmla="*/ 639384 h 2309851"/>
                  <a:gd name="connsiteX1" fmla="*/ 626356 w 3268338"/>
                  <a:gd name="connsiteY1" fmla="*/ 650932 h 2309851"/>
                  <a:gd name="connsiteX2" fmla="*/ 578022 w 3268338"/>
                  <a:gd name="connsiteY2" fmla="*/ 679449 h 2309851"/>
                  <a:gd name="connsiteX3" fmla="*/ 614324 w 3268338"/>
                  <a:gd name="connsiteY3" fmla="*/ 729941 h 2309851"/>
                  <a:gd name="connsiteX4" fmla="*/ 658751 w 3268338"/>
                  <a:gd name="connsiteY4" fmla="*/ 639384 h 2309851"/>
                  <a:gd name="connsiteX5" fmla="*/ 658751 w 3268338"/>
                  <a:gd name="connsiteY5" fmla="*/ 639384 h 2309851"/>
                  <a:gd name="connsiteX6" fmla="*/ 667002 w 3268338"/>
                  <a:gd name="connsiteY6" fmla="*/ 846230 h 2309851"/>
                  <a:gd name="connsiteX7" fmla="*/ 701703 w 3268338"/>
                  <a:gd name="connsiteY7" fmla="*/ 952926 h 2309851"/>
                  <a:gd name="connsiteX8" fmla="*/ 746948 w 3268338"/>
                  <a:gd name="connsiteY8" fmla="*/ 1069387 h 2309851"/>
                  <a:gd name="connsiteX9" fmla="*/ 798374 w 3268338"/>
                  <a:gd name="connsiteY9" fmla="*/ 1176929 h 2309851"/>
                  <a:gd name="connsiteX10" fmla="*/ 854439 w 3268338"/>
                  <a:gd name="connsiteY10" fmla="*/ 1276046 h 2309851"/>
                  <a:gd name="connsiteX11" fmla="*/ 798028 w 3268338"/>
                  <a:gd name="connsiteY11" fmla="*/ 1047252 h 2309851"/>
                  <a:gd name="connsiteX12" fmla="*/ 667002 w 3268338"/>
                  <a:gd name="connsiteY12" fmla="*/ 846230 h 2309851"/>
                  <a:gd name="connsiteX13" fmla="*/ 667002 w 3268338"/>
                  <a:gd name="connsiteY13" fmla="*/ 846230 h 2309851"/>
                  <a:gd name="connsiteX14" fmla="*/ 2410986 w 3268338"/>
                  <a:gd name="connsiteY14" fmla="*/ 1866888 h 2309851"/>
                  <a:gd name="connsiteX15" fmla="*/ 2190004 w 3268338"/>
                  <a:gd name="connsiteY15" fmla="*/ 1518933 h 2309851"/>
                  <a:gd name="connsiteX16" fmla="*/ 2079754 w 3268338"/>
                  <a:gd name="connsiteY16" fmla="*/ 1313533 h 2309851"/>
                  <a:gd name="connsiteX17" fmla="*/ 2003835 w 3268338"/>
                  <a:gd name="connsiteY17" fmla="*/ 1148597 h 2309851"/>
                  <a:gd name="connsiteX18" fmla="*/ 1948175 w 3268338"/>
                  <a:gd name="connsiteY18" fmla="*/ 1106350 h 2309851"/>
                  <a:gd name="connsiteX19" fmla="*/ 1846831 w 3268338"/>
                  <a:gd name="connsiteY19" fmla="*/ 1114693 h 2309851"/>
                  <a:gd name="connsiteX20" fmla="*/ 1682773 w 3268338"/>
                  <a:gd name="connsiteY20" fmla="*/ 1180463 h 2309851"/>
                  <a:gd name="connsiteX21" fmla="*/ 1534174 w 3268338"/>
                  <a:gd name="connsiteY21" fmla="*/ 1290700 h 2309851"/>
                  <a:gd name="connsiteX22" fmla="*/ 1366839 w 3268338"/>
                  <a:gd name="connsiteY22" fmla="*/ 1385961 h 2309851"/>
                  <a:gd name="connsiteX23" fmla="*/ 1219834 w 3268338"/>
                  <a:gd name="connsiteY23" fmla="*/ 1462910 h 2309851"/>
                  <a:gd name="connsiteX24" fmla="*/ 1180643 w 3268338"/>
                  <a:gd name="connsiteY24" fmla="*/ 1472585 h 2309851"/>
                  <a:gd name="connsiteX25" fmla="*/ 1164021 w 3268338"/>
                  <a:gd name="connsiteY25" fmla="*/ 1504330 h 2309851"/>
                  <a:gd name="connsiteX26" fmla="*/ 1153514 w 3268338"/>
                  <a:gd name="connsiteY26" fmla="*/ 1496390 h 2309851"/>
                  <a:gd name="connsiteX27" fmla="*/ 1140011 w 3268338"/>
                  <a:gd name="connsiteY27" fmla="*/ 1506900 h 2309851"/>
                  <a:gd name="connsiteX28" fmla="*/ 1140169 w 3268338"/>
                  <a:gd name="connsiteY28" fmla="*/ 1556327 h 2309851"/>
                  <a:gd name="connsiteX29" fmla="*/ 1210116 w 3268338"/>
                  <a:gd name="connsiteY29" fmla="*/ 1772006 h 2309851"/>
                  <a:gd name="connsiteX30" fmla="*/ 1323112 w 3268338"/>
                  <a:gd name="connsiteY30" fmla="*/ 1916573 h 2309851"/>
                  <a:gd name="connsiteX31" fmla="*/ 1361344 w 3268338"/>
                  <a:gd name="connsiteY31" fmla="*/ 1942861 h 2309851"/>
                  <a:gd name="connsiteX32" fmla="*/ 1389042 w 3268338"/>
                  <a:gd name="connsiteY32" fmla="*/ 1912824 h 2309851"/>
                  <a:gd name="connsiteX33" fmla="*/ 1456905 w 3268338"/>
                  <a:gd name="connsiteY33" fmla="*/ 1827168 h 2309851"/>
                  <a:gd name="connsiteX34" fmla="*/ 1562417 w 3268338"/>
                  <a:gd name="connsiteY34" fmla="*/ 1696170 h 2309851"/>
                  <a:gd name="connsiteX35" fmla="*/ 1675310 w 3268338"/>
                  <a:gd name="connsiteY35" fmla="*/ 1533854 h 2309851"/>
                  <a:gd name="connsiteX36" fmla="*/ 1732375 w 3268338"/>
                  <a:gd name="connsiteY36" fmla="*/ 1465527 h 2309851"/>
                  <a:gd name="connsiteX37" fmla="*/ 1804321 w 3268338"/>
                  <a:gd name="connsiteY37" fmla="*/ 1368694 h 2309851"/>
                  <a:gd name="connsiteX38" fmla="*/ 1834778 w 3268338"/>
                  <a:gd name="connsiteY38" fmla="*/ 1334145 h 2309851"/>
                  <a:gd name="connsiteX39" fmla="*/ 1860553 w 3268338"/>
                  <a:gd name="connsiteY39" fmla="*/ 1362066 h 2309851"/>
                  <a:gd name="connsiteX40" fmla="*/ 1883315 w 3268338"/>
                  <a:gd name="connsiteY40" fmla="*/ 1461719 h 2309851"/>
                  <a:gd name="connsiteX41" fmla="*/ 1980943 w 3268338"/>
                  <a:gd name="connsiteY41" fmla="*/ 1667347 h 2309851"/>
                  <a:gd name="connsiteX42" fmla="*/ 2138553 w 3268338"/>
                  <a:gd name="connsiteY42" fmla="*/ 1811738 h 2309851"/>
                  <a:gd name="connsiteX43" fmla="*/ 2298327 w 3268338"/>
                  <a:gd name="connsiteY43" fmla="*/ 1977485 h 2309851"/>
                  <a:gd name="connsiteX44" fmla="*/ 2355094 w 3268338"/>
                  <a:gd name="connsiteY44" fmla="*/ 1921246 h 2309851"/>
                  <a:gd name="connsiteX45" fmla="*/ 2410986 w 3268338"/>
                  <a:gd name="connsiteY45" fmla="*/ 1866888 h 2309851"/>
                  <a:gd name="connsiteX46" fmla="*/ 2410986 w 3268338"/>
                  <a:gd name="connsiteY46" fmla="*/ 1866888 h 2309851"/>
                  <a:gd name="connsiteX47" fmla="*/ 1547591 w 3268338"/>
                  <a:gd name="connsiteY47" fmla="*/ 2210267 h 2309851"/>
                  <a:gd name="connsiteX48" fmla="*/ 1594380 w 3268338"/>
                  <a:gd name="connsiteY48" fmla="*/ 2214066 h 2309851"/>
                  <a:gd name="connsiteX49" fmla="*/ 1484222 w 3268338"/>
                  <a:gd name="connsiteY49" fmla="*/ 2100715 h 2309851"/>
                  <a:gd name="connsiteX50" fmla="*/ 1349387 w 3268338"/>
                  <a:gd name="connsiteY50" fmla="*/ 1998978 h 2309851"/>
                  <a:gd name="connsiteX51" fmla="*/ 1157912 w 3268338"/>
                  <a:gd name="connsiteY51" fmla="*/ 1723535 h 2309851"/>
                  <a:gd name="connsiteX52" fmla="*/ 1134931 w 3268338"/>
                  <a:gd name="connsiteY52" fmla="*/ 1629166 h 2309851"/>
                  <a:gd name="connsiteX53" fmla="*/ 1110904 w 3268338"/>
                  <a:gd name="connsiteY53" fmla="*/ 1525886 h 2309851"/>
                  <a:gd name="connsiteX54" fmla="*/ 1037512 w 3268338"/>
                  <a:gd name="connsiteY54" fmla="*/ 1573155 h 2309851"/>
                  <a:gd name="connsiteX55" fmla="*/ 973557 w 3268338"/>
                  <a:gd name="connsiteY55" fmla="*/ 1607191 h 2309851"/>
                  <a:gd name="connsiteX56" fmla="*/ 828918 w 3268338"/>
                  <a:gd name="connsiteY56" fmla="*/ 1660907 h 2309851"/>
                  <a:gd name="connsiteX57" fmla="*/ 692063 w 3268338"/>
                  <a:gd name="connsiteY57" fmla="*/ 1596294 h 2309851"/>
                  <a:gd name="connsiteX58" fmla="*/ 577289 w 3268338"/>
                  <a:gd name="connsiteY58" fmla="*/ 1403635 h 2309851"/>
                  <a:gd name="connsiteX59" fmla="*/ 532667 w 3268338"/>
                  <a:gd name="connsiteY59" fmla="*/ 1313846 h 2309851"/>
                  <a:gd name="connsiteX60" fmla="*/ 502456 w 3268338"/>
                  <a:gd name="connsiteY60" fmla="*/ 1214319 h 2309851"/>
                  <a:gd name="connsiteX61" fmla="*/ 569504 w 3268338"/>
                  <a:gd name="connsiteY61" fmla="*/ 1337992 h 2309851"/>
                  <a:gd name="connsiteX62" fmla="*/ 656858 w 3268338"/>
                  <a:gd name="connsiteY62" fmla="*/ 1478297 h 2309851"/>
                  <a:gd name="connsiteX63" fmla="*/ 739311 w 3268338"/>
                  <a:gd name="connsiteY63" fmla="*/ 1595718 h 2309851"/>
                  <a:gd name="connsiteX64" fmla="*/ 832020 w 3268338"/>
                  <a:gd name="connsiteY64" fmla="*/ 1601876 h 2309851"/>
                  <a:gd name="connsiteX65" fmla="*/ 952560 w 3268338"/>
                  <a:gd name="connsiteY65" fmla="*/ 1564165 h 2309851"/>
                  <a:gd name="connsiteX66" fmla="*/ 1076385 w 3268338"/>
                  <a:gd name="connsiteY66" fmla="*/ 1497961 h 2309851"/>
                  <a:gd name="connsiteX67" fmla="*/ 1136905 w 3268338"/>
                  <a:gd name="connsiteY67" fmla="*/ 1469843 h 2309851"/>
                  <a:gd name="connsiteX68" fmla="*/ 1151375 w 3268338"/>
                  <a:gd name="connsiteY68" fmla="*/ 1430613 h 2309851"/>
                  <a:gd name="connsiteX69" fmla="*/ 1155296 w 3268338"/>
                  <a:gd name="connsiteY69" fmla="*/ 1350624 h 2309851"/>
                  <a:gd name="connsiteX70" fmla="*/ 1153264 w 3268338"/>
                  <a:gd name="connsiteY70" fmla="*/ 1295028 h 2309851"/>
                  <a:gd name="connsiteX71" fmla="*/ 1013828 w 3268338"/>
                  <a:gd name="connsiteY71" fmla="*/ 1327803 h 2309851"/>
                  <a:gd name="connsiteX72" fmla="*/ 937916 w 3268338"/>
                  <a:gd name="connsiteY72" fmla="*/ 1346034 h 2309851"/>
                  <a:gd name="connsiteX73" fmla="*/ 905854 w 3268338"/>
                  <a:gd name="connsiteY73" fmla="*/ 1352681 h 2309851"/>
                  <a:gd name="connsiteX74" fmla="*/ 895118 w 3268338"/>
                  <a:gd name="connsiteY74" fmla="*/ 1357072 h 2309851"/>
                  <a:gd name="connsiteX75" fmla="*/ 893521 w 3268338"/>
                  <a:gd name="connsiteY75" fmla="*/ 1365467 h 2309851"/>
                  <a:gd name="connsiteX76" fmla="*/ 858271 w 3268338"/>
                  <a:gd name="connsiteY76" fmla="*/ 1341505 h 2309851"/>
                  <a:gd name="connsiteX77" fmla="*/ 820029 w 3268338"/>
                  <a:gd name="connsiteY77" fmla="*/ 1278787 h 2309851"/>
                  <a:gd name="connsiteX78" fmla="*/ 742245 w 3268338"/>
                  <a:gd name="connsiteY78" fmla="*/ 1130613 h 2309851"/>
                  <a:gd name="connsiteX79" fmla="*/ 678845 w 3268338"/>
                  <a:gd name="connsiteY79" fmla="*/ 968011 h 2309851"/>
                  <a:gd name="connsiteX80" fmla="*/ 627950 w 3268338"/>
                  <a:gd name="connsiteY80" fmla="*/ 815747 h 2309851"/>
                  <a:gd name="connsiteX81" fmla="*/ 593691 w 3268338"/>
                  <a:gd name="connsiteY81" fmla="*/ 757769 h 2309851"/>
                  <a:gd name="connsiteX82" fmla="*/ 548675 w 3268338"/>
                  <a:gd name="connsiteY82" fmla="*/ 703058 h 2309851"/>
                  <a:gd name="connsiteX83" fmla="*/ 527714 w 3268338"/>
                  <a:gd name="connsiteY83" fmla="*/ 703900 h 2309851"/>
                  <a:gd name="connsiteX84" fmla="*/ 498621 w 3268338"/>
                  <a:gd name="connsiteY84" fmla="*/ 699814 h 2309851"/>
                  <a:gd name="connsiteX85" fmla="*/ 434717 w 3268338"/>
                  <a:gd name="connsiteY85" fmla="*/ 731825 h 2309851"/>
                  <a:gd name="connsiteX86" fmla="*/ 454187 w 3268338"/>
                  <a:gd name="connsiteY86" fmla="*/ 778557 h 2309851"/>
                  <a:gd name="connsiteX87" fmla="*/ 415671 w 3268338"/>
                  <a:gd name="connsiteY87" fmla="*/ 746417 h 2309851"/>
                  <a:gd name="connsiteX88" fmla="*/ 380922 w 3268338"/>
                  <a:gd name="connsiteY88" fmla="*/ 873752 h 2309851"/>
                  <a:gd name="connsiteX89" fmla="*/ 369418 w 3268338"/>
                  <a:gd name="connsiteY89" fmla="*/ 947321 h 2309851"/>
                  <a:gd name="connsiteX90" fmla="*/ 367875 w 3268338"/>
                  <a:gd name="connsiteY90" fmla="*/ 1000974 h 2309851"/>
                  <a:gd name="connsiteX91" fmla="*/ 362133 w 3268338"/>
                  <a:gd name="connsiteY91" fmla="*/ 1135067 h 2309851"/>
                  <a:gd name="connsiteX92" fmla="*/ 368571 w 3268338"/>
                  <a:gd name="connsiteY92" fmla="*/ 1277123 h 2309851"/>
                  <a:gd name="connsiteX93" fmla="*/ 398319 w 3268338"/>
                  <a:gd name="connsiteY93" fmla="*/ 1517277 h 2309851"/>
                  <a:gd name="connsiteX94" fmla="*/ 421450 w 3268338"/>
                  <a:gd name="connsiteY94" fmla="*/ 1649540 h 2309851"/>
                  <a:gd name="connsiteX95" fmla="*/ 458123 w 3268338"/>
                  <a:gd name="connsiteY95" fmla="*/ 1796684 h 2309851"/>
                  <a:gd name="connsiteX96" fmla="*/ 491723 w 3268338"/>
                  <a:gd name="connsiteY96" fmla="*/ 1784047 h 2309851"/>
                  <a:gd name="connsiteX97" fmla="*/ 511736 w 3268338"/>
                  <a:gd name="connsiteY97" fmla="*/ 1801827 h 2309851"/>
                  <a:gd name="connsiteX98" fmla="*/ 490513 w 3268338"/>
                  <a:gd name="connsiteY98" fmla="*/ 1826564 h 2309851"/>
                  <a:gd name="connsiteX99" fmla="*/ 464142 w 3268338"/>
                  <a:gd name="connsiteY99" fmla="*/ 1809058 h 2309851"/>
                  <a:gd name="connsiteX100" fmla="*/ 481563 w 3268338"/>
                  <a:gd name="connsiteY100" fmla="*/ 1879473 h 2309851"/>
                  <a:gd name="connsiteX101" fmla="*/ 498720 w 3268338"/>
                  <a:gd name="connsiteY101" fmla="*/ 1942814 h 2309851"/>
                  <a:gd name="connsiteX102" fmla="*/ 522856 w 3268338"/>
                  <a:gd name="connsiteY102" fmla="*/ 2002751 h 2309851"/>
                  <a:gd name="connsiteX103" fmla="*/ 534412 w 3268338"/>
                  <a:gd name="connsiteY103" fmla="*/ 2030394 h 2309851"/>
                  <a:gd name="connsiteX104" fmla="*/ 541772 w 3268338"/>
                  <a:gd name="connsiteY104" fmla="*/ 2045318 h 2309851"/>
                  <a:gd name="connsiteX105" fmla="*/ 555891 w 3268338"/>
                  <a:gd name="connsiteY105" fmla="*/ 2055252 h 2309851"/>
                  <a:gd name="connsiteX106" fmla="*/ 567488 w 3268338"/>
                  <a:gd name="connsiteY106" fmla="*/ 2087248 h 2309851"/>
                  <a:gd name="connsiteX107" fmla="*/ 594939 w 3268338"/>
                  <a:gd name="connsiteY107" fmla="*/ 2140408 h 2309851"/>
                  <a:gd name="connsiteX108" fmla="*/ 705309 w 3268338"/>
                  <a:gd name="connsiteY108" fmla="*/ 2189643 h 2309851"/>
                  <a:gd name="connsiteX109" fmla="*/ 821808 w 3268338"/>
                  <a:gd name="connsiteY109" fmla="*/ 2213538 h 2309851"/>
                  <a:gd name="connsiteX110" fmla="*/ 966803 w 3268338"/>
                  <a:gd name="connsiteY110" fmla="*/ 2205217 h 2309851"/>
                  <a:gd name="connsiteX111" fmla="*/ 1127883 w 3268338"/>
                  <a:gd name="connsiteY111" fmla="*/ 2206855 h 2309851"/>
                  <a:gd name="connsiteX112" fmla="*/ 1191605 w 3268338"/>
                  <a:gd name="connsiteY112" fmla="*/ 2215269 h 2309851"/>
                  <a:gd name="connsiteX113" fmla="*/ 1265611 w 3268338"/>
                  <a:gd name="connsiteY113" fmla="*/ 2218641 h 2309851"/>
                  <a:gd name="connsiteX114" fmla="*/ 1429608 w 3268338"/>
                  <a:gd name="connsiteY114" fmla="*/ 2210999 h 2309851"/>
                  <a:gd name="connsiteX115" fmla="*/ 1547591 w 3268338"/>
                  <a:gd name="connsiteY115" fmla="*/ 2210267 h 2309851"/>
                  <a:gd name="connsiteX116" fmla="*/ 1547591 w 3268338"/>
                  <a:gd name="connsiteY116" fmla="*/ 2210267 h 2309851"/>
                  <a:gd name="connsiteX117" fmla="*/ 2955068 w 3268338"/>
                  <a:gd name="connsiteY117" fmla="*/ 2234310 h 2309851"/>
                  <a:gd name="connsiteX118" fmla="*/ 2996049 w 3268338"/>
                  <a:gd name="connsiteY118" fmla="*/ 2236128 h 2309851"/>
                  <a:gd name="connsiteX119" fmla="*/ 3025811 w 3268338"/>
                  <a:gd name="connsiteY119" fmla="*/ 2208128 h 2309851"/>
                  <a:gd name="connsiteX120" fmla="*/ 3070604 w 3268338"/>
                  <a:gd name="connsiteY120" fmla="*/ 2114692 h 2309851"/>
                  <a:gd name="connsiteX121" fmla="*/ 3109422 w 3268338"/>
                  <a:gd name="connsiteY121" fmla="*/ 1910662 h 2309851"/>
                  <a:gd name="connsiteX122" fmla="*/ 3094253 w 3268338"/>
                  <a:gd name="connsiteY122" fmla="*/ 1676552 h 2309851"/>
                  <a:gd name="connsiteX123" fmla="*/ 3088175 w 3268338"/>
                  <a:gd name="connsiteY123" fmla="*/ 1624023 h 2309851"/>
                  <a:gd name="connsiteX124" fmla="*/ 3080322 w 3268338"/>
                  <a:gd name="connsiteY124" fmla="*/ 1568991 h 2309851"/>
                  <a:gd name="connsiteX125" fmla="*/ 2993879 w 3268338"/>
                  <a:gd name="connsiteY125" fmla="*/ 1567205 h 2309851"/>
                  <a:gd name="connsiteX126" fmla="*/ 2816555 w 3268338"/>
                  <a:gd name="connsiteY126" fmla="*/ 1573402 h 2309851"/>
                  <a:gd name="connsiteX127" fmla="*/ 2722378 w 3268338"/>
                  <a:gd name="connsiteY127" fmla="*/ 1575591 h 2309851"/>
                  <a:gd name="connsiteX128" fmla="*/ 2679762 w 3268338"/>
                  <a:gd name="connsiteY128" fmla="*/ 1573319 h 2309851"/>
                  <a:gd name="connsiteX129" fmla="*/ 2665444 w 3268338"/>
                  <a:gd name="connsiteY129" fmla="*/ 1571224 h 2309851"/>
                  <a:gd name="connsiteX130" fmla="*/ 2645860 w 3268338"/>
                  <a:gd name="connsiteY130" fmla="*/ 1584182 h 2309851"/>
                  <a:gd name="connsiteX131" fmla="*/ 2642164 w 3268338"/>
                  <a:gd name="connsiteY131" fmla="*/ 1681300 h 2309851"/>
                  <a:gd name="connsiteX132" fmla="*/ 2638760 w 3268338"/>
                  <a:gd name="connsiteY132" fmla="*/ 1804037 h 2309851"/>
                  <a:gd name="connsiteX133" fmla="*/ 2639470 w 3268338"/>
                  <a:gd name="connsiteY133" fmla="*/ 1917082 h 2309851"/>
                  <a:gd name="connsiteX134" fmla="*/ 2645088 w 3268338"/>
                  <a:gd name="connsiteY134" fmla="*/ 1960410 h 2309851"/>
                  <a:gd name="connsiteX135" fmla="*/ 2663829 w 3268338"/>
                  <a:gd name="connsiteY135" fmla="*/ 2028435 h 2309851"/>
                  <a:gd name="connsiteX136" fmla="*/ 2675919 w 3268338"/>
                  <a:gd name="connsiteY136" fmla="*/ 2029979 h 2309851"/>
                  <a:gd name="connsiteX137" fmla="*/ 2681233 w 3268338"/>
                  <a:gd name="connsiteY137" fmla="*/ 2049181 h 2309851"/>
                  <a:gd name="connsiteX138" fmla="*/ 2717092 w 3268338"/>
                  <a:gd name="connsiteY138" fmla="*/ 2065504 h 2309851"/>
                  <a:gd name="connsiteX139" fmla="*/ 2809490 w 3268338"/>
                  <a:gd name="connsiteY139" fmla="*/ 2110716 h 2309851"/>
                  <a:gd name="connsiteX140" fmla="*/ 2896923 w 3268338"/>
                  <a:gd name="connsiteY140" fmla="*/ 2171365 h 2309851"/>
                  <a:gd name="connsiteX141" fmla="*/ 2912332 w 3268338"/>
                  <a:gd name="connsiteY141" fmla="*/ 2219425 h 2309851"/>
                  <a:gd name="connsiteX142" fmla="*/ 2923712 w 3268338"/>
                  <a:gd name="connsiteY142" fmla="*/ 2234310 h 2309851"/>
                  <a:gd name="connsiteX143" fmla="*/ 2955068 w 3268338"/>
                  <a:gd name="connsiteY143" fmla="*/ 2234310 h 2309851"/>
                  <a:gd name="connsiteX144" fmla="*/ 2955068 w 3268338"/>
                  <a:gd name="connsiteY144" fmla="*/ 2234310 h 2309851"/>
                  <a:gd name="connsiteX145" fmla="*/ 86711 w 3268338"/>
                  <a:gd name="connsiteY145" fmla="*/ 2043630 h 2309851"/>
                  <a:gd name="connsiteX146" fmla="*/ 58389 w 3268338"/>
                  <a:gd name="connsiteY146" fmla="*/ 2157925 h 2309851"/>
                  <a:gd name="connsiteX147" fmla="*/ 46285 w 3268338"/>
                  <a:gd name="connsiteY147" fmla="*/ 2211289 h 2309851"/>
                  <a:gd name="connsiteX148" fmla="*/ 31319 w 3268338"/>
                  <a:gd name="connsiteY148" fmla="*/ 2265542 h 2309851"/>
                  <a:gd name="connsiteX149" fmla="*/ 175018 w 3268338"/>
                  <a:gd name="connsiteY149" fmla="*/ 2236441 h 2309851"/>
                  <a:gd name="connsiteX150" fmla="*/ 316898 w 3268338"/>
                  <a:gd name="connsiteY150" fmla="*/ 2229578 h 2309851"/>
                  <a:gd name="connsiteX151" fmla="*/ 462654 w 3268338"/>
                  <a:gd name="connsiteY151" fmla="*/ 2223487 h 2309851"/>
                  <a:gd name="connsiteX152" fmla="*/ 614629 w 3268338"/>
                  <a:gd name="connsiteY152" fmla="*/ 2215136 h 2309851"/>
                  <a:gd name="connsiteX153" fmla="*/ 536599 w 3268338"/>
                  <a:gd name="connsiteY153" fmla="*/ 2141567 h 2309851"/>
                  <a:gd name="connsiteX154" fmla="*/ 486331 w 3268338"/>
                  <a:gd name="connsiteY154" fmla="*/ 2031044 h 2309851"/>
                  <a:gd name="connsiteX155" fmla="*/ 406426 w 3268338"/>
                  <a:gd name="connsiteY155" fmla="*/ 1793026 h 2309851"/>
                  <a:gd name="connsiteX156" fmla="*/ 312980 w 3268338"/>
                  <a:gd name="connsiteY156" fmla="*/ 1308644 h 2309851"/>
                  <a:gd name="connsiteX157" fmla="*/ 266935 w 3268338"/>
                  <a:gd name="connsiteY157" fmla="*/ 1388637 h 2309851"/>
                  <a:gd name="connsiteX158" fmla="*/ 239059 w 3268338"/>
                  <a:gd name="connsiteY158" fmla="*/ 1479793 h 2309851"/>
                  <a:gd name="connsiteX159" fmla="*/ 188991 w 3268338"/>
                  <a:gd name="connsiteY159" fmla="*/ 1671773 h 2309851"/>
                  <a:gd name="connsiteX160" fmla="*/ 86711 w 3268338"/>
                  <a:gd name="connsiteY160" fmla="*/ 2043630 h 2309851"/>
                  <a:gd name="connsiteX161" fmla="*/ 86711 w 3268338"/>
                  <a:gd name="connsiteY161" fmla="*/ 2043630 h 2309851"/>
                  <a:gd name="connsiteX162" fmla="*/ 2637492 w 3268338"/>
                  <a:gd name="connsiteY162" fmla="*/ 1108457 h 2309851"/>
                  <a:gd name="connsiteX163" fmla="*/ 2665104 w 3268338"/>
                  <a:gd name="connsiteY163" fmla="*/ 1325539 h 2309851"/>
                  <a:gd name="connsiteX164" fmla="*/ 2665803 w 3268338"/>
                  <a:gd name="connsiteY164" fmla="*/ 1375017 h 2309851"/>
                  <a:gd name="connsiteX165" fmla="*/ 2684883 w 3268338"/>
                  <a:gd name="connsiteY165" fmla="*/ 1422692 h 2309851"/>
                  <a:gd name="connsiteX166" fmla="*/ 2694996 w 3268338"/>
                  <a:gd name="connsiteY166" fmla="*/ 1521581 h 2309851"/>
                  <a:gd name="connsiteX167" fmla="*/ 2669965 w 3268338"/>
                  <a:gd name="connsiteY167" fmla="*/ 1457422 h 2309851"/>
                  <a:gd name="connsiteX168" fmla="*/ 2627811 w 3268338"/>
                  <a:gd name="connsiteY168" fmla="*/ 1379741 h 2309851"/>
                  <a:gd name="connsiteX169" fmla="*/ 2531839 w 3268338"/>
                  <a:gd name="connsiteY169" fmla="*/ 1222788 h 2309851"/>
                  <a:gd name="connsiteX170" fmla="*/ 2418309 w 3268338"/>
                  <a:gd name="connsiteY170" fmla="*/ 1088993 h 2309851"/>
                  <a:gd name="connsiteX171" fmla="*/ 2313149 w 3268338"/>
                  <a:gd name="connsiteY171" fmla="*/ 947560 h 2309851"/>
                  <a:gd name="connsiteX172" fmla="*/ 2453952 w 3268338"/>
                  <a:gd name="connsiteY172" fmla="*/ 1281772 h 2309851"/>
                  <a:gd name="connsiteX173" fmla="*/ 2563150 w 3268338"/>
                  <a:gd name="connsiteY173" fmla="*/ 1408708 h 2309851"/>
                  <a:gd name="connsiteX174" fmla="*/ 2645390 w 3268338"/>
                  <a:gd name="connsiteY174" fmla="*/ 1541253 h 2309851"/>
                  <a:gd name="connsiteX175" fmla="*/ 2797420 w 3268338"/>
                  <a:gd name="connsiteY175" fmla="*/ 1526803 h 2309851"/>
                  <a:gd name="connsiteX176" fmla="*/ 2767583 w 3268338"/>
                  <a:gd name="connsiteY176" fmla="*/ 1307496 h 2309851"/>
                  <a:gd name="connsiteX177" fmla="*/ 2724607 w 3268338"/>
                  <a:gd name="connsiteY177" fmla="*/ 1056704 h 2309851"/>
                  <a:gd name="connsiteX178" fmla="*/ 2669437 w 3268338"/>
                  <a:gd name="connsiteY178" fmla="*/ 804567 h 2309851"/>
                  <a:gd name="connsiteX179" fmla="*/ 2630917 w 3268338"/>
                  <a:gd name="connsiteY179" fmla="*/ 560081 h 2309851"/>
                  <a:gd name="connsiteX180" fmla="*/ 2622042 w 3268338"/>
                  <a:gd name="connsiteY180" fmla="*/ 702035 h 2309851"/>
                  <a:gd name="connsiteX181" fmla="*/ 2620181 w 3268338"/>
                  <a:gd name="connsiteY181" fmla="*/ 843786 h 2309851"/>
                  <a:gd name="connsiteX182" fmla="*/ 2637492 w 3268338"/>
                  <a:gd name="connsiteY182" fmla="*/ 1108457 h 2309851"/>
                  <a:gd name="connsiteX183" fmla="*/ 2637492 w 3268338"/>
                  <a:gd name="connsiteY183" fmla="*/ 1108457 h 2309851"/>
                  <a:gd name="connsiteX184" fmla="*/ 2856902 w 3268338"/>
                  <a:gd name="connsiteY184" fmla="*/ 685803 h 2309851"/>
                  <a:gd name="connsiteX185" fmla="*/ 2865605 w 3268338"/>
                  <a:gd name="connsiteY185" fmla="*/ 572569 h 2309851"/>
                  <a:gd name="connsiteX186" fmla="*/ 2866897 w 3268338"/>
                  <a:gd name="connsiteY186" fmla="*/ 477578 h 2309851"/>
                  <a:gd name="connsiteX187" fmla="*/ 2850272 w 3268338"/>
                  <a:gd name="connsiteY187" fmla="*/ 541968 h 2309851"/>
                  <a:gd name="connsiteX188" fmla="*/ 2827044 w 3268338"/>
                  <a:gd name="connsiteY188" fmla="*/ 601975 h 2309851"/>
                  <a:gd name="connsiteX189" fmla="*/ 2805770 w 3268338"/>
                  <a:gd name="connsiteY189" fmla="*/ 743271 h 2309851"/>
                  <a:gd name="connsiteX190" fmla="*/ 2806613 w 3268338"/>
                  <a:gd name="connsiteY190" fmla="*/ 1062109 h 2309851"/>
                  <a:gd name="connsiteX191" fmla="*/ 2810617 w 3268338"/>
                  <a:gd name="connsiteY191" fmla="*/ 1199042 h 2309851"/>
                  <a:gd name="connsiteX192" fmla="*/ 2811255 w 3268338"/>
                  <a:gd name="connsiteY192" fmla="*/ 1342778 h 2309851"/>
                  <a:gd name="connsiteX193" fmla="*/ 2827137 w 3268338"/>
                  <a:gd name="connsiteY193" fmla="*/ 1491388 h 2309851"/>
                  <a:gd name="connsiteX194" fmla="*/ 2859140 w 3268338"/>
                  <a:gd name="connsiteY194" fmla="*/ 1521581 h 2309851"/>
                  <a:gd name="connsiteX195" fmla="*/ 2922945 w 3268338"/>
                  <a:gd name="connsiteY195" fmla="*/ 1520594 h 2309851"/>
                  <a:gd name="connsiteX196" fmla="*/ 2895555 w 3268338"/>
                  <a:gd name="connsiteY196" fmla="*/ 1109817 h 2309851"/>
                  <a:gd name="connsiteX197" fmla="*/ 2877209 w 3268338"/>
                  <a:gd name="connsiteY197" fmla="*/ 900185 h 2309851"/>
                  <a:gd name="connsiteX198" fmla="*/ 2859030 w 3268338"/>
                  <a:gd name="connsiteY198" fmla="*/ 797462 h 2309851"/>
                  <a:gd name="connsiteX199" fmla="*/ 2856902 w 3268338"/>
                  <a:gd name="connsiteY199" fmla="*/ 685803 h 2309851"/>
                  <a:gd name="connsiteX200" fmla="*/ 2856902 w 3268338"/>
                  <a:gd name="connsiteY200" fmla="*/ 685803 h 2309851"/>
                  <a:gd name="connsiteX201" fmla="*/ 710633 w 3268338"/>
                  <a:gd name="connsiteY201" fmla="*/ 599582 h 2309851"/>
                  <a:gd name="connsiteX202" fmla="*/ 885153 w 3268338"/>
                  <a:gd name="connsiteY202" fmla="*/ 611733 h 2309851"/>
                  <a:gd name="connsiteX203" fmla="*/ 861867 w 3268338"/>
                  <a:gd name="connsiteY203" fmla="*/ 583780 h 2309851"/>
                  <a:gd name="connsiteX204" fmla="*/ 903966 w 3268338"/>
                  <a:gd name="connsiteY204" fmla="*/ 586217 h 2309851"/>
                  <a:gd name="connsiteX205" fmla="*/ 930865 w 3268338"/>
                  <a:gd name="connsiteY205" fmla="*/ 544248 h 2309851"/>
                  <a:gd name="connsiteX206" fmla="*/ 959571 w 3268338"/>
                  <a:gd name="connsiteY206" fmla="*/ 521642 h 2309851"/>
                  <a:gd name="connsiteX207" fmla="*/ 982757 w 3268338"/>
                  <a:gd name="connsiteY207" fmla="*/ 502503 h 2309851"/>
                  <a:gd name="connsiteX208" fmla="*/ 979144 w 3268338"/>
                  <a:gd name="connsiteY208" fmla="*/ 432068 h 2309851"/>
                  <a:gd name="connsiteX209" fmla="*/ 1007445 w 3268338"/>
                  <a:gd name="connsiteY209" fmla="*/ 293223 h 2309851"/>
                  <a:gd name="connsiteX210" fmla="*/ 842403 w 3268338"/>
                  <a:gd name="connsiteY210" fmla="*/ 331928 h 2309851"/>
                  <a:gd name="connsiteX211" fmla="*/ 759111 w 3268338"/>
                  <a:gd name="connsiteY211" fmla="*/ 325712 h 2309851"/>
                  <a:gd name="connsiteX212" fmla="*/ 749691 w 3268338"/>
                  <a:gd name="connsiteY212" fmla="*/ 308668 h 2309851"/>
                  <a:gd name="connsiteX213" fmla="*/ 716381 w 3268338"/>
                  <a:gd name="connsiteY213" fmla="*/ 286763 h 2309851"/>
                  <a:gd name="connsiteX214" fmla="*/ 675805 w 3268338"/>
                  <a:gd name="connsiteY214" fmla="*/ 422514 h 2309851"/>
                  <a:gd name="connsiteX215" fmla="*/ 704970 w 3268338"/>
                  <a:gd name="connsiteY215" fmla="*/ 447561 h 2309851"/>
                  <a:gd name="connsiteX216" fmla="*/ 719302 w 3268338"/>
                  <a:gd name="connsiteY216" fmla="*/ 493023 h 2309851"/>
                  <a:gd name="connsiteX217" fmla="*/ 704586 w 3268338"/>
                  <a:gd name="connsiteY217" fmla="*/ 599120 h 2309851"/>
                  <a:gd name="connsiteX218" fmla="*/ 710633 w 3268338"/>
                  <a:gd name="connsiteY218" fmla="*/ 599582 h 2309851"/>
                  <a:gd name="connsiteX219" fmla="*/ 1536238 w 3268338"/>
                  <a:gd name="connsiteY219" fmla="*/ 1122798 h 2309851"/>
                  <a:gd name="connsiteX220" fmla="*/ 1597420 w 3268338"/>
                  <a:gd name="connsiteY220" fmla="*/ 1129876 h 2309851"/>
                  <a:gd name="connsiteX221" fmla="*/ 1632313 w 3268338"/>
                  <a:gd name="connsiteY221" fmla="*/ 1131024 h 2309851"/>
                  <a:gd name="connsiteX222" fmla="*/ 1649875 w 3268338"/>
                  <a:gd name="connsiteY222" fmla="*/ 1084496 h 2309851"/>
                  <a:gd name="connsiteX223" fmla="*/ 1676781 w 3268338"/>
                  <a:gd name="connsiteY223" fmla="*/ 1021124 h 2309851"/>
                  <a:gd name="connsiteX224" fmla="*/ 1774577 w 3268338"/>
                  <a:gd name="connsiteY224" fmla="*/ 750322 h 2309851"/>
                  <a:gd name="connsiteX225" fmla="*/ 1734528 w 3268338"/>
                  <a:gd name="connsiteY225" fmla="*/ 743655 h 2309851"/>
                  <a:gd name="connsiteX226" fmla="*/ 1691195 w 3268338"/>
                  <a:gd name="connsiteY226" fmla="*/ 726714 h 2309851"/>
                  <a:gd name="connsiteX227" fmla="*/ 1649460 w 3268338"/>
                  <a:gd name="connsiteY227" fmla="*/ 718738 h 2309851"/>
                  <a:gd name="connsiteX228" fmla="*/ 1628138 w 3268338"/>
                  <a:gd name="connsiteY228" fmla="*/ 708033 h 2309851"/>
                  <a:gd name="connsiteX229" fmla="*/ 1595600 w 3268338"/>
                  <a:gd name="connsiteY229" fmla="*/ 711625 h 2309851"/>
                  <a:gd name="connsiteX230" fmla="*/ 1581991 w 3268338"/>
                  <a:gd name="connsiteY230" fmla="*/ 757252 h 2309851"/>
                  <a:gd name="connsiteX231" fmla="*/ 1550776 w 3268338"/>
                  <a:gd name="connsiteY231" fmla="*/ 850457 h 2309851"/>
                  <a:gd name="connsiteX232" fmla="*/ 1528511 w 3268338"/>
                  <a:gd name="connsiteY232" fmla="*/ 936752 h 2309851"/>
                  <a:gd name="connsiteX233" fmla="*/ 1497996 w 3268338"/>
                  <a:gd name="connsiteY233" fmla="*/ 1021970 h 2309851"/>
                  <a:gd name="connsiteX234" fmla="*/ 1484013 w 3268338"/>
                  <a:gd name="connsiteY234" fmla="*/ 1090822 h 2309851"/>
                  <a:gd name="connsiteX235" fmla="*/ 1500385 w 3268338"/>
                  <a:gd name="connsiteY235" fmla="*/ 1119198 h 2309851"/>
                  <a:gd name="connsiteX236" fmla="*/ 1536238 w 3268338"/>
                  <a:gd name="connsiteY236" fmla="*/ 1122798 h 2309851"/>
                  <a:gd name="connsiteX237" fmla="*/ 1536238 w 3268338"/>
                  <a:gd name="connsiteY237" fmla="*/ 1122798 h 2309851"/>
                  <a:gd name="connsiteX238" fmla="*/ 2857680 w 3268338"/>
                  <a:gd name="connsiteY238" fmla="*/ 2208308 h 2309851"/>
                  <a:gd name="connsiteX239" fmla="*/ 2872471 w 3268338"/>
                  <a:gd name="connsiteY239" fmla="*/ 2207196 h 2309851"/>
                  <a:gd name="connsiteX240" fmla="*/ 2735693 w 3268338"/>
                  <a:gd name="connsiteY240" fmla="*/ 2139930 h 2309851"/>
                  <a:gd name="connsiteX241" fmla="*/ 2605417 w 3268338"/>
                  <a:gd name="connsiteY241" fmla="*/ 2091674 h 2309851"/>
                  <a:gd name="connsiteX242" fmla="*/ 2508028 w 3268338"/>
                  <a:gd name="connsiteY242" fmla="*/ 2041805 h 2309851"/>
                  <a:gd name="connsiteX243" fmla="*/ 2458923 w 3268338"/>
                  <a:gd name="connsiteY243" fmla="*/ 1987814 h 2309851"/>
                  <a:gd name="connsiteX244" fmla="*/ 2425295 w 3268338"/>
                  <a:gd name="connsiteY244" fmla="*/ 1906392 h 2309851"/>
                  <a:gd name="connsiteX245" fmla="*/ 2353699 w 3268338"/>
                  <a:gd name="connsiteY245" fmla="*/ 1974676 h 2309851"/>
                  <a:gd name="connsiteX246" fmla="*/ 2321051 w 3268338"/>
                  <a:gd name="connsiteY246" fmla="*/ 2009453 h 2309851"/>
                  <a:gd name="connsiteX247" fmla="*/ 2332366 w 3268338"/>
                  <a:gd name="connsiteY247" fmla="*/ 2052095 h 2309851"/>
                  <a:gd name="connsiteX248" fmla="*/ 2358330 w 3268338"/>
                  <a:gd name="connsiteY248" fmla="*/ 2165239 h 2309851"/>
                  <a:gd name="connsiteX249" fmla="*/ 2378263 w 3268338"/>
                  <a:gd name="connsiteY249" fmla="*/ 2210568 h 2309851"/>
                  <a:gd name="connsiteX250" fmla="*/ 2430457 w 3268338"/>
                  <a:gd name="connsiteY250" fmla="*/ 2211085 h 2309851"/>
                  <a:gd name="connsiteX251" fmla="*/ 2627445 w 3268338"/>
                  <a:gd name="connsiteY251" fmla="*/ 2204732 h 2309851"/>
                  <a:gd name="connsiteX252" fmla="*/ 2857680 w 3268338"/>
                  <a:gd name="connsiteY252" fmla="*/ 2208308 h 2309851"/>
                  <a:gd name="connsiteX253" fmla="*/ 2857680 w 3268338"/>
                  <a:gd name="connsiteY253" fmla="*/ 2208308 h 2309851"/>
                  <a:gd name="connsiteX254" fmla="*/ 2989344 w 3268338"/>
                  <a:gd name="connsiteY254" fmla="*/ 1518448 h 2309851"/>
                  <a:gd name="connsiteX255" fmla="*/ 3024964 w 3268338"/>
                  <a:gd name="connsiteY255" fmla="*/ 1516783 h 2309851"/>
                  <a:gd name="connsiteX256" fmla="*/ 3039892 w 3268338"/>
                  <a:gd name="connsiteY256" fmla="*/ 1395754 h 2309851"/>
                  <a:gd name="connsiteX257" fmla="*/ 3055407 w 3268338"/>
                  <a:gd name="connsiteY257" fmla="*/ 1270883 h 2309851"/>
                  <a:gd name="connsiteX258" fmla="*/ 3068574 w 3268338"/>
                  <a:gd name="connsiteY258" fmla="*/ 1009843 h 2309851"/>
                  <a:gd name="connsiteX259" fmla="*/ 3101174 w 3268338"/>
                  <a:gd name="connsiteY259" fmla="*/ 765595 h 2309851"/>
                  <a:gd name="connsiteX260" fmla="*/ 3182423 w 3268338"/>
                  <a:gd name="connsiteY260" fmla="*/ 514434 h 2309851"/>
                  <a:gd name="connsiteX261" fmla="*/ 3119572 w 3268338"/>
                  <a:gd name="connsiteY261" fmla="*/ 608098 h 2309851"/>
                  <a:gd name="connsiteX262" fmla="*/ 3077915 w 3268338"/>
                  <a:gd name="connsiteY262" fmla="*/ 741513 h 2309851"/>
                  <a:gd name="connsiteX263" fmla="*/ 3026489 w 3268338"/>
                  <a:gd name="connsiteY263" fmla="*/ 1010003 h 2309851"/>
                  <a:gd name="connsiteX264" fmla="*/ 2974532 w 3268338"/>
                  <a:gd name="connsiteY264" fmla="*/ 1289066 h 2309851"/>
                  <a:gd name="connsiteX265" fmla="*/ 2948671 w 3268338"/>
                  <a:gd name="connsiteY265" fmla="*/ 1435760 h 2309851"/>
                  <a:gd name="connsiteX266" fmla="*/ 2950889 w 3268338"/>
                  <a:gd name="connsiteY266" fmla="*/ 1511792 h 2309851"/>
                  <a:gd name="connsiteX267" fmla="*/ 2989344 w 3268338"/>
                  <a:gd name="connsiteY267" fmla="*/ 1518448 h 2309851"/>
                  <a:gd name="connsiteX268" fmla="*/ 2989344 w 3268338"/>
                  <a:gd name="connsiteY268" fmla="*/ 1518448 h 2309851"/>
                  <a:gd name="connsiteX269" fmla="*/ 1180924 w 3268338"/>
                  <a:gd name="connsiteY269" fmla="*/ 1403071 h 2309851"/>
                  <a:gd name="connsiteX270" fmla="*/ 1178212 w 3268338"/>
                  <a:gd name="connsiteY270" fmla="*/ 1431138 h 2309851"/>
                  <a:gd name="connsiteX271" fmla="*/ 1230057 w 3268338"/>
                  <a:gd name="connsiteY271" fmla="*/ 1402449 h 2309851"/>
                  <a:gd name="connsiteX272" fmla="*/ 1281713 w 3268338"/>
                  <a:gd name="connsiteY272" fmla="*/ 1369004 h 2309851"/>
                  <a:gd name="connsiteX273" fmla="*/ 1386570 w 3268338"/>
                  <a:gd name="connsiteY273" fmla="*/ 1317199 h 2309851"/>
                  <a:gd name="connsiteX274" fmla="*/ 1502034 w 3268338"/>
                  <a:gd name="connsiteY274" fmla="*/ 1249942 h 2309851"/>
                  <a:gd name="connsiteX275" fmla="*/ 1610230 w 3268338"/>
                  <a:gd name="connsiteY275" fmla="*/ 1180858 h 2309851"/>
                  <a:gd name="connsiteX276" fmla="*/ 1546734 w 3268338"/>
                  <a:gd name="connsiteY276" fmla="*/ 1178445 h 2309851"/>
                  <a:gd name="connsiteX277" fmla="*/ 1483112 w 3268338"/>
                  <a:gd name="connsiteY277" fmla="*/ 1176032 h 2309851"/>
                  <a:gd name="connsiteX278" fmla="*/ 1459318 w 3268338"/>
                  <a:gd name="connsiteY278" fmla="*/ 1149462 h 2309851"/>
                  <a:gd name="connsiteX279" fmla="*/ 1459109 w 3268338"/>
                  <a:gd name="connsiteY279" fmla="*/ 1090419 h 2309851"/>
                  <a:gd name="connsiteX280" fmla="*/ 1399350 w 3268338"/>
                  <a:gd name="connsiteY280" fmla="*/ 1184599 h 2309851"/>
                  <a:gd name="connsiteX281" fmla="*/ 1312375 w 3268338"/>
                  <a:gd name="connsiteY281" fmla="*/ 1254301 h 2309851"/>
                  <a:gd name="connsiteX282" fmla="*/ 1199860 w 3268338"/>
                  <a:gd name="connsiteY282" fmla="*/ 1305189 h 2309851"/>
                  <a:gd name="connsiteX283" fmla="*/ 1182929 w 3268338"/>
                  <a:gd name="connsiteY283" fmla="*/ 1336053 h 2309851"/>
                  <a:gd name="connsiteX284" fmla="*/ 1180924 w 3268338"/>
                  <a:gd name="connsiteY284" fmla="*/ 1403071 h 2309851"/>
                  <a:gd name="connsiteX285" fmla="*/ 1180924 w 3268338"/>
                  <a:gd name="connsiteY285" fmla="*/ 1403071 h 2309851"/>
                  <a:gd name="connsiteX286" fmla="*/ 3093540 w 3268338"/>
                  <a:gd name="connsiteY286" fmla="*/ 2238838 h 2309851"/>
                  <a:gd name="connsiteX287" fmla="*/ 3214536 w 3268338"/>
                  <a:gd name="connsiteY287" fmla="*/ 2244757 h 2309851"/>
                  <a:gd name="connsiteX288" fmla="*/ 3234730 w 3268338"/>
                  <a:gd name="connsiteY288" fmla="*/ 2270650 h 2309851"/>
                  <a:gd name="connsiteX289" fmla="*/ 3182300 w 3268338"/>
                  <a:gd name="connsiteY289" fmla="*/ 2281230 h 2309851"/>
                  <a:gd name="connsiteX290" fmla="*/ 3071608 w 3268338"/>
                  <a:gd name="connsiteY290" fmla="*/ 2281833 h 2309851"/>
                  <a:gd name="connsiteX291" fmla="*/ 3047832 w 3268338"/>
                  <a:gd name="connsiteY291" fmla="*/ 2279699 h 2309851"/>
                  <a:gd name="connsiteX292" fmla="*/ 3020154 w 3268338"/>
                  <a:gd name="connsiteY292" fmla="*/ 2287631 h 2309851"/>
                  <a:gd name="connsiteX293" fmla="*/ 3009048 w 3268338"/>
                  <a:gd name="connsiteY293" fmla="*/ 2281015 h 2309851"/>
                  <a:gd name="connsiteX294" fmla="*/ 2980784 w 3268338"/>
                  <a:gd name="connsiteY294" fmla="*/ 2278931 h 2309851"/>
                  <a:gd name="connsiteX295" fmla="*/ 2553346 w 3268338"/>
                  <a:gd name="connsiteY295" fmla="*/ 2275499 h 2309851"/>
                  <a:gd name="connsiteX296" fmla="*/ 2347288 w 3268338"/>
                  <a:gd name="connsiteY296" fmla="*/ 2270403 h 2309851"/>
                  <a:gd name="connsiteX297" fmla="*/ 2253527 w 3268338"/>
                  <a:gd name="connsiteY297" fmla="*/ 2243472 h 2309851"/>
                  <a:gd name="connsiteX298" fmla="*/ 2291077 w 3268338"/>
                  <a:gd name="connsiteY298" fmla="*/ 2224517 h 2309851"/>
                  <a:gd name="connsiteX299" fmla="*/ 2312988 w 3268338"/>
                  <a:gd name="connsiteY299" fmla="*/ 2223068 h 2309851"/>
                  <a:gd name="connsiteX300" fmla="*/ 2336535 w 3268338"/>
                  <a:gd name="connsiteY300" fmla="*/ 2203177 h 2309851"/>
                  <a:gd name="connsiteX301" fmla="*/ 2234886 w 3268338"/>
                  <a:gd name="connsiteY301" fmla="*/ 1971531 h 2309851"/>
                  <a:gd name="connsiteX302" fmla="*/ 2074499 w 3268338"/>
                  <a:gd name="connsiteY302" fmla="*/ 1824813 h 2309851"/>
                  <a:gd name="connsiteX303" fmla="*/ 1915520 w 3268338"/>
                  <a:gd name="connsiteY303" fmla="*/ 1630487 h 2309851"/>
                  <a:gd name="connsiteX304" fmla="*/ 1861640 w 3268338"/>
                  <a:gd name="connsiteY304" fmla="*/ 1478841 h 2309851"/>
                  <a:gd name="connsiteX305" fmla="*/ 1852110 w 3268338"/>
                  <a:gd name="connsiteY305" fmla="*/ 1419034 h 2309851"/>
                  <a:gd name="connsiteX306" fmla="*/ 1833651 w 3268338"/>
                  <a:gd name="connsiteY306" fmla="*/ 1379878 h 2309851"/>
                  <a:gd name="connsiteX307" fmla="*/ 1600786 w 3268338"/>
                  <a:gd name="connsiteY307" fmla="*/ 1723613 h 2309851"/>
                  <a:gd name="connsiteX308" fmla="*/ 1473400 w 3268338"/>
                  <a:gd name="connsiteY308" fmla="*/ 1876085 h 2309851"/>
                  <a:gd name="connsiteX309" fmla="*/ 1434585 w 3268338"/>
                  <a:gd name="connsiteY309" fmla="*/ 1919644 h 2309851"/>
                  <a:gd name="connsiteX310" fmla="*/ 1398304 w 3268338"/>
                  <a:gd name="connsiteY310" fmla="*/ 1957343 h 2309851"/>
                  <a:gd name="connsiteX311" fmla="*/ 1404882 w 3268338"/>
                  <a:gd name="connsiteY311" fmla="*/ 1980713 h 2309851"/>
                  <a:gd name="connsiteX312" fmla="*/ 1458598 w 3268338"/>
                  <a:gd name="connsiteY312" fmla="*/ 2020119 h 2309851"/>
                  <a:gd name="connsiteX313" fmla="*/ 1542114 w 3268338"/>
                  <a:gd name="connsiteY313" fmla="*/ 2086856 h 2309851"/>
                  <a:gd name="connsiteX314" fmla="*/ 1616438 w 3268338"/>
                  <a:gd name="connsiteY314" fmla="*/ 2180484 h 2309851"/>
                  <a:gd name="connsiteX315" fmla="*/ 1656837 w 3268338"/>
                  <a:gd name="connsiteY315" fmla="*/ 2256454 h 2309851"/>
                  <a:gd name="connsiteX316" fmla="*/ 1656556 w 3268338"/>
                  <a:gd name="connsiteY316" fmla="*/ 2294129 h 2309851"/>
                  <a:gd name="connsiteX317" fmla="*/ 1644520 w 3268338"/>
                  <a:gd name="connsiteY317" fmla="*/ 2294188 h 2309851"/>
                  <a:gd name="connsiteX318" fmla="*/ 1621512 w 3268338"/>
                  <a:gd name="connsiteY318" fmla="*/ 2274524 h 2309851"/>
                  <a:gd name="connsiteX319" fmla="*/ 1528590 w 3268338"/>
                  <a:gd name="connsiteY319" fmla="*/ 2266141 h 2309851"/>
                  <a:gd name="connsiteX320" fmla="*/ 1439093 w 3268338"/>
                  <a:gd name="connsiteY320" fmla="*/ 2269667 h 2309851"/>
                  <a:gd name="connsiteX321" fmla="*/ 1236817 w 3268338"/>
                  <a:gd name="connsiteY321" fmla="*/ 2279005 h 2309851"/>
                  <a:gd name="connsiteX322" fmla="*/ 1019841 w 3268338"/>
                  <a:gd name="connsiteY322" fmla="*/ 2275209 h 2309851"/>
                  <a:gd name="connsiteX323" fmla="*/ 857202 w 3268338"/>
                  <a:gd name="connsiteY323" fmla="*/ 2274943 h 2309851"/>
                  <a:gd name="connsiteX324" fmla="*/ 773967 w 3268338"/>
                  <a:gd name="connsiteY324" fmla="*/ 2272205 h 2309851"/>
                  <a:gd name="connsiteX325" fmla="*/ 664893 w 3268338"/>
                  <a:gd name="connsiteY325" fmla="*/ 2277994 h 2309851"/>
                  <a:gd name="connsiteX326" fmla="*/ 486811 w 3268338"/>
                  <a:gd name="connsiteY326" fmla="*/ 2280932 h 2309851"/>
                  <a:gd name="connsiteX327" fmla="*/ 101252 w 3268338"/>
                  <a:gd name="connsiteY327" fmla="*/ 2290420 h 2309851"/>
                  <a:gd name="connsiteX328" fmla="*/ 48283 w 3268338"/>
                  <a:gd name="connsiteY328" fmla="*/ 2292272 h 2309851"/>
                  <a:gd name="connsiteX329" fmla="*/ 27202 w 3268338"/>
                  <a:gd name="connsiteY329" fmla="*/ 2306413 h 2309851"/>
                  <a:gd name="connsiteX330" fmla="*/ 1410 w 3268338"/>
                  <a:gd name="connsiteY330" fmla="*/ 2235117 h 2309851"/>
                  <a:gd name="connsiteX331" fmla="*/ 45514 w 3268338"/>
                  <a:gd name="connsiteY331" fmla="*/ 1997572 h 2309851"/>
                  <a:gd name="connsiteX332" fmla="*/ 100107 w 3268338"/>
                  <a:gd name="connsiteY332" fmla="*/ 1773600 h 2309851"/>
                  <a:gd name="connsiteX333" fmla="*/ 166466 w 3268338"/>
                  <a:gd name="connsiteY333" fmla="*/ 1532879 h 2309851"/>
                  <a:gd name="connsiteX334" fmla="*/ 250245 w 3268338"/>
                  <a:gd name="connsiteY334" fmla="*/ 1290606 h 2309851"/>
                  <a:gd name="connsiteX335" fmla="*/ 285014 w 3268338"/>
                  <a:gd name="connsiteY335" fmla="*/ 1245355 h 2309851"/>
                  <a:gd name="connsiteX336" fmla="*/ 302956 w 3268338"/>
                  <a:gd name="connsiteY336" fmla="*/ 1218812 h 2309851"/>
                  <a:gd name="connsiteX337" fmla="*/ 299837 w 3268338"/>
                  <a:gd name="connsiteY337" fmla="*/ 1151793 h 2309851"/>
                  <a:gd name="connsiteX338" fmla="*/ 288062 w 3268338"/>
                  <a:gd name="connsiteY338" fmla="*/ 1132031 h 2309851"/>
                  <a:gd name="connsiteX339" fmla="*/ 268811 w 3268338"/>
                  <a:gd name="connsiteY339" fmla="*/ 1102303 h 2309851"/>
                  <a:gd name="connsiteX340" fmla="*/ 138171 w 3268338"/>
                  <a:gd name="connsiteY340" fmla="*/ 1093490 h 2309851"/>
                  <a:gd name="connsiteX341" fmla="*/ 64079 w 3268338"/>
                  <a:gd name="connsiteY341" fmla="*/ 958868 h 2309851"/>
                  <a:gd name="connsiteX342" fmla="*/ 105109 w 3268338"/>
                  <a:gd name="connsiteY342" fmla="*/ 821854 h 2309851"/>
                  <a:gd name="connsiteX343" fmla="*/ 197173 w 3268338"/>
                  <a:gd name="connsiteY343" fmla="*/ 774295 h 2309851"/>
                  <a:gd name="connsiteX344" fmla="*/ 168231 w 3268338"/>
                  <a:gd name="connsiteY344" fmla="*/ 722189 h 2309851"/>
                  <a:gd name="connsiteX345" fmla="*/ 144599 w 3268338"/>
                  <a:gd name="connsiteY345" fmla="*/ 635111 h 2309851"/>
                  <a:gd name="connsiteX346" fmla="*/ 194883 w 3268338"/>
                  <a:gd name="connsiteY346" fmla="*/ 483195 h 2309851"/>
                  <a:gd name="connsiteX347" fmla="*/ 450293 w 3268338"/>
                  <a:gd name="connsiteY347" fmla="*/ 423983 h 2309851"/>
                  <a:gd name="connsiteX348" fmla="*/ 431416 w 3268338"/>
                  <a:gd name="connsiteY348" fmla="*/ 206532 h 2309851"/>
                  <a:gd name="connsiteX349" fmla="*/ 521214 w 3268338"/>
                  <a:gd name="connsiteY349" fmla="*/ 68408 h 2309851"/>
                  <a:gd name="connsiteX350" fmla="*/ 806334 w 3268338"/>
                  <a:gd name="connsiteY350" fmla="*/ 5413 h 2309851"/>
                  <a:gd name="connsiteX351" fmla="*/ 867355 w 3268338"/>
                  <a:gd name="connsiteY351" fmla="*/ 23710 h 2309851"/>
                  <a:gd name="connsiteX352" fmla="*/ 956712 w 3268338"/>
                  <a:gd name="connsiteY352" fmla="*/ 45137 h 2309851"/>
                  <a:gd name="connsiteX353" fmla="*/ 1008076 w 3268338"/>
                  <a:gd name="connsiteY353" fmla="*/ 92730 h 2309851"/>
                  <a:gd name="connsiteX354" fmla="*/ 1058508 w 3268338"/>
                  <a:gd name="connsiteY354" fmla="*/ 158950 h 2309851"/>
                  <a:gd name="connsiteX355" fmla="*/ 1051752 w 3268338"/>
                  <a:gd name="connsiteY355" fmla="*/ 353747 h 2309851"/>
                  <a:gd name="connsiteX356" fmla="*/ 1031040 w 3268338"/>
                  <a:gd name="connsiteY356" fmla="*/ 381175 h 2309851"/>
                  <a:gd name="connsiteX357" fmla="*/ 1003157 w 3268338"/>
                  <a:gd name="connsiteY357" fmla="*/ 401303 h 2309851"/>
                  <a:gd name="connsiteX358" fmla="*/ 1004343 w 3268338"/>
                  <a:gd name="connsiteY358" fmla="*/ 510153 h 2309851"/>
                  <a:gd name="connsiteX359" fmla="*/ 960061 w 3268338"/>
                  <a:gd name="connsiteY359" fmla="*/ 569063 h 2309851"/>
                  <a:gd name="connsiteX360" fmla="*/ 932157 w 3268338"/>
                  <a:gd name="connsiteY360" fmla="*/ 583502 h 2309851"/>
                  <a:gd name="connsiteX361" fmla="*/ 912947 w 3268338"/>
                  <a:gd name="connsiteY361" fmla="*/ 632596 h 2309851"/>
                  <a:gd name="connsiteX362" fmla="*/ 836205 w 3268338"/>
                  <a:gd name="connsiteY362" fmla="*/ 659605 h 2309851"/>
                  <a:gd name="connsiteX363" fmla="*/ 737875 w 3268338"/>
                  <a:gd name="connsiteY363" fmla="*/ 648934 h 2309851"/>
                  <a:gd name="connsiteX364" fmla="*/ 785280 w 3268338"/>
                  <a:gd name="connsiteY364" fmla="*/ 733921 h 2309851"/>
                  <a:gd name="connsiteX365" fmla="*/ 820773 w 3268338"/>
                  <a:gd name="connsiteY365" fmla="*/ 848878 h 2309851"/>
                  <a:gd name="connsiteX366" fmla="*/ 797284 w 3268338"/>
                  <a:gd name="connsiteY366" fmla="*/ 935969 h 2309851"/>
                  <a:gd name="connsiteX367" fmla="*/ 783329 w 3268338"/>
                  <a:gd name="connsiteY367" fmla="*/ 959292 h 2309851"/>
                  <a:gd name="connsiteX368" fmla="*/ 799883 w 3268338"/>
                  <a:gd name="connsiteY368" fmla="*/ 984980 h 2309851"/>
                  <a:gd name="connsiteX369" fmla="*/ 831982 w 3268338"/>
                  <a:gd name="connsiteY369" fmla="*/ 1031951 h 2309851"/>
                  <a:gd name="connsiteX370" fmla="*/ 878376 w 3268338"/>
                  <a:gd name="connsiteY370" fmla="*/ 1270381 h 2309851"/>
                  <a:gd name="connsiteX371" fmla="*/ 878657 w 3268338"/>
                  <a:gd name="connsiteY371" fmla="*/ 1284738 h 2309851"/>
                  <a:gd name="connsiteX372" fmla="*/ 870060 w 3268338"/>
                  <a:gd name="connsiteY372" fmla="*/ 1296438 h 2309851"/>
                  <a:gd name="connsiteX373" fmla="*/ 889801 w 3268338"/>
                  <a:gd name="connsiteY373" fmla="*/ 1324340 h 2309851"/>
                  <a:gd name="connsiteX374" fmla="*/ 940981 w 3268338"/>
                  <a:gd name="connsiteY374" fmla="*/ 1308824 h 2309851"/>
                  <a:gd name="connsiteX375" fmla="*/ 1002084 w 3268338"/>
                  <a:gd name="connsiteY375" fmla="*/ 1289955 h 2309851"/>
                  <a:gd name="connsiteX376" fmla="*/ 1100387 w 3268338"/>
                  <a:gd name="connsiteY376" fmla="*/ 1260745 h 2309851"/>
                  <a:gd name="connsiteX377" fmla="*/ 1145499 w 3268338"/>
                  <a:gd name="connsiteY377" fmla="*/ 1249660 h 2309851"/>
                  <a:gd name="connsiteX378" fmla="*/ 1179436 w 3268338"/>
                  <a:gd name="connsiteY378" fmla="*/ 1257079 h 2309851"/>
                  <a:gd name="connsiteX379" fmla="*/ 1200683 w 3268338"/>
                  <a:gd name="connsiteY379" fmla="*/ 1268658 h 2309851"/>
                  <a:gd name="connsiteX380" fmla="*/ 1254573 w 3268338"/>
                  <a:gd name="connsiteY380" fmla="*/ 1239831 h 2309851"/>
                  <a:gd name="connsiteX381" fmla="*/ 1350518 w 3268338"/>
                  <a:gd name="connsiteY381" fmla="*/ 1182472 h 2309851"/>
                  <a:gd name="connsiteX382" fmla="*/ 1455743 w 3268338"/>
                  <a:gd name="connsiteY382" fmla="*/ 1029209 h 2309851"/>
                  <a:gd name="connsiteX383" fmla="*/ 1482597 w 3268338"/>
                  <a:gd name="connsiteY383" fmla="*/ 999427 h 2309851"/>
                  <a:gd name="connsiteX384" fmla="*/ 1499243 w 3268338"/>
                  <a:gd name="connsiteY384" fmla="*/ 937720 h 2309851"/>
                  <a:gd name="connsiteX385" fmla="*/ 1518910 w 3268338"/>
                  <a:gd name="connsiteY385" fmla="*/ 833793 h 2309851"/>
                  <a:gd name="connsiteX386" fmla="*/ 1559109 w 3268338"/>
                  <a:gd name="connsiteY386" fmla="*/ 710606 h 2309851"/>
                  <a:gd name="connsiteX387" fmla="*/ 1575433 w 3268338"/>
                  <a:gd name="connsiteY387" fmla="*/ 659859 h 2309851"/>
                  <a:gd name="connsiteX388" fmla="*/ 1583657 w 3268338"/>
                  <a:gd name="connsiteY388" fmla="*/ 650736 h 2309851"/>
                  <a:gd name="connsiteX389" fmla="*/ 1591126 w 3268338"/>
                  <a:gd name="connsiteY389" fmla="*/ 623880 h 2309851"/>
                  <a:gd name="connsiteX390" fmla="*/ 1664985 w 3268338"/>
                  <a:gd name="connsiteY390" fmla="*/ 608975 h 2309851"/>
                  <a:gd name="connsiteX391" fmla="*/ 1722653 w 3268338"/>
                  <a:gd name="connsiteY391" fmla="*/ 678434 h 2309851"/>
                  <a:gd name="connsiteX392" fmla="*/ 1804633 w 3268338"/>
                  <a:gd name="connsiteY392" fmla="*/ 735100 h 2309851"/>
                  <a:gd name="connsiteX393" fmla="*/ 1783037 w 3268338"/>
                  <a:gd name="connsiteY393" fmla="*/ 814987 h 2309851"/>
                  <a:gd name="connsiteX394" fmla="*/ 1763258 w 3268338"/>
                  <a:gd name="connsiteY394" fmla="*/ 881305 h 2309851"/>
                  <a:gd name="connsiteX395" fmla="*/ 1716195 w 3268338"/>
                  <a:gd name="connsiteY395" fmla="*/ 1024939 h 2309851"/>
                  <a:gd name="connsiteX396" fmla="*/ 1695076 w 3268338"/>
                  <a:gd name="connsiteY396" fmla="*/ 1090470 h 2309851"/>
                  <a:gd name="connsiteX397" fmla="*/ 1664286 w 3268338"/>
                  <a:gd name="connsiteY397" fmla="*/ 1149231 h 2309851"/>
                  <a:gd name="connsiteX398" fmla="*/ 1921255 w 3268338"/>
                  <a:gd name="connsiteY398" fmla="*/ 1052379 h 2309851"/>
                  <a:gd name="connsiteX399" fmla="*/ 2023014 w 3268338"/>
                  <a:gd name="connsiteY399" fmla="*/ 1115473 h 2309851"/>
                  <a:gd name="connsiteX400" fmla="*/ 2098501 w 3268338"/>
                  <a:gd name="connsiteY400" fmla="*/ 1278482 h 2309851"/>
                  <a:gd name="connsiteX401" fmla="*/ 2433628 w 3268338"/>
                  <a:gd name="connsiteY401" fmla="*/ 1826874 h 2309851"/>
                  <a:gd name="connsiteX402" fmla="*/ 2456239 w 3268338"/>
                  <a:gd name="connsiteY402" fmla="*/ 1871698 h 2309851"/>
                  <a:gd name="connsiteX403" fmla="*/ 2456743 w 3268338"/>
                  <a:gd name="connsiteY403" fmla="*/ 1905335 h 2309851"/>
                  <a:gd name="connsiteX404" fmla="*/ 2502588 w 3268338"/>
                  <a:gd name="connsiteY404" fmla="*/ 1969365 h 2309851"/>
                  <a:gd name="connsiteX405" fmla="*/ 2625624 w 3268338"/>
                  <a:gd name="connsiteY405" fmla="*/ 2026469 h 2309851"/>
                  <a:gd name="connsiteX406" fmla="*/ 2602235 w 3268338"/>
                  <a:gd name="connsiteY406" fmla="*/ 1810429 h 2309851"/>
                  <a:gd name="connsiteX407" fmla="*/ 2617654 w 3268338"/>
                  <a:gd name="connsiteY407" fmla="*/ 1604038 h 2309851"/>
                  <a:gd name="connsiteX408" fmla="*/ 2624843 w 3268338"/>
                  <a:gd name="connsiteY408" fmla="*/ 1559147 h 2309851"/>
                  <a:gd name="connsiteX409" fmla="*/ 2622059 w 3268338"/>
                  <a:gd name="connsiteY409" fmla="*/ 1528053 h 2309851"/>
                  <a:gd name="connsiteX410" fmla="*/ 2556116 w 3268338"/>
                  <a:gd name="connsiteY410" fmla="*/ 1460415 h 2309851"/>
                  <a:gd name="connsiteX411" fmla="*/ 2429676 w 3268338"/>
                  <a:gd name="connsiteY411" fmla="*/ 1304872 h 2309851"/>
                  <a:gd name="connsiteX412" fmla="*/ 2335599 w 3268338"/>
                  <a:gd name="connsiteY412" fmla="*/ 1119539 h 2309851"/>
                  <a:gd name="connsiteX413" fmla="*/ 2286967 w 3268338"/>
                  <a:gd name="connsiteY413" fmla="*/ 910413 h 2309851"/>
                  <a:gd name="connsiteX414" fmla="*/ 2266745 w 3268338"/>
                  <a:gd name="connsiteY414" fmla="*/ 819574 h 2309851"/>
                  <a:gd name="connsiteX415" fmla="*/ 2293188 w 3268338"/>
                  <a:gd name="connsiteY415" fmla="*/ 829676 h 2309851"/>
                  <a:gd name="connsiteX416" fmla="*/ 2394166 w 3268338"/>
                  <a:gd name="connsiteY416" fmla="*/ 997868 h 2309851"/>
                  <a:gd name="connsiteX417" fmla="*/ 2525055 w 3268338"/>
                  <a:gd name="connsiteY417" fmla="*/ 1149858 h 2309851"/>
                  <a:gd name="connsiteX418" fmla="*/ 2642288 w 3268338"/>
                  <a:gd name="connsiteY418" fmla="*/ 1334000 h 2309851"/>
                  <a:gd name="connsiteX419" fmla="*/ 2610360 w 3268338"/>
                  <a:gd name="connsiteY419" fmla="*/ 1105919 h 2309851"/>
                  <a:gd name="connsiteX420" fmla="*/ 2594488 w 3268338"/>
                  <a:gd name="connsiteY420" fmla="*/ 907330 h 2309851"/>
                  <a:gd name="connsiteX421" fmla="*/ 2609328 w 3268338"/>
                  <a:gd name="connsiteY421" fmla="*/ 452030 h 2309851"/>
                  <a:gd name="connsiteX422" fmla="*/ 2612944 w 3268338"/>
                  <a:gd name="connsiteY422" fmla="*/ 240356 h 2309851"/>
                  <a:gd name="connsiteX423" fmla="*/ 2615275 w 3268338"/>
                  <a:gd name="connsiteY423" fmla="*/ 145259 h 2309851"/>
                  <a:gd name="connsiteX424" fmla="*/ 2648047 w 3268338"/>
                  <a:gd name="connsiteY424" fmla="*/ 203582 h 2309851"/>
                  <a:gd name="connsiteX425" fmla="*/ 2648790 w 3268338"/>
                  <a:gd name="connsiteY425" fmla="*/ 427070 h 2309851"/>
                  <a:gd name="connsiteX426" fmla="*/ 2677921 w 3268338"/>
                  <a:gd name="connsiteY426" fmla="*/ 657568 h 2309851"/>
                  <a:gd name="connsiteX427" fmla="*/ 2726557 w 3268338"/>
                  <a:gd name="connsiteY427" fmla="*/ 904079 h 2309851"/>
                  <a:gd name="connsiteX428" fmla="*/ 2782693 w 3268338"/>
                  <a:gd name="connsiteY428" fmla="*/ 1162624 h 2309851"/>
                  <a:gd name="connsiteX429" fmla="*/ 2778816 w 3268338"/>
                  <a:gd name="connsiteY429" fmla="*/ 1075741 h 2309851"/>
                  <a:gd name="connsiteX430" fmla="*/ 2771775 w 3268338"/>
                  <a:gd name="connsiteY430" fmla="*/ 958633 h 2309851"/>
                  <a:gd name="connsiteX431" fmla="*/ 2773825 w 3268338"/>
                  <a:gd name="connsiteY431" fmla="*/ 770813 h 2309851"/>
                  <a:gd name="connsiteX432" fmla="*/ 2792357 w 3268338"/>
                  <a:gd name="connsiteY432" fmla="*/ 586706 h 2309851"/>
                  <a:gd name="connsiteX433" fmla="*/ 2822742 w 3268338"/>
                  <a:gd name="connsiteY433" fmla="*/ 505139 h 2309851"/>
                  <a:gd name="connsiteX434" fmla="*/ 2849038 w 3268338"/>
                  <a:gd name="connsiteY434" fmla="*/ 406642 h 2309851"/>
                  <a:gd name="connsiteX435" fmla="*/ 2869506 w 3268338"/>
                  <a:gd name="connsiteY435" fmla="*/ 318093 h 2309851"/>
                  <a:gd name="connsiteX436" fmla="*/ 2898572 w 3268338"/>
                  <a:gd name="connsiteY436" fmla="*/ 285905 h 2309851"/>
                  <a:gd name="connsiteX437" fmla="*/ 2905075 w 3268338"/>
                  <a:gd name="connsiteY437" fmla="*/ 372537 h 2309851"/>
                  <a:gd name="connsiteX438" fmla="*/ 2900282 w 3268338"/>
                  <a:gd name="connsiteY438" fmla="*/ 472109 h 2309851"/>
                  <a:gd name="connsiteX439" fmla="*/ 2893701 w 3268338"/>
                  <a:gd name="connsiteY439" fmla="*/ 668548 h 2309851"/>
                  <a:gd name="connsiteX440" fmla="*/ 2904560 w 3268338"/>
                  <a:gd name="connsiteY440" fmla="*/ 866361 h 2309851"/>
                  <a:gd name="connsiteX441" fmla="*/ 2927212 w 3268338"/>
                  <a:gd name="connsiteY441" fmla="*/ 1089553 h 2309851"/>
                  <a:gd name="connsiteX442" fmla="*/ 2938912 w 3268338"/>
                  <a:gd name="connsiteY442" fmla="*/ 1205486 h 2309851"/>
                  <a:gd name="connsiteX443" fmla="*/ 2945836 w 3268338"/>
                  <a:gd name="connsiteY443" fmla="*/ 1299470 h 2309851"/>
                  <a:gd name="connsiteX444" fmla="*/ 2962750 w 3268338"/>
                  <a:gd name="connsiteY444" fmla="*/ 1193714 h 2309851"/>
                  <a:gd name="connsiteX445" fmla="*/ 2979886 w 3268338"/>
                  <a:gd name="connsiteY445" fmla="*/ 1067926 h 2309851"/>
                  <a:gd name="connsiteX446" fmla="*/ 3020243 w 3268338"/>
                  <a:gd name="connsiteY446" fmla="*/ 869428 h 2309851"/>
                  <a:gd name="connsiteX447" fmla="*/ 3172482 w 3268338"/>
                  <a:gd name="connsiteY447" fmla="*/ 465380 h 2309851"/>
                  <a:gd name="connsiteX448" fmla="*/ 3216566 w 3268338"/>
                  <a:gd name="connsiteY448" fmla="*/ 435233 h 2309851"/>
                  <a:gd name="connsiteX449" fmla="*/ 3247362 w 3268338"/>
                  <a:gd name="connsiteY449" fmla="*/ 413086 h 2309851"/>
                  <a:gd name="connsiteX450" fmla="*/ 3266672 w 3268338"/>
                  <a:gd name="connsiteY450" fmla="*/ 426529 h 2309851"/>
                  <a:gd name="connsiteX451" fmla="*/ 3251483 w 3268338"/>
                  <a:gd name="connsiteY451" fmla="*/ 469481 h 2309851"/>
                  <a:gd name="connsiteX452" fmla="*/ 3179129 w 3268338"/>
                  <a:gd name="connsiteY452" fmla="*/ 639506 h 2309851"/>
                  <a:gd name="connsiteX453" fmla="*/ 3106703 w 3268338"/>
                  <a:gd name="connsiteY453" fmla="*/ 1053946 h 2309851"/>
                  <a:gd name="connsiteX454" fmla="*/ 3095076 w 3268338"/>
                  <a:gd name="connsiteY454" fmla="*/ 1275207 h 2309851"/>
                  <a:gd name="connsiteX455" fmla="*/ 3056405 w 3268338"/>
                  <a:gd name="connsiteY455" fmla="*/ 1516779 h 2309851"/>
                  <a:gd name="connsiteX456" fmla="*/ 3106672 w 3268338"/>
                  <a:gd name="connsiteY456" fmla="*/ 1542433 h 2309851"/>
                  <a:gd name="connsiteX457" fmla="*/ 3107098 w 3268338"/>
                  <a:gd name="connsiteY457" fmla="*/ 1566684 h 2309851"/>
                  <a:gd name="connsiteX458" fmla="*/ 3114481 w 3268338"/>
                  <a:gd name="connsiteY458" fmla="*/ 1592909 h 2309851"/>
                  <a:gd name="connsiteX459" fmla="*/ 3123545 w 3268338"/>
                  <a:gd name="connsiteY459" fmla="*/ 1646892 h 2309851"/>
                  <a:gd name="connsiteX460" fmla="*/ 3148068 w 3268338"/>
                  <a:gd name="connsiteY460" fmla="*/ 1857674 h 2309851"/>
                  <a:gd name="connsiteX461" fmla="*/ 3127559 w 3268338"/>
                  <a:gd name="connsiteY461" fmla="*/ 2057152 h 2309851"/>
                  <a:gd name="connsiteX462" fmla="*/ 3062651 w 3268338"/>
                  <a:gd name="connsiteY462" fmla="*/ 2238596 h 2309851"/>
                  <a:gd name="connsiteX463" fmla="*/ 3093540 w 3268338"/>
                  <a:gd name="connsiteY463" fmla="*/ 2238838 h 2309851"/>
                  <a:gd name="connsiteX464" fmla="*/ 3093540 w 3268338"/>
                  <a:gd name="connsiteY464" fmla="*/ 2238838 h 2309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</a:cxnLst>
                <a:rect l="l" t="t" r="r" b="b"/>
                <a:pathLst>
                  <a:path w="3268338" h="2309851">
                    <a:moveTo>
                      <a:pt x="658751" y="639384"/>
                    </a:moveTo>
                    <a:cubicBezTo>
                      <a:pt x="655549" y="637528"/>
                      <a:pt x="630552" y="649154"/>
                      <a:pt x="626356" y="650932"/>
                    </a:cubicBezTo>
                    <a:cubicBezTo>
                      <a:pt x="609597" y="658038"/>
                      <a:pt x="593811" y="669844"/>
                      <a:pt x="578022" y="679449"/>
                    </a:cubicBezTo>
                    <a:cubicBezTo>
                      <a:pt x="590123" y="696277"/>
                      <a:pt x="602227" y="713109"/>
                      <a:pt x="614324" y="729941"/>
                    </a:cubicBezTo>
                    <a:cubicBezTo>
                      <a:pt x="626185" y="696696"/>
                      <a:pt x="641429" y="669264"/>
                      <a:pt x="658751" y="639384"/>
                    </a:cubicBezTo>
                    <a:lnTo>
                      <a:pt x="658751" y="639384"/>
                    </a:lnTo>
                    <a:close/>
                    <a:moveTo>
                      <a:pt x="667002" y="846230"/>
                    </a:moveTo>
                    <a:cubicBezTo>
                      <a:pt x="662885" y="846759"/>
                      <a:pt x="697644" y="942209"/>
                      <a:pt x="701703" y="952926"/>
                    </a:cubicBezTo>
                    <a:cubicBezTo>
                      <a:pt x="716474" y="991906"/>
                      <a:pt x="731982" y="1030506"/>
                      <a:pt x="746948" y="1069387"/>
                    </a:cubicBezTo>
                    <a:cubicBezTo>
                      <a:pt x="761449" y="1107067"/>
                      <a:pt x="779843" y="1141730"/>
                      <a:pt x="798374" y="1176929"/>
                    </a:cubicBezTo>
                    <a:cubicBezTo>
                      <a:pt x="814225" y="1207033"/>
                      <a:pt x="830529" y="1253749"/>
                      <a:pt x="854439" y="1276046"/>
                    </a:cubicBezTo>
                    <a:cubicBezTo>
                      <a:pt x="839342" y="1199512"/>
                      <a:pt x="841330" y="1111513"/>
                      <a:pt x="798028" y="1047252"/>
                    </a:cubicBezTo>
                    <a:cubicBezTo>
                      <a:pt x="753143" y="980632"/>
                      <a:pt x="708764" y="915580"/>
                      <a:pt x="667002" y="846230"/>
                    </a:cubicBezTo>
                    <a:lnTo>
                      <a:pt x="667002" y="846230"/>
                    </a:lnTo>
                    <a:close/>
                    <a:moveTo>
                      <a:pt x="2410986" y="1866888"/>
                    </a:moveTo>
                    <a:cubicBezTo>
                      <a:pt x="2343912" y="1745514"/>
                      <a:pt x="2259948" y="1638141"/>
                      <a:pt x="2190004" y="1518933"/>
                    </a:cubicBezTo>
                    <a:cubicBezTo>
                      <a:pt x="2150839" y="1452185"/>
                      <a:pt x="2112720" y="1384582"/>
                      <a:pt x="2079754" y="1313533"/>
                    </a:cubicBezTo>
                    <a:cubicBezTo>
                      <a:pt x="2055775" y="1261850"/>
                      <a:pt x="2040870" y="1188109"/>
                      <a:pt x="2003835" y="1148597"/>
                    </a:cubicBezTo>
                    <a:cubicBezTo>
                      <a:pt x="1987514" y="1131189"/>
                      <a:pt x="1970076" y="1114149"/>
                      <a:pt x="1948175" y="1106350"/>
                    </a:cubicBezTo>
                    <a:cubicBezTo>
                      <a:pt x="1918205" y="1095679"/>
                      <a:pt x="1876939" y="1106256"/>
                      <a:pt x="1846831" y="1114693"/>
                    </a:cubicBezTo>
                    <a:cubicBezTo>
                      <a:pt x="1790726" y="1130413"/>
                      <a:pt x="1735916" y="1154825"/>
                      <a:pt x="1682773" y="1180463"/>
                    </a:cubicBezTo>
                    <a:cubicBezTo>
                      <a:pt x="1628868" y="1206465"/>
                      <a:pt x="1582879" y="1253173"/>
                      <a:pt x="1534174" y="1290700"/>
                    </a:cubicBezTo>
                    <a:cubicBezTo>
                      <a:pt x="1481929" y="1330960"/>
                      <a:pt x="1425375" y="1360288"/>
                      <a:pt x="1366839" y="1385961"/>
                    </a:cubicBezTo>
                    <a:cubicBezTo>
                      <a:pt x="1315872" y="1408317"/>
                      <a:pt x="1270530" y="1440410"/>
                      <a:pt x="1219834" y="1462910"/>
                    </a:cubicBezTo>
                    <a:cubicBezTo>
                      <a:pt x="1209732" y="1467395"/>
                      <a:pt x="1189117" y="1466737"/>
                      <a:pt x="1180643" y="1472585"/>
                    </a:cubicBezTo>
                    <a:cubicBezTo>
                      <a:pt x="1171511" y="1478880"/>
                      <a:pt x="1175106" y="1497471"/>
                      <a:pt x="1164021" y="1504330"/>
                    </a:cubicBezTo>
                    <a:cubicBezTo>
                      <a:pt x="1159019" y="1507425"/>
                      <a:pt x="1157353" y="1496206"/>
                      <a:pt x="1153514" y="1496390"/>
                    </a:cubicBezTo>
                    <a:cubicBezTo>
                      <a:pt x="1148818" y="1496613"/>
                      <a:pt x="1144536" y="1502912"/>
                      <a:pt x="1140011" y="1506900"/>
                    </a:cubicBezTo>
                    <a:cubicBezTo>
                      <a:pt x="1121586" y="1523144"/>
                      <a:pt x="1132874" y="1533975"/>
                      <a:pt x="1140169" y="1556327"/>
                    </a:cubicBezTo>
                    <a:cubicBezTo>
                      <a:pt x="1163949" y="1629155"/>
                      <a:pt x="1176728" y="1703252"/>
                      <a:pt x="1210116" y="1772006"/>
                    </a:cubicBezTo>
                    <a:cubicBezTo>
                      <a:pt x="1237567" y="1828519"/>
                      <a:pt x="1276855" y="1879160"/>
                      <a:pt x="1323112" y="1916573"/>
                    </a:cubicBezTo>
                    <a:cubicBezTo>
                      <a:pt x="1330149" y="1922268"/>
                      <a:pt x="1353086" y="1944330"/>
                      <a:pt x="1361344" y="1942861"/>
                    </a:cubicBezTo>
                    <a:cubicBezTo>
                      <a:pt x="1368779" y="1941545"/>
                      <a:pt x="1383907" y="1918958"/>
                      <a:pt x="1389042" y="1912824"/>
                    </a:cubicBezTo>
                    <a:cubicBezTo>
                      <a:pt x="1412335" y="1884989"/>
                      <a:pt x="1433626" y="1855046"/>
                      <a:pt x="1456905" y="1827168"/>
                    </a:cubicBezTo>
                    <a:cubicBezTo>
                      <a:pt x="1492878" y="1784083"/>
                      <a:pt x="1527507" y="1739842"/>
                      <a:pt x="1562417" y="1696170"/>
                    </a:cubicBezTo>
                    <a:cubicBezTo>
                      <a:pt x="1602943" y="1645470"/>
                      <a:pt x="1638809" y="1588024"/>
                      <a:pt x="1675310" y="1533854"/>
                    </a:cubicBezTo>
                    <a:cubicBezTo>
                      <a:pt x="1692100" y="1508933"/>
                      <a:pt x="1713713" y="1488634"/>
                      <a:pt x="1732375" y="1465527"/>
                    </a:cubicBezTo>
                    <a:cubicBezTo>
                      <a:pt x="1757471" y="1434456"/>
                      <a:pt x="1780514" y="1401054"/>
                      <a:pt x="1804321" y="1368694"/>
                    </a:cubicBezTo>
                    <a:cubicBezTo>
                      <a:pt x="1811520" y="1358901"/>
                      <a:pt x="1823586" y="1333851"/>
                      <a:pt x="1834778" y="1334145"/>
                    </a:cubicBezTo>
                    <a:cubicBezTo>
                      <a:pt x="1842622" y="1334353"/>
                      <a:pt x="1856450" y="1355454"/>
                      <a:pt x="1860553" y="1362066"/>
                    </a:cubicBezTo>
                    <a:cubicBezTo>
                      <a:pt x="1875801" y="1386647"/>
                      <a:pt x="1875732" y="1431036"/>
                      <a:pt x="1883315" y="1461719"/>
                    </a:cubicBezTo>
                    <a:cubicBezTo>
                      <a:pt x="1901819" y="1536537"/>
                      <a:pt x="1935183" y="1609612"/>
                      <a:pt x="1980943" y="1667347"/>
                    </a:cubicBezTo>
                    <a:cubicBezTo>
                      <a:pt x="2026446" y="1724761"/>
                      <a:pt x="2084734" y="1765590"/>
                      <a:pt x="2138553" y="1811738"/>
                    </a:cubicBezTo>
                    <a:cubicBezTo>
                      <a:pt x="2196856" y="1861736"/>
                      <a:pt x="2252091" y="1912903"/>
                      <a:pt x="2298327" y="1977485"/>
                    </a:cubicBezTo>
                    <a:cubicBezTo>
                      <a:pt x="2316677" y="1958071"/>
                      <a:pt x="2336672" y="1940895"/>
                      <a:pt x="2355094" y="1921246"/>
                    </a:cubicBezTo>
                    <a:cubicBezTo>
                      <a:pt x="2372641" y="1902534"/>
                      <a:pt x="2395506" y="1887351"/>
                      <a:pt x="2410986" y="1866888"/>
                    </a:cubicBezTo>
                    <a:lnTo>
                      <a:pt x="2410986" y="1866888"/>
                    </a:lnTo>
                    <a:close/>
                    <a:moveTo>
                      <a:pt x="1547591" y="2210267"/>
                    </a:moveTo>
                    <a:cubicBezTo>
                      <a:pt x="1560631" y="2210419"/>
                      <a:pt x="1582714" y="2219586"/>
                      <a:pt x="1594380" y="2214066"/>
                    </a:cubicBezTo>
                    <a:cubicBezTo>
                      <a:pt x="1559778" y="2170315"/>
                      <a:pt x="1528001" y="2132777"/>
                      <a:pt x="1484222" y="2100715"/>
                    </a:cubicBezTo>
                    <a:cubicBezTo>
                      <a:pt x="1438792" y="2067443"/>
                      <a:pt x="1393512" y="2034468"/>
                      <a:pt x="1349387" y="1998978"/>
                    </a:cubicBezTo>
                    <a:cubicBezTo>
                      <a:pt x="1260463" y="1927459"/>
                      <a:pt x="1195057" y="1842640"/>
                      <a:pt x="1157912" y="1723535"/>
                    </a:cubicBezTo>
                    <a:cubicBezTo>
                      <a:pt x="1148348" y="1692863"/>
                      <a:pt x="1141941" y="1660696"/>
                      <a:pt x="1134931" y="1629166"/>
                    </a:cubicBezTo>
                    <a:cubicBezTo>
                      <a:pt x="1131160" y="1612185"/>
                      <a:pt x="1123653" y="1532745"/>
                      <a:pt x="1110904" y="1525886"/>
                    </a:cubicBezTo>
                    <a:cubicBezTo>
                      <a:pt x="1103353" y="1521820"/>
                      <a:pt x="1046517" y="1567467"/>
                      <a:pt x="1037512" y="1573155"/>
                    </a:cubicBezTo>
                    <a:cubicBezTo>
                      <a:pt x="1016457" y="1586461"/>
                      <a:pt x="995324" y="1596779"/>
                      <a:pt x="973557" y="1607191"/>
                    </a:cubicBezTo>
                    <a:cubicBezTo>
                      <a:pt x="926768" y="1629578"/>
                      <a:pt x="878534" y="1646653"/>
                      <a:pt x="828918" y="1660907"/>
                    </a:cubicBezTo>
                    <a:cubicBezTo>
                      <a:pt x="769432" y="1677998"/>
                      <a:pt x="728914" y="1649720"/>
                      <a:pt x="692063" y="1596294"/>
                    </a:cubicBezTo>
                    <a:cubicBezTo>
                      <a:pt x="650256" y="1535679"/>
                      <a:pt x="615514" y="1467289"/>
                      <a:pt x="577289" y="1403635"/>
                    </a:cubicBezTo>
                    <a:cubicBezTo>
                      <a:pt x="559905" y="1374684"/>
                      <a:pt x="545505" y="1345779"/>
                      <a:pt x="532667" y="1313846"/>
                    </a:cubicBezTo>
                    <a:cubicBezTo>
                      <a:pt x="524265" y="1292952"/>
                      <a:pt x="490942" y="1236580"/>
                      <a:pt x="502456" y="1214319"/>
                    </a:cubicBezTo>
                    <a:cubicBezTo>
                      <a:pt x="535306" y="1242898"/>
                      <a:pt x="547126" y="1299725"/>
                      <a:pt x="569504" y="1337992"/>
                    </a:cubicBezTo>
                    <a:cubicBezTo>
                      <a:pt x="597394" y="1385683"/>
                      <a:pt x="628824" y="1430648"/>
                      <a:pt x="656858" y="1478297"/>
                    </a:cubicBezTo>
                    <a:cubicBezTo>
                      <a:pt x="680432" y="1518361"/>
                      <a:pt x="704483" y="1566915"/>
                      <a:pt x="739311" y="1595718"/>
                    </a:cubicBezTo>
                    <a:cubicBezTo>
                      <a:pt x="769946" y="1621050"/>
                      <a:pt x="799050" y="1613263"/>
                      <a:pt x="832020" y="1601876"/>
                    </a:cubicBezTo>
                    <a:cubicBezTo>
                      <a:pt x="871979" y="1588079"/>
                      <a:pt x="913399" y="1581279"/>
                      <a:pt x="952560" y="1564165"/>
                    </a:cubicBezTo>
                    <a:cubicBezTo>
                      <a:pt x="994940" y="1545648"/>
                      <a:pt x="1035037" y="1519380"/>
                      <a:pt x="1076385" y="1497961"/>
                    </a:cubicBezTo>
                    <a:cubicBezTo>
                      <a:pt x="1095660" y="1487972"/>
                      <a:pt x="1118741" y="1482296"/>
                      <a:pt x="1136905" y="1469843"/>
                    </a:cubicBezTo>
                    <a:cubicBezTo>
                      <a:pt x="1152561" y="1459118"/>
                      <a:pt x="1150226" y="1453454"/>
                      <a:pt x="1151375" y="1430613"/>
                    </a:cubicBezTo>
                    <a:cubicBezTo>
                      <a:pt x="1152719" y="1403965"/>
                      <a:pt x="1154265" y="1377296"/>
                      <a:pt x="1155296" y="1350624"/>
                    </a:cubicBezTo>
                    <a:cubicBezTo>
                      <a:pt x="1155989" y="1332703"/>
                      <a:pt x="1147508" y="1308405"/>
                      <a:pt x="1153264" y="1295028"/>
                    </a:cubicBezTo>
                    <a:cubicBezTo>
                      <a:pt x="1106321" y="1304327"/>
                      <a:pt x="1060442" y="1316784"/>
                      <a:pt x="1013828" y="1327803"/>
                    </a:cubicBezTo>
                    <a:cubicBezTo>
                      <a:pt x="988307" y="1333835"/>
                      <a:pt x="963698" y="1341294"/>
                      <a:pt x="937916" y="1346034"/>
                    </a:cubicBezTo>
                    <a:cubicBezTo>
                      <a:pt x="928088" y="1347839"/>
                      <a:pt x="914654" y="1347788"/>
                      <a:pt x="905854" y="1352681"/>
                    </a:cubicBezTo>
                    <a:cubicBezTo>
                      <a:pt x="898834" y="1350378"/>
                      <a:pt x="895255" y="1351843"/>
                      <a:pt x="895118" y="1357072"/>
                    </a:cubicBezTo>
                    <a:cubicBezTo>
                      <a:pt x="894782" y="1359912"/>
                      <a:pt x="894251" y="1362713"/>
                      <a:pt x="893521" y="1365467"/>
                    </a:cubicBezTo>
                    <a:cubicBezTo>
                      <a:pt x="879127" y="1372948"/>
                      <a:pt x="870756" y="1356900"/>
                      <a:pt x="858271" y="1341505"/>
                    </a:cubicBezTo>
                    <a:cubicBezTo>
                      <a:pt x="842866" y="1322507"/>
                      <a:pt x="831331" y="1301111"/>
                      <a:pt x="820029" y="1278787"/>
                    </a:cubicBezTo>
                    <a:cubicBezTo>
                      <a:pt x="794758" y="1228875"/>
                      <a:pt x="765631" y="1181932"/>
                      <a:pt x="742245" y="1130613"/>
                    </a:cubicBezTo>
                    <a:cubicBezTo>
                      <a:pt x="718411" y="1078299"/>
                      <a:pt x="699053" y="1022287"/>
                      <a:pt x="678845" y="968011"/>
                    </a:cubicBezTo>
                    <a:cubicBezTo>
                      <a:pt x="660307" y="918216"/>
                      <a:pt x="648436" y="864363"/>
                      <a:pt x="627950" y="815747"/>
                    </a:cubicBezTo>
                    <a:cubicBezTo>
                      <a:pt x="618808" y="794046"/>
                      <a:pt x="607222" y="776101"/>
                      <a:pt x="593691" y="757769"/>
                    </a:cubicBezTo>
                    <a:cubicBezTo>
                      <a:pt x="582527" y="742641"/>
                      <a:pt x="565349" y="710007"/>
                      <a:pt x="548675" y="703058"/>
                    </a:cubicBezTo>
                    <a:cubicBezTo>
                      <a:pt x="544267" y="701221"/>
                      <a:pt x="532722" y="704307"/>
                      <a:pt x="527714" y="703900"/>
                    </a:cubicBezTo>
                    <a:cubicBezTo>
                      <a:pt x="517731" y="703085"/>
                      <a:pt x="508836" y="698898"/>
                      <a:pt x="498621" y="699814"/>
                    </a:cubicBezTo>
                    <a:cubicBezTo>
                      <a:pt x="476503" y="701793"/>
                      <a:pt x="452391" y="717775"/>
                      <a:pt x="434717" y="731825"/>
                    </a:cubicBezTo>
                    <a:cubicBezTo>
                      <a:pt x="446139" y="743459"/>
                      <a:pt x="474711" y="757600"/>
                      <a:pt x="454187" y="778557"/>
                    </a:cubicBezTo>
                    <a:cubicBezTo>
                      <a:pt x="434271" y="798903"/>
                      <a:pt x="423271" y="762407"/>
                      <a:pt x="415671" y="746417"/>
                    </a:cubicBezTo>
                    <a:cubicBezTo>
                      <a:pt x="379883" y="779999"/>
                      <a:pt x="385056" y="826304"/>
                      <a:pt x="380922" y="873752"/>
                    </a:cubicBezTo>
                    <a:cubicBezTo>
                      <a:pt x="378762" y="898524"/>
                      <a:pt x="373082" y="922921"/>
                      <a:pt x="369418" y="947321"/>
                    </a:cubicBezTo>
                    <a:cubicBezTo>
                      <a:pt x="366778" y="964881"/>
                      <a:pt x="368629" y="983045"/>
                      <a:pt x="367875" y="1000974"/>
                    </a:cubicBezTo>
                    <a:cubicBezTo>
                      <a:pt x="365952" y="1046535"/>
                      <a:pt x="361945" y="1090145"/>
                      <a:pt x="362133" y="1135067"/>
                    </a:cubicBezTo>
                    <a:cubicBezTo>
                      <a:pt x="362346" y="1183083"/>
                      <a:pt x="365208" y="1229455"/>
                      <a:pt x="368571" y="1277123"/>
                    </a:cubicBezTo>
                    <a:cubicBezTo>
                      <a:pt x="374230" y="1357378"/>
                      <a:pt x="387198" y="1437660"/>
                      <a:pt x="398319" y="1517277"/>
                    </a:cubicBezTo>
                    <a:cubicBezTo>
                      <a:pt x="404575" y="1562030"/>
                      <a:pt x="413138" y="1605511"/>
                      <a:pt x="421450" y="1649540"/>
                    </a:cubicBezTo>
                    <a:cubicBezTo>
                      <a:pt x="430884" y="1699511"/>
                      <a:pt x="448336" y="1746842"/>
                      <a:pt x="458123" y="1796684"/>
                    </a:cubicBezTo>
                    <a:cubicBezTo>
                      <a:pt x="468095" y="1782198"/>
                      <a:pt x="475595" y="1782128"/>
                      <a:pt x="491723" y="1784047"/>
                    </a:cubicBezTo>
                    <a:cubicBezTo>
                      <a:pt x="504129" y="1785524"/>
                      <a:pt x="512463" y="1782151"/>
                      <a:pt x="511736" y="1801827"/>
                    </a:cubicBezTo>
                    <a:cubicBezTo>
                      <a:pt x="511266" y="1814590"/>
                      <a:pt x="501414" y="1824335"/>
                      <a:pt x="490513" y="1826564"/>
                    </a:cubicBezTo>
                    <a:cubicBezTo>
                      <a:pt x="476298" y="1829467"/>
                      <a:pt x="471468" y="1821362"/>
                      <a:pt x="464142" y="1809058"/>
                    </a:cubicBezTo>
                    <a:cubicBezTo>
                      <a:pt x="462428" y="1832358"/>
                      <a:pt x="476140" y="1856719"/>
                      <a:pt x="481563" y="1879473"/>
                    </a:cubicBezTo>
                    <a:cubicBezTo>
                      <a:pt x="486695" y="1901038"/>
                      <a:pt x="490095" y="1922175"/>
                      <a:pt x="498720" y="1942814"/>
                    </a:cubicBezTo>
                    <a:cubicBezTo>
                      <a:pt x="507136" y="1962948"/>
                      <a:pt x="514341" y="1982808"/>
                      <a:pt x="522856" y="2002751"/>
                    </a:cubicBezTo>
                    <a:cubicBezTo>
                      <a:pt x="526778" y="2011925"/>
                      <a:pt x="530446" y="2021244"/>
                      <a:pt x="534412" y="2030394"/>
                    </a:cubicBezTo>
                    <a:cubicBezTo>
                      <a:pt x="536417" y="2035028"/>
                      <a:pt x="538779" y="2041413"/>
                      <a:pt x="541772" y="2045318"/>
                    </a:cubicBezTo>
                    <a:cubicBezTo>
                      <a:pt x="548792" y="2054473"/>
                      <a:pt x="547675" y="2050039"/>
                      <a:pt x="555891" y="2055252"/>
                    </a:cubicBezTo>
                    <a:cubicBezTo>
                      <a:pt x="573792" y="2066616"/>
                      <a:pt x="567070" y="2063784"/>
                      <a:pt x="567488" y="2087248"/>
                    </a:cubicBezTo>
                    <a:cubicBezTo>
                      <a:pt x="567896" y="2110395"/>
                      <a:pt x="578283" y="2127399"/>
                      <a:pt x="594939" y="2140408"/>
                    </a:cubicBezTo>
                    <a:cubicBezTo>
                      <a:pt x="630278" y="2168016"/>
                      <a:pt x="665133" y="2175694"/>
                      <a:pt x="705309" y="2189643"/>
                    </a:cubicBezTo>
                    <a:cubicBezTo>
                      <a:pt x="742742" y="2202640"/>
                      <a:pt x="782171" y="2213792"/>
                      <a:pt x="821808" y="2213538"/>
                    </a:cubicBezTo>
                    <a:cubicBezTo>
                      <a:pt x="870355" y="2213228"/>
                      <a:pt x="918257" y="2205954"/>
                      <a:pt x="966803" y="2205217"/>
                    </a:cubicBezTo>
                    <a:cubicBezTo>
                      <a:pt x="1020362" y="2204407"/>
                      <a:pt x="1074434" y="2204739"/>
                      <a:pt x="1127883" y="2206855"/>
                    </a:cubicBezTo>
                    <a:cubicBezTo>
                      <a:pt x="1149901" y="2207724"/>
                      <a:pt x="1170349" y="2208845"/>
                      <a:pt x="1191605" y="2215269"/>
                    </a:cubicBezTo>
                    <a:cubicBezTo>
                      <a:pt x="1216290" y="2222735"/>
                      <a:pt x="1240169" y="2219774"/>
                      <a:pt x="1265611" y="2218641"/>
                    </a:cubicBezTo>
                    <a:cubicBezTo>
                      <a:pt x="1319890" y="2216229"/>
                      <a:pt x="1376039" y="2211430"/>
                      <a:pt x="1429608" y="2210999"/>
                    </a:cubicBezTo>
                    <a:cubicBezTo>
                      <a:pt x="1468179" y="2210686"/>
                      <a:pt x="1508876" y="2207611"/>
                      <a:pt x="1547591" y="2210267"/>
                    </a:cubicBezTo>
                    <a:lnTo>
                      <a:pt x="1547591" y="2210267"/>
                    </a:lnTo>
                    <a:close/>
                    <a:moveTo>
                      <a:pt x="2955068" y="2234310"/>
                    </a:moveTo>
                    <a:cubicBezTo>
                      <a:pt x="2964717" y="2240135"/>
                      <a:pt x="2986348" y="2237746"/>
                      <a:pt x="2996049" y="2236128"/>
                    </a:cubicBezTo>
                    <a:cubicBezTo>
                      <a:pt x="3013137" y="2233280"/>
                      <a:pt x="3014968" y="2225540"/>
                      <a:pt x="3025811" y="2208128"/>
                    </a:cubicBezTo>
                    <a:cubicBezTo>
                      <a:pt x="3044472" y="2178142"/>
                      <a:pt x="3059624" y="2149425"/>
                      <a:pt x="3070604" y="2114692"/>
                    </a:cubicBezTo>
                    <a:cubicBezTo>
                      <a:pt x="3091617" y="2048213"/>
                      <a:pt x="3100197" y="1980203"/>
                      <a:pt x="3109422" y="1910662"/>
                    </a:cubicBezTo>
                    <a:cubicBezTo>
                      <a:pt x="3119675" y="1833392"/>
                      <a:pt x="3100951" y="1753298"/>
                      <a:pt x="3094253" y="1676552"/>
                    </a:cubicBezTo>
                    <a:cubicBezTo>
                      <a:pt x="3092714" y="1658945"/>
                      <a:pt x="3090609" y="1641498"/>
                      <a:pt x="3088175" y="1624023"/>
                    </a:cubicBezTo>
                    <a:cubicBezTo>
                      <a:pt x="3086718" y="1613576"/>
                      <a:pt x="3086338" y="1578036"/>
                      <a:pt x="3080322" y="1568991"/>
                    </a:cubicBezTo>
                    <a:cubicBezTo>
                      <a:pt x="3068763" y="1551614"/>
                      <a:pt x="3015012" y="1565630"/>
                      <a:pt x="2993879" y="1567205"/>
                    </a:cubicBezTo>
                    <a:cubicBezTo>
                      <a:pt x="2934891" y="1571608"/>
                      <a:pt x="2875515" y="1572638"/>
                      <a:pt x="2816555" y="1573402"/>
                    </a:cubicBezTo>
                    <a:cubicBezTo>
                      <a:pt x="2785117" y="1573809"/>
                      <a:pt x="2753504" y="1575313"/>
                      <a:pt x="2722378" y="1575591"/>
                    </a:cubicBezTo>
                    <a:cubicBezTo>
                      <a:pt x="2708084" y="1575721"/>
                      <a:pt x="2694108" y="1574910"/>
                      <a:pt x="2679762" y="1573319"/>
                    </a:cubicBezTo>
                    <a:cubicBezTo>
                      <a:pt x="2674963" y="1572791"/>
                      <a:pt x="2670277" y="1571529"/>
                      <a:pt x="2665444" y="1571224"/>
                    </a:cubicBezTo>
                    <a:cubicBezTo>
                      <a:pt x="2648893" y="1570178"/>
                      <a:pt x="2650138" y="1567436"/>
                      <a:pt x="2645860" y="1584182"/>
                    </a:cubicBezTo>
                    <a:cubicBezTo>
                      <a:pt x="2638366" y="1613521"/>
                      <a:pt x="2644132" y="1650848"/>
                      <a:pt x="2642164" y="1681300"/>
                    </a:cubicBezTo>
                    <a:cubicBezTo>
                      <a:pt x="2639532" y="1721992"/>
                      <a:pt x="2638109" y="1763259"/>
                      <a:pt x="2638760" y="1804037"/>
                    </a:cubicBezTo>
                    <a:cubicBezTo>
                      <a:pt x="2639364" y="1841720"/>
                      <a:pt x="2638239" y="1879317"/>
                      <a:pt x="2639470" y="1917082"/>
                    </a:cubicBezTo>
                    <a:cubicBezTo>
                      <a:pt x="2639984" y="1932723"/>
                      <a:pt x="2641479" y="1945474"/>
                      <a:pt x="2645088" y="1960410"/>
                    </a:cubicBezTo>
                    <a:cubicBezTo>
                      <a:pt x="2649171" y="1977297"/>
                      <a:pt x="2653662" y="2016751"/>
                      <a:pt x="2663829" y="2028435"/>
                    </a:cubicBezTo>
                    <a:cubicBezTo>
                      <a:pt x="2664984" y="2029767"/>
                      <a:pt x="2673626" y="2026665"/>
                      <a:pt x="2675919" y="2029979"/>
                    </a:cubicBezTo>
                    <a:cubicBezTo>
                      <a:pt x="2679454" y="2035083"/>
                      <a:pt x="2678806" y="2045883"/>
                      <a:pt x="2681233" y="2049181"/>
                    </a:cubicBezTo>
                    <a:cubicBezTo>
                      <a:pt x="2689086" y="2059859"/>
                      <a:pt x="2705317" y="2060705"/>
                      <a:pt x="2717092" y="2065504"/>
                    </a:cubicBezTo>
                    <a:cubicBezTo>
                      <a:pt x="2749401" y="2078669"/>
                      <a:pt x="2779039" y="2092963"/>
                      <a:pt x="2809490" y="2110716"/>
                    </a:cubicBezTo>
                    <a:cubicBezTo>
                      <a:pt x="2836697" y="2126576"/>
                      <a:pt x="2880565" y="2140075"/>
                      <a:pt x="2896923" y="2171365"/>
                    </a:cubicBezTo>
                    <a:cubicBezTo>
                      <a:pt x="2904423" y="2185710"/>
                      <a:pt x="2905434" y="2204626"/>
                      <a:pt x="2912332" y="2219425"/>
                    </a:cubicBezTo>
                    <a:cubicBezTo>
                      <a:pt x="2920185" y="2236285"/>
                      <a:pt x="2904471" y="2227471"/>
                      <a:pt x="2923712" y="2234310"/>
                    </a:cubicBezTo>
                    <a:cubicBezTo>
                      <a:pt x="2932378" y="2237389"/>
                      <a:pt x="2946186" y="2234310"/>
                      <a:pt x="2955068" y="2234310"/>
                    </a:cubicBezTo>
                    <a:lnTo>
                      <a:pt x="2955068" y="2234310"/>
                    </a:lnTo>
                    <a:close/>
                    <a:moveTo>
                      <a:pt x="86711" y="2043630"/>
                    </a:moveTo>
                    <a:cubicBezTo>
                      <a:pt x="84263" y="2082563"/>
                      <a:pt x="65070" y="2119647"/>
                      <a:pt x="58389" y="2157925"/>
                    </a:cubicBezTo>
                    <a:cubicBezTo>
                      <a:pt x="55263" y="2175850"/>
                      <a:pt x="49960" y="2193470"/>
                      <a:pt x="46285" y="2211289"/>
                    </a:cubicBezTo>
                    <a:cubicBezTo>
                      <a:pt x="42761" y="2228383"/>
                      <a:pt x="30030" y="2248628"/>
                      <a:pt x="31319" y="2265542"/>
                    </a:cubicBezTo>
                    <a:cubicBezTo>
                      <a:pt x="78309" y="2246410"/>
                      <a:pt x="125906" y="2241600"/>
                      <a:pt x="175018" y="2236441"/>
                    </a:cubicBezTo>
                    <a:cubicBezTo>
                      <a:pt x="221566" y="2231549"/>
                      <a:pt x="270740" y="2229602"/>
                      <a:pt x="316898" y="2229578"/>
                    </a:cubicBezTo>
                    <a:cubicBezTo>
                      <a:pt x="363933" y="2229551"/>
                      <a:pt x="414224" y="2224302"/>
                      <a:pt x="462654" y="2223487"/>
                    </a:cubicBezTo>
                    <a:cubicBezTo>
                      <a:pt x="513302" y="2222637"/>
                      <a:pt x="564715" y="2221137"/>
                      <a:pt x="614629" y="2215136"/>
                    </a:cubicBezTo>
                    <a:cubicBezTo>
                      <a:pt x="588529" y="2193047"/>
                      <a:pt x="555871" y="2172301"/>
                      <a:pt x="536599" y="2141567"/>
                    </a:cubicBezTo>
                    <a:cubicBezTo>
                      <a:pt x="515647" y="2108158"/>
                      <a:pt x="504767" y="2066299"/>
                      <a:pt x="486331" y="2031044"/>
                    </a:cubicBezTo>
                    <a:cubicBezTo>
                      <a:pt x="449337" y="1960296"/>
                      <a:pt x="425818" y="1872509"/>
                      <a:pt x="406426" y="1793026"/>
                    </a:cubicBezTo>
                    <a:cubicBezTo>
                      <a:pt x="367275" y="1632570"/>
                      <a:pt x="323524" y="1475077"/>
                      <a:pt x="312980" y="1308644"/>
                    </a:cubicBezTo>
                    <a:cubicBezTo>
                      <a:pt x="292912" y="1320388"/>
                      <a:pt x="276983" y="1365948"/>
                      <a:pt x="266935" y="1388637"/>
                    </a:cubicBezTo>
                    <a:cubicBezTo>
                      <a:pt x="254111" y="1417604"/>
                      <a:pt x="247396" y="1449004"/>
                      <a:pt x="239059" y="1479793"/>
                    </a:cubicBezTo>
                    <a:cubicBezTo>
                      <a:pt x="221892" y="1543208"/>
                      <a:pt x="210011" y="1608962"/>
                      <a:pt x="188991" y="1671773"/>
                    </a:cubicBezTo>
                    <a:cubicBezTo>
                      <a:pt x="148815" y="1791843"/>
                      <a:pt x="122992" y="1921219"/>
                      <a:pt x="86711" y="2043630"/>
                    </a:cubicBezTo>
                    <a:lnTo>
                      <a:pt x="86711" y="2043630"/>
                    </a:lnTo>
                    <a:close/>
                    <a:moveTo>
                      <a:pt x="2637492" y="1108457"/>
                    </a:moveTo>
                    <a:cubicBezTo>
                      <a:pt x="2646182" y="1180220"/>
                      <a:pt x="2664405" y="1252911"/>
                      <a:pt x="2665104" y="1325539"/>
                    </a:cubicBezTo>
                    <a:cubicBezTo>
                      <a:pt x="2665258" y="1341517"/>
                      <a:pt x="2662890" y="1359262"/>
                      <a:pt x="2665803" y="1375017"/>
                    </a:cubicBezTo>
                    <a:cubicBezTo>
                      <a:pt x="2668916" y="1391837"/>
                      <a:pt x="2679039" y="1406707"/>
                      <a:pt x="2684883" y="1422692"/>
                    </a:cubicBezTo>
                    <a:cubicBezTo>
                      <a:pt x="2694159" y="1448068"/>
                      <a:pt x="2717651" y="1500080"/>
                      <a:pt x="2694996" y="1521581"/>
                    </a:cubicBezTo>
                    <a:cubicBezTo>
                      <a:pt x="2694537" y="1501177"/>
                      <a:pt x="2678195" y="1475265"/>
                      <a:pt x="2669965" y="1457422"/>
                    </a:cubicBezTo>
                    <a:cubicBezTo>
                      <a:pt x="2657559" y="1430539"/>
                      <a:pt x="2641259" y="1405958"/>
                      <a:pt x="2627811" y="1379741"/>
                    </a:cubicBezTo>
                    <a:cubicBezTo>
                      <a:pt x="2599661" y="1324865"/>
                      <a:pt x="2568117" y="1271165"/>
                      <a:pt x="2531839" y="1222788"/>
                    </a:cubicBezTo>
                    <a:cubicBezTo>
                      <a:pt x="2496504" y="1175664"/>
                      <a:pt x="2455780" y="1133864"/>
                      <a:pt x="2418309" y="1088993"/>
                    </a:cubicBezTo>
                    <a:cubicBezTo>
                      <a:pt x="2407051" y="1075510"/>
                      <a:pt x="2316738" y="945746"/>
                      <a:pt x="2313149" y="947560"/>
                    </a:cubicBezTo>
                    <a:cubicBezTo>
                      <a:pt x="2341163" y="1071005"/>
                      <a:pt x="2388784" y="1178414"/>
                      <a:pt x="2453952" y="1281772"/>
                    </a:cubicBezTo>
                    <a:cubicBezTo>
                      <a:pt x="2485905" y="1332441"/>
                      <a:pt x="2524253" y="1365784"/>
                      <a:pt x="2563150" y="1408708"/>
                    </a:cubicBezTo>
                    <a:cubicBezTo>
                      <a:pt x="2595541" y="1444456"/>
                      <a:pt x="2656589" y="1482680"/>
                      <a:pt x="2645390" y="1541253"/>
                    </a:cubicBezTo>
                    <a:cubicBezTo>
                      <a:pt x="2696024" y="1535691"/>
                      <a:pt x="2746326" y="1526803"/>
                      <a:pt x="2797420" y="1526803"/>
                    </a:cubicBezTo>
                    <a:cubicBezTo>
                      <a:pt x="2789018" y="1452906"/>
                      <a:pt x="2782584" y="1380179"/>
                      <a:pt x="2767583" y="1307496"/>
                    </a:cubicBezTo>
                    <a:cubicBezTo>
                      <a:pt x="2750553" y="1224966"/>
                      <a:pt x="2739018" y="1139967"/>
                      <a:pt x="2724607" y="1056704"/>
                    </a:cubicBezTo>
                    <a:cubicBezTo>
                      <a:pt x="2709901" y="971701"/>
                      <a:pt x="2684955" y="889409"/>
                      <a:pt x="2669437" y="804567"/>
                    </a:cubicBezTo>
                    <a:cubicBezTo>
                      <a:pt x="2654577" y="723325"/>
                      <a:pt x="2641811" y="642228"/>
                      <a:pt x="2630917" y="560081"/>
                    </a:cubicBezTo>
                    <a:cubicBezTo>
                      <a:pt x="2621915" y="605599"/>
                      <a:pt x="2625237" y="655593"/>
                      <a:pt x="2622042" y="702035"/>
                    </a:cubicBezTo>
                    <a:cubicBezTo>
                      <a:pt x="2618779" y="749484"/>
                      <a:pt x="2619094" y="796059"/>
                      <a:pt x="2620181" y="843786"/>
                    </a:cubicBezTo>
                    <a:cubicBezTo>
                      <a:pt x="2622193" y="932435"/>
                      <a:pt x="2630461" y="1020016"/>
                      <a:pt x="2637492" y="1108457"/>
                    </a:cubicBezTo>
                    <a:lnTo>
                      <a:pt x="2637492" y="1108457"/>
                    </a:lnTo>
                    <a:close/>
                    <a:moveTo>
                      <a:pt x="2856902" y="685803"/>
                    </a:moveTo>
                    <a:cubicBezTo>
                      <a:pt x="2857186" y="647857"/>
                      <a:pt x="2863620" y="610425"/>
                      <a:pt x="2865605" y="572569"/>
                    </a:cubicBezTo>
                    <a:cubicBezTo>
                      <a:pt x="2866215" y="560955"/>
                      <a:pt x="2876338" y="481714"/>
                      <a:pt x="2866897" y="477578"/>
                    </a:cubicBezTo>
                    <a:cubicBezTo>
                      <a:pt x="2859133" y="496921"/>
                      <a:pt x="2857323" y="521673"/>
                      <a:pt x="2850272" y="541968"/>
                    </a:cubicBezTo>
                    <a:cubicBezTo>
                      <a:pt x="2843227" y="562243"/>
                      <a:pt x="2833804" y="581559"/>
                      <a:pt x="2827044" y="601975"/>
                    </a:cubicBezTo>
                    <a:cubicBezTo>
                      <a:pt x="2812400" y="646204"/>
                      <a:pt x="2807347" y="696250"/>
                      <a:pt x="2805770" y="743271"/>
                    </a:cubicBezTo>
                    <a:cubicBezTo>
                      <a:pt x="2802202" y="849630"/>
                      <a:pt x="2800358" y="955750"/>
                      <a:pt x="2806613" y="1062109"/>
                    </a:cubicBezTo>
                    <a:cubicBezTo>
                      <a:pt x="2809294" y="1107697"/>
                      <a:pt x="2811351" y="1153364"/>
                      <a:pt x="2810617" y="1199042"/>
                    </a:cubicBezTo>
                    <a:cubicBezTo>
                      <a:pt x="2809812" y="1249303"/>
                      <a:pt x="2803076" y="1292929"/>
                      <a:pt x="2811255" y="1342778"/>
                    </a:cubicBezTo>
                    <a:cubicBezTo>
                      <a:pt x="2819352" y="1392143"/>
                      <a:pt x="2824439" y="1441303"/>
                      <a:pt x="2827137" y="1491388"/>
                    </a:cubicBezTo>
                    <a:cubicBezTo>
                      <a:pt x="2829029" y="1526541"/>
                      <a:pt x="2829790" y="1524053"/>
                      <a:pt x="2859140" y="1521581"/>
                    </a:cubicBezTo>
                    <a:cubicBezTo>
                      <a:pt x="2880328" y="1519795"/>
                      <a:pt x="2901725" y="1521703"/>
                      <a:pt x="2922945" y="1520594"/>
                    </a:cubicBezTo>
                    <a:cubicBezTo>
                      <a:pt x="2913024" y="1383587"/>
                      <a:pt x="2911403" y="1246299"/>
                      <a:pt x="2895555" y="1109817"/>
                    </a:cubicBezTo>
                    <a:cubicBezTo>
                      <a:pt x="2887469" y="1040189"/>
                      <a:pt x="2887253" y="969554"/>
                      <a:pt x="2877209" y="900185"/>
                    </a:cubicBezTo>
                    <a:cubicBezTo>
                      <a:pt x="2872218" y="865726"/>
                      <a:pt x="2863843" y="831960"/>
                      <a:pt x="2859030" y="797462"/>
                    </a:cubicBezTo>
                    <a:cubicBezTo>
                      <a:pt x="2853864" y="760421"/>
                      <a:pt x="2856408" y="723129"/>
                      <a:pt x="2856902" y="685803"/>
                    </a:cubicBezTo>
                    <a:lnTo>
                      <a:pt x="2856902" y="685803"/>
                    </a:lnTo>
                    <a:close/>
                    <a:moveTo>
                      <a:pt x="710633" y="599582"/>
                    </a:moveTo>
                    <a:cubicBezTo>
                      <a:pt x="767136" y="605176"/>
                      <a:pt x="827238" y="624479"/>
                      <a:pt x="885153" y="611733"/>
                    </a:cubicBezTo>
                    <a:cubicBezTo>
                      <a:pt x="875606" y="607314"/>
                      <a:pt x="850623" y="601219"/>
                      <a:pt x="861867" y="583780"/>
                    </a:cubicBezTo>
                    <a:cubicBezTo>
                      <a:pt x="873299" y="566047"/>
                      <a:pt x="892564" y="588539"/>
                      <a:pt x="903966" y="586217"/>
                    </a:cubicBezTo>
                    <a:cubicBezTo>
                      <a:pt x="910996" y="584783"/>
                      <a:pt x="926532" y="551201"/>
                      <a:pt x="930865" y="544248"/>
                    </a:cubicBezTo>
                    <a:cubicBezTo>
                      <a:pt x="940700" y="528446"/>
                      <a:pt x="941886" y="525692"/>
                      <a:pt x="959571" y="521642"/>
                    </a:cubicBezTo>
                    <a:cubicBezTo>
                      <a:pt x="976703" y="517725"/>
                      <a:pt x="980587" y="521967"/>
                      <a:pt x="982757" y="502503"/>
                    </a:cubicBezTo>
                    <a:cubicBezTo>
                      <a:pt x="985249" y="480120"/>
                      <a:pt x="978472" y="454956"/>
                      <a:pt x="979144" y="432068"/>
                    </a:cubicBezTo>
                    <a:cubicBezTo>
                      <a:pt x="980587" y="382792"/>
                      <a:pt x="994498" y="339582"/>
                      <a:pt x="1007445" y="293223"/>
                    </a:cubicBezTo>
                    <a:cubicBezTo>
                      <a:pt x="952437" y="306897"/>
                      <a:pt x="898649" y="323114"/>
                      <a:pt x="842403" y="331928"/>
                    </a:cubicBezTo>
                    <a:cubicBezTo>
                      <a:pt x="818359" y="335696"/>
                      <a:pt x="780954" y="344389"/>
                      <a:pt x="759111" y="325712"/>
                    </a:cubicBezTo>
                    <a:cubicBezTo>
                      <a:pt x="753431" y="320854"/>
                      <a:pt x="754339" y="314297"/>
                      <a:pt x="749691" y="308668"/>
                    </a:cubicBezTo>
                    <a:cubicBezTo>
                      <a:pt x="741895" y="299224"/>
                      <a:pt x="727436" y="289454"/>
                      <a:pt x="716381" y="286763"/>
                    </a:cubicBezTo>
                    <a:cubicBezTo>
                      <a:pt x="648347" y="270213"/>
                      <a:pt x="641710" y="381042"/>
                      <a:pt x="675805" y="422514"/>
                    </a:cubicBezTo>
                    <a:cubicBezTo>
                      <a:pt x="684344" y="432906"/>
                      <a:pt x="696225" y="438038"/>
                      <a:pt x="704970" y="447561"/>
                    </a:cubicBezTo>
                    <a:cubicBezTo>
                      <a:pt x="716642" y="460260"/>
                      <a:pt x="717598" y="473637"/>
                      <a:pt x="719302" y="493023"/>
                    </a:cubicBezTo>
                    <a:cubicBezTo>
                      <a:pt x="722497" y="529374"/>
                      <a:pt x="718157" y="565867"/>
                      <a:pt x="704586" y="599120"/>
                    </a:cubicBezTo>
                    <a:lnTo>
                      <a:pt x="710633" y="599582"/>
                    </a:lnTo>
                    <a:close/>
                    <a:moveTo>
                      <a:pt x="1536238" y="1122798"/>
                    </a:moveTo>
                    <a:cubicBezTo>
                      <a:pt x="1556322" y="1127154"/>
                      <a:pt x="1577284" y="1126159"/>
                      <a:pt x="1597420" y="1129876"/>
                    </a:cubicBezTo>
                    <a:cubicBezTo>
                      <a:pt x="1604574" y="1131196"/>
                      <a:pt x="1626023" y="1135803"/>
                      <a:pt x="1632313" y="1131024"/>
                    </a:cubicBezTo>
                    <a:cubicBezTo>
                      <a:pt x="1641918" y="1123726"/>
                      <a:pt x="1645333" y="1096960"/>
                      <a:pt x="1649875" y="1084496"/>
                    </a:cubicBezTo>
                    <a:cubicBezTo>
                      <a:pt x="1657862" y="1062572"/>
                      <a:pt x="1669164" y="1043448"/>
                      <a:pt x="1676781" y="1021124"/>
                    </a:cubicBezTo>
                    <a:cubicBezTo>
                      <a:pt x="1707906" y="929940"/>
                      <a:pt x="1736931" y="838392"/>
                      <a:pt x="1774577" y="750322"/>
                    </a:cubicBezTo>
                    <a:cubicBezTo>
                      <a:pt x="1760148" y="746037"/>
                      <a:pt x="1749069" y="745869"/>
                      <a:pt x="1734528" y="743655"/>
                    </a:cubicBezTo>
                    <a:cubicBezTo>
                      <a:pt x="1719380" y="741348"/>
                      <a:pt x="1705647" y="731113"/>
                      <a:pt x="1691195" y="726714"/>
                    </a:cubicBezTo>
                    <a:cubicBezTo>
                      <a:pt x="1677459" y="722534"/>
                      <a:pt x="1663069" y="723599"/>
                      <a:pt x="1649460" y="718738"/>
                    </a:cubicBezTo>
                    <a:cubicBezTo>
                      <a:pt x="1641963" y="716063"/>
                      <a:pt x="1635529" y="710113"/>
                      <a:pt x="1628138" y="708033"/>
                    </a:cubicBezTo>
                    <a:cubicBezTo>
                      <a:pt x="1616356" y="704723"/>
                      <a:pt x="1602607" y="702788"/>
                      <a:pt x="1595600" y="711625"/>
                    </a:cubicBezTo>
                    <a:cubicBezTo>
                      <a:pt x="1588418" y="720689"/>
                      <a:pt x="1585899" y="745543"/>
                      <a:pt x="1581991" y="757252"/>
                    </a:cubicBezTo>
                    <a:cubicBezTo>
                      <a:pt x="1571584" y="788444"/>
                      <a:pt x="1559493" y="818548"/>
                      <a:pt x="1550776" y="850457"/>
                    </a:cubicBezTo>
                    <a:cubicBezTo>
                      <a:pt x="1542909" y="879236"/>
                      <a:pt x="1535436" y="907710"/>
                      <a:pt x="1528511" y="936752"/>
                    </a:cubicBezTo>
                    <a:cubicBezTo>
                      <a:pt x="1521196" y="967412"/>
                      <a:pt x="1506778" y="992681"/>
                      <a:pt x="1497996" y="1021970"/>
                    </a:cubicBezTo>
                    <a:cubicBezTo>
                      <a:pt x="1491315" y="1044263"/>
                      <a:pt x="1485011" y="1067053"/>
                      <a:pt x="1484013" y="1090822"/>
                    </a:cubicBezTo>
                    <a:cubicBezTo>
                      <a:pt x="1483043" y="1114016"/>
                      <a:pt x="1480088" y="1115493"/>
                      <a:pt x="1500385" y="1119198"/>
                    </a:cubicBezTo>
                    <a:cubicBezTo>
                      <a:pt x="1510631" y="1121067"/>
                      <a:pt x="1526599" y="1128024"/>
                      <a:pt x="1536238" y="1122798"/>
                    </a:cubicBezTo>
                    <a:lnTo>
                      <a:pt x="1536238" y="1122798"/>
                    </a:lnTo>
                    <a:close/>
                    <a:moveTo>
                      <a:pt x="2857680" y="2208308"/>
                    </a:moveTo>
                    <a:cubicBezTo>
                      <a:pt x="2862911" y="2211093"/>
                      <a:pt x="2867843" y="2210725"/>
                      <a:pt x="2872471" y="2207196"/>
                    </a:cubicBezTo>
                    <a:cubicBezTo>
                      <a:pt x="2827120" y="2185306"/>
                      <a:pt x="2783005" y="2154948"/>
                      <a:pt x="2735693" y="2139930"/>
                    </a:cubicBezTo>
                    <a:cubicBezTo>
                      <a:pt x="2691311" y="2125848"/>
                      <a:pt x="2648173" y="2109020"/>
                      <a:pt x="2605417" y="2091674"/>
                    </a:cubicBezTo>
                    <a:cubicBezTo>
                      <a:pt x="2570674" y="2077580"/>
                      <a:pt x="2539439" y="2066608"/>
                      <a:pt x="2508028" y="2041805"/>
                    </a:cubicBezTo>
                    <a:cubicBezTo>
                      <a:pt x="2488962" y="2026747"/>
                      <a:pt x="2472025" y="2009817"/>
                      <a:pt x="2458923" y="1987814"/>
                    </a:cubicBezTo>
                    <a:cubicBezTo>
                      <a:pt x="2444337" y="1963317"/>
                      <a:pt x="2441091" y="1928454"/>
                      <a:pt x="2425295" y="1906392"/>
                    </a:cubicBezTo>
                    <a:cubicBezTo>
                      <a:pt x="2403973" y="1933150"/>
                      <a:pt x="2378925" y="1953414"/>
                      <a:pt x="2353699" y="1974676"/>
                    </a:cubicBezTo>
                    <a:cubicBezTo>
                      <a:pt x="2344971" y="1982033"/>
                      <a:pt x="2324036" y="1998070"/>
                      <a:pt x="2321051" y="2009453"/>
                    </a:cubicBezTo>
                    <a:cubicBezTo>
                      <a:pt x="2317284" y="2023817"/>
                      <a:pt x="2327375" y="2037559"/>
                      <a:pt x="2332366" y="2052095"/>
                    </a:cubicBezTo>
                    <a:cubicBezTo>
                      <a:pt x="2345149" y="2089324"/>
                      <a:pt x="2351395" y="2126533"/>
                      <a:pt x="2358330" y="2165239"/>
                    </a:cubicBezTo>
                    <a:cubicBezTo>
                      <a:pt x="2361110" y="2180751"/>
                      <a:pt x="2367112" y="2204070"/>
                      <a:pt x="2378263" y="2210568"/>
                    </a:cubicBezTo>
                    <a:cubicBezTo>
                      <a:pt x="2388417" y="2216479"/>
                      <a:pt x="2417822" y="2212182"/>
                      <a:pt x="2430457" y="2211085"/>
                    </a:cubicBezTo>
                    <a:cubicBezTo>
                      <a:pt x="2496377" y="2205378"/>
                      <a:pt x="2561127" y="2199534"/>
                      <a:pt x="2627445" y="2204732"/>
                    </a:cubicBezTo>
                    <a:cubicBezTo>
                      <a:pt x="2702489" y="2210611"/>
                      <a:pt x="2782830" y="2214673"/>
                      <a:pt x="2857680" y="2208308"/>
                    </a:cubicBezTo>
                    <a:lnTo>
                      <a:pt x="2857680" y="2208308"/>
                    </a:lnTo>
                    <a:close/>
                    <a:moveTo>
                      <a:pt x="2989344" y="1518448"/>
                    </a:moveTo>
                    <a:cubicBezTo>
                      <a:pt x="3001325" y="1518495"/>
                      <a:pt x="3013028" y="1516783"/>
                      <a:pt x="3024964" y="1516783"/>
                    </a:cubicBezTo>
                    <a:cubicBezTo>
                      <a:pt x="3018074" y="1480020"/>
                      <a:pt x="3034182" y="1432450"/>
                      <a:pt x="3039892" y="1395754"/>
                    </a:cubicBezTo>
                    <a:cubicBezTo>
                      <a:pt x="3046282" y="1354706"/>
                      <a:pt x="3051146" y="1312260"/>
                      <a:pt x="3055407" y="1270883"/>
                    </a:cubicBezTo>
                    <a:cubicBezTo>
                      <a:pt x="3064389" y="1183730"/>
                      <a:pt x="3068458" y="1097634"/>
                      <a:pt x="3068574" y="1009843"/>
                    </a:cubicBezTo>
                    <a:cubicBezTo>
                      <a:pt x="3068684" y="924891"/>
                      <a:pt x="3082218" y="847261"/>
                      <a:pt x="3101174" y="765595"/>
                    </a:cubicBezTo>
                    <a:cubicBezTo>
                      <a:pt x="3121529" y="677890"/>
                      <a:pt x="3154863" y="599018"/>
                      <a:pt x="3182423" y="514434"/>
                    </a:cubicBezTo>
                    <a:cubicBezTo>
                      <a:pt x="3152192" y="532696"/>
                      <a:pt x="3135457" y="575429"/>
                      <a:pt x="3119572" y="608098"/>
                    </a:cubicBezTo>
                    <a:cubicBezTo>
                      <a:pt x="3099491" y="649404"/>
                      <a:pt x="3086115" y="695141"/>
                      <a:pt x="3077915" y="741513"/>
                    </a:cubicBezTo>
                    <a:cubicBezTo>
                      <a:pt x="3062095" y="830969"/>
                      <a:pt x="3044743" y="920696"/>
                      <a:pt x="3026489" y="1010003"/>
                    </a:cubicBezTo>
                    <a:cubicBezTo>
                      <a:pt x="3007481" y="1102993"/>
                      <a:pt x="2996306" y="1196836"/>
                      <a:pt x="2974532" y="1289066"/>
                    </a:cubicBezTo>
                    <a:cubicBezTo>
                      <a:pt x="2963912" y="1334043"/>
                      <a:pt x="2949473" y="1389377"/>
                      <a:pt x="2948671" y="1435760"/>
                    </a:cubicBezTo>
                    <a:cubicBezTo>
                      <a:pt x="2948339" y="1454946"/>
                      <a:pt x="2943279" y="1495129"/>
                      <a:pt x="2950889" y="1511792"/>
                    </a:cubicBezTo>
                    <a:cubicBezTo>
                      <a:pt x="2958005" y="1527383"/>
                      <a:pt x="2973740" y="1520038"/>
                      <a:pt x="2989344" y="1518448"/>
                    </a:cubicBezTo>
                    <a:lnTo>
                      <a:pt x="2989344" y="1518448"/>
                    </a:lnTo>
                    <a:close/>
                    <a:moveTo>
                      <a:pt x="1180924" y="1403071"/>
                    </a:moveTo>
                    <a:cubicBezTo>
                      <a:pt x="1180293" y="1412621"/>
                      <a:pt x="1179697" y="1421705"/>
                      <a:pt x="1178212" y="1431138"/>
                    </a:cubicBezTo>
                    <a:cubicBezTo>
                      <a:pt x="1194807" y="1430958"/>
                      <a:pt x="1215824" y="1411282"/>
                      <a:pt x="1230057" y="1402449"/>
                    </a:cubicBezTo>
                    <a:cubicBezTo>
                      <a:pt x="1247395" y="1391688"/>
                      <a:pt x="1264754" y="1379819"/>
                      <a:pt x="1281713" y="1369004"/>
                    </a:cubicBezTo>
                    <a:cubicBezTo>
                      <a:pt x="1314449" y="1348117"/>
                      <a:pt x="1351615" y="1334356"/>
                      <a:pt x="1386570" y="1317199"/>
                    </a:cubicBezTo>
                    <a:cubicBezTo>
                      <a:pt x="1426725" y="1297488"/>
                      <a:pt x="1463634" y="1273672"/>
                      <a:pt x="1502034" y="1249942"/>
                    </a:cubicBezTo>
                    <a:cubicBezTo>
                      <a:pt x="1515447" y="1241653"/>
                      <a:pt x="1611848" y="1193903"/>
                      <a:pt x="1610230" y="1180858"/>
                    </a:cubicBezTo>
                    <a:cubicBezTo>
                      <a:pt x="1589066" y="1180051"/>
                      <a:pt x="1567902" y="1179248"/>
                      <a:pt x="1546734" y="1178445"/>
                    </a:cubicBezTo>
                    <a:cubicBezTo>
                      <a:pt x="1528590" y="1177756"/>
                      <a:pt x="1500488" y="1182441"/>
                      <a:pt x="1483112" y="1176032"/>
                    </a:cubicBezTo>
                    <a:cubicBezTo>
                      <a:pt x="1473596" y="1172519"/>
                      <a:pt x="1462911" y="1159588"/>
                      <a:pt x="1459318" y="1149462"/>
                    </a:cubicBezTo>
                    <a:cubicBezTo>
                      <a:pt x="1455763" y="1139442"/>
                      <a:pt x="1463754" y="1093357"/>
                      <a:pt x="1459109" y="1090419"/>
                    </a:cubicBezTo>
                    <a:cubicBezTo>
                      <a:pt x="1435422" y="1118054"/>
                      <a:pt x="1420527" y="1154786"/>
                      <a:pt x="1399350" y="1184599"/>
                    </a:cubicBezTo>
                    <a:cubicBezTo>
                      <a:pt x="1375947" y="1217550"/>
                      <a:pt x="1345706" y="1236792"/>
                      <a:pt x="1312375" y="1254301"/>
                    </a:cubicBezTo>
                    <a:cubicBezTo>
                      <a:pt x="1275570" y="1273640"/>
                      <a:pt x="1237475" y="1288616"/>
                      <a:pt x="1199860" y="1305189"/>
                    </a:cubicBezTo>
                    <a:cubicBezTo>
                      <a:pt x="1183995" y="1312177"/>
                      <a:pt x="1184311" y="1316177"/>
                      <a:pt x="1182929" y="1336053"/>
                    </a:cubicBezTo>
                    <a:cubicBezTo>
                      <a:pt x="1181383" y="1358267"/>
                      <a:pt x="1181551" y="1380798"/>
                      <a:pt x="1180924" y="1403071"/>
                    </a:cubicBezTo>
                    <a:lnTo>
                      <a:pt x="1180924" y="1403071"/>
                    </a:lnTo>
                    <a:close/>
                    <a:moveTo>
                      <a:pt x="3093540" y="2238838"/>
                    </a:moveTo>
                    <a:cubicBezTo>
                      <a:pt x="3133438" y="2243731"/>
                      <a:pt x="3174327" y="2240942"/>
                      <a:pt x="3214536" y="2244757"/>
                    </a:cubicBezTo>
                    <a:cubicBezTo>
                      <a:pt x="3229167" y="2246144"/>
                      <a:pt x="3249450" y="2248212"/>
                      <a:pt x="3234730" y="2270650"/>
                    </a:cubicBezTo>
                    <a:cubicBezTo>
                      <a:pt x="3225461" y="2284783"/>
                      <a:pt x="3195768" y="2280251"/>
                      <a:pt x="3182300" y="2281230"/>
                    </a:cubicBezTo>
                    <a:cubicBezTo>
                      <a:pt x="3146138" y="2283858"/>
                      <a:pt x="3107852" y="2282444"/>
                      <a:pt x="3071608" y="2281833"/>
                    </a:cubicBezTo>
                    <a:cubicBezTo>
                      <a:pt x="3063977" y="2281708"/>
                      <a:pt x="3055545" y="2279115"/>
                      <a:pt x="3047832" y="2279699"/>
                    </a:cubicBezTo>
                    <a:cubicBezTo>
                      <a:pt x="3038929" y="2280368"/>
                      <a:pt x="3028268" y="2287685"/>
                      <a:pt x="3020154" y="2287631"/>
                    </a:cubicBezTo>
                    <a:cubicBezTo>
                      <a:pt x="3015153" y="2287596"/>
                      <a:pt x="3013360" y="2281567"/>
                      <a:pt x="3009048" y="2281015"/>
                    </a:cubicBezTo>
                    <a:cubicBezTo>
                      <a:pt x="2999652" y="2279808"/>
                      <a:pt x="2990259" y="2278927"/>
                      <a:pt x="2980784" y="2278931"/>
                    </a:cubicBezTo>
                    <a:cubicBezTo>
                      <a:pt x="2837530" y="2278966"/>
                      <a:pt x="2696244" y="2275675"/>
                      <a:pt x="2553346" y="2275499"/>
                    </a:cubicBezTo>
                    <a:cubicBezTo>
                      <a:pt x="2485017" y="2275417"/>
                      <a:pt x="2415590" y="2274070"/>
                      <a:pt x="2347288" y="2270403"/>
                    </a:cubicBezTo>
                    <a:cubicBezTo>
                      <a:pt x="2332946" y="2269631"/>
                      <a:pt x="2251264" y="2272984"/>
                      <a:pt x="2253527" y="2243472"/>
                    </a:cubicBezTo>
                    <a:cubicBezTo>
                      <a:pt x="2254689" y="2228274"/>
                      <a:pt x="2281348" y="2226131"/>
                      <a:pt x="2291077" y="2224517"/>
                    </a:cubicBezTo>
                    <a:cubicBezTo>
                      <a:pt x="2298286" y="2223323"/>
                      <a:pt x="2305765" y="2223510"/>
                      <a:pt x="2312988" y="2223068"/>
                    </a:cubicBezTo>
                    <a:cubicBezTo>
                      <a:pt x="2332178" y="2221893"/>
                      <a:pt x="2340583" y="2227169"/>
                      <a:pt x="2336535" y="2203177"/>
                    </a:cubicBezTo>
                    <a:cubicBezTo>
                      <a:pt x="2321181" y="2112173"/>
                      <a:pt x="2293668" y="2036963"/>
                      <a:pt x="2234886" y="1971531"/>
                    </a:cubicBezTo>
                    <a:cubicBezTo>
                      <a:pt x="2186819" y="1918026"/>
                      <a:pt x="2128942" y="1869493"/>
                      <a:pt x="2074499" y="1824813"/>
                    </a:cubicBezTo>
                    <a:cubicBezTo>
                      <a:pt x="2008394" y="1770560"/>
                      <a:pt x="1954767" y="1713503"/>
                      <a:pt x="1915520" y="1630487"/>
                    </a:cubicBezTo>
                    <a:cubicBezTo>
                      <a:pt x="1892601" y="1582008"/>
                      <a:pt x="1873415" y="1532444"/>
                      <a:pt x="1861640" y="1478841"/>
                    </a:cubicBezTo>
                    <a:cubicBezTo>
                      <a:pt x="1857403" y="1459557"/>
                      <a:pt x="1857304" y="1437625"/>
                      <a:pt x="1852110" y="1419034"/>
                    </a:cubicBezTo>
                    <a:cubicBezTo>
                      <a:pt x="1848116" y="1404721"/>
                      <a:pt x="1839012" y="1394704"/>
                      <a:pt x="1833651" y="1379878"/>
                    </a:cubicBezTo>
                    <a:cubicBezTo>
                      <a:pt x="1767882" y="1505407"/>
                      <a:pt x="1680713" y="1610431"/>
                      <a:pt x="1600786" y="1723613"/>
                    </a:cubicBezTo>
                    <a:cubicBezTo>
                      <a:pt x="1562596" y="1777686"/>
                      <a:pt x="1519030" y="1829044"/>
                      <a:pt x="1473400" y="1876085"/>
                    </a:cubicBezTo>
                    <a:cubicBezTo>
                      <a:pt x="1459860" y="1890046"/>
                      <a:pt x="1447224" y="1904622"/>
                      <a:pt x="1434585" y="1919644"/>
                    </a:cubicBezTo>
                    <a:cubicBezTo>
                      <a:pt x="1424014" y="1932218"/>
                      <a:pt x="1407230" y="1943394"/>
                      <a:pt x="1398304" y="1957343"/>
                    </a:cubicBezTo>
                    <a:cubicBezTo>
                      <a:pt x="1389741" y="1970724"/>
                      <a:pt x="1391849" y="1970085"/>
                      <a:pt x="1404882" y="1980713"/>
                    </a:cubicBezTo>
                    <a:cubicBezTo>
                      <a:pt x="1422111" y="1994756"/>
                      <a:pt x="1441099" y="2006425"/>
                      <a:pt x="1458598" y="2020119"/>
                    </a:cubicBezTo>
                    <a:cubicBezTo>
                      <a:pt x="1486570" y="2042012"/>
                      <a:pt x="1517103" y="2060509"/>
                      <a:pt x="1542114" y="2086856"/>
                    </a:cubicBezTo>
                    <a:cubicBezTo>
                      <a:pt x="1569163" y="2115350"/>
                      <a:pt x="1592796" y="2148356"/>
                      <a:pt x="1616438" y="2180484"/>
                    </a:cubicBezTo>
                    <a:cubicBezTo>
                      <a:pt x="1632197" y="2201900"/>
                      <a:pt x="1652874" y="2229379"/>
                      <a:pt x="1656837" y="2256454"/>
                    </a:cubicBezTo>
                    <a:cubicBezTo>
                      <a:pt x="1658150" y="2265412"/>
                      <a:pt x="1663134" y="2287568"/>
                      <a:pt x="1656556" y="2294129"/>
                    </a:cubicBezTo>
                    <a:cubicBezTo>
                      <a:pt x="1650934" y="2299735"/>
                      <a:pt x="1651499" y="2297608"/>
                      <a:pt x="1644520" y="2294188"/>
                    </a:cubicBezTo>
                    <a:cubicBezTo>
                      <a:pt x="1635374" y="2289707"/>
                      <a:pt x="1632683" y="2279424"/>
                      <a:pt x="1621512" y="2274524"/>
                    </a:cubicBezTo>
                    <a:cubicBezTo>
                      <a:pt x="1592926" y="2261989"/>
                      <a:pt x="1558335" y="2266294"/>
                      <a:pt x="1528590" y="2266141"/>
                    </a:cubicBezTo>
                    <a:cubicBezTo>
                      <a:pt x="1498836" y="2265988"/>
                      <a:pt x="1468834" y="2269808"/>
                      <a:pt x="1439093" y="2269667"/>
                    </a:cubicBezTo>
                    <a:cubicBezTo>
                      <a:pt x="1371179" y="2269349"/>
                      <a:pt x="1304711" y="2275632"/>
                      <a:pt x="1236817" y="2279005"/>
                    </a:cubicBezTo>
                    <a:cubicBezTo>
                      <a:pt x="1164706" y="2282585"/>
                      <a:pt x="1091711" y="2273991"/>
                      <a:pt x="1019841" y="2275209"/>
                    </a:cubicBezTo>
                    <a:cubicBezTo>
                      <a:pt x="966591" y="2276110"/>
                      <a:pt x="911922" y="2271562"/>
                      <a:pt x="857202" y="2274943"/>
                    </a:cubicBezTo>
                    <a:cubicBezTo>
                      <a:pt x="829055" y="2276678"/>
                      <a:pt x="801412" y="2272655"/>
                      <a:pt x="773967" y="2272205"/>
                    </a:cubicBezTo>
                    <a:cubicBezTo>
                      <a:pt x="738036" y="2271613"/>
                      <a:pt x="701134" y="2277199"/>
                      <a:pt x="664893" y="2277994"/>
                    </a:cubicBezTo>
                    <a:cubicBezTo>
                      <a:pt x="605412" y="2279307"/>
                      <a:pt x="546656" y="2279299"/>
                      <a:pt x="486811" y="2280932"/>
                    </a:cubicBezTo>
                    <a:cubicBezTo>
                      <a:pt x="358085" y="2284454"/>
                      <a:pt x="230054" y="2288089"/>
                      <a:pt x="101252" y="2290420"/>
                    </a:cubicBezTo>
                    <a:cubicBezTo>
                      <a:pt x="84071" y="2290729"/>
                      <a:pt x="65262" y="2290063"/>
                      <a:pt x="48283" y="2292272"/>
                    </a:cubicBezTo>
                    <a:cubicBezTo>
                      <a:pt x="30263" y="2294623"/>
                      <a:pt x="39566" y="2298998"/>
                      <a:pt x="27202" y="2306413"/>
                    </a:cubicBezTo>
                    <a:cubicBezTo>
                      <a:pt x="-7414" y="2327163"/>
                      <a:pt x="580" y="2250245"/>
                      <a:pt x="1410" y="2235117"/>
                    </a:cubicBezTo>
                    <a:cubicBezTo>
                      <a:pt x="5859" y="2154047"/>
                      <a:pt x="23870" y="2074537"/>
                      <a:pt x="45514" y="1997572"/>
                    </a:cubicBezTo>
                    <a:cubicBezTo>
                      <a:pt x="66047" y="1924576"/>
                      <a:pt x="82717" y="1848175"/>
                      <a:pt x="100107" y="1773600"/>
                    </a:cubicBezTo>
                    <a:cubicBezTo>
                      <a:pt x="119143" y="1691978"/>
                      <a:pt x="143944" y="1613698"/>
                      <a:pt x="166466" y="1532879"/>
                    </a:cubicBezTo>
                    <a:cubicBezTo>
                      <a:pt x="189543" y="1450062"/>
                      <a:pt x="208331" y="1364017"/>
                      <a:pt x="250245" y="1290606"/>
                    </a:cubicBezTo>
                    <a:cubicBezTo>
                      <a:pt x="259792" y="1273887"/>
                      <a:pt x="269657" y="1255896"/>
                      <a:pt x="285014" y="1245355"/>
                    </a:cubicBezTo>
                    <a:cubicBezTo>
                      <a:pt x="302230" y="1233536"/>
                      <a:pt x="302970" y="1240438"/>
                      <a:pt x="302956" y="1218812"/>
                    </a:cubicBezTo>
                    <a:cubicBezTo>
                      <a:pt x="302946" y="1198442"/>
                      <a:pt x="304043" y="1171230"/>
                      <a:pt x="299837" y="1151793"/>
                    </a:cubicBezTo>
                    <a:cubicBezTo>
                      <a:pt x="296035" y="1134232"/>
                      <a:pt x="296622" y="1144644"/>
                      <a:pt x="288062" y="1132031"/>
                    </a:cubicBezTo>
                    <a:cubicBezTo>
                      <a:pt x="281096" y="1121772"/>
                      <a:pt x="273808" y="1114760"/>
                      <a:pt x="268811" y="1102303"/>
                    </a:cubicBezTo>
                    <a:cubicBezTo>
                      <a:pt x="238110" y="1137875"/>
                      <a:pt x="167833" y="1119104"/>
                      <a:pt x="138171" y="1093490"/>
                    </a:cubicBezTo>
                    <a:cubicBezTo>
                      <a:pt x="101866" y="1062137"/>
                      <a:pt x="74212" y="1009243"/>
                      <a:pt x="64079" y="958868"/>
                    </a:cubicBezTo>
                    <a:cubicBezTo>
                      <a:pt x="55941" y="918416"/>
                      <a:pt x="65927" y="841306"/>
                      <a:pt x="105109" y="821854"/>
                    </a:cubicBezTo>
                    <a:cubicBezTo>
                      <a:pt x="124209" y="812370"/>
                      <a:pt x="194366" y="805202"/>
                      <a:pt x="197173" y="774295"/>
                    </a:cubicBezTo>
                    <a:cubicBezTo>
                      <a:pt x="198620" y="758341"/>
                      <a:pt x="173928" y="735907"/>
                      <a:pt x="168231" y="722189"/>
                    </a:cubicBezTo>
                    <a:cubicBezTo>
                      <a:pt x="157673" y="696775"/>
                      <a:pt x="147533" y="662969"/>
                      <a:pt x="144599" y="635111"/>
                    </a:cubicBezTo>
                    <a:cubicBezTo>
                      <a:pt x="138867" y="580733"/>
                      <a:pt x="160470" y="519926"/>
                      <a:pt x="194883" y="483195"/>
                    </a:cubicBezTo>
                    <a:cubicBezTo>
                      <a:pt x="258012" y="415812"/>
                      <a:pt x="369088" y="381230"/>
                      <a:pt x="450293" y="423983"/>
                    </a:cubicBezTo>
                    <a:cubicBezTo>
                      <a:pt x="433133" y="349074"/>
                      <a:pt x="422774" y="284452"/>
                      <a:pt x="431416" y="206532"/>
                    </a:cubicBezTo>
                    <a:cubicBezTo>
                      <a:pt x="438861" y="139403"/>
                      <a:pt x="473521" y="101845"/>
                      <a:pt x="521214" y="68408"/>
                    </a:cubicBezTo>
                    <a:cubicBezTo>
                      <a:pt x="602601" y="11343"/>
                      <a:pt x="713276" y="-11181"/>
                      <a:pt x="806334" y="5413"/>
                    </a:cubicBezTo>
                    <a:cubicBezTo>
                      <a:pt x="827481" y="9185"/>
                      <a:pt x="847775" y="17274"/>
                      <a:pt x="867355" y="23710"/>
                    </a:cubicBezTo>
                    <a:cubicBezTo>
                      <a:pt x="895800" y="33060"/>
                      <a:pt x="929854" y="29946"/>
                      <a:pt x="956712" y="45137"/>
                    </a:cubicBezTo>
                    <a:cubicBezTo>
                      <a:pt x="976186" y="56148"/>
                      <a:pt x="990974" y="78084"/>
                      <a:pt x="1008076" y="92730"/>
                    </a:cubicBezTo>
                    <a:cubicBezTo>
                      <a:pt x="1028044" y="109829"/>
                      <a:pt x="1044635" y="135349"/>
                      <a:pt x="1058508" y="158950"/>
                    </a:cubicBezTo>
                    <a:cubicBezTo>
                      <a:pt x="1088177" y="209419"/>
                      <a:pt x="1076584" y="303086"/>
                      <a:pt x="1051752" y="353747"/>
                    </a:cubicBezTo>
                    <a:cubicBezTo>
                      <a:pt x="1046428" y="364613"/>
                      <a:pt x="1039850" y="373759"/>
                      <a:pt x="1031040" y="381175"/>
                    </a:cubicBezTo>
                    <a:cubicBezTo>
                      <a:pt x="1021867" y="388893"/>
                      <a:pt x="1007884" y="391294"/>
                      <a:pt x="1003157" y="401303"/>
                    </a:cubicBezTo>
                    <a:cubicBezTo>
                      <a:pt x="991049" y="426941"/>
                      <a:pt x="1002728" y="482443"/>
                      <a:pt x="1004343" y="510153"/>
                    </a:cubicBezTo>
                    <a:cubicBezTo>
                      <a:pt x="1006225" y="542329"/>
                      <a:pt x="991989" y="566498"/>
                      <a:pt x="960061" y="569063"/>
                    </a:cubicBezTo>
                    <a:cubicBezTo>
                      <a:pt x="941591" y="570552"/>
                      <a:pt x="941001" y="558307"/>
                      <a:pt x="932157" y="583502"/>
                    </a:cubicBezTo>
                    <a:cubicBezTo>
                      <a:pt x="926426" y="599833"/>
                      <a:pt x="921219" y="617624"/>
                      <a:pt x="912947" y="632596"/>
                    </a:cubicBezTo>
                    <a:cubicBezTo>
                      <a:pt x="895893" y="663451"/>
                      <a:pt x="864657" y="660439"/>
                      <a:pt x="836205" y="659605"/>
                    </a:cubicBezTo>
                    <a:cubicBezTo>
                      <a:pt x="803270" y="658633"/>
                      <a:pt x="770827" y="652687"/>
                      <a:pt x="737875" y="648934"/>
                    </a:cubicBezTo>
                    <a:cubicBezTo>
                      <a:pt x="746578" y="680800"/>
                      <a:pt x="770402" y="705533"/>
                      <a:pt x="785280" y="733921"/>
                    </a:cubicBezTo>
                    <a:cubicBezTo>
                      <a:pt x="805395" y="772317"/>
                      <a:pt x="817502" y="804144"/>
                      <a:pt x="820773" y="848878"/>
                    </a:cubicBezTo>
                    <a:cubicBezTo>
                      <a:pt x="823282" y="883248"/>
                      <a:pt x="817866" y="910390"/>
                      <a:pt x="797284" y="935969"/>
                    </a:cubicBezTo>
                    <a:cubicBezTo>
                      <a:pt x="788766" y="946557"/>
                      <a:pt x="781214" y="947078"/>
                      <a:pt x="783329" y="959292"/>
                    </a:cubicBezTo>
                    <a:cubicBezTo>
                      <a:pt x="784618" y="966742"/>
                      <a:pt x="795893" y="979034"/>
                      <a:pt x="799883" y="984980"/>
                    </a:cubicBezTo>
                    <a:cubicBezTo>
                      <a:pt x="810437" y="1000712"/>
                      <a:pt x="822692" y="1015150"/>
                      <a:pt x="831982" y="1031951"/>
                    </a:cubicBezTo>
                    <a:cubicBezTo>
                      <a:pt x="867729" y="1096592"/>
                      <a:pt x="878287" y="1195132"/>
                      <a:pt x="878376" y="1270381"/>
                    </a:cubicBezTo>
                    <a:cubicBezTo>
                      <a:pt x="878379" y="1273832"/>
                      <a:pt x="879991" y="1281169"/>
                      <a:pt x="878657" y="1284738"/>
                    </a:cubicBezTo>
                    <a:cubicBezTo>
                      <a:pt x="877670" y="1287374"/>
                      <a:pt x="870170" y="1295721"/>
                      <a:pt x="870060" y="1296438"/>
                    </a:cubicBezTo>
                    <a:cubicBezTo>
                      <a:pt x="868593" y="1306114"/>
                      <a:pt x="876847" y="1322699"/>
                      <a:pt x="889801" y="1324340"/>
                    </a:cubicBezTo>
                    <a:cubicBezTo>
                      <a:pt x="903407" y="1326060"/>
                      <a:pt x="928325" y="1313086"/>
                      <a:pt x="940981" y="1308824"/>
                    </a:cubicBezTo>
                    <a:cubicBezTo>
                      <a:pt x="961233" y="1302001"/>
                      <a:pt x="981876" y="1296963"/>
                      <a:pt x="1002084" y="1289955"/>
                    </a:cubicBezTo>
                    <a:cubicBezTo>
                      <a:pt x="1034722" y="1278639"/>
                      <a:pt x="1067208" y="1269614"/>
                      <a:pt x="1100387" y="1260745"/>
                    </a:cubicBezTo>
                    <a:cubicBezTo>
                      <a:pt x="1115381" y="1256742"/>
                      <a:pt x="1130457" y="1253404"/>
                      <a:pt x="1145499" y="1249660"/>
                    </a:cubicBezTo>
                    <a:cubicBezTo>
                      <a:pt x="1162632" y="1245398"/>
                      <a:pt x="1170592" y="1237160"/>
                      <a:pt x="1179436" y="1257079"/>
                    </a:cubicBezTo>
                    <a:cubicBezTo>
                      <a:pt x="1187022" y="1274173"/>
                      <a:pt x="1182305" y="1277272"/>
                      <a:pt x="1200683" y="1268658"/>
                    </a:cubicBezTo>
                    <a:cubicBezTo>
                      <a:pt x="1218930" y="1260099"/>
                      <a:pt x="1236758" y="1249491"/>
                      <a:pt x="1254573" y="1239831"/>
                    </a:cubicBezTo>
                    <a:cubicBezTo>
                      <a:pt x="1285994" y="1222799"/>
                      <a:pt x="1323413" y="1207617"/>
                      <a:pt x="1350518" y="1182472"/>
                    </a:cubicBezTo>
                    <a:cubicBezTo>
                      <a:pt x="1395730" y="1140523"/>
                      <a:pt x="1412472" y="1073720"/>
                      <a:pt x="1455743" y="1029209"/>
                    </a:cubicBezTo>
                    <a:cubicBezTo>
                      <a:pt x="1467792" y="1016815"/>
                      <a:pt x="1474980" y="1016596"/>
                      <a:pt x="1482597" y="999427"/>
                    </a:cubicBezTo>
                    <a:cubicBezTo>
                      <a:pt x="1490752" y="981051"/>
                      <a:pt x="1494959" y="957486"/>
                      <a:pt x="1499243" y="937720"/>
                    </a:cubicBezTo>
                    <a:cubicBezTo>
                      <a:pt x="1506754" y="903108"/>
                      <a:pt x="1512098" y="868374"/>
                      <a:pt x="1518910" y="833793"/>
                    </a:cubicBezTo>
                    <a:cubicBezTo>
                      <a:pt x="1527394" y="790712"/>
                      <a:pt x="1545730" y="751697"/>
                      <a:pt x="1559109" y="710606"/>
                    </a:cubicBezTo>
                    <a:cubicBezTo>
                      <a:pt x="1564323" y="694597"/>
                      <a:pt x="1567024" y="674247"/>
                      <a:pt x="1575433" y="659859"/>
                    </a:cubicBezTo>
                    <a:cubicBezTo>
                      <a:pt x="1577661" y="656044"/>
                      <a:pt x="1581919" y="653893"/>
                      <a:pt x="1583657" y="650736"/>
                    </a:cubicBezTo>
                    <a:cubicBezTo>
                      <a:pt x="1589639" y="639897"/>
                      <a:pt x="1589577" y="636920"/>
                      <a:pt x="1591126" y="623880"/>
                    </a:cubicBezTo>
                    <a:cubicBezTo>
                      <a:pt x="1598376" y="562949"/>
                      <a:pt x="1630205" y="595003"/>
                      <a:pt x="1664985" y="608975"/>
                    </a:cubicBezTo>
                    <a:cubicBezTo>
                      <a:pt x="1679640" y="614863"/>
                      <a:pt x="1749224" y="653043"/>
                      <a:pt x="1722653" y="678434"/>
                    </a:cubicBezTo>
                    <a:cubicBezTo>
                      <a:pt x="1754328" y="688936"/>
                      <a:pt x="1805058" y="683229"/>
                      <a:pt x="1804633" y="735100"/>
                    </a:cubicBezTo>
                    <a:cubicBezTo>
                      <a:pt x="1804414" y="761678"/>
                      <a:pt x="1790503" y="790109"/>
                      <a:pt x="1783037" y="814987"/>
                    </a:cubicBezTo>
                    <a:cubicBezTo>
                      <a:pt x="1776404" y="837076"/>
                      <a:pt x="1769994" y="859251"/>
                      <a:pt x="1763258" y="881305"/>
                    </a:cubicBezTo>
                    <a:cubicBezTo>
                      <a:pt x="1748500" y="929615"/>
                      <a:pt x="1730596" y="976480"/>
                      <a:pt x="1716195" y="1024939"/>
                    </a:cubicBezTo>
                    <a:cubicBezTo>
                      <a:pt x="1709631" y="1047024"/>
                      <a:pt x="1704215" y="1069626"/>
                      <a:pt x="1695076" y="1090470"/>
                    </a:cubicBezTo>
                    <a:cubicBezTo>
                      <a:pt x="1687016" y="1108857"/>
                      <a:pt x="1667501" y="1129124"/>
                      <a:pt x="1664286" y="1149231"/>
                    </a:cubicBezTo>
                    <a:cubicBezTo>
                      <a:pt x="1748692" y="1108081"/>
                      <a:pt x="1826778" y="1048587"/>
                      <a:pt x="1921255" y="1052379"/>
                    </a:cubicBezTo>
                    <a:cubicBezTo>
                      <a:pt x="1962624" y="1054036"/>
                      <a:pt x="2000167" y="1073908"/>
                      <a:pt x="2023014" y="1115473"/>
                    </a:cubicBezTo>
                    <a:cubicBezTo>
                      <a:pt x="2051658" y="1167571"/>
                      <a:pt x="2070505" y="1225902"/>
                      <a:pt x="2098501" y="1278482"/>
                    </a:cubicBezTo>
                    <a:cubicBezTo>
                      <a:pt x="2200349" y="1469753"/>
                      <a:pt x="2321822" y="1643519"/>
                      <a:pt x="2433628" y="1826874"/>
                    </a:cubicBezTo>
                    <a:cubicBezTo>
                      <a:pt x="2442215" y="1840964"/>
                      <a:pt x="2453260" y="1854286"/>
                      <a:pt x="2456239" y="1871698"/>
                    </a:cubicBezTo>
                    <a:cubicBezTo>
                      <a:pt x="2458183" y="1883058"/>
                      <a:pt x="2454412" y="1894421"/>
                      <a:pt x="2456743" y="1905335"/>
                    </a:cubicBezTo>
                    <a:cubicBezTo>
                      <a:pt x="2461580" y="1928015"/>
                      <a:pt x="2486018" y="1956332"/>
                      <a:pt x="2502588" y="1969365"/>
                    </a:cubicBezTo>
                    <a:cubicBezTo>
                      <a:pt x="2534352" y="1994348"/>
                      <a:pt x="2585987" y="2029587"/>
                      <a:pt x="2625624" y="2026469"/>
                    </a:cubicBezTo>
                    <a:cubicBezTo>
                      <a:pt x="2600748" y="1958154"/>
                      <a:pt x="2601080" y="1883301"/>
                      <a:pt x="2602235" y="1810429"/>
                    </a:cubicBezTo>
                    <a:cubicBezTo>
                      <a:pt x="2603336" y="1741209"/>
                      <a:pt x="2609883" y="1672545"/>
                      <a:pt x="2617654" y="1604038"/>
                    </a:cubicBezTo>
                    <a:cubicBezTo>
                      <a:pt x="2619413" y="1588538"/>
                      <a:pt x="2620945" y="1574169"/>
                      <a:pt x="2624843" y="1559147"/>
                    </a:cubicBezTo>
                    <a:cubicBezTo>
                      <a:pt x="2629316" y="1541912"/>
                      <a:pt x="2635459" y="1543545"/>
                      <a:pt x="2622059" y="1528053"/>
                    </a:cubicBezTo>
                    <a:cubicBezTo>
                      <a:pt x="2601437" y="1504197"/>
                      <a:pt x="2576906" y="1484568"/>
                      <a:pt x="2556116" y="1460415"/>
                    </a:cubicBezTo>
                    <a:cubicBezTo>
                      <a:pt x="2511151" y="1408183"/>
                      <a:pt x="2465066" y="1367245"/>
                      <a:pt x="2429676" y="1304872"/>
                    </a:cubicBezTo>
                    <a:cubicBezTo>
                      <a:pt x="2396020" y="1245546"/>
                      <a:pt x="2360513" y="1184505"/>
                      <a:pt x="2335599" y="1119539"/>
                    </a:cubicBezTo>
                    <a:cubicBezTo>
                      <a:pt x="2309951" y="1052661"/>
                      <a:pt x="2299698" y="981239"/>
                      <a:pt x="2286967" y="910413"/>
                    </a:cubicBezTo>
                    <a:cubicBezTo>
                      <a:pt x="2281801" y="881673"/>
                      <a:pt x="2262961" y="849587"/>
                      <a:pt x="2266745" y="819574"/>
                    </a:cubicBezTo>
                    <a:cubicBezTo>
                      <a:pt x="2271530" y="781644"/>
                      <a:pt x="2286922" y="809264"/>
                      <a:pt x="2293188" y="829676"/>
                    </a:cubicBezTo>
                    <a:cubicBezTo>
                      <a:pt x="2312309" y="891987"/>
                      <a:pt x="2357082" y="947755"/>
                      <a:pt x="2394166" y="997868"/>
                    </a:cubicBezTo>
                    <a:cubicBezTo>
                      <a:pt x="2434231" y="1052003"/>
                      <a:pt x="2483234" y="1097297"/>
                      <a:pt x="2525055" y="1149858"/>
                    </a:cubicBezTo>
                    <a:cubicBezTo>
                      <a:pt x="2570596" y="1207103"/>
                      <a:pt x="2601790" y="1272892"/>
                      <a:pt x="2642288" y="1334000"/>
                    </a:cubicBezTo>
                    <a:cubicBezTo>
                      <a:pt x="2642288" y="1258164"/>
                      <a:pt x="2619629" y="1180941"/>
                      <a:pt x="2610360" y="1105919"/>
                    </a:cubicBezTo>
                    <a:cubicBezTo>
                      <a:pt x="2602205" y="1039887"/>
                      <a:pt x="2599644" y="973648"/>
                      <a:pt x="2594488" y="907330"/>
                    </a:cubicBezTo>
                    <a:cubicBezTo>
                      <a:pt x="2582782" y="756684"/>
                      <a:pt x="2592898" y="601599"/>
                      <a:pt x="2609328" y="452030"/>
                    </a:cubicBezTo>
                    <a:cubicBezTo>
                      <a:pt x="2617137" y="380994"/>
                      <a:pt x="2612708" y="311633"/>
                      <a:pt x="2612944" y="240356"/>
                    </a:cubicBezTo>
                    <a:cubicBezTo>
                      <a:pt x="2613020" y="217672"/>
                      <a:pt x="2604803" y="165390"/>
                      <a:pt x="2615275" y="145259"/>
                    </a:cubicBezTo>
                    <a:cubicBezTo>
                      <a:pt x="2635332" y="106703"/>
                      <a:pt x="2647032" y="191012"/>
                      <a:pt x="2648047" y="203582"/>
                    </a:cubicBezTo>
                    <a:cubicBezTo>
                      <a:pt x="2654111" y="278463"/>
                      <a:pt x="2643234" y="352509"/>
                      <a:pt x="2648790" y="427070"/>
                    </a:cubicBezTo>
                    <a:cubicBezTo>
                      <a:pt x="2654598" y="504931"/>
                      <a:pt x="2667199" y="580607"/>
                      <a:pt x="2677921" y="657568"/>
                    </a:cubicBezTo>
                    <a:cubicBezTo>
                      <a:pt x="2689539" y="740898"/>
                      <a:pt x="2708451" y="822347"/>
                      <a:pt x="2726557" y="904079"/>
                    </a:cubicBezTo>
                    <a:cubicBezTo>
                      <a:pt x="2745568" y="989892"/>
                      <a:pt x="2761556" y="1077496"/>
                      <a:pt x="2782693" y="1162624"/>
                    </a:cubicBezTo>
                    <a:cubicBezTo>
                      <a:pt x="2788394" y="1135866"/>
                      <a:pt x="2780397" y="1102993"/>
                      <a:pt x="2778816" y="1075741"/>
                    </a:cubicBezTo>
                    <a:cubicBezTo>
                      <a:pt x="2776561" y="1036742"/>
                      <a:pt x="2772156" y="997735"/>
                      <a:pt x="2771775" y="958633"/>
                    </a:cubicBezTo>
                    <a:cubicBezTo>
                      <a:pt x="2771165" y="896315"/>
                      <a:pt x="2770740" y="832841"/>
                      <a:pt x="2773825" y="770813"/>
                    </a:cubicBezTo>
                    <a:cubicBezTo>
                      <a:pt x="2776866" y="709674"/>
                      <a:pt x="2775947" y="645609"/>
                      <a:pt x="2792357" y="586706"/>
                    </a:cubicBezTo>
                    <a:cubicBezTo>
                      <a:pt x="2800145" y="558749"/>
                      <a:pt x="2811567" y="531474"/>
                      <a:pt x="2822742" y="505139"/>
                    </a:cubicBezTo>
                    <a:cubicBezTo>
                      <a:pt x="2836529" y="472666"/>
                      <a:pt x="2841404" y="441179"/>
                      <a:pt x="2849038" y="406642"/>
                    </a:cubicBezTo>
                    <a:cubicBezTo>
                      <a:pt x="2855578" y="377062"/>
                      <a:pt x="2865149" y="348263"/>
                      <a:pt x="2869506" y="318093"/>
                    </a:cubicBezTo>
                    <a:cubicBezTo>
                      <a:pt x="2872214" y="299329"/>
                      <a:pt x="2879773" y="243941"/>
                      <a:pt x="2898572" y="285905"/>
                    </a:cubicBezTo>
                    <a:cubicBezTo>
                      <a:pt x="2909486" y="310262"/>
                      <a:pt x="2904769" y="346371"/>
                      <a:pt x="2905075" y="372537"/>
                    </a:cubicBezTo>
                    <a:cubicBezTo>
                      <a:pt x="2905465" y="406086"/>
                      <a:pt x="2900971" y="438704"/>
                      <a:pt x="2900282" y="472109"/>
                    </a:cubicBezTo>
                    <a:cubicBezTo>
                      <a:pt x="2898942" y="537651"/>
                      <a:pt x="2897979" y="603115"/>
                      <a:pt x="2893701" y="668548"/>
                    </a:cubicBezTo>
                    <a:cubicBezTo>
                      <a:pt x="2889213" y="737196"/>
                      <a:pt x="2893132" y="798719"/>
                      <a:pt x="2904560" y="866361"/>
                    </a:cubicBezTo>
                    <a:cubicBezTo>
                      <a:pt x="2917069" y="940403"/>
                      <a:pt x="2920730" y="1014606"/>
                      <a:pt x="2927212" y="1089553"/>
                    </a:cubicBezTo>
                    <a:cubicBezTo>
                      <a:pt x="2930554" y="1128251"/>
                      <a:pt x="2936190" y="1166733"/>
                      <a:pt x="2938912" y="1205486"/>
                    </a:cubicBezTo>
                    <a:cubicBezTo>
                      <a:pt x="2940352" y="1226008"/>
                      <a:pt x="2932968" y="1284855"/>
                      <a:pt x="2945836" y="1299470"/>
                    </a:cubicBezTo>
                    <a:cubicBezTo>
                      <a:pt x="2947081" y="1263926"/>
                      <a:pt x="2955993" y="1228350"/>
                      <a:pt x="2962750" y="1193714"/>
                    </a:cubicBezTo>
                    <a:cubicBezTo>
                      <a:pt x="2970754" y="1152682"/>
                      <a:pt x="2973987" y="1109546"/>
                      <a:pt x="2979886" y="1067926"/>
                    </a:cubicBezTo>
                    <a:cubicBezTo>
                      <a:pt x="2989440" y="1000496"/>
                      <a:pt x="3007978" y="936102"/>
                      <a:pt x="3020243" y="869428"/>
                    </a:cubicBezTo>
                    <a:cubicBezTo>
                      <a:pt x="3045525" y="731986"/>
                      <a:pt x="3066531" y="555341"/>
                      <a:pt x="3172482" y="465380"/>
                    </a:cubicBezTo>
                    <a:cubicBezTo>
                      <a:pt x="3186345" y="453609"/>
                      <a:pt x="3201579" y="444920"/>
                      <a:pt x="3216566" y="435233"/>
                    </a:cubicBezTo>
                    <a:cubicBezTo>
                      <a:pt x="3225050" y="429749"/>
                      <a:pt x="3237655" y="415561"/>
                      <a:pt x="3247362" y="413086"/>
                    </a:cubicBezTo>
                    <a:cubicBezTo>
                      <a:pt x="3257958" y="410383"/>
                      <a:pt x="3262377" y="412482"/>
                      <a:pt x="3266672" y="426529"/>
                    </a:cubicBezTo>
                    <a:cubicBezTo>
                      <a:pt x="3272661" y="446111"/>
                      <a:pt x="3261708" y="455258"/>
                      <a:pt x="3251483" y="469481"/>
                    </a:cubicBezTo>
                    <a:cubicBezTo>
                      <a:pt x="3216096" y="518696"/>
                      <a:pt x="3200979" y="581786"/>
                      <a:pt x="3179129" y="639506"/>
                    </a:cubicBezTo>
                    <a:cubicBezTo>
                      <a:pt x="3129095" y="771675"/>
                      <a:pt x="3106957" y="911079"/>
                      <a:pt x="3106703" y="1053946"/>
                    </a:cubicBezTo>
                    <a:cubicBezTo>
                      <a:pt x="3106570" y="1128736"/>
                      <a:pt x="3102055" y="1200871"/>
                      <a:pt x="3095076" y="1275207"/>
                    </a:cubicBezTo>
                    <a:cubicBezTo>
                      <a:pt x="3087565" y="1355208"/>
                      <a:pt x="3077675" y="1439818"/>
                      <a:pt x="3056405" y="1516779"/>
                    </a:cubicBezTo>
                    <a:cubicBezTo>
                      <a:pt x="3077737" y="1522243"/>
                      <a:pt x="3100883" y="1514096"/>
                      <a:pt x="3106672" y="1542433"/>
                    </a:cubicBezTo>
                    <a:cubicBezTo>
                      <a:pt x="3108095" y="1549393"/>
                      <a:pt x="3105524" y="1557623"/>
                      <a:pt x="3107098" y="1566684"/>
                    </a:cubicBezTo>
                    <a:cubicBezTo>
                      <a:pt x="3108626" y="1575490"/>
                      <a:pt x="3112305" y="1584248"/>
                      <a:pt x="3114481" y="1592909"/>
                    </a:cubicBezTo>
                    <a:cubicBezTo>
                      <a:pt x="3118979" y="1610822"/>
                      <a:pt x="3121358" y="1628497"/>
                      <a:pt x="3123545" y="1646892"/>
                    </a:cubicBezTo>
                    <a:cubicBezTo>
                      <a:pt x="3132002" y="1717980"/>
                      <a:pt x="3146522" y="1785595"/>
                      <a:pt x="3148068" y="1857674"/>
                    </a:cubicBezTo>
                    <a:cubicBezTo>
                      <a:pt x="3149491" y="1924302"/>
                      <a:pt x="3138076" y="1991806"/>
                      <a:pt x="3127559" y="2057152"/>
                    </a:cubicBezTo>
                    <a:cubicBezTo>
                      <a:pt x="3116963" y="2122969"/>
                      <a:pt x="3086574" y="2179074"/>
                      <a:pt x="3062651" y="2238596"/>
                    </a:cubicBezTo>
                    <a:cubicBezTo>
                      <a:pt x="3072948" y="2238596"/>
                      <a:pt x="3083243" y="2238717"/>
                      <a:pt x="3093540" y="2238838"/>
                    </a:cubicBezTo>
                    <a:lnTo>
                      <a:pt x="3093540" y="2238838"/>
                    </a:lnTo>
                    <a:close/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F588E23F-0DF1-4305-9A86-DE9683E4B8D9}"/>
                  </a:ext>
                </a:extLst>
              </p:cNvPr>
              <p:cNvSpPr/>
              <p:nvPr/>
            </p:nvSpPr>
            <p:spPr>
              <a:xfrm>
                <a:off x="6546834" y="4065978"/>
                <a:ext cx="358978" cy="261434"/>
              </a:xfrm>
              <a:custGeom>
                <a:avLst/>
                <a:gdLst>
                  <a:gd name="connsiteX0" fmla="*/ 96945 w 358978"/>
                  <a:gd name="connsiteY0" fmla="*/ 72257 h 261434"/>
                  <a:gd name="connsiteX1" fmla="*/ 30833 w 358978"/>
                  <a:gd name="connsiteY1" fmla="*/ 102482 h 261434"/>
                  <a:gd name="connsiteX2" fmla="*/ 95224 w 358978"/>
                  <a:gd name="connsiteY2" fmla="*/ 115311 h 261434"/>
                  <a:gd name="connsiteX3" fmla="*/ 96945 w 358978"/>
                  <a:gd name="connsiteY3" fmla="*/ 72257 h 261434"/>
                  <a:gd name="connsiteX4" fmla="*/ 217852 w 358978"/>
                  <a:gd name="connsiteY4" fmla="*/ 207788 h 261434"/>
                  <a:gd name="connsiteX5" fmla="*/ 312443 w 358978"/>
                  <a:gd name="connsiteY5" fmla="*/ 173203 h 261434"/>
                  <a:gd name="connsiteX6" fmla="*/ 329415 w 358978"/>
                  <a:gd name="connsiteY6" fmla="*/ 118014 h 261434"/>
                  <a:gd name="connsiteX7" fmla="*/ 335239 w 358978"/>
                  <a:gd name="connsiteY7" fmla="*/ 43106 h 261434"/>
                  <a:gd name="connsiteX8" fmla="*/ 234035 w 358978"/>
                  <a:gd name="connsiteY8" fmla="*/ 46216 h 261434"/>
                  <a:gd name="connsiteX9" fmla="*/ 122216 w 358978"/>
                  <a:gd name="connsiteY9" fmla="*/ 47814 h 261434"/>
                  <a:gd name="connsiteX10" fmla="*/ 142660 w 358978"/>
                  <a:gd name="connsiteY10" fmla="*/ 171162 h 261434"/>
                  <a:gd name="connsiteX11" fmla="*/ 217852 w 358978"/>
                  <a:gd name="connsiteY11" fmla="*/ 207788 h 261434"/>
                  <a:gd name="connsiteX12" fmla="*/ 211507 w 358978"/>
                  <a:gd name="connsiteY12" fmla="*/ 261523 h 261434"/>
                  <a:gd name="connsiteX13" fmla="*/ 118870 w 358978"/>
                  <a:gd name="connsiteY13" fmla="*/ 214427 h 261434"/>
                  <a:gd name="connsiteX14" fmla="*/ 105004 w 358978"/>
                  <a:gd name="connsiteY14" fmla="*/ 180418 h 261434"/>
                  <a:gd name="connsiteX15" fmla="*/ 101099 w 358978"/>
                  <a:gd name="connsiteY15" fmla="*/ 164456 h 261434"/>
                  <a:gd name="connsiteX16" fmla="*/ 89821 w 358978"/>
                  <a:gd name="connsiteY16" fmla="*/ 154534 h 261434"/>
                  <a:gd name="connsiteX17" fmla="*/ 32561 w 358978"/>
                  <a:gd name="connsiteY17" fmla="*/ 160551 h 261434"/>
                  <a:gd name="connsiteX18" fmla="*/ 25722 w 358978"/>
                  <a:gd name="connsiteY18" fmla="*/ 48022 h 261434"/>
                  <a:gd name="connsiteX19" fmla="*/ 45076 w 358978"/>
                  <a:gd name="connsiteY19" fmla="*/ 38805 h 261434"/>
                  <a:gd name="connsiteX20" fmla="*/ 83229 w 358978"/>
                  <a:gd name="connsiteY20" fmla="*/ 37861 h 261434"/>
                  <a:gd name="connsiteX21" fmla="*/ 110211 w 358978"/>
                  <a:gd name="connsiteY21" fmla="*/ 16743 h 261434"/>
                  <a:gd name="connsiteX22" fmla="*/ 138001 w 358978"/>
                  <a:gd name="connsiteY22" fmla="*/ 12685 h 261434"/>
                  <a:gd name="connsiteX23" fmla="*/ 271787 w 358978"/>
                  <a:gd name="connsiteY23" fmla="*/ 7307 h 261434"/>
                  <a:gd name="connsiteX24" fmla="*/ 335623 w 358978"/>
                  <a:gd name="connsiteY24" fmla="*/ 5466 h 261434"/>
                  <a:gd name="connsiteX25" fmla="*/ 352882 w 358978"/>
                  <a:gd name="connsiteY25" fmla="*/ 2661 h 261434"/>
                  <a:gd name="connsiteX26" fmla="*/ 357740 w 358978"/>
                  <a:gd name="connsiteY26" fmla="*/ 43474 h 261434"/>
                  <a:gd name="connsiteX27" fmla="*/ 325634 w 358978"/>
                  <a:gd name="connsiteY27" fmla="*/ 209609 h 261434"/>
                  <a:gd name="connsiteX28" fmla="*/ 211507 w 358978"/>
                  <a:gd name="connsiteY28" fmla="*/ 261523 h 261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8978" h="261434">
                    <a:moveTo>
                      <a:pt x="96945" y="72257"/>
                    </a:moveTo>
                    <a:cubicBezTo>
                      <a:pt x="85598" y="75924"/>
                      <a:pt x="30823" y="82842"/>
                      <a:pt x="30833" y="102482"/>
                    </a:cubicBezTo>
                    <a:cubicBezTo>
                      <a:pt x="30840" y="114261"/>
                      <a:pt x="85543" y="114030"/>
                      <a:pt x="95224" y="115311"/>
                    </a:cubicBezTo>
                    <a:cubicBezTo>
                      <a:pt x="95800" y="100962"/>
                      <a:pt x="96372" y="86610"/>
                      <a:pt x="96945" y="72257"/>
                    </a:cubicBezTo>
                    <a:moveTo>
                      <a:pt x="217852" y="207788"/>
                    </a:moveTo>
                    <a:cubicBezTo>
                      <a:pt x="249417" y="214647"/>
                      <a:pt x="292262" y="205002"/>
                      <a:pt x="312443" y="173203"/>
                    </a:cubicBezTo>
                    <a:cubicBezTo>
                      <a:pt x="321873" y="158345"/>
                      <a:pt x="326343" y="135747"/>
                      <a:pt x="329415" y="118014"/>
                    </a:cubicBezTo>
                    <a:cubicBezTo>
                      <a:pt x="332349" y="101115"/>
                      <a:pt x="341395" y="58947"/>
                      <a:pt x="335239" y="43106"/>
                    </a:cubicBezTo>
                    <a:cubicBezTo>
                      <a:pt x="327680" y="23653"/>
                      <a:pt x="255155" y="43983"/>
                      <a:pt x="234035" y="46216"/>
                    </a:cubicBezTo>
                    <a:cubicBezTo>
                      <a:pt x="197188" y="50102"/>
                      <a:pt x="159087" y="50560"/>
                      <a:pt x="122216" y="47814"/>
                    </a:cubicBezTo>
                    <a:cubicBezTo>
                      <a:pt x="122216" y="91318"/>
                      <a:pt x="120268" y="133718"/>
                      <a:pt x="142660" y="171162"/>
                    </a:cubicBezTo>
                    <a:cubicBezTo>
                      <a:pt x="158816" y="198179"/>
                      <a:pt x="189153" y="204556"/>
                      <a:pt x="217852" y="207788"/>
                    </a:cubicBezTo>
                    <a:moveTo>
                      <a:pt x="211507" y="261523"/>
                    </a:moveTo>
                    <a:cubicBezTo>
                      <a:pt x="177210" y="247179"/>
                      <a:pt x="141203" y="256502"/>
                      <a:pt x="118870" y="214427"/>
                    </a:cubicBezTo>
                    <a:cubicBezTo>
                      <a:pt x="113203" y="203753"/>
                      <a:pt x="108432" y="192276"/>
                      <a:pt x="105004" y="180418"/>
                    </a:cubicBezTo>
                    <a:cubicBezTo>
                      <a:pt x="103327" y="175224"/>
                      <a:pt x="102025" y="169905"/>
                      <a:pt x="101099" y="164456"/>
                    </a:cubicBezTo>
                    <a:cubicBezTo>
                      <a:pt x="102844" y="152728"/>
                      <a:pt x="99084" y="149422"/>
                      <a:pt x="89821" y="154534"/>
                    </a:cubicBezTo>
                    <a:cubicBezTo>
                      <a:pt x="71643" y="150495"/>
                      <a:pt x="51709" y="164754"/>
                      <a:pt x="32561" y="160551"/>
                    </a:cubicBezTo>
                    <a:cubicBezTo>
                      <a:pt x="-13881" y="150358"/>
                      <a:pt x="-5445" y="74337"/>
                      <a:pt x="25722" y="48022"/>
                    </a:cubicBezTo>
                    <a:cubicBezTo>
                      <a:pt x="31879" y="42820"/>
                      <a:pt x="38028" y="41375"/>
                      <a:pt x="45076" y="38805"/>
                    </a:cubicBezTo>
                    <a:cubicBezTo>
                      <a:pt x="60612" y="33149"/>
                      <a:pt x="69020" y="39467"/>
                      <a:pt x="83229" y="37861"/>
                    </a:cubicBezTo>
                    <a:cubicBezTo>
                      <a:pt x="94713" y="36564"/>
                      <a:pt x="97870" y="22803"/>
                      <a:pt x="110211" y="16743"/>
                    </a:cubicBezTo>
                    <a:cubicBezTo>
                      <a:pt x="118290" y="12779"/>
                      <a:pt x="129507" y="13085"/>
                      <a:pt x="138001" y="12685"/>
                    </a:cubicBezTo>
                    <a:cubicBezTo>
                      <a:pt x="182455" y="10597"/>
                      <a:pt x="227049" y="10617"/>
                      <a:pt x="271787" y="7307"/>
                    </a:cubicBezTo>
                    <a:cubicBezTo>
                      <a:pt x="292653" y="5764"/>
                      <a:pt x="315182" y="9540"/>
                      <a:pt x="335623" y="5466"/>
                    </a:cubicBezTo>
                    <a:cubicBezTo>
                      <a:pt x="345194" y="3554"/>
                      <a:pt x="343819" y="-3724"/>
                      <a:pt x="352882" y="2661"/>
                    </a:cubicBezTo>
                    <a:cubicBezTo>
                      <a:pt x="362265" y="9273"/>
                      <a:pt x="358213" y="33724"/>
                      <a:pt x="357740" y="43474"/>
                    </a:cubicBezTo>
                    <a:cubicBezTo>
                      <a:pt x="355001" y="99854"/>
                      <a:pt x="352063" y="160319"/>
                      <a:pt x="325634" y="209609"/>
                    </a:cubicBezTo>
                    <a:cubicBezTo>
                      <a:pt x="301453" y="254707"/>
                      <a:pt x="253869" y="259322"/>
                      <a:pt x="211507" y="261523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D98E78A6-F2C0-44AA-ACC2-272B5EE0FC7A}"/>
                  </a:ext>
                </a:extLst>
              </p:cNvPr>
              <p:cNvSpPr/>
              <p:nvPr/>
            </p:nvSpPr>
            <p:spPr>
              <a:xfrm>
                <a:off x="4947019" y="4342548"/>
                <a:ext cx="33062" cy="399"/>
              </a:xfrm>
              <a:custGeom>
                <a:avLst/>
                <a:gdLst>
                  <a:gd name="connsiteX0" fmla="*/ 35 w 33062"/>
                  <a:gd name="connsiteY0" fmla="*/ 489 h 399"/>
                  <a:gd name="connsiteX1" fmla="*/ 33098 w 33062"/>
                  <a:gd name="connsiteY1" fmla="*/ 89 h 399"/>
                  <a:gd name="connsiteX2" fmla="*/ 35 w 33062"/>
                  <a:gd name="connsiteY2" fmla="*/ 489 h 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62" h="399">
                    <a:moveTo>
                      <a:pt x="35" y="489"/>
                    </a:moveTo>
                    <a:cubicBezTo>
                      <a:pt x="11070" y="352"/>
                      <a:pt x="22101" y="218"/>
                      <a:pt x="33098" y="89"/>
                    </a:cubicBezTo>
                    <a:cubicBezTo>
                      <a:pt x="22049" y="226"/>
                      <a:pt x="11042" y="355"/>
                      <a:pt x="35" y="4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272E3FC0-7F99-411E-8A96-D58B09CC0D48}"/>
                  </a:ext>
                </a:extLst>
              </p:cNvPr>
              <p:cNvSpPr/>
              <p:nvPr/>
            </p:nvSpPr>
            <p:spPr>
              <a:xfrm>
                <a:off x="8010952" y="3104547"/>
                <a:ext cx="68" cy="36312"/>
              </a:xfrm>
              <a:custGeom>
                <a:avLst/>
                <a:gdLst>
                  <a:gd name="connsiteX0" fmla="*/ 103 w 68"/>
                  <a:gd name="connsiteY0" fmla="*/ 36401 h 36312"/>
                  <a:gd name="connsiteX1" fmla="*/ 35 w 68"/>
                  <a:gd name="connsiteY1" fmla="*/ 89 h 36312"/>
                  <a:gd name="connsiteX2" fmla="*/ 103 w 68"/>
                  <a:gd name="connsiteY2" fmla="*/ 36401 h 3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" h="36312">
                    <a:moveTo>
                      <a:pt x="103" y="36401"/>
                    </a:moveTo>
                    <a:cubicBezTo>
                      <a:pt x="83" y="24289"/>
                      <a:pt x="59" y="12177"/>
                      <a:pt x="35" y="89"/>
                    </a:cubicBezTo>
                    <a:cubicBezTo>
                      <a:pt x="56" y="12209"/>
                      <a:pt x="80" y="24305"/>
                      <a:pt x="103" y="3640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2C5F1134-700C-4AFA-94E6-1E71E41FF723}"/>
                  </a:ext>
                </a:extLst>
              </p:cNvPr>
              <p:cNvSpPr/>
              <p:nvPr/>
            </p:nvSpPr>
            <p:spPr>
              <a:xfrm>
                <a:off x="5204016" y="3190599"/>
                <a:ext cx="102" cy="35368"/>
              </a:xfrm>
              <a:custGeom>
                <a:avLst/>
                <a:gdLst>
                  <a:gd name="connsiteX0" fmla="*/ 138 w 102"/>
                  <a:gd name="connsiteY0" fmla="*/ 89 h 35368"/>
                  <a:gd name="connsiteX1" fmla="*/ 35 w 102"/>
                  <a:gd name="connsiteY1" fmla="*/ 35457 h 35368"/>
                  <a:gd name="connsiteX2" fmla="*/ 138 w 102"/>
                  <a:gd name="connsiteY2" fmla="*/ 89 h 35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" h="35368">
                    <a:moveTo>
                      <a:pt x="138" y="89"/>
                    </a:moveTo>
                    <a:cubicBezTo>
                      <a:pt x="104" y="11887"/>
                      <a:pt x="69" y="23686"/>
                      <a:pt x="35" y="35457"/>
                    </a:cubicBezTo>
                    <a:cubicBezTo>
                      <a:pt x="66" y="23651"/>
                      <a:pt x="100" y="11868"/>
                      <a:pt x="138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3C21ACDF-DD58-4C24-B64D-6C6787B48E60}"/>
                  </a:ext>
                </a:extLst>
              </p:cNvPr>
              <p:cNvSpPr/>
              <p:nvPr/>
            </p:nvSpPr>
            <p:spPr>
              <a:xfrm>
                <a:off x="6121334" y="4329571"/>
                <a:ext cx="26295" cy="54"/>
              </a:xfrm>
              <a:custGeom>
                <a:avLst/>
                <a:gdLst>
                  <a:gd name="connsiteX0" fmla="*/ 35 w 26295"/>
                  <a:gd name="connsiteY0" fmla="*/ 89 h 54"/>
                  <a:gd name="connsiteX1" fmla="*/ 26331 w 26295"/>
                  <a:gd name="connsiteY1" fmla="*/ 144 h 54"/>
                  <a:gd name="connsiteX2" fmla="*/ 35 w 26295"/>
                  <a:gd name="connsiteY2" fmla="*/ 89 h 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295" h="54">
                    <a:moveTo>
                      <a:pt x="35" y="89"/>
                    </a:moveTo>
                    <a:cubicBezTo>
                      <a:pt x="8814" y="105"/>
                      <a:pt x="17593" y="116"/>
                      <a:pt x="26331" y="144"/>
                    </a:cubicBezTo>
                    <a:cubicBezTo>
                      <a:pt x="17538" y="132"/>
                      <a:pt x="8790" y="112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8365C33B-0E7C-4429-BC3F-C0DD5C37E2A6}"/>
                  </a:ext>
                </a:extLst>
              </p:cNvPr>
              <p:cNvSpPr/>
              <p:nvPr/>
            </p:nvSpPr>
            <p:spPr>
              <a:xfrm>
                <a:off x="5588298" y="4327166"/>
                <a:ext cx="26292" cy="101"/>
              </a:xfrm>
              <a:custGeom>
                <a:avLst/>
                <a:gdLst>
                  <a:gd name="connsiteX0" fmla="*/ 35 w 26292"/>
                  <a:gd name="connsiteY0" fmla="*/ 89 h 101"/>
                  <a:gd name="connsiteX1" fmla="*/ 26327 w 26292"/>
                  <a:gd name="connsiteY1" fmla="*/ 191 h 101"/>
                  <a:gd name="connsiteX2" fmla="*/ 35 w 26292"/>
                  <a:gd name="connsiteY2" fmla="*/ 89 h 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292" h="101">
                    <a:moveTo>
                      <a:pt x="35" y="89"/>
                    </a:moveTo>
                    <a:cubicBezTo>
                      <a:pt x="8814" y="120"/>
                      <a:pt x="17590" y="152"/>
                      <a:pt x="26327" y="191"/>
                    </a:cubicBezTo>
                    <a:cubicBezTo>
                      <a:pt x="17535" y="163"/>
                      <a:pt x="8787" y="124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845D46C4-49C6-4D06-BB05-6334D4E034BB}"/>
                  </a:ext>
                </a:extLst>
              </p:cNvPr>
              <p:cNvSpPr/>
              <p:nvPr/>
            </p:nvSpPr>
            <p:spPr>
              <a:xfrm>
                <a:off x="7506484" y="3837163"/>
                <a:ext cx="1158" cy="23871"/>
              </a:xfrm>
              <a:custGeom>
                <a:avLst/>
                <a:gdLst>
                  <a:gd name="connsiteX0" fmla="*/ 1194 w 1158"/>
                  <a:gd name="connsiteY0" fmla="*/ 89 h 23871"/>
                  <a:gd name="connsiteX1" fmla="*/ 35 w 1158"/>
                  <a:gd name="connsiteY1" fmla="*/ 23960 h 23871"/>
                  <a:gd name="connsiteX2" fmla="*/ 1194 w 1158"/>
                  <a:gd name="connsiteY2" fmla="*/ 89 h 2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8" h="23871">
                    <a:moveTo>
                      <a:pt x="1194" y="89"/>
                    </a:moveTo>
                    <a:cubicBezTo>
                      <a:pt x="810" y="8053"/>
                      <a:pt x="419" y="16012"/>
                      <a:pt x="35" y="23960"/>
                    </a:cubicBezTo>
                    <a:cubicBezTo>
                      <a:pt x="422" y="15989"/>
                      <a:pt x="810" y="8041"/>
                      <a:pt x="1194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01E94B98-F2E2-4EA0-AD3B-8A624FC65584}"/>
                  </a:ext>
                </a:extLst>
              </p:cNvPr>
              <p:cNvSpPr/>
              <p:nvPr/>
            </p:nvSpPr>
            <p:spPr>
              <a:xfrm>
                <a:off x="7977437" y="4286843"/>
                <a:ext cx="20351" cy="2595"/>
              </a:xfrm>
              <a:custGeom>
                <a:avLst/>
                <a:gdLst>
                  <a:gd name="connsiteX0" fmla="*/ 20387 w 20351"/>
                  <a:gd name="connsiteY0" fmla="*/ 2685 h 2595"/>
                  <a:gd name="connsiteX1" fmla="*/ 35 w 20351"/>
                  <a:gd name="connsiteY1" fmla="*/ 2442 h 2595"/>
                  <a:gd name="connsiteX2" fmla="*/ 20387 w 20351"/>
                  <a:gd name="connsiteY2" fmla="*/ 2685 h 2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51" h="2595">
                    <a:moveTo>
                      <a:pt x="20387" y="2685"/>
                    </a:moveTo>
                    <a:cubicBezTo>
                      <a:pt x="13603" y="2603"/>
                      <a:pt x="6819" y="2524"/>
                      <a:pt x="35" y="2442"/>
                    </a:cubicBezTo>
                    <a:cubicBezTo>
                      <a:pt x="6850" y="-806"/>
                      <a:pt x="13634" y="-660"/>
                      <a:pt x="20387" y="268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D177ED4D-1057-40AF-96F4-19ACC24F4D1D}"/>
                  </a:ext>
                </a:extLst>
              </p:cNvPr>
              <p:cNvSpPr/>
              <p:nvPr/>
            </p:nvSpPr>
            <p:spPr>
              <a:xfrm>
                <a:off x="7395477" y="4324435"/>
                <a:ext cx="14561" cy="266"/>
              </a:xfrm>
              <a:custGeom>
                <a:avLst/>
                <a:gdLst>
                  <a:gd name="connsiteX0" fmla="*/ 35 w 14561"/>
                  <a:gd name="connsiteY0" fmla="*/ 355 h 266"/>
                  <a:gd name="connsiteX1" fmla="*/ 14597 w 14561"/>
                  <a:gd name="connsiteY1" fmla="*/ 89 h 266"/>
                  <a:gd name="connsiteX2" fmla="*/ 35 w 14561"/>
                  <a:gd name="connsiteY2" fmla="*/ 355 h 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1" h="266">
                    <a:moveTo>
                      <a:pt x="35" y="355"/>
                    </a:moveTo>
                    <a:cubicBezTo>
                      <a:pt x="4906" y="269"/>
                      <a:pt x="9774" y="183"/>
                      <a:pt x="14597" y="89"/>
                    </a:cubicBezTo>
                    <a:cubicBezTo>
                      <a:pt x="9715" y="171"/>
                      <a:pt x="4875" y="265"/>
                      <a:pt x="35" y="35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83257997-5893-4FB1-A14D-F5B86AC31EA9}"/>
                  </a:ext>
                </a:extLst>
              </p:cNvPr>
              <p:cNvSpPr/>
              <p:nvPr/>
            </p:nvSpPr>
            <p:spPr>
              <a:xfrm>
                <a:off x="8008378" y="3221098"/>
                <a:ext cx="360" cy="18034"/>
              </a:xfrm>
              <a:custGeom>
                <a:avLst/>
                <a:gdLst>
                  <a:gd name="connsiteX0" fmla="*/ 35 w 360"/>
                  <a:gd name="connsiteY0" fmla="*/ 18124 h 18034"/>
                  <a:gd name="connsiteX1" fmla="*/ 395 w 360"/>
                  <a:gd name="connsiteY1" fmla="*/ 89 h 18034"/>
                  <a:gd name="connsiteX2" fmla="*/ 35 w 360"/>
                  <a:gd name="connsiteY2" fmla="*/ 18124 h 1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" h="18034">
                    <a:moveTo>
                      <a:pt x="35" y="18124"/>
                    </a:moveTo>
                    <a:cubicBezTo>
                      <a:pt x="155" y="12099"/>
                      <a:pt x="275" y="6086"/>
                      <a:pt x="395" y="89"/>
                    </a:cubicBezTo>
                    <a:cubicBezTo>
                      <a:pt x="275" y="6110"/>
                      <a:pt x="155" y="12115"/>
                      <a:pt x="35" y="1812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E7DB4EA5-2327-45E1-946E-0603030CD57D}"/>
                  </a:ext>
                </a:extLst>
              </p:cNvPr>
              <p:cNvSpPr/>
              <p:nvPr/>
            </p:nvSpPr>
            <p:spPr>
              <a:xfrm>
                <a:off x="7551833" y="2459068"/>
                <a:ext cx="1206" cy="18606"/>
              </a:xfrm>
              <a:custGeom>
                <a:avLst/>
                <a:gdLst>
                  <a:gd name="connsiteX0" fmla="*/ 1242 w 1206"/>
                  <a:gd name="connsiteY0" fmla="*/ 18696 h 18606"/>
                  <a:gd name="connsiteX1" fmla="*/ 35 w 1206"/>
                  <a:gd name="connsiteY1" fmla="*/ 89 h 18606"/>
                  <a:gd name="connsiteX2" fmla="*/ 1242 w 1206"/>
                  <a:gd name="connsiteY2" fmla="*/ 18696 h 1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6" h="18606">
                    <a:moveTo>
                      <a:pt x="1242" y="18696"/>
                    </a:moveTo>
                    <a:cubicBezTo>
                      <a:pt x="841" y="12487"/>
                      <a:pt x="439" y="6282"/>
                      <a:pt x="35" y="89"/>
                    </a:cubicBezTo>
                    <a:cubicBezTo>
                      <a:pt x="439" y="6302"/>
                      <a:pt x="841" y="12499"/>
                      <a:pt x="1242" y="18696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5A2B3F4A-D81F-42CB-A21C-8863AF3CF4DE}"/>
                  </a:ext>
                </a:extLst>
              </p:cNvPr>
              <p:cNvSpPr/>
              <p:nvPr/>
            </p:nvSpPr>
            <p:spPr>
              <a:xfrm>
                <a:off x="8010784" y="3145924"/>
                <a:ext cx="195" cy="18645"/>
              </a:xfrm>
              <a:custGeom>
                <a:avLst/>
                <a:gdLst>
                  <a:gd name="connsiteX0" fmla="*/ 35 w 195"/>
                  <a:gd name="connsiteY0" fmla="*/ 18735 h 18645"/>
                  <a:gd name="connsiteX1" fmla="*/ 230 w 195"/>
                  <a:gd name="connsiteY1" fmla="*/ 89 h 18645"/>
                  <a:gd name="connsiteX2" fmla="*/ 35 w 195"/>
                  <a:gd name="connsiteY2" fmla="*/ 18735 h 1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" h="18645">
                    <a:moveTo>
                      <a:pt x="35" y="18735"/>
                    </a:moveTo>
                    <a:cubicBezTo>
                      <a:pt x="100" y="12510"/>
                      <a:pt x="165" y="6290"/>
                      <a:pt x="230" y="89"/>
                    </a:cubicBezTo>
                    <a:cubicBezTo>
                      <a:pt x="165" y="6317"/>
                      <a:pt x="100" y="12526"/>
                      <a:pt x="35" y="1873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FF84149A-1989-47EA-82C2-5AC5289DC4C5}"/>
                  </a:ext>
                </a:extLst>
              </p:cNvPr>
              <p:cNvSpPr/>
              <p:nvPr/>
            </p:nvSpPr>
            <p:spPr>
              <a:xfrm>
                <a:off x="6479569" y="4316985"/>
                <a:ext cx="12950" cy="207"/>
              </a:xfrm>
              <a:custGeom>
                <a:avLst/>
                <a:gdLst>
                  <a:gd name="connsiteX0" fmla="*/ 35 w 12950"/>
                  <a:gd name="connsiteY0" fmla="*/ 89 h 207"/>
                  <a:gd name="connsiteX1" fmla="*/ 12986 w 12950"/>
                  <a:gd name="connsiteY1" fmla="*/ 297 h 207"/>
                  <a:gd name="connsiteX2" fmla="*/ 35 w 12950"/>
                  <a:gd name="connsiteY2" fmla="*/ 89 h 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50" h="207">
                    <a:moveTo>
                      <a:pt x="35" y="89"/>
                    </a:moveTo>
                    <a:cubicBezTo>
                      <a:pt x="4365" y="163"/>
                      <a:pt x="8694" y="234"/>
                      <a:pt x="12986" y="297"/>
                    </a:cubicBezTo>
                    <a:cubicBezTo>
                      <a:pt x="8649" y="218"/>
                      <a:pt x="4341" y="155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9A1B5C53-EEC4-4531-9AE5-4F1F4F34DA62}"/>
                  </a:ext>
                </a:extLst>
              </p:cNvPr>
              <p:cNvSpPr/>
              <p:nvPr/>
            </p:nvSpPr>
            <p:spPr>
              <a:xfrm>
                <a:off x="7594703" y="4327134"/>
                <a:ext cx="12656" cy="289"/>
              </a:xfrm>
              <a:custGeom>
                <a:avLst/>
                <a:gdLst>
                  <a:gd name="connsiteX0" fmla="*/ 35 w 12656"/>
                  <a:gd name="connsiteY0" fmla="*/ 89 h 289"/>
                  <a:gd name="connsiteX1" fmla="*/ 12691 w 12656"/>
                  <a:gd name="connsiteY1" fmla="*/ 379 h 289"/>
                  <a:gd name="connsiteX2" fmla="*/ 35 w 12656"/>
                  <a:gd name="connsiteY2" fmla="*/ 89 h 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56" h="289">
                    <a:moveTo>
                      <a:pt x="35" y="89"/>
                    </a:moveTo>
                    <a:cubicBezTo>
                      <a:pt x="4265" y="183"/>
                      <a:pt x="8499" y="277"/>
                      <a:pt x="12691" y="379"/>
                    </a:cubicBezTo>
                    <a:cubicBezTo>
                      <a:pt x="8444" y="285"/>
                      <a:pt x="4241" y="183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0781DB3E-F7FC-4B6A-8829-8602983EA954}"/>
                  </a:ext>
                </a:extLst>
              </p:cNvPr>
              <p:cNvSpPr/>
              <p:nvPr/>
            </p:nvSpPr>
            <p:spPr>
              <a:xfrm>
                <a:off x="8050922" y="3873178"/>
                <a:ext cx="908" cy="16365"/>
              </a:xfrm>
              <a:custGeom>
                <a:avLst/>
                <a:gdLst>
                  <a:gd name="connsiteX0" fmla="*/ 943 w 908"/>
                  <a:gd name="connsiteY0" fmla="*/ 16455 h 16365"/>
                  <a:gd name="connsiteX1" fmla="*/ 35 w 908"/>
                  <a:gd name="connsiteY1" fmla="*/ 89 h 16365"/>
                  <a:gd name="connsiteX2" fmla="*/ 943 w 908"/>
                  <a:gd name="connsiteY2" fmla="*/ 16455 h 16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8" h="16365">
                    <a:moveTo>
                      <a:pt x="943" y="16455"/>
                    </a:moveTo>
                    <a:cubicBezTo>
                      <a:pt x="638" y="10994"/>
                      <a:pt x="333" y="5542"/>
                      <a:pt x="35" y="89"/>
                    </a:cubicBezTo>
                    <a:cubicBezTo>
                      <a:pt x="340" y="5553"/>
                      <a:pt x="642" y="11002"/>
                      <a:pt x="943" y="1645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2DF9D416-3462-421D-A73A-59C1745BACD4}"/>
                  </a:ext>
                </a:extLst>
              </p:cNvPr>
              <p:cNvSpPr/>
              <p:nvPr/>
            </p:nvSpPr>
            <p:spPr>
              <a:xfrm>
                <a:off x="7975857" y="4332383"/>
                <a:ext cx="10294" cy="54"/>
              </a:xfrm>
              <a:custGeom>
                <a:avLst/>
                <a:gdLst>
                  <a:gd name="connsiteX0" fmla="*/ 35 w 10294"/>
                  <a:gd name="connsiteY0" fmla="*/ 144 h 54"/>
                  <a:gd name="connsiteX1" fmla="*/ 10329 w 10294"/>
                  <a:gd name="connsiteY1" fmla="*/ 89 h 54"/>
                  <a:gd name="connsiteX2" fmla="*/ 35 w 10294"/>
                  <a:gd name="connsiteY2" fmla="*/ 144 h 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94" h="54">
                    <a:moveTo>
                      <a:pt x="35" y="144"/>
                    </a:moveTo>
                    <a:cubicBezTo>
                      <a:pt x="3480" y="120"/>
                      <a:pt x="6925" y="97"/>
                      <a:pt x="10329" y="89"/>
                    </a:cubicBezTo>
                    <a:cubicBezTo>
                      <a:pt x="6874" y="116"/>
                      <a:pt x="3453" y="132"/>
                      <a:pt x="35" y="14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574CFA46-CA03-41F4-BB5F-36656746D65D}"/>
                  </a:ext>
                </a:extLst>
              </p:cNvPr>
              <p:cNvSpPr/>
              <p:nvPr/>
            </p:nvSpPr>
            <p:spPr>
              <a:xfrm>
                <a:off x="7506508" y="4327099"/>
                <a:ext cx="10198" cy="282"/>
              </a:xfrm>
              <a:custGeom>
                <a:avLst/>
                <a:gdLst>
                  <a:gd name="connsiteX0" fmla="*/ 35 w 10198"/>
                  <a:gd name="connsiteY0" fmla="*/ 371 h 282"/>
                  <a:gd name="connsiteX1" fmla="*/ 10233 w 10198"/>
                  <a:gd name="connsiteY1" fmla="*/ 89 h 282"/>
                  <a:gd name="connsiteX2" fmla="*/ 35 w 10198"/>
                  <a:gd name="connsiteY2" fmla="*/ 371 h 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98" h="282">
                    <a:moveTo>
                      <a:pt x="35" y="371"/>
                    </a:moveTo>
                    <a:cubicBezTo>
                      <a:pt x="3446" y="277"/>
                      <a:pt x="6857" y="179"/>
                      <a:pt x="10233" y="89"/>
                    </a:cubicBezTo>
                    <a:cubicBezTo>
                      <a:pt x="6808" y="187"/>
                      <a:pt x="3418" y="281"/>
                      <a:pt x="35" y="37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D3E20DB5-0BBC-45A0-9750-CE22A0323ED9}"/>
                  </a:ext>
                </a:extLst>
              </p:cNvPr>
              <p:cNvSpPr/>
              <p:nvPr/>
            </p:nvSpPr>
            <p:spPr>
              <a:xfrm>
                <a:off x="6739716" y="4324326"/>
                <a:ext cx="11229" cy="78"/>
              </a:xfrm>
              <a:custGeom>
                <a:avLst/>
                <a:gdLst>
                  <a:gd name="connsiteX0" fmla="*/ 35 w 11229"/>
                  <a:gd name="connsiteY0" fmla="*/ 167 h 78"/>
                  <a:gd name="connsiteX1" fmla="*/ 11265 w 11229"/>
                  <a:gd name="connsiteY1" fmla="*/ 89 h 78"/>
                  <a:gd name="connsiteX2" fmla="*/ 35 w 11229"/>
                  <a:gd name="connsiteY2" fmla="*/ 167 h 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29" h="78">
                    <a:moveTo>
                      <a:pt x="35" y="167"/>
                    </a:moveTo>
                    <a:cubicBezTo>
                      <a:pt x="3792" y="144"/>
                      <a:pt x="7546" y="120"/>
                      <a:pt x="11265" y="89"/>
                    </a:cubicBezTo>
                    <a:cubicBezTo>
                      <a:pt x="7501" y="112"/>
                      <a:pt x="3768" y="140"/>
                      <a:pt x="35" y="16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7E084CAF-FDA6-4E35-A209-C2A85F6AC54C}"/>
                  </a:ext>
                </a:extLst>
              </p:cNvPr>
              <p:cNvSpPr/>
              <p:nvPr/>
            </p:nvSpPr>
            <p:spPr>
              <a:xfrm>
                <a:off x="5873784" y="4324388"/>
                <a:ext cx="10671" cy="93"/>
              </a:xfrm>
              <a:custGeom>
                <a:avLst/>
                <a:gdLst>
                  <a:gd name="connsiteX0" fmla="*/ 35 w 10671"/>
                  <a:gd name="connsiteY0" fmla="*/ 89 h 93"/>
                  <a:gd name="connsiteX1" fmla="*/ 10706 w 10671"/>
                  <a:gd name="connsiteY1" fmla="*/ 183 h 93"/>
                  <a:gd name="connsiteX2" fmla="*/ 35 w 10671"/>
                  <a:gd name="connsiteY2" fmla="*/ 89 h 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71" h="93">
                    <a:moveTo>
                      <a:pt x="35" y="89"/>
                    </a:moveTo>
                    <a:cubicBezTo>
                      <a:pt x="3604" y="116"/>
                      <a:pt x="7175" y="148"/>
                      <a:pt x="10706" y="183"/>
                    </a:cubicBezTo>
                    <a:cubicBezTo>
                      <a:pt x="7124" y="160"/>
                      <a:pt x="3579" y="124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38565C07-EDF3-4E54-B945-624A86E4E2A4}"/>
                  </a:ext>
                </a:extLst>
              </p:cNvPr>
              <p:cNvSpPr/>
              <p:nvPr/>
            </p:nvSpPr>
            <p:spPr>
              <a:xfrm>
                <a:off x="5663133" y="4324353"/>
                <a:ext cx="10880" cy="693"/>
              </a:xfrm>
              <a:custGeom>
                <a:avLst/>
                <a:gdLst>
                  <a:gd name="connsiteX0" fmla="*/ 35 w 10880"/>
                  <a:gd name="connsiteY0" fmla="*/ 782 h 693"/>
                  <a:gd name="connsiteX1" fmla="*/ 10915 w 10880"/>
                  <a:gd name="connsiteY1" fmla="*/ 89 h 693"/>
                  <a:gd name="connsiteX2" fmla="*/ 35 w 10880"/>
                  <a:gd name="connsiteY2" fmla="*/ 782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80" h="693">
                    <a:moveTo>
                      <a:pt x="35" y="782"/>
                    </a:moveTo>
                    <a:cubicBezTo>
                      <a:pt x="3675" y="551"/>
                      <a:pt x="7309" y="316"/>
                      <a:pt x="10915" y="89"/>
                    </a:cubicBezTo>
                    <a:cubicBezTo>
                      <a:pt x="7265" y="324"/>
                      <a:pt x="3651" y="551"/>
                      <a:pt x="35" y="78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B4E28CBA-EE35-4856-AB9F-C16050C17830}"/>
                  </a:ext>
                </a:extLst>
              </p:cNvPr>
              <p:cNvSpPr/>
              <p:nvPr/>
            </p:nvSpPr>
            <p:spPr>
              <a:xfrm>
                <a:off x="6655406" y="2737562"/>
                <a:ext cx="16248" cy="2527"/>
              </a:xfrm>
              <a:custGeom>
                <a:avLst/>
                <a:gdLst>
                  <a:gd name="connsiteX0" fmla="*/ 16283 w 16248"/>
                  <a:gd name="connsiteY0" fmla="*/ 2616 h 2527"/>
                  <a:gd name="connsiteX1" fmla="*/ 35 w 16248"/>
                  <a:gd name="connsiteY1" fmla="*/ 1014 h 2527"/>
                  <a:gd name="connsiteX2" fmla="*/ 16283 w 16248"/>
                  <a:gd name="connsiteY2" fmla="*/ 2616 h 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48" h="2527">
                    <a:moveTo>
                      <a:pt x="16283" y="2616"/>
                    </a:moveTo>
                    <a:cubicBezTo>
                      <a:pt x="10867" y="2084"/>
                      <a:pt x="5451" y="1551"/>
                      <a:pt x="35" y="1014"/>
                    </a:cubicBezTo>
                    <a:cubicBezTo>
                      <a:pt x="5458" y="1449"/>
                      <a:pt x="11193" y="-2217"/>
                      <a:pt x="16283" y="2616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F7DEC6AF-A5CB-45CA-9B53-4B381AB23011}"/>
                  </a:ext>
                </a:extLst>
              </p:cNvPr>
              <p:cNvSpPr/>
              <p:nvPr/>
            </p:nvSpPr>
            <p:spPr>
              <a:xfrm>
                <a:off x="8036322" y="4289941"/>
                <a:ext cx="16022" cy="1852"/>
              </a:xfrm>
              <a:custGeom>
                <a:avLst/>
                <a:gdLst>
                  <a:gd name="connsiteX0" fmla="*/ 16057 w 16022"/>
                  <a:gd name="connsiteY0" fmla="*/ 1942 h 1852"/>
                  <a:gd name="connsiteX1" fmla="*/ 35 w 16022"/>
                  <a:gd name="connsiteY1" fmla="*/ 89 h 1852"/>
                  <a:gd name="connsiteX2" fmla="*/ 16057 w 16022"/>
                  <a:gd name="connsiteY2" fmla="*/ 1942 h 1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2" h="1852">
                    <a:moveTo>
                      <a:pt x="16057" y="1942"/>
                    </a:moveTo>
                    <a:cubicBezTo>
                      <a:pt x="10716" y="1327"/>
                      <a:pt x="5376" y="708"/>
                      <a:pt x="35" y="89"/>
                    </a:cubicBezTo>
                    <a:cubicBezTo>
                      <a:pt x="5376" y="708"/>
                      <a:pt x="10716" y="1327"/>
                      <a:pt x="16057" y="194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2C3BED54-7DEA-4838-9125-297B5DE54938}"/>
                  </a:ext>
                </a:extLst>
              </p:cNvPr>
              <p:cNvSpPr/>
              <p:nvPr/>
            </p:nvSpPr>
            <p:spPr>
              <a:xfrm>
                <a:off x="7678746" y="2777667"/>
                <a:ext cx="1076" cy="16029"/>
              </a:xfrm>
              <a:custGeom>
                <a:avLst/>
                <a:gdLst>
                  <a:gd name="connsiteX0" fmla="*/ 1111 w 1076"/>
                  <a:gd name="connsiteY0" fmla="*/ 89 h 16029"/>
                  <a:gd name="connsiteX1" fmla="*/ 35 w 1076"/>
                  <a:gd name="connsiteY1" fmla="*/ 16118 h 16029"/>
                  <a:gd name="connsiteX2" fmla="*/ 1111 w 1076"/>
                  <a:gd name="connsiteY2" fmla="*/ 89 h 1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6" h="16029">
                    <a:moveTo>
                      <a:pt x="1111" y="89"/>
                    </a:moveTo>
                    <a:cubicBezTo>
                      <a:pt x="755" y="5436"/>
                      <a:pt x="392" y="10787"/>
                      <a:pt x="35" y="16118"/>
                    </a:cubicBezTo>
                    <a:cubicBezTo>
                      <a:pt x="395" y="10763"/>
                      <a:pt x="755" y="5424"/>
                      <a:pt x="1111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6CCD40E7-63C1-4899-AAE9-B72E37F84760}"/>
                  </a:ext>
                </a:extLst>
              </p:cNvPr>
              <p:cNvSpPr/>
              <p:nvPr/>
            </p:nvSpPr>
            <p:spPr>
              <a:xfrm>
                <a:off x="8012124" y="2985414"/>
                <a:ext cx="1090" cy="15186"/>
              </a:xfrm>
              <a:custGeom>
                <a:avLst/>
                <a:gdLst>
                  <a:gd name="connsiteX0" fmla="*/ 35 w 1090"/>
                  <a:gd name="connsiteY0" fmla="*/ 15276 h 15186"/>
                  <a:gd name="connsiteX1" fmla="*/ 1125 w 1090"/>
                  <a:gd name="connsiteY1" fmla="*/ 89 h 15186"/>
                  <a:gd name="connsiteX2" fmla="*/ 35 w 1090"/>
                  <a:gd name="connsiteY2" fmla="*/ 15276 h 1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0" h="15186">
                    <a:moveTo>
                      <a:pt x="35" y="15276"/>
                    </a:moveTo>
                    <a:cubicBezTo>
                      <a:pt x="398" y="10207"/>
                      <a:pt x="762" y="5138"/>
                      <a:pt x="1125" y="89"/>
                    </a:cubicBezTo>
                    <a:cubicBezTo>
                      <a:pt x="762" y="5166"/>
                      <a:pt x="395" y="10219"/>
                      <a:pt x="35" y="15276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B845BBE0-E593-4722-B738-2AA294EDA94F}"/>
                  </a:ext>
                </a:extLst>
              </p:cNvPr>
              <p:cNvSpPr/>
              <p:nvPr/>
            </p:nvSpPr>
            <p:spPr>
              <a:xfrm>
                <a:off x="7676542" y="2860609"/>
                <a:ext cx="1151" cy="15993"/>
              </a:xfrm>
              <a:custGeom>
                <a:avLst/>
                <a:gdLst>
                  <a:gd name="connsiteX0" fmla="*/ 1187 w 1151"/>
                  <a:gd name="connsiteY0" fmla="*/ 89 h 15993"/>
                  <a:gd name="connsiteX1" fmla="*/ 35 w 1151"/>
                  <a:gd name="connsiteY1" fmla="*/ 16083 h 15993"/>
                  <a:gd name="connsiteX2" fmla="*/ 1187 w 1151"/>
                  <a:gd name="connsiteY2" fmla="*/ 89 h 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1" h="15993">
                    <a:moveTo>
                      <a:pt x="1187" y="89"/>
                    </a:moveTo>
                    <a:cubicBezTo>
                      <a:pt x="803" y="5428"/>
                      <a:pt x="419" y="10763"/>
                      <a:pt x="35" y="16083"/>
                    </a:cubicBezTo>
                    <a:cubicBezTo>
                      <a:pt x="419" y="10740"/>
                      <a:pt x="803" y="5412"/>
                      <a:pt x="1187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34E4737F-765F-4F25-9FB9-5F8FBF7D5878}"/>
                  </a:ext>
                </a:extLst>
              </p:cNvPr>
              <p:cNvSpPr/>
              <p:nvPr/>
            </p:nvSpPr>
            <p:spPr>
              <a:xfrm>
                <a:off x="8009763" y="3189765"/>
                <a:ext cx="2154" cy="15461"/>
              </a:xfrm>
              <a:custGeom>
                <a:avLst/>
                <a:gdLst>
                  <a:gd name="connsiteX0" fmla="*/ 134 w 2154"/>
                  <a:gd name="connsiteY0" fmla="*/ 15550 h 15461"/>
                  <a:gd name="connsiteX1" fmla="*/ 35 w 2154"/>
                  <a:gd name="connsiteY1" fmla="*/ 89 h 15461"/>
                  <a:gd name="connsiteX2" fmla="*/ 134 w 2154"/>
                  <a:gd name="connsiteY2" fmla="*/ 15550 h 1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4" h="15461">
                    <a:moveTo>
                      <a:pt x="134" y="15550"/>
                    </a:moveTo>
                    <a:cubicBezTo>
                      <a:pt x="100" y="10391"/>
                      <a:pt x="66" y="5232"/>
                      <a:pt x="35" y="89"/>
                    </a:cubicBezTo>
                    <a:cubicBezTo>
                      <a:pt x="2949" y="5232"/>
                      <a:pt x="2832" y="10379"/>
                      <a:pt x="134" y="15550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9A3A2FEE-BD45-4E1D-B8E7-11F09872742F}"/>
                  </a:ext>
                </a:extLst>
              </p:cNvPr>
              <p:cNvSpPr/>
              <p:nvPr/>
            </p:nvSpPr>
            <p:spPr>
              <a:xfrm>
                <a:off x="7505584" y="3946088"/>
                <a:ext cx="2138" cy="15492"/>
              </a:xfrm>
              <a:custGeom>
                <a:avLst/>
                <a:gdLst>
                  <a:gd name="connsiteX0" fmla="*/ 2173 w 2138"/>
                  <a:gd name="connsiteY0" fmla="*/ 89 h 15492"/>
                  <a:gd name="connsiteX1" fmla="*/ 2046 w 2138"/>
                  <a:gd name="connsiteY1" fmla="*/ 15581 h 15492"/>
                  <a:gd name="connsiteX2" fmla="*/ 2173 w 2138"/>
                  <a:gd name="connsiteY2" fmla="*/ 89 h 1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8" h="15492">
                    <a:moveTo>
                      <a:pt x="2173" y="89"/>
                    </a:moveTo>
                    <a:cubicBezTo>
                      <a:pt x="2132" y="5260"/>
                      <a:pt x="2094" y="10434"/>
                      <a:pt x="2046" y="15581"/>
                    </a:cubicBezTo>
                    <a:cubicBezTo>
                      <a:pt x="-943" y="10368"/>
                      <a:pt x="-347" y="5217"/>
                      <a:pt x="2173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4BD4CC01-4EB7-484B-B2FA-E4C387046B3F}"/>
                  </a:ext>
                </a:extLst>
              </p:cNvPr>
              <p:cNvSpPr/>
              <p:nvPr/>
            </p:nvSpPr>
            <p:spPr>
              <a:xfrm>
                <a:off x="7846558" y="3332158"/>
                <a:ext cx="1566" cy="15688"/>
              </a:xfrm>
              <a:custGeom>
                <a:avLst/>
                <a:gdLst>
                  <a:gd name="connsiteX0" fmla="*/ 1602 w 1566"/>
                  <a:gd name="connsiteY0" fmla="*/ 15777 h 15688"/>
                  <a:gd name="connsiteX1" fmla="*/ 35 w 1566"/>
                  <a:gd name="connsiteY1" fmla="*/ 89 h 15688"/>
                  <a:gd name="connsiteX2" fmla="*/ 1602 w 1566"/>
                  <a:gd name="connsiteY2" fmla="*/ 15777 h 1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6" h="15688">
                    <a:moveTo>
                      <a:pt x="1602" y="15777"/>
                    </a:moveTo>
                    <a:cubicBezTo>
                      <a:pt x="1081" y="10544"/>
                      <a:pt x="556" y="5307"/>
                      <a:pt x="35" y="89"/>
                    </a:cubicBezTo>
                    <a:cubicBezTo>
                      <a:pt x="560" y="5330"/>
                      <a:pt x="1081" y="10556"/>
                      <a:pt x="1602" y="1577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824D166D-DFF3-4B62-9E28-99FC04867380}"/>
                  </a:ext>
                </a:extLst>
              </p:cNvPr>
              <p:cNvSpPr/>
              <p:nvPr/>
            </p:nvSpPr>
            <p:spPr>
              <a:xfrm>
                <a:off x="5016863" y="2867488"/>
                <a:ext cx="12573" cy="2960"/>
              </a:xfrm>
              <a:custGeom>
                <a:avLst/>
                <a:gdLst>
                  <a:gd name="connsiteX0" fmla="*/ 12609 w 12573"/>
                  <a:gd name="connsiteY0" fmla="*/ 89 h 2960"/>
                  <a:gd name="connsiteX1" fmla="*/ 35 w 12573"/>
                  <a:gd name="connsiteY1" fmla="*/ 2424 h 2960"/>
                  <a:gd name="connsiteX2" fmla="*/ 12609 w 12573"/>
                  <a:gd name="connsiteY2" fmla="*/ 89 h 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73" h="2960">
                    <a:moveTo>
                      <a:pt x="12609" y="89"/>
                    </a:moveTo>
                    <a:cubicBezTo>
                      <a:pt x="9068" y="5436"/>
                      <a:pt x="4245" y="1773"/>
                      <a:pt x="35" y="2424"/>
                    </a:cubicBezTo>
                    <a:cubicBezTo>
                      <a:pt x="4231" y="1644"/>
                      <a:pt x="8420" y="869"/>
                      <a:pt x="12609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354263CE-D464-45D8-90CF-647B25C7647B}"/>
                  </a:ext>
                </a:extLst>
              </p:cNvPr>
              <p:cNvSpPr/>
              <p:nvPr/>
            </p:nvSpPr>
            <p:spPr>
              <a:xfrm>
                <a:off x="6766989" y="4076906"/>
                <a:ext cx="13420" cy="19"/>
              </a:xfrm>
              <a:custGeom>
                <a:avLst/>
                <a:gdLst>
                  <a:gd name="connsiteX0" fmla="*/ 13455 w 13420"/>
                  <a:gd name="connsiteY0" fmla="*/ 89 h 19"/>
                  <a:gd name="connsiteX1" fmla="*/ 35 w 13420"/>
                  <a:gd name="connsiteY1" fmla="*/ 109 h 19"/>
                  <a:gd name="connsiteX2" fmla="*/ 13455 w 13420"/>
                  <a:gd name="connsiteY2" fmla="*/ 89 h 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20" h="19">
                    <a:moveTo>
                      <a:pt x="13455" y="89"/>
                    </a:moveTo>
                    <a:cubicBezTo>
                      <a:pt x="8982" y="97"/>
                      <a:pt x="4508" y="101"/>
                      <a:pt x="35" y="109"/>
                    </a:cubicBezTo>
                    <a:cubicBezTo>
                      <a:pt x="4512" y="101"/>
                      <a:pt x="8982" y="93"/>
                      <a:pt x="1345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746E3AB5-FC5A-4506-8BCB-405EF834C41A}"/>
                  </a:ext>
                </a:extLst>
              </p:cNvPr>
              <p:cNvSpPr/>
              <p:nvPr/>
            </p:nvSpPr>
            <p:spPr>
              <a:xfrm>
                <a:off x="7495127" y="2889455"/>
                <a:ext cx="1251" cy="13028"/>
              </a:xfrm>
              <a:custGeom>
                <a:avLst/>
                <a:gdLst>
                  <a:gd name="connsiteX0" fmla="*/ 35 w 1251"/>
                  <a:gd name="connsiteY0" fmla="*/ 89 h 13028"/>
                  <a:gd name="connsiteX1" fmla="*/ 1286 w 1251"/>
                  <a:gd name="connsiteY1" fmla="*/ 13117 h 13028"/>
                  <a:gd name="connsiteX2" fmla="*/ 35 w 1251"/>
                  <a:gd name="connsiteY2" fmla="*/ 89 h 13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1" h="13028">
                    <a:moveTo>
                      <a:pt x="35" y="89"/>
                    </a:moveTo>
                    <a:cubicBezTo>
                      <a:pt x="453" y="4437"/>
                      <a:pt x="868" y="8785"/>
                      <a:pt x="1286" y="13117"/>
                    </a:cubicBezTo>
                    <a:cubicBezTo>
                      <a:pt x="868" y="8762"/>
                      <a:pt x="453" y="4425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8CD7AE56-22C2-4483-8940-6C266D3EDEB4}"/>
                  </a:ext>
                </a:extLst>
              </p:cNvPr>
              <p:cNvSpPr/>
              <p:nvPr/>
            </p:nvSpPr>
            <p:spPr>
              <a:xfrm>
                <a:off x="5270783" y="2455301"/>
                <a:ext cx="13492" cy="2626"/>
              </a:xfrm>
              <a:custGeom>
                <a:avLst/>
                <a:gdLst>
                  <a:gd name="connsiteX0" fmla="*/ 13527 w 13492"/>
                  <a:gd name="connsiteY0" fmla="*/ 2410 h 2626"/>
                  <a:gd name="connsiteX1" fmla="*/ 35 w 13492"/>
                  <a:gd name="connsiteY1" fmla="*/ 2716 h 2626"/>
                  <a:gd name="connsiteX2" fmla="*/ 13527 w 13492"/>
                  <a:gd name="connsiteY2" fmla="*/ 2410 h 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92" h="2626">
                    <a:moveTo>
                      <a:pt x="13527" y="2410"/>
                    </a:moveTo>
                    <a:cubicBezTo>
                      <a:pt x="9030" y="2512"/>
                      <a:pt x="4532" y="2614"/>
                      <a:pt x="35" y="2716"/>
                    </a:cubicBezTo>
                    <a:cubicBezTo>
                      <a:pt x="4484" y="-277"/>
                      <a:pt x="8968" y="-1143"/>
                      <a:pt x="13527" y="2410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0B4CD945-EB8F-40CB-B269-395EF5C49CAC}"/>
                  </a:ext>
                </a:extLst>
              </p:cNvPr>
              <p:cNvSpPr/>
              <p:nvPr/>
            </p:nvSpPr>
            <p:spPr>
              <a:xfrm>
                <a:off x="7676713" y="2935823"/>
                <a:ext cx="870" cy="13655"/>
              </a:xfrm>
              <a:custGeom>
                <a:avLst/>
                <a:gdLst>
                  <a:gd name="connsiteX0" fmla="*/ 906 w 870"/>
                  <a:gd name="connsiteY0" fmla="*/ 89 h 13655"/>
                  <a:gd name="connsiteX1" fmla="*/ 35 w 870"/>
                  <a:gd name="connsiteY1" fmla="*/ 13744 h 13655"/>
                  <a:gd name="connsiteX2" fmla="*/ 906 w 870"/>
                  <a:gd name="connsiteY2" fmla="*/ 89 h 1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0" h="13655">
                    <a:moveTo>
                      <a:pt x="906" y="89"/>
                    </a:moveTo>
                    <a:cubicBezTo>
                      <a:pt x="614" y="4649"/>
                      <a:pt x="323" y="9204"/>
                      <a:pt x="35" y="13744"/>
                    </a:cubicBezTo>
                    <a:cubicBezTo>
                      <a:pt x="326" y="9185"/>
                      <a:pt x="614" y="4637"/>
                      <a:pt x="906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A5D0C458-2278-45E8-A305-32A008718F40}"/>
                  </a:ext>
                </a:extLst>
              </p:cNvPr>
              <p:cNvSpPr/>
              <p:nvPr/>
            </p:nvSpPr>
            <p:spPr>
              <a:xfrm>
                <a:off x="7554249" y="2363683"/>
                <a:ext cx="1041" cy="12444"/>
              </a:xfrm>
              <a:custGeom>
                <a:avLst/>
                <a:gdLst>
                  <a:gd name="connsiteX0" fmla="*/ 35 w 1041"/>
                  <a:gd name="connsiteY0" fmla="*/ 12534 h 12444"/>
                  <a:gd name="connsiteX1" fmla="*/ 1077 w 1041"/>
                  <a:gd name="connsiteY1" fmla="*/ 89 h 12444"/>
                  <a:gd name="connsiteX2" fmla="*/ 35 w 1041"/>
                  <a:gd name="connsiteY2" fmla="*/ 12534 h 12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1" h="12444">
                    <a:moveTo>
                      <a:pt x="35" y="12534"/>
                    </a:moveTo>
                    <a:cubicBezTo>
                      <a:pt x="385" y="8378"/>
                      <a:pt x="731" y="4222"/>
                      <a:pt x="1077" y="89"/>
                    </a:cubicBezTo>
                    <a:cubicBezTo>
                      <a:pt x="727" y="4253"/>
                      <a:pt x="385" y="8393"/>
                      <a:pt x="35" y="1253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53970DDD-9129-491C-8E3B-B71E621066FF}"/>
                  </a:ext>
                </a:extLst>
              </p:cNvPr>
              <p:cNvSpPr/>
              <p:nvPr/>
            </p:nvSpPr>
            <p:spPr>
              <a:xfrm>
                <a:off x="7517851" y="2363108"/>
                <a:ext cx="1055" cy="13514"/>
              </a:xfrm>
              <a:custGeom>
                <a:avLst/>
                <a:gdLst>
                  <a:gd name="connsiteX0" fmla="*/ 1091 w 1055"/>
                  <a:gd name="connsiteY0" fmla="*/ 89 h 13514"/>
                  <a:gd name="connsiteX1" fmla="*/ 35 w 1055"/>
                  <a:gd name="connsiteY1" fmla="*/ 13603 h 13514"/>
                  <a:gd name="connsiteX2" fmla="*/ 1091 w 1055"/>
                  <a:gd name="connsiteY2" fmla="*/ 89 h 13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5" h="13514">
                    <a:moveTo>
                      <a:pt x="1091" y="89"/>
                    </a:moveTo>
                    <a:cubicBezTo>
                      <a:pt x="738" y="4598"/>
                      <a:pt x="385" y="9110"/>
                      <a:pt x="35" y="13603"/>
                    </a:cubicBezTo>
                    <a:cubicBezTo>
                      <a:pt x="388" y="9087"/>
                      <a:pt x="738" y="4586"/>
                      <a:pt x="1091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828B6D64-D48F-45B3-80CE-EAA6E6028E56}"/>
                  </a:ext>
                </a:extLst>
              </p:cNvPr>
              <p:cNvSpPr/>
              <p:nvPr/>
            </p:nvSpPr>
            <p:spPr>
              <a:xfrm>
                <a:off x="5551615" y="2061911"/>
                <a:ext cx="13725" cy="1899"/>
              </a:xfrm>
              <a:custGeom>
                <a:avLst/>
                <a:gdLst>
                  <a:gd name="connsiteX0" fmla="*/ 13761 w 13725"/>
                  <a:gd name="connsiteY0" fmla="*/ 89 h 1899"/>
                  <a:gd name="connsiteX1" fmla="*/ 35 w 13725"/>
                  <a:gd name="connsiteY1" fmla="*/ 1989 h 1899"/>
                  <a:gd name="connsiteX2" fmla="*/ 13761 w 13725"/>
                  <a:gd name="connsiteY2" fmla="*/ 89 h 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25" h="1899">
                    <a:moveTo>
                      <a:pt x="13761" y="89"/>
                    </a:moveTo>
                    <a:cubicBezTo>
                      <a:pt x="9184" y="724"/>
                      <a:pt x="4608" y="1358"/>
                      <a:pt x="35" y="1989"/>
                    </a:cubicBezTo>
                    <a:cubicBezTo>
                      <a:pt x="4611" y="1354"/>
                      <a:pt x="9184" y="724"/>
                      <a:pt x="13761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54D20B87-AE8E-401E-9CAE-17D84331CC07}"/>
                  </a:ext>
                </a:extLst>
              </p:cNvPr>
              <p:cNvSpPr/>
              <p:nvPr/>
            </p:nvSpPr>
            <p:spPr>
              <a:xfrm>
                <a:off x="5220718" y="2461211"/>
                <a:ext cx="14085" cy="1645"/>
              </a:xfrm>
              <a:custGeom>
                <a:avLst/>
                <a:gdLst>
                  <a:gd name="connsiteX0" fmla="*/ 14120 w 14085"/>
                  <a:gd name="connsiteY0" fmla="*/ 89 h 1645"/>
                  <a:gd name="connsiteX1" fmla="*/ 35 w 14085"/>
                  <a:gd name="connsiteY1" fmla="*/ 1734 h 1645"/>
                  <a:gd name="connsiteX2" fmla="*/ 14120 w 14085"/>
                  <a:gd name="connsiteY2" fmla="*/ 89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85" h="1645">
                    <a:moveTo>
                      <a:pt x="14120" y="89"/>
                    </a:moveTo>
                    <a:cubicBezTo>
                      <a:pt x="9424" y="637"/>
                      <a:pt x="4728" y="1186"/>
                      <a:pt x="35" y="1734"/>
                    </a:cubicBezTo>
                    <a:cubicBezTo>
                      <a:pt x="4731" y="1186"/>
                      <a:pt x="9428" y="637"/>
                      <a:pt x="14120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961AC5D7-B545-4849-AACD-9763D2AB2652}"/>
                  </a:ext>
                </a:extLst>
              </p:cNvPr>
              <p:cNvSpPr/>
              <p:nvPr/>
            </p:nvSpPr>
            <p:spPr>
              <a:xfrm>
                <a:off x="7808281" y="2461861"/>
                <a:ext cx="856" cy="12566"/>
              </a:xfrm>
              <a:custGeom>
                <a:avLst/>
                <a:gdLst>
                  <a:gd name="connsiteX0" fmla="*/ 35 w 856"/>
                  <a:gd name="connsiteY0" fmla="*/ 12655 h 12566"/>
                  <a:gd name="connsiteX1" fmla="*/ 892 w 856"/>
                  <a:gd name="connsiteY1" fmla="*/ 89 h 12566"/>
                  <a:gd name="connsiteX2" fmla="*/ 35 w 856"/>
                  <a:gd name="connsiteY2" fmla="*/ 12655 h 1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6" h="12566">
                    <a:moveTo>
                      <a:pt x="35" y="12655"/>
                    </a:moveTo>
                    <a:cubicBezTo>
                      <a:pt x="323" y="8460"/>
                      <a:pt x="607" y="4261"/>
                      <a:pt x="892" y="89"/>
                    </a:cubicBezTo>
                    <a:cubicBezTo>
                      <a:pt x="607" y="4288"/>
                      <a:pt x="320" y="8472"/>
                      <a:pt x="35" y="1265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039EE62D-2F73-46E7-827A-B4903EFD8EA9}"/>
                  </a:ext>
                </a:extLst>
              </p:cNvPr>
              <p:cNvSpPr/>
              <p:nvPr/>
            </p:nvSpPr>
            <p:spPr>
              <a:xfrm>
                <a:off x="5080662" y="3166810"/>
                <a:ext cx="8069" cy="136"/>
              </a:xfrm>
              <a:custGeom>
                <a:avLst/>
                <a:gdLst>
                  <a:gd name="connsiteX0" fmla="*/ 35 w 8069"/>
                  <a:gd name="connsiteY0" fmla="*/ 89 h 136"/>
                  <a:gd name="connsiteX1" fmla="*/ 8104 w 8069"/>
                  <a:gd name="connsiteY1" fmla="*/ 226 h 136"/>
                  <a:gd name="connsiteX2" fmla="*/ 35 w 8069"/>
                  <a:gd name="connsiteY2" fmla="*/ 89 h 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9" h="136">
                    <a:moveTo>
                      <a:pt x="35" y="89"/>
                    </a:moveTo>
                    <a:cubicBezTo>
                      <a:pt x="2740" y="136"/>
                      <a:pt x="5441" y="179"/>
                      <a:pt x="8104" y="226"/>
                    </a:cubicBezTo>
                    <a:cubicBezTo>
                      <a:pt x="5389" y="179"/>
                      <a:pt x="2712" y="136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5C3467E6-C279-48BC-9956-66A0EAFD7D16}"/>
                  </a:ext>
                </a:extLst>
              </p:cNvPr>
              <p:cNvSpPr/>
              <p:nvPr/>
            </p:nvSpPr>
            <p:spPr>
              <a:xfrm>
                <a:off x="7518232" y="3684605"/>
                <a:ext cx="812" cy="13921"/>
              </a:xfrm>
              <a:custGeom>
                <a:avLst/>
                <a:gdLst>
                  <a:gd name="connsiteX0" fmla="*/ 847 w 812"/>
                  <a:gd name="connsiteY0" fmla="*/ 89 h 13921"/>
                  <a:gd name="connsiteX1" fmla="*/ 35 w 812"/>
                  <a:gd name="connsiteY1" fmla="*/ 14011 h 13921"/>
                  <a:gd name="connsiteX2" fmla="*/ 847 w 812"/>
                  <a:gd name="connsiteY2" fmla="*/ 89 h 13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2" h="13921">
                    <a:moveTo>
                      <a:pt x="847" y="89"/>
                    </a:moveTo>
                    <a:cubicBezTo>
                      <a:pt x="577" y="4735"/>
                      <a:pt x="306" y="9377"/>
                      <a:pt x="35" y="14011"/>
                    </a:cubicBezTo>
                    <a:cubicBezTo>
                      <a:pt x="309" y="9365"/>
                      <a:pt x="580" y="4727"/>
                      <a:pt x="847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FC089AA4-2CA1-4B17-AF2A-5B134E9366E6}"/>
                  </a:ext>
                </a:extLst>
              </p:cNvPr>
              <p:cNvSpPr/>
              <p:nvPr/>
            </p:nvSpPr>
            <p:spPr>
              <a:xfrm>
                <a:off x="7794617" y="2767099"/>
                <a:ext cx="329" cy="13416"/>
              </a:xfrm>
              <a:custGeom>
                <a:avLst/>
                <a:gdLst>
                  <a:gd name="connsiteX0" fmla="*/ 364 w 329"/>
                  <a:gd name="connsiteY0" fmla="*/ 13505 h 13416"/>
                  <a:gd name="connsiteX1" fmla="*/ 35 w 329"/>
                  <a:gd name="connsiteY1" fmla="*/ 89 h 13416"/>
                  <a:gd name="connsiteX2" fmla="*/ 364 w 329"/>
                  <a:gd name="connsiteY2" fmla="*/ 13505 h 1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9" h="13416">
                    <a:moveTo>
                      <a:pt x="364" y="13505"/>
                    </a:moveTo>
                    <a:cubicBezTo>
                      <a:pt x="254" y="9028"/>
                      <a:pt x="148" y="4555"/>
                      <a:pt x="35" y="89"/>
                    </a:cubicBezTo>
                    <a:cubicBezTo>
                      <a:pt x="152" y="4570"/>
                      <a:pt x="258" y="9036"/>
                      <a:pt x="364" y="1350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F9628B78-1442-4C6E-9A5A-AC902845C368}"/>
                  </a:ext>
                </a:extLst>
              </p:cNvPr>
              <p:cNvSpPr/>
              <p:nvPr/>
            </p:nvSpPr>
            <p:spPr>
              <a:xfrm>
                <a:off x="5668032" y="2048895"/>
                <a:ext cx="12508" cy="2425"/>
              </a:xfrm>
              <a:custGeom>
                <a:avLst/>
                <a:gdLst>
                  <a:gd name="connsiteX0" fmla="*/ 12544 w 12508"/>
                  <a:gd name="connsiteY0" fmla="*/ 2511 h 2425"/>
                  <a:gd name="connsiteX1" fmla="*/ 35 w 12508"/>
                  <a:gd name="connsiteY1" fmla="*/ 2515 h 2425"/>
                  <a:gd name="connsiteX2" fmla="*/ 12544 w 12508"/>
                  <a:gd name="connsiteY2" fmla="*/ 2511 h 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08" h="2425">
                    <a:moveTo>
                      <a:pt x="12544" y="2511"/>
                    </a:moveTo>
                    <a:cubicBezTo>
                      <a:pt x="8372" y="2511"/>
                      <a:pt x="4200" y="2515"/>
                      <a:pt x="35" y="2515"/>
                    </a:cubicBezTo>
                    <a:cubicBezTo>
                      <a:pt x="4207" y="-760"/>
                      <a:pt x="8375" y="-678"/>
                      <a:pt x="12544" y="251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CFBFDAB6-4DEB-4F7B-8F47-DD3E9F759C37}"/>
                  </a:ext>
                </a:extLst>
              </p:cNvPr>
              <p:cNvSpPr/>
              <p:nvPr/>
            </p:nvSpPr>
            <p:spPr>
              <a:xfrm>
                <a:off x="6780618" y="3102719"/>
                <a:ext cx="13701" cy="2807"/>
              </a:xfrm>
              <a:custGeom>
                <a:avLst/>
                <a:gdLst>
                  <a:gd name="connsiteX0" fmla="*/ 13737 w 13701"/>
                  <a:gd name="connsiteY0" fmla="*/ 2497 h 2807"/>
                  <a:gd name="connsiteX1" fmla="*/ 35 w 13701"/>
                  <a:gd name="connsiteY1" fmla="*/ 2896 h 2807"/>
                  <a:gd name="connsiteX2" fmla="*/ 13737 w 13701"/>
                  <a:gd name="connsiteY2" fmla="*/ 2497 h 2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01" h="2807">
                    <a:moveTo>
                      <a:pt x="13737" y="2497"/>
                    </a:moveTo>
                    <a:cubicBezTo>
                      <a:pt x="9167" y="2630"/>
                      <a:pt x="4598" y="2763"/>
                      <a:pt x="35" y="2896"/>
                    </a:cubicBezTo>
                    <a:cubicBezTo>
                      <a:pt x="4522" y="-731"/>
                      <a:pt x="9095" y="-821"/>
                      <a:pt x="13737" y="249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5629226E-8057-49C9-AA07-54E18BEB4BA5}"/>
                  </a:ext>
                </a:extLst>
              </p:cNvPr>
              <p:cNvSpPr/>
              <p:nvPr/>
            </p:nvSpPr>
            <p:spPr>
              <a:xfrm>
                <a:off x="7193642" y="4316801"/>
                <a:ext cx="8093" cy="203"/>
              </a:xfrm>
              <a:custGeom>
                <a:avLst/>
                <a:gdLst>
                  <a:gd name="connsiteX0" fmla="*/ 35 w 8093"/>
                  <a:gd name="connsiteY0" fmla="*/ 89 h 203"/>
                  <a:gd name="connsiteX1" fmla="*/ 8128 w 8093"/>
                  <a:gd name="connsiteY1" fmla="*/ 293 h 203"/>
                  <a:gd name="connsiteX2" fmla="*/ 35 w 8093"/>
                  <a:gd name="connsiteY2" fmla="*/ 89 h 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3" h="203">
                    <a:moveTo>
                      <a:pt x="35" y="89"/>
                    </a:moveTo>
                    <a:cubicBezTo>
                      <a:pt x="2743" y="152"/>
                      <a:pt x="5455" y="218"/>
                      <a:pt x="8128" y="293"/>
                    </a:cubicBezTo>
                    <a:cubicBezTo>
                      <a:pt x="5407" y="234"/>
                      <a:pt x="2719" y="160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CC6A982C-348A-401E-B078-1C529AC47082}"/>
                  </a:ext>
                </a:extLst>
              </p:cNvPr>
              <p:cNvSpPr/>
              <p:nvPr/>
            </p:nvSpPr>
            <p:spPr>
              <a:xfrm>
                <a:off x="7295645" y="4321916"/>
                <a:ext cx="8076" cy="325"/>
              </a:xfrm>
              <a:custGeom>
                <a:avLst/>
                <a:gdLst>
                  <a:gd name="connsiteX0" fmla="*/ 35 w 8076"/>
                  <a:gd name="connsiteY0" fmla="*/ 414 h 325"/>
                  <a:gd name="connsiteX1" fmla="*/ 8111 w 8076"/>
                  <a:gd name="connsiteY1" fmla="*/ 89 h 325"/>
                  <a:gd name="connsiteX2" fmla="*/ 35 w 8076"/>
                  <a:gd name="connsiteY2" fmla="*/ 414 h 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76" h="325">
                    <a:moveTo>
                      <a:pt x="35" y="414"/>
                    </a:moveTo>
                    <a:cubicBezTo>
                      <a:pt x="2740" y="304"/>
                      <a:pt x="5444" y="195"/>
                      <a:pt x="8111" y="89"/>
                    </a:cubicBezTo>
                    <a:cubicBezTo>
                      <a:pt x="5396" y="199"/>
                      <a:pt x="2716" y="308"/>
                      <a:pt x="35" y="41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5E32E72D-C7CC-496F-9F90-1CD20D1418F9}"/>
                  </a:ext>
                </a:extLst>
              </p:cNvPr>
              <p:cNvSpPr/>
              <p:nvPr/>
            </p:nvSpPr>
            <p:spPr>
              <a:xfrm>
                <a:off x="5699264" y="4324392"/>
                <a:ext cx="8425" cy="242"/>
              </a:xfrm>
              <a:custGeom>
                <a:avLst/>
                <a:gdLst>
                  <a:gd name="connsiteX0" fmla="*/ 35 w 8425"/>
                  <a:gd name="connsiteY0" fmla="*/ 89 h 242"/>
                  <a:gd name="connsiteX1" fmla="*/ 8461 w 8425"/>
                  <a:gd name="connsiteY1" fmla="*/ 332 h 242"/>
                  <a:gd name="connsiteX2" fmla="*/ 35 w 8425"/>
                  <a:gd name="connsiteY2" fmla="*/ 89 h 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25" h="242">
                    <a:moveTo>
                      <a:pt x="35" y="89"/>
                    </a:moveTo>
                    <a:cubicBezTo>
                      <a:pt x="2856" y="171"/>
                      <a:pt x="5677" y="253"/>
                      <a:pt x="8461" y="332"/>
                    </a:cubicBezTo>
                    <a:cubicBezTo>
                      <a:pt x="5629" y="250"/>
                      <a:pt x="2832" y="171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39A8EBB6-2446-4502-A8AF-A581F34D5CA7}"/>
                  </a:ext>
                </a:extLst>
              </p:cNvPr>
              <p:cNvSpPr/>
              <p:nvPr/>
            </p:nvSpPr>
            <p:spPr>
              <a:xfrm>
                <a:off x="8048279" y="3824479"/>
                <a:ext cx="1210" cy="13263"/>
              </a:xfrm>
              <a:custGeom>
                <a:avLst/>
                <a:gdLst>
                  <a:gd name="connsiteX0" fmla="*/ 1245 w 1210"/>
                  <a:gd name="connsiteY0" fmla="*/ 13353 h 13263"/>
                  <a:gd name="connsiteX1" fmla="*/ 35 w 1210"/>
                  <a:gd name="connsiteY1" fmla="*/ 89 h 13263"/>
                  <a:gd name="connsiteX2" fmla="*/ 1245 w 1210"/>
                  <a:gd name="connsiteY2" fmla="*/ 13353 h 1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0" h="13263">
                    <a:moveTo>
                      <a:pt x="1245" y="13353"/>
                    </a:moveTo>
                    <a:cubicBezTo>
                      <a:pt x="844" y="8926"/>
                      <a:pt x="443" y="4496"/>
                      <a:pt x="35" y="89"/>
                    </a:cubicBezTo>
                    <a:cubicBezTo>
                      <a:pt x="443" y="4523"/>
                      <a:pt x="844" y="8938"/>
                      <a:pt x="1245" y="13353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CA30545F-703C-4338-8F50-9BAF29FBBBA7}"/>
                  </a:ext>
                </a:extLst>
              </p:cNvPr>
              <p:cNvSpPr/>
              <p:nvPr/>
            </p:nvSpPr>
            <p:spPr>
              <a:xfrm>
                <a:off x="7681039" y="3091530"/>
                <a:ext cx="956" cy="12628"/>
              </a:xfrm>
              <a:custGeom>
                <a:avLst/>
                <a:gdLst>
                  <a:gd name="connsiteX0" fmla="*/ 35 w 956"/>
                  <a:gd name="connsiteY0" fmla="*/ 89 h 12628"/>
                  <a:gd name="connsiteX1" fmla="*/ 991 w 956"/>
                  <a:gd name="connsiteY1" fmla="*/ 12718 h 12628"/>
                  <a:gd name="connsiteX2" fmla="*/ 35 w 956"/>
                  <a:gd name="connsiteY2" fmla="*/ 89 h 1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6" h="12628">
                    <a:moveTo>
                      <a:pt x="35" y="89"/>
                    </a:moveTo>
                    <a:cubicBezTo>
                      <a:pt x="357" y="4308"/>
                      <a:pt x="676" y="8527"/>
                      <a:pt x="991" y="12718"/>
                    </a:cubicBezTo>
                    <a:cubicBezTo>
                      <a:pt x="673" y="8495"/>
                      <a:pt x="354" y="4292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42B183A2-166C-406E-9158-41E5919EB1F0}"/>
                  </a:ext>
                </a:extLst>
              </p:cNvPr>
              <p:cNvSpPr/>
              <p:nvPr/>
            </p:nvSpPr>
            <p:spPr>
              <a:xfrm>
                <a:off x="7821517" y="3005697"/>
                <a:ext cx="1312" cy="13404"/>
              </a:xfrm>
              <a:custGeom>
                <a:avLst/>
                <a:gdLst>
                  <a:gd name="connsiteX0" fmla="*/ 1348 w 1312"/>
                  <a:gd name="connsiteY0" fmla="*/ 13494 h 13404"/>
                  <a:gd name="connsiteX1" fmla="*/ 35 w 1312"/>
                  <a:gd name="connsiteY1" fmla="*/ 89 h 13404"/>
                  <a:gd name="connsiteX2" fmla="*/ 1348 w 1312"/>
                  <a:gd name="connsiteY2" fmla="*/ 13494 h 1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2" h="13404">
                    <a:moveTo>
                      <a:pt x="1348" y="13494"/>
                    </a:moveTo>
                    <a:cubicBezTo>
                      <a:pt x="909" y="9020"/>
                      <a:pt x="470" y="4547"/>
                      <a:pt x="35" y="89"/>
                    </a:cubicBezTo>
                    <a:cubicBezTo>
                      <a:pt x="474" y="4566"/>
                      <a:pt x="909" y="9028"/>
                      <a:pt x="1348" y="1349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2CA9B8C6-40E4-4F33-B089-E580AE748999}"/>
                  </a:ext>
                </a:extLst>
              </p:cNvPr>
              <p:cNvSpPr/>
              <p:nvPr/>
            </p:nvSpPr>
            <p:spPr>
              <a:xfrm>
                <a:off x="5722152" y="4326915"/>
                <a:ext cx="8508" cy="145"/>
              </a:xfrm>
              <a:custGeom>
                <a:avLst/>
                <a:gdLst>
                  <a:gd name="connsiteX0" fmla="*/ 35 w 8508"/>
                  <a:gd name="connsiteY0" fmla="*/ 234 h 145"/>
                  <a:gd name="connsiteX1" fmla="*/ 8543 w 8508"/>
                  <a:gd name="connsiteY1" fmla="*/ 89 h 145"/>
                  <a:gd name="connsiteX2" fmla="*/ 35 w 8508"/>
                  <a:gd name="connsiteY2" fmla="*/ 234 h 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08" h="145">
                    <a:moveTo>
                      <a:pt x="35" y="234"/>
                    </a:moveTo>
                    <a:cubicBezTo>
                      <a:pt x="2880" y="183"/>
                      <a:pt x="5729" y="132"/>
                      <a:pt x="8543" y="89"/>
                    </a:cubicBezTo>
                    <a:cubicBezTo>
                      <a:pt x="5684" y="144"/>
                      <a:pt x="2860" y="187"/>
                      <a:pt x="35" y="23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6CF9C803-964A-4F15-B0DD-72417A5751C6}"/>
                  </a:ext>
                </a:extLst>
              </p:cNvPr>
              <p:cNvSpPr/>
              <p:nvPr/>
            </p:nvSpPr>
            <p:spPr>
              <a:xfrm>
                <a:off x="6758306" y="4326985"/>
                <a:ext cx="8268" cy="427"/>
              </a:xfrm>
              <a:custGeom>
                <a:avLst/>
                <a:gdLst>
                  <a:gd name="connsiteX0" fmla="*/ 35 w 8268"/>
                  <a:gd name="connsiteY0" fmla="*/ 516 h 427"/>
                  <a:gd name="connsiteX1" fmla="*/ 8303 w 8268"/>
                  <a:gd name="connsiteY1" fmla="*/ 89 h 427"/>
                  <a:gd name="connsiteX2" fmla="*/ 35 w 8268"/>
                  <a:gd name="connsiteY2" fmla="*/ 516 h 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8" h="427">
                    <a:moveTo>
                      <a:pt x="35" y="516"/>
                    </a:moveTo>
                    <a:cubicBezTo>
                      <a:pt x="2805" y="371"/>
                      <a:pt x="5568" y="230"/>
                      <a:pt x="8303" y="89"/>
                    </a:cubicBezTo>
                    <a:cubicBezTo>
                      <a:pt x="5530" y="234"/>
                      <a:pt x="2781" y="375"/>
                      <a:pt x="35" y="516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D49B6CEB-280B-4B80-92CB-38EB590C570F}"/>
                  </a:ext>
                </a:extLst>
              </p:cNvPr>
              <p:cNvSpPr/>
              <p:nvPr/>
            </p:nvSpPr>
            <p:spPr>
              <a:xfrm>
                <a:off x="7799314" y="2678860"/>
                <a:ext cx="373" cy="13588"/>
              </a:xfrm>
              <a:custGeom>
                <a:avLst/>
                <a:gdLst>
                  <a:gd name="connsiteX0" fmla="*/ 409 w 373"/>
                  <a:gd name="connsiteY0" fmla="*/ 13678 h 13588"/>
                  <a:gd name="connsiteX1" fmla="*/ 35 w 373"/>
                  <a:gd name="connsiteY1" fmla="*/ 89 h 13588"/>
                  <a:gd name="connsiteX2" fmla="*/ 409 w 373"/>
                  <a:gd name="connsiteY2" fmla="*/ 13678 h 1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" h="13588">
                    <a:moveTo>
                      <a:pt x="409" y="13678"/>
                    </a:moveTo>
                    <a:cubicBezTo>
                      <a:pt x="282" y="9146"/>
                      <a:pt x="158" y="4613"/>
                      <a:pt x="35" y="89"/>
                    </a:cubicBezTo>
                    <a:cubicBezTo>
                      <a:pt x="162" y="4629"/>
                      <a:pt x="285" y="9153"/>
                      <a:pt x="409" y="13678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CDF40671-612B-4413-8699-8A62BF666213}"/>
                  </a:ext>
                </a:extLst>
              </p:cNvPr>
              <p:cNvSpPr/>
              <p:nvPr/>
            </p:nvSpPr>
            <p:spPr>
              <a:xfrm>
                <a:off x="5452362" y="4329951"/>
                <a:ext cx="8288" cy="70"/>
              </a:xfrm>
              <a:custGeom>
                <a:avLst/>
                <a:gdLst>
                  <a:gd name="connsiteX0" fmla="*/ 35 w 8288"/>
                  <a:gd name="connsiteY0" fmla="*/ 160 h 70"/>
                  <a:gd name="connsiteX1" fmla="*/ 8324 w 8288"/>
                  <a:gd name="connsiteY1" fmla="*/ 89 h 70"/>
                  <a:gd name="connsiteX2" fmla="*/ 35 w 8288"/>
                  <a:gd name="connsiteY2" fmla="*/ 160 h 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88" h="70">
                    <a:moveTo>
                      <a:pt x="35" y="160"/>
                    </a:moveTo>
                    <a:cubicBezTo>
                      <a:pt x="2812" y="136"/>
                      <a:pt x="5585" y="109"/>
                      <a:pt x="8324" y="89"/>
                    </a:cubicBezTo>
                    <a:cubicBezTo>
                      <a:pt x="5533" y="116"/>
                      <a:pt x="2788" y="140"/>
                      <a:pt x="35" y="160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9C59A69D-5858-426C-9820-4D4A57E4F366}"/>
                  </a:ext>
                </a:extLst>
              </p:cNvPr>
              <p:cNvSpPr/>
              <p:nvPr/>
            </p:nvSpPr>
            <p:spPr>
              <a:xfrm>
                <a:off x="7798529" y="4329978"/>
                <a:ext cx="8525" cy="101"/>
              </a:xfrm>
              <a:custGeom>
                <a:avLst/>
                <a:gdLst>
                  <a:gd name="connsiteX0" fmla="*/ 35 w 8525"/>
                  <a:gd name="connsiteY0" fmla="*/ 89 h 101"/>
                  <a:gd name="connsiteX1" fmla="*/ 8560 w 8525"/>
                  <a:gd name="connsiteY1" fmla="*/ 191 h 101"/>
                  <a:gd name="connsiteX2" fmla="*/ 35 w 8525"/>
                  <a:gd name="connsiteY2" fmla="*/ 89 h 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25" h="101">
                    <a:moveTo>
                      <a:pt x="35" y="89"/>
                    </a:moveTo>
                    <a:cubicBezTo>
                      <a:pt x="2887" y="120"/>
                      <a:pt x="5739" y="155"/>
                      <a:pt x="8560" y="191"/>
                    </a:cubicBezTo>
                    <a:cubicBezTo>
                      <a:pt x="5691" y="160"/>
                      <a:pt x="2863" y="124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BF599F98-745C-47E1-83C5-094C7B633B20}"/>
                  </a:ext>
                </a:extLst>
              </p:cNvPr>
              <p:cNvSpPr/>
              <p:nvPr/>
            </p:nvSpPr>
            <p:spPr>
              <a:xfrm>
                <a:off x="7860146" y="4329586"/>
                <a:ext cx="8230" cy="666"/>
              </a:xfrm>
              <a:custGeom>
                <a:avLst/>
                <a:gdLst>
                  <a:gd name="connsiteX0" fmla="*/ 35 w 8230"/>
                  <a:gd name="connsiteY0" fmla="*/ 89 h 666"/>
                  <a:gd name="connsiteX1" fmla="*/ 8266 w 8230"/>
                  <a:gd name="connsiteY1" fmla="*/ 755 h 666"/>
                  <a:gd name="connsiteX2" fmla="*/ 35 w 8230"/>
                  <a:gd name="connsiteY2" fmla="*/ 89 h 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30" h="666">
                    <a:moveTo>
                      <a:pt x="35" y="89"/>
                    </a:moveTo>
                    <a:cubicBezTo>
                      <a:pt x="2791" y="312"/>
                      <a:pt x="5544" y="539"/>
                      <a:pt x="8266" y="755"/>
                    </a:cubicBezTo>
                    <a:cubicBezTo>
                      <a:pt x="5499" y="532"/>
                      <a:pt x="2767" y="312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C0E59E3E-6CB5-4835-921C-6194C6F1755E}"/>
                  </a:ext>
                </a:extLst>
              </p:cNvPr>
              <p:cNvSpPr/>
              <p:nvPr/>
            </p:nvSpPr>
            <p:spPr>
              <a:xfrm>
                <a:off x="7885033" y="4329532"/>
                <a:ext cx="8381" cy="262"/>
              </a:xfrm>
              <a:custGeom>
                <a:avLst/>
                <a:gdLst>
                  <a:gd name="connsiteX0" fmla="*/ 35 w 8381"/>
                  <a:gd name="connsiteY0" fmla="*/ 89 h 262"/>
                  <a:gd name="connsiteX1" fmla="*/ 8416 w 8381"/>
                  <a:gd name="connsiteY1" fmla="*/ 352 h 262"/>
                  <a:gd name="connsiteX2" fmla="*/ 35 w 8381"/>
                  <a:gd name="connsiteY2" fmla="*/ 89 h 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81" h="262">
                    <a:moveTo>
                      <a:pt x="35" y="89"/>
                    </a:moveTo>
                    <a:cubicBezTo>
                      <a:pt x="2839" y="183"/>
                      <a:pt x="5647" y="281"/>
                      <a:pt x="8416" y="352"/>
                    </a:cubicBezTo>
                    <a:cubicBezTo>
                      <a:pt x="5602" y="253"/>
                      <a:pt x="2819" y="171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8B1B81BA-0A68-4560-BB5C-B5BA81261197}"/>
                  </a:ext>
                </a:extLst>
              </p:cNvPr>
              <p:cNvSpPr/>
              <p:nvPr/>
            </p:nvSpPr>
            <p:spPr>
              <a:xfrm>
                <a:off x="8012261" y="3023700"/>
                <a:ext cx="548" cy="13365"/>
              </a:xfrm>
              <a:custGeom>
                <a:avLst/>
                <a:gdLst>
                  <a:gd name="connsiteX0" fmla="*/ 584 w 548"/>
                  <a:gd name="connsiteY0" fmla="*/ 13454 h 13365"/>
                  <a:gd name="connsiteX1" fmla="*/ 35 w 548"/>
                  <a:gd name="connsiteY1" fmla="*/ 89 h 13365"/>
                  <a:gd name="connsiteX2" fmla="*/ 584 w 548"/>
                  <a:gd name="connsiteY2" fmla="*/ 13454 h 1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" h="13365">
                    <a:moveTo>
                      <a:pt x="584" y="13454"/>
                    </a:moveTo>
                    <a:cubicBezTo>
                      <a:pt x="398" y="8997"/>
                      <a:pt x="217" y="4535"/>
                      <a:pt x="35" y="89"/>
                    </a:cubicBezTo>
                    <a:cubicBezTo>
                      <a:pt x="220" y="4555"/>
                      <a:pt x="398" y="9004"/>
                      <a:pt x="584" y="1345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2DE8C84C-49C6-4816-A4DC-3634A2256408}"/>
                  </a:ext>
                </a:extLst>
              </p:cNvPr>
              <p:cNvSpPr/>
              <p:nvPr/>
            </p:nvSpPr>
            <p:spPr>
              <a:xfrm>
                <a:off x="6129722" y="4269575"/>
                <a:ext cx="25603" cy="1523"/>
              </a:xfrm>
              <a:custGeom>
                <a:avLst/>
                <a:gdLst>
                  <a:gd name="connsiteX0" fmla="*/ 35 w 25603"/>
                  <a:gd name="connsiteY0" fmla="*/ 1613 h 1523"/>
                  <a:gd name="connsiteX1" fmla="*/ 25638 w 25603"/>
                  <a:gd name="connsiteY1" fmla="*/ 89 h 1523"/>
                  <a:gd name="connsiteX2" fmla="*/ 35 w 25603"/>
                  <a:gd name="connsiteY2" fmla="*/ 1613 h 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03" h="1523">
                    <a:moveTo>
                      <a:pt x="35" y="1613"/>
                    </a:moveTo>
                    <a:cubicBezTo>
                      <a:pt x="8567" y="1108"/>
                      <a:pt x="17103" y="598"/>
                      <a:pt x="25638" y="89"/>
                    </a:cubicBezTo>
                    <a:cubicBezTo>
                      <a:pt x="17103" y="598"/>
                      <a:pt x="8567" y="1104"/>
                      <a:pt x="35" y="1613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B43705FD-61C6-41D0-AEB7-B6C677D53F7E}"/>
                  </a:ext>
                </a:extLst>
              </p:cNvPr>
              <p:cNvSpPr/>
              <p:nvPr/>
            </p:nvSpPr>
            <p:spPr>
              <a:xfrm>
                <a:off x="5614881" y="2650187"/>
                <a:ext cx="22216" cy="2201"/>
              </a:xfrm>
              <a:custGeom>
                <a:avLst/>
                <a:gdLst>
                  <a:gd name="connsiteX0" fmla="*/ 35 w 22216"/>
                  <a:gd name="connsiteY0" fmla="*/ 89 h 2201"/>
                  <a:gd name="connsiteX1" fmla="*/ 22252 w 22216"/>
                  <a:gd name="connsiteY1" fmla="*/ 2290 h 2201"/>
                  <a:gd name="connsiteX2" fmla="*/ 35 w 22216"/>
                  <a:gd name="connsiteY2" fmla="*/ 89 h 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16" h="2201">
                    <a:moveTo>
                      <a:pt x="35" y="89"/>
                    </a:moveTo>
                    <a:cubicBezTo>
                      <a:pt x="7443" y="825"/>
                      <a:pt x="14851" y="1562"/>
                      <a:pt x="22252" y="2290"/>
                    </a:cubicBezTo>
                    <a:cubicBezTo>
                      <a:pt x="14844" y="1558"/>
                      <a:pt x="7439" y="821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65BC803A-64B8-448A-A3CD-C11909E68917}"/>
                  </a:ext>
                </a:extLst>
              </p:cNvPr>
              <p:cNvSpPr/>
              <p:nvPr/>
            </p:nvSpPr>
            <p:spPr>
              <a:xfrm>
                <a:off x="7706437" y="3018213"/>
                <a:ext cx="695" cy="24208"/>
              </a:xfrm>
              <a:custGeom>
                <a:avLst/>
                <a:gdLst>
                  <a:gd name="connsiteX0" fmla="*/ 35 w 695"/>
                  <a:gd name="connsiteY0" fmla="*/ 89 h 24208"/>
                  <a:gd name="connsiteX1" fmla="*/ 731 w 695"/>
                  <a:gd name="connsiteY1" fmla="*/ 24297 h 24208"/>
                  <a:gd name="connsiteX2" fmla="*/ 35 w 695"/>
                  <a:gd name="connsiteY2" fmla="*/ 89 h 2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5" h="24208">
                    <a:moveTo>
                      <a:pt x="35" y="89"/>
                    </a:moveTo>
                    <a:cubicBezTo>
                      <a:pt x="265" y="8166"/>
                      <a:pt x="501" y="16243"/>
                      <a:pt x="731" y="24297"/>
                    </a:cubicBezTo>
                    <a:cubicBezTo>
                      <a:pt x="498" y="16216"/>
                      <a:pt x="265" y="8154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A7C860EE-2080-46E2-9B46-B74D803F058D}"/>
                  </a:ext>
                </a:extLst>
              </p:cNvPr>
              <p:cNvSpPr/>
              <p:nvPr/>
            </p:nvSpPr>
            <p:spPr>
              <a:xfrm>
                <a:off x="7859316" y="4284911"/>
                <a:ext cx="23197" cy="2673"/>
              </a:xfrm>
              <a:custGeom>
                <a:avLst/>
                <a:gdLst>
                  <a:gd name="connsiteX0" fmla="*/ 35 w 23197"/>
                  <a:gd name="connsiteY0" fmla="*/ 89 h 2673"/>
                  <a:gd name="connsiteX1" fmla="*/ 23232 w 23197"/>
                  <a:gd name="connsiteY1" fmla="*/ 1695 h 2673"/>
                  <a:gd name="connsiteX2" fmla="*/ 35 w 23197"/>
                  <a:gd name="connsiteY2" fmla="*/ 89 h 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97" h="2673">
                    <a:moveTo>
                      <a:pt x="35" y="89"/>
                    </a:moveTo>
                    <a:cubicBezTo>
                      <a:pt x="7769" y="626"/>
                      <a:pt x="15499" y="1158"/>
                      <a:pt x="23232" y="1695"/>
                    </a:cubicBezTo>
                    <a:cubicBezTo>
                      <a:pt x="15451" y="2099"/>
                      <a:pt x="7552" y="4633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96EE861F-0E36-4955-9275-ED913601E010}"/>
                  </a:ext>
                </a:extLst>
              </p:cNvPr>
              <p:cNvSpPr/>
              <p:nvPr/>
            </p:nvSpPr>
            <p:spPr>
              <a:xfrm>
                <a:off x="7813553" y="3306395"/>
                <a:ext cx="171" cy="23095"/>
              </a:xfrm>
              <a:custGeom>
                <a:avLst/>
                <a:gdLst>
                  <a:gd name="connsiteX0" fmla="*/ 35 w 171"/>
                  <a:gd name="connsiteY0" fmla="*/ 23185 h 23095"/>
                  <a:gd name="connsiteX1" fmla="*/ 206 w 171"/>
                  <a:gd name="connsiteY1" fmla="*/ 89 h 23095"/>
                  <a:gd name="connsiteX2" fmla="*/ 35 w 171"/>
                  <a:gd name="connsiteY2" fmla="*/ 23185 h 23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" h="23095">
                    <a:moveTo>
                      <a:pt x="35" y="23185"/>
                    </a:moveTo>
                    <a:cubicBezTo>
                      <a:pt x="93" y="15479"/>
                      <a:pt x="152" y="7774"/>
                      <a:pt x="206" y="89"/>
                    </a:cubicBezTo>
                    <a:cubicBezTo>
                      <a:pt x="148" y="7798"/>
                      <a:pt x="93" y="15491"/>
                      <a:pt x="35" y="2318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D1A0F235-2A6A-4F78-81D0-6C4DC4B592AA}"/>
                  </a:ext>
                </a:extLst>
              </p:cNvPr>
              <p:cNvSpPr/>
              <p:nvPr/>
            </p:nvSpPr>
            <p:spPr>
              <a:xfrm>
                <a:off x="7793760" y="3571575"/>
                <a:ext cx="20355" cy="309"/>
              </a:xfrm>
              <a:custGeom>
                <a:avLst/>
                <a:gdLst>
                  <a:gd name="connsiteX0" fmla="*/ 35 w 20355"/>
                  <a:gd name="connsiteY0" fmla="*/ 89 h 309"/>
                  <a:gd name="connsiteX1" fmla="*/ 20390 w 20355"/>
                  <a:gd name="connsiteY1" fmla="*/ 398 h 309"/>
                  <a:gd name="connsiteX2" fmla="*/ 35 w 20355"/>
                  <a:gd name="connsiteY2" fmla="*/ 89 h 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55" h="309">
                    <a:moveTo>
                      <a:pt x="35" y="89"/>
                    </a:moveTo>
                    <a:cubicBezTo>
                      <a:pt x="6819" y="191"/>
                      <a:pt x="13610" y="297"/>
                      <a:pt x="20390" y="398"/>
                    </a:cubicBezTo>
                    <a:cubicBezTo>
                      <a:pt x="13603" y="293"/>
                      <a:pt x="6819" y="191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96FFA250-DB7D-47AE-BFC7-46AFDC859942}"/>
                  </a:ext>
                </a:extLst>
              </p:cNvPr>
              <p:cNvSpPr/>
              <p:nvPr/>
            </p:nvSpPr>
            <p:spPr>
              <a:xfrm>
                <a:off x="6085166" y="3436116"/>
                <a:ext cx="500" cy="17588"/>
              </a:xfrm>
              <a:custGeom>
                <a:avLst/>
                <a:gdLst>
                  <a:gd name="connsiteX0" fmla="*/ 535 w 500"/>
                  <a:gd name="connsiteY0" fmla="*/ 89 h 17588"/>
                  <a:gd name="connsiteX1" fmla="*/ 35 w 500"/>
                  <a:gd name="connsiteY1" fmla="*/ 17677 h 17588"/>
                  <a:gd name="connsiteX2" fmla="*/ 535 w 500"/>
                  <a:gd name="connsiteY2" fmla="*/ 89 h 1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0" h="17588">
                    <a:moveTo>
                      <a:pt x="535" y="89"/>
                    </a:moveTo>
                    <a:cubicBezTo>
                      <a:pt x="364" y="5961"/>
                      <a:pt x="196" y="11833"/>
                      <a:pt x="35" y="17677"/>
                    </a:cubicBezTo>
                    <a:cubicBezTo>
                      <a:pt x="206" y="11797"/>
                      <a:pt x="371" y="5945"/>
                      <a:pt x="5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BFC56D45-1CB7-4913-A3B5-4047A8A7DE44}"/>
                  </a:ext>
                </a:extLst>
              </p:cNvPr>
              <p:cNvSpPr/>
              <p:nvPr/>
            </p:nvSpPr>
            <p:spPr>
              <a:xfrm>
                <a:off x="7905861" y="3187473"/>
                <a:ext cx="826" cy="17501"/>
              </a:xfrm>
              <a:custGeom>
                <a:avLst/>
                <a:gdLst>
                  <a:gd name="connsiteX0" fmla="*/ 861 w 826"/>
                  <a:gd name="connsiteY0" fmla="*/ 89 h 17501"/>
                  <a:gd name="connsiteX1" fmla="*/ 35 w 826"/>
                  <a:gd name="connsiteY1" fmla="*/ 17591 h 17501"/>
                  <a:gd name="connsiteX2" fmla="*/ 861 w 826"/>
                  <a:gd name="connsiteY2" fmla="*/ 89 h 17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" h="17501">
                    <a:moveTo>
                      <a:pt x="861" y="89"/>
                    </a:moveTo>
                    <a:cubicBezTo>
                      <a:pt x="584" y="5933"/>
                      <a:pt x="306" y="11774"/>
                      <a:pt x="35" y="17591"/>
                    </a:cubicBezTo>
                    <a:cubicBezTo>
                      <a:pt x="316" y="11739"/>
                      <a:pt x="590" y="5914"/>
                      <a:pt x="861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233A422E-BF21-4891-A9B9-C4DEB7E4C3C7}"/>
                  </a:ext>
                </a:extLst>
              </p:cNvPr>
              <p:cNvSpPr/>
              <p:nvPr/>
            </p:nvSpPr>
            <p:spPr>
              <a:xfrm>
                <a:off x="7761928" y="4257781"/>
                <a:ext cx="14798" cy="2827"/>
              </a:xfrm>
              <a:custGeom>
                <a:avLst/>
                <a:gdLst>
                  <a:gd name="connsiteX0" fmla="*/ 35 w 14798"/>
                  <a:gd name="connsiteY0" fmla="*/ 1221 h 2827"/>
                  <a:gd name="connsiteX1" fmla="*/ 14834 w 14798"/>
                  <a:gd name="connsiteY1" fmla="*/ 89 h 2827"/>
                  <a:gd name="connsiteX2" fmla="*/ 35 w 14798"/>
                  <a:gd name="connsiteY2" fmla="*/ 1221 h 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98" h="2827">
                    <a:moveTo>
                      <a:pt x="35" y="1221"/>
                    </a:moveTo>
                    <a:cubicBezTo>
                      <a:pt x="4971" y="833"/>
                      <a:pt x="9908" y="453"/>
                      <a:pt x="14834" y="89"/>
                    </a:cubicBezTo>
                    <a:cubicBezTo>
                      <a:pt x="11121" y="3485"/>
                      <a:pt x="7388" y="3771"/>
                      <a:pt x="35" y="122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44D25C38-3FA7-4312-B83F-CFC00BA2A8FD}"/>
                  </a:ext>
                </a:extLst>
              </p:cNvPr>
              <p:cNvSpPr/>
              <p:nvPr/>
            </p:nvSpPr>
            <p:spPr>
              <a:xfrm>
                <a:off x="7728893" y="3495069"/>
                <a:ext cx="1014" cy="18876"/>
              </a:xfrm>
              <a:custGeom>
                <a:avLst/>
                <a:gdLst>
                  <a:gd name="connsiteX0" fmla="*/ 35 w 1014"/>
                  <a:gd name="connsiteY0" fmla="*/ 89 h 18876"/>
                  <a:gd name="connsiteX1" fmla="*/ 1050 w 1014"/>
                  <a:gd name="connsiteY1" fmla="*/ 18966 h 18876"/>
                  <a:gd name="connsiteX2" fmla="*/ 35 w 1014"/>
                  <a:gd name="connsiteY2" fmla="*/ 89 h 1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" h="18876">
                    <a:moveTo>
                      <a:pt x="35" y="89"/>
                    </a:moveTo>
                    <a:cubicBezTo>
                      <a:pt x="374" y="6388"/>
                      <a:pt x="714" y="12687"/>
                      <a:pt x="1050" y="18966"/>
                    </a:cubicBezTo>
                    <a:cubicBezTo>
                      <a:pt x="710" y="12663"/>
                      <a:pt x="374" y="6376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3002FE45-391B-42E4-8EFC-FF32FCD6F107}"/>
                  </a:ext>
                </a:extLst>
              </p:cNvPr>
              <p:cNvSpPr/>
              <p:nvPr/>
            </p:nvSpPr>
            <p:spPr>
              <a:xfrm>
                <a:off x="5883232" y="2482649"/>
                <a:ext cx="157" cy="18226"/>
              </a:xfrm>
              <a:custGeom>
                <a:avLst/>
                <a:gdLst>
                  <a:gd name="connsiteX0" fmla="*/ 35 w 157"/>
                  <a:gd name="connsiteY0" fmla="*/ 18316 h 18226"/>
                  <a:gd name="connsiteX1" fmla="*/ 193 w 157"/>
                  <a:gd name="connsiteY1" fmla="*/ 89 h 18226"/>
                  <a:gd name="connsiteX2" fmla="*/ 35 w 157"/>
                  <a:gd name="connsiteY2" fmla="*/ 18316 h 18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" h="18226">
                    <a:moveTo>
                      <a:pt x="35" y="18316"/>
                    </a:moveTo>
                    <a:cubicBezTo>
                      <a:pt x="86" y="12232"/>
                      <a:pt x="138" y="6149"/>
                      <a:pt x="193" y="89"/>
                    </a:cubicBezTo>
                    <a:cubicBezTo>
                      <a:pt x="141" y="6180"/>
                      <a:pt x="90" y="12248"/>
                      <a:pt x="35" y="18316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032A2F0E-8AEB-4006-A7AA-BDB9A55DCBDD}"/>
                  </a:ext>
                </a:extLst>
              </p:cNvPr>
              <p:cNvSpPr/>
              <p:nvPr/>
            </p:nvSpPr>
            <p:spPr>
              <a:xfrm>
                <a:off x="7734868" y="3572386"/>
                <a:ext cx="18397" cy="2621"/>
              </a:xfrm>
              <a:custGeom>
                <a:avLst/>
                <a:gdLst>
                  <a:gd name="connsiteX0" fmla="*/ 35 w 18397"/>
                  <a:gd name="connsiteY0" fmla="*/ 547 h 2621"/>
                  <a:gd name="connsiteX1" fmla="*/ 18433 w 18397"/>
                  <a:gd name="connsiteY1" fmla="*/ 89 h 2621"/>
                  <a:gd name="connsiteX2" fmla="*/ 35 w 18397"/>
                  <a:gd name="connsiteY2" fmla="*/ 547 h 2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97" h="2621">
                    <a:moveTo>
                      <a:pt x="35" y="547"/>
                    </a:moveTo>
                    <a:lnTo>
                      <a:pt x="18433" y="89"/>
                    </a:lnTo>
                    <a:cubicBezTo>
                      <a:pt x="12362" y="3442"/>
                      <a:pt x="6229" y="3560"/>
                      <a:pt x="35" y="54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892A74C6-98C7-4EFF-BCF4-5E4777C9FC7F}"/>
                  </a:ext>
                </a:extLst>
              </p:cNvPr>
              <p:cNvSpPr/>
              <p:nvPr/>
            </p:nvSpPr>
            <p:spPr>
              <a:xfrm>
                <a:off x="7891618" y="3617739"/>
                <a:ext cx="12984" cy="133"/>
              </a:xfrm>
              <a:custGeom>
                <a:avLst/>
                <a:gdLst>
                  <a:gd name="connsiteX0" fmla="*/ 13020 w 12984"/>
                  <a:gd name="connsiteY0" fmla="*/ 89 h 133"/>
                  <a:gd name="connsiteX1" fmla="*/ 35 w 12984"/>
                  <a:gd name="connsiteY1" fmla="*/ 222 h 133"/>
                  <a:gd name="connsiteX2" fmla="*/ 13020 w 12984"/>
                  <a:gd name="connsiteY2" fmla="*/ 89 h 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84" h="133">
                    <a:moveTo>
                      <a:pt x="13020" y="89"/>
                    </a:moveTo>
                    <a:cubicBezTo>
                      <a:pt x="8680" y="132"/>
                      <a:pt x="4344" y="171"/>
                      <a:pt x="35" y="222"/>
                    </a:cubicBezTo>
                    <a:cubicBezTo>
                      <a:pt x="4385" y="183"/>
                      <a:pt x="8704" y="136"/>
                      <a:pt x="13020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05BD5B7D-740D-4053-A2F1-B21C27A899A6}"/>
                  </a:ext>
                </a:extLst>
              </p:cNvPr>
              <p:cNvSpPr/>
              <p:nvPr/>
            </p:nvSpPr>
            <p:spPr>
              <a:xfrm>
                <a:off x="6315843" y="4261334"/>
                <a:ext cx="18017" cy="3017"/>
              </a:xfrm>
              <a:custGeom>
                <a:avLst/>
                <a:gdLst>
                  <a:gd name="connsiteX0" fmla="*/ 35 w 18017"/>
                  <a:gd name="connsiteY0" fmla="*/ 89 h 3017"/>
                  <a:gd name="connsiteX1" fmla="*/ 18052 w 18017"/>
                  <a:gd name="connsiteY1" fmla="*/ 356 h 3017"/>
                  <a:gd name="connsiteX2" fmla="*/ 35 w 18017"/>
                  <a:gd name="connsiteY2" fmla="*/ 89 h 3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17" h="3017">
                    <a:moveTo>
                      <a:pt x="35" y="89"/>
                    </a:moveTo>
                    <a:cubicBezTo>
                      <a:pt x="6041" y="179"/>
                      <a:pt x="12047" y="269"/>
                      <a:pt x="18052" y="356"/>
                    </a:cubicBezTo>
                    <a:cubicBezTo>
                      <a:pt x="12002" y="3822"/>
                      <a:pt x="5989" y="4312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A6EC253B-0373-4342-9D7D-1A6D7FFEDFDB}"/>
                  </a:ext>
                </a:extLst>
              </p:cNvPr>
              <p:cNvSpPr/>
              <p:nvPr/>
            </p:nvSpPr>
            <p:spPr>
              <a:xfrm>
                <a:off x="5184515" y="4279685"/>
                <a:ext cx="18288" cy="1868"/>
              </a:xfrm>
              <a:custGeom>
                <a:avLst/>
                <a:gdLst>
                  <a:gd name="connsiteX0" fmla="*/ 35 w 18288"/>
                  <a:gd name="connsiteY0" fmla="*/ 1958 h 1868"/>
                  <a:gd name="connsiteX1" fmla="*/ 18323 w 18288"/>
                  <a:gd name="connsiteY1" fmla="*/ 89 h 1868"/>
                  <a:gd name="connsiteX2" fmla="*/ 35 w 18288"/>
                  <a:gd name="connsiteY2" fmla="*/ 1958 h 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" h="1868">
                    <a:moveTo>
                      <a:pt x="35" y="1958"/>
                    </a:moveTo>
                    <a:cubicBezTo>
                      <a:pt x="6130" y="1335"/>
                      <a:pt x="12228" y="712"/>
                      <a:pt x="18323" y="89"/>
                    </a:cubicBezTo>
                    <a:cubicBezTo>
                      <a:pt x="12228" y="712"/>
                      <a:pt x="6130" y="1335"/>
                      <a:pt x="35" y="1958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DF3F3D3B-6D73-426D-91AC-F60565307584}"/>
                  </a:ext>
                </a:extLst>
              </p:cNvPr>
              <p:cNvSpPr/>
              <p:nvPr/>
            </p:nvSpPr>
            <p:spPr>
              <a:xfrm>
                <a:off x="7708552" y="3070088"/>
                <a:ext cx="894" cy="18947"/>
              </a:xfrm>
              <a:custGeom>
                <a:avLst/>
                <a:gdLst>
                  <a:gd name="connsiteX0" fmla="*/ 35 w 894"/>
                  <a:gd name="connsiteY0" fmla="*/ 89 h 18947"/>
                  <a:gd name="connsiteX1" fmla="*/ 930 w 894"/>
                  <a:gd name="connsiteY1" fmla="*/ 19036 h 18947"/>
                  <a:gd name="connsiteX2" fmla="*/ 35 w 894"/>
                  <a:gd name="connsiteY2" fmla="*/ 89 h 1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4" h="18947">
                    <a:moveTo>
                      <a:pt x="35" y="89"/>
                    </a:moveTo>
                    <a:cubicBezTo>
                      <a:pt x="333" y="6411"/>
                      <a:pt x="631" y="12734"/>
                      <a:pt x="930" y="19036"/>
                    </a:cubicBezTo>
                    <a:cubicBezTo>
                      <a:pt x="631" y="12706"/>
                      <a:pt x="333" y="6400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DE0F7E91-35B2-4692-B2CA-541F9039CC32}"/>
                  </a:ext>
                </a:extLst>
              </p:cNvPr>
              <p:cNvSpPr/>
              <p:nvPr/>
            </p:nvSpPr>
            <p:spPr>
              <a:xfrm>
                <a:off x="5763044" y="2662627"/>
                <a:ext cx="15549" cy="2402"/>
              </a:xfrm>
              <a:custGeom>
                <a:avLst/>
                <a:gdLst>
                  <a:gd name="connsiteX0" fmla="*/ 35 w 15549"/>
                  <a:gd name="connsiteY0" fmla="*/ 2491 h 2402"/>
                  <a:gd name="connsiteX1" fmla="*/ 15584 w 15549"/>
                  <a:gd name="connsiteY1" fmla="*/ 2178 h 2402"/>
                  <a:gd name="connsiteX2" fmla="*/ 35 w 15549"/>
                  <a:gd name="connsiteY2" fmla="*/ 2491 h 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49" h="2402">
                    <a:moveTo>
                      <a:pt x="35" y="2491"/>
                    </a:moveTo>
                    <a:cubicBezTo>
                      <a:pt x="5174" y="-403"/>
                      <a:pt x="10353" y="-889"/>
                      <a:pt x="15584" y="2178"/>
                    </a:cubicBezTo>
                    <a:cubicBezTo>
                      <a:pt x="10398" y="2284"/>
                      <a:pt x="5218" y="2390"/>
                      <a:pt x="35" y="249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C50DE0C3-7F76-463D-BE09-2F91CC52DD22}"/>
                  </a:ext>
                </a:extLst>
              </p:cNvPr>
              <p:cNvSpPr/>
              <p:nvPr/>
            </p:nvSpPr>
            <p:spPr>
              <a:xfrm>
                <a:off x="7540469" y="3143092"/>
                <a:ext cx="1275" cy="15982"/>
              </a:xfrm>
              <a:custGeom>
                <a:avLst/>
                <a:gdLst>
                  <a:gd name="connsiteX0" fmla="*/ 35 w 1275"/>
                  <a:gd name="connsiteY0" fmla="*/ 89 h 15982"/>
                  <a:gd name="connsiteX1" fmla="*/ 1310 w 1275"/>
                  <a:gd name="connsiteY1" fmla="*/ 16071 h 15982"/>
                  <a:gd name="connsiteX2" fmla="*/ 35 w 1275"/>
                  <a:gd name="connsiteY2" fmla="*/ 89 h 15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5" h="15982">
                    <a:moveTo>
                      <a:pt x="35" y="89"/>
                    </a:moveTo>
                    <a:cubicBezTo>
                      <a:pt x="460" y="5420"/>
                      <a:pt x="885" y="10756"/>
                      <a:pt x="1310" y="16071"/>
                    </a:cubicBezTo>
                    <a:cubicBezTo>
                      <a:pt x="882" y="10732"/>
                      <a:pt x="460" y="5409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0B76F598-9395-4A47-8B68-2E56CC2C7F16}"/>
                  </a:ext>
                </a:extLst>
              </p:cNvPr>
              <p:cNvSpPr/>
              <p:nvPr/>
            </p:nvSpPr>
            <p:spPr>
              <a:xfrm>
                <a:off x="7972611" y="3003104"/>
                <a:ext cx="2059" cy="15551"/>
              </a:xfrm>
              <a:custGeom>
                <a:avLst/>
                <a:gdLst>
                  <a:gd name="connsiteX0" fmla="*/ 1965 w 2059"/>
                  <a:gd name="connsiteY0" fmla="*/ 15640 h 15551"/>
                  <a:gd name="connsiteX1" fmla="*/ 2095 w 2059"/>
                  <a:gd name="connsiteY1" fmla="*/ 89 h 15551"/>
                  <a:gd name="connsiteX2" fmla="*/ 1965 w 2059"/>
                  <a:gd name="connsiteY2" fmla="*/ 15640 h 1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9" h="15551">
                    <a:moveTo>
                      <a:pt x="1965" y="15640"/>
                    </a:moveTo>
                    <a:cubicBezTo>
                      <a:pt x="-675" y="10422"/>
                      <a:pt x="-582" y="5232"/>
                      <a:pt x="2095" y="89"/>
                    </a:cubicBezTo>
                    <a:cubicBezTo>
                      <a:pt x="2050" y="5279"/>
                      <a:pt x="2009" y="10462"/>
                      <a:pt x="1965" y="15640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4EAAD1FB-BD8D-41DA-B56C-A69DF24A528B}"/>
                  </a:ext>
                </a:extLst>
              </p:cNvPr>
              <p:cNvSpPr/>
              <p:nvPr/>
            </p:nvSpPr>
            <p:spPr>
              <a:xfrm>
                <a:off x="7709395" y="2837525"/>
                <a:ext cx="3" cy="15817"/>
              </a:xfrm>
              <a:custGeom>
                <a:avLst/>
                <a:gdLst>
                  <a:gd name="connsiteX0" fmla="*/ 35 w 3"/>
                  <a:gd name="connsiteY0" fmla="*/ 89 h 15817"/>
                  <a:gd name="connsiteX1" fmla="*/ 39 w 3"/>
                  <a:gd name="connsiteY1" fmla="*/ 15907 h 15817"/>
                  <a:gd name="connsiteX2" fmla="*/ 35 w 3"/>
                  <a:gd name="connsiteY2" fmla="*/ 89 h 1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" h="15817">
                    <a:moveTo>
                      <a:pt x="35" y="89"/>
                    </a:moveTo>
                    <a:cubicBezTo>
                      <a:pt x="35" y="5365"/>
                      <a:pt x="39" y="10646"/>
                      <a:pt x="39" y="15907"/>
                    </a:cubicBezTo>
                    <a:cubicBezTo>
                      <a:pt x="35" y="10618"/>
                      <a:pt x="35" y="5354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9D7FE905-A31F-46CE-91DE-007CA1BC01FE}"/>
                  </a:ext>
                </a:extLst>
              </p:cNvPr>
              <p:cNvSpPr/>
              <p:nvPr/>
            </p:nvSpPr>
            <p:spPr>
              <a:xfrm>
                <a:off x="7893593" y="3566599"/>
                <a:ext cx="15844" cy="2516"/>
              </a:xfrm>
              <a:custGeom>
                <a:avLst/>
                <a:gdLst>
                  <a:gd name="connsiteX0" fmla="*/ 35 w 15844"/>
                  <a:gd name="connsiteY0" fmla="*/ 2543 h 2516"/>
                  <a:gd name="connsiteX1" fmla="*/ 15879 w 15844"/>
                  <a:gd name="connsiteY1" fmla="*/ 2605 h 2516"/>
                  <a:gd name="connsiteX2" fmla="*/ 35 w 15844"/>
                  <a:gd name="connsiteY2" fmla="*/ 2543 h 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44" h="2516">
                    <a:moveTo>
                      <a:pt x="35" y="2543"/>
                    </a:moveTo>
                    <a:cubicBezTo>
                      <a:pt x="5324" y="690"/>
                      <a:pt x="10614" y="-1931"/>
                      <a:pt x="15879" y="2605"/>
                    </a:cubicBezTo>
                    <a:cubicBezTo>
                      <a:pt x="10597" y="2586"/>
                      <a:pt x="5318" y="2562"/>
                      <a:pt x="35" y="2543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46F98A3A-AF55-499A-A665-A8FDAEE81747}"/>
                  </a:ext>
                </a:extLst>
              </p:cNvPr>
              <p:cNvSpPr/>
              <p:nvPr/>
            </p:nvSpPr>
            <p:spPr>
              <a:xfrm>
                <a:off x="6184398" y="4267013"/>
                <a:ext cx="15964" cy="1700"/>
              </a:xfrm>
              <a:custGeom>
                <a:avLst/>
                <a:gdLst>
                  <a:gd name="connsiteX0" fmla="*/ 35 w 15964"/>
                  <a:gd name="connsiteY0" fmla="*/ 1789 h 1700"/>
                  <a:gd name="connsiteX1" fmla="*/ 15999 w 15964"/>
                  <a:gd name="connsiteY1" fmla="*/ 89 h 1700"/>
                  <a:gd name="connsiteX2" fmla="*/ 35 w 15964"/>
                  <a:gd name="connsiteY2" fmla="*/ 1789 h 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64" h="1700">
                    <a:moveTo>
                      <a:pt x="35" y="1789"/>
                    </a:moveTo>
                    <a:cubicBezTo>
                      <a:pt x="5359" y="1221"/>
                      <a:pt x="10679" y="657"/>
                      <a:pt x="15999" y="89"/>
                    </a:cubicBezTo>
                    <a:cubicBezTo>
                      <a:pt x="10679" y="657"/>
                      <a:pt x="5359" y="1221"/>
                      <a:pt x="35" y="17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25C56BA0-D7BF-4CA3-92B2-663B9A2789C6}"/>
                  </a:ext>
                </a:extLst>
              </p:cNvPr>
              <p:cNvSpPr/>
              <p:nvPr/>
            </p:nvSpPr>
            <p:spPr>
              <a:xfrm>
                <a:off x="5454775" y="4266413"/>
                <a:ext cx="14541" cy="2499"/>
              </a:xfrm>
              <a:custGeom>
                <a:avLst/>
                <a:gdLst>
                  <a:gd name="connsiteX0" fmla="*/ 35 w 14541"/>
                  <a:gd name="connsiteY0" fmla="*/ 2401 h 2499"/>
                  <a:gd name="connsiteX1" fmla="*/ 14576 w 14541"/>
                  <a:gd name="connsiteY1" fmla="*/ 2589 h 2499"/>
                  <a:gd name="connsiteX2" fmla="*/ 35 w 14541"/>
                  <a:gd name="connsiteY2" fmla="*/ 2401 h 2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41" h="2499">
                    <a:moveTo>
                      <a:pt x="35" y="2401"/>
                    </a:moveTo>
                    <a:cubicBezTo>
                      <a:pt x="4910" y="-47"/>
                      <a:pt x="9774" y="-1332"/>
                      <a:pt x="14576" y="2589"/>
                    </a:cubicBezTo>
                    <a:cubicBezTo>
                      <a:pt x="9726" y="2522"/>
                      <a:pt x="4882" y="2464"/>
                      <a:pt x="35" y="240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7E3E1B91-E9F1-4E6F-97D1-F0183CBD94E9}"/>
                  </a:ext>
                </a:extLst>
              </p:cNvPr>
              <p:cNvSpPr/>
              <p:nvPr/>
            </p:nvSpPr>
            <p:spPr>
              <a:xfrm>
                <a:off x="6451840" y="4258387"/>
                <a:ext cx="15559" cy="2668"/>
              </a:xfrm>
              <a:custGeom>
                <a:avLst/>
                <a:gdLst>
                  <a:gd name="connsiteX0" fmla="*/ 35 w 15559"/>
                  <a:gd name="connsiteY0" fmla="*/ 2574 h 2668"/>
                  <a:gd name="connsiteX1" fmla="*/ 15594 w 15559"/>
                  <a:gd name="connsiteY1" fmla="*/ 2758 h 2668"/>
                  <a:gd name="connsiteX2" fmla="*/ 35 w 15559"/>
                  <a:gd name="connsiteY2" fmla="*/ 2574 h 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59" h="2668">
                    <a:moveTo>
                      <a:pt x="35" y="2574"/>
                    </a:moveTo>
                    <a:cubicBezTo>
                      <a:pt x="5249" y="-27"/>
                      <a:pt x="10449" y="-1457"/>
                      <a:pt x="15594" y="2758"/>
                    </a:cubicBezTo>
                    <a:cubicBezTo>
                      <a:pt x="10405" y="2695"/>
                      <a:pt x="5221" y="2633"/>
                      <a:pt x="35" y="257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C70641B2-5F39-40F4-AB1F-6DB094CBA2B1}"/>
                  </a:ext>
                </a:extLst>
              </p:cNvPr>
              <p:cNvSpPr/>
              <p:nvPr/>
            </p:nvSpPr>
            <p:spPr>
              <a:xfrm>
                <a:off x="5291519" y="3490263"/>
                <a:ext cx="1172" cy="16119"/>
              </a:xfrm>
              <a:custGeom>
                <a:avLst/>
                <a:gdLst>
                  <a:gd name="connsiteX0" fmla="*/ 35 w 1172"/>
                  <a:gd name="connsiteY0" fmla="*/ 89 h 16119"/>
                  <a:gd name="connsiteX1" fmla="*/ 1207 w 1172"/>
                  <a:gd name="connsiteY1" fmla="*/ 16208 h 16119"/>
                  <a:gd name="connsiteX2" fmla="*/ 35 w 1172"/>
                  <a:gd name="connsiteY2" fmla="*/ 89 h 1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2" h="16119">
                    <a:moveTo>
                      <a:pt x="35" y="89"/>
                    </a:moveTo>
                    <a:cubicBezTo>
                      <a:pt x="426" y="5467"/>
                      <a:pt x="820" y="10846"/>
                      <a:pt x="1207" y="16208"/>
                    </a:cubicBezTo>
                    <a:cubicBezTo>
                      <a:pt x="813" y="10826"/>
                      <a:pt x="422" y="5459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3481E4A9-2285-4A8A-A7A4-3E6CF6CFB830}"/>
                  </a:ext>
                </a:extLst>
              </p:cNvPr>
              <p:cNvSpPr/>
              <p:nvPr/>
            </p:nvSpPr>
            <p:spPr>
              <a:xfrm>
                <a:off x="6501669" y="3178491"/>
                <a:ext cx="15274" cy="2303"/>
              </a:xfrm>
              <a:custGeom>
                <a:avLst/>
                <a:gdLst>
                  <a:gd name="connsiteX0" fmla="*/ 35 w 15274"/>
                  <a:gd name="connsiteY0" fmla="*/ 2075 h 2303"/>
                  <a:gd name="connsiteX1" fmla="*/ 15310 w 15274"/>
                  <a:gd name="connsiteY1" fmla="*/ 2392 h 2303"/>
                  <a:gd name="connsiteX2" fmla="*/ 35 w 15274"/>
                  <a:gd name="connsiteY2" fmla="*/ 2075 h 2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74" h="2303">
                    <a:moveTo>
                      <a:pt x="35" y="2075"/>
                    </a:moveTo>
                    <a:cubicBezTo>
                      <a:pt x="5163" y="-56"/>
                      <a:pt x="10274" y="-1168"/>
                      <a:pt x="15310" y="2392"/>
                    </a:cubicBezTo>
                    <a:cubicBezTo>
                      <a:pt x="10216" y="2283"/>
                      <a:pt x="5125" y="2181"/>
                      <a:pt x="35" y="207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4A4E9B56-023F-4D7D-9945-22ACB7907695}"/>
                  </a:ext>
                </a:extLst>
              </p:cNvPr>
              <p:cNvSpPr/>
              <p:nvPr/>
            </p:nvSpPr>
            <p:spPr>
              <a:xfrm>
                <a:off x="7708473" y="3340572"/>
                <a:ext cx="850" cy="15758"/>
              </a:xfrm>
              <a:custGeom>
                <a:avLst/>
                <a:gdLst>
                  <a:gd name="connsiteX0" fmla="*/ 35 w 850"/>
                  <a:gd name="connsiteY0" fmla="*/ 89 h 15758"/>
                  <a:gd name="connsiteX1" fmla="*/ 885 w 850"/>
                  <a:gd name="connsiteY1" fmla="*/ 15848 h 15758"/>
                  <a:gd name="connsiteX2" fmla="*/ 35 w 850"/>
                  <a:gd name="connsiteY2" fmla="*/ 89 h 1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0" h="15758">
                    <a:moveTo>
                      <a:pt x="35" y="89"/>
                    </a:moveTo>
                    <a:cubicBezTo>
                      <a:pt x="320" y="5346"/>
                      <a:pt x="604" y="10603"/>
                      <a:pt x="885" y="15848"/>
                    </a:cubicBezTo>
                    <a:cubicBezTo>
                      <a:pt x="601" y="10587"/>
                      <a:pt x="316" y="5338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75E117FE-CE3B-4E27-BB00-9E01C7A3CABE}"/>
                  </a:ext>
                </a:extLst>
              </p:cNvPr>
              <p:cNvSpPr/>
              <p:nvPr/>
            </p:nvSpPr>
            <p:spPr>
              <a:xfrm>
                <a:off x="5286933" y="2866234"/>
                <a:ext cx="1271" cy="12683"/>
              </a:xfrm>
              <a:custGeom>
                <a:avLst/>
                <a:gdLst>
                  <a:gd name="connsiteX0" fmla="*/ 1307 w 1271"/>
                  <a:gd name="connsiteY0" fmla="*/ 89 h 12683"/>
                  <a:gd name="connsiteX1" fmla="*/ 35 w 1271"/>
                  <a:gd name="connsiteY1" fmla="*/ 12773 h 12683"/>
                  <a:gd name="connsiteX2" fmla="*/ 1307 w 1271"/>
                  <a:gd name="connsiteY2" fmla="*/ 89 h 1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1" h="12683">
                    <a:moveTo>
                      <a:pt x="1307" y="89"/>
                    </a:moveTo>
                    <a:cubicBezTo>
                      <a:pt x="882" y="4323"/>
                      <a:pt x="457" y="8562"/>
                      <a:pt x="35" y="12773"/>
                    </a:cubicBezTo>
                    <a:cubicBezTo>
                      <a:pt x="460" y="8530"/>
                      <a:pt x="882" y="4312"/>
                      <a:pt x="1307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1ACCFBA7-069A-467D-A797-D4C2CD7FEE84}"/>
                  </a:ext>
                </a:extLst>
              </p:cNvPr>
              <p:cNvSpPr/>
              <p:nvPr/>
            </p:nvSpPr>
            <p:spPr>
              <a:xfrm>
                <a:off x="4990175" y="4094231"/>
                <a:ext cx="785" cy="12343"/>
              </a:xfrm>
              <a:custGeom>
                <a:avLst/>
                <a:gdLst>
                  <a:gd name="connsiteX0" fmla="*/ 820 w 785"/>
                  <a:gd name="connsiteY0" fmla="*/ 89 h 12343"/>
                  <a:gd name="connsiteX1" fmla="*/ 35 w 785"/>
                  <a:gd name="connsiteY1" fmla="*/ 12432 h 12343"/>
                  <a:gd name="connsiteX2" fmla="*/ 820 w 785"/>
                  <a:gd name="connsiteY2" fmla="*/ 89 h 1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" h="12343">
                    <a:moveTo>
                      <a:pt x="820" y="89"/>
                    </a:moveTo>
                    <a:cubicBezTo>
                      <a:pt x="556" y="4214"/>
                      <a:pt x="296" y="8335"/>
                      <a:pt x="35" y="12432"/>
                    </a:cubicBezTo>
                    <a:cubicBezTo>
                      <a:pt x="306" y="8303"/>
                      <a:pt x="563" y="4194"/>
                      <a:pt x="820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F59A9735-6561-4E02-97DF-0044F3FD4B44}"/>
                  </a:ext>
                </a:extLst>
              </p:cNvPr>
              <p:cNvSpPr/>
              <p:nvPr/>
            </p:nvSpPr>
            <p:spPr>
              <a:xfrm>
                <a:off x="7814962" y="3355626"/>
                <a:ext cx="863" cy="12766"/>
              </a:xfrm>
              <a:custGeom>
                <a:avLst/>
                <a:gdLst>
                  <a:gd name="connsiteX0" fmla="*/ 899 w 863"/>
                  <a:gd name="connsiteY0" fmla="*/ 12855 h 12766"/>
                  <a:gd name="connsiteX1" fmla="*/ 35 w 863"/>
                  <a:gd name="connsiteY1" fmla="*/ 89 h 12766"/>
                  <a:gd name="connsiteX2" fmla="*/ 899 w 863"/>
                  <a:gd name="connsiteY2" fmla="*/ 12855 h 1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3" h="12766">
                    <a:moveTo>
                      <a:pt x="899" y="12855"/>
                    </a:moveTo>
                    <a:cubicBezTo>
                      <a:pt x="611" y="8593"/>
                      <a:pt x="323" y="4331"/>
                      <a:pt x="35" y="89"/>
                    </a:cubicBezTo>
                    <a:cubicBezTo>
                      <a:pt x="323" y="4359"/>
                      <a:pt x="611" y="8609"/>
                      <a:pt x="899" y="1285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635954BD-0FAA-4B1F-9A4A-C889E8F7179E}"/>
                  </a:ext>
                </a:extLst>
              </p:cNvPr>
              <p:cNvSpPr/>
              <p:nvPr/>
            </p:nvSpPr>
            <p:spPr>
              <a:xfrm>
                <a:off x="7442354" y="4252912"/>
                <a:ext cx="13704" cy="109"/>
              </a:xfrm>
              <a:custGeom>
                <a:avLst/>
                <a:gdLst>
                  <a:gd name="connsiteX0" fmla="*/ 35 w 13704"/>
                  <a:gd name="connsiteY0" fmla="*/ 89 h 109"/>
                  <a:gd name="connsiteX1" fmla="*/ 13740 w 13704"/>
                  <a:gd name="connsiteY1" fmla="*/ 199 h 109"/>
                  <a:gd name="connsiteX2" fmla="*/ 35 w 13704"/>
                  <a:gd name="connsiteY2" fmla="*/ 89 h 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04" h="109">
                    <a:moveTo>
                      <a:pt x="35" y="89"/>
                    </a:moveTo>
                    <a:cubicBezTo>
                      <a:pt x="4604" y="124"/>
                      <a:pt x="9174" y="163"/>
                      <a:pt x="13740" y="199"/>
                    </a:cubicBezTo>
                    <a:cubicBezTo>
                      <a:pt x="9170" y="163"/>
                      <a:pt x="4601" y="124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BB4942FD-2B98-438A-A101-66841F9BEEA7}"/>
                  </a:ext>
                </a:extLst>
              </p:cNvPr>
              <p:cNvSpPr/>
              <p:nvPr/>
            </p:nvSpPr>
            <p:spPr>
              <a:xfrm>
                <a:off x="6081467" y="3472381"/>
                <a:ext cx="5028" cy="9712"/>
              </a:xfrm>
              <a:custGeom>
                <a:avLst/>
                <a:gdLst>
                  <a:gd name="connsiteX0" fmla="*/ 2503 w 5028"/>
                  <a:gd name="connsiteY0" fmla="*/ 89 h 9712"/>
                  <a:gd name="connsiteX1" fmla="*/ 5063 w 5028"/>
                  <a:gd name="connsiteY1" fmla="*/ 9404 h 9712"/>
                  <a:gd name="connsiteX2" fmla="*/ 2503 w 5028"/>
                  <a:gd name="connsiteY2" fmla="*/ 89 h 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28" h="9712">
                    <a:moveTo>
                      <a:pt x="2503" y="89"/>
                    </a:moveTo>
                    <a:cubicBezTo>
                      <a:pt x="3356" y="3191"/>
                      <a:pt x="4210" y="6298"/>
                      <a:pt x="5063" y="9404"/>
                    </a:cubicBezTo>
                    <a:cubicBezTo>
                      <a:pt x="-637" y="10979"/>
                      <a:pt x="-1491" y="7872"/>
                      <a:pt x="2503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0536D2DD-1AF6-4B4F-819A-B7C3A6E14E5E}"/>
                  </a:ext>
                </a:extLst>
              </p:cNvPr>
              <p:cNvSpPr/>
              <p:nvPr/>
            </p:nvSpPr>
            <p:spPr>
              <a:xfrm>
                <a:off x="6426566" y="3173399"/>
                <a:ext cx="13924" cy="2585"/>
              </a:xfrm>
              <a:custGeom>
                <a:avLst/>
                <a:gdLst>
                  <a:gd name="connsiteX0" fmla="*/ 35 w 13924"/>
                  <a:gd name="connsiteY0" fmla="*/ 156 h 2585"/>
                  <a:gd name="connsiteX1" fmla="*/ 13959 w 13924"/>
                  <a:gd name="connsiteY1" fmla="*/ 89 h 2585"/>
                  <a:gd name="connsiteX2" fmla="*/ 35 w 13924"/>
                  <a:gd name="connsiteY2" fmla="*/ 156 h 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24" h="2585">
                    <a:moveTo>
                      <a:pt x="35" y="156"/>
                    </a:moveTo>
                    <a:cubicBezTo>
                      <a:pt x="4676" y="132"/>
                      <a:pt x="9318" y="113"/>
                      <a:pt x="13959" y="89"/>
                    </a:cubicBezTo>
                    <a:cubicBezTo>
                      <a:pt x="9325" y="2604"/>
                      <a:pt x="4687" y="4331"/>
                      <a:pt x="35" y="156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462DF4FB-A84B-4608-8E40-C2045EE40541}"/>
                  </a:ext>
                </a:extLst>
              </p:cNvPr>
              <p:cNvSpPr/>
              <p:nvPr/>
            </p:nvSpPr>
            <p:spPr>
              <a:xfrm>
                <a:off x="5294121" y="3515724"/>
                <a:ext cx="466" cy="14089"/>
              </a:xfrm>
              <a:custGeom>
                <a:avLst/>
                <a:gdLst>
                  <a:gd name="connsiteX0" fmla="*/ 35 w 466"/>
                  <a:gd name="connsiteY0" fmla="*/ 89 h 14089"/>
                  <a:gd name="connsiteX1" fmla="*/ 501 w 466"/>
                  <a:gd name="connsiteY1" fmla="*/ 14179 h 14089"/>
                  <a:gd name="connsiteX2" fmla="*/ 35 w 466"/>
                  <a:gd name="connsiteY2" fmla="*/ 89 h 1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" h="14089">
                    <a:moveTo>
                      <a:pt x="35" y="89"/>
                    </a:moveTo>
                    <a:cubicBezTo>
                      <a:pt x="193" y="4790"/>
                      <a:pt x="350" y="9494"/>
                      <a:pt x="501" y="14179"/>
                    </a:cubicBezTo>
                    <a:cubicBezTo>
                      <a:pt x="340" y="9475"/>
                      <a:pt x="186" y="4782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7EBB24D0-BC61-4FC4-802D-D698D659797E}"/>
                  </a:ext>
                </a:extLst>
              </p:cNvPr>
              <p:cNvSpPr/>
              <p:nvPr/>
            </p:nvSpPr>
            <p:spPr>
              <a:xfrm>
                <a:off x="5343223" y="4273857"/>
                <a:ext cx="13437" cy="11"/>
              </a:xfrm>
              <a:custGeom>
                <a:avLst/>
                <a:gdLst>
                  <a:gd name="connsiteX0" fmla="*/ 35 w 13437"/>
                  <a:gd name="connsiteY0" fmla="*/ 101 h 11"/>
                  <a:gd name="connsiteX1" fmla="*/ 13473 w 13437"/>
                  <a:gd name="connsiteY1" fmla="*/ 89 h 11"/>
                  <a:gd name="connsiteX2" fmla="*/ 35 w 13437"/>
                  <a:gd name="connsiteY2" fmla="*/ 101 h 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7" h="11">
                    <a:moveTo>
                      <a:pt x="35" y="101"/>
                    </a:moveTo>
                    <a:cubicBezTo>
                      <a:pt x="4515" y="97"/>
                      <a:pt x="8992" y="93"/>
                      <a:pt x="13473" y="89"/>
                    </a:cubicBezTo>
                    <a:cubicBezTo>
                      <a:pt x="8989" y="93"/>
                      <a:pt x="4515" y="97"/>
                      <a:pt x="35" y="10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12D8B778-D3CA-4EB3-B12A-9FB37E3BBB90}"/>
                  </a:ext>
                </a:extLst>
              </p:cNvPr>
              <p:cNvSpPr/>
              <p:nvPr/>
            </p:nvSpPr>
            <p:spPr>
              <a:xfrm>
                <a:off x="7551737" y="3565288"/>
                <a:ext cx="500" cy="12961"/>
              </a:xfrm>
              <a:custGeom>
                <a:avLst/>
                <a:gdLst>
                  <a:gd name="connsiteX0" fmla="*/ 35 w 500"/>
                  <a:gd name="connsiteY0" fmla="*/ 89 h 12961"/>
                  <a:gd name="connsiteX1" fmla="*/ 535 w 500"/>
                  <a:gd name="connsiteY1" fmla="*/ 13051 h 12961"/>
                  <a:gd name="connsiteX2" fmla="*/ 35 w 500"/>
                  <a:gd name="connsiteY2" fmla="*/ 89 h 12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0" h="12961">
                    <a:moveTo>
                      <a:pt x="35" y="89"/>
                    </a:moveTo>
                    <a:cubicBezTo>
                      <a:pt x="200" y="4418"/>
                      <a:pt x="367" y="8746"/>
                      <a:pt x="535" y="13051"/>
                    </a:cubicBezTo>
                    <a:cubicBezTo>
                      <a:pt x="374" y="8711"/>
                      <a:pt x="203" y="4402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67944B59-9248-41DA-8B65-12AFB72CBA78}"/>
                  </a:ext>
                </a:extLst>
              </p:cNvPr>
              <p:cNvSpPr/>
              <p:nvPr/>
            </p:nvSpPr>
            <p:spPr>
              <a:xfrm>
                <a:off x="5248111" y="4276738"/>
                <a:ext cx="13242" cy="2402"/>
              </a:xfrm>
              <a:custGeom>
                <a:avLst/>
                <a:gdLst>
                  <a:gd name="connsiteX0" fmla="*/ 35 w 13242"/>
                  <a:gd name="connsiteY0" fmla="*/ 2492 h 2402"/>
                  <a:gd name="connsiteX1" fmla="*/ 13277 w 13242"/>
                  <a:gd name="connsiteY1" fmla="*/ 2441 h 2402"/>
                  <a:gd name="connsiteX2" fmla="*/ 35 w 13242"/>
                  <a:gd name="connsiteY2" fmla="*/ 2492 h 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42" h="2402">
                    <a:moveTo>
                      <a:pt x="35" y="2492"/>
                    </a:moveTo>
                    <a:cubicBezTo>
                      <a:pt x="4440" y="-845"/>
                      <a:pt x="8855" y="-559"/>
                      <a:pt x="13277" y="2441"/>
                    </a:cubicBezTo>
                    <a:cubicBezTo>
                      <a:pt x="8862" y="2461"/>
                      <a:pt x="4447" y="2480"/>
                      <a:pt x="35" y="249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583A4A2A-EB84-46F2-9BBE-0A7552837754}"/>
                  </a:ext>
                </a:extLst>
              </p:cNvPr>
              <p:cNvSpPr/>
              <p:nvPr/>
            </p:nvSpPr>
            <p:spPr>
              <a:xfrm>
                <a:off x="5364106" y="2805765"/>
                <a:ext cx="723" cy="13232"/>
              </a:xfrm>
              <a:custGeom>
                <a:avLst/>
                <a:gdLst>
                  <a:gd name="connsiteX0" fmla="*/ 35 w 723"/>
                  <a:gd name="connsiteY0" fmla="*/ 89 h 13232"/>
                  <a:gd name="connsiteX1" fmla="*/ 758 w 723"/>
                  <a:gd name="connsiteY1" fmla="*/ 13321 h 13232"/>
                  <a:gd name="connsiteX2" fmla="*/ 35 w 723"/>
                  <a:gd name="connsiteY2" fmla="*/ 89 h 1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3" h="13232">
                    <a:moveTo>
                      <a:pt x="35" y="89"/>
                    </a:moveTo>
                    <a:cubicBezTo>
                      <a:pt x="271" y="4508"/>
                      <a:pt x="511" y="8930"/>
                      <a:pt x="758" y="13321"/>
                    </a:cubicBezTo>
                    <a:cubicBezTo>
                      <a:pt x="522" y="8895"/>
                      <a:pt x="278" y="4492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9D50E6B3-081E-47CF-92B3-C4CA4CB93FA0}"/>
                  </a:ext>
                </a:extLst>
              </p:cNvPr>
              <p:cNvSpPr/>
              <p:nvPr/>
            </p:nvSpPr>
            <p:spPr>
              <a:xfrm>
                <a:off x="5225192" y="4279599"/>
                <a:ext cx="13735" cy="2800"/>
              </a:xfrm>
              <a:custGeom>
                <a:avLst/>
                <a:gdLst>
                  <a:gd name="connsiteX0" fmla="*/ 35 w 13735"/>
                  <a:gd name="connsiteY0" fmla="*/ 89 h 2800"/>
                  <a:gd name="connsiteX1" fmla="*/ 13771 w 13735"/>
                  <a:gd name="connsiteY1" fmla="*/ 156 h 2800"/>
                  <a:gd name="connsiteX2" fmla="*/ 35 w 13735"/>
                  <a:gd name="connsiteY2" fmla="*/ 89 h 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35" h="2800">
                    <a:moveTo>
                      <a:pt x="35" y="89"/>
                    </a:moveTo>
                    <a:cubicBezTo>
                      <a:pt x="4615" y="109"/>
                      <a:pt x="9195" y="132"/>
                      <a:pt x="13771" y="156"/>
                    </a:cubicBezTo>
                    <a:cubicBezTo>
                      <a:pt x="9177" y="3728"/>
                      <a:pt x="4601" y="3896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274D646A-A7BE-44D4-8E05-78E993CADDEE}"/>
                  </a:ext>
                </a:extLst>
              </p:cNvPr>
              <p:cNvSpPr/>
              <p:nvPr/>
            </p:nvSpPr>
            <p:spPr>
              <a:xfrm>
                <a:off x="7761150" y="2722952"/>
                <a:ext cx="106" cy="13451"/>
              </a:xfrm>
              <a:custGeom>
                <a:avLst/>
                <a:gdLst>
                  <a:gd name="connsiteX0" fmla="*/ 35 w 106"/>
                  <a:gd name="connsiteY0" fmla="*/ 13541 h 13451"/>
                  <a:gd name="connsiteX1" fmla="*/ 141 w 106"/>
                  <a:gd name="connsiteY1" fmla="*/ 89 h 13451"/>
                  <a:gd name="connsiteX2" fmla="*/ 35 w 106"/>
                  <a:gd name="connsiteY2" fmla="*/ 13541 h 1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" h="13451">
                    <a:moveTo>
                      <a:pt x="35" y="13541"/>
                    </a:moveTo>
                    <a:cubicBezTo>
                      <a:pt x="73" y="9051"/>
                      <a:pt x="107" y="4566"/>
                      <a:pt x="141" y="89"/>
                    </a:cubicBezTo>
                    <a:cubicBezTo>
                      <a:pt x="103" y="4582"/>
                      <a:pt x="69" y="9059"/>
                      <a:pt x="35" y="1354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D89E730D-5FC0-47A8-9C74-973B74233ADD}"/>
                  </a:ext>
                </a:extLst>
              </p:cNvPr>
              <p:cNvSpPr/>
              <p:nvPr/>
            </p:nvSpPr>
            <p:spPr>
              <a:xfrm>
                <a:off x="5658619" y="2657904"/>
                <a:ext cx="13139" cy="1958"/>
              </a:xfrm>
              <a:custGeom>
                <a:avLst/>
                <a:gdLst>
                  <a:gd name="connsiteX0" fmla="*/ 35 w 13139"/>
                  <a:gd name="connsiteY0" fmla="*/ 89 h 1958"/>
                  <a:gd name="connsiteX1" fmla="*/ 13174 w 13139"/>
                  <a:gd name="connsiteY1" fmla="*/ 2048 h 1958"/>
                  <a:gd name="connsiteX2" fmla="*/ 35 w 13139"/>
                  <a:gd name="connsiteY2" fmla="*/ 89 h 1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39" h="1958">
                    <a:moveTo>
                      <a:pt x="35" y="89"/>
                    </a:moveTo>
                    <a:cubicBezTo>
                      <a:pt x="4416" y="743"/>
                      <a:pt x="8797" y="1397"/>
                      <a:pt x="13174" y="2048"/>
                    </a:cubicBezTo>
                    <a:cubicBezTo>
                      <a:pt x="8793" y="1393"/>
                      <a:pt x="4412" y="743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C11B0019-57B3-43C9-AFBA-065651C317AC}"/>
                  </a:ext>
                </a:extLst>
              </p:cNvPr>
              <p:cNvSpPr/>
              <p:nvPr/>
            </p:nvSpPr>
            <p:spPr>
              <a:xfrm>
                <a:off x="5272028" y="3045308"/>
                <a:ext cx="185" cy="12558"/>
              </a:xfrm>
              <a:custGeom>
                <a:avLst/>
                <a:gdLst>
                  <a:gd name="connsiteX0" fmla="*/ 35 w 185"/>
                  <a:gd name="connsiteY0" fmla="*/ 89 h 12558"/>
                  <a:gd name="connsiteX1" fmla="*/ 220 w 185"/>
                  <a:gd name="connsiteY1" fmla="*/ 12647 h 12558"/>
                  <a:gd name="connsiteX2" fmla="*/ 35 w 185"/>
                  <a:gd name="connsiteY2" fmla="*/ 89 h 1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5" h="12558">
                    <a:moveTo>
                      <a:pt x="35" y="89"/>
                    </a:moveTo>
                    <a:cubicBezTo>
                      <a:pt x="93" y="4280"/>
                      <a:pt x="152" y="8476"/>
                      <a:pt x="220" y="12647"/>
                    </a:cubicBezTo>
                    <a:cubicBezTo>
                      <a:pt x="162" y="8448"/>
                      <a:pt x="100" y="4269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EDFF748F-AF09-4AB3-A281-3DA8F9195EF1}"/>
                  </a:ext>
                </a:extLst>
              </p:cNvPr>
              <p:cNvSpPr/>
              <p:nvPr/>
            </p:nvSpPr>
            <p:spPr>
              <a:xfrm>
                <a:off x="7789925" y="3031915"/>
                <a:ext cx="719" cy="12789"/>
              </a:xfrm>
              <a:custGeom>
                <a:avLst/>
                <a:gdLst>
                  <a:gd name="connsiteX0" fmla="*/ 755 w 719"/>
                  <a:gd name="connsiteY0" fmla="*/ 12879 h 12789"/>
                  <a:gd name="connsiteX1" fmla="*/ 35 w 719"/>
                  <a:gd name="connsiteY1" fmla="*/ 89 h 12789"/>
                  <a:gd name="connsiteX2" fmla="*/ 755 w 719"/>
                  <a:gd name="connsiteY2" fmla="*/ 12879 h 12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9" h="12789">
                    <a:moveTo>
                      <a:pt x="755" y="12879"/>
                    </a:moveTo>
                    <a:cubicBezTo>
                      <a:pt x="515" y="8609"/>
                      <a:pt x="275" y="4339"/>
                      <a:pt x="35" y="89"/>
                    </a:cubicBezTo>
                    <a:cubicBezTo>
                      <a:pt x="275" y="4367"/>
                      <a:pt x="518" y="8625"/>
                      <a:pt x="755" y="1287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EE8E31E6-B9DE-4FD9-8150-38B6F478F2D0}"/>
                  </a:ext>
                </a:extLst>
              </p:cNvPr>
              <p:cNvSpPr/>
              <p:nvPr/>
            </p:nvSpPr>
            <p:spPr>
              <a:xfrm>
                <a:off x="6768864" y="4274593"/>
                <a:ext cx="16214" cy="1676"/>
              </a:xfrm>
              <a:custGeom>
                <a:avLst/>
                <a:gdLst>
                  <a:gd name="connsiteX0" fmla="*/ 35 w 16214"/>
                  <a:gd name="connsiteY0" fmla="*/ 89 h 1676"/>
                  <a:gd name="connsiteX1" fmla="*/ 16249 w 16214"/>
                  <a:gd name="connsiteY1" fmla="*/ 1766 h 1676"/>
                  <a:gd name="connsiteX2" fmla="*/ 35 w 16214"/>
                  <a:gd name="connsiteY2" fmla="*/ 89 h 1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14" h="1676">
                    <a:moveTo>
                      <a:pt x="35" y="89"/>
                    </a:moveTo>
                    <a:cubicBezTo>
                      <a:pt x="5441" y="649"/>
                      <a:pt x="10847" y="1209"/>
                      <a:pt x="16249" y="1766"/>
                    </a:cubicBezTo>
                    <a:cubicBezTo>
                      <a:pt x="10843" y="1206"/>
                      <a:pt x="5441" y="649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7734DF4E-9389-46F3-A731-D3236C8BE508}"/>
                  </a:ext>
                </a:extLst>
              </p:cNvPr>
              <p:cNvSpPr/>
              <p:nvPr/>
            </p:nvSpPr>
            <p:spPr>
              <a:xfrm>
                <a:off x="6742068" y="4114683"/>
                <a:ext cx="8737" cy="176"/>
              </a:xfrm>
              <a:custGeom>
                <a:avLst/>
                <a:gdLst>
                  <a:gd name="connsiteX0" fmla="*/ 8773 w 8737"/>
                  <a:gd name="connsiteY0" fmla="*/ 89 h 176"/>
                  <a:gd name="connsiteX1" fmla="*/ 35 w 8737"/>
                  <a:gd name="connsiteY1" fmla="*/ 265 h 176"/>
                  <a:gd name="connsiteX2" fmla="*/ 8773 w 8737"/>
                  <a:gd name="connsiteY2" fmla="*/ 89 h 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37" h="176">
                    <a:moveTo>
                      <a:pt x="8773" y="89"/>
                    </a:moveTo>
                    <a:cubicBezTo>
                      <a:pt x="5849" y="144"/>
                      <a:pt x="2932" y="195"/>
                      <a:pt x="35" y="265"/>
                    </a:cubicBezTo>
                    <a:cubicBezTo>
                      <a:pt x="2966" y="222"/>
                      <a:pt x="5869" y="156"/>
                      <a:pt x="8773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665B6351-3141-45EB-BE3B-0D6E70620754}"/>
                  </a:ext>
                </a:extLst>
              </p:cNvPr>
              <p:cNvSpPr/>
              <p:nvPr/>
            </p:nvSpPr>
            <p:spPr>
              <a:xfrm>
                <a:off x="6751052" y="4272149"/>
                <a:ext cx="13602" cy="1531"/>
              </a:xfrm>
              <a:custGeom>
                <a:avLst/>
                <a:gdLst>
                  <a:gd name="connsiteX0" fmla="*/ 35 w 13602"/>
                  <a:gd name="connsiteY0" fmla="*/ 89 h 1531"/>
                  <a:gd name="connsiteX1" fmla="*/ 13637 w 13602"/>
                  <a:gd name="connsiteY1" fmla="*/ 1621 h 1531"/>
                  <a:gd name="connsiteX2" fmla="*/ 35 w 13602"/>
                  <a:gd name="connsiteY2" fmla="*/ 89 h 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02" h="1531">
                    <a:moveTo>
                      <a:pt x="35" y="89"/>
                    </a:moveTo>
                    <a:cubicBezTo>
                      <a:pt x="4567" y="598"/>
                      <a:pt x="9105" y="1111"/>
                      <a:pt x="13637" y="1621"/>
                    </a:cubicBezTo>
                    <a:cubicBezTo>
                      <a:pt x="9102" y="1107"/>
                      <a:pt x="4567" y="598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BC56A4E5-FDCC-4C3F-AF93-5CCCE46E731C}"/>
                  </a:ext>
                </a:extLst>
              </p:cNvPr>
              <p:cNvSpPr/>
              <p:nvPr/>
            </p:nvSpPr>
            <p:spPr>
              <a:xfrm>
                <a:off x="5884986" y="3891559"/>
                <a:ext cx="50609" cy="80056"/>
              </a:xfrm>
              <a:custGeom>
                <a:avLst/>
                <a:gdLst>
                  <a:gd name="connsiteX0" fmla="*/ 50177 w 50609"/>
                  <a:gd name="connsiteY0" fmla="*/ 31785 h 80056"/>
                  <a:gd name="connsiteX1" fmla="*/ 166 w 50609"/>
                  <a:gd name="connsiteY1" fmla="*/ 52977 h 80056"/>
                  <a:gd name="connsiteX2" fmla="*/ 23226 w 50609"/>
                  <a:gd name="connsiteY2" fmla="*/ 7154 h 80056"/>
                  <a:gd name="connsiteX3" fmla="*/ 50177 w 50609"/>
                  <a:gd name="connsiteY3" fmla="*/ 31785 h 8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609" h="80056">
                    <a:moveTo>
                      <a:pt x="50177" y="31785"/>
                    </a:moveTo>
                    <a:cubicBezTo>
                      <a:pt x="56076" y="69875"/>
                      <a:pt x="4273" y="107124"/>
                      <a:pt x="166" y="52977"/>
                    </a:cubicBezTo>
                    <a:cubicBezTo>
                      <a:pt x="-1335" y="33175"/>
                      <a:pt x="10252" y="19258"/>
                      <a:pt x="23226" y="7154"/>
                    </a:cubicBezTo>
                    <a:cubicBezTo>
                      <a:pt x="41641" y="-10023"/>
                      <a:pt x="51929" y="6425"/>
                      <a:pt x="50177" y="3178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55361309-9ED3-4720-94ED-ADF0F8676628}"/>
                  </a:ext>
                </a:extLst>
              </p:cNvPr>
              <p:cNvSpPr/>
              <p:nvPr/>
            </p:nvSpPr>
            <p:spPr>
              <a:xfrm>
                <a:off x="5358746" y="3458530"/>
                <a:ext cx="76230" cy="61293"/>
              </a:xfrm>
              <a:custGeom>
                <a:avLst/>
                <a:gdLst>
                  <a:gd name="connsiteX0" fmla="*/ 5412 w 76230"/>
                  <a:gd name="connsiteY0" fmla="*/ 89 h 61293"/>
                  <a:gd name="connsiteX1" fmla="*/ 62422 w 76230"/>
                  <a:gd name="connsiteY1" fmla="*/ 57977 h 61293"/>
                  <a:gd name="connsiteX2" fmla="*/ 19110 w 76230"/>
                  <a:gd name="connsiteY2" fmla="*/ 55145 h 61293"/>
                  <a:gd name="connsiteX3" fmla="*/ 5412 w 76230"/>
                  <a:gd name="connsiteY3" fmla="*/ 89 h 6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30" h="61293">
                    <a:moveTo>
                      <a:pt x="5412" y="89"/>
                    </a:moveTo>
                    <a:cubicBezTo>
                      <a:pt x="17616" y="5796"/>
                      <a:pt x="110852" y="40514"/>
                      <a:pt x="62422" y="57977"/>
                    </a:cubicBezTo>
                    <a:cubicBezTo>
                      <a:pt x="49602" y="62599"/>
                      <a:pt x="30224" y="63289"/>
                      <a:pt x="19110" y="55145"/>
                    </a:cubicBezTo>
                    <a:cubicBezTo>
                      <a:pt x="5741" y="45344"/>
                      <a:pt x="-7744" y="16424"/>
                      <a:pt x="5412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56772A28-9330-45D2-A973-A3C2A8F11E1F}"/>
                  </a:ext>
                </a:extLst>
              </p:cNvPr>
              <p:cNvSpPr/>
              <p:nvPr/>
            </p:nvSpPr>
            <p:spPr>
              <a:xfrm>
                <a:off x="5366493" y="2942489"/>
                <a:ext cx="61102" cy="53528"/>
              </a:xfrm>
              <a:custGeom>
                <a:avLst/>
                <a:gdLst>
                  <a:gd name="connsiteX0" fmla="*/ 20612 w 61102"/>
                  <a:gd name="connsiteY0" fmla="*/ 302 h 53528"/>
                  <a:gd name="connsiteX1" fmla="*/ 42400 w 61102"/>
                  <a:gd name="connsiteY1" fmla="*/ 53571 h 53528"/>
                  <a:gd name="connsiteX2" fmla="*/ 20612 w 61102"/>
                  <a:gd name="connsiteY2" fmla="*/ 302 h 5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102" h="53528">
                    <a:moveTo>
                      <a:pt x="20612" y="302"/>
                    </a:moveTo>
                    <a:cubicBezTo>
                      <a:pt x="52259" y="-3898"/>
                      <a:pt x="81417" y="55498"/>
                      <a:pt x="42400" y="53571"/>
                    </a:cubicBezTo>
                    <a:cubicBezTo>
                      <a:pt x="14000" y="52165"/>
                      <a:pt x="-24194" y="302"/>
                      <a:pt x="20612" y="30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8AA583CD-0EB0-4D5E-AFEB-E9984C256528}"/>
                  </a:ext>
                </a:extLst>
              </p:cNvPr>
              <p:cNvSpPr/>
              <p:nvPr/>
            </p:nvSpPr>
            <p:spPr>
              <a:xfrm>
                <a:off x="5453946" y="3088334"/>
                <a:ext cx="53981" cy="67634"/>
              </a:xfrm>
              <a:custGeom>
                <a:avLst/>
                <a:gdLst>
                  <a:gd name="connsiteX0" fmla="*/ 46367 w 53981"/>
                  <a:gd name="connsiteY0" fmla="*/ 89 h 67634"/>
                  <a:gd name="connsiteX1" fmla="*/ 4364 w 53981"/>
                  <a:gd name="connsiteY1" fmla="*/ 62580 h 67634"/>
                  <a:gd name="connsiteX2" fmla="*/ 11789 w 53981"/>
                  <a:gd name="connsiteY2" fmla="*/ 16055 h 67634"/>
                  <a:gd name="connsiteX3" fmla="*/ 46367 w 53981"/>
                  <a:gd name="connsiteY3" fmla="*/ 89 h 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81" h="67634">
                    <a:moveTo>
                      <a:pt x="46367" y="89"/>
                    </a:moveTo>
                    <a:cubicBezTo>
                      <a:pt x="72793" y="26436"/>
                      <a:pt x="23811" y="85401"/>
                      <a:pt x="4364" y="62580"/>
                    </a:cubicBezTo>
                    <a:cubicBezTo>
                      <a:pt x="-5566" y="50922"/>
                      <a:pt x="3593" y="25809"/>
                      <a:pt x="11789" y="16055"/>
                    </a:cubicBezTo>
                    <a:cubicBezTo>
                      <a:pt x="20201" y="6047"/>
                      <a:pt x="35168" y="4167"/>
                      <a:pt x="46367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9260F76D-A93F-4F10-9766-8B9710E9B157}"/>
                  </a:ext>
                </a:extLst>
              </p:cNvPr>
              <p:cNvSpPr/>
              <p:nvPr/>
            </p:nvSpPr>
            <p:spPr>
              <a:xfrm>
                <a:off x="5507100" y="3740263"/>
                <a:ext cx="71849" cy="40677"/>
              </a:xfrm>
              <a:custGeom>
                <a:avLst/>
                <a:gdLst>
                  <a:gd name="connsiteX0" fmla="*/ 71884 w 71849"/>
                  <a:gd name="connsiteY0" fmla="*/ 31192 h 40677"/>
                  <a:gd name="connsiteX1" fmla="*/ 1985 w 71849"/>
                  <a:gd name="connsiteY1" fmla="*/ 13111 h 40677"/>
                  <a:gd name="connsiteX2" fmla="*/ 36576 w 71849"/>
                  <a:gd name="connsiteY2" fmla="*/ 1445 h 40677"/>
                  <a:gd name="connsiteX3" fmla="*/ 71884 w 71849"/>
                  <a:gd name="connsiteY3" fmla="*/ 31192 h 4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49" h="40677">
                    <a:moveTo>
                      <a:pt x="71884" y="31192"/>
                    </a:moveTo>
                    <a:cubicBezTo>
                      <a:pt x="56284" y="34024"/>
                      <a:pt x="-12323" y="59643"/>
                      <a:pt x="1985" y="13111"/>
                    </a:cubicBezTo>
                    <a:cubicBezTo>
                      <a:pt x="7442" y="-4634"/>
                      <a:pt x="22662" y="631"/>
                      <a:pt x="36576" y="1445"/>
                    </a:cubicBezTo>
                    <a:cubicBezTo>
                      <a:pt x="59002" y="2754"/>
                      <a:pt x="71884" y="1528"/>
                      <a:pt x="71884" y="3119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5B584807-ABC1-4D94-9240-B4AC835625C1}"/>
                  </a:ext>
                </a:extLst>
              </p:cNvPr>
              <p:cNvSpPr/>
              <p:nvPr/>
            </p:nvSpPr>
            <p:spPr>
              <a:xfrm>
                <a:off x="5494146" y="3891220"/>
                <a:ext cx="47492" cy="79540"/>
              </a:xfrm>
              <a:custGeom>
                <a:avLst/>
                <a:gdLst>
                  <a:gd name="connsiteX0" fmla="*/ 39648 w 47492"/>
                  <a:gd name="connsiteY0" fmla="*/ 89 h 79540"/>
                  <a:gd name="connsiteX1" fmla="*/ 9506 w 47492"/>
                  <a:gd name="connsiteY1" fmla="*/ 77269 h 79540"/>
                  <a:gd name="connsiteX2" fmla="*/ 39648 w 47492"/>
                  <a:gd name="connsiteY2" fmla="*/ 89 h 7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492" h="79540">
                    <a:moveTo>
                      <a:pt x="39648" y="89"/>
                    </a:moveTo>
                    <a:cubicBezTo>
                      <a:pt x="63003" y="14367"/>
                      <a:pt x="28864" y="94269"/>
                      <a:pt x="9506" y="77269"/>
                    </a:cubicBezTo>
                    <a:cubicBezTo>
                      <a:pt x="-17352" y="53680"/>
                      <a:pt x="19382" y="7265"/>
                      <a:pt x="39648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7F708FEB-5478-4133-BA79-1A48CCB8A42F}"/>
                  </a:ext>
                </a:extLst>
              </p:cNvPr>
              <p:cNvSpPr/>
              <p:nvPr/>
            </p:nvSpPr>
            <p:spPr>
              <a:xfrm>
                <a:off x="5632872" y="3826654"/>
                <a:ext cx="51839" cy="72787"/>
              </a:xfrm>
              <a:custGeom>
                <a:avLst/>
                <a:gdLst>
                  <a:gd name="connsiteX0" fmla="*/ 2780 w 51839"/>
                  <a:gd name="connsiteY0" fmla="*/ 425 h 72787"/>
                  <a:gd name="connsiteX1" fmla="*/ 47292 w 51839"/>
                  <a:gd name="connsiteY1" fmla="*/ 70339 h 72787"/>
                  <a:gd name="connsiteX2" fmla="*/ 10760 w 51839"/>
                  <a:gd name="connsiteY2" fmla="*/ 55673 h 72787"/>
                  <a:gd name="connsiteX3" fmla="*/ 2780 w 51839"/>
                  <a:gd name="connsiteY3" fmla="*/ 425 h 72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39" h="72787">
                    <a:moveTo>
                      <a:pt x="2780" y="425"/>
                    </a:moveTo>
                    <a:cubicBezTo>
                      <a:pt x="14137" y="-4875"/>
                      <a:pt x="67671" y="53969"/>
                      <a:pt x="47292" y="70339"/>
                    </a:cubicBezTo>
                    <a:cubicBezTo>
                      <a:pt x="36847" y="78730"/>
                      <a:pt x="17058" y="64346"/>
                      <a:pt x="10760" y="55673"/>
                    </a:cubicBezTo>
                    <a:cubicBezTo>
                      <a:pt x="-1046" y="39409"/>
                      <a:pt x="-2115" y="19345"/>
                      <a:pt x="2780" y="42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:a16="http://schemas.microsoft.com/office/drawing/2014/main" id="{EF7A98D1-3850-4458-84F2-E6EA7B475896}"/>
                  </a:ext>
                </a:extLst>
              </p:cNvPr>
              <p:cNvSpPr/>
              <p:nvPr/>
            </p:nvSpPr>
            <p:spPr>
              <a:xfrm>
                <a:off x="5298418" y="3346021"/>
                <a:ext cx="60745" cy="44704"/>
              </a:xfrm>
              <a:custGeom>
                <a:avLst/>
                <a:gdLst>
                  <a:gd name="connsiteX0" fmla="*/ 28365 w 60745"/>
                  <a:gd name="connsiteY0" fmla="*/ 89 h 44704"/>
                  <a:gd name="connsiteX1" fmla="*/ 60763 w 60745"/>
                  <a:gd name="connsiteY1" fmla="*/ 21594 h 44704"/>
                  <a:gd name="connsiteX2" fmla="*/ 30796 w 60745"/>
                  <a:gd name="connsiteY2" fmla="*/ 44568 h 44704"/>
                  <a:gd name="connsiteX3" fmla="*/ 37 w 60745"/>
                  <a:gd name="connsiteY3" fmla="*/ 22805 h 44704"/>
                  <a:gd name="connsiteX4" fmla="*/ 28365 w 60745"/>
                  <a:gd name="connsiteY4" fmla="*/ 89 h 4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45" h="44704">
                    <a:moveTo>
                      <a:pt x="28365" y="89"/>
                    </a:moveTo>
                    <a:cubicBezTo>
                      <a:pt x="39973" y="2267"/>
                      <a:pt x="60012" y="2956"/>
                      <a:pt x="60763" y="21594"/>
                    </a:cubicBezTo>
                    <a:cubicBezTo>
                      <a:pt x="61421" y="37976"/>
                      <a:pt x="43448" y="43284"/>
                      <a:pt x="30796" y="44568"/>
                    </a:cubicBezTo>
                    <a:cubicBezTo>
                      <a:pt x="17667" y="45900"/>
                      <a:pt x="287" y="41666"/>
                      <a:pt x="37" y="22805"/>
                    </a:cubicBezTo>
                    <a:cubicBezTo>
                      <a:pt x="-227" y="2455"/>
                      <a:pt x="27954" y="3681"/>
                      <a:pt x="2836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3164E77C-5A1D-469A-AD0C-876EA1D473D8}"/>
                  </a:ext>
                </a:extLst>
              </p:cNvPr>
              <p:cNvSpPr/>
              <p:nvPr/>
            </p:nvSpPr>
            <p:spPr>
              <a:xfrm>
                <a:off x="5605712" y="4157078"/>
                <a:ext cx="58659" cy="63975"/>
              </a:xfrm>
              <a:custGeom>
                <a:avLst/>
                <a:gdLst>
                  <a:gd name="connsiteX0" fmla="*/ 7299 w 58659"/>
                  <a:gd name="connsiteY0" fmla="*/ 89 h 63975"/>
                  <a:gd name="connsiteX1" fmla="*/ 52602 w 58659"/>
                  <a:gd name="connsiteY1" fmla="*/ 61843 h 63975"/>
                  <a:gd name="connsiteX2" fmla="*/ 9006 w 58659"/>
                  <a:gd name="connsiteY2" fmla="*/ 44188 h 63975"/>
                  <a:gd name="connsiteX3" fmla="*/ 7299 w 58659"/>
                  <a:gd name="connsiteY3" fmla="*/ 89 h 6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59" h="63975">
                    <a:moveTo>
                      <a:pt x="7299" y="89"/>
                    </a:moveTo>
                    <a:cubicBezTo>
                      <a:pt x="19660" y="8664"/>
                      <a:pt x="77318" y="39539"/>
                      <a:pt x="52602" y="61843"/>
                    </a:cubicBezTo>
                    <a:cubicBezTo>
                      <a:pt x="43354" y="70191"/>
                      <a:pt x="15317" y="52951"/>
                      <a:pt x="9006" y="44188"/>
                    </a:cubicBezTo>
                    <a:cubicBezTo>
                      <a:pt x="1474" y="33730"/>
                      <a:pt x="-5885" y="9228"/>
                      <a:pt x="7299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4F081BE9-1539-4E9E-9D57-F69C9B29DB9C}"/>
                  </a:ext>
                </a:extLst>
              </p:cNvPr>
              <p:cNvSpPr/>
              <p:nvPr/>
            </p:nvSpPr>
            <p:spPr>
              <a:xfrm>
                <a:off x="5773150" y="3902299"/>
                <a:ext cx="39633" cy="66629"/>
              </a:xfrm>
              <a:custGeom>
                <a:avLst/>
                <a:gdLst>
                  <a:gd name="connsiteX0" fmla="*/ 145 w 39633"/>
                  <a:gd name="connsiteY0" fmla="*/ 30829 h 66629"/>
                  <a:gd name="connsiteX1" fmla="*/ 38243 w 39633"/>
                  <a:gd name="connsiteY1" fmla="*/ 31558 h 66629"/>
                  <a:gd name="connsiteX2" fmla="*/ 17699 w 39633"/>
                  <a:gd name="connsiteY2" fmla="*/ 66691 h 66629"/>
                  <a:gd name="connsiteX3" fmla="*/ 145 w 39633"/>
                  <a:gd name="connsiteY3" fmla="*/ 30829 h 6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33" h="66629">
                    <a:moveTo>
                      <a:pt x="145" y="30829"/>
                    </a:moveTo>
                    <a:cubicBezTo>
                      <a:pt x="-1641" y="-3250"/>
                      <a:pt x="48674" y="-16815"/>
                      <a:pt x="38243" y="31558"/>
                    </a:cubicBezTo>
                    <a:cubicBezTo>
                      <a:pt x="35302" y="45198"/>
                      <a:pt x="32457" y="65900"/>
                      <a:pt x="17699" y="66691"/>
                    </a:cubicBezTo>
                    <a:cubicBezTo>
                      <a:pt x="258" y="67627"/>
                      <a:pt x="-373" y="44046"/>
                      <a:pt x="145" y="3082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9FAC6830-1AA5-4AD9-B15B-1C3CE27C5DC5}"/>
                  </a:ext>
                </a:extLst>
              </p:cNvPr>
              <p:cNvSpPr/>
              <p:nvPr/>
            </p:nvSpPr>
            <p:spPr>
              <a:xfrm>
                <a:off x="5574492" y="3315231"/>
                <a:ext cx="43380" cy="55300"/>
              </a:xfrm>
              <a:custGeom>
                <a:avLst/>
                <a:gdLst>
                  <a:gd name="connsiteX0" fmla="*/ 43373 w 43380"/>
                  <a:gd name="connsiteY0" fmla="*/ 25266 h 55300"/>
                  <a:gd name="connsiteX1" fmla="*/ 36 w 43380"/>
                  <a:gd name="connsiteY1" fmla="*/ 32943 h 55300"/>
                  <a:gd name="connsiteX2" fmla="*/ 43373 w 43380"/>
                  <a:gd name="connsiteY2" fmla="*/ 25266 h 5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380" h="55300">
                    <a:moveTo>
                      <a:pt x="43373" y="25266"/>
                    </a:moveTo>
                    <a:cubicBezTo>
                      <a:pt x="43722" y="51119"/>
                      <a:pt x="372" y="73917"/>
                      <a:pt x="36" y="32943"/>
                    </a:cubicBezTo>
                    <a:cubicBezTo>
                      <a:pt x="-262" y="-3674"/>
                      <a:pt x="44991" y="-14396"/>
                      <a:pt x="43373" y="25266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95579646-F5F6-47BB-A1B9-C19BB6D27FE7}"/>
                  </a:ext>
                </a:extLst>
              </p:cNvPr>
              <p:cNvSpPr/>
              <p:nvPr/>
            </p:nvSpPr>
            <p:spPr>
              <a:xfrm>
                <a:off x="5564173" y="3205763"/>
                <a:ext cx="50901" cy="44341"/>
              </a:xfrm>
              <a:custGeom>
                <a:avLst/>
                <a:gdLst>
                  <a:gd name="connsiteX0" fmla="*/ 25068 w 50901"/>
                  <a:gd name="connsiteY0" fmla="*/ 89 h 44341"/>
                  <a:gd name="connsiteX1" fmla="*/ 50884 w 50901"/>
                  <a:gd name="connsiteY1" fmla="*/ 21555 h 44341"/>
                  <a:gd name="connsiteX2" fmla="*/ 26535 w 50901"/>
                  <a:gd name="connsiteY2" fmla="*/ 44353 h 44341"/>
                  <a:gd name="connsiteX3" fmla="*/ 332 w 50901"/>
                  <a:gd name="connsiteY3" fmla="*/ 23063 h 44341"/>
                  <a:gd name="connsiteX4" fmla="*/ 25068 w 50901"/>
                  <a:gd name="connsiteY4" fmla="*/ 89 h 4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01" h="44341">
                    <a:moveTo>
                      <a:pt x="25068" y="89"/>
                    </a:moveTo>
                    <a:cubicBezTo>
                      <a:pt x="35749" y="4022"/>
                      <a:pt x="49944" y="6047"/>
                      <a:pt x="50884" y="21555"/>
                    </a:cubicBezTo>
                    <a:cubicBezTo>
                      <a:pt x="51881" y="37968"/>
                      <a:pt x="38540" y="45273"/>
                      <a:pt x="26535" y="44353"/>
                    </a:cubicBezTo>
                    <a:cubicBezTo>
                      <a:pt x="16690" y="43597"/>
                      <a:pt x="2121" y="35269"/>
                      <a:pt x="332" y="23063"/>
                    </a:cubicBezTo>
                    <a:cubicBezTo>
                      <a:pt x="-2291" y="5146"/>
                      <a:pt x="13012" y="3975"/>
                      <a:pt x="25068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D5933FD4-975A-4632-83B0-BBA9221D1568}"/>
                  </a:ext>
                </a:extLst>
              </p:cNvPr>
              <p:cNvSpPr/>
              <p:nvPr/>
            </p:nvSpPr>
            <p:spPr>
              <a:xfrm>
                <a:off x="5390579" y="3646712"/>
                <a:ext cx="44311" cy="57936"/>
              </a:xfrm>
              <a:custGeom>
                <a:avLst/>
                <a:gdLst>
                  <a:gd name="connsiteX0" fmla="*/ 36 w 44311"/>
                  <a:gd name="connsiteY0" fmla="*/ 32463 h 57936"/>
                  <a:gd name="connsiteX1" fmla="*/ 44157 w 44311"/>
                  <a:gd name="connsiteY1" fmla="*/ 10245 h 57936"/>
                  <a:gd name="connsiteX2" fmla="*/ 22862 w 44311"/>
                  <a:gd name="connsiteY2" fmla="*/ 56342 h 57936"/>
                  <a:gd name="connsiteX3" fmla="*/ 36 w 44311"/>
                  <a:gd name="connsiteY3" fmla="*/ 32463 h 5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11" h="57936">
                    <a:moveTo>
                      <a:pt x="36" y="32463"/>
                    </a:moveTo>
                    <a:cubicBezTo>
                      <a:pt x="-146" y="11130"/>
                      <a:pt x="37267" y="-14508"/>
                      <a:pt x="44157" y="10245"/>
                    </a:cubicBezTo>
                    <a:cubicBezTo>
                      <a:pt x="46361" y="18165"/>
                      <a:pt x="28728" y="53682"/>
                      <a:pt x="22862" y="56342"/>
                    </a:cubicBezTo>
                    <a:cubicBezTo>
                      <a:pt x="7344" y="63381"/>
                      <a:pt x="5178" y="46976"/>
                      <a:pt x="36" y="32463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42B0B310-A0B9-46BE-BA5A-31145766FD26}"/>
                  </a:ext>
                </a:extLst>
              </p:cNvPr>
              <p:cNvSpPr/>
              <p:nvPr/>
            </p:nvSpPr>
            <p:spPr>
              <a:xfrm>
                <a:off x="5649278" y="4011827"/>
                <a:ext cx="48043" cy="47498"/>
              </a:xfrm>
              <a:custGeom>
                <a:avLst/>
                <a:gdLst>
                  <a:gd name="connsiteX0" fmla="*/ 47917 w 48043"/>
                  <a:gd name="connsiteY0" fmla="*/ 22411 h 47498"/>
                  <a:gd name="connsiteX1" fmla="*/ 186 w 48043"/>
                  <a:gd name="connsiteY1" fmla="*/ 22905 h 47498"/>
                  <a:gd name="connsiteX2" fmla="*/ 47917 w 48043"/>
                  <a:gd name="connsiteY2" fmla="*/ 22411 h 4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043" h="47498">
                    <a:moveTo>
                      <a:pt x="47917" y="22411"/>
                    </a:moveTo>
                    <a:cubicBezTo>
                      <a:pt x="35274" y="35342"/>
                      <a:pt x="-2649" y="71666"/>
                      <a:pt x="186" y="22905"/>
                    </a:cubicBezTo>
                    <a:cubicBezTo>
                      <a:pt x="1996" y="-8244"/>
                      <a:pt x="51252" y="-6619"/>
                      <a:pt x="47917" y="2241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E408B45D-8080-4332-8A3A-B6D6B22337DE}"/>
                  </a:ext>
                </a:extLst>
              </p:cNvPr>
              <p:cNvSpPr/>
              <p:nvPr/>
            </p:nvSpPr>
            <p:spPr>
              <a:xfrm>
                <a:off x="6314879" y="4167403"/>
                <a:ext cx="47852" cy="50959"/>
              </a:xfrm>
              <a:custGeom>
                <a:avLst/>
                <a:gdLst>
                  <a:gd name="connsiteX0" fmla="*/ 179 w 47852"/>
                  <a:gd name="connsiteY0" fmla="*/ 6197 h 50959"/>
                  <a:gd name="connsiteX1" fmla="*/ 43855 w 47852"/>
                  <a:gd name="connsiteY1" fmla="*/ 47159 h 50959"/>
                  <a:gd name="connsiteX2" fmla="*/ 13154 w 47852"/>
                  <a:gd name="connsiteY2" fmla="*/ 42834 h 50959"/>
                  <a:gd name="connsiteX3" fmla="*/ 179 w 47852"/>
                  <a:gd name="connsiteY3" fmla="*/ 6197 h 5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852" h="50959">
                    <a:moveTo>
                      <a:pt x="179" y="6197"/>
                    </a:moveTo>
                    <a:cubicBezTo>
                      <a:pt x="4324" y="-14306"/>
                      <a:pt x="63655" y="21262"/>
                      <a:pt x="43855" y="47159"/>
                    </a:cubicBezTo>
                    <a:cubicBezTo>
                      <a:pt x="37211" y="55851"/>
                      <a:pt x="19835" y="47985"/>
                      <a:pt x="13154" y="42834"/>
                    </a:cubicBezTo>
                    <a:cubicBezTo>
                      <a:pt x="-68" y="32638"/>
                      <a:pt x="-355" y="23225"/>
                      <a:pt x="179" y="619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85A3E244-60F4-4229-8D86-5E713E095C5D}"/>
                  </a:ext>
                </a:extLst>
              </p:cNvPr>
              <p:cNvSpPr/>
              <p:nvPr/>
            </p:nvSpPr>
            <p:spPr>
              <a:xfrm>
                <a:off x="5984449" y="3700115"/>
                <a:ext cx="38348" cy="54354"/>
              </a:xfrm>
              <a:custGeom>
                <a:avLst/>
                <a:gdLst>
                  <a:gd name="connsiteX0" fmla="*/ 35 w 38348"/>
                  <a:gd name="connsiteY0" fmla="*/ 34617 h 54354"/>
                  <a:gd name="connsiteX1" fmla="*/ 12550 w 38348"/>
                  <a:gd name="connsiteY1" fmla="*/ 3484 h 54354"/>
                  <a:gd name="connsiteX2" fmla="*/ 38383 w 38348"/>
                  <a:gd name="connsiteY2" fmla="*/ 25627 h 54354"/>
                  <a:gd name="connsiteX3" fmla="*/ 35 w 38348"/>
                  <a:gd name="connsiteY3" fmla="*/ 34617 h 54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48" h="54354">
                    <a:moveTo>
                      <a:pt x="35" y="34617"/>
                    </a:moveTo>
                    <a:cubicBezTo>
                      <a:pt x="2349" y="25478"/>
                      <a:pt x="4920" y="9316"/>
                      <a:pt x="12550" y="3484"/>
                    </a:cubicBezTo>
                    <a:cubicBezTo>
                      <a:pt x="26358" y="-7069"/>
                      <a:pt x="38380" y="8850"/>
                      <a:pt x="38383" y="25627"/>
                    </a:cubicBezTo>
                    <a:cubicBezTo>
                      <a:pt x="38387" y="56926"/>
                      <a:pt x="7210" y="66797"/>
                      <a:pt x="35" y="3461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4DA63D07-73D3-4CF2-8B9B-55B2907E6F06}"/>
                  </a:ext>
                </a:extLst>
              </p:cNvPr>
              <p:cNvSpPr/>
              <p:nvPr/>
            </p:nvSpPr>
            <p:spPr>
              <a:xfrm>
                <a:off x="5832974" y="4100577"/>
                <a:ext cx="40280" cy="66923"/>
              </a:xfrm>
              <a:custGeom>
                <a:avLst/>
                <a:gdLst>
                  <a:gd name="connsiteX0" fmla="*/ 4461 w 40280"/>
                  <a:gd name="connsiteY0" fmla="*/ 89 h 66923"/>
                  <a:gd name="connsiteX1" fmla="*/ 34274 w 40280"/>
                  <a:gd name="connsiteY1" fmla="*/ 64370 h 66923"/>
                  <a:gd name="connsiteX2" fmla="*/ 4461 w 40280"/>
                  <a:gd name="connsiteY2" fmla="*/ 89 h 6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80" h="66923">
                    <a:moveTo>
                      <a:pt x="4461" y="89"/>
                    </a:moveTo>
                    <a:cubicBezTo>
                      <a:pt x="19866" y="4124"/>
                      <a:pt x="54167" y="46915"/>
                      <a:pt x="34274" y="64370"/>
                    </a:cubicBezTo>
                    <a:cubicBezTo>
                      <a:pt x="15129" y="81171"/>
                      <a:pt x="-10334" y="12871"/>
                      <a:pt x="4461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76ED343C-568C-4C37-BB37-5B79EEBC989F}"/>
                  </a:ext>
                </a:extLst>
              </p:cNvPr>
              <p:cNvSpPr/>
              <p:nvPr/>
            </p:nvSpPr>
            <p:spPr>
              <a:xfrm>
                <a:off x="5834983" y="3776674"/>
                <a:ext cx="47207" cy="44645"/>
              </a:xfrm>
              <a:custGeom>
                <a:avLst/>
                <a:gdLst>
                  <a:gd name="connsiteX0" fmla="*/ 17117 w 47207"/>
                  <a:gd name="connsiteY0" fmla="*/ 89 h 44645"/>
                  <a:gd name="connsiteX1" fmla="*/ 33362 w 47207"/>
                  <a:gd name="connsiteY1" fmla="*/ 44373 h 44645"/>
                  <a:gd name="connsiteX2" fmla="*/ 17117 w 47207"/>
                  <a:gd name="connsiteY2" fmla="*/ 89 h 4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207" h="44645">
                    <a:moveTo>
                      <a:pt x="17117" y="89"/>
                    </a:moveTo>
                    <a:cubicBezTo>
                      <a:pt x="36923" y="1895"/>
                      <a:pt x="64148" y="38548"/>
                      <a:pt x="33362" y="44373"/>
                    </a:cubicBezTo>
                    <a:cubicBezTo>
                      <a:pt x="9280" y="48932"/>
                      <a:pt x="-18726" y="9067"/>
                      <a:pt x="17117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023A15C4-BB98-439D-940A-20A84558617E}"/>
                  </a:ext>
                </a:extLst>
              </p:cNvPr>
              <p:cNvSpPr/>
              <p:nvPr/>
            </p:nvSpPr>
            <p:spPr>
              <a:xfrm>
                <a:off x="6031360" y="3937734"/>
                <a:ext cx="51463" cy="42006"/>
              </a:xfrm>
              <a:custGeom>
                <a:avLst/>
                <a:gdLst>
                  <a:gd name="connsiteX0" fmla="*/ 56 w 51463"/>
                  <a:gd name="connsiteY0" fmla="*/ 7691 h 42006"/>
                  <a:gd name="connsiteX1" fmla="*/ 51386 w 51463"/>
                  <a:gd name="connsiteY1" fmla="*/ 30109 h 42006"/>
                  <a:gd name="connsiteX2" fmla="*/ 19277 w 51463"/>
                  <a:gd name="connsiteY2" fmla="*/ 40971 h 42006"/>
                  <a:gd name="connsiteX3" fmla="*/ 56 w 51463"/>
                  <a:gd name="connsiteY3" fmla="*/ 7691 h 42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63" h="42006">
                    <a:moveTo>
                      <a:pt x="56" y="7691"/>
                    </a:moveTo>
                    <a:cubicBezTo>
                      <a:pt x="5023" y="-11428"/>
                      <a:pt x="54146" y="9058"/>
                      <a:pt x="51386" y="30109"/>
                    </a:cubicBezTo>
                    <a:cubicBezTo>
                      <a:pt x="49919" y="41300"/>
                      <a:pt x="29835" y="43929"/>
                      <a:pt x="19277" y="40971"/>
                    </a:cubicBezTo>
                    <a:cubicBezTo>
                      <a:pt x="3734" y="36612"/>
                      <a:pt x="-300" y="24962"/>
                      <a:pt x="56" y="769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34DAFDE6-F336-44DF-A1E8-411955FD57FB}"/>
                  </a:ext>
                </a:extLst>
              </p:cNvPr>
              <p:cNvSpPr/>
              <p:nvPr/>
            </p:nvSpPr>
            <p:spPr>
              <a:xfrm>
                <a:off x="5452337" y="2853208"/>
                <a:ext cx="45082" cy="43160"/>
              </a:xfrm>
              <a:custGeom>
                <a:avLst/>
                <a:gdLst>
                  <a:gd name="connsiteX0" fmla="*/ 39 w 45082"/>
                  <a:gd name="connsiteY0" fmla="*/ 24373 h 43160"/>
                  <a:gd name="connsiteX1" fmla="*/ 45004 w 45082"/>
                  <a:gd name="connsiteY1" fmla="*/ 14490 h 43160"/>
                  <a:gd name="connsiteX2" fmla="*/ 39 w 45082"/>
                  <a:gd name="connsiteY2" fmla="*/ 24373 h 4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082" h="43160">
                    <a:moveTo>
                      <a:pt x="39" y="24373"/>
                    </a:moveTo>
                    <a:cubicBezTo>
                      <a:pt x="396" y="-344"/>
                      <a:pt x="41960" y="-10419"/>
                      <a:pt x="45004" y="14490"/>
                    </a:cubicBezTo>
                    <a:cubicBezTo>
                      <a:pt x="47756" y="36995"/>
                      <a:pt x="-482" y="60940"/>
                      <a:pt x="39" y="24373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2D9BF2B8-8BDB-43DC-97EB-73278BA9DC07}"/>
                  </a:ext>
                </a:extLst>
              </p:cNvPr>
              <p:cNvSpPr/>
              <p:nvPr/>
            </p:nvSpPr>
            <p:spPr>
              <a:xfrm>
                <a:off x="6017649" y="4170826"/>
                <a:ext cx="32035" cy="56022"/>
              </a:xfrm>
              <a:custGeom>
                <a:avLst/>
                <a:gdLst>
                  <a:gd name="connsiteX0" fmla="*/ 35 w 32035"/>
                  <a:gd name="connsiteY0" fmla="*/ 29289 h 56022"/>
                  <a:gd name="connsiteX1" fmla="*/ 17908 w 32035"/>
                  <a:gd name="connsiteY1" fmla="*/ 263 h 56022"/>
                  <a:gd name="connsiteX2" fmla="*/ 31178 w 32035"/>
                  <a:gd name="connsiteY2" fmla="*/ 26143 h 56022"/>
                  <a:gd name="connsiteX3" fmla="*/ 35 w 32035"/>
                  <a:gd name="connsiteY3" fmla="*/ 29289 h 5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35" h="56022">
                    <a:moveTo>
                      <a:pt x="35" y="29289"/>
                    </a:moveTo>
                    <a:cubicBezTo>
                      <a:pt x="3031" y="16860"/>
                      <a:pt x="4323" y="1900"/>
                      <a:pt x="17908" y="263"/>
                    </a:cubicBezTo>
                    <a:cubicBezTo>
                      <a:pt x="33464" y="-1614"/>
                      <a:pt x="33005" y="12018"/>
                      <a:pt x="31178" y="26143"/>
                    </a:cubicBezTo>
                    <a:cubicBezTo>
                      <a:pt x="26201" y="64575"/>
                      <a:pt x="7196" y="66494"/>
                      <a:pt x="35" y="292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41DB72A5-3986-4E61-B668-038CA3EDA713}"/>
                  </a:ext>
                </a:extLst>
              </p:cNvPr>
              <p:cNvSpPr/>
              <p:nvPr/>
            </p:nvSpPr>
            <p:spPr>
              <a:xfrm>
                <a:off x="5316583" y="3118464"/>
                <a:ext cx="44694" cy="53562"/>
              </a:xfrm>
              <a:custGeom>
                <a:avLst/>
                <a:gdLst>
                  <a:gd name="connsiteX0" fmla="*/ 44730 w 44694"/>
                  <a:gd name="connsiteY0" fmla="*/ 53198 h 53562"/>
                  <a:gd name="connsiteX1" fmla="*/ 7633 w 44694"/>
                  <a:gd name="connsiteY1" fmla="*/ 865 h 53562"/>
                  <a:gd name="connsiteX2" fmla="*/ 44730 w 44694"/>
                  <a:gd name="connsiteY2" fmla="*/ 53198 h 5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94" h="53562">
                    <a:moveTo>
                      <a:pt x="44730" y="53198"/>
                    </a:moveTo>
                    <a:cubicBezTo>
                      <a:pt x="23062" y="58784"/>
                      <a:pt x="-16624" y="11097"/>
                      <a:pt x="7633" y="865"/>
                    </a:cubicBezTo>
                    <a:cubicBezTo>
                      <a:pt x="24724" y="-6354"/>
                      <a:pt x="44730" y="38811"/>
                      <a:pt x="44730" y="53198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6B399F9A-7762-411D-9BED-69559A28DDAB}"/>
                  </a:ext>
                </a:extLst>
              </p:cNvPr>
              <p:cNvSpPr/>
              <p:nvPr/>
            </p:nvSpPr>
            <p:spPr>
              <a:xfrm>
                <a:off x="5610106" y="3490831"/>
                <a:ext cx="27860" cy="57008"/>
              </a:xfrm>
              <a:custGeom>
                <a:avLst/>
                <a:gdLst>
                  <a:gd name="connsiteX0" fmla="*/ 27575 w 27860"/>
                  <a:gd name="connsiteY0" fmla="*/ 51255 h 57008"/>
                  <a:gd name="connsiteX1" fmla="*/ 5537 w 27860"/>
                  <a:gd name="connsiteY1" fmla="*/ 51051 h 57008"/>
                  <a:gd name="connsiteX2" fmla="*/ 4817 w 27860"/>
                  <a:gd name="connsiteY2" fmla="*/ 10120 h 57008"/>
                  <a:gd name="connsiteX3" fmla="*/ 27575 w 27860"/>
                  <a:gd name="connsiteY3" fmla="*/ 51255 h 5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60" h="57008">
                    <a:moveTo>
                      <a:pt x="27575" y="51255"/>
                    </a:moveTo>
                    <a:cubicBezTo>
                      <a:pt x="16547" y="57189"/>
                      <a:pt x="14007" y="60789"/>
                      <a:pt x="5537" y="51051"/>
                    </a:cubicBezTo>
                    <a:cubicBezTo>
                      <a:pt x="-1840" y="42570"/>
                      <a:pt x="-1515" y="18942"/>
                      <a:pt x="4817" y="10120"/>
                    </a:cubicBezTo>
                    <a:cubicBezTo>
                      <a:pt x="29066" y="-23661"/>
                      <a:pt x="28497" y="37584"/>
                      <a:pt x="27575" y="5125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B7E8569B-6B49-471F-9792-8F9272936113}"/>
                  </a:ext>
                </a:extLst>
              </p:cNvPr>
              <p:cNvSpPr/>
              <p:nvPr/>
            </p:nvSpPr>
            <p:spPr>
              <a:xfrm>
                <a:off x="5725992" y="3473481"/>
                <a:ext cx="34545" cy="56948"/>
              </a:xfrm>
              <a:custGeom>
                <a:avLst/>
                <a:gdLst>
                  <a:gd name="connsiteX0" fmla="*/ 1663 w 34545"/>
                  <a:gd name="connsiteY0" fmla="*/ 89 h 56948"/>
                  <a:gd name="connsiteX1" fmla="*/ 29543 w 34545"/>
                  <a:gd name="connsiteY1" fmla="*/ 53523 h 56948"/>
                  <a:gd name="connsiteX2" fmla="*/ 1663 w 34545"/>
                  <a:gd name="connsiteY2" fmla="*/ 89 h 56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545" h="56948">
                    <a:moveTo>
                      <a:pt x="1663" y="89"/>
                    </a:moveTo>
                    <a:cubicBezTo>
                      <a:pt x="13164" y="1762"/>
                      <a:pt x="47337" y="38802"/>
                      <a:pt x="29543" y="53523"/>
                    </a:cubicBezTo>
                    <a:cubicBezTo>
                      <a:pt x="7737" y="71558"/>
                      <a:pt x="-4600" y="15060"/>
                      <a:pt x="1663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C35AC036-4C77-4B0D-9CE3-A3413269A9F9}"/>
                  </a:ext>
                </a:extLst>
              </p:cNvPr>
              <p:cNvSpPr/>
              <p:nvPr/>
            </p:nvSpPr>
            <p:spPr>
              <a:xfrm>
                <a:off x="5948352" y="3446924"/>
                <a:ext cx="28092" cy="54841"/>
              </a:xfrm>
              <a:custGeom>
                <a:avLst/>
                <a:gdLst>
                  <a:gd name="connsiteX0" fmla="*/ 28127 w 28092"/>
                  <a:gd name="connsiteY0" fmla="*/ 36400 h 54841"/>
                  <a:gd name="connsiteX1" fmla="*/ 83 w 28092"/>
                  <a:gd name="connsiteY1" fmla="*/ 20599 h 54841"/>
                  <a:gd name="connsiteX2" fmla="*/ 28127 w 28092"/>
                  <a:gd name="connsiteY2" fmla="*/ 36400 h 54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092" h="54841">
                    <a:moveTo>
                      <a:pt x="28127" y="36400"/>
                    </a:moveTo>
                    <a:cubicBezTo>
                      <a:pt x="19767" y="73186"/>
                      <a:pt x="-1099" y="48434"/>
                      <a:pt x="83" y="20599"/>
                    </a:cubicBezTo>
                    <a:cubicBezTo>
                      <a:pt x="1982" y="-23987"/>
                      <a:pt x="23606" y="14844"/>
                      <a:pt x="28127" y="36400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75741311-43B1-4BF9-B15E-3233B0D9E19A}"/>
                  </a:ext>
                </a:extLst>
              </p:cNvPr>
              <p:cNvSpPr/>
              <p:nvPr/>
            </p:nvSpPr>
            <p:spPr>
              <a:xfrm>
                <a:off x="6100507" y="4074046"/>
                <a:ext cx="24705" cy="71940"/>
              </a:xfrm>
              <a:custGeom>
                <a:avLst/>
                <a:gdLst>
                  <a:gd name="connsiteX0" fmla="*/ 2848 w 24705"/>
                  <a:gd name="connsiteY0" fmla="*/ 89 h 71940"/>
                  <a:gd name="connsiteX1" fmla="*/ 15987 w 24705"/>
                  <a:gd name="connsiteY1" fmla="*/ 71871 h 71940"/>
                  <a:gd name="connsiteX2" fmla="*/ 2848 w 24705"/>
                  <a:gd name="connsiteY2" fmla="*/ 89 h 7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05" h="71940">
                    <a:moveTo>
                      <a:pt x="2848" y="89"/>
                    </a:moveTo>
                    <a:cubicBezTo>
                      <a:pt x="16992" y="6775"/>
                      <a:pt x="36188" y="68557"/>
                      <a:pt x="15987" y="71871"/>
                    </a:cubicBezTo>
                    <a:cubicBezTo>
                      <a:pt x="-6702" y="75588"/>
                      <a:pt x="853" y="12953"/>
                      <a:pt x="2848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57620E89-ACD5-45C5-AB44-44557DA79D31}"/>
                  </a:ext>
                </a:extLst>
              </p:cNvPr>
              <p:cNvSpPr/>
              <p:nvPr/>
            </p:nvSpPr>
            <p:spPr>
              <a:xfrm>
                <a:off x="5923642" y="4038663"/>
                <a:ext cx="20246" cy="43977"/>
              </a:xfrm>
              <a:custGeom>
                <a:avLst/>
                <a:gdLst>
                  <a:gd name="connsiteX0" fmla="*/ 3088 w 20246"/>
                  <a:gd name="connsiteY0" fmla="*/ 762 h 43977"/>
                  <a:gd name="connsiteX1" fmla="*/ 15795 w 20246"/>
                  <a:gd name="connsiteY1" fmla="*/ 40780 h 43977"/>
                  <a:gd name="connsiteX2" fmla="*/ 3088 w 20246"/>
                  <a:gd name="connsiteY2" fmla="*/ 762 h 4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6" h="43977">
                    <a:moveTo>
                      <a:pt x="3088" y="762"/>
                    </a:moveTo>
                    <a:cubicBezTo>
                      <a:pt x="19271" y="-5478"/>
                      <a:pt x="25202" y="33533"/>
                      <a:pt x="15795" y="40780"/>
                    </a:cubicBezTo>
                    <a:cubicBezTo>
                      <a:pt x="-4899" y="56723"/>
                      <a:pt x="-535" y="9967"/>
                      <a:pt x="3088" y="76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B545487E-3DC7-4DA3-925A-907615060AF9}"/>
                  </a:ext>
                </a:extLst>
              </p:cNvPr>
              <p:cNvSpPr/>
              <p:nvPr/>
            </p:nvSpPr>
            <p:spPr>
              <a:xfrm>
                <a:off x="5772639" y="3933040"/>
                <a:ext cx="620" cy="15504"/>
              </a:xfrm>
              <a:custGeom>
                <a:avLst/>
                <a:gdLst>
                  <a:gd name="connsiteX0" fmla="*/ 655 w 620"/>
                  <a:gd name="connsiteY0" fmla="*/ 89 h 15504"/>
                  <a:gd name="connsiteX1" fmla="*/ 35 w 620"/>
                  <a:gd name="connsiteY1" fmla="*/ 15593 h 15504"/>
                  <a:gd name="connsiteX2" fmla="*/ 655 w 620"/>
                  <a:gd name="connsiteY2" fmla="*/ 89 h 1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0" h="15504">
                    <a:moveTo>
                      <a:pt x="655" y="89"/>
                    </a:moveTo>
                    <a:cubicBezTo>
                      <a:pt x="450" y="5267"/>
                      <a:pt x="248" y="10446"/>
                      <a:pt x="35" y="15593"/>
                    </a:cubicBezTo>
                    <a:cubicBezTo>
                      <a:pt x="237" y="10407"/>
                      <a:pt x="443" y="5248"/>
                      <a:pt x="65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4EFDB639-DA73-4FE9-B6DC-80255AA2D760}"/>
                  </a:ext>
                </a:extLst>
              </p:cNvPr>
              <p:cNvSpPr/>
              <p:nvPr/>
            </p:nvSpPr>
            <p:spPr>
              <a:xfrm>
                <a:off x="6314513" y="4173511"/>
                <a:ext cx="510" cy="15903"/>
              </a:xfrm>
              <a:custGeom>
                <a:avLst/>
                <a:gdLst>
                  <a:gd name="connsiteX0" fmla="*/ 546 w 510"/>
                  <a:gd name="connsiteY0" fmla="*/ 89 h 15903"/>
                  <a:gd name="connsiteX1" fmla="*/ 35 w 510"/>
                  <a:gd name="connsiteY1" fmla="*/ 15993 h 15903"/>
                  <a:gd name="connsiteX2" fmla="*/ 546 w 510"/>
                  <a:gd name="connsiteY2" fmla="*/ 89 h 1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0" h="15903">
                    <a:moveTo>
                      <a:pt x="546" y="89"/>
                    </a:moveTo>
                    <a:cubicBezTo>
                      <a:pt x="378" y="5401"/>
                      <a:pt x="210" y="10708"/>
                      <a:pt x="35" y="15993"/>
                    </a:cubicBezTo>
                    <a:cubicBezTo>
                      <a:pt x="196" y="10673"/>
                      <a:pt x="371" y="5381"/>
                      <a:pt x="546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951B5C22-5BCD-4CB0-92DB-70089E1E443A}"/>
                  </a:ext>
                </a:extLst>
              </p:cNvPr>
              <p:cNvSpPr/>
              <p:nvPr/>
            </p:nvSpPr>
            <p:spPr>
              <a:xfrm>
                <a:off x="6031093" y="3945336"/>
                <a:ext cx="287" cy="13486"/>
              </a:xfrm>
              <a:custGeom>
                <a:avLst/>
                <a:gdLst>
                  <a:gd name="connsiteX0" fmla="*/ 323 w 287"/>
                  <a:gd name="connsiteY0" fmla="*/ 89 h 13486"/>
                  <a:gd name="connsiteX1" fmla="*/ 35 w 287"/>
                  <a:gd name="connsiteY1" fmla="*/ 13576 h 13486"/>
                  <a:gd name="connsiteX2" fmla="*/ 323 w 287"/>
                  <a:gd name="connsiteY2" fmla="*/ 89 h 13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7" h="13486">
                    <a:moveTo>
                      <a:pt x="323" y="89"/>
                    </a:moveTo>
                    <a:cubicBezTo>
                      <a:pt x="234" y="4594"/>
                      <a:pt x="138" y="9099"/>
                      <a:pt x="35" y="13576"/>
                    </a:cubicBezTo>
                    <a:cubicBezTo>
                      <a:pt x="124" y="9059"/>
                      <a:pt x="227" y="4574"/>
                      <a:pt x="323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2F61705E-9F6D-4195-A419-A0AE7A2C6C9D}"/>
                  </a:ext>
                </a:extLst>
              </p:cNvPr>
              <p:cNvSpPr/>
              <p:nvPr/>
            </p:nvSpPr>
            <p:spPr>
              <a:xfrm>
                <a:off x="7583738" y="3855842"/>
                <a:ext cx="362093" cy="49536"/>
              </a:xfrm>
              <a:custGeom>
                <a:avLst/>
                <a:gdLst>
                  <a:gd name="connsiteX0" fmla="*/ 237745 w 362093"/>
                  <a:gd name="connsiteY0" fmla="*/ 12058 h 49536"/>
                  <a:gd name="connsiteX1" fmla="*/ 341698 w 362093"/>
                  <a:gd name="connsiteY1" fmla="*/ 988 h 49536"/>
                  <a:gd name="connsiteX2" fmla="*/ 357127 w 362093"/>
                  <a:gd name="connsiteY2" fmla="*/ 20248 h 49536"/>
                  <a:gd name="connsiteX3" fmla="*/ 306798 w 362093"/>
                  <a:gd name="connsiteY3" fmla="*/ 26242 h 49536"/>
                  <a:gd name="connsiteX4" fmla="*/ 112097 w 362093"/>
                  <a:gd name="connsiteY4" fmla="*/ 49517 h 49536"/>
                  <a:gd name="connsiteX5" fmla="*/ 23183 w 362093"/>
                  <a:gd name="connsiteY5" fmla="*/ 44445 h 49536"/>
                  <a:gd name="connsiteX6" fmla="*/ 23978 w 362093"/>
                  <a:gd name="connsiteY6" fmla="*/ 24581 h 49536"/>
                  <a:gd name="connsiteX7" fmla="*/ 128599 w 362093"/>
                  <a:gd name="connsiteY7" fmla="*/ 21686 h 49536"/>
                  <a:gd name="connsiteX8" fmla="*/ 237745 w 362093"/>
                  <a:gd name="connsiteY8" fmla="*/ 12058 h 4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093" h="49536">
                    <a:moveTo>
                      <a:pt x="237745" y="12058"/>
                    </a:moveTo>
                    <a:cubicBezTo>
                      <a:pt x="271298" y="10828"/>
                      <a:pt x="308728" y="-3603"/>
                      <a:pt x="341698" y="988"/>
                    </a:cubicBezTo>
                    <a:cubicBezTo>
                      <a:pt x="350775" y="2253"/>
                      <a:pt x="371668" y="4866"/>
                      <a:pt x="357127" y="20248"/>
                    </a:cubicBezTo>
                    <a:cubicBezTo>
                      <a:pt x="350171" y="27605"/>
                      <a:pt x="316876" y="23801"/>
                      <a:pt x="306798" y="26242"/>
                    </a:cubicBezTo>
                    <a:cubicBezTo>
                      <a:pt x="245194" y="41147"/>
                      <a:pt x="175264" y="50759"/>
                      <a:pt x="112097" y="49517"/>
                    </a:cubicBezTo>
                    <a:cubicBezTo>
                      <a:pt x="82527" y="48938"/>
                      <a:pt x="52738" y="46231"/>
                      <a:pt x="23183" y="44445"/>
                    </a:cubicBezTo>
                    <a:cubicBezTo>
                      <a:pt x="-6353" y="42659"/>
                      <a:pt x="-9256" y="28945"/>
                      <a:pt x="23978" y="24581"/>
                    </a:cubicBezTo>
                    <a:cubicBezTo>
                      <a:pt x="58494" y="20053"/>
                      <a:pt x="93911" y="21733"/>
                      <a:pt x="128599" y="21686"/>
                    </a:cubicBezTo>
                    <a:cubicBezTo>
                      <a:pt x="165066" y="21631"/>
                      <a:pt x="201350" y="14839"/>
                      <a:pt x="237745" y="12058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2492E21D-533C-4FB3-AC84-1EB76AB69AC0}"/>
                  </a:ext>
                </a:extLst>
              </p:cNvPr>
              <p:cNvSpPr/>
              <p:nvPr/>
            </p:nvSpPr>
            <p:spPr>
              <a:xfrm>
                <a:off x="7857025" y="3731963"/>
                <a:ext cx="38082" cy="79778"/>
              </a:xfrm>
              <a:custGeom>
                <a:avLst/>
                <a:gdLst>
                  <a:gd name="connsiteX0" fmla="*/ 38117 w 38082"/>
                  <a:gd name="connsiteY0" fmla="*/ 43562 h 79778"/>
                  <a:gd name="connsiteX1" fmla="*/ 19678 w 38082"/>
                  <a:gd name="connsiteY1" fmla="*/ 79765 h 79778"/>
                  <a:gd name="connsiteX2" fmla="*/ 115 w 38082"/>
                  <a:gd name="connsiteY2" fmla="*/ 35536 h 79778"/>
                  <a:gd name="connsiteX3" fmla="*/ 21944 w 38082"/>
                  <a:gd name="connsiteY3" fmla="*/ 791 h 79778"/>
                  <a:gd name="connsiteX4" fmla="*/ 38117 w 38082"/>
                  <a:gd name="connsiteY4" fmla="*/ 43562 h 7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2" h="79778">
                    <a:moveTo>
                      <a:pt x="38117" y="43562"/>
                    </a:moveTo>
                    <a:cubicBezTo>
                      <a:pt x="34888" y="54068"/>
                      <a:pt x="32053" y="78182"/>
                      <a:pt x="19678" y="79765"/>
                    </a:cubicBezTo>
                    <a:cubicBezTo>
                      <a:pt x="2347" y="81978"/>
                      <a:pt x="-523" y="47973"/>
                      <a:pt x="115" y="35536"/>
                    </a:cubicBezTo>
                    <a:cubicBezTo>
                      <a:pt x="890" y="20525"/>
                      <a:pt x="5617" y="-4411"/>
                      <a:pt x="21944" y="791"/>
                    </a:cubicBezTo>
                    <a:cubicBezTo>
                      <a:pt x="35735" y="5178"/>
                      <a:pt x="37116" y="31548"/>
                      <a:pt x="38117" y="4356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:a16="http://schemas.microsoft.com/office/drawing/2014/main" id="{55C7AF94-022B-47BB-BC35-20CC31DD8746}"/>
                  </a:ext>
                </a:extLst>
              </p:cNvPr>
              <p:cNvSpPr/>
              <p:nvPr/>
            </p:nvSpPr>
            <p:spPr>
              <a:xfrm>
                <a:off x="7790182" y="3730238"/>
                <a:ext cx="37609" cy="75999"/>
              </a:xfrm>
              <a:custGeom>
                <a:avLst/>
                <a:gdLst>
                  <a:gd name="connsiteX0" fmla="*/ 35 w 37609"/>
                  <a:gd name="connsiteY0" fmla="*/ 37594 h 75999"/>
                  <a:gd name="connsiteX1" fmla="*/ 17737 w 37609"/>
                  <a:gd name="connsiteY1" fmla="*/ 114 h 75999"/>
                  <a:gd name="connsiteX2" fmla="*/ 37643 w 37609"/>
                  <a:gd name="connsiteY2" fmla="*/ 38248 h 75999"/>
                  <a:gd name="connsiteX3" fmla="*/ 21257 w 37609"/>
                  <a:gd name="connsiteY3" fmla="*/ 75755 h 75999"/>
                  <a:gd name="connsiteX4" fmla="*/ 35 w 37609"/>
                  <a:gd name="connsiteY4" fmla="*/ 37594 h 75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09" h="75999">
                    <a:moveTo>
                      <a:pt x="35" y="37594"/>
                    </a:moveTo>
                    <a:cubicBezTo>
                      <a:pt x="2568" y="26344"/>
                      <a:pt x="3813" y="976"/>
                      <a:pt x="17737" y="114"/>
                    </a:cubicBezTo>
                    <a:cubicBezTo>
                      <a:pt x="33300" y="-845"/>
                      <a:pt x="37746" y="25584"/>
                      <a:pt x="37643" y="38248"/>
                    </a:cubicBezTo>
                    <a:cubicBezTo>
                      <a:pt x="37540" y="50270"/>
                      <a:pt x="33649" y="72978"/>
                      <a:pt x="21257" y="75755"/>
                    </a:cubicBezTo>
                    <a:cubicBezTo>
                      <a:pt x="4457" y="79519"/>
                      <a:pt x="2956" y="50450"/>
                      <a:pt x="35" y="3759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5BFFC65A-A104-44C1-8969-582367315821}"/>
                  </a:ext>
                </a:extLst>
              </p:cNvPr>
              <p:cNvSpPr/>
              <p:nvPr/>
            </p:nvSpPr>
            <p:spPr>
              <a:xfrm>
                <a:off x="7579117" y="3737279"/>
                <a:ext cx="36321" cy="76039"/>
              </a:xfrm>
              <a:custGeom>
                <a:avLst/>
                <a:gdLst>
                  <a:gd name="connsiteX0" fmla="*/ 36356 w 36321"/>
                  <a:gd name="connsiteY0" fmla="*/ 50734 h 76039"/>
                  <a:gd name="connsiteX1" fmla="*/ 12374 w 36321"/>
                  <a:gd name="connsiteY1" fmla="*/ 73662 h 76039"/>
                  <a:gd name="connsiteX2" fmla="*/ 901 w 36321"/>
                  <a:gd name="connsiteY2" fmla="*/ 24611 h 76039"/>
                  <a:gd name="connsiteX3" fmla="*/ 21969 w 36321"/>
                  <a:gd name="connsiteY3" fmla="*/ 1460 h 76039"/>
                  <a:gd name="connsiteX4" fmla="*/ 36356 w 36321"/>
                  <a:gd name="connsiteY4" fmla="*/ 50734 h 76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21" h="76039">
                    <a:moveTo>
                      <a:pt x="36356" y="50734"/>
                    </a:moveTo>
                    <a:cubicBezTo>
                      <a:pt x="31314" y="64256"/>
                      <a:pt x="27978" y="82883"/>
                      <a:pt x="12374" y="73662"/>
                    </a:cubicBezTo>
                    <a:cubicBezTo>
                      <a:pt x="308" y="66532"/>
                      <a:pt x="-1375" y="37776"/>
                      <a:pt x="901" y="24611"/>
                    </a:cubicBezTo>
                    <a:cubicBezTo>
                      <a:pt x="3259" y="10971"/>
                      <a:pt x="8254" y="-4674"/>
                      <a:pt x="21969" y="1460"/>
                    </a:cubicBezTo>
                    <a:cubicBezTo>
                      <a:pt x="37786" y="8539"/>
                      <a:pt x="36188" y="35845"/>
                      <a:pt x="36356" y="50734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id="{B128E408-905C-4F7B-B4FA-AFE98F1EAE54}"/>
                  </a:ext>
                </a:extLst>
              </p:cNvPr>
              <p:cNvSpPr/>
              <p:nvPr/>
            </p:nvSpPr>
            <p:spPr>
              <a:xfrm>
                <a:off x="7713788" y="3736250"/>
                <a:ext cx="33979" cy="65107"/>
              </a:xfrm>
              <a:custGeom>
                <a:avLst/>
                <a:gdLst>
                  <a:gd name="connsiteX0" fmla="*/ 34014 w 33979"/>
                  <a:gd name="connsiteY0" fmla="*/ 39275 h 65107"/>
                  <a:gd name="connsiteX1" fmla="*/ 2313 w 33979"/>
                  <a:gd name="connsiteY1" fmla="*/ 17472 h 65107"/>
                  <a:gd name="connsiteX2" fmla="*/ 34014 w 33979"/>
                  <a:gd name="connsiteY2" fmla="*/ 39275 h 65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79" h="65107">
                    <a:moveTo>
                      <a:pt x="34014" y="39275"/>
                    </a:moveTo>
                    <a:cubicBezTo>
                      <a:pt x="19140" y="90798"/>
                      <a:pt x="-7988" y="55939"/>
                      <a:pt x="2313" y="17472"/>
                    </a:cubicBezTo>
                    <a:cubicBezTo>
                      <a:pt x="13083" y="-22734"/>
                      <a:pt x="32646" y="16317"/>
                      <a:pt x="34014" y="3927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id="{8B712DBC-14F3-40C6-97EE-A116DFF9D04F}"/>
                  </a:ext>
                </a:extLst>
              </p:cNvPr>
              <p:cNvSpPr/>
              <p:nvPr/>
            </p:nvSpPr>
            <p:spPr>
              <a:xfrm>
                <a:off x="7642458" y="3734958"/>
                <a:ext cx="32839" cy="69760"/>
              </a:xfrm>
              <a:custGeom>
                <a:avLst/>
                <a:gdLst>
                  <a:gd name="connsiteX0" fmla="*/ 32874 w 32839"/>
                  <a:gd name="connsiteY0" fmla="*/ 43117 h 69760"/>
                  <a:gd name="connsiteX1" fmla="*/ 13215 w 32839"/>
                  <a:gd name="connsiteY1" fmla="*/ 69699 h 69760"/>
                  <a:gd name="connsiteX2" fmla="*/ 624 w 32839"/>
                  <a:gd name="connsiteY2" fmla="*/ 25972 h 69760"/>
                  <a:gd name="connsiteX3" fmla="*/ 17202 w 32839"/>
                  <a:gd name="connsiteY3" fmla="*/ 91 h 69760"/>
                  <a:gd name="connsiteX4" fmla="*/ 32874 w 32839"/>
                  <a:gd name="connsiteY4" fmla="*/ 43117 h 6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39" h="69760">
                    <a:moveTo>
                      <a:pt x="32874" y="43117"/>
                    </a:moveTo>
                    <a:cubicBezTo>
                      <a:pt x="28744" y="52189"/>
                      <a:pt x="24349" y="71760"/>
                      <a:pt x="13215" y="69699"/>
                    </a:cubicBezTo>
                    <a:cubicBezTo>
                      <a:pt x="-435" y="67169"/>
                      <a:pt x="-874" y="37151"/>
                      <a:pt x="624" y="25972"/>
                    </a:cubicBezTo>
                    <a:cubicBezTo>
                      <a:pt x="1930" y="16187"/>
                      <a:pt x="5776" y="-120"/>
                      <a:pt x="17202" y="91"/>
                    </a:cubicBezTo>
                    <a:cubicBezTo>
                      <a:pt x="33711" y="397"/>
                      <a:pt x="32603" y="31374"/>
                      <a:pt x="32874" y="4311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id="{AB9E30B1-5B95-4221-A76A-9CF693CECD76}"/>
                  </a:ext>
                </a:extLst>
              </p:cNvPr>
              <p:cNvSpPr/>
              <p:nvPr/>
            </p:nvSpPr>
            <p:spPr>
              <a:xfrm>
                <a:off x="7949630" y="3758194"/>
                <a:ext cx="22363" cy="42578"/>
              </a:xfrm>
              <a:custGeom>
                <a:avLst/>
                <a:gdLst>
                  <a:gd name="connsiteX0" fmla="*/ 22398 w 22363"/>
                  <a:gd name="connsiteY0" fmla="*/ 29772 h 42578"/>
                  <a:gd name="connsiteX1" fmla="*/ 970 w 22363"/>
                  <a:gd name="connsiteY1" fmla="*/ 13543 h 42578"/>
                  <a:gd name="connsiteX2" fmla="*/ 22398 w 22363"/>
                  <a:gd name="connsiteY2" fmla="*/ 29772 h 4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363" h="42578">
                    <a:moveTo>
                      <a:pt x="22398" y="29772"/>
                    </a:moveTo>
                    <a:cubicBezTo>
                      <a:pt x="11326" y="58160"/>
                      <a:pt x="-3904" y="33705"/>
                      <a:pt x="970" y="13543"/>
                    </a:cubicBezTo>
                    <a:cubicBezTo>
                      <a:pt x="8200" y="-16356"/>
                      <a:pt x="21771" y="10136"/>
                      <a:pt x="22398" y="2977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id="{CE826B6E-217F-403D-9BAA-CFA6B08A0888}"/>
                  </a:ext>
                </a:extLst>
              </p:cNvPr>
              <p:cNvSpPr/>
              <p:nvPr/>
            </p:nvSpPr>
            <p:spPr>
              <a:xfrm>
                <a:off x="7664551" y="3874993"/>
                <a:ext cx="36278" cy="2481"/>
              </a:xfrm>
              <a:custGeom>
                <a:avLst/>
                <a:gdLst>
                  <a:gd name="connsiteX0" fmla="*/ 36313 w 36278"/>
                  <a:gd name="connsiteY0" fmla="*/ 2571 h 2481"/>
                  <a:gd name="connsiteX1" fmla="*/ 35 w 36278"/>
                  <a:gd name="connsiteY1" fmla="*/ 2414 h 2481"/>
                  <a:gd name="connsiteX2" fmla="*/ 36313 w 36278"/>
                  <a:gd name="connsiteY2" fmla="*/ 2571 h 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278" h="2481">
                    <a:moveTo>
                      <a:pt x="36313" y="2571"/>
                    </a:moveTo>
                    <a:cubicBezTo>
                      <a:pt x="24223" y="2516"/>
                      <a:pt x="12125" y="2465"/>
                      <a:pt x="35" y="2414"/>
                    </a:cubicBezTo>
                    <a:cubicBezTo>
                      <a:pt x="12136" y="-191"/>
                      <a:pt x="24236" y="-1205"/>
                      <a:pt x="36313" y="257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id="{7C70E68A-78FB-4C47-8D51-B8EB8493D1AC}"/>
                  </a:ext>
                </a:extLst>
              </p:cNvPr>
              <p:cNvSpPr/>
              <p:nvPr/>
            </p:nvSpPr>
            <p:spPr>
              <a:xfrm>
                <a:off x="7909673" y="3854104"/>
                <a:ext cx="31458" cy="2750"/>
              </a:xfrm>
              <a:custGeom>
                <a:avLst/>
                <a:gdLst>
                  <a:gd name="connsiteX0" fmla="*/ 31493 w 31458"/>
                  <a:gd name="connsiteY0" fmla="*/ 2608 h 2750"/>
                  <a:gd name="connsiteX1" fmla="*/ 35 w 31458"/>
                  <a:gd name="connsiteY1" fmla="*/ 2840 h 2750"/>
                  <a:gd name="connsiteX2" fmla="*/ 31493 w 31458"/>
                  <a:gd name="connsiteY2" fmla="*/ 2608 h 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458" h="2750">
                    <a:moveTo>
                      <a:pt x="31493" y="2608"/>
                    </a:moveTo>
                    <a:cubicBezTo>
                      <a:pt x="21004" y="2687"/>
                      <a:pt x="10518" y="2761"/>
                      <a:pt x="35" y="2840"/>
                    </a:cubicBezTo>
                    <a:cubicBezTo>
                      <a:pt x="10504" y="-749"/>
                      <a:pt x="20990" y="-827"/>
                      <a:pt x="31493" y="2608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:a16="http://schemas.microsoft.com/office/drawing/2014/main" id="{2AE27476-7A5D-4292-8B68-5F19C373DF93}"/>
                  </a:ext>
                </a:extLst>
              </p:cNvPr>
              <p:cNvSpPr/>
              <p:nvPr/>
            </p:nvSpPr>
            <p:spPr>
              <a:xfrm>
                <a:off x="7796270" y="3867811"/>
                <a:ext cx="25178" cy="1927"/>
              </a:xfrm>
              <a:custGeom>
                <a:avLst/>
                <a:gdLst>
                  <a:gd name="connsiteX0" fmla="*/ 25213 w 25178"/>
                  <a:gd name="connsiteY0" fmla="*/ 89 h 1927"/>
                  <a:gd name="connsiteX1" fmla="*/ 35 w 25178"/>
                  <a:gd name="connsiteY1" fmla="*/ 2016 h 1927"/>
                  <a:gd name="connsiteX2" fmla="*/ 25213 w 25178"/>
                  <a:gd name="connsiteY2" fmla="*/ 89 h 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78" h="1927">
                    <a:moveTo>
                      <a:pt x="25213" y="89"/>
                    </a:moveTo>
                    <a:cubicBezTo>
                      <a:pt x="16818" y="731"/>
                      <a:pt x="8427" y="1374"/>
                      <a:pt x="35" y="2016"/>
                    </a:cubicBezTo>
                    <a:cubicBezTo>
                      <a:pt x="8430" y="1374"/>
                      <a:pt x="16822" y="731"/>
                      <a:pt x="25213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:a16="http://schemas.microsoft.com/office/drawing/2014/main" id="{06C74985-9CF0-4AB8-A740-0FAE92687333}"/>
                  </a:ext>
                </a:extLst>
              </p:cNvPr>
              <p:cNvSpPr/>
              <p:nvPr/>
            </p:nvSpPr>
            <p:spPr>
              <a:xfrm>
                <a:off x="7615209" y="3767281"/>
                <a:ext cx="2274" cy="20643"/>
              </a:xfrm>
              <a:custGeom>
                <a:avLst/>
                <a:gdLst>
                  <a:gd name="connsiteX0" fmla="*/ 265 w 2274"/>
                  <a:gd name="connsiteY0" fmla="*/ 20732 h 20643"/>
                  <a:gd name="connsiteX1" fmla="*/ 35 w 2274"/>
                  <a:gd name="connsiteY1" fmla="*/ 89 h 20643"/>
                  <a:gd name="connsiteX2" fmla="*/ 265 w 2274"/>
                  <a:gd name="connsiteY2" fmla="*/ 20732 h 2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74" h="20643">
                    <a:moveTo>
                      <a:pt x="265" y="20732"/>
                    </a:moveTo>
                    <a:cubicBezTo>
                      <a:pt x="189" y="13846"/>
                      <a:pt x="107" y="6960"/>
                      <a:pt x="35" y="89"/>
                    </a:cubicBezTo>
                    <a:cubicBezTo>
                      <a:pt x="3137" y="6936"/>
                      <a:pt x="2921" y="13815"/>
                      <a:pt x="265" y="2073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1F87C327-2306-4134-B084-2B18D45052C0}"/>
                  </a:ext>
                </a:extLst>
              </p:cNvPr>
              <p:cNvSpPr/>
              <p:nvPr/>
            </p:nvSpPr>
            <p:spPr>
              <a:xfrm>
                <a:off x="7681238" y="3905126"/>
                <a:ext cx="14561" cy="148"/>
              </a:xfrm>
              <a:custGeom>
                <a:avLst/>
                <a:gdLst>
                  <a:gd name="connsiteX0" fmla="*/ 35 w 14561"/>
                  <a:gd name="connsiteY0" fmla="*/ 89 h 148"/>
                  <a:gd name="connsiteX1" fmla="*/ 14597 w 14561"/>
                  <a:gd name="connsiteY1" fmla="*/ 238 h 148"/>
                  <a:gd name="connsiteX2" fmla="*/ 35 w 14561"/>
                  <a:gd name="connsiteY2" fmla="*/ 89 h 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1" h="148">
                    <a:moveTo>
                      <a:pt x="35" y="89"/>
                    </a:moveTo>
                    <a:cubicBezTo>
                      <a:pt x="4903" y="140"/>
                      <a:pt x="9770" y="187"/>
                      <a:pt x="14597" y="238"/>
                    </a:cubicBezTo>
                    <a:cubicBezTo>
                      <a:pt x="9715" y="187"/>
                      <a:pt x="4875" y="140"/>
                      <a:pt x="35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C58341D4-B3B2-4803-862C-CC67B5F64004}"/>
                  </a:ext>
                </a:extLst>
              </p:cNvPr>
              <p:cNvSpPr/>
              <p:nvPr/>
            </p:nvSpPr>
            <p:spPr>
              <a:xfrm>
                <a:off x="7599495" y="3900196"/>
                <a:ext cx="14757" cy="1"/>
              </a:xfrm>
              <a:custGeom>
                <a:avLst/>
                <a:gdLst>
                  <a:gd name="connsiteX0" fmla="*/ 35 w 14757"/>
                  <a:gd name="connsiteY0" fmla="*/ 91 h 1"/>
                  <a:gd name="connsiteX1" fmla="*/ 14792 w 14757"/>
                  <a:gd name="connsiteY1" fmla="*/ 91 h 1"/>
                  <a:gd name="connsiteX2" fmla="*/ 35 w 14757"/>
                  <a:gd name="connsiteY2" fmla="*/ 91 h 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57" h="1">
                    <a:moveTo>
                      <a:pt x="35" y="91"/>
                    </a:moveTo>
                    <a:cubicBezTo>
                      <a:pt x="4964" y="91"/>
                      <a:pt x="9897" y="87"/>
                      <a:pt x="14792" y="91"/>
                    </a:cubicBezTo>
                    <a:cubicBezTo>
                      <a:pt x="9842" y="91"/>
                      <a:pt x="4941" y="91"/>
                      <a:pt x="35" y="91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72A8C839-7A9C-49F6-A3D8-3C775BB66B5C}"/>
                  </a:ext>
                </a:extLst>
              </p:cNvPr>
              <p:cNvSpPr/>
              <p:nvPr/>
            </p:nvSpPr>
            <p:spPr>
              <a:xfrm>
                <a:off x="7619353" y="3878070"/>
                <a:ext cx="20564" cy="1927"/>
              </a:xfrm>
              <a:custGeom>
                <a:avLst/>
                <a:gdLst>
                  <a:gd name="connsiteX0" fmla="*/ 20599 w 20564"/>
                  <a:gd name="connsiteY0" fmla="*/ 89 h 1927"/>
                  <a:gd name="connsiteX1" fmla="*/ 35 w 20564"/>
                  <a:gd name="connsiteY1" fmla="*/ 2016 h 1927"/>
                  <a:gd name="connsiteX2" fmla="*/ 20599 w 20564"/>
                  <a:gd name="connsiteY2" fmla="*/ 89 h 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64" h="1927">
                    <a:moveTo>
                      <a:pt x="20599" y="89"/>
                    </a:moveTo>
                    <a:cubicBezTo>
                      <a:pt x="13743" y="731"/>
                      <a:pt x="6887" y="1374"/>
                      <a:pt x="35" y="2016"/>
                    </a:cubicBezTo>
                    <a:cubicBezTo>
                      <a:pt x="6891" y="1374"/>
                      <a:pt x="13743" y="731"/>
                      <a:pt x="20599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76034E14-28A5-4066-80EC-79DD97804CA1}"/>
                  </a:ext>
                </a:extLst>
              </p:cNvPr>
              <p:cNvSpPr/>
              <p:nvPr/>
            </p:nvSpPr>
            <p:spPr>
              <a:xfrm>
                <a:off x="7712302" y="3874950"/>
                <a:ext cx="20307" cy="2485"/>
              </a:xfrm>
              <a:custGeom>
                <a:avLst/>
                <a:gdLst>
                  <a:gd name="connsiteX0" fmla="*/ 20342 w 20307"/>
                  <a:gd name="connsiteY0" fmla="*/ 2528 h 2485"/>
                  <a:gd name="connsiteX1" fmla="*/ 35 w 20307"/>
                  <a:gd name="connsiteY1" fmla="*/ 2575 h 2485"/>
                  <a:gd name="connsiteX2" fmla="*/ 20342 w 20307"/>
                  <a:gd name="connsiteY2" fmla="*/ 2528 h 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07" h="2485">
                    <a:moveTo>
                      <a:pt x="20342" y="2528"/>
                    </a:moveTo>
                    <a:cubicBezTo>
                      <a:pt x="13572" y="2543"/>
                      <a:pt x="6805" y="2559"/>
                      <a:pt x="35" y="2575"/>
                    </a:cubicBezTo>
                    <a:cubicBezTo>
                      <a:pt x="6802" y="-684"/>
                      <a:pt x="13569" y="-778"/>
                      <a:pt x="20342" y="2528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69996DD3-9F35-43DA-B1FA-59F6E85884C4}"/>
                  </a:ext>
                </a:extLst>
              </p:cNvPr>
              <p:cNvSpPr/>
              <p:nvPr/>
            </p:nvSpPr>
            <p:spPr>
              <a:xfrm>
                <a:off x="7674807" y="3756465"/>
                <a:ext cx="490" cy="21520"/>
              </a:xfrm>
              <a:custGeom>
                <a:avLst/>
                <a:gdLst>
                  <a:gd name="connsiteX0" fmla="*/ 525 w 490"/>
                  <a:gd name="connsiteY0" fmla="*/ 21610 h 21520"/>
                  <a:gd name="connsiteX1" fmla="*/ 35 w 490"/>
                  <a:gd name="connsiteY1" fmla="*/ 89 h 21520"/>
                  <a:gd name="connsiteX2" fmla="*/ 525 w 490"/>
                  <a:gd name="connsiteY2" fmla="*/ 21610 h 2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0" h="21520">
                    <a:moveTo>
                      <a:pt x="525" y="21610"/>
                    </a:moveTo>
                    <a:cubicBezTo>
                      <a:pt x="357" y="14434"/>
                      <a:pt x="193" y="7257"/>
                      <a:pt x="35" y="89"/>
                    </a:cubicBezTo>
                    <a:cubicBezTo>
                      <a:pt x="203" y="7269"/>
                      <a:pt x="364" y="14442"/>
                      <a:pt x="525" y="21610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EB020201-A75D-4153-A8AD-CE911B478348}"/>
                  </a:ext>
                </a:extLst>
              </p:cNvPr>
              <p:cNvSpPr/>
              <p:nvPr/>
            </p:nvSpPr>
            <p:spPr>
              <a:xfrm>
                <a:off x="7579863" y="3761801"/>
                <a:ext cx="123" cy="20972"/>
              </a:xfrm>
              <a:custGeom>
                <a:avLst/>
                <a:gdLst>
                  <a:gd name="connsiteX0" fmla="*/ 158 w 123"/>
                  <a:gd name="connsiteY0" fmla="*/ 89 h 20972"/>
                  <a:gd name="connsiteX1" fmla="*/ 35 w 123"/>
                  <a:gd name="connsiteY1" fmla="*/ 21062 h 20972"/>
                  <a:gd name="connsiteX2" fmla="*/ 158 w 123"/>
                  <a:gd name="connsiteY2" fmla="*/ 89 h 2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" h="20972">
                    <a:moveTo>
                      <a:pt x="158" y="89"/>
                    </a:moveTo>
                    <a:cubicBezTo>
                      <a:pt x="121" y="7089"/>
                      <a:pt x="83" y="14089"/>
                      <a:pt x="35" y="21062"/>
                    </a:cubicBezTo>
                    <a:cubicBezTo>
                      <a:pt x="73" y="14054"/>
                      <a:pt x="114" y="7073"/>
                      <a:pt x="158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F1AF43B1-BD52-4FD0-B9AD-7A711F179267}"/>
                  </a:ext>
                </a:extLst>
              </p:cNvPr>
              <p:cNvSpPr/>
              <p:nvPr/>
            </p:nvSpPr>
            <p:spPr>
              <a:xfrm>
                <a:off x="7841968" y="3865206"/>
                <a:ext cx="17945" cy="1852"/>
              </a:xfrm>
              <a:custGeom>
                <a:avLst/>
                <a:gdLst>
                  <a:gd name="connsiteX0" fmla="*/ 17980 w 17945"/>
                  <a:gd name="connsiteY0" fmla="*/ 89 h 1852"/>
                  <a:gd name="connsiteX1" fmla="*/ 35 w 17945"/>
                  <a:gd name="connsiteY1" fmla="*/ 1942 h 1852"/>
                  <a:gd name="connsiteX2" fmla="*/ 17980 w 17945"/>
                  <a:gd name="connsiteY2" fmla="*/ 89 h 1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45" h="1852">
                    <a:moveTo>
                      <a:pt x="17980" y="89"/>
                    </a:moveTo>
                    <a:cubicBezTo>
                      <a:pt x="11995" y="708"/>
                      <a:pt x="6013" y="1323"/>
                      <a:pt x="35" y="1942"/>
                    </a:cubicBezTo>
                    <a:cubicBezTo>
                      <a:pt x="6020" y="1323"/>
                      <a:pt x="12002" y="708"/>
                      <a:pt x="17980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9B11376D-3A45-4B4B-B249-5AA1DF79A1C5}"/>
                  </a:ext>
                </a:extLst>
              </p:cNvPr>
              <p:cNvSpPr/>
              <p:nvPr/>
            </p:nvSpPr>
            <p:spPr>
              <a:xfrm>
                <a:off x="7971414" y="3769541"/>
                <a:ext cx="579" cy="18336"/>
              </a:xfrm>
              <a:custGeom>
                <a:avLst/>
                <a:gdLst>
                  <a:gd name="connsiteX0" fmla="*/ 614 w 579"/>
                  <a:gd name="connsiteY0" fmla="*/ 18425 h 18336"/>
                  <a:gd name="connsiteX1" fmla="*/ 35 w 579"/>
                  <a:gd name="connsiteY1" fmla="*/ 89 h 18336"/>
                  <a:gd name="connsiteX2" fmla="*/ 614 w 579"/>
                  <a:gd name="connsiteY2" fmla="*/ 18425 h 1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9" h="18336">
                    <a:moveTo>
                      <a:pt x="614" y="18425"/>
                    </a:moveTo>
                    <a:cubicBezTo>
                      <a:pt x="419" y="12311"/>
                      <a:pt x="227" y="6196"/>
                      <a:pt x="35" y="89"/>
                    </a:cubicBezTo>
                    <a:cubicBezTo>
                      <a:pt x="230" y="6208"/>
                      <a:pt x="419" y="12314"/>
                      <a:pt x="614" y="1842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C7CB8229-E90A-4BAF-87AD-90B71D9A710E}"/>
                  </a:ext>
                </a:extLst>
              </p:cNvPr>
              <p:cNvSpPr/>
              <p:nvPr/>
            </p:nvSpPr>
            <p:spPr>
              <a:xfrm>
                <a:off x="7717403" y="3905067"/>
                <a:ext cx="12450" cy="262"/>
              </a:xfrm>
              <a:custGeom>
                <a:avLst/>
                <a:gdLst>
                  <a:gd name="connsiteX0" fmla="*/ 35 w 12450"/>
                  <a:gd name="connsiteY0" fmla="*/ 352 h 262"/>
                  <a:gd name="connsiteX1" fmla="*/ 12485 w 12450"/>
                  <a:gd name="connsiteY1" fmla="*/ 89 h 262"/>
                  <a:gd name="connsiteX2" fmla="*/ 35 w 12450"/>
                  <a:gd name="connsiteY2" fmla="*/ 352 h 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50" h="262">
                    <a:moveTo>
                      <a:pt x="35" y="352"/>
                    </a:moveTo>
                    <a:cubicBezTo>
                      <a:pt x="4200" y="261"/>
                      <a:pt x="8362" y="171"/>
                      <a:pt x="12485" y="89"/>
                    </a:cubicBezTo>
                    <a:cubicBezTo>
                      <a:pt x="8310" y="183"/>
                      <a:pt x="4173" y="269"/>
                      <a:pt x="35" y="35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3276902E-38EB-4CCE-BA81-F1FF286F05DC}"/>
                  </a:ext>
                </a:extLst>
              </p:cNvPr>
              <p:cNvSpPr/>
              <p:nvPr/>
            </p:nvSpPr>
            <p:spPr>
              <a:xfrm>
                <a:off x="7894011" y="3762263"/>
                <a:ext cx="1096" cy="13173"/>
              </a:xfrm>
              <a:custGeom>
                <a:avLst/>
                <a:gdLst>
                  <a:gd name="connsiteX0" fmla="*/ 1132 w 1096"/>
                  <a:gd name="connsiteY0" fmla="*/ 13262 h 13173"/>
                  <a:gd name="connsiteX1" fmla="*/ 35 w 1096"/>
                  <a:gd name="connsiteY1" fmla="*/ 89 h 13173"/>
                  <a:gd name="connsiteX2" fmla="*/ 1132 w 1096"/>
                  <a:gd name="connsiteY2" fmla="*/ 13262 h 1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6" h="13173">
                    <a:moveTo>
                      <a:pt x="1132" y="13262"/>
                    </a:moveTo>
                    <a:cubicBezTo>
                      <a:pt x="765" y="8867"/>
                      <a:pt x="398" y="4468"/>
                      <a:pt x="35" y="89"/>
                    </a:cubicBezTo>
                    <a:cubicBezTo>
                      <a:pt x="402" y="4492"/>
                      <a:pt x="769" y="8875"/>
                      <a:pt x="1132" y="1326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5BF1DDA8-7CED-42F1-8878-FFED6C259DBD}"/>
                  </a:ext>
                </a:extLst>
              </p:cNvPr>
              <p:cNvSpPr/>
              <p:nvPr/>
            </p:nvSpPr>
            <p:spPr>
              <a:xfrm>
                <a:off x="8006849" y="3515064"/>
                <a:ext cx="805" cy="13529"/>
              </a:xfrm>
              <a:custGeom>
                <a:avLst/>
                <a:gdLst>
                  <a:gd name="connsiteX0" fmla="*/ 841 w 805"/>
                  <a:gd name="connsiteY0" fmla="*/ 13619 h 13529"/>
                  <a:gd name="connsiteX1" fmla="*/ 35 w 805"/>
                  <a:gd name="connsiteY1" fmla="*/ 89 h 13529"/>
                  <a:gd name="connsiteX2" fmla="*/ 841 w 805"/>
                  <a:gd name="connsiteY2" fmla="*/ 13619 h 13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5" h="13529">
                    <a:moveTo>
                      <a:pt x="841" y="13619"/>
                    </a:moveTo>
                    <a:cubicBezTo>
                      <a:pt x="573" y="9106"/>
                      <a:pt x="302" y="4590"/>
                      <a:pt x="35" y="89"/>
                    </a:cubicBezTo>
                    <a:cubicBezTo>
                      <a:pt x="306" y="4606"/>
                      <a:pt x="573" y="9114"/>
                      <a:pt x="841" y="1361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14BB385B-4B37-4963-8ED6-6060FD7F7A98}"/>
                  </a:ext>
                </a:extLst>
              </p:cNvPr>
              <p:cNvSpPr/>
              <p:nvPr/>
            </p:nvSpPr>
            <p:spPr>
              <a:xfrm>
                <a:off x="5582033" y="2351059"/>
                <a:ext cx="44058" cy="98298"/>
              </a:xfrm>
              <a:custGeom>
                <a:avLst/>
                <a:gdLst>
                  <a:gd name="connsiteX0" fmla="*/ 17690 w 44058"/>
                  <a:gd name="connsiteY0" fmla="*/ 98387 h 98298"/>
                  <a:gd name="connsiteX1" fmla="*/ 869 w 44058"/>
                  <a:gd name="connsiteY1" fmla="*/ 51011 h 98298"/>
                  <a:gd name="connsiteX2" fmla="*/ 9827 w 44058"/>
                  <a:gd name="connsiteY2" fmla="*/ 27653 h 98298"/>
                  <a:gd name="connsiteX3" fmla="*/ 6327 w 44058"/>
                  <a:gd name="connsiteY3" fmla="*/ 19015 h 98298"/>
                  <a:gd name="connsiteX4" fmla="*/ 20124 w 44058"/>
                  <a:gd name="connsiteY4" fmla="*/ 2504 h 98298"/>
                  <a:gd name="connsiteX5" fmla="*/ 17690 w 44058"/>
                  <a:gd name="connsiteY5" fmla="*/ 98387 h 9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058" h="98298">
                    <a:moveTo>
                      <a:pt x="17690" y="98387"/>
                    </a:moveTo>
                    <a:cubicBezTo>
                      <a:pt x="1308" y="93475"/>
                      <a:pt x="-1763" y="67169"/>
                      <a:pt x="869" y="51011"/>
                    </a:cubicBezTo>
                    <a:cubicBezTo>
                      <a:pt x="3855" y="43223"/>
                      <a:pt x="6841" y="35440"/>
                      <a:pt x="9827" y="27653"/>
                    </a:cubicBezTo>
                    <a:cubicBezTo>
                      <a:pt x="8658" y="24774"/>
                      <a:pt x="7492" y="21894"/>
                      <a:pt x="6327" y="19015"/>
                    </a:cubicBezTo>
                    <a:cubicBezTo>
                      <a:pt x="7825" y="2978"/>
                      <a:pt x="3996" y="-3990"/>
                      <a:pt x="20124" y="2504"/>
                    </a:cubicBezTo>
                    <a:cubicBezTo>
                      <a:pt x="50085" y="14577"/>
                      <a:pt x="54873" y="97149"/>
                      <a:pt x="17690" y="9838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id="{309A6E0C-B59C-489D-AFA4-4AB18F7CAD87}"/>
                  </a:ext>
                </a:extLst>
              </p:cNvPr>
              <p:cNvSpPr/>
              <p:nvPr/>
            </p:nvSpPr>
            <p:spPr>
              <a:xfrm>
                <a:off x="5795337" y="2398435"/>
                <a:ext cx="75323" cy="44323"/>
              </a:xfrm>
              <a:custGeom>
                <a:avLst/>
                <a:gdLst>
                  <a:gd name="connsiteX0" fmla="*/ 46884 w 75323"/>
                  <a:gd name="connsiteY0" fmla="*/ 147 h 44323"/>
                  <a:gd name="connsiteX1" fmla="*/ 71459 w 75323"/>
                  <a:gd name="connsiteY1" fmla="*/ 34270 h 44323"/>
                  <a:gd name="connsiteX2" fmla="*/ 24520 w 75323"/>
                  <a:gd name="connsiteY2" fmla="*/ 42190 h 44323"/>
                  <a:gd name="connsiteX3" fmla="*/ 2231 w 75323"/>
                  <a:gd name="connsiteY3" fmla="*/ 23850 h 44323"/>
                  <a:gd name="connsiteX4" fmla="*/ 46884 w 75323"/>
                  <a:gd name="connsiteY4" fmla="*/ 147 h 4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323" h="44323">
                    <a:moveTo>
                      <a:pt x="46884" y="147"/>
                    </a:moveTo>
                    <a:cubicBezTo>
                      <a:pt x="60379" y="-1067"/>
                      <a:pt x="84893" y="16893"/>
                      <a:pt x="71459" y="34270"/>
                    </a:cubicBezTo>
                    <a:cubicBezTo>
                      <a:pt x="63136" y="45034"/>
                      <a:pt x="35708" y="39942"/>
                      <a:pt x="24520" y="42190"/>
                    </a:cubicBezTo>
                    <a:cubicBezTo>
                      <a:pt x="9680" y="45171"/>
                      <a:pt x="-5797" y="49249"/>
                      <a:pt x="2231" y="23850"/>
                    </a:cubicBezTo>
                    <a:cubicBezTo>
                      <a:pt x="8535" y="3904"/>
                      <a:pt x="31050" y="-374"/>
                      <a:pt x="46884" y="14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DE7D2196-C4A9-433D-B896-FC23E94F1F1C}"/>
                  </a:ext>
                </a:extLst>
              </p:cNvPr>
              <p:cNvSpPr/>
              <p:nvPr/>
            </p:nvSpPr>
            <p:spPr>
              <a:xfrm>
                <a:off x="5820653" y="2457244"/>
                <a:ext cx="29369" cy="60718"/>
              </a:xfrm>
              <a:custGeom>
                <a:avLst/>
                <a:gdLst>
                  <a:gd name="connsiteX0" fmla="*/ 7369 w 29369"/>
                  <a:gd name="connsiteY0" fmla="*/ 60807 h 60718"/>
                  <a:gd name="connsiteX1" fmla="*/ 20642 w 29369"/>
                  <a:gd name="connsiteY1" fmla="*/ 1321 h 60718"/>
                  <a:gd name="connsiteX2" fmla="*/ 7369 w 29369"/>
                  <a:gd name="connsiteY2" fmla="*/ 60807 h 6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369" h="60718">
                    <a:moveTo>
                      <a:pt x="7369" y="60807"/>
                    </a:moveTo>
                    <a:cubicBezTo>
                      <a:pt x="-6340" y="48245"/>
                      <a:pt x="-221" y="-8973"/>
                      <a:pt x="20642" y="1321"/>
                    </a:cubicBezTo>
                    <a:cubicBezTo>
                      <a:pt x="42104" y="11917"/>
                      <a:pt x="18808" y="52550"/>
                      <a:pt x="7369" y="60807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732CB39E-8A51-4261-ADD1-3461A82163E8}"/>
                  </a:ext>
                </a:extLst>
              </p:cNvPr>
              <p:cNvSpPr/>
              <p:nvPr/>
            </p:nvSpPr>
            <p:spPr>
              <a:xfrm>
                <a:off x="5580745" y="2401980"/>
                <a:ext cx="2122" cy="18038"/>
              </a:xfrm>
              <a:custGeom>
                <a:avLst/>
                <a:gdLst>
                  <a:gd name="connsiteX0" fmla="*/ 2158 w 2122"/>
                  <a:gd name="connsiteY0" fmla="*/ 89 h 18038"/>
                  <a:gd name="connsiteX1" fmla="*/ 2144 w 2122"/>
                  <a:gd name="connsiteY1" fmla="*/ 18128 h 18038"/>
                  <a:gd name="connsiteX2" fmla="*/ 2158 w 2122"/>
                  <a:gd name="connsiteY2" fmla="*/ 89 h 1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2" h="18038">
                    <a:moveTo>
                      <a:pt x="2158" y="89"/>
                    </a:moveTo>
                    <a:cubicBezTo>
                      <a:pt x="2158" y="6110"/>
                      <a:pt x="2155" y="12134"/>
                      <a:pt x="2144" y="18128"/>
                    </a:cubicBezTo>
                    <a:cubicBezTo>
                      <a:pt x="-715" y="12095"/>
                      <a:pt x="-626" y="6090"/>
                      <a:pt x="2158" y="89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:a16="http://schemas.microsoft.com/office/drawing/2014/main" id="{965F5D53-E9BA-45CF-AC76-3F72C5F055F1}"/>
                  </a:ext>
                </a:extLst>
              </p:cNvPr>
              <p:cNvSpPr/>
              <p:nvPr/>
            </p:nvSpPr>
            <p:spPr>
              <a:xfrm>
                <a:off x="5599689" y="2449091"/>
                <a:ext cx="8350" cy="266"/>
              </a:xfrm>
              <a:custGeom>
                <a:avLst/>
                <a:gdLst>
                  <a:gd name="connsiteX0" fmla="*/ 35 w 8350"/>
                  <a:gd name="connsiteY0" fmla="*/ 355 h 266"/>
                  <a:gd name="connsiteX1" fmla="*/ 8385 w 8350"/>
                  <a:gd name="connsiteY1" fmla="*/ 89 h 266"/>
                  <a:gd name="connsiteX2" fmla="*/ 35 w 8350"/>
                  <a:gd name="connsiteY2" fmla="*/ 355 h 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50" h="266">
                    <a:moveTo>
                      <a:pt x="35" y="355"/>
                    </a:moveTo>
                    <a:cubicBezTo>
                      <a:pt x="2829" y="265"/>
                      <a:pt x="5626" y="171"/>
                      <a:pt x="8385" y="89"/>
                    </a:cubicBezTo>
                    <a:cubicBezTo>
                      <a:pt x="5578" y="191"/>
                      <a:pt x="2808" y="273"/>
                      <a:pt x="35" y="355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id="{D0F8393D-6E26-48FA-A463-BC64BA9C80A7}"/>
                  </a:ext>
                </a:extLst>
              </p:cNvPr>
              <p:cNvSpPr/>
              <p:nvPr/>
            </p:nvSpPr>
            <p:spPr>
              <a:xfrm>
                <a:off x="7268256" y="4072798"/>
                <a:ext cx="24093" cy="37093"/>
              </a:xfrm>
              <a:custGeom>
                <a:avLst/>
                <a:gdLst>
                  <a:gd name="connsiteX0" fmla="*/ 24129 w 24093"/>
                  <a:gd name="connsiteY0" fmla="*/ 24472 h 37093"/>
                  <a:gd name="connsiteX1" fmla="*/ 123 w 24093"/>
                  <a:gd name="connsiteY1" fmla="*/ 13844 h 37093"/>
                  <a:gd name="connsiteX2" fmla="*/ 24129 w 24093"/>
                  <a:gd name="connsiteY2" fmla="*/ 24472 h 3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93" h="37093">
                    <a:moveTo>
                      <a:pt x="24129" y="24472"/>
                    </a:moveTo>
                    <a:cubicBezTo>
                      <a:pt x="22847" y="50497"/>
                      <a:pt x="-1612" y="31256"/>
                      <a:pt x="123" y="13844"/>
                    </a:cubicBezTo>
                    <a:cubicBezTo>
                      <a:pt x="3273" y="-17752"/>
                      <a:pt x="18908" y="13472"/>
                      <a:pt x="24129" y="24472"/>
                    </a:cubicBezTo>
                  </a:path>
                </a:pathLst>
              </a:custGeom>
              <a:solidFill>
                <a:srgbClr val="0000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4" name="图形 232">
            <a:extLst>
              <a:ext uri="{FF2B5EF4-FFF2-40B4-BE49-F238E27FC236}">
                <a16:creationId xmlns:a16="http://schemas.microsoft.com/office/drawing/2014/main" id="{EFC17D07-83DC-4BC0-9E33-802D99B83208}"/>
              </a:ext>
            </a:extLst>
          </p:cNvPr>
          <p:cNvGrpSpPr/>
          <p:nvPr/>
        </p:nvGrpSpPr>
        <p:grpSpPr>
          <a:xfrm>
            <a:off x="8772620" y="2483906"/>
            <a:ext cx="2542516" cy="1985391"/>
            <a:chOff x="8772620" y="2483906"/>
            <a:chExt cx="2542516" cy="1985391"/>
          </a:xfrm>
        </p:grpSpPr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4A8A939D-7FD3-4F61-8C8E-B4FE0DD887E5}"/>
                </a:ext>
              </a:extLst>
            </p:cNvPr>
            <p:cNvSpPr/>
            <p:nvPr/>
          </p:nvSpPr>
          <p:spPr>
            <a:xfrm>
              <a:off x="9407773" y="3264908"/>
              <a:ext cx="1511366" cy="1178584"/>
            </a:xfrm>
            <a:custGeom>
              <a:avLst/>
              <a:gdLst>
                <a:gd name="connsiteX0" fmla="*/ 0 w 1511366"/>
                <a:gd name="connsiteY0" fmla="*/ 323291 h 1178584"/>
                <a:gd name="connsiteX1" fmla="*/ 43422 w 1511366"/>
                <a:gd name="connsiteY1" fmla="*/ 648948 h 1178584"/>
                <a:gd name="connsiteX2" fmla="*/ 55109 w 1511366"/>
                <a:gd name="connsiteY2" fmla="*/ 736608 h 1178584"/>
                <a:gd name="connsiteX3" fmla="*/ 60812 w 1511366"/>
                <a:gd name="connsiteY3" fmla="*/ 779393 h 1178584"/>
                <a:gd name="connsiteX4" fmla="*/ 71853 w 1511366"/>
                <a:gd name="connsiteY4" fmla="*/ 786603 h 1178584"/>
                <a:gd name="connsiteX5" fmla="*/ 111474 w 1511366"/>
                <a:gd name="connsiteY5" fmla="*/ 807876 h 1178584"/>
                <a:gd name="connsiteX6" fmla="*/ 446623 w 1511366"/>
                <a:gd name="connsiteY6" fmla="*/ 987815 h 1178584"/>
                <a:gd name="connsiteX7" fmla="*/ 768270 w 1511366"/>
                <a:gd name="connsiteY7" fmla="*/ 1160501 h 1178584"/>
                <a:gd name="connsiteX8" fmla="*/ 809288 w 1511366"/>
                <a:gd name="connsiteY8" fmla="*/ 1177906 h 1178584"/>
                <a:gd name="connsiteX9" fmla="*/ 842645 w 1511366"/>
                <a:gd name="connsiteY9" fmla="*/ 1158359 h 1178584"/>
                <a:gd name="connsiteX10" fmla="*/ 902170 w 1511366"/>
                <a:gd name="connsiteY10" fmla="*/ 1123475 h 1178584"/>
                <a:gd name="connsiteX11" fmla="*/ 1262356 w 1511366"/>
                <a:gd name="connsiteY11" fmla="*/ 912387 h 1178584"/>
                <a:gd name="connsiteX12" fmla="*/ 1410963 w 1511366"/>
                <a:gd name="connsiteY12" fmla="*/ 825297 h 1178584"/>
                <a:gd name="connsiteX13" fmla="*/ 1451624 w 1511366"/>
                <a:gd name="connsiteY13" fmla="*/ 801468 h 1178584"/>
                <a:gd name="connsiteX14" fmla="*/ 1462424 w 1511366"/>
                <a:gd name="connsiteY14" fmla="*/ 790409 h 1178584"/>
                <a:gd name="connsiteX15" fmla="*/ 1485066 w 1511366"/>
                <a:gd name="connsiteY15" fmla="*/ 706500 h 1178584"/>
                <a:gd name="connsiteX16" fmla="*/ 1509469 w 1511366"/>
                <a:gd name="connsiteY16" fmla="*/ 616073 h 1178584"/>
                <a:gd name="connsiteX17" fmla="*/ 1505476 w 1511366"/>
                <a:gd name="connsiteY17" fmla="*/ 587904 h 1178584"/>
                <a:gd name="connsiteX18" fmla="*/ 1470360 w 1511366"/>
                <a:gd name="connsiteY18" fmla="*/ 510814 h 1178584"/>
                <a:gd name="connsiteX19" fmla="*/ 1392413 w 1511366"/>
                <a:gd name="connsiteY19" fmla="*/ 339714 h 1178584"/>
                <a:gd name="connsiteX20" fmla="*/ 1338378 w 1511366"/>
                <a:gd name="connsiteY20" fmla="*/ 283459 h 1178584"/>
                <a:gd name="connsiteX21" fmla="*/ 1055477 w 1511366"/>
                <a:gd name="connsiteY21" fmla="*/ 20071 h 1178584"/>
                <a:gd name="connsiteX22" fmla="*/ 1033920 w 1511366"/>
                <a:gd name="connsiteY22" fmla="*/ 0 h 1178584"/>
                <a:gd name="connsiteX23" fmla="*/ 1036446 w 1511366"/>
                <a:gd name="connsiteY23" fmla="*/ 122280 h 1178584"/>
                <a:gd name="connsiteX24" fmla="*/ 1093818 w 1511366"/>
                <a:gd name="connsiteY24" fmla="*/ 313519 h 1178584"/>
                <a:gd name="connsiteX25" fmla="*/ 1121547 w 1511366"/>
                <a:gd name="connsiteY25" fmla="*/ 405952 h 1178584"/>
                <a:gd name="connsiteX26" fmla="*/ 1130926 w 1511366"/>
                <a:gd name="connsiteY26" fmla="*/ 439413 h 1178584"/>
                <a:gd name="connsiteX27" fmla="*/ 1113310 w 1511366"/>
                <a:gd name="connsiteY27" fmla="*/ 446114 h 1178584"/>
                <a:gd name="connsiteX28" fmla="*/ 1076442 w 1511366"/>
                <a:gd name="connsiteY28" fmla="*/ 460140 h 1178584"/>
                <a:gd name="connsiteX29" fmla="*/ 973727 w 1511366"/>
                <a:gd name="connsiteY29" fmla="*/ 499216 h 1178584"/>
                <a:gd name="connsiteX30" fmla="*/ 881342 w 1511366"/>
                <a:gd name="connsiteY30" fmla="*/ 534363 h 1178584"/>
                <a:gd name="connsiteX31" fmla="*/ 847607 w 1511366"/>
                <a:gd name="connsiteY31" fmla="*/ 545080 h 1178584"/>
                <a:gd name="connsiteX32" fmla="*/ 816977 w 1511366"/>
                <a:gd name="connsiteY32" fmla="*/ 537190 h 1178584"/>
                <a:gd name="connsiteX33" fmla="*/ 766623 w 1511366"/>
                <a:gd name="connsiteY33" fmla="*/ 524219 h 1178584"/>
                <a:gd name="connsiteX34" fmla="*/ 667711 w 1511366"/>
                <a:gd name="connsiteY34" fmla="*/ 498743 h 1178584"/>
                <a:gd name="connsiteX35" fmla="*/ 567570 w 1511366"/>
                <a:gd name="connsiteY35" fmla="*/ 440355 h 1178584"/>
                <a:gd name="connsiteX36" fmla="*/ 403995 w 1511366"/>
                <a:gd name="connsiteY36" fmla="*/ 333252 h 1178584"/>
                <a:gd name="connsiteX37" fmla="*/ 386491 w 1511366"/>
                <a:gd name="connsiteY37" fmla="*/ 305491 h 1178584"/>
                <a:gd name="connsiteX38" fmla="*/ 352954 w 1511366"/>
                <a:gd name="connsiteY38" fmla="*/ 204881 h 1178584"/>
                <a:gd name="connsiteX39" fmla="*/ 335137 w 1511366"/>
                <a:gd name="connsiteY39" fmla="*/ 150660 h 1178584"/>
                <a:gd name="connsiteX40" fmla="*/ 317401 w 1511366"/>
                <a:gd name="connsiteY40" fmla="*/ 58494 h 1178584"/>
                <a:gd name="connsiteX41" fmla="*/ 312073 w 1511366"/>
                <a:gd name="connsiteY41" fmla="*/ 30804 h 1178584"/>
                <a:gd name="connsiteX42" fmla="*/ 243566 w 1511366"/>
                <a:gd name="connsiteY42" fmla="*/ 58607 h 1178584"/>
                <a:gd name="connsiteX43" fmla="*/ 222696 w 1511366"/>
                <a:gd name="connsiteY43" fmla="*/ 67244 h 1178584"/>
                <a:gd name="connsiteX44" fmla="*/ 227270 w 1511366"/>
                <a:gd name="connsiteY44" fmla="*/ 80792 h 1178584"/>
                <a:gd name="connsiteX45" fmla="*/ 284075 w 1511366"/>
                <a:gd name="connsiteY45" fmla="*/ 249022 h 1178584"/>
                <a:gd name="connsiteX46" fmla="*/ 301941 w 1511366"/>
                <a:gd name="connsiteY46" fmla="*/ 301941 h 1178584"/>
                <a:gd name="connsiteX47" fmla="*/ 259243 w 1511366"/>
                <a:gd name="connsiteY47" fmla="*/ 234843 h 1178584"/>
                <a:gd name="connsiteX48" fmla="*/ 225694 w 1511366"/>
                <a:gd name="connsiteY48" fmla="*/ 347690 h 1178584"/>
                <a:gd name="connsiteX49" fmla="*/ 146396 w 1511366"/>
                <a:gd name="connsiteY49" fmla="*/ 256193 h 1178584"/>
                <a:gd name="connsiteX50" fmla="*/ 118947 w 1511366"/>
                <a:gd name="connsiteY50" fmla="*/ 347690 h 1178584"/>
                <a:gd name="connsiteX51" fmla="*/ 33549 w 1511366"/>
                <a:gd name="connsiteY51" fmla="*/ 234843 h 1178584"/>
                <a:gd name="connsiteX52" fmla="*/ 23396 w 1511366"/>
                <a:gd name="connsiteY52" fmla="*/ 293731 h 1178584"/>
                <a:gd name="connsiteX53" fmla="*/ 18635 w 1511366"/>
                <a:gd name="connsiteY53" fmla="*/ 321345 h 1178584"/>
                <a:gd name="connsiteX54" fmla="*/ 0 w 1511366"/>
                <a:gd name="connsiteY54" fmla="*/ 323291 h 117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511366" h="1178584">
                  <a:moveTo>
                    <a:pt x="0" y="323291"/>
                  </a:moveTo>
                  <a:cubicBezTo>
                    <a:pt x="14475" y="431843"/>
                    <a:pt x="28947" y="540396"/>
                    <a:pt x="43422" y="648948"/>
                  </a:cubicBezTo>
                  <a:lnTo>
                    <a:pt x="55109" y="736608"/>
                  </a:lnTo>
                  <a:cubicBezTo>
                    <a:pt x="56585" y="747671"/>
                    <a:pt x="55191" y="769490"/>
                    <a:pt x="60812" y="779393"/>
                  </a:cubicBezTo>
                  <a:cubicBezTo>
                    <a:pt x="62798" y="782885"/>
                    <a:pt x="68016" y="784544"/>
                    <a:pt x="71853" y="786603"/>
                  </a:cubicBezTo>
                  <a:cubicBezTo>
                    <a:pt x="85059" y="793694"/>
                    <a:pt x="98268" y="800785"/>
                    <a:pt x="111474" y="807876"/>
                  </a:cubicBezTo>
                  <a:cubicBezTo>
                    <a:pt x="223193" y="867855"/>
                    <a:pt x="334911" y="927835"/>
                    <a:pt x="446623" y="987815"/>
                  </a:cubicBezTo>
                  <a:cubicBezTo>
                    <a:pt x="553840" y="1045376"/>
                    <a:pt x="661056" y="1102939"/>
                    <a:pt x="768270" y="1160501"/>
                  </a:cubicBezTo>
                  <a:cubicBezTo>
                    <a:pt x="779365" y="1166460"/>
                    <a:pt x="797311" y="1182002"/>
                    <a:pt x="809288" y="1177906"/>
                  </a:cubicBezTo>
                  <a:cubicBezTo>
                    <a:pt x="820673" y="1174015"/>
                    <a:pt x="832309" y="1164413"/>
                    <a:pt x="842645" y="1158359"/>
                  </a:cubicBezTo>
                  <a:cubicBezTo>
                    <a:pt x="862488" y="1146730"/>
                    <a:pt x="882327" y="1135104"/>
                    <a:pt x="902170" y="1123475"/>
                  </a:cubicBezTo>
                  <a:cubicBezTo>
                    <a:pt x="1022233" y="1053113"/>
                    <a:pt x="1142293" y="982749"/>
                    <a:pt x="1262356" y="912387"/>
                  </a:cubicBezTo>
                  <a:cubicBezTo>
                    <a:pt x="1311892" y="883358"/>
                    <a:pt x="1361426" y="854329"/>
                    <a:pt x="1410963" y="825297"/>
                  </a:cubicBezTo>
                  <a:cubicBezTo>
                    <a:pt x="1424513" y="817355"/>
                    <a:pt x="1438070" y="809413"/>
                    <a:pt x="1451624" y="801468"/>
                  </a:cubicBezTo>
                  <a:cubicBezTo>
                    <a:pt x="1458712" y="797314"/>
                    <a:pt x="1459633" y="797460"/>
                    <a:pt x="1462424" y="790409"/>
                  </a:cubicBezTo>
                  <a:cubicBezTo>
                    <a:pt x="1472854" y="764049"/>
                    <a:pt x="1477686" y="733851"/>
                    <a:pt x="1485066" y="706500"/>
                  </a:cubicBezTo>
                  <a:cubicBezTo>
                    <a:pt x="1493200" y="676357"/>
                    <a:pt x="1501335" y="646215"/>
                    <a:pt x="1509469" y="616073"/>
                  </a:cubicBezTo>
                  <a:cubicBezTo>
                    <a:pt x="1513095" y="602623"/>
                    <a:pt x="1511393" y="600887"/>
                    <a:pt x="1505476" y="587904"/>
                  </a:cubicBezTo>
                  <a:cubicBezTo>
                    <a:pt x="1493771" y="562205"/>
                    <a:pt x="1482065" y="536510"/>
                    <a:pt x="1470360" y="510814"/>
                  </a:cubicBezTo>
                  <a:cubicBezTo>
                    <a:pt x="1444377" y="453781"/>
                    <a:pt x="1418398" y="396748"/>
                    <a:pt x="1392413" y="339714"/>
                  </a:cubicBezTo>
                  <a:cubicBezTo>
                    <a:pt x="1381906" y="316651"/>
                    <a:pt x="1356598" y="300422"/>
                    <a:pt x="1338378" y="283459"/>
                  </a:cubicBezTo>
                  <a:lnTo>
                    <a:pt x="1055477" y="20071"/>
                  </a:lnTo>
                  <a:cubicBezTo>
                    <a:pt x="1048292" y="13380"/>
                    <a:pt x="1041106" y="6692"/>
                    <a:pt x="1033920" y="0"/>
                  </a:cubicBezTo>
                  <a:cubicBezTo>
                    <a:pt x="1032737" y="40210"/>
                    <a:pt x="1024792" y="83436"/>
                    <a:pt x="1036446" y="122280"/>
                  </a:cubicBezTo>
                  <a:cubicBezTo>
                    <a:pt x="1055572" y="186026"/>
                    <a:pt x="1074695" y="249772"/>
                    <a:pt x="1093818" y="313519"/>
                  </a:cubicBezTo>
                  <a:cubicBezTo>
                    <a:pt x="1103062" y="344332"/>
                    <a:pt x="1112303" y="375142"/>
                    <a:pt x="1121547" y="405952"/>
                  </a:cubicBezTo>
                  <a:cubicBezTo>
                    <a:pt x="1123264" y="411677"/>
                    <a:pt x="1133719" y="434378"/>
                    <a:pt x="1130926" y="439413"/>
                  </a:cubicBezTo>
                  <a:cubicBezTo>
                    <a:pt x="1129377" y="442204"/>
                    <a:pt x="1116170" y="445028"/>
                    <a:pt x="1113310" y="446114"/>
                  </a:cubicBezTo>
                  <a:cubicBezTo>
                    <a:pt x="1101021" y="450789"/>
                    <a:pt x="1088733" y="455465"/>
                    <a:pt x="1076442" y="460140"/>
                  </a:cubicBezTo>
                  <a:cubicBezTo>
                    <a:pt x="1042204" y="473166"/>
                    <a:pt x="1007965" y="486192"/>
                    <a:pt x="973727" y="499216"/>
                  </a:cubicBezTo>
                  <a:cubicBezTo>
                    <a:pt x="942932" y="510933"/>
                    <a:pt x="912137" y="522648"/>
                    <a:pt x="881342" y="534363"/>
                  </a:cubicBezTo>
                  <a:cubicBezTo>
                    <a:pt x="870899" y="538337"/>
                    <a:pt x="858636" y="545693"/>
                    <a:pt x="847607" y="545080"/>
                  </a:cubicBezTo>
                  <a:cubicBezTo>
                    <a:pt x="837741" y="544531"/>
                    <a:pt x="826523" y="539648"/>
                    <a:pt x="816977" y="537190"/>
                  </a:cubicBezTo>
                  <a:cubicBezTo>
                    <a:pt x="800193" y="532868"/>
                    <a:pt x="783407" y="528544"/>
                    <a:pt x="766623" y="524219"/>
                  </a:cubicBezTo>
                  <a:cubicBezTo>
                    <a:pt x="733653" y="515728"/>
                    <a:pt x="700681" y="507237"/>
                    <a:pt x="667711" y="498743"/>
                  </a:cubicBezTo>
                  <a:cubicBezTo>
                    <a:pt x="630618" y="489188"/>
                    <a:pt x="599293" y="461125"/>
                    <a:pt x="567570" y="440355"/>
                  </a:cubicBezTo>
                  <a:cubicBezTo>
                    <a:pt x="513044" y="404653"/>
                    <a:pt x="458518" y="368951"/>
                    <a:pt x="403995" y="333252"/>
                  </a:cubicBezTo>
                  <a:cubicBezTo>
                    <a:pt x="391511" y="325078"/>
                    <a:pt x="391465" y="320415"/>
                    <a:pt x="386491" y="305491"/>
                  </a:cubicBezTo>
                  <a:cubicBezTo>
                    <a:pt x="375313" y="271955"/>
                    <a:pt x="364132" y="238418"/>
                    <a:pt x="352954" y="204881"/>
                  </a:cubicBezTo>
                  <a:cubicBezTo>
                    <a:pt x="346986" y="186975"/>
                    <a:pt x="339644" y="168993"/>
                    <a:pt x="335137" y="150660"/>
                  </a:cubicBezTo>
                  <a:cubicBezTo>
                    <a:pt x="327701" y="120404"/>
                    <a:pt x="323291" y="89085"/>
                    <a:pt x="317401" y="58494"/>
                  </a:cubicBezTo>
                  <a:cubicBezTo>
                    <a:pt x="315626" y="49265"/>
                    <a:pt x="313848" y="40033"/>
                    <a:pt x="312073" y="30804"/>
                  </a:cubicBezTo>
                  <a:cubicBezTo>
                    <a:pt x="289238" y="40070"/>
                    <a:pt x="266404" y="49338"/>
                    <a:pt x="243566" y="58607"/>
                  </a:cubicBezTo>
                  <a:cubicBezTo>
                    <a:pt x="240257" y="59949"/>
                    <a:pt x="224129" y="63954"/>
                    <a:pt x="222696" y="67244"/>
                  </a:cubicBezTo>
                  <a:cubicBezTo>
                    <a:pt x="221787" y="69325"/>
                    <a:pt x="226584" y="78764"/>
                    <a:pt x="227270" y="80792"/>
                  </a:cubicBezTo>
                  <a:cubicBezTo>
                    <a:pt x="246204" y="136871"/>
                    <a:pt x="265138" y="192947"/>
                    <a:pt x="284075" y="249022"/>
                  </a:cubicBezTo>
                  <a:cubicBezTo>
                    <a:pt x="290031" y="266663"/>
                    <a:pt x="295985" y="284301"/>
                    <a:pt x="301941" y="301941"/>
                  </a:cubicBezTo>
                  <a:cubicBezTo>
                    <a:pt x="287710" y="279576"/>
                    <a:pt x="273477" y="257208"/>
                    <a:pt x="259243" y="234843"/>
                  </a:cubicBezTo>
                  <a:cubicBezTo>
                    <a:pt x="248062" y="272458"/>
                    <a:pt x="236878" y="310075"/>
                    <a:pt x="225694" y="347690"/>
                  </a:cubicBezTo>
                  <a:cubicBezTo>
                    <a:pt x="199263" y="317191"/>
                    <a:pt x="172829" y="286692"/>
                    <a:pt x="146396" y="256193"/>
                  </a:cubicBezTo>
                  <a:cubicBezTo>
                    <a:pt x="137246" y="286692"/>
                    <a:pt x="128096" y="317191"/>
                    <a:pt x="118947" y="347690"/>
                  </a:cubicBezTo>
                  <a:cubicBezTo>
                    <a:pt x="90482" y="310075"/>
                    <a:pt x="62017" y="272458"/>
                    <a:pt x="33549" y="234843"/>
                  </a:cubicBezTo>
                  <a:cubicBezTo>
                    <a:pt x="30167" y="254472"/>
                    <a:pt x="26781" y="274102"/>
                    <a:pt x="23396" y="293731"/>
                  </a:cubicBezTo>
                  <a:cubicBezTo>
                    <a:pt x="22374" y="299657"/>
                    <a:pt x="22579" y="316654"/>
                    <a:pt x="18635" y="321345"/>
                  </a:cubicBezTo>
                  <a:cubicBezTo>
                    <a:pt x="15387" y="325206"/>
                    <a:pt x="6036" y="323291"/>
                    <a:pt x="0" y="323291"/>
                  </a:cubicBezTo>
                </a:path>
              </a:pathLst>
            </a:custGeom>
            <a:solidFill>
              <a:schemeClr val="accent3"/>
            </a:solidFill>
            <a:ln w="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236" name="图形 232">
              <a:extLst>
                <a:ext uri="{FF2B5EF4-FFF2-40B4-BE49-F238E27FC236}">
                  <a16:creationId xmlns:a16="http://schemas.microsoft.com/office/drawing/2014/main" id="{9E5895F7-9976-4E5D-B46F-9E54550A1F2F}"/>
                </a:ext>
              </a:extLst>
            </p:cNvPr>
            <p:cNvGrpSpPr/>
            <p:nvPr/>
          </p:nvGrpSpPr>
          <p:grpSpPr>
            <a:xfrm>
              <a:off x="8772620" y="2483906"/>
              <a:ext cx="2542516" cy="1985391"/>
              <a:chOff x="8772620" y="2483906"/>
              <a:chExt cx="2542516" cy="1985391"/>
            </a:xfrm>
            <a:solidFill>
              <a:srgbClr val="000000"/>
            </a:solidFill>
          </p:grpSpPr>
          <p:sp>
            <p:nvSpPr>
              <p:cNvPr id="237" name="任意多边形: 形状 236">
                <a:extLst>
                  <a:ext uri="{FF2B5EF4-FFF2-40B4-BE49-F238E27FC236}">
                    <a16:creationId xmlns:a16="http://schemas.microsoft.com/office/drawing/2014/main" id="{0A5C5514-5DC4-442E-A032-D1F5AC157DF8}"/>
                  </a:ext>
                </a:extLst>
              </p:cNvPr>
              <p:cNvSpPr/>
              <p:nvPr/>
            </p:nvSpPr>
            <p:spPr>
              <a:xfrm>
                <a:off x="8772620" y="2492651"/>
                <a:ext cx="2467775" cy="1976646"/>
              </a:xfrm>
              <a:custGeom>
                <a:avLst/>
                <a:gdLst>
                  <a:gd name="connsiteX0" fmla="*/ 2437547 w 2467775"/>
                  <a:gd name="connsiteY0" fmla="*/ 1330255 h 1976646"/>
                  <a:gd name="connsiteX1" fmla="*/ 2409091 w 2467775"/>
                  <a:gd name="connsiteY1" fmla="*/ 1492613 h 1976646"/>
                  <a:gd name="connsiteX2" fmla="*/ 2387580 w 2467775"/>
                  <a:gd name="connsiteY2" fmla="*/ 1502581 h 1976646"/>
                  <a:gd name="connsiteX3" fmla="*/ 2385951 w 2467775"/>
                  <a:gd name="connsiteY3" fmla="*/ 1444022 h 1976646"/>
                  <a:gd name="connsiteX4" fmla="*/ 2360228 w 2467775"/>
                  <a:gd name="connsiteY4" fmla="*/ 1419937 h 1976646"/>
                  <a:gd name="connsiteX5" fmla="*/ 2347897 w 2467775"/>
                  <a:gd name="connsiteY5" fmla="*/ 1444376 h 1976646"/>
                  <a:gd name="connsiteX6" fmla="*/ 2334212 w 2467775"/>
                  <a:gd name="connsiteY6" fmla="*/ 1477739 h 1976646"/>
                  <a:gd name="connsiteX7" fmla="*/ 2266666 w 2467775"/>
                  <a:gd name="connsiteY7" fmla="*/ 1588600 h 1976646"/>
                  <a:gd name="connsiteX8" fmla="*/ 2275401 w 2467775"/>
                  <a:gd name="connsiteY8" fmla="*/ 1485522 h 1976646"/>
                  <a:gd name="connsiteX9" fmla="*/ 2248766 w 2467775"/>
                  <a:gd name="connsiteY9" fmla="*/ 1459684 h 1976646"/>
                  <a:gd name="connsiteX10" fmla="*/ 2217718 w 2467775"/>
                  <a:gd name="connsiteY10" fmla="*/ 1508735 h 1976646"/>
                  <a:gd name="connsiteX11" fmla="*/ 2151739 w 2467775"/>
                  <a:gd name="connsiteY11" fmla="*/ 1625516 h 1976646"/>
                  <a:gd name="connsiteX12" fmla="*/ 2111529 w 2467775"/>
                  <a:gd name="connsiteY12" fmla="*/ 1678710 h 1976646"/>
                  <a:gd name="connsiteX13" fmla="*/ 2074415 w 2467775"/>
                  <a:gd name="connsiteY13" fmla="*/ 1707888 h 1976646"/>
                  <a:gd name="connsiteX14" fmla="*/ 2092852 w 2467775"/>
                  <a:gd name="connsiteY14" fmla="*/ 1622723 h 1976646"/>
                  <a:gd name="connsiteX15" fmla="*/ 2120234 w 2467775"/>
                  <a:gd name="connsiteY15" fmla="*/ 1533443 h 1976646"/>
                  <a:gd name="connsiteX16" fmla="*/ 2140272 w 2467775"/>
                  <a:gd name="connsiteY16" fmla="*/ 1455661 h 1976646"/>
                  <a:gd name="connsiteX17" fmla="*/ 2153569 w 2467775"/>
                  <a:gd name="connsiteY17" fmla="*/ 1426351 h 1976646"/>
                  <a:gd name="connsiteX18" fmla="*/ 2184514 w 2467775"/>
                  <a:gd name="connsiteY18" fmla="*/ 1412325 h 1976646"/>
                  <a:gd name="connsiteX19" fmla="*/ 2257034 w 2467775"/>
                  <a:gd name="connsiteY19" fmla="*/ 1371626 h 1976646"/>
                  <a:gd name="connsiteX20" fmla="*/ 2284234 w 2467775"/>
                  <a:gd name="connsiteY20" fmla="*/ 1351689 h 1976646"/>
                  <a:gd name="connsiteX21" fmla="*/ 2316136 w 2467775"/>
                  <a:gd name="connsiteY21" fmla="*/ 1332136 h 1976646"/>
                  <a:gd name="connsiteX22" fmla="*/ 2427900 w 2467775"/>
                  <a:gd name="connsiteY22" fmla="*/ 1208002 h 1976646"/>
                  <a:gd name="connsiteX23" fmla="*/ 2438754 w 2467775"/>
                  <a:gd name="connsiteY23" fmla="*/ 1267460 h 1976646"/>
                  <a:gd name="connsiteX24" fmla="*/ 2437547 w 2467775"/>
                  <a:gd name="connsiteY24" fmla="*/ 1330255 h 1976646"/>
                  <a:gd name="connsiteX25" fmla="*/ 2070919 w 2467775"/>
                  <a:gd name="connsiteY25" fmla="*/ 1565125 h 1976646"/>
                  <a:gd name="connsiteX26" fmla="*/ 2043376 w 2467775"/>
                  <a:gd name="connsiteY26" fmla="*/ 1563823 h 1976646"/>
                  <a:gd name="connsiteX27" fmla="*/ 1998737 w 2467775"/>
                  <a:gd name="connsiteY27" fmla="*/ 1590647 h 1976646"/>
                  <a:gd name="connsiteX28" fmla="*/ 1908930 w 2467775"/>
                  <a:gd name="connsiteY28" fmla="*/ 1646966 h 1976646"/>
                  <a:gd name="connsiteX29" fmla="*/ 1722431 w 2467775"/>
                  <a:gd name="connsiteY29" fmla="*/ 1751109 h 1976646"/>
                  <a:gd name="connsiteX30" fmla="*/ 1544191 w 2467775"/>
                  <a:gd name="connsiteY30" fmla="*/ 1859570 h 1976646"/>
                  <a:gd name="connsiteX31" fmla="*/ 1503282 w 2467775"/>
                  <a:gd name="connsiteY31" fmla="*/ 1888291 h 1976646"/>
                  <a:gd name="connsiteX32" fmla="*/ 1469605 w 2467775"/>
                  <a:gd name="connsiteY32" fmla="*/ 1917600 h 1976646"/>
                  <a:gd name="connsiteX33" fmla="*/ 1435385 w 2467775"/>
                  <a:gd name="connsiteY33" fmla="*/ 1913074 h 1976646"/>
                  <a:gd name="connsiteX34" fmla="*/ 1387944 w 2467775"/>
                  <a:gd name="connsiteY34" fmla="*/ 1892234 h 1976646"/>
                  <a:gd name="connsiteX35" fmla="*/ 1197913 w 2467775"/>
                  <a:gd name="connsiteY35" fmla="*/ 1804381 h 1976646"/>
                  <a:gd name="connsiteX36" fmla="*/ 1018492 w 2467775"/>
                  <a:gd name="connsiteY36" fmla="*/ 1701420 h 1976646"/>
                  <a:gd name="connsiteX37" fmla="*/ 934824 w 2467775"/>
                  <a:gd name="connsiteY37" fmla="*/ 1648650 h 1976646"/>
                  <a:gd name="connsiteX38" fmla="*/ 843595 w 2467775"/>
                  <a:gd name="connsiteY38" fmla="*/ 1599839 h 1976646"/>
                  <a:gd name="connsiteX39" fmla="*/ 803608 w 2467775"/>
                  <a:gd name="connsiteY39" fmla="*/ 1576757 h 1976646"/>
                  <a:gd name="connsiteX40" fmla="*/ 759854 w 2467775"/>
                  <a:gd name="connsiteY40" fmla="*/ 1555426 h 1976646"/>
                  <a:gd name="connsiteX41" fmla="*/ 742082 w 2467775"/>
                  <a:gd name="connsiteY41" fmla="*/ 1542751 h 1976646"/>
                  <a:gd name="connsiteX42" fmla="*/ 724646 w 2467775"/>
                  <a:gd name="connsiteY42" fmla="*/ 1537096 h 1976646"/>
                  <a:gd name="connsiteX43" fmla="*/ 708045 w 2467775"/>
                  <a:gd name="connsiteY43" fmla="*/ 1508940 h 1976646"/>
                  <a:gd name="connsiteX44" fmla="*/ 678549 w 2467775"/>
                  <a:gd name="connsiteY44" fmla="*/ 1283380 h 1976646"/>
                  <a:gd name="connsiteX45" fmla="*/ 662632 w 2467775"/>
                  <a:gd name="connsiteY45" fmla="*/ 1157154 h 1976646"/>
                  <a:gd name="connsiteX46" fmla="*/ 668494 w 2467775"/>
                  <a:gd name="connsiteY46" fmla="*/ 1105150 h 1976646"/>
                  <a:gd name="connsiteX47" fmla="*/ 675713 w 2467775"/>
                  <a:gd name="connsiteY47" fmla="*/ 1040037 h 1976646"/>
                  <a:gd name="connsiteX48" fmla="*/ 710387 w 2467775"/>
                  <a:gd name="connsiteY48" fmla="*/ 1100691 h 1976646"/>
                  <a:gd name="connsiteX49" fmla="*/ 757551 w 2467775"/>
                  <a:gd name="connsiteY49" fmla="*/ 1133529 h 1976646"/>
                  <a:gd name="connsiteX50" fmla="*/ 787059 w 2467775"/>
                  <a:gd name="connsiteY50" fmla="*/ 1061725 h 1976646"/>
                  <a:gd name="connsiteX51" fmla="*/ 815890 w 2467775"/>
                  <a:gd name="connsiteY51" fmla="*/ 1107449 h 1976646"/>
                  <a:gd name="connsiteX52" fmla="*/ 855798 w 2467775"/>
                  <a:gd name="connsiteY52" fmla="*/ 1141840 h 1976646"/>
                  <a:gd name="connsiteX53" fmla="*/ 883906 w 2467775"/>
                  <a:gd name="connsiteY53" fmla="*/ 1074998 h 1976646"/>
                  <a:gd name="connsiteX54" fmla="*/ 889768 w 2467775"/>
                  <a:gd name="connsiteY54" fmla="*/ 1056406 h 1976646"/>
                  <a:gd name="connsiteX55" fmla="*/ 920121 w 2467775"/>
                  <a:gd name="connsiteY55" fmla="*/ 1082281 h 1976646"/>
                  <a:gd name="connsiteX56" fmla="*/ 969066 w 2467775"/>
                  <a:gd name="connsiteY56" fmla="*/ 1115907 h 1976646"/>
                  <a:gd name="connsiteX57" fmla="*/ 1030881 w 2467775"/>
                  <a:gd name="connsiteY57" fmla="*/ 1153854 h 1976646"/>
                  <a:gd name="connsiteX58" fmla="*/ 1071347 w 2467775"/>
                  <a:gd name="connsiteY58" fmla="*/ 1170177 h 1976646"/>
                  <a:gd name="connsiteX59" fmla="*/ 1128954 w 2467775"/>
                  <a:gd name="connsiteY59" fmla="*/ 1203290 h 1976646"/>
                  <a:gd name="connsiteX60" fmla="*/ 1251628 w 2467775"/>
                  <a:gd name="connsiteY60" fmla="*/ 1256526 h 1976646"/>
                  <a:gd name="connsiteX61" fmla="*/ 1293524 w 2467775"/>
                  <a:gd name="connsiteY61" fmla="*/ 1260357 h 1976646"/>
                  <a:gd name="connsiteX62" fmla="*/ 1309390 w 2467775"/>
                  <a:gd name="connsiteY62" fmla="*/ 1233337 h 1976646"/>
                  <a:gd name="connsiteX63" fmla="*/ 1330904 w 2467775"/>
                  <a:gd name="connsiteY63" fmla="*/ 1202570 h 1976646"/>
                  <a:gd name="connsiteX64" fmla="*/ 1419974 w 2467775"/>
                  <a:gd name="connsiteY64" fmla="*/ 1103256 h 1976646"/>
                  <a:gd name="connsiteX65" fmla="*/ 1544663 w 2467775"/>
                  <a:gd name="connsiteY65" fmla="*/ 1010645 h 1976646"/>
                  <a:gd name="connsiteX66" fmla="*/ 1661673 w 2467775"/>
                  <a:gd name="connsiteY66" fmla="*/ 984443 h 1976646"/>
                  <a:gd name="connsiteX67" fmla="*/ 1622250 w 2467775"/>
                  <a:gd name="connsiteY67" fmla="*/ 995472 h 1976646"/>
                  <a:gd name="connsiteX68" fmla="*/ 1607287 w 2467775"/>
                  <a:gd name="connsiteY68" fmla="*/ 998412 h 1976646"/>
                  <a:gd name="connsiteX69" fmla="*/ 1595359 w 2467775"/>
                  <a:gd name="connsiteY69" fmla="*/ 1007790 h 1976646"/>
                  <a:gd name="connsiteX70" fmla="*/ 1573583 w 2467775"/>
                  <a:gd name="connsiteY70" fmla="*/ 1021326 h 1976646"/>
                  <a:gd name="connsiteX71" fmla="*/ 1552236 w 2467775"/>
                  <a:gd name="connsiteY71" fmla="*/ 1030448 h 1976646"/>
                  <a:gd name="connsiteX72" fmla="*/ 1546457 w 2467775"/>
                  <a:gd name="connsiteY72" fmla="*/ 1036536 h 1976646"/>
                  <a:gd name="connsiteX73" fmla="*/ 1540284 w 2467775"/>
                  <a:gd name="connsiteY73" fmla="*/ 1036585 h 1976646"/>
                  <a:gd name="connsiteX74" fmla="*/ 1537511 w 2467775"/>
                  <a:gd name="connsiteY74" fmla="*/ 1046838 h 1976646"/>
                  <a:gd name="connsiteX75" fmla="*/ 1523216 w 2467775"/>
                  <a:gd name="connsiteY75" fmla="*/ 1054924 h 1976646"/>
                  <a:gd name="connsiteX76" fmla="*/ 1510038 w 2467775"/>
                  <a:gd name="connsiteY76" fmla="*/ 1062521 h 1976646"/>
                  <a:gd name="connsiteX77" fmla="*/ 1503483 w 2467775"/>
                  <a:gd name="connsiteY77" fmla="*/ 1063128 h 1976646"/>
                  <a:gd name="connsiteX78" fmla="*/ 1496267 w 2467775"/>
                  <a:gd name="connsiteY78" fmla="*/ 1072711 h 1976646"/>
                  <a:gd name="connsiteX79" fmla="*/ 1484351 w 2467775"/>
                  <a:gd name="connsiteY79" fmla="*/ 1081394 h 1976646"/>
                  <a:gd name="connsiteX80" fmla="*/ 1461331 w 2467775"/>
                  <a:gd name="connsiteY80" fmla="*/ 1096149 h 1976646"/>
                  <a:gd name="connsiteX81" fmla="*/ 1435836 w 2467775"/>
                  <a:gd name="connsiteY81" fmla="*/ 1122080 h 1976646"/>
                  <a:gd name="connsiteX82" fmla="*/ 1421294 w 2467775"/>
                  <a:gd name="connsiteY82" fmla="*/ 1128073 h 1976646"/>
                  <a:gd name="connsiteX83" fmla="*/ 1405124 w 2467775"/>
                  <a:gd name="connsiteY83" fmla="*/ 1142230 h 1976646"/>
                  <a:gd name="connsiteX84" fmla="*/ 1407079 w 2467775"/>
                  <a:gd name="connsiteY84" fmla="*/ 1147870 h 1976646"/>
                  <a:gd name="connsiteX85" fmla="*/ 1399521 w 2467775"/>
                  <a:gd name="connsiteY85" fmla="*/ 1144344 h 1976646"/>
                  <a:gd name="connsiteX86" fmla="*/ 1381356 w 2467775"/>
                  <a:gd name="connsiteY86" fmla="*/ 1167749 h 1976646"/>
                  <a:gd name="connsiteX87" fmla="*/ 1369458 w 2467775"/>
                  <a:gd name="connsiteY87" fmla="*/ 1182944 h 1976646"/>
                  <a:gd name="connsiteX88" fmla="*/ 1367887 w 2467775"/>
                  <a:gd name="connsiteY88" fmla="*/ 1190645 h 1976646"/>
                  <a:gd name="connsiteX89" fmla="*/ 1360857 w 2467775"/>
                  <a:gd name="connsiteY89" fmla="*/ 1185872 h 1976646"/>
                  <a:gd name="connsiteX90" fmla="*/ 1343772 w 2467775"/>
                  <a:gd name="connsiteY90" fmla="*/ 1217344 h 1976646"/>
                  <a:gd name="connsiteX91" fmla="*/ 1334018 w 2467775"/>
                  <a:gd name="connsiteY91" fmla="*/ 1235045 h 1976646"/>
                  <a:gd name="connsiteX92" fmla="*/ 1325338 w 2467775"/>
                  <a:gd name="connsiteY92" fmla="*/ 1238553 h 1976646"/>
                  <a:gd name="connsiteX93" fmla="*/ 1319077 w 2467775"/>
                  <a:gd name="connsiteY93" fmla="*/ 1249429 h 1976646"/>
                  <a:gd name="connsiteX94" fmla="*/ 1318259 w 2467775"/>
                  <a:gd name="connsiteY94" fmla="*/ 1259094 h 1976646"/>
                  <a:gd name="connsiteX95" fmla="*/ 1311068 w 2467775"/>
                  <a:gd name="connsiteY95" fmla="*/ 1260954 h 1976646"/>
                  <a:gd name="connsiteX96" fmla="*/ 1298499 w 2467775"/>
                  <a:gd name="connsiteY96" fmla="*/ 1270528 h 1976646"/>
                  <a:gd name="connsiteX97" fmla="*/ 1345525 w 2467775"/>
                  <a:gd name="connsiteY97" fmla="*/ 1290240 h 1976646"/>
                  <a:gd name="connsiteX98" fmla="*/ 1439853 w 2467775"/>
                  <a:gd name="connsiteY98" fmla="*/ 1325362 h 1976646"/>
                  <a:gd name="connsiteX99" fmla="*/ 1456082 w 2467775"/>
                  <a:gd name="connsiteY99" fmla="*/ 1341631 h 1976646"/>
                  <a:gd name="connsiteX100" fmla="*/ 1450302 w 2467775"/>
                  <a:gd name="connsiteY100" fmla="*/ 1383823 h 1976646"/>
                  <a:gd name="connsiteX101" fmla="*/ 1446990 w 2467775"/>
                  <a:gd name="connsiteY101" fmla="*/ 1488368 h 1976646"/>
                  <a:gd name="connsiteX102" fmla="*/ 1450238 w 2467775"/>
                  <a:gd name="connsiteY102" fmla="*/ 1586978 h 1976646"/>
                  <a:gd name="connsiteX103" fmla="*/ 1461077 w 2467775"/>
                  <a:gd name="connsiteY103" fmla="*/ 1677231 h 1976646"/>
                  <a:gd name="connsiteX104" fmla="*/ 1475604 w 2467775"/>
                  <a:gd name="connsiteY104" fmla="*/ 1720933 h 1976646"/>
                  <a:gd name="connsiteX105" fmla="*/ 1479758 w 2467775"/>
                  <a:gd name="connsiteY105" fmla="*/ 1686579 h 1976646"/>
                  <a:gd name="connsiteX106" fmla="*/ 1482521 w 2467775"/>
                  <a:gd name="connsiteY106" fmla="*/ 1637594 h 1976646"/>
                  <a:gd name="connsiteX107" fmla="*/ 1486212 w 2467775"/>
                  <a:gd name="connsiteY107" fmla="*/ 1615494 h 1976646"/>
                  <a:gd name="connsiteX108" fmla="*/ 1483958 w 2467775"/>
                  <a:gd name="connsiteY108" fmla="*/ 1594535 h 1976646"/>
                  <a:gd name="connsiteX109" fmla="*/ 1485882 w 2467775"/>
                  <a:gd name="connsiteY109" fmla="*/ 1549711 h 1976646"/>
                  <a:gd name="connsiteX110" fmla="*/ 1489801 w 2467775"/>
                  <a:gd name="connsiteY110" fmla="*/ 1531558 h 1976646"/>
                  <a:gd name="connsiteX111" fmla="*/ 1495206 w 2467775"/>
                  <a:gd name="connsiteY111" fmla="*/ 1538606 h 1976646"/>
                  <a:gd name="connsiteX112" fmla="*/ 1497603 w 2467775"/>
                  <a:gd name="connsiteY112" fmla="*/ 1499537 h 1976646"/>
                  <a:gd name="connsiteX113" fmla="*/ 1499698 w 2467775"/>
                  <a:gd name="connsiteY113" fmla="*/ 1481207 h 1976646"/>
                  <a:gd name="connsiteX114" fmla="*/ 1498759 w 2467775"/>
                  <a:gd name="connsiteY114" fmla="*/ 1473945 h 1976646"/>
                  <a:gd name="connsiteX115" fmla="*/ 1493983 w 2467775"/>
                  <a:gd name="connsiteY115" fmla="*/ 1471795 h 1976646"/>
                  <a:gd name="connsiteX116" fmla="*/ 1494498 w 2467775"/>
                  <a:gd name="connsiteY116" fmla="*/ 1464438 h 1976646"/>
                  <a:gd name="connsiteX117" fmla="*/ 1499018 w 2467775"/>
                  <a:gd name="connsiteY117" fmla="*/ 1460379 h 1976646"/>
                  <a:gd name="connsiteX118" fmla="*/ 1500488 w 2467775"/>
                  <a:gd name="connsiteY118" fmla="*/ 1452977 h 1976646"/>
                  <a:gd name="connsiteX119" fmla="*/ 1501193 w 2467775"/>
                  <a:gd name="connsiteY119" fmla="*/ 1430011 h 1976646"/>
                  <a:gd name="connsiteX120" fmla="*/ 1500071 w 2467775"/>
                  <a:gd name="connsiteY120" fmla="*/ 1401988 h 1976646"/>
                  <a:gd name="connsiteX121" fmla="*/ 1492345 w 2467775"/>
                  <a:gd name="connsiteY121" fmla="*/ 1391195 h 1976646"/>
                  <a:gd name="connsiteX122" fmla="*/ 1492915 w 2467775"/>
                  <a:gd name="connsiteY122" fmla="*/ 1382069 h 1976646"/>
                  <a:gd name="connsiteX123" fmla="*/ 1497240 w 2467775"/>
                  <a:gd name="connsiteY123" fmla="*/ 1379773 h 1976646"/>
                  <a:gd name="connsiteX124" fmla="*/ 1490884 w 2467775"/>
                  <a:gd name="connsiteY124" fmla="*/ 1363346 h 1976646"/>
                  <a:gd name="connsiteX125" fmla="*/ 1491952 w 2467775"/>
                  <a:gd name="connsiteY125" fmla="*/ 1350765 h 1976646"/>
                  <a:gd name="connsiteX126" fmla="*/ 1499955 w 2467775"/>
                  <a:gd name="connsiteY126" fmla="*/ 1347721 h 1976646"/>
                  <a:gd name="connsiteX127" fmla="*/ 1517062 w 2467775"/>
                  <a:gd name="connsiteY127" fmla="*/ 1338837 h 1976646"/>
                  <a:gd name="connsiteX128" fmla="*/ 1573305 w 2467775"/>
                  <a:gd name="connsiteY128" fmla="*/ 1316612 h 1976646"/>
                  <a:gd name="connsiteX129" fmla="*/ 1691608 w 2467775"/>
                  <a:gd name="connsiteY129" fmla="*/ 1269192 h 1976646"/>
                  <a:gd name="connsiteX130" fmla="*/ 1932902 w 2467775"/>
                  <a:gd name="connsiteY130" fmla="*/ 1151914 h 1976646"/>
                  <a:gd name="connsiteX131" fmla="*/ 1934951 w 2467775"/>
                  <a:gd name="connsiteY131" fmla="*/ 1130491 h 1976646"/>
                  <a:gd name="connsiteX132" fmla="*/ 1943458 w 2467775"/>
                  <a:gd name="connsiteY132" fmla="*/ 1131440 h 1976646"/>
                  <a:gd name="connsiteX133" fmla="*/ 1946605 w 2467775"/>
                  <a:gd name="connsiteY133" fmla="*/ 1128384 h 1976646"/>
                  <a:gd name="connsiteX134" fmla="*/ 1952638 w 2467775"/>
                  <a:gd name="connsiteY134" fmla="*/ 1129021 h 1976646"/>
                  <a:gd name="connsiteX135" fmla="*/ 1966356 w 2467775"/>
                  <a:gd name="connsiteY135" fmla="*/ 1133706 h 1976646"/>
                  <a:gd name="connsiteX136" fmla="*/ 1971306 w 2467775"/>
                  <a:gd name="connsiteY136" fmla="*/ 1136201 h 1976646"/>
                  <a:gd name="connsiteX137" fmla="*/ 1975442 w 2467775"/>
                  <a:gd name="connsiteY137" fmla="*/ 1133800 h 1976646"/>
                  <a:gd name="connsiteX138" fmla="*/ 1985668 w 2467775"/>
                  <a:gd name="connsiteY138" fmla="*/ 1148827 h 1976646"/>
                  <a:gd name="connsiteX139" fmla="*/ 1982655 w 2467775"/>
                  <a:gd name="connsiteY139" fmla="*/ 1153561 h 1976646"/>
                  <a:gd name="connsiteX140" fmla="*/ 1993906 w 2467775"/>
                  <a:gd name="connsiteY140" fmla="*/ 1156495 h 1976646"/>
                  <a:gd name="connsiteX141" fmla="*/ 1991732 w 2467775"/>
                  <a:gd name="connsiteY141" fmla="*/ 1166773 h 1976646"/>
                  <a:gd name="connsiteX142" fmla="*/ 2006881 w 2467775"/>
                  <a:gd name="connsiteY142" fmla="*/ 1187955 h 1976646"/>
                  <a:gd name="connsiteX143" fmla="*/ 2012270 w 2467775"/>
                  <a:gd name="connsiteY143" fmla="*/ 1190572 h 1976646"/>
                  <a:gd name="connsiteX144" fmla="*/ 2015149 w 2467775"/>
                  <a:gd name="connsiteY144" fmla="*/ 1200499 h 1976646"/>
                  <a:gd name="connsiteX145" fmla="*/ 2025872 w 2467775"/>
                  <a:gd name="connsiteY145" fmla="*/ 1213763 h 1976646"/>
                  <a:gd name="connsiteX146" fmla="*/ 2087176 w 2467775"/>
                  <a:gd name="connsiteY146" fmla="*/ 1329492 h 1976646"/>
                  <a:gd name="connsiteX147" fmla="*/ 2112261 w 2467775"/>
                  <a:gd name="connsiteY147" fmla="*/ 1386809 h 1976646"/>
                  <a:gd name="connsiteX148" fmla="*/ 2119285 w 2467775"/>
                  <a:gd name="connsiteY148" fmla="*/ 1437947 h 1976646"/>
                  <a:gd name="connsiteX149" fmla="*/ 2073576 w 2467775"/>
                  <a:gd name="connsiteY149" fmla="*/ 1569343 h 1976646"/>
                  <a:gd name="connsiteX150" fmla="*/ 2070919 w 2467775"/>
                  <a:gd name="connsiteY150" fmla="*/ 1565125 h 1976646"/>
                  <a:gd name="connsiteX151" fmla="*/ 1127603 w 2467775"/>
                  <a:gd name="connsiteY151" fmla="*/ 1893790 h 1976646"/>
                  <a:gd name="connsiteX152" fmla="*/ 1123797 w 2467775"/>
                  <a:gd name="connsiteY152" fmla="*/ 1900271 h 1976646"/>
                  <a:gd name="connsiteX153" fmla="*/ 1127603 w 2467775"/>
                  <a:gd name="connsiteY153" fmla="*/ 1893790 h 1976646"/>
                  <a:gd name="connsiteX154" fmla="*/ 1067953 w 2467775"/>
                  <a:gd name="connsiteY154" fmla="*/ 1863437 h 1976646"/>
                  <a:gd name="connsiteX155" fmla="*/ 1065775 w 2467775"/>
                  <a:gd name="connsiteY155" fmla="*/ 1852741 h 1976646"/>
                  <a:gd name="connsiteX156" fmla="*/ 1073010 w 2467775"/>
                  <a:gd name="connsiteY156" fmla="*/ 1862732 h 1976646"/>
                  <a:gd name="connsiteX157" fmla="*/ 1067953 w 2467775"/>
                  <a:gd name="connsiteY157" fmla="*/ 1863437 h 1976646"/>
                  <a:gd name="connsiteX158" fmla="*/ 904468 w 2467775"/>
                  <a:gd name="connsiteY158" fmla="*/ 1801121 h 1976646"/>
                  <a:gd name="connsiteX159" fmla="*/ 916650 w 2467775"/>
                  <a:gd name="connsiteY159" fmla="*/ 1794292 h 1976646"/>
                  <a:gd name="connsiteX160" fmla="*/ 904468 w 2467775"/>
                  <a:gd name="connsiteY160" fmla="*/ 1801121 h 1976646"/>
                  <a:gd name="connsiteX161" fmla="*/ 647272 w 2467775"/>
                  <a:gd name="connsiteY161" fmla="*/ 956488 h 1976646"/>
                  <a:gd name="connsiteX162" fmla="*/ 642121 w 2467775"/>
                  <a:gd name="connsiteY162" fmla="*/ 1074593 h 1976646"/>
                  <a:gd name="connsiteX163" fmla="*/ 628137 w 2467775"/>
                  <a:gd name="connsiteY163" fmla="*/ 1039171 h 1976646"/>
                  <a:gd name="connsiteX164" fmla="*/ 613977 w 2467775"/>
                  <a:gd name="connsiteY164" fmla="*/ 1067834 h 1976646"/>
                  <a:gd name="connsiteX165" fmla="*/ 560149 w 2467775"/>
                  <a:gd name="connsiteY165" fmla="*/ 980896 h 1976646"/>
                  <a:gd name="connsiteX166" fmla="*/ 516858 w 2467775"/>
                  <a:gd name="connsiteY166" fmla="*/ 863743 h 1976646"/>
                  <a:gd name="connsiteX167" fmla="*/ 485764 w 2467775"/>
                  <a:gd name="connsiteY167" fmla="*/ 761611 h 1976646"/>
                  <a:gd name="connsiteX168" fmla="*/ 466629 w 2467775"/>
                  <a:gd name="connsiteY168" fmla="*/ 697206 h 1976646"/>
                  <a:gd name="connsiteX169" fmla="*/ 465013 w 2467775"/>
                  <a:gd name="connsiteY169" fmla="*/ 675875 h 1976646"/>
                  <a:gd name="connsiteX170" fmla="*/ 493453 w 2467775"/>
                  <a:gd name="connsiteY170" fmla="*/ 678555 h 1976646"/>
                  <a:gd name="connsiteX171" fmla="*/ 607331 w 2467775"/>
                  <a:gd name="connsiteY171" fmla="*/ 701045 h 1976646"/>
                  <a:gd name="connsiteX172" fmla="*/ 734738 w 2467775"/>
                  <a:gd name="connsiteY172" fmla="*/ 721309 h 1976646"/>
                  <a:gd name="connsiteX173" fmla="*/ 766744 w 2467775"/>
                  <a:gd name="connsiteY173" fmla="*/ 725317 h 1976646"/>
                  <a:gd name="connsiteX174" fmla="*/ 790722 w 2467775"/>
                  <a:gd name="connsiteY174" fmla="*/ 728421 h 1976646"/>
                  <a:gd name="connsiteX175" fmla="*/ 811809 w 2467775"/>
                  <a:gd name="connsiteY175" fmla="*/ 771203 h 1976646"/>
                  <a:gd name="connsiteX176" fmla="*/ 871377 w 2467775"/>
                  <a:gd name="connsiteY176" fmla="*/ 908863 h 1976646"/>
                  <a:gd name="connsiteX177" fmla="*/ 927279 w 2467775"/>
                  <a:gd name="connsiteY177" fmla="*/ 1032376 h 1976646"/>
                  <a:gd name="connsiteX178" fmla="*/ 863801 w 2467775"/>
                  <a:gd name="connsiteY178" fmla="*/ 1005442 h 1976646"/>
                  <a:gd name="connsiteX179" fmla="*/ 857783 w 2467775"/>
                  <a:gd name="connsiteY179" fmla="*/ 1043727 h 1976646"/>
                  <a:gd name="connsiteX180" fmla="*/ 859153 w 2467775"/>
                  <a:gd name="connsiteY180" fmla="*/ 1100444 h 1976646"/>
                  <a:gd name="connsiteX181" fmla="*/ 814100 w 2467775"/>
                  <a:gd name="connsiteY181" fmla="*/ 1055345 h 1976646"/>
                  <a:gd name="connsiteX182" fmla="*/ 783619 w 2467775"/>
                  <a:gd name="connsiteY182" fmla="*/ 985776 h 1976646"/>
                  <a:gd name="connsiteX183" fmla="*/ 766673 w 2467775"/>
                  <a:gd name="connsiteY183" fmla="*/ 967626 h 1976646"/>
                  <a:gd name="connsiteX184" fmla="*/ 754132 w 2467775"/>
                  <a:gd name="connsiteY184" fmla="*/ 963786 h 1976646"/>
                  <a:gd name="connsiteX185" fmla="*/ 752885 w 2467775"/>
                  <a:gd name="connsiteY185" fmla="*/ 1002706 h 1976646"/>
                  <a:gd name="connsiteX186" fmla="*/ 756331 w 2467775"/>
                  <a:gd name="connsiteY186" fmla="*/ 1079552 h 1976646"/>
                  <a:gd name="connsiteX187" fmla="*/ 702082 w 2467775"/>
                  <a:gd name="connsiteY187" fmla="*/ 1026898 h 1976646"/>
                  <a:gd name="connsiteX188" fmla="*/ 647272 w 2467775"/>
                  <a:gd name="connsiteY188" fmla="*/ 956488 h 1976646"/>
                  <a:gd name="connsiteX189" fmla="*/ 621842 w 2467775"/>
                  <a:gd name="connsiteY189" fmla="*/ 476401 h 1976646"/>
                  <a:gd name="connsiteX190" fmla="*/ 628720 w 2467775"/>
                  <a:gd name="connsiteY190" fmla="*/ 477453 h 1976646"/>
                  <a:gd name="connsiteX191" fmla="*/ 619884 w 2467775"/>
                  <a:gd name="connsiteY191" fmla="*/ 483294 h 1976646"/>
                  <a:gd name="connsiteX192" fmla="*/ 621842 w 2467775"/>
                  <a:gd name="connsiteY192" fmla="*/ 476401 h 1976646"/>
                  <a:gd name="connsiteX193" fmla="*/ 743320 w 2467775"/>
                  <a:gd name="connsiteY193" fmla="*/ 450334 h 1976646"/>
                  <a:gd name="connsiteX194" fmla="*/ 741161 w 2467775"/>
                  <a:gd name="connsiteY194" fmla="*/ 452700 h 1976646"/>
                  <a:gd name="connsiteX195" fmla="*/ 739038 w 2467775"/>
                  <a:gd name="connsiteY195" fmla="*/ 437841 h 1976646"/>
                  <a:gd name="connsiteX196" fmla="*/ 743320 w 2467775"/>
                  <a:gd name="connsiteY196" fmla="*/ 450334 h 1976646"/>
                  <a:gd name="connsiteX197" fmla="*/ 753138 w 2467775"/>
                  <a:gd name="connsiteY197" fmla="*/ 495948 h 1976646"/>
                  <a:gd name="connsiteX198" fmla="*/ 753138 w 2467775"/>
                  <a:gd name="connsiteY198" fmla="*/ 509386 h 1976646"/>
                  <a:gd name="connsiteX199" fmla="*/ 753138 w 2467775"/>
                  <a:gd name="connsiteY199" fmla="*/ 495948 h 1976646"/>
                  <a:gd name="connsiteX200" fmla="*/ 764197 w 2467775"/>
                  <a:gd name="connsiteY200" fmla="*/ 513034 h 1976646"/>
                  <a:gd name="connsiteX201" fmla="*/ 757951 w 2467775"/>
                  <a:gd name="connsiteY201" fmla="*/ 500065 h 1976646"/>
                  <a:gd name="connsiteX202" fmla="*/ 764197 w 2467775"/>
                  <a:gd name="connsiteY202" fmla="*/ 513034 h 1976646"/>
                  <a:gd name="connsiteX203" fmla="*/ 800924 w 2467775"/>
                  <a:gd name="connsiteY203" fmla="*/ 612552 h 1976646"/>
                  <a:gd name="connsiteX204" fmla="*/ 783192 w 2467775"/>
                  <a:gd name="connsiteY204" fmla="*/ 598129 h 1976646"/>
                  <a:gd name="connsiteX205" fmla="*/ 789450 w 2467775"/>
                  <a:gd name="connsiteY205" fmla="*/ 595061 h 1976646"/>
                  <a:gd name="connsiteX206" fmla="*/ 789618 w 2467775"/>
                  <a:gd name="connsiteY206" fmla="*/ 600911 h 1976646"/>
                  <a:gd name="connsiteX207" fmla="*/ 800924 w 2467775"/>
                  <a:gd name="connsiteY207" fmla="*/ 612552 h 1976646"/>
                  <a:gd name="connsiteX208" fmla="*/ 801098 w 2467775"/>
                  <a:gd name="connsiteY208" fmla="*/ 654007 h 1976646"/>
                  <a:gd name="connsiteX209" fmla="*/ 800433 w 2467775"/>
                  <a:gd name="connsiteY209" fmla="*/ 647965 h 1976646"/>
                  <a:gd name="connsiteX210" fmla="*/ 801098 w 2467775"/>
                  <a:gd name="connsiteY210" fmla="*/ 654007 h 1976646"/>
                  <a:gd name="connsiteX211" fmla="*/ 793500 w 2467775"/>
                  <a:gd name="connsiteY211" fmla="*/ 638589 h 1976646"/>
                  <a:gd name="connsiteX212" fmla="*/ 789081 w 2467775"/>
                  <a:gd name="connsiteY212" fmla="*/ 632432 h 1976646"/>
                  <a:gd name="connsiteX213" fmla="*/ 804096 w 2467775"/>
                  <a:gd name="connsiteY213" fmla="*/ 636052 h 1976646"/>
                  <a:gd name="connsiteX214" fmla="*/ 793500 w 2467775"/>
                  <a:gd name="connsiteY214" fmla="*/ 638589 h 1976646"/>
                  <a:gd name="connsiteX215" fmla="*/ 452688 w 2467775"/>
                  <a:gd name="connsiteY215" fmla="*/ 511579 h 1976646"/>
                  <a:gd name="connsiteX216" fmla="*/ 506147 w 2467775"/>
                  <a:gd name="connsiteY216" fmla="*/ 494246 h 1976646"/>
                  <a:gd name="connsiteX217" fmla="*/ 645452 w 2467775"/>
                  <a:gd name="connsiteY217" fmla="*/ 445527 h 1976646"/>
                  <a:gd name="connsiteX218" fmla="*/ 709579 w 2467775"/>
                  <a:gd name="connsiteY218" fmla="*/ 415031 h 1976646"/>
                  <a:gd name="connsiteX219" fmla="*/ 738755 w 2467775"/>
                  <a:gd name="connsiteY219" fmla="*/ 399370 h 1976646"/>
                  <a:gd name="connsiteX220" fmla="*/ 751015 w 2467775"/>
                  <a:gd name="connsiteY220" fmla="*/ 387582 h 1976646"/>
                  <a:gd name="connsiteX221" fmla="*/ 760043 w 2467775"/>
                  <a:gd name="connsiteY221" fmla="*/ 382867 h 1976646"/>
                  <a:gd name="connsiteX222" fmla="*/ 762590 w 2467775"/>
                  <a:gd name="connsiteY222" fmla="*/ 367086 h 1976646"/>
                  <a:gd name="connsiteX223" fmla="*/ 750631 w 2467775"/>
                  <a:gd name="connsiteY223" fmla="*/ 359953 h 1976646"/>
                  <a:gd name="connsiteX224" fmla="*/ 748728 w 2467775"/>
                  <a:gd name="connsiteY224" fmla="*/ 339692 h 1976646"/>
                  <a:gd name="connsiteX225" fmla="*/ 751131 w 2467775"/>
                  <a:gd name="connsiteY225" fmla="*/ 347061 h 1976646"/>
                  <a:gd name="connsiteX226" fmla="*/ 761129 w 2467775"/>
                  <a:gd name="connsiteY226" fmla="*/ 332491 h 1976646"/>
                  <a:gd name="connsiteX227" fmla="*/ 769019 w 2467775"/>
                  <a:gd name="connsiteY227" fmla="*/ 341504 h 1976646"/>
                  <a:gd name="connsiteX228" fmla="*/ 767253 w 2467775"/>
                  <a:gd name="connsiteY228" fmla="*/ 320102 h 1976646"/>
                  <a:gd name="connsiteX229" fmla="*/ 810702 w 2467775"/>
                  <a:gd name="connsiteY229" fmla="*/ 319593 h 1976646"/>
                  <a:gd name="connsiteX230" fmla="*/ 840283 w 2467775"/>
                  <a:gd name="connsiteY230" fmla="*/ 332997 h 1976646"/>
                  <a:gd name="connsiteX231" fmla="*/ 860550 w 2467775"/>
                  <a:gd name="connsiteY231" fmla="*/ 324546 h 1976646"/>
                  <a:gd name="connsiteX232" fmla="*/ 875470 w 2467775"/>
                  <a:gd name="connsiteY232" fmla="*/ 322176 h 1976646"/>
                  <a:gd name="connsiteX233" fmla="*/ 858436 w 2467775"/>
                  <a:gd name="connsiteY233" fmla="*/ 344279 h 1976646"/>
                  <a:gd name="connsiteX234" fmla="*/ 869879 w 2467775"/>
                  <a:gd name="connsiteY234" fmla="*/ 360026 h 1976646"/>
                  <a:gd name="connsiteX235" fmla="*/ 880091 w 2467775"/>
                  <a:gd name="connsiteY235" fmla="*/ 378600 h 1976646"/>
                  <a:gd name="connsiteX236" fmla="*/ 900253 w 2467775"/>
                  <a:gd name="connsiteY236" fmla="*/ 459947 h 1976646"/>
                  <a:gd name="connsiteX237" fmla="*/ 923619 w 2467775"/>
                  <a:gd name="connsiteY237" fmla="*/ 660918 h 1976646"/>
                  <a:gd name="connsiteX238" fmla="*/ 936395 w 2467775"/>
                  <a:gd name="connsiteY238" fmla="*/ 756551 h 1976646"/>
                  <a:gd name="connsiteX239" fmla="*/ 937944 w 2467775"/>
                  <a:gd name="connsiteY239" fmla="*/ 790481 h 1976646"/>
                  <a:gd name="connsiteX240" fmla="*/ 920398 w 2467775"/>
                  <a:gd name="connsiteY240" fmla="*/ 798591 h 1976646"/>
                  <a:gd name="connsiteX241" fmla="*/ 882866 w 2467775"/>
                  <a:gd name="connsiteY241" fmla="*/ 810482 h 1976646"/>
                  <a:gd name="connsiteX242" fmla="*/ 861346 w 2467775"/>
                  <a:gd name="connsiteY242" fmla="*/ 806704 h 1976646"/>
                  <a:gd name="connsiteX243" fmla="*/ 846066 w 2467775"/>
                  <a:gd name="connsiteY243" fmla="*/ 773368 h 1976646"/>
                  <a:gd name="connsiteX244" fmla="*/ 824844 w 2467775"/>
                  <a:gd name="connsiteY244" fmla="*/ 731883 h 1976646"/>
                  <a:gd name="connsiteX245" fmla="*/ 847081 w 2467775"/>
                  <a:gd name="connsiteY245" fmla="*/ 709546 h 1976646"/>
                  <a:gd name="connsiteX246" fmla="*/ 827900 w 2467775"/>
                  <a:gd name="connsiteY246" fmla="*/ 676274 h 1976646"/>
                  <a:gd name="connsiteX247" fmla="*/ 818327 w 2467775"/>
                  <a:gd name="connsiteY247" fmla="*/ 676820 h 1976646"/>
                  <a:gd name="connsiteX248" fmla="*/ 808396 w 2467775"/>
                  <a:gd name="connsiteY248" fmla="*/ 647041 h 1976646"/>
                  <a:gd name="connsiteX249" fmla="*/ 814097 w 2467775"/>
                  <a:gd name="connsiteY249" fmla="*/ 653122 h 1976646"/>
                  <a:gd name="connsiteX250" fmla="*/ 808872 w 2467775"/>
                  <a:gd name="connsiteY250" fmla="*/ 629925 h 1976646"/>
                  <a:gd name="connsiteX251" fmla="*/ 800640 w 2467775"/>
                  <a:gd name="connsiteY251" fmla="*/ 600408 h 1976646"/>
                  <a:gd name="connsiteX252" fmla="*/ 792857 w 2467775"/>
                  <a:gd name="connsiteY252" fmla="*/ 585637 h 1976646"/>
                  <a:gd name="connsiteX253" fmla="*/ 794418 w 2467775"/>
                  <a:gd name="connsiteY253" fmla="*/ 574825 h 1976646"/>
                  <a:gd name="connsiteX254" fmla="*/ 783610 w 2467775"/>
                  <a:gd name="connsiteY254" fmla="*/ 554921 h 1976646"/>
                  <a:gd name="connsiteX255" fmla="*/ 772014 w 2467775"/>
                  <a:gd name="connsiteY255" fmla="*/ 526154 h 1976646"/>
                  <a:gd name="connsiteX256" fmla="*/ 766451 w 2467775"/>
                  <a:gd name="connsiteY256" fmla="*/ 484779 h 1976646"/>
                  <a:gd name="connsiteX257" fmla="*/ 758985 w 2467775"/>
                  <a:gd name="connsiteY257" fmla="*/ 441486 h 1976646"/>
                  <a:gd name="connsiteX258" fmla="*/ 753797 w 2467775"/>
                  <a:gd name="connsiteY258" fmla="*/ 410621 h 1976646"/>
                  <a:gd name="connsiteX259" fmla="*/ 744135 w 2467775"/>
                  <a:gd name="connsiteY259" fmla="*/ 426258 h 1976646"/>
                  <a:gd name="connsiteX260" fmla="*/ 705770 w 2467775"/>
                  <a:gd name="connsiteY260" fmla="*/ 442901 h 1976646"/>
                  <a:gd name="connsiteX261" fmla="*/ 702021 w 2467775"/>
                  <a:gd name="connsiteY261" fmla="*/ 448013 h 1976646"/>
                  <a:gd name="connsiteX262" fmla="*/ 686790 w 2467775"/>
                  <a:gd name="connsiteY262" fmla="*/ 452029 h 1976646"/>
                  <a:gd name="connsiteX263" fmla="*/ 673822 w 2467775"/>
                  <a:gd name="connsiteY263" fmla="*/ 459627 h 1976646"/>
                  <a:gd name="connsiteX264" fmla="*/ 623123 w 2467775"/>
                  <a:gd name="connsiteY264" fmla="*/ 467788 h 1976646"/>
                  <a:gd name="connsiteX265" fmla="*/ 593984 w 2467775"/>
                  <a:gd name="connsiteY265" fmla="*/ 494728 h 1976646"/>
                  <a:gd name="connsiteX266" fmla="*/ 574855 w 2467775"/>
                  <a:gd name="connsiteY266" fmla="*/ 500602 h 1976646"/>
                  <a:gd name="connsiteX267" fmla="*/ 571345 w 2467775"/>
                  <a:gd name="connsiteY267" fmla="*/ 503576 h 1976646"/>
                  <a:gd name="connsiteX268" fmla="*/ 563409 w 2467775"/>
                  <a:gd name="connsiteY268" fmla="*/ 502414 h 1976646"/>
                  <a:gd name="connsiteX269" fmla="*/ 550602 w 2467775"/>
                  <a:gd name="connsiteY269" fmla="*/ 509142 h 1976646"/>
                  <a:gd name="connsiteX270" fmla="*/ 532535 w 2467775"/>
                  <a:gd name="connsiteY270" fmla="*/ 509057 h 1976646"/>
                  <a:gd name="connsiteX271" fmla="*/ 514842 w 2467775"/>
                  <a:gd name="connsiteY271" fmla="*/ 509752 h 1976646"/>
                  <a:gd name="connsiteX272" fmla="*/ 495524 w 2467775"/>
                  <a:gd name="connsiteY272" fmla="*/ 511381 h 1976646"/>
                  <a:gd name="connsiteX273" fmla="*/ 452688 w 2467775"/>
                  <a:gd name="connsiteY273" fmla="*/ 511579 h 1976646"/>
                  <a:gd name="connsiteX274" fmla="*/ 886825 w 2467775"/>
                  <a:gd name="connsiteY274" fmla="*/ 315521 h 1976646"/>
                  <a:gd name="connsiteX275" fmla="*/ 887944 w 2467775"/>
                  <a:gd name="connsiteY275" fmla="*/ 306722 h 1976646"/>
                  <a:gd name="connsiteX276" fmla="*/ 886825 w 2467775"/>
                  <a:gd name="connsiteY276" fmla="*/ 315521 h 1976646"/>
                  <a:gd name="connsiteX277" fmla="*/ 493325 w 2467775"/>
                  <a:gd name="connsiteY277" fmla="*/ 373824 h 1976646"/>
                  <a:gd name="connsiteX278" fmla="*/ 669152 w 2467775"/>
                  <a:gd name="connsiteY278" fmla="*/ 237517 h 1976646"/>
                  <a:gd name="connsiteX279" fmla="*/ 774439 w 2467775"/>
                  <a:gd name="connsiteY279" fmla="*/ 184546 h 1976646"/>
                  <a:gd name="connsiteX280" fmla="*/ 828724 w 2467775"/>
                  <a:gd name="connsiteY280" fmla="*/ 162599 h 1976646"/>
                  <a:gd name="connsiteX281" fmla="*/ 858247 w 2467775"/>
                  <a:gd name="connsiteY281" fmla="*/ 152394 h 1976646"/>
                  <a:gd name="connsiteX282" fmla="*/ 868812 w 2467775"/>
                  <a:gd name="connsiteY282" fmla="*/ 148978 h 1976646"/>
                  <a:gd name="connsiteX283" fmla="*/ 874427 w 2467775"/>
                  <a:gd name="connsiteY283" fmla="*/ 151647 h 1976646"/>
                  <a:gd name="connsiteX284" fmla="*/ 887413 w 2467775"/>
                  <a:gd name="connsiteY284" fmla="*/ 141731 h 1976646"/>
                  <a:gd name="connsiteX285" fmla="*/ 909062 w 2467775"/>
                  <a:gd name="connsiteY285" fmla="*/ 137971 h 1976646"/>
                  <a:gd name="connsiteX286" fmla="*/ 926349 w 2467775"/>
                  <a:gd name="connsiteY286" fmla="*/ 140502 h 1976646"/>
                  <a:gd name="connsiteX287" fmla="*/ 937212 w 2467775"/>
                  <a:gd name="connsiteY287" fmla="*/ 138538 h 1976646"/>
                  <a:gd name="connsiteX288" fmla="*/ 940125 w 2467775"/>
                  <a:gd name="connsiteY288" fmla="*/ 141451 h 1976646"/>
                  <a:gd name="connsiteX289" fmla="*/ 945801 w 2467775"/>
                  <a:gd name="connsiteY289" fmla="*/ 139633 h 1976646"/>
                  <a:gd name="connsiteX290" fmla="*/ 951007 w 2467775"/>
                  <a:gd name="connsiteY290" fmla="*/ 147337 h 1976646"/>
                  <a:gd name="connsiteX291" fmla="*/ 969395 w 2467775"/>
                  <a:gd name="connsiteY291" fmla="*/ 158985 h 1976646"/>
                  <a:gd name="connsiteX292" fmla="*/ 987521 w 2467775"/>
                  <a:gd name="connsiteY292" fmla="*/ 178126 h 1976646"/>
                  <a:gd name="connsiteX293" fmla="*/ 988866 w 2467775"/>
                  <a:gd name="connsiteY293" fmla="*/ 184360 h 1976646"/>
                  <a:gd name="connsiteX294" fmla="*/ 979588 w 2467775"/>
                  <a:gd name="connsiteY294" fmla="*/ 178556 h 1976646"/>
                  <a:gd name="connsiteX295" fmla="*/ 943882 w 2467775"/>
                  <a:gd name="connsiteY295" fmla="*/ 164020 h 1976646"/>
                  <a:gd name="connsiteX296" fmla="*/ 927864 w 2467775"/>
                  <a:gd name="connsiteY296" fmla="*/ 170391 h 1976646"/>
                  <a:gd name="connsiteX297" fmla="*/ 915064 w 2467775"/>
                  <a:gd name="connsiteY297" fmla="*/ 169900 h 1976646"/>
                  <a:gd name="connsiteX298" fmla="*/ 900696 w 2467775"/>
                  <a:gd name="connsiteY298" fmla="*/ 175875 h 1976646"/>
                  <a:gd name="connsiteX299" fmla="*/ 888594 w 2467775"/>
                  <a:gd name="connsiteY299" fmla="*/ 173524 h 1976646"/>
                  <a:gd name="connsiteX300" fmla="*/ 873259 w 2467775"/>
                  <a:gd name="connsiteY300" fmla="*/ 179889 h 1976646"/>
                  <a:gd name="connsiteX301" fmla="*/ 851665 w 2467775"/>
                  <a:gd name="connsiteY301" fmla="*/ 188017 h 1976646"/>
                  <a:gd name="connsiteX302" fmla="*/ 804227 w 2467775"/>
                  <a:gd name="connsiteY302" fmla="*/ 205545 h 1976646"/>
                  <a:gd name="connsiteX303" fmla="*/ 766234 w 2467775"/>
                  <a:gd name="connsiteY303" fmla="*/ 219715 h 1976646"/>
                  <a:gd name="connsiteX304" fmla="*/ 728104 w 2467775"/>
                  <a:gd name="connsiteY304" fmla="*/ 240109 h 1976646"/>
                  <a:gd name="connsiteX305" fmla="*/ 690718 w 2467775"/>
                  <a:gd name="connsiteY305" fmla="*/ 245770 h 1976646"/>
                  <a:gd name="connsiteX306" fmla="*/ 672437 w 2467775"/>
                  <a:gd name="connsiteY306" fmla="*/ 259296 h 1976646"/>
                  <a:gd name="connsiteX307" fmla="*/ 679766 w 2467775"/>
                  <a:gd name="connsiteY307" fmla="*/ 263487 h 1976646"/>
                  <a:gd name="connsiteX308" fmla="*/ 651222 w 2467775"/>
                  <a:gd name="connsiteY308" fmla="*/ 276861 h 1976646"/>
                  <a:gd name="connsiteX309" fmla="*/ 624313 w 2467775"/>
                  <a:gd name="connsiteY309" fmla="*/ 291436 h 1976646"/>
                  <a:gd name="connsiteX310" fmla="*/ 611439 w 2467775"/>
                  <a:gd name="connsiteY310" fmla="*/ 298604 h 1976646"/>
                  <a:gd name="connsiteX311" fmla="*/ 600838 w 2467775"/>
                  <a:gd name="connsiteY311" fmla="*/ 307604 h 1976646"/>
                  <a:gd name="connsiteX312" fmla="*/ 591752 w 2467775"/>
                  <a:gd name="connsiteY312" fmla="*/ 309989 h 1976646"/>
                  <a:gd name="connsiteX313" fmla="*/ 586936 w 2467775"/>
                  <a:gd name="connsiteY313" fmla="*/ 319794 h 1976646"/>
                  <a:gd name="connsiteX314" fmla="*/ 580760 w 2467775"/>
                  <a:gd name="connsiteY314" fmla="*/ 322140 h 1976646"/>
                  <a:gd name="connsiteX315" fmla="*/ 576185 w 2467775"/>
                  <a:gd name="connsiteY315" fmla="*/ 329112 h 1976646"/>
                  <a:gd name="connsiteX316" fmla="*/ 569860 w 2467775"/>
                  <a:gd name="connsiteY316" fmla="*/ 333665 h 1976646"/>
                  <a:gd name="connsiteX317" fmla="*/ 546833 w 2467775"/>
                  <a:gd name="connsiteY317" fmla="*/ 351626 h 1976646"/>
                  <a:gd name="connsiteX318" fmla="*/ 543774 w 2467775"/>
                  <a:gd name="connsiteY318" fmla="*/ 340991 h 1976646"/>
                  <a:gd name="connsiteX319" fmla="*/ 524861 w 2467775"/>
                  <a:gd name="connsiteY319" fmla="*/ 366226 h 1976646"/>
                  <a:gd name="connsiteX320" fmla="*/ 521531 w 2467775"/>
                  <a:gd name="connsiteY320" fmla="*/ 364232 h 1976646"/>
                  <a:gd name="connsiteX321" fmla="*/ 524449 w 2467775"/>
                  <a:gd name="connsiteY321" fmla="*/ 374019 h 1976646"/>
                  <a:gd name="connsiteX322" fmla="*/ 528088 w 2467775"/>
                  <a:gd name="connsiteY322" fmla="*/ 372424 h 1976646"/>
                  <a:gd name="connsiteX323" fmla="*/ 533254 w 2467775"/>
                  <a:gd name="connsiteY323" fmla="*/ 373833 h 1976646"/>
                  <a:gd name="connsiteX324" fmla="*/ 548907 w 2467775"/>
                  <a:gd name="connsiteY324" fmla="*/ 372832 h 1976646"/>
                  <a:gd name="connsiteX325" fmla="*/ 583358 w 2467775"/>
                  <a:gd name="connsiteY325" fmla="*/ 364320 h 1976646"/>
                  <a:gd name="connsiteX326" fmla="*/ 620018 w 2467775"/>
                  <a:gd name="connsiteY326" fmla="*/ 352517 h 1976646"/>
                  <a:gd name="connsiteX327" fmla="*/ 649423 w 2467775"/>
                  <a:gd name="connsiteY327" fmla="*/ 340595 h 1976646"/>
                  <a:gd name="connsiteX328" fmla="*/ 661101 w 2467775"/>
                  <a:gd name="connsiteY328" fmla="*/ 335663 h 1976646"/>
                  <a:gd name="connsiteX329" fmla="*/ 671373 w 2467775"/>
                  <a:gd name="connsiteY329" fmla="*/ 336194 h 1976646"/>
                  <a:gd name="connsiteX330" fmla="*/ 686903 w 2467775"/>
                  <a:gd name="connsiteY330" fmla="*/ 323482 h 1976646"/>
                  <a:gd name="connsiteX331" fmla="*/ 707978 w 2467775"/>
                  <a:gd name="connsiteY331" fmla="*/ 312697 h 1976646"/>
                  <a:gd name="connsiteX332" fmla="*/ 716438 w 2467775"/>
                  <a:gd name="connsiteY332" fmla="*/ 310443 h 1976646"/>
                  <a:gd name="connsiteX333" fmla="*/ 719891 w 2467775"/>
                  <a:gd name="connsiteY333" fmla="*/ 314570 h 1976646"/>
                  <a:gd name="connsiteX334" fmla="*/ 726619 w 2467775"/>
                  <a:gd name="connsiteY334" fmla="*/ 303773 h 1976646"/>
                  <a:gd name="connsiteX335" fmla="*/ 762224 w 2467775"/>
                  <a:gd name="connsiteY335" fmla="*/ 278718 h 1976646"/>
                  <a:gd name="connsiteX336" fmla="*/ 780630 w 2467775"/>
                  <a:gd name="connsiteY336" fmla="*/ 264008 h 1976646"/>
                  <a:gd name="connsiteX337" fmla="*/ 789005 w 2467775"/>
                  <a:gd name="connsiteY337" fmla="*/ 259894 h 1976646"/>
                  <a:gd name="connsiteX338" fmla="*/ 795968 w 2467775"/>
                  <a:gd name="connsiteY338" fmla="*/ 259150 h 1976646"/>
                  <a:gd name="connsiteX339" fmla="*/ 780270 w 2467775"/>
                  <a:gd name="connsiteY339" fmla="*/ 252327 h 1976646"/>
                  <a:gd name="connsiteX340" fmla="*/ 774960 w 2467775"/>
                  <a:gd name="connsiteY340" fmla="*/ 249485 h 1976646"/>
                  <a:gd name="connsiteX341" fmla="*/ 770785 w 2467775"/>
                  <a:gd name="connsiteY341" fmla="*/ 257158 h 1976646"/>
                  <a:gd name="connsiteX342" fmla="*/ 736867 w 2467775"/>
                  <a:gd name="connsiteY342" fmla="*/ 259915 h 1976646"/>
                  <a:gd name="connsiteX343" fmla="*/ 732655 w 2467775"/>
                  <a:gd name="connsiteY343" fmla="*/ 258857 h 1976646"/>
                  <a:gd name="connsiteX344" fmla="*/ 721712 w 2467775"/>
                  <a:gd name="connsiteY344" fmla="*/ 268120 h 1976646"/>
                  <a:gd name="connsiteX345" fmla="*/ 694738 w 2467775"/>
                  <a:gd name="connsiteY345" fmla="*/ 282369 h 1976646"/>
                  <a:gd name="connsiteX346" fmla="*/ 728428 w 2467775"/>
                  <a:gd name="connsiteY346" fmla="*/ 256262 h 1976646"/>
                  <a:gd name="connsiteX347" fmla="*/ 779001 w 2467775"/>
                  <a:gd name="connsiteY347" fmla="*/ 233311 h 1976646"/>
                  <a:gd name="connsiteX348" fmla="*/ 812602 w 2467775"/>
                  <a:gd name="connsiteY348" fmla="*/ 242205 h 1976646"/>
                  <a:gd name="connsiteX349" fmla="*/ 805490 w 2467775"/>
                  <a:gd name="connsiteY349" fmla="*/ 275720 h 1976646"/>
                  <a:gd name="connsiteX350" fmla="*/ 809055 w 2467775"/>
                  <a:gd name="connsiteY350" fmla="*/ 264926 h 1976646"/>
                  <a:gd name="connsiteX351" fmla="*/ 788639 w 2467775"/>
                  <a:gd name="connsiteY351" fmla="*/ 288374 h 1976646"/>
                  <a:gd name="connsiteX352" fmla="*/ 780300 w 2467775"/>
                  <a:gd name="connsiteY352" fmla="*/ 296920 h 1976646"/>
                  <a:gd name="connsiteX353" fmla="*/ 771986 w 2467775"/>
                  <a:gd name="connsiteY353" fmla="*/ 307668 h 1976646"/>
                  <a:gd name="connsiteX354" fmla="*/ 760842 w 2467775"/>
                  <a:gd name="connsiteY354" fmla="*/ 317251 h 1976646"/>
                  <a:gd name="connsiteX355" fmla="*/ 754983 w 2467775"/>
                  <a:gd name="connsiteY355" fmla="*/ 319221 h 1976646"/>
                  <a:gd name="connsiteX356" fmla="*/ 748423 w 2467775"/>
                  <a:gd name="connsiteY356" fmla="*/ 313438 h 1976646"/>
                  <a:gd name="connsiteX357" fmla="*/ 742732 w 2467775"/>
                  <a:gd name="connsiteY357" fmla="*/ 320975 h 1976646"/>
                  <a:gd name="connsiteX358" fmla="*/ 714614 w 2467775"/>
                  <a:gd name="connsiteY358" fmla="*/ 333379 h 1976646"/>
                  <a:gd name="connsiteX359" fmla="*/ 708118 w 2467775"/>
                  <a:gd name="connsiteY359" fmla="*/ 346841 h 1976646"/>
                  <a:gd name="connsiteX360" fmla="*/ 707063 w 2467775"/>
                  <a:gd name="connsiteY360" fmla="*/ 333784 h 1976646"/>
                  <a:gd name="connsiteX361" fmla="*/ 693363 w 2467775"/>
                  <a:gd name="connsiteY361" fmla="*/ 347545 h 1976646"/>
                  <a:gd name="connsiteX362" fmla="*/ 683017 w 2467775"/>
                  <a:gd name="connsiteY362" fmla="*/ 360861 h 1976646"/>
                  <a:gd name="connsiteX363" fmla="*/ 652677 w 2467775"/>
                  <a:gd name="connsiteY363" fmla="*/ 373628 h 1976646"/>
                  <a:gd name="connsiteX364" fmla="*/ 651585 w 2467775"/>
                  <a:gd name="connsiteY364" fmla="*/ 365683 h 1976646"/>
                  <a:gd name="connsiteX365" fmla="*/ 636692 w 2467775"/>
                  <a:gd name="connsiteY365" fmla="*/ 374363 h 1976646"/>
                  <a:gd name="connsiteX366" fmla="*/ 621266 w 2467775"/>
                  <a:gd name="connsiteY366" fmla="*/ 381256 h 1976646"/>
                  <a:gd name="connsiteX367" fmla="*/ 614532 w 2467775"/>
                  <a:gd name="connsiteY367" fmla="*/ 384355 h 1976646"/>
                  <a:gd name="connsiteX368" fmla="*/ 608285 w 2467775"/>
                  <a:gd name="connsiteY368" fmla="*/ 382738 h 1976646"/>
                  <a:gd name="connsiteX369" fmla="*/ 601801 w 2467775"/>
                  <a:gd name="connsiteY369" fmla="*/ 390763 h 1976646"/>
                  <a:gd name="connsiteX370" fmla="*/ 590440 w 2467775"/>
                  <a:gd name="connsiteY370" fmla="*/ 393785 h 1976646"/>
                  <a:gd name="connsiteX371" fmla="*/ 560039 w 2467775"/>
                  <a:gd name="connsiteY371" fmla="*/ 395655 h 1976646"/>
                  <a:gd name="connsiteX372" fmla="*/ 519021 w 2467775"/>
                  <a:gd name="connsiteY372" fmla="*/ 400937 h 1976646"/>
                  <a:gd name="connsiteX373" fmla="*/ 493325 w 2467775"/>
                  <a:gd name="connsiteY373" fmla="*/ 373824 h 1976646"/>
                  <a:gd name="connsiteX374" fmla="*/ 552817 w 2467775"/>
                  <a:gd name="connsiteY374" fmla="*/ 206999 h 1976646"/>
                  <a:gd name="connsiteX375" fmla="*/ 558834 w 2467775"/>
                  <a:gd name="connsiteY375" fmla="*/ 207378 h 1976646"/>
                  <a:gd name="connsiteX376" fmla="*/ 587076 w 2467775"/>
                  <a:gd name="connsiteY376" fmla="*/ 179184 h 1976646"/>
                  <a:gd name="connsiteX377" fmla="*/ 630663 w 2467775"/>
                  <a:gd name="connsiteY377" fmla="*/ 155999 h 1976646"/>
                  <a:gd name="connsiteX378" fmla="*/ 622300 w 2467775"/>
                  <a:gd name="connsiteY378" fmla="*/ 162202 h 1976646"/>
                  <a:gd name="connsiteX379" fmla="*/ 634231 w 2467775"/>
                  <a:gd name="connsiteY379" fmla="*/ 163749 h 1976646"/>
                  <a:gd name="connsiteX380" fmla="*/ 627497 w 2467775"/>
                  <a:gd name="connsiteY380" fmla="*/ 173624 h 1976646"/>
                  <a:gd name="connsiteX381" fmla="*/ 599120 w 2467775"/>
                  <a:gd name="connsiteY381" fmla="*/ 182661 h 1976646"/>
                  <a:gd name="connsiteX382" fmla="*/ 583005 w 2467775"/>
                  <a:gd name="connsiteY382" fmla="*/ 193775 h 1976646"/>
                  <a:gd name="connsiteX383" fmla="*/ 565523 w 2467775"/>
                  <a:gd name="connsiteY383" fmla="*/ 202385 h 1976646"/>
                  <a:gd name="connsiteX384" fmla="*/ 549062 w 2467775"/>
                  <a:gd name="connsiteY384" fmla="*/ 217211 h 1976646"/>
                  <a:gd name="connsiteX385" fmla="*/ 552817 w 2467775"/>
                  <a:gd name="connsiteY385" fmla="*/ 206999 h 1976646"/>
                  <a:gd name="connsiteX386" fmla="*/ 637708 w 2467775"/>
                  <a:gd name="connsiteY386" fmla="*/ 149298 h 1976646"/>
                  <a:gd name="connsiteX387" fmla="*/ 693344 w 2467775"/>
                  <a:gd name="connsiteY387" fmla="*/ 118409 h 1976646"/>
                  <a:gd name="connsiteX388" fmla="*/ 747407 w 2467775"/>
                  <a:gd name="connsiteY388" fmla="*/ 91948 h 1976646"/>
                  <a:gd name="connsiteX389" fmla="*/ 783899 w 2467775"/>
                  <a:gd name="connsiteY389" fmla="*/ 81910 h 1976646"/>
                  <a:gd name="connsiteX390" fmla="*/ 773502 w 2467775"/>
                  <a:gd name="connsiteY390" fmla="*/ 95052 h 1976646"/>
                  <a:gd name="connsiteX391" fmla="*/ 768988 w 2467775"/>
                  <a:gd name="connsiteY391" fmla="*/ 100658 h 1976646"/>
                  <a:gd name="connsiteX392" fmla="*/ 724307 w 2467775"/>
                  <a:gd name="connsiteY392" fmla="*/ 119284 h 1976646"/>
                  <a:gd name="connsiteX393" fmla="*/ 720367 w 2467775"/>
                  <a:gd name="connsiteY393" fmla="*/ 122425 h 1976646"/>
                  <a:gd name="connsiteX394" fmla="*/ 711013 w 2467775"/>
                  <a:gd name="connsiteY394" fmla="*/ 124945 h 1976646"/>
                  <a:gd name="connsiteX395" fmla="*/ 690731 w 2467775"/>
                  <a:gd name="connsiteY395" fmla="*/ 137327 h 1976646"/>
                  <a:gd name="connsiteX396" fmla="*/ 688105 w 2467775"/>
                  <a:gd name="connsiteY396" fmla="*/ 129050 h 1976646"/>
                  <a:gd name="connsiteX397" fmla="*/ 651753 w 2467775"/>
                  <a:gd name="connsiteY397" fmla="*/ 156731 h 1976646"/>
                  <a:gd name="connsiteX398" fmla="*/ 636155 w 2467775"/>
                  <a:gd name="connsiteY398" fmla="*/ 165210 h 1976646"/>
                  <a:gd name="connsiteX399" fmla="*/ 637708 w 2467775"/>
                  <a:gd name="connsiteY399" fmla="*/ 149298 h 1976646"/>
                  <a:gd name="connsiteX400" fmla="*/ 994508 w 2467775"/>
                  <a:gd name="connsiteY400" fmla="*/ 190429 h 1976646"/>
                  <a:gd name="connsiteX401" fmla="*/ 997100 w 2467775"/>
                  <a:gd name="connsiteY401" fmla="*/ 197450 h 1976646"/>
                  <a:gd name="connsiteX402" fmla="*/ 1001437 w 2467775"/>
                  <a:gd name="connsiteY402" fmla="*/ 200433 h 1976646"/>
                  <a:gd name="connsiteX403" fmla="*/ 1005759 w 2467775"/>
                  <a:gd name="connsiteY403" fmla="*/ 205423 h 1976646"/>
                  <a:gd name="connsiteX404" fmla="*/ 986645 w 2467775"/>
                  <a:gd name="connsiteY404" fmla="*/ 235699 h 1976646"/>
                  <a:gd name="connsiteX405" fmla="*/ 957015 w 2467775"/>
                  <a:gd name="connsiteY405" fmla="*/ 277257 h 1976646"/>
                  <a:gd name="connsiteX406" fmla="*/ 939021 w 2467775"/>
                  <a:gd name="connsiteY406" fmla="*/ 288850 h 1976646"/>
                  <a:gd name="connsiteX407" fmla="*/ 923649 w 2467775"/>
                  <a:gd name="connsiteY407" fmla="*/ 293712 h 1976646"/>
                  <a:gd name="connsiteX408" fmla="*/ 916470 w 2467775"/>
                  <a:gd name="connsiteY408" fmla="*/ 302108 h 1976646"/>
                  <a:gd name="connsiteX409" fmla="*/ 898509 w 2467775"/>
                  <a:gd name="connsiteY409" fmla="*/ 310669 h 1976646"/>
                  <a:gd name="connsiteX410" fmla="*/ 919523 w 2467775"/>
                  <a:gd name="connsiteY410" fmla="*/ 284290 h 1976646"/>
                  <a:gd name="connsiteX411" fmla="*/ 958641 w 2467775"/>
                  <a:gd name="connsiteY411" fmla="*/ 244056 h 1976646"/>
                  <a:gd name="connsiteX412" fmla="*/ 978786 w 2467775"/>
                  <a:gd name="connsiteY412" fmla="*/ 205651 h 1976646"/>
                  <a:gd name="connsiteX413" fmla="*/ 986575 w 2467775"/>
                  <a:gd name="connsiteY413" fmla="*/ 187706 h 1976646"/>
                  <a:gd name="connsiteX414" fmla="*/ 994508 w 2467775"/>
                  <a:gd name="connsiteY414" fmla="*/ 190429 h 1976646"/>
                  <a:gd name="connsiteX415" fmla="*/ 1035572 w 2467775"/>
                  <a:gd name="connsiteY415" fmla="*/ 630471 h 1976646"/>
                  <a:gd name="connsiteX416" fmla="*/ 1114092 w 2467775"/>
                  <a:gd name="connsiteY416" fmla="*/ 569222 h 1976646"/>
                  <a:gd name="connsiteX417" fmla="*/ 1150511 w 2467775"/>
                  <a:gd name="connsiteY417" fmla="*/ 565145 h 1976646"/>
                  <a:gd name="connsiteX418" fmla="*/ 1154595 w 2467775"/>
                  <a:gd name="connsiteY418" fmla="*/ 599788 h 1976646"/>
                  <a:gd name="connsiteX419" fmla="*/ 1152219 w 2467775"/>
                  <a:gd name="connsiteY419" fmla="*/ 579232 h 1976646"/>
                  <a:gd name="connsiteX420" fmla="*/ 1130577 w 2467775"/>
                  <a:gd name="connsiteY420" fmla="*/ 578137 h 1976646"/>
                  <a:gd name="connsiteX421" fmla="*/ 1108980 w 2467775"/>
                  <a:gd name="connsiteY421" fmla="*/ 590736 h 1976646"/>
                  <a:gd name="connsiteX422" fmla="*/ 1099788 w 2467775"/>
                  <a:gd name="connsiteY422" fmla="*/ 596845 h 1976646"/>
                  <a:gd name="connsiteX423" fmla="*/ 1095393 w 2467775"/>
                  <a:gd name="connsiteY423" fmla="*/ 599102 h 1976646"/>
                  <a:gd name="connsiteX424" fmla="*/ 1095207 w 2467775"/>
                  <a:gd name="connsiteY424" fmla="*/ 603695 h 1976646"/>
                  <a:gd name="connsiteX425" fmla="*/ 1091148 w 2467775"/>
                  <a:gd name="connsiteY425" fmla="*/ 602604 h 1976646"/>
                  <a:gd name="connsiteX426" fmla="*/ 1085020 w 2467775"/>
                  <a:gd name="connsiteY426" fmla="*/ 608182 h 1976646"/>
                  <a:gd name="connsiteX427" fmla="*/ 1073534 w 2467775"/>
                  <a:gd name="connsiteY427" fmla="*/ 617792 h 1976646"/>
                  <a:gd name="connsiteX428" fmla="*/ 1049016 w 2467775"/>
                  <a:gd name="connsiteY428" fmla="*/ 640718 h 1976646"/>
                  <a:gd name="connsiteX429" fmla="*/ 1044966 w 2467775"/>
                  <a:gd name="connsiteY429" fmla="*/ 648087 h 1976646"/>
                  <a:gd name="connsiteX430" fmla="*/ 1031455 w 2467775"/>
                  <a:gd name="connsiteY430" fmla="*/ 660534 h 1976646"/>
                  <a:gd name="connsiteX431" fmla="*/ 1007943 w 2467775"/>
                  <a:gd name="connsiteY431" fmla="*/ 680733 h 1976646"/>
                  <a:gd name="connsiteX432" fmla="*/ 997674 w 2467775"/>
                  <a:gd name="connsiteY432" fmla="*/ 690953 h 1976646"/>
                  <a:gd name="connsiteX433" fmla="*/ 995917 w 2467775"/>
                  <a:gd name="connsiteY433" fmla="*/ 703113 h 1976646"/>
                  <a:gd name="connsiteX434" fmla="*/ 989887 w 2467775"/>
                  <a:gd name="connsiteY434" fmla="*/ 691688 h 1976646"/>
                  <a:gd name="connsiteX435" fmla="*/ 1035572 w 2467775"/>
                  <a:gd name="connsiteY435" fmla="*/ 630471 h 1976646"/>
                  <a:gd name="connsiteX436" fmla="*/ 990491 w 2467775"/>
                  <a:gd name="connsiteY436" fmla="*/ 796468 h 1976646"/>
                  <a:gd name="connsiteX437" fmla="*/ 993407 w 2467775"/>
                  <a:gd name="connsiteY437" fmla="*/ 807423 h 1976646"/>
                  <a:gd name="connsiteX438" fmla="*/ 990491 w 2467775"/>
                  <a:gd name="connsiteY438" fmla="*/ 796468 h 1976646"/>
                  <a:gd name="connsiteX439" fmla="*/ 983419 w 2467775"/>
                  <a:gd name="connsiteY439" fmla="*/ 809095 h 1976646"/>
                  <a:gd name="connsiteX440" fmla="*/ 976157 w 2467775"/>
                  <a:gd name="connsiteY440" fmla="*/ 816323 h 1976646"/>
                  <a:gd name="connsiteX441" fmla="*/ 983419 w 2467775"/>
                  <a:gd name="connsiteY441" fmla="*/ 809095 h 1976646"/>
                  <a:gd name="connsiteX442" fmla="*/ 980018 w 2467775"/>
                  <a:gd name="connsiteY442" fmla="*/ 711613 h 1976646"/>
                  <a:gd name="connsiteX443" fmla="*/ 961630 w 2467775"/>
                  <a:gd name="connsiteY443" fmla="*/ 742719 h 1976646"/>
                  <a:gd name="connsiteX444" fmla="*/ 955420 w 2467775"/>
                  <a:gd name="connsiteY444" fmla="*/ 744043 h 1976646"/>
                  <a:gd name="connsiteX445" fmla="*/ 950665 w 2467775"/>
                  <a:gd name="connsiteY445" fmla="*/ 750140 h 1976646"/>
                  <a:gd name="connsiteX446" fmla="*/ 949564 w 2467775"/>
                  <a:gd name="connsiteY446" fmla="*/ 761159 h 1976646"/>
                  <a:gd name="connsiteX447" fmla="*/ 980478 w 2467775"/>
                  <a:gd name="connsiteY447" fmla="*/ 695242 h 1976646"/>
                  <a:gd name="connsiteX448" fmla="*/ 980018 w 2467775"/>
                  <a:gd name="connsiteY448" fmla="*/ 711613 h 1976646"/>
                  <a:gd name="connsiteX449" fmla="*/ 907988 w 2467775"/>
                  <a:gd name="connsiteY449" fmla="*/ 848231 h 1976646"/>
                  <a:gd name="connsiteX450" fmla="*/ 925739 w 2467775"/>
                  <a:gd name="connsiteY450" fmla="*/ 841061 h 1976646"/>
                  <a:gd name="connsiteX451" fmla="*/ 937725 w 2467775"/>
                  <a:gd name="connsiteY451" fmla="*/ 834979 h 1976646"/>
                  <a:gd name="connsiteX452" fmla="*/ 939048 w 2467775"/>
                  <a:gd name="connsiteY452" fmla="*/ 825802 h 1976646"/>
                  <a:gd name="connsiteX453" fmla="*/ 953545 w 2467775"/>
                  <a:gd name="connsiteY453" fmla="*/ 854883 h 1976646"/>
                  <a:gd name="connsiteX454" fmla="*/ 977740 w 2467775"/>
                  <a:gd name="connsiteY454" fmla="*/ 821569 h 1976646"/>
                  <a:gd name="connsiteX455" fmla="*/ 962551 w 2467775"/>
                  <a:gd name="connsiteY455" fmla="*/ 866290 h 1976646"/>
                  <a:gd name="connsiteX456" fmla="*/ 953917 w 2467775"/>
                  <a:gd name="connsiteY456" fmla="*/ 866985 h 1976646"/>
                  <a:gd name="connsiteX457" fmla="*/ 938329 w 2467775"/>
                  <a:gd name="connsiteY457" fmla="*/ 865408 h 1976646"/>
                  <a:gd name="connsiteX458" fmla="*/ 895737 w 2467775"/>
                  <a:gd name="connsiteY458" fmla="*/ 878910 h 1976646"/>
                  <a:gd name="connsiteX459" fmla="*/ 885153 w 2467775"/>
                  <a:gd name="connsiteY459" fmla="*/ 850372 h 1976646"/>
                  <a:gd name="connsiteX460" fmla="*/ 912731 w 2467775"/>
                  <a:gd name="connsiteY460" fmla="*/ 845038 h 1976646"/>
                  <a:gd name="connsiteX461" fmla="*/ 901967 w 2467775"/>
                  <a:gd name="connsiteY461" fmla="*/ 849787 h 1976646"/>
                  <a:gd name="connsiteX462" fmla="*/ 907988 w 2467775"/>
                  <a:gd name="connsiteY462" fmla="*/ 848231 h 1976646"/>
                  <a:gd name="connsiteX463" fmla="*/ 942233 w 2467775"/>
                  <a:gd name="connsiteY463" fmla="*/ 972396 h 1976646"/>
                  <a:gd name="connsiteX464" fmla="*/ 959422 w 2467775"/>
                  <a:gd name="connsiteY464" fmla="*/ 972780 h 1976646"/>
                  <a:gd name="connsiteX465" fmla="*/ 968449 w 2467775"/>
                  <a:gd name="connsiteY465" fmla="*/ 947893 h 1976646"/>
                  <a:gd name="connsiteX466" fmla="*/ 971920 w 2467775"/>
                  <a:gd name="connsiteY466" fmla="*/ 964777 h 1976646"/>
                  <a:gd name="connsiteX467" fmla="*/ 978639 w 2467775"/>
                  <a:gd name="connsiteY467" fmla="*/ 982992 h 1976646"/>
                  <a:gd name="connsiteX468" fmla="*/ 957894 w 2467775"/>
                  <a:gd name="connsiteY468" fmla="*/ 999586 h 1976646"/>
                  <a:gd name="connsiteX469" fmla="*/ 942239 w 2467775"/>
                  <a:gd name="connsiteY469" fmla="*/ 997765 h 1976646"/>
                  <a:gd name="connsiteX470" fmla="*/ 936877 w 2467775"/>
                  <a:gd name="connsiteY470" fmla="*/ 982927 h 1976646"/>
                  <a:gd name="connsiteX471" fmla="*/ 942233 w 2467775"/>
                  <a:gd name="connsiteY471" fmla="*/ 972396 h 1976646"/>
                  <a:gd name="connsiteX472" fmla="*/ 954969 w 2467775"/>
                  <a:gd name="connsiteY472" fmla="*/ 1037579 h 1976646"/>
                  <a:gd name="connsiteX473" fmla="*/ 950598 w 2467775"/>
                  <a:gd name="connsiteY473" fmla="*/ 1032684 h 1976646"/>
                  <a:gd name="connsiteX474" fmla="*/ 958937 w 2467775"/>
                  <a:gd name="connsiteY474" fmla="*/ 1022482 h 1976646"/>
                  <a:gd name="connsiteX475" fmla="*/ 984992 w 2467775"/>
                  <a:gd name="connsiteY475" fmla="*/ 1022653 h 1976646"/>
                  <a:gd name="connsiteX476" fmla="*/ 998656 w 2467775"/>
                  <a:gd name="connsiteY476" fmla="*/ 1077765 h 1976646"/>
                  <a:gd name="connsiteX477" fmla="*/ 971344 w 2467775"/>
                  <a:gd name="connsiteY477" fmla="*/ 1060874 h 1976646"/>
                  <a:gd name="connsiteX478" fmla="*/ 959647 w 2467775"/>
                  <a:gd name="connsiteY478" fmla="*/ 1044057 h 1976646"/>
                  <a:gd name="connsiteX479" fmla="*/ 954969 w 2467775"/>
                  <a:gd name="connsiteY479" fmla="*/ 1037579 h 1976646"/>
                  <a:gd name="connsiteX480" fmla="*/ 1044161 w 2467775"/>
                  <a:gd name="connsiteY480" fmla="*/ 864521 h 1976646"/>
                  <a:gd name="connsiteX481" fmla="*/ 1020676 w 2467775"/>
                  <a:gd name="connsiteY481" fmla="*/ 881442 h 1976646"/>
                  <a:gd name="connsiteX482" fmla="*/ 1009648 w 2467775"/>
                  <a:gd name="connsiteY482" fmla="*/ 897682 h 1976646"/>
                  <a:gd name="connsiteX483" fmla="*/ 990552 w 2467775"/>
                  <a:gd name="connsiteY483" fmla="*/ 907945 h 1976646"/>
                  <a:gd name="connsiteX484" fmla="*/ 963716 w 2467775"/>
                  <a:gd name="connsiteY484" fmla="*/ 908302 h 1976646"/>
                  <a:gd name="connsiteX485" fmla="*/ 934489 w 2467775"/>
                  <a:gd name="connsiteY485" fmla="*/ 934699 h 1976646"/>
                  <a:gd name="connsiteX486" fmla="*/ 915043 w 2467775"/>
                  <a:gd name="connsiteY486" fmla="*/ 931939 h 1976646"/>
                  <a:gd name="connsiteX487" fmla="*/ 914430 w 2467775"/>
                  <a:gd name="connsiteY487" fmla="*/ 912304 h 1976646"/>
                  <a:gd name="connsiteX488" fmla="*/ 955002 w 2467775"/>
                  <a:gd name="connsiteY488" fmla="*/ 902468 h 1976646"/>
                  <a:gd name="connsiteX489" fmla="*/ 980972 w 2467775"/>
                  <a:gd name="connsiteY489" fmla="*/ 885718 h 1976646"/>
                  <a:gd name="connsiteX490" fmla="*/ 986227 w 2467775"/>
                  <a:gd name="connsiteY490" fmla="*/ 869666 h 1976646"/>
                  <a:gd name="connsiteX491" fmla="*/ 999049 w 2467775"/>
                  <a:gd name="connsiteY491" fmla="*/ 849662 h 1976646"/>
                  <a:gd name="connsiteX492" fmla="*/ 1036688 w 2467775"/>
                  <a:gd name="connsiteY492" fmla="*/ 818534 h 1976646"/>
                  <a:gd name="connsiteX493" fmla="*/ 1056604 w 2467775"/>
                  <a:gd name="connsiteY493" fmla="*/ 829978 h 1976646"/>
                  <a:gd name="connsiteX494" fmla="*/ 1053725 w 2467775"/>
                  <a:gd name="connsiteY494" fmla="*/ 852544 h 1976646"/>
                  <a:gd name="connsiteX495" fmla="*/ 1047403 w 2467775"/>
                  <a:gd name="connsiteY495" fmla="*/ 856231 h 1976646"/>
                  <a:gd name="connsiteX496" fmla="*/ 1044161 w 2467775"/>
                  <a:gd name="connsiteY496" fmla="*/ 864521 h 1976646"/>
                  <a:gd name="connsiteX497" fmla="*/ 1183703 w 2467775"/>
                  <a:gd name="connsiteY497" fmla="*/ 704117 h 1976646"/>
                  <a:gd name="connsiteX498" fmla="*/ 1193762 w 2467775"/>
                  <a:gd name="connsiteY498" fmla="*/ 737404 h 1976646"/>
                  <a:gd name="connsiteX499" fmla="*/ 1194116 w 2467775"/>
                  <a:gd name="connsiteY499" fmla="*/ 781639 h 1976646"/>
                  <a:gd name="connsiteX500" fmla="*/ 1182471 w 2467775"/>
                  <a:gd name="connsiteY500" fmla="*/ 822560 h 1976646"/>
                  <a:gd name="connsiteX501" fmla="*/ 1164077 w 2467775"/>
                  <a:gd name="connsiteY501" fmla="*/ 861602 h 1976646"/>
                  <a:gd name="connsiteX502" fmla="*/ 1156836 w 2467775"/>
                  <a:gd name="connsiteY502" fmla="*/ 896444 h 1976646"/>
                  <a:gd name="connsiteX503" fmla="*/ 1142096 w 2467775"/>
                  <a:gd name="connsiteY503" fmla="*/ 919672 h 1976646"/>
                  <a:gd name="connsiteX504" fmla="*/ 1126627 w 2467775"/>
                  <a:gd name="connsiteY504" fmla="*/ 939500 h 1976646"/>
                  <a:gd name="connsiteX505" fmla="*/ 1119661 w 2467775"/>
                  <a:gd name="connsiteY505" fmla="*/ 944813 h 1976646"/>
                  <a:gd name="connsiteX506" fmla="*/ 1114052 w 2467775"/>
                  <a:gd name="connsiteY506" fmla="*/ 955924 h 1976646"/>
                  <a:gd name="connsiteX507" fmla="*/ 1104982 w 2467775"/>
                  <a:gd name="connsiteY507" fmla="*/ 965305 h 1976646"/>
                  <a:gd name="connsiteX508" fmla="*/ 1096765 w 2467775"/>
                  <a:gd name="connsiteY508" fmla="*/ 975873 h 1976646"/>
                  <a:gd name="connsiteX509" fmla="*/ 1080140 w 2467775"/>
                  <a:gd name="connsiteY509" fmla="*/ 970008 h 1976646"/>
                  <a:gd name="connsiteX510" fmla="*/ 1075639 w 2467775"/>
                  <a:gd name="connsiteY510" fmla="*/ 973869 h 1976646"/>
                  <a:gd name="connsiteX511" fmla="*/ 1090791 w 2467775"/>
                  <a:gd name="connsiteY511" fmla="*/ 951163 h 1976646"/>
                  <a:gd name="connsiteX512" fmla="*/ 1113686 w 2467775"/>
                  <a:gd name="connsiteY512" fmla="*/ 923564 h 1976646"/>
                  <a:gd name="connsiteX513" fmla="*/ 1154089 w 2467775"/>
                  <a:gd name="connsiteY513" fmla="*/ 858790 h 1976646"/>
                  <a:gd name="connsiteX514" fmla="*/ 1179961 w 2467775"/>
                  <a:gd name="connsiteY514" fmla="*/ 781008 h 1976646"/>
                  <a:gd name="connsiteX515" fmla="*/ 1159935 w 2467775"/>
                  <a:gd name="connsiteY515" fmla="*/ 720476 h 1976646"/>
                  <a:gd name="connsiteX516" fmla="*/ 1101959 w 2467775"/>
                  <a:gd name="connsiteY516" fmla="*/ 738486 h 1976646"/>
                  <a:gd name="connsiteX517" fmla="*/ 1072522 w 2467775"/>
                  <a:gd name="connsiteY517" fmla="*/ 756999 h 1976646"/>
                  <a:gd name="connsiteX518" fmla="*/ 1042169 w 2467775"/>
                  <a:gd name="connsiteY518" fmla="*/ 780297 h 1976646"/>
                  <a:gd name="connsiteX519" fmla="*/ 1031208 w 2467775"/>
                  <a:gd name="connsiteY519" fmla="*/ 783994 h 1976646"/>
                  <a:gd name="connsiteX520" fmla="*/ 1030055 w 2467775"/>
                  <a:gd name="connsiteY520" fmla="*/ 790823 h 1976646"/>
                  <a:gd name="connsiteX521" fmla="*/ 1022546 w 2467775"/>
                  <a:gd name="connsiteY521" fmla="*/ 796761 h 1976646"/>
                  <a:gd name="connsiteX522" fmla="*/ 1006906 w 2467775"/>
                  <a:gd name="connsiteY522" fmla="*/ 810903 h 1976646"/>
                  <a:gd name="connsiteX523" fmla="*/ 1055604 w 2467775"/>
                  <a:gd name="connsiteY523" fmla="*/ 736074 h 1976646"/>
                  <a:gd name="connsiteX524" fmla="*/ 1183703 w 2467775"/>
                  <a:gd name="connsiteY524" fmla="*/ 704117 h 1976646"/>
                  <a:gd name="connsiteX525" fmla="*/ 1271370 w 2467775"/>
                  <a:gd name="connsiteY525" fmla="*/ 478628 h 1976646"/>
                  <a:gd name="connsiteX526" fmla="*/ 1293839 w 2467775"/>
                  <a:gd name="connsiteY526" fmla="*/ 425526 h 1976646"/>
                  <a:gd name="connsiteX527" fmla="*/ 1308140 w 2467775"/>
                  <a:gd name="connsiteY527" fmla="*/ 411267 h 1976646"/>
                  <a:gd name="connsiteX528" fmla="*/ 1308118 w 2467775"/>
                  <a:gd name="connsiteY528" fmla="*/ 397451 h 1976646"/>
                  <a:gd name="connsiteX529" fmla="*/ 1314468 w 2467775"/>
                  <a:gd name="connsiteY529" fmla="*/ 381095 h 1976646"/>
                  <a:gd name="connsiteX530" fmla="*/ 1411998 w 2467775"/>
                  <a:gd name="connsiteY530" fmla="*/ 249415 h 1976646"/>
                  <a:gd name="connsiteX531" fmla="*/ 1465674 w 2467775"/>
                  <a:gd name="connsiteY531" fmla="*/ 188255 h 1976646"/>
                  <a:gd name="connsiteX532" fmla="*/ 1507424 w 2467775"/>
                  <a:gd name="connsiteY532" fmla="*/ 154126 h 1976646"/>
                  <a:gd name="connsiteX533" fmla="*/ 1520651 w 2467775"/>
                  <a:gd name="connsiteY533" fmla="*/ 170654 h 1976646"/>
                  <a:gd name="connsiteX534" fmla="*/ 1536749 w 2467775"/>
                  <a:gd name="connsiteY534" fmla="*/ 194583 h 1976646"/>
                  <a:gd name="connsiteX535" fmla="*/ 1591510 w 2467775"/>
                  <a:gd name="connsiteY535" fmla="*/ 247194 h 1976646"/>
                  <a:gd name="connsiteX536" fmla="*/ 1631101 w 2467775"/>
                  <a:gd name="connsiteY536" fmla="*/ 274399 h 1976646"/>
                  <a:gd name="connsiteX537" fmla="*/ 1665507 w 2467775"/>
                  <a:gd name="connsiteY537" fmla="*/ 301955 h 1976646"/>
                  <a:gd name="connsiteX538" fmla="*/ 1655824 w 2467775"/>
                  <a:gd name="connsiteY538" fmla="*/ 331161 h 1976646"/>
                  <a:gd name="connsiteX539" fmla="*/ 1628036 w 2467775"/>
                  <a:gd name="connsiteY539" fmla="*/ 373918 h 1976646"/>
                  <a:gd name="connsiteX540" fmla="*/ 1622625 w 2467775"/>
                  <a:gd name="connsiteY540" fmla="*/ 362161 h 1976646"/>
                  <a:gd name="connsiteX541" fmla="*/ 1613875 w 2467775"/>
                  <a:gd name="connsiteY541" fmla="*/ 355893 h 1976646"/>
                  <a:gd name="connsiteX542" fmla="*/ 1596271 w 2467775"/>
                  <a:gd name="connsiteY542" fmla="*/ 353892 h 1976646"/>
                  <a:gd name="connsiteX543" fmla="*/ 1614186 w 2467775"/>
                  <a:gd name="connsiteY543" fmla="*/ 387182 h 1976646"/>
                  <a:gd name="connsiteX544" fmla="*/ 1580164 w 2467775"/>
                  <a:gd name="connsiteY544" fmla="*/ 421021 h 1976646"/>
                  <a:gd name="connsiteX545" fmla="*/ 1506546 w 2467775"/>
                  <a:gd name="connsiteY545" fmla="*/ 456037 h 1976646"/>
                  <a:gd name="connsiteX546" fmla="*/ 1471438 w 2467775"/>
                  <a:gd name="connsiteY546" fmla="*/ 451871 h 1976646"/>
                  <a:gd name="connsiteX547" fmla="*/ 1456091 w 2467775"/>
                  <a:gd name="connsiteY547" fmla="*/ 443304 h 1976646"/>
                  <a:gd name="connsiteX548" fmla="*/ 1445178 w 2467775"/>
                  <a:gd name="connsiteY548" fmla="*/ 426224 h 1976646"/>
                  <a:gd name="connsiteX549" fmla="*/ 1431261 w 2467775"/>
                  <a:gd name="connsiteY549" fmla="*/ 417123 h 1976646"/>
                  <a:gd name="connsiteX550" fmla="*/ 1423417 w 2467775"/>
                  <a:gd name="connsiteY550" fmla="*/ 400709 h 1976646"/>
                  <a:gd name="connsiteX551" fmla="*/ 1416375 w 2467775"/>
                  <a:gd name="connsiteY551" fmla="*/ 367937 h 1976646"/>
                  <a:gd name="connsiteX552" fmla="*/ 1406749 w 2467775"/>
                  <a:gd name="connsiteY552" fmla="*/ 359044 h 1976646"/>
                  <a:gd name="connsiteX553" fmla="*/ 1404581 w 2467775"/>
                  <a:gd name="connsiteY553" fmla="*/ 407241 h 1976646"/>
                  <a:gd name="connsiteX554" fmla="*/ 1423634 w 2467775"/>
                  <a:gd name="connsiteY554" fmla="*/ 448360 h 1976646"/>
                  <a:gd name="connsiteX555" fmla="*/ 1437178 w 2467775"/>
                  <a:gd name="connsiteY555" fmla="*/ 492755 h 1976646"/>
                  <a:gd name="connsiteX556" fmla="*/ 1462978 w 2467775"/>
                  <a:gd name="connsiteY556" fmla="*/ 581889 h 1976646"/>
                  <a:gd name="connsiteX557" fmla="*/ 1482180 w 2467775"/>
                  <a:gd name="connsiteY557" fmla="*/ 616340 h 1976646"/>
                  <a:gd name="connsiteX558" fmla="*/ 1499793 w 2467775"/>
                  <a:gd name="connsiteY558" fmla="*/ 639992 h 1976646"/>
                  <a:gd name="connsiteX559" fmla="*/ 1491805 w 2467775"/>
                  <a:gd name="connsiteY559" fmla="*/ 596104 h 1976646"/>
                  <a:gd name="connsiteX560" fmla="*/ 1461291 w 2467775"/>
                  <a:gd name="connsiteY560" fmla="*/ 487000 h 1976646"/>
                  <a:gd name="connsiteX561" fmla="*/ 1524311 w 2467775"/>
                  <a:gd name="connsiteY561" fmla="*/ 493831 h 1976646"/>
                  <a:gd name="connsiteX562" fmla="*/ 1523189 w 2467775"/>
                  <a:gd name="connsiteY562" fmla="*/ 585002 h 1976646"/>
                  <a:gd name="connsiteX563" fmla="*/ 1522027 w 2467775"/>
                  <a:gd name="connsiteY563" fmla="*/ 630425 h 1976646"/>
                  <a:gd name="connsiteX564" fmla="*/ 1510858 w 2467775"/>
                  <a:gd name="connsiteY564" fmla="*/ 669924 h 1976646"/>
                  <a:gd name="connsiteX565" fmla="*/ 1467449 w 2467775"/>
                  <a:gd name="connsiteY565" fmla="*/ 743195 h 1976646"/>
                  <a:gd name="connsiteX566" fmla="*/ 1407774 w 2467775"/>
                  <a:gd name="connsiteY566" fmla="*/ 756459 h 1976646"/>
                  <a:gd name="connsiteX567" fmla="*/ 1306700 w 2467775"/>
                  <a:gd name="connsiteY567" fmla="*/ 668357 h 1976646"/>
                  <a:gd name="connsiteX568" fmla="*/ 1277317 w 2467775"/>
                  <a:gd name="connsiteY568" fmla="*/ 582276 h 1976646"/>
                  <a:gd name="connsiteX569" fmla="*/ 1271370 w 2467775"/>
                  <a:gd name="connsiteY569" fmla="*/ 478628 h 1976646"/>
                  <a:gd name="connsiteX570" fmla="*/ 1334576 w 2467775"/>
                  <a:gd name="connsiteY570" fmla="*/ 247411 h 1976646"/>
                  <a:gd name="connsiteX571" fmla="*/ 1388752 w 2467775"/>
                  <a:gd name="connsiteY571" fmla="*/ 182310 h 1976646"/>
                  <a:gd name="connsiteX572" fmla="*/ 1410394 w 2467775"/>
                  <a:gd name="connsiteY572" fmla="*/ 197042 h 1976646"/>
                  <a:gd name="connsiteX573" fmla="*/ 1390387 w 2467775"/>
                  <a:gd name="connsiteY573" fmla="*/ 220004 h 1976646"/>
                  <a:gd name="connsiteX574" fmla="*/ 1334576 w 2467775"/>
                  <a:gd name="connsiteY574" fmla="*/ 247411 h 1976646"/>
                  <a:gd name="connsiteX575" fmla="*/ 1664985 w 2467775"/>
                  <a:gd name="connsiteY575" fmla="*/ 977611 h 1976646"/>
                  <a:gd name="connsiteX576" fmla="*/ 1655750 w 2467775"/>
                  <a:gd name="connsiteY576" fmla="*/ 972122 h 1976646"/>
                  <a:gd name="connsiteX577" fmla="*/ 1675752 w 2467775"/>
                  <a:gd name="connsiteY577" fmla="*/ 975312 h 1976646"/>
                  <a:gd name="connsiteX578" fmla="*/ 1664985 w 2467775"/>
                  <a:gd name="connsiteY578" fmla="*/ 977611 h 1976646"/>
                  <a:gd name="connsiteX579" fmla="*/ 1475863 w 2467775"/>
                  <a:gd name="connsiteY579" fmla="*/ 1375073 h 1976646"/>
                  <a:gd name="connsiteX580" fmla="*/ 1481951 w 2467775"/>
                  <a:gd name="connsiteY580" fmla="*/ 1372892 h 1976646"/>
                  <a:gd name="connsiteX581" fmla="*/ 1475863 w 2467775"/>
                  <a:gd name="connsiteY581" fmla="*/ 1375073 h 1976646"/>
                  <a:gd name="connsiteX582" fmla="*/ 1475461 w 2467775"/>
                  <a:gd name="connsiteY582" fmla="*/ 1546664 h 1976646"/>
                  <a:gd name="connsiteX583" fmla="*/ 1474036 w 2467775"/>
                  <a:gd name="connsiteY583" fmla="*/ 1557924 h 1976646"/>
                  <a:gd name="connsiteX584" fmla="*/ 1475461 w 2467775"/>
                  <a:gd name="connsiteY584" fmla="*/ 1546664 h 1976646"/>
                  <a:gd name="connsiteX585" fmla="*/ 1481173 w 2467775"/>
                  <a:gd name="connsiteY585" fmla="*/ 1617562 h 1976646"/>
                  <a:gd name="connsiteX586" fmla="*/ 1479935 w 2467775"/>
                  <a:gd name="connsiteY586" fmla="*/ 1625263 h 1976646"/>
                  <a:gd name="connsiteX587" fmla="*/ 1470188 w 2467775"/>
                  <a:gd name="connsiteY587" fmla="*/ 1620328 h 1976646"/>
                  <a:gd name="connsiteX588" fmla="*/ 1481173 w 2467775"/>
                  <a:gd name="connsiteY588" fmla="*/ 1617562 h 1976646"/>
                  <a:gd name="connsiteX589" fmla="*/ 1485150 w 2467775"/>
                  <a:gd name="connsiteY589" fmla="*/ 1557778 h 1976646"/>
                  <a:gd name="connsiteX590" fmla="*/ 1491256 w 2467775"/>
                  <a:gd name="connsiteY590" fmla="*/ 1552983 h 1976646"/>
                  <a:gd name="connsiteX591" fmla="*/ 1487502 w 2467775"/>
                  <a:gd name="connsiteY591" fmla="*/ 1569151 h 1976646"/>
                  <a:gd name="connsiteX592" fmla="*/ 1485150 w 2467775"/>
                  <a:gd name="connsiteY592" fmla="*/ 1557778 h 1976646"/>
                  <a:gd name="connsiteX593" fmla="*/ 1608928 w 2467775"/>
                  <a:gd name="connsiteY593" fmla="*/ 1129952 h 1976646"/>
                  <a:gd name="connsiteX594" fmla="*/ 1596039 w 2467775"/>
                  <a:gd name="connsiteY594" fmla="*/ 1139049 h 1976646"/>
                  <a:gd name="connsiteX595" fmla="*/ 1580957 w 2467775"/>
                  <a:gd name="connsiteY595" fmla="*/ 1142941 h 1976646"/>
                  <a:gd name="connsiteX596" fmla="*/ 1588317 w 2467775"/>
                  <a:gd name="connsiteY596" fmla="*/ 1145067 h 1976646"/>
                  <a:gd name="connsiteX597" fmla="*/ 1571472 w 2467775"/>
                  <a:gd name="connsiteY597" fmla="*/ 1154147 h 1976646"/>
                  <a:gd name="connsiteX598" fmla="*/ 1612463 w 2467775"/>
                  <a:gd name="connsiteY598" fmla="*/ 1149590 h 1976646"/>
                  <a:gd name="connsiteX599" fmla="*/ 1625846 w 2467775"/>
                  <a:gd name="connsiteY599" fmla="*/ 1156919 h 1976646"/>
                  <a:gd name="connsiteX600" fmla="*/ 1630250 w 2467775"/>
                  <a:gd name="connsiteY600" fmla="*/ 1167651 h 1976646"/>
                  <a:gd name="connsiteX601" fmla="*/ 1628246 w 2467775"/>
                  <a:gd name="connsiteY601" fmla="*/ 1175691 h 1976646"/>
                  <a:gd name="connsiteX602" fmla="*/ 1632220 w 2467775"/>
                  <a:gd name="connsiteY602" fmla="*/ 1189812 h 1976646"/>
                  <a:gd name="connsiteX603" fmla="*/ 1607110 w 2467775"/>
                  <a:gd name="connsiteY603" fmla="*/ 1206739 h 1976646"/>
                  <a:gd name="connsiteX604" fmla="*/ 1603896 w 2467775"/>
                  <a:gd name="connsiteY604" fmla="*/ 1220116 h 1976646"/>
                  <a:gd name="connsiteX605" fmla="*/ 1601605 w 2467775"/>
                  <a:gd name="connsiteY605" fmla="*/ 1214821 h 1976646"/>
                  <a:gd name="connsiteX606" fmla="*/ 1598266 w 2467775"/>
                  <a:gd name="connsiteY606" fmla="*/ 1226332 h 1976646"/>
                  <a:gd name="connsiteX607" fmla="*/ 1589290 w 2467775"/>
                  <a:gd name="connsiteY607" fmla="*/ 1227732 h 1976646"/>
                  <a:gd name="connsiteX608" fmla="*/ 1583983 w 2467775"/>
                  <a:gd name="connsiteY608" fmla="*/ 1235933 h 1976646"/>
                  <a:gd name="connsiteX609" fmla="*/ 1575297 w 2467775"/>
                  <a:gd name="connsiteY609" fmla="*/ 1237488 h 1976646"/>
                  <a:gd name="connsiteX610" fmla="*/ 1567477 w 2467775"/>
                  <a:gd name="connsiteY610" fmla="*/ 1239709 h 1976646"/>
                  <a:gd name="connsiteX611" fmla="*/ 1562908 w 2467775"/>
                  <a:gd name="connsiteY611" fmla="*/ 1249227 h 1976646"/>
                  <a:gd name="connsiteX612" fmla="*/ 1536072 w 2467775"/>
                  <a:gd name="connsiteY612" fmla="*/ 1253238 h 1976646"/>
                  <a:gd name="connsiteX613" fmla="*/ 1464021 w 2467775"/>
                  <a:gd name="connsiteY613" fmla="*/ 1262778 h 1976646"/>
                  <a:gd name="connsiteX614" fmla="*/ 1508028 w 2467775"/>
                  <a:gd name="connsiteY614" fmla="*/ 1164718 h 1976646"/>
                  <a:gd name="connsiteX615" fmla="*/ 1567446 w 2467775"/>
                  <a:gd name="connsiteY615" fmla="*/ 1118200 h 1976646"/>
                  <a:gd name="connsiteX616" fmla="*/ 1603505 w 2467775"/>
                  <a:gd name="connsiteY616" fmla="*/ 1095341 h 1976646"/>
                  <a:gd name="connsiteX617" fmla="*/ 1629927 w 2467775"/>
                  <a:gd name="connsiteY617" fmla="*/ 1083434 h 1976646"/>
                  <a:gd name="connsiteX618" fmla="*/ 1654222 w 2467775"/>
                  <a:gd name="connsiteY618" fmla="*/ 1091910 h 1976646"/>
                  <a:gd name="connsiteX619" fmla="*/ 1664918 w 2467775"/>
                  <a:gd name="connsiteY619" fmla="*/ 1102999 h 1976646"/>
                  <a:gd name="connsiteX620" fmla="*/ 1641400 w 2467775"/>
                  <a:gd name="connsiteY620" fmla="*/ 1114534 h 1976646"/>
                  <a:gd name="connsiteX621" fmla="*/ 1632421 w 2467775"/>
                  <a:gd name="connsiteY621" fmla="*/ 1114604 h 1976646"/>
                  <a:gd name="connsiteX622" fmla="*/ 1618694 w 2467775"/>
                  <a:gd name="connsiteY622" fmla="*/ 1119265 h 1976646"/>
                  <a:gd name="connsiteX623" fmla="*/ 1608928 w 2467775"/>
                  <a:gd name="connsiteY623" fmla="*/ 1129952 h 1976646"/>
                  <a:gd name="connsiteX624" fmla="*/ 1696915 w 2467775"/>
                  <a:gd name="connsiteY624" fmla="*/ 833409 h 1976646"/>
                  <a:gd name="connsiteX625" fmla="*/ 1683129 w 2467775"/>
                  <a:gd name="connsiteY625" fmla="*/ 835977 h 1976646"/>
                  <a:gd name="connsiteX626" fmla="*/ 1677615 w 2467775"/>
                  <a:gd name="connsiteY626" fmla="*/ 817293 h 1976646"/>
                  <a:gd name="connsiteX627" fmla="*/ 1696915 w 2467775"/>
                  <a:gd name="connsiteY627" fmla="*/ 833409 h 1976646"/>
                  <a:gd name="connsiteX628" fmla="*/ 1605027 w 2467775"/>
                  <a:gd name="connsiteY628" fmla="*/ 627241 h 1976646"/>
                  <a:gd name="connsiteX629" fmla="*/ 1680811 w 2467775"/>
                  <a:gd name="connsiteY629" fmla="*/ 573590 h 1976646"/>
                  <a:gd name="connsiteX630" fmla="*/ 1715660 w 2467775"/>
                  <a:gd name="connsiteY630" fmla="*/ 557843 h 1976646"/>
                  <a:gd name="connsiteX631" fmla="*/ 1727158 w 2467775"/>
                  <a:gd name="connsiteY631" fmla="*/ 570445 h 1976646"/>
                  <a:gd name="connsiteX632" fmla="*/ 1719222 w 2467775"/>
                  <a:gd name="connsiteY632" fmla="*/ 572949 h 1976646"/>
                  <a:gd name="connsiteX633" fmla="*/ 1713970 w 2467775"/>
                  <a:gd name="connsiteY633" fmla="*/ 577899 h 1976646"/>
                  <a:gd name="connsiteX634" fmla="*/ 1674092 w 2467775"/>
                  <a:gd name="connsiteY634" fmla="*/ 601984 h 1976646"/>
                  <a:gd name="connsiteX635" fmla="*/ 1643221 w 2467775"/>
                  <a:gd name="connsiteY635" fmla="*/ 624837 h 1976646"/>
                  <a:gd name="connsiteX636" fmla="*/ 1611496 w 2467775"/>
                  <a:gd name="connsiteY636" fmla="*/ 642149 h 1976646"/>
                  <a:gd name="connsiteX637" fmla="*/ 1601017 w 2467775"/>
                  <a:gd name="connsiteY637" fmla="*/ 647654 h 1976646"/>
                  <a:gd name="connsiteX638" fmla="*/ 1605027 w 2467775"/>
                  <a:gd name="connsiteY638" fmla="*/ 627241 h 1976646"/>
                  <a:gd name="connsiteX639" fmla="*/ 1764775 w 2467775"/>
                  <a:gd name="connsiteY639" fmla="*/ 619906 h 1976646"/>
                  <a:gd name="connsiteX640" fmla="*/ 1807837 w 2467775"/>
                  <a:gd name="connsiteY640" fmla="*/ 603537 h 1976646"/>
                  <a:gd name="connsiteX641" fmla="*/ 1830605 w 2467775"/>
                  <a:gd name="connsiteY641" fmla="*/ 601060 h 1976646"/>
                  <a:gd name="connsiteX642" fmla="*/ 1835832 w 2467775"/>
                  <a:gd name="connsiteY642" fmla="*/ 599541 h 1976646"/>
                  <a:gd name="connsiteX643" fmla="*/ 1842551 w 2467775"/>
                  <a:gd name="connsiteY643" fmla="*/ 605556 h 1976646"/>
                  <a:gd name="connsiteX644" fmla="*/ 1859304 w 2467775"/>
                  <a:gd name="connsiteY644" fmla="*/ 620293 h 1976646"/>
                  <a:gd name="connsiteX645" fmla="*/ 1837266 w 2467775"/>
                  <a:gd name="connsiteY645" fmla="*/ 626527 h 1976646"/>
                  <a:gd name="connsiteX646" fmla="*/ 1798855 w 2467775"/>
                  <a:gd name="connsiteY646" fmla="*/ 638806 h 1976646"/>
                  <a:gd name="connsiteX647" fmla="*/ 1793463 w 2467775"/>
                  <a:gd name="connsiteY647" fmla="*/ 637464 h 1976646"/>
                  <a:gd name="connsiteX648" fmla="*/ 1779436 w 2467775"/>
                  <a:gd name="connsiteY648" fmla="*/ 646602 h 1976646"/>
                  <a:gd name="connsiteX649" fmla="*/ 1749032 w 2467775"/>
                  <a:gd name="connsiteY649" fmla="*/ 662745 h 1976646"/>
                  <a:gd name="connsiteX650" fmla="*/ 1810588 w 2467775"/>
                  <a:gd name="connsiteY650" fmla="*/ 651399 h 1976646"/>
                  <a:gd name="connsiteX651" fmla="*/ 1847959 w 2467775"/>
                  <a:gd name="connsiteY651" fmla="*/ 635170 h 1976646"/>
                  <a:gd name="connsiteX652" fmla="*/ 1868332 w 2467775"/>
                  <a:gd name="connsiteY652" fmla="*/ 628461 h 1976646"/>
                  <a:gd name="connsiteX653" fmla="*/ 1877049 w 2467775"/>
                  <a:gd name="connsiteY653" fmla="*/ 626234 h 1976646"/>
                  <a:gd name="connsiteX654" fmla="*/ 1883008 w 2467775"/>
                  <a:gd name="connsiteY654" fmla="*/ 629266 h 1976646"/>
                  <a:gd name="connsiteX655" fmla="*/ 1896946 w 2467775"/>
                  <a:gd name="connsiteY655" fmla="*/ 633475 h 1976646"/>
                  <a:gd name="connsiteX656" fmla="*/ 1883155 w 2467775"/>
                  <a:gd name="connsiteY656" fmla="*/ 648084 h 1976646"/>
                  <a:gd name="connsiteX657" fmla="*/ 1841197 w 2467775"/>
                  <a:gd name="connsiteY657" fmla="*/ 659085 h 1976646"/>
                  <a:gd name="connsiteX658" fmla="*/ 1810140 w 2467775"/>
                  <a:gd name="connsiteY658" fmla="*/ 666569 h 1976646"/>
                  <a:gd name="connsiteX659" fmla="*/ 1895666 w 2467775"/>
                  <a:gd name="connsiteY659" fmla="*/ 665901 h 1976646"/>
                  <a:gd name="connsiteX660" fmla="*/ 1933295 w 2467775"/>
                  <a:gd name="connsiteY660" fmla="*/ 658551 h 1976646"/>
                  <a:gd name="connsiteX661" fmla="*/ 1949493 w 2467775"/>
                  <a:gd name="connsiteY661" fmla="*/ 683277 h 1976646"/>
                  <a:gd name="connsiteX662" fmla="*/ 1930678 w 2467775"/>
                  <a:gd name="connsiteY662" fmla="*/ 685640 h 1976646"/>
                  <a:gd name="connsiteX663" fmla="*/ 1903226 w 2467775"/>
                  <a:gd name="connsiteY663" fmla="*/ 694061 h 1976646"/>
                  <a:gd name="connsiteX664" fmla="*/ 1845427 w 2467775"/>
                  <a:gd name="connsiteY664" fmla="*/ 693951 h 1976646"/>
                  <a:gd name="connsiteX665" fmla="*/ 1785640 w 2467775"/>
                  <a:gd name="connsiteY665" fmla="*/ 700640 h 1976646"/>
                  <a:gd name="connsiteX666" fmla="*/ 1761527 w 2467775"/>
                  <a:gd name="connsiteY666" fmla="*/ 699630 h 1976646"/>
                  <a:gd name="connsiteX667" fmla="*/ 1749874 w 2467775"/>
                  <a:gd name="connsiteY667" fmla="*/ 694537 h 1976646"/>
                  <a:gd name="connsiteX668" fmla="*/ 1746006 w 2467775"/>
                  <a:gd name="connsiteY668" fmla="*/ 696904 h 1976646"/>
                  <a:gd name="connsiteX669" fmla="*/ 1739977 w 2467775"/>
                  <a:gd name="connsiteY669" fmla="*/ 692609 h 1976646"/>
                  <a:gd name="connsiteX670" fmla="*/ 1710518 w 2467775"/>
                  <a:gd name="connsiteY670" fmla="*/ 660396 h 1976646"/>
                  <a:gd name="connsiteX671" fmla="*/ 1764775 w 2467775"/>
                  <a:gd name="connsiteY671" fmla="*/ 619906 h 1976646"/>
                  <a:gd name="connsiteX672" fmla="*/ 1903422 w 2467775"/>
                  <a:gd name="connsiteY672" fmla="*/ 632529 h 1976646"/>
                  <a:gd name="connsiteX673" fmla="*/ 1904526 w 2467775"/>
                  <a:gd name="connsiteY673" fmla="*/ 628711 h 1976646"/>
                  <a:gd name="connsiteX674" fmla="*/ 1912800 w 2467775"/>
                  <a:gd name="connsiteY674" fmla="*/ 639331 h 1976646"/>
                  <a:gd name="connsiteX675" fmla="*/ 1898761 w 2467775"/>
                  <a:gd name="connsiteY675" fmla="*/ 631874 h 1976646"/>
                  <a:gd name="connsiteX676" fmla="*/ 1903422 w 2467775"/>
                  <a:gd name="connsiteY676" fmla="*/ 632529 h 1976646"/>
                  <a:gd name="connsiteX677" fmla="*/ 1960217 w 2467775"/>
                  <a:gd name="connsiteY677" fmla="*/ 651121 h 1976646"/>
                  <a:gd name="connsiteX678" fmla="*/ 1970599 w 2467775"/>
                  <a:gd name="connsiteY678" fmla="*/ 667716 h 1976646"/>
                  <a:gd name="connsiteX679" fmla="*/ 1960217 w 2467775"/>
                  <a:gd name="connsiteY679" fmla="*/ 651121 h 1976646"/>
                  <a:gd name="connsiteX680" fmla="*/ 1751551 w 2467775"/>
                  <a:gd name="connsiteY680" fmla="*/ 1069386 h 1976646"/>
                  <a:gd name="connsiteX681" fmla="*/ 1768326 w 2467775"/>
                  <a:gd name="connsiteY681" fmla="*/ 1060365 h 1976646"/>
                  <a:gd name="connsiteX682" fmla="*/ 1780043 w 2467775"/>
                  <a:gd name="connsiteY682" fmla="*/ 1064214 h 1976646"/>
                  <a:gd name="connsiteX683" fmla="*/ 1789721 w 2467775"/>
                  <a:gd name="connsiteY683" fmla="*/ 1058721 h 1976646"/>
                  <a:gd name="connsiteX684" fmla="*/ 1797120 w 2467775"/>
                  <a:gd name="connsiteY684" fmla="*/ 1058815 h 1976646"/>
                  <a:gd name="connsiteX685" fmla="*/ 1809039 w 2467775"/>
                  <a:gd name="connsiteY685" fmla="*/ 1051017 h 1976646"/>
                  <a:gd name="connsiteX686" fmla="*/ 1825447 w 2467775"/>
                  <a:gd name="connsiteY686" fmla="*/ 1053286 h 1976646"/>
                  <a:gd name="connsiteX687" fmla="*/ 1839337 w 2467775"/>
                  <a:gd name="connsiteY687" fmla="*/ 1050166 h 1976646"/>
                  <a:gd name="connsiteX688" fmla="*/ 1847504 w 2467775"/>
                  <a:gd name="connsiteY688" fmla="*/ 1034315 h 1976646"/>
                  <a:gd name="connsiteX689" fmla="*/ 1855733 w 2467775"/>
                  <a:gd name="connsiteY689" fmla="*/ 1043230 h 1976646"/>
                  <a:gd name="connsiteX690" fmla="*/ 1859140 w 2467775"/>
                  <a:gd name="connsiteY690" fmla="*/ 1037320 h 1976646"/>
                  <a:gd name="connsiteX691" fmla="*/ 1865188 w 2467775"/>
                  <a:gd name="connsiteY691" fmla="*/ 1038232 h 1976646"/>
                  <a:gd name="connsiteX692" fmla="*/ 1870986 w 2467775"/>
                  <a:gd name="connsiteY692" fmla="*/ 1037850 h 1976646"/>
                  <a:gd name="connsiteX693" fmla="*/ 1876414 w 2467775"/>
                  <a:gd name="connsiteY693" fmla="*/ 1032019 h 1976646"/>
                  <a:gd name="connsiteX694" fmla="*/ 1883823 w 2467775"/>
                  <a:gd name="connsiteY694" fmla="*/ 1035346 h 1976646"/>
                  <a:gd name="connsiteX695" fmla="*/ 1889218 w 2467775"/>
                  <a:gd name="connsiteY695" fmla="*/ 1033849 h 1976646"/>
                  <a:gd name="connsiteX696" fmla="*/ 1892765 w 2467775"/>
                  <a:gd name="connsiteY696" fmla="*/ 1030165 h 1976646"/>
                  <a:gd name="connsiteX697" fmla="*/ 1897532 w 2467775"/>
                  <a:gd name="connsiteY697" fmla="*/ 1038640 h 1976646"/>
                  <a:gd name="connsiteX698" fmla="*/ 1915725 w 2467775"/>
                  <a:gd name="connsiteY698" fmla="*/ 1053237 h 1976646"/>
                  <a:gd name="connsiteX699" fmla="*/ 1859872 w 2467775"/>
                  <a:gd name="connsiteY699" fmla="*/ 1067987 h 1976646"/>
                  <a:gd name="connsiteX700" fmla="*/ 1835238 w 2467775"/>
                  <a:gd name="connsiteY700" fmla="*/ 1077402 h 1976646"/>
                  <a:gd name="connsiteX701" fmla="*/ 1830166 w 2467775"/>
                  <a:gd name="connsiteY701" fmla="*/ 1082105 h 1976646"/>
                  <a:gd name="connsiteX702" fmla="*/ 1826704 w 2467775"/>
                  <a:gd name="connsiteY702" fmla="*/ 1079808 h 1976646"/>
                  <a:gd name="connsiteX703" fmla="*/ 1812998 w 2467775"/>
                  <a:gd name="connsiteY703" fmla="*/ 1078722 h 1976646"/>
                  <a:gd name="connsiteX704" fmla="*/ 1769567 w 2467775"/>
                  <a:gd name="connsiteY704" fmla="*/ 1095552 h 1976646"/>
                  <a:gd name="connsiteX705" fmla="*/ 1752045 w 2467775"/>
                  <a:gd name="connsiteY705" fmla="*/ 1092200 h 1976646"/>
                  <a:gd name="connsiteX706" fmla="*/ 1751551 w 2467775"/>
                  <a:gd name="connsiteY706" fmla="*/ 1069386 h 1976646"/>
                  <a:gd name="connsiteX707" fmla="*/ 1730278 w 2467775"/>
                  <a:gd name="connsiteY707" fmla="*/ 997796 h 1976646"/>
                  <a:gd name="connsiteX708" fmla="*/ 1736372 w 2467775"/>
                  <a:gd name="connsiteY708" fmla="*/ 1009398 h 1976646"/>
                  <a:gd name="connsiteX709" fmla="*/ 1744033 w 2467775"/>
                  <a:gd name="connsiteY709" fmla="*/ 999568 h 1976646"/>
                  <a:gd name="connsiteX710" fmla="*/ 1756709 w 2467775"/>
                  <a:gd name="connsiteY710" fmla="*/ 1001971 h 1976646"/>
                  <a:gd name="connsiteX711" fmla="*/ 1757562 w 2467775"/>
                  <a:gd name="connsiteY711" fmla="*/ 990137 h 1976646"/>
                  <a:gd name="connsiteX712" fmla="*/ 1774483 w 2467775"/>
                  <a:gd name="connsiteY712" fmla="*/ 997100 h 1976646"/>
                  <a:gd name="connsiteX713" fmla="*/ 1788867 w 2467775"/>
                  <a:gd name="connsiteY713" fmla="*/ 984724 h 1976646"/>
                  <a:gd name="connsiteX714" fmla="*/ 1793189 w 2467775"/>
                  <a:gd name="connsiteY714" fmla="*/ 989396 h 1976646"/>
                  <a:gd name="connsiteX715" fmla="*/ 1804208 w 2467775"/>
                  <a:gd name="connsiteY715" fmla="*/ 986725 h 1976646"/>
                  <a:gd name="connsiteX716" fmla="*/ 1813687 w 2467775"/>
                  <a:gd name="connsiteY716" fmla="*/ 980915 h 1976646"/>
                  <a:gd name="connsiteX717" fmla="*/ 1820870 w 2467775"/>
                  <a:gd name="connsiteY717" fmla="*/ 980417 h 1976646"/>
                  <a:gd name="connsiteX718" fmla="*/ 1828028 w 2467775"/>
                  <a:gd name="connsiteY718" fmla="*/ 970615 h 1976646"/>
                  <a:gd name="connsiteX719" fmla="*/ 1836699 w 2467775"/>
                  <a:gd name="connsiteY719" fmla="*/ 975202 h 1976646"/>
                  <a:gd name="connsiteX720" fmla="*/ 1831800 w 2467775"/>
                  <a:gd name="connsiteY720" fmla="*/ 976266 h 1976646"/>
                  <a:gd name="connsiteX721" fmla="*/ 1846657 w 2467775"/>
                  <a:gd name="connsiteY721" fmla="*/ 976776 h 1976646"/>
                  <a:gd name="connsiteX722" fmla="*/ 1848227 w 2467775"/>
                  <a:gd name="connsiteY722" fmla="*/ 988954 h 1976646"/>
                  <a:gd name="connsiteX723" fmla="*/ 1846864 w 2467775"/>
                  <a:gd name="connsiteY723" fmla="*/ 993721 h 1976646"/>
                  <a:gd name="connsiteX724" fmla="*/ 1852281 w 2467775"/>
                  <a:gd name="connsiteY724" fmla="*/ 995438 h 1976646"/>
                  <a:gd name="connsiteX725" fmla="*/ 1813785 w 2467775"/>
                  <a:gd name="connsiteY725" fmla="*/ 1009446 h 1976646"/>
                  <a:gd name="connsiteX726" fmla="*/ 1777268 w 2467775"/>
                  <a:gd name="connsiteY726" fmla="*/ 1018160 h 1976646"/>
                  <a:gd name="connsiteX727" fmla="*/ 1743155 w 2467775"/>
                  <a:gd name="connsiteY727" fmla="*/ 1028582 h 1976646"/>
                  <a:gd name="connsiteX728" fmla="*/ 1730278 w 2467775"/>
                  <a:gd name="connsiteY728" fmla="*/ 997796 h 1976646"/>
                  <a:gd name="connsiteX729" fmla="*/ 1699483 w 2467775"/>
                  <a:gd name="connsiteY729" fmla="*/ 895374 h 1976646"/>
                  <a:gd name="connsiteX730" fmla="*/ 1720945 w 2467775"/>
                  <a:gd name="connsiteY730" fmla="*/ 864027 h 1976646"/>
                  <a:gd name="connsiteX731" fmla="*/ 1727926 w 2467775"/>
                  <a:gd name="connsiteY731" fmla="*/ 868864 h 1976646"/>
                  <a:gd name="connsiteX732" fmla="*/ 1740989 w 2467775"/>
                  <a:gd name="connsiteY732" fmla="*/ 871539 h 1976646"/>
                  <a:gd name="connsiteX733" fmla="*/ 1751877 w 2467775"/>
                  <a:gd name="connsiteY733" fmla="*/ 889924 h 1976646"/>
                  <a:gd name="connsiteX734" fmla="*/ 1699483 w 2467775"/>
                  <a:gd name="connsiteY734" fmla="*/ 895374 h 1976646"/>
                  <a:gd name="connsiteX735" fmla="*/ 1712790 w 2467775"/>
                  <a:gd name="connsiteY735" fmla="*/ 938756 h 1976646"/>
                  <a:gd name="connsiteX736" fmla="*/ 1729150 w 2467775"/>
                  <a:gd name="connsiteY736" fmla="*/ 930631 h 1976646"/>
                  <a:gd name="connsiteX737" fmla="*/ 1737030 w 2467775"/>
                  <a:gd name="connsiteY737" fmla="*/ 937786 h 1976646"/>
                  <a:gd name="connsiteX738" fmla="*/ 1739794 w 2467775"/>
                  <a:gd name="connsiteY738" fmla="*/ 933452 h 1976646"/>
                  <a:gd name="connsiteX739" fmla="*/ 1747123 w 2467775"/>
                  <a:gd name="connsiteY739" fmla="*/ 930146 h 1976646"/>
                  <a:gd name="connsiteX740" fmla="*/ 1758471 w 2467775"/>
                  <a:gd name="connsiteY740" fmla="*/ 936746 h 1976646"/>
                  <a:gd name="connsiteX741" fmla="*/ 1769884 w 2467775"/>
                  <a:gd name="connsiteY741" fmla="*/ 918422 h 1976646"/>
                  <a:gd name="connsiteX742" fmla="*/ 1775392 w 2467775"/>
                  <a:gd name="connsiteY742" fmla="*/ 910157 h 1976646"/>
                  <a:gd name="connsiteX743" fmla="*/ 1787488 w 2467775"/>
                  <a:gd name="connsiteY743" fmla="*/ 923784 h 1976646"/>
                  <a:gd name="connsiteX744" fmla="*/ 1811375 w 2467775"/>
                  <a:gd name="connsiteY744" fmla="*/ 943745 h 1976646"/>
                  <a:gd name="connsiteX745" fmla="*/ 1784377 w 2467775"/>
                  <a:gd name="connsiteY745" fmla="*/ 954957 h 1976646"/>
                  <a:gd name="connsiteX746" fmla="*/ 1737735 w 2467775"/>
                  <a:gd name="connsiteY746" fmla="*/ 964674 h 1976646"/>
                  <a:gd name="connsiteX747" fmla="*/ 1716706 w 2467775"/>
                  <a:gd name="connsiteY747" fmla="*/ 964716 h 1976646"/>
                  <a:gd name="connsiteX748" fmla="*/ 1715028 w 2467775"/>
                  <a:gd name="connsiteY748" fmla="*/ 949104 h 1976646"/>
                  <a:gd name="connsiteX749" fmla="*/ 1716373 w 2467775"/>
                  <a:gd name="connsiteY749" fmla="*/ 945514 h 1976646"/>
                  <a:gd name="connsiteX750" fmla="*/ 1712790 w 2467775"/>
                  <a:gd name="connsiteY750" fmla="*/ 938756 h 1976646"/>
                  <a:gd name="connsiteX751" fmla="*/ 1820177 w 2467775"/>
                  <a:gd name="connsiteY751" fmla="*/ 1169393 h 1976646"/>
                  <a:gd name="connsiteX752" fmla="*/ 1803759 w 2467775"/>
                  <a:gd name="connsiteY752" fmla="*/ 1166435 h 1976646"/>
                  <a:gd name="connsiteX753" fmla="*/ 1820177 w 2467775"/>
                  <a:gd name="connsiteY753" fmla="*/ 1169393 h 1976646"/>
                  <a:gd name="connsiteX754" fmla="*/ 1797968 w 2467775"/>
                  <a:gd name="connsiteY754" fmla="*/ 1154741 h 1976646"/>
                  <a:gd name="connsiteX755" fmla="*/ 1772245 w 2467775"/>
                  <a:gd name="connsiteY755" fmla="*/ 1132175 h 1976646"/>
                  <a:gd name="connsiteX756" fmla="*/ 1794787 w 2467775"/>
                  <a:gd name="connsiteY756" fmla="*/ 1117587 h 1976646"/>
                  <a:gd name="connsiteX757" fmla="*/ 1819817 w 2467775"/>
                  <a:gd name="connsiteY757" fmla="*/ 1119420 h 1976646"/>
                  <a:gd name="connsiteX758" fmla="*/ 1855562 w 2467775"/>
                  <a:gd name="connsiteY758" fmla="*/ 1109920 h 1976646"/>
                  <a:gd name="connsiteX759" fmla="*/ 1866176 w 2467775"/>
                  <a:gd name="connsiteY759" fmla="*/ 1105147 h 1976646"/>
                  <a:gd name="connsiteX760" fmla="*/ 1874783 w 2467775"/>
                  <a:gd name="connsiteY760" fmla="*/ 1101834 h 1976646"/>
                  <a:gd name="connsiteX761" fmla="*/ 1876942 w 2467775"/>
                  <a:gd name="connsiteY761" fmla="*/ 1095079 h 1976646"/>
                  <a:gd name="connsiteX762" fmla="*/ 1878909 w 2467775"/>
                  <a:gd name="connsiteY762" fmla="*/ 1090830 h 1976646"/>
                  <a:gd name="connsiteX763" fmla="*/ 1887187 w 2467775"/>
                  <a:gd name="connsiteY763" fmla="*/ 1092230 h 1976646"/>
                  <a:gd name="connsiteX764" fmla="*/ 1892750 w 2467775"/>
                  <a:gd name="connsiteY764" fmla="*/ 1082467 h 1976646"/>
                  <a:gd name="connsiteX765" fmla="*/ 1910092 w 2467775"/>
                  <a:gd name="connsiteY765" fmla="*/ 1084764 h 1976646"/>
                  <a:gd name="connsiteX766" fmla="*/ 1906081 w 2467775"/>
                  <a:gd name="connsiteY766" fmla="*/ 1073318 h 1976646"/>
                  <a:gd name="connsiteX767" fmla="*/ 1918015 w 2467775"/>
                  <a:gd name="connsiteY767" fmla="*/ 1086030 h 1976646"/>
                  <a:gd name="connsiteX768" fmla="*/ 1925899 w 2467775"/>
                  <a:gd name="connsiteY768" fmla="*/ 1075529 h 1976646"/>
                  <a:gd name="connsiteX769" fmla="*/ 1935177 w 2467775"/>
                  <a:gd name="connsiteY769" fmla="*/ 1088564 h 1976646"/>
                  <a:gd name="connsiteX770" fmla="*/ 1930145 w 2467775"/>
                  <a:gd name="connsiteY770" fmla="*/ 1076362 h 1976646"/>
                  <a:gd name="connsiteX771" fmla="*/ 1947285 w 2467775"/>
                  <a:gd name="connsiteY771" fmla="*/ 1095125 h 1976646"/>
                  <a:gd name="connsiteX772" fmla="*/ 1936754 w 2467775"/>
                  <a:gd name="connsiteY772" fmla="*/ 1092831 h 1976646"/>
                  <a:gd name="connsiteX773" fmla="*/ 1956889 w 2467775"/>
                  <a:gd name="connsiteY773" fmla="*/ 1104363 h 1976646"/>
                  <a:gd name="connsiteX774" fmla="*/ 1918415 w 2467775"/>
                  <a:gd name="connsiteY774" fmla="*/ 1123229 h 1976646"/>
                  <a:gd name="connsiteX775" fmla="*/ 1886604 w 2467775"/>
                  <a:gd name="connsiteY775" fmla="*/ 1130470 h 1976646"/>
                  <a:gd name="connsiteX776" fmla="*/ 1864907 w 2467775"/>
                  <a:gd name="connsiteY776" fmla="*/ 1136893 h 1976646"/>
                  <a:gd name="connsiteX777" fmla="*/ 1829498 w 2467775"/>
                  <a:gd name="connsiteY777" fmla="*/ 1144878 h 1976646"/>
                  <a:gd name="connsiteX778" fmla="*/ 1797968 w 2467775"/>
                  <a:gd name="connsiteY778" fmla="*/ 1154741 h 1976646"/>
                  <a:gd name="connsiteX779" fmla="*/ 2017866 w 2467775"/>
                  <a:gd name="connsiteY779" fmla="*/ 776885 h 1976646"/>
                  <a:gd name="connsiteX780" fmla="*/ 2067513 w 2467775"/>
                  <a:gd name="connsiteY780" fmla="*/ 763614 h 1976646"/>
                  <a:gd name="connsiteX781" fmla="*/ 2073317 w 2467775"/>
                  <a:gd name="connsiteY781" fmla="*/ 775817 h 1976646"/>
                  <a:gd name="connsiteX782" fmla="*/ 2064811 w 2467775"/>
                  <a:gd name="connsiteY782" fmla="*/ 789435 h 1976646"/>
                  <a:gd name="connsiteX783" fmla="*/ 2047133 w 2467775"/>
                  <a:gd name="connsiteY783" fmla="*/ 788737 h 1976646"/>
                  <a:gd name="connsiteX784" fmla="*/ 2041994 w 2467775"/>
                  <a:gd name="connsiteY784" fmla="*/ 797959 h 1976646"/>
                  <a:gd name="connsiteX785" fmla="*/ 2027156 w 2467775"/>
                  <a:gd name="connsiteY785" fmla="*/ 803794 h 1976646"/>
                  <a:gd name="connsiteX786" fmla="*/ 1994623 w 2467775"/>
                  <a:gd name="connsiteY786" fmla="*/ 813542 h 1976646"/>
                  <a:gd name="connsiteX787" fmla="*/ 1926909 w 2467775"/>
                  <a:gd name="connsiteY787" fmla="*/ 832890 h 1976646"/>
                  <a:gd name="connsiteX788" fmla="*/ 1865941 w 2467775"/>
                  <a:gd name="connsiteY788" fmla="*/ 835022 h 1976646"/>
                  <a:gd name="connsiteX789" fmla="*/ 1855581 w 2467775"/>
                  <a:gd name="connsiteY789" fmla="*/ 841549 h 1976646"/>
                  <a:gd name="connsiteX790" fmla="*/ 1840663 w 2467775"/>
                  <a:gd name="connsiteY790" fmla="*/ 844388 h 1976646"/>
                  <a:gd name="connsiteX791" fmla="*/ 1820385 w 2467775"/>
                  <a:gd name="connsiteY791" fmla="*/ 834626 h 1976646"/>
                  <a:gd name="connsiteX792" fmla="*/ 1830949 w 2467775"/>
                  <a:gd name="connsiteY792" fmla="*/ 828547 h 1976646"/>
                  <a:gd name="connsiteX793" fmla="*/ 1839544 w 2467775"/>
                  <a:gd name="connsiteY793" fmla="*/ 825253 h 1976646"/>
                  <a:gd name="connsiteX794" fmla="*/ 1858405 w 2467775"/>
                  <a:gd name="connsiteY794" fmla="*/ 821038 h 1976646"/>
                  <a:gd name="connsiteX795" fmla="*/ 1904227 w 2467775"/>
                  <a:gd name="connsiteY795" fmla="*/ 804627 h 1976646"/>
                  <a:gd name="connsiteX796" fmla="*/ 2017866 w 2467775"/>
                  <a:gd name="connsiteY796" fmla="*/ 776885 h 1976646"/>
                  <a:gd name="connsiteX797" fmla="*/ 487735 w 2467775"/>
                  <a:gd name="connsiteY797" fmla="*/ 1641815 h 1976646"/>
                  <a:gd name="connsiteX798" fmla="*/ 491645 w 2467775"/>
                  <a:gd name="connsiteY798" fmla="*/ 1639384 h 1976646"/>
                  <a:gd name="connsiteX799" fmla="*/ 487735 w 2467775"/>
                  <a:gd name="connsiteY799" fmla="*/ 1641815 h 1976646"/>
                  <a:gd name="connsiteX800" fmla="*/ 413408 w 2467775"/>
                  <a:gd name="connsiteY800" fmla="*/ 1630445 h 1976646"/>
                  <a:gd name="connsiteX801" fmla="*/ 408382 w 2467775"/>
                  <a:gd name="connsiteY801" fmla="*/ 1623406 h 1976646"/>
                  <a:gd name="connsiteX802" fmla="*/ 413408 w 2467775"/>
                  <a:gd name="connsiteY802" fmla="*/ 1630445 h 1976646"/>
                  <a:gd name="connsiteX803" fmla="*/ 356027 w 2467775"/>
                  <a:gd name="connsiteY803" fmla="*/ 1618675 h 1976646"/>
                  <a:gd name="connsiteX804" fmla="*/ 362218 w 2467775"/>
                  <a:gd name="connsiteY804" fmla="*/ 1610066 h 1976646"/>
                  <a:gd name="connsiteX805" fmla="*/ 356027 w 2467775"/>
                  <a:gd name="connsiteY805" fmla="*/ 1618675 h 1976646"/>
                  <a:gd name="connsiteX806" fmla="*/ 211650 w 2467775"/>
                  <a:gd name="connsiteY806" fmla="*/ 1576361 h 1976646"/>
                  <a:gd name="connsiteX807" fmla="*/ 196752 w 2467775"/>
                  <a:gd name="connsiteY807" fmla="*/ 1578944 h 1976646"/>
                  <a:gd name="connsiteX808" fmla="*/ 192945 w 2467775"/>
                  <a:gd name="connsiteY808" fmla="*/ 1563927 h 1976646"/>
                  <a:gd name="connsiteX809" fmla="*/ 197825 w 2467775"/>
                  <a:gd name="connsiteY809" fmla="*/ 1567916 h 1976646"/>
                  <a:gd name="connsiteX810" fmla="*/ 216594 w 2467775"/>
                  <a:gd name="connsiteY810" fmla="*/ 1573720 h 1976646"/>
                  <a:gd name="connsiteX811" fmla="*/ 211650 w 2467775"/>
                  <a:gd name="connsiteY811" fmla="*/ 1576361 h 1976646"/>
                  <a:gd name="connsiteX812" fmla="*/ 1723846 w 2467775"/>
                  <a:gd name="connsiteY812" fmla="*/ 438451 h 1976646"/>
                  <a:gd name="connsiteX813" fmla="*/ 1730943 w 2467775"/>
                  <a:gd name="connsiteY813" fmla="*/ 434410 h 1976646"/>
                  <a:gd name="connsiteX814" fmla="*/ 1723846 w 2467775"/>
                  <a:gd name="connsiteY814" fmla="*/ 438451 h 1976646"/>
                  <a:gd name="connsiteX815" fmla="*/ 1824462 w 2467775"/>
                  <a:gd name="connsiteY815" fmla="*/ 345234 h 1976646"/>
                  <a:gd name="connsiteX816" fmla="*/ 1818802 w 2467775"/>
                  <a:gd name="connsiteY816" fmla="*/ 360392 h 1976646"/>
                  <a:gd name="connsiteX817" fmla="*/ 1824462 w 2467775"/>
                  <a:gd name="connsiteY817" fmla="*/ 345234 h 1976646"/>
                  <a:gd name="connsiteX818" fmla="*/ 2261756 w 2467775"/>
                  <a:gd name="connsiteY818" fmla="*/ 1001709 h 1976646"/>
                  <a:gd name="connsiteX819" fmla="*/ 2310054 w 2467775"/>
                  <a:gd name="connsiteY819" fmla="*/ 1009666 h 1976646"/>
                  <a:gd name="connsiteX820" fmla="*/ 2325566 w 2467775"/>
                  <a:gd name="connsiteY820" fmla="*/ 1021484 h 1976646"/>
                  <a:gd name="connsiteX821" fmla="*/ 2330796 w 2467775"/>
                  <a:gd name="connsiteY821" fmla="*/ 1020268 h 1976646"/>
                  <a:gd name="connsiteX822" fmla="*/ 2336308 w 2467775"/>
                  <a:gd name="connsiteY822" fmla="*/ 1027584 h 1976646"/>
                  <a:gd name="connsiteX823" fmla="*/ 2344061 w 2467775"/>
                  <a:gd name="connsiteY823" fmla="*/ 1049574 h 1976646"/>
                  <a:gd name="connsiteX824" fmla="*/ 2275715 w 2467775"/>
                  <a:gd name="connsiteY824" fmla="*/ 1042401 h 1976646"/>
                  <a:gd name="connsiteX825" fmla="*/ 2231525 w 2467775"/>
                  <a:gd name="connsiteY825" fmla="*/ 1041907 h 1976646"/>
                  <a:gd name="connsiteX826" fmla="*/ 2220198 w 2467775"/>
                  <a:gd name="connsiteY826" fmla="*/ 1041647 h 1976646"/>
                  <a:gd name="connsiteX827" fmla="*/ 2210166 w 2467775"/>
                  <a:gd name="connsiteY827" fmla="*/ 1046591 h 1976646"/>
                  <a:gd name="connsiteX828" fmla="*/ 2275050 w 2467775"/>
                  <a:gd name="connsiteY828" fmla="*/ 1065650 h 1976646"/>
                  <a:gd name="connsiteX829" fmla="*/ 2258694 w 2467775"/>
                  <a:gd name="connsiteY829" fmla="*/ 1052786 h 1976646"/>
                  <a:gd name="connsiteX830" fmla="*/ 2274886 w 2467775"/>
                  <a:gd name="connsiteY830" fmla="*/ 1044722 h 1976646"/>
                  <a:gd name="connsiteX831" fmla="*/ 2312704 w 2467775"/>
                  <a:gd name="connsiteY831" fmla="*/ 1062088 h 1976646"/>
                  <a:gd name="connsiteX832" fmla="*/ 2313153 w 2467775"/>
                  <a:gd name="connsiteY832" fmla="*/ 1086591 h 1976646"/>
                  <a:gd name="connsiteX833" fmla="*/ 2304939 w 2467775"/>
                  <a:gd name="connsiteY833" fmla="*/ 1094786 h 1976646"/>
                  <a:gd name="connsiteX834" fmla="*/ 2300581 w 2467775"/>
                  <a:gd name="connsiteY834" fmla="*/ 1092889 h 1976646"/>
                  <a:gd name="connsiteX835" fmla="*/ 2267426 w 2467775"/>
                  <a:gd name="connsiteY835" fmla="*/ 1091904 h 1976646"/>
                  <a:gd name="connsiteX836" fmla="*/ 2219188 w 2467775"/>
                  <a:gd name="connsiteY836" fmla="*/ 1087884 h 1976646"/>
                  <a:gd name="connsiteX837" fmla="*/ 2168270 w 2467775"/>
                  <a:gd name="connsiteY837" fmla="*/ 1058559 h 1976646"/>
                  <a:gd name="connsiteX838" fmla="*/ 2196067 w 2467775"/>
                  <a:gd name="connsiteY838" fmla="*/ 1014869 h 1976646"/>
                  <a:gd name="connsiteX839" fmla="*/ 2261756 w 2467775"/>
                  <a:gd name="connsiteY839" fmla="*/ 1001709 h 1976646"/>
                  <a:gd name="connsiteX840" fmla="*/ 2347858 w 2467775"/>
                  <a:gd name="connsiteY840" fmla="*/ 1046573 h 1976646"/>
                  <a:gd name="connsiteX841" fmla="*/ 2359755 w 2467775"/>
                  <a:gd name="connsiteY841" fmla="*/ 1049934 h 1976646"/>
                  <a:gd name="connsiteX842" fmla="*/ 2347858 w 2467775"/>
                  <a:gd name="connsiteY842" fmla="*/ 1046573 h 1976646"/>
                  <a:gd name="connsiteX843" fmla="*/ 2467747 w 2467775"/>
                  <a:gd name="connsiteY843" fmla="*/ 1299341 h 1976646"/>
                  <a:gd name="connsiteX844" fmla="*/ 2456261 w 2467775"/>
                  <a:gd name="connsiteY844" fmla="*/ 1219997 h 1976646"/>
                  <a:gd name="connsiteX845" fmla="*/ 2451210 w 2467775"/>
                  <a:gd name="connsiteY845" fmla="*/ 1196147 h 1976646"/>
                  <a:gd name="connsiteX846" fmla="*/ 2435116 w 2467775"/>
                  <a:gd name="connsiteY846" fmla="*/ 1185881 h 1976646"/>
                  <a:gd name="connsiteX847" fmla="*/ 2424941 w 2467775"/>
                  <a:gd name="connsiteY847" fmla="*/ 1186210 h 1976646"/>
                  <a:gd name="connsiteX848" fmla="*/ 2425408 w 2467775"/>
                  <a:gd name="connsiteY848" fmla="*/ 1194625 h 1976646"/>
                  <a:gd name="connsiteX849" fmla="*/ 2409640 w 2467775"/>
                  <a:gd name="connsiteY849" fmla="*/ 1195085 h 1976646"/>
                  <a:gd name="connsiteX850" fmla="*/ 2395705 w 2467775"/>
                  <a:gd name="connsiteY850" fmla="*/ 1180681 h 1976646"/>
                  <a:gd name="connsiteX851" fmla="*/ 2389901 w 2467775"/>
                  <a:gd name="connsiteY851" fmla="*/ 1181446 h 1976646"/>
                  <a:gd name="connsiteX852" fmla="*/ 2384066 w 2467775"/>
                  <a:gd name="connsiteY852" fmla="*/ 1174984 h 1976646"/>
                  <a:gd name="connsiteX853" fmla="*/ 2374480 w 2467775"/>
                  <a:gd name="connsiteY853" fmla="*/ 1183108 h 1976646"/>
                  <a:gd name="connsiteX854" fmla="*/ 2364434 w 2467775"/>
                  <a:gd name="connsiteY854" fmla="*/ 1174926 h 1976646"/>
                  <a:gd name="connsiteX855" fmla="*/ 2364773 w 2467775"/>
                  <a:gd name="connsiteY855" fmla="*/ 1199840 h 1976646"/>
                  <a:gd name="connsiteX856" fmla="*/ 2333663 w 2467775"/>
                  <a:gd name="connsiteY856" fmla="*/ 1199862 h 1976646"/>
                  <a:gd name="connsiteX857" fmla="*/ 2232519 w 2467775"/>
                  <a:gd name="connsiteY857" fmla="*/ 1187354 h 1976646"/>
                  <a:gd name="connsiteX858" fmla="*/ 2137030 w 2467775"/>
                  <a:gd name="connsiteY858" fmla="*/ 1151185 h 1976646"/>
                  <a:gd name="connsiteX859" fmla="*/ 2121362 w 2467775"/>
                  <a:gd name="connsiteY859" fmla="*/ 1139010 h 1976646"/>
                  <a:gd name="connsiteX860" fmla="*/ 2105942 w 2467775"/>
                  <a:gd name="connsiteY860" fmla="*/ 1131303 h 1976646"/>
                  <a:gd name="connsiteX861" fmla="*/ 2075467 w 2467775"/>
                  <a:gd name="connsiteY861" fmla="*/ 1109633 h 1976646"/>
                  <a:gd name="connsiteX862" fmla="*/ 2044712 w 2467775"/>
                  <a:gd name="connsiteY862" fmla="*/ 1038091 h 1976646"/>
                  <a:gd name="connsiteX863" fmla="*/ 2089268 w 2467775"/>
                  <a:gd name="connsiteY863" fmla="*/ 970557 h 1976646"/>
                  <a:gd name="connsiteX864" fmla="*/ 2169267 w 2467775"/>
                  <a:gd name="connsiteY864" fmla="*/ 916568 h 1976646"/>
                  <a:gd name="connsiteX865" fmla="*/ 2227828 w 2467775"/>
                  <a:gd name="connsiteY865" fmla="*/ 899997 h 1976646"/>
                  <a:gd name="connsiteX866" fmla="*/ 2220274 w 2467775"/>
                  <a:gd name="connsiteY866" fmla="*/ 922719 h 1976646"/>
                  <a:gd name="connsiteX867" fmla="*/ 2211896 w 2467775"/>
                  <a:gd name="connsiteY867" fmla="*/ 922640 h 1976646"/>
                  <a:gd name="connsiteX868" fmla="*/ 2207656 w 2467775"/>
                  <a:gd name="connsiteY868" fmla="*/ 928121 h 1976646"/>
                  <a:gd name="connsiteX869" fmla="*/ 2197470 w 2467775"/>
                  <a:gd name="connsiteY869" fmla="*/ 937139 h 1976646"/>
                  <a:gd name="connsiteX870" fmla="*/ 2153819 w 2467775"/>
                  <a:gd name="connsiteY870" fmla="*/ 961111 h 1976646"/>
                  <a:gd name="connsiteX871" fmla="*/ 2135102 w 2467775"/>
                  <a:gd name="connsiteY871" fmla="*/ 971402 h 1976646"/>
                  <a:gd name="connsiteX872" fmla="*/ 2120261 w 2467775"/>
                  <a:gd name="connsiteY872" fmla="*/ 977737 h 1976646"/>
                  <a:gd name="connsiteX873" fmla="*/ 2099930 w 2467775"/>
                  <a:gd name="connsiteY873" fmla="*/ 1008019 h 1976646"/>
                  <a:gd name="connsiteX874" fmla="*/ 2082479 w 2467775"/>
                  <a:gd name="connsiteY874" fmla="*/ 1048226 h 1976646"/>
                  <a:gd name="connsiteX875" fmla="*/ 2159858 w 2467775"/>
                  <a:gd name="connsiteY875" fmla="*/ 1116410 h 1976646"/>
                  <a:gd name="connsiteX876" fmla="*/ 2266642 w 2467775"/>
                  <a:gd name="connsiteY876" fmla="*/ 1152558 h 1976646"/>
                  <a:gd name="connsiteX877" fmla="*/ 2322531 w 2467775"/>
                  <a:gd name="connsiteY877" fmla="*/ 1158828 h 1976646"/>
                  <a:gd name="connsiteX878" fmla="*/ 2369445 w 2467775"/>
                  <a:gd name="connsiteY878" fmla="*/ 1168152 h 1976646"/>
                  <a:gd name="connsiteX879" fmla="*/ 2427116 w 2467775"/>
                  <a:gd name="connsiteY879" fmla="*/ 1152411 h 1976646"/>
                  <a:gd name="connsiteX880" fmla="*/ 2324959 w 2467775"/>
                  <a:gd name="connsiteY880" fmla="*/ 964817 h 1976646"/>
                  <a:gd name="connsiteX881" fmla="*/ 2260060 w 2467775"/>
                  <a:gd name="connsiteY881" fmla="*/ 881982 h 1976646"/>
                  <a:gd name="connsiteX882" fmla="*/ 2176319 w 2467775"/>
                  <a:gd name="connsiteY882" fmla="*/ 802556 h 1976646"/>
                  <a:gd name="connsiteX883" fmla="*/ 1995050 w 2467775"/>
                  <a:gd name="connsiteY883" fmla="*/ 666097 h 1976646"/>
                  <a:gd name="connsiteX884" fmla="*/ 1796470 w 2467775"/>
                  <a:gd name="connsiteY884" fmla="*/ 558325 h 1976646"/>
                  <a:gd name="connsiteX885" fmla="*/ 1549930 w 2467775"/>
                  <a:gd name="connsiteY885" fmla="*/ 486161 h 1976646"/>
                  <a:gd name="connsiteX886" fmla="*/ 1594258 w 2467775"/>
                  <a:gd name="connsiteY886" fmla="*/ 454076 h 1976646"/>
                  <a:gd name="connsiteX887" fmla="*/ 1612826 w 2467775"/>
                  <a:gd name="connsiteY887" fmla="*/ 440272 h 1976646"/>
                  <a:gd name="connsiteX888" fmla="*/ 1630707 w 2467775"/>
                  <a:gd name="connsiteY888" fmla="*/ 450517 h 1976646"/>
                  <a:gd name="connsiteX889" fmla="*/ 1672180 w 2467775"/>
                  <a:gd name="connsiteY889" fmla="*/ 456229 h 1976646"/>
                  <a:gd name="connsiteX890" fmla="*/ 1710148 w 2467775"/>
                  <a:gd name="connsiteY890" fmla="*/ 447857 h 1976646"/>
                  <a:gd name="connsiteX891" fmla="*/ 1703451 w 2467775"/>
                  <a:gd name="connsiteY891" fmla="*/ 466815 h 1976646"/>
                  <a:gd name="connsiteX892" fmla="*/ 1711930 w 2467775"/>
                  <a:gd name="connsiteY892" fmla="*/ 465995 h 1976646"/>
                  <a:gd name="connsiteX893" fmla="*/ 1714699 w 2467775"/>
                  <a:gd name="connsiteY893" fmla="*/ 463695 h 1976646"/>
                  <a:gd name="connsiteX894" fmla="*/ 1718722 w 2467775"/>
                  <a:gd name="connsiteY894" fmla="*/ 463653 h 1976646"/>
                  <a:gd name="connsiteX895" fmla="*/ 1724120 w 2467775"/>
                  <a:gd name="connsiteY895" fmla="*/ 461865 h 1976646"/>
                  <a:gd name="connsiteX896" fmla="*/ 1725609 w 2467775"/>
                  <a:gd name="connsiteY896" fmla="*/ 460929 h 1976646"/>
                  <a:gd name="connsiteX897" fmla="*/ 1731876 w 2467775"/>
                  <a:gd name="connsiteY897" fmla="*/ 456516 h 1976646"/>
                  <a:gd name="connsiteX898" fmla="*/ 1777448 w 2467775"/>
                  <a:gd name="connsiteY898" fmla="*/ 428371 h 1976646"/>
                  <a:gd name="connsiteX899" fmla="*/ 1793268 w 2467775"/>
                  <a:gd name="connsiteY899" fmla="*/ 399705 h 1976646"/>
                  <a:gd name="connsiteX900" fmla="*/ 1801164 w 2467775"/>
                  <a:gd name="connsiteY900" fmla="*/ 396939 h 1976646"/>
                  <a:gd name="connsiteX901" fmla="*/ 1805306 w 2467775"/>
                  <a:gd name="connsiteY901" fmla="*/ 391455 h 1976646"/>
                  <a:gd name="connsiteX902" fmla="*/ 1814428 w 2467775"/>
                  <a:gd name="connsiteY902" fmla="*/ 387329 h 1976646"/>
                  <a:gd name="connsiteX903" fmla="*/ 1810872 w 2467775"/>
                  <a:gd name="connsiteY903" fmla="*/ 367318 h 1976646"/>
                  <a:gd name="connsiteX904" fmla="*/ 1832764 w 2467775"/>
                  <a:gd name="connsiteY904" fmla="*/ 324125 h 1976646"/>
                  <a:gd name="connsiteX905" fmla="*/ 1834497 w 2467775"/>
                  <a:gd name="connsiteY905" fmla="*/ 317080 h 1976646"/>
                  <a:gd name="connsiteX906" fmla="*/ 1818311 w 2467775"/>
                  <a:gd name="connsiteY906" fmla="*/ 288213 h 1976646"/>
                  <a:gd name="connsiteX907" fmla="*/ 1831001 w 2467775"/>
                  <a:gd name="connsiteY907" fmla="*/ 283385 h 1976646"/>
                  <a:gd name="connsiteX908" fmla="*/ 1835738 w 2467775"/>
                  <a:gd name="connsiteY908" fmla="*/ 273896 h 1976646"/>
                  <a:gd name="connsiteX909" fmla="*/ 1833594 w 2467775"/>
                  <a:gd name="connsiteY909" fmla="*/ 246856 h 1976646"/>
                  <a:gd name="connsiteX910" fmla="*/ 1832779 w 2467775"/>
                  <a:gd name="connsiteY910" fmla="*/ 221060 h 1976646"/>
                  <a:gd name="connsiteX911" fmla="*/ 1826112 w 2467775"/>
                  <a:gd name="connsiteY911" fmla="*/ 188261 h 1976646"/>
                  <a:gd name="connsiteX912" fmla="*/ 1815215 w 2467775"/>
                  <a:gd name="connsiteY912" fmla="*/ 169565 h 1976646"/>
                  <a:gd name="connsiteX913" fmla="*/ 1818860 w 2467775"/>
                  <a:gd name="connsiteY913" fmla="*/ 156096 h 1976646"/>
                  <a:gd name="connsiteX914" fmla="*/ 1810600 w 2467775"/>
                  <a:gd name="connsiteY914" fmla="*/ 139176 h 1976646"/>
                  <a:gd name="connsiteX915" fmla="*/ 1800908 w 2467775"/>
                  <a:gd name="connsiteY915" fmla="*/ 141515 h 1976646"/>
                  <a:gd name="connsiteX916" fmla="*/ 1797965 w 2467775"/>
                  <a:gd name="connsiteY916" fmla="*/ 125210 h 1976646"/>
                  <a:gd name="connsiteX917" fmla="*/ 1793393 w 2467775"/>
                  <a:gd name="connsiteY917" fmla="*/ 114877 h 1976646"/>
                  <a:gd name="connsiteX918" fmla="*/ 1785680 w 2467775"/>
                  <a:gd name="connsiteY918" fmla="*/ 114142 h 1976646"/>
                  <a:gd name="connsiteX919" fmla="*/ 1780782 w 2467775"/>
                  <a:gd name="connsiteY919" fmla="*/ 100359 h 1976646"/>
                  <a:gd name="connsiteX920" fmla="*/ 1765209 w 2467775"/>
                  <a:gd name="connsiteY920" fmla="*/ 84646 h 1976646"/>
                  <a:gd name="connsiteX921" fmla="*/ 1668298 w 2467775"/>
                  <a:gd name="connsiteY921" fmla="*/ 27826 h 1976646"/>
                  <a:gd name="connsiteX922" fmla="*/ 1547915 w 2467775"/>
                  <a:gd name="connsiteY922" fmla="*/ 25697 h 1976646"/>
                  <a:gd name="connsiteX923" fmla="*/ 1505640 w 2467775"/>
                  <a:gd name="connsiteY923" fmla="*/ 38946 h 1976646"/>
                  <a:gd name="connsiteX924" fmla="*/ 1498491 w 2467775"/>
                  <a:gd name="connsiteY924" fmla="*/ 45912 h 1976646"/>
                  <a:gd name="connsiteX925" fmla="*/ 1499799 w 2467775"/>
                  <a:gd name="connsiteY925" fmla="*/ 51890 h 1976646"/>
                  <a:gd name="connsiteX926" fmla="*/ 1491604 w 2467775"/>
                  <a:gd name="connsiteY926" fmla="*/ 46437 h 1976646"/>
                  <a:gd name="connsiteX927" fmla="*/ 1442113 w 2467775"/>
                  <a:gd name="connsiteY927" fmla="*/ 101628 h 1976646"/>
                  <a:gd name="connsiteX928" fmla="*/ 1425647 w 2467775"/>
                  <a:gd name="connsiteY928" fmla="*/ 172432 h 1976646"/>
                  <a:gd name="connsiteX929" fmla="*/ 1350405 w 2467775"/>
                  <a:gd name="connsiteY929" fmla="*/ 149978 h 1976646"/>
                  <a:gd name="connsiteX930" fmla="*/ 1300698 w 2467775"/>
                  <a:gd name="connsiteY930" fmla="*/ 206920 h 1976646"/>
                  <a:gd name="connsiteX931" fmla="*/ 1308402 w 2467775"/>
                  <a:gd name="connsiteY931" fmla="*/ 254581 h 1976646"/>
                  <a:gd name="connsiteX932" fmla="*/ 1321407 w 2467775"/>
                  <a:gd name="connsiteY932" fmla="*/ 272304 h 1976646"/>
                  <a:gd name="connsiteX933" fmla="*/ 1336272 w 2467775"/>
                  <a:gd name="connsiteY933" fmla="*/ 281338 h 1976646"/>
                  <a:gd name="connsiteX934" fmla="*/ 1315124 w 2467775"/>
                  <a:gd name="connsiteY934" fmla="*/ 319157 h 1976646"/>
                  <a:gd name="connsiteX935" fmla="*/ 1291024 w 2467775"/>
                  <a:gd name="connsiteY935" fmla="*/ 365552 h 1976646"/>
                  <a:gd name="connsiteX936" fmla="*/ 1219290 w 2467775"/>
                  <a:gd name="connsiteY936" fmla="*/ 266845 h 1976646"/>
                  <a:gd name="connsiteX937" fmla="*/ 1135667 w 2467775"/>
                  <a:gd name="connsiteY937" fmla="*/ 188700 h 1976646"/>
                  <a:gd name="connsiteX938" fmla="*/ 944993 w 2467775"/>
                  <a:gd name="connsiteY938" fmla="*/ 51908 h 1976646"/>
                  <a:gd name="connsiteX939" fmla="*/ 732874 w 2467775"/>
                  <a:gd name="connsiteY939" fmla="*/ 1512 h 1976646"/>
                  <a:gd name="connsiteX940" fmla="*/ 560322 w 2467775"/>
                  <a:gd name="connsiteY940" fmla="*/ 106142 h 1976646"/>
                  <a:gd name="connsiteX941" fmla="*/ 411993 w 2467775"/>
                  <a:gd name="connsiteY941" fmla="*/ 483382 h 1976646"/>
                  <a:gd name="connsiteX942" fmla="*/ 423375 w 2467775"/>
                  <a:gd name="connsiteY942" fmla="*/ 602125 h 1976646"/>
                  <a:gd name="connsiteX943" fmla="*/ 430158 w 2467775"/>
                  <a:gd name="connsiteY943" fmla="*/ 657697 h 1976646"/>
                  <a:gd name="connsiteX944" fmla="*/ 443798 w 2467775"/>
                  <a:gd name="connsiteY944" fmla="*/ 720760 h 1976646"/>
                  <a:gd name="connsiteX945" fmla="*/ 516907 w 2467775"/>
                  <a:gd name="connsiteY945" fmla="*/ 955304 h 1976646"/>
                  <a:gd name="connsiteX946" fmla="*/ 573352 w 2467775"/>
                  <a:gd name="connsiteY946" fmla="*/ 1068990 h 1976646"/>
                  <a:gd name="connsiteX947" fmla="*/ 610753 w 2467775"/>
                  <a:gd name="connsiteY947" fmla="*/ 1113232 h 1976646"/>
                  <a:gd name="connsiteX948" fmla="*/ 627939 w 2467775"/>
                  <a:gd name="connsiteY948" fmla="*/ 1164751 h 1976646"/>
                  <a:gd name="connsiteX949" fmla="*/ 641767 w 2467775"/>
                  <a:gd name="connsiteY949" fmla="*/ 1296830 h 1976646"/>
                  <a:gd name="connsiteX950" fmla="*/ 647623 w 2467775"/>
                  <a:gd name="connsiteY950" fmla="*/ 1352650 h 1976646"/>
                  <a:gd name="connsiteX951" fmla="*/ 630727 w 2467775"/>
                  <a:gd name="connsiteY951" fmla="*/ 1373548 h 1976646"/>
                  <a:gd name="connsiteX952" fmla="*/ 562253 w 2467775"/>
                  <a:gd name="connsiteY952" fmla="*/ 1369891 h 1976646"/>
                  <a:gd name="connsiteX953" fmla="*/ 543216 w 2467775"/>
                  <a:gd name="connsiteY953" fmla="*/ 1371846 h 1976646"/>
                  <a:gd name="connsiteX954" fmla="*/ 524779 w 2467775"/>
                  <a:gd name="connsiteY954" fmla="*/ 1373996 h 1976646"/>
                  <a:gd name="connsiteX955" fmla="*/ 492334 w 2467775"/>
                  <a:gd name="connsiteY955" fmla="*/ 1383890 h 1976646"/>
                  <a:gd name="connsiteX956" fmla="*/ 485212 w 2467775"/>
                  <a:gd name="connsiteY956" fmla="*/ 1382530 h 1976646"/>
                  <a:gd name="connsiteX957" fmla="*/ 445359 w 2467775"/>
                  <a:gd name="connsiteY957" fmla="*/ 1382792 h 1976646"/>
                  <a:gd name="connsiteX958" fmla="*/ 399604 w 2467775"/>
                  <a:gd name="connsiteY958" fmla="*/ 1387849 h 1976646"/>
                  <a:gd name="connsiteX959" fmla="*/ 368456 w 2467775"/>
                  <a:gd name="connsiteY959" fmla="*/ 1394681 h 1976646"/>
                  <a:gd name="connsiteX960" fmla="*/ 327212 w 2467775"/>
                  <a:gd name="connsiteY960" fmla="*/ 1397252 h 1976646"/>
                  <a:gd name="connsiteX961" fmla="*/ 175857 w 2467775"/>
                  <a:gd name="connsiteY961" fmla="*/ 1425229 h 1976646"/>
                  <a:gd name="connsiteX962" fmla="*/ 141469 w 2467775"/>
                  <a:gd name="connsiteY962" fmla="*/ 1434665 h 1976646"/>
                  <a:gd name="connsiteX963" fmla="*/ 133371 w 2467775"/>
                  <a:gd name="connsiteY963" fmla="*/ 1439667 h 1976646"/>
                  <a:gd name="connsiteX964" fmla="*/ 125402 w 2467775"/>
                  <a:gd name="connsiteY964" fmla="*/ 1441015 h 1976646"/>
                  <a:gd name="connsiteX965" fmla="*/ 52000 w 2467775"/>
                  <a:gd name="connsiteY965" fmla="*/ 1459964 h 1976646"/>
                  <a:gd name="connsiteX966" fmla="*/ 5772 w 2467775"/>
                  <a:gd name="connsiteY966" fmla="*/ 1475885 h 1976646"/>
                  <a:gd name="connsiteX967" fmla="*/ 4439 w 2467775"/>
                  <a:gd name="connsiteY967" fmla="*/ 1492296 h 1976646"/>
                  <a:gd name="connsiteX968" fmla="*/ 24785 w 2467775"/>
                  <a:gd name="connsiteY968" fmla="*/ 1486736 h 1976646"/>
                  <a:gd name="connsiteX969" fmla="*/ 16322 w 2467775"/>
                  <a:gd name="connsiteY969" fmla="*/ 1517873 h 1976646"/>
                  <a:gd name="connsiteX970" fmla="*/ 40855 w 2467775"/>
                  <a:gd name="connsiteY970" fmla="*/ 1534730 h 1976646"/>
                  <a:gd name="connsiteX971" fmla="*/ 48230 w 2467775"/>
                  <a:gd name="connsiteY971" fmla="*/ 1547966 h 1976646"/>
                  <a:gd name="connsiteX972" fmla="*/ 60359 w 2467775"/>
                  <a:gd name="connsiteY972" fmla="*/ 1544922 h 1976646"/>
                  <a:gd name="connsiteX973" fmla="*/ 62745 w 2467775"/>
                  <a:gd name="connsiteY973" fmla="*/ 1549153 h 1976646"/>
                  <a:gd name="connsiteX974" fmla="*/ 70415 w 2467775"/>
                  <a:gd name="connsiteY974" fmla="*/ 1551998 h 1976646"/>
                  <a:gd name="connsiteX975" fmla="*/ 79150 w 2467775"/>
                  <a:gd name="connsiteY975" fmla="*/ 1554652 h 1976646"/>
                  <a:gd name="connsiteX976" fmla="*/ 84451 w 2467775"/>
                  <a:gd name="connsiteY976" fmla="*/ 1552056 h 1976646"/>
                  <a:gd name="connsiteX977" fmla="*/ 92658 w 2467775"/>
                  <a:gd name="connsiteY977" fmla="*/ 1561575 h 1976646"/>
                  <a:gd name="connsiteX978" fmla="*/ 103116 w 2467775"/>
                  <a:gd name="connsiteY978" fmla="*/ 1565726 h 1976646"/>
                  <a:gd name="connsiteX979" fmla="*/ 129199 w 2467775"/>
                  <a:gd name="connsiteY979" fmla="*/ 1562002 h 1976646"/>
                  <a:gd name="connsiteX980" fmla="*/ 140536 w 2467775"/>
                  <a:gd name="connsiteY980" fmla="*/ 1568654 h 1976646"/>
                  <a:gd name="connsiteX981" fmla="*/ 135320 w 2467775"/>
                  <a:gd name="connsiteY981" fmla="*/ 1560257 h 1976646"/>
                  <a:gd name="connsiteX982" fmla="*/ 146889 w 2467775"/>
                  <a:gd name="connsiteY982" fmla="*/ 1571731 h 1976646"/>
                  <a:gd name="connsiteX983" fmla="*/ 154434 w 2467775"/>
                  <a:gd name="connsiteY983" fmla="*/ 1568776 h 1976646"/>
                  <a:gd name="connsiteX984" fmla="*/ 169726 w 2467775"/>
                  <a:gd name="connsiteY984" fmla="*/ 1568434 h 1976646"/>
                  <a:gd name="connsiteX985" fmla="*/ 180361 w 2467775"/>
                  <a:gd name="connsiteY985" fmla="*/ 1583379 h 1976646"/>
                  <a:gd name="connsiteX986" fmla="*/ 196337 w 2467775"/>
                  <a:gd name="connsiteY986" fmla="*/ 1582473 h 1976646"/>
                  <a:gd name="connsiteX987" fmla="*/ 217552 w 2467775"/>
                  <a:gd name="connsiteY987" fmla="*/ 1591244 h 1976646"/>
                  <a:gd name="connsiteX988" fmla="*/ 227678 w 2467775"/>
                  <a:gd name="connsiteY988" fmla="*/ 1586587 h 1976646"/>
                  <a:gd name="connsiteX989" fmla="*/ 240161 w 2467775"/>
                  <a:gd name="connsiteY989" fmla="*/ 1582629 h 1976646"/>
                  <a:gd name="connsiteX990" fmla="*/ 246758 w 2467775"/>
                  <a:gd name="connsiteY990" fmla="*/ 1578606 h 1976646"/>
                  <a:gd name="connsiteX991" fmla="*/ 239951 w 2467775"/>
                  <a:gd name="connsiteY991" fmla="*/ 1589259 h 1976646"/>
                  <a:gd name="connsiteX992" fmla="*/ 254169 w 2467775"/>
                  <a:gd name="connsiteY992" fmla="*/ 1594270 h 1976646"/>
                  <a:gd name="connsiteX993" fmla="*/ 260342 w 2467775"/>
                  <a:gd name="connsiteY993" fmla="*/ 1588515 h 1976646"/>
                  <a:gd name="connsiteX994" fmla="*/ 257872 w 2467775"/>
                  <a:gd name="connsiteY994" fmla="*/ 1596771 h 1976646"/>
                  <a:gd name="connsiteX995" fmla="*/ 275055 w 2467775"/>
                  <a:gd name="connsiteY995" fmla="*/ 1590134 h 1976646"/>
                  <a:gd name="connsiteX996" fmla="*/ 301733 w 2467775"/>
                  <a:gd name="connsiteY996" fmla="*/ 1604954 h 1976646"/>
                  <a:gd name="connsiteX997" fmla="*/ 313697 w 2467775"/>
                  <a:gd name="connsiteY997" fmla="*/ 1614982 h 1976646"/>
                  <a:gd name="connsiteX998" fmla="*/ 335218 w 2467775"/>
                  <a:gd name="connsiteY998" fmla="*/ 1619359 h 1976646"/>
                  <a:gd name="connsiteX999" fmla="*/ 333055 w 2467775"/>
                  <a:gd name="connsiteY999" fmla="*/ 1607613 h 1976646"/>
                  <a:gd name="connsiteX1000" fmla="*/ 342629 w 2467775"/>
                  <a:gd name="connsiteY1000" fmla="*/ 1623568 h 1976646"/>
                  <a:gd name="connsiteX1001" fmla="*/ 344340 w 2467775"/>
                  <a:gd name="connsiteY1001" fmla="*/ 1616345 h 1976646"/>
                  <a:gd name="connsiteX1002" fmla="*/ 382503 w 2467775"/>
                  <a:gd name="connsiteY1002" fmla="*/ 1634370 h 1976646"/>
                  <a:gd name="connsiteX1003" fmla="*/ 382503 w 2467775"/>
                  <a:gd name="connsiteY1003" fmla="*/ 1625931 h 1976646"/>
                  <a:gd name="connsiteX1004" fmla="*/ 404731 w 2467775"/>
                  <a:gd name="connsiteY1004" fmla="*/ 1625309 h 1976646"/>
                  <a:gd name="connsiteX1005" fmla="*/ 402322 w 2467775"/>
                  <a:gd name="connsiteY1005" fmla="*/ 1638619 h 1976646"/>
                  <a:gd name="connsiteX1006" fmla="*/ 425742 w 2467775"/>
                  <a:gd name="connsiteY1006" fmla="*/ 1639494 h 1976646"/>
                  <a:gd name="connsiteX1007" fmla="*/ 441974 w 2467775"/>
                  <a:gd name="connsiteY1007" fmla="*/ 1645329 h 1976646"/>
                  <a:gd name="connsiteX1008" fmla="*/ 452648 w 2467775"/>
                  <a:gd name="connsiteY1008" fmla="*/ 1651874 h 1976646"/>
                  <a:gd name="connsiteX1009" fmla="*/ 465485 w 2467775"/>
                  <a:gd name="connsiteY1009" fmla="*/ 1655701 h 1976646"/>
                  <a:gd name="connsiteX1010" fmla="*/ 479015 w 2467775"/>
                  <a:gd name="connsiteY1010" fmla="*/ 1661496 h 1976646"/>
                  <a:gd name="connsiteX1011" fmla="*/ 490187 w 2467775"/>
                  <a:gd name="connsiteY1011" fmla="*/ 1661926 h 1976646"/>
                  <a:gd name="connsiteX1012" fmla="*/ 494359 w 2467775"/>
                  <a:gd name="connsiteY1012" fmla="*/ 1659367 h 1976646"/>
                  <a:gd name="connsiteX1013" fmla="*/ 506574 w 2467775"/>
                  <a:gd name="connsiteY1013" fmla="*/ 1669944 h 1976646"/>
                  <a:gd name="connsiteX1014" fmla="*/ 534237 w 2467775"/>
                  <a:gd name="connsiteY1014" fmla="*/ 1676932 h 1976646"/>
                  <a:gd name="connsiteX1015" fmla="*/ 537311 w 2467775"/>
                  <a:gd name="connsiteY1015" fmla="*/ 1666462 h 1976646"/>
                  <a:gd name="connsiteX1016" fmla="*/ 547476 w 2467775"/>
                  <a:gd name="connsiteY1016" fmla="*/ 1682464 h 1976646"/>
                  <a:gd name="connsiteX1017" fmla="*/ 560240 w 2467775"/>
                  <a:gd name="connsiteY1017" fmla="*/ 1687448 h 1976646"/>
                  <a:gd name="connsiteX1018" fmla="*/ 569100 w 2467775"/>
                  <a:gd name="connsiteY1018" fmla="*/ 1688131 h 1976646"/>
                  <a:gd name="connsiteX1019" fmla="*/ 575657 w 2467775"/>
                  <a:gd name="connsiteY1019" fmla="*/ 1693429 h 1976646"/>
                  <a:gd name="connsiteX1020" fmla="*/ 580949 w 2467775"/>
                  <a:gd name="connsiteY1020" fmla="*/ 1689653 h 1976646"/>
                  <a:gd name="connsiteX1021" fmla="*/ 595345 w 2467775"/>
                  <a:gd name="connsiteY1021" fmla="*/ 1701688 h 1976646"/>
                  <a:gd name="connsiteX1022" fmla="*/ 652216 w 2467775"/>
                  <a:gd name="connsiteY1022" fmla="*/ 1716129 h 1976646"/>
                  <a:gd name="connsiteX1023" fmla="*/ 661445 w 2467775"/>
                  <a:gd name="connsiteY1023" fmla="*/ 1718209 h 1976646"/>
                  <a:gd name="connsiteX1024" fmla="*/ 665075 w 2467775"/>
                  <a:gd name="connsiteY1024" fmla="*/ 1725444 h 1976646"/>
                  <a:gd name="connsiteX1025" fmla="*/ 676536 w 2467775"/>
                  <a:gd name="connsiteY1025" fmla="*/ 1713772 h 1976646"/>
                  <a:gd name="connsiteX1026" fmla="*/ 684494 w 2467775"/>
                  <a:gd name="connsiteY1026" fmla="*/ 1726648 h 1976646"/>
                  <a:gd name="connsiteX1027" fmla="*/ 691511 w 2467775"/>
                  <a:gd name="connsiteY1027" fmla="*/ 1726807 h 1976646"/>
                  <a:gd name="connsiteX1028" fmla="*/ 694098 w 2467775"/>
                  <a:gd name="connsiteY1028" fmla="*/ 1732013 h 1976646"/>
                  <a:gd name="connsiteX1029" fmla="*/ 712056 w 2467775"/>
                  <a:gd name="connsiteY1029" fmla="*/ 1737387 h 1976646"/>
                  <a:gd name="connsiteX1030" fmla="*/ 719747 w 2467775"/>
                  <a:gd name="connsiteY1030" fmla="*/ 1745668 h 1976646"/>
                  <a:gd name="connsiteX1031" fmla="*/ 735375 w 2467775"/>
                  <a:gd name="connsiteY1031" fmla="*/ 1751444 h 1976646"/>
                  <a:gd name="connsiteX1032" fmla="*/ 766118 w 2467775"/>
                  <a:gd name="connsiteY1032" fmla="*/ 1761164 h 1976646"/>
                  <a:gd name="connsiteX1033" fmla="*/ 776479 w 2467775"/>
                  <a:gd name="connsiteY1033" fmla="*/ 1764989 h 1976646"/>
                  <a:gd name="connsiteX1034" fmla="*/ 788093 w 2467775"/>
                  <a:gd name="connsiteY1034" fmla="*/ 1761704 h 1976646"/>
                  <a:gd name="connsiteX1035" fmla="*/ 798880 w 2467775"/>
                  <a:gd name="connsiteY1035" fmla="*/ 1774611 h 1976646"/>
                  <a:gd name="connsiteX1036" fmla="*/ 799997 w 2467775"/>
                  <a:gd name="connsiteY1036" fmla="*/ 1760252 h 1976646"/>
                  <a:gd name="connsiteX1037" fmla="*/ 806774 w 2467775"/>
                  <a:gd name="connsiteY1037" fmla="*/ 1775285 h 1976646"/>
                  <a:gd name="connsiteX1038" fmla="*/ 810101 w 2467775"/>
                  <a:gd name="connsiteY1038" fmla="*/ 1756409 h 1976646"/>
                  <a:gd name="connsiteX1039" fmla="*/ 803211 w 2467775"/>
                  <a:gd name="connsiteY1039" fmla="*/ 1775670 h 1976646"/>
                  <a:gd name="connsiteX1040" fmla="*/ 853215 w 2467775"/>
                  <a:gd name="connsiteY1040" fmla="*/ 1782913 h 1976646"/>
                  <a:gd name="connsiteX1041" fmla="*/ 862758 w 2467775"/>
                  <a:gd name="connsiteY1041" fmla="*/ 1780254 h 1976646"/>
                  <a:gd name="connsiteX1042" fmla="*/ 867415 w 2467775"/>
                  <a:gd name="connsiteY1042" fmla="*/ 1796449 h 1976646"/>
                  <a:gd name="connsiteX1043" fmla="*/ 883034 w 2467775"/>
                  <a:gd name="connsiteY1043" fmla="*/ 1789440 h 1976646"/>
                  <a:gd name="connsiteX1044" fmla="*/ 892162 w 2467775"/>
                  <a:gd name="connsiteY1044" fmla="*/ 1799715 h 1976646"/>
                  <a:gd name="connsiteX1045" fmla="*/ 899595 w 2467775"/>
                  <a:gd name="connsiteY1045" fmla="*/ 1809704 h 1976646"/>
                  <a:gd name="connsiteX1046" fmla="*/ 920920 w 2467775"/>
                  <a:gd name="connsiteY1046" fmla="*/ 1812391 h 1976646"/>
                  <a:gd name="connsiteX1047" fmla="*/ 935873 w 2467775"/>
                  <a:gd name="connsiteY1047" fmla="*/ 1820744 h 1976646"/>
                  <a:gd name="connsiteX1048" fmla="*/ 945215 w 2467775"/>
                  <a:gd name="connsiteY1048" fmla="*/ 1813425 h 1976646"/>
                  <a:gd name="connsiteX1049" fmla="*/ 939311 w 2467775"/>
                  <a:gd name="connsiteY1049" fmla="*/ 1832636 h 1976646"/>
                  <a:gd name="connsiteX1050" fmla="*/ 953880 w 2467775"/>
                  <a:gd name="connsiteY1050" fmla="*/ 1825947 h 1976646"/>
                  <a:gd name="connsiteX1051" fmla="*/ 953667 w 2467775"/>
                  <a:gd name="connsiteY1051" fmla="*/ 1832550 h 1976646"/>
                  <a:gd name="connsiteX1052" fmla="*/ 961569 w 2467775"/>
                  <a:gd name="connsiteY1052" fmla="*/ 1837083 h 1976646"/>
                  <a:gd name="connsiteX1053" fmla="*/ 963164 w 2467775"/>
                  <a:gd name="connsiteY1053" fmla="*/ 1827707 h 1976646"/>
                  <a:gd name="connsiteX1054" fmla="*/ 972045 w 2467775"/>
                  <a:gd name="connsiteY1054" fmla="*/ 1845635 h 1976646"/>
                  <a:gd name="connsiteX1055" fmla="*/ 979813 w 2467775"/>
                  <a:gd name="connsiteY1055" fmla="*/ 1846153 h 1976646"/>
                  <a:gd name="connsiteX1056" fmla="*/ 989698 w 2467775"/>
                  <a:gd name="connsiteY1056" fmla="*/ 1852729 h 1976646"/>
                  <a:gd name="connsiteX1057" fmla="*/ 987691 w 2467775"/>
                  <a:gd name="connsiteY1057" fmla="*/ 1839635 h 1976646"/>
                  <a:gd name="connsiteX1058" fmla="*/ 992111 w 2467775"/>
                  <a:gd name="connsiteY1058" fmla="*/ 1844152 h 1976646"/>
                  <a:gd name="connsiteX1059" fmla="*/ 999107 w 2467775"/>
                  <a:gd name="connsiteY1059" fmla="*/ 1845073 h 1976646"/>
                  <a:gd name="connsiteX1060" fmla="*/ 998677 w 2467775"/>
                  <a:gd name="connsiteY1060" fmla="*/ 1855968 h 1976646"/>
                  <a:gd name="connsiteX1061" fmla="*/ 1011612 w 2467775"/>
                  <a:gd name="connsiteY1061" fmla="*/ 1852662 h 1976646"/>
                  <a:gd name="connsiteX1062" fmla="*/ 1013134 w 2467775"/>
                  <a:gd name="connsiteY1062" fmla="*/ 1859314 h 1976646"/>
                  <a:gd name="connsiteX1063" fmla="*/ 1014796 w 2467775"/>
                  <a:gd name="connsiteY1063" fmla="*/ 1863376 h 1976646"/>
                  <a:gd name="connsiteX1064" fmla="*/ 1020301 w 2467775"/>
                  <a:gd name="connsiteY1064" fmla="*/ 1862098 h 1976646"/>
                  <a:gd name="connsiteX1065" fmla="*/ 1031860 w 2467775"/>
                  <a:gd name="connsiteY1065" fmla="*/ 1865114 h 1976646"/>
                  <a:gd name="connsiteX1066" fmla="*/ 1026114 w 2467775"/>
                  <a:gd name="connsiteY1066" fmla="*/ 1861970 h 1976646"/>
                  <a:gd name="connsiteX1067" fmla="*/ 1040501 w 2467775"/>
                  <a:gd name="connsiteY1067" fmla="*/ 1861531 h 1976646"/>
                  <a:gd name="connsiteX1068" fmla="*/ 1039583 w 2467775"/>
                  <a:gd name="connsiteY1068" fmla="*/ 1866908 h 1976646"/>
                  <a:gd name="connsiteX1069" fmla="*/ 1050507 w 2467775"/>
                  <a:gd name="connsiteY1069" fmla="*/ 1878467 h 1976646"/>
                  <a:gd name="connsiteX1070" fmla="*/ 1056500 w 2467775"/>
                  <a:gd name="connsiteY1070" fmla="*/ 1861470 h 1976646"/>
                  <a:gd name="connsiteX1071" fmla="*/ 1065400 w 2467775"/>
                  <a:gd name="connsiteY1071" fmla="*/ 1881813 h 1976646"/>
                  <a:gd name="connsiteX1072" fmla="*/ 1085652 w 2467775"/>
                  <a:gd name="connsiteY1072" fmla="*/ 1877213 h 1976646"/>
                  <a:gd name="connsiteX1073" fmla="*/ 1101191 w 2467775"/>
                  <a:gd name="connsiteY1073" fmla="*/ 1876201 h 1976646"/>
                  <a:gd name="connsiteX1074" fmla="*/ 1103189 w 2467775"/>
                  <a:gd name="connsiteY1074" fmla="*/ 1888187 h 1976646"/>
                  <a:gd name="connsiteX1075" fmla="*/ 1108209 w 2467775"/>
                  <a:gd name="connsiteY1075" fmla="*/ 1886879 h 1976646"/>
                  <a:gd name="connsiteX1076" fmla="*/ 1136115 w 2467775"/>
                  <a:gd name="connsiteY1076" fmla="*/ 1896169 h 1976646"/>
                  <a:gd name="connsiteX1077" fmla="*/ 1146586 w 2467775"/>
                  <a:gd name="connsiteY1077" fmla="*/ 1904196 h 1976646"/>
                  <a:gd name="connsiteX1078" fmla="*/ 1154461 w 2467775"/>
                  <a:gd name="connsiteY1078" fmla="*/ 1903574 h 1976646"/>
                  <a:gd name="connsiteX1079" fmla="*/ 1160390 w 2467775"/>
                  <a:gd name="connsiteY1079" fmla="*/ 1902522 h 1976646"/>
                  <a:gd name="connsiteX1080" fmla="*/ 1163894 w 2467775"/>
                  <a:gd name="connsiteY1080" fmla="*/ 1906706 h 1976646"/>
                  <a:gd name="connsiteX1081" fmla="*/ 1171061 w 2467775"/>
                  <a:gd name="connsiteY1081" fmla="*/ 1909994 h 1976646"/>
                  <a:gd name="connsiteX1082" fmla="*/ 1180272 w 2467775"/>
                  <a:gd name="connsiteY1082" fmla="*/ 1907655 h 1976646"/>
                  <a:gd name="connsiteX1083" fmla="*/ 1189175 w 2467775"/>
                  <a:gd name="connsiteY1083" fmla="*/ 1915487 h 1976646"/>
                  <a:gd name="connsiteX1084" fmla="*/ 1200587 w 2467775"/>
                  <a:gd name="connsiteY1084" fmla="*/ 1917140 h 1976646"/>
                  <a:gd name="connsiteX1085" fmla="*/ 1209426 w 2467775"/>
                  <a:gd name="connsiteY1085" fmla="*/ 1914172 h 1976646"/>
                  <a:gd name="connsiteX1086" fmla="*/ 1216841 w 2467775"/>
                  <a:gd name="connsiteY1086" fmla="*/ 1917000 h 1976646"/>
                  <a:gd name="connsiteX1087" fmla="*/ 1227902 w 2467775"/>
                  <a:gd name="connsiteY1087" fmla="*/ 1923313 h 1976646"/>
                  <a:gd name="connsiteX1088" fmla="*/ 1248181 w 2467775"/>
                  <a:gd name="connsiteY1088" fmla="*/ 1924087 h 1976646"/>
                  <a:gd name="connsiteX1089" fmla="*/ 1264773 w 2467775"/>
                  <a:gd name="connsiteY1089" fmla="*/ 1926750 h 1976646"/>
                  <a:gd name="connsiteX1090" fmla="*/ 1272172 w 2467775"/>
                  <a:gd name="connsiteY1090" fmla="*/ 1928992 h 1976646"/>
                  <a:gd name="connsiteX1091" fmla="*/ 1289422 w 2467775"/>
                  <a:gd name="connsiteY1091" fmla="*/ 1930892 h 1976646"/>
                  <a:gd name="connsiteX1092" fmla="*/ 1308063 w 2467775"/>
                  <a:gd name="connsiteY1092" fmla="*/ 1935485 h 1976646"/>
                  <a:gd name="connsiteX1093" fmla="*/ 1312891 w 2467775"/>
                  <a:gd name="connsiteY1093" fmla="*/ 1933597 h 1976646"/>
                  <a:gd name="connsiteX1094" fmla="*/ 1316692 w 2467775"/>
                  <a:gd name="connsiteY1094" fmla="*/ 1940176 h 1976646"/>
                  <a:gd name="connsiteX1095" fmla="*/ 1329080 w 2467775"/>
                  <a:gd name="connsiteY1095" fmla="*/ 1935943 h 1976646"/>
                  <a:gd name="connsiteX1096" fmla="*/ 1350619 w 2467775"/>
                  <a:gd name="connsiteY1096" fmla="*/ 1947590 h 1976646"/>
                  <a:gd name="connsiteX1097" fmla="*/ 1390746 w 2467775"/>
                  <a:gd name="connsiteY1097" fmla="*/ 1955242 h 1976646"/>
                  <a:gd name="connsiteX1098" fmla="*/ 1423911 w 2467775"/>
                  <a:gd name="connsiteY1098" fmla="*/ 1968220 h 1976646"/>
                  <a:gd name="connsiteX1099" fmla="*/ 1453041 w 2467775"/>
                  <a:gd name="connsiteY1099" fmla="*/ 1975927 h 1976646"/>
                  <a:gd name="connsiteX1100" fmla="*/ 1521173 w 2467775"/>
                  <a:gd name="connsiteY1100" fmla="*/ 1929849 h 1976646"/>
                  <a:gd name="connsiteX1101" fmla="*/ 1596332 w 2467775"/>
                  <a:gd name="connsiteY1101" fmla="*/ 1883688 h 1976646"/>
                  <a:gd name="connsiteX1102" fmla="*/ 1900875 w 2467775"/>
                  <a:gd name="connsiteY1102" fmla="*/ 1708754 h 1976646"/>
                  <a:gd name="connsiteX1103" fmla="*/ 2062621 w 2467775"/>
                  <a:gd name="connsiteY1103" fmla="*/ 1605777 h 1976646"/>
                  <a:gd name="connsiteX1104" fmla="*/ 2042894 w 2467775"/>
                  <a:gd name="connsiteY1104" fmla="*/ 1710011 h 1976646"/>
                  <a:gd name="connsiteX1105" fmla="*/ 2059281 w 2467775"/>
                  <a:gd name="connsiteY1105" fmla="*/ 1751365 h 1976646"/>
                  <a:gd name="connsiteX1106" fmla="*/ 2101559 w 2467775"/>
                  <a:gd name="connsiteY1106" fmla="*/ 1747013 h 1976646"/>
                  <a:gd name="connsiteX1107" fmla="*/ 2169719 w 2467775"/>
                  <a:gd name="connsiteY1107" fmla="*/ 1674355 h 1976646"/>
                  <a:gd name="connsiteX1108" fmla="*/ 2232422 w 2467775"/>
                  <a:gd name="connsiteY1108" fmla="*/ 1575504 h 1976646"/>
                  <a:gd name="connsiteX1109" fmla="*/ 2233538 w 2467775"/>
                  <a:gd name="connsiteY1109" fmla="*/ 1598851 h 1976646"/>
                  <a:gd name="connsiteX1110" fmla="*/ 2240025 w 2467775"/>
                  <a:gd name="connsiteY1110" fmla="*/ 1623784 h 1976646"/>
                  <a:gd name="connsiteX1111" fmla="*/ 2288326 w 2467775"/>
                  <a:gd name="connsiteY1111" fmla="*/ 1634992 h 1976646"/>
                  <a:gd name="connsiteX1112" fmla="*/ 2361503 w 2467775"/>
                  <a:gd name="connsiteY1112" fmla="*/ 1523213 h 1976646"/>
                  <a:gd name="connsiteX1113" fmla="*/ 2412449 w 2467775"/>
                  <a:gd name="connsiteY1113" fmla="*/ 1553578 h 1976646"/>
                  <a:gd name="connsiteX1114" fmla="*/ 2452098 w 2467775"/>
                  <a:gd name="connsiteY1114" fmla="*/ 1494172 h 1976646"/>
                  <a:gd name="connsiteX1115" fmla="*/ 2467747 w 2467775"/>
                  <a:gd name="connsiteY1115" fmla="*/ 1299341 h 1976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</a:cxnLst>
                <a:rect l="l" t="t" r="r" b="b"/>
                <a:pathLst>
                  <a:path w="2467775" h="1976646">
                    <a:moveTo>
                      <a:pt x="2437547" y="1330255"/>
                    </a:moveTo>
                    <a:cubicBezTo>
                      <a:pt x="2435945" y="1381353"/>
                      <a:pt x="2437056" y="1447685"/>
                      <a:pt x="2409091" y="1492613"/>
                    </a:cubicBezTo>
                    <a:cubicBezTo>
                      <a:pt x="2404577" y="1499863"/>
                      <a:pt x="2389288" y="1522451"/>
                      <a:pt x="2387580" y="1502581"/>
                    </a:cubicBezTo>
                    <a:cubicBezTo>
                      <a:pt x="2385905" y="1483073"/>
                      <a:pt x="2390706" y="1463755"/>
                      <a:pt x="2385951" y="1444022"/>
                    </a:cubicBezTo>
                    <a:cubicBezTo>
                      <a:pt x="2383407" y="1433464"/>
                      <a:pt x="2374852" y="1410400"/>
                      <a:pt x="2360228" y="1419937"/>
                    </a:cubicBezTo>
                    <a:cubicBezTo>
                      <a:pt x="2352777" y="1424799"/>
                      <a:pt x="2350813" y="1436800"/>
                      <a:pt x="2347897" y="1444376"/>
                    </a:cubicBezTo>
                    <a:cubicBezTo>
                      <a:pt x="2343585" y="1455584"/>
                      <a:pt x="2338754" y="1466616"/>
                      <a:pt x="2334212" y="1477739"/>
                    </a:cubicBezTo>
                    <a:cubicBezTo>
                      <a:pt x="2318353" y="1516567"/>
                      <a:pt x="2301920" y="1562905"/>
                      <a:pt x="2266666" y="1588600"/>
                    </a:cubicBezTo>
                    <a:cubicBezTo>
                      <a:pt x="2271281" y="1555118"/>
                      <a:pt x="2283855" y="1519367"/>
                      <a:pt x="2275401" y="1485522"/>
                    </a:cubicBezTo>
                    <a:cubicBezTo>
                      <a:pt x="2272522" y="1473988"/>
                      <a:pt x="2263793" y="1452925"/>
                      <a:pt x="2248766" y="1459684"/>
                    </a:cubicBezTo>
                    <a:cubicBezTo>
                      <a:pt x="2234120" y="1466268"/>
                      <a:pt x="2224629" y="1495651"/>
                      <a:pt x="2217718" y="1508735"/>
                    </a:cubicBezTo>
                    <a:cubicBezTo>
                      <a:pt x="2196762" y="1548405"/>
                      <a:pt x="2175330" y="1587328"/>
                      <a:pt x="2151739" y="1625516"/>
                    </a:cubicBezTo>
                    <a:cubicBezTo>
                      <a:pt x="2139872" y="1644725"/>
                      <a:pt x="2127056" y="1662280"/>
                      <a:pt x="2111529" y="1678710"/>
                    </a:cubicBezTo>
                    <a:cubicBezTo>
                      <a:pt x="2101821" y="1688988"/>
                      <a:pt x="2089716" y="1706357"/>
                      <a:pt x="2074415" y="1707888"/>
                    </a:cubicBezTo>
                    <a:cubicBezTo>
                      <a:pt x="2074415" y="1678600"/>
                      <a:pt x="2084053" y="1650303"/>
                      <a:pt x="2092852" y="1622723"/>
                    </a:cubicBezTo>
                    <a:cubicBezTo>
                      <a:pt x="2102315" y="1593065"/>
                      <a:pt x="2110944" y="1563155"/>
                      <a:pt x="2120234" y="1533443"/>
                    </a:cubicBezTo>
                    <a:cubicBezTo>
                      <a:pt x="2128292" y="1507668"/>
                      <a:pt x="2134907" y="1482091"/>
                      <a:pt x="2140272" y="1455661"/>
                    </a:cubicBezTo>
                    <a:cubicBezTo>
                      <a:pt x="2142495" y="1444730"/>
                      <a:pt x="2144252" y="1433412"/>
                      <a:pt x="2153569" y="1426351"/>
                    </a:cubicBezTo>
                    <a:cubicBezTo>
                      <a:pt x="2161944" y="1420007"/>
                      <a:pt x="2175175" y="1416988"/>
                      <a:pt x="2184514" y="1412325"/>
                    </a:cubicBezTo>
                    <a:cubicBezTo>
                      <a:pt x="2209035" y="1400073"/>
                      <a:pt x="2234255" y="1386855"/>
                      <a:pt x="2257034" y="1371626"/>
                    </a:cubicBezTo>
                    <a:cubicBezTo>
                      <a:pt x="2266388" y="1365374"/>
                      <a:pt x="2274440" y="1357298"/>
                      <a:pt x="2284234" y="1351689"/>
                    </a:cubicBezTo>
                    <a:cubicBezTo>
                      <a:pt x="2295393" y="1345300"/>
                      <a:pt x="2305812" y="1339923"/>
                      <a:pt x="2316136" y="1332136"/>
                    </a:cubicBezTo>
                    <a:cubicBezTo>
                      <a:pt x="2360683" y="1298535"/>
                      <a:pt x="2400841" y="1257203"/>
                      <a:pt x="2427900" y="1208002"/>
                    </a:cubicBezTo>
                    <a:cubicBezTo>
                      <a:pt x="2432292" y="1227768"/>
                      <a:pt x="2438111" y="1247083"/>
                      <a:pt x="2438754" y="1267460"/>
                    </a:cubicBezTo>
                    <a:cubicBezTo>
                      <a:pt x="2439410" y="1288352"/>
                      <a:pt x="2438202" y="1309375"/>
                      <a:pt x="2437547" y="1330255"/>
                    </a:cubicBezTo>
                    <a:moveTo>
                      <a:pt x="2070919" y="1565125"/>
                    </a:moveTo>
                    <a:cubicBezTo>
                      <a:pt x="2063795" y="1553093"/>
                      <a:pt x="2052940" y="1558022"/>
                      <a:pt x="2043376" y="1563823"/>
                    </a:cubicBezTo>
                    <a:cubicBezTo>
                      <a:pt x="2028535" y="1572823"/>
                      <a:pt x="2013654" y="1581759"/>
                      <a:pt x="1998737" y="1590647"/>
                    </a:cubicBezTo>
                    <a:cubicBezTo>
                      <a:pt x="1968381" y="1608733"/>
                      <a:pt x="1938587" y="1627764"/>
                      <a:pt x="1908930" y="1646966"/>
                    </a:cubicBezTo>
                    <a:cubicBezTo>
                      <a:pt x="1848557" y="1686045"/>
                      <a:pt x="1786079" y="1718029"/>
                      <a:pt x="1722431" y="1751109"/>
                    </a:cubicBezTo>
                    <a:cubicBezTo>
                      <a:pt x="1660914" y="1783075"/>
                      <a:pt x="1601828" y="1821116"/>
                      <a:pt x="1544191" y="1859570"/>
                    </a:cubicBezTo>
                    <a:cubicBezTo>
                      <a:pt x="1530338" y="1868811"/>
                      <a:pt x="1516583" y="1878269"/>
                      <a:pt x="1503282" y="1888291"/>
                    </a:cubicBezTo>
                    <a:cubicBezTo>
                      <a:pt x="1491476" y="1897187"/>
                      <a:pt x="1482033" y="1909680"/>
                      <a:pt x="1469605" y="1917600"/>
                    </a:cubicBezTo>
                    <a:cubicBezTo>
                      <a:pt x="1456661" y="1925847"/>
                      <a:pt x="1447765" y="1919156"/>
                      <a:pt x="1435385" y="1913074"/>
                    </a:cubicBezTo>
                    <a:cubicBezTo>
                      <a:pt x="1419904" y="1905468"/>
                      <a:pt x="1403770" y="1899093"/>
                      <a:pt x="1387944" y="1892234"/>
                    </a:cubicBezTo>
                    <a:cubicBezTo>
                      <a:pt x="1324081" y="1864547"/>
                      <a:pt x="1260036" y="1835808"/>
                      <a:pt x="1197913" y="1804381"/>
                    </a:cubicBezTo>
                    <a:cubicBezTo>
                      <a:pt x="1136164" y="1773150"/>
                      <a:pt x="1077658" y="1737161"/>
                      <a:pt x="1018492" y="1701420"/>
                    </a:cubicBezTo>
                    <a:cubicBezTo>
                      <a:pt x="990314" y="1684398"/>
                      <a:pt x="962618" y="1666297"/>
                      <a:pt x="934824" y="1648650"/>
                    </a:cubicBezTo>
                    <a:cubicBezTo>
                      <a:pt x="905246" y="1629872"/>
                      <a:pt x="874622" y="1615806"/>
                      <a:pt x="843595" y="1599839"/>
                    </a:cubicBezTo>
                    <a:cubicBezTo>
                      <a:pt x="829868" y="1592773"/>
                      <a:pt x="817708" y="1583181"/>
                      <a:pt x="803608" y="1576757"/>
                    </a:cubicBezTo>
                    <a:cubicBezTo>
                      <a:pt x="788785" y="1570008"/>
                      <a:pt x="773127" y="1565165"/>
                      <a:pt x="759854" y="1555426"/>
                    </a:cubicBezTo>
                    <a:cubicBezTo>
                      <a:pt x="753903" y="1551059"/>
                      <a:pt x="748883" y="1545840"/>
                      <a:pt x="742082" y="1542751"/>
                    </a:cubicBezTo>
                    <a:cubicBezTo>
                      <a:pt x="736498" y="1540216"/>
                      <a:pt x="730160" y="1539790"/>
                      <a:pt x="724646" y="1537096"/>
                    </a:cubicBezTo>
                    <a:cubicBezTo>
                      <a:pt x="713428" y="1531619"/>
                      <a:pt x="710216" y="1520502"/>
                      <a:pt x="708045" y="1508940"/>
                    </a:cubicBezTo>
                    <a:cubicBezTo>
                      <a:pt x="694073" y="1434714"/>
                      <a:pt x="686647" y="1358433"/>
                      <a:pt x="678549" y="1283380"/>
                    </a:cubicBezTo>
                    <a:cubicBezTo>
                      <a:pt x="673999" y="1241176"/>
                      <a:pt x="668921" y="1199136"/>
                      <a:pt x="662632" y="1157154"/>
                    </a:cubicBezTo>
                    <a:cubicBezTo>
                      <a:pt x="659795" y="1138226"/>
                      <a:pt x="665499" y="1123562"/>
                      <a:pt x="668494" y="1105150"/>
                    </a:cubicBezTo>
                    <a:cubicBezTo>
                      <a:pt x="671989" y="1083645"/>
                      <a:pt x="673371" y="1061688"/>
                      <a:pt x="675713" y="1040037"/>
                    </a:cubicBezTo>
                    <a:cubicBezTo>
                      <a:pt x="686766" y="1060514"/>
                      <a:pt x="696324" y="1082004"/>
                      <a:pt x="710387" y="1100691"/>
                    </a:cubicBezTo>
                    <a:cubicBezTo>
                      <a:pt x="720754" y="1114461"/>
                      <a:pt x="738462" y="1133990"/>
                      <a:pt x="757551" y="1133529"/>
                    </a:cubicBezTo>
                    <a:cubicBezTo>
                      <a:pt x="787221" y="1132812"/>
                      <a:pt x="785863" y="1081925"/>
                      <a:pt x="787059" y="1061725"/>
                    </a:cubicBezTo>
                    <a:cubicBezTo>
                      <a:pt x="800573" y="1073787"/>
                      <a:pt x="804672" y="1093438"/>
                      <a:pt x="815890" y="1107449"/>
                    </a:cubicBezTo>
                    <a:cubicBezTo>
                      <a:pt x="826131" y="1120241"/>
                      <a:pt x="840070" y="1136112"/>
                      <a:pt x="855798" y="1141840"/>
                    </a:cubicBezTo>
                    <a:cubicBezTo>
                      <a:pt x="888914" y="1153902"/>
                      <a:pt x="885727" y="1092432"/>
                      <a:pt x="883906" y="1074998"/>
                    </a:cubicBezTo>
                    <a:cubicBezTo>
                      <a:pt x="882991" y="1066254"/>
                      <a:pt x="878053" y="1052420"/>
                      <a:pt x="889768" y="1056406"/>
                    </a:cubicBezTo>
                    <a:cubicBezTo>
                      <a:pt x="900555" y="1060078"/>
                      <a:pt x="911053" y="1075300"/>
                      <a:pt x="920121" y="1082281"/>
                    </a:cubicBezTo>
                    <a:cubicBezTo>
                      <a:pt x="935794" y="1094353"/>
                      <a:pt x="952986" y="1104384"/>
                      <a:pt x="969066" y="1115907"/>
                    </a:cubicBezTo>
                    <a:cubicBezTo>
                      <a:pt x="989015" y="1130205"/>
                      <a:pt x="1010541" y="1140538"/>
                      <a:pt x="1030881" y="1153854"/>
                    </a:cubicBezTo>
                    <a:cubicBezTo>
                      <a:pt x="1043602" y="1162183"/>
                      <a:pt x="1057480" y="1164053"/>
                      <a:pt x="1071347" y="1170177"/>
                    </a:cubicBezTo>
                    <a:cubicBezTo>
                      <a:pt x="1091666" y="1179153"/>
                      <a:pt x="1109615" y="1192530"/>
                      <a:pt x="1128954" y="1203290"/>
                    </a:cubicBezTo>
                    <a:cubicBezTo>
                      <a:pt x="1167252" y="1224587"/>
                      <a:pt x="1209737" y="1243686"/>
                      <a:pt x="1251628" y="1256526"/>
                    </a:cubicBezTo>
                    <a:cubicBezTo>
                      <a:pt x="1265182" y="1260680"/>
                      <a:pt x="1283243" y="1272392"/>
                      <a:pt x="1293524" y="1260357"/>
                    </a:cubicBezTo>
                    <a:cubicBezTo>
                      <a:pt x="1299856" y="1252951"/>
                      <a:pt x="1304016" y="1241639"/>
                      <a:pt x="1309390" y="1233337"/>
                    </a:cubicBezTo>
                    <a:cubicBezTo>
                      <a:pt x="1316188" y="1222827"/>
                      <a:pt x="1323407" y="1212595"/>
                      <a:pt x="1330904" y="1202570"/>
                    </a:cubicBezTo>
                    <a:cubicBezTo>
                      <a:pt x="1357554" y="1166944"/>
                      <a:pt x="1387129" y="1133303"/>
                      <a:pt x="1419974" y="1103256"/>
                    </a:cubicBezTo>
                    <a:cubicBezTo>
                      <a:pt x="1458186" y="1068301"/>
                      <a:pt x="1499970" y="1036844"/>
                      <a:pt x="1544663" y="1010645"/>
                    </a:cubicBezTo>
                    <a:cubicBezTo>
                      <a:pt x="1563866" y="999388"/>
                      <a:pt x="1644048" y="948933"/>
                      <a:pt x="1661673" y="984443"/>
                    </a:cubicBezTo>
                    <a:cubicBezTo>
                      <a:pt x="1647189" y="983540"/>
                      <a:pt x="1634636" y="988838"/>
                      <a:pt x="1622250" y="995472"/>
                    </a:cubicBezTo>
                    <a:cubicBezTo>
                      <a:pt x="1619228" y="997091"/>
                      <a:pt x="1603639" y="1008223"/>
                      <a:pt x="1607287" y="998412"/>
                    </a:cubicBezTo>
                    <a:cubicBezTo>
                      <a:pt x="1602758" y="999260"/>
                      <a:pt x="1598787" y="1005164"/>
                      <a:pt x="1595359" y="1007790"/>
                    </a:cubicBezTo>
                    <a:cubicBezTo>
                      <a:pt x="1589433" y="1012329"/>
                      <a:pt x="1580445" y="1017568"/>
                      <a:pt x="1573583" y="1021326"/>
                    </a:cubicBezTo>
                    <a:cubicBezTo>
                      <a:pt x="1566800" y="1025038"/>
                      <a:pt x="1558418" y="1025947"/>
                      <a:pt x="1552236" y="1030448"/>
                    </a:cubicBezTo>
                    <a:cubicBezTo>
                      <a:pt x="1549979" y="1032092"/>
                      <a:pt x="1548610" y="1034758"/>
                      <a:pt x="1546457" y="1036536"/>
                    </a:cubicBezTo>
                    <a:lnTo>
                      <a:pt x="1540284" y="1036585"/>
                    </a:lnTo>
                    <a:cubicBezTo>
                      <a:pt x="1539359" y="1040003"/>
                      <a:pt x="1538435" y="1043419"/>
                      <a:pt x="1537511" y="1046838"/>
                    </a:cubicBezTo>
                    <a:cubicBezTo>
                      <a:pt x="1534022" y="1035654"/>
                      <a:pt x="1529045" y="1050199"/>
                      <a:pt x="1523216" y="1054924"/>
                    </a:cubicBezTo>
                    <a:cubicBezTo>
                      <a:pt x="1519712" y="1057763"/>
                      <a:pt x="1514164" y="1060688"/>
                      <a:pt x="1510038" y="1062521"/>
                    </a:cubicBezTo>
                    <a:cubicBezTo>
                      <a:pt x="1506954" y="1063890"/>
                      <a:pt x="1506478" y="1060706"/>
                      <a:pt x="1503483" y="1063128"/>
                    </a:cubicBezTo>
                    <a:cubicBezTo>
                      <a:pt x="1500824" y="1065278"/>
                      <a:pt x="1499128" y="1070015"/>
                      <a:pt x="1496267" y="1072711"/>
                    </a:cubicBezTo>
                    <a:cubicBezTo>
                      <a:pt x="1492757" y="1076011"/>
                      <a:pt x="1488264" y="1078576"/>
                      <a:pt x="1484351" y="1081394"/>
                    </a:cubicBezTo>
                    <a:cubicBezTo>
                      <a:pt x="1476855" y="1086792"/>
                      <a:pt x="1468925" y="1091032"/>
                      <a:pt x="1461331" y="1096149"/>
                    </a:cubicBezTo>
                    <a:cubicBezTo>
                      <a:pt x="1451113" y="1103036"/>
                      <a:pt x="1445755" y="1114879"/>
                      <a:pt x="1435836" y="1122080"/>
                    </a:cubicBezTo>
                    <a:cubicBezTo>
                      <a:pt x="1431136" y="1125490"/>
                      <a:pt x="1423838" y="1125889"/>
                      <a:pt x="1421294" y="1128073"/>
                    </a:cubicBezTo>
                    <a:cubicBezTo>
                      <a:pt x="1414917" y="1133557"/>
                      <a:pt x="1417018" y="1141864"/>
                      <a:pt x="1405124" y="1142230"/>
                    </a:cubicBezTo>
                    <a:cubicBezTo>
                      <a:pt x="1406206" y="1143963"/>
                      <a:pt x="1406856" y="1145842"/>
                      <a:pt x="1407079" y="1147870"/>
                    </a:cubicBezTo>
                    <a:cubicBezTo>
                      <a:pt x="1404245" y="1147382"/>
                      <a:pt x="1401726" y="1146208"/>
                      <a:pt x="1399521" y="1144344"/>
                    </a:cubicBezTo>
                    <a:cubicBezTo>
                      <a:pt x="1400015" y="1156208"/>
                      <a:pt x="1388349" y="1160445"/>
                      <a:pt x="1381356" y="1167749"/>
                    </a:cubicBezTo>
                    <a:cubicBezTo>
                      <a:pt x="1377324" y="1171958"/>
                      <a:pt x="1372301" y="1177878"/>
                      <a:pt x="1369458" y="1182944"/>
                    </a:cubicBezTo>
                    <a:cubicBezTo>
                      <a:pt x="1368985" y="1183792"/>
                      <a:pt x="1368083" y="1190553"/>
                      <a:pt x="1367887" y="1190645"/>
                    </a:cubicBezTo>
                    <a:cubicBezTo>
                      <a:pt x="1366808" y="1191163"/>
                      <a:pt x="1360235" y="1185390"/>
                      <a:pt x="1360857" y="1185872"/>
                    </a:cubicBezTo>
                    <a:cubicBezTo>
                      <a:pt x="1359024" y="1196833"/>
                      <a:pt x="1348417" y="1207197"/>
                      <a:pt x="1343772" y="1217344"/>
                    </a:cubicBezTo>
                    <a:cubicBezTo>
                      <a:pt x="1341326" y="1222690"/>
                      <a:pt x="1338840" y="1231285"/>
                      <a:pt x="1334018" y="1235045"/>
                    </a:cubicBezTo>
                    <a:cubicBezTo>
                      <a:pt x="1332707" y="1236067"/>
                      <a:pt x="1328672" y="1235000"/>
                      <a:pt x="1325338" y="1238553"/>
                    </a:cubicBezTo>
                    <a:cubicBezTo>
                      <a:pt x="1322892" y="1241157"/>
                      <a:pt x="1320071" y="1245973"/>
                      <a:pt x="1319077" y="1249429"/>
                    </a:cubicBezTo>
                    <a:cubicBezTo>
                      <a:pt x="1318415" y="1251738"/>
                      <a:pt x="1319211" y="1257709"/>
                      <a:pt x="1318259" y="1259094"/>
                    </a:cubicBezTo>
                    <a:cubicBezTo>
                      <a:pt x="1316515" y="1261625"/>
                      <a:pt x="1313800" y="1259082"/>
                      <a:pt x="1311068" y="1260954"/>
                    </a:cubicBezTo>
                    <a:cubicBezTo>
                      <a:pt x="1306017" y="1264413"/>
                      <a:pt x="1305889" y="1269817"/>
                      <a:pt x="1298499" y="1270528"/>
                    </a:cubicBezTo>
                    <a:cubicBezTo>
                      <a:pt x="1303592" y="1282905"/>
                      <a:pt x="1334347" y="1286720"/>
                      <a:pt x="1345525" y="1290240"/>
                    </a:cubicBezTo>
                    <a:cubicBezTo>
                      <a:pt x="1377138" y="1300188"/>
                      <a:pt x="1410303" y="1310125"/>
                      <a:pt x="1439853" y="1325362"/>
                    </a:cubicBezTo>
                    <a:cubicBezTo>
                      <a:pt x="1447496" y="1329303"/>
                      <a:pt x="1454728" y="1332551"/>
                      <a:pt x="1456082" y="1341631"/>
                    </a:cubicBezTo>
                    <a:cubicBezTo>
                      <a:pt x="1457970" y="1354263"/>
                      <a:pt x="1451531" y="1371062"/>
                      <a:pt x="1450302" y="1383823"/>
                    </a:cubicBezTo>
                    <a:cubicBezTo>
                      <a:pt x="1446975" y="1418284"/>
                      <a:pt x="1446295" y="1453761"/>
                      <a:pt x="1446990" y="1488368"/>
                    </a:cubicBezTo>
                    <a:cubicBezTo>
                      <a:pt x="1447649" y="1521148"/>
                      <a:pt x="1448710" y="1554237"/>
                      <a:pt x="1450238" y="1586978"/>
                    </a:cubicBezTo>
                    <a:cubicBezTo>
                      <a:pt x="1451653" y="1617333"/>
                      <a:pt x="1457774" y="1647088"/>
                      <a:pt x="1461077" y="1677231"/>
                    </a:cubicBezTo>
                    <a:cubicBezTo>
                      <a:pt x="1461983" y="1685505"/>
                      <a:pt x="1461379" y="1722812"/>
                      <a:pt x="1475604" y="1720933"/>
                    </a:cubicBezTo>
                    <a:cubicBezTo>
                      <a:pt x="1487481" y="1719365"/>
                      <a:pt x="1479981" y="1693883"/>
                      <a:pt x="1479758" y="1686579"/>
                    </a:cubicBezTo>
                    <a:cubicBezTo>
                      <a:pt x="1479261" y="1670411"/>
                      <a:pt x="1482665" y="1653905"/>
                      <a:pt x="1482521" y="1637594"/>
                    </a:cubicBezTo>
                    <a:cubicBezTo>
                      <a:pt x="1482454" y="1629753"/>
                      <a:pt x="1485882" y="1622997"/>
                      <a:pt x="1486212" y="1615494"/>
                    </a:cubicBezTo>
                    <a:cubicBezTo>
                      <a:pt x="1486538" y="1608080"/>
                      <a:pt x="1482854" y="1602221"/>
                      <a:pt x="1483958" y="1594535"/>
                    </a:cubicBezTo>
                    <a:cubicBezTo>
                      <a:pt x="1485019" y="1587161"/>
                      <a:pt x="1506820" y="1544743"/>
                      <a:pt x="1485882" y="1549711"/>
                    </a:cubicBezTo>
                    <a:cubicBezTo>
                      <a:pt x="1487108" y="1543648"/>
                      <a:pt x="1488182" y="1537533"/>
                      <a:pt x="1489801" y="1531558"/>
                    </a:cubicBezTo>
                    <a:cubicBezTo>
                      <a:pt x="1492040" y="1533571"/>
                      <a:pt x="1493846" y="1535922"/>
                      <a:pt x="1495206" y="1538606"/>
                    </a:cubicBezTo>
                    <a:cubicBezTo>
                      <a:pt x="1497069" y="1525577"/>
                      <a:pt x="1496447" y="1512572"/>
                      <a:pt x="1497603" y="1499537"/>
                    </a:cubicBezTo>
                    <a:cubicBezTo>
                      <a:pt x="1498122" y="1493629"/>
                      <a:pt x="1500516" y="1487160"/>
                      <a:pt x="1499698" y="1481207"/>
                    </a:cubicBezTo>
                    <a:cubicBezTo>
                      <a:pt x="1499854" y="1478739"/>
                      <a:pt x="1499540" y="1476318"/>
                      <a:pt x="1498759" y="1473945"/>
                    </a:cubicBezTo>
                    <a:cubicBezTo>
                      <a:pt x="1497472" y="1472582"/>
                      <a:pt x="1495877" y="1471865"/>
                      <a:pt x="1493983" y="1471795"/>
                    </a:cubicBezTo>
                    <a:cubicBezTo>
                      <a:pt x="1492986" y="1468534"/>
                      <a:pt x="1492729" y="1467638"/>
                      <a:pt x="1494498" y="1464438"/>
                    </a:cubicBezTo>
                    <a:cubicBezTo>
                      <a:pt x="1495258" y="1462270"/>
                      <a:pt x="1496765" y="1460916"/>
                      <a:pt x="1499018" y="1460379"/>
                    </a:cubicBezTo>
                    <a:cubicBezTo>
                      <a:pt x="1503313" y="1459870"/>
                      <a:pt x="1503804" y="1457402"/>
                      <a:pt x="1500488" y="1452977"/>
                    </a:cubicBezTo>
                    <a:cubicBezTo>
                      <a:pt x="1502218" y="1444242"/>
                      <a:pt x="1502440" y="1438728"/>
                      <a:pt x="1501193" y="1430011"/>
                    </a:cubicBezTo>
                    <a:cubicBezTo>
                      <a:pt x="1500144" y="1422688"/>
                      <a:pt x="1504002" y="1408509"/>
                      <a:pt x="1500071" y="1401988"/>
                    </a:cubicBezTo>
                    <a:cubicBezTo>
                      <a:pt x="1495480" y="1394367"/>
                      <a:pt x="1493199" y="1401760"/>
                      <a:pt x="1492345" y="1391195"/>
                    </a:cubicBezTo>
                    <a:cubicBezTo>
                      <a:pt x="1492162" y="1388959"/>
                      <a:pt x="1492016" y="1384299"/>
                      <a:pt x="1492915" y="1382069"/>
                    </a:cubicBezTo>
                    <a:cubicBezTo>
                      <a:pt x="1493901" y="1379642"/>
                      <a:pt x="1496862" y="1380636"/>
                      <a:pt x="1497240" y="1379773"/>
                    </a:cubicBezTo>
                    <a:cubicBezTo>
                      <a:pt x="1499811" y="1373902"/>
                      <a:pt x="1499982" y="1362343"/>
                      <a:pt x="1490884" y="1363346"/>
                    </a:cubicBezTo>
                    <a:cubicBezTo>
                      <a:pt x="1491241" y="1359152"/>
                      <a:pt x="1491598" y="1354959"/>
                      <a:pt x="1491952" y="1350765"/>
                    </a:cubicBezTo>
                    <a:cubicBezTo>
                      <a:pt x="1498524" y="1358332"/>
                      <a:pt x="1496228" y="1351927"/>
                      <a:pt x="1499955" y="1347721"/>
                    </a:cubicBezTo>
                    <a:cubicBezTo>
                      <a:pt x="1504975" y="1342055"/>
                      <a:pt x="1509885" y="1341079"/>
                      <a:pt x="1517062" y="1338837"/>
                    </a:cubicBezTo>
                    <a:cubicBezTo>
                      <a:pt x="1536188" y="1332871"/>
                      <a:pt x="1554615" y="1323895"/>
                      <a:pt x="1573305" y="1316612"/>
                    </a:cubicBezTo>
                    <a:cubicBezTo>
                      <a:pt x="1612881" y="1301189"/>
                      <a:pt x="1653191" y="1287418"/>
                      <a:pt x="1691608" y="1269192"/>
                    </a:cubicBezTo>
                    <a:cubicBezTo>
                      <a:pt x="1772409" y="1230852"/>
                      <a:pt x="1851607" y="1189242"/>
                      <a:pt x="1932902" y="1151914"/>
                    </a:cubicBezTo>
                    <a:cubicBezTo>
                      <a:pt x="1927095" y="1141136"/>
                      <a:pt x="1930706" y="1140611"/>
                      <a:pt x="1934951" y="1130491"/>
                    </a:cubicBezTo>
                    <a:cubicBezTo>
                      <a:pt x="1940618" y="1134426"/>
                      <a:pt x="1939426" y="1131681"/>
                      <a:pt x="1943458" y="1131440"/>
                    </a:cubicBezTo>
                    <a:cubicBezTo>
                      <a:pt x="1943092" y="1128064"/>
                      <a:pt x="1944141" y="1127045"/>
                      <a:pt x="1946605" y="1128384"/>
                    </a:cubicBezTo>
                    <a:cubicBezTo>
                      <a:pt x="1948566" y="1128985"/>
                      <a:pt x="1950576" y="1129198"/>
                      <a:pt x="1952638" y="1129021"/>
                    </a:cubicBezTo>
                    <a:cubicBezTo>
                      <a:pt x="1957670" y="1129884"/>
                      <a:pt x="1961781" y="1132654"/>
                      <a:pt x="1966356" y="1133706"/>
                    </a:cubicBezTo>
                    <a:cubicBezTo>
                      <a:pt x="1967857" y="1134813"/>
                      <a:pt x="1969507" y="1135643"/>
                      <a:pt x="1971306" y="1136201"/>
                    </a:cubicBezTo>
                    <a:cubicBezTo>
                      <a:pt x="1972923" y="1135832"/>
                      <a:pt x="1974301" y="1135033"/>
                      <a:pt x="1975442" y="1133800"/>
                    </a:cubicBezTo>
                    <a:cubicBezTo>
                      <a:pt x="1982847" y="1135173"/>
                      <a:pt x="1985342" y="1140751"/>
                      <a:pt x="1985668" y="1148827"/>
                    </a:cubicBezTo>
                    <a:cubicBezTo>
                      <a:pt x="1985723" y="1150233"/>
                      <a:pt x="1981423" y="1151673"/>
                      <a:pt x="1982655" y="1153561"/>
                    </a:cubicBezTo>
                    <a:cubicBezTo>
                      <a:pt x="1984805" y="1156861"/>
                      <a:pt x="1990594" y="1156074"/>
                      <a:pt x="1993906" y="1156495"/>
                    </a:cubicBezTo>
                    <a:cubicBezTo>
                      <a:pt x="1993180" y="1159923"/>
                      <a:pt x="1992454" y="1163348"/>
                      <a:pt x="1991732" y="1166773"/>
                    </a:cubicBezTo>
                    <a:cubicBezTo>
                      <a:pt x="2006264" y="1160066"/>
                      <a:pt x="2002473" y="1181059"/>
                      <a:pt x="2006881" y="1187955"/>
                    </a:cubicBezTo>
                    <a:cubicBezTo>
                      <a:pt x="2008110" y="1189879"/>
                      <a:pt x="2010845" y="1188342"/>
                      <a:pt x="2012270" y="1190572"/>
                    </a:cubicBezTo>
                    <a:cubicBezTo>
                      <a:pt x="2014124" y="1193481"/>
                      <a:pt x="2013566" y="1197602"/>
                      <a:pt x="2015149" y="1200499"/>
                    </a:cubicBezTo>
                    <a:cubicBezTo>
                      <a:pt x="2018726" y="1207053"/>
                      <a:pt x="2022307" y="1206257"/>
                      <a:pt x="2025872" y="1213763"/>
                    </a:cubicBezTo>
                    <a:cubicBezTo>
                      <a:pt x="2044504" y="1252951"/>
                      <a:pt x="2069291" y="1289462"/>
                      <a:pt x="2087176" y="1329492"/>
                    </a:cubicBezTo>
                    <a:cubicBezTo>
                      <a:pt x="2095691" y="1348545"/>
                      <a:pt x="2103371" y="1367924"/>
                      <a:pt x="2112261" y="1386809"/>
                    </a:cubicBezTo>
                    <a:cubicBezTo>
                      <a:pt x="2120441" y="1404190"/>
                      <a:pt x="2125117" y="1418967"/>
                      <a:pt x="2119285" y="1437947"/>
                    </a:cubicBezTo>
                    <a:cubicBezTo>
                      <a:pt x="2105762" y="1481978"/>
                      <a:pt x="2091299" y="1526812"/>
                      <a:pt x="2073576" y="1569343"/>
                    </a:cubicBezTo>
                    <a:cubicBezTo>
                      <a:pt x="2072692" y="1567937"/>
                      <a:pt x="2071807" y="1566531"/>
                      <a:pt x="2070919" y="1565125"/>
                    </a:cubicBezTo>
                    <a:moveTo>
                      <a:pt x="1127603" y="1893790"/>
                    </a:moveTo>
                    <a:cubicBezTo>
                      <a:pt x="1126334" y="1895949"/>
                      <a:pt x="1125066" y="1898108"/>
                      <a:pt x="1123797" y="1900271"/>
                    </a:cubicBezTo>
                    <a:cubicBezTo>
                      <a:pt x="1120979" y="1884060"/>
                      <a:pt x="1128488" y="1891578"/>
                      <a:pt x="1127603" y="1893790"/>
                    </a:cubicBezTo>
                    <a:moveTo>
                      <a:pt x="1067953" y="1863437"/>
                    </a:moveTo>
                    <a:cubicBezTo>
                      <a:pt x="1063887" y="1862220"/>
                      <a:pt x="1065644" y="1855580"/>
                      <a:pt x="1065775" y="1852741"/>
                    </a:cubicBezTo>
                    <a:cubicBezTo>
                      <a:pt x="1068346" y="1855946"/>
                      <a:pt x="1070869" y="1859213"/>
                      <a:pt x="1073010" y="1862732"/>
                    </a:cubicBezTo>
                    <a:cubicBezTo>
                      <a:pt x="1071323" y="1862967"/>
                      <a:pt x="1069636" y="1863202"/>
                      <a:pt x="1067953" y="1863437"/>
                    </a:cubicBezTo>
                    <a:moveTo>
                      <a:pt x="904468" y="1801121"/>
                    </a:moveTo>
                    <a:cubicBezTo>
                      <a:pt x="908738" y="1798727"/>
                      <a:pt x="911810" y="1797007"/>
                      <a:pt x="916650" y="1794292"/>
                    </a:cubicBezTo>
                    <a:cubicBezTo>
                      <a:pt x="911730" y="1803881"/>
                      <a:pt x="911730" y="1803881"/>
                      <a:pt x="904468" y="1801121"/>
                    </a:cubicBezTo>
                    <a:moveTo>
                      <a:pt x="647272" y="956488"/>
                    </a:moveTo>
                    <a:cubicBezTo>
                      <a:pt x="640749" y="972500"/>
                      <a:pt x="660640" y="1071366"/>
                      <a:pt x="642121" y="1074593"/>
                    </a:cubicBezTo>
                    <a:cubicBezTo>
                      <a:pt x="639465" y="1065916"/>
                      <a:pt x="639132" y="1042023"/>
                      <a:pt x="628137" y="1039171"/>
                    </a:cubicBezTo>
                    <a:cubicBezTo>
                      <a:pt x="614495" y="1035630"/>
                      <a:pt x="615840" y="1060228"/>
                      <a:pt x="613977" y="1067834"/>
                    </a:cubicBezTo>
                    <a:cubicBezTo>
                      <a:pt x="585969" y="1048348"/>
                      <a:pt x="573529" y="1010718"/>
                      <a:pt x="560149" y="980896"/>
                    </a:cubicBezTo>
                    <a:cubicBezTo>
                      <a:pt x="543093" y="942885"/>
                      <a:pt x="529674" y="903349"/>
                      <a:pt x="516858" y="863743"/>
                    </a:cubicBezTo>
                    <a:cubicBezTo>
                      <a:pt x="505900" y="829880"/>
                      <a:pt x="496839" y="795419"/>
                      <a:pt x="485764" y="761611"/>
                    </a:cubicBezTo>
                    <a:cubicBezTo>
                      <a:pt x="478807" y="740377"/>
                      <a:pt x="471308" y="719092"/>
                      <a:pt x="466629" y="697206"/>
                    </a:cubicBezTo>
                    <a:cubicBezTo>
                      <a:pt x="465614" y="692451"/>
                      <a:pt x="461615" y="680395"/>
                      <a:pt x="465013" y="675875"/>
                    </a:cubicBezTo>
                    <a:cubicBezTo>
                      <a:pt x="469951" y="669302"/>
                      <a:pt x="487725" y="676829"/>
                      <a:pt x="493453" y="678555"/>
                    </a:cubicBezTo>
                    <a:cubicBezTo>
                      <a:pt x="530610" y="689736"/>
                      <a:pt x="569155" y="694549"/>
                      <a:pt x="607331" y="701045"/>
                    </a:cubicBezTo>
                    <a:cubicBezTo>
                      <a:pt x="649746" y="708259"/>
                      <a:pt x="692066" y="715716"/>
                      <a:pt x="734738" y="721309"/>
                    </a:cubicBezTo>
                    <a:cubicBezTo>
                      <a:pt x="745400" y="722706"/>
                      <a:pt x="756069" y="724030"/>
                      <a:pt x="766744" y="725317"/>
                    </a:cubicBezTo>
                    <a:cubicBezTo>
                      <a:pt x="773667" y="726152"/>
                      <a:pt x="784146" y="725317"/>
                      <a:pt x="790722" y="728421"/>
                    </a:cubicBezTo>
                    <a:cubicBezTo>
                      <a:pt x="804032" y="734701"/>
                      <a:pt x="806865" y="758735"/>
                      <a:pt x="811809" y="771203"/>
                    </a:cubicBezTo>
                    <a:cubicBezTo>
                      <a:pt x="830252" y="817720"/>
                      <a:pt x="851958" y="862767"/>
                      <a:pt x="871377" y="908863"/>
                    </a:cubicBezTo>
                    <a:cubicBezTo>
                      <a:pt x="888871" y="950388"/>
                      <a:pt x="902132" y="994566"/>
                      <a:pt x="927279" y="1032376"/>
                    </a:cubicBezTo>
                    <a:cubicBezTo>
                      <a:pt x="908525" y="1024062"/>
                      <a:pt x="884757" y="980106"/>
                      <a:pt x="863801" y="1005442"/>
                    </a:cubicBezTo>
                    <a:cubicBezTo>
                      <a:pt x="854791" y="1016336"/>
                      <a:pt x="857064" y="1030689"/>
                      <a:pt x="857783" y="1043727"/>
                    </a:cubicBezTo>
                    <a:cubicBezTo>
                      <a:pt x="858827" y="1062576"/>
                      <a:pt x="859153" y="1081565"/>
                      <a:pt x="859153" y="1100444"/>
                    </a:cubicBezTo>
                    <a:cubicBezTo>
                      <a:pt x="838645" y="1095115"/>
                      <a:pt x="824866" y="1071835"/>
                      <a:pt x="814100" y="1055345"/>
                    </a:cubicBezTo>
                    <a:cubicBezTo>
                      <a:pt x="799393" y="1032821"/>
                      <a:pt x="790130" y="1011597"/>
                      <a:pt x="783619" y="985776"/>
                    </a:cubicBezTo>
                    <a:cubicBezTo>
                      <a:pt x="780798" y="974595"/>
                      <a:pt x="773319" y="974318"/>
                      <a:pt x="766673" y="967626"/>
                    </a:cubicBezTo>
                    <a:cubicBezTo>
                      <a:pt x="762404" y="963326"/>
                      <a:pt x="760256" y="957531"/>
                      <a:pt x="754132" y="963786"/>
                    </a:cubicBezTo>
                    <a:cubicBezTo>
                      <a:pt x="746434" y="971649"/>
                      <a:pt x="751555" y="993422"/>
                      <a:pt x="752885" y="1002706"/>
                    </a:cubicBezTo>
                    <a:cubicBezTo>
                      <a:pt x="756041" y="1024797"/>
                      <a:pt x="766396" y="1058794"/>
                      <a:pt x="756331" y="1079552"/>
                    </a:cubicBezTo>
                    <a:cubicBezTo>
                      <a:pt x="742747" y="1107565"/>
                      <a:pt x="706346" y="1037079"/>
                      <a:pt x="702082" y="1026898"/>
                    </a:cubicBezTo>
                    <a:cubicBezTo>
                      <a:pt x="699914" y="1021716"/>
                      <a:pt x="661186" y="922335"/>
                      <a:pt x="647272" y="956488"/>
                    </a:cubicBezTo>
                    <a:moveTo>
                      <a:pt x="621842" y="476401"/>
                    </a:moveTo>
                    <a:cubicBezTo>
                      <a:pt x="624136" y="476752"/>
                      <a:pt x="626426" y="477103"/>
                      <a:pt x="628720" y="477453"/>
                    </a:cubicBezTo>
                    <a:cubicBezTo>
                      <a:pt x="626872" y="479085"/>
                      <a:pt x="623026" y="484807"/>
                      <a:pt x="619884" y="483294"/>
                    </a:cubicBezTo>
                    <a:cubicBezTo>
                      <a:pt x="620537" y="480997"/>
                      <a:pt x="621190" y="478701"/>
                      <a:pt x="621842" y="476401"/>
                    </a:cubicBezTo>
                    <a:moveTo>
                      <a:pt x="743320" y="450334"/>
                    </a:moveTo>
                    <a:cubicBezTo>
                      <a:pt x="742604" y="451124"/>
                      <a:pt x="741881" y="451910"/>
                      <a:pt x="741161" y="452700"/>
                    </a:cubicBezTo>
                    <a:cubicBezTo>
                      <a:pt x="737873" y="448589"/>
                      <a:pt x="739038" y="442596"/>
                      <a:pt x="739038" y="437841"/>
                    </a:cubicBezTo>
                    <a:cubicBezTo>
                      <a:pt x="743384" y="440467"/>
                      <a:pt x="744446" y="445719"/>
                      <a:pt x="743320" y="450334"/>
                    </a:cubicBezTo>
                    <a:moveTo>
                      <a:pt x="753138" y="495948"/>
                    </a:moveTo>
                    <a:lnTo>
                      <a:pt x="753138" y="509386"/>
                    </a:lnTo>
                    <a:cubicBezTo>
                      <a:pt x="744031" y="505439"/>
                      <a:pt x="743851" y="503402"/>
                      <a:pt x="753138" y="495948"/>
                    </a:cubicBezTo>
                    <a:moveTo>
                      <a:pt x="764197" y="513034"/>
                    </a:moveTo>
                    <a:cubicBezTo>
                      <a:pt x="757816" y="511283"/>
                      <a:pt x="757054" y="509871"/>
                      <a:pt x="757951" y="500065"/>
                    </a:cubicBezTo>
                    <a:cubicBezTo>
                      <a:pt x="760595" y="505558"/>
                      <a:pt x="762336" y="509179"/>
                      <a:pt x="764197" y="513034"/>
                    </a:cubicBezTo>
                    <a:moveTo>
                      <a:pt x="800924" y="612552"/>
                    </a:moveTo>
                    <a:cubicBezTo>
                      <a:pt x="798249" y="619433"/>
                      <a:pt x="782618" y="603037"/>
                      <a:pt x="783192" y="598129"/>
                    </a:cubicBezTo>
                    <a:cubicBezTo>
                      <a:pt x="783738" y="593448"/>
                      <a:pt x="786138" y="592051"/>
                      <a:pt x="789450" y="595061"/>
                    </a:cubicBezTo>
                    <a:cubicBezTo>
                      <a:pt x="790545" y="596058"/>
                      <a:pt x="788920" y="599660"/>
                      <a:pt x="789618" y="600911"/>
                    </a:cubicBezTo>
                    <a:cubicBezTo>
                      <a:pt x="792140" y="605437"/>
                      <a:pt x="797224" y="609139"/>
                      <a:pt x="800924" y="612552"/>
                    </a:cubicBezTo>
                    <a:moveTo>
                      <a:pt x="801098" y="654007"/>
                    </a:moveTo>
                    <a:cubicBezTo>
                      <a:pt x="797182" y="663785"/>
                      <a:pt x="790200" y="648386"/>
                      <a:pt x="800433" y="647965"/>
                    </a:cubicBezTo>
                    <a:cubicBezTo>
                      <a:pt x="801104" y="649932"/>
                      <a:pt x="801327" y="651945"/>
                      <a:pt x="801098" y="654007"/>
                    </a:cubicBezTo>
                    <a:moveTo>
                      <a:pt x="793500" y="638589"/>
                    </a:moveTo>
                    <a:cubicBezTo>
                      <a:pt x="791985" y="636567"/>
                      <a:pt x="790512" y="634518"/>
                      <a:pt x="789081" y="632432"/>
                    </a:cubicBezTo>
                    <a:cubicBezTo>
                      <a:pt x="794351" y="633496"/>
                      <a:pt x="798536" y="641176"/>
                      <a:pt x="804096" y="636052"/>
                    </a:cubicBezTo>
                    <a:cubicBezTo>
                      <a:pt x="803437" y="643866"/>
                      <a:pt x="797886" y="644082"/>
                      <a:pt x="793500" y="638589"/>
                    </a:cubicBezTo>
                    <a:moveTo>
                      <a:pt x="452688" y="511579"/>
                    </a:moveTo>
                    <a:cubicBezTo>
                      <a:pt x="444212" y="502329"/>
                      <a:pt x="499480" y="495835"/>
                      <a:pt x="506147" y="494246"/>
                    </a:cubicBezTo>
                    <a:cubicBezTo>
                      <a:pt x="554531" y="482708"/>
                      <a:pt x="600212" y="466013"/>
                      <a:pt x="645452" y="445527"/>
                    </a:cubicBezTo>
                    <a:cubicBezTo>
                      <a:pt x="667033" y="435755"/>
                      <a:pt x="688504" y="425864"/>
                      <a:pt x="709579" y="415031"/>
                    </a:cubicBezTo>
                    <a:cubicBezTo>
                      <a:pt x="718680" y="410355"/>
                      <a:pt x="731154" y="406391"/>
                      <a:pt x="738755" y="399370"/>
                    </a:cubicBezTo>
                    <a:cubicBezTo>
                      <a:pt x="744180" y="394359"/>
                      <a:pt x="743964" y="390568"/>
                      <a:pt x="751015" y="387582"/>
                    </a:cubicBezTo>
                    <a:cubicBezTo>
                      <a:pt x="757002" y="385053"/>
                      <a:pt x="757301" y="387441"/>
                      <a:pt x="760043" y="382867"/>
                    </a:cubicBezTo>
                    <a:cubicBezTo>
                      <a:pt x="761690" y="380122"/>
                      <a:pt x="763553" y="370063"/>
                      <a:pt x="762590" y="367086"/>
                    </a:cubicBezTo>
                    <a:cubicBezTo>
                      <a:pt x="759964" y="358964"/>
                      <a:pt x="756081" y="365549"/>
                      <a:pt x="750631" y="359953"/>
                    </a:cubicBezTo>
                    <a:cubicBezTo>
                      <a:pt x="746706" y="355918"/>
                      <a:pt x="747657" y="344444"/>
                      <a:pt x="748728" y="339692"/>
                    </a:cubicBezTo>
                    <a:cubicBezTo>
                      <a:pt x="750119" y="341955"/>
                      <a:pt x="750918" y="344413"/>
                      <a:pt x="751131" y="347061"/>
                    </a:cubicBezTo>
                    <a:cubicBezTo>
                      <a:pt x="757045" y="344145"/>
                      <a:pt x="754660" y="334132"/>
                      <a:pt x="761129" y="332491"/>
                    </a:cubicBezTo>
                    <a:cubicBezTo>
                      <a:pt x="767945" y="330765"/>
                      <a:pt x="767241" y="336075"/>
                      <a:pt x="769019" y="341504"/>
                    </a:cubicBezTo>
                    <a:cubicBezTo>
                      <a:pt x="774170" y="333940"/>
                      <a:pt x="770041" y="327489"/>
                      <a:pt x="767253" y="320102"/>
                    </a:cubicBezTo>
                    <a:cubicBezTo>
                      <a:pt x="781426" y="317449"/>
                      <a:pt x="796654" y="314878"/>
                      <a:pt x="810702" y="319593"/>
                    </a:cubicBezTo>
                    <a:cubicBezTo>
                      <a:pt x="820861" y="323000"/>
                      <a:pt x="829557" y="331378"/>
                      <a:pt x="840283" y="332997"/>
                    </a:cubicBezTo>
                    <a:cubicBezTo>
                      <a:pt x="850787" y="334580"/>
                      <a:pt x="852806" y="329600"/>
                      <a:pt x="860550" y="324546"/>
                    </a:cubicBezTo>
                    <a:cubicBezTo>
                      <a:pt x="866836" y="320444"/>
                      <a:pt x="872234" y="325275"/>
                      <a:pt x="875470" y="322176"/>
                    </a:cubicBezTo>
                    <a:cubicBezTo>
                      <a:pt x="873475" y="332638"/>
                      <a:pt x="856326" y="331207"/>
                      <a:pt x="858436" y="344279"/>
                    </a:cubicBezTo>
                    <a:cubicBezTo>
                      <a:pt x="859388" y="350162"/>
                      <a:pt x="866598" y="355448"/>
                      <a:pt x="869879" y="360026"/>
                    </a:cubicBezTo>
                    <a:cubicBezTo>
                      <a:pt x="874000" y="365772"/>
                      <a:pt x="877285" y="372125"/>
                      <a:pt x="880091" y="378600"/>
                    </a:cubicBezTo>
                    <a:cubicBezTo>
                      <a:pt x="891006" y="403786"/>
                      <a:pt x="895672" y="433013"/>
                      <a:pt x="900253" y="459947"/>
                    </a:cubicBezTo>
                    <a:cubicBezTo>
                      <a:pt x="911556" y="526429"/>
                      <a:pt x="912987" y="594222"/>
                      <a:pt x="923619" y="660918"/>
                    </a:cubicBezTo>
                    <a:cubicBezTo>
                      <a:pt x="928685" y="692686"/>
                      <a:pt x="933763" y="724472"/>
                      <a:pt x="936395" y="756551"/>
                    </a:cubicBezTo>
                    <a:cubicBezTo>
                      <a:pt x="937054" y="764572"/>
                      <a:pt x="941952" y="782765"/>
                      <a:pt x="937944" y="790481"/>
                    </a:cubicBezTo>
                    <a:cubicBezTo>
                      <a:pt x="934556" y="796996"/>
                      <a:pt x="927016" y="797014"/>
                      <a:pt x="920398" y="798591"/>
                    </a:cubicBezTo>
                    <a:cubicBezTo>
                      <a:pt x="907448" y="801668"/>
                      <a:pt x="895288" y="805850"/>
                      <a:pt x="882866" y="810482"/>
                    </a:cubicBezTo>
                    <a:cubicBezTo>
                      <a:pt x="871731" y="814633"/>
                      <a:pt x="868495" y="817180"/>
                      <a:pt x="861346" y="806704"/>
                    </a:cubicBezTo>
                    <a:cubicBezTo>
                      <a:pt x="854432" y="796566"/>
                      <a:pt x="851013" y="784482"/>
                      <a:pt x="846066" y="773368"/>
                    </a:cubicBezTo>
                    <a:cubicBezTo>
                      <a:pt x="839765" y="759207"/>
                      <a:pt x="832152" y="745544"/>
                      <a:pt x="824844" y="731883"/>
                    </a:cubicBezTo>
                    <a:cubicBezTo>
                      <a:pt x="839200" y="731883"/>
                      <a:pt x="847463" y="724133"/>
                      <a:pt x="847081" y="709546"/>
                    </a:cubicBezTo>
                    <a:cubicBezTo>
                      <a:pt x="846667" y="693387"/>
                      <a:pt x="833378" y="689553"/>
                      <a:pt x="827900" y="676274"/>
                    </a:cubicBezTo>
                    <a:cubicBezTo>
                      <a:pt x="822572" y="683194"/>
                      <a:pt x="822124" y="683390"/>
                      <a:pt x="818327" y="676820"/>
                    </a:cubicBezTo>
                    <a:cubicBezTo>
                      <a:pt x="813984" y="669308"/>
                      <a:pt x="811053" y="655562"/>
                      <a:pt x="808396" y="647041"/>
                    </a:cubicBezTo>
                    <a:cubicBezTo>
                      <a:pt x="810296" y="649069"/>
                      <a:pt x="812196" y="651097"/>
                      <a:pt x="814097" y="653122"/>
                    </a:cubicBezTo>
                    <a:cubicBezTo>
                      <a:pt x="818888" y="646528"/>
                      <a:pt x="811382" y="636134"/>
                      <a:pt x="808872" y="629925"/>
                    </a:cubicBezTo>
                    <a:cubicBezTo>
                      <a:pt x="804999" y="620336"/>
                      <a:pt x="804315" y="609969"/>
                      <a:pt x="800640" y="600408"/>
                    </a:cubicBezTo>
                    <a:cubicBezTo>
                      <a:pt x="798637" y="595189"/>
                      <a:pt x="793995" y="591081"/>
                      <a:pt x="792857" y="585637"/>
                    </a:cubicBezTo>
                    <a:cubicBezTo>
                      <a:pt x="792097" y="581992"/>
                      <a:pt x="795141" y="578524"/>
                      <a:pt x="794418" y="574825"/>
                    </a:cubicBezTo>
                    <a:cubicBezTo>
                      <a:pt x="793162" y="568384"/>
                      <a:pt x="785876" y="561472"/>
                      <a:pt x="783610" y="554921"/>
                    </a:cubicBezTo>
                    <a:cubicBezTo>
                      <a:pt x="780124" y="544844"/>
                      <a:pt x="776339" y="535972"/>
                      <a:pt x="772014" y="526154"/>
                    </a:cubicBezTo>
                    <a:cubicBezTo>
                      <a:pt x="766161" y="512866"/>
                      <a:pt x="767521" y="498922"/>
                      <a:pt x="766451" y="484779"/>
                    </a:cubicBezTo>
                    <a:cubicBezTo>
                      <a:pt x="765341" y="470115"/>
                      <a:pt x="760644" y="456086"/>
                      <a:pt x="758985" y="441486"/>
                    </a:cubicBezTo>
                    <a:cubicBezTo>
                      <a:pt x="757838" y="431400"/>
                      <a:pt x="761428" y="418700"/>
                      <a:pt x="753797" y="410621"/>
                    </a:cubicBezTo>
                    <a:cubicBezTo>
                      <a:pt x="752903" y="424049"/>
                      <a:pt x="756752" y="423842"/>
                      <a:pt x="744135" y="426258"/>
                    </a:cubicBezTo>
                    <a:cubicBezTo>
                      <a:pt x="729769" y="429006"/>
                      <a:pt x="719351" y="439708"/>
                      <a:pt x="705770" y="442901"/>
                    </a:cubicBezTo>
                    <a:cubicBezTo>
                      <a:pt x="702970" y="443560"/>
                      <a:pt x="700930" y="431330"/>
                      <a:pt x="702021" y="448013"/>
                    </a:cubicBezTo>
                    <a:cubicBezTo>
                      <a:pt x="695507" y="443203"/>
                      <a:pt x="681602" y="449175"/>
                      <a:pt x="686790" y="452029"/>
                    </a:cubicBezTo>
                    <a:cubicBezTo>
                      <a:pt x="682859" y="456235"/>
                      <a:pt x="675115" y="453326"/>
                      <a:pt x="673822" y="459627"/>
                    </a:cubicBezTo>
                    <a:cubicBezTo>
                      <a:pt x="660460" y="446637"/>
                      <a:pt x="639035" y="490852"/>
                      <a:pt x="623123" y="467788"/>
                    </a:cubicBezTo>
                    <a:cubicBezTo>
                      <a:pt x="620497" y="483419"/>
                      <a:pt x="609179" y="492660"/>
                      <a:pt x="593984" y="494728"/>
                    </a:cubicBezTo>
                    <a:cubicBezTo>
                      <a:pt x="586344" y="495765"/>
                      <a:pt x="581635" y="498312"/>
                      <a:pt x="574855" y="500602"/>
                    </a:cubicBezTo>
                    <a:cubicBezTo>
                      <a:pt x="573480" y="501063"/>
                      <a:pt x="572974" y="503042"/>
                      <a:pt x="571345" y="503576"/>
                    </a:cubicBezTo>
                    <a:cubicBezTo>
                      <a:pt x="568856" y="504387"/>
                      <a:pt x="565202" y="501938"/>
                      <a:pt x="563409" y="502414"/>
                    </a:cubicBezTo>
                    <a:cubicBezTo>
                      <a:pt x="559758" y="503384"/>
                      <a:pt x="555699" y="508187"/>
                      <a:pt x="550602" y="509142"/>
                    </a:cubicBezTo>
                    <a:cubicBezTo>
                      <a:pt x="544759" y="510237"/>
                      <a:pt x="538384" y="509734"/>
                      <a:pt x="532535" y="509057"/>
                    </a:cubicBezTo>
                    <a:cubicBezTo>
                      <a:pt x="525221" y="508209"/>
                      <a:pt x="522003" y="507343"/>
                      <a:pt x="514842" y="509752"/>
                    </a:cubicBezTo>
                    <a:cubicBezTo>
                      <a:pt x="508401" y="511920"/>
                      <a:pt x="501502" y="517993"/>
                      <a:pt x="495524" y="511381"/>
                    </a:cubicBezTo>
                    <a:cubicBezTo>
                      <a:pt x="486133" y="527628"/>
                      <a:pt x="463744" y="523657"/>
                      <a:pt x="452688" y="511579"/>
                    </a:cubicBezTo>
                    <a:moveTo>
                      <a:pt x="886825" y="315521"/>
                    </a:moveTo>
                    <a:cubicBezTo>
                      <a:pt x="879718" y="314671"/>
                      <a:pt x="884653" y="308558"/>
                      <a:pt x="887944" y="306722"/>
                    </a:cubicBezTo>
                    <a:cubicBezTo>
                      <a:pt x="896886" y="301739"/>
                      <a:pt x="894498" y="316443"/>
                      <a:pt x="886825" y="315521"/>
                    </a:cubicBezTo>
                    <a:moveTo>
                      <a:pt x="493325" y="373824"/>
                    </a:moveTo>
                    <a:cubicBezTo>
                      <a:pt x="535036" y="313649"/>
                      <a:pt x="606379" y="272304"/>
                      <a:pt x="669152" y="237517"/>
                    </a:cubicBezTo>
                    <a:cubicBezTo>
                      <a:pt x="703440" y="218516"/>
                      <a:pt x="738437" y="200098"/>
                      <a:pt x="774439" y="184546"/>
                    </a:cubicBezTo>
                    <a:cubicBezTo>
                      <a:pt x="792338" y="176818"/>
                      <a:pt x="810446" y="169388"/>
                      <a:pt x="828724" y="162599"/>
                    </a:cubicBezTo>
                    <a:cubicBezTo>
                      <a:pt x="838484" y="158973"/>
                      <a:pt x="848362" y="155676"/>
                      <a:pt x="858247" y="152394"/>
                    </a:cubicBezTo>
                    <a:cubicBezTo>
                      <a:pt x="860980" y="151488"/>
                      <a:pt x="865951" y="148707"/>
                      <a:pt x="868812" y="148978"/>
                    </a:cubicBezTo>
                    <a:cubicBezTo>
                      <a:pt x="868318" y="148929"/>
                      <a:pt x="875921" y="150997"/>
                      <a:pt x="874427" y="151647"/>
                    </a:cubicBezTo>
                    <a:cubicBezTo>
                      <a:pt x="879325" y="149515"/>
                      <a:pt x="881655" y="143955"/>
                      <a:pt x="887413" y="141731"/>
                    </a:cubicBezTo>
                    <a:cubicBezTo>
                      <a:pt x="893885" y="139230"/>
                      <a:pt x="902129" y="138197"/>
                      <a:pt x="909062" y="137971"/>
                    </a:cubicBezTo>
                    <a:cubicBezTo>
                      <a:pt x="915195" y="137770"/>
                      <a:pt x="920505" y="140304"/>
                      <a:pt x="926349" y="140502"/>
                    </a:cubicBezTo>
                    <a:cubicBezTo>
                      <a:pt x="930188" y="140630"/>
                      <a:pt x="933452" y="138807"/>
                      <a:pt x="937212" y="138538"/>
                    </a:cubicBezTo>
                    <a:cubicBezTo>
                      <a:pt x="939137" y="138404"/>
                      <a:pt x="938966" y="141283"/>
                      <a:pt x="940125" y="141451"/>
                    </a:cubicBezTo>
                    <a:cubicBezTo>
                      <a:pt x="940628" y="141524"/>
                      <a:pt x="945752" y="139599"/>
                      <a:pt x="945801" y="139633"/>
                    </a:cubicBezTo>
                    <a:cubicBezTo>
                      <a:pt x="947667" y="140832"/>
                      <a:pt x="949320" y="145510"/>
                      <a:pt x="951007" y="147337"/>
                    </a:cubicBezTo>
                    <a:cubicBezTo>
                      <a:pt x="955844" y="152577"/>
                      <a:pt x="962944" y="156228"/>
                      <a:pt x="969395" y="158985"/>
                    </a:cubicBezTo>
                    <a:cubicBezTo>
                      <a:pt x="977245" y="162340"/>
                      <a:pt x="996396" y="165713"/>
                      <a:pt x="987521" y="178126"/>
                    </a:cubicBezTo>
                    <a:cubicBezTo>
                      <a:pt x="993825" y="177220"/>
                      <a:pt x="996759" y="182917"/>
                      <a:pt x="988866" y="184360"/>
                    </a:cubicBezTo>
                    <a:cubicBezTo>
                      <a:pt x="984590" y="185144"/>
                      <a:pt x="982763" y="181228"/>
                      <a:pt x="979588" y="178556"/>
                    </a:cubicBezTo>
                    <a:cubicBezTo>
                      <a:pt x="972253" y="172395"/>
                      <a:pt x="954447" y="163624"/>
                      <a:pt x="943882" y="164020"/>
                    </a:cubicBezTo>
                    <a:cubicBezTo>
                      <a:pt x="937938" y="164243"/>
                      <a:pt x="933345" y="168754"/>
                      <a:pt x="927864" y="170391"/>
                    </a:cubicBezTo>
                    <a:cubicBezTo>
                      <a:pt x="922469" y="172002"/>
                      <a:pt x="919797" y="169504"/>
                      <a:pt x="915064" y="169900"/>
                    </a:cubicBezTo>
                    <a:cubicBezTo>
                      <a:pt x="909531" y="170361"/>
                      <a:pt x="905969" y="175043"/>
                      <a:pt x="900696" y="175875"/>
                    </a:cubicBezTo>
                    <a:cubicBezTo>
                      <a:pt x="895758" y="176656"/>
                      <a:pt x="893007" y="173289"/>
                      <a:pt x="888594" y="173524"/>
                    </a:cubicBezTo>
                    <a:cubicBezTo>
                      <a:pt x="883348" y="173801"/>
                      <a:pt x="878267" y="178358"/>
                      <a:pt x="873259" y="179889"/>
                    </a:cubicBezTo>
                    <a:cubicBezTo>
                      <a:pt x="865292" y="182323"/>
                      <a:pt x="859443" y="183982"/>
                      <a:pt x="851665" y="188017"/>
                    </a:cubicBezTo>
                    <a:cubicBezTo>
                      <a:pt x="836593" y="195840"/>
                      <a:pt x="819760" y="198810"/>
                      <a:pt x="804227" y="205545"/>
                    </a:cubicBezTo>
                    <a:cubicBezTo>
                      <a:pt x="791808" y="210928"/>
                      <a:pt x="777726" y="213761"/>
                      <a:pt x="766234" y="219715"/>
                    </a:cubicBezTo>
                    <a:cubicBezTo>
                      <a:pt x="753455" y="226330"/>
                      <a:pt x="740618" y="232921"/>
                      <a:pt x="728104" y="240109"/>
                    </a:cubicBezTo>
                    <a:cubicBezTo>
                      <a:pt x="719064" y="245303"/>
                      <a:pt x="700686" y="247091"/>
                      <a:pt x="690718" y="245770"/>
                    </a:cubicBezTo>
                    <a:cubicBezTo>
                      <a:pt x="690575" y="264124"/>
                      <a:pt x="681541" y="251257"/>
                      <a:pt x="672437" y="259296"/>
                    </a:cubicBezTo>
                    <a:cubicBezTo>
                      <a:pt x="674590" y="261196"/>
                      <a:pt x="677037" y="262593"/>
                      <a:pt x="679766" y="263487"/>
                    </a:cubicBezTo>
                    <a:cubicBezTo>
                      <a:pt x="669900" y="267427"/>
                      <a:pt x="660780" y="272332"/>
                      <a:pt x="651222" y="276861"/>
                    </a:cubicBezTo>
                    <a:cubicBezTo>
                      <a:pt x="641343" y="281545"/>
                      <a:pt x="630803" y="282576"/>
                      <a:pt x="624313" y="291436"/>
                    </a:cubicBezTo>
                    <a:cubicBezTo>
                      <a:pt x="618335" y="299601"/>
                      <a:pt x="620360" y="295389"/>
                      <a:pt x="611439" y="298604"/>
                    </a:cubicBezTo>
                    <a:cubicBezTo>
                      <a:pt x="607346" y="300080"/>
                      <a:pt x="603787" y="304581"/>
                      <a:pt x="600838" y="307604"/>
                    </a:cubicBezTo>
                    <a:cubicBezTo>
                      <a:pt x="595769" y="312801"/>
                      <a:pt x="594646" y="320670"/>
                      <a:pt x="591752" y="309989"/>
                    </a:cubicBezTo>
                    <a:cubicBezTo>
                      <a:pt x="590907" y="311291"/>
                      <a:pt x="587583" y="319584"/>
                      <a:pt x="586936" y="319794"/>
                    </a:cubicBezTo>
                    <a:cubicBezTo>
                      <a:pt x="583310" y="315945"/>
                      <a:pt x="582788" y="320508"/>
                      <a:pt x="580760" y="322140"/>
                    </a:cubicBezTo>
                    <a:cubicBezTo>
                      <a:pt x="581827" y="325687"/>
                      <a:pt x="580302" y="328011"/>
                      <a:pt x="576185" y="329112"/>
                    </a:cubicBezTo>
                    <a:cubicBezTo>
                      <a:pt x="574102" y="330661"/>
                      <a:pt x="571991" y="332180"/>
                      <a:pt x="569860" y="333665"/>
                    </a:cubicBezTo>
                    <a:cubicBezTo>
                      <a:pt x="562125" y="339030"/>
                      <a:pt x="552280" y="343632"/>
                      <a:pt x="546833" y="351626"/>
                    </a:cubicBezTo>
                    <a:cubicBezTo>
                      <a:pt x="542816" y="349257"/>
                      <a:pt x="541328" y="345167"/>
                      <a:pt x="543774" y="340991"/>
                    </a:cubicBezTo>
                    <a:cubicBezTo>
                      <a:pt x="536097" y="348067"/>
                      <a:pt x="526938" y="355335"/>
                      <a:pt x="524861" y="366226"/>
                    </a:cubicBezTo>
                    <a:cubicBezTo>
                      <a:pt x="523906" y="365305"/>
                      <a:pt x="522793" y="364640"/>
                      <a:pt x="521531" y="364232"/>
                    </a:cubicBezTo>
                    <a:cubicBezTo>
                      <a:pt x="518414" y="366336"/>
                      <a:pt x="522473" y="372607"/>
                      <a:pt x="524449" y="374019"/>
                    </a:cubicBezTo>
                    <a:cubicBezTo>
                      <a:pt x="533068" y="370670"/>
                      <a:pt x="522296" y="371884"/>
                      <a:pt x="528088" y="372424"/>
                    </a:cubicBezTo>
                    <a:cubicBezTo>
                      <a:pt x="529738" y="372576"/>
                      <a:pt x="531434" y="373811"/>
                      <a:pt x="533254" y="373833"/>
                    </a:cubicBezTo>
                    <a:cubicBezTo>
                      <a:pt x="538595" y="373903"/>
                      <a:pt x="543612" y="373647"/>
                      <a:pt x="548907" y="372832"/>
                    </a:cubicBezTo>
                    <a:cubicBezTo>
                      <a:pt x="560582" y="371033"/>
                      <a:pt x="572055" y="367681"/>
                      <a:pt x="583358" y="364320"/>
                    </a:cubicBezTo>
                    <a:cubicBezTo>
                      <a:pt x="595668" y="360660"/>
                      <a:pt x="607980" y="357006"/>
                      <a:pt x="620018" y="352517"/>
                    </a:cubicBezTo>
                    <a:cubicBezTo>
                      <a:pt x="629931" y="348820"/>
                      <a:pt x="639678" y="344700"/>
                      <a:pt x="649423" y="340595"/>
                    </a:cubicBezTo>
                    <a:cubicBezTo>
                      <a:pt x="653314" y="338954"/>
                      <a:pt x="657203" y="337292"/>
                      <a:pt x="661101" y="335663"/>
                    </a:cubicBezTo>
                    <a:cubicBezTo>
                      <a:pt x="668503" y="332570"/>
                      <a:pt x="672407" y="327489"/>
                      <a:pt x="671373" y="336194"/>
                    </a:cubicBezTo>
                    <a:cubicBezTo>
                      <a:pt x="677268" y="335215"/>
                      <a:pt x="682377" y="326882"/>
                      <a:pt x="686903" y="323482"/>
                    </a:cubicBezTo>
                    <a:cubicBezTo>
                      <a:pt x="693271" y="318702"/>
                      <a:pt x="700432" y="315137"/>
                      <a:pt x="707978" y="312697"/>
                    </a:cubicBezTo>
                    <a:cubicBezTo>
                      <a:pt x="711034" y="311709"/>
                      <a:pt x="713279" y="310452"/>
                      <a:pt x="716438" y="310443"/>
                    </a:cubicBezTo>
                    <a:cubicBezTo>
                      <a:pt x="717988" y="310440"/>
                      <a:pt x="718915" y="314808"/>
                      <a:pt x="719891" y="314570"/>
                    </a:cubicBezTo>
                    <a:cubicBezTo>
                      <a:pt x="726662" y="312929"/>
                      <a:pt x="723575" y="309178"/>
                      <a:pt x="726619" y="303773"/>
                    </a:cubicBezTo>
                    <a:cubicBezTo>
                      <a:pt x="733277" y="291961"/>
                      <a:pt x="751210" y="285428"/>
                      <a:pt x="762224" y="278718"/>
                    </a:cubicBezTo>
                    <a:cubicBezTo>
                      <a:pt x="769214" y="274457"/>
                      <a:pt x="774176" y="268727"/>
                      <a:pt x="780630" y="264008"/>
                    </a:cubicBezTo>
                    <a:cubicBezTo>
                      <a:pt x="783649" y="261803"/>
                      <a:pt x="785842" y="260827"/>
                      <a:pt x="789005" y="259894"/>
                    </a:cubicBezTo>
                    <a:cubicBezTo>
                      <a:pt x="791427" y="259177"/>
                      <a:pt x="794397" y="264740"/>
                      <a:pt x="795968" y="259150"/>
                    </a:cubicBezTo>
                    <a:cubicBezTo>
                      <a:pt x="790335" y="256847"/>
                      <a:pt x="785690" y="254008"/>
                      <a:pt x="780270" y="252327"/>
                    </a:cubicBezTo>
                    <a:cubicBezTo>
                      <a:pt x="776436" y="251135"/>
                      <a:pt x="781035" y="247057"/>
                      <a:pt x="774960" y="249485"/>
                    </a:cubicBezTo>
                    <a:cubicBezTo>
                      <a:pt x="772520" y="250461"/>
                      <a:pt x="771681" y="255182"/>
                      <a:pt x="770785" y="257158"/>
                    </a:cubicBezTo>
                    <a:cubicBezTo>
                      <a:pt x="763999" y="251098"/>
                      <a:pt x="744918" y="257378"/>
                      <a:pt x="736867" y="259915"/>
                    </a:cubicBezTo>
                    <a:cubicBezTo>
                      <a:pt x="736312" y="260089"/>
                      <a:pt x="733826" y="258778"/>
                      <a:pt x="732655" y="258857"/>
                    </a:cubicBezTo>
                    <a:cubicBezTo>
                      <a:pt x="728007" y="259168"/>
                      <a:pt x="724771" y="265424"/>
                      <a:pt x="721712" y="268120"/>
                    </a:cubicBezTo>
                    <a:cubicBezTo>
                      <a:pt x="713578" y="275284"/>
                      <a:pt x="704754" y="278279"/>
                      <a:pt x="694738" y="282369"/>
                    </a:cubicBezTo>
                    <a:cubicBezTo>
                      <a:pt x="697404" y="267806"/>
                      <a:pt x="716993" y="261840"/>
                      <a:pt x="728428" y="256262"/>
                    </a:cubicBezTo>
                    <a:cubicBezTo>
                      <a:pt x="745141" y="248106"/>
                      <a:pt x="760702" y="237697"/>
                      <a:pt x="779001" y="233311"/>
                    </a:cubicBezTo>
                    <a:cubicBezTo>
                      <a:pt x="791189" y="230386"/>
                      <a:pt x="807338" y="228035"/>
                      <a:pt x="812602" y="242205"/>
                    </a:cubicBezTo>
                    <a:cubicBezTo>
                      <a:pt x="815753" y="250699"/>
                      <a:pt x="816149" y="271801"/>
                      <a:pt x="805490" y="275720"/>
                    </a:cubicBezTo>
                    <a:cubicBezTo>
                      <a:pt x="804364" y="271755"/>
                      <a:pt x="807969" y="268367"/>
                      <a:pt x="809055" y="264926"/>
                    </a:cubicBezTo>
                    <a:cubicBezTo>
                      <a:pt x="798444" y="268977"/>
                      <a:pt x="796697" y="281722"/>
                      <a:pt x="788639" y="288374"/>
                    </a:cubicBezTo>
                    <a:cubicBezTo>
                      <a:pt x="784110" y="292110"/>
                      <a:pt x="782490" y="293309"/>
                      <a:pt x="780300" y="296920"/>
                    </a:cubicBezTo>
                    <a:cubicBezTo>
                      <a:pt x="778126" y="300507"/>
                      <a:pt x="777083" y="303852"/>
                      <a:pt x="771986" y="307668"/>
                    </a:cubicBezTo>
                    <a:cubicBezTo>
                      <a:pt x="763657" y="289975"/>
                      <a:pt x="765066" y="314210"/>
                      <a:pt x="760842" y="317251"/>
                    </a:cubicBezTo>
                    <a:cubicBezTo>
                      <a:pt x="762541" y="316028"/>
                      <a:pt x="753958" y="319599"/>
                      <a:pt x="754983" y="319221"/>
                    </a:cubicBezTo>
                    <a:cubicBezTo>
                      <a:pt x="754587" y="319367"/>
                      <a:pt x="750847" y="313310"/>
                      <a:pt x="748423" y="313438"/>
                    </a:cubicBezTo>
                    <a:cubicBezTo>
                      <a:pt x="744010" y="313670"/>
                      <a:pt x="744857" y="318529"/>
                      <a:pt x="742732" y="320975"/>
                    </a:cubicBezTo>
                    <a:cubicBezTo>
                      <a:pt x="735525" y="329252"/>
                      <a:pt x="726213" y="334681"/>
                      <a:pt x="714614" y="333379"/>
                    </a:cubicBezTo>
                    <a:cubicBezTo>
                      <a:pt x="714343" y="339268"/>
                      <a:pt x="716161" y="346304"/>
                      <a:pt x="708118" y="346841"/>
                    </a:cubicBezTo>
                    <a:lnTo>
                      <a:pt x="707063" y="333784"/>
                    </a:lnTo>
                    <a:cubicBezTo>
                      <a:pt x="702686" y="338213"/>
                      <a:pt x="696925" y="342419"/>
                      <a:pt x="693363" y="347545"/>
                    </a:cubicBezTo>
                    <a:cubicBezTo>
                      <a:pt x="689309" y="353380"/>
                      <a:pt x="689742" y="356973"/>
                      <a:pt x="683017" y="360861"/>
                    </a:cubicBezTo>
                    <a:cubicBezTo>
                      <a:pt x="675990" y="364927"/>
                      <a:pt x="661040" y="372936"/>
                      <a:pt x="652677" y="373628"/>
                    </a:cubicBezTo>
                    <a:cubicBezTo>
                      <a:pt x="654745" y="370694"/>
                      <a:pt x="654379" y="368044"/>
                      <a:pt x="651585" y="365683"/>
                    </a:cubicBezTo>
                    <a:cubicBezTo>
                      <a:pt x="647379" y="370020"/>
                      <a:pt x="641170" y="370447"/>
                      <a:pt x="636692" y="374363"/>
                    </a:cubicBezTo>
                    <a:cubicBezTo>
                      <a:pt x="652235" y="380857"/>
                      <a:pt x="624752" y="380521"/>
                      <a:pt x="621266" y="381256"/>
                    </a:cubicBezTo>
                    <a:cubicBezTo>
                      <a:pt x="618933" y="381750"/>
                      <a:pt x="616895" y="383876"/>
                      <a:pt x="614532" y="384355"/>
                    </a:cubicBezTo>
                    <a:cubicBezTo>
                      <a:pt x="611393" y="384992"/>
                      <a:pt x="610988" y="381692"/>
                      <a:pt x="608285" y="382738"/>
                    </a:cubicBezTo>
                    <a:cubicBezTo>
                      <a:pt x="604333" y="384269"/>
                      <a:pt x="605937" y="388591"/>
                      <a:pt x="601801" y="390763"/>
                    </a:cubicBezTo>
                    <a:cubicBezTo>
                      <a:pt x="598831" y="392324"/>
                      <a:pt x="593792" y="392303"/>
                      <a:pt x="590440" y="393785"/>
                    </a:cubicBezTo>
                    <a:cubicBezTo>
                      <a:pt x="582453" y="397323"/>
                      <a:pt x="565437" y="405158"/>
                      <a:pt x="560039" y="395655"/>
                    </a:cubicBezTo>
                    <a:cubicBezTo>
                      <a:pt x="557303" y="411960"/>
                      <a:pt x="529363" y="402035"/>
                      <a:pt x="519021" y="400937"/>
                    </a:cubicBezTo>
                    <a:cubicBezTo>
                      <a:pt x="504857" y="399434"/>
                      <a:pt x="480186" y="392785"/>
                      <a:pt x="493325" y="373824"/>
                    </a:cubicBezTo>
                    <a:moveTo>
                      <a:pt x="552817" y="206999"/>
                    </a:moveTo>
                    <a:cubicBezTo>
                      <a:pt x="554820" y="205288"/>
                      <a:pt x="556827" y="205414"/>
                      <a:pt x="558834" y="207378"/>
                    </a:cubicBezTo>
                    <a:cubicBezTo>
                      <a:pt x="556040" y="192622"/>
                      <a:pt x="577649" y="185458"/>
                      <a:pt x="587076" y="179184"/>
                    </a:cubicBezTo>
                    <a:cubicBezTo>
                      <a:pt x="599581" y="170864"/>
                      <a:pt x="614300" y="154721"/>
                      <a:pt x="630663" y="155999"/>
                    </a:cubicBezTo>
                    <a:cubicBezTo>
                      <a:pt x="627872" y="158067"/>
                      <a:pt x="625087" y="160135"/>
                      <a:pt x="622300" y="162202"/>
                    </a:cubicBezTo>
                    <a:cubicBezTo>
                      <a:pt x="626280" y="162718"/>
                      <a:pt x="630257" y="163233"/>
                      <a:pt x="634231" y="163749"/>
                    </a:cubicBezTo>
                    <a:cubicBezTo>
                      <a:pt x="631989" y="167043"/>
                      <a:pt x="629745" y="170333"/>
                      <a:pt x="627497" y="173624"/>
                    </a:cubicBezTo>
                    <a:cubicBezTo>
                      <a:pt x="623825" y="153385"/>
                      <a:pt x="604665" y="178937"/>
                      <a:pt x="599120" y="182661"/>
                    </a:cubicBezTo>
                    <a:cubicBezTo>
                      <a:pt x="593536" y="186410"/>
                      <a:pt x="587967" y="189203"/>
                      <a:pt x="583005" y="193775"/>
                    </a:cubicBezTo>
                    <a:cubicBezTo>
                      <a:pt x="578088" y="198304"/>
                      <a:pt x="573651" y="206460"/>
                      <a:pt x="565523" y="202385"/>
                    </a:cubicBezTo>
                    <a:cubicBezTo>
                      <a:pt x="564781" y="213944"/>
                      <a:pt x="555488" y="210809"/>
                      <a:pt x="549062" y="217211"/>
                    </a:cubicBezTo>
                    <a:cubicBezTo>
                      <a:pt x="548794" y="213194"/>
                      <a:pt x="551093" y="210354"/>
                      <a:pt x="552817" y="206999"/>
                    </a:cubicBezTo>
                    <a:moveTo>
                      <a:pt x="637708" y="149298"/>
                    </a:moveTo>
                    <a:cubicBezTo>
                      <a:pt x="657487" y="141890"/>
                      <a:pt x="674706" y="128193"/>
                      <a:pt x="693344" y="118409"/>
                    </a:cubicBezTo>
                    <a:cubicBezTo>
                      <a:pt x="711147" y="109061"/>
                      <a:pt x="729309" y="100667"/>
                      <a:pt x="747407" y="91948"/>
                    </a:cubicBezTo>
                    <a:cubicBezTo>
                      <a:pt x="756587" y="87522"/>
                      <a:pt x="773405" y="76079"/>
                      <a:pt x="783899" y="81910"/>
                    </a:cubicBezTo>
                    <a:cubicBezTo>
                      <a:pt x="798060" y="89785"/>
                      <a:pt x="778565" y="92326"/>
                      <a:pt x="773502" y="95052"/>
                    </a:cubicBezTo>
                    <a:cubicBezTo>
                      <a:pt x="771630" y="82926"/>
                      <a:pt x="765069" y="93912"/>
                      <a:pt x="768988" y="100658"/>
                    </a:cubicBezTo>
                    <a:cubicBezTo>
                      <a:pt x="758182" y="95992"/>
                      <a:pt x="734616" y="114249"/>
                      <a:pt x="724307" y="119284"/>
                    </a:cubicBezTo>
                    <a:cubicBezTo>
                      <a:pt x="721974" y="120425"/>
                      <a:pt x="723020" y="121083"/>
                      <a:pt x="720367" y="122425"/>
                    </a:cubicBezTo>
                    <a:cubicBezTo>
                      <a:pt x="719714" y="122755"/>
                      <a:pt x="712949" y="124295"/>
                      <a:pt x="711013" y="124945"/>
                    </a:cubicBezTo>
                    <a:cubicBezTo>
                      <a:pt x="701308" y="128193"/>
                      <a:pt x="694912" y="125613"/>
                      <a:pt x="690731" y="137327"/>
                    </a:cubicBezTo>
                    <a:cubicBezTo>
                      <a:pt x="689855" y="134570"/>
                      <a:pt x="688980" y="131810"/>
                      <a:pt x="688105" y="129050"/>
                    </a:cubicBezTo>
                    <a:cubicBezTo>
                      <a:pt x="682029" y="142692"/>
                      <a:pt x="663562" y="148664"/>
                      <a:pt x="651753" y="156731"/>
                    </a:cubicBezTo>
                    <a:cubicBezTo>
                      <a:pt x="648709" y="158811"/>
                      <a:pt x="640017" y="166878"/>
                      <a:pt x="636155" y="165210"/>
                    </a:cubicBezTo>
                    <a:cubicBezTo>
                      <a:pt x="630782" y="162886"/>
                      <a:pt x="632938" y="151082"/>
                      <a:pt x="637708" y="149298"/>
                    </a:cubicBezTo>
                    <a:moveTo>
                      <a:pt x="994508" y="190429"/>
                    </a:moveTo>
                    <a:cubicBezTo>
                      <a:pt x="1002859" y="190981"/>
                      <a:pt x="994807" y="194876"/>
                      <a:pt x="997100" y="197450"/>
                    </a:cubicBezTo>
                    <a:cubicBezTo>
                      <a:pt x="996841" y="197160"/>
                      <a:pt x="1002130" y="201671"/>
                      <a:pt x="1001437" y="200433"/>
                    </a:cubicBezTo>
                    <a:cubicBezTo>
                      <a:pt x="1002371" y="202098"/>
                      <a:pt x="1004612" y="202037"/>
                      <a:pt x="1005759" y="205423"/>
                    </a:cubicBezTo>
                    <a:cubicBezTo>
                      <a:pt x="1009709" y="217064"/>
                      <a:pt x="992461" y="229093"/>
                      <a:pt x="986645" y="235699"/>
                    </a:cubicBezTo>
                    <a:cubicBezTo>
                      <a:pt x="975336" y="248548"/>
                      <a:pt x="968800" y="264820"/>
                      <a:pt x="957015" y="277257"/>
                    </a:cubicBezTo>
                    <a:cubicBezTo>
                      <a:pt x="951693" y="282875"/>
                      <a:pt x="946399" y="286755"/>
                      <a:pt x="939021" y="288850"/>
                    </a:cubicBezTo>
                    <a:cubicBezTo>
                      <a:pt x="933857" y="290317"/>
                      <a:pt x="928395" y="288746"/>
                      <a:pt x="923649" y="293712"/>
                    </a:cubicBezTo>
                    <a:cubicBezTo>
                      <a:pt x="919828" y="297710"/>
                      <a:pt x="920694" y="299982"/>
                      <a:pt x="916470" y="302108"/>
                    </a:cubicBezTo>
                    <a:cubicBezTo>
                      <a:pt x="909028" y="305856"/>
                      <a:pt x="905749" y="302568"/>
                      <a:pt x="898509" y="310669"/>
                    </a:cubicBezTo>
                    <a:cubicBezTo>
                      <a:pt x="892278" y="293730"/>
                      <a:pt x="910181" y="293757"/>
                      <a:pt x="919523" y="284290"/>
                    </a:cubicBezTo>
                    <a:cubicBezTo>
                      <a:pt x="932418" y="271221"/>
                      <a:pt x="946548" y="258037"/>
                      <a:pt x="958641" y="244056"/>
                    </a:cubicBezTo>
                    <a:cubicBezTo>
                      <a:pt x="969383" y="231634"/>
                      <a:pt x="973686" y="220742"/>
                      <a:pt x="978786" y="205651"/>
                    </a:cubicBezTo>
                    <a:cubicBezTo>
                      <a:pt x="980393" y="200894"/>
                      <a:pt x="982144" y="190692"/>
                      <a:pt x="986575" y="187706"/>
                    </a:cubicBezTo>
                    <a:cubicBezTo>
                      <a:pt x="993477" y="183058"/>
                      <a:pt x="989335" y="190085"/>
                      <a:pt x="994508" y="190429"/>
                    </a:cubicBezTo>
                    <a:moveTo>
                      <a:pt x="1035572" y="630471"/>
                    </a:moveTo>
                    <a:cubicBezTo>
                      <a:pt x="1057473" y="605974"/>
                      <a:pt x="1084642" y="583978"/>
                      <a:pt x="1114092" y="569222"/>
                    </a:cubicBezTo>
                    <a:cubicBezTo>
                      <a:pt x="1124617" y="563946"/>
                      <a:pt x="1139601" y="557023"/>
                      <a:pt x="1150511" y="565145"/>
                    </a:cubicBezTo>
                    <a:cubicBezTo>
                      <a:pt x="1161210" y="573105"/>
                      <a:pt x="1158907" y="588986"/>
                      <a:pt x="1154595" y="599788"/>
                    </a:cubicBezTo>
                    <a:cubicBezTo>
                      <a:pt x="1150462" y="598166"/>
                      <a:pt x="1154363" y="582983"/>
                      <a:pt x="1152219" y="579232"/>
                    </a:cubicBezTo>
                    <a:cubicBezTo>
                      <a:pt x="1147540" y="571046"/>
                      <a:pt x="1137445" y="575392"/>
                      <a:pt x="1130577" y="578137"/>
                    </a:cubicBezTo>
                    <a:cubicBezTo>
                      <a:pt x="1122531" y="581352"/>
                      <a:pt x="1115352" y="584902"/>
                      <a:pt x="1108980" y="590736"/>
                    </a:cubicBezTo>
                    <a:cubicBezTo>
                      <a:pt x="1106394" y="593100"/>
                      <a:pt x="1101444" y="595220"/>
                      <a:pt x="1099788" y="596845"/>
                    </a:cubicBezTo>
                    <a:cubicBezTo>
                      <a:pt x="1097299" y="595811"/>
                      <a:pt x="1095832" y="596565"/>
                      <a:pt x="1095393" y="599102"/>
                    </a:cubicBezTo>
                    <a:cubicBezTo>
                      <a:pt x="1095905" y="600658"/>
                      <a:pt x="1095844" y="602189"/>
                      <a:pt x="1095207" y="603695"/>
                    </a:cubicBezTo>
                    <a:cubicBezTo>
                      <a:pt x="1094844" y="604174"/>
                      <a:pt x="1091608" y="602210"/>
                      <a:pt x="1091148" y="602604"/>
                    </a:cubicBezTo>
                    <a:cubicBezTo>
                      <a:pt x="1089049" y="604400"/>
                      <a:pt x="1087085" y="606514"/>
                      <a:pt x="1085020" y="608182"/>
                    </a:cubicBezTo>
                    <a:cubicBezTo>
                      <a:pt x="1080875" y="611534"/>
                      <a:pt x="1077350" y="613120"/>
                      <a:pt x="1073534" y="617792"/>
                    </a:cubicBezTo>
                    <a:cubicBezTo>
                      <a:pt x="1066166" y="626823"/>
                      <a:pt x="1056418" y="632114"/>
                      <a:pt x="1049016" y="640718"/>
                    </a:cubicBezTo>
                    <a:cubicBezTo>
                      <a:pt x="1047345" y="642664"/>
                      <a:pt x="1045341" y="647651"/>
                      <a:pt x="1044966" y="648087"/>
                    </a:cubicBezTo>
                    <a:cubicBezTo>
                      <a:pt x="1041224" y="652454"/>
                      <a:pt x="1035676" y="655910"/>
                      <a:pt x="1031455" y="660534"/>
                    </a:cubicBezTo>
                    <a:cubicBezTo>
                      <a:pt x="1024156" y="668521"/>
                      <a:pt x="1016364" y="673883"/>
                      <a:pt x="1007943" y="680733"/>
                    </a:cubicBezTo>
                    <a:cubicBezTo>
                      <a:pt x="1004316" y="683679"/>
                      <a:pt x="1000086" y="686854"/>
                      <a:pt x="997674" y="690953"/>
                    </a:cubicBezTo>
                    <a:cubicBezTo>
                      <a:pt x="996576" y="692823"/>
                      <a:pt x="995957" y="703071"/>
                      <a:pt x="995917" y="703113"/>
                    </a:cubicBezTo>
                    <a:cubicBezTo>
                      <a:pt x="987658" y="712165"/>
                      <a:pt x="989265" y="693970"/>
                      <a:pt x="989887" y="691688"/>
                    </a:cubicBezTo>
                    <a:cubicBezTo>
                      <a:pt x="996594" y="667140"/>
                      <a:pt x="1019270" y="648709"/>
                      <a:pt x="1035572" y="630471"/>
                    </a:cubicBezTo>
                    <a:moveTo>
                      <a:pt x="990491" y="796468"/>
                    </a:moveTo>
                    <a:cubicBezTo>
                      <a:pt x="991519" y="800323"/>
                      <a:pt x="992364" y="803510"/>
                      <a:pt x="993407" y="807423"/>
                    </a:cubicBezTo>
                    <a:cubicBezTo>
                      <a:pt x="986859" y="802052"/>
                      <a:pt x="986859" y="802052"/>
                      <a:pt x="990491" y="796468"/>
                    </a:cubicBezTo>
                    <a:moveTo>
                      <a:pt x="983419" y="809095"/>
                    </a:moveTo>
                    <a:cubicBezTo>
                      <a:pt x="981012" y="811519"/>
                      <a:pt x="978594" y="813929"/>
                      <a:pt x="976157" y="816323"/>
                    </a:cubicBezTo>
                    <a:cubicBezTo>
                      <a:pt x="970798" y="810659"/>
                      <a:pt x="984401" y="808125"/>
                      <a:pt x="983419" y="809095"/>
                    </a:cubicBezTo>
                    <a:moveTo>
                      <a:pt x="980018" y="711613"/>
                    </a:moveTo>
                    <a:cubicBezTo>
                      <a:pt x="977456" y="721977"/>
                      <a:pt x="968077" y="734540"/>
                      <a:pt x="961630" y="742719"/>
                    </a:cubicBezTo>
                    <a:cubicBezTo>
                      <a:pt x="962341" y="741817"/>
                      <a:pt x="956128" y="743631"/>
                      <a:pt x="955420" y="744043"/>
                    </a:cubicBezTo>
                    <a:cubicBezTo>
                      <a:pt x="953124" y="745373"/>
                      <a:pt x="958623" y="753992"/>
                      <a:pt x="950665" y="750140"/>
                    </a:cubicBezTo>
                    <a:cubicBezTo>
                      <a:pt x="947841" y="751738"/>
                      <a:pt x="953401" y="758247"/>
                      <a:pt x="949564" y="761159"/>
                    </a:cubicBezTo>
                    <a:cubicBezTo>
                      <a:pt x="938475" y="735891"/>
                      <a:pt x="968754" y="713998"/>
                      <a:pt x="980478" y="695242"/>
                    </a:cubicBezTo>
                    <a:cubicBezTo>
                      <a:pt x="986212" y="700506"/>
                      <a:pt x="981457" y="705803"/>
                      <a:pt x="980018" y="711613"/>
                    </a:cubicBezTo>
                    <a:moveTo>
                      <a:pt x="907988" y="848231"/>
                    </a:moveTo>
                    <a:cubicBezTo>
                      <a:pt x="916073" y="850311"/>
                      <a:pt x="920279" y="849003"/>
                      <a:pt x="925739" y="841061"/>
                    </a:cubicBezTo>
                    <a:cubicBezTo>
                      <a:pt x="929020" y="836291"/>
                      <a:pt x="930219" y="827843"/>
                      <a:pt x="937725" y="834979"/>
                    </a:cubicBezTo>
                    <a:lnTo>
                      <a:pt x="939048" y="825802"/>
                    </a:lnTo>
                    <a:cubicBezTo>
                      <a:pt x="949763" y="830197"/>
                      <a:pt x="948863" y="846081"/>
                      <a:pt x="953545" y="854883"/>
                    </a:cubicBezTo>
                    <a:cubicBezTo>
                      <a:pt x="955823" y="844925"/>
                      <a:pt x="961218" y="817107"/>
                      <a:pt x="977740" y="821569"/>
                    </a:cubicBezTo>
                    <a:cubicBezTo>
                      <a:pt x="996286" y="826580"/>
                      <a:pt x="965418" y="858476"/>
                      <a:pt x="962551" y="866290"/>
                    </a:cubicBezTo>
                    <a:cubicBezTo>
                      <a:pt x="956247" y="856506"/>
                      <a:pt x="958726" y="865607"/>
                      <a:pt x="953917" y="866985"/>
                    </a:cubicBezTo>
                    <a:cubicBezTo>
                      <a:pt x="949790" y="868171"/>
                      <a:pt x="943343" y="865134"/>
                      <a:pt x="938329" y="865408"/>
                    </a:cubicBezTo>
                    <a:cubicBezTo>
                      <a:pt x="923073" y="866238"/>
                      <a:pt x="909672" y="873100"/>
                      <a:pt x="895737" y="878910"/>
                    </a:cubicBezTo>
                    <a:cubicBezTo>
                      <a:pt x="892208" y="869398"/>
                      <a:pt x="888682" y="859885"/>
                      <a:pt x="885153" y="850372"/>
                    </a:cubicBezTo>
                    <a:cubicBezTo>
                      <a:pt x="893358" y="851004"/>
                      <a:pt x="910321" y="829166"/>
                      <a:pt x="912731" y="845038"/>
                    </a:cubicBezTo>
                    <a:cubicBezTo>
                      <a:pt x="906646" y="843980"/>
                      <a:pt x="904932" y="844248"/>
                      <a:pt x="901967" y="849787"/>
                    </a:cubicBezTo>
                    <a:cubicBezTo>
                      <a:pt x="903861" y="848826"/>
                      <a:pt x="905868" y="848307"/>
                      <a:pt x="907988" y="848231"/>
                    </a:cubicBezTo>
                    <a:moveTo>
                      <a:pt x="942233" y="972396"/>
                    </a:moveTo>
                    <a:cubicBezTo>
                      <a:pt x="942208" y="972320"/>
                      <a:pt x="958013" y="973296"/>
                      <a:pt x="959422" y="972780"/>
                    </a:cubicBezTo>
                    <a:cubicBezTo>
                      <a:pt x="970237" y="968831"/>
                      <a:pt x="966238" y="956564"/>
                      <a:pt x="968449" y="947893"/>
                    </a:cubicBezTo>
                    <a:cubicBezTo>
                      <a:pt x="972908" y="951992"/>
                      <a:pt x="970545" y="959474"/>
                      <a:pt x="971920" y="964777"/>
                    </a:cubicBezTo>
                    <a:cubicBezTo>
                      <a:pt x="973534" y="971011"/>
                      <a:pt x="978206" y="976324"/>
                      <a:pt x="978639" y="982992"/>
                    </a:cubicBezTo>
                    <a:cubicBezTo>
                      <a:pt x="979624" y="998055"/>
                      <a:pt x="967263" y="994712"/>
                      <a:pt x="957894" y="999586"/>
                    </a:cubicBezTo>
                    <a:cubicBezTo>
                      <a:pt x="949888" y="1003752"/>
                      <a:pt x="949000" y="1008992"/>
                      <a:pt x="942239" y="997765"/>
                    </a:cubicBezTo>
                    <a:cubicBezTo>
                      <a:pt x="940409" y="994728"/>
                      <a:pt x="936474" y="986813"/>
                      <a:pt x="936877" y="982927"/>
                    </a:cubicBezTo>
                    <a:cubicBezTo>
                      <a:pt x="937273" y="979079"/>
                      <a:pt x="943370" y="975879"/>
                      <a:pt x="942233" y="972396"/>
                    </a:cubicBezTo>
                    <a:moveTo>
                      <a:pt x="954969" y="1037579"/>
                    </a:moveTo>
                    <a:lnTo>
                      <a:pt x="950598" y="1032684"/>
                    </a:lnTo>
                    <a:cubicBezTo>
                      <a:pt x="963622" y="1036670"/>
                      <a:pt x="955942" y="1030677"/>
                      <a:pt x="958937" y="1022482"/>
                    </a:cubicBezTo>
                    <a:cubicBezTo>
                      <a:pt x="968931" y="1029137"/>
                      <a:pt x="977084" y="1035978"/>
                      <a:pt x="984992" y="1022653"/>
                    </a:cubicBezTo>
                    <a:lnTo>
                      <a:pt x="998656" y="1077765"/>
                    </a:lnTo>
                    <a:cubicBezTo>
                      <a:pt x="989479" y="1079924"/>
                      <a:pt x="977639" y="1065745"/>
                      <a:pt x="971344" y="1060874"/>
                    </a:cubicBezTo>
                    <a:cubicBezTo>
                      <a:pt x="967708" y="1058059"/>
                      <a:pt x="947533" y="1047217"/>
                      <a:pt x="959647" y="1044057"/>
                    </a:cubicBezTo>
                    <a:cubicBezTo>
                      <a:pt x="958086" y="1041897"/>
                      <a:pt x="956527" y="1039738"/>
                      <a:pt x="954969" y="1037579"/>
                    </a:cubicBezTo>
                    <a:moveTo>
                      <a:pt x="1044161" y="864521"/>
                    </a:moveTo>
                    <a:cubicBezTo>
                      <a:pt x="1036575" y="871734"/>
                      <a:pt x="1028935" y="875772"/>
                      <a:pt x="1020676" y="881442"/>
                    </a:cubicBezTo>
                    <a:cubicBezTo>
                      <a:pt x="1013433" y="886419"/>
                      <a:pt x="1015928" y="892132"/>
                      <a:pt x="1009648" y="897682"/>
                    </a:cubicBezTo>
                    <a:cubicBezTo>
                      <a:pt x="1005479" y="901373"/>
                      <a:pt x="995704" y="905130"/>
                      <a:pt x="990552" y="907945"/>
                    </a:cubicBezTo>
                    <a:cubicBezTo>
                      <a:pt x="981375" y="912959"/>
                      <a:pt x="973155" y="913914"/>
                      <a:pt x="963716" y="908302"/>
                    </a:cubicBezTo>
                    <a:cubicBezTo>
                      <a:pt x="966284" y="928984"/>
                      <a:pt x="952120" y="930603"/>
                      <a:pt x="934489" y="934699"/>
                    </a:cubicBezTo>
                    <a:cubicBezTo>
                      <a:pt x="926080" y="936654"/>
                      <a:pt x="921103" y="939640"/>
                      <a:pt x="915043" y="931939"/>
                    </a:cubicBezTo>
                    <a:cubicBezTo>
                      <a:pt x="910892" y="926669"/>
                      <a:pt x="909266" y="917126"/>
                      <a:pt x="914430" y="912304"/>
                    </a:cubicBezTo>
                    <a:cubicBezTo>
                      <a:pt x="922631" y="904642"/>
                      <a:pt x="944480" y="907287"/>
                      <a:pt x="955002" y="902468"/>
                    </a:cubicBezTo>
                    <a:cubicBezTo>
                      <a:pt x="962987" y="898814"/>
                      <a:pt x="971121" y="878224"/>
                      <a:pt x="980972" y="885718"/>
                    </a:cubicBezTo>
                    <a:cubicBezTo>
                      <a:pt x="975888" y="877620"/>
                      <a:pt x="981808" y="875439"/>
                      <a:pt x="986227" y="869666"/>
                    </a:cubicBezTo>
                    <a:cubicBezTo>
                      <a:pt x="991068" y="863337"/>
                      <a:pt x="994041" y="855938"/>
                      <a:pt x="999049" y="849662"/>
                    </a:cubicBezTo>
                    <a:cubicBezTo>
                      <a:pt x="1008565" y="837730"/>
                      <a:pt x="1023174" y="825729"/>
                      <a:pt x="1036688" y="818534"/>
                    </a:cubicBezTo>
                    <a:cubicBezTo>
                      <a:pt x="1048580" y="812206"/>
                      <a:pt x="1054823" y="816686"/>
                      <a:pt x="1056604" y="829978"/>
                    </a:cubicBezTo>
                    <a:cubicBezTo>
                      <a:pt x="1057501" y="836660"/>
                      <a:pt x="1057467" y="846615"/>
                      <a:pt x="1053725" y="852544"/>
                    </a:cubicBezTo>
                    <a:cubicBezTo>
                      <a:pt x="1052533" y="854435"/>
                      <a:pt x="1048595" y="854456"/>
                      <a:pt x="1047403" y="856231"/>
                    </a:cubicBezTo>
                    <a:cubicBezTo>
                      <a:pt x="1045326" y="859333"/>
                      <a:pt x="1047232" y="861599"/>
                      <a:pt x="1044161" y="864521"/>
                    </a:cubicBezTo>
                    <a:moveTo>
                      <a:pt x="1183703" y="704117"/>
                    </a:moveTo>
                    <a:cubicBezTo>
                      <a:pt x="1193191" y="711461"/>
                      <a:pt x="1192267" y="726894"/>
                      <a:pt x="1193762" y="737404"/>
                    </a:cubicBezTo>
                    <a:cubicBezTo>
                      <a:pt x="1195869" y="752217"/>
                      <a:pt x="1194341" y="766551"/>
                      <a:pt x="1194116" y="781639"/>
                    </a:cubicBezTo>
                    <a:cubicBezTo>
                      <a:pt x="1193878" y="797447"/>
                      <a:pt x="1186122" y="807744"/>
                      <a:pt x="1182471" y="822560"/>
                    </a:cubicBezTo>
                    <a:cubicBezTo>
                      <a:pt x="1178415" y="839042"/>
                      <a:pt x="1173178" y="847771"/>
                      <a:pt x="1164077" y="861602"/>
                    </a:cubicBezTo>
                    <a:cubicBezTo>
                      <a:pt x="1173947" y="863154"/>
                      <a:pt x="1159258" y="892629"/>
                      <a:pt x="1156836" y="896444"/>
                    </a:cubicBezTo>
                    <a:cubicBezTo>
                      <a:pt x="1154207" y="900586"/>
                      <a:pt x="1133008" y="919672"/>
                      <a:pt x="1142096" y="919672"/>
                    </a:cubicBezTo>
                    <a:cubicBezTo>
                      <a:pt x="1137082" y="926285"/>
                      <a:pt x="1131623" y="933071"/>
                      <a:pt x="1126627" y="939500"/>
                    </a:cubicBezTo>
                    <a:cubicBezTo>
                      <a:pt x="1124660" y="942031"/>
                      <a:pt x="1121210" y="943025"/>
                      <a:pt x="1119661" y="944813"/>
                    </a:cubicBezTo>
                    <a:cubicBezTo>
                      <a:pt x="1116504" y="948445"/>
                      <a:pt x="1116312" y="951684"/>
                      <a:pt x="1114052" y="955924"/>
                    </a:cubicBezTo>
                    <a:cubicBezTo>
                      <a:pt x="1110621" y="962356"/>
                      <a:pt x="1109493" y="960639"/>
                      <a:pt x="1104982" y="965305"/>
                    </a:cubicBezTo>
                    <a:cubicBezTo>
                      <a:pt x="1101868" y="968529"/>
                      <a:pt x="1099825" y="972784"/>
                      <a:pt x="1096765" y="975873"/>
                    </a:cubicBezTo>
                    <a:cubicBezTo>
                      <a:pt x="1086908" y="985825"/>
                      <a:pt x="1085652" y="977673"/>
                      <a:pt x="1080140" y="970008"/>
                    </a:cubicBezTo>
                    <a:cubicBezTo>
                      <a:pt x="1079296" y="972061"/>
                      <a:pt x="1077795" y="973348"/>
                      <a:pt x="1075639" y="973869"/>
                    </a:cubicBezTo>
                    <a:cubicBezTo>
                      <a:pt x="1073912" y="965195"/>
                      <a:pt x="1085795" y="956433"/>
                      <a:pt x="1090791" y="951163"/>
                    </a:cubicBezTo>
                    <a:cubicBezTo>
                      <a:pt x="1098974" y="942525"/>
                      <a:pt x="1106452" y="933010"/>
                      <a:pt x="1113686" y="923564"/>
                    </a:cubicBezTo>
                    <a:cubicBezTo>
                      <a:pt x="1129180" y="903325"/>
                      <a:pt x="1143103" y="881823"/>
                      <a:pt x="1154089" y="858790"/>
                    </a:cubicBezTo>
                    <a:cubicBezTo>
                      <a:pt x="1165776" y="834278"/>
                      <a:pt x="1175112" y="807750"/>
                      <a:pt x="1179961" y="781008"/>
                    </a:cubicBezTo>
                    <a:cubicBezTo>
                      <a:pt x="1183657" y="760626"/>
                      <a:pt x="1187171" y="725661"/>
                      <a:pt x="1159935" y="720476"/>
                    </a:cubicBezTo>
                    <a:cubicBezTo>
                      <a:pt x="1140126" y="716707"/>
                      <a:pt x="1118289" y="728742"/>
                      <a:pt x="1101959" y="738486"/>
                    </a:cubicBezTo>
                    <a:cubicBezTo>
                      <a:pt x="1092008" y="744421"/>
                      <a:pt x="1082001" y="750323"/>
                      <a:pt x="1072522" y="756999"/>
                    </a:cubicBezTo>
                    <a:cubicBezTo>
                      <a:pt x="1062231" y="764240"/>
                      <a:pt x="1053338" y="774487"/>
                      <a:pt x="1042169" y="780297"/>
                    </a:cubicBezTo>
                    <a:cubicBezTo>
                      <a:pt x="1048278" y="777119"/>
                      <a:pt x="1028121" y="786684"/>
                      <a:pt x="1031208" y="783994"/>
                    </a:cubicBezTo>
                    <a:cubicBezTo>
                      <a:pt x="1029762" y="785251"/>
                      <a:pt x="1031009" y="789090"/>
                      <a:pt x="1030055" y="790823"/>
                    </a:cubicBezTo>
                    <a:cubicBezTo>
                      <a:pt x="1028810" y="793077"/>
                      <a:pt x="1024486" y="795303"/>
                      <a:pt x="1022546" y="796761"/>
                    </a:cubicBezTo>
                    <a:cubicBezTo>
                      <a:pt x="1017422" y="800610"/>
                      <a:pt x="1009236" y="804547"/>
                      <a:pt x="1006906" y="810903"/>
                    </a:cubicBezTo>
                    <a:cubicBezTo>
                      <a:pt x="974406" y="787718"/>
                      <a:pt x="1039037" y="746556"/>
                      <a:pt x="1055604" y="736074"/>
                    </a:cubicBezTo>
                    <a:cubicBezTo>
                      <a:pt x="1088467" y="715282"/>
                      <a:pt x="1145649" y="674658"/>
                      <a:pt x="1183703" y="704117"/>
                    </a:cubicBezTo>
                    <a:moveTo>
                      <a:pt x="1271370" y="478628"/>
                    </a:moveTo>
                    <a:cubicBezTo>
                      <a:pt x="1271059" y="461932"/>
                      <a:pt x="1284655" y="439140"/>
                      <a:pt x="1293839" y="425526"/>
                    </a:cubicBezTo>
                    <a:cubicBezTo>
                      <a:pt x="1298331" y="418862"/>
                      <a:pt x="1305508" y="419127"/>
                      <a:pt x="1308140" y="411267"/>
                    </a:cubicBezTo>
                    <a:cubicBezTo>
                      <a:pt x="1309658" y="406741"/>
                      <a:pt x="1307667" y="401996"/>
                      <a:pt x="1308118" y="397451"/>
                    </a:cubicBezTo>
                    <a:cubicBezTo>
                      <a:pt x="1308728" y="391306"/>
                      <a:pt x="1311394" y="386377"/>
                      <a:pt x="1314468" y="381095"/>
                    </a:cubicBezTo>
                    <a:cubicBezTo>
                      <a:pt x="1342262" y="333342"/>
                      <a:pt x="1376031" y="291076"/>
                      <a:pt x="1411998" y="249415"/>
                    </a:cubicBezTo>
                    <a:cubicBezTo>
                      <a:pt x="1429733" y="228876"/>
                      <a:pt x="1446548" y="207548"/>
                      <a:pt x="1465674" y="188255"/>
                    </a:cubicBezTo>
                    <a:cubicBezTo>
                      <a:pt x="1473664" y="180197"/>
                      <a:pt x="1495139" y="151229"/>
                      <a:pt x="1507424" y="154126"/>
                    </a:cubicBezTo>
                    <a:cubicBezTo>
                      <a:pt x="1513929" y="155660"/>
                      <a:pt x="1517714" y="165588"/>
                      <a:pt x="1520651" y="170654"/>
                    </a:cubicBezTo>
                    <a:cubicBezTo>
                      <a:pt x="1525507" y="179032"/>
                      <a:pt x="1530847" y="186879"/>
                      <a:pt x="1536749" y="194583"/>
                    </a:cubicBezTo>
                    <a:cubicBezTo>
                      <a:pt x="1552325" y="214923"/>
                      <a:pt x="1570292" y="232777"/>
                      <a:pt x="1591510" y="247194"/>
                    </a:cubicBezTo>
                    <a:cubicBezTo>
                      <a:pt x="1604759" y="256204"/>
                      <a:pt x="1618145" y="264960"/>
                      <a:pt x="1631101" y="274399"/>
                    </a:cubicBezTo>
                    <a:cubicBezTo>
                      <a:pt x="1641766" y="282168"/>
                      <a:pt x="1657891" y="291049"/>
                      <a:pt x="1665507" y="301955"/>
                    </a:cubicBezTo>
                    <a:cubicBezTo>
                      <a:pt x="1673126" y="312865"/>
                      <a:pt x="1661939" y="322103"/>
                      <a:pt x="1655824" y="331161"/>
                    </a:cubicBezTo>
                    <a:cubicBezTo>
                      <a:pt x="1646320" y="345249"/>
                      <a:pt x="1637579" y="359846"/>
                      <a:pt x="1628036" y="373918"/>
                    </a:cubicBezTo>
                    <a:cubicBezTo>
                      <a:pt x="1624245" y="371191"/>
                      <a:pt x="1625224" y="365653"/>
                      <a:pt x="1622625" y="362161"/>
                    </a:cubicBezTo>
                    <a:cubicBezTo>
                      <a:pt x="1620320" y="359065"/>
                      <a:pt x="1617059" y="357805"/>
                      <a:pt x="1613875" y="355893"/>
                    </a:cubicBezTo>
                    <a:cubicBezTo>
                      <a:pt x="1607772" y="352236"/>
                      <a:pt x="1601782" y="347765"/>
                      <a:pt x="1596271" y="353892"/>
                    </a:cubicBezTo>
                    <a:cubicBezTo>
                      <a:pt x="1586624" y="364616"/>
                      <a:pt x="1599888" y="389964"/>
                      <a:pt x="1614186" y="387182"/>
                    </a:cubicBezTo>
                    <a:cubicBezTo>
                      <a:pt x="1615870" y="397765"/>
                      <a:pt x="1587319" y="415196"/>
                      <a:pt x="1580164" y="421021"/>
                    </a:cubicBezTo>
                    <a:cubicBezTo>
                      <a:pt x="1558205" y="438887"/>
                      <a:pt x="1535553" y="454421"/>
                      <a:pt x="1506546" y="456037"/>
                    </a:cubicBezTo>
                    <a:cubicBezTo>
                      <a:pt x="1494806" y="456690"/>
                      <a:pt x="1482592" y="455799"/>
                      <a:pt x="1471438" y="451871"/>
                    </a:cubicBezTo>
                    <a:cubicBezTo>
                      <a:pt x="1466095" y="449989"/>
                      <a:pt x="1460187" y="447406"/>
                      <a:pt x="1456091" y="443304"/>
                    </a:cubicBezTo>
                    <a:cubicBezTo>
                      <a:pt x="1451187" y="438393"/>
                      <a:pt x="1449936" y="431086"/>
                      <a:pt x="1445178" y="426224"/>
                    </a:cubicBezTo>
                    <a:cubicBezTo>
                      <a:pt x="1441052" y="422006"/>
                      <a:pt x="1435385" y="421356"/>
                      <a:pt x="1431261" y="417123"/>
                    </a:cubicBezTo>
                    <a:cubicBezTo>
                      <a:pt x="1427132" y="412887"/>
                      <a:pt x="1425092" y="406195"/>
                      <a:pt x="1423417" y="400709"/>
                    </a:cubicBezTo>
                    <a:cubicBezTo>
                      <a:pt x="1420142" y="389988"/>
                      <a:pt x="1419522" y="378682"/>
                      <a:pt x="1416375" y="367937"/>
                    </a:cubicBezTo>
                    <a:cubicBezTo>
                      <a:pt x="1414481" y="361474"/>
                      <a:pt x="1412925" y="352834"/>
                      <a:pt x="1406749" y="359044"/>
                    </a:cubicBezTo>
                    <a:cubicBezTo>
                      <a:pt x="1397780" y="368065"/>
                      <a:pt x="1402284" y="396433"/>
                      <a:pt x="1404581" y="407241"/>
                    </a:cubicBezTo>
                    <a:cubicBezTo>
                      <a:pt x="1407866" y="422662"/>
                      <a:pt x="1415567" y="435093"/>
                      <a:pt x="1423634" y="448360"/>
                    </a:cubicBezTo>
                    <a:cubicBezTo>
                      <a:pt x="1432381" y="462753"/>
                      <a:pt x="1435611" y="476102"/>
                      <a:pt x="1437178" y="492755"/>
                    </a:cubicBezTo>
                    <a:cubicBezTo>
                      <a:pt x="1440112" y="523928"/>
                      <a:pt x="1449058" y="553842"/>
                      <a:pt x="1462978" y="581889"/>
                    </a:cubicBezTo>
                    <a:cubicBezTo>
                      <a:pt x="1468836" y="593698"/>
                      <a:pt x="1475854" y="604802"/>
                      <a:pt x="1482180" y="616340"/>
                    </a:cubicBezTo>
                    <a:cubicBezTo>
                      <a:pt x="1485135" y="621723"/>
                      <a:pt x="1491757" y="640090"/>
                      <a:pt x="1499793" y="639992"/>
                    </a:cubicBezTo>
                    <a:cubicBezTo>
                      <a:pt x="1512633" y="639834"/>
                      <a:pt x="1494343" y="602390"/>
                      <a:pt x="1491805" y="596104"/>
                    </a:cubicBezTo>
                    <a:cubicBezTo>
                      <a:pt x="1477739" y="561289"/>
                      <a:pt x="1464304" y="524697"/>
                      <a:pt x="1461291" y="487000"/>
                    </a:cubicBezTo>
                    <a:cubicBezTo>
                      <a:pt x="1481454" y="492194"/>
                      <a:pt x="1503432" y="497122"/>
                      <a:pt x="1524311" y="493831"/>
                    </a:cubicBezTo>
                    <a:cubicBezTo>
                      <a:pt x="1510834" y="523971"/>
                      <a:pt x="1524912" y="553979"/>
                      <a:pt x="1523189" y="585002"/>
                    </a:cubicBezTo>
                    <a:cubicBezTo>
                      <a:pt x="1522329" y="600560"/>
                      <a:pt x="1521707" y="614913"/>
                      <a:pt x="1522027" y="630425"/>
                    </a:cubicBezTo>
                    <a:cubicBezTo>
                      <a:pt x="1522310" y="644027"/>
                      <a:pt x="1516168" y="657624"/>
                      <a:pt x="1510858" y="669924"/>
                    </a:cubicBezTo>
                    <a:cubicBezTo>
                      <a:pt x="1500312" y="694351"/>
                      <a:pt x="1487035" y="724484"/>
                      <a:pt x="1467449" y="743195"/>
                    </a:cubicBezTo>
                    <a:cubicBezTo>
                      <a:pt x="1451074" y="758838"/>
                      <a:pt x="1429169" y="760061"/>
                      <a:pt x="1407774" y="756459"/>
                    </a:cubicBezTo>
                    <a:cubicBezTo>
                      <a:pt x="1359104" y="748261"/>
                      <a:pt x="1327125" y="710848"/>
                      <a:pt x="1306700" y="668357"/>
                    </a:cubicBezTo>
                    <a:cubicBezTo>
                      <a:pt x="1293576" y="641060"/>
                      <a:pt x="1283545" y="611921"/>
                      <a:pt x="1277317" y="582276"/>
                    </a:cubicBezTo>
                    <a:cubicBezTo>
                      <a:pt x="1270107" y="547967"/>
                      <a:pt x="1272010" y="513427"/>
                      <a:pt x="1271370" y="478628"/>
                    </a:cubicBezTo>
                    <a:moveTo>
                      <a:pt x="1334576" y="247411"/>
                    </a:moveTo>
                    <a:cubicBezTo>
                      <a:pt x="1289157" y="214548"/>
                      <a:pt x="1355157" y="177229"/>
                      <a:pt x="1388752" y="182310"/>
                    </a:cubicBezTo>
                    <a:cubicBezTo>
                      <a:pt x="1396633" y="183500"/>
                      <a:pt x="1411132" y="186757"/>
                      <a:pt x="1410394" y="197042"/>
                    </a:cubicBezTo>
                    <a:cubicBezTo>
                      <a:pt x="1409790" y="205447"/>
                      <a:pt x="1395770" y="214816"/>
                      <a:pt x="1390387" y="220004"/>
                    </a:cubicBezTo>
                    <a:cubicBezTo>
                      <a:pt x="1375036" y="234809"/>
                      <a:pt x="1359415" y="265378"/>
                      <a:pt x="1334576" y="247411"/>
                    </a:cubicBezTo>
                    <a:moveTo>
                      <a:pt x="1664985" y="977611"/>
                    </a:moveTo>
                    <a:cubicBezTo>
                      <a:pt x="1663427" y="976215"/>
                      <a:pt x="1650715" y="979643"/>
                      <a:pt x="1655750" y="972122"/>
                    </a:cubicBezTo>
                    <a:cubicBezTo>
                      <a:pt x="1659935" y="965872"/>
                      <a:pt x="1671537" y="973705"/>
                      <a:pt x="1675752" y="975312"/>
                    </a:cubicBezTo>
                    <a:cubicBezTo>
                      <a:pt x="1672278" y="977712"/>
                      <a:pt x="1669255" y="981430"/>
                      <a:pt x="1664985" y="977611"/>
                    </a:cubicBezTo>
                    <a:moveTo>
                      <a:pt x="1475863" y="1375073"/>
                    </a:moveTo>
                    <a:cubicBezTo>
                      <a:pt x="1471959" y="1375555"/>
                      <a:pt x="1467879" y="1365027"/>
                      <a:pt x="1481951" y="1372892"/>
                    </a:cubicBezTo>
                    <a:cubicBezTo>
                      <a:pt x="1479923" y="1373618"/>
                      <a:pt x="1477892" y="1374347"/>
                      <a:pt x="1475863" y="1375073"/>
                    </a:cubicBezTo>
                    <a:moveTo>
                      <a:pt x="1475461" y="1546664"/>
                    </a:moveTo>
                    <a:cubicBezTo>
                      <a:pt x="1475946" y="1551382"/>
                      <a:pt x="1477388" y="1554493"/>
                      <a:pt x="1474036" y="1557924"/>
                    </a:cubicBezTo>
                    <a:cubicBezTo>
                      <a:pt x="1471203" y="1554432"/>
                      <a:pt x="1470837" y="1549507"/>
                      <a:pt x="1475461" y="1546664"/>
                    </a:cubicBezTo>
                    <a:moveTo>
                      <a:pt x="1481173" y="1617562"/>
                    </a:moveTo>
                    <a:cubicBezTo>
                      <a:pt x="1480759" y="1620130"/>
                      <a:pt x="1480344" y="1622698"/>
                      <a:pt x="1479935" y="1625263"/>
                    </a:cubicBezTo>
                    <a:cubicBezTo>
                      <a:pt x="1476684" y="1623619"/>
                      <a:pt x="1473439" y="1621975"/>
                      <a:pt x="1470188" y="1620328"/>
                    </a:cubicBezTo>
                    <a:cubicBezTo>
                      <a:pt x="1473847" y="1619407"/>
                      <a:pt x="1477513" y="1618486"/>
                      <a:pt x="1481173" y="1617562"/>
                    </a:cubicBezTo>
                    <a:moveTo>
                      <a:pt x="1485150" y="1557778"/>
                    </a:moveTo>
                    <a:cubicBezTo>
                      <a:pt x="1489994" y="1559590"/>
                      <a:pt x="1487740" y="1553798"/>
                      <a:pt x="1491256" y="1552983"/>
                    </a:cubicBezTo>
                    <a:cubicBezTo>
                      <a:pt x="1492516" y="1559013"/>
                      <a:pt x="1490964" y="1564177"/>
                      <a:pt x="1487502" y="1569151"/>
                    </a:cubicBezTo>
                    <a:cubicBezTo>
                      <a:pt x="1487172" y="1567974"/>
                      <a:pt x="1485397" y="1557866"/>
                      <a:pt x="1485150" y="1557778"/>
                    </a:cubicBezTo>
                    <a:moveTo>
                      <a:pt x="1608928" y="1129952"/>
                    </a:moveTo>
                    <a:cubicBezTo>
                      <a:pt x="1602133" y="1129085"/>
                      <a:pt x="1601105" y="1136265"/>
                      <a:pt x="1596039" y="1139049"/>
                    </a:cubicBezTo>
                    <a:cubicBezTo>
                      <a:pt x="1592770" y="1140849"/>
                      <a:pt x="1582815" y="1139498"/>
                      <a:pt x="1580957" y="1142941"/>
                    </a:cubicBezTo>
                    <a:cubicBezTo>
                      <a:pt x="1583409" y="1143649"/>
                      <a:pt x="1585865" y="1144359"/>
                      <a:pt x="1588317" y="1145067"/>
                    </a:cubicBezTo>
                    <a:cubicBezTo>
                      <a:pt x="1582702" y="1148092"/>
                      <a:pt x="1577087" y="1151121"/>
                      <a:pt x="1571472" y="1154147"/>
                    </a:cubicBezTo>
                    <a:cubicBezTo>
                      <a:pt x="1584977" y="1154147"/>
                      <a:pt x="1599049" y="1147696"/>
                      <a:pt x="1612463" y="1149590"/>
                    </a:cubicBezTo>
                    <a:cubicBezTo>
                      <a:pt x="1618133" y="1150392"/>
                      <a:pt x="1622290" y="1152307"/>
                      <a:pt x="1625846" y="1156919"/>
                    </a:cubicBezTo>
                    <a:cubicBezTo>
                      <a:pt x="1628005" y="1159719"/>
                      <a:pt x="1629902" y="1164223"/>
                      <a:pt x="1630250" y="1167651"/>
                    </a:cubicBezTo>
                    <a:cubicBezTo>
                      <a:pt x="1630625" y="1171360"/>
                      <a:pt x="1627734" y="1173922"/>
                      <a:pt x="1628246" y="1175691"/>
                    </a:cubicBezTo>
                    <a:cubicBezTo>
                      <a:pt x="1634291" y="1175856"/>
                      <a:pt x="1633577" y="1185771"/>
                      <a:pt x="1632220" y="1189812"/>
                    </a:cubicBezTo>
                    <a:cubicBezTo>
                      <a:pt x="1629277" y="1198575"/>
                      <a:pt x="1617587" y="1212296"/>
                      <a:pt x="1607110" y="1206739"/>
                    </a:cubicBezTo>
                    <a:cubicBezTo>
                      <a:pt x="1611493" y="1212958"/>
                      <a:pt x="1610377" y="1216508"/>
                      <a:pt x="1603896" y="1220116"/>
                    </a:cubicBezTo>
                    <a:cubicBezTo>
                      <a:pt x="1604484" y="1218060"/>
                      <a:pt x="1604917" y="1214465"/>
                      <a:pt x="1601605" y="1214821"/>
                    </a:cubicBezTo>
                    <a:cubicBezTo>
                      <a:pt x="1600754" y="1218268"/>
                      <a:pt x="1601081" y="1223733"/>
                      <a:pt x="1598266" y="1226332"/>
                    </a:cubicBezTo>
                    <a:cubicBezTo>
                      <a:pt x="1595115" y="1229238"/>
                      <a:pt x="1592303" y="1225841"/>
                      <a:pt x="1589290" y="1227732"/>
                    </a:cubicBezTo>
                    <a:cubicBezTo>
                      <a:pt x="1585718" y="1229976"/>
                      <a:pt x="1586792" y="1233499"/>
                      <a:pt x="1583983" y="1235933"/>
                    </a:cubicBezTo>
                    <a:cubicBezTo>
                      <a:pt x="1580268" y="1239148"/>
                      <a:pt x="1579737" y="1236863"/>
                      <a:pt x="1575297" y="1237488"/>
                    </a:cubicBezTo>
                    <a:cubicBezTo>
                      <a:pt x="1568572" y="1238440"/>
                      <a:pt x="1572863" y="1234262"/>
                      <a:pt x="1567477" y="1239709"/>
                    </a:cubicBezTo>
                    <a:cubicBezTo>
                      <a:pt x="1565613" y="1241587"/>
                      <a:pt x="1565927" y="1246476"/>
                      <a:pt x="1562908" y="1249227"/>
                    </a:cubicBezTo>
                    <a:cubicBezTo>
                      <a:pt x="1557107" y="1254507"/>
                      <a:pt x="1541629" y="1260009"/>
                      <a:pt x="1536072" y="1253238"/>
                    </a:cubicBezTo>
                    <a:cubicBezTo>
                      <a:pt x="1522710" y="1274414"/>
                      <a:pt x="1482662" y="1279495"/>
                      <a:pt x="1464021" y="1262778"/>
                    </a:cubicBezTo>
                    <a:cubicBezTo>
                      <a:pt x="1434290" y="1236119"/>
                      <a:pt x="1489725" y="1181901"/>
                      <a:pt x="1508028" y="1164718"/>
                    </a:cubicBezTo>
                    <a:cubicBezTo>
                      <a:pt x="1526397" y="1147473"/>
                      <a:pt x="1546801" y="1132577"/>
                      <a:pt x="1567446" y="1118200"/>
                    </a:cubicBezTo>
                    <a:cubicBezTo>
                      <a:pt x="1579176" y="1110033"/>
                      <a:pt x="1591214" y="1102618"/>
                      <a:pt x="1603505" y="1095341"/>
                    </a:cubicBezTo>
                    <a:cubicBezTo>
                      <a:pt x="1611087" y="1090849"/>
                      <a:pt x="1620609" y="1082647"/>
                      <a:pt x="1629927" y="1083434"/>
                    </a:cubicBezTo>
                    <a:cubicBezTo>
                      <a:pt x="1638283" y="1084142"/>
                      <a:pt x="1645423" y="1090626"/>
                      <a:pt x="1654222" y="1091910"/>
                    </a:cubicBezTo>
                    <a:cubicBezTo>
                      <a:pt x="1660584" y="1092837"/>
                      <a:pt x="1672946" y="1094368"/>
                      <a:pt x="1664918" y="1102999"/>
                    </a:cubicBezTo>
                    <a:cubicBezTo>
                      <a:pt x="1661164" y="1107031"/>
                      <a:pt x="1646421" y="1113552"/>
                      <a:pt x="1641400" y="1114534"/>
                    </a:cubicBezTo>
                    <a:cubicBezTo>
                      <a:pt x="1638451" y="1115111"/>
                      <a:pt x="1635343" y="1114007"/>
                      <a:pt x="1632421" y="1114604"/>
                    </a:cubicBezTo>
                    <a:cubicBezTo>
                      <a:pt x="1627474" y="1115620"/>
                      <a:pt x="1624077" y="1119795"/>
                      <a:pt x="1618694" y="1119265"/>
                    </a:cubicBezTo>
                    <a:cubicBezTo>
                      <a:pt x="1620399" y="1127252"/>
                      <a:pt x="1617288" y="1131013"/>
                      <a:pt x="1608928" y="1129952"/>
                    </a:cubicBezTo>
                    <a:moveTo>
                      <a:pt x="1696915" y="833409"/>
                    </a:moveTo>
                    <a:cubicBezTo>
                      <a:pt x="1696918" y="839658"/>
                      <a:pt x="1685511" y="838099"/>
                      <a:pt x="1683129" y="835977"/>
                    </a:cubicBezTo>
                    <a:cubicBezTo>
                      <a:pt x="1679207" y="832485"/>
                      <a:pt x="1679070" y="822042"/>
                      <a:pt x="1677615" y="817293"/>
                    </a:cubicBezTo>
                    <a:cubicBezTo>
                      <a:pt x="1684246" y="818961"/>
                      <a:pt x="1696909" y="825067"/>
                      <a:pt x="1696915" y="833409"/>
                    </a:cubicBezTo>
                    <a:moveTo>
                      <a:pt x="1605027" y="627241"/>
                    </a:moveTo>
                    <a:cubicBezTo>
                      <a:pt x="1628987" y="607547"/>
                      <a:pt x="1654180" y="589492"/>
                      <a:pt x="1680811" y="573590"/>
                    </a:cubicBezTo>
                    <a:cubicBezTo>
                      <a:pt x="1690349" y="567896"/>
                      <a:pt x="1703814" y="556410"/>
                      <a:pt x="1715660" y="557843"/>
                    </a:cubicBezTo>
                    <a:cubicBezTo>
                      <a:pt x="1720628" y="558447"/>
                      <a:pt x="1730900" y="564153"/>
                      <a:pt x="1727158" y="570445"/>
                    </a:cubicBezTo>
                    <a:cubicBezTo>
                      <a:pt x="1726459" y="571623"/>
                      <a:pt x="1720930" y="572095"/>
                      <a:pt x="1719222" y="572949"/>
                    </a:cubicBezTo>
                    <a:cubicBezTo>
                      <a:pt x="1717285" y="573916"/>
                      <a:pt x="1715766" y="576582"/>
                      <a:pt x="1713970" y="577899"/>
                    </a:cubicBezTo>
                    <a:cubicBezTo>
                      <a:pt x="1701526" y="587028"/>
                      <a:pt x="1686576" y="592636"/>
                      <a:pt x="1674092" y="601984"/>
                    </a:cubicBezTo>
                    <a:cubicBezTo>
                      <a:pt x="1663833" y="609661"/>
                      <a:pt x="1654265" y="618250"/>
                      <a:pt x="1643221" y="624837"/>
                    </a:cubicBezTo>
                    <a:cubicBezTo>
                      <a:pt x="1632626" y="631154"/>
                      <a:pt x="1621555" y="635152"/>
                      <a:pt x="1611496" y="642149"/>
                    </a:cubicBezTo>
                    <a:cubicBezTo>
                      <a:pt x="1611694" y="642008"/>
                      <a:pt x="1598412" y="646785"/>
                      <a:pt x="1601017" y="647654"/>
                    </a:cubicBezTo>
                    <a:cubicBezTo>
                      <a:pt x="1589357" y="643753"/>
                      <a:pt x="1601672" y="630001"/>
                      <a:pt x="1605027" y="627241"/>
                    </a:cubicBezTo>
                    <a:moveTo>
                      <a:pt x="1764775" y="619906"/>
                    </a:moveTo>
                    <a:cubicBezTo>
                      <a:pt x="1779009" y="614233"/>
                      <a:pt x="1792935" y="607349"/>
                      <a:pt x="1807837" y="603537"/>
                    </a:cubicBezTo>
                    <a:cubicBezTo>
                      <a:pt x="1815273" y="601634"/>
                      <a:pt x="1822907" y="600203"/>
                      <a:pt x="1830605" y="601060"/>
                    </a:cubicBezTo>
                    <a:cubicBezTo>
                      <a:pt x="1831913" y="598770"/>
                      <a:pt x="1833655" y="598263"/>
                      <a:pt x="1835832" y="599541"/>
                    </a:cubicBezTo>
                    <a:cubicBezTo>
                      <a:pt x="1837531" y="602152"/>
                      <a:pt x="1839770" y="604156"/>
                      <a:pt x="1842551" y="605556"/>
                    </a:cubicBezTo>
                    <a:cubicBezTo>
                      <a:pt x="1846797" y="608819"/>
                      <a:pt x="1862428" y="613086"/>
                      <a:pt x="1859304" y="620293"/>
                    </a:cubicBezTo>
                    <a:cubicBezTo>
                      <a:pt x="1857240" y="625060"/>
                      <a:pt x="1841566" y="625457"/>
                      <a:pt x="1837266" y="626527"/>
                    </a:cubicBezTo>
                    <a:cubicBezTo>
                      <a:pt x="1824301" y="629757"/>
                      <a:pt x="1812211" y="637022"/>
                      <a:pt x="1798855" y="638806"/>
                    </a:cubicBezTo>
                    <a:cubicBezTo>
                      <a:pt x="1797602" y="638974"/>
                      <a:pt x="1793509" y="637455"/>
                      <a:pt x="1793463" y="637464"/>
                    </a:cubicBezTo>
                    <a:cubicBezTo>
                      <a:pt x="1788251" y="638602"/>
                      <a:pt x="1783914" y="644009"/>
                      <a:pt x="1779436" y="646602"/>
                    </a:cubicBezTo>
                    <a:cubicBezTo>
                      <a:pt x="1769799" y="652180"/>
                      <a:pt x="1755952" y="653116"/>
                      <a:pt x="1749032" y="662745"/>
                    </a:cubicBezTo>
                    <a:cubicBezTo>
                      <a:pt x="1771443" y="677936"/>
                      <a:pt x="1790886" y="662870"/>
                      <a:pt x="1810588" y="651399"/>
                    </a:cubicBezTo>
                    <a:cubicBezTo>
                      <a:pt x="1822391" y="644531"/>
                      <a:pt x="1835061" y="639575"/>
                      <a:pt x="1847959" y="635170"/>
                    </a:cubicBezTo>
                    <a:cubicBezTo>
                      <a:pt x="1854699" y="632871"/>
                      <a:pt x="1861500" y="630480"/>
                      <a:pt x="1868332" y="628461"/>
                    </a:cubicBezTo>
                    <a:cubicBezTo>
                      <a:pt x="1871160" y="627430"/>
                      <a:pt x="1874066" y="626689"/>
                      <a:pt x="1877049" y="626234"/>
                    </a:cubicBezTo>
                    <a:cubicBezTo>
                      <a:pt x="1879824" y="625682"/>
                      <a:pt x="1881810" y="626692"/>
                      <a:pt x="1883008" y="629266"/>
                    </a:cubicBezTo>
                    <a:cubicBezTo>
                      <a:pt x="1891267" y="628991"/>
                      <a:pt x="1891975" y="623810"/>
                      <a:pt x="1896946" y="633475"/>
                    </a:cubicBezTo>
                    <a:cubicBezTo>
                      <a:pt x="1903955" y="647102"/>
                      <a:pt x="1893232" y="646409"/>
                      <a:pt x="1883155" y="648084"/>
                    </a:cubicBezTo>
                    <a:cubicBezTo>
                      <a:pt x="1869180" y="650402"/>
                      <a:pt x="1854968" y="655623"/>
                      <a:pt x="1841197" y="659085"/>
                    </a:cubicBezTo>
                    <a:cubicBezTo>
                      <a:pt x="1838022" y="659884"/>
                      <a:pt x="1810173" y="666341"/>
                      <a:pt x="1810140" y="666569"/>
                    </a:cubicBezTo>
                    <a:cubicBezTo>
                      <a:pt x="1808877" y="675359"/>
                      <a:pt x="1888803" y="667219"/>
                      <a:pt x="1895666" y="665901"/>
                    </a:cubicBezTo>
                    <a:cubicBezTo>
                      <a:pt x="1907774" y="663571"/>
                      <a:pt x="1920760" y="656956"/>
                      <a:pt x="1933295" y="658551"/>
                    </a:cubicBezTo>
                    <a:cubicBezTo>
                      <a:pt x="1942921" y="659774"/>
                      <a:pt x="1964847" y="673895"/>
                      <a:pt x="1949493" y="683277"/>
                    </a:cubicBezTo>
                    <a:cubicBezTo>
                      <a:pt x="1946471" y="668808"/>
                      <a:pt x="1936095" y="680758"/>
                      <a:pt x="1930678" y="685640"/>
                    </a:cubicBezTo>
                    <a:cubicBezTo>
                      <a:pt x="1923462" y="692140"/>
                      <a:pt x="1913123" y="691515"/>
                      <a:pt x="1903226" y="694061"/>
                    </a:cubicBezTo>
                    <a:cubicBezTo>
                      <a:pt x="1889691" y="697538"/>
                      <a:pt x="1855041" y="710586"/>
                      <a:pt x="1845427" y="693951"/>
                    </a:cubicBezTo>
                    <a:cubicBezTo>
                      <a:pt x="1848468" y="708530"/>
                      <a:pt x="1793234" y="701122"/>
                      <a:pt x="1785640" y="700640"/>
                    </a:cubicBezTo>
                    <a:cubicBezTo>
                      <a:pt x="1778238" y="700167"/>
                      <a:pt x="1768682" y="701741"/>
                      <a:pt x="1761527" y="699630"/>
                    </a:cubicBezTo>
                    <a:cubicBezTo>
                      <a:pt x="1756861" y="698255"/>
                      <a:pt x="1754265" y="695220"/>
                      <a:pt x="1749874" y="694537"/>
                    </a:cubicBezTo>
                    <a:cubicBezTo>
                      <a:pt x="1748797" y="695696"/>
                      <a:pt x="1747507" y="696486"/>
                      <a:pt x="1746006" y="696904"/>
                    </a:cubicBezTo>
                    <a:cubicBezTo>
                      <a:pt x="1743780" y="695778"/>
                      <a:pt x="1741770" y="694345"/>
                      <a:pt x="1739977" y="692609"/>
                    </a:cubicBezTo>
                    <a:cubicBezTo>
                      <a:pt x="1725185" y="685811"/>
                      <a:pt x="1702298" y="682054"/>
                      <a:pt x="1710518" y="660396"/>
                    </a:cubicBezTo>
                    <a:cubicBezTo>
                      <a:pt x="1718270" y="639971"/>
                      <a:pt x="1745973" y="627402"/>
                      <a:pt x="1764775" y="619906"/>
                    </a:cubicBezTo>
                    <a:moveTo>
                      <a:pt x="1903422" y="632529"/>
                    </a:moveTo>
                    <a:cubicBezTo>
                      <a:pt x="1903790" y="631257"/>
                      <a:pt x="1904159" y="629986"/>
                      <a:pt x="1904526" y="628711"/>
                    </a:cubicBezTo>
                    <a:cubicBezTo>
                      <a:pt x="1904571" y="632612"/>
                      <a:pt x="1913874" y="634277"/>
                      <a:pt x="1912800" y="639331"/>
                    </a:cubicBezTo>
                    <a:cubicBezTo>
                      <a:pt x="1910418" y="650521"/>
                      <a:pt x="1899682" y="633707"/>
                      <a:pt x="1898761" y="631874"/>
                    </a:cubicBezTo>
                    <a:cubicBezTo>
                      <a:pt x="1900317" y="632093"/>
                      <a:pt x="1901866" y="632310"/>
                      <a:pt x="1903422" y="632529"/>
                    </a:cubicBezTo>
                    <a:moveTo>
                      <a:pt x="1960217" y="651121"/>
                    </a:moveTo>
                    <a:cubicBezTo>
                      <a:pt x="1961294" y="655706"/>
                      <a:pt x="1973664" y="665465"/>
                      <a:pt x="1970599" y="667716"/>
                    </a:cubicBezTo>
                    <a:cubicBezTo>
                      <a:pt x="1965722" y="661086"/>
                      <a:pt x="1952241" y="664096"/>
                      <a:pt x="1960217" y="651121"/>
                    </a:cubicBezTo>
                    <a:moveTo>
                      <a:pt x="1751551" y="1069386"/>
                    </a:moveTo>
                    <a:cubicBezTo>
                      <a:pt x="1756080" y="1060404"/>
                      <a:pt x="1769771" y="1075700"/>
                      <a:pt x="1768326" y="1060365"/>
                    </a:cubicBezTo>
                    <a:cubicBezTo>
                      <a:pt x="1775770" y="1061039"/>
                      <a:pt x="1771122" y="1066702"/>
                      <a:pt x="1780043" y="1064214"/>
                    </a:cubicBezTo>
                    <a:cubicBezTo>
                      <a:pt x="1783386" y="1063281"/>
                      <a:pt x="1785646" y="1059575"/>
                      <a:pt x="1789721" y="1058721"/>
                    </a:cubicBezTo>
                    <a:cubicBezTo>
                      <a:pt x="1790807" y="1058492"/>
                      <a:pt x="1795500" y="1058864"/>
                      <a:pt x="1797120" y="1058815"/>
                    </a:cubicBezTo>
                    <a:cubicBezTo>
                      <a:pt x="1802485" y="1058651"/>
                      <a:pt x="1823511" y="1058053"/>
                      <a:pt x="1809039" y="1051017"/>
                    </a:cubicBezTo>
                    <a:cubicBezTo>
                      <a:pt x="1817139" y="1045661"/>
                      <a:pt x="1818137" y="1048379"/>
                      <a:pt x="1825447" y="1053286"/>
                    </a:cubicBezTo>
                    <a:cubicBezTo>
                      <a:pt x="1823572" y="1043142"/>
                      <a:pt x="1834329" y="1048900"/>
                      <a:pt x="1839337" y="1050166"/>
                    </a:cubicBezTo>
                    <a:cubicBezTo>
                      <a:pt x="1835765" y="1044380"/>
                      <a:pt x="1844628" y="1038225"/>
                      <a:pt x="1847504" y="1034315"/>
                    </a:cubicBezTo>
                    <a:cubicBezTo>
                      <a:pt x="1846474" y="1040339"/>
                      <a:pt x="1847016" y="1047082"/>
                      <a:pt x="1855733" y="1043230"/>
                    </a:cubicBezTo>
                    <a:cubicBezTo>
                      <a:pt x="1857905" y="1042273"/>
                      <a:pt x="1857417" y="1038015"/>
                      <a:pt x="1859140" y="1037320"/>
                    </a:cubicBezTo>
                    <a:cubicBezTo>
                      <a:pt x="1862293" y="1036048"/>
                      <a:pt x="1864056" y="1038363"/>
                      <a:pt x="1865188" y="1038232"/>
                    </a:cubicBezTo>
                    <a:cubicBezTo>
                      <a:pt x="1866301" y="1038107"/>
                      <a:pt x="1868646" y="1038732"/>
                      <a:pt x="1870986" y="1037850"/>
                    </a:cubicBezTo>
                    <a:cubicBezTo>
                      <a:pt x="1874026" y="1036707"/>
                      <a:pt x="1872559" y="1032626"/>
                      <a:pt x="1876414" y="1032019"/>
                    </a:cubicBezTo>
                    <a:cubicBezTo>
                      <a:pt x="1878925" y="1031625"/>
                      <a:pt x="1880758" y="1035316"/>
                      <a:pt x="1883823" y="1035346"/>
                    </a:cubicBezTo>
                    <a:cubicBezTo>
                      <a:pt x="1885396" y="1035362"/>
                      <a:pt x="1888022" y="1033763"/>
                      <a:pt x="1889218" y="1033849"/>
                    </a:cubicBezTo>
                    <a:cubicBezTo>
                      <a:pt x="1889428" y="1033864"/>
                      <a:pt x="1890926" y="1030253"/>
                      <a:pt x="1892765" y="1030165"/>
                    </a:cubicBezTo>
                    <a:cubicBezTo>
                      <a:pt x="1895455" y="1030033"/>
                      <a:pt x="1896550" y="1037240"/>
                      <a:pt x="1897532" y="1038640"/>
                    </a:cubicBezTo>
                    <a:cubicBezTo>
                      <a:pt x="1902241" y="1045320"/>
                      <a:pt x="1908503" y="1049675"/>
                      <a:pt x="1915725" y="1053237"/>
                    </a:cubicBezTo>
                    <a:cubicBezTo>
                      <a:pt x="1902659" y="1065217"/>
                      <a:pt x="1876302" y="1063948"/>
                      <a:pt x="1859872" y="1067987"/>
                    </a:cubicBezTo>
                    <a:cubicBezTo>
                      <a:pt x="1850972" y="1070176"/>
                      <a:pt x="1843381" y="1073333"/>
                      <a:pt x="1835238" y="1077402"/>
                    </a:cubicBezTo>
                    <a:cubicBezTo>
                      <a:pt x="1833274" y="1078679"/>
                      <a:pt x="1831581" y="1080247"/>
                      <a:pt x="1830166" y="1082105"/>
                    </a:cubicBezTo>
                    <a:cubicBezTo>
                      <a:pt x="1829013" y="1081339"/>
                      <a:pt x="1827857" y="1080573"/>
                      <a:pt x="1826704" y="1079808"/>
                    </a:cubicBezTo>
                    <a:cubicBezTo>
                      <a:pt x="1822242" y="1080082"/>
                      <a:pt x="1818021" y="1077874"/>
                      <a:pt x="1812998" y="1078722"/>
                    </a:cubicBezTo>
                    <a:cubicBezTo>
                      <a:pt x="1797483" y="1081339"/>
                      <a:pt x="1785335" y="1092962"/>
                      <a:pt x="1769567" y="1095552"/>
                    </a:cubicBezTo>
                    <a:cubicBezTo>
                      <a:pt x="1762482" y="1096717"/>
                      <a:pt x="1756660" y="1098342"/>
                      <a:pt x="1752045" y="1092200"/>
                    </a:cubicBezTo>
                    <a:cubicBezTo>
                      <a:pt x="1747995" y="1086814"/>
                      <a:pt x="1748666" y="1075114"/>
                      <a:pt x="1751551" y="1069386"/>
                    </a:cubicBezTo>
                    <a:moveTo>
                      <a:pt x="1730278" y="997796"/>
                    </a:moveTo>
                    <a:cubicBezTo>
                      <a:pt x="1733795" y="1000769"/>
                      <a:pt x="1729564" y="1010450"/>
                      <a:pt x="1736372" y="1009398"/>
                    </a:cubicBezTo>
                    <a:cubicBezTo>
                      <a:pt x="1741203" y="1008650"/>
                      <a:pt x="1740239" y="1001157"/>
                      <a:pt x="1744033" y="999568"/>
                    </a:cubicBezTo>
                    <a:cubicBezTo>
                      <a:pt x="1749017" y="997485"/>
                      <a:pt x="1752024" y="1002429"/>
                      <a:pt x="1756709" y="1001971"/>
                    </a:cubicBezTo>
                    <a:cubicBezTo>
                      <a:pt x="1765440" y="1001111"/>
                      <a:pt x="1764940" y="993486"/>
                      <a:pt x="1757562" y="990137"/>
                    </a:cubicBezTo>
                    <a:cubicBezTo>
                      <a:pt x="1765233" y="988112"/>
                      <a:pt x="1767691" y="997183"/>
                      <a:pt x="1774483" y="997100"/>
                    </a:cubicBezTo>
                    <a:cubicBezTo>
                      <a:pt x="1783404" y="996994"/>
                      <a:pt x="1781276" y="986468"/>
                      <a:pt x="1788867" y="984724"/>
                    </a:cubicBezTo>
                    <a:cubicBezTo>
                      <a:pt x="1792154" y="983968"/>
                      <a:pt x="1791057" y="988796"/>
                      <a:pt x="1793189" y="989396"/>
                    </a:cubicBezTo>
                    <a:cubicBezTo>
                      <a:pt x="1797458" y="990595"/>
                      <a:pt x="1800432" y="988536"/>
                      <a:pt x="1804208" y="986725"/>
                    </a:cubicBezTo>
                    <a:cubicBezTo>
                      <a:pt x="1807587" y="985105"/>
                      <a:pt x="1809993" y="981976"/>
                      <a:pt x="1813687" y="980915"/>
                    </a:cubicBezTo>
                    <a:cubicBezTo>
                      <a:pt x="1815367" y="980430"/>
                      <a:pt x="1819637" y="981317"/>
                      <a:pt x="1820870" y="980417"/>
                    </a:cubicBezTo>
                    <a:cubicBezTo>
                      <a:pt x="1823355" y="978606"/>
                      <a:pt x="1825582" y="971548"/>
                      <a:pt x="1828028" y="970615"/>
                    </a:cubicBezTo>
                    <a:cubicBezTo>
                      <a:pt x="1827527" y="970804"/>
                      <a:pt x="1835549" y="974824"/>
                      <a:pt x="1836699" y="975202"/>
                    </a:cubicBezTo>
                    <a:cubicBezTo>
                      <a:pt x="1835994" y="978182"/>
                      <a:pt x="1834362" y="978536"/>
                      <a:pt x="1831800" y="976266"/>
                    </a:cubicBezTo>
                    <a:cubicBezTo>
                      <a:pt x="1831800" y="982992"/>
                      <a:pt x="1850490" y="985087"/>
                      <a:pt x="1846657" y="976776"/>
                    </a:cubicBezTo>
                    <a:cubicBezTo>
                      <a:pt x="1856764" y="980960"/>
                      <a:pt x="1849237" y="983114"/>
                      <a:pt x="1848227" y="988954"/>
                    </a:cubicBezTo>
                    <a:cubicBezTo>
                      <a:pt x="1847825" y="991303"/>
                      <a:pt x="1846458" y="991239"/>
                      <a:pt x="1846864" y="993721"/>
                    </a:cubicBezTo>
                    <a:cubicBezTo>
                      <a:pt x="1847050" y="994865"/>
                      <a:pt x="1852348" y="993880"/>
                      <a:pt x="1852281" y="995438"/>
                    </a:cubicBezTo>
                    <a:cubicBezTo>
                      <a:pt x="1851835" y="1005475"/>
                      <a:pt x="1819845" y="1008562"/>
                      <a:pt x="1813785" y="1009446"/>
                    </a:cubicBezTo>
                    <a:cubicBezTo>
                      <a:pt x="1801237" y="1011279"/>
                      <a:pt x="1789364" y="1014363"/>
                      <a:pt x="1777268" y="1018160"/>
                    </a:cubicBezTo>
                    <a:cubicBezTo>
                      <a:pt x="1768262" y="1020987"/>
                      <a:pt x="1752738" y="1029085"/>
                      <a:pt x="1743155" y="1028582"/>
                    </a:cubicBezTo>
                    <a:cubicBezTo>
                      <a:pt x="1729372" y="1027859"/>
                      <a:pt x="1727576" y="1009876"/>
                      <a:pt x="1730278" y="997796"/>
                    </a:cubicBezTo>
                    <a:moveTo>
                      <a:pt x="1699483" y="895374"/>
                    </a:moveTo>
                    <a:cubicBezTo>
                      <a:pt x="1696122" y="884208"/>
                      <a:pt x="1706903" y="861145"/>
                      <a:pt x="1720945" y="864027"/>
                    </a:cubicBezTo>
                    <a:cubicBezTo>
                      <a:pt x="1724398" y="864734"/>
                      <a:pt x="1725249" y="867595"/>
                      <a:pt x="1727926" y="868864"/>
                    </a:cubicBezTo>
                    <a:cubicBezTo>
                      <a:pt x="1731666" y="870639"/>
                      <a:pt x="1737747" y="869706"/>
                      <a:pt x="1740989" y="871539"/>
                    </a:cubicBezTo>
                    <a:cubicBezTo>
                      <a:pt x="1748257" y="875653"/>
                      <a:pt x="1744594" y="886136"/>
                      <a:pt x="1751877" y="889924"/>
                    </a:cubicBezTo>
                    <a:cubicBezTo>
                      <a:pt x="1740379" y="892711"/>
                      <a:pt x="1704823" y="913121"/>
                      <a:pt x="1699483" y="895374"/>
                    </a:cubicBezTo>
                    <a:moveTo>
                      <a:pt x="1712790" y="938756"/>
                    </a:moveTo>
                    <a:cubicBezTo>
                      <a:pt x="1717743" y="936093"/>
                      <a:pt x="1725773" y="935751"/>
                      <a:pt x="1729150" y="930631"/>
                    </a:cubicBezTo>
                    <a:cubicBezTo>
                      <a:pt x="1730833" y="931796"/>
                      <a:pt x="1734014" y="938868"/>
                      <a:pt x="1737030" y="937786"/>
                    </a:cubicBezTo>
                    <a:cubicBezTo>
                      <a:pt x="1738439" y="937282"/>
                      <a:pt x="1739894" y="933449"/>
                      <a:pt x="1739794" y="933452"/>
                    </a:cubicBezTo>
                    <a:cubicBezTo>
                      <a:pt x="1742481" y="933376"/>
                      <a:pt x="1743014" y="929737"/>
                      <a:pt x="1747123" y="930146"/>
                    </a:cubicBezTo>
                    <a:cubicBezTo>
                      <a:pt x="1750892" y="930524"/>
                      <a:pt x="1755113" y="935056"/>
                      <a:pt x="1758471" y="936746"/>
                    </a:cubicBezTo>
                    <a:cubicBezTo>
                      <a:pt x="1757895" y="925510"/>
                      <a:pt x="1760774" y="924436"/>
                      <a:pt x="1769884" y="918422"/>
                    </a:cubicBezTo>
                    <a:cubicBezTo>
                      <a:pt x="1771882" y="917104"/>
                      <a:pt x="1773550" y="912157"/>
                      <a:pt x="1775392" y="910157"/>
                    </a:cubicBezTo>
                    <a:cubicBezTo>
                      <a:pt x="1773629" y="921948"/>
                      <a:pt x="1778073" y="922012"/>
                      <a:pt x="1787488" y="923784"/>
                    </a:cubicBezTo>
                    <a:cubicBezTo>
                      <a:pt x="1799291" y="926004"/>
                      <a:pt x="1806645" y="932342"/>
                      <a:pt x="1811375" y="943745"/>
                    </a:cubicBezTo>
                    <a:cubicBezTo>
                      <a:pt x="1801316" y="941784"/>
                      <a:pt x="1788342" y="944145"/>
                      <a:pt x="1784377" y="954957"/>
                    </a:cubicBezTo>
                    <a:cubicBezTo>
                      <a:pt x="1776350" y="940290"/>
                      <a:pt x="1747174" y="960529"/>
                      <a:pt x="1737735" y="964674"/>
                    </a:cubicBezTo>
                    <a:cubicBezTo>
                      <a:pt x="1730729" y="967751"/>
                      <a:pt x="1722580" y="971887"/>
                      <a:pt x="1716706" y="964716"/>
                    </a:cubicBezTo>
                    <a:cubicBezTo>
                      <a:pt x="1712570" y="959666"/>
                      <a:pt x="1714940" y="953590"/>
                      <a:pt x="1715028" y="949104"/>
                    </a:cubicBezTo>
                    <a:cubicBezTo>
                      <a:pt x="1715053" y="947695"/>
                      <a:pt x="1716508" y="947613"/>
                      <a:pt x="1716373" y="945514"/>
                    </a:cubicBezTo>
                    <a:cubicBezTo>
                      <a:pt x="1716203" y="942836"/>
                      <a:pt x="1712717" y="941766"/>
                      <a:pt x="1712790" y="938756"/>
                    </a:cubicBezTo>
                    <a:moveTo>
                      <a:pt x="1820177" y="1169393"/>
                    </a:moveTo>
                    <a:cubicBezTo>
                      <a:pt x="1817521" y="1170399"/>
                      <a:pt x="1803848" y="1170964"/>
                      <a:pt x="1803759" y="1166435"/>
                    </a:cubicBezTo>
                    <a:cubicBezTo>
                      <a:pt x="1803686" y="1162433"/>
                      <a:pt x="1827890" y="1166465"/>
                      <a:pt x="1820177" y="1169393"/>
                    </a:cubicBezTo>
                    <a:moveTo>
                      <a:pt x="1797968" y="1154741"/>
                    </a:moveTo>
                    <a:cubicBezTo>
                      <a:pt x="1787622" y="1161119"/>
                      <a:pt x="1776048" y="1138647"/>
                      <a:pt x="1772245" y="1132175"/>
                    </a:cubicBezTo>
                    <a:cubicBezTo>
                      <a:pt x="1783096" y="1133563"/>
                      <a:pt x="1788394" y="1124486"/>
                      <a:pt x="1794787" y="1117587"/>
                    </a:cubicBezTo>
                    <a:cubicBezTo>
                      <a:pt x="1800868" y="1130912"/>
                      <a:pt x="1810103" y="1123870"/>
                      <a:pt x="1819817" y="1119420"/>
                    </a:cubicBezTo>
                    <a:cubicBezTo>
                      <a:pt x="1831273" y="1114171"/>
                      <a:pt x="1843826" y="1114132"/>
                      <a:pt x="1855562" y="1109920"/>
                    </a:cubicBezTo>
                    <a:cubicBezTo>
                      <a:pt x="1859225" y="1108605"/>
                      <a:pt x="1862601" y="1106650"/>
                      <a:pt x="1866176" y="1105147"/>
                    </a:cubicBezTo>
                    <a:cubicBezTo>
                      <a:pt x="1869055" y="1104070"/>
                      <a:pt x="1871925" y="1102966"/>
                      <a:pt x="1874783" y="1101834"/>
                    </a:cubicBezTo>
                    <a:cubicBezTo>
                      <a:pt x="1876811" y="1100004"/>
                      <a:pt x="1877534" y="1097751"/>
                      <a:pt x="1876942" y="1095079"/>
                    </a:cubicBezTo>
                    <a:cubicBezTo>
                      <a:pt x="1875981" y="1092834"/>
                      <a:pt x="1876637" y="1091416"/>
                      <a:pt x="1878909" y="1090830"/>
                    </a:cubicBezTo>
                    <a:cubicBezTo>
                      <a:pt x="1881612" y="1091636"/>
                      <a:pt x="1884369" y="1092105"/>
                      <a:pt x="1887187" y="1092230"/>
                    </a:cubicBezTo>
                    <a:cubicBezTo>
                      <a:pt x="1891710" y="1091334"/>
                      <a:pt x="1898209" y="1087067"/>
                      <a:pt x="1892750" y="1082467"/>
                    </a:cubicBezTo>
                    <a:cubicBezTo>
                      <a:pt x="1898599" y="1077154"/>
                      <a:pt x="1904458" y="1082437"/>
                      <a:pt x="1910092" y="1084764"/>
                    </a:cubicBezTo>
                    <a:cubicBezTo>
                      <a:pt x="1908753" y="1080949"/>
                      <a:pt x="1907420" y="1077133"/>
                      <a:pt x="1906081" y="1073318"/>
                    </a:cubicBezTo>
                    <a:cubicBezTo>
                      <a:pt x="1908875" y="1074504"/>
                      <a:pt x="1917171" y="1086094"/>
                      <a:pt x="1918015" y="1086030"/>
                    </a:cubicBezTo>
                    <a:cubicBezTo>
                      <a:pt x="1923377" y="1085627"/>
                      <a:pt x="1922819" y="1078432"/>
                      <a:pt x="1925899" y="1075529"/>
                    </a:cubicBezTo>
                    <a:cubicBezTo>
                      <a:pt x="1927677" y="1077722"/>
                      <a:pt x="1928187" y="1094072"/>
                      <a:pt x="1935177" y="1088564"/>
                    </a:cubicBezTo>
                    <a:cubicBezTo>
                      <a:pt x="1938166" y="1086210"/>
                      <a:pt x="1931731" y="1078188"/>
                      <a:pt x="1930145" y="1076362"/>
                    </a:cubicBezTo>
                    <a:cubicBezTo>
                      <a:pt x="1938142" y="1078167"/>
                      <a:pt x="1945123" y="1087713"/>
                      <a:pt x="1947285" y="1095125"/>
                    </a:cubicBezTo>
                    <a:cubicBezTo>
                      <a:pt x="1943488" y="1095674"/>
                      <a:pt x="1939978" y="1094911"/>
                      <a:pt x="1936754" y="1092831"/>
                    </a:cubicBezTo>
                    <a:cubicBezTo>
                      <a:pt x="1934692" y="1103152"/>
                      <a:pt x="1953797" y="1098971"/>
                      <a:pt x="1956889" y="1104363"/>
                    </a:cubicBezTo>
                    <a:cubicBezTo>
                      <a:pt x="1962947" y="1114919"/>
                      <a:pt x="1923548" y="1122251"/>
                      <a:pt x="1918415" y="1123229"/>
                    </a:cubicBezTo>
                    <a:cubicBezTo>
                      <a:pt x="1908143" y="1125188"/>
                      <a:pt x="1896019" y="1125916"/>
                      <a:pt x="1886604" y="1130470"/>
                    </a:cubicBezTo>
                    <a:cubicBezTo>
                      <a:pt x="1877583" y="1134828"/>
                      <a:pt x="1875448" y="1136076"/>
                      <a:pt x="1864907" y="1136893"/>
                    </a:cubicBezTo>
                    <a:cubicBezTo>
                      <a:pt x="1852875" y="1137826"/>
                      <a:pt x="1841136" y="1141791"/>
                      <a:pt x="1829498" y="1144878"/>
                    </a:cubicBezTo>
                    <a:cubicBezTo>
                      <a:pt x="1819393" y="1147556"/>
                      <a:pt x="1806925" y="1149221"/>
                      <a:pt x="1797968" y="1154741"/>
                    </a:cubicBezTo>
                    <a:moveTo>
                      <a:pt x="2017866" y="776885"/>
                    </a:moveTo>
                    <a:cubicBezTo>
                      <a:pt x="2027367" y="773466"/>
                      <a:pt x="2059367" y="755724"/>
                      <a:pt x="2067513" y="763614"/>
                    </a:cubicBezTo>
                    <a:cubicBezTo>
                      <a:pt x="2066653" y="762779"/>
                      <a:pt x="2073387" y="776692"/>
                      <a:pt x="2073317" y="775817"/>
                    </a:cubicBezTo>
                    <a:cubicBezTo>
                      <a:pt x="2073896" y="783055"/>
                      <a:pt x="2073719" y="785967"/>
                      <a:pt x="2064811" y="789435"/>
                    </a:cubicBezTo>
                    <a:cubicBezTo>
                      <a:pt x="2058430" y="791918"/>
                      <a:pt x="2052873" y="786641"/>
                      <a:pt x="2047133" y="788737"/>
                    </a:cubicBezTo>
                    <a:cubicBezTo>
                      <a:pt x="2040829" y="791039"/>
                      <a:pt x="2045239" y="795114"/>
                      <a:pt x="2041994" y="797959"/>
                    </a:cubicBezTo>
                    <a:cubicBezTo>
                      <a:pt x="2038438" y="801080"/>
                      <a:pt x="2031582" y="802428"/>
                      <a:pt x="2027156" y="803794"/>
                    </a:cubicBezTo>
                    <a:cubicBezTo>
                      <a:pt x="2016323" y="807140"/>
                      <a:pt x="2005404" y="809936"/>
                      <a:pt x="1994623" y="813542"/>
                    </a:cubicBezTo>
                    <a:cubicBezTo>
                      <a:pt x="1972685" y="820877"/>
                      <a:pt x="1949454" y="827702"/>
                      <a:pt x="1926909" y="832890"/>
                    </a:cubicBezTo>
                    <a:cubicBezTo>
                      <a:pt x="1910061" y="836767"/>
                      <a:pt x="1881465" y="846401"/>
                      <a:pt x="1865941" y="835022"/>
                    </a:cubicBezTo>
                    <a:cubicBezTo>
                      <a:pt x="1864425" y="841491"/>
                      <a:pt x="1860723" y="840606"/>
                      <a:pt x="1855581" y="841549"/>
                    </a:cubicBezTo>
                    <a:cubicBezTo>
                      <a:pt x="1851545" y="842287"/>
                      <a:pt x="1844250" y="844285"/>
                      <a:pt x="1840663" y="844388"/>
                    </a:cubicBezTo>
                    <a:cubicBezTo>
                      <a:pt x="1834695" y="844562"/>
                      <a:pt x="1818100" y="842998"/>
                      <a:pt x="1820385" y="834626"/>
                    </a:cubicBezTo>
                    <a:cubicBezTo>
                      <a:pt x="1819756" y="836931"/>
                      <a:pt x="1833292" y="829038"/>
                      <a:pt x="1830949" y="828547"/>
                    </a:cubicBezTo>
                    <a:cubicBezTo>
                      <a:pt x="1836699" y="829758"/>
                      <a:pt x="1834835" y="826863"/>
                      <a:pt x="1839544" y="825253"/>
                    </a:cubicBezTo>
                    <a:cubicBezTo>
                      <a:pt x="1845696" y="823152"/>
                      <a:pt x="1852125" y="823265"/>
                      <a:pt x="1858405" y="821038"/>
                    </a:cubicBezTo>
                    <a:cubicBezTo>
                      <a:pt x="1874237" y="815426"/>
                      <a:pt x="1887516" y="808143"/>
                      <a:pt x="1904227" y="804627"/>
                    </a:cubicBezTo>
                    <a:cubicBezTo>
                      <a:pt x="1942396" y="796596"/>
                      <a:pt x="1981042" y="790136"/>
                      <a:pt x="2017866" y="776885"/>
                    </a:cubicBezTo>
                    <a:moveTo>
                      <a:pt x="487735" y="1641815"/>
                    </a:moveTo>
                    <a:cubicBezTo>
                      <a:pt x="484642" y="1641898"/>
                      <a:pt x="482236" y="1633111"/>
                      <a:pt x="491645" y="1639384"/>
                    </a:cubicBezTo>
                    <a:cubicBezTo>
                      <a:pt x="490342" y="1640196"/>
                      <a:pt x="489040" y="1641004"/>
                      <a:pt x="487735" y="1641815"/>
                    </a:cubicBezTo>
                    <a:moveTo>
                      <a:pt x="413408" y="1630445"/>
                    </a:moveTo>
                    <a:cubicBezTo>
                      <a:pt x="409202" y="1631522"/>
                      <a:pt x="407525" y="1629173"/>
                      <a:pt x="408382" y="1623406"/>
                    </a:cubicBezTo>
                    <a:cubicBezTo>
                      <a:pt x="414247" y="1621088"/>
                      <a:pt x="415921" y="1623433"/>
                      <a:pt x="413408" y="1630445"/>
                    </a:cubicBezTo>
                    <a:moveTo>
                      <a:pt x="356027" y="1618675"/>
                    </a:moveTo>
                    <a:cubicBezTo>
                      <a:pt x="354951" y="1613533"/>
                      <a:pt x="358763" y="1612374"/>
                      <a:pt x="362218" y="1610066"/>
                    </a:cubicBezTo>
                    <a:cubicBezTo>
                      <a:pt x="361871" y="1616879"/>
                      <a:pt x="361871" y="1616879"/>
                      <a:pt x="356027" y="1618675"/>
                    </a:cubicBezTo>
                    <a:moveTo>
                      <a:pt x="211650" y="1576361"/>
                    </a:moveTo>
                    <a:cubicBezTo>
                      <a:pt x="205834" y="1575083"/>
                      <a:pt x="198084" y="1569395"/>
                      <a:pt x="196752" y="1578944"/>
                    </a:cubicBezTo>
                    <a:cubicBezTo>
                      <a:pt x="195779" y="1576733"/>
                      <a:pt x="190813" y="1566333"/>
                      <a:pt x="192945" y="1563927"/>
                    </a:cubicBezTo>
                    <a:cubicBezTo>
                      <a:pt x="194059" y="1562667"/>
                      <a:pt x="198273" y="1568492"/>
                      <a:pt x="197825" y="1567916"/>
                    </a:cubicBezTo>
                    <a:cubicBezTo>
                      <a:pt x="202915" y="1557619"/>
                      <a:pt x="211690" y="1570045"/>
                      <a:pt x="216594" y="1573720"/>
                    </a:cubicBezTo>
                    <a:cubicBezTo>
                      <a:pt x="214947" y="1574601"/>
                      <a:pt x="213297" y="1575483"/>
                      <a:pt x="211650" y="1576361"/>
                    </a:cubicBezTo>
                    <a:moveTo>
                      <a:pt x="1723846" y="438451"/>
                    </a:moveTo>
                    <a:cubicBezTo>
                      <a:pt x="1725853" y="434206"/>
                      <a:pt x="1728222" y="432858"/>
                      <a:pt x="1730943" y="434410"/>
                    </a:cubicBezTo>
                    <a:cubicBezTo>
                      <a:pt x="1726667" y="444341"/>
                      <a:pt x="1712186" y="449724"/>
                      <a:pt x="1723846" y="438451"/>
                    </a:cubicBezTo>
                    <a:moveTo>
                      <a:pt x="1824462" y="345234"/>
                    </a:moveTo>
                    <a:cubicBezTo>
                      <a:pt x="1828049" y="351959"/>
                      <a:pt x="1822654" y="354801"/>
                      <a:pt x="1818802" y="360392"/>
                    </a:cubicBezTo>
                    <a:cubicBezTo>
                      <a:pt x="1821055" y="354362"/>
                      <a:pt x="1822617" y="350184"/>
                      <a:pt x="1824462" y="345234"/>
                    </a:cubicBezTo>
                    <a:moveTo>
                      <a:pt x="2261756" y="1001709"/>
                    </a:moveTo>
                    <a:cubicBezTo>
                      <a:pt x="2274693" y="1001706"/>
                      <a:pt x="2302252" y="994877"/>
                      <a:pt x="2310054" y="1009666"/>
                    </a:cubicBezTo>
                    <a:cubicBezTo>
                      <a:pt x="2315218" y="999617"/>
                      <a:pt x="2321086" y="1018462"/>
                      <a:pt x="2325566" y="1021484"/>
                    </a:cubicBezTo>
                    <a:cubicBezTo>
                      <a:pt x="2326069" y="1021826"/>
                      <a:pt x="2329296" y="1019359"/>
                      <a:pt x="2330796" y="1020268"/>
                    </a:cubicBezTo>
                    <a:cubicBezTo>
                      <a:pt x="2333060" y="1021637"/>
                      <a:pt x="2335012" y="1025367"/>
                      <a:pt x="2336308" y="1027584"/>
                    </a:cubicBezTo>
                    <a:cubicBezTo>
                      <a:pt x="2340215" y="1034270"/>
                      <a:pt x="2341895" y="1042218"/>
                      <a:pt x="2344061" y="1049574"/>
                    </a:cubicBezTo>
                    <a:cubicBezTo>
                      <a:pt x="2321464" y="1049574"/>
                      <a:pt x="2298294" y="1044313"/>
                      <a:pt x="2275715" y="1042401"/>
                    </a:cubicBezTo>
                    <a:cubicBezTo>
                      <a:pt x="2260896" y="1041144"/>
                      <a:pt x="2246366" y="1041108"/>
                      <a:pt x="2231525" y="1041907"/>
                    </a:cubicBezTo>
                    <a:cubicBezTo>
                      <a:pt x="2228576" y="1042065"/>
                      <a:pt x="2222720" y="1041092"/>
                      <a:pt x="2220198" y="1041647"/>
                    </a:cubicBezTo>
                    <a:cubicBezTo>
                      <a:pt x="2217636" y="1042212"/>
                      <a:pt x="2212991" y="1047430"/>
                      <a:pt x="2210166" y="1046591"/>
                    </a:cubicBezTo>
                    <a:cubicBezTo>
                      <a:pt x="2214555" y="1054829"/>
                      <a:pt x="2270762" y="1074772"/>
                      <a:pt x="2275050" y="1065650"/>
                    </a:cubicBezTo>
                    <a:cubicBezTo>
                      <a:pt x="2269969" y="1062576"/>
                      <a:pt x="2258684" y="1060215"/>
                      <a:pt x="2258694" y="1052786"/>
                    </a:cubicBezTo>
                    <a:cubicBezTo>
                      <a:pt x="2258703" y="1044462"/>
                      <a:pt x="2269280" y="1044478"/>
                      <a:pt x="2274886" y="1044722"/>
                    </a:cubicBezTo>
                    <a:cubicBezTo>
                      <a:pt x="2287146" y="1045259"/>
                      <a:pt x="2307678" y="1049339"/>
                      <a:pt x="2312704" y="1062088"/>
                    </a:cubicBezTo>
                    <a:cubicBezTo>
                      <a:pt x="2314858" y="1067553"/>
                      <a:pt x="2315520" y="1081315"/>
                      <a:pt x="2313153" y="1086591"/>
                    </a:cubicBezTo>
                    <a:cubicBezTo>
                      <a:pt x="2311625" y="1089998"/>
                      <a:pt x="2309038" y="1094094"/>
                      <a:pt x="2304939" y="1094786"/>
                    </a:cubicBezTo>
                    <a:cubicBezTo>
                      <a:pt x="2303259" y="1095070"/>
                      <a:pt x="2300837" y="1092834"/>
                      <a:pt x="2300581" y="1092889"/>
                    </a:cubicBezTo>
                    <a:cubicBezTo>
                      <a:pt x="2292169" y="1094673"/>
                      <a:pt x="2276600" y="1101429"/>
                      <a:pt x="2267426" y="1091904"/>
                    </a:cubicBezTo>
                    <a:cubicBezTo>
                      <a:pt x="2260810" y="1100465"/>
                      <a:pt x="2228945" y="1091114"/>
                      <a:pt x="2219188" y="1087884"/>
                    </a:cubicBezTo>
                    <a:cubicBezTo>
                      <a:pt x="2202127" y="1082236"/>
                      <a:pt x="2178633" y="1074480"/>
                      <a:pt x="2168270" y="1058559"/>
                    </a:cubicBezTo>
                    <a:cubicBezTo>
                      <a:pt x="2155637" y="1039156"/>
                      <a:pt x="2181320" y="1022756"/>
                      <a:pt x="2196067" y="1014869"/>
                    </a:cubicBezTo>
                    <a:cubicBezTo>
                      <a:pt x="2216224" y="1004091"/>
                      <a:pt x="2239254" y="1001718"/>
                      <a:pt x="2261756" y="1001709"/>
                    </a:cubicBezTo>
                    <a:moveTo>
                      <a:pt x="2347858" y="1046573"/>
                    </a:moveTo>
                    <a:cubicBezTo>
                      <a:pt x="2351826" y="1047692"/>
                      <a:pt x="2355791" y="1048815"/>
                      <a:pt x="2359755" y="1049934"/>
                    </a:cubicBezTo>
                    <a:cubicBezTo>
                      <a:pt x="2358694" y="1056888"/>
                      <a:pt x="2343048" y="1051386"/>
                      <a:pt x="2347858" y="1046573"/>
                    </a:cubicBezTo>
                    <a:moveTo>
                      <a:pt x="2467747" y="1299341"/>
                    </a:moveTo>
                    <a:cubicBezTo>
                      <a:pt x="2468967" y="1271480"/>
                      <a:pt x="2460912" y="1246943"/>
                      <a:pt x="2456261" y="1219997"/>
                    </a:cubicBezTo>
                    <a:cubicBezTo>
                      <a:pt x="2455108" y="1213318"/>
                      <a:pt x="2456285" y="1201640"/>
                      <a:pt x="2451210" y="1196147"/>
                    </a:cubicBezTo>
                    <a:cubicBezTo>
                      <a:pt x="2446364" y="1190895"/>
                      <a:pt x="2435546" y="1195165"/>
                      <a:pt x="2435116" y="1185881"/>
                    </a:cubicBezTo>
                    <a:cubicBezTo>
                      <a:pt x="2430343" y="1191471"/>
                      <a:pt x="2430824" y="1192639"/>
                      <a:pt x="2424941" y="1186210"/>
                    </a:cubicBezTo>
                    <a:cubicBezTo>
                      <a:pt x="2426015" y="1188967"/>
                      <a:pt x="2426170" y="1191770"/>
                      <a:pt x="2425408" y="1194625"/>
                    </a:cubicBezTo>
                    <a:cubicBezTo>
                      <a:pt x="2421757" y="1192533"/>
                      <a:pt x="2408527" y="1185585"/>
                      <a:pt x="2409640" y="1195085"/>
                    </a:cubicBezTo>
                    <a:cubicBezTo>
                      <a:pt x="2398761" y="1192679"/>
                      <a:pt x="2401911" y="1185875"/>
                      <a:pt x="2395705" y="1180681"/>
                    </a:cubicBezTo>
                    <a:cubicBezTo>
                      <a:pt x="2394823" y="1179943"/>
                      <a:pt x="2391282" y="1182562"/>
                      <a:pt x="2389901" y="1181446"/>
                    </a:cubicBezTo>
                    <a:cubicBezTo>
                      <a:pt x="2387406" y="1179424"/>
                      <a:pt x="2386171" y="1177588"/>
                      <a:pt x="2384066" y="1174984"/>
                    </a:cubicBezTo>
                    <a:cubicBezTo>
                      <a:pt x="2381391" y="1178216"/>
                      <a:pt x="2377750" y="1180553"/>
                      <a:pt x="2374480" y="1183108"/>
                    </a:cubicBezTo>
                    <a:cubicBezTo>
                      <a:pt x="2372580" y="1178970"/>
                      <a:pt x="2368881" y="1175932"/>
                      <a:pt x="2364434" y="1174926"/>
                    </a:cubicBezTo>
                    <a:cubicBezTo>
                      <a:pt x="2368591" y="1183624"/>
                      <a:pt x="2378869" y="1194890"/>
                      <a:pt x="2364773" y="1199840"/>
                    </a:cubicBezTo>
                    <a:cubicBezTo>
                      <a:pt x="2356358" y="1202793"/>
                      <a:pt x="2342575" y="1199172"/>
                      <a:pt x="2333663" y="1199862"/>
                    </a:cubicBezTo>
                    <a:cubicBezTo>
                      <a:pt x="2300633" y="1202423"/>
                      <a:pt x="2264455" y="1195223"/>
                      <a:pt x="2232519" y="1187354"/>
                    </a:cubicBezTo>
                    <a:cubicBezTo>
                      <a:pt x="2199711" y="1179272"/>
                      <a:pt x="2166534" y="1167862"/>
                      <a:pt x="2137030" y="1151185"/>
                    </a:cubicBezTo>
                    <a:cubicBezTo>
                      <a:pt x="2130741" y="1147629"/>
                      <a:pt x="2126779" y="1143420"/>
                      <a:pt x="2121362" y="1139010"/>
                    </a:cubicBezTo>
                    <a:cubicBezTo>
                      <a:pt x="2116098" y="1134722"/>
                      <a:pt x="2112270" y="1134045"/>
                      <a:pt x="2105942" y="1131303"/>
                    </a:cubicBezTo>
                    <a:cubicBezTo>
                      <a:pt x="2094550" y="1126368"/>
                      <a:pt x="2084132" y="1118453"/>
                      <a:pt x="2075467" y="1109633"/>
                    </a:cubicBezTo>
                    <a:cubicBezTo>
                      <a:pt x="2056835" y="1090666"/>
                      <a:pt x="2039524" y="1065861"/>
                      <a:pt x="2044712" y="1038091"/>
                    </a:cubicBezTo>
                    <a:cubicBezTo>
                      <a:pt x="2049884" y="1010413"/>
                      <a:pt x="2068910" y="988783"/>
                      <a:pt x="2089268" y="970557"/>
                    </a:cubicBezTo>
                    <a:cubicBezTo>
                      <a:pt x="2113310" y="949031"/>
                      <a:pt x="2140458" y="931058"/>
                      <a:pt x="2169267" y="916568"/>
                    </a:cubicBezTo>
                    <a:cubicBezTo>
                      <a:pt x="2182150" y="910093"/>
                      <a:pt x="2215101" y="885760"/>
                      <a:pt x="2227828" y="899997"/>
                    </a:cubicBezTo>
                    <a:cubicBezTo>
                      <a:pt x="2235963" y="909092"/>
                      <a:pt x="2231388" y="920697"/>
                      <a:pt x="2220274" y="922719"/>
                    </a:cubicBezTo>
                    <a:cubicBezTo>
                      <a:pt x="2217532" y="923219"/>
                      <a:pt x="2214668" y="921380"/>
                      <a:pt x="2211896" y="922640"/>
                    </a:cubicBezTo>
                    <a:cubicBezTo>
                      <a:pt x="2207900" y="924458"/>
                      <a:pt x="2209306" y="926605"/>
                      <a:pt x="2207656" y="928121"/>
                    </a:cubicBezTo>
                    <a:cubicBezTo>
                      <a:pt x="2204793" y="930753"/>
                      <a:pt x="2201749" y="934858"/>
                      <a:pt x="2197470" y="937139"/>
                    </a:cubicBezTo>
                    <a:cubicBezTo>
                      <a:pt x="2182534" y="945102"/>
                      <a:pt x="2168096" y="951413"/>
                      <a:pt x="2153819" y="961111"/>
                    </a:cubicBezTo>
                    <a:cubicBezTo>
                      <a:pt x="2147238" y="965580"/>
                      <a:pt x="2140903" y="967501"/>
                      <a:pt x="2135102" y="971402"/>
                    </a:cubicBezTo>
                    <a:cubicBezTo>
                      <a:pt x="2129332" y="975278"/>
                      <a:pt x="2128020" y="981695"/>
                      <a:pt x="2120261" y="977737"/>
                    </a:cubicBezTo>
                    <a:cubicBezTo>
                      <a:pt x="2123024" y="989021"/>
                      <a:pt x="2106433" y="1001105"/>
                      <a:pt x="2099930" y="1008019"/>
                    </a:cubicBezTo>
                    <a:cubicBezTo>
                      <a:pt x="2089857" y="1018724"/>
                      <a:pt x="2077779" y="1032388"/>
                      <a:pt x="2082479" y="1048226"/>
                    </a:cubicBezTo>
                    <a:cubicBezTo>
                      <a:pt x="2091680" y="1079231"/>
                      <a:pt x="2133254" y="1102780"/>
                      <a:pt x="2159858" y="1116410"/>
                    </a:cubicBezTo>
                    <a:cubicBezTo>
                      <a:pt x="2193059" y="1133416"/>
                      <a:pt x="2229674" y="1146955"/>
                      <a:pt x="2266642" y="1152558"/>
                    </a:cubicBezTo>
                    <a:cubicBezTo>
                      <a:pt x="2285020" y="1155342"/>
                      <a:pt x="2304015" y="1157062"/>
                      <a:pt x="2322531" y="1158828"/>
                    </a:cubicBezTo>
                    <a:cubicBezTo>
                      <a:pt x="2336948" y="1160204"/>
                      <a:pt x="2359072" y="1155168"/>
                      <a:pt x="2369445" y="1168152"/>
                    </a:cubicBezTo>
                    <a:cubicBezTo>
                      <a:pt x="2369765" y="1153012"/>
                      <a:pt x="2417051" y="1154348"/>
                      <a:pt x="2427116" y="1152411"/>
                    </a:cubicBezTo>
                    <a:cubicBezTo>
                      <a:pt x="2406938" y="1083437"/>
                      <a:pt x="2367316" y="1022113"/>
                      <a:pt x="2324959" y="964817"/>
                    </a:cubicBezTo>
                    <a:cubicBezTo>
                      <a:pt x="2304171" y="936691"/>
                      <a:pt x="2283755" y="907765"/>
                      <a:pt x="2260060" y="881982"/>
                    </a:cubicBezTo>
                    <a:cubicBezTo>
                      <a:pt x="2234117" y="853755"/>
                      <a:pt x="2204478" y="828529"/>
                      <a:pt x="2176319" y="802556"/>
                    </a:cubicBezTo>
                    <a:cubicBezTo>
                      <a:pt x="2121084" y="751613"/>
                      <a:pt x="2058616" y="706148"/>
                      <a:pt x="1995050" y="666097"/>
                    </a:cubicBezTo>
                    <a:cubicBezTo>
                      <a:pt x="1931630" y="626140"/>
                      <a:pt x="1865950" y="586814"/>
                      <a:pt x="1796470" y="558325"/>
                    </a:cubicBezTo>
                    <a:cubicBezTo>
                      <a:pt x="1717115" y="525788"/>
                      <a:pt x="1633568" y="504387"/>
                      <a:pt x="1549930" y="486161"/>
                    </a:cubicBezTo>
                    <a:cubicBezTo>
                      <a:pt x="1561276" y="471704"/>
                      <a:pt x="1579731" y="464653"/>
                      <a:pt x="1594258" y="454076"/>
                    </a:cubicBezTo>
                    <a:cubicBezTo>
                      <a:pt x="1599345" y="450373"/>
                      <a:pt x="1606220" y="441486"/>
                      <a:pt x="1612826" y="440272"/>
                    </a:cubicBezTo>
                    <a:cubicBezTo>
                      <a:pt x="1619981" y="438954"/>
                      <a:pt x="1625614" y="446652"/>
                      <a:pt x="1630707" y="450517"/>
                    </a:cubicBezTo>
                    <a:cubicBezTo>
                      <a:pt x="1645326" y="461606"/>
                      <a:pt x="1655436" y="456897"/>
                      <a:pt x="1672180" y="456229"/>
                    </a:cubicBezTo>
                    <a:cubicBezTo>
                      <a:pt x="1682199" y="455830"/>
                      <a:pt x="1705924" y="461408"/>
                      <a:pt x="1710148" y="447857"/>
                    </a:cubicBezTo>
                    <a:cubicBezTo>
                      <a:pt x="1715766" y="455335"/>
                      <a:pt x="1707620" y="461332"/>
                      <a:pt x="1703451" y="466815"/>
                    </a:cubicBezTo>
                    <a:cubicBezTo>
                      <a:pt x="1706486" y="471049"/>
                      <a:pt x="1708932" y="466657"/>
                      <a:pt x="1711930" y="465995"/>
                    </a:cubicBezTo>
                    <a:cubicBezTo>
                      <a:pt x="1712854" y="465229"/>
                      <a:pt x="1713775" y="464461"/>
                      <a:pt x="1714699" y="463695"/>
                    </a:cubicBezTo>
                    <a:cubicBezTo>
                      <a:pt x="1716187" y="461542"/>
                      <a:pt x="1717529" y="461530"/>
                      <a:pt x="1718722" y="463653"/>
                    </a:cubicBezTo>
                    <a:cubicBezTo>
                      <a:pt x="1720509" y="466343"/>
                      <a:pt x="1722308" y="465748"/>
                      <a:pt x="1724120" y="461865"/>
                    </a:cubicBezTo>
                    <a:cubicBezTo>
                      <a:pt x="1724617" y="461554"/>
                      <a:pt x="1725111" y="461240"/>
                      <a:pt x="1725609" y="460929"/>
                    </a:cubicBezTo>
                    <a:cubicBezTo>
                      <a:pt x="1727774" y="459776"/>
                      <a:pt x="1729863" y="457952"/>
                      <a:pt x="1731876" y="456516"/>
                    </a:cubicBezTo>
                    <a:cubicBezTo>
                      <a:pt x="1747092" y="445643"/>
                      <a:pt x="1760652" y="436380"/>
                      <a:pt x="1777448" y="428371"/>
                    </a:cubicBezTo>
                    <a:cubicBezTo>
                      <a:pt x="1791554" y="421649"/>
                      <a:pt x="1783969" y="408788"/>
                      <a:pt x="1793268" y="399705"/>
                    </a:cubicBezTo>
                    <a:cubicBezTo>
                      <a:pt x="1795372" y="397649"/>
                      <a:pt x="1798913" y="398680"/>
                      <a:pt x="1801164" y="396939"/>
                    </a:cubicBezTo>
                    <a:cubicBezTo>
                      <a:pt x="1803366" y="395228"/>
                      <a:pt x="1803698" y="393288"/>
                      <a:pt x="1805306" y="391455"/>
                    </a:cubicBezTo>
                    <a:cubicBezTo>
                      <a:pt x="1809170" y="387048"/>
                      <a:pt x="1804571" y="381933"/>
                      <a:pt x="1814428" y="387329"/>
                    </a:cubicBezTo>
                    <a:lnTo>
                      <a:pt x="1810872" y="367318"/>
                    </a:lnTo>
                    <a:cubicBezTo>
                      <a:pt x="1830199" y="386069"/>
                      <a:pt x="1830123" y="332110"/>
                      <a:pt x="1832764" y="324125"/>
                    </a:cubicBezTo>
                    <a:cubicBezTo>
                      <a:pt x="1832417" y="325180"/>
                      <a:pt x="1834500" y="317010"/>
                      <a:pt x="1834497" y="317080"/>
                    </a:cubicBezTo>
                    <a:cubicBezTo>
                      <a:pt x="1835064" y="300888"/>
                      <a:pt x="1837275" y="289152"/>
                      <a:pt x="1818311" y="288213"/>
                    </a:cubicBezTo>
                    <a:cubicBezTo>
                      <a:pt x="1825490" y="283696"/>
                      <a:pt x="1827686" y="292516"/>
                      <a:pt x="1831001" y="283385"/>
                    </a:cubicBezTo>
                    <a:cubicBezTo>
                      <a:pt x="1832660" y="278810"/>
                      <a:pt x="1827479" y="270947"/>
                      <a:pt x="1835738" y="273896"/>
                    </a:cubicBezTo>
                    <a:cubicBezTo>
                      <a:pt x="1837479" y="264173"/>
                      <a:pt x="1835759" y="256304"/>
                      <a:pt x="1833594" y="246856"/>
                    </a:cubicBezTo>
                    <a:cubicBezTo>
                      <a:pt x="1831373" y="237184"/>
                      <a:pt x="1832679" y="230731"/>
                      <a:pt x="1832779" y="221060"/>
                    </a:cubicBezTo>
                    <a:cubicBezTo>
                      <a:pt x="1832892" y="210089"/>
                      <a:pt x="1827756" y="199064"/>
                      <a:pt x="1826112" y="188261"/>
                    </a:cubicBezTo>
                    <a:cubicBezTo>
                      <a:pt x="1824825" y="179800"/>
                      <a:pt x="1826152" y="166457"/>
                      <a:pt x="1815215" y="169565"/>
                    </a:cubicBezTo>
                    <a:cubicBezTo>
                      <a:pt x="1813678" y="167158"/>
                      <a:pt x="1819079" y="159756"/>
                      <a:pt x="1818860" y="156096"/>
                    </a:cubicBezTo>
                    <a:cubicBezTo>
                      <a:pt x="1818518" y="150411"/>
                      <a:pt x="1812348" y="144635"/>
                      <a:pt x="1810600" y="139176"/>
                    </a:cubicBezTo>
                    <a:cubicBezTo>
                      <a:pt x="1808029" y="141829"/>
                      <a:pt x="1804406" y="142713"/>
                      <a:pt x="1800908" y="141515"/>
                    </a:cubicBezTo>
                    <a:cubicBezTo>
                      <a:pt x="1804193" y="134097"/>
                      <a:pt x="1801109" y="131606"/>
                      <a:pt x="1797965" y="125210"/>
                    </a:cubicBezTo>
                    <a:cubicBezTo>
                      <a:pt x="1796162" y="121547"/>
                      <a:pt x="1797251" y="117503"/>
                      <a:pt x="1793393" y="114877"/>
                    </a:cubicBezTo>
                    <a:cubicBezTo>
                      <a:pt x="1791182" y="113370"/>
                      <a:pt x="1787412" y="115908"/>
                      <a:pt x="1785680" y="114142"/>
                    </a:cubicBezTo>
                    <a:cubicBezTo>
                      <a:pt x="1781965" y="110360"/>
                      <a:pt x="1783337" y="105343"/>
                      <a:pt x="1780782" y="100359"/>
                    </a:cubicBezTo>
                    <a:cubicBezTo>
                      <a:pt x="1777576" y="94110"/>
                      <a:pt x="1770253" y="89337"/>
                      <a:pt x="1765209" y="84646"/>
                    </a:cubicBezTo>
                    <a:cubicBezTo>
                      <a:pt x="1736841" y="58280"/>
                      <a:pt x="1706031" y="38129"/>
                      <a:pt x="1668298" y="27826"/>
                    </a:cubicBezTo>
                    <a:cubicBezTo>
                      <a:pt x="1630232" y="17432"/>
                      <a:pt x="1585852" y="13708"/>
                      <a:pt x="1547915" y="25697"/>
                    </a:cubicBezTo>
                    <a:cubicBezTo>
                      <a:pt x="1532750" y="30489"/>
                      <a:pt x="1519288" y="29998"/>
                      <a:pt x="1505640" y="38946"/>
                    </a:cubicBezTo>
                    <a:cubicBezTo>
                      <a:pt x="1501214" y="41850"/>
                      <a:pt x="1500738" y="41072"/>
                      <a:pt x="1498491" y="45912"/>
                    </a:cubicBezTo>
                    <a:cubicBezTo>
                      <a:pt x="1497972" y="47041"/>
                      <a:pt x="1502684" y="50045"/>
                      <a:pt x="1499799" y="51890"/>
                    </a:cubicBezTo>
                    <a:cubicBezTo>
                      <a:pt x="1496664" y="53894"/>
                      <a:pt x="1493202" y="49819"/>
                      <a:pt x="1491604" y="46437"/>
                    </a:cubicBezTo>
                    <a:cubicBezTo>
                      <a:pt x="1471859" y="60729"/>
                      <a:pt x="1453358" y="79782"/>
                      <a:pt x="1442113" y="101628"/>
                    </a:cubicBezTo>
                    <a:cubicBezTo>
                      <a:pt x="1430938" y="123337"/>
                      <a:pt x="1429913" y="148841"/>
                      <a:pt x="1425647" y="172432"/>
                    </a:cubicBezTo>
                    <a:cubicBezTo>
                      <a:pt x="1405965" y="149948"/>
                      <a:pt x="1379346" y="139169"/>
                      <a:pt x="1350405" y="149978"/>
                    </a:cubicBezTo>
                    <a:cubicBezTo>
                      <a:pt x="1325179" y="159396"/>
                      <a:pt x="1305633" y="180099"/>
                      <a:pt x="1300698" y="206920"/>
                    </a:cubicBezTo>
                    <a:cubicBezTo>
                      <a:pt x="1297688" y="223271"/>
                      <a:pt x="1300975" y="239829"/>
                      <a:pt x="1308402" y="254581"/>
                    </a:cubicBezTo>
                    <a:cubicBezTo>
                      <a:pt x="1311613" y="260955"/>
                      <a:pt x="1315502" y="268013"/>
                      <a:pt x="1321407" y="272304"/>
                    </a:cubicBezTo>
                    <a:cubicBezTo>
                      <a:pt x="1326076" y="275696"/>
                      <a:pt x="1334073" y="275220"/>
                      <a:pt x="1336272" y="281338"/>
                    </a:cubicBezTo>
                    <a:cubicBezTo>
                      <a:pt x="1339642" y="290710"/>
                      <a:pt x="1320178" y="310953"/>
                      <a:pt x="1315124" y="319157"/>
                    </a:cubicBezTo>
                    <a:cubicBezTo>
                      <a:pt x="1305983" y="334004"/>
                      <a:pt x="1297489" y="349336"/>
                      <a:pt x="1291024" y="365552"/>
                    </a:cubicBezTo>
                    <a:cubicBezTo>
                      <a:pt x="1267841" y="332805"/>
                      <a:pt x="1245650" y="297039"/>
                      <a:pt x="1219290" y="266845"/>
                    </a:cubicBezTo>
                    <a:cubicBezTo>
                      <a:pt x="1194411" y="238346"/>
                      <a:pt x="1164754" y="212788"/>
                      <a:pt x="1135667" y="188700"/>
                    </a:cubicBezTo>
                    <a:cubicBezTo>
                      <a:pt x="1075297" y="138706"/>
                      <a:pt x="1012524" y="91737"/>
                      <a:pt x="944993" y="51908"/>
                    </a:cubicBezTo>
                    <a:cubicBezTo>
                      <a:pt x="882113" y="14821"/>
                      <a:pt x="806158" y="-5768"/>
                      <a:pt x="732874" y="1512"/>
                    </a:cubicBezTo>
                    <a:cubicBezTo>
                      <a:pt x="661271" y="8627"/>
                      <a:pt x="606452" y="53912"/>
                      <a:pt x="560322" y="106142"/>
                    </a:cubicBezTo>
                    <a:cubicBezTo>
                      <a:pt x="471625" y="206566"/>
                      <a:pt x="417300" y="349702"/>
                      <a:pt x="411993" y="483382"/>
                    </a:cubicBezTo>
                    <a:cubicBezTo>
                      <a:pt x="410398" y="523541"/>
                      <a:pt x="413457" y="563174"/>
                      <a:pt x="423375" y="602125"/>
                    </a:cubicBezTo>
                    <a:cubicBezTo>
                      <a:pt x="428100" y="620671"/>
                      <a:pt x="427413" y="638913"/>
                      <a:pt x="430158" y="657697"/>
                    </a:cubicBezTo>
                    <a:cubicBezTo>
                      <a:pt x="433257" y="678888"/>
                      <a:pt x="438616" y="700002"/>
                      <a:pt x="443798" y="720760"/>
                    </a:cubicBezTo>
                    <a:cubicBezTo>
                      <a:pt x="463537" y="799835"/>
                      <a:pt x="488686" y="878849"/>
                      <a:pt x="516907" y="955304"/>
                    </a:cubicBezTo>
                    <a:cubicBezTo>
                      <a:pt x="531580" y="995063"/>
                      <a:pt x="549334" y="1033931"/>
                      <a:pt x="573352" y="1068990"/>
                    </a:cubicBezTo>
                    <a:cubicBezTo>
                      <a:pt x="584444" y="1085185"/>
                      <a:pt x="598815" y="1097854"/>
                      <a:pt x="610753" y="1113232"/>
                    </a:cubicBezTo>
                    <a:cubicBezTo>
                      <a:pt x="622333" y="1128146"/>
                      <a:pt x="625392" y="1146452"/>
                      <a:pt x="627939" y="1164751"/>
                    </a:cubicBezTo>
                    <a:cubicBezTo>
                      <a:pt x="634045" y="1208630"/>
                      <a:pt x="638095" y="1252695"/>
                      <a:pt x="641767" y="1296830"/>
                    </a:cubicBezTo>
                    <a:cubicBezTo>
                      <a:pt x="643326" y="1315536"/>
                      <a:pt x="645147" y="1334076"/>
                      <a:pt x="647623" y="1352650"/>
                    </a:cubicBezTo>
                    <a:cubicBezTo>
                      <a:pt x="649782" y="1368845"/>
                      <a:pt x="644351" y="1368049"/>
                      <a:pt x="630727" y="1373548"/>
                    </a:cubicBezTo>
                    <a:cubicBezTo>
                      <a:pt x="633490" y="1358997"/>
                      <a:pt x="568399" y="1368897"/>
                      <a:pt x="562253" y="1369891"/>
                    </a:cubicBezTo>
                    <a:cubicBezTo>
                      <a:pt x="555565" y="1370971"/>
                      <a:pt x="548483" y="1370986"/>
                      <a:pt x="543216" y="1371846"/>
                    </a:cubicBezTo>
                    <a:cubicBezTo>
                      <a:pt x="537326" y="1372804"/>
                      <a:pt x="531562" y="1374191"/>
                      <a:pt x="524779" y="1373996"/>
                    </a:cubicBezTo>
                    <a:cubicBezTo>
                      <a:pt x="514809" y="1373710"/>
                      <a:pt x="496140" y="1371163"/>
                      <a:pt x="492334" y="1383890"/>
                    </a:cubicBezTo>
                    <a:cubicBezTo>
                      <a:pt x="489714" y="1369135"/>
                      <a:pt x="472409" y="1385269"/>
                      <a:pt x="485212" y="1382530"/>
                    </a:cubicBezTo>
                    <a:cubicBezTo>
                      <a:pt x="472070" y="1384000"/>
                      <a:pt x="458660" y="1381554"/>
                      <a:pt x="445359" y="1382792"/>
                    </a:cubicBezTo>
                    <a:cubicBezTo>
                      <a:pt x="430116" y="1384207"/>
                      <a:pt x="414741" y="1385555"/>
                      <a:pt x="399604" y="1387849"/>
                    </a:cubicBezTo>
                    <a:cubicBezTo>
                      <a:pt x="389067" y="1389444"/>
                      <a:pt x="379011" y="1393504"/>
                      <a:pt x="368456" y="1394681"/>
                    </a:cubicBezTo>
                    <a:cubicBezTo>
                      <a:pt x="354947" y="1396191"/>
                      <a:pt x="340851" y="1396050"/>
                      <a:pt x="327212" y="1397252"/>
                    </a:cubicBezTo>
                    <a:cubicBezTo>
                      <a:pt x="276903" y="1401690"/>
                      <a:pt x="224759" y="1412663"/>
                      <a:pt x="175857" y="1425229"/>
                    </a:cubicBezTo>
                    <a:cubicBezTo>
                      <a:pt x="164779" y="1428074"/>
                      <a:pt x="152052" y="1430096"/>
                      <a:pt x="141469" y="1434665"/>
                    </a:cubicBezTo>
                    <a:cubicBezTo>
                      <a:pt x="138635" y="1435885"/>
                      <a:pt x="136086" y="1438618"/>
                      <a:pt x="133371" y="1439667"/>
                    </a:cubicBezTo>
                    <a:cubicBezTo>
                      <a:pt x="128821" y="1441424"/>
                      <a:pt x="129443" y="1440210"/>
                      <a:pt x="125402" y="1441015"/>
                    </a:cubicBezTo>
                    <a:cubicBezTo>
                      <a:pt x="101189" y="1445855"/>
                      <a:pt x="76210" y="1453761"/>
                      <a:pt x="52000" y="1459964"/>
                    </a:cubicBezTo>
                    <a:cubicBezTo>
                      <a:pt x="38571" y="1463408"/>
                      <a:pt x="16727" y="1466512"/>
                      <a:pt x="5772" y="1475885"/>
                    </a:cubicBezTo>
                    <a:cubicBezTo>
                      <a:pt x="862" y="1480081"/>
                      <a:pt x="-3429" y="1487526"/>
                      <a:pt x="4439" y="1492296"/>
                    </a:cubicBezTo>
                    <a:cubicBezTo>
                      <a:pt x="10725" y="1496106"/>
                      <a:pt x="19698" y="1490024"/>
                      <a:pt x="24785" y="1486736"/>
                    </a:cubicBezTo>
                    <a:cubicBezTo>
                      <a:pt x="20253" y="1498549"/>
                      <a:pt x="11704" y="1504435"/>
                      <a:pt x="16322" y="1517873"/>
                    </a:cubicBezTo>
                    <a:cubicBezTo>
                      <a:pt x="19966" y="1528493"/>
                      <a:pt x="28195" y="1541580"/>
                      <a:pt x="40855" y="1534730"/>
                    </a:cubicBezTo>
                    <a:cubicBezTo>
                      <a:pt x="42551" y="1538673"/>
                      <a:pt x="43237" y="1546518"/>
                      <a:pt x="48230" y="1547966"/>
                    </a:cubicBezTo>
                    <a:cubicBezTo>
                      <a:pt x="52716" y="1549269"/>
                      <a:pt x="55965" y="1543584"/>
                      <a:pt x="60359" y="1544922"/>
                    </a:cubicBezTo>
                    <a:cubicBezTo>
                      <a:pt x="61933" y="1545401"/>
                      <a:pt x="61335" y="1548375"/>
                      <a:pt x="62745" y="1549153"/>
                    </a:cubicBezTo>
                    <a:cubicBezTo>
                      <a:pt x="65172" y="1550489"/>
                      <a:pt x="67634" y="1551056"/>
                      <a:pt x="70415" y="1551998"/>
                    </a:cubicBezTo>
                    <a:cubicBezTo>
                      <a:pt x="72806" y="1552810"/>
                      <a:pt x="76655" y="1554475"/>
                      <a:pt x="79150" y="1554652"/>
                    </a:cubicBezTo>
                    <a:cubicBezTo>
                      <a:pt x="80733" y="1554764"/>
                      <a:pt x="84463" y="1552056"/>
                      <a:pt x="84451" y="1552056"/>
                    </a:cubicBezTo>
                    <a:cubicBezTo>
                      <a:pt x="88086" y="1552608"/>
                      <a:pt x="90041" y="1559565"/>
                      <a:pt x="92658" y="1561575"/>
                    </a:cubicBezTo>
                    <a:cubicBezTo>
                      <a:pt x="96056" y="1564186"/>
                      <a:pt x="98862" y="1564780"/>
                      <a:pt x="103116" y="1565726"/>
                    </a:cubicBezTo>
                    <a:cubicBezTo>
                      <a:pt x="111961" y="1567690"/>
                      <a:pt x="123362" y="1571057"/>
                      <a:pt x="129199" y="1562002"/>
                    </a:cubicBezTo>
                    <a:cubicBezTo>
                      <a:pt x="127863" y="1568468"/>
                      <a:pt x="136656" y="1567833"/>
                      <a:pt x="140536" y="1568654"/>
                    </a:cubicBezTo>
                    <a:cubicBezTo>
                      <a:pt x="140106" y="1565247"/>
                      <a:pt x="138224" y="1562127"/>
                      <a:pt x="135320" y="1560257"/>
                    </a:cubicBezTo>
                    <a:cubicBezTo>
                      <a:pt x="143994" y="1560831"/>
                      <a:pt x="140478" y="1569453"/>
                      <a:pt x="146889" y="1571731"/>
                    </a:cubicBezTo>
                    <a:cubicBezTo>
                      <a:pt x="151457" y="1573351"/>
                      <a:pt x="150939" y="1569233"/>
                      <a:pt x="154434" y="1568776"/>
                    </a:cubicBezTo>
                    <a:cubicBezTo>
                      <a:pt x="159039" y="1568175"/>
                      <a:pt x="162535" y="1571518"/>
                      <a:pt x="169726" y="1568434"/>
                    </a:cubicBezTo>
                    <a:cubicBezTo>
                      <a:pt x="171285" y="1575361"/>
                      <a:pt x="171855" y="1582345"/>
                      <a:pt x="180361" y="1583379"/>
                    </a:cubicBezTo>
                    <a:cubicBezTo>
                      <a:pt x="185354" y="1583986"/>
                      <a:pt x="196996" y="1574970"/>
                      <a:pt x="196337" y="1582473"/>
                    </a:cubicBezTo>
                    <a:cubicBezTo>
                      <a:pt x="207490" y="1579203"/>
                      <a:pt x="211724" y="1581415"/>
                      <a:pt x="217552" y="1591244"/>
                    </a:cubicBezTo>
                    <a:cubicBezTo>
                      <a:pt x="218537" y="1585209"/>
                      <a:pt x="223304" y="1586959"/>
                      <a:pt x="227678" y="1586587"/>
                    </a:cubicBezTo>
                    <a:cubicBezTo>
                      <a:pt x="234610" y="1585996"/>
                      <a:pt x="234787" y="1586554"/>
                      <a:pt x="240161" y="1582629"/>
                    </a:cubicBezTo>
                    <a:cubicBezTo>
                      <a:pt x="240652" y="1582272"/>
                      <a:pt x="244879" y="1572588"/>
                      <a:pt x="246758" y="1578606"/>
                    </a:cubicBezTo>
                    <a:cubicBezTo>
                      <a:pt x="247603" y="1581302"/>
                      <a:pt x="242018" y="1587646"/>
                      <a:pt x="239951" y="1589259"/>
                    </a:cubicBezTo>
                    <a:cubicBezTo>
                      <a:pt x="242519" y="1590558"/>
                      <a:pt x="250933" y="1595106"/>
                      <a:pt x="254169" y="1594270"/>
                    </a:cubicBezTo>
                    <a:cubicBezTo>
                      <a:pt x="256969" y="1593547"/>
                      <a:pt x="256978" y="1588762"/>
                      <a:pt x="260342" y="1588515"/>
                    </a:cubicBezTo>
                    <a:cubicBezTo>
                      <a:pt x="259519" y="1591266"/>
                      <a:pt x="258698" y="1594020"/>
                      <a:pt x="257872" y="1596771"/>
                    </a:cubicBezTo>
                    <a:cubicBezTo>
                      <a:pt x="264417" y="1597723"/>
                      <a:pt x="269885" y="1593343"/>
                      <a:pt x="275055" y="1590134"/>
                    </a:cubicBezTo>
                    <a:cubicBezTo>
                      <a:pt x="279984" y="1602596"/>
                      <a:pt x="294071" y="1595575"/>
                      <a:pt x="301733" y="1604954"/>
                    </a:cubicBezTo>
                    <a:cubicBezTo>
                      <a:pt x="305786" y="1609916"/>
                      <a:pt x="305975" y="1613686"/>
                      <a:pt x="313697" y="1614982"/>
                    </a:cubicBezTo>
                    <a:cubicBezTo>
                      <a:pt x="321600" y="1616309"/>
                      <a:pt x="328502" y="1612841"/>
                      <a:pt x="335218" y="1619359"/>
                    </a:cubicBezTo>
                    <a:cubicBezTo>
                      <a:pt x="333089" y="1615314"/>
                      <a:pt x="327785" y="1611959"/>
                      <a:pt x="333055" y="1607613"/>
                    </a:cubicBezTo>
                    <a:cubicBezTo>
                      <a:pt x="336642" y="1612704"/>
                      <a:pt x="338493" y="1618834"/>
                      <a:pt x="342629" y="1623568"/>
                    </a:cubicBezTo>
                    <a:cubicBezTo>
                      <a:pt x="343199" y="1621161"/>
                      <a:pt x="343770" y="1618755"/>
                      <a:pt x="344340" y="1616345"/>
                    </a:cubicBezTo>
                    <a:cubicBezTo>
                      <a:pt x="355121" y="1627877"/>
                      <a:pt x="368693" y="1627978"/>
                      <a:pt x="382503" y="1634370"/>
                    </a:cubicBezTo>
                    <a:lnTo>
                      <a:pt x="382503" y="1625931"/>
                    </a:lnTo>
                    <a:cubicBezTo>
                      <a:pt x="392391" y="1641022"/>
                      <a:pt x="392919" y="1631473"/>
                      <a:pt x="404731" y="1625309"/>
                    </a:cubicBezTo>
                    <a:cubicBezTo>
                      <a:pt x="403929" y="1629747"/>
                      <a:pt x="403124" y="1634184"/>
                      <a:pt x="402322" y="1638619"/>
                    </a:cubicBezTo>
                    <a:cubicBezTo>
                      <a:pt x="410822" y="1637978"/>
                      <a:pt x="418764" y="1648049"/>
                      <a:pt x="425742" y="1639494"/>
                    </a:cubicBezTo>
                    <a:cubicBezTo>
                      <a:pt x="429957" y="1646564"/>
                      <a:pt x="435066" y="1643084"/>
                      <a:pt x="441974" y="1645329"/>
                    </a:cubicBezTo>
                    <a:cubicBezTo>
                      <a:pt x="445902" y="1646607"/>
                      <a:pt x="448827" y="1650474"/>
                      <a:pt x="452648" y="1651874"/>
                    </a:cubicBezTo>
                    <a:cubicBezTo>
                      <a:pt x="458379" y="1653972"/>
                      <a:pt x="460090" y="1653875"/>
                      <a:pt x="465485" y="1655701"/>
                    </a:cubicBezTo>
                    <a:cubicBezTo>
                      <a:pt x="470283" y="1657324"/>
                      <a:pt x="473010" y="1660484"/>
                      <a:pt x="479015" y="1661496"/>
                    </a:cubicBezTo>
                    <a:cubicBezTo>
                      <a:pt x="482916" y="1662155"/>
                      <a:pt x="486454" y="1662106"/>
                      <a:pt x="490187" y="1661926"/>
                    </a:cubicBezTo>
                    <a:cubicBezTo>
                      <a:pt x="491629" y="1661856"/>
                      <a:pt x="491153" y="1658611"/>
                      <a:pt x="494359" y="1659367"/>
                    </a:cubicBezTo>
                    <a:cubicBezTo>
                      <a:pt x="499315" y="1660542"/>
                      <a:pt x="503005" y="1666757"/>
                      <a:pt x="506574" y="1669944"/>
                    </a:cubicBezTo>
                    <a:cubicBezTo>
                      <a:pt x="511942" y="1656452"/>
                      <a:pt x="526972" y="1674525"/>
                      <a:pt x="534237" y="1676932"/>
                    </a:cubicBezTo>
                    <a:cubicBezTo>
                      <a:pt x="534932" y="1673473"/>
                      <a:pt x="534807" y="1669304"/>
                      <a:pt x="537311" y="1666462"/>
                    </a:cubicBezTo>
                    <a:cubicBezTo>
                      <a:pt x="540251" y="1672903"/>
                      <a:pt x="541373" y="1678316"/>
                      <a:pt x="547476" y="1682464"/>
                    </a:cubicBezTo>
                    <a:cubicBezTo>
                      <a:pt x="550999" y="1684859"/>
                      <a:pt x="556172" y="1686573"/>
                      <a:pt x="560240" y="1687448"/>
                    </a:cubicBezTo>
                    <a:cubicBezTo>
                      <a:pt x="562811" y="1688000"/>
                      <a:pt x="567484" y="1687338"/>
                      <a:pt x="569100" y="1688131"/>
                    </a:cubicBezTo>
                    <a:cubicBezTo>
                      <a:pt x="571857" y="1689482"/>
                      <a:pt x="572873" y="1693090"/>
                      <a:pt x="575657" y="1693429"/>
                    </a:cubicBezTo>
                    <a:cubicBezTo>
                      <a:pt x="577295" y="1693627"/>
                      <a:pt x="579723" y="1689317"/>
                      <a:pt x="580949" y="1689653"/>
                    </a:cubicBezTo>
                    <a:cubicBezTo>
                      <a:pt x="586561" y="1691184"/>
                      <a:pt x="589678" y="1698001"/>
                      <a:pt x="595345" y="1701688"/>
                    </a:cubicBezTo>
                    <a:cubicBezTo>
                      <a:pt x="612208" y="1712658"/>
                      <a:pt x="633429" y="1713723"/>
                      <a:pt x="652216" y="1716129"/>
                    </a:cubicBezTo>
                    <a:cubicBezTo>
                      <a:pt x="656932" y="1716730"/>
                      <a:pt x="657615" y="1715443"/>
                      <a:pt x="661445" y="1718209"/>
                    </a:cubicBezTo>
                    <a:cubicBezTo>
                      <a:pt x="663489" y="1719688"/>
                      <a:pt x="662562" y="1724184"/>
                      <a:pt x="665075" y="1725444"/>
                    </a:cubicBezTo>
                    <a:cubicBezTo>
                      <a:pt x="674545" y="1730189"/>
                      <a:pt x="674551" y="1720064"/>
                      <a:pt x="676536" y="1713772"/>
                    </a:cubicBezTo>
                    <a:cubicBezTo>
                      <a:pt x="679669" y="1717904"/>
                      <a:pt x="680208" y="1723361"/>
                      <a:pt x="684494" y="1726648"/>
                    </a:cubicBezTo>
                    <a:cubicBezTo>
                      <a:pt x="686833" y="1726581"/>
                      <a:pt x="689175" y="1726633"/>
                      <a:pt x="691511" y="1726807"/>
                    </a:cubicBezTo>
                    <a:cubicBezTo>
                      <a:pt x="692829" y="1728311"/>
                      <a:pt x="693695" y="1730046"/>
                      <a:pt x="694098" y="1732013"/>
                    </a:cubicBezTo>
                    <a:cubicBezTo>
                      <a:pt x="699771" y="1735844"/>
                      <a:pt x="706197" y="1734511"/>
                      <a:pt x="712056" y="1737387"/>
                    </a:cubicBezTo>
                    <a:cubicBezTo>
                      <a:pt x="713977" y="1738330"/>
                      <a:pt x="717381" y="1744030"/>
                      <a:pt x="719747" y="1745668"/>
                    </a:cubicBezTo>
                    <a:cubicBezTo>
                      <a:pt x="723984" y="1748602"/>
                      <a:pt x="730535" y="1750169"/>
                      <a:pt x="735375" y="1751444"/>
                    </a:cubicBezTo>
                    <a:cubicBezTo>
                      <a:pt x="745525" y="1754116"/>
                      <a:pt x="760080" y="1750566"/>
                      <a:pt x="766118" y="1761164"/>
                    </a:cubicBezTo>
                    <a:cubicBezTo>
                      <a:pt x="774137" y="1752570"/>
                      <a:pt x="771035" y="1762833"/>
                      <a:pt x="776479" y="1764989"/>
                    </a:cubicBezTo>
                    <a:cubicBezTo>
                      <a:pt x="779693" y="1766261"/>
                      <a:pt x="784528" y="1761201"/>
                      <a:pt x="788093" y="1761704"/>
                    </a:cubicBezTo>
                    <a:cubicBezTo>
                      <a:pt x="794513" y="1762607"/>
                      <a:pt x="796825" y="1769558"/>
                      <a:pt x="798880" y="1774611"/>
                    </a:cubicBezTo>
                    <a:cubicBezTo>
                      <a:pt x="802791" y="1773739"/>
                      <a:pt x="800107" y="1762677"/>
                      <a:pt x="799997" y="1760252"/>
                    </a:cubicBezTo>
                    <a:cubicBezTo>
                      <a:pt x="804855" y="1759679"/>
                      <a:pt x="805935" y="1772473"/>
                      <a:pt x="806774" y="1775285"/>
                    </a:cubicBezTo>
                    <a:cubicBezTo>
                      <a:pt x="814444" y="1771592"/>
                      <a:pt x="801854" y="1760097"/>
                      <a:pt x="810101" y="1756409"/>
                    </a:cubicBezTo>
                    <a:cubicBezTo>
                      <a:pt x="809345" y="1766203"/>
                      <a:pt x="817149" y="1774267"/>
                      <a:pt x="803211" y="1775670"/>
                    </a:cubicBezTo>
                    <a:cubicBezTo>
                      <a:pt x="805136" y="1781568"/>
                      <a:pt x="850092" y="1788119"/>
                      <a:pt x="853215" y="1782913"/>
                    </a:cubicBezTo>
                    <a:cubicBezTo>
                      <a:pt x="853907" y="1792539"/>
                      <a:pt x="860373" y="1783548"/>
                      <a:pt x="862758" y="1780254"/>
                    </a:cubicBezTo>
                    <a:cubicBezTo>
                      <a:pt x="863026" y="1785868"/>
                      <a:pt x="861114" y="1793838"/>
                      <a:pt x="867415" y="1796449"/>
                    </a:cubicBezTo>
                    <a:cubicBezTo>
                      <a:pt x="871697" y="1798221"/>
                      <a:pt x="881353" y="1793637"/>
                      <a:pt x="883034" y="1789440"/>
                    </a:cubicBezTo>
                    <a:cubicBezTo>
                      <a:pt x="884952" y="1795851"/>
                      <a:pt x="888167" y="1795643"/>
                      <a:pt x="892162" y="1799715"/>
                    </a:cubicBezTo>
                    <a:cubicBezTo>
                      <a:pt x="894907" y="1802512"/>
                      <a:pt x="896716" y="1807361"/>
                      <a:pt x="899595" y="1809704"/>
                    </a:cubicBezTo>
                    <a:cubicBezTo>
                      <a:pt x="904892" y="1814013"/>
                      <a:pt x="914747" y="1813354"/>
                      <a:pt x="920920" y="1812391"/>
                    </a:cubicBezTo>
                    <a:cubicBezTo>
                      <a:pt x="932997" y="1810506"/>
                      <a:pt x="931570" y="1808191"/>
                      <a:pt x="935873" y="1820744"/>
                    </a:cubicBezTo>
                    <a:cubicBezTo>
                      <a:pt x="936846" y="1815980"/>
                      <a:pt x="939896" y="1806016"/>
                      <a:pt x="945215" y="1813425"/>
                    </a:cubicBezTo>
                    <a:cubicBezTo>
                      <a:pt x="948601" y="1818130"/>
                      <a:pt x="941394" y="1828503"/>
                      <a:pt x="939311" y="1832636"/>
                    </a:cubicBezTo>
                    <a:cubicBezTo>
                      <a:pt x="943965" y="1830080"/>
                      <a:pt x="948585" y="1827048"/>
                      <a:pt x="953880" y="1825947"/>
                    </a:cubicBezTo>
                    <a:cubicBezTo>
                      <a:pt x="954176" y="1827579"/>
                      <a:pt x="954447" y="1831041"/>
                      <a:pt x="953667" y="1832550"/>
                    </a:cubicBezTo>
                    <a:cubicBezTo>
                      <a:pt x="953825" y="1832246"/>
                      <a:pt x="959474" y="1836034"/>
                      <a:pt x="961569" y="1837083"/>
                    </a:cubicBezTo>
                    <a:cubicBezTo>
                      <a:pt x="961066" y="1836830"/>
                      <a:pt x="963225" y="1827399"/>
                      <a:pt x="963164" y="1827707"/>
                    </a:cubicBezTo>
                    <a:cubicBezTo>
                      <a:pt x="970615" y="1832306"/>
                      <a:pt x="965445" y="1841099"/>
                      <a:pt x="972045" y="1845635"/>
                    </a:cubicBezTo>
                    <a:cubicBezTo>
                      <a:pt x="973750" y="1846809"/>
                      <a:pt x="977752" y="1845439"/>
                      <a:pt x="979813" y="1846153"/>
                    </a:cubicBezTo>
                    <a:cubicBezTo>
                      <a:pt x="983403" y="1847397"/>
                      <a:pt x="986508" y="1850762"/>
                      <a:pt x="989698" y="1852729"/>
                    </a:cubicBezTo>
                    <a:cubicBezTo>
                      <a:pt x="987152" y="1849313"/>
                      <a:pt x="987518" y="1843579"/>
                      <a:pt x="987691" y="1839635"/>
                    </a:cubicBezTo>
                    <a:cubicBezTo>
                      <a:pt x="989314" y="1840532"/>
                      <a:pt x="990473" y="1843887"/>
                      <a:pt x="992111" y="1844152"/>
                    </a:cubicBezTo>
                    <a:cubicBezTo>
                      <a:pt x="992730" y="1844253"/>
                      <a:pt x="999150" y="1845104"/>
                      <a:pt x="999107" y="1845073"/>
                    </a:cubicBezTo>
                    <a:cubicBezTo>
                      <a:pt x="1005790" y="1849752"/>
                      <a:pt x="1004414" y="1850341"/>
                      <a:pt x="998677" y="1855968"/>
                    </a:cubicBezTo>
                    <a:cubicBezTo>
                      <a:pt x="1000727" y="1859188"/>
                      <a:pt x="1009294" y="1853592"/>
                      <a:pt x="1011612" y="1852662"/>
                    </a:cubicBezTo>
                    <a:cubicBezTo>
                      <a:pt x="1012097" y="1853921"/>
                      <a:pt x="1012222" y="1858496"/>
                      <a:pt x="1013134" y="1859314"/>
                    </a:cubicBezTo>
                    <a:cubicBezTo>
                      <a:pt x="1013686" y="1860668"/>
                      <a:pt x="1014241" y="1862022"/>
                      <a:pt x="1014796" y="1863376"/>
                    </a:cubicBezTo>
                    <a:cubicBezTo>
                      <a:pt x="1016507" y="1862101"/>
                      <a:pt x="1018343" y="1861674"/>
                      <a:pt x="1020301" y="1862098"/>
                    </a:cubicBezTo>
                    <a:cubicBezTo>
                      <a:pt x="1021539" y="1862528"/>
                      <a:pt x="1031205" y="1866459"/>
                      <a:pt x="1031860" y="1865114"/>
                    </a:cubicBezTo>
                    <a:cubicBezTo>
                      <a:pt x="1029747" y="1864431"/>
                      <a:pt x="1027828" y="1863382"/>
                      <a:pt x="1026114" y="1861970"/>
                    </a:cubicBezTo>
                    <a:cubicBezTo>
                      <a:pt x="1031693" y="1856956"/>
                      <a:pt x="1035361" y="1854290"/>
                      <a:pt x="1040501" y="1861531"/>
                    </a:cubicBezTo>
                    <a:cubicBezTo>
                      <a:pt x="1041147" y="1862443"/>
                      <a:pt x="1038924" y="1865718"/>
                      <a:pt x="1039583" y="1866908"/>
                    </a:cubicBezTo>
                    <a:cubicBezTo>
                      <a:pt x="1042038" y="1871336"/>
                      <a:pt x="1047082" y="1874859"/>
                      <a:pt x="1050507" y="1878467"/>
                    </a:cubicBezTo>
                    <a:cubicBezTo>
                      <a:pt x="1051926" y="1873486"/>
                      <a:pt x="1048626" y="1861015"/>
                      <a:pt x="1056500" y="1861470"/>
                    </a:cubicBezTo>
                    <a:cubicBezTo>
                      <a:pt x="1062792" y="1861830"/>
                      <a:pt x="1067578" y="1877073"/>
                      <a:pt x="1065400" y="1881813"/>
                    </a:cubicBezTo>
                    <a:cubicBezTo>
                      <a:pt x="1067901" y="1879077"/>
                      <a:pt x="1082833" y="1876359"/>
                      <a:pt x="1085652" y="1877213"/>
                    </a:cubicBezTo>
                    <a:cubicBezTo>
                      <a:pt x="1093621" y="1879629"/>
                      <a:pt x="1091385" y="1886997"/>
                      <a:pt x="1101191" y="1876201"/>
                    </a:cubicBezTo>
                    <a:cubicBezTo>
                      <a:pt x="1107876" y="1880815"/>
                      <a:pt x="1101984" y="1882563"/>
                      <a:pt x="1103189" y="1888187"/>
                    </a:cubicBezTo>
                    <a:cubicBezTo>
                      <a:pt x="1104954" y="1888556"/>
                      <a:pt x="1106626" y="1888120"/>
                      <a:pt x="1108209" y="1886879"/>
                    </a:cubicBezTo>
                    <a:cubicBezTo>
                      <a:pt x="1107025" y="1910781"/>
                      <a:pt x="1124663" y="1892518"/>
                      <a:pt x="1136115" y="1896169"/>
                    </a:cubicBezTo>
                    <a:cubicBezTo>
                      <a:pt x="1140611" y="1897602"/>
                      <a:pt x="1141761" y="1902705"/>
                      <a:pt x="1146586" y="1904196"/>
                    </a:cubicBezTo>
                    <a:cubicBezTo>
                      <a:pt x="1149139" y="1904983"/>
                      <a:pt x="1151978" y="1903119"/>
                      <a:pt x="1154461" y="1903574"/>
                    </a:cubicBezTo>
                    <a:cubicBezTo>
                      <a:pt x="1156449" y="1903290"/>
                      <a:pt x="1158425" y="1902939"/>
                      <a:pt x="1160390" y="1902522"/>
                    </a:cubicBezTo>
                    <a:cubicBezTo>
                      <a:pt x="1162878" y="1901274"/>
                      <a:pt x="1164047" y="1902668"/>
                      <a:pt x="1163894" y="1906706"/>
                    </a:cubicBezTo>
                    <a:cubicBezTo>
                      <a:pt x="1167896" y="1908780"/>
                      <a:pt x="1166383" y="1909591"/>
                      <a:pt x="1171061" y="1909994"/>
                    </a:cubicBezTo>
                    <a:cubicBezTo>
                      <a:pt x="1174075" y="1910256"/>
                      <a:pt x="1176847" y="1907121"/>
                      <a:pt x="1180272" y="1907655"/>
                    </a:cubicBezTo>
                    <a:cubicBezTo>
                      <a:pt x="1186180" y="1908582"/>
                      <a:pt x="1185399" y="1913117"/>
                      <a:pt x="1189175" y="1915487"/>
                    </a:cubicBezTo>
                    <a:cubicBezTo>
                      <a:pt x="1192572" y="1917622"/>
                      <a:pt x="1196403" y="1917552"/>
                      <a:pt x="1200587" y="1917140"/>
                    </a:cubicBezTo>
                    <a:cubicBezTo>
                      <a:pt x="1202719" y="1916929"/>
                      <a:pt x="1208706" y="1914181"/>
                      <a:pt x="1209426" y="1914172"/>
                    </a:cubicBezTo>
                    <a:cubicBezTo>
                      <a:pt x="1213897" y="1914111"/>
                      <a:pt x="1211473" y="1913160"/>
                      <a:pt x="1216841" y="1917000"/>
                    </a:cubicBezTo>
                    <a:cubicBezTo>
                      <a:pt x="1221019" y="1919995"/>
                      <a:pt x="1222773" y="1921934"/>
                      <a:pt x="1227902" y="1923313"/>
                    </a:cubicBezTo>
                    <a:cubicBezTo>
                      <a:pt x="1233786" y="1924890"/>
                      <a:pt x="1244223" y="1928339"/>
                      <a:pt x="1248181" y="1924087"/>
                    </a:cubicBezTo>
                    <a:cubicBezTo>
                      <a:pt x="1253528" y="1932103"/>
                      <a:pt x="1257715" y="1926219"/>
                      <a:pt x="1264773" y="1926750"/>
                    </a:cubicBezTo>
                    <a:cubicBezTo>
                      <a:pt x="1268384" y="1927025"/>
                      <a:pt x="1268957" y="1928431"/>
                      <a:pt x="1272172" y="1928992"/>
                    </a:cubicBezTo>
                    <a:cubicBezTo>
                      <a:pt x="1277381" y="1929901"/>
                      <a:pt x="1283881" y="1929114"/>
                      <a:pt x="1289422" y="1930892"/>
                    </a:cubicBezTo>
                    <a:cubicBezTo>
                      <a:pt x="1298154" y="1933698"/>
                      <a:pt x="1299139" y="1935107"/>
                      <a:pt x="1308063" y="1935485"/>
                    </a:cubicBezTo>
                    <a:cubicBezTo>
                      <a:pt x="1309674" y="1934857"/>
                      <a:pt x="1311284" y="1934225"/>
                      <a:pt x="1312891" y="1933597"/>
                    </a:cubicBezTo>
                    <a:cubicBezTo>
                      <a:pt x="1313373" y="1936284"/>
                      <a:pt x="1314639" y="1938477"/>
                      <a:pt x="1316692" y="1940176"/>
                    </a:cubicBezTo>
                    <a:cubicBezTo>
                      <a:pt x="1321684" y="1941222"/>
                      <a:pt x="1324963" y="1938703"/>
                      <a:pt x="1329080" y="1935943"/>
                    </a:cubicBezTo>
                    <a:cubicBezTo>
                      <a:pt x="1332149" y="1945498"/>
                      <a:pt x="1342103" y="1946334"/>
                      <a:pt x="1350619" y="1947590"/>
                    </a:cubicBezTo>
                    <a:cubicBezTo>
                      <a:pt x="1364359" y="1949618"/>
                      <a:pt x="1377498" y="1950725"/>
                      <a:pt x="1390746" y="1955242"/>
                    </a:cubicBezTo>
                    <a:cubicBezTo>
                      <a:pt x="1401937" y="1959055"/>
                      <a:pt x="1413148" y="1963337"/>
                      <a:pt x="1423911" y="1968220"/>
                    </a:cubicBezTo>
                    <a:cubicBezTo>
                      <a:pt x="1433384" y="1972517"/>
                      <a:pt x="1442324" y="1978943"/>
                      <a:pt x="1453041" y="1975927"/>
                    </a:cubicBezTo>
                    <a:cubicBezTo>
                      <a:pt x="1477324" y="1969089"/>
                      <a:pt x="1500857" y="1944162"/>
                      <a:pt x="1521173" y="1929849"/>
                    </a:cubicBezTo>
                    <a:cubicBezTo>
                      <a:pt x="1545237" y="1912897"/>
                      <a:pt x="1571188" y="1898929"/>
                      <a:pt x="1596332" y="1883688"/>
                    </a:cubicBezTo>
                    <a:cubicBezTo>
                      <a:pt x="1696430" y="1823013"/>
                      <a:pt x="1802180" y="1771686"/>
                      <a:pt x="1900875" y="1708754"/>
                    </a:cubicBezTo>
                    <a:cubicBezTo>
                      <a:pt x="1954758" y="1674397"/>
                      <a:pt x="2004755" y="1633574"/>
                      <a:pt x="2062621" y="1605777"/>
                    </a:cubicBezTo>
                    <a:cubicBezTo>
                      <a:pt x="2054383" y="1639817"/>
                      <a:pt x="2040359" y="1674373"/>
                      <a:pt x="2042894" y="1710011"/>
                    </a:cubicBezTo>
                    <a:cubicBezTo>
                      <a:pt x="2043913" y="1724373"/>
                      <a:pt x="2048143" y="1741340"/>
                      <a:pt x="2059281" y="1751365"/>
                    </a:cubicBezTo>
                    <a:cubicBezTo>
                      <a:pt x="2073051" y="1763763"/>
                      <a:pt x="2088389" y="1755870"/>
                      <a:pt x="2101559" y="1747013"/>
                    </a:cubicBezTo>
                    <a:cubicBezTo>
                      <a:pt x="2129780" y="1728039"/>
                      <a:pt x="2148598" y="1700352"/>
                      <a:pt x="2169719" y="1674355"/>
                    </a:cubicBezTo>
                    <a:cubicBezTo>
                      <a:pt x="2194700" y="1643599"/>
                      <a:pt x="2214076" y="1610557"/>
                      <a:pt x="2232422" y="1575504"/>
                    </a:cubicBezTo>
                    <a:cubicBezTo>
                      <a:pt x="2236817" y="1581674"/>
                      <a:pt x="2233474" y="1592010"/>
                      <a:pt x="2233538" y="1598851"/>
                    </a:cubicBezTo>
                    <a:cubicBezTo>
                      <a:pt x="2233623" y="1607580"/>
                      <a:pt x="2235978" y="1615992"/>
                      <a:pt x="2240025" y="1623784"/>
                    </a:cubicBezTo>
                    <a:cubicBezTo>
                      <a:pt x="2250474" y="1643895"/>
                      <a:pt x="2270359" y="1648772"/>
                      <a:pt x="2288326" y="1634992"/>
                    </a:cubicBezTo>
                    <a:cubicBezTo>
                      <a:pt x="2322906" y="1608474"/>
                      <a:pt x="2342975" y="1561246"/>
                      <a:pt x="2361503" y="1523213"/>
                    </a:cubicBezTo>
                    <a:cubicBezTo>
                      <a:pt x="2372071" y="1542873"/>
                      <a:pt x="2387071" y="1567620"/>
                      <a:pt x="2412449" y="1553578"/>
                    </a:cubicBezTo>
                    <a:cubicBezTo>
                      <a:pt x="2433389" y="1541992"/>
                      <a:pt x="2445693" y="1516101"/>
                      <a:pt x="2452098" y="1494172"/>
                    </a:cubicBezTo>
                    <a:cubicBezTo>
                      <a:pt x="2470800" y="1430160"/>
                      <a:pt x="2464874" y="1364956"/>
                      <a:pt x="2467747" y="1299341"/>
                    </a:cubicBezTo>
                  </a:path>
                </a:pathLst>
              </a:custGeom>
              <a:solidFill>
                <a:srgbClr val="000000"/>
              </a:solidFill>
              <a:ln w="30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id="{59609776-4F64-49A6-A068-B0871911B391}"/>
                  </a:ext>
                </a:extLst>
              </p:cNvPr>
              <p:cNvSpPr/>
              <p:nvPr/>
            </p:nvSpPr>
            <p:spPr>
              <a:xfrm>
                <a:off x="10944855" y="3056195"/>
                <a:ext cx="370281" cy="724099"/>
              </a:xfrm>
              <a:custGeom>
                <a:avLst/>
                <a:gdLst>
                  <a:gd name="connsiteX0" fmla="*/ 263753 w 370281"/>
                  <a:gd name="connsiteY0" fmla="*/ 351300 h 724099"/>
                  <a:gd name="connsiteX1" fmla="*/ 264708 w 370281"/>
                  <a:gd name="connsiteY1" fmla="*/ 340824 h 724099"/>
                  <a:gd name="connsiteX2" fmla="*/ 263753 w 370281"/>
                  <a:gd name="connsiteY2" fmla="*/ 351300 h 724099"/>
                  <a:gd name="connsiteX3" fmla="*/ 369585 w 370281"/>
                  <a:gd name="connsiteY3" fmla="*/ 702385 h 724099"/>
                  <a:gd name="connsiteX4" fmla="*/ 362940 w 370281"/>
                  <a:gd name="connsiteY4" fmla="*/ 642976 h 724099"/>
                  <a:gd name="connsiteX5" fmla="*/ 357047 w 370281"/>
                  <a:gd name="connsiteY5" fmla="*/ 616127 h 724099"/>
                  <a:gd name="connsiteX6" fmla="*/ 355422 w 370281"/>
                  <a:gd name="connsiteY6" fmla="*/ 590920 h 724099"/>
                  <a:gd name="connsiteX7" fmla="*/ 346071 w 370281"/>
                  <a:gd name="connsiteY7" fmla="*/ 573944 h 724099"/>
                  <a:gd name="connsiteX8" fmla="*/ 345052 w 370281"/>
                  <a:gd name="connsiteY8" fmla="*/ 566609 h 724099"/>
                  <a:gd name="connsiteX9" fmla="*/ 338421 w 370281"/>
                  <a:gd name="connsiteY9" fmla="*/ 558591 h 724099"/>
                  <a:gd name="connsiteX10" fmla="*/ 341383 w 370281"/>
                  <a:gd name="connsiteY10" fmla="*/ 544253 h 724099"/>
                  <a:gd name="connsiteX11" fmla="*/ 338242 w 370281"/>
                  <a:gd name="connsiteY11" fmla="*/ 527720 h 724099"/>
                  <a:gd name="connsiteX12" fmla="*/ 341410 w 370281"/>
                  <a:gd name="connsiteY12" fmla="*/ 517948 h 724099"/>
                  <a:gd name="connsiteX13" fmla="*/ 331111 w 370281"/>
                  <a:gd name="connsiteY13" fmla="*/ 505205 h 724099"/>
                  <a:gd name="connsiteX14" fmla="*/ 327686 w 370281"/>
                  <a:gd name="connsiteY14" fmla="*/ 483105 h 724099"/>
                  <a:gd name="connsiteX15" fmla="*/ 312970 w 370281"/>
                  <a:gd name="connsiteY15" fmla="*/ 471040 h 724099"/>
                  <a:gd name="connsiteX16" fmla="*/ 321928 w 370281"/>
                  <a:gd name="connsiteY16" fmla="*/ 467472 h 724099"/>
                  <a:gd name="connsiteX17" fmla="*/ 306992 w 370281"/>
                  <a:gd name="connsiteY17" fmla="*/ 448529 h 724099"/>
                  <a:gd name="connsiteX18" fmla="*/ 313717 w 370281"/>
                  <a:gd name="connsiteY18" fmla="*/ 436271 h 724099"/>
                  <a:gd name="connsiteX19" fmla="*/ 303957 w 370281"/>
                  <a:gd name="connsiteY19" fmla="*/ 417886 h 724099"/>
                  <a:gd name="connsiteX20" fmla="*/ 294527 w 370281"/>
                  <a:gd name="connsiteY20" fmla="*/ 420997 h 724099"/>
                  <a:gd name="connsiteX21" fmla="*/ 294088 w 370281"/>
                  <a:gd name="connsiteY21" fmla="*/ 400203 h 724099"/>
                  <a:gd name="connsiteX22" fmla="*/ 291279 w 370281"/>
                  <a:gd name="connsiteY22" fmla="*/ 390474 h 724099"/>
                  <a:gd name="connsiteX23" fmla="*/ 281974 w 370281"/>
                  <a:gd name="connsiteY23" fmla="*/ 378259 h 724099"/>
                  <a:gd name="connsiteX24" fmla="*/ 279531 w 370281"/>
                  <a:gd name="connsiteY24" fmla="*/ 369993 h 724099"/>
                  <a:gd name="connsiteX25" fmla="*/ 271723 w 370281"/>
                  <a:gd name="connsiteY25" fmla="*/ 347390 h 724099"/>
                  <a:gd name="connsiteX26" fmla="*/ 260039 w 370281"/>
                  <a:gd name="connsiteY26" fmla="*/ 316272 h 724099"/>
                  <a:gd name="connsiteX27" fmla="*/ 244164 w 370281"/>
                  <a:gd name="connsiteY27" fmla="*/ 288353 h 724099"/>
                  <a:gd name="connsiteX28" fmla="*/ 231177 w 370281"/>
                  <a:gd name="connsiteY28" fmla="*/ 264543 h 724099"/>
                  <a:gd name="connsiteX29" fmla="*/ 228387 w 370281"/>
                  <a:gd name="connsiteY29" fmla="*/ 262347 h 724099"/>
                  <a:gd name="connsiteX30" fmla="*/ 224654 w 370281"/>
                  <a:gd name="connsiteY30" fmla="*/ 257046 h 724099"/>
                  <a:gd name="connsiteX31" fmla="*/ 216864 w 370281"/>
                  <a:gd name="connsiteY31" fmla="*/ 243370 h 724099"/>
                  <a:gd name="connsiteX32" fmla="*/ 206580 w 370281"/>
                  <a:gd name="connsiteY32" fmla="*/ 228499 h 724099"/>
                  <a:gd name="connsiteX33" fmla="*/ 196466 w 370281"/>
                  <a:gd name="connsiteY33" fmla="*/ 206966 h 724099"/>
                  <a:gd name="connsiteX34" fmla="*/ 178789 w 370281"/>
                  <a:gd name="connsiteY34" fmla="*/ 182189 h 724099"/>
                  <a:gd name="connsiteX35" fmla="*/ 156144 w 370281"/>
                  <a:gd name="connsiteY35" fmla="*/ 155758 h 724099"/>
                  <a:gd name="connsiteX36" fmla="*/ 146692 w 370281"/>
                  <a:gd name="connsiteY36" fmla="*/ 135751 h 724099"/>
                  <a:gd name="connsiteX37" fmla="*/ 132278 w 370281"/>
                  <a:gd name="connsiteY37" fmla="*/ 119495 h 724099"/>
                  <a:gd name="connsiteX38" fmla="*/ 113387 w 370281"/>
                  <a:gd name="connsiteY38" fmla="*/ 94333 h 724099"/>
                  <a:gd name="connsiteX39" fmla="*/ 98586 w 370281"/>
                  <a:gd name="connsiteY39" fmla="*/ 70455 h 724099"/>
                  <a:gd name="connsiteX40" fmla="*/ 81247 w 370281"/>
                  <a:gd name="connsiteY40" fmla="*/ 52238 h 724099"/>
                  <a:gd name="connsiteX41" fmla="*/ 60971 w 370281"/>
                  <a:gd name="connsiteY41" fmla="*/ 28107 h 724099"/>
                  <a:gd name="connsiteX42" fmla="*/ 54749 w 370281"/>
                  <a:gd name="connsiteY42" fmla="*/ 23243 h 724099"/>
                  <a:gd name="connsiteX43" fmla="*/ 48344 w 370281"/>
                  <a:gd name="connsiteY43" fmla="*/ 22148 h 724099"/>
                  <a:gd name="connsiteX44" fmla="*/ 5273 w 370281"/>
                  <a:gd name="connsiteY44" fmla="*/ 3818 h 724099"/>
                  <a:gd name="connsiteX45" fmla="*/ 6887 w 370281"/>
                  <a:gd name="connsiteY45" fmla="*/ 30136 h 724099"/>
                  <a:gd name="connsiteX46" fmla="*/ 26797 w 370281"/>
                  <a:gd name="connsiteY46" fmla="*/ 41457 h 724099"/>
                  <a:gd name="connsiteX47" fmla="*/ 48692 w 370281"/>
                  <a:gd name="connsiteY47" fmla="*/ 62245 h 724099"/>
                  <a:gd name="connsiteX48" fmla="*/ 55255 w 370281"/>
                  <a:gd name="connsiteY48" fmla="*/ 72621 h 724099"/>
                  <a:gd name="connsiteX49" fmla="*/ 57668 w 370281"/>
                  <a:gd name="connsiteY49" fmla="*/ 83128 h 724099"/>
                  <a:gd name="connsiteX50" fmla="*/ 84336 w 370281"/>
                  <a:gd name="connsiteY50" fmla="*/ 125214 h 724099"/>
                  <a:gd name="connsiteX51" fmla="*/ 145484 w 370281"/>
                  <a:gd name="connsiteY51" fmla="*/ 219788 h 724099"/>
                  <a:gd name="connsiteX52" fmla="*/ 203347 w 370281"/>
                  <a:gd name="connsiteY52" fmla="*/ 310416 h 724099"/>
                  <a:gd name="connsiteX53" fmla="*/ 264845 w 370281"/>
                  <a:gd name="connsiteY53" fmla="*/ 416962 h 724099"/>
                  <a:gd name="connsiteX54" fmla="*/ 270723 w 370281"/>
                  <a:gd name="connsiteY54" fmla="*/ 422180 h 724099"/>
                  <a:gd name="connsiteX55" fmla="*/ 273376 w 370281"/>
                  <a:gd name="connsiteY55" fmla="*/ 435054 h 724099"/>
                  <a:gd name="connsiteX56" fmla="*/ 291895 w 370281"/>
                  <a:gd name="connsiteY56" fmla="*/ 471873 h 724099"/>
                  <a:gd name="connsiteX57" fmla="*/ 303720 w 370281"/>
                  <a:gd name="connsiteY57" fmla="*/ 505473 h 724099"/>
                  <a:gd name="connsiteX58" fmla="*/ 323453 w 370281"/>
                  <a:gd name="connsiteY58" fmla="*/ 552573 h 724099"/>
                  <a:gd name="connsiteX59" fmla="*/ 346794 w 370281"/>
                  <a:gd name="connsiteY59" fmla="*/ 626445 h 724099"/>
                  <a:gd name="connsiteX60" fmla="*/ 356123 w 370281"/>
                  <a:gd name="connsiteY60" fmla="*/ 676918 h 724099"/>
                  <a:gd name="connsiteX61" fmla="*/ 363583 w 370281"/>
                  <a:gd name="connsiteY61" fmla="*/ 724158 h 724099"/>
                  <a:gd name="connsiteX62" fmla="*/ 369585 w 370281"/>
                  <a:gd name="connsiteY62" fmla="*/ 702385 h 72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70281" h="724099">
                    <a:moveTo>
                      <a:pt x="263753" y="351300"/>
                    </a:moveTo>
                    <a:cubicBezTo>
                      <a:pt x="261366" y="345500"/>
                      <a:pt x="260316" y="346448"/>
                      <a:pt x="264708" y="340824"/>
                    </a:cubicBezTo>
                    <a:cubicBezTo>
                      <a:pt x="268130" y="344194"/>
                      <a:pt x="265391" y="346979"/>
                      <a:pt x="263753" y="351300"/>
                    </a:cubicBezTo>
                    <a:moveTo>
                      <a:pt x="369585" y="702385"/>
                    </a:moveTo>
                    <a:cubicBezTo>
                      <a:pt x="362870" y="683292"/>
                      <a:pt x="367018" y="662559"/>
                      <a:pt x="362940" y="642976"/>
                    </a:cubicBezTo>
                    <a:cubicBezTo>
                      <a:pt x="361067" y="633991"/>
                      <a:pt x="358112" y="625274"/>
                      <a:pt x="357047" y="616127"/>
                    </a:cubicBezTo>
                    <a:cubicBezTo>
                      <a:pt x="356575" y="612068"/>
                      <a:pt x="352960" y="593796"/>
                      <a:pt x="355422" y="590920"/>
                    </a:cubicBezTo>
                    <a:cubicBezTo>
                      <a:pt x="347846" y="586333"/>
                      <a:pt x="347821" y="582938"/>
                      <a:pt x="346071" y="573944"/>
                    </a:cubicBezTo>
                    <a:cubicBezTo>
                      <a:pt x="348770" y="571080"/>
                      <a:pt x="348431" y="568637"/>
                      <a:pt x="345052" y="566609"/>
                    </a:cubicBezTo>
                    <a:cubicBezTo>
                      <a:pt x="342844" y="563937"/>
                      <a:pt x="340633" y="561262"/>
                      <a:pt x="338421" y="558591"/>
                    </a:cubicBezTo>
                    <a:cubicBezTo>
                      <a:pt x="348087" y="563315"/>
                      <a:pt x="342368" y="551222"/>
                      <a:pt x="341383" y="544253"/>
                    </a:cubicBezTo>
                    <a:cubicBezTo>
                      <a:pt x="340602" y="538745"/>
                      <a:pt x="340078" y="532999"/>
                      <a:pt x="338242" y="527720"/>
                    </a:cubicBezTo>
                    <a:cubicBezTo>
                      <a:pt x="335982" y="521229"/>
                      <a:pt x="330955" y="517948"/>
                      <a:pt x="341410" y="517948"/>
                    </a:cubicBezTo>
                    <a:cubicBezTo>
                      <a:pt x="337970" y="514035"/>
                      <a:pt x="332825" y="509996"/>
                      <a:pt x="331111" y="505205"/>
                    </a:cubicBezTo>
                    <a:cubicBezTo>
                      <a:pt x="328647" y="498309"/>
                      <a:pt x="332712" y="489196"/>
                      <a:pt x="327686" y="483105"/>
                    </a:cubicBezTo>
                    <a:cubicBezTo>
                      <a:pt x="324883" y="479708"/>
                      <a:pt x="310436" y="478378"/>
                      <a:pt x="312970" y="471040"/>
                    </a:cubicBezTo>
                    <a:cubicBezTo>
                      <a:pt x="314260" y="467301"/>
                      <a:pt x="320116" y="470091"/>
                      <a:pt x="321928" y="467472"/>
                    </a:cubicBezTo>
                    <a:cubicBezTo>
                      <a:pt x="329049" y="457175"/>
                      <a:pt x="308023" y="452908"/>
                      <a:pt x="306992" y="448529"/>
                    </a:cubicBezTo>
                    <a:cubicBezTo>
                      <a:pt x="305656" y="442850"/>
                      <a:pt x="313251" y="441581"/>
                      <a:pt x="313717" y="436271"/>
                    </a:cubicBezTo>
                    <a:cubicBezTo>
                      <a:pt x="314172" y="431074"/>
                      <a:pt x="306092" y="422534"/>
                      <a:pt x="303957" y="417886"/>
                    </a:cubicBezTo>
                    <a:cubicBezTo>
                      <a:pt x="301048" y="418594"/>
                      <a:pt x="297858" y="423196"/>
                      <a:pt x="294527" y="420997"/>
                    </a:cubicBezTo>
                    <a:cubicBezTo>
                      <a:pt x="293896" y="420582"/>
                      <a:pt x="294844" y="402591"/>
                      <a:pt x="294088" y="400203"/>
                    </a:cubicBezTo>
                    <a:cubicBezTo>
                      <a:pt x="293344" y="397854"/>
                      <a:pt x="291822" y="391626"/>
                      <a:pt x="291279" y="390474"/>
                    </a:cubicBezTo>
                    <a:cubicBezTo>
                      <a:pt x="289123" y="385896"/>
                      <a:pt x="282953" y="383666"/>
                      <a:pt x="281974" y="378259"/>
                    </a:cubicBezTo>
                    <a:cubicBezTo>
                      <a:pt x="281388" y="375032"/>
                      <a:pt x="294033" y="370146"/>
                      <a:pt x="279531" y="369993"/>
                    </a:cubicBezTo>
                    <a:cubicBezTo>
                      <a:pt x="284740" y="360813"/>
                      <a:pt x="275197" y="355235"/>
                      <a:pt x="271723" y="347390"/>
                    </a:cubicBezTo>
                    <a:cubicBezTo>
                      <a:pt x="267258" y="337304"/>
                      <a:pt x="264626" y="326410"/>
                      <a:pt x="260039" y="316272"/>
                    </a:cubicBezTo>
                    <a:cubicBezTo>
                      <a:pt x="255580" y="306418"/>
                      <a:pt x="250593" y="297067"/>
                      <a:pt x="244164" y="288353"/>
                    </a:cubicBezTo>
                    <a:cubicBezTo>
                      <a:pt x="238345" y="280463"/>
                      <a:pt x="235828" y="272875"/>
                      <a:pt x="231177" y="264543"/>
                    </a:cubicBezTo>
                    <a:cubicBezTo>
                      <a:pt x="230247" y="263811"/>
                      <a:pt x="229317" y="263079"/>
                      <a:pt x="228387" y="262347"/>
                    </a:cubicBezTo>
                    <a:cubicBezTo>
                      <a:pt x="224507" y="262908"/>
                      <a:pt x="223263" y="261142"/>
                      <a:pt x="224654" y="257046"/>
                    </a:cubicBezTo>
                    <a:cubicBezTo>
                      <a:pt x="221686" y="252651"/>
                      <a:pt x="219481" y="247960"/>
                      <a:pt x="216864" y="243370"/>
                    </a:cubicBezTo>
                    <a:cubicBezTo>
                      <a:pt x="213823" y="238036"/>
                      <a:pt x="209721" y="233687"/>
                      <a:pt x="206580" y="228499"/>
                    </a:cubicBezTo>
                    <a:cubicBezTo>
                      <a:pt x="202411" y="221621"/>
                      <a:pt x="201179" y="213865"/>
                      <a:pt x="196466" y="206966"/>
                    </a:cubicBezTo>
                    <a:cubicBezTo>
                      <a:pt x="190675" y="198478"/>
                      <a:pt x="184160" y="190994"/>
                      <a:pt x="178789" y="182189"/>
                    </a:cubicBezTo>
                    <a:cubicBezTo>
                      <a:pt x="172061" y="171157"/>
                      <a:pt x="164610" y="164301"/>
                      <a:pt x="156144" y="155758"/>
                    </a:cubicBezTo>
                    <a:cubicBezTo>
                      <a:pt x="152114" y="151690"/>
                      <a:pt x="151630" y="141528"/>
                      <a:pt x="146692" y="135751"/>
                    </a:cubicBezTo>
                    <a:cubicBezTo>
                      <a:pt x="141315" y="129459"/>
                      <a:pt x="136005" y="127754"/>
                      <a:pt x="132278" y="119495"/>
                    </a:cubicBezTo>
                    <a:cubicBezTo>
                      <a:pt x="127429" y="108750"/>
                      <a:pt x="120313" y="103620"/>
                      <a:pt x="113387" y="94333"/>
                    </a:cubicBezTo>
                    <a:cubicBezTo>
                      <a:pt x="107671" y="86672"/>
                      <a:pt x="104881" y="77867"/>
                      <a:pt x="98586" y="70455"/>
                    </a:cubicBezTo>
                    <a:cubicBezTo>
                      <a:pt x="93172" y="64090"/>
                      <a:pt x="87026" y="58274"/>
                      <a:pt x="81247" y="52238"/>
                    </a:cubicBezTo>
                    <a:cubicBezTo>
                      <a:pt x="73951" y="44617"/>
                      <a:pt x="68565" y="35354"/>
                      <a:pt x="60971" y="28107"/>
                    </a:cubicBezTo>
                    <a:cubicBezTo>
                      <a:pt x="62066" y="29154"/>
                      <a:pt x="54362" y="23048"/>
                      <a:pt x="54749" y="23243"/>
                    </a:cubicBezTo>
                    <a:cubicBezTo>
                      <a:pt x="53044" y="22374"/>
                      <a:pt x="47542" y="21675"/>
                      <a:pt x="48344" y="22148"/>
                    </a:cubicBezTo>
                    <a:cubicBezTo>
                      <a:pt x="36883" y="15411"/>
                      <a:pt x="22521" y="-9248"/>
                      <a:pt x="5273" y="3818"/>
                    </a:cubicBezTo>
                    <a:cubicBezTo>
                      <a:pt x="-3800" y="10689"/>
                      <a:pt x="552" y="23292"/>
                      <a:pt x="6887" y="30136"/>
                    </a:cubicBezTo>
                    <a:cubicBezTo>
                      <a:pt x="9607" y="33076"/>
                      <a:pt x="23744" y="47569"/>
                      <a:pt x="26797" y="41457"/>
                    </a:cubicBezTo>
                    <a:cubicBezTo>
                      <a:pt x="30094" y="46129"/>
                      <a:pt x="40247" y="68717"/>
                      <a:pt x="48692" y="62245"/>
                    </a:cubicBezTo>
                    <a:cubicBezTo>
                      <a:pt x="47832" y="69964"/>
                      <a:pt x="52303" y="67402"/>
                      <a:pt x="55255" y="72621"/>
                    </a:cubicBezTo>
                    <a:cubicBezTo>
                      <a:pt x="57198" y="76064"/>
                      <a:pt x="56253" y="77754"/>
                      <a:pt x="57668" y="83128"/>
                    </a:cubicBezTo>
                    <a:cubicBezTo>
                      <a:pt x="61563" y="97902"/>
                      <a:pt x="76422" y="112331"/>
                      <a:pt x="84336" y="125214"/>
                    </a:cubicBezTo>
                    <a:cubicBezTo>
                      <a:pt x="104036" y="157277"/>
                      <a:pt x="125766" y="187688"/>
                      <a:pt x="145484" y="219788"/>
                    </a:cubicBezTo>
                    <a:cubicBezTo>
                      <a:pt x="164274" y="250382"/>
                      <a:pt x="185319" y="279411"/>
                      <a:pt x="203347" y="310416"/>
                    </a:cubicBezTo>
                    <a:cubicBezTo>
                      <a:pt x="223852" y="345673"/>
                      <a:pt x="249398" y="378954"/>
                      <a:pt x="264845" y="416962"/>
                    </a:cubicBezTo>
                    <a:cubicBezTo>
                      <a:pt x="265367" y="418240"/>
                      <a:pt x="269658" y="420262"/>
                      <a:pt x="270723" y="422180"/>
                    </a:cubicBezTo>
                    <a:cubicBezTo>
                      <a:pt x="272580" y="425514"/>
                      <a:pt x="272180" y="431278"/>
                      <a:pt x="273376" y="435054"/>
                    </a:cubicBezTo>
                    <a:cubicBezTo>
                      <a:pt x="277521" y="448144"/>
                      <a:pt x="284240" y="461030"/>
                      <a:pt x="291895" y="471873"/>
                    </a:cubicBezTo>
                    <a:cubicBezTo>
                      <a:pt x="298611" y="481385"/>
                      <a:pt x="299099" y="494314"/>
                      <a:pt x="303720" y="505473"/>
                    </a:cubicBezTo>
                    <a:cubicBezTo>
                      <a:pt x="310237" y="521202"/>
                      <a:pt x="317121" y="536766"/>
                      <a:pt x="323453" y="552573"/>
                    </a:cubicBezTo>
                    <a:cubicBezTo>
                      <a:pt x="333307" y="577177"/>
                      <a:pt x="339983" y="600759"/>
                      <a:pt x="346794" y="626445"/>
                    </a:cubicBezTo>
                    <a:cubicBezTo>
                      <a:pt x="351207" y="643092"/>
                      <a:pt x="354717" y="659729"/>
                      <a:pt x="356123" y="676918"/>
                    </a:cubicBezTo>
                    <a:cubicBezTo>
                      <a:pt x="357416" y="692726"/>
                      <a:pt x="357734" y="709192"/>
                      <a:pt x="363583" y="724158"/>
                    </a:cubicBezTo>
                    <a:cubicBezTo>
                      <a:pt x="367573" y="717997"/>
                      <a:pt x="372273" y="710016"/>
                      <a:pt x="369585" y="702385"/>
                    </a:cubicBezTo>
                  </a:path>
                </a:pathLst>
              </a:custGeom>
              <a:solidFill>
                <a:srgbClr val="000000"/>
              </a:solidFill>
              <a:ln w="30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:a16="http://schemas.microsoft.com/office/drawing/2014/main" id="{85D04C40-7D60-4E0B-83C0-0C72265B9B9A}"/>
                  </a:ext>
                </a:extLst>
              </p:cNvPr>
              <p:cNvSpPr/>
              <p:nvPr/>
            </p:nvSpPr>
            <p:spPr>
              <a:xfrm>
                <a:off x="9041714" y="4085778"/>
                <a:ext cx="25869" cy="17360"/>
              </a:xfrm>
              <a:custGeom>
                <a:avLst/>
                <a:gdLst>
                  <a:gd name="connsiteX0" fmla="*/ 18422 w 25869"/>
                  <a:gd name="connsiteY0" fmla="*/ 11530 h 17360"/>
                  <a:gd name="connsiteX1" fmla="*/ 3175 w 25869"/>
                  <a:gd name="connsiteY1" fmla="*/ 59 h 17360"/>
                  <a:gd name="connsiteX2" fmla="*/ 95 w 25869"/>
                  <a:gd name="connsiteY2" fmla="*/ 11560 h 17360"/>
                  <a:gd name="connsiteX3" fmla="*/ 25964 w 25869"/>
                  <a:gd name="connsiteY3" fmla="*/ 17419 h 17360"/>
                  <a:gd name="connsiteX4" fmla="*/ 18422 w 25869"/>
                  <a:gd name="connsiteY4" fmla="*/ 11530 h 1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69" h="17360">
                    <a:moveTo>
                      <a:pt x="18422" y="11530"/>
                    </a:moveTo>
                    <a:cubicBezTo>
                      <a:pt x="11340" y="10099"/>
                      <a:pt x="4676" y="8190"/>
                      <a:pt x="3175" y="59"/>
                    </a:cubicBezTo>
                    <a:cubicBezTo>
                      <a:pt x="2148" y="3893"/>
                      <a:pt x="1123" y="7726"/>
                      <a:pt x="95" y="11560"/>
                    </a:cubicBezTo>
                    <a:cubicBezTo>
                      <a:pt x="8717" y="13512"/>
                      <a:pt x="17342" y="15467"/>
                      <a:pt x="25964" y="17419"/>
                    </a:cubicBezTo>
                    <a:cubicBezTo>
                      <a:pt x="23951" y="13872"/>
                      <a:pt x="22481" y="12350"/>
                      <a:pt x="18422" y="11530"/>
                    </a:cubicBezTo>
                  </a:path>
                </a:pathLst>
              </a:custGeom>
              <a:solidFill>
                <a:srgbClr val="000000"/>
              </a:solidFill>
              <a:ln w="30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id="{14002FF3-76EE-4E7E-9AFD-4B2B62E72A7B}"/>
                  </a:ext>
                </a:extLst>
              </p:cNvPr>
              <p:cNvSpPr/>
              <p:nvPr/>
            </p:nvSpPr>
            <p:spPr>
              <a:xfrm>
                <a:off x="9045232" y="2483906"/>
                <a:ext cx="242609" cy="374514"/>
              </a:xfrm>
              <a:custGeom>
                <a:avLst/>
                <a:gdLst>
                  <a:gd name="connsiteX0" fmla="*/ 33906 w 242609"/>
                  <a:gd name="connsiteY0" fmla="*/ 278940 h 374514"/>
                  <a:gd name="connsiteX1" fmla="*/ 35995 w 242609"/>
                  <a:gd name="connsiteY1" fmla="*/ 272206 h 374514"/>
                  <a:gd name="connsiteX2" fmla="*/ 37770 w 242609"/>
                  <a:gd name="connsiteY2" fmla="*/ 280984 h 374514"/>
                  <a:gd name="connsiteX3" fmla="*/ 33906 w 242609"/>
                  <a:gd name="connsiteY3" fmla="*/ 278940 h 374514"/>
                  <a:gd name="connsiteX4" fmla="*/ 68623 w 242609"/>
                  <a:gd name="connsiteY4" fmla="*/ 212885 h 374514"/>
                  <a:gd name="connsiteX5" fmla="*/ 78862 w 242609"/>
                  <a:gd name="connsiteY5" fmla="*/ 214974 h 374514"/>
                  <a:gd name="connsiteX6" fmla="*/ 60382 w 242609"/>
                  <a:gd name="connsiteY6" fmla="*/ 218772 h 374514"/>
                  <a:gd name="connsiteX7" fmla="*/ 68623 w 242609"/>
                  <a:gd name="connsiteY7" fmla="*/ 212885 h 374514"/>
                  <a:gd name="connsiteX8" fmla="*/ 3749 w 242609"/>
                  <a:gd name="connsiteY8" fmla="*/ 374158 h 374514"/>
                  <a:gd name="connsiteX9" fmla="*/ 6768 w 242609"/>
                  <a:gd name="connsiteY9" fmla="*/ 374235 h 374514"/>
                  <a:gd name="connsiteX10" fmla="*/ 6542 w 242609"/>
                  <a:gd name="connsiteY10" fmla="*/ 365735 h 374514"/>
                  <a:gd name="connsiteX11" fmla="*/ 7765 w 242609"/>
                  <a:gd name="connsiteY11" fmla="*/ 346435 h 374514"/>
                  <a:gd name="connsiteX12" fmla="*/ 25723 w 242609"/>
                  <a:gd name="connsiteY12" fmla="*/ 309177 h 374514"/>
                  <a:gd name="connsiteX13" fmla="*/ 33741 w 242609"/>
                  <a:gd name="connsiteY13" fmla="*/ 295123 h 374514"/>
                  <a:gd name="connsiteX14" fmla="*/ 40052 w 242609"/>
                  <a:gd name="connsiteY14" fmla="*/ 278745 h 374514"/>
                  <a:gd name="connsiteX15" fmla="*/ 52337 w 242609"/>
                  <a:gd name="connsiteY15" fmla="*/ 240273 h 374514"/>
                  <a:gd name="connsiteX16" fmla="*/ 64979 w 242609"/>
                  <a:gd name="connsiteY16" fmla="*/ 235058 h 374514"/>
                  <a:gd name="connsiteX17" fmla="*/ 83989 w 242609"/>
                  <a:gd name="connsiteY17" fmla="*/ 205849 h 374514"/>
                  <a:gd name="connsiteX18" fmla="*/ 82482 w 242609"/>
                  <a:gd name="connsiteY18" fmla="*/ 188388 h 374514"/>
                  <a:gd name="connsiteX19" fmla="*/ 96457 w 242609"/>
                  <a:gd name="connsiteY19" fmla="*/ 178293 h 374514"/>
                  <a:gd name="connsiteX20" fmla="*/ 105134 w 242609"/>
                  <a:gd name="connsiteY20" fmla="*/ 172919 h 374514"/>
                  <a:gd name="connsiteX21" fmla="*/ 109150 w 242609"/>
                  <a:gd name="connsiteY21" fmla="*/ 163367 h 374514"/>
                  <a:gd name="connsiteX22" fmla="*/ 112908 w 242609"/>
                  <a:gd name="connsiteY22" fmla="*/ 164556 h 374514"/>
                  <a:gd name="connsiteX23" fmla="*/ 117169 w 242609"/>
                  <a:gd name="connsiteY23" fmla="*/ 155004 h 374514"/>
                  <a:gd name="connsiteX24" fmla="*/ 122448 w 242609"/>
                  <a:gd name="connsiteY24" fmla="*/ 141398 h 374514"/>
                  <a:gd name="connsiteX25" fmla="*/ 131820 w 242609"/>
                  <a:gd name="connsiteY25" fmla="*/ 123620 h 374514"/>
                  <a:gd name="connsiteX26" fmla="*/ 148567 w 242609"/>
                  <a:gd name="connsiteY26" fmla="*/ 122623 h 374514"/>
                  <a:gd name="connsiteX27" fmla="*/ 158635 w 242609"/>
                  <a:gd name="connsiteY27" fmla="*/ 109368 h 374514"/>
                  <a:gd name="connsiteX28" fmla="*/ 169096 w 242609"/>
                  <a:gd name="connsiteY28" fmla="*/ 93942 h 374514"/>
                  <a:gd name="connsiteX29" fmla="*/ 178832 w 242609"/>
                  <a:gd name="connsiteY29" fmla="*/ 73108 h 374514"/>
                  <a:gd name="connsiteX30" fmla="*/ 181436 w 242609"/>
                  <a:gd name="connsiteY30" fmla="*/ 67645 h 374514"/>
                  <a:gd name="connsiteX31" fmla="*/ 189278 w 242609"/>
                  <a:gd name="connsiteY31" fmla="*/ 70375 h 374514"/>
                  <a:gd name="connsiteX32" fmla="*/ 191419 w 242609"/>
                  <a:gd name="connsiteY32" fmla="*/ 64623 h 374514"/>
                  <a:gd name="connsiteX33" fmla="*/ 196335 w 242609"/>
                  <a:gd name="connsiteY33" fmla="*/ 58608 h 374514"/>
                  <a:gd name="connsiteX34" fmla="*/ 198208 w 242609"/>
                  <a:gd name="connsiteY34" fmla="*/ 53228 h 374514"/>
                  <a:gd name="connsiteX35" fmla="*/ 203466 w 242609"/>
                  <a:gd name="connsiteY35" fmla="*/ 52295 h 374514"/>
                  <a:gd name="connsiteX36" fmla="*/ 205787 w 242609"/>
                  <a:gd name="connsiteY36" fmla="*/ 46860 h 374514"/>
                  <a:gd name="connsiteX37" fmla="*/ 227283 w 242609"/>
                  <a:gd name="connsiteY37" fmla="*/ 32541 h 374514"/>
                  <a:gd name="connsiteX38" fmla="*/ 233294 w 242609"/>
                  <a:gd name="connsiteY38" fmla="*/ 20649 h 374514"/>
                  <a:gd name="connsiteX39" fmla="*/ 242651 w 242609"/>
                  <a:gd name="connsiteY39" fmla="*/ 11033 h 374514"/>
                  <a:gd name="connsiteX40" fmla="*/ 227084 w 242609"/>
                  <a:gd name="connsiteY40" fmla="*/ 6281 h 374514"/>
                  <a:gd name="connsiteX41" fmla="*/ 153511 w 242609"/>
                  <a:gd name="connsiteY41" fmla="*/ 56663 h 374514"/>
                  <a:gd name="connsiteX42" fmla="*/ 77123 w 242609"/>
                  <a:gd name="connsiteY42" fmla="*/ 160906 h 374514"/>
                  <a:gd name="connsiteX43" fmla="*/ 23497 w 242609"/>
                  <a:gd name="connsiteY43" fmla="*/ 274109 h 374514"/>
                  <a:gd name="connsiteX44" fmla="*/ 8543 w 242609"/>
                  <a:gd name="connsiteY44" fmla="*/ 331920 h 374514"/>
                  <a:gd name="connsiteX45" fmla="*/ 1135 w 242609"/>
                  <a:gd name="connsiteY45" fmla="*/ 374573 h 374514"/>
                  <a:gd name="connsiteX46" fmla="*/ 3749 w 242609"/>
                  <a:gd name="connsiteY46" fmla="*/ 374158 h 37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42609" h="374514">
                    <a:moveTo>
                      <a:pt x="33906" y="278940"/>
                    </a:moveTo>
                    <a:cubicBezTo>
                      <a:pt x="34443" y="276647"/>
                      <a:pt x="35138" y="274399"/>
                      <a:pt x="35995" y="272206"/>
                    </a:cubicBezTo>
                    <a:cubicBezTo>
                      <a:pt x="36578" y="274344"/>
                      <a:pt x="39432" y="278968"/>
                      <a:pt x="37770" y="280984"/>
                    </a:cubicBezTo>
                    <a:cubicBezTo>
                      <a:pt x="35654" y="283542"/>
                      <a:pt x="33513" y="282094"/>
                      <a:pt x="33906" y="278940"/>
                    </a:cubicBezTo>
                    <a:moveTo>
                      <a:pt x="68623" y="212885"/>
                    </a:moveTo>
                    <a:cubicBezTo>
                      <a:pt x="70947" y="213910"/>
                      <a:pt x="75977" y="214108"/>
                      <a:pt x="78862" y="214974"/>
                    </a:cubicBezTo>
                    <a:cubicBezTo>
                      <a:pt x="71377" y="221413"/>
                      <a:pt x="70060" y="219519"/>
                      <a:pt x="60382" y="218772"/>
                    </a:cubicBezTo>
                    <a:cubicBezTo>
                      <a:pt x="59952" y="212257"/>
                      <a:pt x="62600" y="210235"/>
                      <a:pt x="68623" y="212885"/>
                    </a:cubicBezTo>
                    <a:moveTo>
                      <a:pt x="3749" y="374158"/>
                    </a:moveTo>
                    <a:cubicBezTo>
                      <a:pt x="4752" y="374186"/>
                      <a:pt x="5758" y="374210"/>
                      <a:pt x="6768" y="374235"/>
                    </a:cubicBezTo>
                    <a:cubicBezTo>
                      <a:pt x="6829" y="371398"/>
                      <a:pt x="6756" y="368565"/>
                      <a:pt x="6542" y="365735"/>
                    </a:cubicBezTo>
                    <a:cubicBezTo>
                      <a:pt x="16747" y="367964"/>
                      <a:pt x="10971" y="350131"/>
                      <a:pt x="7765" y="346435"/>
                    </a:cubicBezTo>
                    <a:cubicBezTo>
                      <a:pt x="17720" y="346767"/>
                      <a:pt x="22570" y="315249"/>
                      <a:pt x="25723" y="309177"/>
                    </a:cubicBezTo>
                    <a:cubicBezTo>
                      <a:pt x="28523" y="303785"/>
                      <a:pt x="31695" y="301699"/>
                      <a:pt x="33741" y="295123"/>
                    </a:cubicBezTo>
                    <a:cubicBezTo>
                      <a:pt x="35532" y="289368"/>
                      <a:pt x="37468" y="284189"/>
                      <a:pt x="40052" y="278745"/>
                    </a:cubicBezTo>
                    <a:cubicBezTo>
                      <a:pt x="45987" y="266228"/>
                      <a:pt x="53773" y="254861"/>
                      <a:pt x="52337" y="240273"/>
                    </a:cubicBezTo>
                    <a:cubicBezTo>
                      <a:pt x="57366" y="251220"/>
                      <a:pt x="61788" y="240292"/>
                      <a:pt x="64979" y="235058"/>
                    </a:cubicBezTo>
                    <a:cubicBezTo>
                      <a:pt x="70118" y="226625"/>
                      <a:pt x="82656" y="215865"/>
                      <a:pt x="83989" y="205849"/>
                    </a:cubicBezTo>
                    <a:cubicBezTo>
                      <a:pt x="85166" y="197032"/>
                      <a:pt x="78615" y="196565"/>
                      <a:pt x="82482" y="188388"/>
                    </a:cubicBezTo>
                    <a:cubicBezTo>
                      <a:pt x="86392" y="180111"/>
                      <a:pt x="89607" y="180940"/>
                      <a:pt x="96457" y="178293"/>
                    </a:cubicBezTo>
                    <a:cubicBezTo>
                      <a:pt x="101013" y="176530"/>
                      <a:pt x="101919" y="178671"/>
                      <a:pt x="105134" y="172919"/>
                    </a:cubicBezTo>
                    <a:cubicBezTo>
                      <a:pt x="107217" y="169195"/>
                      <a:pt x="106482" y="166420"/>
                      <a:pt x="109150" y="163367"/>
                    </a:cubicBezTo>
                    <a:cubicBezTo>
                      <a:pt x="110251" y="164324"/>
                      <a:pt x="111505" y="164721"/>
                      <a:pt x="112908" y="164556"/>
                    </a:cubicBezTo>
                    <a:cubicBezTo>
                      <a:pt x="115073" y="161699"/>
                      <a:pt x="116495" y="158514"/>
                      <a:pt x="117169" y="155004"/>
                    </a:cubicBezTo>
                    <a:cubicBezTo>
                      <a:pt x="118935" y="150264"/>
                      <a:pt x="119789" y="145912"/>
                      <a:pt x="122448" y="141398"/>
                    </a:cubicBezTo>
                    <a:cubicBezTo>
                      <a:pt x="124970" y="137122"/>
                      <a:pt x="129448" y="125682"/>
                      <a:pt x="131820" y="123620"/>
                    </a:cubicBezTo>
                    <a:cubicBezTo>
                      <a:pt x="134340" y="121431"/>
                      <a:pt x="148629" y="122544"/>
                      <a:pt x="148567" y="122623"/>
                    </a:cubicBezTo>
                    <a:cubicBezTo>
                      <a:pt x="154469" y="115200"/>
                      <a:pt x="143639" y="107804"/>
                      <a:pt x="158635" y="109368"/>
                    </a:cubicBezTo>
                    <a:cubicBezTo>
                      <a:pt x="155674" y="103854"/>
                      <a:pt x="166077" y="97010"/>
                      <a:pt x="169096" y="93942"/>
                    </a:cubicBezTo>
                    <a:cubicBezTo>
                      <a:pt x="176639" y="86283"/>
                      <a:pt x="177240" y="82739"/>
                      <a:pt x="178832" y="73108"/>
                    </a:cubicBezTo>
                    <a:cubicBezTo>
                      <a:pt x="179640" y="68197"/>
                      <a:pt x="174364" y="68765"/>
                      <a:pt x="181436" y="67645"/>
                    </a:cubicBezTo>
                    <a:cubicBezTo>
                      <a:pt x="184361" y="67185"/>
                      <a:pt x="187167" y="70924"/>
                      <a:pt x="189278" y="70375"/>
                    </a:cubicBezTo>
                    <a:cubicBezTo>
                      <a:pt x="198595" y="67959"/>
                      <a:pt x="188848" y="68420"/>
                      <a:pt x="191419" y="64623"/>
                    </a:cubicBezTo>
                    <a:cubicBezTo>
                      <a:pt x="192230" y="63418"/>
                      <a:pt x="196375" y="58557"/>
                      <a:pt x="196335" y="58608"/>
                    </a:cubicBezTo>
                    <a:cubicBezTo>
                      <a:pt x="196134" y="58852"/>
                      <a:pt x="197268" y="54378"/>
                      <a:pt x="198208" y="53228"/>
                    </a:cubicBezTo>
                    <a:cubicBezTo>
                      <a:pt x="199989" y="53076"/>
                      <a:pt x="201743" y="52765"/>
                      <a:pt x="203466" y="52295"/>
                    </a:cubicBezTo>
                    <a:cubicBezTo>
                      <a:pt x="204341" y="50526"/>
                      <a:pt x="205116" y="48715"/>
                      <a:pt x="205787" y="46860"/>
                    </a:cubicBezTo>
                    <a:cubicBezTo>
                      <a:pt x="212530" y="41236"/>
                      <a:pt x="222619" y="38720"/>
                      <a:pt x="227283" y="32541"/>
                    </a:cubicBezTo>
                    <a:cubicBezTo>
                      <a:pt x="230299" y="28545"/>
                      <a:pt x="229396" y="24632"/>
                      <a:pt x="233294" y="20649"/>
                    </a:cubicBezTo>
                    <a:cubicBezTo>
                      <a:pt x="237006" y="16855"/>
                      <a:pt x="241916" y="19603"/>
                      <a:pt x="242651" y="11033"/>
                    </a:cubicBezTo>
                    <a:cubicBezTo>
                      <a:pt x="243588" y="129"/>
                      <a:pt x="231876" y="-4723"/>
                      <a:pt x="227084" y="6281"/>
                    </a:cubicBezTo>
                    <a:cubicBezTo>
                      <a:pt x="214092" y="-9722"/>
                      <a:pt x="159785" y="48992"/>
                      <a:pt x="153511" y="56663"/>
                    </a:cubicBezTo>
                    <a:cubicBezTo>
                      <a:pt x="126260" y="89962"/>
                      <a:pt x="99476" y="124084"/>
                      <a:pt x="77123" y="160906"/>
                    </a:cubicBezTo>
                    <a:cubicBezTo>
                      <a:pt x="55344" y="196785"/>
                      <a:pt x="37468" y="234536"/>
                      <a:pt x="23497" y="274109"/>
                    </a:cubicBezTo>
                    <a:cubicBezTo>
                      <a:pt x="16759" y="293189"/>
                      <a:pt x="12657" y="312184"/>
                      <a:pt x="8543" y="331920"/>
                    </a:cubicBezTo>
                    <a:cubicBezTo>
                      <a:pt x="7161" y="338529"/>
                      <a:pt x="-3163" y="367982"/>
                      <a:pt x="1135" y="374573"/>
                    </a:cubicBezTo>
                    <a:cubicBezTo>
                      <a:pt x="2004" y="374436"/>
                      <a:pt x="2876" y="374296"/>
                      <a:pt x="3749" y="374158"/>
                    </a:cubicBezTo>
                  </a:path>
                </a:pathLst>
              </a:custGeom>
              <a:solidFill>
                <a:srgbClr val="000000"/>
              </a:solidFill>
              <a:ln w="30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id="{08E84B05-D9C1-45B7-ADAE-B2019C2A7BD0}"/>
                  </a:ext>
                </a:extLst>
              </p:cNvPr>
              <p:cNvSpPr/>
              <p:nvPr/>
            </p:nvSpPr>
            <p:spPr>
              <a:xfrm>
                <a:off x="11193561" y="3665740"/>
                <a:ext cx="5738" cy="8847"/>
              </a:xfrm>
              <a:custGeom>
                <a:avLst/>
                <a:gdLst>
                  <a:gd name="connsiteX0" fmla="*/ 438 w 5738"/>
                  <a:gd name="connsiteY0" fmla="*/ 8907 h 8847"/>
                  <a:gd name="connsiteX1" fmla="*/ 5834 w 5738"/>
                  <a:gd name="connsiteY1" fmla="*/ 59 h 8847"/>
                  <a:gd name="connsiteX2" fmla="*/ 438 w 5738"/>
                  <a:gd name="connsiteY2" fmla="*/ 8907 h 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38" h="8847">
                    <a:moveTo>
                      <a:pt x="438" y="8907"/>
                    </a:moveTo>
                    <a:cubicBezTo>
                      <a:pt x="5029" y="5845"/>
                      <a:pt x="5029" y="5845"/>
                      <a:pt x="5834" y="59"/>
                    </a:cubicBezTo>
                    <a:cubicBezTo>
                      <a:pt x="-321" y="1181"/>
                      <a:pt x="-321" y="1181"/>
                      <a:pt x="438" y="8907"/>
                    </a:cubicBezTo>
                  </a:path>
                </a:pathLst>
              </a:custGeom>
              <a:solidFill>
                <a:srgbClr val="000000"/>
              </a:solidFill>
              <a:ln w="30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:a16="http://schemas.microsoft.com/office/drawing/2014/main" id="{7C6422CE-0F70-4EF5-B608-1CE615B1EC80}"/>
                  </a:ext>
                </a:extLst>
              </p:cNvPr>
              <p:cNvSpPr/>
              <p:nvPr/>
            </p:nvSpPr>
            <p:spPr>
              <a:xfrm>
                <a:off x="8931238" y="4063615"/>
                <a:ext cx="263" cy="260"/>
              </a:xfrm>
              <a:custGeom>
                <a:avLst/>
                <a:gdLst>
                  <a:gd name="connsiteX0" fmla="*/ 224 w 263"/>
                  <a:gd name="connsiteY0" fmla="*/ 277 h 260"/>
                  <a:gd name="connsiteX1" fmla="*/ 359 w 263"/>
                  <a:gd name="connsiteY1" fmla="*/ 320 h 260"/>
                  <a:gd name="connsiteX2" fmla="*/ 224 w 263"/>
                  <a:gd name="connsiteY2" fmla="*/ 277 h 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3" h="260">
                    <a:moveTo>
                      <a:pt x="224" y="277"/>
                    </a:moveTo>
                    <a:cubicBezTo>
                      <a:pt x="282" y="271"/>
                      <a:pt x="325" y="286"/>
                      <a:pt x="359" y="320"/>
                    </a:cubicBezTo>
                    <a:cubicBezTo>
                      <a:pt x="261" y="195"/>
                      <a:pt x="-93" y="-174"/>
                      <a:pt x="224" y="277"/>
                    </a:cubicBezTo>
                  </a:path>
                </a:pathLst>
              </a:custGeom>
              <a:solidFill>
                <a:srgbClr val="000000"/>
              </a:solidFill>
              <a:ln w="30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任意多边形: 形状 242">
                <a:extLst>
                  <a:ext uri="{FF2B5EF4-FFF2-40B4-BE49-F238E27FC236}">
                    <a16:creationId xmlns:a16="http://schemas.microsoft.com/office/drawing/2014/main" id="{F6979952-1416-4AF9-A9C2-29717BE835E1}"/>
                  </a:ext>
                </a:extLst>
              </p:cNvPr>
              <p:cNvSpPr/>
              <p:nvPr/>
            </p:nvSpPr>
            <p:spPr>
              <a:xfrm>
                <a:off x="8927501" y="4063844"/>
                <a:ext cx="7713" cy="6150"/>
              </a:xfrm>
              <a:custGeom>
                <a:avLst/>
                <a:gdLst>
                  <a:gd name="connsiteX0" fmla="*/ 881 w 7713"/>
                  <a:gd name="connsiteY0" fmla="*/ 3151 h 6150"/>
                  <a:gd name="connsiteX1" fmla="*/ 7718 w 7713"/>
                  <a:gd name="connsiteY1" fmla="*/ 5432 h 6150"/>
                  <a:gd name="connsiteX2" fmla="*/ 881 w 7713"/>
                  <a:gd name="connsiteY2" fmla="*/ 3151 h 6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13" h="6150">
                    <a:moveTo>
                      <a:pt x="881" y="3151"/>
                    </a:moveTo>
                    <a:cubicBezTo>
                      <a:pt x="2299" y="6216"/>
                      <a:pt x="4577" y="6979"/>
                      <a:pt x="7718" y="5432"/>
                    </a:cubicBezTo>
                    <a:cubicBezTo>
                      <a:pt x="8957" y="7201"/>
                      <a:pt x="-3023" y="-5605"/>
                      <a:pt x="881" y="3151"/>
                    </a:cubicBezTo>
                  </a:path>
                </a:pathLst>
              </a:custGeom>
              <a:solidFill>
                <a:srgbClr val="000000"/>
              </a:solidFill>
              <a:ln w="30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id="{ACBDA8F9-898C-4DC3-9CE6-30536BFF5D19}"/>
                  </a:ext>
                </a:extLst>
              </p:cNvPr>
              <p:cNvSpPr/>
              <p:nvPr/>
            </p:nvSpPr>
            <p:spPr>
              <a:xfrm>
                <a:off x="9132660" y="2667957"/>
                <a:ext cx="4674" cy="8420"/>
              </a:xfrm>
              <a:custGeom>
                <a:avLst/>
                <a:gdLst>
                  <a:gd name="connsiteX0" fmla="*/ 2890 w 4674"/>
                  <a:gd name="connsiteY0" fmla="*/ 59 h 8420"/>
                  <a:gd name="connsiteX1" fmla="*/ 4244 w 4674"/>
                  <a:gd name="connsiteY1" fmla="*/ 8480 h 8420"/>
                  <a:gd name="connsiteX2" fmla="*/ 2890 w 4674"/>
                  <a:gd name="connsiteY2" fmla="*/ 59 h 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74" h="8420">
                    <a:moveTo>
                      <a:pt x="2890" y="59"/>
                    </a:moveTo>
                    <a:cubicBezTo>
                      <a:pt x="-4299" y="14153"/>
                      <a:pt x="4704" y="3902"/>
                      <a:pt x="4244" y="8480"/>
                    </a:cubicBezTo>
                    <a:cubicBezTo>
                      <a:pt x="4546" y="5473"/>
                      <a:pt x="5793" y="1187"/>
                      <a:pt x="2890" y="59"/>
                    </a:cubicBezTo>
                  </a:path>
                </a:pathLst>
              </a:custGeom>
              <a:solidFill>
                <a:srgbClr val="000000"/>
              </a:solidFill>
              <a:ln w="30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73306EDA-07F1-4614-9779-D99DDABD4628}"/>
                  </a:ext>
                </a:extLst>
              </p:cNvPr>
              <p:cNvSpPr/>
              <p:nvPr/>
            </p:nvSpPr>
            <p:spPr>
              <a:xfrm>
                <a:off x="10303933" y="2818698"/>
                <a:ext cx="57176" cy="82046"/>
              </a:xfrm>
              <a:custGeom>
                <a:avLst/>
                <a:gdLst>
                  <a:gd name="connsiteX0" fmla="*/ 317 w 57176"/>
                  <a:gd name="connsiteY0" fmla="*/ 67451 h 82046"/>
                  <a:gd name="connsiteX1" fmla="*/ 45782 w 57176"/>
                  <a:gd name="connsiteY1" fmla="*/ 65484 h 82046"/>
                  <a:gd name="connsiteX2" fmla="*/ 50360 w 57176"/>
                  <a:gd name="connsiteY2" fmla="*/ 1088 h 82046"/>
                  <a:gd name="connsiteX3" fmla="*/ 33704 w 57176"/>
                  <a:gd name="connsiteY3" fmla="*/ 30514 h 82046"/>
                  <a:gd name="connsiteX4" fmla="*/ 14834 w 57176"/>
                  <a:gd name="connsiteY4" fmla="*/ 36598 h 82046"/>
                  <a:gd name="connsiteX5" fmla="*/ 317 w 57176"/>
                  <a:gd name="connsiteY5" fmla="*/ 67451 h 8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76" h="82046">
                    <a:moveTo>
                      <a:pt x="317" y="67451"/>
                    </a:moveTo>
                    <a:cubicBezTo>
                      <a:pt x="3431" y="92723"/>
                      <a:pt x="38005" y="80770"/>
                      <a:pt x="45782" y="65484"/>
                    </a:cubicBezTo>
                    <a:cubicBezTo>
                      <a:pt x="51446" y="54355"/>
                      <a:pt x="65747" y="10378"/>
                      <a:pt x="50360" y="1088"/>
                    </a:cubicBezTo>
                    <a:cubicBezTo>
                      <a:pt x="38953" y="-5798"/>
                      <a:pt x="36516" y="23883"/>
                      <a:pt x="33704" y="30514"/>
                    </a:cubicBezTo>
                    <a:cubicBezTo>
                      <a:pt x="28992" y="41619"/>
                      <a:pt x="25311" y="33750"/>
                      <a:pt x="14834" y="36598"/>
                    </a:cubicBezTo>
                    <a:cubicBezTo>
                      <a:pt x="3272" y="39743"/>
                      <a:pt x="-970" y="56972"/>
                      <a:pt x="317" y="67451"/>
                    </a:cubicBezTo>
                  </a:path>
                </a:pathLst>
              </a:custGeom>
              <a:solidFill>
                <a:srgbClr val="000000"/>
              </a:solidFill>
              <a:ln w="30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3A9F179D-95EF-4EED-951C-887F31FF35C2}"/>
                  </a:ext>
                </a:extLst>
              </p:cNvPr>
              <p:cNvSpPr/>
              <p:nvPr/>
            </p:nvSpPr>
            <p:spPr>
              <a:xfrm>
                <a:off x="10253422" y="2790765"/>
                <a:ext cx="53104" cy="50306"/>
              </a:xfrm>
              <a:custGeom>
                <a:avLst/>
                <a:gdLst>
                  <a:gd name="connsiteX0" fmla="*/ 13052 w 53104"/>
                  <a:gd name="connsiteY0" fmla="*/ 49129 h 50306"/>
                  <a:gd name="connsiteX1" fmla="*/ 46302 w 53104"/>
                  <a:gd name="connsiteY1" fmla="*/ 40699 h 50306"/>
                  <a:gd name="connsiteX2" fmla="*/ 48880 w 53104"/>
                  <a:gd name="connsiteY2" fmla="*/ 19344 h 50306"/>
                  <a:gd name="connsiteX3" fmla="*/ 23599 w 53104"/>
                  <a:gd name="connsiteY3" fmla="*/ 23406 h 50306"/>
                  <a:gd name="connsiteX4" fmla="*/ 14190 w 53104"/>
                  <a:gd name="connsiteY4" fmla="*/ 59 h 50306"/>
                  <a:gd name="connsiteX5" fmla="*/ 13052 w 53104"/>
                  <a:gd name="connsiteY5" fmla="*/ 49129 h 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04" h="50306">
                    <a:moveTo>
                      <a:pt x="13052" y="49129"/>
                    </a:moveTo>
                    <a:cubicBezTo>
                      <a:pt x="25411" y="51874"/>
                      <a:pt x="37525" y="50459"/>
                      <a:pt x="46302" y="40699"/>
                    </a:cubicBezTo>
                    <a:cubicBezTo>
                      <a:pt x="51164" y="35295"/>
                      <a:pt x="57633" y="24574"/>
                      <a:pt x="48880" y="19344"/>
                    </a:cubicBezTo>
                    <a:cubicBezTo>
                      <a:pt x="40947" y="14607"/>
                      <a:pt x="31953" y="25700"/>
                      <a:pt x="23599" y="23406"/>
                    </a:cubicBezTo>
                    <a:cubicBezTo>
                      <a:pt x="12238" y="20286"/>
                      <a:pt x="18088" y="8105"/>
                      <a:pt x="14190" y="59"/>
                    </a:cubicBezTo>
                    <a:cubicBezTo>
                      <a:pt x="-133" y="8306"/>
                      <a:pt x="-8123" y="44426"/>
                      <a:pt x="13052" y="49129"/>
                    </a:cubicBezTo>
                  </a:path>
                </a:pathLst>
              </a:custGeom>
              <a:solidFill>
                <a:srgbClr val="000000"/>
              </a:solidFill>
              <a:ln w="30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28786556-FF7E-4A5B-9560-12CD59236140}"/>
                  </a:ext>
                </a:extLst>
              </p:cNvPr>
              <p:cNvSpPr/>
              <p:nvPr/>
            </p:nvSpPr>
            <p:spPr>
              <a:xfrm>
                <a:off x="10269315" y="2903646"/>
                <a:ext cx="37770" cy="29981"/>
              </a:xfrm>
              <a:custGeom>
                <a:avLst/>
                <a:gdLst>
                  <a:gd name="connsiteX0" fmla="*/ 9973 w 37770"/>
                  <a:gd name="connsiteY0" fmla="*/ 59 h 29981"/>
                  <a:gd name="connsiteX1" fmla="*/ 4181 w 37770"/>
                  <a:gd name="connsiteY1" fmla="*/ 20966 h 29981"/>
                  <a:gd name="connsiteX2" fmla="*/ 33247 w 37770"/>
                  <a:gd name="connsiteY2" fmla="*/ 28384 h 29981"/>
                  <a:gd name="connsiteX3" fmla="*/ 9973 w 37770"/>
                  <a:gd name="connsiteY3" fmla="*/ 59 h 29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70" h="29981">
                    <a:moveTo>
                      <a:pt x="9973" y="59"/>
                    </a:moveTo>
                    <a:cubicBezTo>
                      <a:pt x="-1940" y="35"/>
                      <a:pt x="-2038" y="14686"/>
                      <a:pt x="4181" y="20966"/>
                    </a:cubicBezTo>
                    <a:cubicBezTo>
                      <a:pt x="10131" y="26975"/>
                      <a:pt x="25180" y="33056"/>
                      <a:pt x="33247" y="28384"/>
                    </a:cubicBezTo>
                    <a:cubicBezTo>
                      <a:pt x="49161" y="19161"/>
                      <a:pt x="19613" y="1011"/>
                      <a:pt x="9973" y="59"/>
                    </a:cubicBezTo>
                  </a:path>
                </a:pathLst>
              </a:custGeom>
              <a:solidFill>
                <a:srgbClr val="000000"/>
              </a:solidFill>
              <a:ln w="30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5B37CEBA-4CDA-4787-B151-4D5FDA7610E4}"/>
                  </a:ext>
                </a:extLst>
              </p:cNvPr>
              <p:cNvSpPr/>
              <p:nvPr/>
            </p:nvSpPr>
            <p:spPr>
              <a:xfrm>
                <a:off x="9583374" y="3477536"/>
                <a:ext cx="15869" cy="14214"/>
              </a:xfrm>
              <a:custGeom>
                <a:avLst/>
                <a:gdLst>
                  <a:gd name="connsiteX0" fmla="*/ 2765 w 15869"/>
                  <a:gd name="connsiteY0" fmla="*/ 8815 h 14214"/>
                  <a:gd name="connsiteX1" fmla="*/ 15965 w 15869"/>
                  <a:gd name="connsiteY1" fmla="*/ 13536 h 14214"/>
                  <a:gd name="connsiteX2" fmla="*/ 2585 w 15869"/>
                  <a:gd name="connsiteY2" fmla="*/ 59 h 14214"/>
                  <a:gd name="connsiteX3" fmla="*/ 2765 w 15869"/>
                  <a:gd name="connsiteY3" fmla="*/ 8815 h 1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69" h="14214">
                    <a:moveTo>
                      <a:pt x="2765" y="8815"/>
                    </a:moveTo>
                    <a:cubicBezTo>
                      <a:pt x="5309" y="10051"/>
                      <a:pt x="12805" y="16406"/>
                      <a:pt x="15965" y="13536"/>
                    </a:cubicBezTo>
                    <a:cubicBezTo>
                      <a:pt x="11506" y="9044"/>
                      <a:pt x="7044" y="4551"/>
                      <a:pt x="2585" y="59"/>
                    </a:cubicBezTo>
                    <a:cubicBezTo>
                      <a:pt x="121" y="2761"/>
                      <a:pt x="-1569" y="6711"/>
                      <a:pt x="2765" y="8815"/>
                    </a:cubicBezTo>
                  </a:path>
                </a:pathLst>
              </a:custGeom>
              <a:solidFill>
                <a:srgbClr val="000000"/>
              </a:solidFill>
              <a:ln w="30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E110367D-9F65-4112-B641-FF57B2B033A7}"/>
                  </a:ext>
                </a:extLst>
              </p:cNvPr>
              <p:cNvSpPr/>
              <p:nvPr/>
            </p:nvSpPr>
            <p:spPr>
              <a:xfrm>
                <a:off x="9525945" y="2843490"/>
                <a:ext cx="8472" cy="6123"/>
              </a:xfrm>
              <a:custGeom>
                <a:avLst/>
                <a:gdLst>
                  <a:gd name="connsiteX0" fmla="*/ 3895 w 8472"/>
                  <a:gd name="connsiteY0" fmla="*/ 59 h 6123"/>
                  <a:gd name="connsiteX1" fmla="*/ 95 w 8472"/>
                  <a:gd name="connsiteY1" fmla="*/ 2889 h 6123"/>
                  <a:gd name="connsiteX2" fmla="*/ 8568 w 8472"/>
                  <a:gd name="connsiteY2" fmla="*/ 4137 h 6123"/>
                  <a:gd name="connsiteX3" fmla="*/ 3895 w 8472"/>
                  <a:gd name="connsiteY3" fmla="*/ 59 h 6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2" h="6123">
                    <a:moveTo>
                      <a:pt x="3895" y="59"/>
                    </a:moveTo>
                    <a:cubicBezTo>
                      <a:pt x="2629" y="1004"/>
                      <a:pt x="1361" y="1947"/>
                      <a:pt x="95" y="2889"/>
                    </a:cubicBezTo>
                    <a:cubicBezTo>
                      <a:pt x="4368" y="6449"/>
                      <a:pt x="4261" y="7507"/>
                      <a:pt x="8568" y="4137"/>
                    </a:cubicBezTo>
                    <a:cubicBezTo>
                      <a:pt x="7290" y="2453"/>
                      <a:pt x="5734" y="1096"/>
                      <a:pt x="3895" y="59"/>
                    </a:cubicBezTo>
                  </a:path>
                </a:pathLst>
              </a:custGeom>
              <a:solidFill>
                <a:srgbClr val="000000"/>
              </a:solidFill>
              <a:ln w="30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EA5296FF-F438-42D9-A4D2-A192DD17B03D}"/>
                  </a:ext>
                </a:extLst>
              </p:cNvPr>
              <p:cNvSpPr/>
              <p:nvPr/>
            </p:nvSpPr>
            <p:spPr>
              <a:xfrm>
                <a:off x="10264574" y="3671866"/>
                <a:ext cx="106323" cy="59168"/>
              </a:xfrm>
              <a:custGeom>
                <a:avLst/>
                <a:gdLst>
                  <a:gd name="connsiteX0" fmla="*/ 72668 w 106323"/>
                  <a:gd name="connsiteY0" fmla="*/ 10150 h 59168"/>
                  <a:gd name="connsiteX1" fmla="*/ 62691 w 106323"/>
                  <a:gd name="connsiteY1" fmla="*/ 15070 h 59168"/>
                  <a:gd name="connsiteX2" fmla="*/ 55057 w 106323"/>
                  <a:gd name="connsiteY2" fmla="*/ 19370 h 59168"/>
                  <a:gd name="connsiteX3" fmla="*/ 29722 w 106323"/>
                  <a:gd name="connsiteY3" fmla="*/ 32192 h 59168"/>
                  <a:gd name="connsiteX4" fmla="*/ 95 w 106323"/>
                  <a:gd name="connsiteY4" fmla="*/ 57961 h 59168"/>
                  <a:gd name="connsiteX5" fmla="*/ 91644 w 106323"/>
                  <a:gd name="connsiteY5" fmla="*/ 19517 h 59168"/>
                  <a:gd name="connsiteX6" fmla="*/ 101867 w 106323"/>
                  <a:gd name="connsiteY6" fmla="*/ 73 h 59168"/>
                  <a:gd name="connsiteX7" fmla="*/ 72668 w 106323"/>
                  <a:gd name="connsiteY7" fmla="*/ 10150 h 5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323" h="59168">
                    <a:moveTo>
                      <a:pt x="72668" y="10150"/>
                    </a:moveTo>
                    <a:cubicBezTo>
                      <a:pt x="70273" y="5850"/>
                      <a:pt x="65750" y="13780"/>
                      <a:pt x="62691" y="15070"/>
                    </a:cubicBezTo>
                    <a:cubicBezTo>
                      <a:pt x="57714" y="17165"/>
                      <a:pt x="53630" y="6063"/>
                      <a:pt x="55057" y="19370"/>
                    </a:cubicBezTo>
                    <a:cubicBezTo>
                      <a:pt x="43806" y="14219"/>
                      <a:pt x="36978" y="26037"/>
                      <a:pt x="29722" y="32192"/>
                    </a:cubicBezTo>
                    <a:cubicBezTo>
                      <a:pt x="19471" y="40890"/>
                      <a:pt x="6933" y="45609"/>
                      <a:pt x="95" y="57961"/>
                    </a:cubicBezTo>
                    <a:cubicBezTo>
                      <a:pt x="32281" y="65491"/>
                      <a:pt x="67644" y="37743"/>
                      <a:pt x="91644" y="19517"/>
                    </a:cubicBezTo>
                    <a:cubicBezTo>
                      <a:pt x="95560" y="16540"/>
                      <a:pt x="115135" y="1525"/>
                      <a:pt x="101867" y="73"/>
                    </a:cubicBezTo>
                    <a:cubicBezTo>
                      <a:pt x="96442" y="-518"/>
                      <a:pt x="76693" y="17379"/>
                      <a:pt x="72668" y="10150"/>
                    </a:cubicBezTo>
                  </a:path>
                </a:pathLst>
              </a:custGeom>
              <a:solidFill>
                <a:srgbClr val="000000"/>
              </a:solidFill>
              <a:ln w="30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:a16="http://schemas.microsoft.com/office/drawing/2014/main" id="{2AF3BA88-F1E3-434E-9B37-47785EBC1EDA}"/>
                  </a:ext>
                </a:extLst>
              </p:cNvPr>
              <p:cNvSpPr/>
              <p:nvPr/>
            </p:nvSpPr>
            <p:spPr>
              <a:xfrm>
                <a:off x="10318159" y="3649962"/>
                <a:ext cx="11097" cy="11845"/>
              </a:xfrm>
              <a:custGeom>
                <a:avLst/>
                <a:gdLst>
                  <a:gd name="connsiteX0" fmla="*/ 9538 w 11097"/>
                  <a:gd name="connsiteY0" fmla="*/ 6000 h 11845"/>
                  <a:gd name="connsiteX1" fmla="*/ 95 w 11097"/>
                  <a:gd name="connsiteY1" fmla="*/ 59 h 11845"/>
                  <a:gd name="connsiteX2" fmla="*/ 647 w 11097"/>
                  <a:gd name="connsiteY2" fmla="*/ 11905 h 11845"/>
                  <a:gd name="connsiteX3" fmla="*/ 9538 w 11097"/>
                  <a:gd name="connsiteY3" fmla="*/ 6000 h 1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7" h="11845">
                    <a:moveTo>
                      <a:pt x="9538" y="6000"/>
                    </a:moveTo>
                    <a:cubicBezTo>
                      <a:pt x="15845" y="1035"/>
                      <a:pt x="2245" y="581"/>
                      <a:pt x="95" y="59"/>
                    </a:cubicBezTo>
                    <a:cubicBezTo>
                      <a:pt x="281" y="4009"/>
                      <a:pt x="461" y="7955"/>
                      <a:pt x="647" y="11905"/>
                    </a:cubicBezTo>
                    <a:cubicBezTo>
                      <a:pt x="3691" y="10060"/>
                      <a:pt x="6655" y="8089"/>
                      <a:pt x="9538" y="6000"/>
                    </a:cubicBezTo>
                  </a:path>
                </a:pathLst>
              </a:custGeom>
              <a:solidFill>
                <a:srgbClr val="000000"/>
              </a:solidFill>
              <a:ln w="30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:a16="http://schemas.microsoft.com/office/drawing/2014/main" id="{0CEB0541-05F4-48A7-BAFA-7ABE5E9FB823}"/>
                  </a:ext>
                </a:extLst>
              </p:cNvPr>
              <p:cNvSpPr/>
              <p:nvPr/>
            </p:nvSpPr>
            <p:spPr>
              <a:xfrm>
                <a:off x="10301437" y="3664875"/>
                <a:ext cx="7261" cy="9238"/>
              </a:xfrm>
              <a:custGeom>
                <a:avLst/>
                <a:gdLst>
                  <a:gd name="connsiteX0" fmla="*/ 2575 w 7261"/>
                  <a:gd name="connsiteY0" fmla="*/ 7650 h 9238"/>
                  <a:gd name="connsiteX1" fmla="*/ 6140 w 7261"/>
                  <a:gd name="connsiteY1" fmla="*/ 59 h 9238"/>
                  <a:gd name="connsiteX2" fmla="*/ 95 w 7261"/>
                  <a:gd name="connsiteY2" fmla="*/ 9297 h 9238"/>
                  <a:gd name="connsiteX3" fmla="*/ 2575 w 7261"/>
                  <a:gd name="connsiteY3" fmla="*/ 7650 h 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61" h="9238">
                    <a:moveTo>
                      <a:pt x="2575" y="7650"/>
                    </a:moveTo>
                    <a:cubicBezTo>
                      <a:pt x="4459" y="6473"/>
                      <a:pt x="9714" y="2798"/>
                      <a:pt x="6140" y="59"/>
                    </a:cubicBezTo>
                    <a:cubicBezTo>
                      <a:pt x="2910" y="2115"/>
                      <a:pt x="601" y="5470"/>
                      <a:pt x="95" y="9297"/>
                    </a:cubicBezTo>
                    <a:cubicBezTo>
                      <a:pt x="922" y="8748"/>
                      <a:pt x="1748" y="8199"/>
                      <a:pt x="2575" y="7650"/>
                    </a:cubicBezTo>
                  </a:path>
                </a:pathLst>
              </a:custGeom>
              <a:solidFill>
                <a:srgbClr val="000000"/>
              </a:solidFill>
              <a:ln w="30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4D4EE821-9A39-407F-8FE8-77E1737148F0}"/>
                  </a:ext>
                </a:extLst>
              </p:cNvPr>
              <p:cNvSpPr/>
              <p:nvPr/>
            </p:nvSpPr>
            <p:spPr>
              <a:xfrm>
                <a:off x="9777179" y="3352200"/>
                <a:ext cx="5471" cy="7499"/>
              </a:xfrm>
              <a:custGeom>
                <a:avLst/>
                <a:gdLst>
                  <a:gd name="connsiteX0" fmla="*/ 5566 w 5471"/>
                  <a:gd name="connsiteY0" fmla="*/ 59 h 7499"/>
                  <a:gd name="connsiteX1" fmla="*/ 155 w 5471"/>
                  <a:gd name="connsiteY1" fmla="*/ 7559 h 7499"/>
                  <a:gd name="connsiteX2" fmla="*/ 5566 w 5471"/>
                  <a:gd name="connsiteY2" fmla="*/ 59 h 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71" h="7499">
                    <a:moveTo>
                      <a:pt x="5566" y="59"/>
                    </a:moveTo>
                    <a:cubicBezTo>
                      <a:pt x="1537" y="1639"/>
                      <a:pt x="-268" y="4137"/>
                      <a:pt x="155" y="7559"/>
                    </a:cubicBezTo>
                    <a:cubicBezTo>
                      <a:pt x="6347" y="6293"/>
                      <a:pt x="5166" y="446"/>
                      <a:pt x="5566" y="59"/>
                    </a:cubicBezTo>
                  </a:path>
                </a:pathLst>
              </a:custGeom>
              <a:solidFill>
                <a:srgbClr val="000000"/>
              </a:solidFill>
              <a:ln w="30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255" name="直接连接符 254">
            <a:extLst>
              <a:ext uri="{FF2B5EF4-FFF2-40B4-BE49-F238E27FC236}">
                <a16:creationId xmlns:a16="http://schemas.microsoft.com/office/drawing/2014/main" id="{8BF2094B-9025-456D-9DA6-BD26F2CFAFA0}"/>
              </a:ext>
            </a:extLst>
          </p:cNvPr>
          <p:cNvCxnSpPr/>
          <p:nvPr/>
        </p:nvCxnSpPr>
        <p:spPr>
          <a:xfrm>
            <a:off x="876864" y="2831265"/>
            <a:ext cx="0" cy="302680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椭圆 255">
            <a:extLst>
              <a:ext uri="{FF2B5EF4-FFF2-40B4-BE49-F238E27FC236}">
                <a16:creationId xmlns:a16="http://schemas.microsoft.com/office/drawing/2014/main" id="{37A6AF15-A5E6-4C74-8DD4-BD854BB29FE1}"/>
              </a:ext>
            </a:extLst>
          </p:cNvPr>
          <p:cNvSpPr/>
          <p:nvPr/>
        </p:nvSpPr>
        <p:spPr>
          <a:xfrm>
            <a:off x="752245" y="3811091"/>
            <a:ext cx="245639" cy="2456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7" name="椭圆 256">
            <a:extLst>
              <a:ext uri="{FF2B5EF4-FFF2-40B4-BE49-F238E27FC236}">
                <a16:creationId xmlns:a16="http://schemas.microsoft.com/office/drawing/2014/main" id="{9698EECF-9645-4E42-BE17-0BC319750200}"/>
              </a:ext>
            </a:extLst>
          </p:cNvPr>
          <p:cNvSpPr/>
          <p:nvPr/>
        </p:nvSpPr>
        <p:spPr>
          <a:xfrm>
            <a:off x="746889" y="5277097"/>
            <a:ext cx="245639" cy="2456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58" name="组合 257">
            <a:extLst>
              <a:ext uri="{FF2B5EF4-FFF2-40B4-BE49-F238E27FC236}">
                <a16:creationId xmlns:a16="http://schemas.microsoft.com/office/drawing/2014/main" id="{D9B1867E-6267-4C0F-ABC3-237229DD5F3A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259" name="箭头: 五边形 258">
              <a:extLst>
                <a:ext uri="{FF2B5EF4-FFF2-40B4-BE49-F238E27FC236}">
                  <a16:creationId xmlns:a16="http://schemas.microsoft.com/office/drawing/2014/main" id="{6BDFEB05-45A6-408C-BA7B-47B0C93B2DF7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0" name="箭头: 五边形 259">
              <a:extLst>
                <a:ext uri="{FF2B5EF4-FFF2-40B4-BE49-F238E27FC236}">
                  <a16:creationId xmlns:a16="http://schemas.microsoft.com/office/drawing/2014/main" id="{3F012639-ADBC-4957-88DC-03103D021DF8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1" name="箭头: 五边形 260">
              <a:extLst>
                <a:ext uri="{FF2B5EF4-FFF2-40B4-BE49-F238E27FC236}">
                  <a16:creationId xmlns:a16="http://schemas.microsoft.com/office/drawing/2014/main" id="{C5BD7D58-28FD-4983-9039-166A5A8306CA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19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>
            <a:extLst>
              <a:ext uri="{FF2B5EF4-FFF2-40B4-BE49-F238E27FC236}">
                <a16:creationId xmlns:a16="http://schemas.microsoft.com/office/drawing/2014/main" id="{2D24C6FE-28C3-48CF-BE83-7ECFB81AEB0F}"/>
              </a:ext>
            </a:extLst>
          </p:cNvPr>
          <p:cNvSpPr/>
          <p:nvPr/>
        </p:nvSpPr>
        <p:spPr>
          <a:xfrm>
            <a:off x="2640949" y="-26052"/>
            <a:ext cx="6910107" cy="6910107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B9AEFC82-3C48-4F5F-87F8-C26A8A14CDBB}"/>
              </a:ext>
            </a:extLst>
          </p:cNvPr>
          <p:cNvSpPr/>
          <p:nvPr/>
        </p:nvSpPr>
        <p:spPr>
          <a:xfrm>
            <a:off x="3088269" y="421269"/>
            <a:ext cx="6015468" cy="6015468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B750B1DF-4821-45BB-9301-FB1922CE4448}"/>
              </a:ext>
            </a:extLst>
          </p:cNvPr>
          <p:cNvSpPr/>
          <p:nvPr/>
        </p:nvSpPr>
        <p:spPr>
          <a:xfrm>
            <a:off x="3201009" y="534009"/>
            <a:ext cx="5789982" cy="5789982"/>
          </a:xfrm>
          <a:prstGeom prst="ellipse">
            <a:avLst/>
          </a:prstGeom>
          <a:solidFill>
            <a:schemeClr val="accent4">
              <a:alpha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7" name="图形 9">
            <a:extLst>
              <a:ext uri="{FF2B5EF4-FFF2-40B4-BE49-F238E27FC236}">
                <a16:creationId xmlns:a16="http://schemas.microsoft.com/office/drawing/2014/main" id="{5B2BAE35-5DA5-46B2-9F9D-57D3BF768624}"/>
              </a:ext>
            </a:extLst>
          </p:cNvPr>
          <p:cNvGrpSpPr/>
          <p:nvPr/>
        </p:nvGrpSpPr>
        <p:grpSpPr>
          <a:xfrm>
            <a:off x="3216050" y="4419871"/>
            <a:ext cx="5866645" cy="5677436"/>
            <a:chOff x="3165208" y="4419886"/>
            <a:chExt cx="5866730" cy="5677518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97C1BD35-B815-4E89-A570-38A6DC790D49}"/>
                </a:ext>
              </a:extLst>
            </p:cNvPr>
            <p:cNvSpPr/>
            <p:nvPr/>
          </p:nvSpPr>
          <p:spPr>
            <a:xfrm>
              <a:off x="4010478" y="6416145"/>
              <a:ext cx="3199379" cy="3009786"/>
            </a:xfrm>
            <a:custGeom>
              <a:avLst/>
              <a:gdLst>
                <a:gd name="connsiteX0" fmla="*/ 3199380 w 3199379"/>
                <a:gd name="connsiteY0" fmla="*/ 2800261 h 3009786"/>
                <a:gd name="connsiteX1" fmla="*/ 2358981 w 3199379"/>
                <a:gd name="connsiteY1" fmla="*/ 2983935 h 3009786"/>
                <a:gd name="connsiteX2" fmla="*/ 2240673 w 3199379"/>
                <a:gd name="connsiteY2" fmla="*/ 3009787 h 3009786"/>
                <a:gd name="connsiteX3" fmla="*/ 2275872 w 3199379"/>
                <a:gd name="connsiteY3" fmla="*/ 1925370 h 3009786"/>
                <a:gd name="connsiteX4" fmla="*/ 2280955 w 3199379"/>
                <a:gd name="connsiteY4" fmla="*/ 1768749 h 3009786"/>
                <a:gd name="connsiteX5" fmla="*/ 2085806 w 3199379"/>
                <a:gd name="connsiteY5" fmla="*/ 1939868 h 3009786"/>
                <a:gd name="connsiteX6" fmla="*/ 1848023 w 3199379"/>
                <a:gd name="connsiteY6" fmla="*/ 2170048 h 3009786"/>
                <a:gd name="connsiteX7" fmla="*/ 1396367 w 3199379"/>
                <a:gd name="connsiteY7" fmla="*/ 2520552 h 3009786"/>
                <a:gd name="connsiteX8" fmla="*/ 809268 w 3199379"/>
                <a:gd name="connsiteY8" fmla="*/ 2720601 h 3009786"/>
                <a:gd name="connsiteX9" fmla="*/ 589877 w 3199379"/>
                <a:gd name="connsiteY9" fmla="*/ 2719417 h 3009786"/>
                <a:gd name="connsiteX10" fmla="*/ 393963 w 3199379"/>
                <a:gd name="connsiteY10" fmla="*/ 2699004 h 3009786"/>
                <a:gd name="connsiteX11" fmla="*/ 315051 w 3199379"/>
                <a:gd name="connsiteY11" fmla="*/ 2690784 h 3009786"/>
                <a:gd name="connsiteX12" fmla="*/ 282946 w 3199379"/>
                <a:gd name="connsiteY12" fmla="*/ 2687335 h 3009786"/>
                <a:gd name="connsiteX13" fmla="*/ 265311 w 3199379"/>
                <a:gd name="connsiteY13" fmla="*/ 2633140 h 3009786"/>
                <a:gd name="connsiteX14" fmla="*/ 220260 w 3199379"/>
                <a:gd name="connsiteY14" fmla="*/ 2493274 h 3009786"/>
                <a:gd name="connsiteX15" fmla="*/ 101099 w 3199379"/>
                <a:gd name="connsiteY15" fmla="*/ 2112098 h 3009786"/>
                <a:gd name="connsiteX16" fmla="*/ 8571 w 3199379"/>
                <a:gd name="connsiteY16" fmla="*/ 1782151 h 3009786"/>
                <a:gd name="connsiteX17" fmla="*/ 410 w 3199379"/>
                <a:gd name="connsiteY17" fmla="*/ 1738513 h 3009786"/>
                <a:gd name="connsiteX18" fmla="*/ 18617 w 3199379"/>
                <a:gd name="connsiteY18" fmla="*/ 1722670 h 3009786"/>
                <a:gd name="connsiteX19" fmla="*/ 205477 w 3199379"/>
                <a:gd name="connsiteY19" fmla="*/ 1741189 h 3009786"/>
                <a:gd name="connsiteX20" fmla="*/ 394696 w 3199379"/>
                <a:gd name="connsiteY20" fmla="*/ 1748949 h 3009786"/>
                <a:gd name="connsiteX21" fmla="*/ 1384677 w 3199379"/>
                <a:gd name="connsiteY21" fmla="*/ 1499645 h 3009786"/>
                <a:gd name="connsiteX22" fmla="*/ 1637067 w 3199379"/>
                <a:gd name="connsiteY22" fmla="*/ 1249875 h 3009786"/>
                <a:gd name="connsiteX23" fmla="*/ 1803552 w 3199379"/>
                <a:gd name="connsiteY23" fmla="*/ 780795 h 3009786"/>
                <a:gd name="connsiteX24" fmla="*/ 1742799 w 3199379"/>
                <a:gd name="connsiteY24" fmla="*/ 233658 h 3009786"/>
                <a:gd name="connsiteX25" fmla="*/ 1743564 w 3199379"/>
                <a:gd name="connsiteY25" fmla="*/ 147164 h 3009786"/>
                <a:gd name="connsiteX26" fmla="*/ 1762964 w 3199379"/>
                <a:gd name="connsiteY26" fmla="*/ 54038 h 3009786"/>
                <a:gd name="connsiteX27" fmla="*/ 1773816 w 3199379"/>
                <a:gd name="connsiteY27" fmla="*/ 3897 h 3009786"/>
                <a:gd name="connsiteX28" fmla="*/ 1861018 w 3199379"/>
                <a:gd name="connsiteY28" fmla="*/ 4993 h 3009786"/>
                <a:gd name="connsiteX29" fmla="*/ 2042165 w 3199379"/>
                <a:gd name="connsiteY29" fmla="*/ 7257 h 3009786"/>
                <a:gd name="connsiteX30" fmla="*/ 2392149 w 3199379"/>
                <a:gd name="connsiteY30" fmla="*/ 11633 h 3009786"/>
                <a:gd name="connsiteX31" fmla="*/ 2573465 w 3199379"/>
                <a:gd name="connsiteY31" fmla="*/ 28121 h 3009786"/>
                <a:gd name="connsiteX32" fmla="*/ 2960654 w 3199379"/>
                <a:gd name="connsiteY32" fmla="*/ 68358 h 3009786"/>
                <a:gd name="connsiteX33" fmla="*/ 3038253 w 3199379"/>
                <a:gd name="connsiteY33" fmla="*/ 76425 h 3009786"/>
                <a:gd name="connsiteX34" fmla="*/ 2988513 w 3199379"/>
                <a:gd name="connsiteY34" fmla="*/ 517066 h 3009786"/>
                <a:gd name="connsiteX35" fmla="*/ 3042232 w 3199379"/>
                <a:gd name="connsiteY35" fmla="*/ 842258 h 3009786"/>
                <a:gd name="connsiteX36" fmla="*/ 3163594 w 3199379"/>
                <a:gd name="connsiteY36" fmla="*/ 1574511 h 3009786"/>
                <a:gd name="connsiteX37" fmla="*/ 3187352 w 3199379"/>
                <a:gd name="connsiteY37" fmla="*/ 2273336 h 3009786"/>
                <a:gd name="connsiteX38" fmla="*/ 3199380 w 3199379"/>
                <a:gd name="connsiteY38" fmla="*/ 2800261 h 300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99379" h="3009786">
                  <a:moveTo>
                    <a:pt x="3199380" y="2800261"/>
                  </a:moveTo>
                  <a:cubicBezTo>
                    <a:pt x="2919252" y="2861483"/>
                    <a:pt x="2639117" y="2922705"/>
                    <a:pt x="2358981" y="2983935"/>
                  </a:cubicBezTo>
                  <a:cubicBezTo>
                    <a:pt x="2319545" y="2992549"/>
                    <a:pt x="2280109" y="3001164"/>
                    <a:pt x="2240673" y="3009787"/>
                  </a:cubicBezTo>
                  <a:cubicBezTo>
                    <a:pt x="2252403" y="2648315"/>
                    <a:pt x="2264142" y="2286842"/>
                    <a:pt x="2275872" y="1925370"/>
                  </a:cubicBezTo>
                  <a:cubicBezTo>
                    <a:pt x="2277564" y="1873166"/>
                    <a:pt x="2279264" y="1820953"/>
                    <a:pt x="2280955" y="1768749"/>
                  </a:cubicBezTo>
                  <a:cubicBezTo>
                    <a:pt x="2216045" y="1825563"/>
                    <a:pt x="2147913" y="1880032"/>
                    <a:pt x="2085806" y="1939868"/>
                  </a:cubicBezTo>
                  <a:cubicBezTo>
                    <a:pt x="2006306" y="2016457"/>
                    <a:pt x="1929851" y="2095739"/>
                    <a:pt x="1848023" y="2170048"/>
                  </a:cubicBezTo>
                  <a:cubicBezTo>
                    <a:pt x="1707254" y="2297874"/>
                    <a:pt x="1559372" y="2421849"/>
                    <a:pt x="1396367" y="2520552"/>
                  </a:cubicBezTo>
                  <a:cubicBezTo>
                    <a:pt x="1219248" y="2627789"/>
                    <a:pt x="1014931" y="2696780"/>
                    <a:pt x="809268" y="2720601"/>
                  </a:cubicBezTo>
                  <a:cubicBezTo>
                    <a:pt x="733514" y="2729377"/>
                    <a:pt x="664922" y="2727233"/>
                    <a:pt x="589877" y="2719417"/>
                  </a:cubicBezTo>
                  <a:cubicBezTo>
                    <a:pt x="524573" y="2712615"/>
                    <a:pt x="459276" y="2705805"/>
                    <a:pt x="393963" y="2699004"/>
                  </a:cubicBezTo>
                  <a:cubicBezTo>
                    <a:pt x="367667" y="2696264"/>
                    <a:pt x="341355" y="2693524"/>
                    <a:pt x="315051" y="2690784"/>
                  </a:cubicBezTo>
                  <a:cubicBezTo>
                    <a:pt x="308695" y="2690123"/>
                    <a:pt x="288014" y="2691614"/>
                    <a:pt x="282946" y="2687335"/>
                  </a:cubicBezTo>
                  <a:cubicBezTo>
                    <a:pt x="273738" y="2679574"/>
                    <a:pt x="268937" y="2644342"/>
                    <a:pt x="265311" y="2633140"/>
                  </a:cubicBezTo>
                  <a:cubicBezTo>
                    <a:pt x="250197" y="2586545"/>
                    <a:pt x="235180" y="2539925"/>
                    <a:pt x="220260" y="2493274"/>
                  </a:cubicBezTo>
                  <a:cubicBezTo>
                    <a:pt x="179704" y="2366478"/>
                    <a:pt x="139713" y="2239498"/>
                    <a:pt x="101099" y="2112098"/>
                  </a:cubicBezTo>
                  <a:cubicBezTo>
                    <a:pt x="68035" y="2003031"/>
                    <a:pt x="33264" y="1893498"/>
                    <a:pt x="8571" y="1782151"/>
                  </a:cubicBezTo>
                  <a:cubicBezTo>
                    <a:pt x="5679" y="1769096"/>
                    <a:pt x="-661" y="1752011"/>
                    <a:pt x="410" y="1738513"/>
                  </a:cubicBezTo>
                  <a:cubicBezTo>
                    <a:pt x="1965" y="1718801"/>
                    <a:pt x="-7372" y="1722952"/>
                    <a:pt x="18617" y="1722670"/>
                  </a:cubicBezTo>
                  <a:cubicBezTo>
                    <a:pt x="79717" y="1722001"/>
                    <a:pt x="144321" y="1736845"/>
                    <a:pt x="205477" y="1741189"/>
                  </a:cubicBezTo>
                  <a:cubicBezTo>
                    <a:pt x="268453" y="1745653"/>
                    <a:pt x="331559" y="1748313"/>
                    <a:pt x="394696" y="1748949"/>
                  </a:cubicBezTo>
                  <a:cubicBezTo>
                    <a:pt x="729027" y="1752350"/>
                    <a:pt x="1113831" y="1716118"/>
                    <a:pt x="1384677" y="1499645"/>
                  </a:cubicBezTo>
                  <a:cubicBezTo>
                    <a:pt x="1475481" y="1427077"/>
                    <a:pt x="1566703" y="1343178"/>
                    <a:pt x="1637067" y="1249875"/>
                  </a:cubicBezTo>
                  <a:cubicBezTo>
                    <a:pt x="1736289" y="1118309"/>
                    <a:pt x="1790371" y="943129"/>
                    <a:pt x="1803552" y="780795"/>
                  </a:cubicBezTo>
                  <a:cubicBezTo>
                    <a:pt x="1818367" y="598378"/>
                    <a:pt x="1787608" y="410240"/>
                    <a:pt x="1742799" y="233658"/>
                  </a:cubicBezTo>
                  <a:cubicBezTo>
                    <a:pt x="1733727" y="197926"/>
                    <a:pt x="1735773" y="184556"/>
                    <a:pt x="1743564" y="147164"/>
                  </a:cubicBezTo>
                  <a:cubicBezTo>
                    <a:pt x="1750033" y="116122"/>
                    <a:pt x="1756495" y="85080"/>
                    <a:pt x="1762964" y="54038"/>
                  </a:cubicBezTo>
                  <a:cubicBezTo>
                    <a:pt x="1764760" y="45423"/>
                    <a:pt x="1766694" y="9208"/>
                    <a:pt x="1773816" y="3897"/>
                  </a:cubicBezTo>
                  <a:cubicBezTo>
                    <a:pt x="1786287" y="-5387"/>
                    <a:pt x="1846411" y="4807"/>
                    <a:pt x="1861018" y="4993"/>
                  </a:cubicBezTo>
                  <a:lnTo>
                    <a:pt x="2042165" y="7257"/>
                  </a:lnTo>
                  <a:cubicBezTo>
                    <a:pt x="2158829" y="8716"/>
                    <a:pt x="2275485" y="10175"/>
                    <a:pt x="2392149" y="11633"/>
                  </a:cubicBezTo>
                  <a:cubicBezTo>
                    <a:pt x="2452733" y="12391"/>
                    <a:pt x="2513260" y="21860"/>
                    <a:pt x="2573465" y="28121"/>
                  </a:cubicBezTo>
                  <a:cubicBezTo>
                    <a:pt x="2702528" y="41531"/>
                    <a:pt x="2831591" y="54949"/>
                    <a:pt x="2960654" y="68358"/>
                  </a:cubicBezTo>
                  <a:cubicBezTo>
                    <a:pt x="2986515" y="71050"/>
                    <a:pt x="3012384" y="73742"/>
                    <a:pt x="3038253" y="76425"/>
                  </a:cubicBezTo>
                  <a:cubicBezTo>
                    <a:pt x="3021673" y="223311"/>
                    <a:pt x="3005101" y="370188"/>
                    <a:pt x="2988513" y="517066"/>
                  </a:cubicBezTo>
                  <a:cubicBezTo>
                    <a:pt x="2976154" y="626600"/>
                    <a:pt x="3019264" y="735191"/>
                    <a:pt x="3042232" y="842258"/>
                  </a:cubicBezTo>
                  <a:cubicBezTo>
                    <a:pt x="3093987" y="1083463"/>
                    <a:pt x="3144403" y="1328181"/>
                    <a:pt x="3163594" y="1574511"/>
                  </a:cubicBezTo>
                  <a:cubicBezTo>
                    <a:pt x="3181656" y="1806440"/>
                    <a:pt x="3181462" y="2040859"/>
                    <a:pt x="3187352" y="2273336"/>
                  </a:cubicBezTo>
                  <a:cubicBezTo>
                    <a:pt x="3191799" y="2448967"/>
                    <a:pt x="3195843" y="2624606"/>
                    <a:pt x="3199380" y="2800261"/>
                  </a:cubicBezTo>
                </a:path>
              </a:pathLst>
            </a:custGeom>
            <a:solidFill>
              <a:schemeClr val="accent3"/>
            </a:solidFill>
            <a:ln w="789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29" name="图形 9">
              <a:extLst>
                <a:ext uri="{FF2B5EF4-FFF2-40B4-BE49-F238E27FC236}">
                  <a16:creationId xmlns:a16="http://schemas.microsoft.com/office/drawing/2014/main" id="{2B2D1332-8420-491E-A2AE-348E31DE21CB}"/>
                </a:ext>
              </a:extLst>
            </p:cNvPr>
            <p:cNvGrpSpPr/>
            <p:nvPr/>
          </p:nvGrpSpPr>
          <p:grpSpPr>
            <a:xfrm>
              <a:off x="3165208" y="4419886"/>
              <a:ext cx="5866730" cy="5677518"/>
              <a:chOff x="3165208" y="4419886"/>
              <a:chExt cx="5866730" cy="5677518"/>
            </a:xfrm>
            <a:solidFill>
              <a:srgbClr val="000000"/>
            </a:solidFill>
          </p:grpSpPr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78C9713C-7F24-4DC1-A3E1-A1FAB93A5341}"/>
                  </a:ext>
                </a:extLst>
              </p:cNvPr>
              <p:cNvSpPr/>
              <p:nvPr/>
            </p:nvSpPr>
            <p:spPr>
              <a:xfrm>
                <a:off x="5408725" y="4749308"/>
                <a:ext cx="118495" cy="118495"/>
              </a:xfrm>
              <a:custGeom>
                <a:avLst/>
                <a:gdLst>
                  <a:gd name="connsiteX0" fmla="*/ 179 w 118495"/>
                  <a:gd name="connsiteY0" fmla="*/ 34127 h 118495"/>
                  <a:gd name="connsiteX1" fmla="*/ 11768 w 118495"/>
                  <a:gd name="connsiteY1" fmla="*/ 25 h 118495"/>
                  <a:gd name="connsiteX2" fmla="*/ 85763 w 118495"/>
                  <a:gd name="connsiteY2" fmla="*/ 41900 h 118495"/>
                  <a:gd name="connsiteX3" fmla="*/ 111693 w 118495"/>
                  <a:gd name="connsiteY3" fmla="*/ 7454 h 118495"/>
                  <a:gd name="connsiteX4" fmla="*/ 117817 w 118495"/>
                  <a:gd name="connsiteY4" fmla="*/ 46761 h 118495"/>
                  <a:gd name="connsiteX5" fmla="*/ 61966 w 118495"/>
                  <a:gd name="connsiteY5" fmla="*/ 118469 h 118495"/>
                  <a:gd name="connsiteX6" fmla="*/ 179 w 118495"/>
                  <a:gd name="connsiteY6" fmla="*/ 34127 h 1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95" h="118495">
                    <a:moveTo>
                      <a:pt x="179" y="34127"/>
                    </a:moveTo>
                    <a:cubicBezTo>
                      <a:pt x="179" y="20643"/>
                      <a:pt x="4202" y="11200"/>
                      <a:pt x="11768" y="25"/>
                    </a:cubicBezTo>
                    <a:cubicBezTo>
                      <a:pt x="29253" y="15211"/>
                      <a:pt x="56632" y="90516"/>
                      <a:pt x="85763" y="41900"/>
                    </a:cubicBezTo>
                    <a:cubicBezTo>
                      <a:pt x="91553" y="32231"/>
                      <a:pt x="91822" y="-3783"/>
                      <a:pt x="111693" y="7454"/>
                    </a:cubicBezTo>
                    <a:cubicBezTo>
                      <a:pt x="121034" y="12730"/>
                      <a:pt x="118477" y="38146"/>
                      <a:pt x="117817" y="46761"/>
                    </a:cubicBezTo>
                    <a:cubicBezTo>
                      <a:pt x="115455" y="77430"/>
                      <a:pt x="101529" y="120217"/>
                      <a:pt x="61966" y="118469"/>
                    </a:cubicBezTo>
                    <a:cubicBezTo>
                      <a:pt x="21589" y="116690"/>
                      <a:pt x="-912" y="67675"/>
                      <a:pt x="179" y="3412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B1205389-C780-4C60-BA49-5725523BA300}"/>
                  </a:ext>
                </a:extLst>
              </p:cNvPr>
              <p:cNvSpPr/>
              <p:nvPr/>
            </p:nvSpPr>
            <p:spPr>
              <a:xfrm>
                <a:off x="5392926" y="4662411"/>
                <a:ext cx="94796" cy="55297"/>
              </a:xfrm>
              <a:custGeom>
                <a:avLst/>
                <a:gdLst>
                  <a:gd name="connsiteX0" fmla="*/ 40346 w 94796"/>
                  <a:gd name="connsiteY0" fmla="*/ 53653 h 55297"/>
                  <a:gd name="connsiteX1" fmla="*/ 49171 w 94796"/>
                  <a:gd name="connsiteY1" fmla="*/ 620 h 55297"/>
                  <a:gd name="connsiteX2" fmla="*/ 94535 w 94796"/>
                  <a:gd name="connsiteY2" fmla="*/ 26657 h 55297"/>
                  <a:gd name="connsiteX3" fmla="*/ 40346 w 94796"/>
                  <a:gd name="connsiteY3" fmla="*/ 53653 h 5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796" h="55297">
                    <a:moveTo>
                      <a:pt x="40346" y="53653"/>
                    </a:moveTo>
                    <a:cubicBezTo>
                      <a:pt x="-26807" y="66038"/>
                      <a:pt x="-9" y="5632"/>
                      <a:pt x="49171" y="620"/>
                    </a:cubicBezTo>
                    <a:cubicBezTo>
                      <a:pt x="67407" y="-1240"/>
                      <a:pt x="98853" y="-264"/>
                      <a:pt x="94535" y="26657"/>
                    </a:cubicBezTo>
                    <a:cubicBezTo>
                      <a:pt x="90710" y="50468"/>
                      <a:pt x="58088" y="50376"/>
                      <a:pt x="40346" y="5365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8DD0232C-73D2-4CE3-8103-FF8B1BF2FCDD}"/>
                  </a:ext>
                </a:extLst>
              </p:cNvPr>
              <p:cNvSpPr/>
              <p:nvPr/>
            </p:nvSpPr>
            <p:spPr>
              <a:xfrm>
                <a:off x="5211233" y="4883603"/>
                <a:ext cx="47398" cy="31598"/>
              </a:xfrm>
              <a:custGeom>
                <a:avLst/>
                <a:gdLst>
                  <a:gd name="connsiteX0" fmla="*/ 35989 w 47398"/>
                  <a:gd name="connsiteY0" fmla="*/ 31527 h 31598"/>
                  <a:gd name="connsiteX1" fmla="*/ 15121 w 47398"/>
                  <a:gd name="connsiteY1" fmla="*/ 92 h 31598"/>
                  <a:gd name="connsiteX2" fmla="*/ 35989 w 47398"/>
                  <a:gd name="connsiteY2" fmla="*/ 31527 h 3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398" h="31598">
                    <a:moveTo>
                      <a:pt x="35989" y="31527"/>
                    </a:moveTo>
                    <a:cubicBezTo>
                      <a:pt x="14848" y="33533"/>
                      <a:pt x="-19991" y="3725"/>
                      <a:pt x="15121" y="92"/>
                    </a:cubicBezTo>
                    <a:cubicBezTo>
                      <a:pt x="31330" y="-1581"/>
                      <a:pt x="65375" y="28728"/>
                      <a:pt x="35989" y="3152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D27DE0FD-5090-479A-8A28-FCD3C77BB371}"/>
                  </a:ext>
                </a:extLst>
              </p:cNvPr>
              <p:cNvSpPr/>
              <p:nvPr/>
            </p:nvSpPr>
            <p:spPr>
              <a:xfrm>
                <a:off x="7857633" y="5073195"/>
                <a:ext cx="1082259" cy="197492"/>
              </a:xfrm>
              <a:custGeom>
                <a:avLst/>
                <a:gdLst>
                  <a:gd name="connsiteX0" fmla="*/ 1076364 w 1082259"/>
                  <a:gd name="connsiteY0" fmla="*/ 195148 h 197492"/>
                  <a:gd name="connsiteX1" fmla="*/ 995849 w 1082259"/>
                  <a:gd name="connsiteY1" fmla="*/ 160661 h 197492"/>
                  <a:gd name="connsiteX2" fmla="*/ 796873 w 1082259"/>
                  <a:gd name="connsiteY2" fmla="*/ 106262 h 197492"/>
                  <a:gd name="connsiteX3" fmla="*/ 397707 w 1082259"/>
                  <a:gd name="connsiteY3" fmla="*/ 65496 h 197492"/>
                  <a:gd name="connsiteX4" fmla="*/ 159002 w 1082259"/>
                  <a:gd name="connsiteY4" fmla="*/ 74443 h 197492"/>
                  <a:gd name="connsiteX5" fmla="*/ 211 w 1082259"/>
                  <a:gd name="connsiteY5" fmla="*/ 62068 h 197492"/>
                  <a:gd name="connsiteX6" fmla="*/ 386816 w 1082259"/>
                  <a:gd name="connsiteY6" fmla="*/ 77 h 197492"/>
                  <a:gd name="connsiteX7" fmla="*/ 832748 w 1082259"/>
                  <a:gd name="connsiteY7" fmla="*/ 51626 h 197492"/>
                  <a:gd name="connsiteX8" fmla="*/ 1076364 w 1082259"/>
                  <a:gd name="connsiteY8" fmla="*/ 195148 h 19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2259" h="197492">
                    <a:moveTo>
                      <a:pt x="1076364" y="195148"/>
                    </a:moveTo>
                    <a:cubicBezTo>
                      <a:pt x="1060184" y="207531"/>
                      <a:pt x="1011708" y="167699"/>
                      <a:pt x="995849" y="160661"/>
                    </a:cubicBezTo>
                    <a:cubicBezTo>
                      <a:pt x="934139" y="133244"/>
                      <a:pt x="863190" y="118082"/>
                      <a:pt x="796873" y="106262"/>
                    </a:cubicBezTo>
                    <a:cubicBezTo>
                      <a:pt x="665578" y="82867"/>
                      <a:pt x="531008" y="69693"/>
                      <a:pt x="397707" y="65496"/>
                    </a:cubicBezTo>
                    <a:cubicBezTo>
                      <a:pt x="316397" y="62931"/>
                      <a:pt x="239421" y="65774"/>
                      <a:pt x="159002" y="74443"/>
                    </a:cubicBezTo>
                    <a:cubicBezTo>
                      <a:pt x="138978" y="76596"/>
                      <a:pt x="3526" y="99200"/>
                      <a:pt x="211" y="62068"/>
                    </a:cubicBezTo>
                    <a:cubicBezTo>
                      <a:pt x="-5616" y="-3130"/>
                      <a:pt x="352698" y="-34"/>
                      <a:pt x="386816" y="77"/>
                    </a:cubicBezTo>
                    <a:cubicBezTo>
                      <a:pt x="541948" y="607"/>
                      <a:pt x="682063" y="17827"/>
                      <a:pt x="832748" y="51626"/>
                    </a:cubicBezTo>
                    <a:cubicBezTo>
                      <a:pt x="873511" y="60770"/>
                      <a:pt x="1124174" y="158539"/>
                      <a:pt x="1076364" y="19514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F799E8DA-902F-492E-B331-ADAEA553918B}"/>
                  </a:ext>
                </a:extLst>
              </p:cNvPr>
              <p:cNvSpPr/>
              <p:nvPr/>
            </p:nvSpPr>
            <p:spPr>
              <a:xfrm>
                <a:off x="4365965" y="5918464"/>
                <a:ext cx="481881" cy="442383"/>
              </a:xfrm>
              <a:custGeom>
                <a:avLst/>
                <a:gdLst>
                  <a:gd name="connsiteX0" fmla="*/ 284383 w 481881"/>
                  <a:gd name="connsiteY0" fmla="*/ 427114 h 442383"/>
                  <a:gd name="connsiteX1" fmla="*/ 33151 w 481881"/>
                  <a:gd name="connsiteY1" fmla="*/ 409076 h 442383"/>
                  <a:gd name="connsiteX2" fmla="*/ 4976 w 481881"/>
                  <a:gd name="connsiteY2" fmla="*/ 371520 h 442383"/>
                  <a:gd name="connsiteX3" fmla="*/ 94082 w 481881"/>
                  <a:gd name="connsiteY3" fmla="*/ 387912 h 442383"/>
                  <a:gd name="connsiteX4" fmla="*/ 381067 w 481881"/>
                  <a:gd name="connsiteY4" fmla="*/ 299023 h 442383"/>
                  <a:gd name="connsiteX5" fmla="*/ 442175 w 481881"/>
                  <a:gd name="connsiteY5" fmla="*/ 172546 h 442383"/>
                  <a:gd name="connsiteX6" fmla="*/ 447478 w 481881"/>
                  <a:gd name="connsiteY6" fmla="*/ 89346 h 442383"/>
                  <a:gd name="connsiteX7" fmla="*/ 441798 w 481881"/>
                  <a:gd name="connsiteY7" fmla="*/ 25 h 442383"/>
                  <a:gd name="connsiteX8" fmla="*/ 480315 w 481881"/>
                  <a:gd name="connsiteY8" fmla="*/ 112516 h 442383"/>
                  <a:gd name="connsiteX9" fmla="*/ 470534 w 481881"/>
                  <a:gd name="connsiteY9" fmla="*/ 245275 h 442383"/>
                  <a:gd name="connsiteX10" fmla="*/ 284383 w 481881"/>
                  <a:gd name="connsiteY10" fmla="*/ 427114 h 44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881" h="442383">
                    <a:moveTo>
                      <a:pt x="284383" y="427114"/>
                    </a:moveTo>
                    <a:cubicBezTo>
                      <a:pt x="202791" y="451251"/>
                      <a:pt x="109704" y="447958"/>
                      <a:pt x="33151" y="409076"/>
                    </a:cubicBezTo>
                    <a:cubicBezTo>
                      <a:pt x="20005" y="402394"/>
                      <a:pt x="-11959" y="388200"/>
                      <a:pt x="4976" y="371520"/>
                    </a:cubicBezTo>
                    <a:cubicBezTo>
                      <a:pt x="23193" y="353578"/>
                      <a:pt x="74215" y="384012"/>
                      <a:pt x="94082" y="387912"/>
                    </a:cubicBezTo>
                    <a:cubicBezTo>
                      <a:pt x="190510" y="406830"/>
                      <a:pt x="312766" y="369338"/>
                      <a:pt x="381067" y="299023"/>
                    </a:cubicBezTo>
                    <a:cubicBezTo>
                      <a:pt x="414970" y="264136"/>
                      <a:pt x="434100" y="220043"/>
                      <a:pt x="442175" y="172546"/>
                    </a:cubicBezTo>
                    <a:cubicBezTo>
                      <a:pt x="446773" y="145460"/>
                      <a:pt x="449136" y="116808"/>
                      <a:pt x="447478" y="89346"/>
                    </a:cubicBezTo>
                    <a:cubicBezTo>
                      <a:pt x="445732" y="60255"/>
                      <a:pt x="433835" y="28981"/>
                      <a:pt x="441798" y="25"/>
                    </a:cubicBezTo>
                    <a:cubicBezTo>
                      <a:pt x="477367" y="21117"/>
                      <a:pt x="477784" y="76655"/>
                      <a:pt x="480315" y="112516"/>
                    </a:cubicBezTo>
                    <a:cubicBezTo>
                      <a:pt x="483511" y="157736"/>
                      <a:pt x="483231" y="201214"/>
                      <a:pt x="470534" y="245275"/>
                    </a:cubicBezTo>
                    <a:cubicBezTo>
                      <a:pt x="444394" y="335987"/>
                      <a:pt x="374226" y="400540"/>
                      <a:pt x="284383" y="42711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C98F6DF5-0D38-4F42-BCEC-BC662DB1D050}"/>
                  </a:ext>
                </a:extLst>
              </p:cNvPr>
              <p:cNvSpPr/>
              <p:nvPr/>
            </p:nvSpPr>
            <p:spPr>
              <a:xfrm>
                <a:off x="3165208" y="4419886"/>
                <a:ext cx="5866730" cy="5677518"/>
              </a:xfrm>
              <a:custGeom>
                <a:avLst/>
                <a:gdLst>
                  <a:gd name="connsiteX0" fmla="*/ 27359 w 5866730"/>
                  <a:gd name="connsiteY0" fmla="*/ 4341990 h 5677518"/>
                  <a:gd name="connsiteX1" fmla="*/ 35242 w 5866730"/>
                  <a:gd name="connsiteY1" fmla="*/ 4363009 h 5677518"/>
                  <a:gd name="connsiteX2" fmla="*/ 27359 w 5866730"/>
                  <a:gd name="connsiteY2" fmla="*/ 4341990 h 5677518"/>
                  <a:gd name="connsiteX3" fmla="*/ 129910 w 5866730"/>
                  <a:gd name="connsiteY3" fmla="*/ 4869784 h 5677518"/>
                  <a:gd name="connsiteX4" fmla="*/ 237912 w 5866730"/>
                  <a:gd name="connsiteY4" fmla="*/ 4809771 h 5677518"/>
                  <a:gd name="connsiteX5" fmla="*/ 304513 w 5866730"/>
                  <a:gd name="connsiteY5" fmla="*/ 4651886 h 5677518"/>
                  <a:gd name="connsiteX6" fmla="*/ 353232 w 5866730"/>
                  <a:gd name="connsiteY6" fmla="*/ 4464353 h 5677518"/>
                  <a:gd name="connsiteX7" fmla="*/ 373345 w 5866730"/>
                  <a:gd name="connsiteY7" fmla="*/ 4380259 h 5677518"/>
                  <a:gd name="connsiteX8" fmla="*/ 392531 w 5866730"/>
                  <a:gd name="connsiteY8" fmla="*/ 4292143 h 5677518"/>
                  <a:gd name="connsiteX9" fmla="*/ 302669 w 5866730"/>
                  <a:gd name="connsiteY9" fmla="*/ 4186175 h 5677518"/>
                  <a:gd name="connsiteX10" fmla="*/ 415623 w 5866730"/>
                  <a:gd name="connsiteY10" fmla="*/ 4200154 h 5677518"/>
                  <a:gd name="connsiteX11" fmla="*/ 415478 w 5866730"/>
                  <a:gd name="connsiteY11" fmla="*/ 4176121 h 5677518"/>
                  <a:gd name="connsiteX12" fmla="*/ 359231 w 5866730"/>
                  <a:gd name="connsiteY12" fmla="*/ 4075357 h 5677518"/>
                  <a:gd name="connsiteX13" fmla="*/ 469865 w 5866730"/>
                  <a:gd name="connsiteY13" fmla="*/ 4124897 h 5677518"/>
                  <a:gd name="connsiteX14" fmla="*/ 522167 w 5866730"/>
                  <a:gd name="connsiteY14" fmla="*/ 4113425 h 5677518"/>
                  <a:gd name="connsiteX15" fmla="*/ 567376 w 5866730"/>
                  <a:gd name="connsiteY15" fmla="*/ 4065512 h 5677518"/>
                  <a:gd name="connsiteX16" fmla="*/ 552932 w 5866730"/>
                  <a:gd name="connsiteY16" fmla="*/ 3902052 h 5677518"/>
                  <a:gd name="connsiteX17" fmla="*/ 552263 w 5866730"/>
                  <a:gd name="connsiteY17" fmla="*/ 3829680 h 5677518"/>
                  <a:gd name="connsiteX18" fmla="*/ 488351 w 5866730"/>
                  <a:gd name="connsiteY18" fmla="*/ 3824918 h 5677518"/>
                  <a:gd name="connsiteX19" fmla="*/ 331155 w 5866730"/>
                  <a:gd name="connsiteY19" fmla="*/ 3804463 h 5677518"/>
                  <a:gd name="connsiteX20" fmla="*/ 172333 w 5866730"/>
                  <a:gd name="connsiteY20" fmla="*/ 3809998 h 5677518"/>
                  <a:gd name="connsiteX21" fmla="*/ 161271 w 5866730"/>
                  <a:gd name="connsiteY21" fmla="*/ 3924175 h 5677518"/>
                  <a:gd name="connsiteX22" fmla="*/ 154950 w 5866730"/>
                  <a:gd name="connsiteY22" fmla="*/ 4116277 h 5677518"/>
                  <a:gd name="connsiteX23" fmla="*/ 118807 w 5866730"/>
                  <a:gd name="connsiteY23" fmla="*/ 4539634 h 5677518"/>
                  <a:gd name="connsiteX24" fmla="*/ 93220 w 5866730"/>
                  <a:gd name="connsiteY24" fmla="*/ 4744367 h 5677518"/>
                  <a:gd name="connsiteX25" fmla="*/ 129910 w 5866730"/>
                  <a:gd name="connsiteY25" fmla="*/ 4869784 h 5677518"/>
                  <a:gd name="connsiteX26" fmla="*/ 922379 w 5866730"/>
                  <a:gd name="connsiteY26" fmla="*/ 3827432 h 5677518"/>
                  <a:gd name="connsiteX27" fmla="*/ 1026411 w 5866730"/>
                  <a:gd name="connsiteY27" fmla="*/ 4122134 h 5677518"/>
                  <a:gd name="connsiteX28" fmla="*/ 1071813 w 5866730"/>
                  <a:gd name="connsiteY28" fmla="*/ 4259120 h 5677518"/>
                  <a:gd name="connsiteX29" fmla="*/ 1123398 w 5866730"/>
                  <a:gd name="connsiteY29" fmla="*/ 4386422 h 5677518"/>
                  <a:gd name="connsiteX30" fmla="*/ 1194194 w 5866730"/>
                  <a:gd name="connsiteY30" fmla="*/ 4636707 h 5677518"/>
                  <a:gd name="connsiteX31" fmla="*/ 1203003 w 5866730"/>
                  <a:gd name="connsiteY31" fmla="*/ 4683387 h 5677518"/>
                  <a:gd name="connsiteX32" fmla="*/ 1264564 w 5866730"/>
                  <a:gd name="connsiteY32" fmla="*/ 4693925 h 5677518"/>
                  <a:gd name="connsiteX33" fmla="*/ 1434964 w 5866730"/>
                  <a:gd name="connsiteY33" fmla="*/ 4704125 h 5677518"/>
                  <a:gd name="connsiteX34" fmla="*/ 1260651 w 5866730"/>
                  <a:gd name="connsiteY34" fmla="*/ 4515190 h 5677518"/>
                  <a:gd name="connsiteX35" fmla="*/ 1125814 w 5866730"/>
                  <a:gd name="connsiteY35" fmla="*/ 4322686 h 5677518"/>
                  <a:gd name="connsiteX36" fmla="*/ 1294475 w 5866730"/>
                  <a:gd name="connsiteY36" fmla="*/ 4244038 h 5677518"/>
                  <a:gd name="connsiteX37" fmla="*/ 1596797 w 5866730"/>
                  <a:gd name="connsiteY37" fmla="*/ 4270471 h 5677518"/>
                  <a:gd name="connsiteX38" fmla="*/ 1344482 w 5866730"/>
                  <a:gd name="connsiteY38" fmla="*/ 4038869 h 5677518"/>
                  <a:gd name="connsiteX39" fmla="*/ 1260530 w 5866730"/>
                  <a:gd name="connsiteY39" fmla="*/ 3937243 h 5677518"/>
                  <a:gd name="connsiteX40" fmla="*/ 1253557 w 5866730"/>
                  <a:gd name="connsiteY40" fmla="*/ 3869520 h 5677518"/>
                  <a:gd name="connsiteX41" fmla="*/ 1298766 w 5866730"/>
                  <a:gd name="connsiteY41" fmla="*/ 3824596 h 5677518"/>
                  <a:gd name="connsiteX42" fmla="*/ 901574 w 5866730"/>
                  <a:gd name="connsiteY42" fmla="*/ 3773800 h 5677518"/>
                  <a:gd name="connsiteX43" fmla="*/ 922379 w 5866730"/>
                  <a:gd name="connsiteY43" fmla="*/ 3827432 h 5677518"/>
                  <a:gd name="connsiteX44" fmla="*/ 1521500 w 5866730"/>
                  <a:gd name="connsiteY44" fmla="*/ 4681019 h 5677518"/>
                  <a:gd name="connsiteX45" fmla="*/ 1621765 w 5866730"/>
                  <a:gd name="connsiteY45" fmla="*/ 4702167 h 5677518"/>
                  <a:gd name="connsiteX46" fmla="*/ 1773542 w 5866730"/>
                  <a:gd name="connsiteY46" fmla="*/ 4682815 h 5677518"/>
                  <a:gd name="connsiteX47" fmla="*/ 1922855 w 5866730"/>
                  <a:gd name="connsiteY47" fmla="*/ 4640196 h 5677518"/>
                  <a:gd name="connsiteX48" fmla="*/ 1968225 w 5866730"/>
                  <a:gd name="connsiteY48" fmla="*/ 4615228 h 5677518"/>
                  <a:gd name="connsiteX49" fmla="*/ 1947903 w 5866730"/>
                  <a:gd name="connsiteY49" fmla="*/ 4573133 h 5677518"/>
                  <a:gd name="connsiteX50" fmla="*/ 1958209 w 5866730"/>
                  <a:gd name="connsiteY50" fmla="*/ 4479072 h 5677518"/>
                  <a:gd name="connsiteX51" fmla="*/ 2046026 w 5866730"/>
                  <a:gd name="connsiteY51" fmla="*/ 4486589 h 5677518"/>
                  <a:gd name="connsiteX52" fmla="*/ 2166789 w 5866730"/>
                  <a:gd name="connsiteY52" fmla="*/ 4503049 h 5677518"/>
                  <a:gd name="connsiteX53" fmla="*/ 2309726 w 5866730"/>
                  <a:gd name="connsiteY53" fmla="*/ 4422644 h 5677518"/>
                  <a:gd name="connsiteX54" fmla="*/ 2060583 w 5866730"/>
                  <a:gd name="connsiteY54" fmla="*/ 4197672 h 5677518"/>
                  <a:gd name="connsiteX55" fmla="*/ 1840409 w 5866730"/>
                  <a:gd name="connsiteY55" fmla="*/ 3961880 h 5677518"/>
                  <a:gd name="connsiteX56" fmla="*/ 1832695 w 5866730"/>
                  <a:gd name="connsiteY56" fmla="*/ 3841966 h 5677518"/>
                  <a:gd name="connsiteX57" fmla="*/ 1927678 w 5866730"/>
                  <a:gd name="connsiteY57" fmla="*/ 3811416 h 5677518"/>
                  <a:gd name="connsiteX58" fmla="*/ 2229590 w 5866730"/>
                  <a:gd name="connsiteY58" fmla="*/ 3864331 h 5677518"/>
                  <a:gd name="connsiteX59" fmla="*/ 2480497 w 5866730"/>
                  <a:gd name="connsiteY59" fmla="*/ 3866265 h 5677518"/>
                  <a:gd name="connsiteX60" fmla="*/ 2452437 w 5866730"/>
                  <a:gd name="connsiteY60" fmla="*/ 3818239 h 5677518"/>
                  <a:gd name="connsiteX61" fmla="*/ 2412067 w 5866730"/>
                  <a:gd name="connsiteY61" fmla="*/ 3755350 h 5677518"/>
                  <a:gd name="connsiteX62" fmla="*/ 2308349 w 5866730"/>
                  <a:gd name="connsiteY62" fmla="*/ 3615343 h 5677518"/>
                  <a:gd name="connsiteX63" fmla="*/ 2233624 w 5866730"/>
                  <a:gd name="connsiteY63" fmla="*/ 3548779 h 5677518"/>
                  <a:gd name="connsiteX64" fmla="*/ 2189921 w 5866730"/>
                  <a:gd name="connsiteY64" fmla="*/ 3577420 h 5677518"/>
                  <a:gd name="connsiteX65" fmla="*/ 2122836 w 5866730"/>
                  <a:gd name="connsiteY65" fmla="*/ 3620451 h 5677518"/>
                  <a:gd name="connsiteX66" fmla="*/ 1823428 w 5866730"/>
                  <a:gd name="connsiteY66" fmla="*/ 3726709 h 5677518"/>
                  <a:gd name="connsiteX67" fmla="*/ 1676796 w 5866730"/>
                  <a:gd name="connsiteY67" fmla="*/ 3767153 h 5677518"/>
                  <a:gd name="connsiteX68" fmla="*/ 1684292 w 5866730"/>
                  <a:gd name="connsiteY68" fmla="*/ 3818554 h 5677518"/>
                  <a:gd name="connsiteX69" fmla="*/ 1670282 w 5866730"/>
                  <a:gd name="connsiteY69" fmla="*/ 3872912 h 5677518"/>
                  <a:gd name="connsiteX70" fmla="*/ 1526154 w 5866730"/>
                  <a:gd name="connsiteY70" fmla="*/ 3915418 h 5677518"/>
                  <a:gd name="connsiteX71" fmla="*/ 1340585 w 5866730"/>
                  <a:gd name="connsiteY71" fmla="*/ 3918141 h 5677518"/>
                  <a:gd name="connsiteX72" fmla="*/ 1528135 w 5866730"/>
                  <a:gd name="connsiteY72" fmla="*/ 4081464 h 5677518"/>
                  <a:gd name="connsiteX73" fmla="*/ 1657988 w 5866730"/>
                  <a:gd name="connsiteY73" fmla="*/ 4201765 h 5677518"/>
                  <a:gd name="connsiteX74" fmla="*/ 1672054 w 5866730"/>
                  <a:gd name="connsiteY74" fmla="*/ 4354566 h 5677518"/>
                  <a:gd name="connsiteX75" fmla="*/ 1485841 w 5866730"/>
                  <a:gd name="connsiteY75" fmla="*/ 4372588 h 5677518"/>
                  <a:gd name="connsiteX76" fmla="*/ 1304257 w 5866730"/>
                  <a:gd name="connsiteY76" fmla="*/ 4339895 h 5677518"/>
                  <a:gd name="connsiteX77" fmla="*/ 1241786 w 5866730"/>
                  <a:gd name="connsiteY77" fmla="*/ 4329977 h 5677518"/>
                  <a:gd name="connsiteX78" fmla="*/ 1224943 w 5866730"/>
                  <a:gd name="connsiteY78" fmla="*/ 4350449 h 5677518"/>
                  <a:gd name="connsiteX79" fmla="*/ 1377992 w 5866730"/>
                  <a:gd name="connsiteY79" fmla="*/ 4505788 h 5677518"/>
                  <a:gd name="connsiteX80" fmla="*/ 1446638 w 5866730"/>
                  <a:gd name="connsiteY80" fmla="*/ 4578837 h 5677518"/>
                  <a:gd name="connsiteX81" fmla="*/ 1521500 w 5866730"/>
                  <a:gd name="connsiteY81" fmla="*/ 4681019 h 5677518"/>
                  <a:gd name="connsiteX82" fmla="*/ 2359024 w 5866730"/>
                  <a:gd name="connsiteY82" fmla="*/ 4366071 h 5677518"/>
                  <a:gd name="connsiteX83" fmla="*/ 2445472 w 5866730"/>
                  <a:gd name="connsiteY83" fmla="*/ 4333965 h 5677518"/>
                  <a:gd name="connsiteX84" fmla="*/ 2552371 w 5866730"/>
                  <a:gd name="connsiteY84" fmla="*/ 4245899 h 5677518"/>
                  <a:gd name="connsiteX85" fmla="*/ 2757175 w 5866730"/>
                  <a:gd name="connsiteY85" fmla="*/ 4082334 h 5677518"/>
                  <a:gd name="connsiteX86" fmla="*/ 2817182 w 5866730"/>
                  <a:gd name="connsiteY86" fmla="*/ 4014167 h 5677518"/>
                  <a:gd name="connsiteX87" fmla="*/ 2825483 w 5866730"/>
                  <a:gd name="connsiteY87" fmla="*/ 3908385 h 5677518"/>
                  <a:gd name="connsiteX88" fmla="*/ 2987558 w 5866730"/>
                  <a:gd name="connsiteY88" fmla="*/ 3855751 h 5677518"/>
                  <a:gd name="connsiteX89" fmla="*/ 3050931 w 5866730"/>
                  <a:gd name="connsiteY89" fmla="*/ 3779963 h 5677518"/>
                  <a:gd name="connsiteX90" fmla="*/ 3118957 w 5866730"/>
                  <a:gd name="connsiteY90" fmla="*/ 3683856 h 5677518"/>
                  <a:gd name="connsiteX91" fmla="*/ 3108530 w 5866730"/>
                  <a:gd name="connsiteY91" fmla="*/ 3595733 h 5677518"/>
                  <a:gd name="connsiteX92" fmla="*/ 3022147 w 5866730"/>
                  <a:gd name="connsiteY92" fmla="*/ 3490804 h 5677518"/>
                  <a:gd name="connsiteX93" fmla="*/ 3018274 w 5866730"/>
                  <a:gd name="connsiteY93" fmla="*/ 3398766 h 5677518"/>
                  <a:gd name="connsiteX94" fmla="*/ 3099175 w 5866730"/>
                  <a:gd name="connsiteY94" fmla="*/ 3385078 h 5677518"/>
                  <a:gd name="connsiteX95" fmla="*/ 3211943 w 5866730"/>
                  <a:gd name="connsiteY95" fmla="*/ 3398476 h 5677518"/>
                  <a:gd name="connsiteX96" fmla="*/ 3325782 w 5866730"/>
                  <a:gd name="connsiteY96" fmla="*/ 3403809 h 5677518"/>
                  <a:gd name="connsiteX97" fmla="*/ 3246105 w 5866730"/>
                  <a:gd name="connsiteY97" fmla="*/ 3238537 h 5677518"/>
                  <a:gd name="connsiteX98" fmla="*/ 3063040 w 5866730"/>
                  <a:gd name="connsiteY98" fmla="*/ 3048417 h 5677518"/>
                  <a:gd name="connsiteX99" fmla="*/ 2894967 w 5866730"/>
                  <a:gd name="connsiteY99" fmla="*/ 2870980 h 5677518"/>
                  <a:gd name="connsiteX100" fmla="*/ 2829815 w 5866730"/>
                  <a:gd name="connsiteY100" fmla="*/ 2696522 h 5677518"/>
                  <a:gd name="connsiteX101" fmla="*/ 2951810 w 5866730"/>
                  <a:gd name="connsiteY101" fmla="*/ 2646282 h 5677518"/>
                  <a:gd name="connsiteX102" fmla="*/ 3154987 w 5866730"/>
                  <a:gd name="connsiteY102" fmla="*/ 2670806 h 5677518"/>
                  <a:gd name="connsiteX103" fmla="*/ 3345451 w 5866730"/>
                  <a:gd name="connsiteY103" fmla="*/ 2655683 h 5677518"/>
                  <a:gd name="connsiteX104" fmla="*/ 3270460 w 5866730"/>
                  <a:gd name="connsiteY104" fmla="*/ 2454374 h 5677518"/>
                  <a:gd name="connsiteX105" fmla="*/ 3096968 w 5866730"/>
                  <a:gd name="connsiteY105" fmla="*/ 2234163 h 5677518"/>
                  <a:gd name="connsiteX106" fmla="*/ 3005617 w 5866730"/>
                  <a:gd name="connsiteY106" fmla="*/ 2133182 h 5677518"/>
                  <a:gd name="connsiteX107" fmla="*/ 2924032 w 5866730"/>
                  <a:gd name="connsiteY107" fmla="*/ 2042506 h 5677518"/>
                  <a:gd name="connsiteX108" fmla="*/ 2799662 w 5866730"/>
                  <a:gd name="connsiteY108" fmla="*/ 2014299 h 5677518"/>
                  <a:gd name="connsiteX109" fmla="*/ 2667385 w 5866730"/>
                  <a:gd name="connsiteY109" fmla="*/ 2003735 h 5677518"/>
                  <a:gd name="connsiteX110" fmla="*/ 2636017 w 5866730"/>
                  <a:gd name="connsiteY110" fmla="*/ 2074820 h 5677518"/>
                  <a:gd name="connsiteX111" fmla="*/ 2636959 w 5866730"/>
                  <a:gd name="connsiteY111" fmla="*/ 2153823 h 5677518"/>
                  <a:gd name="connsiteX112" fmla="*/ 2640888 w 5866730"/>
                  <a:gd name="connsiteY112" fmla="*/ 2107055 h 5677518"/>
                  <a:gd name="connsiteX113" fmla="*/ 2725718 w 5866730"/>
                  <a:gd name="connsiteY113" fmla="*/ 2174851 h 5677518"/>
                  <a:gd name="connsiteX114" fmla="*/ 2798197 w 5866730"/>
                  <a:gd name="connsiteY114" fmla="*/ 2259066 h 5677518"/>
                  <a:gd name="connsiteX115" fmla="*/ 2653408 w 5866730"/>
                  <a:gd name="connsiteY115" fmla="*/ 2313553 h 5677518"/>
                  <a:gd name="connsiteX116" fmla="*/ 2710243 w 5866730"/>
                  <a:gd name="connsiteY116" fmla="*/ 2651059 h 5677518"/>
                  <a:gd name="connsiteX117" fmla="*/ 2708979 w 5866730"/>
                  <a:gd name="connsiteY117" fmla="*/ 2788416 h 5677518"/>
                  <a:gd name="connsiteX118" fmla="*/ 2703069 w 5866730"/>
                  <a:gd name="connsiteY118" fmla="*/ 2869207 h 5677518"/>
                  <a:gd name="connsiteX119" fmla="*/ 2694527 w 5866730"/>
                  <a:gd name="connsiteY119" fmla="*/ 2936230 h 5677518"/>
                  <a:gd name="connsiteX120" fmla="*/ 2773173 w 5866730"/>
                  <a:gd name="connsiteY120" fmla="*/ 3049642 h 5677518"/>
                  <a:gd name="connsiteX121" fmla="*/ 2841529 w 5866730"/>
                  <a:gd name="connsiteY121" fmla="*/ 3192566 h 5677518"/>
                  <a:gd name="connsiteX122" fmla="*/ 2727481 w 5866730"/>
                  <a:gd name="connsiteY122" fmla="*/ 3360731 h 5677518"/>
                  <a:gd name="connsiteX123" fmla="*/ 2592081 w 5866730"/>
                  <a:gd name="connsiteY123" fmla="*/ 3351820 h 5677518"/>
                  <a:gd name="connsiteX124" fmla="*/ 2473362 w 5866730"/>
                  <a:gd name="connsiteY124" fmla="*/ 3343876 h 5677518"/>
                  <a:gd name="connsiteX125" fmla="*/ 2437695 w 5866730"/>
                  <a:gd name="connsiteY125" fmla="*/ 3384683 h 5677518"/>
                  <a:gd name="connsiteX126" fmla="*/ 2380635 w 5866730"/>
                  <a:gd name="connsiteY126" fmla="*/ 3434988 h 5677518"/>
                  <a:gd name="connsiteX127" fmla="*/ 2316867 w 5866730"/>
                  <a:gd name="connsiteY127" fmla="*/ 3500198 h 5677518"/>
                  <a:gd name="connsiteX128" fmla="*/ 2361214 w 5866730"/>
                  <a:gd name="connsiteY128" fmla="*/ 3555587 h 5677518"/>
                  <a:gd name="connsiteX129" fmla="*/ 2401077 w 5866730"/>
                  <a:gd name="connsiteY129" fmla="*/ 3606915 h 5677518"/>
                  <a:gd name="connsiteX130" fmla="*/ 2494111 w 5866730"/>
                  <a:gd name="connsiteY130" fmla="*/ 3743458 h 5677518"/>
                  <a:gd name="connsiteX131" fmla="*/ 2518684 w 5866730"/>
                  <a:gd name="connsiteY131" fmla="*/ 3961276 h 5677518"/>
                  <a:gd name="connsiteX132" fmla="*/ 2385715 w 5866730"/>
                  <a:gd name="connsiteY132" fmla="*/ 3982707 h 5677518"/>
                  <a:gd name="connsiteX133" fmla="*/ 2210967 w 5866730"/>
                  <a:gd name="connsiteY133" fmla="*/ 3947499 h 5677518"/>
                  <a:gd name="connsiteX134" fmla="*/ 2036549 w 5866730"/>
                  <a:gd name="connsiteY134" fmla="*/ 3912493 h 5677518"/>
                  <a:gd name="connsiteX135" fmla="*/ 1878677 w 5866730"/>
                  <a:gd name="connsiteY135" fmla="*/ 3903865 h 5677518"/>
                  <a:gd name="connsiteX136" fmla="*/ 2359024 w 5866730"/>
                  <a:gd name="connsiteY136" fmla="*/ 4366071 h 5677518"/>
                  <a:gd name="connsiteX137" fmla="*/ 3209616 w 5866730"/>
                  <a:gd name="connsiteY137" fmla="*/ 3580901 h 5677518"/>
                  <a:gd name="connsiteX138" fmla="*/ 3264156 w 5866730"/>
                  <a:gd name="connsiteY138" fmla="*/ 3510937 h 5677518"/>
                  <a:gd name="connsiteX139" fmla="*/ 3252425 w 5866730"/>
                  <a:gd name="connsiteY139" fmla="*/ 3472790 h 5677518"/>
                  <a:gd name="connsiteX140" fmla="*/ 3202208 w 5866730"/>
                  <a:gd name="connsiteY140" fmla="*/ 3470783 h 5677518"/>
                  <a:gd name="connsiteX141" fmla="*/ 3151493 w 5866730"/>
                  <a:gd name="connsiteY141" fmla="*/ 3459553 h 5677518"/>
                  <a:gd name="connsiteX142" fmla="*/ 3092395 w 5866730"/>
                  <a:gd name="connsiteY142" fmla="*/ 3448966 h 5677518"/>
                  <a:gd name="connsiteX143" fmla="*/ 3079408 w 5866730"/>
                  <a:gd name="connsiteY143" fmla="*/ 3466642 h 5677518"/>
                  <a:gd name="connsiteX144" fmla="*/ 3144206 w 5866730"/>
                  <a:gd name="connsiteY144" fmla="*/ 3539353 h 5677518"/>
                  <a:gd name="connsiteX145" fmla="*/ 3209616 w 5866730"/>
                  <a:gd name="connsiteY145" fmla="*/ 3580901 h 5677518"/>
                  <a:gd name="connsiteX146" fmla="*/ 3185510 w 5866730"/>
                  <a:gd name="connsiteY146" fmla="*/ 3888710 h 5677518"/>
                  <a:gd name="connsiteX147" fmla="*/ 3277884 w 5866730"/>
                  <a:gd name="connsiteY147" fmla="*/ 3879574 h 5677518"/>
                  <a:gd name="connsiteX148" fmla="*/ 3222128 w 5866730"/>
                  <a:gd name="connsiteY148" fmla="*/ 3743434 h 5677518"/>
                  <a:gd name="connsiteX149" fmla="*/ 3186476 w 5866730"/>
                  <a:gd name="connsiteY149" fmla="*/ 3811802 h 5677518"/>
                  <a:gd name="connsiteX150" fmla="*/ 3185510 w 5866730"/>
                  <a:gd name="connsiteY150" fmla="*/ 3888710 h 5677518"/>
                  <a:gd name="connsiteX151" fmla="*/ 3158755 w 5866730"/>
                  <a:gd name="connsiteY151" fmla="*/ 4966810 h 5677518"/>
                  <a:gd name="connsiteX152" fmla="*/ 3295750 w 5866730"/>
                  <a:gd name="connsiteY152" fmla="*/ 4933060 h 5677518"/>
                  <a:gd name="connsiteX153" fmla="*/ 3461198 w 5866730"/>
                  <a:gd name="connsiteY153" fmla="*/ 4888749 h 5677518"/>
                  <a:gd name="connsiteX154" fmla="*/ 3800139 w 5866730"/>
                  <a:gd name="connsiteY154" fmla="*/ 4836462 h 5677518"/>
                  <a:gd name="connsiteX155" fmla="*/ 3570697 w 5866730"/>
                  <a:gd name="connsiteY155" fmla="*/ 4572569 h 5677518"/>
                  <a:gd name="connsiteX156" fmla="*/ 3518106 w 5866730"/>
                  <a:gd name="connsiteY156" fmla="*/ 4446226 h 5677518"/>
                  <a:gd name="connsiteX157" fmla="*/ 3610407 w 5866730"/>
                  <a:gd name="connsiteY157" fmla="*/ 4421733 h 5677518"/>
                  <a:gd name="connsiteX158" fmla="*/ 3745671 w 5866730"/>
                  <a:gd name="connsiteY158" fmla="*/ 4471507 h 5677518"/>
                  <a:gd name="connsiteX159" fmla="*/ 3879332 w 5866730"/>
                  <a:gd name="connsiteY159" fmla="*/ 4495443 h 5677518"/>
                  <a:gd name="connsiteX160" fmla="*/ 3814003 w 5866730"/>
                  <a:gd name="connsiteY160" fmla="*/ 4388371 h 5677518"/>
                  <a:gd name="connsiteX161" fmla="*/ 3697378 w 5866730"/>
                  <a:gd name="connsiteY161" fmla="*/ 4249846 h 5677518"/>
                  <a:gd name="connsiteX162" fmla="*/ 3479644 w 5866730"/>
                  <a:gd name="connsiteY162" fmla="*/ 3982497 h 5677518"/>
                  <a:gd name="connsiteX163" fmla="*/ 3538911 w 5866730"/>
                  <a:gd name="connsiteY163" fmla="*/ 3799411 h 5677518"/>
                  <a:gd name="connsiteX164" fmla="*/ 3683812 w 5866730"/>
                  <a:gd name="connsiteY164" fmla="*/ 3826183 h 5677518"/>
                  <a:gd name="connsiteX165" fmla="*/ 3836386 w 5866730"/>
                  <a:gd name="connsiteY165" fmla="*/ 3844190 h 5677518"/>
                  <a:gd name="connsiteX166" fmla="*/ 3814607 w 5866730"/>
                  <a:gd name="connsiteY166" fmla="*/ 3739317 h 5677518"/>
                  <a:gd name="connsiteX167" fmla="*/ 3712507 w 5866730"/>
                  <a:gd name="connsiteY167" fmla="*/ 3598424 h 5677518"/>
                  <a:gd name="connsiteX168" fmla="*/ 3601647 w 5866730"/>
                  <a:gd name="connsiteY168" fmla="*/ 3447540 h 5677518"/>
                  <a:gd name="connsiteX169" fmla="*/ 3564836 w 5866730"/>
                  <a:gd name="connsiteY169" fmla="*/ 3318385 h 5677518"/>
                  <a:gd name="connsiteX170" fmla="*/ 3701887 w 5866730"/>
                  <a:gd name="connsiteY170" fmla="*/ 3307630 h 5677518"/>
                  <a:gd name="connsiteX171" fmla="*/ 3916618 w 5866730"/>
                  <a:gd name="connsiteY171" fmla="*/ 3343433 h 5677518"/>
                  <a:gd name="connsiteX172" fmla="*/ 3856482 w 5866730"/>
                  <a:gd name="connsiteY172" fmla="*/ 3248164 h 5677518"/>
                  <a:gd name="connsiteX173" fmla="*/ 3754777 w 5866730"/>
                  <a:gd name="connsiteY173" fmla="*/ 3134518 h 5677518"/>
                  <a:gd name="connsiteX174" fmla="*/ 3673055 w 5866730"/>
                  <a:gd name="connsiteY174" fmla="*/ 3047290 h 5677518"/>
                  <a:gd name="connsiteX175" fmla="*/ 3613579 w 5866730"/>
                  <a:gd name="connsiteY175" fmla="*/ 3114771 h 5677518"/>
                  <a:gd name="connsiteX176" fmla="*/ 3317980 w 5866730"/>
                  <a:gd name="connsiteY176" fmla="*/ 3613514 h 5677518"/>
                  <a:gd name="connsiteX177" fmla="*/ 3280001 w 5866730"/>
                  <a:gd name="connsiteY177" fmla="*/ 3710056 h 5677518"/>
                  <a:gd name="connsiteX178" fmla="*/ 3335017 w 5866730"/>
                  <a:gd name="connsiteY178" fmla="*/ 3834909 h 5677518"/>
                  <a:gd name="connsiteX179" fmla="*/ 3311088 w 5866730"/>
                  <a:gd name="connsiteY179" fmla="*/ 3944051 h 5677518"/>
                  <a:gd name="connsiteX180" fmla="*/ 3215324 w 5866730"/>
                  <a:gd name="connsiteY180" fmla="*/ 3973748 h 5677518"/>
                  <a:gd name="connsiteX181" fmla="*/ 3190679 w 5866730"/>
                  <a:gd name="connsiteY181" fmla="*/ 4044509 h 5677518"/>
                  <a:gd name="connsiteX182" fmla="*/ 3189834 w 5866730"/>
                  <a:gd name="connsiteY182" fmla="*/ 4202401 h 5677518"/>
                  <a:gd name="connsiteX183" fmla="*/ 3191323 w 5866730"/>
                  <a:gd name="connsiteY183" fmla="*/ 4342739 h 5677518"/>
                  <a:gd name="connsiteX184" fmla="*/ 3217458 w 5866730"/>
                  <a:gd name="connsiteY184" fmla="*/ 4473852 h 5677518"/>
                  <a:gd name="connsiteX185" fmla="*/ 3219132 w 5866730"/>
                  <a:gd name="connsiteY185" fmla="*/ 4547561 h 5677518"/>
                  <a:gd name="connsiteX186" fmla="*/ 3188594 w 5866730"/>
                  <a:gd name="connsiteY186" fmla="*/ 4587345 h 5677518"/>
                  <a:gd name="connsiteX187" fmla="*/ 3168457 w 5866730"/>
                  <a:gd name="connsiteY187" fmla="*/ 4707710 h 5677518"/>
                  <a:gd name="connsiteX188" fmla="*/ 3158755 w 5866730"/>
                  <a:gd name="connsiteY188" fmla="*/ 4966810 h 5677518"/>
                  <a:gd name="connsiteX189" fmla="*/ 3263246 w 5866730"/>
                  <a:gd name="connsiteY189" fmla="*/ 5529271 h 5677518"/>
                  <a:gd name="connsiteX190" fmla="*/ 3327207 w 5866730"/>
                  <a:gd name="connsiteY190" fmla="*/ 5539382 h 5677518"/>
                  <a:gd name="connsiteX191" fmla="*/ 3412479 w 5866730"/>
                  <a:gd name="connsiteY191" fmla="*/ 5542790 h 5677518"/>
                  <a:gd name="connsiteX192" fmla="*/ 3593741 w 5866730"/>
                  <a:gd name="connsiteY192" fmla="*/ 5555584 h 5677518"/>
                  <a:gd name="connsiteX193" fmla="*/ 3743521 w 5866730"/>
                  <a:gd name="connsiteY193" fmla="*/ 5562303 h 5677518"/>
                  <a:gd name="connsiteX194" fmla="*/ 3816805 w 5866730"/>
                  <a:gd name="connsiteY194" fmla="*/ 5558541 h 5677518"/>
                  <a:gd name="connsiteX195" fmla="*/ 3872722 w 5866730"/>
                  <a:gd name="connsiteY195" fmla="*/ 5567943 h 5677518"/>
                  <a:gd name="connsiteX196" fmla="*/ 4057784 w 5866730"/>
                  <a:gd name="connsiteY196" fmla="*/ 5570714 h 5677518"/>
                  <a:gd name="connsiteX197" fmla="*/ 4228450 w 5866730"/>
                  <a:gd name="connsiteY197" fmla="*/ 5567065 h 5677518"/>
                  <a:gd name="connsiteX198" fmla="*/ 4420243 w 5866730"/>
                  <a:gd name="connsiteY198" fmla="*/ 5569208 h 5677518"/>
                  <a:gd name="connsiteX199" fmla="*/ 4625851 w 5866730"/>
                  <a:gd name="connsiteY199" fmla="*/ 5578835 h 5677518"/>
                  <a:gd name="connsiteX200" fmla="*/ 4596834 w 5866730"/>
                  <a:gd name="connsiteY200" fmla="*/ 5494813 h 5677518"/>
                  <a:gd name="connsiteX201" fmla="*/ 4503108 w 5866730"/>
                  <a:gd name="connsiteY201" fmla="*/ 5464231 h 5677518"/>
                  <a:gd name="connsiteX202" fmla="*/ 4370010 w 5866730"/>
                  <a:gd name="connsiteY202" fmla="*/ 5455916 h 5677518"/>
                  <a:gd name="connsiteX203" fmla="*/ 4287950 w 5866730"/>
                  <a:gd name="connsiteY203" fmla="*/ 5442188 h 5677518"/>
                  <a:gd name="connsiteX204" fmla="*/ 4165906 w 5866730"/>
                  <a:gd name="connsiteY204" fmla="*/ 5439642 h 5677518"/>
                  <a:gd name="connsiteX205" fmla="*/ 4130593 w 5866730"/>
                  <a:gd name="connsiteY205" fmla="*/ 5432447 h 5677518"/>
                  <a:gd name="connsiteX206" fmla="*/ 4085400 w 5866730"/>
                  <a:gd name="connsiteY206" fmla="*/ 5430046 h 5677518"/>
                  <a:gd name="connsiteX207" fmla="*/ 3985812 w 5866730"/>
                  <a:gd name="connsiteY207" fmla="*/ 5402541 h 5677518"/>
                  <a:gd name="connsiteX208" fmla="*/ 3950724 w 5866730"/>
                  <a:gd name="connsiteY208" fmla="*/ 5405675 h 5677518"/>
                  <a:gd name="connsiteX209" fmla="*/ 3925821 w 5866730"/>
                  <a:gd name="connsiteY209" fmla="*/ 5444919 h 5677518"/>
                  <a:gd name="connsiteX210" fmla="*/ 3864638 w 5866730"/>
                  <a:gd name="connsiteY210" fmla="*/ 5463514 h 5677518"/>
                  <a:gd name="connsiteX211" fmla="*/ 3861160 w 5866730"/>
                  <a:gd name="connsiteY211" fmla="*/ 5388015 h 5677518"/>
                  <a:gd name="connsiteX212" fmla="*/ 3802659 w 5866730"/>
                  <a:gd name="connsiteY212" fmla="*/ 5359277 h 5677518"/>
                  <a:gd name="connsiteX213" fmla="*/ 3743151 w 5866730"/>
                  <a:gd name="connsiteY213" fmla="*/ 5427082 h 5677518"/>
                  <a:gd name="connsiteX214" fmla="*/ 3723030 w 5866730"/>
                  <a:gd name="connsiteY214" fmla="*/ 5364168 h 5677518"/>
                  <a:gd name="connsiteX215" fmla="*/ 3690881 w 5866730"/>
                  <a:gd name="connsiteY215" fmla="*/ 5279388 h 5677518"/>
                  <a:gd name="connsiteX216" fmla="*/ 3614312 w 5866730"/>
                  <a:gd name="connsiteY216" fmla="*/ 5263098 h 5677518"/>
                  <a:gd name="connsiteX217" fmla="*/ 3492494 w 5866730"/>
                  <a:gd name="connsiteY217" fmla="*/ 5295034 h 5677518"/>
                  <a:gd name="connsiteX218" fmla="*/ 3346892 w 5866730"/>
                  <a:gd name="connsiteY218" fmla="*/ 5284786 h 5677518"/>
                  <a:gd name="connsiteX219" fmla="*/ 3263923 w 5866730"/>
                  <a:gd name="connsiteY219" fmla="*/ 5286591 h 5677518"/>
                  <a:gd name="connsiteX220" fmla="*/ 3265026 w 5866730"/>
                  <a:gd name="connsiteY220" fmla="*/ 5412169 h 5677518"/>
                  <a:gd name="connsiteX221" fmla="*/ 3264679 w 5866730"/>
                  <a:gd name="connsiteY221" fmla="*/ 5483333 h 5677518"/>
                  <a:gd name="connsiteX222" fmla="*/ 3263246 w 5866730"/>
                  <a:gd name="connsiteY222" fmla="*/ 5529271 h 5677518"/>
                  <a:gd name="connsiteX223" fmla="*/ 3876732 w 5866730"/>
                  <a:gd name="connsiteY223" fmla="*/ 4817191 h 5677518"/>
                  <a:gd name="connsiteX224" fmla="*/ 3981392 w 5866730"/>
                  <a:gd name="connsiteY224" fmla="*/ 4800570 h 5677518"/>
                  <a:gd name="connsiteX225" fmla="*/ 4032164 w 5866730"/>
                  <a:gd name="connsiteY225" fmla="*/ 4790451 h 5677518"/>
                  <a:gd name="connsiteX226" fmla="*/ 4036399 w 5866730"/>
                  <a:gd name="connsiteY226" fmla="*/ 4764396 h 5677518"/>
                  <a:gd name="connsiteX227" fmla="*/ 4020916 w 5866730"/>
                  <a:gd name="connsiteY227" fmla="*/ 4536202 h 5677518"/>
                  <a:gd name="connsiteX228" fmla="*/ 3999000 w 5866730"/>
                  <a:gd name="connsiteY228" fmla="*/ 4337027 h 5677518"/>
                  <a:gd name="connsiteX229" fmla="*/ 3854727 w 5866730"/>
                  <a:gd name="connsiteY229" fmla="*/ 4173567 h 5677518"/>
                  <a:gd name="connsiteX230" fmla="*/ 3871981 w 5866730"/>
                  <a:gd name="connsiteY230" fmla="*/ 4056770 h 5677518"/>
                  <a:gd name="connsiteX231" fmla="*/ 3957713 w 5866730"/>
                  <a:gd name="connsiteY231" fmla="*/ 4082197 h 5677518"/>
                  <a:gd name="connsiteX232" fmla="*/ 3995409 w 5866730"/>
                  <a:gd name="connsiteY232" fmla="*/ 4047030 h 5677518"/>
                  <a:gd name="connsiteX233" fmla="*/ 3981344 w 5866730"/>
                  <a:gd name="connsiteY233" fmla="*/ 3799290 h 5677518"/>
                  <a:gd name="connsiteX234" fmla="*/ 3953904 w 5866730"/>
                  <a:gd name="connsiteY234" fmla="*/ 3544928 h 5677518"/>
                  <a:gd name="connsiteX235" fmla="*/ 3939170 w 5866730"/>
                  <a:gd name="connsiteY235" fmla="*/ 3419632 h 5677518"/>
                  <a:gd name="connsiteX236" fmla="*/ 3859630 w 5866730"/>
                  <a:gd name="connsiteY236" fmla="*/ 3399821 h 5677518"/>
                  <a:gd name="connsiteX237" fmla="*/ 3595584 w 5866730"/>
                  <a:gd name="connsiteY237" fmla="*/ 3349693 h 5677518"/>
                  <a:gd name="connsiteX238" fmla="*/ 3868737 w 5866730"/>
                  <a:gd name="connsiteY238" fmla="*/ 3736344 h 5677518"/>
                  <a:gd name="connsiteX239" fmla="*/ 3855412 w 5866730"/>
                  <a:gd name="connsiteY239" fmla="*/ 3894157 h 5677518"/>
                  <a:gd name="connsiteX240" fmla="*/ 3611945 w 5866730"/>
                  <a:gd name="connsiteY240" fmla="*/ 3872750 h 5677518"/>
                  <a:gd name="connsiteX241" fmla="*/ 3484789 w 5866730"/>
                  <a:gd name="connsiteY241" fmla="*/ 3878180 h 5677518"/>
                  <a:gd name="connsiteX242" fmla="*/ 3532171 w 5866730"/>
                  <a:gd name="connsiteY242" fmla="*/ 3961598 h 5677518"/>
                  <a:gd name="connsiteX243" fmla="*/ 3605592 w 5866730"/>
                  <a:gd name="connsiteY243" fmla="*/ 4059268 h 5677518"/>
                  <a:gd name="connsiteX244" fmla="*/ 3763907 w 5866730"/>
                  <a:gd name="connsiteY244" fmla="*/ 4243981 h 5677518"/>
                  <a:gd name="connsiteX245" fmla="*/ 3898519 w 5866730"/>
                  <a:gd name="connsiteY245" fmla="*/ 4414966 h 5677518"/>
                  <a:gd name="connsiteX246" fmla="*/ 3844156 w 5866730"/>
                  <a:gd name="connsiteY246" fmla="*/ 4565093 h 5677518"/>
                  <a:gd name="connsiteX247" fmla="*/ 3564949 w 5866730"/>
                  <a:gd name="connsiteY247" fmla="*/ 4475858 h 5677518"/>
                  <a:gd name="connsiteX248" fmla="*/ 3728642 w 5866730"/>
                  <a:gd name="connsiteY248" fmla="*/ 4664253 h 5677518"/>
                  <a:gd name="connsiteX249" fmla="*/ 3807417 w 5866730"/>
                  <a:gd name="connsiteY249" fmla="*/ 4754825 h 5677518"/>
                  <a:gd name="connsiteX250" fmla="*/ 3876732 w 5866730"/>
                  <a:gd name="connsiteY250" fmla="*/ 4817191 h 5677518"/>
                  <a:gd name="connsiteX251" fmla="*/ 4008622 w 5866730"/>
                  <a:gd name="connsiteY251" fmla="*/ 4215759 h 5677518"/>
                  <a:gd name="connsiteX252" fmla="*/ 3988115 w 5866730"/>
                  <a:gd name="connsiteY252" fmla="*/ 4157615 h 5677518"/>
                  <a:gd name="connsiteX253" fmla="*/ 3916119 w 5866730"/>
                  <a:gd name="connsiteY253" fmla="*/ 4139431 h 5677518"/>
                  <a:gd name="connsiteX254" fmla="*/ 4007470 w 5866730"/>
                  <a:gd name="connsiteY254" fmla="*/ 4231292 h 5677518"/>
                  <a:gd name="connsiteX255" fmla="*/ 4008622 w 5866730"/>
                  <a:gd name="connsiteY255" fmla="*/ 4215759 h 5677518"/>
                  <a:gd name="connsiteX256" fmla="*/ 3875266 w 5866730"/>
                  <a:gd name="connsiteY256" fmla="*/ 2946389 h 5677518"/>
                  <a:gd name="connsiteX257" fmla="*/ 3857682 w 5866730"/>
                  <a:gd name="connsiteY257" fmla="*/ 2787537 h 5677518"/>
                  <a:gd name="connsiteX258" fmla="*/ 3836869 w 5866730"/>
                  <a:gd name="connsiteY258" fmla="*/ 2673545 h 5677518"/>
                  <a:gd name="connsiteX259" fmla="*/ 3758014 w 5866730"/>
                  <a:gd name="connsiteY259" fmla="*/ 2843797 h 5677518"/>
                  <a:gd name="connsiteX260" fmla="*/ 3718264 w 5866730"/>
                  <a:gd name="connsiteY260" fmla="*/ 2913679 h 5677518"/>
                  <a:gd name="connsiteX261" fmla="*/ 3685261 w 5866730"/>
                  <a:gd name="connsiteY261" fmla="*/ 2983087 h 5677518"/>
                  <a:gd name="connsiteX262" fmla="*/ 3774438 w 5866730"/>
                  <a:gd name="connsiteY262" fmla="*/ 3085550 h 5677518"/>
                  <a:gd name="connsiteX263" fmla="*/ 3908430 w 5866730"/>
                  <a:gd name="connsiteY263" fmla="*/ 3234170 h 5677518"/>
                  <a:gd name="connsiteX264" fmla="*/ 3875266 w 5866730"/>
                  <a:gd name="connsiteY264" fmla="*/ 2946389 h 5677518"/>
                  <a:gd name="connsiteX265" fmla="*/ 3876539 w 5866730"/>
                  <a:gd name="connsiteY265" fmla="*/ 2083852 h 5677518"/>
                  <a:gd name="connsiteX266" fmla="*/ 3759696 w 5866730"/>
                  <a:gd name="connsiteY266" fmla="*/ 2073072 h 5677518"/>
                  <a:gd name="connsiteX267" fmla="*/ 3581350 w 5866730"/>
                  <a:gd name="connsiteY267" fmla="*/ 2047622 h 5677518"/>
                  <a:gd name="connsiteX268" fmla="*/ 3804406 w 5866730"/>
                  <a:gd name="connsiteY268" fmla="*/ 2412149 h 5677518"/>
                  <a:gd name="connsiteX269" fmla="*/ 3849792 w 5866730"/>
                  <a:gd name="connsiteY269" fmla="*/ 2244347 h 5677518"/>
                  <a:gd name="connsiteX270" fmla="*/ 3865967 w 5866730"/>
                  <a:gd name="connsiteY270" fmla="*/ 2157505 h 5677518"/>
                  <a:gd name="connsiteX271" fmla="*/ 3876539 w 5866730"/>
                  <a:gd name="connsiteY271" fmla="*/ 2083852 h 5677518"/>
                  <a:gd name="connsiteX272" fmla="*/ 3602565 w 5866730"/>
                  <a:gd name="connsiteY272" fmla="*/ 2896342 h 5677518"/>
                  <a:gd name="connsiteX273" fmla="*/ 3702708 w 5866730"/>
                  <a:gd name="connsiteY273" fmla="*/ 2709034 h 5677518"/>
                  <a:gd name="connsiteX274" fmla="*/ 3522462 w 5866730"/>
                  <a:gd name="connsiteY274" fmla="*/ 2766985 h 5677518"/>
                  <a:gd name="connsiteX275" fmla="*/ 3552485 w 5866730"/>
                  <a:gd name="connsiteY275" fmla="*/ 2826684 h 5677518"/>
                  <a:gd name="connsiteX276" fmla="*/ 3602565 w 5866730"/>
                  <a:gd name="connsiteY276" fmla="*/ 2896342 h 5677518"/>
                  <a:gd name="connsiteX277" fmla="*/ 3384203 w 5866730"/>
                  <a:gd name="connsiteY277" fmla="*/ 2713715 h 5677518"/>
                  <a:gd name="connsiteX278" fmla="*/ 3167282 w 5866730"/>
                  <a:gd name="connsiteY278" fmla="*/ 2755537 h 5677518"/>
                  <a:gd name="connsiteX279" fmla="*/ 3023532 w 5866730"/>
                  <a:gd name="connsiteY279" fmla="*/ 2734050 h 5677518"/>
                  <a:gd name="connsiteX280" fmla="*/ 2872865 w 5866730"/>
                  <a:gd name="connsiteY280" fmla="*/ 2733647 h 5677518"/>
                  <a:gd name="connsiteX281" fmla="*/ 3133643 w 5866730"/>
                  <a:gd name="connsiteY281" fmla="*/ 3015136 h 5677518"/>
                  <a:gd name="connsiteX282" fmla="*/ 3269438 w 5866730"/>
                  <a:gd name="connsiteY282" fmla="*/ 3157238 h 5677518"/>
                  <a:gd name="connsiteX283" fmla="*/ 3394468 w 5866730"/>
                  <a:gd name="connsiteY283" fmla="*/ 3307227 h 5677518"/>
                  <a:gd name="connsiteX284" fmla="*/ 3509088 w 5866730"/>
                  <a:gd name="connsiteY284" fmla="*/ 3089570 h 5677518"/>
                  <a:gd name="connsiteX285" fmla="*/ 3561921 w 5866730"/>
                  <a:gd name="connsiteY285" fmla="*/ 3001367 h 5677518"/>
                  <a:gd name="connsiteX286" fmla="*/ 3559715 w 5866730"/>
                  <a:gd name="connsiteY286" fmla="*/ 2922687 h 5677518"/>
                  <a:gd name="connsiteX287" fmla="*/ 3484201 w 5866730"/>
                  <a:gd name="connsiteY287" fmla="*/ 2756826 h 5677518"/>
                  <a:gd name="connsiteX288" fmla="*/ 3630512 w 5866730"/>
                  <a:gd name="connsiteY288" fmla="*/ 2663587 h 5677518"/>
                  <a:gd name="connsiteX289" fmla="*/ 3714705 w 5866730"/>
                  <a:gd name="connsiteY289" fmla="*/ 2636299 h 5677518"/>
                  <a:gd name="connsiteX290" fmla="*/ 3758642 w 5866730"/>
                  <a:gd name="connsiteY290" fmla="*/ 2557901 h 5677518"/>
                  <a:gd name="connsiteX291" fmla="*/ 3769656 w 5866730"/>
                  <a:gd name="connsiteY291" fmla="*/ 2454527 h 5677518"/>
                  <a:gd name="connsiteX292" fmla="*/ 3726074 w 5866730"/>
                  <a:gd name="connsiteY292" fmla="*/ 2356140 h 5677518"/>
                  <a:gd name="connsiteX293" fmla="*/ 3609304 w 5866730"/>
                  <a:gd name="connsiteY293" fmla="*/ 2168373 h 5677518"/>
                  <a:gd name="connsiteX294" fmla="*/ 3496399 w 5866730"/>
                  <a:gd name="connsiteY294" fmla="*/ 2039766 h 5677518"/>
                  <a:gd name="connsiteX295" fmla="*/ 3377681 w 5866730"/>
                  <a:gd name="connsiteY295" fmla="*/ 2033321 h 5677518"/>
                  <a:gd name="connsiteX296" fmla="*/ 3248061 w 5866730"/>
                  <a:gd name="connsiteY296" fmla="*/ 2027722 h 5677518"/>
                  <a:gd name="connsiteX297" fmla="*/ 2973532 w 5866730"/>
                  <a:gd name="connsiteY297" fmla="*/ 2027190 h 5677518"/>
                  <a:gd name="connsiteX298" fmla="*/ 3277876 w 5866730"/>
                  <a:gd name="connsiteY298" fmla="*/ 2374872 h 5677518"/>
                  <a:gd name="connsiteX299" fmla="*/ 3384203 w 5866730"/>
                  <a:gd name="connsiteY299" fmla="*/ 2713715 h 5677518"/>
                  <a:gd name="connsiteX300" fmla="*/ 3785783 w 5866730"/>
                  <a:gd name="connsiteY300" fmla="*/ 1855311 h 5677518"/>
                  <a:gd name="connsiteX301" fmla="*/ 3626043 w 5866730"/>
                  <a:gd name="connsiteY301" fmla="*/ 1596985 h 5677518"/>
                  <a:gd name="connsiteX302" fmla="*/ 3458219 w 5866730"/>
                  <a:gd name="connsiteY302" fmla="*/ 1391131 h 5677518"/>
                  <a:gd name="connsiteX303" fmla="*/ 3022992 w 5866730"/>
                  <a:gd name="connsiteY303" fmla="*/ 1039768 h 5677518"/>
                  <a:gd name="connsiteX304" fmla="*/ 2908300 w 5866730"/>
                  <a:gd name="connsiteY304" fmla="*/ 980415 h 5677518"/>
                  <a:gd name="connsiteX305" fmla="*/ 2762859 w 5866730"/>
                  <a:gd name="connsiteY305" fmla="*/ 913505 h 5677518"/>
                  <a:gd name="connsiteX306" fmla="*/ 2471937 w 5866730"/>
                  <a:gd name="connsiteY306" fmla="*/ 870088 h 5677518"/>
                  <a:gd name="connsiteX307" fmla="*/ 2218825 w 5866730"/>
                  <a:gd name="connsiteY307" fmla="*/ 998317 h 5677518"/>
                  <a:gd name="connsiteX308" fmla="*/ 2142160 w 5866730"/>
                  <a:gd name="connsiteY308" fmla="*/ 1272144 h 5677518"/>
                  <a:gd name="connsiteX309" fmla="*/ 2141202 w 5866730"/>
                  <a:gd name="connsiteY309" fmla="*/ 1418419 h 5677518"/>
                  <a:gd name="connsiteX310" fmla="*/ 2177417 w 5866730"/>
                  <a:gd name="connsiteY310" fmla="*/ 1534144 h 5677518"/>
                  <a:gd name="connsiteX311" fmla="*/ 2287761 w 5866730"/>
                  <a:gd name="connsiteY311" fmla="*/ 1594213 h 5677518"/>
                  <a:gd name="connsiteX312" fmla="*/ 2423991 w 5866730"/>
                  <a:gd name="connsiteY312" fmla="*/ 1660648 h 5677518"/>
                  <a:gd name="connsiteX313" fmla="*/ 2512307 w 5866730"/>
                  <a:gd name="connsiteY313" fmla="*/ 1709414 h 5677518"/>
                  <a:gd name="connsiteX314" fmla="*/ 2559134 w 5866730"/>
                  <a:gd name="connsiteY314" fmla="*/ 1613573 h 5677518"/>
                  <a:gd name="connsiteX315" fmla="*/ 2564432 w 5866730"/>
                  <a:gd name="connsiteY315" fmla="*/ 1302855 h 5677518"/>
                  <a:gd name="connsiteX316" fmla="*/ 2550576 w 5866730"/>
                  <a:gd name="connsiteY316" fmla="*/ 1117256 h 5677518"/>
                  <a:gd name="connsiteX317" fmla="*/ 2585841 w 5866730"/>
                  <a:gd name="connsiteY317" fmla="*/ 1106782 h 5677518"/>
                  <a:gd name="connsiteX318" fmla="*/ 2616154 w 5866730"/>
                  <a:gd name="connsiteY318" fmla="*/ 1217190 h 5677518"/>
                  <a:gd name="connsiteX319" fmla="*/ 2633884 w 5866730"/>
                  <a:gd name="connsiteY319" fmla="*/ 1527900 h 5677518"/>
                  <a:gd name="connsiteX320" fmla="*/ 2672369 w 5866730"/>
                  <a:gd name="connsiteY320" fmla="*/ 1627624 h 5677518"/>
                  <a:gd name="connsiteX321" fmla="*/ 2717127 w 5866730"/>
                  <a:gd name="connsiteY321" fmla="*/ 1774068 h 5677518"/>
                  <a:gd name="connsiteX322" fmla="*/ 2726169 w 5866730"/>
                  <a:gd name="connsiteY322" fmla="*/ 1862433 h 5677518"/>
                  <a:gd name="connsiteX323" fmla="*/ 2724172 w 5866730"/>
                  <a:gd name="connsiteY323" fmla="*/ 1920110 h 5677518"/>
                  <a:gd name="connsiteX324" fmla="*/ 2836956 w 5866730"/>
                  <a:gd name="connsiteY324" fmla="*/ 1932783 h 5677518"/>
                  <a:gd name="connsiteX325" fmla="*/ 3174673 w 5866730"/>
                  <a:gd name="connsiteY325" fmla="*/ 1922825 h 5677518"/>
                  <a:gd name="connsiteX326" fmla="*/ 3856627 w 5866730"/>
                  <a:gd name="connsiteY326" fmla="*/ 1996897 h 5677518"/>
                  <a:gd name="connsiteX327" fmla="*/ 3785783 w 5866730"/>
                  <a:gd name="connsiteY327" fmla="*/ 1855311 h 5677518"/>
                  <a:gd name="connsiteX328" fmla="*/ 3687644 w 5866730"/>
                  <a:gd name="connsiteY328" fmla="*/ 1373447 h 5677518"/>
                  <a:gd name="connsiteX329" fmla="*/ 3776025 w 5866730"/>
                  <a:gd name="connsiteY329" fmla="*/ 1388400 h 5677518"/>
                  <a:gd name="connsiteX330" fmla="*/ 3734471 w 5866730"/>
                  <a:gd name="connsiteY330" fmla="*/ 1289844 h 5677518"/>
                  <a:gd name="connsiteX331" fmla="*/ 3706605 w 5866730"/>
                  <a:gd name="connsiteY331" fmla="*/ 1165209 h 5677518"/>
                  <a:gd name="connsiteX332" fmla="*/ 3686388 w 5866730"/>
                  <a:gd name="connsiteY332" fmla="*/ 1064880 h 5677518"/>
                  <a:gd name="connsiteX333" fmla="*/ 3608169 w 5866730"/>
                  <a:gd name="connsiteY333" fmla="*/ 1052787 h 5677518"/>
                  <a:gd name="connsiteX334" fmla="*/ 3474870 w 5866730"/>
                  <a:gd name="connsiteY334" fmla="*/ 1053931 h 5677518"/>
                  <a:gd name="connsiteX335" fmla="*/ 3339719 w 5866730"/>
                  <a:gd name="connsiteY335" fmla="*/ 1052731 h 5677518"/>
                  <a:gd name="connsiteX336" fmla="*/ 3202458 w 5866730"/>
                  <a:gd name="connsiteY336" fmla="*/ 1045222 h 5677518"/>
                  <a:gd name="connsiteX337" fmla="*/ 3242482 w 5866730"/>
                  <a:gd name="connsiteY337" fmla="*/ 1077650 h 5677518"/>
                  <a:gd name="connsiteX338" fmla="*/ 3298850 w 5866730"/>
                  <a:gd name="connsiteY338" fmla="*/ 1119609 h 5677518"/>
                  <a:gd name="connsiteX339" fmla="*/ 3419629 w 5866730"/>
                  <a:gd name="connsiteY339" fmla="*/ 1229476 h 5677518"/>
                  <a:gd name="connsiteX340" fmla="*/ 3537051 w 5866730"/>
                  <a:gd name="connsiteY340" fmla="*/ 1343259 h 5677518"/>
                  <a:gd name="connsiteX341" fmla="*/ 3599175 w 5866730"/>
                  <a:gd name="connsiteY341" fmla="*/ 1358704 h 5677518"/>
                  <a:gd name="connsiteX342" fmla="*/ 3687644 w 5866730"/>
                  <a:gd name="connsiteY342" fmla="*/ 1373447 h 5677518"/>
                  <a:gd name="connsiteX343" fmla="*/ 3797973 w 5866730"/>
                  <a:gd name="connsiteY343" fmla="*/ 1285220 h 5677518"/>
                  <a:gd name="connsiteX344" fmla="*/ 3846491 w 5866730"/>
                  <a:gd name="connsiteY344" fmla="*/ 1327138 h 5677518"/>
                  <a:gd name="connsiteX345" fmla="*/ 3986585 w 5866730"/>
                  <a:gd name="connsiteY345" fmla="*/ 1317688 h 5677518"/>
                  <a:gd name="connsiteX346" fmla="*/ 4306396 w 5866730"/>
                  <a:gd name="connsiteY346" fmla="*/ 1288676 h 5677518"/>
                  <a:gd name="connsiteX347" fmla="*/ 4585683 w 5866730"/>
                  <a:gd name="connsiteY347" fmla="*/ 1282585 h 5677518"/>
                  <a:gd name="connsiteX348" fmla="*/ 4715729 w 5866730"/>
                  <a:gd name="connsiteY348" fmla="*/ 1280184 h 5677518"/>
                  <a:gd name="connsiteX349" fmla="*/ 4869632 w 5866730"/>
                  <a:gd name="connsiteY349" fmla="*/ 1297981 h 5677518"/>
                  <a:gd name="connsiteX350" fmla="*/ 4975122 w 5866730"/>
                  <a:gd name="connsiteY350" fmla="*/ 1352975 h 5677518"/>
                  <a:gd name="connsiteX351" fmla="*/ 5045040 w 5866730"/>
                  <a:gd name="connsiteY351" fmla="*/ 1472269 h 5677518"/>
                  <a:gd name="connsiteX352" fmla="*/ 5181004 w 5866730"/>
                  <a:gd name="connsiteY352" fmla="*/ 1714796 h 5677518"/>
                  <a:gd name="connsiteX353" fmla="*/ 5252002 w 5866730"/>
                  <a:gd name="connsiteY353" fmla="*/ 1752807 h 5677518"/>
                  <a:gd name="connsiteX354" fmla="*/ 5276720 w 5866730"/>
                  <a:gd name="connsiteY354" fmla="*/ 1666594 h 5677518"/>
                  <a:gd name="connsiteX355" fmla="*/ 5201262 w 5866730"/>
                  <a:gd name="connsiteY355" fmla="*/ 1405955 h 5677518"/>
                  <a:gd name="connsiteX356" fmla="*/ 5219055 w 5866730"/>
                  <a:gd name="connsiteY356" fmla="*/ 1300132 h 5677518"/>
                  <a:gd name="connsiteX357" fmla="*/ 5313965 w 5866730"/>
                  <a:gd name="connsiteY357" fmla="*/ 1377355 h 5677518"/>
                  <a:gd name="connsiteX358" fmla="*/ 5432192 w 5866730"/>
                  <a:gd name="connsiteY358" fmla="*/ 1489293 h 5677518"/>
                  <a:gd name="connsiteX359" fmla="*/ 5551538 w 5866730"/>
                  <a:gd name="connsiteY359" fmla="*/ 1543239 h 5677518"/>
                  <a:gd name="connsiteX360" fmla="*/ 5464350 w 5866730"/>
                  <a:gd name="connsiteY360" fmla="*/ 1364037 h 5677518"/>
                  <a:gd name="connsiteX361" fmla="*/ 5355881 w 5866730"/>
                  <a:gd name="connsiteY361" fmla="*/ 1218801 h 5677518"/>
                  <a:gd name="connsiteX362" fmla="*/ 5402080 w 5866730"/>
                  <a:gd name="connsiteY362" fmla="*/ 1157579 h 5677518"/>
                  <a:gd name="connsiteX363" fmla="*/ 5522384 w 5866730"/>
                  <a:gd name="connsiteY363" fmla="*/ 1258584 h 5677518"/>
                  <a:gd name="connsiteX364" fmla="*/ 5707945 w 5866730"/>
                  <a:gd name="connsiteY364" fmla="*/ 1352911 h 5677518"/>
                  <a:gd name="connsiteX365" fmla="*/ 5789755 w 5866730"/>
                  <a:gd name="connsiteY365" fmla="*/ 1356569 h 5677518"/>
                  <a:gd name="connsiteX366" fmla="*/ 5771543 w 5866730"/>
                  <a:gd name="connsiteY366" fmla="*/ 1261912 h 5677518"/>
                  <a:gd name="connsiteX367" fmla="*/ 5082101 w 5866730"/>
                  <a:gd name="connsiteY367" fmla="*/ 969813 h 5677518"/>
                  <a:gd name="connsiteX368" fmla="*/ 4883537 w 5866730"/>
                  <a:gd name="connsiteY368" fmla="*/ 973164 h 5677518"/>
                  <a:gd name="connsiteX369" fmla="*/ 4702316 w 5866730"/>
                  <a:gd name="connsiteY369" fmla="*/ 990727 h 5677518"/>
                  <a:gd name="connsiteX370" fmla="*/ 4320155 w 5866730"/>
                  <a:gd name="connsiteY370" fmla="*/ 1043772 h 5677518"/>
                  <a:gd name="connsiteX371" fmla="*/ 4212033 w 5866730"/>
                  <a:gd name="connsiteY371" fmla="*/ 1057492 h 5677518"/>
                  <a:gd name="connsiteX372" fmla="*/ 4176961 w 5866730"/>
                  <a:gd name="connsiteY372" fmla="*/ 1056936 h 5677518"/>
                  <a:gd name="connsiteX373" fmla="*/ 4143346 w 5866730"/>
                  <a:gd name="connsiteY373" fmla="*/ 1068610 h 5677518"/>
                  <a:gd name="connsiteX374" fmla="*/ 3915362 w 5866730"/>
                  <a:gd name="connsiteY374" fmla="*/ 1086448 h 5677518"/>
                  <a:gd name="connsiteX375" fmla="*/ 3805275 w 5866730"/>
                  <a:gd name="connsiteY375" fmla="*/ 1081412 h 5677518"/>
                  <a:gd name="connsiteX376" fmla="*/ 3755872 w 5866730"/>
                  <a:gd name="connsiteY376" fmla="*/ 1095133 h 5677518"/>
                  <a:gd name="connsiteX377" fmla="*/ 3771725 w 5866730"/>
                  <a:gd name="connsiteY377" fmla="*/ 1169189 h 5677518"/>
                  <a:gd name="connsiteX378" fmla="*/ 3797973 w 5866730"/>
                  <a:gd name="connsiteY378" fmla="*/ 1285220 h 5677518"/>
                  <a:gd name="connsiteX379" fmla="*/ 2434466 w 5866730"/>
                  <a:gd name="connsiteY379" fmla="*/ 626780 h 5677518"/>
                  <a:gd name="connsiteX380" fmla="*/ 2472573 w 5866730"/>
                  <a:gd name="connsiteY380" fmla="*/ 613164 h 5677518"/>
                  <a:gd name="connsiteX381" fmla="*/ 2432606 w 5866730"/>
                  <a:gd name="connsiteY381" fmla="*/ 582396 h 5677518"/>
                  <a:gd name="connsiteX382" fmla="*/ 2465214 w 5866730"/>
                  <a:gd name="connsiteY382" fmla="*/ 552345 h 5677518"/>
                  <a:gd name="connsiteX383" fmla="*/ 2484876 w 5866730"/>
                  <a:gd name="connsiteY383" fmla="*/ 520336 h 5677518"/>
                  <a:gd name="connsiteX384" fmla="*/ 2503346 w 5866730"/>
                  <a:gd name="connsiteY384" fmla="*/ 451420 h 5677518"/>
                  <a:gd name="connsiteX385" fmla="*/ 2486905 w 5866730"/>
                  <a:gd name="connsiteY385" fmla="*/ 418646 h 5677518"/>
                  <a:gd name="connsiteX386" fmla="*/ 2404225 w 5866730"/>
                  <a:gd name="connsiteY386" fmla="*/ 324626 h 5677518"/>
                  <a:gd name="connsiteX387" fmla="*/ 2371786 w 5866730"/>
                  <a:gd name="connsiteY387" fmla="*/ 245591 h 5677518"/>
                  <a:gd name="connsiteX388" fmla="*/ 2351472 w 5866730"/>
                  <a:gd name="connsiteY388" fmla="*/ 192530 h 5677518"/>
                  <a:gd name="connsiteX389" fmla="*/ 2254163 w 5866730"/>
                  <a:gd name="connsiteY389" fmla="*/ 196043 h 5677518"/>
                  <a:gd name="connsiteX390" fmla="*/ 2136548 w 5866730"/>
                  <a:gd name="connsiteY390" fmla="*/ 220140 h 5677518"/>
                  <a:gd name="connsiteX391" fmla="*/ 2063360 w 5866730"/>
                  <a:gd name="connsiteY391" fmla="*/ 262123 h 5677518"/>
                  <a:gd name="connsiteX392" fmla="*/ 1946969 w 5866730"/>
                  <a:gd name="connsiteY392" fmla="*/ 292528 h 5677518"/>
                  <a:gd name="connsiteX393" fmla="*/ 2015607 w 5866730"/>
                  <a:gd name="connsiteY393" fmla="*/ 301092 h 5677518"/>
                  <a:gd name="connsiteX394" fmla="*/ 2081235 w 5866730"/>
                  <a:gd name="connsiteY394" fmla="*/ 301229 h 5677518"/>
                  <a:gd name="connsiteX395" fmla="*/ 2111290 w 5866730"/>
                  <a:gd name="connsiteY395" fmla="*/ 332980 h 5677518"/>
                  <a:gd name="connsiteX396" fmla="*/ 2005817 w 5866730"/>
                  <a:gd name="connsiteY396" fmla="*/ 335389 h 5677518"/>
                  <a:gd name="connsiteX397" fmla="*/ 2016058 w 5866730"/>
                  <a:gd name="connsiteY397" fmla="*/ 365900 h 5677518"/>
                  <a:gd name="connsiteX398" fmla="*/ 2107901 w 5866730"/>
                  <a:gd name="connsiteY398" fmla="*/ 364957 h 5677518"/>
                  <a:gd name="connsiteX399" fmla="*/ 2134978 w 5866730"/>
                  <a:gd name="connsiteY399" fmla="*/ 391213 h 5677518"/>
                  <a:gd name="connsiteX400" fmla="*/ 2146081 w 5866730"/>
                  <a:gd name="connsiteY400" fmla="*/ 423963 h 5677518"/>
                  <a:gd name="connsiteX401" fmla="*/ 2073151 w 5866730"/>
                  <a:gd name="connsiteY401" fmla="*/ 424108 h 5677518"/>
                  <a:gd name="connsiteX402" fmla="*/ 1988531 w 5866730"/>
                  <a:gd name="connsiteY402" fmla="*/ 465455 h 5677518"/>
                  <a:gd name="connsiteX403" fmla="*/ 2016863 w 5866730"/>
                  <a:gd name="connsiteY403" fmla="*/ 519144 h 5677518"/>
                  <a:gd name="connsiteX404" fmla="*/ 2043304 w 5866730"/>
                  <a:gd name="connsiteY404" fmla="*/ 575886 h 5677518"/>
                  <a:gd name="connsiteX405" fmla="*/ 2050937 w 5866730"/>
                  <a:gd name="connsiteY405" fmla="*/ 658692 h 5677518"/>
                  <a:gd name="connsiteX406" fmla="*/ 2102047 w 5866730"/>
                  <a:gd name="connsiteY406" fmla="*/ 736889 h 5677518"/>
                  <a:gd name="connsiteX407" fmla="*/ 2165944 w 5866730"/>
                  <a:gd name="connsiteY407" fmla="*/ 825954 h 5677518"/>
                  <a:gd name="connsiteX408" fmla="*/ 2204502 w 5866730"/>
                  <a:gd name="connsiteY408" fmla="*/ 875994 h 5677518"/>
                  <a:gd name="connsiteX409" fmla="*/ 2258768 w 5866730"/>
                  <a:gd name="connsiteY409" fmla="*/ 846901 h 5677518"/>
                  <a:gd name="connsiteX410" fmla="*/ 2359580 w 5866730"/>
                  <a:gd name="connsiteY410" fmla="*/ 801366 h 5677518"/>
                  <a:gd name="connsiteX411" fmla="*/ 2279879 w 5866730"/>
                  <a:gd name="connsiteY411" fmla="*/ 723829 h 5677518"/>
                  <a:gd name="connsiteX412" fmla="*/ 2254646 w 5866730"/>
                  <a:gd name="connsiteY412" fmla="*/ 668045 h 5677518"/>
                  <a:gd name="connsiteX413" fmla="*/ 2434466 w 5866730"/>
                  <a:gd name="connsiteY413" fmla="*/ 626780 h 5677518"/>
                  <a:gd name="connsiteX414" fmla="*/ 2016839 w 5866730"/>
                  <a:gd name="connsiteY414" fmla="*/ 2169107 h 5677518"/>
                  <a:gd name="connsiteX415" fmla="*/ 1679807 w 5866730"/>
                  <a:gd name="connsiteY415" fmla="*/ 2328675 h 5677518"/>
                  <a:gd name="connsiteX416" fmla="*/ 1292430 w 5866730"/>
                  <a:gd name="connsiteY416" fmla="*/ 2324349 h 5677518"/>
                  <a:gd name="connsiteX417" fmla="*/ 946855 w 5866730"/>
                  <a:gd name="connsiteY417" fmla="*/ 2136478 h 5677518"/>
                  <a:gd name="connsiteX418" fmla="*/ 777389 w 5866730"/>
                  <a:gd name="connsiteY418" fmla="*/ 1996373 h 5677518"/>
                  <a:gd name="connsiteX419" fmla="*/ 911203 w 5866730"/>
                  <a:gd name="connsiteY419" fmla="*/ 2186332 h 5677518"/>
                  <a:gd name="connsiteX420" fmla="*/ 966557 w 5866730"/>
                  <a:gd name="connsiteY420" fmla="*/ 2361312 h 5677518"/>
                  <a:gd name="connsiteX421" fmla="*/ 862597 w 5866730"/>
                  <a:gd name="connsiteY421" fmla="*/ 2329408 h 5677518"/>
                  <a:gd name="connsiteX422" fmla="*/ 668357 w 5866730"/>
                  <a:gd name="connsiteY422" fmla="*/ 2268686 h 5677518"/>
                  <a:gd name="connsiteX423" fmla="*/ 777566 w 5866730"/>
                  <a:gd name="connsiteY423" fmla="*/ 2445657 h 5677518"/>
                  <a:gd name="connsiteX424" fmla="*/ 755304 w 5866730"/>
                  <a:gd name="connsiteY424" fmla="*/ 2465347 h 5677518"/>
                  <a:gd name="connsiteX425" fmla="*/ 642222 w 5866730"/>
                  <a:gd name="connsiteY425" fmla="*/ 2441653 h 5677518"/>
                  <a:gd name="connsiteX426" fmla="*/ 586965 w 5866730"/>
                  <a:gd name="connsiteY426" fmla="*/ 2471027 h 5677518"/>
                  <a:gd name="connsiteX427" fmla="*/ 642761 w 5866730"/>
                  <a:gd name="connsiteY427" fmla="*/ 2548773 h 5677518"/>
                  <a:gd name="connsiteX428" fmla="*/ 795287 w 5866730"/>
                  <a:gd name="connsiteY428" fmla="*/ 2704901 h 5677518"/>
                  <a:gd name="connsiteX429" fmla="*/ 1172802 w 5866730"/>
                  <a:gd name="connsiteY429" fmla="*/ 2891137 h 5677518"/>
                  <a:gd name="connsiteX430" fmla="*/ 1597031 w 5866730"/>
                  <a:gd name="connsiteY430" fmla="*/ 2912431 h 5677518"/>
                  <a:gd name="connsiteX431" fmla="*/ 1792575 w 5866730"/>
                  <a:gd name="connsiteY431" fmla="*/ 2837464 h 5677518"/>
                  <a:gd name="connsiteX432" fmla="*/ 1877518 w 5866730"/>
                  <a:gd name="connsiteY432" fmla="*/ 2796247 h 5677518"/>
                  <a:gd name="connsiteX433" fmla="*/ 1962975 w 5866730"/>
                  <a:gd name="connsiteY433" fmla="*/ 2739778 h 5677518"/>
                  <a:gd name="connsiteX434" fmla="*/ 2100188 w 5866730"/>
                  <a:gd name="connsiteY434" fmla="*/ 2608102 h 5677518"/>
                  <a:gd name="connsiteX435" fmla="*/ 2155445 w 5866730"/>
                  <a:gd name="connsiteY435" fmla="*/ 2546275 h 5677518"/>
                  <a:gd name="connsiteX436" fmla="*/ 2207110 w 5866730"/>
                  <a:gd name="connsiteY436" fmla="*/ 2470713 h 5677518"/>
                  <a:gd name="connsiteX437" fmla="*/ 2399378 w 5866730"/>
                  <a:gd name="connsiteY437" fmla="*/ 2088283 h 5677518"/>
                  <a:gd name="connsiteX438" fmla="*/ 2456165 w 5866730"/>
                  <a:gd name="connsiteY438" fmla="*/ 1877032 h 5677518"/>
                  <a:gd name="connsiteX439" fmla="*/ 2481688 w 5866730"/>
                  <a:gd name="connsiteY439" fmla="*/ 1781569 h 5677518"/>
                  <a:gd name="connsiteX440" fmla="*/ 2420690 w 5866730"/>
                  <a:gd name="connsiteY440" fmla="*/ 1738120 h 5677518"/>
                  <a:gd name="connsiteX441" fmla="*/ 2258937 w 5866730"/>
                  <a:gd name="connsiteY441" fmla="*/ 1651407 h 5677518"/>
                  <a:gd name="connsiteX442" fmla="*/ 2193971 w 5866730"/>
                  <a:gd name="connsiteY442" fmla="*/ 1747868 h 5677518"/>
                  <a:gd name="connsiteX443" fmla="*/ 2016839 w 5866730"/>
                  <a:gd name="connsiteY443" fmla="*/ 2169107 h 5677518"/>
                  <a:gd name="connsiteX444" fmla="*/ 2635888 w 5866730"/>
                  <a:gd name="connsiteY444" fmla="*/ 2227194 h 5677518"/>
                  <a:gd name="connsiteX445" fmla="*/ 2710154 w 5866730"/>
                  <a:gd name="connsiteY445" fmla="*/ 2242607 h 5677518"/>
                  <a:gd name="connsiteX446" fmla="*/ 2635421 w 5866730"/>
                  <a:gd name="connsiteY446" fmla="*/ 2171201 h 5677518"/>
                  <a:gd name="connsiteX447" fmla="*/ 2635888 w 5866730"/>
                  <a:gd name="connsiteY447" fmla="*/ 2227194 h 5677518"/>
                  <a:gd name="connsiteX448" fmla="*/ 2541647 w 5866730"/>
                  <a:gd name="connsiteY448" fmla="*/ 3259645 h 5677518"/>
                  <a:gd name="connsiteX449" fmla="*/ 2649527 w 5866730"/>
                  <a:gd name="connsiteY449" fmla="*/ 3273196 h 5677518"/>
                  <a:gd name="connsiteX450" fmla="*/ 2751281 w 5866730"/>
                  <a:gd name="connsiteY450" fmla="*/ 3269256 h 5677518"/>
                  <a:gd name="connsiteX451" fmla="*/ 2756402 w 5866730"/>
                  <a:gd name="connsiteY451" fmla="*/ 3124584 h 5677518"/>
                  <a:gd name="connsiteX452" fmla="*/ 2702763 w 5866730"/>
                  <a:gd name="connsiteY452" fmla="*/ 3045388 h 5677518"/>
                  <a:gd name="connsiteX453" fmla="*/ 2678303 w 5866730"/>
                  <a:gd name="connsiteY453" fmla="*/ 3011365 h 5677518"/>
                  <a:gd name="connsiteX454" fmla="*/ 2654439 w 5866730"/>
                  <a:gd name="connsiteY454" fmla="*/ 3045235 h 5677518"/>
                  <a:gd name="connsiteX455" fmla="*/ 2601332 w 5866730"/>
                  <a:gd name="connsiteY455" fmla="*/ 3153790 h 5677518"/>
                  <a:gd name="connsiteX456" fmla="*/ 2541647 w 5866730"/>
                  <a:gd name="connsiteY456" fmla="*/ 3259645 h 5677518"/>
                  <a:gd name="connsiteX457" fmla="*/ 1630074 w 5866730"/>
                  <a:gd name="connsiteY457" fmla="*/ 3795117 h 5677518"/>
                  <a:gd name="connsiteX458" fmla="*/ 1477604 w 5866730"/>
                  <a:gd name="connsiteY458" fmla="*/ 3800579 h 5677518"/>
                  <a:gd name="connsiteX459" fmla="*/ 1378000 w 5866730"/>
                  <a:gd name="connsiteY459" fmla="*/ 3821333 h 5677518"/>
                  <a:gd name="connsiteX460" fmla="*/ 1630074 w 5866730"/>
                  <a:gd name="connsiteY460" fmla="*/ 3795117 h 5677518"/>
                  <a:gd name="connsiteX461" fmla="*/ 20073 w 5866730"/>
                  <a:gd name="connsiteY461" fmla="*/ 4698783 h 5677518"/>
                  <a:gd name="connsiteX462" fmla="*/ 1740 w 5866730"/>
                  <a:gd name="connsiteY462" fmla="*/ 4641283 h 5677518"/>
                  <a:gd name="connsiteX463" fmla="*/ 5766 w 5866730"/>
                  <a:gd name="connsiteY463" fmla="*/ 4584500 h 5677518"/>
                  <a:gd name="connsiteX464" fmla="*/ 16305 w 5866730"/>
                  <a:gd name="connsiteY464" fmla="*/ 4576992 h 5677518"/>
                  <a:gd name="connsiteX465" fmla="*/ 5355 w 5866730"/>
                  <a:gd name="connsiteY465" fmla="*/ 4529208 h 5677518"/>
                  <a:gd name="connsiteX466" fmla="*/ 6055 w 5866730"/>
                  <a:gd name="connsiteY466" fmla="*/ 4505054 h 5677518"/>
                  <a:gd name="connsiteX467" fmla="*/ 24485 w 5866730"/>
                  <a:gd name="connsiteY467" fmla="*/ 4496603 h 5677518"/>
                  <a:gd name="connsiteX468" fmla="*/ 39034 w 5866730"/>
                  <a:gd name="connsiteY468" fmla="*/ 4485678 h 5677518"/>
                  <a:gd name="connsiteX469" fmla="*/ 20878 w 5866730"/>
                  <a:gd name="connsiteY469" fmla="*/ 4476373 h 5677518"/>
                  <a:gd name="connsiteX470" fmla="*/ 6579 w 5866730"/>
                  <a:gd name="connsiteY470" fmla="*/ 4414435 h 5677518"/>
                  <a:gd name="connsiteX471" fmla="*/ 19445 w 5866730"/>
                  <a:gd name="connsiteY471" fmla="*/ 4341885 h 5677518"/>
                  <a:gd name="connsiteX472" fmla="*/ 27633 w 5866730"/>
                  <a:gd name="connsiteY472" fmla="*/ 4321671 h 5677518"/>
                  <a:gd name="connsiteX473" fmla="*/ 16120 w 5866730"/>
                  <a:gd name="connsiteY473" fmla="*/ 4298299 h 5677518"/>
                  <a:gd name="connsiteX474" fmla="*/ 26707 w 5866730"/>
                  <a:gd name="connsiteY474" fmla="*/ 4257114 h 5677518"/>
                  <a:gd name="connsiteX475" fmla="*/ 25886 w 5866730"/>
                  <a:gd name="connsiteY475" fmla="*/ 4213278 h 5677518"/>
                  <a:gd name="connsiteX476" fmla="*/ 21933 w 5866730"/>
                  <a:gd name="connsiteY476" fmla="*/ 4189994 h 5677518"/>
                  <a:gd name="connsiteX477" fmla="*/ 23954 w 5866730"/>
                  <a:gd name="connsiteY477" fmla="*/ 4156753 h 5677518"/>
                  <a:gd name="connsiteX478" fmla="*/ 34026 w 5866730"/>
                  <a:gd name="connsiteY478" fmla="*/ 4066116 h 5677518"/>
                  <a:gd name="connsiteX479" fmla="*/ 41490 w 5866730"/>
                  <a:gd name="connsiteY479" fmla="*/ 4051308 h 5677518"/>
                  <a:gd name="connsiteX480" fmla="*/ 35194 w 5866730"/>
                  <a:gd name="connsiteY480" fmla="*/ 4035880 h 5677518"/>
                  <a:gd name="connsiteX481" fmla="*/ 34815 w 5866730"/>
                  <a:gd name="connsiteY481" fmla="*/ 3994026 h 5677518"/>
                  <a:gd name="connsiteX482" fmla="*/ 28567 w 5866730"/>
                  <a:gd name="connsiteY482" fmla="*/ 3916747 h 5677518"/>
                  <a:gd name="connsiteX483" fmla="*/ 30435 w 5866730"/>
                  <a:gd name="connsiteY483" fmla="*/ 3889057 h 5677518"/>
                  <a:gd name="connsiteX484" fmla="*/ 50362 w 5866730"/>
                  <a:gd name="connsiteY484" fmla="*/ 3879743 h 5677518"/>
                  <a:gd name="connsiteX485" fmla="*/ 38446 w 5866730"/>
                  <a:gd name="connsiteY485" fmla="*/ 3866152 h 5677518"/>
                  <a:gd name="connsiteX486" fmla="*/ 36908 w 5866730"/>
                  <a:gd name="connsiteY486" fmla="*/ 3846002 h 5677518"/>
                  <a:gd name="connsiteX487" fmla="*/ 80128 w 5866730"/>
                  <a:gd name="connsiteY487" fmla="*/ 3731978 h 5677518"/>
                  <a:gd name="connsiteX488" fmla="*/ 93228 w 5866730"/>
                  <a:gd name="connsiteY488" fmla="*/ 3681036 h 5677518"/>
                  <a:gd name="connsiteX489" fmla="*/ 139918 w 5866730"/>
                  <a:gd name="connsiteY489" fmla="*/ 3701339 h 5677518"/>
                  <a:gd name="connsiteX490" fmla="*/ 209660 w 5866730"/>
                  <a:gd name="connsiteY490" fmla="*/ 3704473 h 5677518"/>
                  <a:gd name="connsiteX491" fmla="*/ 319803 w 5866730"/>
                  <a:gd name="connsiteY491" fmla="*/ 3700928 h 5677518"/>
                  <a:gd name="connsiteX492" fmla="*/ 430494 w 5866730"/>
                  <a:gd name="connsiteY492" fmla="*/ 3707035 h 5677518"/>
                  <a:gd name="connsiteX493" fmla="*/ 547956 w 5866730"/>
                  <a:gd name="connsiteY493" fmla="*/ 3721842 h 5677518"/>
                  <a:gd name="connsiteX494" fmla="*/ 725779 w 5866730"/>
                  <a:gd name="connsiteY494" fmla="*/ 3720223 h 5677518"/>
                  <a:gd name="connsiteX495" fmla="*/ 771101 w 5866730"/>
                  <a:gd name="connsiteY495" fmla="*/ 3706019 h 5677518"/>
                  <a:gd name="connsiteX496" fmla="*/ 760706 w 5866730"/>
                  <a:gd name="connsiteY496" fmla="*/ 3682317 h 5677518"/>
                  <a:gd name="connsiteX497" fmla="*/ 762663 w 5866730"/>
                  <a:gd name="connsiteY497" fmla="*/ 3643009 h 5677518"/>
                  <a:gd name="connsiteX498" fmla="*/ 834964 w 5866730"/>
                  <a:gd name="connsiteY498" fmla="*/ 3649350 h 5677518"/>
                  <a:gd name="connsiteX499" fmla="*/ 945277 w 5866730"/>
                  <a:gd name="connsiteY499" fmla="*/ 3695530 h 5677518"/>
                  <a:gd name="connsiteX500" fmla="*/ 1440503 w 5866730"/>
                  <a:gd name="connsiteY500" fmla="*/ 3715180 h 5677518"/>
                  <a:gd name="connsiteX501" fmla="*/ 1915939 w 5866730"/>
                  <a:gd name="connsiteY501" fmla="*/ 3607351 h 5677518"/>
                  <a:gd name="connsiteX502" fmla="*/ 2300193 w 5866730"/>
                  <a:gd name="connsiteY502" fmla="*/ 3393102 h 5677518"/>
                  <a:gd name="connsiteX503" fmla="*/ 2555334 w 5866730"/>
                  <a:gd name="connsiteY503" fmla="*/ 3015506 h 5677518"/>
                  <a:gd name="connsiteX504" fmla="*/ 2570527 w 5866730"/>
                  <a:gd name="connsiteY504" fmla="*/ 2545985 h 5677518"/>
                  <a:gd name="connsiteX505" fmla="*/ 2547355 w 5866730"/>
                  <a:gd name="connsiteY505" fmla="*/ 2310983 h 5677518"/>
                  <a:gd name="connsiteX506" fmla="*/ 2572145 w 5866730"/>
                  <a:gd name="connsiteY506" fmla="*/ 2088033 h 5677518"/>
                  <a:gd name="connsiteX507" fmla="*/ 2590462 w 5866730"/>
                  <a:gd name="connsiteY507" fmla="*/ 2030340 h 5677518"/>
                  <a:gd name="connsiteX508" fmla="*/ 2589746 w 5866730"/>
                  <a:gd name="connsiteY508" fmla="*/ 1980776 h 5677518"/>
                  <a:gd name="connsiteX509" fmla="*/ 2652619 w 5866730"/>
                  <a:gd name="connsiteY509" fmla="*/ 1920932 h 5677518"/>
                  <a:gd name="connsiteX510" fmla="*/ 2646484 w 5866730"/>
                  <a:gd name="connsiteY510" fmla="*/ 1831915 h 5677518"/>
                  <a:gd name="connsiteX511" fmla="*/ 2613232 w 5866730"/>
                  <a:gd name="connsiteY511" fmla="*/ 1695767 h 5677518"/>
                  <a:gd name="connsiteX512" fmla="*/ 2583796 w 5866730"/>
                  <a:gd name="connsiteY512" fmla="*/ 1778306 h 5677518"/>
                  <a:gd name="connsiteX513" fmla="*/ 2576815 w 5866730"/>
                  <a:gd name="connsiteY513" fmla="*/ 1805086 h 5677518"/>
                  <a:gd name="connsiteX514" fmla="*/ 2561171 w 5866730"/>
                  <a:gd name="connsiteY514" fmla="*/ 1813530 h 5677518"/>
                  <a:gd name="connsiteX515" fmla="*/ 2550938 w 5866730"/>
                  <a:gd name="connsiteY515" fmla="*/ 1861700 h 5677518"/>
                  <a:gd name="connsiteX516" fmla="*/ 2535761 w 5866730"/>
                  <a:gd name="connsiteY516" fmla="*/ 1970520 h 5677518"/>
                  <a:gd name="connsiteX517" fmla="*/ 2452485 w 5866730"/>
                  <a:gd name="connsiteY517" fmla="*/ 2326339 h 5677518"/>
                  <a:gd name="connsiteX518" fmla="*/ 2070107 w 5866730"/>
                  <a:gd name="connsiteY518" fmla="*/ 2884112 h 5677518"/>
                  <a:gd name="connsiteX519" fmla="*/ 1792913 w 5866730"/>
                  <a:gd name="connsiteY519" fmla="*/ 3030049 h 5677518"/>
                  <a:gd name="connsiteX520" fmla="*/ 1445286 w 5866730"/>
                  <a:gd name="connsiteY520" fmla="*/ 3084785 h 5677518"/>
                  <a:gd name="connsiteX521" fmla="*/ 1105830 w 5866730"/>
                  <a:gd name="connsiteY521" fmla="*/ 2991296 h 5677518"/>
                  <a:gd name="connsiteX522" fmla="*/ 812461 w 5866730"/>
                  <a:gd name="connsiteY522" fmla="*/ 2830068 h 5677518"/>
                  <a:gd name="connsiteX523" fmla="*/ 554977 w 5866730"/>
                  <a:gd name="connsiteY523" fmla="*/ 2548209 h 5677518"/>
                  <a:gd name="connsiteX524" fmla="*/ 498625 w 5866730"/>
                  <a:gd name="connsiteY524" fmla="*/ 2380753 h 5677518"/>
                  <a:gd name="connsiteX525" fmla="*/ 642375 w 5866730"/>
                  <a:gd name="connsiteY525" fmla="*/ 2372439 h 5677518"/>
                  <a:gd name="connsiteX526" fmla="*/ 574131 w 5866730"/>
                  <a:gd name="connsiteY526" fmla="*/ 2180652 h 5677518"/>
                  <a:gd name="connsiteX527" fmla="*/ 839111 w 5866730"/>
                  <a:gd name="connsiteY527" fmla="*/ 2213877 h 5677518"/>
                  <a:gd name="connsiteX528" fmla="*/ 726383 w 5866730"/>
                  <a:gd name="connsiteY528" fmla="*/ 2035085 h 5677518"/>
                  <a:gd name="connsiteX529" fmla="*/ 731359 w 5866730"/>
                  <a:gd name="connsiteY529" fmla="*/ 1872802 h 5677518"/>
                  <a:gd name="connsiteX530" fmla="*/ 788371 w 5866730"/>
                  <a:gd name="connsiteY530" fmla="*/ 1906059 h 5677518"/>
                  <a:gd name="connsiteX531" fmla="*/ 872645 w 5866730"/>
                  <a:gd name="connsiteY531" fmla="*/ 1975289 h 5677518"/>
                  <a:gd name="connsiteX532" fmla="*/ 1069003 w 5866730"/>
                  <a:gd name="connsiteY532" fmla="*/ 2105717 h 5677518"/>
                  <a:gd name="connsiteX533" fmla="*/ 1506887 w 5866730"/>
                  <a:gd name="connsiteY533" fmla="*/ 2202501 h 5677518"/>
                  <a:gd name="connsiteX534" fmla="*/ 1900223 w 5866730"/>
                  <a:gd name="connsiteY534" fmla="*/ 2057668 h 5677518"/>
                  <a:gd name="connsiteX535" fmla="*/ 2047443 w 5866730"/>
                  <a:gd name="connsiteY535" fmla="*/ 1866115 h 5677518"/>
                  <a:gd name="connsiteX536" fmla="*/ 2131983 w 5866730"/>
                  <a:gd name="connsiteY536" fmla="*/ 1596574 h 5677518"/>
                  <a:gd name="connsiteX537" fmla="*/ 2072837 w 5866730"/>
                  <a:gd name="connsiteY537" fmla="*/ 1545664 h 5677518"/>
                  <a:gd name="connsiteX538" fmla="*/ 2080244 w 5866730"/>
                  <a:gd name="connsiteY538" fmla="*/ 1376356 h 5677518"/>
                  <a:gd name="connsiteX539" fmla="*/ 2119922 w 5866730"/>
                  <a:gd name="connsiteY539" fmla="*/ 1026740 h 5677518"/>
                  <a:gd name="connsiteX540" fmla="*/ 2143536 w 5866730"/>
                  <a:gd name="connsiteY540" fmla="*/ 967831 h 5677518"/>
                  <a:gd name="connsiteX541" fmla="*/ 2152457 w 5866730"/>
                  <a:gd name="connsiteY541" fmla="*/ 917864 h 5677518"/>
                  <a:gd name="connsiteX542" fmla="*/ 2056541 w 5866730"/>
                  <a:gd name="connsiteY542" fmla="*/ 777156 h 5677518"/>
                  <a:gd name="connsiteX543" fmla="*/ 2014480 w 5866730"/>
                  <a:gd name="connsiteY543" fmla="*/ 695567 h 5677518"/>
                  <a:gd name="connsiteX544" fmla="*/ 1917895 w 5866730"/>
                  <a:gd name="connsiteY544" fmla="*/ 583999 h 5677518"/>
                  <a:gd name="connsiteX545" fmla="*/ 1826866 w 5866730"/>
                  <a:gd name="connsiteY545" fmla="*/ 446296 h 5677518"/>
                  <a:gd name="connsiteX546" fmla="*/ 1799459 w 5866730"/>
                  <a:gd name="connsiteY546" fmla="*/ 368244 h 5677518"/>
                  <a:gd name="connsiteX547" fmla="*/ 1802462 w 5866730"/>
                  <a:gd name="connsiteY547" fmla="*/ 270832 h 5677518"/>
                  <a:gd name="connsiteX548" fmla="*/ 1952710 w 5866730"/>
                  <a:gd name="connsiteY548" fmla="*/ 35822 h 5677518"/>
                  <a:gd name="connsiteX549" fmla="*/ 2225935 w 5866730"/>
                  <a:gd name="connsiteY549" fmla="*/ 13497 h 5677518"/>
                  <a:gd name="connsiteX550" fmla="*/ 2437276 w 5866730"/>
                  <a:gd name="connsiteY550" fmla="*/ 232386 h 5677518"/>
                  <a:gd name="connsiteX551" fmla="*/ 2473998 w 5866730"/>
                  <a:gd name="connsiteY551" fmla="*/ 312130 h 5677518"/>
                  <a:gd name="connsiteX552" fmla="*/ 2526494 w 5866730"/>
                  <a:gd name="connsiteY552" fmla="*/ 350125 h 5677518"/>
                  <a:gd name="connsiteX553" fmla="*/ 2550262 w 5866730"/>
                  <a:gd name="connsiteY553" fmla="*/ 475590 h 5677518"/>
                  <a:gd name="connsiteX554" fmla="*/ 2505037 w 5866730"/>
                  <a:gd name="connsiteY554" fmla="*/ 643062 h 5677518"/>
                  <a:gd name="connsiteX555" fmla="*/ 2386713 w 5866730"/>
                  <a:gd name="connsiteY555" fmla="*/ 727068 h 5677518"/>
                  <a:gd name="connsiteX556" fmla="*/ 2455875 w 5866730"/>
                  <a:gd name="connsiteY556" fmla="*/ 774223 h 5677518"/>
                  <a:gd name="connsiteX557" fmla="*/ 2564907 w 5866730"/>
                  <a:gd name="connsiteY557" fmla="*/ 775125 h 5677518"/>
                  <a:gd name="connsiteX558" fmla="*/ 2778648 w 5866730"/>
                  <a:gd name="connsiteY558" fmla="*/ 808995 h 5677518"/>
                  <a:gd name="connsiteX559" fmla="*/ 2968983 w 5866730"/>
                  <a:gd name="connsiteY559" fmla="*/ 900349 h 5677518"/>
                  <a:gd name="connsiteX560" fmla="*/ 3057001 w 5866730"/>
                  <a:gd name="connsiteY560" fmla="*/ 940640 h 5677518"/>
                  <a:gd name="connsiteX561" fmla="*/ 3152612 w 5866730"/>
                  <a:gd name="connsiteY561" fmla="*/ 941099 h 5677518"/>
                  <a:gd name="connsiteX562" fmla="*/ 3370668 w 5866730"/>
                  <a:gd name="connsiteY562" fmla="*/ 937200 h 5677518"/>
                  <a:gd name="connsiteX563" fmla="*/ 3601365 w 5866730"/>
                  <a:gd name="connsiteY563" fmla="*/ 930972 h 5677518"/>
                  <a:gd name="connsiteX564" fmla="*/ 3700478 w 5866730"/>
                  <a:gd name="connsiteY564" fmla="*/ 927951 h 5677518"/>
                  <a:gd name="connsiteX565" fmla="*/ 3774841 w 5866730"/>
                  <a:gd name="connsiteY565" fmla="*/ 944136 h 5677518"/>
                  <a:gd name="connsiteX566" fmla="*/ 3826515 w 5866730"/>
                  <a:gd name="connsiteY566" fmla="*/ 996109 h 5677518"/>
                  <a:gd name="connsiteX567" fmla="*/ 3912858 w 5866730"/>
                  <a:gd name="connsiteY567" fmla="*/ 984073 h 5677518"/>
                  <a:gd name="connsiteX568" fmla="*/ 4130295 w 5866730"/>
                  <a:gd name="connsiteY568" fmla="*/ 945385 h 5677518"/>
                  <a:gd name="connsiteX569" fmla="*/ 4229851 w 5866730"/>
                  <a:gd name="connsiteY569" fmla="*/ 921892 h 5677518"/>
                  <a:gd name="connsiteX570" fmla="*/ 4336113 w 5866730"/>
                  <a:gd name="connsiteY570" fmla="*/ 906045 h 5677518"/>
                  <a:gd name="connsiteX571" fmla="*/ 4511392 w 5866730"/>
                  <a:gd name="connsiteY571" fmla="*/ 880634 h 5677518"/>
                  <a:gd name="connsiteX572" fmla="*/ 4719513 w 5866730"/>
                  <a:gd name="connsiteY572" fmla="*/ 848730 h 5677518"/>
                  <a:gd name="connsiteX573" fmla="*/ 5589243 w 5866730"/>
                  <a:gd name="connsiteY573" fmla="*/ 981350 h 5677518"/>
                  <a:gd name="connsiteX574" fmla="*/ 5757687 w 5866730"/>
                  <a:gd name="connsiteY574" fmla="*/ 1120930 h 5677518"/>
                  <a:gd name="connsiteX575" fmla="*/ 5863482 w 5866730"/>
                  <a:gd name="connsiteY575" fmla="*/ 1301784 h 5677518"/>
                  <a:gd name="connsiteX576" fmla="*/ 5787421 w 5866730"/>
                  <a:gd name="connsiteY576" fmla="*/ 1464438 h 5677518"/>
                  <a:gd name="connsiteX577" fmla="*/ 5565830 w 5866730"/>
                  <a:gd name="connsiteY577" fmla="*/ 1385403 h 5677518"/>
                  <a:gd name="connsiteX578" fmla="*/ 5605338 w 5866730"/>
                  <a:gd name="connsiteY578" fmla="*/ 1663452 h 5677518"/>
                  <a:gd name="connsiteX579" fmla="*/ 5336525 w 5866730"/>
                  <a:gd name="connsiteY579" fmla="*/ 1537004 h 5677518"/>
                  <a:gd name="connsiteX580" fmla="*/ 5282702 w 5866730"/>
                  <a:gd name="connsiteY580" fmla="*/ 1875815 h 5677518"/>
                  <a:gd name="connsiteX581" fmla="*/ 5026820 w 5866730"/>
                  <a:gd name="connsiteY581" fmla="*/ 1620188 h 5677518"/>
                  <a:gd name="connsiteX582" fmla="*/ 4943077 w 5866730"/>
                  <a:gd name="connsiteY582" fmla="*/ 1467604 h 5677518"/>
                  <a:gd name="connsiteX583" fmla="*/ 4791348 w 5866730"/>
                  <a:gd name="connsiteY583" fmla="*/ 1421875 h 5677518"/>
                  <a:gd name="connsiteX584" fmla="*/ 4390895 w 5866730"/>
                  <a:gd name="connsiteY584" fmla="*/ 1405005 h 5677518"/>
                  <a:gd name="connsiteX585" fmla="*/ 3883994 w 5866730"/>
                  <a:gd name="connsiteY585" fmla="*/ 1413126 h 5677518"/>
                  <a:gd name="connsiteX586" fmla="*/ 3840444 w 5866730"/>
                  <a:gd name="connsiteY586" fmla="*/ 1518200 h 5677518"/>
                  <a:gd name="connsiteX587" fmla="*/ 3681292 w 5866730"/>
                  <a:gd name="connsiteY587" fmla="*/ 1510103 h 5677518"/>
                  <a:gd name="connsiteX588" fmla="*/ 3725244 w 5866730"/>
                  <a:gd name="connsiteY588" fmla="*/ 1566434 h 5677518"/>
                  <a:gd name="connsiteX589" fmla="*/ 3782707 w 5866730"/>
                  <a:gd name="connsiteY589" fmla="*/ 1652656 h 5677518"/>
                  <a:gd name="connsiteX590" fmla="*/ 3876699 w 5866730"/>
                  <a:gd name="connsiteY590" fmla="*/ 1833284 h 5677518"/>
                  <a:gd name="connsiteX591" fmla="*/ 3907858 w 5866730"/>
                  <a:gd name="connsiteY591" fmla="*/ 1931123 h 5677518"/>
                  <a:gd name="connsiteX592" fmla="*/ 3922939 w 5866730"/>
                  <a:gd name="connsiteY592" fmla="*/ 1995229 h 5677518"/>
                  <a:gd name="connsiteX593" fmla="*/ 3970925 w 5866730"/>
                  <a:gd name="connsiteY593" fmla="*/ 2020390 h 5677518"/>
                  <a:gd name="connsiteX594" fmla="*/ 3962656 w 5866730"/>
                  <a:gd name="connsiteY594" fmla="*/ 2077165 h 5677518"/>
                  <a:gd name="connsiteX595" fmla="*/ 3961666 w 5866730"/>
                  <a:gd name="connsiteY595" fmla="*/ 2162460 h 5677518"/>
                  <a:gd name="connsiteX596" fmla="*/ 3946248 w 5866730"/>
                  <a:gd name="connsiteY596" fmla="*/ 2273826 h 5677518"/>
                  <a:gd name="connsiteX597" fmla="*/ 3895121 w 5866730"/>
                  <a:gd name="connsiteY597" fmla="*/ 2469367 h 5677518"/>
                  <a:gd name="connsiteX598" fmla="*/ 3934549 w 5866730"/>
                  <a:gd name="connsiteY598" fmla="*/ 2658157 h 5677518"/>
                  <a:gd name="connsiteX599" fmla="*/ 3975563 w 5866730"/>
                  <a:gd name="connsiteY599" fmla="*/ 2869086 h 5677518"/>
                  <a:gd name="connsiteX600" fmla="*/ 4012293 w 5866730"/>
                  <a:gd name="connsiteY600" fmla="*/ 3093792 h 5677518"/>
                  <a:gd name="connsiteX601" fmla="*/ 4051536 w 5866730"/>
                  <a:gd name="connsiteY601" fmla="*/ 3312214 h 5677518"/>
                  <a:gd name="connsiteX602" fmla="*/ 4103363 w 5866730"/>
                  <a:gd name="connsiteY602" fmla="*/ 3733468 h 5677518"/>
                  <a:gd name="connsiteX603" fmla="*/ 4119651 w 5866730"/>
                  <a:gd name="connsiteY603" fmla="*/ 3955064 h 5677518"/>
                  <a:gd name="connsiteX604" fmla="*/ 4131454 w 5866730"/>
                  <a:gd name="connsiteY604" fmla="*/ 4160982 h 5677518"/>
                  <a:gd name="connsiteX605" fmla="*/ 4136993 w 5866730"/>
                  <a:gd name="connsiteY605" fmla="*/ 4380685 h 5677518"/>
                  <a:gd name="connsiteX606" fmla="*/ 4127855 w 5866730"/>
                  <a:gd name="connsiteY606" fmla="*/ 4597416 h 5677518"/>
                  <a:gd name="connsiteX607" fmla="*/ 4125649 w 5866730"/>
                  <a:gd name="connsiteY607" fmla="*/ 4700854 h 5677518"/>
                  <a:gd name="connsiteX608" fmla="*/ 4126833 w 5866730"/>
                  <a:gd name="connsiteY608" fmla="*/ 4792513 h 5677518"/>
                  <a:gd name="connsiteX609" fmla="*/ 3983566 w 5866730"/>
                  <a:gd name="connsiteY609" fmla="*/ 4899045 h 5677518"/>
                  <a:gd name="connsiteX610" fmla="*/ 3796274 w 5866730"/>
                  <a:gd name="connsiteY610" fmla="*/ 4947723 h 5677518"/>
                  <a:gd name="connsiteX611" fmla="*/ 3704375 w 5866730"/>
                  <a:gd name="connsiteY611" fmla="*/ 4965601 h 5677518"/>
                  <a:gd name="connsiteX612" fmla="*/ 3667282 w 5866730"/>
                  <a:gd name="connsiteY612" fmla="*/ 4971748 h 5677518"/>
                  <a:gd name="connsiteX613" fmla="*/ 3652846 w 5866730"/>
                  <a:gd name="connsiteY613" fmla="*/ 4994750 h 5677518"/>
                  <a:gd name="connsiteX614" fmla="*/ 3665205 w 5866730"/>
                  <a:gd name="connsiteY614" fmla="*/ 5090107 h 5677518"/>
                  <a:gd name="connsiteX615" fmla="*/ 3674826 w 5866730"/>
                  <a:gd name="connsiteY615" fmla="*/ 5189179 h 5677518"/>
                  <a:gd name="connsiteX616" fmla="*/ 3795090 w 5866730"/>
                  <a:gd name="connsiteY616" fmla="*/ 5221720 h 5677518"/>
                  <a:gd name="connsiteX617" fmla="*/ 3831974 w 5866730"/>
                  <a:gd name="connsiteY617" fmla="*/ 5170786 h 5677518"/>
                  <a:gd name="connsiteX618" fmla="*/ 3868914 w 5866730"/>
                  <a:gd name="connsiteY618" fmla="*/ 5202344 h 5677518"/>
                  <a:gd name="connsiteX619" fmla="*/ 3871691 w 5866730"/>
                  <a:gd name="connsiteY619" fmla="*/ 5257499 h 5677518"/>
                  <a:gd name="connsiteX620" fmla="*/ 3931997 w 5866730"/>
                  <a:gd name="connsiteY620" fmla="*/ 5253374 h 5677518"/>
                  <a:gd name="connsiteX621" fmla="*/ 4017350 w 5866730"/>
                  <a:gd name="connsiteY621" fmla="*/ 5221961 h 5677518"/>
                  <a:gd name="connsiteX622" fmla="*/ 4028630 w 5866730"/>
                  <a:gd name="connsiteY622" fmla="*/ 5281137 h 5677518"/>
                  <a:gd name="connsiteX623" fmla="*/ 4103765 w 5866730"/>
                  <a:gd name="connsiteY623" fmla="*/ 5297459 h 5677518"/>
                  <a:gd name="connsiteX624" fmla="*/ 4197162 w 5866730"/>
                  <a:gd name="connsiteY624" fmla="*/ 5302229 h 5677518"/>
                  <a:gd name="connsiteX625" fmla="*/ 4303964 w 5866730"/>
                  <a:gd name="connsiteY625" fmla="*/ 5311623 h 5677518"/>
                  <a:gd name="connsiteX626" fmla="*/ 4473060 w 5866730"/>
                  <a:gd name="connsiteY626" fmla="*/ 5322797 h 5677518"/>
                  <a:gd name="connsiteX627" fmla="*/ 4639829 w 5866730"/>
                  <a:gd name="connsiteY627" fmla="*/ 5378750 h 5677518"/>
                  <a:gd name="connsiteX628" fmla="*/ 4670915 w 5866730"/>
                  <a:gd name="connsiteY628" fmla="*/ 5541235 h 5677518"/>
                  <a:gd name="connsiteX629" fmla="*/ 4663942 w 5866730"/>
                  <a:gd name="connsiteY629" fmla="*/ 5660166 h 5677518"/>
                  <a:gd name="connsiteX630" fmla="*/ 4584709 w 5866730"/>
                  <a:gd name="connsiteY630" fmla="*/ 5671518 h 5677518"/>
                  <a:gd name="connsiteX631" fmla="*/ 4462544 w 5866730"/>
                  <a:gd name="connsiteY631" fmla="*/ 5669415 h 5677518"/>
                  <a:gd name="connsiteX632" fmla="*/ 3567638 w 5866730"/>
                  <a:gd name="connsiteY632" fmla="*/ 5663808 h 5677518"/>
                  <a:gd name="connsiteX633" fmla="*/ 3356771 w 5866730"/>
                  <a:gd name="connsiteY633" fmla="*/ 5656299 h 5677518"/>
                  <a:gd name="connsiteX634" fmla="*/ 3264720 w 5866730"/>
                  <a:gd name="connsiteY634" fmla="*/ 5643908 h 5677518"/>
                  <a:gd name="connsiteX635" fmla="*/ 3181734 w 5866730"/>
                  <a:gd name="connsiteY635" fmla="*/ 5637173 h 5677518"/>
                  <a:gd name="connsiteX636" fmla="*/ 3191065 w 5866730"/>
                  <a:gd name="connsiteY636" fmla="*/ 5514649 h 5677518"/>
                  <a:gd name="connsiteX637" fmla="*/ 3197096 w 5866730"/>
                  <a:gd name="connsiteY637" fmla="*/ 5295332 h 5677518"/>
                  <a:gd name="connsiteX638" fmla="*/ 3197096 w 5866730"/>
                  <a:gd name="connsiteY638" fmla="*/ 5065543 h 5677518"/>
                  <a:gd name="connsiteX639" fmla="*/ 3044981 w 5866730"/>
                  <a:gd name="connsiteY639" fmla="*/ 5063947 h 5677518"/>
                  <a:gd name="connsiteX640" fmla="*/ 3061848 w 5866730"/>
                  <a:gd name="connsiteY640" fmla="*/ 4963087 h 5677518"/>
                  <a:gd name="connsiteX641" fmla="*/ 3075366 w 5866730"/>
                  <a:gd name="connsiteY641" fmla="*/ 4617573 h 5677518"/>
                  <a:gd name="connsiteX642" fmla="*/ 3086953 w 5866730"/>
                  <a:gd name="connsiteY642" fmla="*/ 4262205 h 5677518"/>
                  <a:gd name="connsiteX643" fmla="*/ 3099940 w 5866730"/>
                  <a:gd name="connsiteY643" fmla="*/ 3881709 h 5677518"/>
                  <a:gd name="connsiteX644" fmla="*/ 2815564 w 5866730"/>
                  <a:gd name="connsiteY644" fmla="*/ 4175170 h 5677518"/>
                  <a:gd name="connsiteX645" fmla="*/ 2677184 w 5866730"/>
                  <a:gd name="connsiteY645" fmla="*/ 4280026 h 5677518"/>
                  <a:gd name="connsiteX646" fmla="*/ 2525181 w 5866730"/>
                  <a:gd name="connsiteY646" fmla="*/ 4402946 h 5677518"/>
                  <a:gd name="connsiteX647" fmla="*/ 2213246 w 5866730"/>
                  <a:gd name="connsiteY647" fmla="*/ 4585870 h 5677518"/>
                  <a:gd name="connsiteX648" fmla="*/ 1882920 w 5866730"/>
                  <a:gd name="connsiteY648" fmla="*/ 4739968 h 5677518"/>
                  <a:gd name="connsiteX649" fmla="*/ 1483111 w 5866730"/>
                  <a:gd name="connsiteY649" fmla="*/ 4780993 h 5677518"/>
                  <a:gd name="connsiteX650" fmla="*/ 1292019 w 5866730"/>
                  <a:gd name="connsiteY650" fmla="*/ 4757926 h 5677518"/>
                  <a:gd name="connsiteX651" fmla="*/ 1213292 w 5866730"/>
                  <a:gd name="connsiteY651" fmla="*/ 4742136 h 5677518"/>
                  <a:gd name="connsiteX652" fmla="*/ 1123004 w 5866730"/>
                  <a:gd name="connsiteY652" fmla="*/ 4748517 h 5677518"/>
                  <a:gd name="connsiteX653" fmla="*/ 1052175 w 5866730"/>
                  <a:gd name="connsiteY653" fmla="*/ 4658355 h 5677518"/>
                  <a:gd name="connsiteX654" fmla="*/ 994101 w 5866730"/>
                  <a:gd name="connsiteY654" fmla="*/ 4473408 h 5677518"/>
                  <a:gd name="connsiteX655" fmla="*/ 885286 w 5866730"/>
                  <a:gd name="connsiteY655" fmla="*/ 4154279 h 5677518"/>
                  <a:gd name="connsiteX656" fmla="*/ 843104 w 5866730"/>
                  <a:gd name="connsiteY656" fmla="*/ 4083841 h 5677518"/>
                  <a:gd name="connsiteX657" fmla="*/ 770094 w 5866730"/>
                  <a:gd name="connsiteY657" fmla="*/ 4109581 h 5677518"/>
                  <a:gd name="connsiteX658" fmla="*/ 669613 w 5866730"/>
                  <a:gd name="connsiteY658" fmla="*/ 4125751 h 5677518"/>
                  <a:gd name="connsiteX659" fmla="*/ 618132 w 5866730"/>
                  <a:gd name="connsiteY659" fmla="*/ 4158533 h 5677518"/>
                  <a:gd name="connsiteX660" fmla="*/ 576434 w 5866730"/>
                  <a:gd name="connsiteY660" fmla="*/ 4216766 h 5677518"/>
                  <a:gd name="connsiteX661" fmla="*/ 600693 w 5866730"/>
                  <a:gd name="connsiteY661" fmla="*/ 4264783 h 5677518"/>
                  <a:gd name="connsiteX662" fmla="*/ 521459 w 5866730"/>
                  <a:gd name="connsiteY662" fmla="*/ 4259216 h 5677518"/>
                  <a:gd name="connsiteX663" fmla="*/ 575975 w 5866730"/>
                  <a:gd name="connsiteY663" fmla="*/ 4370735 h 5677518"/>
                  <a:gd name="connsiteX664" fmla="*/ 497103 w 5866730"/>
                  <a:gd name="connsiteY664" fmla="*/ 4350836 h 5677518"/>
                  <a:gd name="connsiteX665" fmla="*/ 433473 w 5866730"/>
                  <a:gd name="connsiteY665" fmla="*/ 4419985 h 5677518"/>
                  <a:gd name="connsiteX666" fmla="*/ 380068 w 5866730"/>
                  <a:gd name="connsiteY666" fmla="*/ 4617403 h 5677518"/>
                  <a:gd name="connsiteX667" fmla="*/ 325181 w 5866730"/>
                  <a:gd name="connsiteY667" fmla="*/ 4805960 h 5677518"/>
                  <a:gd name="connsiteX668" fmla="*/ 234474 w 5866730"/>
                  <a:gd name="connsiteY668" fmla="*/ 4943719 h 5677518"/>
                  <a:gd name="connsiteX669" fmla="*/ 175047 w 5866730"/>
                  <a:gd name="connsiteY669" fmla="*/ 4986056 h 5677518"/>
                  <a:gd name="connsiteX670" fmla="*/ 97753 w 5866730"/>
                  <a:gd name="connsiteY670" fmla="*/ 4971047 h 5677518"/>
                  <a:gd name="connsiteX671" fmla="*/ 47174 w 5866730"/>
                  <a:gd name="connsiteY671" fmla="*/ 4927348 h 5677518"/>
                  <a:gd name="connsiteX672" fmla="*/ 18736 w 5866730"/>
                  <a:gd name="connsiteY672" fmla="*/ 4865240 h 5677518"/>
                  <a:gd name="connsiteX673" fmla="*/ 22666 w 5866730"/>
                  <a:gd name="connsiteY673" fmla="*/ 4900020 h 5677518"/>
                  <a:gd name="connsiteX674" fmla="*/ 17851 w 5866730"/>
                  <a:gd name="connsiteY674" fmla="*/ 4821195 h 5677518"/>
                  <a:gd name="connsiteX675" fmla="*/ 7384 w 5866730"/>
                  <a:gd name="connsiteY675" fmla="*/ 4797404 h 5677518"/>
                  <a:gd name="connsiteX676" fmla="*/ 15250 w 5866730"/>
                  <a:gd name="connsiteY676" fmla="*/ 4780775 h 5677518"/>
                  <a:gd name="connsiteX677" fmla="*/ 14670 w 5866730"/>
                  <a:gd name="connsiteY677" fmla="*/ 4753616 h 5677518"/>
                  <a:gd name="connsiteX678" fmla="*/ 3656 w 5866730"/>
                  <a:gd name="connsiteY678" fmla="*/ 4737503 h 5677518"/>
                  <a:gd name="connsiteX679" fmla="*/ 1861 w 5866730"/>
                  <a:gd name="connsiteY679" fmla="*/ 4725152 h 5677518"/>
                  <a:gd name="connsiteX680" fmla="*/ 20073 w 5866730"/>
                  <a:gd name="connsiteY680" fmla="*/ 4698783 h 567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5866730" h="5677518">
                    <a:moveTo>
                      <a:pt x="27359" y="4341990"/>
                    </a:moveTo>
                    <a:cubicBezTo>
                      <a:pt x="29952" y="4348918"/>
                      <a:pt x="32392" y="4355396"/>
                      <a:pt x="35242" y="4363009"/>
                    </a:cubicBezTo>
                    <a:cubicBezTo>
                      <a:pt x="46240" y="4342803"/>
                      <a:pt x="46240" y="4342803"/>
                      <a:pt x="27359" y="4341990"/>
                    </a:cubicBezTo>
                    <a:moveTo>
                      <a:pt x="129910" y="4869784"/>
                    </a:moveTo>
                    <a:cubicBezTo>
                      <a:pt x="170723" y="4888637"/>
                      <a:pt x="216189" y="4837985"/>
                      <a:pt x="237912" y="4809771"/>
                    </a:cubicBezTo>
                    <a:cubicBezTo>
                      <a:pt x="274127" y="4762737"/>
                      <a:pt x="290238" y="4708523"/>
                      <a:pt x="304513" y="4651886"/>
                    </a:cubicBezTo>
                    <a:cubicBezTo>
                      <a:pt x="320310" y="4589230"/>
                      <a:pt x="338555" y="4527299"/>
                      <a:pt x="353232" y="4464353"/>
                    </a:cubicBezTo>
                    <a:cubicBezTo>
                      <a:pt x="359762" y="4436284"/>
                      <a:pt x="366010" y="4408134"/>
                      <a:pt x="373345" y="4380259"/>
                    </a:cubicBezTo>
                    <a:cubicBezTo>
                      <a:pt x="379424" y="4357193"/>
                      <a:pt x="402064" y="4316096"/>
                      <a:pt x="392531" y="4292143"/>
                    </a:cubicBezTo>
                    <a:cubicBezTo>
                      <a:pt x="376420" y="4251643"/>
                      <a:pt x="297275" y="4240493"/>
                      <a:pt x="302669" y="4186175"/>
                    </a:cubicBezTo>
                    <a:cubicBezTo>
                      <a:pt x="307621" y="4136257"/>
                      <a:pt x="394713" y="4189567"/>
                      <a:pt x="415623" y="4200154"/>
                    </a:cubicBezTo>
                    <a:cubicBezTo>
                      <a:pt x="463392" y="4224356"/>
                      <a:pt x="438553" y="4193813"/>
                      <a:pt x="415478" y="4176121"/>
                    </a:cubicBezTo>
                    <a:cubicBezTo>
                      <a:pt x="397990" y="4162707"/>
                      <a:pt x="316655" y="4104643"/>
                      <a:pt x="359231" y="4075357"/>
                    </a:cubicBezTo>
                    <a:cubicBezTo>
                      <a:pt x="386863" y="4056344"/>
                      <a:pt x="446967" y="4114230"/>
                      <a:pt x="469865" y="4124897"/>
                    </a:cubicBezTo>
                    <a:cubicBezTo>
                      <a:pt x="493915" y="4136096"/>
                      <a:pt x="502675" y="4133155"/>
                      <a:pt x="522167" y="4113425"/>
                    </a:cubicBezTo>
                    <a:cubicBezTo>
                      <a:pt x="536040" y="4099382"/>
                      <a:pt x="556659" y="4081617"/>
                      <a:pt x="567376" y="4065512"/>
                    </a:cubicBezTo>
                    <a:cubicBezTo>
                      <a:pt x="593857" y="4025696"/>
                      <a:pt x="558382" y="3947660"/>
                      <a:pt x="552932" y="3902052"/>
                    </a:cubicBezTo>
                    <a:cubicBezTo>
                      <a:pt x="551716" y="3891901"/>
                      <a:pt x="559357" y="3836270"/>
                      <a:pt x="552263" y="3829680"/>
                    </a:cubicBezTo>
                    <a:cubicBezTo>
                      <a:pt x="542940" y="3821027"/>
                      <a:pt x="503021" y="3827118"/>
                      <a:pt x="488351" y="3824918"/>
                    </a:cubicBezTo>
                    <a:cubicBezTo>
                      <a:pt x="435743" y="3817007"/>
                      <a:pt x="383844" y="3811045"/>
                      <a:pt x="331155" y="3804463"/>
                    </a:cubicBezTo>
                    <a:cubicBezTo>
                      <a:pt x="296349" y="3800112"/>
                      <a:pt x="192824" y="3773904"/>
                      <a:pt x="172333" y="3809998"/>
                    </a:cubicBezTo>
                    <a:cubicBezTo>
                      <a:pt x="156069" y="3838623"/>
                      <a:pt x="161279" y="3893568"/>
                      <a:pt x="161271" y="3924175"/>
                    </a:cubicBezTo>
                    <a:cubicBezTo>
                      <a:pt x="161246" y="3988596"/>
                      <a:pt x="161045" y="4051646"/>
                      <a:pt x="154950" y="4116277"/>
                    </a:cubicBezTo>
                    <a:cubicBezTo>
                      <a:pt x="141633" y="4257420"/>
                      <a:pt x="131641" y="4398482"/>
                      <a:pt x="118807" y="4539634"/>
                    </a:cubicBezTo>
                    <a:cubicBezTo>
                      <a:pt x="112576" y="4608146"/>
                      <a:pt x="99685" y="4675862"/>
                      <a:pt x="93220" y="4744367"/>
                    </a:cubicBezTo>
                    <a:cubicBezTo>
                      <a:pt x="89210" y="4786833"/>
                      <a:pt x="82874" y="4848056"/>
                      <a:pt x="129910" y="4869784"/>
                    </a:cubicBezTo>
                    <a:moveTo>
                      <a:pt x="922379" y="3827432"/>
                    </a:moveTo>
                    <a:cubicBezTo>
                      <a:pt x="961017" y="3924071"/>
                      <a:pt x="992981" y="4023634"/>
                      <a:pt x="1026411" y="4122134"/>
                    </a:cubicBezTo>
                    <a:cubicBezTo>
                      <a:pt x="1041870" y="4167677"/>
                      <a:pt x="1056129" y="4213664"/>
                      <a:pt x="1071813" y="4259120"/>
                    </a:cubicBezTo>
                    <a:cubicBezTo>
                      <a:pt x="1086837" y="4302666"/>
                      <a:pt x="1111007" y="4341885"/>
                      <a:pt x="1123398" y="4386422"/>
                    </a:cubicBezTo>
                    <a:cubicBezTo>
                      <a:pt x="1146796" y="4470516"/>
                      <a:pt x="1166481" y="4554039"/>
                      <a:pt x="1194194" y="4636707"/>
                    </a:cubicBezTo>
                    <a:cubicBezTo>
                      <a:pt x="1198188" y="4648615"/>
                      <a:pt x="1195845" y="4674968"/>
                      <a:pt x="1203003" y="4683387"/>
                    </a:cubicBezTo>
                    <a:cubicBezTo>
                      <a:pt x="1211803" y="4693732"/>
                      <a:pt x="1250764" y="4692185"/>
                      <a:pt x="1264564" y="4693925"/>
                    </a:cubicBezTo>
                    <a:cubicBezTo>
                      <a:pt x="1321004" y="4701031"/>
                      <a:pt x="1378016" y="4706501"/>
                      <a:pt x="1434964" y="4704125"/>
                    </a:cubicBezTo>
                    <a:cubicBezTo>
                      <a:pt x="1381680" y="4636941"/>
                      <a:pt x="1321914" y="4575268"/>
                      <a:pt x="1260651" y="4515190"/>
                    </a:cubicBezTo>
                    <a:cubicBezTo>
                      <a:pt x="1207004" y="4462588"/>
                      <a:pt x="1134549" y="4402849"/>
                      <a:pt x="1125814" y="4322686"/>
                    </a:cubicBezTo>
                    <a:cubicBezTo>
                      <a:pt x="1114196" y="4216178"/>
                      <a:pt x="1225329" y="4237585"/>
                      <a:pt x="1294475" y="4244038"/>
                    </a:cubicBezTo>
                    <a:cubicBezTo>
                      <a:pt x="1390931" y="4253045"/>
                      <a:pt x="1500261" y="4292143"/>
                      <a:pt x="1596797" y="4270471"/>
                    </a:cubicBezTo>
                    <a:cubicBezTo>
                      <a:pt x="1529890" y="4179988"/>
                      <a:pt x="1428474" y="4112522"/>
                      <a:pt x="1344482" y="4038869"/>
                    </a:cubicBezTo>
                    <a:cubicBezTo>
                      <a:pt x="1311721" y="4010139"/>
                      <a:pt x="1277261" y="3978565"/>
                      <a:pt x="1260530" y="3937243"/>
                    </a:cubicBezTo>
                    <a:cubicBezTo>
                      <a:pt x="1252011" y="3916175"/>
                      <a:pt x="1247776" y="3891885"/>
                      <a:pt x="1253557" y="3869520"/>
                    </a:cubicBezTo>
                    <a:cubicBezTo>
                      <a:pt x="1260578" y="3842369"/>
                      <a:pt x="1276166" y="3837430"/>
                      <a:pt x="1298766" y="3824596"/>
                    </a:cubicBezTo>
                    <a:cubicBezTo>
                      <a:pt x="1164758" y="3824596"/>
                      <a:pt x="1029229" y="3819819"/>
                      <a:pt x="901574" y="3773800"/>
                    </a:cubicBezTo>
                    <a:cubicBezTo>
                      <a:pt x="896501" y="3795190"/>
                      <a:pt x="915197" y="3809474"/>
                      <a:pt x="922379" y="3827432"/>
                    </a:cubicBezTo>
                    <a:moveTo>
                      <a:pt x="1521500" y="4681019"/>
                    </a:moveTo>
                    <a:cubicBezTo>
                      <a:pt x="1544906" y="4712842"/>
                      <a:pt x="1587063" y="4704173"/>
                      <a:pt x="1621765" y="4702167"/>
                    </a:cubicBezTo>
                    <a:cubicBezTo>
                      <a:pt x="1672714" y="4699218"/>
                      <a:pt x="1723526" y="4693022"/>
                      <a:pt x="1773542" y="4682815"/>
                    </a:cubicBezTo>
                    <a:cubicBezTo>
                      <a:pt x="1824032" y="4672503"/>
                      <a:pt x="1874684" y="4658694"/>
                      <a:pt x="1922855" y="4640196"/>
                    </a:cubicBezTo>
                    <a:cubicBezTo>
                      <a:pt x="1932984" y="4636305"/>
                      <a:pt x="1964513" y="4627418"/>
                      <a:pt x="1968225" y="4615228"/>
                    </a:cubicBezTo>
                    <a:cubicBezTo>
                      <a:pt x="1971590" y="4604191"/>
                      <a:pt x="1952138" y="4581560"/>
                      <a:pt x="1947903" y="4573133"/>
                    </a:cubicBezTo>
                    <a:cubicBezTo>
                      <a:pt x="1934393" y="4546224"/>
                      <a:pt x="1927694" y="4498271"/>
                      <a:pt x="1958209" y="4479072"/>
                    </a:cubicBezTo>
                    <a:cubicBezTo>
                      <a:pt x="1983402" y="4463225"/>
                      <a:pt x="2020607" y="4479105"/>
                      <a:pt x="2046026" y="4486589"/>
                    </a:cubicBezTo>
                    <a:cubicBezTo>
                      <a:pt x="2083666" y="4497683"/>
                      <a:pt x="2128569" y="4520088"/>
                      <a:pt x="2166789" y="4503049"/>
                    </a:cubicBezTo>
                    <a:cubicBezTo>
                      <a:pt x="2215564" y="4481296"/>
                      <a:pt x="2263865" y="4450029"/>
                      <a:pt x="2309726" y="4422644"/>
                    </a:cubicBezTo>
                    <a:cubicBezTo>
                      <a:pt x="2226885" y="4347371"/>
                      <a:pt x="2145525" y="4270616"/>
                      <a:pt x="2060583" y="4197672"/>
                    </a:cubicBezTo>
                    <a:cubicBezTo>
                      <a:pt x="1982766" y="4130843"/>
                      <a:pt x="1889039" y="4053935"/>
                      <a:pt x="1840409" y="3961880"/>
                    </a:cubicBezTo>
                    <a:cubicBezTo>
                      <a:pt x="1822092" y="3927213"/>
                      <a:pt x="1810232" y="3878076"/>
                      <a:pt x="1832695" y="3841966"/>
                    </a:cubicBezTo>
                    <a:cubicBezTo>
                      <a:pt x="1852832" y="3809587"/>
                      <a:pt x="1893443" y="3808451"/>
                      <a:pt x="1927678" y="3811416"/>
                    </a:cubicBezTo>
                    <a:cubicBezTo>
                      <a:pt x="2029367" y="3820230"/>
                      <a:pt x="2129551" y="3845487"/>
                      <a:pt x="2229590" y="3864331"/>
                    </a:cubicBezTo>
                    <a:cubicBezTo>
                      <a:pt x="2263261" y="3870680"/>
                      <a:pt x="2479916" y="3920929"/>
                      <a:pt x="2480497" y="3866265"/>
                    </a:cubicBezTo>
                    <a:cubicBezTo>
                      <a:pt x="2480617" y="3854470"/>
                      <a:pt x="2458178" y="3827609"/>
                      <a:pt x="2452437" y="3818239"/>
                    </a:cubicBezTo>
                    <a:cubicBezTo>
                      <a:pt x="2439426" y="3796978"/>
                      <a:pt x="2426133" y="3775942"/>
                      <a:pt x="2412067" y="3755350"/>
                    </a:cubicBezTo>
                    <a:cubicBezTo>
                      <a:pt x="2379298" y="3707365"/>
                      <a:pt x="2343678" y="3661442"/>
                      <a:pt x="2308349" y="3615343"/>
                    </a:cubicBezTo>
                    <a:cubicBezTo>
                      <a:pt x="2290523" y="3592083"/>
                      <a:pt x="2267746" y="3543615"/>
                      <a:pt x="2233624" y="3548779"/>
                    </a:cubicBezTo>
                    <a:cubicBezTo>
                      <a:pt x="2218060" y="3551132"/>
                      <a:pt x="2202473" y="3568453"/>
                      <a:pt x="2189921" y="3577420"/>
                    </a:cubicBezTo>
                    <a:cubicBezTo>
                      <a:pt x="2168286" y="3592865"/>
                      <a:pt x="2145855" y="3607165"/>
                      <a:pt x="2122836" y="3620451"/>
                    </a:cubicBezTo>
                    <a:cubicBezTo>
                      <a:pt x="2029762" y="3674132"/>
                      <a:pt x="1926986" y="3701387"/>
                      <a:pt x="1823428" y="3726709"/>
                    </a:cubicBezTo>
                    <a:cubicBezTo>
                      <a:pt x="1799950" y="3732445"/>
                      <a:pt x="1687810" y="3743998"/>
                      <a:pt x="1676796" y="3767153"/>
                    </a:cubicBezTo>
                    <a:cubicBezTo>
                      <a:pt x="1671297" y="3778722"/>
                      <a:pt x="1683962" y="3806042"/>
                      <a:pt x="1684292" y="3818554"/>
                    </a:cubicBezTo>
                    <a:cubicBezTo>
                      <a:pt x="1684783" y="3837398"/>
                      <a:pt x="1680628" y="3856951"/>
                      <a:pt x="1670282" y="3872912"/>
                    </a:cubicBezTo>
                    <a:cubicBezTo>
                      <a:pt x="1640234" y="3919221"/>
                      <a:pt x="1574535" y="3916788"/>
                      <a:pt x="1526154" y="3915418"/>
                    </a:cubicBezTo>
                    <a:cubicBezTo>
                      <a:pt x="1464690" y="3913670"/>
                      <a:pt x="1401760" y="3910640"/>
                      <a:pt x="1340585" y="3918141"/>
                    </a:cubicBezTo>
                    <a:cubicBezTo>
                      <a:pt x="1401446" y="3974464"/>
                      <a:pt x="1464601" y="4028218"/>
                      <a:pt x="1528135" y="4081464"/>
                    </a:cubicBezTo>
                    <a:cubicBezTo>
                      <a:pt x="1572909" y="4118983"/>
                      <a:pt x="1622803" y="4154529"/>
                      <a:pt x="1657988" y="4201765"/>
                    </a:cubicBezTo>
                    <a:cubicBezTo>
                      <a:pt x="1688108" y="4242193"/>
                      <a:pt x="1710523" y="4311004"/>
                      <a:pt x="1672054" y="4354566"/>
                    </a:cubicBezTo>
                    <a:cubicBezTo>
                      <a:pt x="1630879" y="4401181"/>
                      <a:pt x="1538062" y="4380532"/>
                      <a:pt x="1485841" y="4372588"/>
                    </a:cubicBezTo>
                    <a:cubicBezTo>
                      <a:pt x="1424956" y="4363323"/>
                      <a:pt x="1364611" y="4351980"/>
                      <a:pt x="1304257" y="4339895"/>
                    </a:cubicBezTo>
                    <a:cubicBezTo>
                      <a:pt x="1283807" y="4335802"/>
                      <a:pt x="1262688" y="4331073"/>
                      <a:pt x="1241786" y="4329977"/>
                    </a:cubicBezTo>
                    <a:cubicBezTo>
                      <a:pt x="1216787" y="4328664"/>
                      <a:pt x="1207624" y="4327246"/>
                      <a:pt x="1224943" y="4350449"/>
                    </a:cubicBezTo>
                    <a:cubicBezTo>
                      <a:pt x="1267969" y="4408078"/>
                      <a:pt x="1332687" y="4449513"/>
                      <a:pt x="1377992" y="4505788"/>
                    </a:cubicBezTo>
                    <a:cubicBezTo>
                      <a:pt x="1399328" y="4532294"/>
                      <a:pt x="1424207" y="4553402"/>
                      <a:pt x="1446638" y="4578837"/>
                    </a:cubicBezTo>
                    <a:cubicBezTo>
                      <a:pt x="1474593" y="4610531"/>
                      <a:pt x="1496525" y="4647060"/>
                      <a:pt x="1521500" y="4681019"/>
                    </a:cubicBezTo>
                    <a:moveTo>
                      <a:pt x="2359024" y="4366071"/>
                    </a:moveTo>
                    <a:cubicBezTo>
                      <a:pt x="2388436" y="4395985"/>
                      <a:pt x="2421632" y="4353454"/>
                      <a:pt x="2445472" y="4333965"/>
                    </a:cubicBezTo>
                    <a:cubicBezTo>
                      <a:pt x="2481213" y="4304736"/>
                      <a:pt x="2516099" y="4274483"/>
                      <a:pt x="2552371" y="4245899"/>
                    </a:cubicBezTo>
                    <a:cubicBezTo>
                      <a:pt x="2621074" y="4191766"/>
                      <a:pt x="2692586" y="4141550"/>
                      <a:pt x="2757175" y="4082334"/>
                    </a:cubicBezTo>
                    <a:cubicBezTo>
                      <a:pt x="2777537" y="4063667"/>
                      <a:pt x="2810990" y="4042768"/>
                      <a:pt x="2817182" y="4014167"/>
                    </a:cubicBezTo>
                    <a:cubicBezTo>
                      <a:pt x="2825064" y="3977687"/>
                      <a:pt x="2806119" y="3945066"/>
                      <a:pt x="2825483" y="3908385"/>
                    </a:cubicBezTo>
                    <a:cubicBezTo>
                      <a:pt x="2862181" y="3838897"/>
                      <a:pt x="2938066" y="3895744"/>
                      <a:pt x="2987558" y="3855751"/>
                    </a:cubicBezTo>
                    <a:cubicBezTo>
                      <a:pt x="3012976" y="3835207"/>
                      <a:pt x="3030891" y="3805397"/>
                      <a:pt x="3050931" y="3779963"/>
                    </a:cubicBezTo>
                    <a:cubicBezTo>
                      <a:pt x="3074779" y="3749694"/>
                      <a:pt x="3105229" y="3720320"/>
                      <a:pt x="3118957" y="3683856"/>
                    </a:cubicBezTo>
                    <a:cubicBezTo>
                      <a:pt x="3133240" y="3645942"/>
                      <a:pt x="3135116" y="3627790"/>
                      <a:pt x="3108530" y="3595733"/>
                    </a:cubicBezTo>
                    <a:cubicBezTo>
                      <a:pt x="3079883" y="3561203"/>
                      <a:pt x="3045134" y="3529661"/>
                      <a:pt x="3022147" y="3490804"/>
                    </a:cubicBezTo>
                    <a:cubicBezTo>
                      <a:pt x="3006318" y="3464032"/>
                      <a:pt x="2993395" y="3424676"/>
                      <a:pt x="3018274" y="3398766"/>
                    </a:cubicBezTo>
                    <a:cubicBezTo>
                      <a:pt x="3038370" y="3377835"/>
                      <a:pt x="3073169" y="3383474"/>
                      <a:pt x="3099175" y="3385078"/>
                    </a:cubicBezTo>
                    <a:cubicBezTo>
                      <a:pt x="3137040" y="3387422"/>
                      <a:pt x="3174721" y="3390959"/>
                      <a:pt x="3211943" y="3398476"/>
                    </a:cubicBezTo>
                    <a:cubicBezTo>
                      <a:pt x="3241362" y="3404413"/>
                      <a:pt x="3297545" y="3419955"/>
                      <a:pt x="3325782" y="3403809"/>
                    </a:cubicBezTo>
                    <a:cubicBezTo>
                      <a:pt x="3392399" y="3365726"/>
                      <a:pt x="3272634" y="3267637"/>
                      <a:pt x="3246105" y="3238537"/>
                    </a:cubicBezTo>
                    <a:cubicBezTo>
                      <a:pt x="3186830" y="3173504"/>
                      <a:pt x="3124682" y="3111186"/>
                      <a:pt x="3063040" y="3048417"/>
                    </a:cubicBezTo>
                    <a:cubicBezTo>
                      <a:pt x="3006044" y="2990378"/>
                      <a:pt x="2948492" y="2932282"/>
                      <a:pt x="2894967" y="2870980"/>
                    </a:cubicBezTo>
                    <a:cubicBezTo>
                      <a:pt x="2855136" y="2825347"/>
                      <a:pt x="2808454" y="2760943"/>
                      <a:pt x="2829815" y="2696522"/>
                    </a:cubicBezTo>
                    <a:cubicBezTo>
                      <a:pt x="2847133" y="2644308"/>
                      <a:pt x="2905425" y="2642656"/>
                      <a:pt x="2951810" y="2646282"/>
                    </a:cubicBezTo>
                    <a:cubicBezTo>
                      <a:pt x="3019747" y="2651607"/>
                      <a:pt x="3087355" y="2662733"/>
                      <a:pt x="3154987" y="2670806"/>
                    </a:cubicBezTo>
                    <a:cubicBezTo>
                      <a:pt x="3205413" y="2676824"/>
                      <a:pt x="3302441" y="2695757"/>
                      <a:pt x="3345451" y="2655683"/>
                    </a:cubicBezTo>
                    <a:cubicBezTo>
                      <a:pt x="3389911" y="2614273"/>
                      <a:pt x="3294993" y="2491233"/>
                      <a:pt x="3270460" y="2454374"/>
                    </a:cubicBezTo>
                    <a:cubicBezTo>
                      <a:pt x="3218609" y="2376483"/>
                      <a:pt x="3158860" y="2304191"/>
                      <a:pt x="3096968" y="2234163"/>
                    </a:cubicBezTo>
                    <a:cubicBezTo>
                      <a:pt x="3066913" y="2200149"/>
                      <a:pt x="3036277" y="2166657"/>
                      <a:pt x="3005617" y="2133182"/>
                    </a:cubicBezTo>
                    <a:cubicBezTo>
                      <a:pt x="2979007" y="2104106"/>
                      <a:pt x="2954603" y="2067473"/>
                      <a:pt x="2924032" y="2042506"/>
                    </a:cubicBezTo>
                    <a:cubicBezTo>
                      <a:pt x="2890587" y="2015202"/>
                      <a:pt x="2840644" y="2018408"/>
                      <a:pt x="2799662" y="2014299"/>
                    </a:cubicBezTo>
                    <a:cubicBezTo>
                      <a:pt x="2756555" y="2009965"/>
                      <a:pt x="2710718" y="2003584"/>
                      <a:pt x="2667385" y="2003735"/>
                    </a:cubicBezTo>
                    <a:cubicBezTo>
                      <a:pt x="2627925" y="2003874"/>
                      <a:pt x="2637684" y="2041877"/>
                      <a:pt x="2636017" y="2074820"/>
                    </a:cubicBezTo>
                    <a:cubicBezTo>
                      <a:pt x="2635614" y="2082716"/>
                      <a:pt x="2624987" y="2152720"/>
                      <a:pt x="2636959" y="2153823"/>
                    </a:cubicBezTo>
                    <a:cubicBezTo>
                      <a:pt x="2638271" y="2138234"/>
                      <a:pt x="2639576" y="2122644"/>
                      <a:pt x="2640888" y="2107055"/>
                    </a:cubicBezTo>
                    <a:cubicBezTo>
                      <a:pt x="2674583" y="2120888"/>
                      <a:pt x="2699591" y="2150657"/>
                      <a:pt x="2725718" y="2174851"/>
                    </a:cubicBezTo>
                    <a:cubicBezTo>
                      <a:pt x="2751788" y="2198988"/>
                      <a:pt x="2787191" y="2223569"/>
                      <a:pt x="2798197" y="2259066"/>
                    </a:cubicBezTo>
                    <a:cubicBezTo>
                      <a:pt x="2829243" y="2359274"/>
                      <a:pt x="2705332" y="2323728"/>
                      <a:pt x="2653408" y="2313553"/>
                    </a:cubicBezTo>
                    <a:cubicBezTo>
                      <a:pt x="2665091" y="2427376"/>
                      <a:pt x="2694197" y="2538009"/>
                      <a:pt x="2710243" y="2651059"/>
                    </a:cubicBezTo>
                    <a:cubicBezTo>
                      <a:pt x="2716966" y="2698432"/>
                      <a:pt x="2714228" y="2741309"/>
                      <a:pt x="2708979" y="2788416"/>
                    </a:cubicBezTo>
                    <a:cubicBezTo>
                      <a:pt x="2705992" y="2815268"/>
                      <a:pt x="2706346" y="2842371"/>
                      <a:pt x="2703069" y="2869207"/>
                    </a:cubicBezTo>
                    <a:cubicBezTo>
                      <a:pt x="2700477" y="2890493"/>
                      <a:pt x="2690565" y="2914831"/>
                      <a:pt x="2694527" y="2936230"/>
                    </a:cubicBezTo>
                    <a:cubicBezTo>
                      <a:pt x="2701765" y="2975393"/>
                      <a:pt x="2751209" y="3016505"/>
                      <a:pt x="2773173" y="3049642"/>
                    </a:cubicBezTo>
                    <a:cubicBezTo>
                      <a:pt x="2802327" y="3093607"/>
                      <a:pt x="2828051" y="3141245"/>
                      <a:pt x="2841529" y="3192566"/>
                    </a:cubicBezTo>
                    <a:cubicBezTo>
                      <a:pt x="2865885" y="3285208"/>
                      <a:pt x="2824396" y="3351812"/>
                      <a:pt x="2727481" y="3360731"/>
                    </a:cubicBezTo>
                    <a:cubicBezTo>
                      <a:pt x="2683762" y="3364751"/>
                      <a:pt x="2635389" y="3358000"/>
                      <a:pt x="2592081" y="3351820"/>
                    </a:cubicBezTo>
                    <a:cubicBezTo>
                      <a:pt x="2554859" y="3346511"/>
                      <a:pt x="2507315" y="3318909"/>
                      <a:pt x="2473362" y="3343876"/>
                    </a:cubicBezTo>
                    <a:cubicBezTo>
                      <a:pt x="2459458" y="3354092"/>
                      <a:pt x="2449885" y="3372195"/>
                      <a:pt x="2437695" y="3384683"/>
                    </a:cubicBezTo>
                    <a:cubicBezTo>
                      <a:pt x="2420014" y="3402786"/>
                      <a:pt x="2400151" y="3418939"/>
                      <a:pt x="2380635" y="3434988"/>
                    </a:cubicBezTo>
                    <a:cubicBezTo>
                      <a:pt x="2362229" y="3450118"/>
                      <a:pt x="2311907" y="3477011"/>
                      <a:pt x="2316867" y="3500198"/>
                    </a:cubicBezTo>
                    <a:cubicBezTo>
                      <a:pt x="2320603" y="3517681"/>
                      <a:pt x="2350933" y="3542648"/>
                      <a:pt x="2361214" y="3555587"/>
                    </a:cubicBezTo>
                    <a:cubicBezTo>
                      <a:pt x="2374692" y="3572546"/>
                      <a:pt x="2388066" y="3589586"/>
                      <a:pt x="2401077" y="3606915"/>
                    </a:cubicBezTo>
                    <a:cubicBezTo>
                      <a:pt x="2434112" y="3650929"/>
                      <a:pt x="2465609" y="3696376"/>
                      <a:pt x="2494111" y="3743458"/>
                    </a:cubicBezTo>
                    <a:cubicBezTo>
                      <a:pt x="2528595" y="3800435"/>
                      <a:pt x="2577016" y="3902229"/>
                      <a:pt x="2518684" y="3961276"/>
                    </a:cubicBezTo>
                    <a:cubicBezTo>
                      <a:pt x="2484900" y="3995468"/>
                      <a:pt x="2428798" y="3989442"/>
                      <a:pt x="2385715" y="3982707"/>
                    </a:cubicBezTo>
                    <a:cubicBezTo>
                      <a:pt x="2326988" y="3973530"/>
                      <a:pt x="2268647" y="3961727"/>
                      <a:pt x="2210967" y="3947499"/>
                    </a:cubicBezTo>
                    <a:cubicBezTo>
                      <a:pt x="2153214" y="3933263"/>
                      <a:pt x="2094986" y="3923337"/>
                      <a:pt x="2036549" y="3912493"/>
                    </a:cubicBezTo>
                    <a:cubicBezTo>
                      <a:pt x="1986630" y="3903244"/>
                      <a:pt x="1928580" y="3885560"/>
                      <a:pt x="1878677" y="3903865"/>
                    </a:cubicBezTo>
                    <a:cubicBezTo>
                      <a:pt x="2024480" y="4073617"/>
                      <a:pt x="2202658" y="4207010"/>
                      <a:pt x="2359024" y="4366071"/>
                    </a:cubicBezTo>
                    <a:moveTo>
                      <a:pt x="3209616" y="3580901"/>
                    </a:moveTo>
                    <a:cubicBezTo>
                      <a:pt x="3228360" y="3558979"/>
                      <a:pt x="3247562" y="3534632"/>
                      <a:pt x="3264156" y="3510937"/>
                    </a:cubicBezTo>
                    <a:cubicBezTo>
                      <a:pt x="3279438" y="3489104"/>
                      <a:pt x="3278190" y="3479589"/>
                      <a:pt x="3252425" y="3472790"/>
                    </a:cubicBezTo>
                    <a:cubicBezTo>
                      <a:pt x="3236379" y="3468560"/>
                      <a:pt x="3218569" y="3472693"/>
                      <a:pt x="3202208" y="3470783"/>
                    </a:cubicBezTo>
                    <a:cubicBezTo>
                      <a:pt x="3185172" y="3468794"/>
                      <a:pt x="3168175" y="3463315"/>
                      <a:pt x="3151493" y="3459553"/>
                    </a:cubicBezTo>
                    <a:cubicBezTo>
                      <a:pt x="3132757" y="3455339"/>
                      <a:pt x="3111735" y="3448918"/>
                      <a:pt x="3092395" y="3448966"/>
                    </a:cubicBezTo>
                    <a:cubicBezTo>
                      <a:pt x="3070608" y="3449023"/>
                      <a:pt x="3068459" y="3447041"/>
                      <a:pt x="3079408" y="3466642"/>
                    </a:cubicBezTo>
                    <a:cubicBezTo>
                      <a:pt x="3094424" y="3493495"/>
                      <a:pt x="3123498" y="3516972"/>
                      <a:pt x="3144206" y="3539353"/>
                    </a:cubicBezTo>
                    <a:cubicBezTo>
                      <a:pt x="3157233" y="3553436"/>
                      <a:pt x="3188417" y="3605699"/>
                      <a:pt x="3209616" y="3580901"/>
                    </a:cubicBezTo>
                    <a:moveTo>
                      <a:pt x="3185510" y="3888710"/>
                    </a:moveTo>
                    <a:cubicBezTo>
                      <a:pt x="3195381" y="3910407"/>
                      <a:pt x="3266451" y="3894503"/>
                      <a:pt x="3277884" y="3879574"/>
                    </a:cubicBezTo>
                    <a:cubicBezTo>
                      <a:pt x="3302875" y="3846929"/>
                      <a:pt x="3238931" y="3770931"/>
                      <a:pt x="3222128" y="3743434"/>
                    </a:cubicBezTo>
                    <a:cubicBezTo>
                      <a:pt x="3196766" y="3760248"/>
                      <a:pt x="3187990" y="3782468"/>
                      <a:pt x="3186476" y="3811802"/>
                    </a:cubicBezTo>
                    <a:cubicBezTo>
                      <a:pt x="3185429" y="3832121"/>
                      <a:pt x="3177104" y="3870237"/>
                      <a:pt x="3185510" y="3888710"/>
                    </a:cubicBezTo>
                    <a:moveTo>
                      <a:pt x="3158755" y="4966810"/>
                    </a:moveTo>
                    <a:cubicBezTo>
                      <a:pt x="3201218" y="4971007"/>
                      <a:pt x="3256854" y="4946515"/>
                      <a:pt x="3295750" y="4933060"/>
                    </a:cubicBezTo>
                    <a:cubicBezTo>
                      <a:pt x="3349614" y="4914442"/>
                      <a:pt x="3405627" y="4901156"/>
                      <a:pt x="3461198" y="4888749"/>
                    </a:cubicBezTo>
                    <a:cubicBezTo>
                      <a:pt x="3572823" y="4863838"/>
                      <a:pt x="3688200" y="4860366"/>
                      <a:pt x="3800139" y="4836462"/>
                    </a:cubicBezTo>
                    <a:cubicBezTo>
                      <a:pt x="3729004" y="4743900"/>
                      <a:pt x="3642991" y="4664148"/>
                      <a:pt x="3570697" y="4572569"/>
                    </a:cubicBezTo>
                    <a:cubicBezTo>
                      <a:pt x="3544482" y="4539368"/>
                      <a:pt x="3505940" y="4491770"/>
                      <a:pt x="3518106" y="4446226"/>
                    </a:cubicBezTo>
                    <a:cubicBezTo>
                      <a:pt x="3530030" y="4401568"/>
                      <a:pt x="3576156" y="4411437"/>
                      <a:pt x="3610407" y="4421733"/>
                    </a:cubicBezTo>
                    <a:cubicBezTo>
                      <a:pt x="3656357" y="4435543"/>
                      <a:pt x="3700752" y="4454766"/>
                      <a:pt x="3745671" y="4471507"/>
                    </a:cubicBezTo>
                    <a:cubicBezTo>
                      <a:pt x="3766910" y="4479419"/>
                      <a:pt x="3861788" y="4524986"/>
                      <a:pt x="3879332" y="4495443"/>
                    </a:cubicBezTo>
                    <a:cubicBezTo>
                      <a:pt x="3891168" y="4475495"/>
                      <a:pt x="3823818" y="4401214"/>
                      <a:pt x="3814003" y="4388371"/>
                    </a:cubicBezTo>
                    <a:cubicBezTo>
                      <a:pt x="3777313" y="4340402"/>
                      <a:pt x="3737499" y="4294947"/>
                      <a:pt x="3697378" y="4249846"/>
                    </a:cubicBezTo>
                    <a:cubicBezTo>
                      <a:pt x="3622516" y="4165695"/>
                      <a:pt x="3537550" y="4079595"/>
                      <a:pt x="3479644" y="3982497"/>
                    </a:cubicBezTo>
                    <a:cubicBezTo>
                      <a:pt x="3436247" y="3909706"/>
                      <a:pt x="3421714" y="3794819"/>
                      <a:pt x="3538911" y="3799411"/>
                    </a:cubicBezTo>
                    <a:cubicBezTo>
                      <a:pt x="3587299" y="3801313"/>
                      <a:pt x="3636606" y="3816314"/>
                      <a:pt x="3683812" y="3826183"/>
                    </a:cubicBezTo>
                    <a:cubicBezTo>
                      <a:pt x="3727426" y="3835295"/>
                      <a:pt x="3791886" y="3855445"/>
                      <a:pt x="3836386" y="3844190"/>
                    </a:cubicBezTo>
                    <a:cubicBezTo>
                      <a:pt x="3883253" y="3832339"/>
                      <a:pt x="3829357" y="3762391"/>
                      <a:pt x="3814607" y="3739317"/>
                    </a:cubicBezTo>
                    <a:cubicBezTo>
                      <a:pt x="3783440" y="3690551"/>
                      <a:pt x="3746838" y="3644991"/>
                      <a:pt x="3712507" y="3598424"/>
                    </a:cubicBezTo>
                    <a:cubicBezTo>
                      <a:pt x="3675567" y="3548328"/>
                      <a:pt x="3636180" y="3499312"/>
                      <a:pt x="3601647" y="3447540"/>
                    </a:cubicBezTo>
                    <a:cubicBezTo>
                      <a:pt x="3580158" y="3415322"/>
                      <a:pt x="3545311" y="3359119"/>
                      <a:pt x="3564836" y="3318385"/>
                    </a:cubicBezTo>
                    <a:cubicBezTo>
                      <a:pt x="3587243" y="3271641"/>
                      <a:pt x="3664207" y="3300540"/>
                      <a:pt x="3701887" y="3307630"/>
                    </a:cubicBezTo>
                    <a:cubicBezTo>
                      <a:pt x="3773271" y="3321068"/>
                      <a:pt x="3843294" y="3343433"/>
                      <a:pt x="3916618" y="3343433"/>
                    </a:cubicBezTo>
                    <a:cubicBezTo>
                      <a:pt x="3915886" y="3306631"/>
                      <a:pt x="3878173" y="3274276"/>
                      <a:pt x="3856482" y="3248164"/>
                    </a:cubicBezTo>
                    <a:cubicBezTo>
                      <a:pt x="3823914" y="3208961"/>
                      <a:pt x="3790388" y="3170998"/>
                      <a:pt x="3754777" y="3134518"/>
                    </a:cubicBezTo>
                    <a:cubicBezTo>
                      <a:pt x="3729737" y="3108858"/>
                      <a:pt x="3702354" y="3067069"/>
                      <a:pt x="3673055" y="3047290"/>
                    </a:cubicBezTo>
                    <a:cubicBezTo>
                      <a:pt x="3643080" y="3027076"/>
                      <a:pt x="3625367" y="3091005"/>
                      <a:pt x="3613579" y="3114771"/>
                    </a:cubicBezTo>
                    <a:cubicBezTo>
                      <a:pt x="3527687" y="3288101"/>
                      <a:pt x="3433799" y="3458030"/>
                      <a:pt x="3317980" y="3613514"/>
                    </a:cubicBezTo>
                    <a:cubicBezTo>
                      <a:pt x="3294663" y="3644814"/>
                      <a:pt x="3260436" y="3670087"/>
                      <a:pt x="3280001" y="3710056"/>
                    </a:cubicBezTo>
                    <a:cubicBezTo>
                      <a:pt x="3300355" y="3751620"/>
                      <a:pt x="3327190" y="3787995"/>
                      <a:pt x="3335017" y="3834909"/>
                    </a:cubicBezTo>
                    <a:cubicBezTo>
                      <a:pt x="3340798" y="3869552"/>
                      <a:pt x="3337762" y="3917722"/>
                      <a:pt x="3311088" y="3944051"/>
                    </a:cubicBezTo>
                    <a:cubicBezTo>
                      <a:pt x="3285235" y="3969558"/>
                      <a:pt x="3247256" y="3963774"/>
                      <a:pt x="3215324" y="3973748"/>
                    </a:cubicBezTo>
                    <a:cubicBezTo>
                      <a:pt x="3181412" y="3984350"/>
                      <a:pt x="3190977" y="4014417"/>
                      <a:pt x="3190679" y="4044509"/>
                    </a:cubicBezTo>
                    <a:cubicBezTo>
                      <a:pt x="3190156" y="4097150"/>
                      <a:pt x="3189511" y="4149760"/>
                      <a:pt x="3189834" y="4202401"/>
                    </a:cubicBezTo>
                    <a:cubicBezTo>
                      <a:pt x="3190115" y="4249186"/>
                      <a:pt x="3190759" y="4295963"/>
                      <a:pt x="3191323" y="4342739"/>
                    </a:cubicBezTo>
                    <a:cubicBezTo>
                      <a:pt x="3191903" y="4392206"/>
                      <a:pt x="3203956" y="4427269"/>
                      <a:pt x="3217458" y="4473852"/>
                    </a:cubicBezTo>
                    <a:cubicBezTo>
                      <a:pt x="3224487" y="4498102"/>
                      <a:pt x="3226902" y="4523182"/>
                      <a:pt x="3219132" y="4547561"/>
                    </a:cubicBezTo>
                    <a:cubicBezTo>
                      <a:pt x="3212450" y="4568508"/>
                      <a:pt x="3201476" y="4572521"/>
                      <a:pt x="3188594" y="4587345"/>
                    </a:cubicBezTo>
                    <a:cubicBezTo>
                      <a:pt x="3163513" y="4616195"/>
                      <a:pt x="3171533" y="4671028"/>
                      <a:pt x="3168457" y="4707710"/>
                    </a:cubicBezTo>
                    <a:cubicBezTo>
                      <a:pt x="3166251" y="4733998"/>
                      <a:pt x="3129520" y="4963925"/>
                      <a:pt x="3158755" y="4966810"/>
                    </a:cubicBezTo>
                    <a:moveTo>
                      <a:pt x="3263246" y="5529271"/>
                    </a:moveTo>
                    <a:cubicBezTo>
                      <a:pt x="3273922" y="5542686"/>
                      <a:pt x="3312247" y="5538399"/>
                      <a:pt x="3327207" y="5539382"/>
                    </a:cubicBezTo>
                    <a:cubicBezTo>
                      <a:pt x="3355612" y="5541243"/>
                      <a:pt x="3384066" y="5541251"/>
                      <a:pt x="3412479" y="5542790"/>
                    </a:cubicBezTo>
                    <a:cubicBezTo>
                      <a:pt x="3473098" y="5546077"/>
                      <a:pt x="3532936" y="5554513"/>
                      <a:pt x="3593741" y="5555584"/>
                    </a:cubicBezTo>
                    <a:cubicBezTo>
                      <a:pt x="3643716" y="5556462"/>
                      <a:pt x="3695494" y="5558887"/>
                      <a:pt x="3743521" y="5562303"/>
                    </a:cubicBezTo>
                    <a:cubicBezTo>
                      <a:pt x="3767192" y="5563987"/>
                      <a:pt x="3793786" y="5553731"/>
                      <a:pt x="3816805" y="5558541"/>
                    </a:cubicBezTo>
                    <a:cubicBezTo>
                      <a:pt x="3839494" y="5563286"/>
                      <a:pt x="3848157" y="5569908"/>
                      <a:pt x="3872722" y="5567943"/>
                    </a:cubicBezTo>
                    <a:cubicBezTo>
                      <a:pt x="3933905" y="5563044"/>
                      <a:pt x="3996496" y="5569208"/>
                      <a:pt x="4057784" y="5570714"/>
                    </a:cubicBezTo>
                    <a:cubicBezTo>
                      <a:pt x="4114482" y="5572108"/>
                      <a:pt x="4171663" y="5567814"/>
                      <a:pt x="4228450" y="5567065"/>
                    </a:cubicBezTo>
                    <a:cubicBezTo>
                      <a:pt x="4292338" y="5566219"/>
                      <a:pt x="4356362" y="5568555"/>
                      <a:pt x="4420243" y="5569208"/>
                    </a:cubicBezTo>
                    <a:cubicBezTo>
                      <a:pt x="4488591" y="5569908"/>
                      <a:pt x="4558364" y="5565848"/>
                      <a:pt x="4625851" y="5578835"/>
                    </a:cubicBezTo>
                    <a:cubicBezTo>
                      <a:pt x="4619604" y="5550121"/>
                      <a:pt x="4620030" y="5516284"/>
                      <a:pt x="4596834" y="5494813"/>
                    </a:cubicBezTo>
                    <a:cubicBezTo>
                      <a:pt x="4573074" y="5472819"/>
                      <a:pt x="4533687" y="5467816"/>
                      <a:pt x="4503108" y="5464231"/>
                    </a:cubicBezTo>
                    <a:cubicBezTo>
                      <a:pt x="4458591" y="5459002"/>
                      <a:pt x="4414437" y="5457810"/>
                      <a:pt x="4370010" y="5455916"/>
                    </a:cubicBezTo>
                    <a:cubicBezTo>
                      <a:pt x="4342256" y="5454740"/>
                      <a:pt x="4315542" y="5445330"/>
                      <a:pt x="4287950" y="5442188"/>
                    </a:cubicBezTo>
                    <a:cubicBezTo>
                      <a:pt x="4248377" y="5437676"/>
                      <a:pt x="4205785" y="5440286"/>
                      <a:pt x="4165906" y="5439642"/>
                    </a:cubicBezTo>
                    <a:cubicBezTo>
                      <a:pt x="4152227" y="5439424"/>
                      <a:pt x="4143137" y="5434365"/>
                      <a:pt x="4130593" y="5432447"/>
                    </a:cubicBezTo>
                    <a:cubicBezTo>
                      <a:pt x="4115858" y="5430200"/>
                      <a:pt x="4101463" y="5433970"/>
                      <a:pt x="4085400" y="5430046"/>
                    </a:cubicBezTo>
                    <a:cubicBezTo>
                      <a:pt x="4052100" y="5421917"/>
                      <a:pt x="4018131" y="5413402"/>
                      <a:pt x="3985812" y="5402541"/>
                    </a:cubicBezTo>
                    <a:cubicBezTo>
                      <a:pt x="3966086" y="5395911"/>
                      <a:pt x="3966899" y="5390287"/>
                      <a:pt x="3950724" y="5405675"/>
                    </a:cubicBezTo>
                    <a:cubicBezTo>
                      <a:pt x="3940595" y="5415319"/>
                      <a:pt x="3934372" y="5433575"/>
                      <a:pt x="3925821" y="5444919"/>
                    </a:cubicBezTo>
                    <a:cubicBezTo>
                      <a:pt x="3911699" y="5463650"/>
                      <a:pt x="3886418" y="5486064"/>
                      <a:pt x="3864638" y="5463514"/>
                    </a:cubicBezTo>
                    <a:cubicBezTo>
                      <a:pt x="3841555" y="5439618"/>
                      <a:pt x="3866289" y="5412814"/>
                      <a:pt x="3861160" y="5388015"/>
                    </a:cubicBezTo>
                    <a:cubicBezTo>
                      <a:pt x="3857199" y="5368865"/>
                      <a:pt x="3820823" y="5352051"/>
                      <a:pt x="3802659" y="5359277"/>
                    </a:cubicBezTo>
                    <a:cubicBezTo>
                      <a:pt x="3777514" y="5369268"/>
                      <a:pt x="3770067" y="5421200"/>
                      <a:pt x="3743151" y="5427082"/>
                    </a:cubicBezTo>
                    <a:cubicBezTo>
                      <a:pt x="3709295" y="5434470"/>
                      <a:pt x="3718433" y="5383238"/>
                      <a:pt x="3723030" y="5364168"/>
                    </a:cubicBezTo>
                    <a:cubicBezTo>
                      <a:pt x="3735027" y="5314249"/>
                      <a:pt x="3730735" y="5312622"/>
                      <a:pt x="3690881" y="5279388"/>
                    </a:cubicBezTo>
                    <a:cubicBezTo>
                      <a:pt x="3660495" y="5254050"/>
                      <a:pt x="3652009" y="5244157"/>
                      <a:pt x="3614312" y="5263098"/>
                    </a:cubicBezTo>
                    <a:cubicBezTo>
                      <a:pt x="3576325" y="5282176"/>
                      <a:pt x="3534837" y="5290474"/>
                      <a:pt x="3492494" y="5295034"/>
                    </a:cubicBezTo>
                    <a:cubicBezTo>
                      <a:pt x="3442487" y="5300432"/>
                      <a:pt x="3395829" y="5294792"/>
                      <a:pt x="3346892" y="5284786"/>
                    </a:cubicBezTo>
                    <a:cubicBezTo>
                      <a:pt x="3323857" y="5280081"/>
                      <a:pt x="3278971" y="5262405"/>
                      <a:pt x="3263923" y="5286591"/>
                    </a:cubicBezTo>
                    <a:cubicBezTo>
                      <a:pt x="3246958" y="5313855"/>
                      <a:pt x="3264406" y="5380619"/>
                      <a:pt x="3265026" y="5412169"/>
                    </a:cubicBezTo>
                    <a:cubicBezTo>
                      <a:pt x="3265493" y="5435678"/>
                      <a:pt x="3266918" y="5459872"/>
                      <a:pt x="3264679" y="5483333"/>
                    </a:cubicBezTo>
                    <a:cubicBezTo>
                      <a:pt x="3263520" y="5495450"/>
                      <a:pt x="3254623" y="5518427"/>
                      <a:pt x="3263246" y="5529271"/>
                    </a:cubicBezTo>
                    <a:moveTo>
                      <a:pt x="3876732" y="4817191"/>
                    </a:moveTo>
                    <a:cubicBezTo>
                      <a:pt x="3911892" y="4814137"/>
                      <a:pt x="3946336" y="4804816"/>
                      <a:pt x="3981392" y="4800570"/>
                    </a:cubicBezTo>
                    <a:cubicBezTo>
                      <a:pt x="3994170" y="4799031"/>
                      <a:pt x="4021601" y="4799491"/>
                      <a:pt x="4032164" y="4790451"/>
                    </a:cubicBezTo>
                    <a:cubicBezTo>
                      <a:pt x="4045087" y="4779389"/>
                      <a:pt x="4039032" y="4780477"/>
                      <a:pt x="4036399" y="4764396"/>
                    </a:cubicBezTo>
                    <a:cubicBezTo>
                      <a:pt x="4023855" y="4687939"/>
                      <a:pt x="4019064" y="4613899"/>
                      <a:pt x="4020916" y="4536202"/>
                    </a:cubicBezTo>
                    <a:cubicBezTo>
                      <a:pt x="4022301" y="4478057"/>
                      <a:pt x="4033646" y="4387598"/>
                      <a:pt x="3999000" y="4337027"/>
                    </a:cubicBezTo>
                    <a:cubicBezTo>
                      <a:pt x="3958180" y="4277440"/>
                      <a:pt x="3896136" y="4233346"/>
                      <a:pt x="3854727" y="4173567"/>
                    </a:cubicBezTo>
                    <a:cubicBezTo>
                      <a:pt x="3832328" y="4141236"/>
                      <a:pt x="3801081" y="4054442"/>
                      <a:pt x="3871981" y="4056770"/>
                    </a:cubicBezTo>
                    <a:cubicBezTo>
                      <a:pt x="3900194" y="4057689"/>
                      <a:pt x="3930330" y="4075575"/>
                      <a:pt x="3957713" y="4082197"/>
                    </a:cubicBezTo>
                    <a:cubicBezTo>
                      <a:pt x="3996472" y="4091575"/>
                      <a:pt x="3998839" y="4082165"/>
                      <a:pt x="3995409" y="4047030"/>
                    </a:cubicBezTo>
                    <a:cubicBezTo>
                      <a:pt x="3987366" y="3964579"/>
                      <a:pt x="3989757" y="3881774"/>
                      <a:pt x="3981344" y="3799290"/>
                    </a:cubicBezTo>
                    <a:cubicBezTo>
                      <a:pt x="3972696" y="3714495"/>
                      <a:pt x="3963421" y="3629643"/>
                      <a:pt x="3953904" y="3544928"/>
                    </a:cubicBezTo>
                    <a:cubicBezTo>
                      <a:pt x="3949267" y="3503767"/>
                      <a:pt x="3947157" y="3460181"/>
                      <a:pt x="3939170" y="3419632"/>
                    </a:cubicBezTo>
                    <a:cubicBezTo>
                      <a:pt x="3931401" y="3380211"/>
                      <a:pt x="3893124" y="3401425"/>
                      <a:pt x="3859630" y="3399821"/>
                    </a:cubicBezTo>
                    <a:cubicBezTo>
                      <a:pt x="3770936" y="3395567"/>
                      <a:pt x="3684721" y="3341177"/>
                      <a:pt x="3595584" y="3349693"/>
                    </a:cubicBezTo>
                    <a:cubicBezTo>
                      <a:pt x="3669899" y="3489136"/>
                      <a:pt x="3796636" y="3595056"/>
                      <a:pt x="3868737" y="3736344"/>
                    </a:cubicBezTo>
                    <a:cubicBezTo>
                      <a:pt x="3893656" y="3785167"/>
                      <a:pt x="3916852" y="3861552"/>
                      <a:pt x="3855412" y="3894157"/>
                    </a:cubicBezTo>
                    <a:cubicBezTo>
                      <a:pt x="3786926" y="3930492"/>
                      <a:pt x="3682403" y="3884448"/>
                      <a:pt x="3611945" y="3872750"/>
                    </a:cubicBezTo>
                    <a:cubicBezTo>
                      <a:pt x="3587283" y="3868666"/>
                      <a:pt x="3489338" y="3840033"/>
                      <a:pt x="3484789" y="3878180"/>
                    </a:cubicBezTo>
                    <a:cubicBezTo>
                      <a:pt x="3482333" y="3898725"/>
                      <a:pt x="3522204" y="3946758"/>
                      <a:pt x="3532171" y="3961598"/>
                    </a:cubicBezTo>
                    <a:cubicBezTo>
                      <a:pt x="3554876" y="3995428"/>
                      <a:pt x="3581028" y="4026808"/>
                      <a:pt x="3605592" y="4059268"/>
                    </a:cubicBezTo>
                    <a:cubicBezTo>
                      <a:pt x="3654658" y="4124100"/>
                      <a:pt x="3713022" y="4180519"/>
                      <a:pt x="3763907" y="4243981"/>
                    </a:cubicBezTo>
                    <a:cubicBezTo>
                      <a:pt x="3808287" y="4299330"/>
                      <a:pt x="3862746" y="4353567"/>
                      <a:pt x="3898519" y="4414966"/>
                    </a:cubicBezTo>
                    <a:cubicBezTo>
                      <a:pt x="3932093" y="4472595"/>
                      <a:pt x="3938559" y="4576444"/>
                      <a:pt x="3844156" y="4565093"/>
                    </a:cubicBezTo>
                    <a:cubicBezTo>
                      <a:pt x="3747515" y="4553475"/>
                      <a:pt x="3663458" y="4478073"/>
                      <a:pt x="3564949" y="4475858"/>
                    </a:cubicBezTo>
                    <a:cubicBezTo>
                      <a:pt x="3615294" y="4542220"/>
                      <a:pt x="3672757" y="4602636"/>
                      <a:pt x="3728642" y="4664253"/>
                    </a:cubicBezTo>
                    <a:cubicBezTo>
                      <a:pt x="3755534" y="4693901"/>
                      <a:pt x="3781926" y="4723952"/>
                      <a:pt x="3807417" y="4754825"/>
                    </a:cubicBezTo>
                    <a:cubicBezTo>
                      <a:pt x="3823737" y="4774579"/>
                      <a:pt x="3846144" y="4819849"/>
                      <a:pt x="3876732" y="4817191"/>
                    </a:cubicBezTo>
                    <a:moveTo>
                      <a:pt x="4008622" y="4215759"/>
                    </a:moveTo>
                    <a:cubicBezTo>
                      <a:pt x="4006488" y="4188157"/>
                      <a:pt x="4013171" y="4172737"/>
                      <a:pt x="3988115" y="4157615"/>
                    </a:cubicBezTo>
                    <a:cubicBezTo>
                      <a:pt x="3971964" y="4147874"/>
                      <a:pt x="3933816" y="4132728"/>
                      <a:pt x="3916119" y="4139431"/>
                    </a:cubicBezTo>
                    <a:cubicBezTo>
                      <a:pt x="3922802" y="4147197"/>
                      <a:pt x="3999298" y="4238664"/>
                      <a:pt x="4007470" y="4231292"/>
                    </a:cubicBezTo>
                    <a:cubicBezTo>
                      <a:pt x="4009508" y="4226321"/>
                      <a:pt x="4009894" y="4221141"/>
                      <a:pt x="4008622" y="4215759"/>
                    </a:cubicBezTo>
                    <a:moveTo>
                      <a:pt x="3875266" y="2946389"/>
                    </a:moveTo>
                    <a:cubicBezTo>
                      <a:pt x="3870669" y="2893304"/>
                      <a:pt x="3859985" y="2840816"/>
                      <a:pt x="3857682" y="2787537"/>
                    </a:cubicBezTo>
                    <a:cubicBezTo>
                      <a:pt x="3856128" y="2751517"/>
                      <a:pt x="3861265" y="2703588"/>
                      <a:pt x="3836869" y="2673545"/>
                    </a:cubicBezTo>
                    <a:cubicBezTo>
                      <a:pt x="3807353" y="2728781"/>
                      <a:pt x="3787506" y="2788529"/>
                      <a:pt x="3758014" y="2843797"/>
                    </a:cubicBezTo>
                    <a:cubicBezTo>
                      <a:pt x="3745389" y="2867443"/>
                      <a:pt x="3731323" y="2890283"/>
                      <a:pt x="3718264" y="2913679"/>
                    </a:cubicBezTo>
                    <a:cubicBezTo>
                      <a:pt x="3709351" y="2929672"/>
                      <a:pt x="3683200" y="2964017"/>
                      <a:pt x="3685261" y="2983087"/>
                    </a:cubicBezTo>
                    <a:cubicBezTo>
                      <a:pt x="3688763" y="3015643"/>
                      <a:pt x="3753481" y="3062307"/>
                      <a:pt x="3774438" y="3085550"/>
                    </a:cubicBezTo>
                    <a:cubicBezTo>
                      <a:pt x="3819092" y="3135090"/>
                      <a:pt x="3862811" y="3185500"/>
                      <a:pt x="3908430" y="3234170"/>
                    </a:cubicBezTo>
                    <a:cubicBezTo>
                      <a:pt x="3902271" y="3137716"/>
                      <a:pt x="3883600" y="3042625"/>
                      <a:pt x="3875266" y="2946389"/>
                    </a:cubicBezTo>
                    <a:moveTo>
                      <a:pt x="3876539" y="2083852"/>
                    </a:moveTo>
                    <a:cubicBezTo>
                      <a:pt x="3864212" y="2066538"/>
                      <a:pt x="3778255" y="2074724"/>
                      <a:pt x="3759696" y="2073072"/>
                    </a:cubicBezTo>
                    <a:cubicBezTo>
                      <a:pt x="3701308" y="2067908"/>
                      <a:pt x="3637862" y="2063308"/>
                      <a:pt x="3581350" y="2047622"/>
                    </a:cubicBezTo>
                    <a:cubicBezTo>
                      <a:pt x="3671066" y="2158649"/>
                      <a:pt x="3751693" y="2278845"/>
                      <a:pt x="3804406" y="2412149"/>
                    </a:cubicBezTo>
                    <a:cubicBezTo>
                      <a:pt x="3824406" y="2357687"/>
                      <a:pt x="3837570" y="2300985"/>
                      <a:pt x="3849792" y="2244347"/>
                    </a:cubicBezTo>
                    <a:cubicBezTo>
                      <a:pt x="3855999" y="2215537"/>
                      <a:pt x="3861337" y="2186613"/>
                      <a:pt x="3865967" y="2157505"/>
                    </a:cubicBezTo>
                    <a:cubicBezTo>
                      <a:pt x="3868060" y="2144341"/>
                      <a:pt x="3884517" y="2095067"/>
                      <a:pt x="3876539" y="2083852"/>
                    </a:cubicBezTo>
                    <a:moveTo>
                      <a:pt x="3602565" y="2896342"/>
                    </a:moveTo>
                    <a:cubicBezTo>
                      <a:pt x="3626598" y="2908338"/>
                      <a:pt x="3699480" y="2728918"/>
                      <a:pt x="3702708" y="2709034"/>
                    </a:cubicBezTo>
                    <a:cubicBezTo>
                      <a:pt x="3668144" y="2716930"/>
                      <a:pt x="3530545" y="2723375"/>
                      <a:pt x="3522462" y="2766985"/>
                    </a:cubicBezTo>
                    <a:cubicBezTo>
                      <a:pt x="3518685" y="2787360"/>
                      <a:pt x="3542204" y="2811949"/>
                      <a:pt x="3552485" y="2826684"/>
                    </a:cubicBezTo>
                    <a:cubicBezTo>
                      <a:pt x="3565069" y="2844723"/>
                      <a:pt x="3582686" y="2886432"/>
                      <a:pt x="3602565" y="2896342"/>
                    </a:cubicBezTo>
                    <a:moveTo>
                      <a:pt x="3384203" y="2713715"/>
                    </a:moveTo>
                    <a:cubicBezTo>
                      <a:pt x="3333310" y="2777491"/>
                      <a:pt x="3238327" y="2764600"/>
                      <a:pt x="3167282" y="2755537"/>
                    </a:cubicBezTo>
                    <a:cubicBezTo>
                      <a:pt x="3119166" y="2749389"/>
                      <a:pt x="3071502" y="2741124"/>
                      <a:pt x="3023532" y="2734050"/>
                    </a:cubicBezTo>
                    <a:cubicBezTo>
                      <a:pt x="2976197" y="2727065"/>
                      <a:pt x="2918783" y="2714150"/>
                      <a:pt x="2872865" y="2733647"/>
                    </a:cubicBezTo>
                    <a:cubicBezTo>
                      <a:pt x="2947317" y="2838318"/>
                      <a:pt x="3043153" y="2924870"/>
                      <a:pt x="3133643" y="3015136"/>
                    </a:cubicBezTo>
                    <a:cubicBezTo>
                      <a:pt x="3180027" y="3061421"/>
                      <a:pt x="3224841" y="3109237"/>
                      <a:pt x="3269438" y="3157238"/>
                    </a:cubicBezTo>
                    <a:cubicBezTo>
                      <a:pt x="3313181" y="3204328"/>
                      <a:pt x="3348068" y="3263592"/>
                      <a:pt x="3394468" y="3307227"/>
                    </a:cubicBezTo>
                    <a:cubicBezTo>
                      <a:pt x="3433848" y="3235282"/>
                      <a:pt x="3471118" y="3162257"/>
                      <a:pt x="3509088" y="3089570"/>
                    </a:cubicBezTo>
                    <a:cubicBezTo>
                      <a:pt x="3525030" y="3059036"/>
                      <a:pt x="3545553" y="3031547"/>
                      <a:pt x="3561921" y="3001367"/>
                    </a:cubicBezTo>
                    <a:cubicBezTo>
                      <a:pt x="3579957" y="2968118"/>
                      <a:pt x="3582726" y="2952818"/>
                      <a:pt x="3559715" y="2922687"/>
                    </a:cubicBezTo>
                    <a:cubicBezTo>
                      <a:pt x="3525465" y="2877828"/>
                      <a:pt x="3477317" y="2817073"/>
                      <a:pt x="3484201" y="2756826"/>
                    </a:cubicBezTo>
                    <a:cubicBezTo>
                      <a:pt x="3492236" y="2686484"/>
                      <a:pt x="3575802" y="2678758"/>
                      <a:pt x="3630512" y="2663587"/>
                    </a:cubicBezTo>
                    <a:cubicBezTo>
                      <a:pt x="3658007" y="2655965"/>
                      <a:pt x="3689569" y="2650181"/>
                      <a:pt x="3714705" y="2636299"/>
                    </a:cubicBezTo>
                    <a:cubicBezTo>
                      <a:pt x="3746637" y="2618648"/>
                      <a:pt x="3748078" y="2589515"/>
                      <a:pt x="3758642" y="2557901"/>
                    </a:cubicBezTo>
                    <a:cubicBezTo>
                      <a:pt x="3771427" y="2519632"/>
                      <a:pt x="3783150" y="2494778"/>
                      <a:pt x="3769656" y="2454527"/>
                    </a:cubicBezTo>
                    <a:cubicBezTo>
                      <a:pt x="3758416" y="2421036"/>
                      <a:pt x="3741605" y="2387786"/>
                      <a:pt x="3726074" y="2356140"/>
                    </a:cubicBezTo>
                    <a:cubicBezTo>
                      <a:pt x="3693417" y="2289609"/>
                      <a:pt x="3652596" y="2228355"/>
                      <a:pt x="3609304" y="2168373"/>
                    </a:cubicBezTo>
                    <a:cubicBezTo>
                      <a:pt x="3580850" y="2128953"/>
                      <a:pt x="3547292" y="2050296"/>
                      <a:pt x="3496399" y="2039766"/>
                    </a:cubicBezTo>
                    <a:cubicBezTo>
                      <a:pt x="3460288" y="2032298"/>
                      <a:pt x="3414726" y="2035367"/>
                      <a:pt x="3377681" y="2033321"/>
                    </a:cubicBezTo>
                    <a:cubicBezTo>
                      <a:pt x="3334501" y="2030936"/>
                      <a:pt x="3291265" y="2029591"/>
                      <a:pt x="3248061" y="2027722"/>
                    </a:cubicBezTo>
                    <a:cubicBezTo>
                      <a:pt x="3158522" y="2023846"/>
                      <a:pt x="3062637" y="2015379"/>
                      <a:pt x="2973532" y="2027190"/>
                    </a:cubicBezTo>
                    <a:cubicBezTo>
                      <a:pt x="3078466" y="2140659"/>
                      <a:pt x="3184536" y="2251292"/>
                      <a:pt x="3277876" y="2374872"/>
                    </a:cubicBezTo>
                    <a:cubicBezTo>
                      <a:pt x="3337996" y="2454463"/>
                      <a:pt x="3466239" y="2610889"/>
                      <a:pt x="3384203" y="2713715"/>
                    </a:cubicBezTo>
                    <a:moveTo>
                      <a:pt x="3785783" y="1855311"/>
                    </a:moveTo>
                    <a:cubicBezTo>
                      <a:pt x="3737128" y="1765053"/>
                      <a:pt x="3691936" y="1675802"/>
                      <a:pt x="3626043" y="1596985"/>
                    </a:cubicBezTo>
                    <a:cubicBezTo>
                      <a:pt x="3569055" y="1528818"/>
                      <a:pt x="3517365" y="1457695"/>
                      <a:pt x="3458219" y="1391131"/>
                    </a:cubicBezTo>
                    <a:cubicBezTo>
                      <a:pt x="3334147" y="1251479"/>
                      <a:pt x="3173119" y="1148274"/>
                      <a:pt x="3022992" y="1039768"/>
                    </a:cubicBezTo>
                    <a:cubicBezTo>
                      <a:pt x="2989031" y="1015211"/>
                      <a:pt x="2945570" y="1001829"/>
                      <a:pt x="2908300" y="980415"/>
                    </a:cubicBezTo>
                    <a:cubicBezTo>
                      <a:pt x="2862181" y="953925"/>
                      <a:pt x="2812770" y="931818"/>
                      <a:pt x="2762859" y="913505"/>
                    </a:cubicBezTo>
                    <a:cubicBezTo>
                      <a:pt x="2672321" y="880296"/>
                      <a:pt x="2568361" y="863345"/>
                      <a:pt x="2471937" y="870088"/>
                    </a:cubicBezTo>
                    <a:cubicBezTo>
                      <a:pt x="2365377" y="877533"/>
                      <a:pt x="2284984" y="915189"/>
                      <a:pt x="2218825" y="998317"/>
                    </a:cubicBezTo>
                    <a:cubicBezTo>
                      <a:pt x="2153963" y="1079793"/>
                      <a:pt x="2143915" y="1169737"/>
                      <a:pt x="2142160" y="1272144"/>
                    </a:cubicBezTo>
                    <a:cubicBezTo>
                      <a:pt x="2141330" y="1320805"/>
                      <a:pt x="2140726" y="1369749"/>
                      <a:pt x="2141202" y="1418419"/>
                    </a:cubicBezTo>
                    <a:cubicBezTo>
                      <a:pt x="2141668" y="1466589"/>
                      <a:pt x="2147925" y="1497035"/>
                      <a:pt x="2177417" y="1534144"/>
                    </a:cubicBezTo>
                    <a:cubicBezTo>
                      <a:pt x="2201700" y="1564678"/>
                      <a:pt x="2252859" y="1580098"/>
                      <a:pt x="2287761" y="1594213"/>
                    </a:cubicBezTo>
                    <a:cubicBezTo>
                      <a:pt x="2335249" y="1613412"/>
                      <a:pt x="2379692" y="1634819"/>
                      <a:pt x="2423991" y="1660648"/>
                    </a:cubicBezTo>
                    <a:cubicBezTo>
                      <a:pt x="2443153" y="1671822"/>
                      <a:pt x="2488668" y="1713878"/>
                      <a:pt x="2512307" y="1709414"/>
                    </a:cubicBezTo>
                    <a:cubicBezTo>
                      <a:pt x="2547137" y="1702832"/>
                      <a:pt x="2555672" y="1641006"/>
                      <a:pt x="2559134" y="1613573"/>
                    </a:cubicBezTo>
                    <a:cubicBezTo>
                      <a:pt x="2572105" y="1510941"/>
                      <a:pt x="2570720" y="1405988"/>
                      <a:pt x="2564432" y="1302855"/>
                    </a:cubicBezTo>
                    <a:cubicBezTo>
                      <a:pt x="2561219" y="1250045"/>
                      <a:pt x="2536655" y="1170695"/>
                      <a:pt x="2550576" y="1117256"/>
                    </a:cubicBezTo>
                    <a:cubicBezTo>
                      <a:pt x="2556348" y="1095052"/>
                      <a:pt x="2569545" y="1087181"/>
                      <a:pt x="2585841" y="1106782"/>
                    </a:cubicBezTo>
                    <a:cubicBezTo>
                      <a:pt x="2605993" y="1131033"/>
                      <a:pt x="2610953" y="1187944"/>
                      <a:pt x="2616154" y="1217190"/>
                    </a:cubicBezTo>
                    <a:cubicBezTo>
                      <a:pt x="2634503" y="1320193"/>
                      <a:pt x="2633288" y="1423744"/>
                      <a:pt x="2633884" y="1527900"/>
                    </a:cubicBezTo>
                    <a:cubicBezTo>
                      <a:pt x="2634125" y="1569286"/>
                      <a:pt x="2657225" y="1590749"/>
                      <a:pt x="2672369" y="1627624"/>
                    </a:cubicBezTo>
                    <a:cubicBezTo>
                      <a:pt x="2691733" y="1674771"/>
                      <a:pt x="2707586" y="1723973"/>
                      <a:pt x="2717127" y="1774068"/>
                    </a:cubicBezTo>
                    <a:cubicBezTo>
                      <a:pt x="2722674" y="1803145"/>
                      <a:pt x="2726587" y="1832769"/>
                      <a:pt x="2726169" y="1862433"/>
                    </a:cubicBezTo>
                    <a:cubicBezTo>
                      <a:pt x="2725943" y="1878723"/>
                      <a:pt x="2717916" y="1904633"/>
                      <a:pt x="2724172" y="1920110"/>
                    </a:cubicBezTo>
                    <a:cubicBezTo>
                      <a:pt x="2736314" y="1950137"/>
                      <a:pt x="2811691" y="1933347"/>
                      <a:pt x="2836956" y="1932783"/>
                    </a:cubicBezTo>
                    <a:cubicBezTo>
                      <a:pt x="2949579" y="1930277"/>
                      <a:pt x="3061880" y="1924275"/>
                      <a:pt x="3174673" y="1922825"/>
                    </a:cubicBezTo>
                    <a:cubicBezTo>
                      <a:pt x="3403027" y="1919892"/>
                      <a:pt x="3632999" y="1953819"/>
                      <a:pt x="3856627" y="1996897"/>
                    </a:cubicBezTo>
                    <a:cubicBezTo>
                      <a:pt x="3833463" y="1949484"/>
                      <a:pt x="3810831" y="1901781"/>
                      <a:pt x="3785783" y="1855311"/>
                    </a:cubicBezTo>
                    <a:moveTo>
                      <a:pt x="3687644" y="1373447"/>
                    </a:moveTo>
                    <a:cubicBezTo>
                      <a:pt x="3705534" y="1376372"/>
                      <a:pt x="3765638" y="1409234"/>
                      <a:pt x="3776025" y="1388400"/>
                    </a:cubicBezTo>
                    <a:cubicBezTo>
                      <a:pt x="3784889" y="1370595"/>
                      <a:pt x="3741025" y="1306827"/>
                      <a:pt x="3734471" y="1289844"/>
                    </a:cubicBezTo>
                    <a:cubicBezTo>
                      <a:pt x="3719254" y="1250407"/>
                      <a:pt x="3715567" y="1206378"/>
                      <a:pt x="3706605" y="1165209"/>
                    </a:cubicBezTo>
                    <a:cubicBezTo>
                      <a:pt x="3700961" y="1139267"/>
                      <a:pt x="3700422" y="1087995"/>
                      <a:pt x="3686388" y="1064880"/>
                    </a:cubicBezTo>
                    <a:cubicBezTo>
                      <a:pt x="3670704" y="1039035"/>
                      <a:pt x="3634135" y="1052014"/>
                      <a:pt x="3608169" y="1052787"/>
                    </a:cubicBezTo>
                    <a:cubicBezTo>
                      <a:pt x="3563894" y="1054109"/>
                      <a:pt x="3519177" y="1054084"/>
                      <a:pt x="3474870" y="1053931"/>
                    </a:cubicBezTo>
                    <a:cubicBezTo>
                      <a:pt x="3429814" y="1053770"/>
                      <a:pt x="3384782" y="1052594"/>
                      <a:pt x="3339719" y="1052731"/>
                    </a:cubicBezTo>
                    <a:cubicBezTo>
                      <a:pt x="3293664" y="1052868"/>
                      <a:pt x="3248166" y="1045222"/>
                      <a:pt x="3202458" y="1045222"/>
                    </a:cubicBezTo>
                    <a:cubicBezTo>
                      <a:pt x="3207587" y="1061778"/>
                      <a:pt x="3229020" y="1069859"/>
                      <a:pt x="3242482" y="1077650"/>
                    </a:cubicBezTo>
                    <a:cubicBezTo>
                      <a:pt x="3263214" y="1089662"/>
                      <a:pt x="3280670" y="1103930"/>
                      <a:pt x="3298850" y="1119609"/>
                    </a:cubicBezTo>
                    <a:cubicBezTo>
                      <a:pt x="3341442" y="1156322"/>
                      <a:pt x="3383913" y="1185672"/>
                      <a:pt x="3419629" y="1229476"/>
                    </a:cubicBezTo>
                    <a:cubicBezTo>
                      <a:pt x="3451907" y="1269074"/>
                      <a:pt x="3496987" y="1311419"/>
                      <a:pt x="3537051" y="1343259"/>
                    </a:cubicBezTo>
                    <a:cubicBezTo>
                      <a:pt x="3558508" y="1360299"/>
                      <a:pt x="3573177" y="1358929"/>
                      <a:pt x="3599175" y="1358704"/>
                    </a:cubicBezTo>
                    <a:cubicBezTo>
                      <a:pt x="3630270" y="1358438"/>
                      <a:pt x="3657298" y="1368484"/>
                      <a:pt x="3687644" y="1373447"/>
                    </a:cubicBezTo>
                    <a:moveTo>
                      <a:pt x="3797973" y="1285220"/>
                    </a:moveTo>
                    <a:cubicBezTo>
                      <a:pt x="3809156" y="1319500"/>
                      <a:pt x="3810211" y="1329571"/>
                      <a:pt x="3846491" y="1327138"/>
                    </a:cubicBezTo>
                    <a:cubicBezTo>
                      <a:pt x="3893124" y="1323996"/>
                      <a:pt x="3939871" y="1321071"/>
                      <a:pt x="3986585" y="1317688"/>
                    </a:cubicBezTo>
                    <a:cubicBezTo>
                      <a:pt x="4093154" y="1309977"/>
                      <a:pt x="4199811" y="1294050"/>
                      <a:pt x="4306396" y="1288676"/>
                    </a:cubicBezTo>
                    <a:cubicBezTo>
                      <a:pt x="4397264" y="1284092"/>
                      <a:pt x="4495386" y="1273119"/>
                      <a:pt x="4585683" y="1282585"/>
                    </a:cubicBezTo>
                    <a:cubicBezTo>
                      <a:pt x="4627832" y="1287000"/>
                      <a:pt x="4672751" y="1278500"/>
                      <a:pt x="4715729" y="1280184"/>
                    </a:cubicBezTo>
                    <a:cubicBezTo>
                      <a:pt x="4767613" y="1282222"/>
                      <a:pt x="4819987" y="1282005"/>
                      <a:pt x="4869632" y="1297981"/>
                    </a:cubicBezTo>
                    <a:cubicBezTo>
                      <a:pt x="4911000" y="1311307"/>
                      <a:pt x="4945565" y="1318509"/>
                      <a:pt x="4975122" y="1352975"/>
                    </a:cubicBezTo>
                    <a:cubicBezTo>
                      <a:pt x="5004912" y="1387683"/>
                      <a:pt x="5025242" y="1431430"/>
                      <a:pt x="5045040" y="1472269"/>
                    </a:cubicBezTo>
                    <a:cubicBezTo>
                      <a:pt x="5083429" y="1551449"/>
                      <a:pt x="5113477" y="1654831"/>
                      <a:pt x="5181004" y="1714796"/>
                    </a:cubicBezTo>
                    <a:cubicBezTo>
                      <a:pt x="5198057" y="1729943"/>
                      <a:pt x="5227187" y="1755659"/>
                      <a:pt x="5252002" y="1752807"/>
                    </a:cubicBezTo>
                    <a:cubicBezTo>
                      <a:pt x="5292830" y="1748110"/>
                      <a:pt x="5280310" y="1694026"/>
                      <a:pt x="5276720" y="1666594"/>
                    </a:cubicBezTo>
                    <a:cubicBezTo>
                      <a:pt x="5264634" y="1574145"/>
                      <a:pt x="5228346" y="1494247"/>
                      <a:pt x="5201262" y="1405955"/>
                    </a:cubicBezTo>
                    <a:cubicBezTo>
                      <a:pt x="5193170" y="1379562"/>
                      <a:pt x="5177131" y="1309848"/>
                      <a:pt x="5219055" y="1300132"/>
                    </a:cubicBezTo>
                    <a:cubicBezTo>
                      <a:pt x="5249232" y="1293139"/>
                      <a:pt x="5296630" y="1359525"/>
                      <a:pt x="5313965" y="1377355"/>
                    </a:cubicBezTo>
                    <a:cubicBezTo>
                      <a:pt x="5352145" y="1416622"/>
                      <a:pt x="5389512" y="1454722"/>
                      <a:pt x="5432192" y="1489293"/>
                    </a:cubicBezTo>
                    <a:cubicBezTo>
                      <a:pt x="5467425" y="1517829"/>
                      <a:pt x="5502843" y="1549362"/>
                      <a:pt x="5551538" y="1543239"/>
                    </a:cubicBezTo>
                    <a:cubicBezTo>
                      <a:pt x="5528238" y="1480374"/>
                      <a:pt x="5502521" y="1419507"/>
                      <a:pt x="5464350" y="1364037"/>
                    </a:cubicBezTo>
                    <a:cubicBezTo>
                      <a:pt x="5431580" y="1316423"/>
                      <a:pt x="5376355" y="1273570"/>
                      <a:pt x="5355881" y="1218801"/>
                    </a:cubicBezTo>
                    <a:cubicBezTo>
                      <a:pt x="5340454" y="1177559"/>
                      <a:pt x="5354110" y="1121292"/>
                      <a:pt x="5402080" y="1157579"/>
                    </a:cubicBezTo>
                    <a:cubicBezTo>
                      <a:pt x="5443738" y="1189088"/>
                      <a:pt x="5479800" y="1227639"/>
                      <a:pt x="5522384" y="1258584"/>
                    </a:cubicBezTo>
                    <a:cubicBezTo>
                      <a:pt x="5578269" y="1299182"/>
                      <a:pt x="5641698" y="1332834"/>
                      <a:pt x="5707945" y="1352911"/>
                    </a:cubicBezTo>
                    <a:cubicBezTo>
                      <a:pt x="5729861" y="1359549"/>
                      <a:pt x="5768749" y="1372416"/>
                      <a:pt x="5789755" y="1356569"/>
                    </a:cubicBezTo>
                    <a:cubicBezTo>
                      <a:pt x="5821084" y="1332939"/>
                      <a:pt x="5789127" y="1283632"/>
                      <a:pt x="5771543" y="1261912"/>
                    </a:cubicBezTo>
                    <a:cubicBezTo>
                      <a:pt x="5606618" y="1058217"/>
                      <a:pt x="5332355" y="985168"/>
                      <a:pt x="5082101" y="969813"/>
                    </a:cubicBezTo>
                    <a:cubicBezTo>
                      <a:pt x="5016868" y="965808"/>
                      <a:pt x="4949027" y="972238"/>
                      <a:pt x="4883537" y="973164"/>
                    </a:cubicBezTo>
                    <a:cubicBezTo>
                      <a:pt x="4821396" y="974026"/>
                      <a:pt x="4763723" y="981640"/>
                      <a:pt x="4702316" y="990727"/>
                    </a:cubicBezTo>
                    <a:cubicBezTo>
                      <a:pt x="4574837" y="1009588"/>
                      <a:pt x="4447086" y="1024928"/>
                      <a:pt x="4320155" y="1043772"/>
                    </a:cubicBezTo>
                    <a:cubicBezTo>
                      <a:pt x="4286178" y="1048815"/>
                      <a:pt x="4245865" y="1058806"/>
                      <a:pt x="4212033" y="1057492"/>
                    </a:cubicBezTo>
                    <a:cubicBezTo>
                      <a:pt x="4198096" y="1056953"/>
                      <a:pt x="4190857" y="1053214"/>
                      <a:pt x="4176961" y="1056936"/>
                    </a:cubicBezTo>
                    <a:cubicBezTo>
                      <a:pt x="4165101" y="1060119"/>
                      <a:pt x="4156567" y="1066475"/>
                      <a:pt x="4143346" y="1068610"/>
                    </a:cubicBezTo>
                    <a:cubicBezTo>
                      <a:pt x="4068130" y="1080744"/>
                      <a:pt x="3991577" y="1085473"/>
                      <a:pt x="3915362" y="1086448"/>
                    </a:cubicBezTo>
                    <a:cubicBezTo>
                      <a:pt x="3878696" y="1086907"/>
                      <a:pt x="3841668" y="1086214"/>
                      <a:pt x="3805275" y="1081412"/>
                    </a:cubicBezTo>
                    <a:cubicBezTo>
                      <a:pt x="3783851" y="1078584"/>
                      <a:pt x="3761910" y="1069674"/>
                      <a:pt x="3755872" y="1095133"/>
                    </a:cubicBezTo>
                    <a:cubicBezTo>
                      <a:pt x="3751315" y="1114331"/>
                      <a:pt x="3766508" y="1150699"/>
                      <a:pt x="3771725" y="1169189"/>
                    </a:cubicBezTo>
                    <a:cubicBezTo>
                      <a:pt x="3782385" y="1206982"/>
                      <a:pt x="3786041" y="1248610"/>
                      <a:pt x="3797973" y="1285220"/>
                    </a:cubicBezTo>
                    <a:moveTo>
                      <a:pt x="2434466" y="626780"/>
                    </a:moveTo>
                    <a:cubicBezTo>
                      <a:pt x="2447284" y="627263"/>
                      <a:pt x="2468411" y="629189"/>
                      <a:pt x="2472573" y="613164"/>
                    </a:cubicBezTo>
                    <a:cubicBezTo>
                      <a:pt x="2480424" y="582976"/>
                      <a:pt x="2440086" y="601401"/>
                      <a:pt x="2432606" y="582396"/>
                    </a:cubicBezTo>
                    <a:cubicBezTo>
                      <a:pt x="2424281" y="561239"/>
                      <a:pt x="2452687" y="555761"/>
                      <a:pt x="2465214" y="552345"/>
                    </a:cubicBezTo>
                    <a:cubicBezTo>
                      <a:pt x="2490753" y="545368"/>
                      <a:pt x="2484184" y="546858"/>
                      <a:pt x="2484876" y="520336"/>
                    </a:cubicBezTo>
                    <a:cubicBezTo>
                      <a:pt x="2485520" y="495868"/>
                      <a:pt x="2493419" y="473584"/>
                      <a:pt x="2503346" y="451420"/>
                    </a:cubicBezTo>
                    <a:cubicBezTo>
                      <a:pt x="2517138" y="420628"/>
                      <a:pt x="2517847" y="422183"/>
                      <a:pt x="2486905" y="418646"/>
                    </a:cubicBezTo>
                    <a:cubicBezTo>
                      <a:pt x="2434844" y="412700"/>
                      <a:pt x="2423484" y="366705"/>
                      <a:pt x="2404225" y="324626"/>
                    </a:cubicBezTo>
                    <a:cubicBezTo>
                      <a:pt x="2392341" y="298659"/>
                      <a:pt x="2379177" y="273330"/>
                      <a:pt x="2371786" y="245591"/>
                    </a:cubicBezTo>
                    <a:cubicBezTo>
                      <a:pt x="2367285" y="228761"/>
                      <a:pt x="2367913" y="202013"/>
                      <a:pt x="2351472" y="192530"/>
                    </a:cubicBezTo>
                    <a:cubicBezTo>
                      <a:pt x="2329266" y="179720"/>
                      <a:pt x="2277560" y="192965"/>
                      <a:pt x="2254163" y="196043"/>
                    </a:cubicBezTo>
                    <a:cubicBezTo>
                      <a:pt x="2215065" y="201183"/>
                      <a:pt x="2173947" y="207016"/>
                      <a:pt x="2136548" y="220140"/>
                    </a:cubicBezTo>
                    <a:cubicBezTo>
                      <a:pt x="2104479" y="231395"/>
                      <a:pt x="2092273" y="257498"/>
                      <a:pt x="2063360" y="262123"/>
                    </a:cubicBezTo>
                    <a:cubicBezTo>
                      <a:pt x="2044673" y="265104"/>
                      <a:pt x="1932195" y="258054"/>
                      <a:pt x="1946969" y="292528"/>
                    </a:cubicBezTo>
                    <a:cubicBezTo>
                      <a:pt x="1956172" y="314007"/>
                      <a:pt x="1999601" y="301737"/>
                      <a:pt x="2015607" y="301092"/>
                    </a:cubicBezTo>
                    <a:cubicBezTo>
                      <a:pt x="2036050" y="300279"/>
                      <a:pt x="2060969" y="297233"/>
                      <a:pt x="2081235" y="301229"/>
                    </a:cubicBezTo>
                    <a:cubicBezTo>
                      <a:pt x="2101484" y="305234"/>
                      <a:pt x="2103384" y="312815"/>
                      <a:pt x="2111290" y="332980"/>
                    </a:cubicBezTo>
                    <a:cubicBezTo>
                      <a:pt x="2092313" y="332038"/>
                      <a:pt x="2021324" y="321427"/>
                      <a:pt x="2005817" y="335389"/>
                    </a:cubicBezTo>
                    <a:cubicBezTo>
                      <a:pt x="1992057" y="347772"/>
                      <a:pt x="2002218" y="361348"/>
                      <a:pt x="2016058" y="365900"/>
                    </a:cubicBezTo>
                    <a:cubicBezTo>
                      <a:pt x="2043063" y="374786"/>
                      <a:pt x="2079560" y="357545"/>
                      <a:pt x="2107901" y="364957"/>
                    </a:cubicBezTo>
                    <a:cubicBezTo>
                      <a:pt x="2128070" y="370234"/>
                      <a:pt x="2126669" y="370951"/>
                      <a:pt x="2134978" y="391213"/>
                    </a:cubicBezTo>
                    <a:cubicBezTo>
                      <a:pt x="2139310" y="401784"/>
                      <a:pt x="2144245" y="412596"/>
                      <a:pt x="2146081" y="423963"/>
                    </a:cubicBezTo>
                    <a:cubicBezTo>
                      <a:pt x="2156499" y="488174"/>
                      <a:pt x="2097627" y="438328"/>
                      <a:pt x="2073151" y="424108"/>
                    </a:cubicBezTo>
                    <a:cubicBezTo>
                      <a:pt x="2028377" y="398094"/>
                      <a:pt x="1979835" y="402952"/>
                      <a:pt x="1988531" y="465455"/>
                    </a:cubicBezTo>
                    <a:cubicBezTo>
                      <a:pt x="1991405" y="486136"/>
                      <a:pt x="2002548" y="504231"/>
                      <a:pt x="2016863" y="519144"/>
                    </a:cubicBezTo>
                    <a:cubicBezTo>
                      <a:pt x="2037040" y="540163"/>
                      <a:pt x="2042266" y="544127"/>
                      <a:pt x="2043304" y="575886"/>
                    </a:cubicBezTo>
                    <a:cubicBezTo>
                      <a:pt x="2044198" y="603214"/>
                      <a:pt x="2041267" y="632451"/>
                      <a:pt x="2050937" y="658692"/>
                    </a:cubicBezTo>
                    <a:cubicBezTo>
                      <a:pt x="2061597" y="687591"/>
                      <a:pt x="2084310" y="712220"/>
                      <a:pt x="2102047" y="736889"/>
                    </a:cubicBezTo>
                    <a:cubicBezTo>
                      <a:pt x="2123351" y="766521"/>
                      <a:pt x="2145396" y="795790"/>
                      <a:pt x="2165944" y="825954"/>
                    </a:cubicBezTo>
                    <a:cubicBezTo>
                      <a:pt x="2174800" y="838950"/>
                      <a:pt x="2187441" y="871659"/>
                      <a:pt x="2204502" y="875994"/>
                    </a:cubicBezTo>
                    <a:cubicBezTo>
                      <a:pt x="2220564" y="880062"/>
                      <a:pt x="2245467" y="854281"/>
                      <a:pt x="2258768" y="846901"/>
                    </a:cubicBezTo>
                    <a:cubicBezTo>
                      <a:pt x="2291014" y="829016"/>
                      <a:pt x="2326432" y="817374"/>
                      <a:pt x="2359580" y="801366"/>
                    </a:cubicBezTo>
                    <a:cubicBezTo>
                      <a:pt x="2331803" y="776664"/>
                      <a:pt x="2307077" y="748643"/>
                      <a:pt x="2279879" y="723829"/>
                    </a:cubicBezTo>
                    <a:cubicBezTo>
                      <a:pt x="2258631" y="704453"/>
                      <a:pt x="2247641" y="700763"/>
                      <a:pt x="2254646" y="668045"/>
                    </a:cubicBezTo>
                    <a:cubicBezTo>
                      <a:pt x="2270362" y="594650"/>
                      <a:pt x="2380755" y="624766"/>
                      <a:pt x="2434466" y="626780"/>
                    </a:cubicBezTo>
                    <a:moveTo>
                      <a:pt x="2016839" y="2169107"/>
                    </a:moveTo>
                    <a:cubicBezTo>
                      <a:pt x="1929063" y="2254128"/>
                      <a:pt x="1798541" y="2307277"/>
                      <a:pt x="1679807" y="2328675"/>
                    </a:cubicBezTo>
                    <a:cubicBezTo>
                      <a:pt x="1555429" y="2351089"/>
                      <a:pt x="1413595" y="2367693"/>
                      <a:pt x="1292430" y="2324349"/>
                    </a:cubicBezTo>
                    <a:cubicBezTo>
                      <a:pt x="1168196" y="2279901"/>
                      <a:pt x="1052031" y="2215996"/>
                      <a:pt x="946855" y="2136478"/>
                    </a:cubicBezTo>
                    <a:cubicBezTo>
                      <a:pt x="933924" y="2126697"/>
                      <a:pt x="789055" y="1985215"/>
                      <a:pt x="777389" y="1996373"/>
                    </a:cubicBezTo>
                    <a:cubicBezTo>
                      <a:pt x="820424" y="2060834"/>
                      <a:pt x="865584" y="2123700"/>
                      <a:pt x="911203" y="2186332"/>
                    </a:cubicBezTo>
                    <a:cubicBezTo>
                      <a:pt x="933618" y="2217100"/>
                      <a:pt x="1011121" y="2323003"/>
                      <a:pt x="966557" y="2361312"/>
                    </a:cubicBezTo>
                    <a:cubicBezTo>
                      <a:pt x="937040" y="2386691"/>
                      <a:pt x="886832" y="2345804"/>
                      <a:pt x="862597" y="2329408"/>
                    </a:cubicBezTo>
                    <a:cubicBezTo>
                      <a:pt x="804256" y="2289939"/>
                      <a:pt x="739265" y="2268686"/>
                      <a:pt x="668357" y="2268686"/>
                    </a:cubicBezTo>
                    <a:cubicBezTo>
                      <a:pt x="701118" y="2328844"/>
                      <a:pt x="750924" y="2382115"/>
                      <a:pt x="777566" y="2445657"/>
                    </a:cubicBezTo>
                    <a:cubicBezTo>
                      <a:pt x="790150" y="2475684"/>
                      <a:pt x="783741" y="2473508"/>
                      <a:pt x="755304" y="2465347"/>
                    </a:cubicBezTo>
                    <a:cubicBezTo>
                      <a:pt x="719717" y="2455139"/>
                      <a:pt x="679355" y="2443328"/>
                      <a:pt x="642222" y="2441653"/>
                    </a:cubicBezTo>
                    <a:cubicBezTo>
                      <a:pt x="624951" y="2440871"/>
                      <a:pt x="589888" y="2448468"/>
                      <a:pt x="586965" y="2471027"/>
                    </a:cubicBezTo>
                    <a:cubicBezTo>
                      <a:pt x="584171" y="2492610"/>
                      <a:pt x="629976" y="2533320"/>
                      <a:pt x="642761" y="2548773"/>
                    </a:cubicBezTo>
                    <a:cubicBezTo>
                      <a:pt x="689612" y="2605443"/>
                      <a:pt x="737365" y="2659212"/>
                      <a:pt x="795287" y="2704901"/>
                    </a:cubicBezTo>
                    <a:cubicBezTo>
                      <a:pt x="906477" y="2792597"/>
                      <a:pt x="1038464" y="2849138"/>
                      <a:pt x="1172802" y="2891137"/>
                    </a:cubicBezTo>
                    <a:cubicBezTo>
                      <a:pt x="1310046" y="2934038"/>
                      <a:pt x="1456727" y="2946961"/>
                      <a:pt x="1597031" y="2912431"/>
                    </a:cubicBezTo>
                    <a:cubicBezTo>
                      <a:pt x="1666547" y="2895318"/>
                      <a:pt x="1730314" y="2872107"/>
                      <a:pt x="1792575" y="2837464"/>
                    </a:cubicBezTo>
                    <a:cubicBezTo>
                      <a:pt x="1820763" y="2821786"/>
                      <a:pt x="1850409" y="2814680"/>
                      <a:pt x="1877518" y="2796247"/>
                    </a:cubicBezTo>
                    <a:cubicBezTo>
                      <a:pt x="1905682" y="2777104"/>
                      <a:pt x="1934224" y="2758002"/>
                      <a:pt x="1962975" y="2739778"/>
                    </a:cubicBezTo>
                    <a:cubicBezTo>
                      <a:pt x="2022177" y="2702251"/>
                      <a:pt x="2058876" y="2664498"/>
                      <a:pt x="2100188" y="2608102"/>
                    </a:cubicBezTo>
                    <a:cubicBezTo>
                      <a:pt x="2116806" y="2585422"/>
                      <a:pt x="2139607" y="2568608"/>
                      <a:pt x="2155445" y="2546275"/>
                    </a:cubicBezTo>
                    <a:cubicBezTo>
                      <a:pt x="2172892" y="2521671"/>
                      <a:pt x="2190838" y="2496606"/>
                      <a:pt x="2207110" y="2470713"/>
                    </a:cubicBezTo>
                    <a:cubicBezTo>
                      <a:pt x="2282133" y="2351290"/>
                      <a:pt x="2355643" y="2222916"/>
                      <a:pt x="2399378" y="2088283"/>
                    </a:cubicBezTo>
                    <a:cubicBezTo>
                      <a:pt x="2421930" y="2018867"/>
                      <a:pt x="2437244" y="1947462"/>
                      <a:pt x="2456165" y="1877032"/>
                    </a:cubicBezTo>
                    <a:cubicBezTo>
                      <a:pt x="2462678" y="1852797"/>
                      <a:pt x="2486704" y="1806182"/>
                      <a:pt x="2481688" y="1781569"/>
                    </a:cubicBezTo>
                    <a:cubicBezTo>
                      <a:pt x="2476849" y="1757826"/>
                      <a:pt x="2439289" y="1748191"/>
                      <a:pt x="2420690" y="1738120"/>
                    </a:cubicBezTo>
                    <a:cubicBezTo>
                      <a:pt x="2366392" y="1708738"/>
                      <a:pt x="2311916" y="1682650"/>
                      <a:pt x="2258937" y="1651407"/>
                    </a:cubicBezTo>
                    <a:cubicBezTo>
                      <a:pt x="2185750" y="1608232"/>
                      <a:pt x="2198713" y="1696757"/>
                      <a:pt x="2193971" y="1747868"/>
                    </a:cubicBezTo>
                    <a:cubicBezTo>
                      <a:pt x="2179881" y="1899824"/>
                      <a:pt x="2128835" y="2060625"/>
                      <a:pt x="2016839" y="2169107"/>
                    </a:cubicBezTo>
                    <a:moveTo>
                      <a:pt x="2635888" y="2227194"/>
                    </a:moveTo>
                    <a:cubicBezTo>
                      <a:pt x="2651331" y="2240431"/>
                      <a:pt x="2690404" y="2248649"/>
                      <a:pt x="2710154" y="2242607"/>
                    </a:cubicBezTo>
                    <a:cubicBezTo>
                      <a:pt x="2690686" y="2213587"/>
                      <a:pt x="2660671" y="2194549"/>
                      <a:pt x="2635421" y="2171201"/>
                    </a:cubicBezTo>
                    <a:cubicBezTo>
                      <a:pt x="2632668" y="2187250"/>
                      <a:pt x="2620462" y="2213974"/>
                      <a:pt x="2635888" y="2227194"/>
                    </a:cubicBezTo>
                    <a:moveTo>
                      <a:pt x="2541647" y="3259645"/>
                    </a:moveTo>
                    <a:cubicBezTo>
                      <a:pt x="2577194" y="3262239"/>
                      <a:pt x="2614286" y="3272914"/>
                      <a:pt x="2649527" y="3273196"/>
                    </a:cubicBezTo>
                    <a:cubicBezTo>
                      <a:pt x="2680960" y="3273446"/>
                      <a:pt x="2720734" y="3276008"/>
                      <a:pt x="2751281" y="3269256"/>
                    </a:cubicBezTo>
                    <a:cubicBezTo>
                      <a:pt x="2835547" y="3250621"/>
                      <a:pt x="2785725" y="3174358"/>
                      <a:pt x="2756402" y="3124584"/>
                    </a:cubicBezTo>
                    <a:cubicBezTo>
                      <a:pt x="2740178" y="3097063"/>
                      <a:pt x="2719671" y="3072434"/>
                      <a:pt x="2702763" y="3045388"/>
                    </a:cubicBezTo>
                    <a:cubicBezTo>
                      <a:pt x="2698681" y="3038870"/>
                      <a:pt x="2687353" y="3012260"/>
                      <a:pt x="2678303" y="3011365"/>
                    </a:cubicBezTo>
                    <a:cubicBezTo>
                      <a:pt x="2664994" y="3010044"/>
                      <a:pt x="2660856" y="3031877"/>
                      <a:pt x="2654439" y="3045235"/>
                    </a:cubicBezTo>
                    <a:cubicBezTo>
                      <a:pt x="2637080" y="3081417"/>
                      <a:pt x="2621033" y="3118800"/>
                      <a:pt x="2601332" y="3153790"/>
                    </a:cubicBezTo>
                    <a:cubicBezTo>
                      <a:pt x="2581517" y="3188972"/>
                      <a:pt x="2553844" y="3220538"/>
                      <a:pt x="2541647" y="3259645"/>
                    </a:cubicBezTo>
                    <a:moveTo>
                      <a:pt x="1630074" y="3795117"/>
                    </a:moveTo>
                    <a:cubicBezTo>
                      <a:pt x="1622787" y="3754641"/>
                      <a:pt x="1504391" y="3795754"/>
                      <a:pt x="1477604" y="3800579"/>
                    </a:cubicBezTo>
                    <a:cubicBezTo>
                      <a:pt x="1469923" y="3801965"/>
                      <a:pt x="1377163" y="3813269"/>
                      <a:pt x="1378000" y="3821333"/>
                    </a:cubicBezTo>
                    <a:cubicBezTo>
                      <a:pt x="1408700" y="3823605"/>
                      <a:pt x="1639131" y="3845495"/>
                      <a:pt x="1630074" y="3795117"/>
                    </a:cubicBezTo>
                    <a:moveTo>
                      <a:pt x="20073" y="4698783"/>
                    </a:moveTo>
                    <a:cubicBezTo>
                      <a:pt x="1933" y="4706679"/>
                      <a:pt x="2577" y="4648945"/>
                      <a:pt x="1740" y="4641283"/>
                    </a:cubicBezTo>
                    <a:cubicBezTo>
                      <a:pt x="49" y="4625847"/>
                      <a:pt x="-2076" y="4598060"/>
                      <a:pt x="5766" y="4584500"/>
                    </a:cubicBezTo>
                    <a:cubicBezTo>
                      <a:pt x="11522" y="4574559"/>
                      <a:pt x="13213" y="4579610"/>
                      <a:pt x="16305" y="4576992"/>
                    </a:cubicBezTo>
                    <a:cubicBezTo>
                      <a:pt x="41627" y="4555513"/>
                      <a:pt x="11047" y="4546329"/>
                      <a:pt x="5355" y="4529208"/>
                    </a:cubicBezTo>
                    <a:cubicBezTo>
                      <a:pt x="3600" y="4523947"/>
                      <a:pt x="3439" y="4509446"/>
                      <a:pt x="6055" y="4505054"/>
                    </a:cubicBezTo>
                    <a:cubicBezTo>
                      <a:pt x="13527" y="4492462"/>
                      <a:pt x="15604" y="4501880"/>
                      <a:pt x="24485" y="4496603"/>
                    </a:cubicBezTo>
                    <a:cubicBezTo>
                      <a:pt x="30443" y="4493067"/>
                      <a:pt x="42528" y="4501800"/>
                      <a:pt x="39034" y="4485678"/>
                    </a:cubicBezTo>
                    <a:cubicBezTo>
                      <a:pt x="36152" y="4472369"/>
                      <a:pt x="25975" y="4480539"/>
                      <a:pt x="20878" y="4476373"/>
                    </a:cubicBezTo>
                    <a:cubicBezTo>
                      <a:pt x="1498" y="4460534"/>
                      <a:pt x="3471" y="4439748"/>
                      <a:pt x="6579" y="4414435"/>
                    </a:cubicBezTo>
                    <a:cubicBezTo>
                      <a:pt x="9526" y="4390385"/>
                      <a:pt x="12368" y="4364653"/>
                      <a:pt x="19445" y="4341885"/>
                    </a:cubicBezTo>
                    <a:cubicBezTo>
                      <a:pt x="23076" y="4330203"/>
                      <a:pt x="28028" y="4335472"/>
                      <a:pt x="27633" y="4321671"/>
                    </a:cubicBezTo>
                    <a:cubicBezTo>
                      <a:pt x="27424" y="4314468"/>
                      <a:pt x="16482" y="4307355"/>
                      <a:pt x="16120" y="4298299"/>
                    </a:cubicBezTo>
                    <a:cubicBezTo>
                      <a:pt x="15685" y="4287044"/>
                      <a:pt x="26120" y="4268981"/>
                      <a:pt x="26707" y="4257114"/>
                    </a:cubicBezTo>
                    <a:cubicBezTo>
                      <a:pt x="27480" y="4241540"/>
                      <a:pt x="27625" y="4228005"/>
                      <a:pt x="25886" y="4213278"/>
                    </a:cubicBezTo>
                    <a:cubicBezTo>
                      <a:pt x="24823" y="4204254"/>
                      <a:pt x="22432" y="4200975"/>
                      <a:pt x="21933" y="4189994"/>
                    </a:cubicBezTo>
                    <a:cubicBezTo>
                      <a:pt x="21474" y="4179650"/>
                      <a:pt x="23736" y="4167533"/>
                      <a:pt x="23954" y="4156753"/>
                    </a:cubicBezTo>
                    <a:cubicBezTo>
                      <a:pt x="24566" y="4126146"/>
                      <a:pt x="28648" y="4095386"/>
                      <a:pt x="34026" y="4066116"/>
                    </a:cubicBezTo>
                    <a:cubicBezTo>
                      <a:pt x="37182" y="4061524"/>
                      <a:pt x="39662" y="4056593"/>
                      <a:pt x="41490" y="4051308"/>
                    </a:cubicBezTo>
                    <a:cubicBezTo>
                      <a:pt x="40234" y="4045821"/>
                      <a:pt x="38132" y="4040682"/>
                      <a:pt x="35194" y="4035880"/>
                    </a:cubicBezTo>
                    <a:cubicBezTo>
                      <a:pt x="34380" y="4021886"/>
                      <a:pt x="34646" y="4008222"/>
                      <a:pt x="34815" y="3994026"/>
                    </a:cubicBezTo>
                    <a:cubicBezTo>
                      <a:pt x="35129" y="3967697"/>
                      <a:pt x="30105" y="3942706"/>
                      <a:pt x="28567" y="3916747"/>
                    </a:cubicBezTo>
                    <a:cubicBezTo>
                      <a:pt x="28116" y="3909037"/>
                      <a:pt x="25081" y="3896179"/>
                      <a:pt x="30435" y="3889057"/>
                    </a:cubicBezTo>
                    <a:cubicBezTo>
                      <a:pt x="34517" y="3883627"/>
                      <a:pt x="48792" y="3884964"/>
                      <a:pt x="50362" y="3879743"/>
                    </a:cubicBezTo>
                    <a:cubicBezTo>
                      <a:pt x="54871" y="3864798"/>
                      <a:pt x="41369" y="3873717"/>
                      <a:pt x="38446" y="3866152"/>
                    </a:cubicBezTo>
                    <a:cubicBezTo>
                      <a:pt x="36103" y="3860085"/>
                      <a:pt x="37295" y="3852101"/>
                      <a:pt x="36908" y="3846002"/>
                    </a:cubicBezTo>
                    <a:cubicBezTo>
                      <a:pt x="35822" y="3829503"/>
                      <a:pt x="59565" y="3717403"/>
                      <a:pt x="80128" y="3731978"/>
                    </a:cubicBezTo>
                    <a:cubicBezTo>
                      <a:pt x="71932" y="3726169"/>
                      <a:pt x="88011" y="3687570"/>
                      <a:pt x="93228" y="3681036"/>
                    </a:cubicBezTo>
                    <a:cubicBezTo>
                      <a:pt x="112616" y="3656745"/>
                      <a:pt x="124194" y="3684259"/>
                      <a:pt x="139918" y="3701339"/>
                    </a:cubicBezTo>
                    <a:cubicBezTo>
                      <a:pt x="161923" y="3725250"/>
                      <a:pt x="181077" y="3709870"/>
                      <a:pt x="209660" y="3704473"/>
                    </a:cubicBezTo>
                    <a:cubicBezTo>
                      <a:pt x="245046" y="3697802"/>
                      <a:pt x="283934" y="3700154"/>
                      <a:pt x="319803" y="3700928"/>
                    </a:cubicBezTo>
                    <a:cubicBezTo>
                      <a:pt x="356574" y="3701725"/>
                      <a:pt x="393868" y="3703796"/>
                      <a:pt x="430494" y="3707035"/>
                    </a:cubicBezTo>
                    <a:cubicBezTo>
                      <a:pt x="469930" y="3710523"/>
                      <a:pt x="508125" y="3722439"/>
                      <a:pt x="547956" y="3721842"/>
                    </a:cubicBezTo>
                    <a:cubicBezTo>
                      <a:pt x="606989" y="3720956"/>
                      <a:pt x="666795" y="3722334"/>
                      <a:pt x="725779" y="3720223"/>
                    </a:cubicBezTo>
                    <a:cubicBezTo>
                      <a:pt x="737583" y="3719796"/>
                      <a:pt x="766149" y="3721029"/>
                      <a:pt x="771101" y="3706019"/>
                    </a:cubicBezTo>
                    <a:cubicBezTo>
                      <a:pt x="772961" y="3700380"/>
                      <a:pt x="762309" y="3688537"/>
                      <a:pt x="760706" y="3682317"/>
                    </a:cubicBezTo>
                    <a:cubicBezTo>
                      <a:pt x="757615" y="3670377"/>
                      <a:pt x="757397" y="3654699"/>
                      <a:pt x="762663" y="3643009"/>
                    </a:cubicBezTo>
                    <a:cubicBezTo>
                      <a:pt x="778564" y="3607737"/>
                      <a:pt x="811656" y="3636532"/>
                      <a:pt x="834964" y="3649350"/>
                    </a:cubicBezTo>
                    <a:cubicBezTo>
                      <a:pt x="870085" y="3668653"/>
                      <a:pt x="906485" y="3685088"/>
                      <a:pt x="945277" y="3695530"/>
                    </a:cubicBezTo>
                    <a:cubicBezTo>
                      <a:pt x="1099993" y="3737150"/>
                      <a:pt x="1282518" y="3734830"/>
                      <a:pt x="1440503" y="3715180"/>
                    </a:cubicBezTo>
                    <a:cubicBezTo>
                      <a:pt x="1600927" y="3695224"/>
                      <a:pt x="1759524" y="3646916"/>
                      <a:pt x="1915939" y="3607351"/>
                    </a:cubicBezTo>
                    <a:cubicBezTo>
                      <a:pt x="2058755" y="3571225"/>
                      <a:pt x="2190573" y="3491118"/>
                      <a:pt x="2300193" y="3393102"/>
                    </a:cubicBezTo>
                    <a:cubicBezTo>
                      <a:pt x="2411946" y="3293192"/>
                      <a:pt x="2500133" y="3154619"/>
                      <a:pt x="2555334" y="3015506"/>
                    </a:cubicBezTo>
                    <a:cubicBezTo>
                      <a:pt x="2616831" y="2860530"/>
                      <a:pt x="2572097" y="2704498"/>
                      <a:pt x="2570527" y="2545985"/>
                    </a:cubicBezTo>
                    <a:cubicBezTo>
                      <a:pt x="2569754" y="2466934"/>
                      <a:pt x="2552170" y="2389784"/>
                      <a:pt x="2547355" y="2310983"/>
                    </a:cubicBezTo>
                    <a:cubicBezTo>
                      <a:pt x="2542685" y="2234558"/>
                      <a:pt x="2549223" y="2162839"/>
                      <a:pt x="2572145" y="2088033"/>
                    </a:cubicBezTo>
                    <a:cubicBezTo>
                      <a:pt x="2577991" y="2068980"/>
                      <a:pt x="2586203" y="2049837"/>
                      <a:pt x="2590462" y="2030340"/>
                    </a:cubicBezTo>
                    <a:cubicBezTo>
                      <a:pt x="2594407" y="2012285"/>
                      <a:pt x="2587427" y="1997800"/>
                      <a:pt x="2589746" y="1980776"/>
                    </a:cubicBezTo>
                    <a:cubicBezTo>
                      <a:pt x="2594721" y="1944328"/>
                      <a:pt x="2635003" y="1948026"/>
                      <a:pt x="2652619" y="1920932"/>
                    </a:cubicBezTo>
                    <a:cubicBezTo>
                      <a:pt x="2668569" y="1896400"/>
                      <a:pt x="2652136" y="1858219"/>
                      <a:pt x="2646484" y="1831915"/>
                    </a:cubicBezTo>
                    <a:cubicBezTo>
                      <a:pt x="2636669" y="1786234"/>
                      <a:pt x="2624463" y="1741109"/>
                      <a:pt x="2613232" y="1695767"/>
                    </a:cubicBezTo>
                    <a:cubicBezTo>
                      <a:pt x="2601629" y="1722764"/>
                      <a:pt x="2590800" y="1749697"/>
                      <a:pt x="2583796" y="1778306"/>
                    </a:cubicBezTo>
                    <a:cubicBezTo>
                      <a:pt x="2581992" y="1785638"/>
                      <a:pt x="2581831" y="1798577"/>
                      <a:pt x="2576815" y="1805086"/>
                    </a:cubicBezTo>
                    <a:cubicBezTo>
                      <a:pt x="2573192" y="1809799"/>
                      <a:pt x="2564037" y="1809187"/>
                      <a:pt x="2561171" y="1813530"/>
                    </a:cubicBezTo>
                    <a:cubicBezTo>
                      <a:pt x="2551502" y="1828176"/>
                      <a:pt x="2552613" y="1842864"/>
                      <a:pt x="2550938" y="1861700"/>
                    </a:cubicBezTo>
                    <a:cubicBezTo>
                      <a:pt x="2547677" y="1898236"/>
                      <a:pt x="2541767" y="1934370"/>
                      <a:pt x="2535761" y="1970520"/>
                    </a:cubicBezTo>
                    <a:cubicBezTo>
                      <a:pt x="2515576" y="2091981"/>
                      <a:pt x="2500198" y="2211686"/>
                      <a:pt x="2452485" y="2326339"/>
                    </a:cubicBezTo>
                    <a:cubicBezTo>
                      <a:pt x="2364548" y="2537631"/>
                      <a:pt x="2245765" y="2734235"/>
                      <a:pt x="2070107" y="2884112"/>
                    </a:cubicBezTo>
                    <a:cubicBezTo>
                      <a:pt x="1990503" y="2952029"/>
                      <a:pt x="1889265" y="2994261"/>
                      <a:pt x="1792913" y="3030049"/>
                    </a:cubicBezTo>
                    <a:cubicBezTo>
                      <a:pt x="1677988" y="3072732"/>
                      <a:pt x="1568665" y="3095863"/>
                      <a:pt x="1445286" y="3084785"/>
                    </a:cubicBezTo>
                    <a:cubicBezTo>
                      <a:pt x="1328854" y="3074335"/>
                      <a:pt x="1212487" y="3038178"/>
                      <a:pt x="1105830" y="2991296"/>
                    </a:cubicBezTo>
                    <a:cubicBezTo>
                      <a:pt x="1000783" y="2945116"/>
                      <a:pt x="902153" y="2904471"/>
                      <a:pt x="812461" y="2830068"/>
                    </a:cubicBezTo>
                    <a:cubicBezTo>
                      <a:pt x="716617" y="2750566"/>
                      <a:pt x="620902" y="2654604"/>
                      <a:pt x="554977" y="2548209"/>
                    </a:cubicBezTo>
                    <a:cubicBezTo>
                      <a:pt x="530935" y="2509400"/>
                      <a:pt x="488134" y="2429350"/>
                      <a:pt x="498625" y="2380753"/>
                    </a:cubicBezTo>
                    <a:cubicBezTo>
                      <a:pt x="512079" y="2318435"/>
                      <a:pt x="607802" y="2359532"/>
                      <a:pt x="642375" y="2372439"/>
                    </a:cubicBezTo>
                    <a:cubicBezTo>
                      <a:pt x="613285" y="2324824"/>
                      <a:pt x="535420" y="2240037"/>
                      <a:pt x="574131" y="2180652"/>
                    </a:cubicBezTo>
                    <a:cubicBezTo>
                      <a:pt x="630644" y="2093987"/>
                      <a:pt x="778548" y="2181755"/>
                      <a:pt x="839111" y="2213877"/>
                    </a:cubicBezTo>
                    <a:cubicBezTo>
                      <a:pt x="807904" y="2150383"/>
                      <a:pt x="760199" y="2097040"/>
                      <a:pt x="726383" y="2035085"/>
                    </a:cubicBezTo>
                    <a:cubicBezTo>
                      <a:pt x="709636" y="2004390"/>
                      <a:pt x="663332" y="1879561"/>
                      <a:pt x="731359" y="1872802"/>
                    </a:cubicBezTo>
                    <a:cubicBezTo>
                      <a:pt x="751954" y="1870755"/>
                      <a:pt x="773822" y="1894273"/>
                      <a:pt x="788371" y="1906059"/>
                    </a:cubicBezTo>
                    <a:cubicBezTo>
                      <a:pt x="816615" y="1928956"/>
                      <a:pt x="844634" y="1952111"/>
                      <a:pt x="872645" y="1975289"/>
                    </a:cubicBezTo>
                    <a:cubicBezTo>
                      <a:pt x="933868" y="2025949"/>
                      <a:pt x="998489" y="2069036"/>
                      <a:pt x="1069003" y="2105717"/>
                    </a:cubicBezTo>
                    <a:cubicBezTo>
                      <a:pt x="1210112" y="2179129"/>
                      <a:pt x="1346616" y="2218115"/>
                      <a:pt x="1506887" y="2202501"/>
                    </a:cubicBezTo>
                    <a:cubicBezTo>
                      <a:pt x="1643447" y="2189208"/>
                      <a:pt x="1794033" y="2147700"/>
                      <a:pt x="1900223" y="2057668"/>
                    </a:cubicBezTo>
                    <a:cubicBezTo>
                      <a:pt x="1963990" y="2003608"/>
                      <a:pt x="2014690" y="1943804"/>
                      <a:pt x="2047443" y="1866115"/>
                    </a:cubicBezTo>
                    <a:cubicBezTo>
                      <a:pt x="2083618" y="1780320"/>
                      <a:pt x="2106677" y="1686083"/>
                      <a:pt x="2131983" y="1596574"/>
                    </a:cubicBezTo>
                    <a:cubicBezTo>
                      <a:pt x="2092756" y="1586471"/>
                      <a:pt x="2065269" y="1592328"/>
                      <a:pt x="2072837" y="1545664"/>
                    </a:cubicBezTo>
                    <a:cubicBezTo>
                      <a:pt x="2081911" y="1489728"/>
                      <a:pt x="2079914" y="1433130"/>
                      <a:pt x="2080244" y="1376356"/>
                    </a:cubicBezTo>
                    <a:cubicBezTo>
                      <a:pt x="2080937" y="1258665"/>
                      <a:pt x="2083110" y="1139677"/>
                      <a:pt x="2119922" y="1026740"/>
                    </a:cubicBezTo>
                    <a:cubicBezTo>
                      <a:pt x="2126475" y="1006639"/>
                      <a:pt x="2132248" y="985926"/>
                      <a:pt x="2143536" y="967831"/>
                    </a:cubicBezTo>
                    <a:cubicBezTo>
                      <a:pt x="2157457" y="945514"/>
                      <a:pt x="2170380" y="942195"/>
                      <a:pt x="2152457" y="917864"/>
                    </a:cubicBezTo>
                    <a:cubicBezTo>
                      <a:pt x="2117965" y="871023"/>
                      <a:pt x="2082128" y="830982"/>
                      <a:pt x="2056541" y="777156"/>
                    </a:cubicBezTo>
                    <a:cubicBezTo>
                      <a:pt x="2043232" y="749159"/>
                      <a:pt x="2030881" y="721734"/>
                      <a:pt x="2014480" y="695567"/>
                    </a:cubicBezTo>
                    <a:cubicBezTo>
                      <a:pt x="1987580" y="652657"/>
                      <a:pt x="1952412" y="621172"/>
                      <a:pt x="1917895" y="583999"/>
                    </a:cubicBezTo>
                    <a:cubicBezTo>
                      <a:pt x="1878275" y="541340"/>
                      <a:pt x="1847236" y="501097"/>
                      <a:pt x="1826866" y="446296"/>
                    </a:cubicBezTo>
                    <a:cubicBezTo>
                      <a:pt x="1817350" y="420717"/>
                      <a:pt x="1804379" y="395266"/>
                      <a:pt x="1799459" y="368244"/>
                    </a:cubicBezTo>
                    <a:cubicBezTo>
                      <a:pt x="1793598" y="336026"/>
                      <a:pt x="1799685" y="303066"/>
                      <a:pt x="1802462" y="270832"/>
                    </a:cubicBezTo>
                    <a:cubicBezTo>
                      <a:pt x="1811665" y="163897"/>
                      <a:pt x="1847574" y="77603"/>
                      <a:pt x="1952710" y="35822"/>
                    </a:cubicBezTo>
                    <a:cubicBezTo>
                      <a:pt x="2038143" y="1863"/>
                      <a:pt x="2136363" y="-12760"/>
                      <a:pt x="2225935" y="13497"/>
                    </a:cubicBezTo>
                    <a:cubicBezTo>
                      <a:pt x="2334307" y="45272"/>
                      <a:pt x="2385667" y="140364"/>
                      <a:pt x="2437276" y="232386"/>
                    </a:cubicBezTo>
                    <a:cubicBezTo>
                      <a:pt x="2451841" y="258336"/>
                      <a:pt x="2460794" y="285793"/>
                      <a:pt x="2473998" y="312130"/>
                    </a:cubicBezTo>
                    <a:cubicBezTo>
                      <a:pt x="2487525" y="339128"/>
                      <a:pt x="2501567" y="339168"/>
                      <a:pt x="2526494" y="350125"/>
                    </a:cubicBezTo>
                    <a:cubicBezTo>
                      <a:pt x="2575897" y="371829"/>
                      <a:pt x="2571710" y="434437"/>
                      <a:pt x="2550262" y="475590"/>
                    </a:cubicBezTo>
                    <a:cubicBezTo>
                      <a:pt x="2523008" y="527885"/>
                      <a:pt x="2528523" y="588471"/>
                      <a:pt x="2505037" y="643062"/>
                    </a:cubicBezTo>
                    <a:cubicBezTo>
                      <a:pt x="2480979" y="698967"/>
                      <a:pt x="2443645" y="714540"/>
                      <a:pt x="2386713" y="727068"/>
                    </a:cubicBezTo>
                    <a:cubicBezTo>
                      <a:pt x="2408420" y="744309"/>
                      <a:pt x="2428210" y="766851"/>
                      <a:pt x="2455875" y="774223"/>
                    </a:cubicBezTo>
                    <a:cubicBezTo>
                      <a:pt x="2489457" y="783166"/>
                      <a:pt x="2530141" y="774634"/>
                      <a:pt x="2564907" y="775125"/>
                    </a:cubicBezTo>
                    <a:cubicBezTo>
                      <a:pt x="2637080" y="776140"/>
                      <a:pt x="2710066" y="785921"/>
                      <a:pt x="2778648" y="808995"/>
                    </a:cubicBezTo>
                    <a:cubicBezTo>
                      <a:pt x="2845998" y="831650"/>
                      <a:pt x="2906367" y="867905"/>
                      <a:pt x="2968983" y="900349"/>
                    </a:cubicBezTo>
                    <a:cubicBezTo>
                      <a:pt x="2997606" y="915181"/>
                      <a:pt x="3024296" y="936337"/>
                      <a:pt x="3057001" y="940640"/>
                    </a:cubicBezTo>
                    <a:cubicBezTo>
                      <a:pt x="3088732" y="944821"/>
                      <a:pt x="3120696" y="936998"/>
                      <a:pt x="3152612" y="941099"/>
                    </a:cubicBezTo>
                    <a:cubicBezTo>
                      <a:pt x="3222587" y="950098"/>
                      <a:pt x="3299300" y="938754"/>
                      <a:pt x="3370668" y="937200"/>
                    </a:cubicBezTo>
                    <a:cubicBezTo>
                      <a:pt x="3447527" y="935524"/>
                      <a:pt x="3524659" y="936595"/>
                      <a:pt x="3601365" y="930972"/>
                    </a:cubicBezTo>
                    <a:cubicBezTo>
                      <a:pt x="3634505" y="928547"/>
                      <a:pt x="3667234" y="925058"/>
                      <a:pt x="3700478" y="927951"/>
                    </a:cubicBezTo>
                    <a:cubicBezTo>
                      <a:pt x="3730695" y="930569"/>
                      <a:pt x="3748714" y="923455"/>
                      <a:pt x="3774841" y="944136"/>
                    </a:cubicBezTo>
                    <a:cubicBezTo>
                      <a:pt x="3792208" y="957881"/>
                      <a:pt x="3806048" y="991525"/>
                      <a:pt x="3826515" y="996109"/>
                    </a:cubicBezTo>
                    <a:cubicBezTo>
                      <a:pt x="3848334" y="1001000"/>
                      <a:pt x="3891313" y="987320"/>
                      <a:pt x="3912858" y="984073"/>
                    </a:cubicBezTo>
                    <a:cubicBezTo>
                      <a:pt x="3985297" y="973148"/>
                      <a:pt x="4058307" y="958703"/>
                      <a:pt x="4130295" y="945385"/>
                    </a:cubicBezTo>
                    <a:cubicBezTo>
                      <a:pt x="4164030" y="939141"/>
                      <a:pt x="4195825" y="927765"/>
                      <a:pt x="4229851" y="921892"/>
                    </a:cubicBezTo>
                    <a:cubicBezTo>
                      <a:pt x="4264963" y="915825"/>
                      <a:pt x="4301428" y="913852"/>
                      <a:pt x="4336113" y="906045"/>
                    </a:cubicBezTo>
                    <a:cubicBezTo>
                      <a:pt x="4392247" y="893412"/>
                      <a:pt x="4452866" y="888707"/>
                      <a:pt x="4511392" y="880634"/>
                    </a:cubicBezTo>
                    <a:cubicBezTo>
                      <a:pt x="4579934" y="871184"/>
                      <a:pt x="4650424" y="851252"/>
                      <a:pt x="4719513" y="848730"/>
                    </a:cubicBezTo>
                    <a:cubicBezTo>
                      <a:pt x="5008696" y="838176"/>
                      <a:pt x="5332829" y="821008"/>
                      <a:pt x="5589243" y="981350"/>
                    </a:cubicBezTo>
                    <a:cubicBezTo>
                      <a:pt x="5649443" y="1018998"/>
                      <a:pt x="5711310" y="1067072"/>
                      <a:pt x="5757687" y="1120930"/>
                    </a:cubicBezTo>
                    <a:cubicBezTo>
                      <a:pt x="5800295" y="1170405"/>
                      <a:pt x="5852613" y="1235857"/>
                      <a:pt x="5863482" y="1301784"/>
                    </a:cubicBezTo>
                    <a:cubicBezTo>
                      <a:pt x="5873192" y="1360629"/>
                      <a:pt x="5866107" y="1463721"/>
                      <a:pt x="5787421" y="1464438"/>
                    </a:cubicBezTo>
                    <a:cubicBezTo>
                      <a:pt x="5710691" y="1465139"/>
                      <a:pt x="5631851" y="1419329"/>
                      <a:pt x="5565830" y="1385403"/>
                    </a:cubicBezTo>
                    <a:cubicBezTo>
                      <a:pt x="5594025" y="1453006"/>
                      <a:pt x="5679725" y="1597807"/>
                      <a:pt x="5605338" y="1663452"/>
                    </a:cubicBezTo>
                    <a:cubicBezTo>
                      <a:pt x="5528567" y="1731199"/>
                      <a:pt x="5387225" y="1584199"/>
                      <a:pt x="5336525" y="1537004"/>
                    </a:cubicBezTo>
                    <a:cubicBezTo>
                      <a:pt x="5346541" y="1609239"/>
                      <a:pt x="5418086" y="1871746"/>
                      <a:pt x="5282702" y="1875815"/>
                    </a:cubicBezTo>
                    <a:cubicBezTo>
                      <a:pt x="5150562" y="1879779"/>
                      <a:pt x="5073896" y="1716891"/>
                      <a:pt x="5026820" y="1620188"/>
                    </a:cubicBezTo>
                    <a:cubicBezTo>
                      <a:pt x="5001973" y="1569133"/>
                      <a:pt x="4983422" y="1509152"/>
                      <a:pt x="4943077" y="1467604"/>
                    </a:cubicBezTo>
                    <a:cubicBezTo>
                      <a:pt x="4902506" y="1425831"/>
                      <a:pt x="4846259" y="1427217"/>
                      <a:pt x="4791348" y="1421875"/>
                    </a:cubicBezTo>
                    <a:cubicBezTo>
                      <a:pt x="4657880" y="1408896"/>
                      <a:pt x="4525136" y="1408219"/>
                      <a:pt x="4390895" y="1405005"/>
                    </a:cubicBezTo>
                    <a:cubicBezTo>
                      <a:pt x="4220986" y="1400944"/>
                      <a:pt x="4054120" y="1428941"/>
                      <a:pt x="3883994" y="1413126"/>
                    </a:cubicBezTo>
                    <a:cubicBezTo>
                      <a:pt x="3886136" y="1445932"/>
                      <a:pt x="3873680" y="1505639"/>
                      <a:pt x="3840444" y="1518200"/>
                    </a:cubicBezTo>
                    <a:cubicBezTo>
                      <a:pt x="3791475" y="1536714"/>
                      <a:pt x="3731420" y="1510103"/>
                      <a:pt x="3681292" y="1510103"/>
                    </a:cubicBezTo>
                    <a:cubicBezTo>
                      <a:pt x="3684657" y="1530164"/>
                      <a:pt x="3713215" y="1551296"/>
                      <a:pt x="3725244" y="1566434"/>
                    </a:cubicBezTo>
                    <a:cubicBezTo>
                      <a:pt x="3746806" y="1593577"/>
                      <a:pt x="3765365" y="1622685"/>
                      <a:pt x="3782707" y="1652656"/>
                    </a:cubicBezTo>
                    <a:cubicBezTo>
                      <a:pt x="3816596" y="1711195"/>
                      <a:pt x="3852642" y="1769831"/>
                      <a:pt x="3876699" y="1833284"/>
                    </a:cubicBezTo>
                    <a:cubicBezTo>
                      <a:pt x="3888801" y="1865204"/>
                      <a:pt x="3899139" y="1898124"/>
                      <a:pt x="3907858" y="1931123"/>
                    </a:cubicBezTo>
                    <a:cubicBezTo>
                      <a:pt x="3912866" y="1950097"/>
                      <a:pt x="3912778" y="1978456"/>
                      <a:pt x="3922939" y="1995229"/>
                    </a:cubicBezTo>
                    <a:cubicBezTo>
                      <a:pt x="3935555" y="2016080"/>
                      <a:pt x="3954935" y="2004043"/>
                      <a:pt x="3970925" y="2020390"/>
                    </a:cubicBezTo>
                    <a:cubicBezTo>
                      <a:pt x="3993968" y="2043972"/>
                      <a:pt x="3969919" y="2056379"/>
                      <a:pt x="3962656" y="2077165"/>
                    </a:cubicBezTo>
                    <a:cubicBezTo>
                      <a:pt x="3954782" y="2099651"/>
                      <a:pt x="3964669" y="2137742"/>
                      <a:pt x="3961666" y="2162460"/>
                    </a:cubicBezTo>
                    <a:cubicBezTo>
                      <a:pt x="3957173" y="2199577"/>
                      <a:pt x="3952407" y="2236951"/>
                      <a:pt x="3946248" y="2273826"/>
                    </a:cubicBezTo>
                    <a:cubicBezTo>
                      <a:pt x="3934992" y="2341227"/>
                      <a:pt x="3911103" y="2403569"/>
                      <a:pt x="3895121" y="2469367"/>
                    </a:cubicBezTo>
                    <a:cubicBezTo>
                      <a:pt x="3879952" y="2531781"/>
                      <a:pt x="3921006" y="2597781"/>
                      <a:pt x="3934549" y="2658157"/>
                    </a:cubicBezTo>
                    <a:cubicBezTo>
                      <a:pt x="3950281" y="2728241"/>
                      <a:pt x="3959412" y="2799139"/>
                      <a:pt x="3975563" y="2869086"/>
                    </a:cubicBezTo>
                    <a:cubicBezTo>
                      <a:pt x="3992616" y="2942933"/>
                      <a:pt x="4000530" y="3018987"/>
                      <a:pt x="4012293" y="3093792"/>
                    </a:cubicBezTo>
                    <a:cubicBezTo>
                      <a:pt x="4023775" y="3166881"/>
                      <a:pt x="4040312" y="3239076"/>
                      <a:pt x="4051536" y="3312214"/>
                    </a:cubicBezTo>
                    <a:cubicBezTo>
                      <a:pt x="4072920" y="3451593"/>
                      <a:pt x="4086511" y="3593525"/>
                      <a:pt x="4103363" y="3733468"/>
                    </a:cubicBezTo>
                    <a:cubicBezTo>
                      <a:pt x="4112203" y="3806823"/>
                      <a:pt x="4118999" y="3881137"/>
                      <a:pt x="4119651" y="3955064"/>
                    </a:cubicBezTo>
                    <a:cubicBezTo>
                      <a:pt x="4120263" y="4024287"/>
                      <a:pt x="4130029" y="4091889"/>
                      <a:pt x="4131454" y="4160982"/>
                    </a:cubicBezTo>
                    <a:cubicBezTo>
                      <a:pt x="4132968" y="4234217"/>
                      <a:pt x="4133830" y="4307507"/>
                      <a:pt x="4136993" y="4380685"/>
                    </a:cubicBezTo>
                    <a:cubicBezTo>
                      <a:pt x="4140117" y="4453066"/>
                      <a:pt x="4131140" y="4525140"/>
                      <a:pt x="4127855" y="4597416"/>
                    </a:cubicBezTo>
                    <a:cubicBezTo>
                      <a:pt x="4126293" y="4631865"/>
                      <a:pt x="4125134" y="4666372"/>
                      <a:pt x="4125649" y="4700854"/>
                    </a:cubicBezTo>
                    <a:cubicBezTo>
                      <a:pt x="4126068" y="4729962"/>
                      <a:pt x="4134055" y="4764025"/>
                      <a:pt x="4126833" y="4792513"/>
                    </a:cubicBezTo>
                    <a:cubicBezTo>
                      <a:pt x="4112574" y="4848829"/>
                      <a:pt x="4033316" y="4882658"/>
                      <a:pt x="3983566" y="4899045"/>
                    </a:cubicBezTo>
                    <a:cubicBezTo>
                      <a:pt x="3922746" y="4919082"/>
                      <a:pt x="3858544" y="4932923"/>
                      <a:pt x="3796274" y="4947723"/>
                    </a:cubicBezTo>
                    <a:cubicBezTo>
                      <a:pt x="3765944" y="4954934"/>
                      <a:pt x="3735220" y="4961073"/>
                      <a:pt x="3704375" y="4965601"/>
                    </a:cubicBezTo>
                    <a:cubicBezTo>
                      <a:pt x="3692387" y="4967365"/>
                      <a:pt x="3678482" y="4966648"/>
                      <a:pt x="3667282" y="4971748"/>
                    </a:cubicBezTo>
                    <a:cubicBezTo>
                      <a:pt x="3650415" y="4979426"/>
                      <a:pt x="3653740" y="4975559"/>
                      <a:pt x="3652846" y="4994750"/>
                    </a:cubicBezTo>
                    <a:cubicBezTo>
                      <a:pt x="3651397" y="5025759"/>
                      <a:pt x="3660479" y="5059718"/>
                      <a:pt x="3665205" y="5090107"/>
                    </a:cubicBezTo>
                    <a:cubicBezTo>
                      <a:pt x="3669553" y="5118088"/>
                      <a:pt x="3664013" y="5164099"/>
                      <a:pt x="3674826" y="5189179"/>
                    </a:cubicBezTo>
                    <a:cubicBezTo>
                      <a:pt x="3687137" y="5217707"/>
                      <a:pt x="3773867" y="5241071"/>
                      <a:pt x="3795090" y="5221720"/>
                    </a:cubicBezTo>
                    <a:cubicBezTo>
                      <a:pt x="3810058" y="5208072"/>
                      <a:pt x="3814341" y="5182275"/>
                      <a:pt x="3831974" y="5170786"/>
                    </a:cubicBezTo>
                    <a:cubicBezTo>
                      <a:pt x="3857368" y="5154222"/>
                      <a:pt x="3869034" y="5177424"/>
                      <a:pt x="3868914" y="5202344"/>
                    </a:cubicBezTo>
                    <a:cubicBezTo>
                      <a:pt x="3868817" y="5221123"/>
                      <a:pt x="3854615" y="5243778"/>
                      <a:pt x="3871691" y="5257499"/>
                    </a:cubicBezTo>
                    <a:cubicBezTo>
                      <a:pt x="3886490" y="5269390"/>
                      <a:pt x="3917697" y="5263162"/>
                      <a:pt x="3931997" y="5253374"/>
                    </a:cubicBezTo>
                    <a:cubicBezTo>
                      <a:pt x="3955821" y="5237051"/>
                      <a:pt x="4005256" y="5136046"/>
                      <a:pt x="4017350" y="5221961"/>
                    </a:cubicBezTo>
                    <a:cubicBezTo>
                      <a:pt x="4020200" y="5242199"/>
                      <a:pt x="4011472" y="5265773"/>
                      <a:pt x="4028630" y="5281137"/>
                    </a:cubicBezTo>
                    <a:cubicBezTo>
                      <a:pt x="4044708" y="5295534"/>
                      <a:pt x="4083484" y="5294889"/>
                      <a:pt x="4103765" y="5297459"/>
                    </a:cubicBezTo>
                    <a:cubicBezTo>
                      <a:pt x="4136140" y="5301560"/>
                      <a:pt x="4164481" y="5302930"/>
                      <a:pt x="4197162" y="5302229"/>
                    </a:cubicBezTo>
                    <a:cubicBezTo>
                      <a:pt x="4233643" y="5301447"/>
                      <a:pt x="4268103" y="5310011"/>
                      <a:pt x="4303964" y="5311623"/>
                    </a:cubicBezTo>
                    <a:cubicBezTo>
                      <a:pt x="4359849" y="5314128"/>
                      <a:pt x="4415919" y="5321694"/>
                      <a:pt x="4473060" y="5322797"/>
                    </a:cubicBezTo>
                    <a:cubicBezTo>
                      <a:pt x="4531392" y="5323933"/>
                      <a:pt x="4594966" y="5339168"/>
                      <a:pt x="4639829" y="5378750"/>
                    </a:cubicBezTo>
                    <a:cubicBezTo>
                      <a:pt x="4691342" y="5424189"/>
                      <a:pt x="4680738" y="5480368"/>
                      <a:pt x="4670915" y="5541235"/>
                    </a:cubicBezTo>
                    <a:cubicBezTo>
                      <a:pt x="4664426" y="5581486"/>
                      <a:pt x="4715778" y="5624967"/>
                      <a:pt x="4663942" y="5660166"/>
                    </a:cubicBezTo>
                    <a:cubicBezTo>
                      <a:pt x="4643154" y="5674281"/>
                      <a:pt x="4608613" y="5671308"/>
                      <a:pt x="4584709" y="5671518"/>
                    </a:cubicBezTo>
                    <a:cubicBezTo>
                      <a:pt x="4543856" y="5671897"/>
                      <a:pt x="4503446" y="5667135"/>
                      <a:pt x="4462544" y="5669415"/>
                    </a:cubicBezTo>
                    <a:cubicBezTo>
                      <a:pt x="4164602" y="5686004"/>
                      <a:pt x="3865516" y="5673637"/>
                      <a:pt x="3567638" y="5663808"/>
                    </a:cubicBezTo>
                    <a:cubicBezTo>
                      <a:pt x="3498050" y="5661520"/>
                      <a:pt x="3425772" y="5664710"/>
                      <a:pt x="3356771" y="5656299"/>
                    </a:cubicBezTo>
                    <a:cubicBezTo>
                      <a:pt x="3326031" y="5652553"/>
                      <a:pt x="3295524" y="5647203"/>
                      <a:pt x="3264720" y="5643908"/>
                    </a:cubicBezTo>
                    <a:cubicBezTo>
                      <a:pt x="3238368" y="5641096"/>
                      <a:pt x="3206903" y="5645737"/>
                      <a:pt x="3181734" y="5637173"/>
                    </a:cubicBezTo>
                    <a:cubicBezTo>
                      <a:pt x="3119408" y="5615976"/>
                      <a:pt x="3186098" y="5551483"/>
                      <a:pt x="3191065" y="5514649"/>
                    </a:cubicBezTo>
                    <a:cubicBezTo>
                      <a:pt x="3200719" y="5443146"/>
                      <a:pt x="3196629" y="5367383"/>
                      <a:pt x="3197096" y="5295332"/>
                    </a:cubicBezTo>
                    <a:cubicBezTo>
                      <a:pt x="3197587" y="5218738"/>
                      <a:pt x="3197096" y="5142137"/>
                      <a:pt x="3197096" y="5065543"/>
                    </a:cubicBezTo>
                    <a:cubicBezTo>
                      <a:pt x="3163956" y="5067847"/>
                      <a:pt x="3070962" y="5092395"/>
                      <a:pt x="3044981" y="5063947"/>
                    </a:cubicBezTo>
                    <a:cubicBezTo>
                      <a:pt x="3023508" y="5040431"/>
                      <a:pt x="3060053" y="4991325"/>
                      <a:pt x="3061848" y="4963087"/>
                    </a:cubicBezTo>
                    <a:cubicBezTo>
                      <a:pt x="3069151" y="4847991"/>
                      <a:pt x="3066687" y="4732774"/>
                      <a:pt x="3075366" y="4617573"/>
                    </a:cubicBezTo>
                    <a:cubicBezTo>
                      <a:pt x="3084328" y="4498771"/>
                      <a:pt x="3083225" y="4381024"/>
                      <a:pt x="3086953" y="4262205"/>
                    </a:cubicBezTo>
                    <a:cubicBezTo>
                      <a:pt x="3090930" y="4135282"/>
                      <a:pt x="3099940" y="4008818"/>
                      <a:pt x="3099940" y="3881709"/>
                    </a:cubicBezTo>
                    <a:cubicBezTo>
                      <a:pt x="3007219" y="3979870"/>
                      <a:pt x="2918662" y="4087668"/>
                      <a:pt x="2815564" y="4175170"/>
                    </a:cubicBezTo>
                    <a:cubicBezTo>
                      <a:pt x="2771402" y="4212649"/>
                      <a:pt x="2723302" y="4245077"/>
                      <a:pt x="2677184" y="4280026"/>
                    </a:cubicBezTo>
                    <a:cubicBezTo>
                      <a:pt x="2625220" y="4319399"/>
                      <a:pt x="2576839" y="4363203"/>
                      <a:pt x="2525181" y="4402946"/>
                    </a:cubicBezTo>
                    <a:cubicBezTo>
                      <a:pt x="2429072" y="4476897"/>
                      <a:pt x="2314782" y="4520129"/>
                      <a:pt x="2213246" y="4585870"/>
                    </a:cubicBezTo>
                    <a:cubicBezTo>
                      <a:pt x="2110606" y="4652337"/>
                      <a:pt x="2001083" y="4707074"/>
                      <a:pt x="1882920" y="4739968"/>
                    </a:cubicBezTo>
                    <a:cubicBezTo>
                      <a:pt x="1753751" y="4775933"/>
                      <a:pt x="1616773" y="4787889"/>
                      <a:pt x="1483111" y="4780993"/>
                    </a:cubicBezTo>
                    <a:cubicBezTo>
                      <a:pt x="1418982" y="4777689"/>
                      <a:pt x="1355174" y="4769447"/>
                      <a:pt x="1292019" y="4757926"/>
                    </a:cubicBezTo>
                    <a:cubicBezTo>
                      <a:pt x="1265691" y="4753117"/>
                      <a:pt x="1239628" y="4746849"/>
                      <a:pt x="1213292" y="4742136"/>
                    </a:cubicBezTo>
                    <a:cubicBezTo>
                      <a:pt x="1176038" y="4735457"/>
                      <a:pt x="1157882" y="4741693"/>
                      <a:pt x="1123004" y="4748517"/>
                    </a:cubicBezTo>
                    <a:cubicBezTo>
                      <a:pt x="1077175" y="4757483"/>
                      <a:pt x="1065766" y="4690533"/>
                      <a:pt x="1052175" y="4658355"/>
                    </a:cubicBezTo>
                    <a:cubicBezTo>
                      <a:pt x="1027119" y="4598986"/>
                      <a:pt x="1016274" y="4534123"/>
                      <a:pt x="994101" y="4473408"/>
                    </a:cubicBezTo>
                    <a:cubicBezTo>
                      <a:pt x="955325" y="4367231"/>
                      <a:pt x="919593" y="4262254"/>
                      <a:pt x="885286" y="4154279"/>
                    </a:cubicBezTo>
                    <a:cubicBezTo>
                      <a:pt x="877500" y="4129779"/>
                      <a:pt x="872315" y="4087289"/>
                      <a:pt x="843104" y="4083841"/>
                    </a:cubicBezTo>
                    <a:cubicBezTo>
                      <a:pt x="823387" y="4081512"/>
                      <a:pt x="789426" y="4103507"/>
                      <a:pt x="770094" y="4109581"/>
                    </a:cubicBezTo>
                    <a:cubicBezTo>
                      <a:pt x="736480" y="4120136"/>
                      <a:pt x="704620" y="4124881"/>
                      <a:pt x="669613" y="4125751"/>
                    </a:cubicBezTo>
                    <a:cubicBezTo>
                      <a:pt x="640104" y="4126476"/>
                      <a:pt x="636578" y="4137538"/>
                      <a:pt x="618132" y="4158533"/>
                    </a:cubicBezTo>
                    <a:cubicBezTo>
                      <a:pt x="601224" y="4177780"/>
                      <a:pt x="570693" y="4188818"/>
                      <a:pt x="576434" y="4216766"/>
                    </a:cubicBezTo>
                    <a:cubicBezTo>
                      <a:pt x="579831" y="4233315"/>
                      <a:pt x="597408" y="4246092"/>
                      <a:pt x="600693" y="4264783"/>
                    </a:cubicBezTo>
                    <a:cubicBezTo>
                      <a:pt x="612480" y="4331879"/>
                      <a:pt x="545130" y="4273871"/>
                      <a:pt x="521459" y="4259216"/>
                    </a:cubicBezTo>
                    <a:cubicBezTo>
                      <a:pt x="507119" y="4290838"/>
                      <a:pt x="615451" y="4325957"/>
                      <a:pt x="575975" y="4370735"/>
                    </a:cubicBezTo>
                    <a:cubicBezTo>
                      <a:pt x="556643" y="4392657"/>
                      <a:pt x="516338" y="4359352"/>
                      <a:pt x="497103" y="4350836"/>
                    </a:cubicBezTo>
                    <a:cubicBezTo>
                      <a:pt x="452241" y="4330976"/>
                      <a:pt x="445421" y="4384988"/>
                      <a:pt x="433473" y="4419985"/>
                    </a:cubicBezTo>
                    <a:cubicBezTo>
                      <a:pt x="411549" y="4484237"/>
                      <a:pt x="396871" y="4551662"/>
                      <a:pt x="380068" y="4617403"/>
                    </a:cubicBezTo>
                    <a:cubicBezTo>
                      <a:pt x="363884" y="4680752"/>
                      <a:pt x="350720" y="4745487"/>
                      <a:pt x="325181" y="4805960"/>
                    </a:cubicBezTo>
                    <a:cubicBezTo>
                      <a:pt x="302420" y="4859858"/>
                      <a:pt x="262783" y="4895042"/>
                      <a:pt x="234474" y="4943719"/>
                    </a:cubicBezTo>
                    <a:cubicBezTo>
                      <a:pt x="220545" y="4967664"/>
                      <a:pt x="205159" y="4984920"/>
                      <a:pt x="175047" y="4986056"/>
                    </a:cubicBezTo>
                    <a:cubicBezTo>
                      <a:pt x="154676" y="4986830"/>
                      <a:pt x="116996" y="4978813"/>
                      <a:pt x="97753" y="4971047"/>
                    </a:cubicBezTo>
                    <a:cubicBezTo>
                      <a:pt x="79581" y="4963707"/>
                      <a:pt x="59879" y="4941367"/>
                      <a:pt x="47174" y="4927348"/>
                    </a:cubicBezTo>
                    <a:cubicBezTo>
                      <a:pt x="29533" y="4907883"/>
                      <a:pt x="33020" y="4889063"/>
                      <a:pt x="18736" y="4865240"/>
                    </a:cubicBezTo>
                    <a:cubicBezTo>
                      <a:pt x="19356" y="4877204"/>
                      <a:pt x="22021" y="4888330"/>
                      <a:pt x="22666" y="4900020"/>
                    </a:cubicBezTo>
                    <a:cubicBezTo>
                      <a:pt x="-3405" y="4879492"/>
                      <a:pt x="22585" y="4847218"/>
                      <a:pt x="17851" y="4821195"/>
                    </a:cubicBezTo>
                    <a:cubicBezTo>
                      <a:pt x="16361" y="4812953"/>
                      <a:pt x="7867" y="4806048"/>
                      <a:pt x="7384" y="4797404"/>
                    </a:cubicBezTo>
                    <a:cubicBezTo>
                      <a:pt x="7175" y="4793859"/>
                      <a:pt x="14743" y="4785714"/>
                      <a:pt x="15250" y="4780775"/>
                    </a:cubicBezTo>
                    <a:cubicBezTo>
                      <a:pt x="15854" y="4774934"/>
                      <a:pt x="16329" y="4757951"/>
                      <a:pt x="14670" y="4753616"/>
                    </a:cubicBezTo>
                    <a:cubicBezTo>
                      <a:pt x="13471" y="4750498"/>
                      <a:pt x="3439" y="4734627"/>
                      <a:pt x="3656" y="4737503"/>
                    </a:cubicBezTo>
                    <a:cubicBezTo>
                      <a:pt x="3503" y="4735400"/>
                      <a:pt x="-39" y="4732089"/>
                      <a:pt x="1861" y="4725152"/>
                    </a:cubicBezTo>
                    <a:cubicBezTo>
                      <a:pt x="4735" y="4714679"/>
                      <a:pt x="21401" y="4712818"/>
                      <a:pt x="20073" y="469878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图形 11">
            <a:extLst>
              <a:ext uri="{FF2B5EF4-FFF2-40B4-BE49-F238E27FC236}">
                <a16:creationId xmlns:a16="http://schemas.microsoft.com/office/drawing/2014/main" id="{D3609F8D-416D-4D7E-8044-39B4B9A1D8CE}"/>
              </a:ext>
            </a:extLst>
          </p:cNvPr>
          <p:cNvGrpSpPr/>
          <p:nvPr/>
        </p:nvGrpSpPr>
        <p:grpSpPr>
          <a:xfrm flipH="1">
            <a:off x="8368012" y="4646598"/>
            <a:ext cx="5550825" cy="5215864"/>
            <a:chOff x="8368041" y="4646614"/>
            <a:chExt cx="5550905" cy="5215940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20AAE77B-1608-4B88-B51D-88120D2EE52F}"/>
                </a:ext>
              </a:extLst>
            </p:cNvPr>
            <p:cNvSpPr/>
            <p:nvPr/>
          </p:nvSpPr>
          <p:spPr>
            <a:xfrm>
              <a:off x="10377081" y="4968591"/>
              <a:ext cx="1891025" cy="2030223"/>
            </a:xfrm>
            <a:custGeom>
              <a:avLst/>
              <a:gdLst>
                <a:gd name="connsiteX0" fmla="*/ 868967 w 1891025"/>
                <a:gd name="connsiteY0" fmla="*/ 0 h 2030223"/>
                <a:gd name="connsiteX1" fmla="*/ 795634 w 1891025"/>
                <a:gd name="connsiteY1" fmla="*/ 194127 h 2030223"/>
                <a:gd name="connsiteX2" fmla="*/ 748639 w 1891025"/>
                <a:gd name="connsiteY2" fmla="*/ 318516 h 2030223"/>
                <a:gd name="connsiteX3" fmla="*/ 729245 w 1891025"/>
                <a:gd name="connsiteY3" fmla="*/ 358504 h 2030223"/>
                <a:gd name="connsiteX4" fmla="*/ 628026 w 1891025"/>
                <a:gd name="connsiteY4" fmla="*/ 414734 h 2030223"/>
                <a:gd name="connsiteX5" fmla="*/ 566851 w 1891025"/>
                <a:gd name="connsiteY5" fmla="*/ 448719 h 2030223"/>
                <a:gd name="connsiteX6" fmla="*/ 525654 w 1891025"/>
                <a:gd name="connsiteY6" fmla="*/ 471604 h 2030223"/>
                <a:gd name="connsiteX7" fmla="*/ 521380 w 1891025"/>
                <a:gd name="connsiteY7" fmla="*/ 516704 h 2030223"/>
                <a:gd name="connsiteX8" fmla="*/ 521380 w 1891025"/>
                <a:gd name="connsiteY8" fmla="*/ 644316 h 2030223"/>
                <a:gd name="connsiteX9" fmla="*/ 521380 w 1891025"/>
                <a:gd name="connsiteY9" fmla="*/ 884767 h 2030223"/>
                <a:gd name="connsiteX10" fmla="*/ 837369 w 1891025"/>
                <a:gd name="connsiteY10" fmla="*/ 845268 h 2030223"/>
                <a:gd name="connsiteX11" fmla="*/ 416386 w 1891025"/>
                <a:gd name="connsiteY11" fmla="*/ 1331021 h 2030223"/>
                <a:gd name="connsiteX12" fmla="*/ 314045 w 1891025"/>
                <a:gd name="connsiteY12" fmla="*/ 1455757 h 2030223"/>
                <a:gd name="connsiteX13" fmla="*/ 151390 w 1891025"/>
                <a:gd name="connsiteY13" fmla="*/ 1753292 h 2030223"/>
                <a:gd name="connsiteX14" fmla="*/ 0 w 1891025"/>
                <a:gd name="connsiteY14" fmla="*/ 2030224 h 2030223"/>
                <a:gd name="connsiteX15" fmla="*/ 453988 w 1891025"/>
                <a:gd name="connsiteY15" fmla="*/ 2010901 h 2030223"/>
                <a:gd name="connsiteX16" fmla="*/ 805525 w 1891025"/>
                <a:gd name="connsiteY16" fmla="*/ 1980108 h 2030223"/>
                <a:gd name="connsiteX17" fmla="*/ 1085593 w 1891025"/>
                <a:gd name="connsiteY17" fmla="*/ 1897738 h 2030223"/>
                <a:gd name="connsiteX18" fmla="*/ 1145489 w 1891025"/>
                <a:gd name="connsiteY18" fmla="*/ 1879956 h 2030223"/>
                <a:gd name="connsiteX19" fmla="*/ 1155885 w 1891025"/>
                <a:gd name="connsiteY19" fmla="*/ 1823252 h 2030223"/>
                <a:gd name="connsiteX20" fmla="*/ 1384652 w 1891025"/>
                <a:gd name="connsiteY20" fmla="*/ 1152227 h 2030223"/>
                <a:gd name="connsiteX21" fmla="*/ 1715223 w 1891025"/>
                <a:gd name="connsiteY21" fmla="*/ 768246 h 2030223"/>
                <a:gd name="connsiteX22" fmla="*/ 1847844 w 1891025"/>
                <a:gd name="connsiteY22" fmla="*/ 624677 h 2030223"/>
                <a:gd name="connsiteX23" fmla="*/ 1881970 w 1891025"/>
                <a:gd name="connsiteY23" fmla="*/ 582635 h 2030223"/>
                <a:gd name="connsiteX24" fmla="*/ 1890304 w 1891025"/>
                <a:gd name="connsiteY24" fmla="*/ 545269 h 2030223"/>
                <a:gd name="connsiteX25" fmla="*/ 1855522 w 1891025"/>
                <a:gd name="connsiteY25" fmla="*/ 525172 h 2030223"/>
                <a:gd name="connsiteX26" fmla="*/ 1766848 w 1891025"/>
                <a:gd name="connsiteY26" fmla="*/ 467181 h 2030223"/>
                <a:gd name="connsiteX27" fmla="*/ 1517660 w 1891025"/>
                <a:gd name="connsiteY27" fmla="*/ 304202 h 2030223"/>
                <a:gd name="connsiteX28" fmla="*/ 1319211 w 1891025"/>
                <a:gd name="connsiteY28" fmla="*/ 181733 h 2030223"/>
                <a:gd name="connsiteX29" fmla="*/ 1095294 w 1891025"/>
                <a:gd name="connsiteY29" fmla="*/ 88548 h 2030223"/>
                <a:gd name="connsiteX30" fmla="*/ 868967 w 1891025"/>
                <a:gd name="connsiteY30" fmla="*/ 0 h 203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91025" h="2030223">
                  <a:moveTo>
                    <a:pt x="868967" y="0"/>
                  </a:moveTo>
                  <a:cubicBezTo>
                    <a:pt x="844518" y="64706"/>
                    <a:pt x="820084" y="129421"/>
                    <a:pt x="795634" y="194127"/>
                  </a:cubicBezTo>
                  <a:cubicBezTo>
                    <a:pt x="779962" y="235593"/>
                    <a:pt x="764304" y="277051"/>
                    <a:pt x="748639" y="318516"/>
                  </a:cubicBezTo>
                  <a:cubicBezTo>
                    <a:pt x="743078" y="333217"/>
                    <a:pt x="739989" y="348298"/>
                    <a:pt x="729245" y="358504"/>
                  </a:cubicBezTo>
                  <a:cubicBezTo>
                    <a:pt x="703919" y="382535"/>
                    <a:pt x="658464" y="397829"/>
                    <a:pt x="628026" y="414734"/>
                  </a:cubicBezTo>
                  <a:cubicBezTo>
                    <a:pt x="607637" y="426063"/>
                    <a:pt x="587240" y="437391"/>
                    <a:pt x="566851" y="448719"/>
                  </a:cubicBezTo>
                  <a:cubicBezTo>
                    <a:pt x="556337" y="454565"/>
                    <a:pt x="533025" y="461904"/>
                    <a:pt x="525654" y="471604"/>
                  </a:cubicBezTo>
                  <a:cubicBezTo>
                    <a:pt x="517549" y="482293"/>
                    <a:pt x="521380" y="501923"/>
                    <a:pt x="521380" y="516704"/>
                  </a:cubicBezTo>
                  <a:lnTo>
                    <a:pt x="521380" y="644316"/>
                  </a:lnTo>
                  <a:lnTo>
                    <a:pt x="521380" y="884767"/>
                  </a:lnTo>
                  <a:cubicBezTo>
                    <a:pt x="626707" y="871598"/>
                    <a:pt x="732042" y="858437"/>
                    <a:pt x="837369" y="845268"/>
                  </a:cubicBezTo>
                  <a:cubicBezTo>
                    <a:pt x="697038" y="1007188"/>
                    <a:pt x="556716" y="1169101"/>
                    <a:pt x="416386" y="1331021"/>
                  </a:cubicBezTo>
                  <a:cubicBezTo>
                    <a:pt x="381801" y="1370923"/>
                    <a:pt x="339814" y="1409331"/>
                    <a:pt x="314045" y="1455757"/>
                  </a:cubicBezTo>
                  <a:cubicBezTo>
                    <a:pt x="259205" y="1554583"/>
                    <a:pt x="205598" y="1654119"/>
                    <a:pt x="151390" y="1753292"/>
                  </a:cubicBezTo>
                  <a:cubicBezTo>
                    <a:pt x="100927" y="1845600"/>
                    <a:pt x="50463" y="1937916"/>
                    <a:pt x="0" y="2030224"/>
                  </a:cubicBezTo>
                  <a:lnTo>
                    <a:pt x="453988" y="2010901"/>
                  </a:lnTo>
                  <a:cubicBezTo>
                    <a:pt x="571528" y="2005901"/>
                    <a:pt x="692275" y="2013421"/>
                    <a:pt x="805525" y="1980108"/>
                  </a:cubicBezTo>
                  <a:cubicBezTo>
                    <a:pt x="898883" y="1952649"/>
                    <a:pt x="992234" y="1925197"/>
                    <a:pt x="1085593" y="1897738"/>
                  </a:cubicBezTo>
                  <a:cubicBezTo>
                    <a:pt x="1098012" y="1894080"/>
                    <a:pt x="1136688" y="1889949"/>
                    <a:pt x="1145489" y="1879956"/>
                  </a:cubicBezTo>
                  <a:cubicBezTo>
                    <a:pt x="1153728" y="1870594"/>
                    <a:pt x="1153554" y="1835228"/>
                    <a:pt x="1155885" y="1823252"/>
                  </a:cubicBezTo>
                  <a:cubicBezTo>
                    <a:pt x="1199949" y="1596767"/>
                    <a:pt x="1256045" y="1347184"/>
                    <a:pt x="1384652" y="1152227"/>
                  </a:cubicBezTo>
                  <a:cubicBezTo>
                    <a:pt x="1476857" y="1012473"/>
                    <a:pt x="1601278" y="890115"/>
                    <a:pt x="1715223" y="768246"/>
                  </a:cubicBezTo>
                  <a:cubicBezTo>
                    <a:pt x="1759698" y="720682"/>
                    <a:pt x="1804948" y="673687"/>
                    <a:pt x="1847844" y="624677"/>
                  </a:cubicBezTo>
                  <a:cubicBezTo>
                    <a:pt x="1858832" y="612124"/>
                    <a:pt x="1874702" y="597881"/>
                    <a:pt x="1881970" y="582635"/>
                  </a:cubicBezTo>
                  <a:cubicBezTo>
                    <a:pt x="1886663" y="572784"/>
                    <a:pt x="1893219" y="554014"/>
                    <a:pt x="1890304" y="545269"/>
                  </a:cubicBezTo>
                  <a:cubicBezTo>
                    <a:pt x="1889040" y="541477"/>
                    <a:pt x="1859724" y="527874"/>
                    <a:pt x="1855522" y="525172"/>
                  </a:cubicBezTo>
                  <a:cubicBezTo>
                    <a:pt x="1825811" y="506079"/>
                    <a:pt x="1796361" y="486582"/>
                    <a:pt x="1766848" y="467181"/>
                  </a:cubicBezTo>
                  <a:cubicBezTo>
                    <a:pt x="1683916" y="412657"/>
                    <a:pt x="1601065" y="357999"/>
                    <a:pt x="1517660" y="304202"/>
                  </a:cubicBezTo>
                  <a:cubicBezTo>
                    <a:pt x="1452637" y="262254"/>
                    <a:pt x="1387796" y="217779"/>
                    <a:pt x="1319211" y="181733"/>
                  </a:cubicBezTo>
                  <a:cubicBezTo>
                    <a:pt x="1248122" y="144367"/>
                    <a:pt x="1169828" y="118069"/>
                    <a:pt x="1095294" y="88548"/>
                  </a:cubicBezTo>
                  <a:cubicBezTo>
                    <a:pt x="1019978" y="58711"/>
                    <a:pt x="944520" y="29213"/>
                    <a:pt x="868967" y="0"/>
                  </a:cubicBezTo>
                </a:path>
              </a:pathLst>
            </a:custGeom>
            <a:solidFill>
              <a:schemeClr val="accent3"/>
            </a:solidFill>
            <a:ln w="789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7" name="图形 11">
              <a:extLst>
                <a:ext uri="{FF2B5EF4-FFF2-40B4-BE49-F238E27FC236}">
                  <a16:creationId xmlns:a16="http://schemas.microsoft.com/office/drawing/2014/main" id="{8B6FC7B5-6C67-4158-899B-1173645C5CF4}"/>
                </a:ext>
              </a:extLst>
            </p:cNvPr>
            <p:cNvGrpSpPr/>
            <p:nvPr/>
          </p:nvGrpSpPr>
          <p:grpSpPr>
            <a:xfrm>
              <a:off x="8368041" y="4646614"/>
              <a:ext cx="5550905" cy="5215940"/>
              <a:chOff x="8368041" y="4646614"/>
              <a:chExt cx="5550905" cy="5215940"/>
            </a:xfrm>
            <a:solidFill>
              <a:srgbClr val="000000"/>
            </a:solidFill>
          </p:grpSpPr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1CB269A0-8095-419F-B10C-143EA54E58A8}"/>
                  </a:ext>
                </a:extLst>
              </p:cNvPr>
              <p:cNvSpPr/>
              <p:nvPr/>
            </p:nvSpPr>
            <p:spPr>
              <a:xfrm>
                <a:off x="8627013" y="4646614"/>
                <a:ext cx="5236232" cy="5215940"/>
              </a:xfrm>
              <a:custGeom>
                <a:avLst/>
                <a:gdLst>
                  <a:gd name="connsiteX0" fmla="*/ 5175476 w 5236232"/>
                  <a:gd name="connsiteY0" fmla="*/ 3778815 h 5215940"/>
                  <a:gd name="connsiteX1" fmla="*/ 5021393 w 5236232"/>
                  <a:gd name="connsiteY1" fmla="*/ 3837833 h 5215940"/>
                  <a:gd name="connsiteX2" fmla="*/ 4949095 w 5236232"/>
                  <a:gd name="connsiteY2" fmla="*/ 3789669 h 5215940"/>
                  <a:gd name="connsiteX3" fmla="*/ 4871085 w 5236232"/>
                  <a:gd name="connsiteY3" fmla="*/ 3731740 h 5215940"/>
                  <a:gd name="connsiteX4" fmla="*/ 4732026 w 5236232"/>
                  <a:gd name="connsiteY4" fmla="*/ 3581788 h 5215940"/>
                  <a:gd name="connsiteX5" fmla="*/ 4663536 w 5236232"/>
                  <a:gd name="connsiteY5" fmla="*/ 3547590 h 5215940"/>
                  <a:gd name="connsiteX6" fmla="*/ 4658228 w 5236232"/>
                  <a:gd name="connsiteY6" fmla="*/ 3515589 h 5215940"/>
                  <a:gd name="connsiteX7" fmla="*/ 4652705 w 5236232"/>
                  <a:gd name="connsiteY7" fmla="*/ 3479250 h 5215940"/>
                  <a:gd name="connsiteX8" fmla="*/ 4683111 w 5236232"/>
                  <a:gd name="connsiteY8" fmla="*/ 3479250 h 5215940"/>
                  <a:gd name="connsiteX9" fmla="*/ 4663236 w 5236232"/>
                  <a:gd name="connsiteY9" fmla="*/ 3468048 h 5215940"/>
                  <a:gd name="connsiteX10" fmla="*/ 4637499 w 5236232"/>
                  <a:gd name="connsiteY10" fmla="*/ 3409590 h 5215940"/>
                  <a:gd name="connsiteX11" fmla="*/ 4601966 w 5236232"/>
                  <a:gd name="connsiteY11" fmla="*/ 3516695 h 5215940"/>
                  <a:gd name="connsiteX12" fmla="*/ 4537978 w 5236232"/>
                  <a:gd name="connsiteY12" fmla="*/ 3495097 h 5215940"/>
                  <a:gd name="connsiteX13" fmla="*/ 4549875 w 5236232"/>
                  <a:gd name="connsiteY13" fmla="*/ 3453545 h 5215940"/>
                  <a:gd name="connsiteX14" fmla="*/ 4525323 w 5236232"/>
                  <a:gd name="connsiteY14" fmla="*/ 3386666 h 5215940"/>
                  <a:gd name="connsiteX15" fmla="*/ 4488921 w 5236232"/>
                  <a:gd name="connsiteY15" fmla="*/ 3492664 h 5215940"/>
                  <a:gd name="connsiteX16" fmla="*/ 4400034 w 5236232"/>
                  <a:gd name="connsiteY16" fmla="*/ 3502941 h 5215940"/>
                  <a:gd name="connsiteX17" fmla="*/ 4294573 w 5236232"/>
                  <a:gd name="connsiteY17" fmla="*/ 3494947 h 5215940"/>
                  <a:gd name="connsiteX18" fmla="*/ 4258771 w 5236232"/>
                  <a:gd name="connsiteY18" fmla="*/ 3387432 h 5215940"/>
                  <a:gd name="connsiteX19" fmla="*/ 4225213 w 5236232"/>
                  <a:gd name="connsiteY19" fmla="*/ 3251359 h 5215940"/>
                  <a:gd name="connsiteX20" fmla="*/ 4351174 w 5236232"/>
                  <a:gd name="connsiteY20" fmla="*/ 3188059 h 5215940"/>
                  <a:gd name="connsiteX21" fmla="*/ 4615679 w 5236232"/>
                  <a:gd name="connsiteY21" fmla="*/ 3091975 h 5215940"/>
                  <a:gd name="connsiteX22" fmla="*/ 4756460 w 5236232"/>
                  <a:gd name="connsiteY22" fmla="*/ 3262988 h 5215940"/>
                  <a:gd name="connsiteX23" fmla="*/ 4925727 w 5236232"/>
                  <a:gd name="connsiteY23" fmla="*/ 3432555 h 5215940"/>
                  <a:gd name="connsiteX24" fmla="*/ 5093051 w 5236232"/>
                  <a:gd name="connsiteY24" fmla="*/ 3619004 h 5215940"/>
                  <a:gd name="connsiteX25" fmla="*/ 5161446 w 5236232"/>
                  <a:gd name="connsiteY25" fmla="*/ 3703917 h 5215940"/>
                  <a:gd name="connsiteX26" fmla="*/ 5175476 w 5236232"/>
                  <a:gd name="connsiteY26" fmla="*/ 3778815 h 5215940"/>
                  <a:gd name="connsiteX27" fmla="*/ 2695262 w 5236232"/>
                  <a:gd name="connsiteY27" fmla="*/ 2708618 h 5215940"/>
                  <a:gd name="connsiteX28" fmla="*/ 2724159 w 5236232"/>
                  <a:gd name="connsiteY28" fmla="*/ 2731614 h 5215940"/>
                  <a:gd name="connsiteX29" fmla="*/ 2695262 w 5236232"/>
                  <a:gd name="connsiteY29" fmla="*/ 2708618 h 5215940"/>
                  <a:gd name="connsiteX30" fmla="*/ 2477862 w 5236232"/>
                  <a:gd name="connsiteY30" fmla="*/ 3254535 h 5215940"/>
                  <a:gd name="connsiteX31" fmla="*/ 2477862 w 5236232"/>
                  <a:gd name="connsiteY31" fmla="*/ 3205036 h 5215940"/>
                  <a:gd name="connsiteX32" fmla="*/ 2477862 w 5236232"/>
                  <a:gd name="connsiteY32" fmla="*/ 3254535 h 5215940"/>
                  <a:gd name="connsiteX33" fmla="*/ 2471819 w 5236232"/>
                  <a:gd name="connsiteY33" fmla="*/ 3328255 h 5215940"/>
                  <a:gd name="connsiteX34" fmla="*/ 2477546 w 5236232"/>
                  <a:gd name="connsiteY34" fmla="*/ 3264141 h 5215940"/>
                  <a:gd name="connsiteX35" fmla="*/ 2471819 w 5236232"/>
                  <a:gd name="connsiteY35" fmla="*/ 3328255 h 5215940"/>
                  <a:gd name="connsiteX36" fmla="*/ 2578101 w 5236232"/>
                  <a:gd name="connsiteY36" fmla="*/ 4834112 h 5215940"/>
                  <a:gd name="connsiteX37" fmla="*/ 2654886 w 5236232"/>
                  <a:gd name="connsiteY37" fmla="*/ 4838410 h 5215940"/>
                  <a:gd name="connsiteX38" fmla="*/ 2677574 w 5236232"/>
                  <a:gd name="connsiteY38" fmla="*/ 4934715 h 5215940"/>
                  <a:gd name="connsiteX39" fmla="*/ 2698524 w 5236232"/>
                  <a:gd name="connsiteY39" fmla="*/ 5057642 h 5215940"/>
                  <a:gd name="connsiteX40" fmla="*/ 2677574 w 5236232"/>
                  <a:gd name="connsiteY40" fmla="*/ 5122207 h 5215940"/>
                  <a:gd name="connsiteX41" fmla="*/ 2521437 w 5236232"/>
                  <a:gd name="connsiteY41" fmla="*/ 5113730 h 5215940"/>
                  <a:gd name="connsiteX42" fmla="*/ 2243549 w 5236232"/>
                  <a:gd name="connsiteY42" fmla="*/ 5102536 h 5215940"/>
                  <a:gd name="connsiteX43" fmla="*/ 1974224 w 5236232"/>
                  <a:gd name="connsiteY43" fmla="*/ 5111503 h 5215940"/>
                  <a:gd name="connsiteX44" fmla="*/ 1854330 w 5236232"/>
                  <a:gd name="connsiteY44" fmla="*/ 5129925 h 5215940"/>
                  <a:gd name="connsiteX45" fmla="*/ 1757741 w 5236232"/>
                  <a:gd name="connsiteY45" fmla="*/ 5130612 h 5215940"/>
                  <a:gd name="connsiteX46" fmla="*/ 1807082 w 5236232"/>
                  <a:gd name="connsiteY46" fmla="*/ 4997020 h 5215940"/>
                  <a:gd name="connsiteX47" fmla="*/ 1981816 w 5236232"/>
                  <a:gd name="connsiteY47" fmla="*/ 4908804 h 5215940"/>
                  <a:gd name="connsiteX48" fmla="*/ 2091859 w 5236232"/>
                  <a:gd name="connsiteY48" fmla="*/ 4902461 h 5215940"/>
                  <a:gd name="connsiteX49" fmla="*/ 2137930 w 5236232"/>
                  <a:gd name="connsiteY49" fmla="*/ 4973234 h 5215940"/>
                  <a:gd name="connsiteX50" fmla="*/ 2124508 w 5236232"/>
                  <a:gd name="connsiteY50" fmla="*/ 4883975 h 5215940"/>
                  <a:gd name="connsiteX51" fmla="*/ 2223649 w 5236232"/>
                  <a:gd name="connsiteY51" fmla="*/ 4931121 h 5215940"/>
                  <a:gd name="connsiteX52" fmla="*/ 2266387 w 5236232"/>
                  <a:gd name="connsiteY52" fmla="*/ 4951115 h 5215940"/>
                  <a:gd name="connsiteX53" fmla="*/ 2255477 w 5236232"/>
                  <a:gd name="connsiteY53" fmla="*/ 4898866 h 5215940"/>
                  <a:gd name="connsiteX54" fmla="*/ 2242901 w 5236232"/>
                  <a:gd name="connsiteY54" fmla="*/ 4848679 h 5215940"/>
                  <a:gd name="connsiteX55" fmla="*/ 2310072 w 5236232"/>
                  <a:gd name="connsiteY55" fmla="*/ 4811646 h 5215940"/>
                  <a:gd name="connsiteX56" fmla="*/ 2415754 w 5236232"/>
                  <a:gd name="connsiteY56" fmla="*/ 4823172 h 5215940"/>
                  <a:gd name="connsiteX57" fmla="*/ 2578101 w 5236232"/>
                  <a:gd name="connsiteY57" fmla="*/ 4834112 h 5215940"/>
                  <a:gd name="connsiteX58" fmla="*/ 2220782 w 5236232"/>
                  <a:gd name="connsiteY58" fmla="*/ 2261092 h 5215940"/>
                  <a:gd name="connsiteX59" fmla="*/ 2009749 w 5236232"/>
                  <a:gd name="connsiteY59" fmla="*/ 2264734 h 5215940"/>
                  <a:gd name="connsiteX60" fmla="*/ 1818442 w 5236232"/>
                  <a:gd name="connsiteY60" fmla="*/ 2319771 h 5215940"/>
                  <a:gd name="connsiteX61" fmla="*/ 2178155 w 5236232"/>
                  <a:gd name="connsiteY61" fmla="*/ 1717521 h 5215940"/>
                  <a:gd name="connsiteX62" fmla="*/ 2408479 w 5236232"/>
                  <a:gd name="connsiteY62" fmla="*/ 1445392 h 5215940"/>
                  <a:gd name="connsiteX63" fmla="*/ 2521010 w 5236232"/>
                  <a:gd name="connsiteY63" fmla="*/ 1325601 h 5215940"/>
                  <a:gd name="connsiteX64" fmla="*/ 2619575 w 5236232"/>
                  <a:gd name="connsiteY64" fmla="*/ 1203843 h 5215940"/>
                  <a:gd name="connsiteX65" fmla="*/ 2753048 w 5236232"/>
                  <a:gd name="connsiteY65" fmla="*/ 1198780 h 5215940"/>
                  <a:gd name="connsiteX66" fmla="*/ 2891467 w 5236232"/>
                  <a:gd name="connsiteY66" fmla="*/ 1189869 h 5215940"/>
                  <a:gd name="connsiteX67" fmla="*/ 2892178 w 5236232"/>
                  <a:gd name="connsiteY67" fmla="*/ 1150575 h 5215940"/>
                  <a:gd name="connsiteX68" fmla="*/ 2756603 w 5236232"/>
                  <a:gd name="connsiteY68" fmla="*/ 1149951 h 5215940"/>
                  <a:gd name="connsiteX69" fmla="*/ 2403652 w 5236232"/>
                  <a:gd name="connsiteY69" fmla="*/ 1131174 h 5215940"/>
                  <a:gd name="connsiteX70" fmla="*/ 2313208 w 5236232"/>
                  <a:gd name="connsiteY70" fmla="*/ 1141688 h 5215940"/>
                  <a:gd name="connsiteX71" fmla="*/ 2293127 w 5236232"/>
                  <a:gd name="connsiteY71" fmla="*/ 1133354 h 5215940"/>
                  <a:gd name="connsiteX72" fmla="*/ 2280243 w 5236232"/>
                  <a:gd name="connsiteY72" fmla="*/ 1105555 h 5215940"/>
                  <a:gd name="connsiteX73" fmla="*/ 2301833 w 5236232"/>
                  <a:gd name="connsiteY73" fmla="*/ 953265 h 5215940"/>
                  <a:gd name="connsiteX74" fmla="*/ 2312529 w 5236232"/>
                  <a:gd name="connsiteY74" fmla="*/ 826356 h 5215940"/>
                  <a:gd name="connsiteX75" fmla="*/ 2384148 w 5236232"/>
                  <a:gd name="connsiteY75" fmla="*/ 780964 h 5215940"/>
                  <a:gd name="connsiteX76" fmla="*/ 2669311 w 5236232"/>
                  <a:gd name="connsiteY76" fmla="*/ 756499 h 5215940"/>
                  <a:gd name="connsiteX77" fmla="*/ 3323019 w 5236232"/>
                  <a:gd name="connsiteY77" fmla="*/ 755812 h 5215940"/>
                  <a:gd name="connsiteX78" fmla="*/ 3564261 w 5236232"/>
                  <a:gd name="connsiteY78" fmla="*/ 838300 h 5215940"/>
                  <a:gd name="connsiteX79" fmla="*/ 3599880 w 5236232"/>
                  <a:gd name="connsiteY79" fmla="*/ 892318 h 5215940"/>
                  <a:gd name="connsiteX80" fmla="*/ 3531824 w 5236232"/>
                  <a:gd name="connsiteY80" fmla="*/ 966552 h 5215940"/>
                  <a:gd name="connsiteX81" fmla="*/ 3140623 w 5236232"/>
                  <a:gd name="connsiteY81" fmla="*/ 1406178 h 5215940"/>
                  <a:gd name="connsiteX82" fmla="*/ 2889689 w 5236232"/>
                  <a:gd name="connsiteY82" fmla="*/ 2108691 h 5215940"/>
                  <a:gd name="connsiteX83" fmla="*/ 2816111 w 5236232"/>
                  <a:gd name="connsiteY83" fmla="*/ 2205929 h 5215940"/>
                  <a:gd name="connsiteX84" fmla="*/ 2638099 w 5236232"/>
                  <a:gd name="connsiteY84" fmla="*/ 2238357 h 5215940"/>
                  <a:gd name="connsiteX85" fmla="*/ 2220782 w 5236232"/>
                  <a:gd name="connsiteY85" fmla="*/ 2261092 h 5215940"/>
                  <a:gd name="connsiteX86" fmla="*/ 2267856 w 5236232"/>
                  <a:gd name="connsiteY86" fmla="*/ 818922 h 5215940"/>
                  <a:gd name="connsiteX87" fmla="*/ 2241368 w 5236232"/>
                  <a:gd name="connsiteY87" fmla="*/ 1057193 h 5215940"/>
                  <a:gd name="connsiteX88" fmla="*/ 2205883 w 5236232"/>
                  <a:gd name="connsiteY88" fmla="*/ 1109221 h 5215940"/>
                  <a:gd name="connsiteX89" fmla="*/ 2091582 w 5236232"/>
                  <a:gd name="connsiteY89" fmla="*/ 1131292 h 5215940"/>
                  <a:gd name="connsiteX90" fmla="*/ 1548754 w 5236232"/>
                  <a:gd name="connsiteY90" fmla="*/ 1274814 h 5215940"/>
                  <a:gd name="connsiteX91" fmla="*/ 1024498 w 5236232"/>
                  <a:gd name="connsiteY91" fmla="*/ 1427895 h 5215940"/>
                  <a:gd name="connsiteX92" fmla="*/ 788171 w 5236232"/>
                  <a:gd name="connsiteY92" fmla="*/ 1494078 h 5215940"/>
                  <a:gd name="connsiteX93" fmla="*/ 716157 w 5236232"/>
                  <a:gd name="connsiteY93" fmla="*/ 1674160 h 5215940"/>
                  <a:gd name="connsiteX94" fmla="*/ 668032 w 5236232"/>
                  <a:gd name="connsiteY94" fmla="*/ 1963755 h 5215940"/>
                  <a:gd name="connsiteX95" fmla="*/ 659469 w 5236232"/>
                  <a:gd name="connsiteY95" fmla="*/ 2104149 h 5215940"/>
                  <a:gd name="connsiteX96" fmla="*/ 638945 w 5236232"/>
                  <a:gd name="connsiteY96" fmla="*/ 2221981 h 5215940"/>
                  <a:gd name="connsiteX97" fmla="*/ 548849 w 5236232"/>
                  <a:gd name="connsiteY97" fmla="*/ 1970904 h 5215940"/>
                  <a:gd name="connsiteX98" fmla="*/ 544251 w 5236232"/>
                  <a:gd name="connsiteY98" fmla="*/ 1841531 h 5215940"/>
                  <a:gd name="connsiteX99" fmla="*/ 521208 w 5236232"/>
                  <a:gd name="connsiteY99" fmla="*/ 1722538 h 5215940"/>
                  <a:gd name="connsiteX100" fmla="*/ 401978 w 5236232"/>
                  <a:gd name="connsiteY100" fmla="*/ 1939108 h 5215940"/>
                  <a:gd name="connsiteX101" fmla="*/ 373120 w 5236232"/>
                  <a:gd name="connsiteY101" fmla="*/ 2075718 h 5215940"/>
                  <a:gd name="connsiteX102" fmla="*/ 335834 w 5236232"/>
                  <a:gd name="connsiteY102" fmla="*/ 2176312 h 5215940"/>
                  <a:gd name="connsiteX103" fmla="*/ 291327 w 5236232"/>
                  <a:gd name="connsiteY103" fmla="*/ 2010466 h 5215940"/>
                  <a:gd name="connsiteX104" fmla="*/ 289486 w 5236232"/>
                  <a:gd name="connsiteY104" fmla="*/ 1865570 h 5215940"/>
                  <a:gd name="connsiteX105" fmla="*/ 293049 w 5236232"/>
                  <a:gd name="connsiteY105" fmla="*/ 1757976 h 5215940"/>
                  <a:gd name="connsiteX106" fmla="*/ 221509 w 5236232"/>
                  <a:gd name="connsiteY106" fmla="*/ 1794449 h 5215940"/>
                  <a:gd name="connsiteX107" fmla="*/ 141137 w 5236232"/>
                  <a:gd name="connsiteY107" fmla="*/ 2042871 h 5215940"/>
                  <a:gd name="connsiteX108" fmla="*/ 105044 w 5236232"/>
                  <a:gd name="connsiteY108" fmla="*/ 2103122 h 5215940"/>
                  <a:gd name="connsiteX109" fmla="*/ 82861 w 5236232"/>
                  <a:gd name="connsiteY109" fmla="*/ 2042950 h 5215940"/>
                  <a:gd name="connsiteX110" fmla="*/ 59304 w 5236232"/>
                  <a:gd name="connsiteY110" fmla="*/ 1802396 h 5215940"/>
                  <a:gd name="connsiteX111" fmla="*/ 135702 w 5236232"/>
                  <a:gd name="connsiteY111" fmla="*/ 1565602 h 5215940"/>
                  <a:gd name="connsiteX112" fmla="*/ 524384 w 5236232"/>
                  <a:gd name="connsiteY112" fmla="*/ 1250459 h 5215940"/>
                  <a:gd name="connsiteX113" fmla="*/ 1056034 w 5236232"/>
                  <a:gd name="connsiteY113" fmla="*/ 1031598 h 5215940"/>
                  <a:gd name="connsiteX114" fmla="*/ 1729152 w 5236232"/>
                  <a:gd name="connsiteY114" fmla="*/ 865578 h 5215940"/>
                  <a:gd name="connsiteX115" fmla="*/ 2078958 w 5236232"/>
                  <a:gd name="connsiteY115" fmla="*/ 818914 h 5215940"/>
                  <a:gd name="connsiteX116" fmla="*/ 2201585 w 5236232"/>
                  <a:gd name="connsiteY116" fmla="*/ 804592 h 5215940"/>
                  <a:gd name="connsiteX117" fmla="*/ 2267856 w 5236232"/>
                  <a:gd name="connsiteY117" fmla="*/ 818922 h 5215940"/>
                  <a:gd name="connsiteX118" fmla="*/ 2386028 w 5236232"/>
                  <a:gd name="connsiteY118" fmla="*/ 562379 h 5215940"/>
                  <a:gd name="connsiteX119" fmla="*/ 2212392 w 5236232"/>
                  <a:gd name="connsiteY119" fmla="*/ 523126 h 5215940"/>
                  <a:gd name="connsiteX120" fmla="*/ 2012403 w 5236232"/>
                  <a:gd name="connsiteY120" fmla="*/ 474811 h 5215940"/>
                  <a:gd name="connsiteX121" fmla="*/ 1618216 w 5236232"/>
                  <a:gd name="connsiteY121" fmla="*/ 390024 h 5215940"/>
                  <a:gd name="connsiteX122" fmla="*/ 1447172 w 5236232"/>
                  <a:gd name="connsiteY122" fmla="*/ 353061 h 5215940"/>
                  <a:gd name="connsiteX123" fmla="*/ 1258637 w 5236232"/>
                  <a:gd name="connsiteY123" fmla="*/ 338091 h 5215940"/>
                  <a:gd name="connsiteX124" fmla="*/ 1089995 w 5236232"/>
                  <a:gd name="connsiteY124" fmla="*/ 545205 h 5215940"/>
                  <a:gd name="connsiteX125" fmla="*/ 1008288 w 5236232"/>
                  <a:gd name="connsiteY125" fmla="*/ 714836 h 5215940"/>
                  <a:gd name="connsiteX126" fmla="*/ 950817 w 5236232"/>
                  <a:gd name="connsiteY126" fmla="*/ 747785 h 5215940"/>
                  <a:gd name="connsiteX127" fmla="*/ 918184 w 5236232"/>
                  <a:gd name="connsiteY127" fmla="*/ 643249 h 5215940"/>
                  <a:gd name="connsiteX128" fmla="*/ 948140 w 5236232"/>
                  <a:gd name="connsiteY128" fmla="*/ 498455 h 5215940"/>
                  <a:gd name="connsiteX129" fmla="*/ 928532 w 5236232"/>
                  <a:gd name="connsiteY129" fmla="*/ 371112 h 5215940"/>
                  <a:gd name="connsiteX130" fmla="*/ 853051 w 5236232"/>
                  <a:gd name="connsiteY130" fmla="*/ 516759 h 5215940"/>
                  <a:gd name="connsiteX131" fmla="*/ 817636 w 5236232"/>
                  <a:gd name="connsiteY131" fmla="*/ 592817 h 5215940"/>
                  <a:gd name="connsiteX132" fmla="*/ 700760 w 5236232"/>
                  <a:gd name="connsiteY132" fmla="*/ 723146 h 5215940"/>
                  <a:gd name="connsiteX133" fmla="*/ 710524 w 5236232"/>
                  <a:gd name="connsiteY133" fmla="*/ 462756 h 5215940"/>
                  <a:gd name="connsiteX134" fmla="*/ 729515 w 5236232"/>
                  <a:gd name="connsiteY134" fmla="*/ 280241 h 5215940"/>
                  <a:gd name="connsiteX135" fmla="*/ 661128 w 5236232"/>
                  <a:gd name="connsiteY135" fmla="*/ 358630 h 5215940"/>
                  <a:gd name="connsiteX136" fmla="*/ 587992 w 5236232"/>
                  <a:gd name="connsiteY136" fmla="*/ 472607 h 5215940"/>
                  <a:gd name="connsiteX137" fmla="*/ 527678 w 5236232"/>
                  <a:gd name="connsiteY137" fmla="*/ 596356 h 5215940"/>
                  <a:gd name="connsiteX138" fmla="*/ 464377 w 5236232"/>
                  <a:gd name="connsiteY138" fmla="*/ 625261 h 5215940"/>
                  <a:gd name="connsiteX139" fmla="*/ 455309 w 5236232"/>
                  <a:gd name="connsiteY139" fmla="*/ 453577 h 5215940"/>
                  <a:gd name="connsiteX140" fmla="*/ 543027 w 5236232"/>
                  <a:gd name="connsiteY140" fmla="*/ 247584 h 5215940"/>
                  <a:gd name="connsiteX141" fmla="*/ 834621 w 5236232"/>
                  <a:gd name="connsiteY141" fmla="*/ 112515 h 5215940"/>
                  <a:gd name="connsiteX142" fmla="*/ 1237529 w 5236232"/>
                  <a:gd name="connsiteY142" fmla="*/ 109505 h 5215940"/>
                  <a:gd name="connsiteX143" fmla="*/ 1685371 w 5236232"/>
                  <a:gd name="connsiteY143" fmla="*/ 170657 h 5215940"/>
                  <a:gd name="connsiteX144" fmla="*/ 2132455 w 5236232"/>
                  <a:gd name="connsiteY144" fmla="*/ 272144 h 5215940"/>
                  <a:gd name="connsiteX145" fmla="*/ 2340873 w 5236232"/>
                  <a:gd name="connsiteY145" fmla="*/ 330531 h 5215940"/>
                  <a:gd name="connsiteX146" fmla="*/ 2559560 w 5236232"/>
                  <a:gd name="connsiteY146" fmla="*/ 401107 h 5215940"/>
                  <a:gd name="connsiteX147" fmla="*/ 2480587 w 5236232"/>
                  <a:gd name="connsiteY147" fmla="*/ 598173 h 5215940"/>
                  <a:gd name="connsiteX148" fmla="*/ 2386028 w 5236232"/>
                  <a:gd name="connsiteY148" fmla="*/ 562379 h 5215940"/>
                  <a:gd name="connsiteX149" fmla="*/ 3676231 w 5236232"/>
                  <a:gd name="connsiteY149" fmla="*/ 743385 h 5215940"/>
                  <a:gd name="connsiteX150" fmla="*/ 3733235 w 5236232"/>
                  <a:gd name="connsiteY150" fmla="*/ 696903 h 5215940"/>
                  <a:gd name="connsiteX151" fmla="*/ 3721875 w 5236232"/>
                  <a:gd name="connsiteY151" fmla="*/ 620648 h 5215940"/>
                  <a:gd name="connsiteX152" fmla="*/ 3715437 w 5236232"/>
                  <a:gd name="connsiteY152" fmla="*/ 418700 h 5215940"/>
                  <a:gd name="connsiteX153" fmla="*/ 3816475 w 5236232"/>
                  <a:gd name="connsiteY153" fmla="*/ 474013 h 5215940"/>
                  <a:gd name="connsiteX154" fmla="*/ 3767820 w 5236232"/>
                  <a:gd name="connsiteY154" fmla="*/ 377076 h 5215940"/>
                  <a:gd name="connsiteX155" fmla="*/ 3889278 w 5236232"/>
                  <a:gd name="connsiteY155" fmla="*/ 333841 h 5215940"/>
                  <a:gd name="connsiteX156" fmla="*/ 3959277 w 5236232"/>
                  <a:gd name="connsiteY156" fmla="*/ 387488 h 5215940"/>
                  <a:gd name="connsiteX157" fmla="*/ 4081707 w 5236232"/>
                  <a:gd name="connsiteY157" fmla="*/ 393887 h 5215940"/>
                  <a:gd name="connsiteX158" fmla="*/ 4129911 w 5236232"/>
                  <a:gd name="connsiteY158" fmla="*/ 410199 h 5215940"/>
                  <a:gd name="connsiteX159" fmla="*/ 4148949 w 5236232"/>
                  <a:gd name="connsiteY159" fmla="*/ 469424 h 5215940"/>
                  <a:gd name="connsiteX160" fmla="*/ 4154929 w 5236232"/>
                  <a:gd name="connsiteY160" fmla="*/ 617361 h 5215940"/>
                  <a:gd name="connsiteX161" fmla="*/ 4019165 w 5236232"/>
                  <a:gd name="connsiteY161" fmla="*/ 661900 h 5215940"/>
                  <a:gd name="connsiteX162" fmla="*/ 4060370 w 5236232"/>
                  <a:gd name="connsiteY162" fmla="*/ 695379 h 5215940"/>
                  <a:gd name="connsiteX163" fmla="*/ 4099789 w 5236232"/>
                  <a:gd name="connsiteY163" fmla="*/ 749144 h 5215940"/>
                  <a:gd name="connsiteX164" fmla="*/ 4105264 w 5236232"/>
                  <a:gd name="connsiteY164" fmla="*/ 800903 h 5215940"/>
                  <a:gd name="connsiteX165" fmla="*/ 4047675 w 5236232"/>
                  <a:gd name="connsiteY165" fmla="*/ 791234 h 5215940"/>
                  <a:gd name="connsiteX166" fmla="*/ 4011313 w 5236232"/>
                  <a:gd name="connsiteY166" fmla="*/ 724750 h 5215940"/>
                  <a:gd name="connsiteX167" fmla="*/ 3976957 w 5236232"/>
                  <a:gd name="connsiteY167" fmla="*/ 744491 h 5215940"/>
                  <a:gd name="connsiteX168" fmla="*/ 3925988 w 5236232"/>
                  <a:gd name="connsiteY168" fmla="*/ 774874 h 5215940"/>
                  <a:gd name="connsiteX169" fmla="*/ 3787641 w 5236232"/>
                  <a:gd name="connsiteY169" fmla="*/ 802894 h 5215940"/>
                  <a:gd name="connsiteX170" fmla="*/ 3720059 w 5236232"/>
                  <a:gd name="connsiteY170" fmla="*/ 826854 h 5215940"/>
                  <a:gd name="connsiteX171" fmla="*/ 3665851 w 5236232"/>
                  <a:gd name="connsiteY171" fmla="*/ 851605 h 5215940"/>
                  <a:gd name="connsiteX172" fmla="*/ 3602788 w 5236232"/>
                  <a:gd name="connsiteY172" fmla="*/ 784274 h 5215940"/>
                  <a:gd name="connsiteX173" fmla="*/ 3676231 w 5236232"/>
                  <a:gd name="connsiteY173" fmla="*/ 743385 h 5215940"/>
                  <a:gd name="connsiteX174" fmla="*/ 5209003 w 5236232"/>
                  <a:gd name="connsiteY174" fmla="*/ 3666457 h 5215940"/>
                  <a:gd name="connsiteX175" fmla="*/ 5005649 w 5236232"/>
                  <a:gd name="connsiteY175" fmla="*/ 3401604 h 5215940"/>
                  <a:gd name="connsiteX176" fmla="*/ 4778176 w 5236232"/>
                  <a:gd name="connsiteY176" fmla="*/ 3164921 h 5215940"/>
                  <a:gd name="connsiteX177" fmla="*/ 4665677 w 5236232"/>
                  <a:gd name="connsiteY177" fmla="*/ 3056355 h 5215940"/>
                  <a:gd name="connsiteX178" fmla="*/ 4575746 w 5236232"/>
                  <a:gd name="connsiteY178" fmla="*/ 3042578 h 5215940"/>
                  <a:gd name="connsiteX179" fmla="*/ 4269183 w 5236232"/>
                  <a:gd name="connsiteY179" fmla="*/ 3154517 h 5215940"/>
                  <a:gd name="connsiteX180" fmla="*/ 3996232 w 5236232"/>
                  <a:gd name="connsiteY180" fmla="*/ 3274118 h 5215940"/>
                  <a:gd name="connsiteX181" fmla="*/ 3687093 w 5236232"/>
                  <a:gd name="connsiteY181" fmla="*/ 3299832 h 5215940"/>
                  <a:gd name="connsiteX182" fmla="*/ 3380182 w 5236232"/>
                  <a:gd name="connsiteY182" fmla="*/ 3239249 h 5215940"/>
                  <a:gd name="connsiteX183" fmla="*/ 3103408 w 5236232"/>
                  <a:gd name="connsiteY183" fmla="*/ 3120840 h 5215940"/>
                  <a:gd name="connsiteX184" fmla="*/ 2890313 w 5236232"/>
                  <a:gd name="connsiteY184" fmla="*/ 2878912 h 5215940"/>
                  <a:gd name="connsiteX185" fmla="*/ 2807556 w 5236232"/>
                  <a:gd name="connsiteY185" fmla="*/ 2739782 h 5215940"/>
                  <a:gd name="connsiteX186" fmla="*/ 2744990 w 5236232"/>
                  <a:gd name="connsiteY186" fmla="*/ 2611033 h 5215940"/>
                  <a:gd name="connsiteX187" fmla="*/ 2723005 w 5236232"/>
                  <a:gd name="connsiteY187" fmla="*/ 2645357 h 5215940"/>
                  <a:gd name="connsiteX188" fmla="*/ 2730929 w 5236232"/>
                  <a:gd name="connsiteY188" fmla="*/ 2656014 h 5215940"/>
                  <a:gd name="connsiteX189" fmla="*/ 2709781 w 5236232"/>
                  <a:gd name="connsiteY189" fmla="*/ 2679208 h 5215940"/>
                  <a:gd name="connsiteX190" fmla="*/ 2691083 w 5236232"/>
                  <a:gd name="connsiteY190" fmla="*/ 2715910 h 5215940"/>
                  <a:gd name="connsiteX191" fmla="*/ 2656198 w 5236232"/>
                  <a:gd name="connsiteY191" fmla="*/ 2764501 h 5215940"/>
                  <a:gd name="connsiteX192" fmla="*/ 2643368 w 5236232"/>
                  <a:gd name="connsiteY192" fmla="*/ 2807286 h 5215940"/>
                  <a:gd name="connsiteX193" fmla="*/ 2627948 w 5236232"/>
                  <a:gd name="connsiteY193" fmla="*/ 2802317 h 5215940"/>
                  <a:gd name="connsiteX194" fmla="*/ 2621510 w 5236232"/>
                  <a:gd name="connsiteY194" fmla="*/ 2844027 h 5215940"/>
                  <a:gd name="connsiteX195" fmla="*/ 2613294 w 5236232"/>
                  <a:gd name="connsiteY195" fmla="*/ 2863286 h 5215940"/>
                  <a:gd name="connsiteX196" fmla="*/ 2582098 w 5236232"/>
                  <a:gd name="connsiteY196" fmla="*/ 2903804 h 5215940"/>
                  <a:gd name="connsiteX197" fmla="*/ 2571955 w 5236232"/>
                  <a:gd name="connsiteY197" fmla="*/ 2955223 h 5215940"/>
                  <a:gd name="connsiteX198" fmla="*/ 2549891 w 5236232"/>
                  <a:gd name="connsiteY198" fmla="*/ 2924730 h 5215940"/>
                  <a:gd name="connsiteX199" fmla="*/ 2557886 w 5236232"/>
                  <a:gd name="connsiteY199" fmla="*/ 2951811 h 5215940"/>
                  <a:gd name="connsiteX200" fmla="*/ 2569372 w 5236232"/>
                  <a:gd name="connsiteY200" fmla="*/ 2969403 h 5215940"/>
                  <a:gd name="connsiteX201" fmla="*/ 2554039 w 5236232"/>
                  <a:gd name="connsiteY201" fmla="*/ 2984397 h 5215940"/>
                  <a:gd name="connsiteX202" fmla="*/ 2553423 w 5236232"/>
                  <a:gd name="connsiteY202" fmla="*/ 3016146 h 5215940"/>
                  <a:gd name="connsiteX203" fmla="*/ 2534297 w 5236232"/>
                  <a:gd name="connsiteY203" fmla="*/ 3040469 h 5215940"/>
                  <a:gd name="connsiteX204" fmla="*/ 2539479 w 5236232"/>
                  <a:gd name="connsiteY204" fmla="*/ 3059689 h 5215940"/>
                  <a:gd name="connsiteX205" fmla="*/ 2527725 w 5236232"/>
                  <a:gd name="connsiteY205" fmla="*/ 3079920 h 5215940"/>
                  <a:gd name="connsiteX206" fmla="*/ 2514098 w 5236232"/>
                  <a:gd name="connsiteY206" fmla="*/ 3130217 h 5215940"/>
                  <a:gd name="connsiteX207" fmla="*/ 2502659 w 5236232"/>
                  <a:gd name="connsiteY207" fmla="*/ 3149698 h 5215940"/>
                  <a:gd name="connsiteX208" fmla="*/ 2500921 w 5236232"/>
                  <a:gd name="connsiteY208" fmla="*/ 3177671 h 5215940"/>
                  <a:gd name="connsiteX209" fmla="*/ 2484592 w 5236232"/>
                  <a:gd name="connsiteY209" fmla="*/ 3143165 h 5215940"/>
                  <a:gd name="connsiteX210" fmla="*/ 2579357 w 5236232"/>
                  <a:gd name="connsiteY210" fmla="*/ 2823796 h 5215940"/>
                  <a:gd name="connsiteX211" fmla="*/ 2641812 w 5236232"/>
                  <a:gd name="connsiteY211" fmla="*/ 2674373 h 5215940"/>
                  <a:gd name="connsiteX212" fmla="*/ 2678988 w 5236232"/>
                  <a:gd name="connsiteY212" fmla="*/ 2620442 h 5215940"/>
                  <a:gd name="connsiteX213" fmla="*/ 2746847 w 5236232"/>
                  <a:gd name="connsiteY213" fmla="*/ 2573478 h 5215940"/>
                  <a:gd name="connsiteX214" fmla="*/ 2763215 w 5236232"/>
                  <a:gd name="connsiteY214" fmla="*/ 2562181 h 5215940"/>
                  <a:gd name="connsiteX215" fmla="*/ 2762804 w 5236232"/>
                  <a:gd name="connsiteY215" fmla="*/ 2540979 h 5215940"/>
                  <a:gd name="connsiteX216" fmla="*/ 2775475 w 5236232"/>
                  <a:gd name="connsiteY216" fmla="*/ 2524982 h 5215940"/>
                  <a:gd name="connsiteX217" fmla="*/ 2781400 w 5236232"/>
                  <a:gd name="connsiteY217" fmla="*/ 2491566 h 5215940"/>
                  <a:gd name="connsiteX218" fmla="*/ 2818939 w 5236232"/>
                  <a:gd name="connsiteY218" fmla="*/ 2455401 h 5215940"/>
                  <a:gd name="connsiteX219" fmla="*/ 2827116 w 5236232"/>
                  <a:gd name="connsiteY219" fmla="*/ 2427333 h 5215940"/>
                  <a:gd name="connsiteX220" fmla="*/ 2851778 w 5236232"/>
                  <a:gd name="connsiteY220" fmla="*/ 2404432 h 5215940"/>
                  <a:gd name="connsiteX221" fmla="*/ 2871464 w 5236232"/>
                  <a:gd name="connsiteY221" fmla="*/ 2321580 h 5215940"/>
                  <a:gd name="connsiteX222" fmla="*/ 2883701 w 5236232"/>
                  <a:gd name="connsiteY222" fmla="*/ 2250988 h 5215940"/>
                  <a:gd name="connsiteX223" fmla="*/ 2924401 w 5236232"/>
                  <a:gd name="connsiteY223" fmla="*/ 2199577 h 5215940"/>
                  <a:gd name="connsiteX224" fmla="*/ 2944521 w 5236232"/>
                  <a:gd name="connsiteY224" fmla="*/ 2100167 h 5215940"/>
                  <a:gd name="connsiteX225" fmla="*/ 2999463 w 5236232"/>
                  <a:gd name="connsiteY225" fmla="*/ 1874425 h 5215940"/>
                  <a:gd name="connsiteX226" fmla="*/ 3211444 w 5236232"/>
                  <a:gd name="connsiteY226" fmla="*/ 1432358 h 5215940"/>
                  <a:gd name="connsiteX227" fmla="*/ 3510313 w 5236232"/>
                  <a:gd name="connsiteY227" fmla="*/ 1086928 h 5215940"/>
                  <a:gd name="connsiteX228" fmla="*/ 3595401 w 5236232"/>
                  <a:gd name="connsiteY228" fmla="*/ 996571 h 5215940"/>
                  <a:gd name="connsiteX229" fmla="*/ 3650525 w 5236232"/>
                  <a:gd name="connsiteY229" fmla="*/ 905787 h 5215940"/>
                  <a:gd name="connsiteX230" fmla="*/ 3707206 w 5236232"/>
                  <a:gd name="connsiteY230" fmla="*/ 874836 h 5215940"/>
                  <a:gd name="connsiteX231" fmla="*/ 3810131 w 5236232"/>
                  <a:gd name="connsiteY231" fmla="*/ 845442 h 5215940"/>
                  <a:gd name="connsiteX232" fmla="*/ 3832724 w 5236232"/>
                  <a:gd name="connsiteY232" fmla="*/ 982225 h 5215940"/>
                  <a:gd name="connsiteX233" fmla="*/ 3973244 w 5236232"/>
                  <a:gd name="connsiteY233" fmla="*/ 956259 h 5215940"/>
                  <a:gd name="connsiteX234" fmla="*/ 4247877 w 5236232"/>
                  <a:gd name="connsiteY234" fmla="*/ 886212 h 5215940"/>
                  <a:gd name="connsiteX235" fmla="*/ 4287921 w 5236232"/>
                  <a:gd name="connsiteY235" fmla="*/ 830353 h 5215940"/>
                  <a:gd name="connsiteX236" fmla="*/ 4334679 w 5236232"/>
                  <a:gd name="connsiteY236" fmla="*/ 808700 h 5215940"/>
                  <a:gd name="connsiteX237" fmla="*/ 4384076 w 5236232"/>
                  <a:gd name="connsiteY237" fmla="*/ 689667 h 5215940"/>
                  <a:gd name="connsiteX238" fmla="*/ 4398588 w 5236232"/>
                  <a:gd name="connsiteY238" fmla="*/ 605614 h 5215940"/>
                  <a:gd name="connsiteX239" fmla="*/ 4440354 w 5236232"/>
                  <a:gd name="connsiteY239" fmla="*/ 508867 h 5215940"/>
                  <a:gd name="connsiteX240" fmla="*/ 4351640 w 5236232"/>
                  <a:gd name="connsiteY240" fmla="*/ 424490 h 5215940"/>
                  <a:gd name="connsiteX241" fmla="*/ 4380932 w 5236232"/>
                  <a:gd name="connsiteY241" fmla="*/ 336400 h 5215940"/>
                  <a:gd name="connsiteX242" fmla="*/ 4381935 w 5236232"/>
                  <a:gd name="connsiteY242" fmla="*/ 250317 h 5215940"/>
                  <a:gd name="connsiteX243" fmla="*/ 4244433 w 5236232"/>
                  <a:gd name="connsiteY243" fmla="*/ 235324 h 5215940"/>
                  <a:gd name="connsiteX244" fmla="*/ 4139406 w 5236232"/>
                  <a:gd name="connsiteY244" fmla="*/ 330744 h 5215940"/>
                  <a:gd name="connsiteX245" fmla="*/ 4020145 w 5236232"/>
                  <a:gd name="connsiteY245" fmla="*/ 352350 h 5215940"/>
                  <a:gd name="connsiteX246" fmla="*/ 3940144 w 5236232"/>
                  <a:gd name="connsiteY246" fmla="*/ 280992 h 5215940"/>
                  <a:gd name="connsiteX247" fmla="*/ 3811608 w 5236232"/>
                  <a:gd name="connsiteY247" fmla="*/ 291491 h 5215940"/>
                  <a:gd name="connsiteX248" fmla="*/ 3631566 w 5236232"/>
                  <a:gd name="connsiteY248" fmla="*/ 494837 h 5215940"/>
                  <a:gd name="connsiteX249" fmla="*/ 3670022 w 5236232"/>
                  <a:gd name="connsiteY249" fmla="*/ 670740 h 5215940"/>
                  <a:gd name="connsiteX250" fmla="*/ 3580660 w 5236232"/>
                  <a:gd name="connsiteY250" fmla="*/ 772993 h 5215940"/>
                  <a:gd name="connsiteX251" fmla="*/ 3061397 w 5236232"/>
                  <a:gd name="connsiteY251" fmla="*/ 656109 h 5215940"/>
                  <a:gd name="connsiteX252" fmla="*/ 2487539 w 5236232"/>
                  <a:gd name="connsiteY252" fmla="*/ 675124 h 5215940"/>
                  <a:gd name="connsiteX253" fmla="*/ 2592905 w 5236232"/>
                  <a:gd name="connsiteY253" fmla="*/ 435992 h 5215940"/>
                  <a:gd name="connsiteX254" fmla="*/ 2632933 w 5236232"/>
                  <a:gd name="connsiteY254" fmla="*/ 422128 h 5215940"/>
                  <a:gd name="connsiteX255" fmla="*/ 2772434 w 5236232"/>
                  <a:gd name="connsiteY255" fmla="*/ 463499 h 5215940"/>
                  <a:gd name="connsiteX256" fmla="*/ 3273662 w 5236232"/>
                  <a:gd name="connsiteY256" fmla="*/ 637735 h 5215940"/>
                  <a:gd name="connsiteX257" fmla="*/ 3339332 w 5236232"/>
                  <a:gd name="connsiteY257" fmla="*/ 642538 h 5215940"/>
                  <a:gd name="connsiteX258" fmla="*/ 3302970 w 5236232"/>
                  <a:gd name="connsiteY258" fmla="*/ 582129 h 5215940"/>
                  <a:gd name="connsiteX259" fmla="*/ 3080546 w 5236232"/>
                  <a:gd name="connsiteY259" fmla="*/ 469992 h 5215940"/>
                  <a:gd name="connsiteX260" fmla="*/ 2569728 w 5236232"/>
                  <a:gd name="connsiteY260" fmla="*/ 304825 h 5215940"/>
                  <a:gd name="connsiteX261" fmla="*/ 1447203 w 5236232"/>
                  <a:gd name="connsiteY261" fmla="*/ 34734 h 5215940"/>
                  <a:gd name="connsiteX262" fmla="*/ 1167965 w 5236232"/>
                  <a:gd name="connsiteY262" fmla="*/ 7117 h 5215940"/>
                  <a:gd name="connsiteX263" fmla="*/ 920641 w 5236232"/>
                  <a:gd name="connsiteY263" fmla="*/ 7654 h 5215940"/>
                  <a:gd name="connsiteX264" fmla="*/ 506127 w 5236232"/>
                  <a:gd name="connsiteY264" fmla="*/ 204886 h 5215940"/>
                  <a:gd name="connsiteX265" fmla="*/ 396551 w 5236232"/>
                  <a:gd name="connsiteY265" fmla="*/ 621224 h 5215940"/>
                  <a:gd name="connsiteX266" fmla="*/ 476764 w 5236232"/>
                  <a:gd name="connsiteY266" fmla="*/ 707544 h 5215940"/>
                  <a:gd name="connsiteX267" fmla="*/ 553289 w 5236232"/>
                  <a:gd name="connsiteY267" fmla="*/ 635144 h 5215940"/>
                  <a:gd name="connsiteX268" fmla="*/ 635927 w 5236232"/>
                  <a:gd name="connsiteY268" fmla="*/ 492293 h 5215940"/>
                  <a:gd name="connsiteX269" fmla="*/ 613619 w 5236232"/>
                  <a:gd name="connsiteY269" fmla="*/ 702765 h 5215940"/>
                  <a:gd name="connsiteX270" fmla="*/ 707522 w 5236232"/>
                  <a:gd name="connsiteY270" fmla="*/ 814080 h 5215940"/>
                  <a:gd name="connsiteX271" fmla="*/ 870722 w 5236232"/>
                  <a:gd name="connsiteY271" fmla="*/ 595914 h 5215940"/>
                  <a:gd name="connsiteX272" fmla="*/ 860714 w 5236232"/>
                  <a:gd name="connsiteY272" fmla="*/ 744657 h 5215940"/>
                  <a:gd name="connsiteX273" fmla="*/ 958583 w 5236232"/>
                  <a:gd name="connsiteY273" fmla="*/ 833718 h 5215940"/>
                  <a:gd name="connsiteX274" fmla="*/ 1064423 w 5236232"/>
                  <a:gd name="connsiteY274" fmla="*/ 731544 h 5215940"/>
                  <a:gd name="connsiteX275" fmla="*/ 1145687 w 5236232"/>
                  <a:gd name="connsiteY275" fmla="*/ 555238 h 5215940"/>
                  <a:gd name="connsiteX276" fmla="*/ 1271885 w 5236232"/>
                  <a:gd name="connsiteY276" fmla="*/ 426726 h 5215940"/>
                  <a:gd name="connsiteX277" fmla="*/ 1456193 w 5236232"/>
                  <a:gd name="connsiteY277" fmla="*/ 447304 h 5215940"/>
                  <a:gd name="connsiteX278" fmla="*/ 1934623 w 5236232"/>
                  <a:gd name="connsiteY278" fmla="*/ 545245 h 5215940"/>
                  <a:gd name="connsiteX279" fmla="*/ 2446073 w 5236232"/>
                  <a:gd name="connsiteY279" fmla="*/ 659317 h 5215940"/>
                  <a:gd name="connsiteX280" fmla="*/ 2148681 w 5236232"/>
                  <a:gd name="connsiteY280" fmla="*/ 729964 h 5215940"/>
                  <a:gd name="connsiteX281" fmla="*/ 1754431 w 5236232"/>
                  <a:gd name="connsiteY281" fmla="*/ 771477 h 5215940"/>
                  <a:gd name="connsiteX282" fmla="*/ 1371880 w 5236232"/>
                  <a:gd name="connsiteY282" fmla="*/ 847630 h 5215940"/>
                  <a:gd name="connsiteX283" fmla="*/ 994993 w 5236232"/>
                  <a:gd name="connsiteY283" fmla="*/ 936683 h 5215940"/>
                  <a:gd name="connsiteX284" fmla="*/ 333456 w 5236232"/>
                  <a:gd name="connsiteY284" fmla="*/ 1241738 h 5215940"/>
                  <a:gd name="connsiteX285" fmla="*/ 98921 w 5236232"/>
                  <a:gd name="connsiteY285" fmla="*/ 1471564 h 5215940"/>
                  <a:gd name="connsiteX286" fmla="*/ 2118 w 5236232"/>
                  <a:gd name="connsiteY286" fmla="*/ 1793406 h 5215940"/>
                  <a:gd name="connsiteX287" fmla="*/ 20367 w 5236232"/>
                  <a:gd name="connsiteY287" fmla="*/ 1992850 h 5215940"/>
                  <a:gd name="connsiteX288" fmla="*/ 73113 w 5236232"/>
                  <a:gd name="connsiteY288" fmla="*/ 2161500 h 5215940"/>
                  <a:gd name="connsiteX289" fmla="*/ 225775 w 5236232"/>
                  <a:gd name="connsiteY289" fmla="*/ 1916136 h 5215940"/>
                  <a:gd name="connsiteX290" fmla="*/ 340945 w 5236232"/>
                  <a:gd name="connsiteY290" fmla="*/ 2259188 h 5215940"/>
                  <a:gd name="connsiteX291" fmla="*/ 416505 w 5236232"/>
                  <a:gd name="connsiteY291" fmla="*/ 2128511 h 5215940"/>
                  <a:gd name="connsiteX292" fmla="*/ 475698 w 5236232"/>
                  <a:gd name="connsiteY292" fmla="*/ 1884576 h 5215940"/>
                  <a:gd name="connsiteX293" fmla="*/ 540049 w 5236232"/>
                  <a:gd name="connsiteY293" fmla="*/ 2202579 h 5215940"/>
                  <a:gd name="connsiteX294" fmla="*/ 690696 w 5236232"/>
                  <a:gd name="connsiteY294" fmla="*/ 2274087 h 5215940"/>
                  <a:gd name="connsiteX295" fmla="*/ 720581 w 5236232"/>
                  <a:gd name="connsiteY295" fmla="*/ 1996744 h 5215940"/>
                  <a:gd name="connsiteX296" fmla="*/ 765214 w 5236232"/>
                  <a:gd name="connsiteY296" fmla="*/ 1696334 h 5215940"/>
                  <a:gd name="connsiteX297" fmla="*/ 804784 w 5236232"/>
                  <a:gd name="connsiteY297" fmla="*/ 1592098 h 5215940"/>
                  <a:gd name="connsiteX298" fmla="*/ 924361 w 5236232"/>
                  <a:gd name="connsiteY298" fmla="*/ 1557687 h 5215940"/>
                  <a:gd name="connsiteX299" fmla="*/ 1250967 w 5236232"/>
                  <a:gd name="connsiteY299" fmla="*/ 1467662 h 5215940"/>
                  <a:gd name="connsiteX300" fmla="*/ 1573030 w 5236232"/>
                  <a:gd name="connsiteY300" fmla="*/ 1361553 h 5215940"/>
                  <a:gd name="connsiteX301" fmla="*/ 1883109 w 5236232"/>
                  <a:gd name="connsiteY301" fmla="*/ 1276750 h 5215940"/>
                  <a:gd name="connsiteX302" fmla="*/ 2059707 w 5236232"/>
                  <a:gd name="connsiteY302" fmla="*/ 1227685 h 5215940"/>
                  <a:gd name="connsiteX303" fmla="*/ 2143262 w 5236232"/>
                  <a:gd name="connsiteY303" fmla="*/ 1209073 h 5215940"/>
                  <a:gd name="connsiteX304" fmla="*/ 2211950 w 5236232"/>
                  <a:gd name="connsiteY304" fmla="*/ 1185200 h 5215940"/>
                  <a:gd name="connsiteX305" fmla="*/ 2266750 w 5236232"/>
                  <a:gd name="connsiteY305" fmla="*/ 1205392 h 5215940"/>
                  <a:gd name="connsiteX306" fmla="*/ 2347509 w 5236232"/>
                  <a:gd name="connsiteY306" fmla="*/ 1198977 h 5215940"/>
                  <a:gd name="connsiteX307" fmla="*/ 2546376 w 5236232"/>
                  <a:gd name="connsiteY307" fmla="*/ 1194940 h 5215940"/>
                  <a:gd name="connsiteX308" fmla="*/ 2408676 w 5236232"/>
                  <a:gd name="connsiteY308" fmla="*/ 1311382 h 5215940"/>
                  <a:gd name="connsiteX309" fmla="*/ 2258582 w 5236232"/>
                  <a:gd name="connsiteY309" fmla="*/ 1455346 h 5215940"/>
                  <a:gd name="connsiteX310" fmla="*/ 2000499 w 5236232"/>
                  <a:gd name="connsiteY310" fmla="*/ 1784795 h 5215940"/>
                  <a:gd name="connsiteX311" fmla="*/ 1802145 w 5236232"/>
                  <a:gd name="connsiteY311" fmla="*/ 2144959 h 5215940"/>
                  <a:gd name="connsiteX312" fmla="*/ 1728638 w 5236232"/>
                  <a:gd name="connsiteY312" fmla="*/ 2336906 h 5215940"/>
                  <a:gd name="connsiteX313" fmla="*/ 1700254 w 5236232"/>
                  <a:gd name="connsiteY313" fmla="*/ 2415476 h 5215940"/>
                  <a:gd name="connsiteX314" fmla="*/ 1684329 w 5236232"/>
                  <a:gd name="connsiteY314" fmla="*/ 2484535 h 5215940"/>
                  <a:gd name="connsiteX315" fmla="*/ 1713929 w 5236232"/>
                  <a:gd name="connsiteY315" fmla="*/ 2461768 h 5215940"/>
                  <a:gd name="connsiteX316" fmla="*/ 1666831 w 5236232"/>
                  <a:gd name="connsiteY316" fmla="*/ 2692218 h 5215940"/>
                  <a:gd name="connsiteX317" fmla="*/ 1656032 w 5236232"/>
                  <a:gd name="connsiteY317" fmla="*/ 2924225 h 5215940"/>
                  <a:gd name="connsiteX318" fmla="*/ 1702443 w 5236232"/>
                  <a:gd name="connsiteY318" fmla="*/ 3401983 h 5215940"/>
                  <a:gd name="connsiteX319" fmla="*/ 1831808 w 5236232"/>
                  <a:gd name="connsiteY319" fmla="*/ 3875657 h 5215940"/>
                  <a:gd name="connsiteX320" fmla="*/ 2007434 w 5236232"/>
                  <a:gd name="connsiteY320" fmla="*/ 4320695 h 5215940"/>
                  <a:gd name="connsiteX321" fmla="*/ 2287574 w 5236232"/>
                  <a:gd name="connsiteY321" fmla="*/ 4754729 h 5215940"/>
                  <a:gd name="connsiteX322" fmla="*/ 2044950 w 5236232"/>
                  <a:gd name="connsiteY322" fmla="*/ 4790996 h 5215940"/>
                  <a:gd name="connsiteX323" fmla="*/ 1825915 w 5236232"/>
                  <a:gd name="connsiteY323" fmla="*/ 4871865 h 5215940"/>
                  <a:gd name="connsiteX324" fmla="*/ 1709078 w 5236232"/>
                  <a:gd name="connsiteY324" fmla="*/ 5057413 h 5215940"/>
                  <a:gd name="connsiteX325" fmla="*/ 1758823 w 5236232"/>
                  <a:gd name="connsiteY325" fmla="*/ 5212476 h 5215940"/>
                  <a:gd name="connsiteX326" fmla="*/ 1931273 w 5236232"/>
                  <a:gd name="connsiteY326" fmla="*/ 5200872 h 5215940"/>
                  <a:gd name="connsiteX327" fmla="*/ 2222275 w 5236232"/>
                  <a:gd name="connsiteY327" fmla="*/ 5183880 h 5215940"/>
                  <a:gd name="connsiteX328" fmla="*/ 2512858 w 5236232"/>
                  <a:gd name="connsiteY328" fmla="*/ 5172931 h 5215940"/>
                  <a:gd name="connsiteX329" fmla="*/ 2649562 w 5236232"/>
                  <a:gd name="connsiteY329" fmla="*/ 5169170 h 5215940"/>
                  <a:gd name="connsiteX330" fmla="*/ 2700657 w 5236232"/>
                  <a:gd name="connsiteY330" fmla="*/ 5174029 h 5215940"/>
                  <a:gd name="connsiteX331" fmla="*/ 2730186 w 5236232"/>
                  <a:gd name="connsiteY331" fmla="*/ 5176407 h 5215940"/>
                  <a:gd name="connsiteX332" fmla="*/ 2750102 w 5236232"/>
                  <a:gd name="connsiteY332" fmla="*/ 5069334 h 5215940"/>
                  <a:gd name="connsiteX333" fmla="*/ 2737012 w 5236232"/>
                  <a:gd name="connsiteY333" fmla="*/ 4945577 h 5215940"/>
                  <a:gd name="connsiteX334" fmla="*/ 2719300 w 5236232"/>
                  <a:gd name="connsiteY334" fmla="*/ 4759515 h 5215940"/>
                  <a:gd name="connsiteX335" fmla="*/ 2622261 w 5236232"/>
                  <a:gd name="connsiteY335" fmla="*/ 4547164 h 5215940"/>
                  <a:gd name="connsiteX336" fmla="*/ 2546423 w 5236232"/>
                  <a:gd name="connsiteY336" fmla="*/ 4273099 h 5215940"/>
                  <a:gd name="connsiteX337" fmla="*/ 2483716 w 5236232"/>
                  <a:gd name="connsiteY337" fmla="*/ 3669309 h 5215940"/>
                  <a:gd name="connsiteX338" fmla="*/ 3136018 w 5236232"/>
                  <a:gd name="connsiteY338" fmla="*/ 3868374 h 5215940"/>
                  <a:gd name="connsiteX339" fmla="*/ 3855570 w 5236232"/>
                  <a:gd name="connsiteY339" fmla="*/ 3777922 h 5215940"/>
                  <a:gd name="connsiteX340" fmla="*/ 4141350 w 5236232"/>
                  <a:gd name="connsiteY340" fmla="*/ 3629447 h 5215940"/>
                  <a:gd name="connsiteX341" fmla="*/ 4249292 w 5236232"/>
                  <a:gd name="connsiteY341" fmla="*/ 3555048 h 5215940"/>
                  <a:gd name="connsiteX342" fmla="*/ 4404829 w 5236232"/>
                  <a:gd name="connsiteY342" fmla="*/ 3583123 h 5215940"/>
                  <a:gd name="connsiteX343" fmla="*/ 4703911 w 5236232"/>
                  <a:gd name="connsiteY343" fmla="*/ 3666015 h 5215940"/>
                  <a:gd name="connsiteX344" fmla="*/ 4817770 w 5236232"/>
                  <a:gd name="connsiteY344" fmla="*/ 3779257 h 5215940"/>
                  <a:gd name="connsiteX345" fmla="*/ 4915971 w 5236232"/>
                  <a:gd name="connsiteY345" fmla="*/ 3850331 h 5215940"/>
                  <a:gd name="connsiteX346" fmla="*/ 4987700 w 5236232"/>
                  <a:gd name="connsiteY346" fmla="*/ 3922321 h 5215940"/>
                  <a:gd name="connsiteX347" fmla="*/ 5120747 w 5236232"/>
                  <a:gd name="connsiteY347" fmla="*/ 3885074 h 5215940"/>
                  <a:gd name="connsiteX348" fmla="*/ 5209003 w 5236232"/>
                  <a:gd name="connsiteY348" fmla="*/ 3666457 h 521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</a:cxnLst>
                <a:rect l="l" t="t" r="r" b="b"/>
                <a:pathLst>
                  <a:path w="5236232" h="5215940">
                    <a:moveTo>
                      <a:pt x="5175476" y="3778815"/>
                    </a:moveTo>
                    <a:cubicBezTo>
                      <a:pt x="5139312" y="3812894"/>
                      <a:pt x="5073451" y="3858633"/>
                      <a:pt x="5021393" y="3837833"/>
                    </a:cubicBezTo>
                    <a:cubicBezTo>
                      <a:pt x="4995245" y="3827390"/>
                      <a:pt x="4972912" y="3804457"/>
                      <a:pt x="4949095" y="3789669"/>
                    </a:cubicBezTo>
                    <a:cubicBezTo>
                      <a:pt x="4921114" y="3772290"/>
                      <a:pt x="4894808" y="3754902"/>
                      <a:pt x="4871085" y="3731740"/>
                    </a:cubicBezTo>
                    <a:cubicBezTo>
                      <a:pt x="4823758" y="3685511"/>
                      <a:pt x="4787925" y="3617977"/>
                      <a:pt x="4732026" y="3581788"/>
                    </a:cubicBezTo>
                    <a:cubicBezTo>
                      <a:pt x="4713241" y="3569623"/>
                      <a:pt x="4676570" y="3567016"/>
                      <a:pt x="4663536" y="3547590"/>
                    </a:cubicBezTo>
                    <a:cubicBezTo>
                      <a:pt x="4657698" y="3538877"/>
                      <a:pt x="4657153" y="3525661"/>
                      <a:pt x="4658228" y="3515589"/>
                    </a:cubicBezTo>
                    <a:cubicBezTo>
                      <a:pt x="4660566" y="3493896"/>
                      <a:pt x="4672281" y="3495176"/>
                      <a:pt x="4652705" y="3479250"/>
                    </a:cubicBezTo>
                    <a:lnTo>
                      <a:pt x="4683111" y="3479250"/>
                    </a:lnTo>
                    <a:cubicBezTo>
                      <a:pt x="4683696" y="3467503"/>
                      <a:pt x="4671973" y="3466532"/>
                      <a:pt x="4663236" y="3468048"/>
                    </a:cubicBezTo>
                    <a:cubicBezTo>
                      <a:pt x="4667296" y="3449429"/>
                      <a:pt x="4671436" y="3376570"/>
                      <a:pt x="4637499" y="3409590"/>
                    </a:cubicBezTo>
                    <a:cubicBezTo>
                      <a:pt x="4608080" y="3438211"/>
                      <a:pt x="4622797" y="3485696"/>
                      <a:pt x="4601966" y="3516695"/>
                    </a:cubicBezTo>
                    <a:cubicBezTo>
                      <a:pt x="4586016" y="3540433"/>
                      <a:pt x="4543690" y="3521213"/>
                      <a:pt x="4537978" y="3495097"/>
                    </a:cubicBezTo>
                    <a:cubicBezTo>
                      <a:pt x="4535411" y="3483366"/>
                      <a:pt x="4548335" y="3465046"/>
                      <a:pt x="4549875" y="3453545"/>
                    </a:cubicBezTo>
                    <a:cubicBezTo>
                      <a:pt x="4553256" y="3428036"/>
                      <a:pt x="4541865" y="3405980"/>
                      <a:pt x="4525323" y="3386666"/>
                    </a:cubicBezTo>
                    <a:cubicBezTo>
                      <a:pt x="4489032" y="3410846"/>
                      <a:pt x="4509602" y="3460891"/>
                      <a:pt x="4488921" y="3492664"/>
                    </a:cubicBezTo>
                    <a:cubicBezTo>
                      <a:pt x="4470207" y="3521411"/>
                      <a:pt x="4428528" y="3507997"/>
                      <a:pt x="4400034" y="3502941"/>
                    </a:cubicBezTo>
                    <a:cubicBezTo>
                      <a:pt x="4365875" y="3496874"/>
                      <a:pt x="4327253" y="3503012"/>
                      <a:pt x="4294573" y="3494947"/>
                    </a:cubicBezTo>
                    <a:cubicBezTo>
                      <a:pt x="4245223" y="3482765"/>
                      <a:pt x="4263653" y="3424829"/>
                      <a:pt x="4258771" y="3387432"/>
                    </a:cubicBezTo>
                    <a:cubicBezTo>
                      <a:pt x="4253534" y="3347373"/>
                      <a:pt x="4213048" y="3291774"/>
                      <a:pt x="4225213" y="3251359"/>
                    </a:cubicBezTo>
                    <a:cubicBezTo>
                      <a:pt x="4238279" y="3207966"/>
                      <a:pt x="4314661" y="3198589"/>
                      <a:pt x="4351174" y="3188059"/>
                    </a:cubicBezTo>
                    <a:cubicBezTo>
                      <a:pt x="4434618" y="3163989"/>
                      <a:pt x="4553643" y="3159359"/>
                      <a:pt x="4615679" y="3091975"/>
                    </a:cubicBezTo>
                    <a:cubicBezTo>
                      <a:pt x="4665021" y="3147004"/>
                      <a:pt x="4704709" y="3210012"/>
                      <a:pt x="4756460" y="3262988"/>
                    </a:cubicBezTo>
                    <a:cubicBezTo>
                      <a:pt x="4812359" y="3320205"/>
                      <a:pt x="4872064" y="3373031"/>
                      <a:pt x="4925727" y="3432555"/>
                    </a:cubicBezTo>
                    <a:cubicBezTo>
                      <a:pt x="4981578" y="3494504"/>
                      <a:pt x="5039230" y="3555261"/>
                      <a:pt x="5093051" y="3619004"/>
                    </a:cubicBezTo>
                    <a:cubicBezTo>
                      <a:pt x="5116537" y="3646811"/>
                      <a:pt x="5137155" y="3676774"/>
                      <a:pt x="5161446" y="3703917"/>
                    </a:cubicBezTo>
                    <a:cubicBezTo>
                      <a:pt x="5183044" y="3728043"/>
                      <a:pt x="5205811" y="3750241"/>
                      <a:pt x="5175476" y="3778815"/>
                    </a:cubicBezTo>
                    <a:moveTo>
                      <a:pt x="2695262" y="2708618"/>
                    </a:moveTo>
                    <a:cubicBezTo>
                      <a:pt x="2720904" y="2694983"/>
                      <a:pt x="2724167" y="2703531"/>
                      <a:pt x="2724159" y="2731614"/>
                    </a:cubicBezTo>
                    <a:cubicBezTo>
                      <a:pt x="2716780" y="2718129"/>
                      <a:pt x="2709457" y="2714519"/>
                      <a:pt x="2695262" y="2708618"/>
                    </a:cubicBezTo>
                    <a:moveTo>
                      <a:pt x="2477862" y="3254535"/>
                    </a:moveTo>
                    <a:lnTo>
                      <a:pt x="2477862" y="3205036"/>
                    </a:lnTo>
                    <a:cubicBezTo>
                      <a:pt x="2502580" y="3204388"/>
                      <a:pt x="2487381" y="3246730"/>
                      <a:pt x="2477862" y="3254535"/>
                    </a:cubicBezTo>
                    <a:moveTo>
                      <a:pt x="2471819" y="3328255"/>
                    </a:moveTo>
                    <a:cubicBezTo>
                      <a:pt x="2471819" y="3306333"/>
                      <a:pt x="2471226" y="3285462"/>
                      <a:pt x="2477546" y="3264141"/>
                    </a:cubicBezTo>
                    <a:cubicBezTo>
                      <a:pt x="2480864" y="3287374"/>
                      <a:pt x="2487199" y="3307487"/>
                      <a:pt x="2471819" y="3328255"/>
                    </a:cubicBezTo>
                    <a:moveTo>
                      <a:pt x="2578101" y="4834112"/>
                    </a:moveTo>
                    <a:cubicBezTo>
                      <a:pt x="2600805" y="4836238"/>
                      <a:pt x="2635793" y="4820596"/>
                      <a:pt x="2654886" y="4838410"/>
                    </a:cubicBezTo>
                    <a:cubicBezTo>
                      <a:pt x="2674501" y="4856714"/>
                      <a:pt x="2672929" y="4909989"/>
                      <a:pt x="2677574" y="4934715"/>
                    </a:cubicBezTo>
                    <a:cubicBezTo>
                      <a:pt x="2685253" y="4975580"/>
                      <a:pt x="2692054" y="5016580"/>
                      <a:pt x="2698524" y="5057642"/>
                    </a:cubicBezTo>
                    <a:cubicBezTo>
                      <a:pt x="2702766" y="5084565"/>
                      <a:pt x="2708012" y="5111906"/>
                      <a:pt x="2677574" y="5122207"/>
                    </a:cubicBezTo>
                    <a:cubicBezTo>
                      <a:pt x="2632593" y="5137422"/>
                      <a:pt x="2568321" y="5115705"/>
                      <a:pt x="2521437" y="5113730"/>
                    </a:cubicBezTo>
                    <a:cubicBezTo>
                      <a:pt x="2428820" y="5109836"/>
                      <a:pt x="2336244" y="5104417"/>
                      <a:pt x="2243549" y="5102536"/>
                    </a:cubicBezTo>
                    <a:cubicBezTo>
                      <a:pt x="2153706" y="5100720"/>
                      <a:pt x="2063657" y="5102157"/>
                      <a:pt x="1974224" y="5111503"/>
                    </a:cubicBezTo>
                    <a:cubicBezTo>
                      <a:pt x="1933825" y="5115721"/>
                      <a:pt x="1894319" y="5123179"/>
                      <a:pt x="1854330" y="5129925"/>
                    </a:cubicBezTo>
                    <a:cubicBezTo>
                      <a:pt x="1833254" y="5133488"/>
                      <a:pt x="1776779" y="5148379"/>
                      <a:pt x="1757741" y="5130612"/>
                    </a:cubicBezTo>
                    <a:cubicBezTo>
                      <a:pt x="1721923" y="5097165"/>
                      <a:pt x="1781471" y="5019076"/>
                      <a:pt x="1807082" y="4997020"/>
                    </a:cubicBezTo>
                    <a:cubicBezTo>
                      <a:pt x="1854615" y="4956092"/>
                      <a:pt x="1922212" y="4926578"/>
                      <a:pt x="1981816" y="4908804"/>
                    </a:cubicBezTo>
                    <a:cubicBezTo>
                      <a:pt x="2013667" y="4899301"/>
                      <a:pt x="2066769" y="4872623"/>
                      <a:pt x="2091859" y="4902461"/>
                    </a:cubicBezTo>
                    <a:cubicBezTo>
                      <a:pt x="2111110" y="4925346"/>
                      <a:pt x="2110344" y="4955894"/>
                      <a:pt x="2137930" y="4973234"/>
                    </a:cubicBezTo>
                    <a:cubicBezTo>
                      <a:pt x="2201846" y="5013412"/>
                      <a:pt x="2164449" y="4898163"/>
                      <a:pt x="2124508" y="4883975"/>
                    </a:cubicBezTo>
                    <a:cubicBezTo>
                      <a:pt x="2151328" y="4821204"/>
                      <a:pt x="2202447" y="4909831"/>
                      <a:pt x="2223649" y="4931121"/>
                    </a:cubicBezTo>
                    <a:cubicBezTo>
                      <a:pt x="2231194" y="4938697"/>
                      <a:pt x="2255730" y="4963675"/>
                      <a:pt x="2266387" y="4951115"/>
                    </a:cubicBezTo>
                    <a:cubicBezTo>
                      <a:pt x="2274365" y="4941714"/>
                      <a:pt x="2258432" y="4908030"/>
                      <a:pt x="2255477" y="4898866"/>
                    </a:cubicBezTo>
                    <a:cubicBezTo>
                      <a:pt x="2250990" y="4884947"/>
                      <a:pt x="2239638" y="4863776"/>
                      <a:pt x="2242901" y="4848679"/>
                    </a:cubicBezTo>
                    <a:cubicBezTo>
                      <a:pt x="2248810" y="4821363"/>
                      <a:pt x="2287123" y="4813921"/>
                      <a:pt x="2310072" y="4811646"/>
                    </a:cubicBezTo>
                    <a:cubicBezTo>
                      <a:pt x="2345660" y="4808122"/>
                      <a:pt x="2380569" y="4819403"/>
                      <a:pt x="2415754" y="4823172"/>
                    </a:cubicBezTo>
                    <a:cubicBezTo>
                      <a:pt x="2469709" y="4828954"/>
                      <a:pt x="2524083" y="4829041"/>
                      <a:pt x="2578101" y="4834112"/>
                    </a:cubicBezTo>
                    <a:moveTo>
                      <a:pt x="2220782" y="2261092"/>
                    </a:moveTo>
                    <a:cubicBezTo>
                      <a:pt x="2150530" y="2266685"/>
                      <a:pt x="2079835" y="2255942"/>
                      <a:pt x="2009749" y="2264734"/>
                    </a:cubicBezTo>
                    <a:cubicBezTo>
                      <a:pt x="1943439" y="2273060"/>
                      <a:pt x="1880952" y="2297407"/>
                      <a:pt x="1818442" y="2319771"/>
                    </a:cubicBezTo>
                    <a:cubicBezTo>
                      <a:pt x="1911374" y="2101810"/>
                      <a:pt x="2031607" y="1903393"/>
                      <a:pt x="2178155" y="1717521"/>
                    </a:cubicBezTo>
                    <a:cubicBezTo>
                      <a:pt x="2251132" y="1624945"/>
                      <a:pt x="2329624" y="1533008"/>
                      <a:pt x="2408479" y="1445392"/>
                    </a:cubicBezTo>
                    <a:cubicBezTo>
                      <a:pt x="2445173" y="1404630"/>
                      <a:pt x="2483123" y="1365218"/>
                      <a:pt x="2521010" y="1325601"/>
                    </a:cubicBezTo>
                    <a:cubicBezTo>
                      <a:pt x="2554805" y="1290258"/>
                      <a:pt x="2579018" y="1230236"/>
                      <a:pt x="2619575" y="1203843"/>
                    </a:cubicBezTo>
                    <a:cubicBezTo>
                      <a:pt x="2654191" y="1181313"/>
                      <a:pt x="2714687" y="1197381"/>
                      <a:pt x="2753048" y="1198780"/>
                    </a:cubicBezTo>
                    <a:cubicBezTo>
                      <a:pt x="2796410" y="1200359"/>
                      <a:pt x="2849180" y="1204301"/>
                      <a:pt x="2891467" y="1189869"/>
                    </a:cubicBezTo>
                    <a:cubicBezTo>
                      <a:pt x="2922110" y="1179409"/>
                      <a:pt x="2930538" y="1151500"/>
                      <a:pt x="2892178" y="1150575"/>
                    </a:cubicBezTo>
                    <a:cubicBezTo>
                      <a:pt x="2846936" y="1149478"/>
                      <a:pt x="2802437" y="1154194"/>
                      <a:pt x="2756603" y="1149951"/>
                    </a:cubicBezTo>
                    <a:cubicBezTo>
                      <a:pt x="2637847" y="1138979"/>
                      <a:pt x="2523372" y="1120944"/>
                      <a:pt x="2403652" y="1131174"/>
                    </a:cubicBezTo>
                    <a:cubicBezTo>
                      <a:pt x="2376224" y="1133512"/>
                      <a:pt x="2340123" y="1145196"/>
                      <a:pt x="2313208" y="1141688"/>
                    </a:cubicBezTo>
                    <a:cubicBezTo>
                      <a:pt x="2293854" y="1139153"/>
                      <a:pt x="2306580" y="1148885"/>
                      <a:pt x="2293127" y="1133354"/>
                    </a:cubicBezTo>
                    <a:cubicBezTo>
                      <a:pt x="2287977" y="1127414"/>
                      <a:pt x="2281768" y="1113447"/>
                      <a:pt x="2280243" y="1105555"/>
                    </a:cubicBezTo>
                    <a:cubicBezTo>
                      <a:pt x="2271672" y="1061230"/>
                      <a:pt x="2296011" y="997890"/>
                      <a:pt x="2301833" y="953265"/>
                    </a:cubicBezTo>
                    <a:cubicBezTo>
                      <a:pt x="2307220" y="911965"/>
                      <a:pt x="2302449" y="866573"/>
                      <a:pt x="2312529" y="826356"/>
                    </a:cubicBezTo>
                    <a:cubicBezTo>
                      <a:pt x="2321708" y="789757"/>
                      <a:pt x="2349689" y="784875"/>
                      <a:pt x="2384148" y="780964"/>
                    </a:cubicBezTo>
                    <a:cubicBezTo>
                      <a:pt x="2478415" y="770260"/>
                      <a:pt x="2574617" y="764564"/>
                      <a:pt x="2669311" y="756499"/>
                    </a:cubicBezTo>
                    <a:cubicBezTo>
                      <a:pt x="2885416" y="738092"/>
                      <a:pt x="3108384" y="710325"/>
                      <a:pt x="3323019" y="755812"/>
                    </a:cubicBezTo>
                    <a:cubicBezTo>
                      <a:pt x="3400524" y="772235"/>
                      <a:pt x="3495028" y="797633"/>
                      <a:pt x="3564261" y="838300"/>
                    </a:cubicBezTo>
                    <a:cubicBezTo>
                      <a:pt x="3585914" y="851011"/>
                      <a:pt x="3607756" y="865981"/>
                      <a:pt x="3599880" y="892318"/>
                    </a:cubicBezTo>
                    <a:cubicBezTo>
                      <a:pt x="3591712" y="919659"/>
                      <a:pt x="3551661" y="948541"/>
                      <a:pt x="3531824" y="966552"/>
                    </a:cubicBezTo>
                    <a:cubicBezTo>
                      <a:pt x="3385214" y="1099646"/>
                      <a:pt x="3243612" y="1235403"/>
                      <a:pt x="3140623" y="1406178"/>
                    </a:cubicBezTo>
                    <a:cubicBezTo>
                      <a:pt x="3009283" y="1623949"/>
                      <a:pt x="2933912" y="1859147"/>
                      <a:pt x="2889689" y="2108691"/>
                    </a:cubicBezTo>
                    <a:cubicBezTo>
                      <a:pt x="2880178" y="2162378"/>
                      <a:pt x="2871346" y="2190477"/>
                      <a:pt x="2816111" y="2205929"/>
                    </a:cubicBezTo>
                    <a:cubicBezTo>
                      <a:pt x="2756816" y="2222526"/>
                      <a:pt x="2699583" y="2233309"/>
                      <a:pt x="2638099" y="2238357"/>
                    </a:cubicBezTo>
                    <a:cubicBezTo>
                      <a:pt x="2499112" y="2249772"/>
                      <a:pt x="2359698" y="2250009"/>
                      <a:pt x="2220782" y="2261092"/>
                    </a:cubicBezTo>
                    <a:moveTo>
                      <a:pt x="2267856" y="818922"/>
                    </a:moveTo>
                    <a:cubicBezTo>
                      <a:pt x="2257207" y="898196"/>
                      <a:pt x="2242790" y="977295"/>
                      <a:pt x="2241368" y="1057193"/>
                    </a:cubicBezTo>
                    <a:cubicBezTo>
                      <a:pt x="2240831" y="1087370"/>
                      <a:pt x="2237972" y="1102490"/>
                      <a:pt x="2205883" y="1109221"/>
                    </a:cubicBezTo>
                    <a:cubicBezTo>
                      <a:pt x="2168051" y="1117152"/>
                      <a:pt x="2129588" y="1123061"/>
                      <a:pt x="2091582" y="1131292"/>
                    </a:cubicBezTo>
                    <a:cubicBezTo>
                      <a:pt x="1908159" y="1171044"/>
                      <a:pt x="1728204" y="1219864"/>
                      <a:pt x="1548754" y="1274814"/>
                    </a:cubicBezTo>
                    <a:cubicBezTo>
                      <a:pt x="1374352" y="1328232"/>
                      <a:pt x="1202818" y="1388325"/>
                      <a:pt x="1024498" y="1427895"/>
                    </a:cubicBezTo>
                    <a:cubicBezTo>
                      <a:pt x="947792" y="1444918"/>
                      <a:pt x="858035" y="1456389"/>
                      <a:pt x="788171" y="1494078"/>
                    </a:cubicBezTo>
                    <a:cubicBezTo>
                      <a:pt x="713013" y="1534635"/>
                      <a:pt x="722903" y="1601127"/>
                      <a:pt x="716157" y="1674160"/>
                    </a:cubicBezTo>
                    <a:cubicBezTo>
                      <a:pt x="707143" y="1771737"/>
                      <a:pt x="678207" y="1866218"/>
                      <a:pt x="668032" y="1963755"/>
                    </a:cubicBezTo>
                    <a:cubicBezTo>
                      <a:pt x="663166" y="2010363"/>
                      <a:pt x="658734" y="2057248"/>
                      <a:pt x="659469" y="2104149"/>
                    </a:cubicBezTo>
                    <a:cubicBezTo>
                      <a:pt x="660093" y="2144129"/>
                      <a:pt x="665820" y="2188336"/>
                      <a:pt x="638945" y="2221981"/>
                    </a:cubicBezTo>
                    <a:cubicBezTo>
                      <a:pt x="585030" y="2149904"/>
                      <a:pt x="559474" y="2059247"/>
                      <a:pt x="548849" y="1970904"/>
                    </a:cubicBezTo>
                    <a:cubicBezTo>
                      <a:pt x="543683" y="1927962"/>
                      <a:pt x="545729" y="1884671"/>
                      <a:pt x="544251" y="1841531"/>
                    </a:cubicBezTo>
                    <a:cubicBezTo>
                      <a:pt x="543059" y="1806796"/>
                      <a:pt x="543833" y="1751545"/>
                      <a:pt x="521208" y="1722538"/>
                    </a:cubicBezTo>
                    <a:cubicBezTo>
                      <a:pt x="472024" y="1659498"/>
                      <a:pt x="408061" y="1912131"/>
                      <a:pt x="401978" y="1939108"/>
                    </a:cubicBezTo>
                    <a:cubicBezTo>
                      <a:pt x="391748" y="1984516"/>
                      <a:pt x="383311" y="2030302"/>
                      <a:pt x="373120" y="2075718"/>
                    </a:cubicBezTo>
                    <a:cubicBezTo>
                      <a:pt x="368601" y="2095846"/>
                      <a:pt x="362803" y="2169021"/>
                      <a:pt x="335834" y="2176312"/>
                    </a:cubicBezTo>
                    <a:cubicBezTo>
                      <a:pt x="279943" y="2191432"/>
                      <a:pt x="292211" y="2034379"/>
                      <a:pt x="291327" y="2010466"/>
                    </a:cubicBezTo>
                    <a:cubicBezTo>
                      <a:pt x="289557" y="1962199"/>
                      <a:pt x="288356" y="1913876"/>
                      <a:pt x="289486" y="1865570"/>
                    </a:cubicBezTo>
                    <a:cubicBezTo>
                      <a:pt x="290308" y="1830700"/>
                      <a:pt x="297054" y="1792861"/>
                      <a:pt x="293049" y="1757976"/>
                    </a:cubicBezTo>
                    <a:cubicBezTo>
                      <a:pt x="283214" y="1672319"/>
                      <a:pt x="235049" y="1762566"/>
                      <a:pt x="221509" y="1794449"/>
                    </a:cubicBezTo>
                    <a:cubicBezTo>
                      <a:pt x="187295" y="1874939"/>
                      <a:pt x="171820" y="1961093"/>
                      <a:pt x="141137" y="2042871"/>
                    </a:cubicBezTo>
                    <a:cubicBezTo>
                      <a:pt x="136034" y="2056474"/>
                      <a:pt x="124042" y="2102269"/>
                      <a:pt x="105044" y="2103122"/>
                    </a:cubicBezTo>
                    <a:cubicBezTo>
                      <a:pt x="83904" y="2104062"/>
                      <a:pt x="84070" y="2056766"/>
                      <a:pt x="82861" y="2042950"/>
                    </a:cubicBezTo>
                    <a:cubicBezTo>
                      <a:pt x="75846" y="1962855"/>
                      <a:pt x="52155" y="1883320"/>
                      <a:pt x="59304" y="1802396"/>
                    </a:cubicBezTo>
                    <a:cubicBezTo>
                      <a:pt x="66525" y="1720681"/>
                      <a:pt x="95169" y="1636676"/>
                      <a:pt x="135702" y="1565602"/>
                    </a:cubicBezTo>
                    <a:cubicBezTo>
                      <a:pt x="221398" y="1415334"/>
                      <a:pt x="376154" y="1329054"/>
                      <a:pt x="524384" y="1250459"/>
                    </a:cubicBezTo>
                    <a:cubicBezTo>
                      <a:pt x="694022" y="1160529"/>
                      <a:pt x="873116" y="1089479"/>
                      <a:pt x="1056034" y="1031598"/>
                    </a:cubicBezTo>
                    <a:cubicBezTo>
                      <a:pt x="1276025" y="961986"/>
                      <a:pt x="1501909" y="905661"/>
                      <a:pt x="1729152" y="865578"/>
                    </a:cubicBezTo>
                    <a:cubicBezTo>
                      <a:pt x="1844764" y="845189"/>
                      <a:pt x="1962161" y="830606"/>
                      <a:pt x="2078958" y="818914"/>
                    </a:cubicBezTo>
                    <a:cubicBezTo>
                      <a:pt x="2120005" y="814807"/>
                      <a:pt x="2161068" y="812405"/>
                      <a:pt x="2201585" y="804592"/>
                    </a:cubicBezTo>
                    <a:cubicBezTo>
                      <a:pt x="2216879" y="801638"/>
                      <a:pt x="2272059" y="787600"/>
                      <a:pt x="2267856" y="818922"/>
                    </a:cubicBezTo>
                    <a:moveTo>
                      <a:pt x="2386028" y="562379"/>
                    </a:moveTo>
                    <a:cubicBezTo>
                      <a:pt x="2328068" y="562838"/>
                      <a:pt x="2268859" y="534738"/>
                      <a:pt x="2212392" y="523126"/>
                    </a:cubicBezTo>
                    <a:cubicBezTo>
                      <a:pt x="2145166" y="509285"/>
                      <a:pt x="2079511" y="489260"/>
                      <a:pt x="2012403" y="474811"/>
                    </a:cubicBezTo>
                    <a:cubicBezTo>
                      <a:pt x="1880992" y="446522"/>
                      <a:pt x="1749509" y="418937"/>
                      <a:pt x="1618216" y="390024"/>
                    </a:cubicBezTo>
                    <a:cubicBezTo>
                      <a:pt x="1561220" y="377471"/>
                      <a:pt x="1503947" y="366546"/>
                      <a:pt x="1447172" y="353061"/>
                    </a:cubicBezTo>
                    <a:cubicBezTo>
                      <a:pt x="1386431" y="338636"/>
                      <a:pt x="1320808" y="322552"/>
                      <a:pt x="1258637" y="338091"/>
                    </a:cubicBezTo>
                    <a:cubicBezTo>
                      <a:pt x="1164402" y="361648"/>
                      <a:pt x="1124595" y="464747"/>
                      <a:pt x="1089995" y="545205"/>
                    </a:cubicBezTo>
                    <a:cubicBezTo>
                      <a:pt x="1065553" y="602036"/>
                      <a:pt x="1046404" y="665384"/>
                      <a:pt x="1008288" y="714836"/>
                    </a:cubicBezTo>
                    <a:cubicBezTo>
                      <a:pt x="994716" y="732468"/>
                      <a:pt x="975425" y="753497"/>
                      <a:pt x="950817" y="747785"/>
                    </a:cubicBezTo>
                    <a:cubicBezTo>
                      <a:pt x="905102" y="737184"/>
                      <a:pt x="912362" y="676688"/>
                      <a:pt x="918184" y="643249"/>
                    </a:cubicBezTo>
                    <a:cubicBezTo>
                      <a:pt x="926621" y="594721"/>
                      <a:pt x="938573" y="546762"/>
                      <a:pt x="948140" y="498455"/>
                    </a:cubicBezTo>
                    <a:cubicBezTo>
                      <a:pt x="951995" y="478959"/>
                      <a:pt x="981871" y="351355"/>
                      <a:pt x="928532" y="371112"/>
                    </a:cubicBezTo>
                    <a:cubicBezTo>
                      <a:pt x="888963" y="385766"/>
                      <a:pt x="868029" y="482284"/>
                      <a:pt x="853051" y="516759"/>
                    </a:cubicBezTo>
                    <a:cubicBezTo>
                      <a:pt x="841920" y="542377"/>
                      <a:pt x="830126" y="567830"/>
                      <a:pt x="817636" y="592817"/>
                    </a:cubicBezTo>
                    <a:cubicBezTo>
                      <a:pt x="800968" y="626146"/>
                      <a:pt x="753412" y="737508"/>
                      <a:pt x="700760" y="723146"/>
                    </a:cubicBezTo>
                    <a:cubicBezTo>
                      <a:pt x="625413" y="702591"/>
                      <a:pt x="697687" y="504506"/>
                      <a:pt x="710524" y="462756"/>
                    </a:cubicBezTo>
                    <a:cubicBezTo>
                      <a:pt x="717571" y="439839"/>
                      <a:pt x="794159" y="266038"/>
                      <a:pt x="729515" y="280241"/>
                    </a:cubicBezTo>
                    <a:cubicBezTo>
                      <a:pt x="701985" y="286301"/>
                      <a:pt x="675165" y="337435"/>
                      <a:pt x="661128" y="358630"/>
                    </a:cubicBezTo>
                    <a:cubicBezTo>
                      <a:pt x="636236" y="396225"/>
                      <a:pt x="611423" y="434088"/>
                      <a:pt x="587992" y="472607"/>
                    </a:cubicBezTo>
                    <a:cubicBezTo>
                      <a:pt x="563890" y="512224"/>
                      <a:pt x="551582" y="557316"/>
                      <a:pt x="527678" y="596356"/>
                    </a:cubicBezTo>
                    <a:cubicBezTo>
                      <a:pt x="515102" y="616903"/>
                      <a:pt x="489435" y="644284"/>
                      <a:pt x="464377" y="625261"/>
                    </a:cubicBezTo>
                    <a:cubicBezTo>
                      <a:pt x="425313" y="595629"/>
                      <a:pt x="448467" y="492554"/>
                      <a:pt x="455309" y="453577"/>
                    </a:cubicBezTo>
                    <a:cubicBezTo>
                      <a:pt x="468035" y="381113"/>
                      <a:pt x="499650" y="306824"/>
                      <a:pt x="543027" y="247584"/>
                    </a:cubicBezTo>
                    <a:cubicBezTo>
                      <a:pt x="608207" y="158570"/>
                      <a:pt x="731198" y="129807"/>
                      <a:pt x="834621" y="112515"/>
                    </a:cubicBezTo>
                    <a:cubicBezTo>
                      <a:pt x="968118" y="90190"/>
                      <a:pt x="1103471" y="96297"/>
                      <a:pt x="1237529" y="109505"/>
                    </a:cubicBezTo>
                    <a:cubicBezTo>
                      <a:pt x="1388295" y="124365"/>
                      <a:pt x="1536762" y="140275"/>
                      <a:pt x="1685371" y="170657"/>
                    </a:cubicBezTo>
                    <a:cubicBezTo>
                      <a:pt x="1835142" y="201276"/>
                      <a:pt x="1984991" y="231650"/>
                      <a:pt x="2132455" y="272144"/>
                    </a:cubicBezTo>
                    <a:cubicBezTo>
                      <a:pt x="2201925" y="291222"/>
                      <a:pt x="2272391" y="308135"/>
                      <a:pt x="2340873" y="330531"/>
                    </a:cubicBezTo>
                    <a:cubicBezTo>
                      <a:pt x="2413677" y="354333"/>
                      <a:pt x="2484727" y="383957"/>
                      <a:pt x="2559560" y="401107"/>
                    </a:cubicBezTo>
                    <a:cubicBezTo>
                      <a:pt x="2533239" y="466793"/>
                      <a:pt x="2506909" y="532479"/>
                      <a:pt x="2480587" y="598173"/>
                    </a:cubicBezTo>
                    <a:cubicBezTo>
                      <a:pt x="2455395" y="573249"/>
                      <a:pt x="2421008" y="562095"/>
                      <a:pt x="2386028" y="562379"/>
                    </a:cubicBezTo>
                    <a:moveTo>
                      <a:pt x="3676231" y="743385"/>
                    </a:moveTo>
                    <a:cubicBezTo>
                      <a:pt x="3699314" y="730762"/>
                      <a:pt x="3724814" y="724805"/>
                      <a:pt x="3733235" y="696903"/>
                    </a:cubicBezTo>
                    <a:cubicBezTo>
                      <a:pt x="3740685" y="672248"/>
                      <a:pt x="3727958" y="644315"/>
                      <a:pt x="3721875" y="620648"/>
                    </a:cubicBezTo>
                    <a:cubicBezTo>
                      <a:pt x="3704860" y="554385"/>
                      <a:pt x="3700381" y="485744"/>
                      <a:pt x="3715437" y="418700"/>
                    </a:cubicBezTo>
                    <a:cubicBezTo>
                      <a:pt x="3729831" y="440669"/>
                      <a:pt x="3783706" y="525172"/>
                      <a:pt x="3816475" y="474013"/>
                    </a:cubicBezTo>
                    <a:cubicBezTo>
                      <a:pt x="3836239" y="443157"/>
                      <a:pt x="3783280" y="398769"/>
                      <a:pt x="3767820" y="377076"/>
                    </a:cubicBezTo>
                    <a:cubicBezTo>
                      <a:pt x="3801741" y="356142"/>
                      <a:pt x="3850190" y="299959"/>
                      <a:pt x="3889278" y="333841"/>
                    </a:cubicBezTo>
                    <a:cubicBezTo>
                      <a:pt x="3914542" y="355747"/>
                      <a:pt x="3925237" y="376839"/>
                      <a:pt x="3959277" y="387488"/>
                    </a:cubicBezTo>
                    <a:cubicBezTo>
                      <a:pt x="4000601" y="400420"/>
                      <a:pt x="4039507" y="397457"/>
                      <a:pt x="4081707" y="393887"/>
                    </a:cubicBezTo>
                    <a:cubicBezTo>
                      <a:pt x="4111252" y="391390"/>
                      <a:pt x="4118369" y="387448"/>
                      <a:pt x="4129911" y="410199"/>
                    </a:cubicBezTo>
                    <a:cubicBezTo>
                      <a:pt x="4138972" y="428084"/>
                      <a:pt x="4143657" y="450219"/>
                      <a:pt x="4148949" y="469424"/>
                    </a:cubicBezTo>
                    <a:cubicBezTo>
                      <a:pt x="4159377" y="507287"/>
                      <a:pt x="4183526" y="581892"/>
                      <a:pt x="4154929" y="617361"/>
                    </a:cubicBezTo>
                    <a:cubicBezTo>
                      <a:pt x="4129879" y="648431"/>
                      <a:pt x="4032665" y="621793"/>
                      <a:pt x="4019165" y="661900"/>
                    </a:cubicBezTo>
                    <a:cubicBezTo>
                      <a:pt x="4011802" y="683774"/>
                      <a:pt x="4046940" y="684556"/>
                      <a:pt x="4060370" y="695379"/>
                    </a:cubicBezTo>
                    <a:cubicBezTo>
                      <a:pt x="4076999" y="708777"/>
                      <a:pt x="4090752" y="730098"/>
                      <a:pt x="4099789" y="749144"/>
                    </a:cubicBezTo>
                    <a:cubicBezTo>
                      <a:pt x="4106481" y="763229"/>
                      <a:pt x="4116655" y="786502"/>
                      <a:pt x="4105264" y="800903"/>
                    </a:cubicBezTo>
                    <a:cubicBezTo>
                      <a:pt x="4089527" y="820826"/>
                      <a:pt x="4060362" y="805714"/>
                      <a:pt x="4047675" y="791234"/>
                    </a:cubicBezTo>
                    <a:cubicBezTo>
                      <a:pt x="4030833" y="771998"/>
                      <a:pt x="4025366" y="745700"/>
                      <a:pt x="4011313" y="724750"/>
                    </a:cubicBezTo>
                    <a:cubicBezTo>
                      <a:pt x="3985520" y="686310"/>
                      <a:pt x="3983980" y="716890"/>
                      <a:pt x="3976957" y="744491"/>
                    </a:cubicBezTo>
                    <a:cubicBezTo>
                      <a:pt x="3969665" y="773167"/>
                      <a:pt x="3952412" y="771192"/>
                      <a:pt x="3925988" y="774874"/>
                    </a:cubicBezTo>
                    <a:cubicBezTo>
                      <a:pt x="3879625" y="781343"/>
                      <a:pt x="3832772" y="790468"/>
                      <a:pt x="3787641" y="802894"/>
                    </a:cubicBezTo>
                    <a:cubicBezTo>
                      <a:pt x="3764510" y="809261"/>
                      <a:pt x="3742091" y="817374"/>
                      <a:pt x="3720059" y="826854"/>
                    </a:cubicBezTo>
                    <a:cubicBezTo>
                      <a:pt x="3705863" y="832952"/>
                      <a:pt x="3681255" y="851430"/>
                      <a:pt x="3665851" y="851605"/>
                    </a:cubicBezTo>
                    <a:cubicBezTo>
                      <a:pt x="3637309" y="851927"/>
                      <a:pt x="3617520" y="804189"/>
                      <a:pt x="3602788" y="784274"/>
                    </a:cubicBezTo>
                    <a:cubicBezTo>
                      <a:pt x="3627253" y="770616"/>
                      <a:pt x="3651647" y="756831"/>
                      <a:pt x="3676231" y="743385"/>
                    </a:cubicBezTo>
                    <a:moveTo>
                      <a:pt x="5209003" y="3666457"/>
                    </a:moveTo>
                    <a:cubicBezTo>
                      <a:pt x="5137716" y="3580888"/>
                      <a:pt x="5075979" y="3487924"/>
                      <a:pt x="5005649" y="3401604"/>
                    </a:cubicBezTo>
                    <a:cubicBezTo>
                      <a:pt x="4936281" y="3316469"/>
                      <a:pt x="4856028" y="3242030"/>
                      <a:pt x="4778176" y="3164921"/>
                    </a:cubicBezTo>
                    <a:cubicBezTo>
                      <a:pt x="4741435" y="3128527"/>
                      <a:pt x="4706234" y="3088602"/>
                      <a:pt x="4665677" y="3056355"/>
                    </a:cubicBezTo>
                    <a:cubicBezTo>
                      <a:pt x="4635421" y="3032293"/>
                      <a:pt x="4612140" y="3031922"/>
                      <a:pt x="4575746" y="3042578"/>
                    </a:cubicBezTo>
                    <a:cubicBezTo>
                      <a:pt x="4472340" y="3072866"/>
                      <a:pt x="4367044" y="3109323"/>
                      <a:pt x="4269183" y="3154517"/>
                    </a:cubicBezTo>
                    <a:cubicBezTo>
                      <a:pt x="4178060" y="3196607"/>
                      <a:pt x="4095057" y="3250648"/>
                      <a:pt x="3996232" y="3274118"/>
                    </a:cubicBezTo>
                    <a:cubicBezTo>
                      <a:pt x="3895361" y="3298078"/>
                      <a:pt x="3790477" y="3305773"/>
                      <a:pt x="3687093" y="3299832"/>
                    </a:cubicBezTo>
                    <a:cubicBezTo>
                      <a:pt x="3581047" y="3293741"/>
                      <a:pt x="3481029" y="3271678"/>
                      <a:pt x="3380182" y="3239249"/>
                    </a:cubicBezTo>
                    <a:cubicBezTo>
                      <a:pt x="3284674" y="3208535"/>
                      <a:pt x="3185091" y="3181716"/>
                      <a:pt x="3103408" y="3120840"/>
                    </a:cubicBezTo>
                    <a:cubicBezTo>
                      <a:pt x="3017775" y="3057027"/>
                      <a:pt x="2951615" y="2965240"/>
                      <a:pt x="2890313" y="2878912"/>
                    </a:cubicBezTo>
                    <a:cubicBezTo>
                      <a:pt x="2859275" y="2835211"/>
                      <a:pt x="2828466" y="2789314"/>
                      <a:pt x="2807556" y="2739782"/>
                    </a:cubicBezTo>
                    <a:cubicBezTo>
                      <a:pt x="2789410" y="2696800"/>
                      <a:pt x="2777553" y="2646068"/>
                      <a:pt x="2744990" y="2611033"/>
                    </a:cubicBezTo>
                    <a:cubicBezTo>
                      <a:pt x="2737004" y="2622353"/>
                      <a:pt x="2727066" y="2632062"/>
                      <a:pt x="2723005" y="2645357"/>
                    </a:cubicBezTo>
                    <a:cubicBezTo>
                      <a:pt x="2721157" y="2651401"/>
                      <a:pt x="2732043" y="2651211"/>
                      <a:pt x="2730929" y="2656014"/>
                    </a:cubicBezTo>
                    <a:cubicBezTo>
                      <a:pt x="2728820" y="2665059"/>
                      <a:pt x="2716780" y="2674286"/>
                      <a:pt x="2709781" y="2679208"/>
                    </a:cubicBezTo>
                    <a:cubicBezTo>
                      <a:pt x="2684637" y="2696903"/>
                      <a:pt x="2684486" y="2682818"/>
                      <a:pt x="2691083" y="2715910"/>
                    </a:cubicBezTo>
                    <a:cubicBezTo>
                      <a:pt x="2694922" y="2735201"/>
                      <a:pt x="2687654" y="2778720"/>
                      <a:pt x="2656198" y="2764501"/>
                    </a:cubicBezTo>
                    <a:cubicBezTo>
                      <a:pt x="2667779" y="2778365"/>
                      <a:pt x="2649380" y="2795862"/>
                      <a:pt x="2643368" y="2807286"/>
                    </a:cubicBezTo>
                    <a:cubicBezTo>
                      <a:pt x="2639237" y="2802538"/>
                      <a:pt x="2634094" y="2800887"/>
                      <a:pt x="2627948" y="2802317"/>
                    </a:cubicBezTo>
                    <a:cubicBezTo>
                      <a:pt x="2639450" y="2825226"/>
                      <a:pt x="2632657" y="2825834"/>
                      <a:pt x="2621510" y="2844027"/>
                    </a:cubicBezTo>
                    <a:cubicBezTo>
                      <a:pt x="2619472" y="2847353"/>
                      <a:pt x="2612260" y="2864756"/>
                      <a:pt x="2613294" y="2863286"/>
                    </a:cubicBezTo>
                    <a:cubicBezTo>
                      <a:pt x="2601903" y="2879513"/>
                      <a:pt x="2588742" y="2883597"/>
                      <a:pt x="2582098" y="2903804"/>
                    </a:cubicBezTo>
                    <a:cubicBezTo>
                      <a:pt x="2576640" y="2920401"/>
                      <a:pt x="2578038" y="2938650"/>
                      <a:pt x="2571955" y="2955223"/>
                    </a:cubicBezTo>
                    <a:cubicBezTo>
                      <a:pt x="2564600" y="2945056"/>
                      <a:pt x="2557246" y="2934889"/>
                      <a:pt x="2549891" y="2924730"/>
                    </a:cubicBezTo>
                    <a:cubicBezTo>
                      <a:pt x="2551392" y="2932725"/>
                      <a:pt x="2554394" y="2944559"/>
                      <a:pt x="2557886" y="2951811"/>
                    </a:cubicBezTo>
                    <a:cubicBezTo>
                      <a:pt x="2560082" y="2956345"/>
                      <a:pt x="2569498" y="2966930"/>
                      <a:pt x="2569372" y="2969403"/>
                    </a:cubicBezTo>
                    <a:cubicBezTo>
                      <a:pt x="2568858" y="2978646"/>
                      <a:pt x="2557325" y="2976426"/>
                      <a:pt x="2554039" y="2984397"/>
                    </a:cubicBezTo>
                    <a:cubicBezTo>
                      <a:pt x="2547869" y="2999351"/>
                      <a:pt x="2556788" y="3001555"/>
                      <a:pt x="2553423" y="3016146"/>
                    </a:cubicBezTo>
                    <a:cubicBezTo>
                      <a:pt x="2549567" y="3032893"/>
                      <a:pt x="2539219" y="3026194"/>
                      <a:pt x="2534297" y="3040469"/>
                    </a:cubicBezTo>
                    <a:cubicBezTo>
                      <a:pt x="2533365" y="3043178"/>
                      <a:pt x="2540633" y="3053843"/>
                      <a:pt x="2539479" y="3059689"/>
                    </a:cubicBezTo>
                    <a:cubicBezTo>
                      <a:pt x="2537860" y="3067952"/>
                      <a:pt x="2530371" y="3072573"/>
                      <a:pt x="2527725" y="3079920"/>
                    </a:cubicBezTo>
                    <a:cubicBezTo>
                      <a:pt x="2520994" y="3098611"/>
                      <a:pt x="2523443" y="3112293"/>
                      <a:pt x="2514098" y="3130217"/>
                    </a:cubicBezTo>
                    <a:cubicBezTo>
                      <a:pt x="2510480" y="3137169"/>
                      <a:pt x="2505211" y="3141798"/>
                      <a:pt x="2502659" y="3149698"/>
                    </a:cubicBezTo>
                    <a:cubicBezTo>
                      <a:pt x="2500423" y="3156650"/>
                      <a:pt x="2505234" y="3171446"/>
                      <a:pt x="2500921" y="3177671"/>
                    </a:cubicBezTo>
                    <a:cubicBezTo>
                      <a:pt x="2480082" y="3207682"/>
                      <a:pt x="2483012" y="3155986"/>
                      <a:pt x="2484592" y="3143165"/>
                    </a:cubicBezTo>
                    <a:cubicBezTo>
                      <a:pt x="2497856" y="3035516"/>
                      <a:pt x="2540412" y="2924414"/>
                      <a:pt x="2579357" y="2823796"/>
                    </a:cubicBezTo>
                    <a:cubicBezTo>
                      <a:pt x="2598712" y="2773807"/>
                      <a:pt x="2617552" y="2722253"/>
                      <a:pt x="2641812" y="2674373"/>
                    </a:cubicBezTo>
                    <a:cubicBezTo>
                      <a:pt x="2651576" y="2655090"/>
                      <a:pt x="2662849" y="2635190"/>
                      <a:pt x="2678988" y="2620442"/>
                    </a:cubicBezTo>
                    <a:cubicBezTo>
                      <a:pt x="2699401" y="2601783"/>
                      <a:pt x="2728361" y="2594317"/>
                      <a:pt x="2746847" y="2573478"/>
                    </a:cubicBezTo>
                    <a:cubicBezTo>
                      <a:pt x="2743932" y="2576764"/>
                      <a:pt x="2766888" y="2555040"/>
                      <a:pt x="2763215" y="2562181"/>
                    </a:cubicBezTo>
                    <a:cubicBezTo>
                      <a:pt x="2766501" y="2555799"/>
                      <a:pt x="2760766" y="2547156"/>
                      <a:pt x="2762804" y="2540979"/>
                    </a:cubicBezTo>
                    <a:cubicBezTo>
                      <a:pt x="2765340" y="2533308"/>
                      <a:pt x="2770135" y="2531697"/>
                      <a:pt x="2775475" y="2524982"/>
                    </a:cubicBezTo>
                    <a:cubicBezTo>
                      <a:pt x="2785073" y="2512927"/>
                      <a:pt x="2796473" y="2506923"/>
                      <a:pt x="2781400" y="2491566"/>
                    </a:cubicBezTo>
                    <a:cubicBezTo>
                      <a:pt x="2803772" y="2486621"/>
                      <a:pt x="2814468" y="2479361"/>
                      <a:pt x="2818939" y="2455401"/>
                    </a:cubicBezTo>
                    <a:cubicBezTo>
                      <a:pt x="2822202" y="2437872"/>
                      <a:pt x="2815614" y="2439017"/>
                      <a:pt x="2827116" y="2427333"/>
                    </a:cubicBezTo>
                    <a:cubicBezTo>
                      <a:pt x="2838657" y="2415594"/>
                      <a:pt x="2844503" y="2424758"/>
                      <a:pt x="2851778" y="2404432"/>
                    </a:cubicBezTo>
                    <a:cubicBezTo>
                      <a:pt x="2860476" y="2380109"/>
                      <a:pt x="2866251" y="2347033"/>
                      <a:pt x="2871464" y="2321580"/>
                    </a:cubicBezTo>
                    <a:cubicBezTo>
                      <a:pt x="2876015" y="2299358"/>
                      <a:pt x="2864971" y="2266677"/>
                      <a:pt x="2883701" y="2250988"/>
                    </a:cubicBezTo>
                    <a:cubicBezTo>
                      <a:pt x="2907424" y="2231121"/>
                      <a:pt x="2928651" y="2239534"/>
                      <a:pt x="2924401" y="2199577"/>
                    </a:cubicBezTo>
                    <a:cubicBezTo>
                      <a:pt x="2920253" y="2160624"/>
                      <a:pt x="2932355" y="2137027"/>
                      <a:pt x="2944521" y="2100167"/>
                    </a:cubicBezTo>
                    <a:cubicBezTo>
                      <a:pt x="2968797" y="2026582"/>
                      <a:pt x="2978182" y="1948888"/>
                      <a:pt x="2999463" y="1874425"/>
                    </a:cubicBezTo>
                    <a:cubicBezTo>
                      <a:pt x="3044895" y="1715515"/>
                      <a:pt x="3125148" y="1572238"/>
                      <a:pt x="3211444" y="1432358"/>
                    </a:cubicBezTo>
                    <a:cubicBezTo>
                      <a:pt x="3291184" y="1303103"/>
                      <a:pt x="3402664" y="1192981"/>
                      <a:pt x="3510313" y="1086928"/>
                    </a:cubicBezTo>
                    <a:cubicBezTo>
                      <a:pt x="3539787" y="1057880"/>
                      <a:pt x="3568937" y="1028414"/>
                      <a:pt x="3595401" y="996571"/>
                    </a:cubicBezTo>
                    <a:cubicBezTo>
                      <a:pt x="3618200" y="969151"/>
                      <a:pt x="3628612" y="931817"/>
                      <a:pt x="3650525" y="905787"/>
                    </a:cubicBezTo>
                    <a:cubicBezTo>
                      <a:pt x="3663836" y="889980"/>
                      <a:pt x="3688618" y="883218"/>
                      <a:pt x="3707206" y="874836"/>
                    </a:cubicBezTo>
                    <a:cubicBezTo>
                      <a:pt x="3738204" y="860854"/>
                      <a:pt x="3775143" y="842613"/>
                      <a:pt x="3810131" y="845442"/>
                    </a:cubicBezTo>
                    <a:cubicBezTo>
                      <a:pt x="3796227" y="892310"/>
                      <a:pt x="3791693" y="947079"/>
                      <a:pt x="3832724" y="982225"/>
                    </a:cubicBezTo>
                    <a:cubicBezTo>
                      <a:pt x="3882500" y="1024860"/>
                      <a:pt x="3927615" y="980566"/>
                      <a:pt x="3973244" y="956259"/>
                    </a:cubicBezTo>
                    <a:cubicBezTo>
                      <a:pt x="4056412" y="911949"/>
                      <a:pt x="4175358" y="952625"/>
                      <a:pt x="4247877" y="886212"/>
                    </a:cubicBezTo>
                    <a:cubicBezTo>
                      <a:pt x="4265154" y="870397"/>
                      <a:pt x="4269973" y="845126"/>
                      <a:pt x="4287921" y="830353"/>
                    </a:cubicBezTo>
                    <a:cubicBezTo>
                      <a:pt x="4301098" y="819523"/>
                      <a:pt x="4319844" y="816774"/>
                      <a:pt x="4334679" y="808700"/>
                    </a:cubicBezTo>
                    <a:cubicBezTo>
                      <a:pt x="4379747" y="784171"/>
                      <a:pt x="4401621" y="739270"/>
                      <a:pt x="4384076" y="689667"/>
                    </a:cubicBezTo>
                    <a:cubicBezTo>
                      <a:pt x="4368040" y="644323"/>
                      <a:pt x="4343116" y="628595"/>
                      <a:pt x="4398588" y="605614"/>
                    </a:cubicBezTo>
                    <a:cubicBezTo>
                      <a:pt x="4443616" y="586971"/>
                      <a:pt x="4460735" y="558880"/>
                      <a:pt x="4440354" y="508867"/>
                    </a:cubicBezTo>
                    <a:cubicBezTo>
                      <a:pt x="4420920" y="461184"/>
                      <a:pt x="4385324" y="455694"/>
                      <a:pt x="4351640" y="424490"/>
                    </a:cubicBezTo>
                    <a:cubicBezTo>
                      <a:pt x="4319014" y="394266"/>
                      <a:pt x="4356490" y="359088"/>
                      <a:pt x="4380932" y="336400"/>
                    </a:cubicBezTo>
                    <a:cubicBezTo>
                      <a:pt x="4412452" y="307132"/>
                      <a:pt x="4418480" y="280755"/>
                      <a:pt x="4381935" y="250317"/>
                    </a:cubicBezTo>
                    <a:cubicBezTo>
                      <a:pt x="4343669" y="218450"/>
                      <a:pt x="4289043" y="219564"/>
                      <a:pt x="4244433" y="235324"/>
                    </a:cubicBezTo>
                    <a:cubicBezTo>
                      <a:pt x="4193985" y="253138"/>
                      <a:pt x="4160752" y="282754"/>
                      <a:pt x="4139406" y="330744"/>
                    </a:cubicBezTo>
                    <a:cubicBezTo>
                      <a:pt x="4117666" y="379604"/>
                      <a:pt x="4063783" y="365969"/>
                      <a:pt x="4020145" y="352350"/>
                    </a:cubicBezTo>
                    <a:cubicBezTo>
                      <a:pt x="3978410" y="339331"/>
                      <a:pt x="3967548" y="311240"/>
                      <a:pt x="3940144" y="280992"/>
                    </a:cubicBezTo>
                    <a:cubicBezTo>
                      <a:pt x="3909667" y="247347"/>
                      <a:pt x="3847552" y="276118"/>
                      <a:pt x="3811608" y="291491"/>
                    </a:cubicBezTo>
                    <a:cubicBezTo>
                      <a:pt x="3723068" y="329330"/>
                      <a:pt x="3635081" y="389052"/>
                      <a:pt x="3631566" y="494837"/>
                    </a:cubicBezTo>
                    <a:cubicBezTo>
                      <a:pt x="3629473" y="557916"/>
                      <a:pt x="3656150" y="611531"/>
                      <a:pt x="3670022" y="670740"/>
                    </a:cubicBezTo>
                    <a:cubicBezTo>
                      <a:pt x="3682709" y="724884"/>
                      <a:pt x="3595725" y="720618"/>
                      <a:pt x="3580660" y="772993"/>
                    </a:cubicBezTo>
                    <a:cubicBezTo>
                      <a:pt x="3419973" y="687929"/>
                      <a:pt x="3241021" y="661900"/>
                      <a:pt x="3061397" y="656109"/>
                    </a:cubicBezTo>
                    <a:cubicBezTo>
                      <a:pt x="2870485" y="649948"/>
                      <a:pt x="2676824" y="645010"/>
                      <a:pt x="2487539" y="675124"/>
                    </a:cubicBezTo>
                    <a:cubicBezTo>
                      <a:pt x="2531477" y="598576"/>
                      <a:pt x="2554679" y="514634"/>
                      <a:pt x="2592905" y="435992"/>
                    </a:cubicBezTo>
                    <a:cubicBezTo>
                      <a:pt x="2603910" y="413351"/>
                      <a:pt x="2608649" y="415287"/>
                      <a:pt x="2632933" y="422128"/>
                    </a:cubicBezTo>
                    <a:cubicBezTo>
                      <a:pt x="2679581" y="435265"/>
                      <a:pt x="2725881" y="449967"/>
                      <a:pt x="2772434" y="463499"/>
                    </a:cubicBezTo>
                    <a:cubicBezTo>
                      <a:pt x="2942499" y="512935"/>
                      <a:pt x="3109222" y="572499"/>
                      <a:pt x="3273662" y="637735"/>
                    </a:cubicBezTo>
                    <a:cubicBezTo>
                      <a:pt x="3289643" y="644078"/>
                      <a:pt x="3325326" y="661687"/>
                      <a:pt x="3339332" y="642538"/>
                    </a:cubicBezTo>
                    <a:cubicBezTo>
                      <a:pt x="3355495" y="620458"/>
                      <a:pt x="3318106" y="593236"/>
                      <a:pt x="3302970" y="582129"/>
                    </a:cubicBezTo>
                    <a:cubicBezTo>
                      <a:pt x="3236755" y="533553"/>
                      <a:pt x="3154700" y="504072"/>
                      <a:pt x="3080546" y="469992"/>
                    </a:cubicBezTo>
                    <a:cubicBezTo>
                      <a:pt x="2918420" y="395506"/>
                      <a:pt x="2738892" y="360147"/>
                      <a:pt x="2569728" y="304825"/>
                    </a:cubicBezTo>
                    <a:cubicBezTo>
                      <a:pt x="2204532" y="185374"/>
                      <a:pt x="1826721" y="94654"/>
                      <a:pt x="1447203" y="34734"/>
                    </a:cubicBezTo>
                    <a:cubicBezTo>
                      <a:pt x="1354587" y="20112"/>
                      <a:pt x="1260984" y="17971"/>
                      <a:pt x="1167965" y="7117"/>
                    </a:cubicBezTo>
                    <a:cubicBezTo>
                      <a:pt x="1085571" y="-2497"/>
                      <a:pt x="1003027" y="-2276"/>
                      <a:pt x="920641" y="7654"/>
                    </a:cubicBezTo>
                    <a:cubicBezTo>
                      <a:pt x="768477" y="26005"/>
                      <a:pt x="592068" y="65599"/>
                      <a:pt x="506127" y="204886"/>
                    </a:cubicBezTo>
                    <a:cubicBezTo>
                      <a:pt x="428544" y="330649"/>
                      <a:pt x="376754" y="472046"/>
                      <a:pt x="396551" y="621224"/>
                    </a:cubicBezTo>
                    <a:cubicBezTo>
                      <a:pt x="402499" y="666031"/>
                      <a:pt x="421474" y="719094"/>
                      <a:pt x="476764" y="707544"/>
                    </a:cubicBezTo>
                    <a:cubicBezTo>
                      <a:pt x="515117" y="699534"/>
                      <a:pt x="535483" y="666948"/>
                      <a:pt x="553289" y="635144"/>
                    </a:cubicBezTo>
                    <a:cubicBezTo>
                      <a:pt x="580195" y="587098"/>
                      <a:pt x="606770" y="539052"/>
                      <a:pt x="635927" y="492293"/>
                    </a:cubicBezTo>
                    <a:cubicBezTo>
                      <a:pt x="646742" y="562403"/>
                      <a:pt x="607441" y="631344"/>
                      <a:pt x="613619" y="702765"/>
                    </a:cubicBezTo>
                    <a:cubicBezTo>
                      <a:pt x="617821" y="751230"/>
                      <a:pt x="644601" y="827801"/>
                      <a:pt x="707522" y="814080"/>
                    </a:cubicBezTo>
                    <a:cubicBezTo>
                      <a:pt x="793764" y="795278"/>
                      <a:pt x="829257" y="660549"/>
                      <a:pt x="870722" y="595914"/>
                    </a:cubicBezTo>
                    <a:cubicBezTo>
                      <a:pt x="872824" y="645698"/>
                      <a:pt x="855373" y="694763"/>
                      <a:pt x="860714" y="744657"/>
                    </a:cubicBezTo>
                    <a:cubicBezTo>
                      <a:pt x="865983" y="793943"/>
                      <a:pt x="904494" y="840473"/>
                      <a:pt x="958583" y="833718"/>
                    </a:cubicBezTo>
                    <a:cubicBezTo>
                      <a:pt x="1009599" y="827351"/>
                      <a:pt x="1042754" y="772693"/>
                      <a:pt x="1064423" y="731544"/>
                    </a:cubicBezTo>
                    <a:cubicBezTo>
                      <a:pt x="1094576" y="674279"/>
                      <a:pt x="1116237" y="612882"/>
                      <a:pt x="1145687" y="555238"/>
                    </a:cubicBezTo>
                    <a:cubicBezTo>
                      <a:pt x="1173289" y="501204"/>
                      <a:pt x="1205986" y="436877"/>
                      <a:pt x="1271885" y="426726"/>
                    </a:cubicBezTo>
                    <a:cubicBezTo>
                      <a:pt x="1330699" y="417657"/>
                      <a:pt x="1398099" y="438646"/>
                      <a:pt x="1456193" y="447304"/>
                    </a:cubicBezTo>
                    <a:cubicBezTo>
                      <a:pt x="1617339" y="471319"/>
                      <a:pt x="1775238" y="512208"/>
                      <a:pt x="1934623" y="545245"/>
                    </a:cubicBezTo>
                    <a:cubicBezTo>
                      <a:pt x="2105517" y="580659"/>
                      <a:pt x="2280448" y="602170"/>
                      <a:pt x="2446073" y="659317"/>
                    </a:cubicBezTo>
                    <a:cubicBezTo>
                      <a:pt x="2387837" y="738582"/>
                      <a:pt x="2235436" y="721456"/>
                      <a:pt x="2148681" y="729964"/>
                    </a:cubicBezTo>
                    <a:cubicBezTo>
                      <a:pt x="2017578" y="742824"/>
                      <a:pt x="1884792" y="752502"/>
                      <a:pt x="1754431" y="771477"/>
                    </a:cubicBezTo>
                    <a:cubicBezTo>
                      <a:pt x="1625681" y="790215"/>
                      <a:pt x="1499626" y="823480"/>
                      <a:pt x="1371880" y="847630"/>
                    </a:cubicBezTo>
                    <a:cubicBezTo>
                      <a:pt x="1244805" y="871653"/>
                      <a:pt x="1117952" y="895715"/>
                      <a:pt x="994993" y="936683"/>
                    </a:cubicBezTo>
                    <a:cubicBezTo>
                      <a:pt x="766699" y="1012749"/>
                      <a:pt x="534598" y="1109015"/>
                      <a:pt x="333456" y="1241738"/>
                    </a:cubicBezTo>
                    <a:cubicBezTo>
                      <a:pt x="239868" y="1303498"/>
                      <a:pt x="156731" y="1374082"/>
                      <a:pt x="98921" y="1471564"/>
                    </a:cubicBezTo>
                    <a:cubicBezTo>
                      <a:pt x="40740" y="1569655"/>
                      <a:pt x="12783" y="1680575"/>
                      <a:pt x="2118" y="1793406"/>
                    </a:cubicBezTo>
                    <a:cubicBezTo>
                      <a:pt x="-4517" y="1863666"/>
                      <a:pt x="6756" y="1924470"/>
                      <a:pt x="20367" y="1992850"/>
                    </a:cubicBezTo>
                    <a:cubicBezTo>
                      <a:pt x="30226" y="2042357"/>
                      <a:pt x="33417" y="2125249"/>
                      <a:pt x="73113" y="2161500"/>
                    </a:cubicBezTo>
                    <a:cubicBezTo>
                      <a:pt x="148879" y="2230694"/>
                      <a:pt x="211784" y="1950033"/>
                      <a:pt x="225775" y="1916136"/>
                    </a:cubicBezTo>
                    <a:cubicBezTo>
                      <a:pt x="235847" y="1971686"/>
                      <a:pt x="219376" y="2284641"/>
                      <a:pt x="340945" y="2259188"/>
                    </a:cubicBezTo>
                    <a:cubicBezTo>
                      <a:pt x="395200" y="2247836"/>
                      <a:pt x="407508" y="2173366"/>
                      <a:pt x="416505" y="2128511"/>
                    </a:cubicBezTo>
                    <a:cubicBezTo>
                      <a:pt x="432921" y="2046742"/>
                      <a:pt x="447622" y="1963329"/>
                      <a:pt x="475698" y="1884576"/>
                    </a:cubicBezTo>
                    <a:cubicBezTo>
                      <a:pt x="493717" y="1990685"/>
                      <a:pt x="501230" y="2101234"/>
                      <a:pt x="540049" y="2202579"/>
                    </a:cubicBezTo>
                    <a:cubicBezTo>
                      <a:pt x="565833" y="2269884"/>
                      <a:pt x="639403" y="2389312"/>
                      <a:pt x="690696" y="2274087"/>
                    </a:cubicBezTo>
                    <a:cubicBezTo>
                      <a:pt x="729168" y="2187672"/>
                      <a:pt x="715967" y="2088492"/>
                      <a:pt x="720581" y="1996744"/>
                    </a:cubicBezTo>
                    <a:cubicBezTo>
                      <a:pt x="725692" y="1895075"/>
                      <a:pt x="754881" y="1797008"/>
                      <a:pt x="765214" y="1696334"/>
                    </a:cubicBezTo>
                    <a:cubicBezTo>
                      <a:pt x="769219" y="1657334"/>
                      <a:pt x="765593" y="1613380"/>
                      <a:pt x="804784" y="1592098"/>
                    </a:cubicBezTo>
                    <a:cubicBezTo>
                      <a:pt x="838428" y="1573834"/>
                      <a:pt x="887628" y="1567885"/>
                      <a:pt x="924361" y="1557687"/>
                    </a:cubicBezTo>
                    <a:cubicBezTo>
                      <a:pt x="1033164" y="1527478"/>
                      <a:pt x="1142678" y="1499711"/>
                      <a:pt x="1250967" y="1467662"/>
                    </a:cubicBezTo>
                    <a:cubicBezTo>
                      <a:pt x="1359303" y="1435589"/>
                      <a:pt x="1466139" y="1398121"/>
                      <a:pt x="1573030" y="1361553"/>
                    </a:cubicBezTo>
                    <a:cubicBezTo>
                      <a:pt x="1675260" y="1326581"/>
                      <a:pt x="1779639" y="1306697"/>
                      <a:pt x="1883109" y="1276750"/>
                    </a:cubicBezTo>
                    <a:cubicBezTo>
                      <a:pt x="1941938" y="1259718"/>
                      <a:pt x="2000056" y="1241904"/>
                      <a:pt x="2059707" y="1227685"/>
                    </a:cubicBezTo>
                    <a:cubicBezTo>
                      <a:pt x="2087466" y="1221072"/>
                      <a:pt x="2115566" y="1215922"/>
                      <a:pt x="2143262" y="1209073"/>
                    </a:cubicBezTo>
                    <a:cubicBezTo>
                      <a:pt x="2163793" y="1204001"/>
                      <a:pt x="2190842" y="1184860"/>
                      <a:pt x="2211950" y="1185200"/>
                    </a:cubicBezTo>
                    <a:cubicBezTo>
                      <a:pt x="2233674" y="1185555"/>
                      <a:pt x="2241842" y="1203946"/>
                      <a:pt x="2266750" y="1205392"/>
                    </a:cubicBezTo>
                    <a:cubicBezTo>
                      <a:pt x="2293570" y="1206940"/>
                      <a:pt x="2320839" y="1201023"/>
                      <a:pt x="2347509" y="1198977"/>
                    </a:cubicBezTo>
                    <a:cubicBezTo>
                      <a:pt x="2412484" y="1193992"/>
                      <a:pt x="2481551" y="1185935"/>
                      <a:pt x="2546376" y="1194940"/>
                    </a:cubicBezTo>
                    <a:cubicBezTo>
                      <a:pt x="2507415" y="1241154"/>
                      <a:pt x="2454795" y="1273100"/>
                      <a:pt x="2408676" y="1311382"/>
                    </a:cubicBezTo>
                    <a:cubicBezTo>
                      <a:pt x="2355488" y="1355533"/>
                      <a:pt x="2304013" y="1403208"/>
                      <a:pt x="2258582" y="1455346"/>
                    </a:cubicBezTo>
                    <a:cubicBezTo>
                      <a:pt x="2167166" y="1560254"/>
                      <a:pt x="2080767" y="1671142"/>
                      <a:pt x="2000499" y="1784795"/>
                    </a:cubicBezTo>
                    <a:cubicBezTo>
                      <a:pt x="1921320" y="1896916"/>
                      <a:pt x="1857569" y="2019606"/>
                      <a:pt x="1802145" y="2144959"/>
                    </a:cubicBezTo>
                    <a:cubicBezTo>
                      <a:pt x="1774527" y="2207422"/>
                      <a:pt x="1747716" y="2271251"/>
                      <a:pt x="1728638" y="2336906"/>
                    </a:cubicBezTo>
                    <a:cubicBezTo>
                      <a:pt x="1720802" y="2363875"/>
                      <a:pt x="1714403" y="2390947"/>
                      <a:pt x="1700254" y="2415476"/>
                    </a:cubicBezTo>
                    <a:cubicBezTo>
                      <a:pt x="1687275" y="2437974"/>
                      <a:pt x="1668987" y="2457368"/>
                      <a:pt x="1684329" y="2484535"/>
                    </a:cubicBezTo>
                    <a:cubicBezTo>
                      <a:pt x="1694891" y="2477923"/>
                      <a:pt x="1704378" y="2469707"/>
                      <a:pt x="1713929" y="2461768"/>
                    </a:cubicBezTo>
                    <a:cubicBezTo>
                      <a:pt x="1702893" y="2539509"/>
                      <a:pt x="1679075" y="2614714"/>
                      <a:pt x="1666831" y="2692218"/>
                    </a:cubicBezTo>
                    <a:cubicBezTo>
                      <a:pt x="1654760" y="2768577"/>
                      <a:pt x="1655250" y="2847108"/>
                      <a:pt x="1656032" y="2924225"/>
                    </a:cubicBezTo>
                    <a:cubicBezTo>
                      <a:pt x="1657675" y="3085726"/>
                      <a:pt x="1669683" y="3243570"/>
                      <a:pt x="1702443" y="3401983"/>
                    </a:cubicBezTo>
                    <a:cubicBezTo>
                      <a:pt x="1735574" y="3562165"/>
                      <a:pt x="1778138" y="3721131"/>
                      <a:pt x="1831808" y="3875657"/>
                    </a:cubicBezTo>
                    <a:cubicBezTo>
                      <a:pt x="1883472" y="4024440"/>
                      <a:pt x="1935318" y="4180467"/>
                      <a:pt x="2007434" y="4320695"/>
                    </a:cubicBezTo>
                    <a:cubicBezTo>
                      <a:pt x="2084456" y="4470473"/>
                      <a:pt x="2176085" y="4627946"/>
                      <a:pt x="2287574" y="4754729"/>
                    </a:cubicBezTo>
                    <a:cubicBezTo>
                      <a:pt x="2214746" y="4784558"/>
                      <a:pt x="2122067" y="4778980"/>
                      <a:pt x="2044950" y="4790996"/>
                    </a:cubicBezTo>
                    <a:cubicBezTo>
                      <a:pt x="1964342" y="4803556"/>
                      <a:pt x="1894611" y="4827263"/>
                      <a:pt x="1825915" y="4871865"/>
                    </a:cubicBezTo>
                    <a:cubicBezTo>
                      <a:pt x="1756414" y="4917004"/>
                      <a:pt x="1718685" y="4975114"/>
                      <a:pt x="1709078" y="5057413"/>
                    </a:cubicBezTo>
                    <a:cubicBezTo>
                      <a:pt x="1702253" y="5115990"/>
                      <a:pt x="1681975" y="5197088"/>
                      <a:pt x="1758823" y="5212476"/>
                    </a:cubicBezTo>
                    <a:cubicBezTo>
                      <a:pt x="1814097" y="5223544"/>
                      <a:pt x="1875889" y="5205367"/>
                      <a:pt x="1931273" y="5200872"/>
                    </a:cubicBezTo>
                    <a:cubicBezTo>
                      <a:pt x="2028155" y="5193020"/>
                      <a:pt x="2125180" y="5188114"/>
                      <a:pt x="2222275" y="5183880"/>
                    </a:cubicBezTo>
                    <a:cubicBezTo>
                      <a:pt x="2319117" y="5179653"/>
                      <a:pt x="2415983" y="5175933"/>
                      <a:pt x="2512858" y="5172931"/>
                    </a:cubicBezTo>
                    <a:cubicBezTo>
                      <a:pt x="2558423" y="5171517"/>
                      <a:pt x="2604012" y="5170806"/>
                      <a:pt x="2649562" y="5169170"/>
                    </a:cubicBezTo>
                    <a:cubicBezTo>
                      <a:pt x="2669975" y="5168444"/>
                      <a:pt x="2682354" y="5168128"/>
                      <a:pt x="2700657" y="5174029"/>
                    </a:cubicBezTo>
                    <a:cubicBezTo>
                      <a:pt x="2715130" y="5178697"/>
                      <a:pt x="2714071" y="5188391"/>
                      <a:pt x="2730186" y="5176407"/>
                    </a:cubicBezTo>
                    <a:cubicBezTo>
                      <a:pt x="2756176" y="5157076"/>
                      <a:pt x="2750828" y="5096130"/>
                      <a:pt x="2750102" y="5069334"/>
                    </a:cubicBezTo>
                    <a:cubicBezTo>
                      <a:pt x="2748995" y="5027979"/>
                      <a:pt x="2745077" y="4986150"/>
                      <a:pt x="2737012" y="4945577"/>
                    </a:cubicBezTo>
                    <a:cubicBezTo>
                      <a:pt x="2732224" y="4921468"/>
                      <a:pt x="2674114" y="4766056"/>
                      <a:pt x="2719300" y="4759515"/>
                    </a:cubicBezTo>
                    <a:cubicBezTo>
                      <a:pt x="2666807" y="4701832"/>
                      <a:pt x="2645841" y="4619462"/>
                      <a:pt x="2622261" y="4547164"/>
                    </a:cubicBezTo>
                    <a:cubicBezTo>
                      <a:pt x="2592716" y="4456586"/>
                      <a:pt x="2566781" y="4366260"/>
                      <a:pt x="2546423" y="4273099"/>
                    </a:cubicBezTo>
                    <a:cubicBezTo>
                      <a:pt x="2502935" y="4074097"/>
                      <a:pt x="2483716" y="3872924"/>
                      <a:pt x="2483716" y="3669309"/>
                    </a:cubicBezTo>
                    <a:cubicBezTo>
                      <a:pt x="2685300" y="3793564"/>
                      <a:pt x="2898584" y="3860869"/>
                      <a:pt x="3136018" y="3868374"/>
                    </a:cubicBezTo>
                    <a:cubicBezTo>
                      <a:pt x="3372077" y="3875839"/>
                      <a:pt x="3631416" y="3856453"/>
                      <a:pt x="3855570" y="3777922"/>
                    </a:cubicBezTo>
                    <a:cubicBezTo>
                      <a:pt x="3959372" y="3741552"/>
                      <a:pt x="4052351" y="3693790"/>
                      <a:pt x="4141350" y="3629447"/>
                    </a:cubicBezTo>
                    <a:cubicBezTo>
                      <a:pt x="4173249" y="3606388"/>
                      <a:pt x="4207423" y="3554155"/>
                      <a:pt x="4249292" y="3555048"/>
                    </a:cubicBezTo>
                    <a:cubicBezTo>
                      <a:pt x="4299257" y="3556122"/>
                      <a:pt x="4355211" y="3575034"/>
                      <a:pt x="4404829" y="3583123"/>
                    </a:cubicBezTo>
                    <a:cubicBezTo>
                      <a:pt x="4499720" y="3598591"/>
                      <a:pt x="4623571" y="3607320"/>
                      <a:pt x="4703911" y="3666015"/>
                    </a:cubicBezTo>
                    <a:cubicBezTo>
                      <a:pt x="4747550" y="3697898"/>
                      <a:pt x="4778824" y="3742524"/>
                      <a:pt x="4817770" y="3779257"/>
                    </a:cubicBezTo>
                    <a:cubicBezTo>
                      <a:pt x="4847394" y="3807206"/>
                      <a:pt x="4886568" y="3822381"/>
                      <a:pt x="4915971" y="3850331"/>
                    </a:cubicBezTo>
                    <a:cubicBezTo>
                      <a:pt x="4947696" y="3880484"/>
                      <a:pt x="4935096" y="3919880"/>
                      <a:pt x="4987700" y="3922321"/>
                    </a:cubicBezTo>
                    <a:cubicBezTo>
                      <a:pt x="5032666" y="3924398"/>
                      <a:pt x="5081967" y="3906308"/>
                      <a:pt x="5120747" y="3885074"/>
                    </a:cubicBezTo>
                    <a:cubicBezTo>
                      <a:pt x="5198117" y="3842707"/>
                      <a:pt x="5280510" y="3752280"/>
                      <a:pt x="5209003" y="366645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179BC38E-6294-4CBC-8BC3-3F74E6C235A2}"/>
                  </a:ext>
                </a:extLst>
              </p:cNvPr>
              <p:cNvSpPr/>
              <p:nvPr/>
            </p:nvSpPr>
            <p:spPr>
              <a:xfrm>
                <a:off x="12463803" y="6038783"/>
                <a:ext cx="1239847" cy="1230287"/>
              </a:xfrm>
              <a:custGeom>
                <a:avLst/>
                <a:gdLst>
                  <a:gd name="connsiteX0" fmla="*/ 628561 w 1239847"/>
                  <a:gd name="connsiteY0" fmla="*/ 259168 h 1230287"/>
                  <a:gd name="connsiteX1" fmla="*/ 989981 w 1239847"/>
                  <a:gd name="connsiteY1" fmla="*/ 466970 h 1230287"/>
                  <a:gd name="connsiteX2" fmla="*/ 1110973 w 1239847"/>
                  <a:gd name="connsiteY2" fmla="*/ 556371 h 1230287"/>
                  <a:gd name="connsiteX3" fmla="*/ 1070582 w 1239847"/>
                  <a:gd name="connsiteY3" fmla="*/ 614315 h 1230287"/>
                  <a:gd name="connsiteX4" fmla="*/ 1011018 w 1239847"/>
                  <a:gd name="connsiteY4" fmla="*/ 685942 h 1230287"/>
                  <a:gd name="connsiteX5" fmla="*/ 745193 w 1239847"/>
                  <a:gd name="connsiteY5" fmla="*/ 1020581 h 1230287"/>
                  <a:gd name="connsiteX6" fmla="*/ 673724 w 1239847"/>
                  <a:gd name="connsiteY6" fmla="*/ 1075563 h 1230287"/>
                  <a:gd name="connsiteX7" fmla="*/ 656139 w 1239847"/>
                  <a:gd name="connsiteY7" fmla="*/ 1022477 h 1230287"/>
                  <a:gd name="connsiteX8" fmla="*/ 624446 w 1239847"/>
                  <a:gd name="connsiteY8" fmla="*/ 991645 h 1230287"/>
                  <a:gd name="connsiteX9" fmla="*/ 643540 w 1239847"/>
                  <a:gd name="connsiteY9" fmla="*/ 1000224 h 1230287"/>
                  <a:gd name="connsiteX10" fmla="*/ 631548 w 1239847"/>
                  <a:gd name="connsiteY10" fmla="*/ 956744 h 1230287"/>
                  <a:gd name="connsiteX11" fmla="*/ 614824 w 1239847"/>
                  <a:gd name="connsiteY11" fmla="*/ 934917 h 1230287"/>
                  <a:gd name="connsiteX12" fmla="*/ 616601 w 1239847"/>
                  <a:gd name="connsiteY12" fmla="*/ 893198 h 1230287"/>
                  <a:gd name="connsiteX13" fmla="*/ 604278 w 1239847"/>
                  <a:gd name="connsiteY13" fmla="*/ 854403 h 1230287"/>
                  <a:gd name="connsiteX14" fmla="*/ 558183 w 1239847"/>
                  <a:gd name="connsiteY14" fmla="*/ 626078 h 1230287"/>
                  <a:gd name="connsiteX15" fmla="*/ 518629 w 1239847"/>
                  <a:gd name="connsiteY15" fmla="*/ 397579 h 1230287"/>
                  <a:gd name="connsiteX16" fmla="*/ 487496 w 1239847"/>
                  <a:gd name="connsiteY16" fmla="*/ 152712 h 1230287"/>
                  <a:gd name="connsiteX17" fmla="*/ 545765 w 1239847"/>
                  <a:gd name="connsiteY17" fmla="*/ 196042 h 1230287"/>
                  <a:gd name="connsiteX18" fmla="*/ 628561 w 1239847"/>
                  <a:gd name="connsiteY18" fmla="*/ 259168 h 1230287"/>
                  <a:gd name="connsiteX19" fmla="*/ 539801 w 1239847"/>
                  <a:gd name="connsiteY19" fmla="*/ 1052038 h 1230287"/>
                  <a:gd name="connsiteX20" fmla="*/ 527122 w 1239847"/>
                  <a:gd name="connsiteY20" fmla="*/ 1036404 h 1230287"/>
                  <a:gd name="connsiteX21" fmla="*/ 539801 w 1239847"/>
                  <a:gd name="connsiteY21" fmla="*/ 1052038 h 1230287"/>
                  <a:gd name="connsiteX22" fmla="*/ 506053 w 1239847"/>
                  <a:gd name="connsiteY22" fmla="*/ 993406 h 1230287"/>
                  <a:gd name="connsiteX23" fmla="*/ 445833 w 1239847"/>
                  <a:gd name="connsiteY23" fmla="*/ 991471 h 1230287"/>
                  <a:gd name="connsiteX24" fmla="*/ 442911 w 1239847"/>
                  <a:gd name="connsiteY24" fmla="*/ 981762 h 1230287"/>
                  <a:gd name="connsiteX25" fmla="*/ 433479 w 1239847"/>
                  <a:gd name="connsiteY25" fmla="*/ 980853 h 1230287"/>
                  <a:gd name="connsiteX26" fmla="*/ 409755 w 1239847"/>
                  <a:gd name="connsiteY26" fmla="*/ 969960 h 1230287"/>
                  <a:gd name="connsiteX27" fmla="*/ 503580 w 1239847"/>
                  <a:gd name="connsiteY27" fmla="*/ 940138 h 1230287"/>
                  <a:gd name="connsiteX28" fmla="*/ 506053 w 1239847"/>
                  <a:gd name="connsiteY28" fmla="*/ 993406 h 1230287"/>
                  <a:gd name="connsiteX29" fmla="*/ 400071 w 1239847"/>
                  <a:gd name="connsiteY29" fmla="*/ 902244 h 1230287"/>
                  <a:gd name="connsiteX30" fmla="*/ 304808 w 1239847"/>
                  <a:gd name="connsiteY30" fmla="*/ 923280 h 1230287"/>
                  <a:gd name="connsiteX31" fmla="*/ 217319 w 1239847"/>
                  <a:gd name="connsiteY31" fmla="*/ 882131 h 1230287"/>
                  <a:gd name="connsiteX32" fmla="*/ 415301 w 1239847"/>
                  <a:gd name="connsiteY32" fmla="*/ 842632 h 1230287"/>
                  <a:gd name="connsiteX33" fmla="*/ 486975 w 1239847"/>
                  <a:gd name="connsiteY33" fmla="*/ 827726 h 1230287"/>
                  <a:gd name="connsiteX34" fmla="*/ 521457 w 1239847"/>
                  <a:gd name="connsiteY34" fmla="*/ 879832 h 1230287"/>
                  <a:gd name="connsiteX35" fmla="*/ 400071 w 1239847"/>
                  <a:gd name="connsiteY35" fmla="*/ 902244 h 1230287"/>
                  <a:gd name="connsiteX36" fmla="*/ 193643 w 1239847"/>
                  <a:gd name="connsiteY36" fmla="*/ 810734 h 1230287"/>
                  <a:gd name="connsiteX37" fmla="*/ 103010 w 1239847"/>
                  <a:gd name="connsiteY37" fmla="*/ 806286 h 1230287"/>
                  <a:gd name="connsiteX38" fmla="*/ 95490 w 1239847"/>
                  <a:gd name="connsiteY38" fmla="*/ 792066 h 1230287"/>
                  <a:gd name="connsiteX39" fmla="*/ 121322 w 1239847"/>
                  <a:gd name="connsiteY39" fmla="*/ 762150 h 1230287"/>
                  <a:gd name="connsiteX40" fmla="*/ 216600 w 1239847"/>
                  <a:gd name="connsiteY40" fmla="*/ 755941 h 1230287"/>
                  <a:gd name="connsiteX41" fmla="*/ 356725 w 1239847"/>
                  <a:gd name="connsiteY41" fmla="*/ 735899 h 1230287"/>
                  <a:gd name="connsiteX42" fmla="*/ 454223 w 1239847"/>
                  <a:gd name="connsiteY42" fmla="*/ 721546 h 1230287"/>
                  <a:gd name="connsiteX43" fmla="*/ 473088 w 1239847"/>
                  <a:gd name="connsiteY43" fmla="*/ 760412 h 1230287"/>
                  <a:gd name="connsiteX44" fmla="*/ 353336 w 1239847"/>
                  <a:gd name="connsiteY44" fmla="*/ 778668 h 1230287"/>
                  <a:gd name="connsiteX45" fmla="*/ 193643 w 1239847"/>
                  <a:gd name="connsiteY45" fmla="*/ 810734 h 1230287"/>
                  <a:gd name="connsiteX46" fmla="*/ 162669 w 1239847"/>
                  <a:gd name="connsiteY46" fmla="*/ 661555 h 1230287"/>
                  <a:gd name="connsiteX47" fmla="*/ 168830 w 1239847"/>
                  <a:gd name="connsiteY47" fmla="*/ 667836 h 1230287"/>
                  <a:gd name="connsiteX48" fmla="*/ 184298 w 1239847"/>
                  <a:gd name="connsiteY48" fmla="*/ 657345 h 1230287"/>
                  <a:gd name="connsiteX49" fmla="*/ 232644 w 1239847"/>
                  <a:gd name="connsiteY49" fmla="*/ 656144 h 1230287"/>
                  <a:gd name="connsiteX50" fmla="*/ 343564 w 1239847"/>
                  <a:gd name="connsiteY50" fmla="*/ 640471 h 1230287"/>
                  <a:gd name="connsiteX51" fmla="*/ 434023 w 1239847"/>
                  <a:gd name="connsiteY51" fmla="*/ 627184 h 1230287"/>
                  <a:gd name="connsiteX52" fmla="*/ 464982 w 1239847"/>
                  <a:gd name="connsiteY52" fmla="*/ 660292 h 1230287"/>
                  <a:gd name="connsiteX53" fmla="*/ 261581 w 1239847"/>
                  <a:gd name="connsiteY53" fmla="*/ 673160 h 1230287"/>
                  <a:gd name="connsiteX54" fmla="*/ 149144 w 1239847"/>
                  <a:gd name="connsiteY54" fmla="*/ 660228 h 1230287"/>
                  <a:gd name="connsiteX55" fmla="*/ 162669 w 1239847"/>
                  <a:gd name="connsiteY55" fmla="*/ 661555 h 1230287"/>
                  <a:gd name="connsiteX56" fmla="*/ 204877 w 1239847"/>
                  <a:gd name="connsiteY56" fmla="*/ 553495 h 1230287"/>
                  <a:gd name="connsiteX57" fmla="*/ 287318 w 1239847"/>
                  <a:gd name="connsiteY57" fmla="*/ 542926 h 1230287"/>
                  <a:gd name="connsiteX58" fmla="*/ 350721 w 1239847"/>
                  <a:gd name="connsiteY58" fmla="*/ 532798 h 1230287"/>
                  <a:gd name="connsiteX59" fmla="*/ 445747 w 1239847"/>
                  <a:gd name="connsiteY59" fmla="*/ 526929 h 1230287"/>
                  <a:gd name="connsiteX60" fmla="*/ 364483 w 1239847"/>
                  <a:gd name="connsiteY60" fmla="*/ 570401 h 1230287"/>
                  <a:gd name="connsiteX61" fmla="*/ 186036 w 1239847"/>
                  <a:gd name="connsiteY61" fmla="*/ 599764 h 1230287"/>
                  <a:gd name="connsiteX62" fmla="*/ 204877 w 1239847"/>
                  <a:gd name="connsiteY62" fmla="*/ 553495 h 1230287"/>
                  <a:gd name="connsiteX63" fmla="*/ 286181 w 1239847"/>
                  <a:gd name="connsiteY63" fmla="*/ 433744 h 1230287"/>
                  <a:gd name="connsiteX64" fmla="*/ 426993 w 1239847"/>
                  <a:gd name="connsiteY64" fmla="*/ 433633 h 1230287"/>
                  <a:gd name="connsiteX65" fmla="*/ 270191 w 1239847"/>
                  <a:gd name="connsiteY65" fmla="*/ 480865 h 1230287"/>
                  <a:gd name="connsiteX66" fmla="*/ 286181 w 1239847"/>
                  <a:gd name="connsiteY66" fmla="*/ 433744 h 1230287"/>
                  <a:gd name="connsiteX67" fmla="*/ 331185 w 1239847"/>
                  <a:gd name="connsiteY67" fmla="*/ 331308 h 1230287"/>
                  <a:gd name="connsiteX68" fmla="*/ 364806 w 1239847"/>
                  <a:gd name="connsiteY68" fmla="*/ 295531 h 1230287"/>
                  <a:gd name="connsiteX69" fmla="*/ 407315 w 1239847"/>
                  <a:gd name="connsiteY69" fmla="*/ 317215 h 1230287"/>
                  <a:gd name="connsiteX70" fmla="*/ 331185 w 1239847"/>
                  <a:gd name="connsiteY70" fmla="*/ 331308 h 1230287"/>
                  <a:gd name="connsiteX71" fmla="*/ 379097 w 1239847"/>
                  <a:gd name="connsiteY71" fmla="*/ 218208 h 1230287"/>
                  <a:gd name="connsiteX72" fmla="*/ 400015 w 1239847"/>
                  <a:gd name="connsiteY72" fmla="*/ 233289 h 1230287"/>
                  <a:gd name="connsiteX73" fmla="*/ 365280 w 1239847"/>
                  <a:gd name="connsiteY73" fmla="*/ 252003 h 1230287"/>
                  <a:gd name="connsiteX74" fmla="*/ 379097 w 1239847"/>
                  <a:gd name="connsiteY74" fmla="*/ 218208 h 1230287"/>
                  <a:gd name="connsiteX75" fmla="*/ 599712 w 1239847"/>
                  <a:gd name="connsiteY75" fmla="*/ 85738 h 1230287"/>
                  <a:gd name="connsiteX76" fmla="*/ 570522 w 1239847"/>
                  <a:gd name="connsiteY76" fmla="*/ 77744 h 1230287"/>
                  <a:gd name="connsiteX77" fmla="*/ 540669 w 1239847"/>
                  <a:gd name="connsiteY77" fmla="*/ 72475 h 1230287"/>
                  <a:gd name="connsiteX78" fmla="*/ 540504 w 1239847"/>
                  <a:gd name="connsiteY78" fmla="*/ 63113 h 1230287"/>
                  <a:gd name="connsiteX79" fmla="*/ 523425 w 1239847"/>
                  <a:gd name="connsiteY79" fmla="*/ 55593 h 1230287"/>
                  <a:gd name="connsiteX80" fmla="*/ 495736 w 1239847"/>
                  <a:gd name="connsiteY80" fmla="*/ 35259 h 1230287"/>
                  <a:gd name="connsiteX81" fmla="*/ 465583 w 1239847"/>
                  <a:gd name="connsiteY81" fmla="*/ 8037 h 1230287"/>
                  <a:gd name="connsiteX82" fmla="*/ 451616 w 1239847"/>
                  <a:gd name="connsiteY82" fmla="*/ 374 h 1230287"/>
                  <a:gd name="connsiteX83" fmla="*/ 428675 w 1239847"/>
                  <a:gd name="connsiteY83" fmla="*/ 10209 h 1230287"/>
                  <a:gd name="connsiteX84" fmla="*/ 405055 w 1239847"/>
                  <a:gd name="connsiteY84" fmla="*/ 6275 h 1230287"/>
                  <a:gd name="connsiteX85" fmla="*/ 387241 w 1239847"/>
                  <a:gd name="connsiteY85" fmla="*/ 29326 h 1230287"/>
                  <a:gd name="connsiteX86" fmla="*/ 348067 w 1239847"/>
                  <a:gd name="connsiteY86" fmla="*/ 111776 h 1230287"/>
                  <a:gd name="connsiteX87" fmla="*/ 126654 w 1239847"/>
                  <a:gd name="connsiteY87" fmla="*/ 521920 h 1230287"/>
                  <a:gd name="connsiteX88" fmla="*/ 35262 w 1239847"/>
                  <a:gd name="connsiteY88" fmla="*/ 727945 h 1230287"/>
                  <a:gd name="connsiteX89" fmla="*/ 13056 w 1239847"/>
                  <a:gd name="connsiteY89" fmla="*/ 905941 h 1230287"/>
                  <a:gd name="connsiteX90" fmla="*/ 122759 w 1239847"/>
                  <a:gd name="connsiteY90" fmla="*/ 977512 h 1230287"/>
                  <a:gd name="connsiteX91" fmla="*/ 290897 w 1239847"/>
                  <a:gd name="connsiteY91" fmla="*/ 1066550 h 1230287"/>
                  <a:gd name="connsiteX92" fmla="*/ 494496 w 1239847"/>
                  <a:gd name="connsiteY92" fmla="*/ 1165912 h 1230287"/>
                  <a:gd name="connsiteX93" fmla="*/ 577790 w 1239847"/>
                  <a:gd name="connsiteY93" fmla="*/ 1216596 h 1230287"/>
                  <a:gd name="connsiteX94" fmla="*/ 628056 w 1239847"/>
                  <a:gd name="connsiteY94" fmla="*/ 1230342 h 1230287"/>
                  <a:gd name="connsiteX95" fmla="*/ 710940 w 1239847"/>
                  <a:gd name="connsiteY95" fmla="*/ 1202756 h 1230287"/>
                  <a:gd name="connsiteX96" fmla="*/ 749253 w 1239847"/>
                  <a:gd name="connsiteY96" fmla="*/ 1156488 h 1230287"/>
                  <a:gd name="connsiteX97" fmla="*/ 807300 w 1239847"/>
                  <a:gd name="connsiteY97" fmla="*/ 1097311 h 1230287"/>
                  <a:gd name="connsiteX98" fmla="*/ 1021738 w 1239847"/>
                  <a:gd name="connsiteY98" fmla="*/ 850082 h 1230287"/>
                  <a:gd name="connsiteX99" fmla="*/ 1219910 w 1239847"/>
                  <a:gd name="connsiteY99" fmla="*/ 602703 h 1230287"/>
                  <a:gd name="connsiteX100" fmla="*/ 1231412 w 1239847"/>
                  <a:gd name="connsiteY100" fmla="*/ 491175 h 1230287"/>
                  <a:gd name="connsiteX101" fmla="*/ 1158585 w 1239847"/>
                  <a:gd name="connsiteY101" fmla="*/ 438507 h 1230287"/>
                  <a:gd name="connsiteX102" fmla="*/ 1102710 w 1239847"/>
                  <a:gd name="connsiteY102" fmla="*/ 386369 h 1230287"/>
                  <a:gd name="connsiteX103" fmla="*/ 1094739 w 1239847"/>
                  <a:gd name="connsiteY103" fmla="*/ 403559 h 1230287"/>
                  <a:gd name="connsiteX104" fmla="*/ 1074452 w 1239847"/>
                  <a:gd name="connsiteY104" fmla="*/ 359305 h 1230287"/>
                  <a:gd name="connsiteX105" fmla="*/ 1008814 w 1239847"/>
                  <a:gd name="connsiteY105" fmla="*/ 314403 h 1230287"/>
                  <a:gd name="connsiteX106" fmla="*/ 948760 w 1239847"/>
                  <a:gd name="connsiteY106" fmla="*/ 284763 h 1230287"/>
                  <a:gd name="connsiteX107" fmla="*/ 880625 w 1239847"/>
                  <a:gd name="connsiteY107" fmla="*/ 235888 h 1230287"/>
                  <a:gd name="connsiteX108" fmla="*/ 807853 w 1239847"/>
                  <a:gd name="connsiteY108" fmla="*/ 193585 h 1230287"/>
                  <a:gd name="connsiteX109" fmla="*/ 747255 w 1239847"/>
                  <a:gd name="connsiteY109" fmla="*/ 168661 h 1230287"/>
                  <a:gd name="connsiteX110" fmla="*/ 674309 w 1239847"/>
                  <a:gd name="connsiteY110" fmla="*/ 126453 h 1230287"/>
                  <a:gd name="connsiteX111" fmla="*/ 599712 w 1239847"/>
                  <a:gd name="connsiteY111" fmla="*/ 85738 h 123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239847" h="1230287">
                    <a:moveTo>
                      <a:pt x="628561" y="259168"/>
                    </a:moveTo>
                    <a:cubicBezTo>
                      <a:pt x="741788" y="339595"/>
                      <a:pt x="871659" y="394538"/>
                      <a:pt x="989981" y="466970"/>
                    </a:cubicBezTo>
                    <a:cubicBezTo>
                      <a:pt x="1019597" y="485100"/>
                      <a:pt x="1111866" y="522742"/>
                      <a:pt x="1110973" y="556371"/>
                    </a:cubicBezTo>
                    <a:cubicBezTo>
                      <a:pt x="1110451" y="576033"/>
                      <a:pt x="1082723" y="600688"/>
                      <a:pt x="1070582" y="614315"/>
                    </a:cubicBezTo>
                    <a:cubicBezTo>
                      <a:pt x="1049782" y="637659"/>
                      <a:pt x="1030214" y="661247"/>
                      <a:pt x="1011018" y="685942"/>
                    </a:cubicBezTo>
                    <a:cubicBezTo>
                      <a:pt x="923158" y="799026"/>
                      <a:pt x="840416" y="913177"/>
                      <a:pt x="745193" y="1020581"/>
                    </a:cubicBezTo>
                    <a:cubicBezTo>
                      <a:pt x="730855" y="1036736"/>
                      <a:pt x="687667" y="1113877"/>
                      <a:pt x="673724" y="1075563"/>
                    </a:cubicBezTo>
                    <a:cubicBezTo>
                      <a:pt x="667405" y="1058192"/>
                      <a:pt x="672610" y="1038671"/>
                      <a:pt x="656139" y="1022477"/>
                    </a:cubicBezTo>
                    <a:cubicBezTo>
                      <a:pt x="647663" y="1014135"/>
                      <a:pt x="614903" y="1009537"/>
                      <a:pt x="624446" y="991645"/>
                    </a:cubicBezTo>
                    <a:cubicBezTo>
                      <a:pt x="630805" y="994504"/>
                      <a:pt x="637172" y="997372"/>
                      <a:pt x="643540" y="1000224"/>
                    </a:cubicBezTo>
                    <a:cubicBezTo>
                      <a:pt x="638594" y="985925"/>
                      <a:pt x="638958" y="970260"/>
                      <a:pt x="631548" y="956744"/>
                    </a:cubicBezTo>
                    <a:cubicBezTo>
                      <a:pt x="626942" y="948346"/>
                      <a:pt x="617944" y="944373"/>
                      <a:pt x="614824" y="934917"/>
                    </a:cubicBezTo>
                    <a:cubicBezTo>
                      <a:pt x="610511" y="921851"/>
                      <a:pt x="617826" y="906667"/>
                      <a:pt x="616601" y="893198"/>
                    </a:cubicBezTo>
                    <a:cubicBezTo>
                      <a:pt x="615393" y="879769"/>
                      <a:pt x="608433" y="867074"/>
                      <a:pt x="604278" y="854403"/>
                    </a:cubicBezTo>
                    <a:cubicBezTo>
                      <a:pt x="579639" y="779293"/>
                      <a:pt x="570799" y="703574"/>
                      <a:pt x="558183" y="626078"/>
                    </a:cubicBezTo>
                    <a:cubicBezTo>
                      <a:pt x="545702" y="549395"/>
                      <a:pt x="526261" y="475114"/>
                      <a:pt x="518629" y="397579"/>
                    </a:cubicBezTo>
                    <a:cubicBezTo>
                      <a:pt x="510564" y="315683"/>
                      <a:pt x="500681" y="233952"/>
                      <a:pt x="487496" y="152712"/>
                    </a:cubicBezTo>
                    <a:cubicBezTo>
                      <a:pt x="511030" y="156014"/>
                      <a:pt x="529120" y="181585"/>
                      <a:pt x="545765" y="196042"/>
                    </a:cubicBezTo>
                    <a:cubicBezTo>
                      <a:pt x="571929" y="218761"/>
                      <a:pt x="600336" y="239119"/>
                      <a:pt x="628561" y="259168"/>
                    </a:cubicBezTo>
                    <a:moveTo>
                      <a:pt x="539801" y="1052038"/>
                    </a:moveTo>
                    <a:cubicBezTo>
                      <a:pt x="534397" y="1047795"/>
                      <a:pt x="530171" y="1042582"/>
                      <a:pt x="527122" y="1036404"/>
                    </a:cubicBezTo>
                    <a:cubicBezTo>
                      <a:pt x="582617" y="1008913"/>
                      <a:pt x="549130" y="1055814"/>
                      <a:pt x="539801" y="1052038"/>
                    </a:cubicBezTo>
                    <a:moveTo>
                      <a:pt x="506053" y="993406"/>
                    </a:moveTo>
                    <a:cubicBezTo>
                      <a:pt x="481864" y="1000073"/>
                      <a:pt x="464485" y="1001424"/>
                      <a:pt x="445833" y="991471"/>
                    </a:cubicBezTo>
                    <a:cubicBezTo>
                      <a:pt x="444064" y="990531"/>
                      <a:pt x="446102" y="983255"/>
                      <a:pt x="442911" y="981762"/>
                    </a:cubicBezTo>
                    <a:cubicBezTo>
                      <a:pt x="440122" y="980466"/>
                      <a:pt x="435864" y="982070"/>
                      <a:pt x="433479" y="980853"/>
                    </a:cubicBezTo>
                    <a:cubicBezTo>
                      <a:pt x="425358" y="976722"/>
                      <a:pt x="411138" y="985775"/>
                      <a:pt x="409755" y="969960"/>
                    </a:cubicBezTo>
                    <a:cubicBezTo>
                      <a:pt x="440628" y="960512"/>
                      <a:pt x="470986" y="943077"/>
                      <a:pt x="503580" y="940138"/>
                    </a:cubicBezTo>
                    <a:cubicBezTo>
                      <a:pt x="548877" y="936062"/>
                      <a:pt x="546784" y="982173"/>
                      <a:pt x="506053" y="993406"/>
                    </a:cubicBezTo>
                    <a:moveTo>
                      <a:pt x="400071" y="902244"/>
                    </a:moveTo>
                    <a:cubicBezTo>
                      <a:pt x="367065" y="909961"/>
                      <a:pt x="339875" y="927989"/>
                      <a:pt x="304808" y="923280"/>
                    </a:cubicBezTo>
                    <a:cubicBezTo>
                      <a:pt x="271890" y="918873"/>
                      <a:pt x="243285" y="901801"/>
                      <a:pt x="217319" y="882131"/>
                    </a:cubicBezTo>
                    <a:cubicBezTo>
                      <a:pt x="282278" y="863740"/>
                      <a:pt x="350397" y="860422"/>
                      <a:pt x="415301" y="842632"/>
                    </a:cubicBezTo>
                    <a:cubicBezTo>
                      <a:pt x="436433" y="836842"/>
                      <a:pt x="464200" y="821572"/>
                      <a:pt x="486975" y="827726"/>
                    </a:cubicBezTo>
                    <a:cubicBezTo>
                      <a:pt x="512278" y="834567"/>
                      <a:pt x="513874" y="858266"/>
                      <a:pt x="521457" y="879832"/>
                    </a:cubicBezTo>
                    <a:cubicBezTo>
                      <a:pt x="480964" y="887116"/>
                      <a:pt x="440161" y="892874"/>
                      <a:pt x="400071" y="902244"/>
                    </a:cubicBezTo>
                    <a:moveTo>
                      <a:pt x="193643" y="810734"/>
                    </a:moveTo>
                    <a:cubicBezTo>
                      <a:pt x="161934" y="818309"/>
                      <a:pt x="129521" y="834875"/>
                      <a:pt x="103010" y="806286"/>
                    </a:cubicBezTo>
                    <a:cubicBezTo>
                      <a:pt x="98729" y="801673"/>
                      <a:pt x="94984" y="806278"/>
                      <a:pt x="95490" y="792066"/>
                    </a:cubicBezTo>
                    <a:cubicBezTo>
                      <a:pt x="96019" y="777081"/>
                      <a:pt x="109622" y="767427"/>
                      <a:pt x="121322" y="762150"/>
                    </a:cubicBezTo>
                    <a:cubicBezTo>
                      <a:pt x="148828" y="749748"/>
                      <a:pt x="187387" y="757766"/>
                      <a:pt x="216600" y="755941"/>
                    </a:cubicBezTo>
                    <a:cubicBezTo>
                      <a:pt x="263200" y="753042"/>
                      <a:pt x="310630" y="743357"/>
                      <a:pt x="356725" y="735899"/>
                    </a:cubicBezTo>
                    <a:cubicBezTo>
                      <a:pt x="388640" y="730741"/>
                      <a:pt x="421605" y="719286"/>
                      <a:pt x="454223" y="721546"/>
                    </a:cubicBezTo>
                    <a:cubicBezTo>
                      <a:pt x="479407" y="723292"/>
                      <a:pt x="509790" y="744755"/>
                      <a:pt x="473088" y="760412"/>
                    </a:cubicBezTo>
                    <a:cubicBezTo>
                      <a:pt x="439664" y="774679"/>
                      <a:pt x="389548" y="772491"/>
                      <a:pt x="353336" y="778668"/>
                    </a:cubicBezTo>
                    <a:cubicBezTo>
                      <a:pt x="299808" y="787801"/>
                      <a:pt x="246469" y="798110"/>
                      <a:pt x="193643" y="810734"/>
                    </a:cubicBezTo>
                    <a:moveTo>
                      <a:pt x="162669" y="661555"/>
                    </a:moveTo>
                    <a:cubicBezTo>
                      <a:pt x="164723" y="663649"/>
                      <a:pt x="166776" y="665742"/>
                      <a:pt x="168830" y="667836"/>
                    </a:cubicBezTo>
                    <a:cubicBezTo>
                      <a:pt x="168491" y="667757"/>
                      <a:pt x="180988" y="657637"/>
                      <a:pt x="184298" y="657345"/>
                    </a:cubicBezTo>
                    <a:cubicBezTo>
                      <a:pt x="200374" y="655947"/>
                      <a:pt x="216545" y="657053"/>
                      <a:pt x="232644" y="656144"/>
                    </a:cubicBezTo>
                    <a:cubicBezTo>
                      <a:pt x="269741" y="654051"/>
                      <a:pt x="307131" y="647589"/>
                      <a:pt x="343564" y="640471"/>
                    </a:cubicBezTo>
                    <a:cubicBezTo>
                      <a:pt x="373243" y="634673"/>
                      <a:pt x="403475" y="624680"/>
                      <a:pt x="434023" y="627184"/>
                    </a:cubicBezTo>
                    <a:cubicBezTo>
                      <a:pt x="460472" y="629348"/>
                      <a:pt x="463252" y="634767"/>
                      <a:pt x="464982" y="660292"/>
                    </a:cubicBezTo>
                    <a:cubicBezTo>
                      <a:pt x="397471" y="660292"/>
                      <a:pt x="327930" y="658870"/>
                      <a:pt x="261581" y="673160"/>
                    </a:cubicBezTo>
                    <a:cubicBezTo>
                      <a:pt x="218385" y="682458"/>
                      <a:pt x="170782" y="710154"/>
                      <a:pt x="149144" y="660228"/>
                    </a:cubicBezTo>
                    <a:cubicBezTo>
                      <a:pt x="153655" y="660671"/>
                      <a:pt x="158158" y="661113"/>
                      <a:pt x="162669" y="661555"/>
                    </a:cubicBezTo>
                    <a:moveTo>
                      <a:pt x="204877" y="553495"/>
                    </a:moveTo>
                    <a:cubicBezTo>
                      <a:pt x="221616" y="566245"/>
                      <a:pt x="267253" y="545043"/>
                      <a:pt x="287318" y="542926"/>
                    </a:cubicBezTo>
                    <a:cubicBezTo>
                      <a:pt x="309106" y="540619"/>
                      <a:pt x="329605" y="538225"/>
                      <a:pt x="350721" y="532798"/>
                    </a:cubicBezTo>
                    <a:cubicBezTo>
                      <a:pt x="369443" y="527979"/>
                      <a:pt x="431385" y="503917"/>
                      <a:pt x="445747" y="526929"/>
                    </a:cubicBezTo>
                    <a:cubicBezTo>
                      <a:pt x="467763" y="562185"/>
                      <a:pt x="378615" y="568655"/>
                      <a:pt x="364483" y="570401"/>
                    </a:cubicBezTo>
                    <a:cubicBezTo>
                      <a:pt x="305211" y="577724"/>
                      <a:pt x="243712" y="584217"/>
                      <a:pt x="186036" y="599764"/>
                    </a:cubicBezTo>
                    <a:cubicBezTo>
                      <a:pt x="192316" y="584344"/>
                      <a:pt x="198596" y="568923"/>
                      <a:pt x="204877" y="553495"/>
                    </a:cubicBezTo>
                    <a:moveTo>
                      <a:pt x="286181" y="433744"/>
                    </a:moveTo>
                    <a:cubicBezTo>
                      <a:pt x="290510" y="450041"/>
                      <a:pt x="424552" y="389987"/>
                      <a:pt x="426993" y="433633"/>
                    </a:cubicBezTo>
                    <a:cubicBezTo>
                      <a:pt x="428873" y="467120"/>
                      <a:pt x="294373" y="483804"/>
                      <a:pt x="270191" y="480865"/>
                    </a:cubicBezTo>
                    <a:cubicBezTo>
                      <a:pt x="275856" y="465445"/>
                      <a:pt x="290920" y="451637"/>
                      <a:pt x="286181" y="433744"/>
                    </a:cubicBezTo>
                    <a:moveTo>
                      <a:pt x="331185" y="331308"/>
                    </a:moveTo>
                    <a:cubicBezTo>
                      <a:pt x="334037" y="298438"/>
                      <a:pt x="338445" y="298627"/>
                      <a:pt x="364806" y="295531"/>
                    </a:cubicBezTo>
                    <a:cubicBezTo>
                      <a:pt x="384911" y="293169"/>
                      <a:pt x="412544" y="281382"/>
                      <a:pt x="407315" y="317215"/>
                    </a:cubicBezTo>
                    <a:cubicBezTo>
                      <a:pt x="402835" y="347898"/>
                      <a:pt x="328318" y="364479"/>
                      <a:pt x="331185" y="331308"/>
                    </a:cubicBezTo>
                    <a:moveTo>
                      <a:pt x="379097" y="218208"/>
                    </a:moveTo>
                    <a:cubicBezTo>
                      <a:pt x="385440" y="200560"/>
                      <a:pt x="399715" y="224315"/>
                      <a:pt x="400015" y="233289"/>
                    </a:cubicBezTo>
                    <a:cubicBezTo>
                      <a:pt x="400813" y="257170"/>
                      <a:pt x="382707" y="252003"/>
                      <a:pt x="365280" y="252003"/>
                    </a:cubicBezTo>
                    <a:cubicBezTo>
                      <a:pt x="370131" y="240849"/>
                      <a:pt x="374744" y="229568"/>
                      <a:pt x="379097" y="218208"/>
                    </a:cubicBezTo>
                    <a:moveTo>
                      <a:pt x="599712" y="85738"/>
                    </a:moveTo>
                    <a:cubicBezTo>
                      <a:pt x="596157" y="81456"/>
                      <a:pt x="576202" y="79821"/>
                      <a:pt x="570522" y="77744"/>
                    </a:cubicBezTo>
                    <a:cubicBezTo>
                      <a:pt x="556556" y="72625"/>
                      <a:pt x="558539" y="61715"/>
                      <a:pt x="540669" y="72475"/>
                    </a:cubicBezTo>
                    <a:cubicBezTo>
                      <a:pt x="539777" y="71574"/>
                      <a:pt x="541475" y="63485"/>
                      <a:pt x="540504" y="63113"/>
                    </a:cubicBezTo>
                    <a:cubicBezTo>
                      <a:pt x="540014" y="62924"/>
                      <a:pt x="527493" y="58200"/>
                      <a:pt x="523425" y="55593"/>
                    </a:cubicBezTo>
                    <a:cubicBezTo>
                      <a:pt x="513605" y="49305"/>
                      <a:pt x="504757" y="43151"/>
                      <a:pt x="495736" y="35259"/>
                    </a:cubicBezTo>
                    <a:cubicBezTo>
                      <a:pt x="486146" y="26877"/>
                      <a:pt x="476540" y="14712"/>
                      <a:pt x="465583" y="8037"/>
                    </a:cubicBezTo>
                    <a:cubicBezTo>
                      <a:pt x="460962" y="5224"/>
                      <a:pt x="457185" y="1235"/>
                      <a:pt x="451616" y="374"/>
                    </a:cubicBezTo>
                    <a:cubicBezTo>
                      <a:pt x="437168" y="-1854"/>
                      <a:pt x="441307" y="8210"/>
                      <a:pt x="428675" y="10209"/>
                    </a:cubicBezTo>
                    <a:cubicBezTo>
                      <a:pt x="420894" y="11441"/>
                      <a:pt x="415230" y="2357"/>
                      <a:pt x="405055" y="6275"/>
                    </a:cubicBezTo>
                    <a:cubicBezTo>
                      <a:pt x="396263" y="9656"/>
                      <a:pt x="391159" y="21987"/>
                      <a:pt x="387241" y="29326"/>
                    </a:cubicBezTo>
                    <a:cubicBezTo>
                      <a:pt x="372998" y="56035"/>
                      <a:pt x="362010" y="84782"/>
                      <a:pt x="348067" y="111776"/>
                    </a:cubicBezTo>
                    <a:cubicBezTo>
                      <a:pt x="276764" y="249807"/>
                      <a:pt x="195721" y="382601"/>
                      <a:pt x="126654" y="521920"/>
                    </a:cubicBezTo>
                    <a:cubicBezTo>
                      <a:pt x="93388" y="589036"/>
                      <a:pt x="58677" y="656618"/>
                      <a:pt x="35262" y="727945"/>
                    </a:cubicBezTo>
                    <a:cubicBezTo>
                      <a:pt x="18381" y="779387"/>
                      <a:pt x="-19743" y="854537"/>
                      <a:pt x="13056" y="905941"/>
                    </a:cubicBezTo>
                    <a:cubicBezTo>
                      <a:pt x="36905" y="943314"/>
                      <a:pt x="84659" y="959453"/>
                      <a:pt x="122759" y="977512"/>
                    </a:cubicBezTo>
                    <a:cubicBezTo>
                      <a:pt x="180087" y="1004687"/>
                      <a:pt x="232936" y="1040204"/>
                      <a:pt x="290897" y="1066550"/>
                    </a:cubicBezTo>
                    <a:cubicBezTo>
                      <a:pt x="360011" y="1097967"/>
                      <a:pt x="427127" y="1130829"/>
                      <a:pt x="494496" y="1165912"/>
                    </a:cubicBezTo>
                    <a:cubicBezTo>
                      <a:pt x="523227" y="1180874"/>
                      <a:pt x="549154" y="1202424"/>
                      <a:pt x="577790" y="1216596"/>
                    </a:cubicBezTo>
                    <a:cubicBezTo>
                      <a:pt x="595304" y="1225263"/>
                      <a:pt x="622353" y="1210474"/>
                      <a:pt x="628056" y="1230342"/>
                    </a:cubicBezTo>
                    <a:cubicBezTo>
                      <a:pt x="650009" y="1203751"/>
                      <a:pt x="685542" y="1221479"/>
                      <a:pt x="710940" y="1202756"/>
                    </a:cubicBezTo>
                    <a:cubicBezTo>
                      <a:pt x="725878" y="1191744"/>
                      <a:pt x="736796" y="1170051"/>
                      <a:pt x="749253" y="1156488"/>
                    </a:cubicBezTo>
                    <a:cubicBezTo>
                      <a:pt x="767944" y="1136154"/>
                      <a:pt x="788230" y="1117289"/>
                      <a:pt x="807300" y="1097311"/>
                    </a:cubicBezTo>
                    <a:cubicBezTo>
                      <a:pt x="882987" y="1017958"/>
                      <a:pt x="952876" y="935312"/>
                      <a:pt x="1021738" y="850082"/>
                    </a:cubicBezTo>
                    <a:cubicBezTo>
                      <a:pt x="1087511" y="768691"/>
                      <a:pt x="1164351" y="691796"/>
                      <a:pt x="1219910" y="602703"/>
                    </a:cubicBezTo>
                    <a:cubicBezTo>
                      <a:pt x="1241974" y="567336"/>
                      <a:pt x="1245971" y="530247"/>
                      <a:pt x="1231412" y="491175"/>
                    </a:cubicBezTo>
                    <a:cubicBezTo>
                      <a:pt x="1220779" y="462672"/>
                      <a:pt x="1195168" y="419635"/>
                      <a:pt x="1158585" y="438507"/>
                    </a:cubicBezTo>
                    <a:cubicBezTo>
                      <a:pt x="1172456" y="415472"/>
                      <a:pt x="1118944" y="390872"/>
                      <a:pt x="1102710" y="386369"/>
                    </a:cubicBezTo>
                    <a:cubicBezTo>
                      <a:pt x="1102465" y="386306"/>
                      <a:pt x="1099265" y="404001"/>
                      <a:pt x="1094739" y="403559"/>
                    </a:cubicBezTo>
                    <a:cubicBezTo>
                      <a:pt x="1096350" y="403717"/>
                      <a:pt x="1081136" y="364353"/>
                      <a:pt x="1074452" y="359305"/>
                    </a:cubicBezTo>
                    <a:cubicBezTo>
                      <a:pt x="1054608" y="344288"/>
                      <a:pt x="1030467" y="326766"/>
                      <a:pt x="1008814" y="314403"/>
                    </a:cubicBezTo>
                    <a:cubicBezTo>
                      <a:pt x="988954" y="303067"/>
                      <a:pt x="967996" y="297450"/>
                      <a:pt x="948760" y="284763"/>
                    </a:cubicBezTo>
                    <a:cubicBezTo>
                      <a:pt x="925441" y="269390"/>
                      <a:pt x="904032" y="251158"/>
                      <a:pt x="880625" y="235888"/>
                    </a:cubicBezTo>
                    <a:cubicBezTo>
                      <a:pt x="858024" y="221147"/>
                      <a:pt x="832832" y="203720"/>
                      <a:pt x="807853" y="193585"/>
                    </a:cubicBezTo>
                    <a:cubicBezTo>
                      <a:pt x="786192" y="184793"/>
                      <a:pt x="766743" y="183070"/>
                      <a:pt x="747255" y="168661"/>
                    </a:cubicBezTo>
                    <a:cubicBezTo>
                      <a:pt x="723145" y="150832"/>
                      <a:pt x="702116" y="138737"/>
                      <a:pt x="674309" y="126453"/>
                    </a:cubicBezTo>
                    <a:cubicBezTo>
                      <a:pt x="650254" y="115828"/>
                      <a:pt x="616917" y="106546"/>
                      <a:pt x="599712" y="8573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0BED32D1-C407-4217-AEB3-5EE3CBCED931}"/>
                  </a:ext>
                </a:extLst>
              </p:cNvPr>
              <p:cNvSpPr/>
              <p:nvPr/>
            </p:nvSpPr>
            <p:spPr>
              <a:xfrm>
                <a:off x="8639492" y="7666945"/>
                <a:ext cx="1201168" cy="1105363"/>
              </a:xfrm>
              <a:custGeom>
                <a:avLst/>
                <a:gdLst>
                  <a:gd name="connsiteX0" fmla="*/ 1140459 w 1201168"/>
                  <a:gd name="connsiteY0" fmla="*/ 592413 h 1105363"/>
                  <a:gd name="connsiteX1" fmla="*/ 1153715 w 1201168"/>
                  <a:gd name="connsiteY1" fmla="*/ 561257 h 1105363"/>
                  <a:gd name="connsiteX2" fmla="*/ 1140459 w 1201168"/>
                  <a:gd name="connsiteY2" fmla="*/ 592413 h 1105363"/>
                  <a:gd name="connsiteX3" fmla="*/ 1146344 w 1201168"/>
                  <a:gd name="connsiteY3" fmla="*/ 640396 h 1105363"/>
                  <a:gd name="connsiteX4" fmla="*/ 1140538 w 1201168"/>
                  <a:gd name="connsiteY4" fmla="*/ 606814 h 1105363"/>
                  <a:gd name="connsiteX5" fmla="*/ 1146344 w 1201168"/>
                  <a:gd name="connsiteY5" fmla="*/ 640396 h 1105363"/>
                  <a:gd name="connsiteX6" fmla="*/ 1131406 w 1201168"/>
                  <a:gd name="connsiteY6" fmla="*/ 553681 h 1105363"/>
                  <a:gd name="connsiteX7" fmla="*/ 1155911 w 1201168"/>
                  <a:gd name="connsiteY7" fmla="*/ 539208 h 1105363"/>
                  <a:gd name="connsiteX8" fmla="*/ 1153691 w 1201168"/>
                  <a:gd name="connsiteY8" fmla="*/ 561193 h 1105363"/>
                  <a:gd name="connsiteX9" fmla="*/ 1131406 w 1201168"/>
                  <a:gd name="connsiteY9" fmla="*/ 553681 h 1105363"/>
                  <a:gd name="connsiteX10" fmla="*/ 1082997 w 1201168"/>
                  <a:gd name="connsiteY10" fmla="*/ 718405 h 1105363"/>
                  <a:gd name="connsiteX11" fmla="*/ 852404 w 1201168"/>
                  <a:gd name="connsiteY11" fmla="*/ 962498 h 1105363"/>
                  <a:gd name="connsiteX12" fmla="*/ 671604 w 1201168"/>
                  <a:gd name="connsiteY12" fmla="*/ 992185 h 1105363"/>
                  <a:gd name="connsiteX13" fmla="*/ 594431 w 1201168"/>
                  <a:gd name="connsiteY13" fmla="*/ 984562 h 1105363"/>
                  <a:gd name="connsiteX14" fmla="*/ 561948 w 1201168"/>
                  <a:gd name="connsiteY14" fmla="*/ 1001918 h 1105363"/>
                  <a:gd name="connsiteX15" fmla="*/ 546717 w 1201168"/>
                  <a:gd name="connsiteY15" fmla="*/ 973842 h 1105363"/>
                  <a:gd name="connsiteX16" fmla="*/ 514787 w 1201168"/>
                  <a:gd name="connsiteY16" fmla="*/ 987675 h 1105363"/>
                  <a:gd name="connsiteX17" fmla="*/ 485447 w 1201168"/>
                  <a:gd name="connsiteY17" fmla="*/ 963888 h 1105363"/>
                  <a:gd name="connsiteX18" fmla="*/ 472563 w 1201168"/>
                  <a:gd name="connsiteY18" fmla="*/ 963746 h 1105363"/>
                  <a:gd name="connsiteX19" fmla="*/ 450207 w 1201168"/>
                  <a:gd name="connsiteY19" fmla="*/ 951486 h 1105363"/>
                  <a:gd name="connsiteX20" fmla="*/ 390422 w 1201168"/>
                  <a:gd name="connsiteY20" fmla="*/ 930757 h 1105363"/>
                  <a:gd name="connsiteX21" fmla="*/ 343908 w 1201168"/>
                  <a:gd name="connsiteY21" fmla="*/ 915700 h 1105363"/>
                  <a:gd name="connsiteX22" fmla="*/ 278815 w 1201168"/>
                  <a:gd name="connsiteY22" fmla="*/ 851934 h 1105363"/>
                  <a:gd name="connsiteX23" fmla="*/ 204384 w 1201168"/>
                  <a:gd name="connsiteY23" fmla="*/ 746591 h 1105363"/>
                  <a:gd name="connsiteX24" fmla="*/ 173298 w 1201168"/>
                  <a:gd name="connsiteY24" fmla="*/ 623680 h 1105363"/>
                  <a:gd name="connsiteX25" fmla="*/ 152901 w 1201168"/>
                  <a:gd name="connsiteY25" fmla="*/ 521395 h 1105363"/>
                  <a:gd name="connsiteX26" fmla="*/ 164482 w 1201168"/>
                  <a:gd name="connsiteY26" fmla="*/ 558112 h 1105363"/>
                  <a:gd name="connsiteX27" fmla="*/ 180297 w 1201168"/>
                  <a:gd name="connsiteY27" fmla="*/ 509197 h 1105363"/>
                  <a:gd name="connsiteX28" fmla="*/ 191057 w 1201168"/>
                  <a:gd name="connsiteY28" fmla="*/ 469975 h 1105363"/>
                  <a:gd name="connsiteX29" fmla="*/ 180685 w 1201168"/>
                  <a:gd name="connsiteY29" fmla="*/ 436797 h 1105363"/>
                  <a:gd name="connsiteX30" fmla="*/ 202464 w 1201168"/>
                  <a:gd name="connsiteY30" fmla="*/ 403981 h 1105363"/>
                  <a:gd name="connsiteX31" fmla="*/ 188339 w 1201168"/>
                  <a:gd name="connsiteY31" fmla="*/ 433384 h 1105363"/>
                  <a:gd name="connsiteX32" fmla="*/ 212007 w 1201168"/>
                  <a:gd name="connsiteY32" fmla="*/ 368401 h 1105363"/>
                  <a:gd name="connsiteX33" fmla="*/ 252224 w 1201168"/>
                  <a:gd name="connsiteY33" fmla="*/ 338935 h 1105363"/>
                  <a:gd name="connsiteX34" fmla="*/ 274272 w 1201168"/>
                  <a:gd name="connsiteY34" fmla="*/ 296443 h 1105363"/>
                  <a:gd name="connsiteX35" fmla="*/ 303793 w 1201168"/>
                  <a:gd name="connsiteY35" fmla="*/ 275469 h 1105363"/>
                  <a:gd name="connsiteX36" fmla="*/ 308446 w 1201168"/>
                  <a:gd name="connsiteY36" fmla="*/ 238996 h 1105363"/>
                  <a:gd name="connsiteX37" fmla="*/ 344445 w 1201168"/>
                  <a:gd name="connsiteY37" fmla="*/ 248839 h 1105363"/>
                  <a:gd name="connsiteX38" fmla="*/ 344129 w 1201168"/>
                  <a:gd name="connsiteY38" fmla="*/ 235299 h 1105363"/>
                  <a:gd name="connsiteX39" fmla="*/ 381843 w 1201168"/>
                  <a:gd name="connsiteY39" fmla="*/ 214934 h 1105363"/>
                  <a:gd name="connsiteX40" fmla="*/ 474980 w 1201168"/>
                  <a:gd name="connsiteY40" fmla="*/ 171351 h 1105363"/>
                  <a:gd name="connsiteX41" fmla="*/ 538217 w 1201168"/>
                  <a:gd name="connsiteY41" fmla="*/ 156563 h 1105363"/>
                  <a:gd name="connsiteX42" fmla="*/ 581887 w 1201168"/>
                  <a:gd name="connsiteY42" fmla="*/ 134135 h 1105363"/>
                  <a:gd name="connsiteX43" fmla="*/ 602410 w 1201168"/>
                  <a:gd name="connsiteY43" fmla="*/ 153110 h 1105363"/>
                  <a:gd name="connsiteX44" fmla="*/ 612830 w 1201168"/>
                  <a:gd name="connsiteY44" fmla="*/ 151151 h 1105363"/>
                  <a:gd name="connsiteX45" fmla="*/ 625801 w 1201168"/>
                  <a:gd name="connsiteY45" fmla="*/ 155907 h 1105363"/>
                  <a:gd name="connsiteX46" fmla="*/ 650440 w 1201168"/>
                  <a:gd name="connsiteY46" fmla="*/ 155464 h 1105363"/>
                  <a:gd name="connsiteX47" fmla="*/ 707816 w 1201168"/>
                  <a:gd name="connsiteY47" fmla="*/ 154651 h 1105363"/>
                  <a:gd name="connsiteX48" fmla="*/ 721356 w 1201168"/>
                  <a:gd name="connsiteY48" fmla="*/ 149619 h 1105363"/>
                  <a:gd name="connsiteX49" fmla="*/ 726641 w 1201168"/>
                  <a:gd name="connsiteY49" fmla="*/ 159588 h 1105363"/>
                  <a:gd name="connsiteX50" fmla="*/ 749479 w 1201168"/>
                  <a:gd name="connsiteY50" fmla="*/ 159667 h 1105363"/>
                  <a:gd name="connsiteX51" fmla="*/ 774363 w 1201168"/>
                  <a:gd name="connsiteY51" fmla="*/ 172615 h 1105363"/>
                  <a:gd name="connsiteX52" fmla="*/ 795123 w 1201168"/>
                  <a:gd name="connsiteY52" fmla="*/ 188477 h 1105363"/>
                  <a:gd name="connsiteX53" fmla="*/ 814596 w 1201168"/>
                  <a:gd name="connsiteY53" fmla="*/ 190436 h 1105363"/>
                  <a:gd name="connsiteX54" fmla="*/ 834685 w 1201168"/>
                  <a:gd name="connsiteY54" fmla="*/ 204680 h 1105363"/>
                  <a:gd name="connsiteX55" fmla="*/ 875155 w 1201168"/>
                  <a:gd name="connsiteY55" fmla="*/ 221664 h 1105363"/>
                  <a:gd name="connsiteX56" fmla="*/ 901303 w 1201168"/>
                  <a:gd name="connsiteY56" fmla="*/ 232953 h 1105363"/>
                  <a:gd name="connsiteX57" fmla="*/ 915349 w 1201168"/>
                  <a:gd name="connsiteY57" fmla="*/ 244012 h 1105363"/>
                  <a:gd name="connsiteX58" fmla="*/ 933866 w 1201168"/>
                  <a:gd name="connsiteY58" fmla="*/ 262340 h 1105363"/>
                  <a:gd name="connsiteX59" fmla="*/ 990807 w 1201168"/>
                  <a:gd name="connsiteY59" fmla="*/ 333247 h 1105363"/>
                  <a:gd name="connsiteX60" fmla="*/ 1082997 w 1201168"/>
                  <a:gd name="connsiteY60" fmla="*/ 718405 h 1105363"/>
                  <a:gd name="connsiteX61" fmla="*/ 1113450 w 1201168"/>
                  <a:gd name="connsiteY61" fmla="*/ 279703 h 1105363"/>
                  <a:gd name="connsiteX62" fmla="*/ 948259 w 1201168"/>
                  <a:gd name="connsiteY62" fmla="*/ 113130 h 1105363"/>
                  <a:gd name="connsiteX63" fmla="*/ 843517 w 1201168"/>
                  <a:gd name="connsiteY63" fmla="*/ 49277 h 1105363"/>
                  <a:gd name="connsiteX64" fmla="*/ 818246 w 1201168"/>
                  <a:gd name="connsiteY64" fmla="*/ 44181 h 1105363"/>
                  <a:gd name="connsiteX65" fmla="*/ 801175 w 1201168"/>
                  <a:gd name="connsiteY65" fmla="*/ 34528 h 1105363"/>
                  <a:gd name="connsiteX66" fmla="*/ 790155 w 1201168"/>
                  <a:gd name="connsiteY66" fmla="*/ 44015 h 1105363"/>
                  <a:gd name="connsiteX67" fmla="*/ 763793 w 1201168"/>
                  <a:gd name="connsiteY67" fmla="*/ 23650 h 1105363"/>
                  <a:gd name="connsiteX68" fmla="*/ 712342 w 1201168"/>
                  <a:gd name="connsiteY68" fmla="*/ 36866 h 1105363"/>
                  <a:gd name="connsiteX69" fmla="*/ 564650 w 1201168"/>
                  <a:gd name="connsiteY69" fmla="*/ 2645 h 1105363"/>
                  <a:gd name="connsiteX70" fmla="*/ 531329 w 1201168"/>
                  <a:gd name="connsiteY70" fmla="*/ 12101 h 1105363"/>
                  <a:gd name="connsiteX71" fmla="*/ 505765 w 1201168"/>
                  <a:gd name="connsiteY71" fmla="*/ 14581 h 1105363"/>
                  <a:gd name="connsiteX72" fmla="*/ 416530 w 1201168"/>
                  <a:gd name="connsiteY72" fmla="*/ 32261 h 1105363"/>
                  <a:gd name="connsiteX73" fmla="*/ 275212 w 1201168"/>
                  <a:gd name="connsiteY73" fmla="*/ 120350 h 1105363"/>
                  <a:gd name="connsiteX74" fmla="*/ 135727 w 1201168"/>
                  <a:gd name="connsiteY74" fmla="*/ 238119 h 1105363"/>
                  <a:gd name="connsiteX75" fmla="*/ 67727 w 1201168"/>
                  <a:gd name="connsiteY75" fmla="*/ 841506 h 1105363"/>
                  <a:gd name="connsiteX76" fmla="*/ 991431 w 1201168"/>
                  <a:gd name="connsiteY76" fmla="*/ 973005 h 1105363"/>
                  <a:gd name="connsiteX77" fmla="*/ 1113450 w 1201168"/>
                  <a:gd name="connsiteY77" fmla="*/ 279703 h 110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201168" h="1105363">
                    <a:moveTo>
                      <a:pt x="1140459" y="592413"/>
                    </a:moveTo>
                    <a:cubicBezTo>
                      <a:pt x="1144883" y="582025"/>
                      <a:pt x="1149291" y="571637"/>
                      <a:pt x="1153715" y="561257"/>
                    </a:cubicBezTo>
                    <a:cubicBezTo>
                      <a:pt x="1159181" y="579363"/>
                      <a:pt x="1160714" y="588368"/>
                      <a:pt x="1140459" y="592413"/>
                    </a:cubicBezTo>
                    <a:moveTo>
                      <a:pt x="1146344" y="640396"/>
                    </a:moveTo>
                    <a:cubicBezTo>
                      <a:pt x="1136762" y="642110"/>
                      <a:pt x="1140538" y="612052"/>
                      <a:pt x="1140538" y="606814"/>
                    </a:cubicBezTo>
                    <a:cubicBezTo>
                      <a:pt x="1157088" y="616183"/>
                      <a:pt x="1143382" y="627417"/>
                      <a:pt x="1146344" y="640396"/>
                    </a:cubicBezTo>
                    <a:moveTo>
                      <a:pt x="1131406" y="553681"/>
                    </a:moveTo>
                    <a:cubicBezTo>
                      <a:pt x="1139574" y="548854"/>
                      <a:pt x="1147743" y="544035"/>
                      <a:pt x="1155911" y="539208"/>
                    </a:cubicBezTo>
                    <a:cubicBezTo>
                      <a:pt x="1144535" y="560285"/>
                      <a:pt x="1148999" y="547116"/>
                      <a:pt x="1153691" y="561193"/>
                    </a:cubicBezTo>
                    <a:cubicBezTo>
                      <a:pt x="1145112" y="563658"/>
                      <a:pt x="1136770" y="560783"/>
                      <a:pt x="1131406" y="553681"/>
                    </a:cubicBezTo>
                    <a:moveTo>
                      <a:pt x="1082997" y="718405"/>
                    </a:moveTo>
                    <a:cubicBezTo>
                      <a:pt x="1052377" y="829499"/>
                      <a:pt x="955124" y="917114"/>
                      <a:pt x="852404" y="962498"/>
                    </a:cubicBezTo>
                    <a:cubicBezTo>
                      <a:pt x="793378" y="988567"/>
                      <a:pt x="735346" y="995092"/>
                      <a:pt x="671604" y="992185"/>
                    </a:cubicBezTo>
                    <a:cubicBezTo>
                      <a:pt x="647020" y="991063"/>
                      <a:pt x="618091" y="983077"/>
                      <a:pt x="594431" y="984562"/>
                    </a:cubicBezTo>
                    <a:cubicBezTo>
                      <a:pt x="576215" y="985708"/>
                      <a:pt x="577036" y="986497"/>
                      <a:pt x="561948" y="1001918"/>
                    </a:cubicBezTo>
                    <a:cubicBezTo>
                      <a:pt x="555273" y="989626"/>
                      <a:pt x="560107" y="980999"/>
                      <a:pt x="546717" y="973842"/>
                    </a:cubicBezTo>
                    <a:cubicBezTo>
                      <a:pt x="530009" y="964915"/>
                      <a:pt x="523073" y="975312"/>
                      <a:pt x="514787" y="987675"/>
                    </a:cubicBezTo>
                    <a:cubicBezTo>
                      <a:pt x="503940" y="976433"/>
                      <a:pt x="499501" y="970564"/>
                      <a:pt x="485447" y="963888"/>
                    </a:cubicBezTo>
                    <a:cubicBezTo>
                      <a:pt x="485890" y="964102"/>
                      <a:pt x="471994" y="963573"/>
                      <a:pt x="472563" y="963746"/>
                    </a:cubicBezTo>
                    <a:cubicBezTo>
                      <a:pt x="470051" y="962972"/>
                      <a:pt x="454939" y="953256"/>
                      <a:pt x="450207" y="951486"/>
                    </a:cubicBezTo>
                    <a:cubicBezTo>
                      <a:pt x="430789" y="944202"/>
                      <a:pt x="408338" y="941208"/>
                      <a:pt x="390422" y="930757"/>
                    </a:cubicBezTo>
                    <a:cubicBezTo>
                      <a:pt x="374749" y="921633"/>
                      <a:pt x="361841" y="896014"/>
                      <a:pt x="343908" y="915700"/>
                    </a:cubicBezTo>
                    <a:cubicBezTo>
                      <a:pt x="343892" y="882806"/>
                      <a:pt x="299583" y="869163"/>
                      <a:pt x="278815" y="851934"/>
                    </a:cubicBezTo>
                    <a:cubicBezTo>
                      <a:pt x="246363" y="825012"/>
                      <a:pt x="220562" y="785150"/>
                      <a:pt x="204384" y="746591"/>
                    </a:cubicBezTo>
                    <a:cubicBezTo>
                      <a:pt x="187131" y="705474"/>
                      <a:pt x="181372" y="666054"/>
                      <a:pt x="173298" y="623680"/>
                    </a:cubicBezTo>
                    <a:cubicBezTo>
                      <a:pt x="167658" y="594072"/>
                      <a:pt x="130719" y="551271"/>
                      <a:pt x="152901" y="521395"/>
                    </a:cubicBezTo>
                    <a:cubicBezTo>
                      <a:pt x="158186" y="533924"/>
                      <a:pt x="155706" y="546753"/>
                      <a:pt x="164482" y="558112"/>
                    </a:cubicBezTo>
                    <a:cubicBezTo>
                      <a:pt x="172382" y="542890"/>
                      <a:pt x="176727" y="525858"/>
                      <a:pt x="180297" y="509197"/>
                    </a:cubicBezTo>
                    <a:cubicBezTo>
                      <a:pt x="182051" y="501037"/>
                      <a:pt x="192210" y="477085"/>
                      <a:pt x="191057" y="469975"/>
                    </a:cubicBezTo>
                    <a:cubicBezTo>
                      <a:pt x="188711" y="455424"/>
                      <a:pt x="170699" y="454634"/>
                      <a:pt x="180685" y="436797"/>
                    </a:cubicBezTo>
                    <a:cubicBezTo>
                      <a:pt x="201398" y="459334"/>
                      <a:pt x="218113" y="419757"/>
                      <a:pt x="202464" y="403981"/>
                    </a:cubicBezTo>
                    <a:cubicBezTo>
                      <a:pt x="194738" y="412695"/>
                      <a:pt x="191902" y="422593"/>
                      <a:pt x="188339" y="433384"/>
                    </a:cubicBezTo>
                    <a:cubicBezTo>
                      <a:pt x="167974" y="392274"/>
                      <a:pt x="224338" y="405514"/>
                      <a:pt x="212007" y="368401"/>
                    </a:cubicBezTo>
                    <a:cubicBezTo>
                      <a:pt x="232578" y="364443"/>
                      <a:pt x="244404" y="359261"/>
                      <a:pt x="252224" y="338935"/>
                    </a:cubicBezTo>
                    <a:cubicBezTo>
                      <a:pt x="260922" y="316318"/>
                      <a:pt x="254523" y="311389"/>
                      <a:pt x="274272" y="296443"/>
                    </a:cubicBezTo>
                    <a:cubicBezTo>
                      <a:pt x="281066" y="291308"/>
                      <a:pt x="300278" y="283922"/>
                      <a:pt x="303793" y="275469"/>
                    </a:cubicBezTo>
                    <a:cubicBezTo>
                      <a:pt x="310595" y="259140"/>
                      <a:pt x="293287" y="254298"/>
                      <a:pt x="308446" y="238996"/>
                    </a:cubicBezTo>
                    <a:cubicBezTo>
                      <a:pt x="313565" y="247978"/>
                      <a:pt x="333520" y="265760"/>
                      <a:pt x="344445" y="248839"/>
                    </a:cubicBezTo>
                    <a:cubicBezTo>
                      <a:pt x="346634" y="245466"/>
                      <a:pt x="337446" y="243072"/>
                      <a:pt x="344129" y="235299"/>
                    </a:cubicBezTo>
                    <a:cubicBezTo>
                      <a:pt x="354028" y="223797"/>
                      <a:pt x="365103" y="212516"/>
                      <a:pt x="381843" y="214934"/>
                    </a:cubicBezTo>
                    <a:cubicBezTo>
                      <a:pt x="368587" y="181794"/>
                      <a:pt x="453287" y="179172"/>
                      <a:pt x="474980" y="171351"/>
                    </a:cubicBezTo>
                    <a:cubicBezTo>
                      <a:pt x="496720" y="163522"/>
                      <a:pt x="515166" y="158380"/>
                      <a:pt x="538217" y="156563"/>
                    </a:cubicBezTo>
                    <a:cubicBezTo>
                      <a:pt x="561245" y="154746"/>
                      <a:pt x="562390" y="147999"/>
                      <a:pt x="581887" y="134135"/>
                    </a:cubicBezTo>
                    <a:cubicBezTo>
                      <a:pt x="583538" y="153971"/>
                      <a:pt x="588309" y="149611"/>
                      <a:pt x="602410" y="153110"/>
                    </a:cubicBezTo>
                    <a:cubicBezTo>
                      <a:pt x="605799" y="147296"/>
                      <a:pt x="609275" y="146640"/>
                      <a:pt x="612830" y="151151"/>
                    </a:cubicBezTo>
                    <a:cubicBezTo>
                      <a:pt x="616369" y="154517"/>
                      <a:pt x="620698" y="156097"/>
                      <a:pt x="625801" y="155907"/>
                    </a:cubicBezTo>
                    <a:cubicBezTo>
                      <a:pt x="633543" y="156310"/>
                      <a:pt x="642327" y="155299"/>
                      <a:pt x="650440" y="155464"/>
                    </a:cubicBezTo>
                    <a:cubicBezTo>
                      <a:pt x="669487" y="155836"/>
                      <a:pt x="689133" y="154248"/>
                      <a:pt x="707816" y="154651"/>
                    </a:cubicBezTo>
                    <a:cubicBezTo>
                      <a:pt x="712635" y="153845"/>
                      <a:pt x="717138" y="152170"/>
                      <a:pt x="721356" y="149619"/>
                    </a:cubicBezTo>
                    <a:cubicBezTo>
                      <a:pt x="723118" y="152937"/>
                      <a:pt x="724887" y="156262"/>
                      <a:pt x="726641" y="159588"/>
                    </a:cubicBezTo>
                    <a:cubicBezTo>
                      <a:pt x="736539" y="160828"/>
                      <a:pt x="737306" y="173231"/>
                      <a:pt x="749479" y="159667"/>
                    </a:cubicBezTo>
                    <a:cubicBezTo>
                      <a:pt x="753081" y="176912"/>
                      <a:pt x="763430" y="167938"/>
                      <a:pt x="774363" y="172615"/>
                    </a:cubicBezTo>
                    <a:cubicBezTo>
                      <a:pt x="784332" y="176888"/>
                      <a:pt x="785920" y="183714"/>
                      <a:pt x="795123" y="188477"/>
                    </a:cubicBezTo>
                    <a:cubicBezTo>
                      <a:pt x="801175" y="193383"/>
                      <a:pt x="807660" y="194031"/>
                      <a:pt x="814596" y="190436"/>
                    </a:cubicBezTo>
                    <a:cubicBezTo>
                      <a:pt x="821192" y="195327"/>
                      <a:pt x="827891" y="200074"/>
                      <a:pt x="834685" y="204680"/>
                    </a:cubicBezTo>
                    <a:cubicBezTo>
                      <a:pt x="847206" y="211750"/>
                      <a:pt x="861963" y="216079"/>
                      <a:pt x="875155" y="221664"/>
                    </a:cubicBezTo>
                    <a:cubicBezTo>
                      <a:pt x="883932" y="225282"/>
                      <a:pt x="892653" y="229050"/>
                      <a:pt x="901303" y="232953"/>
                    </a:cubicBezTo>
                    <a:cubicBezTo>
                      <a:pt x="901564" y="243396"/>
                      <a:pt x="906249" y="247085"/>
                      <a:pt x="915349" y="244012"/>
                    </a:cubicBezTo>
                    <a:cubicBezTo>
                      <a:pt x="923573" y="250893"/>
                      <a:pt x="925887" y="250624"/>
                      <a:pt x="933866" y="262340"/>
                    </a:cubicBezTo>
                    <a:cubicBezTo>
                      <a:pt x="951940" y="288891"/>
                      <a:pt x="967977" y="309517"/>
                      <a:pt x="990807" y="333247"/>
                    </a:cubicBezTo>
                    <a:cubicBezTo>
                      <a:pt x="1090035" y="436417"/>
                      <a:pt x="1120520" y="582278"/>
                      <a:pt x="1082997" y="718405"/>
                    </a:cubicBezTo>
                    <a:moveTo>
                      <a:pt x="1113450" y="279703"/>
                    </a:moveTo>
                    <a:cubicBezTo>
                      <a:pt x="1068651" y="219713"/>
                      <a:pt x="1005240" y="151017"/>
                      <a:pt x="948259" y="113130"/>
                    </a:cubicBezTo>
                    <a:cubicBezTo>
                      <a:pt x="919378" y="93918"/>
                      <a:pt x="878837" y="59436"/>
                      <a:pt x="843517" y="49277"/>
                    </a:cubicBezTo>
                    <a:cubicBezTo>
                      <a:pt x="835143" y="46867"/>
                      <a:pt x="826477" y="46709"/>
                      <a:pt x="818246" y="44181"/>
                    </a:cubicBezTo>
                    <a:cubicBezTo>
                      <a:pt x="811887" y="42230"/>
                      <a:pt x="808427" y="35705"/>
                      <a:pt x="801175" y="34528"/>
                    </a:cubicBezTo>
                    <a:cubicBezTo>
                      <a:pt x="796103" y="33706"/>
                      <a:pt x="795542" y="45058"/>
                      <a:pt x="790155" y="44015"/>
                    </a:cubicBezTo>
                    <a:cubicBezTo>
                      <a:pt x="778890" y="41819"/>
                      <a:pt x="771748" y="30641"/>
                      <a:pt x="763793" y="23650"/>
                    </a:cubicBezTo>
                    <a:cubicBezTo>
                      <a:pt x="746706" y="53092"/>
                      <a:pt x="737432" y="3577"/>
                      <a:pt x="712342" y="36866"/>
                    </a:cubicBezTo>
                    <a:cubicBezTo>
                      <a:pt x="682482" y="-9955"/>
                      <a:pt x="612332" y="283"/>
                      <a:pt x="564650" y="2645"/>
                    </a:cubicBezTo>
                    <a:cubicBezTo>
                      <a:pt x="550509" y="3340"/>
                      <a:pt x="543865" y="8372"/>
                      <a:pt x="531329" y="12101"/>
                    </a:cubicBezTo>
                    <a:cubicBezTo>
                      <a:pt x="519661" y="15569"/>
                      <a:pt x="518507" y="14676"/>
                      <a:pt x="505765" y="14581"/>
                    </a:cubicBezTo>
                    <a:cubicBezTo>
                      <a:pt x="474032" y="14336"/>
                      <a:pt x="445862" y="18326"/>
                      <a:pt x="416530" y="32261"/>
                    </a:cubicBezTo>
                    <a:cubicBezTo>
                      <a:pt x="367252" y="55668"/>
                      <a:pt x="322018" y="92141"/>
                      <a:pt x="275212" y="120350"/>
                    </a:cubicBezTo>
                    <a:cubicBezTo>
                      <a:pt x="222901" y="151878"/>
                      <a:pt x="175747" y="192009"/>
                      <a:pt x="135727" y="238119"/>
                    </a:cubicBezTo>
                    <a:cubicBezTo>
                      <a:pt x="-8948" y="404850"/>
                      <a:pt x="-47633" y="648216"/>
                      <a:pt x="67727" y="841506"/>
                    </a:cubicBezTo>
                    <a:cubicBezTo>
                      <a:pt x="250960" y="1148497"/>
                      <a:pt x="723607" y="1181304"/>
                      <a:pt x="991431" y="973005"/>
                    </a:cubicBezTo>
                    <a:cubicBezTo>
                      <a:pt x="1198348" y="812064"/>
                      <a:pt x="1277092" y="498793"/>
                      <a:pt x="1113450" y="279703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78876F5C-5A7B-4EA7-95F2-9E36B0DEE02C}"/>
                  </a:ext>
                </a:extLst>
              </p:cNvPr>
              <p:cNvSpPr/>
              <p:nvPr/>
            </p:nvSpPr>
            <p:spPr>
              <a:xfrm>
                <a:off x="11834514" y="6948328"/>
                <a:ext cx="351985" cy="334008"/>
              </a:xfrm>
              <a:custGeom>
                <a:avLst/>
                <a:gdLst>
                  <a:gd name="connsiteX0" fmla="*/ 186345 w 351985"/>
                  <a:gd name="connsiteY0" fmla="*/ 134431 h 334008"/>
                  <a:gd name="connsiteX1" fmla="*/ 132129 w 351985"/>
                  <a:gd name="connsiteY1" fmla="*/ 128103 h 334008"/>
                  <a:gd name="connsiteX2" fmla="*/ 186345 w 351985"/>
                  <a:gd name="connsiteY2" fmla="*/ 134431 h 334008"/>
                  <a:gd name="connsiteX3" fmla="*/ 237353 w 351985"/>
                  <a:gd name="connsiteY3" fmla="*/ 126405 h 334008"/>
                  <a:gd name="connsiteX4" fmla="*/ 335507 w 351985"/>
                  <a:gd name="connsiteY4" fmla="*/ 135932 h 334008"/>
                  <a:gd name="connsiteX5" fmla="*/ 312029 w 351985"/>
                  <a:gd name="connsiteY5" fmla="*/ 84900 h 334008"/>
                  <a:gd name="connsiteX6" fmla="*/ 246398 w 351985"/>
                  <a:gd name="connsiteY6" fmla="*/ 58325 h 334008"/>
                  <a:gd name="connsiteX7" fmla="*/ 232922 w 351985"/>
                  <a:gd name="connsiteY7" fmla="*/ 886 h 334008"/>
                  <a:gd name="connsiteX8" fmla="*/ 170972 w 351985"/>
                  <a:gd name="connsiteY8" fmla="*/ 54525 h 334008"/>
                  <a:gd name="connsiteX9" fmla="*/ 124838 w 351985"/>
                  <a:gd name="connsiteY9" fmla="*/ 10547 h 334008"/>
                  <a:gd name="connsiteX10" fmla="*/ 102340 w 351985"/>
                  <a:gd name="connsiteY10" fmla="*/ 44247 h 334008"/>
                  <a:gd name="connsiteX11" fmla="*/ 60606 w 351985"/>
                  <a:gd name="connsiteY11" fmla="*/ 44571 h 334008"/>
                  <a:gd name="connsiteX12" fmla="*/ 49846 w 351985"/>
                  <a:gd name="connsiteY12" fmla="*/ 92262 h 334008"/>
                  <a:gd name="connsiteX13" fmla="*/ 82701 w 351985"/>
                  <a:gd name="connsiteY13" fmla="*/ 124611 h 334008"/>
                  <a:gd name="connsiteX14" fmla="*/ 5118 w 351985"/>
                  <a:gd name="connsiteY14" fmla="*/ 133348 h 334008"/>
                  <a:gd name="connsiteX15" fmla="*/ 58939 w 351985"/>
                  <a:gd name="connsiteY15" fmla="*/ 176346 h 334008"/>
                  <a:gd name="connsiteX16" fmla="*/ 65883 w 351985"/>
                  <a:gd name="connsiteY16" fmla="*/ 258732 h 334008"/>
                  <a:gd name="connsiteX17" fmla="*/ 102395 w 351985"/>
                  <a:gd name="connsiteY17" fmla="*/ 256418 h 334008"/>
                  <a:gd name="connsiteX18" fmla="*/ 145938 w 351985"/>
                  <a:gd name="connsiteY18" fmla="*/ 195005 h 334008"/>
                  <a:gd name="connsiteX19" fmla="*/ 158965 w 351985"/>
                  <a:gd name="connsiteY19" fmla="*/ 332184 h 334008"/>
                  <a:gd name="connsiteX20" fmla="*/ 201007 w 351985"/>
                  <a:gd name="connsiteY20" fmla="*/ 250572 h 334008"/>
                  <a:gd name="connsiteX21" fmla="*/ 285147 w 351985"/>
                  <a:gd name="connsiteY21" fmla="*/ 211903 h 334008"/>
                  <a:gd name="connsiteX22" fmla="*/ 294674 w 351985"/>
                  <a:gd name="connsiteY22" fmla="*/ 164078 h 334008"/>
                  <a:gd name="connsiteX23" fmla="*/ 237425 w 351985"/>
                  <a:gd name="connsiteY23" fmla="*/ 153769 h 334008"/>
                  <a:gd name="connsiteX24" fmla="*/ 237353 w 351985"/>
                  <a:gd name="connsiteY24" fmla="*/ 126405 h 33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1985" h="334008">
                    <a:moveTo>
                      <a:pt x="186345" y="134431"/>
                    </a:moveTo>
                    <a:cubicBezTo>
                      <a:pt x="181202" y="146699"/>
                      <a:pt x="133180" y="142567"/>
                      <a:pt x="132129" y="128103"/>
                    </a:cubicBezTo>
                    <a:cubicBezTo>
                      <a:pt x="130565" y="106489"/>
                      <a:pt x="195280" y="113109"/>
                      <a:pt x="186345" y="134431"/>
                    </a:cubicBezTo>
                    <a:moveTo>
                      <a:pt x="237353" y="126405"/>
                    </a:moveTo>
                    <a:cubicBezTo>
                      <a:pt x="264568" y="128616"/>
                      <a:pt x="309280" y="147102"/>
                      <a:pt x="335507" y="135932"/>
                    </a:cubicBezTo>
                    <a:cubicBezTo>
                      <a:pt x="375535" y="118884"/>
                      <a:pt x="333501" y="92720"/>
                      <a:pt x="312029" y="84900"/>
                    </a:cubicBezTo>
                    <a:cubicBezTo>
                      <a:pt x="290179" y="76944"/>
                      <a:pt x="257632" y="81171"/>
                      <a:pt x="246398" y="58325"/>
                    </a:cubicBezTo>
                    <a:cubicBezTo>
                      <a:pt x="237946" y="41143"/>
                      <a:pt x="258833" y="-6824"/>
                      <a:pt x="232922" y="886"/>
                    </a:cubicBezTo>
                    <a:cubicBezTo>
                      <a:pt x="205731" y="8975"/>
                      <a:pt x="213638" y="77687"/>
                      <a:pt x="170972" y="54525"/>
                    </a:cubicBezTo>
                    <a:cubicBezTo>
                      <a:pt x="150623" y="43473"/>
                      <a:pt x="158925" y="-23848"/>
                      <a:pt x="124838" y="10547"/>
                    </a:cubicBezTo>
                    <a:cubicBezTo>
                      <a:pt x="115508" y="19956"/>
                      <a:pt x="114695" y="37232"/>
                      <a:pt x="102340" y="44247"/>
                    </a:cubicBezTo>
                    <a:cubicBezTo>
                      <a:pt x="89732" y="51413"/>
                      <a:pt x="73916" y="43947"/>
                      <a:pt x="60606" y="44571"/>
                    </a:cubicBezTo>
                    <a:cubicBezTo>
                      <a:pt x="25365" y="46222"/>
                      <a:pt x="14139" y="79188"/>
                      <a:pt x="49846" y="92262"/>
                    </a:cubicBezTo>
                    <a:cubicBezTo>
                      <a:pt x="63062" y="97104"/>
                      <a:pt x="112878" y="103014"/>
                      <a:pt x="82701" y="124611"/>
                    </a:cubicBezTo>
                    <a:cubicBezTo>
                      <a:pt x="63686" y="138215"/>
                      <a:pt x="21447" y="109665"/>
                      <a:pt x="5118" y="133348"/>
                    </a:cubicBezTo>
                    <a:cubicBezTo>
                      <a:pt x="-17325" y="165879"/>
                      <a:pt x="42792" y="166614"/>
                      <a:pt x="58939" y="176346"/>
                    </a:cubicBezTo>
                    <a:cubicBezTo>
                      <a:pt x="86303" y="192825"/>
                      <a:pt x="63702" y="231320"/>
                      <a:pt x="65883" y="258732"/>
                    </a:cubicBezTo>
                    <a:cubicBezTo>
                      <a:pt x="69224" y="300617"/>
                      <a:pt x="93555" y="291864"/>
                      <a:pt x="102395" y="256418"/>
                    </a:cubicBezTo>
                    <a:cubicBezTo>
                      <a:pt x="109892" y="226344"/>
                      <a:pt x="100602" y="183053"/>
                      <a:pt x="145938" y="195005"/>
                    </a:cubicBezTo>
                    <a:cubicBezTo>
                      <a:pt x="219769" y="214470"/>
                      <a:pt x="104883" y="308200"/>
                      <a:pt x="158965" y="332184"/>
                    </a:cubicBezTo>
                    <a:cubicBezTo>
                      <a:pt x="193447" y="347478"/>
                      <a:pt x="198329" y="264807"/>
                      <a:pt x="201007" y="250572"/>
                    </a:cubicBezTo>
                    <a:cubicBezTo>
                      <a:pt x="210921" y="198031"/>
                      <a:pt x="240434" y="210291"/>
                      <a:pt x="285147" y="211903"/>
                    </a:cubicBezTo>
                    <a:cubicBezTo>
                      <a:pt x="337379" y="213783"/>
                      <a:pt x="349987" y="175146"/>
                      <a:pt x="294674" y="164078"/>
                    </a:cubicBezTo>
                    <a:cubicBezTo>
                      <a:pt x="277026" y="160547"/>
                      <a:pt x="252750" y="165010"/>
                      <a:pt x="237425" y="153769"/>
                    </a:cubicBezTo>
                    <a:cubicBezTo>
                      <a:pt x="228356" y="147125"/>
                      <a:pt x="215890" y="124667"/>
                      <a:pt x="237353" y="12640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DD38956E-8733-496C-BD2F-0240EAF8EE66}"/>
                  </a:ext>
                </a:extLst>
              </p:cNvPr>
              <p:cNvSpPr/>
              <p:nvPr/>
            </p:nvSpPr>
            <p:spPr>
              <a:xfrm>
                <a:off x="9928715" y="8733058"/>
                <a:ext cx="264807" cy="263984"/>
              </a:xfrm>
              <a:custGeom>
                <a:avLst/>
                <a:gdLst>
                  <a:gd name="connsiteX0" fmla="*/ 214637 w 264807"/>
                  <a:gd name="connsiteY0" fmla="*/ 58234 h 263984"/>
                  <a:gd name="connsiteX1" fmla="*/ 91189 w 264807"/>
                  <a:gd name="connsiteY1" fmla="*/ 100963 h 263984"/>
                  <a:gd name="connsiteX2" fmla="*/ 111120 w 264807"/>
                  <a:gd name="connsiteY2" fmla="*/ 164596 h 263984"/>
                  <a:gd name="connsiteX3" fmla="*/ 157017 w 264807"/>
                  <a:gd name="connsiteY3" fmla="*/ 152106 h 263984"/>
                  <a:gd name="connsiteX4" fmla="*/ 172674 w 264807"/>
                  <a:gd name="connsiteY4" fmla="*/ 104076 h 263984"/>
                  <a:gd name="connsiteX5" fmla="*/ 233763 w 264807"/>
                  <a:gd name="connsiteY5" fmla="*/ 145921 h 263984"/>
                  <a:gd name="connsiteX6" fmla="*/ 93993 w 264807"/>
                  <a:gd name="connsiteY6" fmla="*/ 200381 h 263984"/>
                  <a:gd name="connsiteX7" fmla="*/ 90825 w 264807"/>
                  <a:gd name="connsiteY7" fmla="*/ 63582 h 263984"/>
                  <a:gd name="connsiteX8" fmla="*/ 144867 w 264807"/>
                  <a:gd name="connsiteY8" fmla="*/ 20149 h 263984"/>
                  <a:gd name="connsiteX9" fmla="*/ 99476 w 264807"/>
                  <a:gd name="connsiteY9" fmla="*/ 2944 h 263984"/>
                  <a:gd name="connsiteX10" fmla="*/ 79497 w 264807"/>
                  <a:gd name="connsiteY10" fmla="*/ 257915 h 263984"/>
                  <a:gd name="connsiteX11" fmla="*/ 244427 w 264807"/>
                  <a:gd name="connsiteY11" fmla="*/ 207767 h 263984"/>
                  <a:gd name="connsiteX12" fmla="*/ 214637 w 264807"/>
                  <a:gd name="connsiteY12" fmla="*/ 58234 h 263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4807" h="263984">
                    <a:moveTo>
                      <a:pt x="214637" y="58234"/>
                    </a:moveTo>
                    <a:cubicBezTo>
                      <a:pt x="172366" y="43098"/>
                      <a:pt x="101648" y="46369"/>
                      <a:pt x="91189" y="100963"/>
                    </a:cubicBezTo>
                    <a:cubicBezTo>
                      <a:pt x="86812" y="123817"/>
                      <a:pt x="95336" y="147990"/>
                      <a:pt x="111120" y="164596"/>
                    </a:cubicBezTo>
                    <a:cubicBezTo>
                      <a:pt x="129423" y="183847"/>
                      <a:pt x="158573" y="185632"/>
                      <a:pt x="157017" y="152106"/>
                    </a:cubicBezTo>
                    <a:cubicBezTo>
                      <a:pt x="155935" y="128905"/>
                      <a:pt x="133855" y="108752"/>
                      <a:pt x="172674" y="104076"/>
                    </a:cubicBezTo>
                    <a:cubicBezTo>
                      <a:pt x="196831" y="101168"/>
                      <a:pt x="232562" y="119235"/>
                      <a:pt x="233763" y="145921"/>
                    </a:cubicBezTo>
                    <a:cubicBezTo>
                      <a:pt x="236480" y="206069"/>
                      <a:pt x="132362" y="210785"/>
                      <a:pt x="93993" y="200381"/>
                    </a:cubicBezTo>
                    <a:cubicBezTo>
                      <a:pt x="17840" y="179747"/>
                      <a:pt x="38529" y="99984"/>
                      <a:pt x="90825" y="63582"/>
                    </a:cubicBezTo>
                    <a:cubicBezTo>
                      <a:pt x="104334" y="54173"/>
                      <a:pt x="143098" y="39685"/>
                      <a:pt x="144867" y="20149"/>
                    </a:cubicBezTo>
                    <a:cubicBezTo>
                      <a:pt x="147221" y="-5762"/>
                      <a:pt x="115180" y="-469"/>
                      <a:pt x="99476" y="2944"/>
                    </a:cubicBezTo>
                    <a:cubicBezTo>
                      <a:pt x="-15963" y="28073"/>
                      <a:pt x="-41123" y="221458"/>
                      <a:pt x="79497" y="257915"/>
                    </a:cubicBezTo>
                    <a:cubicBezTo>
                      <a:pt x="134274" y="274464"/>
                      <a:pt x="211414" y="257378"/>
                      <a:pt x="244427" y="207767"/>
                    </a:cubicBezTo>
                    <a:cubicBezTo>
                      <a:pt x="275378" y="161254"/>
                      <a:pt x="275797" y="80132"/>
                      <a:pt x="214637" y="5823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F471A4F6-1196-4688-80E4-320AC5F1FF2C}"/>
                  </a:ext>
                </a:extLst>
              </p:cNvPr>
              <p:cNvSpPr/>
              <p:nvPr/>
            </p:nvSpPr>
            <p:spPr>
              <a:xfrm>
                <a:off x="8368041" y="7368400"/>
                <a:ext cx="260170" cy="321646"/>
              </a:xfrm>
              <a:custGeom>
                <a:avLst/>
                <a:gdLst>
                  <a:gd name="connsiteX0" fmla="*/ 244713 w 260170"/>
                  <a:gd name="connsiteY0" fmla="*/ 53905 h 321646"/>
                  <a:gd name="connsiteX1" fmla="*/ 136463 w 260170"/>
                  <a:gd name="connsiteY1" fmla="*/ 106020 h 321646"/>
                  <a:gd name="connsiteX2" fmla="*/ 74127 w 260170"/>
                  <a:gd name="connsiteY2" fmla="*/ 1862 h 321646"/>
                  <a:gd name="connsiteX3" fmla="*/ 64789 w 260170"/>
                  <a:gd name="connsiteY3" fmla="*/ 80835 h 321646"/>
                  <a:gd name="connsiteX4" fmla="*/ 83930 w 260170"/>
                  <a:gd name="connsiteY4" fmla="*/ 134245 h 321646"/>
                  <a:gd name="connsiteX5" fmla="*/ 29414 w 260170"/>
                  <a:gd name="connsiteY5" fmla="*/ 177117 h 321646"/>
                  <a:gd name="connsiteX6" fmla="*/ 48524 w 260170"/>
                  <a:gd name="connsiteY6" fmla="*/ 241823 h 321646"/>
                  <a:gd name="connsiteX7" fmla="*/ 151678 w 260170"/>
                  <a:gd name="connsiteY7" fmla="*/ 232612 h 321646"/>
                  <a:gd name="connsiteX8" fmla="*/ 222681 w 260170"/>
                  <a:gd name="connsiteY8" fmla="*/ 295455 h 321646"/>
                  <a:gd name="connsiteX9" fmla="*/ 195885 w 260170"/>
                  <a:gd name="connsiteY9" fmla="*/ 155638 h 321646"/>
                  <a:gd name="connsiteX10" fmla="*/ 240929 w 260170"/>
                  <a:gd name="connsiteY10" fmla="*/ 133748 h 321646"/>
                  <a:gd name="connsiteX11" fmla="*/ 244713 w 260170"/>
                  <a:gd name="connsiteY11" fmla="*/ 53905 h 32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0170" h="321646">
                    <a:moveTo>
                      <a:pt x="244713" y="53905"/>
                    </a:moveTo>
                    <a:cubicBezTo>
                      <a:pt x="208627" y="71277"/>
                      <a:pt x="172541" y="88648"/>
                      <a:pt x="136463" y="106020"/>
                    </a:cubicBezTo>
                    <a:cubicBezTo>
                      <a:pt x="124535" y="80496"/>
                      <a:pt x="104383" y="10765"/>
                      <a:pt x="74127" y="1862"/>
                    </a:cubicBezTo>
                    <a:cubicBezTo>
                      <a:pt x="25149" y="-12555"/>
                      <a:pt x="56337" y="63456"/>
                      <a:pt x="64789" y="80835"/>
                    </a:cubicBezTo>
                    <a:cubicBezTo>
                      <a:pt x="71733" y="95110"/>
                      <a:pt x="87841" y="117229"/>
                      <a:pt x="83930" y="134245"/>
                    </a:cubicBezTo>
                    <a:cubicBezTo>
                      <a:pt x="78685" y="157170"/>
                      <a:pt x="46344" y="165291"/>
                      <a:pt x="29414" y="177117"/>
                    </a:cubicBezTo>
                    <a:cubicBezTo>
                      <a:pt x="-12478" y="206393"/>
                      <a:pt x="-12146" y="267877"/>
                      <a:pt x="48524" y="241823"/>
                    </a:cubicBezTo>
                    <a:cubicBezTo>
                      <a:pt x="82856" y="227075"/>
                      <a:pt x="125364" y="186178"/>
                      <a:pt x="151678" y="232612"/>
                    </a:cubicBezTo>
                    <a:cubicBezTo>
                      <a:pt x="163828" y="254036"/>
                      <a:pt x="192614" y="373733"/>
                      <a:pt x="222681" y="295455"/>
                    </a:cubicBezTo>
                    <a:cubicBezTo>
                      <a:pt x="241284" y="246990"/>
                      <a:pt x="151741" y="196637"/>
                      <a:pt x="195885" y="155638"/>
                    </a:cubicBezTo>
                    <a:cubicBezTo>
                      <a:pt x="210096" y="142445"/>
                      <a:pt x="226733" y="141331"/>
                      <a:pt x="240929" y="133748"/>
                    </a:cubicBezTo>
                    <a:cubicBezTo>
                      <a:pt x="275214" y="115428"/>
                      <a:pt x="255883" y="81578"/>
                      <a:pt x="244713" y="5390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8CF3BFFE-4038-4897-959A-DE681D9ED341}"/>
                  </a:ext>
                </a:extLst>
              </p:cNvPr>
              <p:cNvSpPr/>
              <p:nvPr/>
            </p:nvSpPr>
            <p:spPr>
              <a:xfrm>
                <a:off x="13508133" y="5630971"/>
                <a:ext cx="410814" cy="163252"/>
              </a:xfrm>
              <a:custGeom>
                <a:avLst/>
                <a:gdLst>
                  <a:gd name="connsiteX0" fmla="*/ 394946 w 410814"/>
                  <a:gd name="connsiteY0" fmla="*/ 57036 h 163252"/>
                  <a:gd name="connsiteX1" fmla="*/ 322909 w 410814"/>
                  <a:gd name="connsiteY1" fmla="*/ 39041 h 163252"/>
                  <a:gd name="connsiteX2" fmla="*/ 268788 w 410814"/>
                  <a:gd name="connsiteY2" fmla="*/ 85357 h 163252"/>
                  <a:gd name="connsiteX3" fmla="*/ 161691 w 410814"/>
                  <a:gd name="connsiteY3" fmla="*/ 30967 h 163252"/>
                  <a:gd name="connsiteX4" fmla="*/ 67037 w 410814"/>
                  <a:gd name="connsiteY4" fmla="*/ 10807 h 163252"/>
                  <a:gd name="connsiteX5" fmla="*/ 1414 w 410814"/>
                  <a:gd name="connsiteY5" fmla="*/ 77757 h 163252"/>
                  <a:gd name="connsiteX6" fmla="*/ 50061 w 410814"/>
                  <a:gd name="connsiteY6" fmla="*/ 75830 h 163252"/>
                  <a:gd name="connsiteX7" fmla="*/ 116718 w 410814"/>
                  <a:gd name="connsiteY7" fmla="*/ 72551 h 163252"/>
                  <a:gd name="connsiteX8" fmla="*/ 223712 w 410814"/>
                  <a:gd name="connsiteY8" fmla="*/ 162150 h 163252"/>
                  <a:gd name="connsiteX9" fmla="*/ 318382 w 410814"/>
                  <a:gd name="connsiteY9" fmla="*/ 100650 h 163252"/>
                  <a:gd name="connsiteX10" fmla="*/ 387402 w 410814"/>
                  <a:gd name="connsiteY10" fmla="*/ 106085 h 163252"/>
                  <a:gd name="connsiteX11" fmla="*/ 394946 w 410814"/>
                  <a:gd name="connsiteY11" fmla="*/ 57036 h 16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814" h="163252">
                    <a:moveTo>
                      <a:pt x="394946" y="57036"/>
                    </a:moveTo>
                    <a:cubicBezTo>
                      <a:pt x="373435" y="49168"/>
                      <a:pt x="346821" y="33803"/>
                      <a:pt x="322909" y="39041"/>
                    </a:cubicBezTo>
                    <a:cubicBezTo>
                      <a:pt x="297496" y="44602"/>
                      <a:pt x="287266" y="70055"/>
                      <a:pt x="268788" y="85357"/>
                    </a:cubicBezTo>
                    <a:cubicBezTo>
                      <a:pt x="218554" y="126964"/>
                      <a:pt x="189293" y="64952"/>
                      <a:pt x="161691" y="30967"/>
                    </a:cubicBezTo>
                    <a:cubicBezTo>
                      <a:pt x="135622" y="-1121"/>
                      <a:pt x="103818" y="-8911"/>
                      <a:pt x="67037" y="10807"/>
                    </a:cubicBezTo>
                    <a:cubicBezTo>
                      <a:pt x="52383" y="18667"/>
                      <a:pt x="-9353" y="54682"/>
                      <a:pt x="1414" y="77757"/>
                    </a:cubicBezTo>
                    <a:cubicBezTo>
                      <a:pt x="9156" y="94362"/>
                      <a:pt x="39657" y="79456"/>
                      <a:pt x="50061" y="75830"/>
                    </a:cubicBezTo>
                    <a:cubicBezTo>
                      <a:pt x="72646" y="67969"/>
                      <a:pt x="93620" y="61089"/>
                      <a:pt x="116718" y="72551"/>
                    </a:cubicBezTo>
                    <a:cubicBezTo>
                      <a:pt x="160049" y="94038"/>
                      <a:pt x="171290" y="152962"/>
                      <a:pt x="223712" y="162150"/>
                    </a:cubicBezTo>
                    <a:cubicBezTo>
                      <a:pt x="277920" y="171653"/>
                      <a:pt x="279698" y="120068"/>
                      <a:pt x="318382" y="100650"/>
                    </a:cubicBezTo>
                    <a:cubicBezTo>
                      <a:pt x="344317" y="87640"/>
                      <a:pt x="362384" y="110675"/>
                      <a:pt x="387402" y="106085"/>
                    </a:cubicBezTo>
                    <a:cubicBezTo>
                      <a:pt x="411243" y="101717"/>
                      <a:pt x="422271" y="67021"/>
                      <a:pt x="394946" y="57036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305D9D25-2EE7-4026-ADB2-BA4896A8948F}"/>
                  </a:ext>
                </a:extLst>
              </p:cNvPr>
              <p:cNvSpPr/>
              <p:nvPr/>
            </p:nvSpPr>
            <p:spPr>
              <a:xfrm>
                <a:off x="13452547" y="5777140"/>
                <a:ext cx="374017" cy="189831"/>
              </a:xfrm>
              <a:custGeom>
                <a:avLst/>
                <a:gdLst>
                  <a:gd name="connsiteX0" fmla="*/ 12893 w 374017"/>
                  <a:gd name="connsiteY0" fmla="*/ 118764 h 189831"/>
                  <a:gd name="connsiteX1" fmla="*/ 56578 w 374017"/>
                  <a:gd name="connsiteY1" fmla="*/ 76311 h 189831"/>
                  <a:gd name="connsiteX2" fmla="*/ 131270 w 374017"/>
                  <a:gd name="connsiteY2" fmla="*/ 73262 h 189831"/>
                  <a:gd name="connsiteX3" fmla="*/ 213577 w 374017"/>
                  <a:gd name="connsiteY3" fmla="*/ 187570 h 189831"/>
                  <a:gd name="connsiteX4" fmla="*/ 330090 w 374017"/>
                  <a:gd name="connsiteY4" fmla="*/ 120154 h 189831"/>
                  <a:gd name="connsiteX5" fmla="*/ 372187 w 374017"/>
                  <a:gd name="connsiteY5" fmla="*/ 69793 h 189831"/>
                  <a:gd name="connsiteX6" fmla="*/ 324686 w 374017"/>
                  <a:gd name="connsiteY6" fmla="*/ 48994 h 189831"/>
                  <a:gd name="connsiteX7" fmla="*/ 232331 w 374017"/>
                  <a:gd name="connsiteY7" fmla="*/ 129902 h 189831"/>
                  <a:gd name="connsiteX8" fmla="*/ 163342 w 374017"/>
                  <a:gd name="connsiteY8" fmla="*/ 38242 h 189831"/>
                  <a:gd name="connsiteX9" fmla="*/ 39317 w 374017"/>
                  <a:gd name="connsiteY9" fmla="*/ 25990 h 189831"/>
                  <a:gd name="connsiteX10" fmla="*/ 12893 w 374017"/>
                  <a:gd name="connsiteY10" fmla="*/ 118764 h 18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017" h="189831">
                    <a:moveTo>
                      <a:pt x="12893" y="118764"/>
                    </a:moveTo>
                    <a:cubicBezTo>
                      <a:pt x="32065" y="122927"/>
                      <a:pt x="44578" y="85743"/>
                      <a:pt x="56578" y="76311"/>
                    </a:cubicBezTo>
                    <a:cubicBezTo>
                      <a:pt x="76485" y="60677"/>
                      <a:pt x="110999" y="57525"/>
                      <a:pt x="131270" y="73262"/>
                    </a:cubicBezTo>
                    <a:cubicBezTo>
                      <a:pt x="170855" y="103976"/>
                      <a:pt x="157212" y="170286"/>
                      <a:pt x="213577" y="187570"/>
                    </a:cubicBezTo>
                    <a:cubicBezTo>
                      <a:pt x="263953" y="203022"/>
                      <a:pt x="287684" y="136672"/>
                      <a:pt x="330090" y="120154"/>
                    </a:cubicBezTo>
                    <a:cubicBezTo>
                      <a:pt x="354744" y="110548"/>
                      <a:pt x="381809" y="104260"/>
                      <a:pt x="372187" y="69793"/>
                    </a:cubicBezTo>
                    <a:cubicBezTo>
                      <a:pt x="365543" y="45960"/>
                      <a:pt x="345968" y="39838"/>
                      <a:pt x="324686" y="48994"/>
                    </a:cubicBezTo>
                    <a:cubicBezTo>
                      <a:pt x="288110" y="64714"/>
                      <a:pt x="275692" y="128757"/>
                      <a:pt x="232331" y="129902"/>
                    </a:cubicBezTo>
                    <a:cubicBezTo>
                      <a:pt x="187468" y="131087"/>
                      <a:pt x="182602" y="66412"/>
                      <a:pt x="163342" y="38242"/>
                    </a:cubicBezTo>
                    <a:cubicBezTo>
                      <a:pt x="133979" y="-4693"/>
                      <a:pt x="73618" y="-15065"/>
                      <a:pt x="39317" y="25990"/>
                    </a:cubicBezTo>
                    <a:cubicBezTo>
                      <a:pt x="28961" y="38376"/>
                      <a:pt x="-23620" y="110856"/>
                      <a:pt x="12893" y="118764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ED2B6137-9E15-4467-AA50-591532534F15}"/>
                  </a:ext>
                </a:extLst>
              </p:cNvPr>
              <p:cNvSpPr/>
              <p:nvPr/>
            </p:nvSpPr>
            <p:spPr>
              <a:xfrm>
                <a:off x="12563093" y="5072193"/>
                <a:ext cx="128699" cy="103376"/>
              </a:xfrm>
              <a:custGeom>
                <a:avLst/>
                <a:gdLst>
                  <a:gd name="connsiteX0" fmla="*/ 15551 w 128699"/>
                  <a:gd name="connsiteY0" fmla="*/ 90535 h 103376"/>
                  <a:gd name="connsiteX1" fmla="*/ 119937 w 128699"/>
                  <a:gd name="connsiteY1" fmla="*/ 85518 h 103376"/>
                  <a:gd name="connsiteX2" fmla="*/ 91198 w 128699"/>
                  <a:gd name="connsiteY2" fmla="*/ 59655 h 103376"/>
                  <a:gd name="connsiteX3" fmla="*/ 55136 w 128699"/>
                  <a:gd name="connsiteY3" fmla="*/ 40909 h 103376"/>
                  <a:gd name="connsiteX4" fmla="*/ 110244 w 128699"/>
                  <a:gd name="connsiteY4" fmla="*/ 2769 h 103376"/>
                  <a:gd name="connsiteX5" fmla="*/ 17123 w 128699"/>
                  <a:gd name="connsiteY5" fmla="*/ 24770 h 103376"/>
                  <a:gd name="connsiteX6" fmla="*/ 15551 w 128699"/>
                  <a:gd name="connsiteY6" fmla="*/ 90535 h 10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699" h="103376">
                    <a:moveTo>
                      <a:pt x="15551" y="90535"/>
                    </a:moveTo>
                    <a:cubicBezTo>
                      <a:pt x="42220" y="108783"/>
                      <a:pt x="95369" y="108151"/>
                      <a:pt x="119937" y="85518"/>
                    </a:cubicBezTo>
                    <a:cubicBezTo>
                      <a:pt x="144940" y="62491"/>
                      <a:pt x="111564" y="58952"/>
                      <a:pt x="91198" y="59655"/>
                    </a:cubicBezTo>
                    <a:cubicBezTo>
                      <a:pt x="75533" y="60200"/>
                      <a:pt x="46209" y="67965"/>
                      <a:pt x="55136" y="40909"/>
                    </a:cubicBezTo>
                    <a:cubicBezTo>
                      <a:pt x="63059" y="16902"/>
                      <a:pt x="106610" y="29122"/>
                      <a:pt x="110244" y="2769"/>
                    </a:cubicBezTo>
                    <a:cubicBezTo>
                      <a:pt x="77469" y="-3108"/>
                      <a:pt x="41367" y="-991"/>
                      <a:pt x="17123" y="24770"/>
                    </a:cubicBezTo>
                    <a:cubicBezTo>
                      <a:pt x="-407" y="43389"/>
                      <a:pt x="-9412" y="73448"/>
                      <a:pt x="15551" y="90535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6" name="图形 13">
            <a:extLst>
              <a:ext uri="{FF2B5EF4-FFF2-40B4-BE49-F238E27FC236}">
                <a16:creationId xmlns:a16="http://schemas.microsoft.com/office/drawing/2014/main" id="{BE98E9AA-D93F-4440-A782-690D7FA12DF7}"/>
              </a:ext>
            </a:extLst>
          </p:cNvPr>
          <p:cNvGrpSpPr/>
          <p:nvPr/>
        </p:nvGrpSpPr>
        <p:grpSpPr>
          <a:xfrm>
            <a:off x="-842898" y="4354309"/>
            <a:ext cx="4897744" cy="5679804"/>
            <a:chOff x="-843000" y="4354322"/>
            <a:chExt cx="4897815" cy="5679886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9AC2781B-5140-4AD8-B59B-FBC8EF8B6748}"/>
                </a:ext>
              </a:extLst>
            </p:cNvPr>
            <p:cNvSpPr/>
            <p:nvPr/>
          </p:nvSpPr>
          <p:spPr>
            <a:xfrm>
              <a:off x="41766" y="6866428"/>
              <a:ext cx="3760258" cy="2298813"/>
            </a:xfrm>
            <a:custGeom>
              <a:avLst/>
              <a:gdLst>
                <a:gd name="connsiteX0" fmla="*/ 0 w 3760258"/>
                <a:gd name="connsiteY0" fmla="*/ 1289247 h 2298813"/>
                <a:gd name="connsiteX1" fmla="*/ 518381 w 3760258"/>
                <a:gd name="connsiteY1" fmla="*/ 1015523 h 2298813"/>
                <a:gd name="connsiteX2" fmla="*/ 1488956 w 3760258"/>
                <a:gd name="connsiteY2" fmla="*/ 1528766 h 2298813"/>
                <a:gd name="connsiteX3" fmla="*/ 1727127 w 3760258"/>
                <a:gd name="connsiteY3" fmla="*/ 1368158 h 2298813"/>
                <a:gd name="connsiteX4" fmla="*/ 1747482 w 3760258"/>
                <a:gd name="connsiteY4" fmla="*/ 1143353 h 2298813"/>
                <a:gd name="connsiteX5" fmla="*/ 1669057 w 3760258"/>
                <a:gd name="connsiteY5" fmla="*/ 963835 h 2298813"/>
                <a:gd name="connsiteX6" fmla="*/ 1476932 w 3760258"/>
                <a:gd name="connsiteY6" fmla="*/ 801808 h 2298813"/>
                <a:gd name="connsiteX7" fmla="*/ 1181068 w 3760258"/>
                <a:gd name="connsiteY7" fmla="*/ 572881 h 2298813"/>
                <a:gd name="connsiteX8" fmla="*/ 1124624 w 3760258"/>
                <a:gd name="connsiteY8" fmla="*/ 529882 h 2298813"/>
                <a:gd name="connsiteX9" fmla="*/ 1124624 w 3760258"/>
                <a:gd name="connsiteY9" fmla="*/ 472103 h 2298813"/>
                <a:gd name="connsiteX10" fmla="*/ 1124624 w 3760258"/>
                <a:gd name="connsiteY10" fmla="*/ 406264 h 2298813"/>
                <a:gd name="connsiteX11" fmla="*/ 1581557 w 3760258"/>
                <a:gd name="connsiteY11" fmla="*/ 479716 h 2298813"/>
                <a:gd name="connsiteX12" fmla="*/ 2221628 w 3760258"/>
                <a:gd name="connsiteY12" fmla="*/ 118845 h 2298813"/>
                <a:gd name="connsiteX13" fmla="*/ 2316822 w 3760258"/>
                <a:gd name="connsiteY13" fmla="*/ 29327 h 2298813"/>
                <a:gd name="connsiteX14" fmla="*/ 2346119 w 3760258"/>
                <a:gd name="connsiteY14" fmla="*/ 181 h 2298813"/>
                <a:gd name="connsiteX15" fmla="*/ 2396607 w 3760258"/>
                <a:gd name="connsiteY15" fmla="*/ 20481 h 2298813"/>
                <a:gd name="connsiteX16" fmla="*/ 2502555 w 3760258"/>
                <a:gd name="connsiteY16" fmla="*/ 63070 h 2298813"/>
                <a:gd name="connsiteX17" fmla="*/ 2752595 w 3760258"/>
                <a:gd name="connsiteY17" fmla="*/ 176632 h 2298813"/>
                <a:gd name="connsiteX18" fmla="*/ 3582264 w 3760258"/>
                <a:gd name="connsiteY18" fmla="*/ 1032926 h 2298813"/>
                <a:gd name="connsiteX19" fmla="*/ 3749135 w 3760258"/>
                <a:gd name="connsiteY19" fmla="*/ 1704971 h 2298813"/>
                <a:gd name="connsiteX20" fmla="*/ 3758780 w 3760258"/>
                <a:gd name="connsiteY20" fmla="*/ 1806039 h 2298813"/>
                <a:gd name="connsiteX21" fmla="*/ 3696941 w 3760258"/>
                <a:gd name="connsiteY21" fmla="*/ 1977855 h 2298813"/>
                <a:gd name="connsiteX22" fmla="*/ 3622433 w 3760258"/>
                <a:gd name="connsiteY22" fmla="*/ 2184886 h 2298813"/>
                <a:gd name="connsiteX23" fmla="*/ 3609935 w 3760258"/>
                <a:gd name="connsiteY23" fmla="*/ 2216520 h 2298813"/>
                <a:gd name="connsiteX24" fmla="*/ 3536463 w 3760258"/>
                <a:gd name="connsiteY24" fmla="*/ 2224832 h 2298813"/>
                <a:gd name="connsiteX25" fmla="*/ 3261404 w 3760258"/>
                <a:gd name="connsiteY25" fmla="*/ 2250130 h 2298813"/>
                <a:gd name="connsiteX26" fmla="*/ 3022990 w 3760258"/>
                <a:gd name="connsiteY26" fmla="*/ 2209999 h 2298813"/>
                <a:gd name="connsiteX27" fmla="*/ 2892319 w 3760258"/>
                <a:gd name="connsiteY27" fmla="*/ 2167928 h 2298813"/>
                <a:gd name="connsiteX28" fmla="*/ 2829408 w 3760258"/>
                <a:gd name="connsiteY28" fmla="*/ 2145846 h 2298813"/>
                <a:gd name="connsiteX29" fmla="*/ 2836297 w 3760258"/>
                <a:gd name="connsiteY29" fmla="*/ 2116648 h 2298813"/>
                <a:gd name="connsiteX30" fmla="*/ 2856356 w 3760258"/>
                <a:gd name="connsiteY30" fmla="*/ 2026135 h 2298813"/>
                <a:gd name="connsiteX31" fmla="*/ 2914440 w 3760258"/>
                <a:gd name="connsiteY31" fmla="*/ 1370044 h 2298813"/>
                <a:gd name="connsiteX32" fmla="*/ 2609478 w 3760258"/>
                <a:gd name="connsiteY32" fmla="*/ 806918 h 2298813"/>
                <a:gd name="connsiteX33" fmla="*/ 2423398 w 3760258"/>
                <a:gd name="connsiteY33" fmla="*/ 646578 h 2298813"/>
                <a:gd name="connsiteX34" fmla="*/ 2376651 w 3760258"/>
                <a:gd name="connsiteY34" fmla="*/ 612389 h 2298813"/>
                <a:gd name="connsiteX35" fmla="*/ 2344752 w 3760258"/>
                <a:gd name="connsiteY35" fmla="*/ 627318 h 2298813"/>
                <a:gd name="connsiteX36" fmla="*/ 2244162 w 3760258"/>
                <a:gd name="connsiteY36" fmla="*/ 693023 h 2298813"/>
                <a:gd name="connsiteX37" fmla="*/ 2196750 w 3760258"/>
                <a:gd name="connsiteY37" fmla="*/ 724791 h 2298813"/>
                <a:gd name="connsiteX38" fmla="*/ 2210727 w 3760258"/>
                <a:gd name="connsiteY38" fmla="*/ 770813 h 2298813"/>
                <a:gd name="connsiteX39" fmla="*/ 2238176 w 3760258"/>
                <a:gd name="connsiteY39" fmla="*/ 878335 h 2298813"/>
                <a:gd name="connsiteX40" fmla="*/ 2250999 w 3760258"/>
                <a:gd name="connsiteY40" fmla="*/ 1609660 h 2298813"/>
                <a:gd name="connsiteX41" fmla="*/ 1851294 w 3760258"/>
                <a:gd name="connsiteY41" fmla="*/ 2160805 h 2298813"/>
                <a:gd name="connsiteX42" fmla="*/ 1186766 w 3760258"/>
                <a:gd name="connsiteY42" fmla="*/ 2279551 h 2298813"/>
                <a:gd name="connsiteX43" fmla="*/ 126103 w 3760258"/>
                <a:gd name="connsiteY43" fmla="*/ 1591915 h 2298813"/>
                <a:gd name="connsiteX44" fmla="*/ 0 w 3760258"/>
                <a:gd name="connsiteY44" fmla="*/ 1289247 h 229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760258" h="2298813">
                  <a:moveTo>
                    <a:pt x="0" y="1289247"/>
                  </a:moveTo>
                  <a:cubicBezTo>
                    <a:pt x="172799" y="1198005"/>
                    <a:pt x="345590" y="1106764"/>
                    <a:pt x="518381" y="1015523"/>
                  </a:cubicBezTo>
                  <a:cubicBezTo>
                    <a:pt x="682229" y="1380815"/>
                    <a:pt x="1093582" y="1615201"/>
                    <a:pt x="1488956" y="1528766"/>
                  </a:cubicBezTo>
                  <a:cubicBezTo>
                    <a:pt x="1585326" y="1507701"/>
                    <a:pt x="1680860" y="1460075"/>
                    <a:pt x="1727127" y="1368158"/>
                  </a:cubicBezTo>
                  <a:cubicBezTo>
                    <a:pt x="1761931" y="1299029"/>
                    <a:pt x="1763239" y="1217852"/>
                    <a:pt x="1747482" y="1143353"/>
                  </a:cubicBezTo>
                  <a:cubicBezTo>
                    <a:pt x="1734208" y="1080589"/>
                    <a:pt x="1709493" y="1014350"/>
                    <a:pt x="1669057" y="963835"/>
                  </a:cubicBezTo>
                  <a:cubicBezTo>
                    <a:pt x="1618245" y="900358"/>
                    <a:pt x="1540138" y="851610"/>
                    <a:pt x="1476932" y="801808"/>
                  </a:cubicBezTo>
                  <a:cubicBezTo>
                    <a:pt x="1378988" y="724620"/>
                    <a:pt x="1280164" y="648569"/>
                    <a:pt x="1181068" y="572881"/>
                  </a:cubicBezTo>
                  <a:cubicBezTo>
                    <a:pt x="1168075" y="562965"/>
                    <a:pt x="1131904" y="545139"/>
                    <a:pt x="1124624" y="529882"/>
                  </a:cubicBezTo>
                  <a:cubicBezTo>
                    <a:pt x="1118526" y="517107"/>
                    <a:pt x="1124624" y="486089"/>
                    <a:pt x="1124624" y="472103"/>
                  </a:cubicBezTo>
                  <a:lnTo>
                    <a:pt x="1124624" y="406264"/>
                  </a:lnTo>
                  <a:cubicBezTo>
                    <a:pt x="1268398" y="458718"/>
                    <a:pt x="1428751" y="487582"/>
                    <a:pt x="1581557" y="479716"/>
                  </a:cubicBezTo>
                  <a:cubicBezTo>
                    <a:pt x="1835950" y="466614"/>
                    <a:pt x="2040204" y="282423"/>
                    <a:pt x="2221628" y="118845"/>
                  </a:cubicBezTo>
                  <a:cubicBezTo>
                    <a:pt x="2253978" y="89676"/>
                    <a:pt x="2285780" y="59892"/>
                    <a:pt x="2316822" y="29327"/>
                  </a:cubicBezTo>
                  <a:cubicBezTo>
                    <a:pt x="2322765" y="23466"/>
                    <a:pt x="2337819" y="1815"/>
                    <a:pt x="2346119" y="181"/>
                  </a:cubicBezTo>
                  <a:cubicBezTo>
                    <a:pt x="2357221" y="-2010"/>
                    <a:pt x="2386400" y="16373"/>
                    <a:pt x="2396607" y="20481"/>
                  </a:cubicBezTo>
                  <a:cubicBezTo>
                    <a:pt x="2431920" y="34675"/>
                    <a:pt x="2467234" y="48869"/>
                    <a:pt x="2502555" y="63070"/>
                  </a:cubicBezTo>
                  <a:cubicBezTo>
                    <a:pt x="2588533" y="97631"/>
                    <a:pt x="2674961" y="125864"/>
                    <a:pt x="2752595" y="176632"/>
                  </a:cubicBezTo>
                  <a:cubicBezTo>
                    <a:pt x="3082036" y="392078"/>
                    <a:pt x="3432510" y="655499"/>
                    <a:pt x="3582264" y="1032926"/>
                  </a:cubicBezTo>
                  <a:cubicBezTo>
                    <a:pt x="3667385" y="1247451"/>
                    <a:pt x="3718145" y="1476527"/>
                    <a:pt x="3749135" y="1704971"/>
                  </a:cubicBezTo>
                  <a:cubicBezTo>
                    <a:pt x="3753355" y="1736116"/>
                    <a:pt x="3764183" y="1774910"/>
                    <a:pt x="3758780" y="1806039"/>
                  </a:cubicBezTo>
                  <a:cubicBezTo>
                    <a:pt x="3748891" y="1863091"/>
                    <a:pt x="3716497" y="1923544"/>
                    <a:pt x="3696941" y="1977855"/>
                  </a:cubicBezTo>
                  <a:cubicBezTo>
                    <a:pt x="3672107" y="2046865"/>
                    <a:pt x="3647267" y="2115876"/>
                    <a:pt x="3622433" y="2184886"/>
                  </a:cubicBezTo>
                  <a:cubicBezTo>
                    <a:pt x="3619691" y="2192499"/>
                    <a:pt x="3616299" y="2211737"/>
                    <a:pt x="3609935" y="2216520"/>
                  </a:cubicBezTo>
                  <a:cubicBezTo>
                    <a:pt x="3596669" y="2226480"/>
                    <a:pt x="3552390" y="2223086"/>
                    <a:pt x="3536463" y="2224832"/>
                  </a:cubicBezTo>
                  <a:cubicBezTo>
                    <a:pt x="3445008" y="2234889"/>
                    <a:pt x="3353303" y="2245079"/>
                    <a:pt x="3261404" y="2250130"/>
                  </a:cubicBezTo>
                  <a:cubicBezTo>
                    <a:pt x="3178804" y="2254668"/>
                    <a:pt x="3101762" y="2233529"/>
                    <a:pt x="3022990" y="2209999"/>
                  </a:cubicBezTo>
                  <a:cubicBezTo>
                    <a:pt x="2979147" y="2196896"/>
                    <a:pt x="2935623" y="2182724"/>
                    <a:pt x="2892319" y="2167928"/>
                  </a:cubicBezTo>
                  <a:cubicBezTo>
                    <a:pt x="2882586" y="2164601"/>
                    <a:pt x="2834966" y="2155636"/>
                    <a:pt x="2829408" y="2145846"/>
                  </a:cubicBezTo>
                  <a:cubicBezTo>
                    <a:pt x="2826969" y="2141545"/>
                    <a:pt x="2835166" y="2121372"/>
                    <a:pt x="2836297" y="2116648"/>
                  </a:cubicBezTo>
                  <a:cubicBezTo>
                    <a:pt x="2843473" y="2086588"/>
                    <a:pt x="2850095" y="2056395"/>
                    <a:pt x="2856356" y="2026135"/>
                  </a:cubicBezTo>
                  <a:cubicBezTo>
                    <a:pt x="2900553" y="1812464"/>
                    <a:pt x="2933095" y="1588528"/>
                    <a:pt x="2914440" y="1370044"/>
                  </a:cubicBezTo>
                  <a:cubicBezTo>
                    <a:pt x="2895002" y="1142432"/>
                    <a:pt x="2768656" y="962609"/>
                    <a:pt x="2609478" y="806918"/>
                  </a:cubicBezTo>
                  <a:cubicBezTo>
                    <a:pt x="2550913" y="749637"/>
                    <a:pt x="2488608" y="696076"/>
                    <a:pt x="2423398" y="646578"/>
                  </a:cubicBezTo>
                  <a:cubicBezTo>
                    <a:pt x="2411972" y="637895"/>
                    <a:pt x="2391108" y="615285"/>
                    <a:pt x="2376651" y="612389"/>
                  </a:cubicBezTo>
                  <a:cubicBezTo>
                    <a:pt x="2365048" y="610056"/>
                    <a:pt x="2356326" y="619750"/>
                    <a:pt x="2344752" y="627318"/>
                  </a:cubicBezTo>
                  <a:cubicBezTo>
                    <a:pt x="2311220" y="649222"/>
                    <a:pt x="2277687" y="671126"/>
                    <a:pt x="2244162" y="693023"/>
                  </a:cubicBezTo>
                  <a:cubicBezTo>
                    <a:pt x="2235153" y="698906"/>
                    <a:pt x="2200002" y="714422"/>
                    <a:pt x="2196750" y="724791"/>
                  </a:cubicBezTo>
                  <a:cubicBezTo>
                    <a:pt x="2194008" y="733526"/>
                    <a:pt x="2208332" y="762412"/>
                    <a:pt x="2210727" y="770813"/>
                  </a:cubicBezTo>
                  <a:cubicBezTo>
                    <a:pt x="2220896" y="806376"/>
                    <a:pt x="2229972" y="842266"/>
                    <a:pt x="2238176" y="878335"/>
                  </a:cubicBezTo>
                  <a:cubicBezTo>
                    <a:pt x="2291937" y="1114645"/>
                    <a:pt x="2317051" y="1373313"/>
                    <a:pt x="2250999" y="1609660"/>
                  </a:cubicBezTo>
                  <a:cubicBezTo>
                    <a:pt x="2188635" y="1832860"/>
                    <a:pt x="2044565" y="2033719"/>
                    <a:pt x="1851294" y="2160805"/>
                  </a:cubicBezTo>
                  <a:cubicBezTo>
                    <a:pt x="1651363" y="2292282"/>
                    <a:pt x="1418839" y="2324822"/>
                    <a:pt x="1186766" y="2279551"/>
                  </a:cubicBezTo>
                  <a:cubicBezTo>
                    <a:pt x="774038" y="2199013"/>
                    <a:pt x="350889" y="1956857"/>
                    <a:pt x="126103" y="1591915"/>
                  </a:cubicBezTo>
                  <a:cubicBezTo>
                    <a:pt x="68550" y="1498476"/>
                    <a:pt x="25070" y="1396309"/>
                    <a:pt x="0" y="1289247"/>
                  </a:cubicBezTo>
                </a:path>
              </a:pathLst>
            </a:custGeom>
            <a:solidFill>
              <a:schemeClr val="accent3"/>
            </a:solidFill>
            <a:ln w="789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38" name="图形 13">
              <a:extLst>
                <a:ext uri="{FF2B5EF4-FFF2-40B4-BE49-F238E27FC236}">
                  <a16:creationId xmlns:a16="http://schemas.microsoft.com/office/drawing/2014/main" id="{25ED09AD-30C5-4867-9D0C-2CA60AE48E17}"/>
                </a:ext>
              </a:extLst>
            </p:cNvPr>
            <p:cNvGrpSpPr/>
            <p:nvPr/>
          </p:nvGrpSpPr>
          <p:grpSpPr>
            <a:xfrm>
              <a:off x="-843000" y="4354322"/>
              <a:ext cx="4897815" cy="5679886"/>
              <a:chOff x="-843000" y="4354322"/>
              <a:chExt cx="4897815" cy="5679886"/>
            </a:xfrm>
            <a:solidFill>
              <a:srgbClr val="000000"/>
            </a:solidFill>
          </p:grpSpPr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27CB247C-AA86-4A4A-8FE7-F088E5E73D3C}"/>
                  </a:ext>
                </a:extLst>
              </p:cNvPr>
              <p:cNvSpPr/>
              <p:nvPr/>
            </p:nvSpPr>
            <p:spPr>
              <a:xfrm>
                <a:off x="-843000" y="4401721"/>
                <a:ext cx="4668724" cy="5632488"/>
              </a:xfrm>
              <a:custGeom>
                <a:avLst/>
                <a:gdLst>
                  <a:gd name="connsiteX0" fmla="*/ 4597282 w 4668724"/>
                  <a:gd name="connsiteY0" fmla="*/ 4257563 h 5632488"/>
                  <a:gd name="connsiteX1" fmla="*/ 4454144 w 4668724"/>
                  <a:gd name="connsiteY1" fmla="*/ 4611056 h 5632488"/>
                  <a:gd name="connsiteX2" fmla="*/ 4430419 w 4668724"/>
                  <a:gd name="connsiteY2" fmla="*/ 4574013 h 5632488"/>
                  <a:gd name="connsiteX3" fmla="*/ 4373396 w 4668724"/>
                  <a:gd name="connsiteY3" fmla="*/ 4586738 h 5632488"/>
                  <a:gd name="connsiteX4" fmla="*/ 4181176 w 4668724"/>
                  <a:gd name="connsiteY4" fmla="*/ 4582465 h 5632488"/>
                  <a:gd name="connsiteX5" fmla="*/ 4210940 w 4668724"/>
                  <a:gd name="connsiteY5" fmla="*/ 4521616 h 5632488"/>
                  <a:gd name="connsiteX6" fmla="*/ 4167720 w 4668724"/>
                  <a:gd name="connsiteY6" fmla="*/ 4471300 h 5632488"/>
                  <a:gd name="connsiteX7" fmla="*/ 4234606 w 4668724"/>
                  <a:gd name="connsiteY7" fmla="*/ 4501462 h 5632488"/>
                  <a:gd name="connsiteX8" fmla="*/ 4209728 w 4668724"/>
                  <a:gd name="connsiteY8" fmla="*/ 4435109 h 5632488"/>
                  <a:gd name="connsiteX9" fmla="*/ 4216352 w 4668724"/>
                  <a:gd name="connsiteY9" fmla="*/ 4406311 h 5632488"/>
                  <a:gd name="connsiteX10" fmla="*/ 4175986 w 4668724"/>
                  <a:gd name="connsiteY10" fmla="*/ 4434391 h 5632488"/>
                  <a:gd name="connsiteX11" fmla="*/ 4184110 w 4668724"/>
                  <a:gd name="connsiteY11" fmla="*/ 4407992 h 5632488"/>
                  <a:gd name="connsiteX12" fmla="*/ 4196886 w 4668724"/>
                  <a:gd name="connsiteY12" fmla="*/ 4389045 h 5632488"/>
                  <a:gd name="connsiteX13" fmla="*/ 4202246 w 4668724"/>
                  <a:gd name="connsiteY13" fmla="*/ 4326448 h 5632488"/>
                  <a:gd name="connsiteX14" fmla="*/ 4180540 w 4668724"/>
                  <a:gd name="connsiteY14" fmla="*/ 4312790 h 5632488"/>
                  <a:gd name="connsiteX15" fmla="*/ 4174825 w 4668724"/>
                  <a:gd name="connsiteY15" fmla="*/ 4287221 h 5632488"/>
                  <a:gd name="connsiteX16" fmla="*/ 4171284 w 4668724"/>
                  <a:gd name="connsiteY16" fmla="*/ 4256853 h 5632488"/>
                  <a:gd name="connsiteX17" fmla="*/ 4173095 w 4668724"/>
                  <a:gd name="connsiteY17" fmla="*/ 4216980 h 5632488"/>
                  <a:gd name="connsiteX18" fmla="*/ 4143685 w 4668724"/>
                  <a:gd name="connsiteY18" fmla="*/ 4242216 h 5632488"/>
                  <a:gd name="connsiteX19" fmla="*/ 4125143 w 4668724"/>
                  <a:gd name="connsiteY19" fmla="*/ 4180797 h 5632488"/>
                  <a:gd name="connsiteX20" fmla="*/ 4104346 w 4668724"/>
                  <a:gd name="connsiteY20" fmla="*/ 4150888 h 5632488"/>
                  <a:gd name="connsiteX21" fmla="*/ 4080111 w 4668724"/>
                  <a:gd name="connsiteY21" fmla="*/ 4145821 h 5632488"/>
                  <a:gd name="connsiteX22" fmla="*/ 4009611 w 4668724"/>
                  <a:gd name="connsiteY22" fmla="*/ 4172672 h 5632488"/>
                  <a:gd name="connsiteX23" fmla="*/ 3915866 w 4668724"/>
                  <a:gd name="connsiteY23" fmla="*/ 4316212 h 5632488"/>
                  <a:gd name="connsiteX24" fmla="*/ 3849683 w 4668724"/>
                  <a:gd name="connsiteY24" fmla="*/ 4480455 h 5632488"/>
                  <a:gd name="connsiteX25" fmla="*/ 3831015 w 4668724"/>
                  <a:gd name="connsiteY25" fmla="*/ 4532460 h 5632488"/>
                  <a:gd name="connsiteX26" fmla="*/ 3776646 w 4668724"/>
                  <a:gd name="connsiteY26" fmla="*/ 4520631 h 5632488"/>
                  <a:gd name="connsiteX27" fmla="*/ 3770850 w 4668724"/>
                  <a:gd name="connsiteY27" fmla="*/ 4468337 h 5632488"/>
                  <a:gd name="connsiteX28" fmla="*/ 3797058 w 4668724"/>
                  <a:gd name="connsiteY28" fmla="*/ 4391030 h 5632488"/>
                  <a:gd name="connsiteX29" fmla="*/ 3812872 w 4668724"/>
                  <a:gd name="connsiteY29" fmla="*/ 4288214 h 5632488"/>
                  <a:gd name="connsiteX30" fmla="*/ 3840870 w 4668724"/>
                  <a:gd name="connsiteY30" fmla="*/ 4071818 h 5632488"/>
                  <a:gd name="connsiteX31" fmla="*/ 3840663 w 4668724"/>
                  <a:gd name="connsiteY31" fmla="*/ 4002910 h 5632488"/>
                  <a:gd name="connsiteX32" fmla="*/ 3848189 w 4668724"/>
                  <a:gd name="connsiteY32" fmla="*/ 3936744 h 5632488"/>
                  <a:gd name="connsiteX33" fmla="*/ 3839709 w 4668724"/>
                  <a:gd name="connsiteY33" fmla="*/ 3919937 h 5632488"/>
                  <a:gd name="connsiteX34" fmla="*/ 3852233 w 4668724"/>
                  <a:gd name="connsiteY34" fmla="*/ 3914093 h 5632488"/>
                  <a:gd name="connsiteX35" fmla="*/ 3842009 w 4668724"/>
                  <a:gd name="connsiteY35" fmla="*/ 3881998 h 5632488"/>
                  <a:gd name="connsiteX36" fmla="*/ 3843450 w 4668724"/>
                  <a:gd name="connsiteY36" fmla="*/ 3835393 h 5632488"/>
                  <a:gd name="connsiteX37" fmla="*/ 3817648 w 4668724"/>
                  <a:gd name="connsiteY37" fmla="*/ 3639856 h 5632488"/>
                  <a:gd name="connsiteX38" fmla="*/ 3747081 w 4668724"/>
                  <a:gd name="connsiteY38" fmla="*/ 3442785 h 5632488"/>
                  <a:gd name="connsiteX39" fmla="*/ 3687115 w 4668724"/>
                  <a:gd name="connsiteY39" fmla="*/ 3268483 h 5632488"/>
                  <a:gd name="connsiteX40" fmla="*/ 3595670 w 4668724"/>
                  <a:gd name="connsiteY40" fmla="*/ 3142193 h 5632488"/>
                  <a:gd name="connsiteX41" fmla="*/ 3543829 w 4668724"/>
                  <a:gd name="connsiteY41" fmla="*/ 3090885 h 5632488"/>
                  <a:gd name="connsiteX42" fmla="*/ 3507810 w 4668724"/>
                  <a:gd name="connsiteY42" fmla="*/ 3065516 h 5632488"/>
                  <a:gd name="connsiteX43" fmla="*/ 3468109 w 4668724"/>
                  <a:gd name="connsiteY43" fmla="*/ 3057620 h 5632488"/>
                  <a:gd name="connsiteX44" fmla="*/ 3416675 w 4668724"/>
                  <a:gd name="connsiteY44" fmla="*/ 3023452 h 5632488"/>
                  <a:gd name="connsiteX45" fmla="*/ 3370631 w 4668724"/>
                  <a:gd name="connsiteY45" fmla="*/ 2999097 h 5632488"/>
                  <a:gd name="connsiteX46" fmla="*/ 3321548 w 4668724"/>
                  <a:gd name="connsiteY46" fmla="*/ 2965055 h 5632488"/>
                  <a:gd name="connsiteX47" fmla="*/ 3279977 w 4668724"/>
                  <a:gd name="connsiteY47" fmla="*/ 2948618 h 5632488"/>
                  <a:gd name="connsiteX48" fmla="*/ 3299354 w 4668724"/>
                  <a:gd name="connsiteY48" fmla="*/ 2737393 h 5632488"/>
                  <a:gd name="connsiteX49" fmla="*/ 3258329 w 4668724"/>
                  <a:gd name="connsiteY49" fmla="*/ 2817736 h 5632488"/>
                  <a:gd name="connsiteX50" fmla="*/ 3204123 w 4668724"/>
                  <a:gd name="connsiteY50" fmla="*/ 2917331 h 5632488"/>
                  <a:gd name="connsiteX51" fmla="*/ 3094180 w 4668724"/>
                  <a:gd name="connsiteY51" fmla="*/ 3098899 h 5632488"/>
                  <a:gd name="connsiteX52" fmla="*/ 3013211 w 4668724"/>
                  <a:gd name="connsiteY52" fmla="*/ 3076515 h 5632488"/>
                  <a:gd name="connsiteX53" fmla="*/ 3000716 w 4668724"/>
                  <a:gd name="connsiteY53" fmla="*/ 3017948 h 5632488"/>
                  <a:gd name="connsiteX54" fmla="*/ 2910395 w 4668724"/>
                  <a:gd name="connsiteY54" fmla="*/ 3062605 h 5632488"/>
                  <a:gd name="connsiteX55" fmla="*/ 2792681 w 4668724"/>
                  <a:gd name="connsiteY55" fmla="*/ 3289274 h 5632488"/>
                  <a:gd name="connsiteX56" fmla="*/ 2781843 w 4668724"/>
                  <a:gd name="connsiteY56" fmla="*/ 3406335 h 5632488"/>
                  <a:gd name="connsiteX57" fmla="*/ 2864387 w 4668724"/>
                  <a:gd name="connsiteY57" fmla="*/ 3470531 h 5632488"/>
                  <a:gd name="connsiteX58" fmla="*/ 2991024 w 4668724"/>
                  <a:gd name="connsiteY58" fmla="*/ 3494137 h 5632488"/>
                  <a:gd name="connsiteX59" fmla="*/ 3052017 w 4668724"/>
                  <a:gd name="connsiteY59" fmla="*/ 3494856 h 5632488"/>
                  <a:gd name="connsiteX60" fmla="*/ 3097559 w 4668724"/>
                  <a:gd name="connsiteY60" fmla="*/ 3454206 h 5632488"/>
                  <a:gd name="connsiteX61" fmla="*/ 3122392 w 4668724"/>
                  <a:gd name="connsiteY61" fmla="*/ 3465850 h 5632488"/>
                  <a:gd name="connsiteX62" fmla="*/ 3152941 w 4668724"/>
                  <a:gd name="connsiteY62" fmla="*/ 3686409 h 5632488"/>
                  <a:gd name="connsiteX63" fmla="*/ 3130606 w 4668724"/>
                  <a:gd name="connsiteY63" fmla="*/ 3894405 h 5632488"/>
                  <a:gd name="connsiteX64" fmla="*/ 3074980 w 4668724"/>
                  <a:gd name="connsiteY64" fmla="*/ 4103557 h 5632488"/>
                  <a:gd name="connsiteX65" fmla="*/ 2966649 w 4668724"/>
                  <a:gd name="connsiteY65" fmla="*/ 4286954 h 5632488"/>
                  <a:gd name="connsiteX66" fmla="*/ 2924028 w 4668724"/>
                  <a:gd name="connsiteY66" fmla="*/ 4286073 h 5632488"/>
                  <a:gd name="connsiteX67" fmla="*/ 2916597 w 4668724"/>
                  <a:gd name="connsiteY67" fmla="*/ 4248164 h 5632488"/>
                  <a:gd name="connsiteX68" fmla="*/ 2900451 w 4668724"/>
                  <a:gd name="connsiteY68" fmla="*/ 4235032 h 5632488"/>
                  <a:gd name="connsiteX69" fmla="*/ 2893561 w 4668724"/>
                  <a:gd name="connsiteY69" fmla="*/ 4204944 h 5632488"/>
                  <a:gd name="connsiteX70" fmla="*/ 2865282 w 4668724"/>
                  <a:gd name="connsiteY70" fmla="*/ 4232750 h 5632488"/>
                  <a:gd name="connsiteX71" fmla="*/ 2784460 w 4668724"/>
                  <a:gd name="connsiteY71" fmla="*/ 4200500 h 5632488"/>
                  <a:gd name="connsiteX72" fmla="*/ 2691285 w 4668724"/>
                  <a:gd name="connsiteY72" fmla="*/ 4298680 h 5632488"/>
                  <a:gd name="connsiteX73" fmla="*/ 2677645 w 4668724"/>
                  <a:gd name="connsiteY73" fmla="*/ 4335493 h 5632488"/>
                  <a:gd name="connsiteX74" fmla="*/ 2683507 w 4668724"/>
                  <a:gd name="connsiteY74" fmla="*/ 4362787 h 5632488"/>
                  <a:gd name="connsiteX75" fmla="*/ 2670947 w 4668724"/>
                  <a:gd name="connsiteY75" fmla="*/ 4368780 h 5632488"/>
                  <a:gd name="connsiteX76" fmla="*/ 2656382 w 4668724"/>
                  <a:gd name="connsiteY76" fmla="*/ 4426436 h 5632488"/>
                  <a:gd name="connsiteX77" fmla="*/ 2594265 w 4668724"/>
                  <a:gd name="connsiteY77" fmla="*/ 4578554 h 5632488"/>
                  <a:gd name="connsiteX78" fmla="*/ 2454284 w 4668724"/>
                  <a:gd name="connsiteY78" fmla="*/ 4615233 h 5632488"/>
                  <a:gd name="connsiteX79" fmla="*/ 2240770 w 4668724"/>
                  <a:gd name="connsiteY79" fmla="*/ 4631521 h 5632488"/>
                  <a:gd name="connsiteX80" fmla="*/ 2042450 w 4668724"/>
                  <a:gd name="connsiteY80" fmla="*/ 4615685 h 5632488"/>
                  <a:gd name="connsiteX81" fmla="*/ 2001847 w 4668724"/>
                  <a:gd name="connsiteY81" fmla="*/ 4582739 h 5632488"/>
                  <a:gd name="connsiteX82" fmla="*/ 2033438 w 4668724"/>
                  <a:gd name="connsiteY82" fmla="*/ 4588049 h 5632488"/>
                  <a:gd name="connsiteX83" fmla="*/ 2026340 w 4668724"/>
                  <a:gd name="connsiteY83" fmla="*/ 4562629 h 5632488"/>
                  <a:gd name="connsiteX84" fmla="*/ 2004612 w 4668724"/>
                  <a:gd name="connsiteY84" fmla="*/ 4533393 h 5632488"/>
                  <a:gd name="connsiteX85" fmla="*/ 2011081 w 4668724"/>
                  <a:gd name="connsiteY85" fmla="*/ 4499002 h 5632488"/>
                  <a:gd name="connsiteX86" fmla="*/ 1984680 w 4668724"/>
                  <a:gd name="connsiteY86" fmla="*/ 4504750 h 5632488"/>
                  <a:gd name="connsiteX87" fmla="*/ 1988214 w 4668724"/>
                  <a:gd name="connsiteY87" fmla="*/ 4480404 h 5632488"/>
                  <a:gd name="connsiteX88" fmla="*/ 1974892 w 4668724"/>
                  <a:gd name="connsiteY88" fmla="*/ 4456346 h 5632488"/>
                  <a:gd name="connsiteX89" fmla="*/ 1979853 w 4668724"/>
                  <a:gd name="connsiteY89" fmla="*/ 4408274 h 5632488"/>
                  <a:gd name="connsiteX90" fmla="*/ 1947441 w 4668724"/>
                  <a:gd name="connsiteY90" fmla="*/ 4377217 h 5632488"/>
                  <a:gd name="connsiteX91" fmla="*/ 1937009 w 4668724"/>
                  <a:gd name="connsiteY91" fmla="*/ 4358299 h 5632488"/>
                  <a:gd name="connsiteX92" fmla="*/ 1927598 w 4668724"/>
                  <a:gd name="connsiteY92" fmla="*/ 4354425 h 5632488"/>
                  <a:gd name="connsiteX93" fmla="*/ 1928130 w 4668724"/>
                  <a:gd name="connsiteY93" fmla="*/ 4327893 h 5632488"/>
                  <a:gd name="connsiteX94" fmla="*/ 1884097 w 4668724"/>
                  <a:gd name="connsiteY94" fmla="*/ 4339848 h 5632488"/>
                  <a:gd name="connsiteX95" fmla="*/ 1876696 w 4668724"/>
                  <a:gd name="connsiteY95" fmla="*/ 4307605 h 5632488"/>
                  <a:gd name="connsiteX96" fmla="*/ 1856676 w 4668724"/>
                  <a:gd name="connsiteY96" fmla="*/ 4313501 h 5632488"/>
                  <a:gd name="connsiteX97" fmla="*/ 1844788 w 4668724"/>
                  <a:gd name="connsiteY97" fmla="*/ 4304850 h 5632488"/>
                  <a:gd name="connsiteX98" fmla="*/ 1826357 w 4668724"/>
                  <a:gd name="connsiteY98" fmla="*/ 4344396 h 5632488"/>
                  <a:gd name="connsiteX99" fmla="*/ 1695898 w 4668724"/>
                  <a:gd name="connsiteY99" fmla="*/ 4415526 h 5632488"/>
                  <a:gd name="connsiteX100" fmla="*/ 1643274 w 4668724"/>
                  <a:gd name="connsiteY100" fmla="*/ 4485174 h 5632488"/>
                  <a:gd name="connsiteX101" fmla="*/ 1586280 w 4668724"/>
                  <a:gd name="connsiteY101" fmla="*/ 4451664 h 5632488"/>
                  <a:gd name="connsiteX102" fmla="*/ 1516068 w 4668724"/>
                  <a:gd name="connsiteY102" fmla="*/ 4409815 h 5632488"/>
                  <a:gd name="connsiteX103" fmla="*/ 1222413 w 4668724"/>
                  <a:gd name="connsiteY103" fmla="*/ 4200181 h 5632488"/>
                  <a:gd name="connsiteX104" fmla="*/ 1138819 w 4668724"/>
                  <a:gd name="connsiteY104" fmla="*/ 4090247 h 5632488"/>
                  <a:gd name="connsiteX105" fmla="*/ 1129844 w 4668724"/>
                  <a:gd name="connsiteY105" fmla="*/ 4037605 h 5632488"/>
                  <a:gd name="connsiteX106" fmla="*/ 1077234 w 4668724"/>
                  <a:gd name="connsiteY106" fmla="*/ 3987444 h 5632488"/>
                  <a:gd name="connsiteX107" fmla="*/ 1104707 w 4668724"/>
                  <a:gd name="connsiteY107" fmla="*/ 3935018 h 5632488"/>
                  <a:gd name="connsiteX108" fmla="*/ 1087496 w 4668724"/>
                  <a:gd name="connsiteY108" fmla="*/ 3868473 h 5632488"/>
                  <a:gd name="connsiteX109" fmla="*/ 1044357 w 4668724"/>
                  <a:gd name="connsiteY109" fmla="*/ 3804069 h 5632488"/>
                  <a:gd name="connsiteX110" fmla="*/ 988790 w 4668724"/>
                  <a:gd name="connsiteY110" fmla="*/ 3832401 h 5632488"/>
                  <a:gd name="connsiteX111" fmla="*/ 987260 w 4668724"/>
                  <a:gd name="connsiteY111" fmla="*/ 3784152 h 5632488"/>
                  <a:gd name="connsiteX112" fmla="*/ 945378 w 4668724"/>
                  <a:gd name="connsiteY112" fmla="*/ 3816172 h 5632488"/>
                  <a:gd name="connsiteX113" fmla="*/ 920833 w 4668724"/>
                  <a:gd name="connsiteY113" fmla="*/ 3719629 h 5632488"/>
                  <a:gd name="connsiteX114" fmla="*/ 981693 w 4668724"/>
                  <a:gd name="connsiteY114" fmla="*/ 3692512 h 5632488"/>
                  <a:gd name="connsiteX115" fmla="*/ 1060578 w 4668724"/>
                  <a:gd name="connsiteY115" fmla="*/ 3652381 h 5632488"/>
                  <a:gd name="connsiteX116" fmla="*/ 1403515 w 4668724"/>
                  <a:gd name="connsiteY116" fmla="*/ 3460910 h 5632488"/>
                  <a:gd name="connsiteX117" fmla="*/ 1465151 w 4668724"/>
                  <a:gd name="connsiteY117" fmla="*/ 3601273 h 5632488"/>
                  <a:gd name="connsiteX118" fmla="*/ 1517990 w 4668724"/>
                  <a:gd name="connsiteY118" fmla="*/ 3720088 h 5632488"/>
                  <a:gd name="connsiteX119" fmla="*/ 1490317 w 4668724"/>
                  <a:gd name="connsiteY119" fmla="*/ 3859636 h 5632488"/>
                  <a:gd name="connsiteX120" fmla="*/ 1525679 w 4668724"/>
                  <a:gd name="connsiteY120" fmla="*/ 3892050 h 5632488"/>
                  <a:gd name="connsiteX121" fmla="*/ 1581356 w 4668724"/>
                  <a:gd name="connsiteY121" fmla="*/ 3955179 h 5632488"/>
                  <a:gd name="connsiteX122" fmla="*/ 1660862 w 4668724"/>
                  <a:gd name="connsiteY122" fmla="*/ 3920804 h 5632488"/>
                  <a:gd name="connsiteX123" fmla="*/ 1690501 w 4668724"/>
                  <a:gd name="connsiteY123" fmla="*/ 3970505 h 5632488"/>
                  <a:gd name="connsiteX124" fmla="*/ 1699476 w 4668724"/>
                  <a:gd name="connsiteY124" fmla="*/ 3942610 h 5632488"/>
                  <a:gd name="connsiteX125" fmla="*/ 1718683 w 4668724"/>
                  <a:gd name="connsiteY125" fmla="*/ 3945980 h 5632488"/>
                  <a:gd name="connsiteX126" fmla="*/ 1722550 w 4668724"/>
                  <a:gd name="connsiteY126" fmla="*/ 3934299 h 5632488"/>
                  <a:gd name="connsiteX127" fmla="*/ 1780017 w 4668724"/>
                  <a:gd name="connsiteY127" fmla="*/ 3934632 h 5632488"/>
                  <a:gd name="connsiteX128" fmla="*/ 1792570 w 4668724"/>
                  <a:gd name="connsiteY128" fmla="*/ 3910138 h 5632488"/>
                  <a:gd name="connsiteX129" fmla="*/ 1844115 w 4668724"/>
                  <a:gd name="connsiteY129" fmla="*/ 3927951 h 5632488"/>
                  <a:gd name="connsiteX130" fmla="*/ 1955137 w 4668724"/>
                  <a:gd name="connsiteY130" fmla="*/ 3963972 h 5632488"/>
                  <a:gd name="connsiteX131" fmla="*/ 2181079 w 4668724"/>
                  <a:gd name="connsiteY131" fmla="*/ 3993229 h 5632488"/>
                  <a:gd name="connsiteX132" fmla="*/ 2244001 w 4668724"/>
                  <a:gd name="connsiteY132" fmla="*/ 4021939 h 5632488"/>
                  <a:gd name="connsiteX133" fmla="*/ 2266609 w 4668724"/>
                  <a:gd name="connsiteY133" fmla="*/ 4047286 h 5632488"/>
                  <a:gd name="connsiteX134" fmla="*/ 2299952 w 4668724"/>
                  <a:gd name="connsiteY134" fmla="*/ 4038331 h 5632488"/>
                  <a:gd name="connsiteX135" fmla="*/ 2320816 w 4668724"/>
                  <a:gd name="connsiteY135" fmla="*/ 4038456 h 5632488"/>
                  <a:gd name="connsiteX136" fmla="*/ 2341354 w 4668724"/>
                  <a:gd name="connsiteY136" fmla="*/ 4063841 h 5632488"/>
                  <a:gd name="connsiteX137" fmla="*/ 2398525 w 4668724"/>
                  <a:gd name="connsiteY137" fmla="*/ 4063996 h 5632488"/>
                  <a:gd name="connsiteX138" fmla="*/ 2412616 w 4668724"/>
                  <a:gd name="connsiteY138" fmla="*/ 4082587 h 5632488"/>
                  <a:gd name="connsiteX139" fmla="*/ 2433931 w 4668724"/>
                  <a:gd name="connsiteY139" fmla="*/ 4044915 h 5632488"/>
                  <a:gd name="connsiteX140" fmla="*/ 2469846 w 4668724"/>
                  <a:gd name="connsiteY140" fmla="*/ 4072025 h 5632488"/>
                  <a:gd name="connsiteX141" fmla="*/ 2505377 w 4668724"/>
                  <a:gd name="connsiteY141" fmla="*/ 4037671 h 5632488"/>
                  <a:gd name="connsiteX142" fmla="*/ 2520245 w 4668724"/>
                  <a:gd name="connsiteY142" fmla="*/ 4018183 h 5632488"/>
                  <a:gd name="connsiteX143" fmla="*/ 2506139 w 4668724"/>
                  <a:gd name="connsiteY143" fmla="*/ 3972157 h 5632488"/>
                  <a:gd name="connsiteX144" fmla="*/ 2553728 w 4668724"/>
                  <a:gd name="connsiteY144" fmla="*/ 4001903 h 5632488"/>
                  <a:gd name="connsiteX145" fmla="*/ 2614219 w 4668724"/>
                  <a:gd name="connsiteY145" fmla="*/ 3978008 h 5632488"/>
                  <a:gd name="connsiteX146" fmla="*/ 2606981 w 4668724"/>
                  <a:gd name="connsiteY146" fmla="*/ 3949002 h 5632488"/>
                  <a:gd name="connsiteX147" fmla="*/ 2630839 w 4668724"/>
                  <a:gd name="connsiteY147" fmla="*/ 3958505 h 5632488"/>
                  <a:gd name="connsiteX148" fmla="*/ 2650127 w 4668724"/>
                  <a:gd name="connsiteY148" fmla="*/ 3919574 h 5632488"/>
                  <a:gd name="connsiteX149" fmla="*/ 2616164 w 4668724"/>
                  <a:gd name="connsiteY149" fmla="*/ 3891027 h 5632488"/>
                  <a:gd name="connsiteX150" fmla="*/ 2614936 w 4668724"/>
                  <a:gd name="connsiteY150" fmla="*/ 3838438 h 5632488"/>
                  <a:gd name="connsiteX151" fmla="*/ 2613295 w 4668724"/>
                  <a:gd name="connsiteY151" fmla="*/ 3778700 h 5632488"/>
                  <a:gd name="connsiteX152" fmla="*/ 2641736 w 4668724"/>
                  <a:gd name="connsiteY152" fmla="*/ 3725281 h 5632488"/>
                  <a:gd name="connsiteX153" fmla="*/ 2655125 w 4668724"/>
                  <a:gd name="connsiteY153" fmla="*/ 3685772 h 5632488"/>
                  <a:gd name="connsiteX154" fmla="*/ 2676107 w 4668724"/>
                  <a:gd name="connsiteY154" fmla="*/ 3588436 h 5632488"/>
                  <a:gd name="connsiteX155" fmla="*/ 2682325 w 4668724"/>
                  <a:gd name="connsiteY155" fmla="*/ 3524010 h 5632488"/>
                  <a:gd name="connsiteX156" fmla="*/ 2644139 w 4668724"/>
                  <a:gd name="connsiteY156" fmla="*/ 3441948 h 5632488"/>
                  <a:gd name="connsiteX157" fmla="*/ 2587020 w 4668724"/>
                  <a:gd name="connsiteY157" fmla="*/ 3376329 h 5632488"/>
                  <a:gd name="connsiteX158" fmla="*/ 2567354 w 4668724"/>
                  <a:gd name="connsiteY158" fmla="*/ 3363063 h 5632488"/>
                  <a:gd name="connsiteX159" fmla="*/ 2550291 w 4668724"/>
                  <a:gd name="connsiteY159" fmla="*/ 3357545 h 5632488"/>
                  <a:gd name="connsiteX160" fmla="*/ 2528954 w 4668724"/>
                  <a:gd name="connsiteY160" fmla="*/ 3330124 h 5632488"/>
                  <a:gd name="connsiteX161" fmla="*/ 2441420 w 4668724"/>
                  <a:gd name="connsiteY161" fmla="*/ 3266624 h 5632488"/>
                  <a:gd name="connsiteX162" fmla="*/ 2356392 w 4668724"/>
                  <a:gd name="connsiteY162" fmla="*/ 3210493 h 5632488"/>
                  <a:gd name="connsiteX163" fmla="*/ 2327026 w 4668724"/>
                  <a:gd name="connsiteY163" fmla="*/ 3200279 h 5632488"/>
                  <a:gd name="connsiteX164" fmla="*/ 2326664 w 4668724"/>
                  <a:gd name="connsiteY164" fmla="*/ 3151037 h 5632488"/>
                  <a:gd name="connsiteX165" fmla="*/ 2311611 w 4668724"/>
                  <a:gd name="connsiteY165" fmla="*/ 3113173 h 5632488"/>
                  <a:gd name="connsiteX166" fmla="*/ 2306059 w 4668724"/>
                  <a:gd name="connsiteY166" fmla="*/ 3060279 h 5632488"/>
                  <a:gd name="connsiteX167" fmla="*/ 2289898 w 4668724"/>
                  <a:gd name="connsiteY167" fmla="*/ 3047569 h 5632488"/>
                  <a:gd name="connsiteX168" fmla="*/ 2269818 w 4668724"/>
                  <a:gd name="connsiteY168" fmla="*/ 3018200 h 5632488"/>
                  <a:gd name="connsiteX169" fmla="*/ 2244807 w 4668724"/>
                  <a:gd name="connsiteY169" fmla="*/ 3047732 h 5632488"/>
                  <a:gd name="connsiteX170" fmla="*/ 2212839 w 4668724"/>
                  <a:gd name="connsiteY170" fmla="*/ 3040310 h 5632488"/>
                  <a:gd name="connsiteX171" fmla="*/ 2139485 w 4668724"/>
                  <a:gd name="connsiteY171" fmla="*/ 3027792 h 5632488"/>
                  <a:gd name="connsiteX172" fmla="*/ 2115332 w 4668724"/>
                  <a:gd name="connsiteY172" fmla="*/ 3007201 h 5632488"/>
                  <a:gd name="connsiteX173" fmla="*/ 2101965 w 4668724"/>
                  <a:gd name="connsiteY173" fmla="*/ 2962047 h 5632488"/>
                  <a:gd name="connsiteX174" fmla="*/ 2075320 w 4668724"/>
                  <a:gd name="connsiteY174" fmla="*/ 2951211 h 5632488"/>
                  <a:gd name="connsiteX175" fmla="*/ 2072858 w 4668724"/>
                  <a:gd name="connsiteY175" fmla="*/ 2902858 h 5632488"/>
                  <a:gd name="connsiteX176" fmla="*/ 2435771 w 4668724"/>
                  <a:gd name="connsiteY176" fmla="*/ 2960892 h 5632488"/>
                  <a:gd name="connsiteX177" fmla="*/ 2791595 w 4668724"/>
                  <a:gd name="connsiteY177" fmla="*/ 2873200 h 5632488"/>
                  <a:gd name="connsiteX178" fmla="*/ 3248171 w 4668724"/>
                  <a:gd name="connsiteY178" fmla="*/ 2443882 h 5632488"/>
                  <a:gd name="connsiteX179" fmla="*/ 3284146 w 4668724"/>
                  <a:gd name="connsiteY179" fmla="*/ 2527270 h 5632488"/>
                  <a:gd name="connsiteX180" fmla="*/ 3312477 w 4668724"/>
                  <a:gd name="connsiteY180" fmla="*/ 2477562 h 5632488"/>
                  <a:gd name="connsiteX181" fmla="*/ 3375067 w 4668724"/>
                  <a:gd name="connsiteY181" fmla="*/ 2525241 h 5632488"/>
                  <a:gd name="connsiteX182" fmla="*/ 3339772 w 4668724"/>
                  <a:gd name="connsiteY182" fmla="*/ 2615940 h 5632488"/>
                  <a:gd name="connsiteX183" fmla="*/ 3327514 w 4668724"/>
                  <a:gd name="connsiteY183" fmla="*/ 2706202 h 5632488"/>
                  <a:gd name="connsiteX184" fmla="*/ 3338855 w 4668724"/>
                  <a:gd name="connsiteY184" fmla="*/ 2749503 h 5632488"/>
                  <a:gd name="connsiteX185" fmla="*/ 3370128 w 4668724"/>
                  <a:gd name="connsiteY185" fmla="*/ 2772043 h 5632488"/>
                  <a:gd name="connsiteX186" fmla="*/ 3384826 w 4668724"/>
                  <a:gd name="connsiteY186" fmla="*/ 2782346 h 5632488"/>
                  <a:gd name="connsiteX187" fmla="*/ 3489024 w 4668724"/>
                  <a:gd name="connsiteY187" fmla="*/ 2808411 h 5632488"/>
                  <a:gd name="connsiteX188" fmla="*/ 3547556 w 4668724"/>
                  <a:gd name="connsiteY188" fmla="*/ 2820403 h 5632488"/>
                  <a:gd name="connsiteX189" fmla="*/ 3566652 w 4668724"/>
                  <a:gd name="connsiteY189" fmla="*/ 2782346 h 5632488"/>
                  <a:gd name="connsiteX190" fmla="*/ 3566460 w 4668724"/>
                  <a:gd name="connsiteY190" fmla="*/ 2766110 h 5632488"/>
                  <a:gd name="connsiteX191" fmla="*/ 3588366 w 4668724"/>
                  <a:gd name="connsiteY191" fmla="*/ 2782842 h 5632488"/>
                  <a:gd name="connsiteX192" fmla="*/ 3615033 w 4668724"/>
                  <a:gd name="connsiteY192" fmla="*/ 2770450 h 5632488"/>
                  <a:gd name="connsiteX193" fmla="*/ 3624023 w 4668724"/>
                  <a:gd name="connsiteY193" fmla="*/ 2721527 h 5632488"/>
                  <a:gd name="connsiteX194" fmla="*/ 3660803 w 4668724"/>
                  <a:gd name="connsiteY194" fmla="*/ 2770450 h 5632488"/>
                  <a:gd name="connsiteX195" fmla="*/ 3829714 w 4668724"/>
                  <a:gd name="connsiteY195" fmla="*/ 2817374 h 5632488"/>
                  <a:gd name="connsiteX196" fmla="*/ 3925115 w 4668724"/>
                  <a:gd name="connsiteY196" fmla="*/ 2888222 h 5632488"/>
                  <a:gd name="connsiteX197" fmla="*/ 3926357 w 4668724"/>
                  <a:gd name="connsiteY197" fmla="*/ 2986468 h 5632488"/>
                  <a:gd name="connsiteX198" fmla="*/ 3857815 w 4668724"/>
                  <a:gd name="connsiteY198" fmla="*/ 3128127 h 5632488"/>
                  <a:gd name="connsiteX199" fmla="*/ 3832013 w 4668724"/>
                  <a:gd name="connsiteY199" fmla="*/ 3205827 h 5632488"/>
                  <a:gd name="connsiteX200" fmla="*/ 3836863 w 4668724"/>
                  <a:gd name="connsiteY200" fmla="*/ 3233026 h 5632488"/>
                  <a:gd name="connsiteX201" fmla="*/ 3824879 w 4668724"/>
                  <a:gd name="connsiteY201" fmla="*/ 3262276 h 5632488"/>
                  <a:gd name="connsiteX202" fmla="*/ 3854466 w 4668724"/>
                  <a:gd name="connsiteY202" fmla="*/ 3348501 h 5632488"/>
                  <a:gd name="connsiteX203" fmla="*/ 3914173 w 4668724"/>
                  <a:gd name="connsiteY203" fmla="*/ 3376870 h 5632488"/>
                  <a:gd name="connsiteX204" fmla="*/ 3979439 w 4668724"/>
                  <a:gd name="connsiteY204" fmla="*/ 3403550 h 5632488"/>
                  <a:gd name="connsiteX205" fmla="*/ 4019776 w 4668724"/>
                  <a:gd name="connsiteY205" fmla="*/ 3404609 h 5632488"/>
                  <a:gd name="connsiteX206" fmla="*/ 4051182 w 4668724"/>
                  <a:gd name="connsiteY206" fmla="*/ 3416119 h 5632488"/>
                  <a:gd name="connsiteX207" fmla="*/ 4118275 w 4668724"/>
                  <a:gd name="connsiteY207" fmla="*/ 3381373 h 5632488"/>
                  <a:gd name="connsiteX208" fmla="*/ 4172526 w 4668724"/>
                  <a:gd name="connsiteY208" fmla="*/ 3361530 h 5632488"/>
                  <a:gd name="connsiteX209" fmla="*/ 4181508 w 4668724"/>
                  <a:gd name="connsiteY209" fmla="*/ 3295911 h 5632488"/>
                  <a:gd name="connsiteX210" fmla="*/ 4193137 w 4668724"/>
                  <a:gd name="connsiteY210" fmla="*/ 3333228 h 5632488"/>
                  <a:gd name="connsiteX211" fmla="*/ 4211997 w 4668724"/>
                  <a:gd name="connsiteY211" fmla="*/ 3286563 h 5632488"/>
                  <a:gd name="connsiteX212" fmla="*/ 4227656 w 4668724"/>
                  <a:gd name="connsiteY212" fmla="*/ 3239410 h 5632488"/>
                  <a:gd name="connsiteX213" fmla="*/ 4200745 w 4668724"/>
                  <a:gd name="connsiteY213" fmla="*/ 3133727 h 5632488"/>
                  <a:gd name="connsiteX214" fmla="*/ 4270891 w 4668724"/>
                  <a:gd name="connsiteY214" fmla="*/ 3211360 h 5632488"/>
                  <a:gd name="connsiteX215" fmla="*/ 4346523 w 4668724"/>
                  <a:gd name="connsiteY215" fmla="*/ 3335050 h 5632488"/>
                  <a:gd name="connsiteX216" fmla="*/ 4437347 w 4668724"/>
                  <a:gd name="connsiteY216" fmla="*/ 3501796 h 5632488"/>
                  <a:gd name="connsiteX217" fmla="*/ 4387562 w 4668724"/>
                  <a:gd name="connsiteY217" fmla="*/ 3629197 h 5632488"/>
                  <a:gd name="connsiteX218" fmla="*/ 4334841 w 4668724"/>
                  <a:gd name="connsiteY218" fmla="*/ 3780367 h 5632488"/>
                  <a:gd name="connsiteX219" fmla="*/ 4355905 w 4668724"/>
                  <a:gd name="connsiteY219" fmla="*/ 3903175 h 5632488"/>
                  <a:gd name="connsiteX220" fmla="*/ 4410746 w 4668724"/>
                  <a:gd name="connsiteY220" fmla="*/ 3933966 h 5632488"/>
                  <a:gd name="connsiteX221" fmla="*/ 4464879 w 4668724"/>
                  <a:gd name="connsiteY221" fmla="*/ 3965542 h 5632488"/>
                  <a:gd name="connsiteX222" fmla="*/ 4526952 w 4668724"/>
                  <a:gd name="connsiteY222" fmla="*/ 3970808 h 5632488"/>
                  <a:gd name="connsiteX223" fmla="*/ 4568316 w 4668724"/>
                  <a:gd name="connsiteY223" fmla="*/ 3936343 h 5632488"/>
                  <a:gd name="connsiteX224" fmla="*/ 4588285 w 4668724"/>
                  <a:gd name="connsiteY224" fmla="*/ 3995348 h 5632488"/>
                  <a:gd name="connsiteX225" fmla="*/ 4601267 w 4668724"/>
                  <a:gd name="connsiteY225" fmla="*/ 4078276 h 5632488"/>
                  <a:gd name="connsiteX226" fmla="*/ 4597282 w 4668724"/>
                  <a:gd name="connsiteY226" fmla="*/ 4257563 h 5632488"/>
                  <a:gd name="connsiteX227" fmla="*/ 4132366 w 4668724"/>
                  <a:gd name="connsiteY227" fmla="*/ 4806127 h 5632488"/>
                  <a:gd name="connsiteX228" fmla="*/ 4026607 w 4668724"/>
                  <a:gd name="connsiteY228" fmla="*/ 4787787 h 5632488"/>
                  <a:gd name="connsiteX229" fmla="*/ 4024035 w 4668724"/>
                  <a:gd name="connsiteY229" fmla="*/ 4746337 h 5632488"/>
                  <a:gd name="connsiteX230" fmla="*/ 4160682 w 4668724"/>
                  <a:gd name="connsiteY230" fmla="*/ 4700125 h 5632488"/>
                  <a:gd name="connsiteX231" fmla="*/ 4132366 w 4668724"/>
                  <a:gd name="connsiteY231" fmla="*/ 4806127 h 5632488"/>
                  <a:gd name="connsiteX232" fmla="*/ 4188539 w 4668724"/>
                  <a:gd name="connsiteY232" fmla="*/ 5219830 h 5632488"/>
                  <a:gd name="connsiteX233" fmla="*/ 4475074 w 4668724"/>
                  <a:gd name="connsiteY233" fmla="*/ 5411465 h 5632488"/>
                  <a:gd name="connsiteX234" fmla="*/ 4537620 w 4668724"/>
                  <a:gd name="connsiteY234" fmla="*/ 5503416 h 5632488"/>
                  <a:gd name="connsiteX235" fmla="*/ 4443498 w 4668724"/>
                  <a:gd name="connsiteY235" fmla="*/ 5528629 h 5632488"/>
                  <a:gd name="connsiteX236" fmla="*/ 4121306 w 4668724"/>
                  <a:gd name="connsiteY236" fmla="*/ 5445952 h 5632488"/>
                  <a:gd name="connsiteX237" fmla="*/ 3859020 w 4668724"/>
                  <a:gd name="connsiteY237" fmla="*/ 5264836 h 5632488"/>
                  <a:gd name="connsiteX238" fmla="*/ 3783655 w 4668724"/>
                  <a:gd name="connsiteY238" fmla="*/ 5129110 h 5632488"/>
                  <a:gd name="connsiteX239" fmla="*/ 3865696 w 4668724"/>
                  <a:gd name="connsiteY239" fmla="*/ 5005946 h 5632488"/>
                  <a:gd name="connsiteX240" fmla="*/ 3971928 w 4668724"/>
                  <a:gd name="connsiteY240" fmla="*/ 4874819 h 5632488"/>
                  <a:gd name="connsiteX241" fmla="*/ 4033757 w 4668724"/>
                  <a:gd name="connsiteY241" fmla="*/ 4887285 h 5632488"/>
                  <a:gd name="connsiteX242" fmla="*/ 4096894 w 4668724"/>
                  <a:gd name="connsiteY242" fmla="*/ 4905500 h 5632488"/>
                  <a:gd name="connsiteX243" fmla="*/ 4083808 w 4668724"/>
                  <a:gd name="connsiteY243" fmla="*/ 4995317 h 5632488"/>
                  <a:gd name="connsiteX244" fmla="*/ 4018608 w 4668724"/>
                  <a:gd name="connsiteY244" fmla="*/ 5016353 h 5632488"/>
                  <a:gd name="connsiteX245" fmla="*/ 3918860 w 4668724"/>
                  <a:gd name="connsiteY245" fmla="*/ 5101948 h 5632488"/>
                  <a:gd name="connsiteX246" fmla="*/ 4039494 w 4668724"/>
                  <a:gd name="connsiteY246" fmla="*/ 5087608 h 5632488"/>
                  <a:gd name="connsiteX247" fmla="*/ 4094661 w 4668724"/>
                  <a:gd name="connsiteY247" fmla="*/ 5097867 h 5632488"/>
                  <a:gd name="connsiteX248" fmla="*/ 4070826 w 4668724"/>
                  <a:gd name="connsiteY248" fmla="*/ 5145827 h 5632488"/>
                  <a:gd name="connsiteX249" fmla="*/ 3997309 w 4668724"/>
                  <a:gd name="connsiteY249" fmla="*/ 5176448 h 5632488"/>
                  <a:gd name="connsiteX250" fmla="*/ 3999186 w 4668724"/>
                  <a:gd name="connsiteY250" fmla="*/ 5220757 h 5632488"/>
                  <a:gd name="connsiteX251" fmla="*/ 4188539 w 4668724"/>
                  <a:gd name="connsiteY251" fmla="*/ 5219830 h 5632488"/>
                  <a:gd name="connsiteX252" fmla="*/ 2946976 w 4668724"/>
                  <a:gd name="connsiteY252" fmla="*/ 4302598 h 5632488"/>
                  <a:gd name="connsiteX253" fmla="*/ 2966457 w 4668724"/>
                  <a:gd name="connsiteY253" fmla="*/ 4287310 h 5632488"/>
                  <a:gd name="connsiteX254" fmla="*/ 2946976 w 4668724"/>
                  <a:gd name="connsiteY254" fmla="*/ 4302598 h 5632488"/>
                  <a:gd name="connsiteX255" fmla="*/ 1965724 w 4668724"/>
                  <a:gd name="connsiteY255" fmla="*/ 4595464 h 5632488"/>
                  <a:gd name="connsiteX256" fmla="*/ 1963366 w 4668724"/>
                  <a:gd name="connsiteY256" fmla="*/ 4569702 h 5632488"/>
                  <a:gd name="connsiteX257" fmla="*/ 1965724 w 4668724"/>
                  <a:gd name="connsiteY257" fmla="*/ 4595464 h 5632488"/>
                  <a:gd name="connsiteX258" fmla="*/ 1079704 w 4668724"/>
                  <a:gd name="connsiteY258" fmla="*/ 4038286 h 5632488"/>
                  <a:gd name="connsiteX259" fmla="*/ 1112263 w 4668724"/>
                  <a:gd name="connsiteY259" fmla="*/ 4003621 h 5632488"/>
                  <a:gd name="connsiteX260" fmla="*/ 1079704 w 4668724"/>
                  <a:gd name="connsiteY260" fmla="*/ 4038286 h 5632488"/>
                  <a:gd name="connsiteX261" fmla="*/ 1021017 w 4668724"/>
                  <a:gd name="connsiteY261" fmla="*/ 3282890 h 5632488"/>
                  <a:gd name="connsiteX262" fmla="*/ 924921 w 4668724"/>
                  <a:gd name="connsiteY262" fmla="*/ 3128794 h 5632488"/>
                  <a:gd name="connsiteX263" fmla="*/ 833905 w 4668724"/>
                  <a:gd name="connsiteY263" fmla="*/ 3143075 h 5632488"/>
                  <a:gd name="connsiteX264" fmla="*/ 803053 w 4668724"/>
                  <a:gd name="connsiteY264" fmla="*/ 3063012 h 5632488"/>
                  <a:gd name="connsiteX265" fmla="*/ 765585 w 4668724"/>
                  <a:gd name="connsiteY265" fmla="*/ 3162148 h 5632488"/>
                  <a:gd name="connsiteX266" fmla="*/ 717574 w 4668724"/>
                  <a:gd name="connsiteY266" fmla="*/ 3175769 h 5632488"/>
                  <a:gd name="connsiteX267" fmla="*/ 693243 w 4668724"/>
                  <a:gd name="connsiteY267" fmla="*/ 3142416 h 5632488"/>
                  <a:gd name="connsiteX268" fmla="*/ 669667 w 4668724"/>
                  <a:gd name="connsiteY268" fmla="*/ 3076471 h 5632488"/>
                  <a:gd name="connsiteX269" fmla="*/ 648330 w 4668724"/>
                  <a:gd name="connsiteY269" fmla="*/ 3156230 h 5632488"/>
                  <a:gd name="connsiteX270" fmla="*/ 482732 w 4668724"/>
                  <a:gd name="connsiteY270" fmla="*/ 3229492 h 5632488"/>
                  <a:gd name="connsiteX271" fmla="*/ 331099 w 4668724"/>
                  <a:gd name="connsiteY271" fmla="*/ 3190035 h 5632488"/>
                  <a:gd name="connsiteX272" fmla="*/ 404712 w 4668724"/>
                  <a:gd name="connsiteY272" fmla="*/ 3117906 h 5632488"/>
                  <a:gd name="connsiteX273" fmla="*/ 540871 w 4668724"/>
                  <a:gd name="connsiteY273" fmla="*/ 3036717 h 5632488"/>
                  <a:gd name="connsiteX274" fmla="*/ 831568 w 4668724"/>
                  <a:gd name="connsiteY274" fmla="*/ 2991150 h 5632488"/>
                  <a:gd name="connsiteX275" fmla="*/ 1106881 w 4668724"/>
                  <a:gd name="connsiteY275" fmla="*/ 3143075 h 5632488"/>
                  <a:gd name="connsiteX276" fmla="*/ 1148689 w 4668724"/>
                  <a:gd name="connsiteY276" fmla="*/ 3223611 h 5632488"/>
                  <a:gd name="connsiteX277" fmla="*/ 1093603 w 4668724"/>
                  <a:gd name="connsiteY277" fmla="*/ 3245440 h 5632488"/>
                  <a:gd name="connsiteX278" fmla="*/ 1021017 w 4668724"/>
                  <a:gd name="connsiteY278" fmla="*/ 3282890 h 5632488"/>
                  <a:gd name="connsiteX279" fmla="*/ 1183703 w 4668724"/>
                  <a:gd name="connsiteY279" fmla="*/ 3316954 h 5632488"/>
                  <a:gd name="connsiteX280" fmla="*/ 1244245 w 4668724"/>
                  <a:gd name="connsiteY280" fmla="*/ 3374907 h 5632488"/>
                  <a:gd name="connsiteX281" fmla="*/ 1269670 w 4668724"/>
                  <a:gd name="connsiteY281" fmla="*/ 3454969 h 5632488"/>
                  <a:gd name="connsiteX282" fmla="*/ 1193986 w 4668724"/>
                  <a:gd name="connsiteY282" fmla="*/ 3501707 h 5632488"/>
                  <a:gd name="connsiteX283" fmla="*/ 1104190 w 4668724"/>
                  <a:gd name="connsiteY283" fmla="*/ 3536920 h 5632488"/>
                  <a:gd name="connsiteX284" fmla="*/ 1059114 w 4668724"/>
                  <a:gd name="connsiteY284" fmla="*/ 3426126 h 5632488"/>
                  <a:gd name="connsiteX285" fmla="*/ 1047255 w 4668724"/>
                  <a:gd name="connsiteY285" fmla="*/ 3356900 h 5632488"/>
                  <a:gd name="connsiteX286" fmla="*/ 1183703 w 4668724"/>
                  <a:gd name="connsiteY286" fmla="*/ 3316954 h 5632488"/>
                  <a:gd name="connsiteX287" fmla="*/ 2225349 w 4668724"/>
                  <a:gd name="connsiteY287" fmla="*/ 1930058 h 5632488"/>
                  <a:gd name="connsiteX288" fmla="*/ 2266469 w 4668724"/>
                  <a:gd name="connsiteY288" fmla="*/ 1930710 h 5632488"/>
                  <a:gd name="connsiteX289" fmla="*/ 2280265 w 4668724"/>
                  <a:gd name="connsiteY289" fmla="*/ 2032756 h 5632488"/>
                  <a:gd name="connsiteX290" fmla="*/ 2251609 w 4668724"/>
                  <a:gd name="connsiteY290" fmla="*/ 2060740 h 5632488"/>
                  <a:gd name="connsiteX291" fmla="*/ 2225349 w 4668724"/>
                  <a:gd name="connsiteY291" fmla="*/ 1930058 h 5632488"/>
                  <a:gd name="connsiteX292" fmla="*/ 2373787 w 4668724"/>
                  <a:gd name="connsiteY292" fmla="*/ 2099804 h 5632488"/>
                  <a:gd name="connsiteX293" fmla="*/ 2329917 w 4668724"/>
                  <a:gd name="connsiteY293" fmla="*/ 2088346 h 5632488"/>
                  <a:gd name="connsiteX294" fmla="*/ 2308203 w 4668724"/>
                  <a:gd name="connsiteY294" fmla="*/ 1954679 h 5632488"/>
                  <a:gd name="connsiteX295" fmla="*/ 2349545 w 4668724"/>
                  <a:gd name="connsiteY295" fmla="*/ 1966493 h 5632488"/>
                  <a:gd name="connsiteX296" fmla="*/ 2373787 w 4668724"/>
                  <a:gd name="connsiteY296" fmla="*/ 2099804 h 5632488"/>
                  <a:gd name="connsiteX297" fmla="*/ 2436888 w 4668724"/>
                  <a:gd name="connsiteY297" fmla="*/ 2058221 h 5632488"/>
                  <a:gd name="connsiteX298" fmla="*/ 2397335 w 4668724"/>
                  <a:gd name="connsiteY298" fmla="*/ 1867439 h 5632488"/>
                  <a:gd name="connsiteX299" fmla="*/ 2436888 w 4668724"/>
                  <a:gd name="connsiteY299" fmla="*/ 2058221 h 5632488"/>
                  <a:gd name="connsiteX300" fmla="*/ 2567931 w 4668724"/>
                  <a:gd name="connsiteY300" fmla="*/ 2078346 h 5632488"/>
                  <a:gd name="connsiteX301" fmla="*/ 2519957 w 4668724"/>
                  <a:gd name="connsiteY301" fmla="*/ 2070117 h 5632488"/>
                  <a:gd name="connsiteX302" fmla="*/ 2478186 w 4668724"/>
                  <a:gd name="connsiteY302" fmla="*/ 1952272 h 5632488"/>
                  <a:gd name="connsiteX303" fmla="*/ 2518537 w 4668724"/>
                  <a:gd name="connsiteY303" fmla="*/ 1925421 h 5632488"/>
                  <a:gd name="connsiteX304" fmla="*/ 2567931 w 4668724"/>
                  <a:gd name="connsiteY304" fmla="*/ 2078346 h 5632488"/>
                  <a:gd name="connsiteX305" fmla="*/ 2282002 w 4668724"/>
                  <a:gd name="connsiteY305" fmla="*/ 1583765 h 5632488"/>
                  <a:gd name="connsiteX306" fmla="*/ 2406805 w 4668724"/>
                  <a:gd name="connsiteY306" fmla="*/ 1333275 h 5632488"/>
                  <a:gd name="connsiteX307" fmla="*/ 2438891 w 4668724"/>
                  <a:gd name="connsiteY307" fmla="*/ 1291796 h 5632488"/>
                  <a:gd name="connsiteX308" fmla="*/ 2474452 w 4668724"/>
                  <a:gd name="connsiteY308" fmla="*/ 1271523 h 5632488"/>
                  <a:gd name="connsiteX309" fmla="*/ 2459762 w 4668724"/>
                  <a:gd name="connsiteY309" fmla="*/ 1226407 h 5632488"/>
                  <a:gd name="connsiteX310" fmla="*/ 2391997 w 4668724"/>
                  <a:gd name="connsiteY310" fmla="*/ 1160706 h 5632488"/>
                  <a:gd name="connsiteX311" fmla="*/ 2536880 w 4668724"/>
                  <a:gd name="connsiteY311" fmla="*/ 1177824 h 5632488"/>
                  <a:gd name="connsiteX312" fmla="*/ 2600438 w 4668724"/>
                  <a:gd name="connsiteY312" fmla="*/ 1152559 h 5632488"/>
                  <a:gd name="connsiteX313" fmla="*/ 2723009 w 4668724"/>
                  <a:gd name="connsiteY313" fmla="*/ 1130204 h 5632488"/>
                  <a:gd name="connsiteX314" fmla="*/ 2836722 w 4668724"/>
                  <a:gd name="connsiteY314" fmla="*/ 1150477 h 5632488"/>
                  <a:gd name="connsiteX315" fmla="*/ 2958642 w 4668724"/>
                  <a:gd name="connsiteY315" fmla="*/ 1165225 h 5632488"/>
                  <a:gd name="connsiteX316" fmla="*/ 2867448 w 4668724"/>
                  <a:gd name="connsiteY316" fmla="*/ 1282322 h 5632488"/>
                  <a:gd name="connsiteX317" fmla="*/ 2877673 w 4668724"/>
                  <a:gd name="connsiteY317" fmla="*/ 1220651 h 5632488"/>
                  <a:gd name="connsiteX318" fmla="*/ 2814550 w 4668724"/>
                  <a:gd name="connsiteY318" fmla="*/ 1249679 h 5632488"/>
                  <a:gd name="connsiteX319" fmla="*/ 2801723 w 4668724"/>
                  <a:gd name="connsiteY319" fmla="*/ 1213859 h 5632488"/>
                  <a:gd name="connsiteX320" fmla="*/ 2809538 w 4668724"/>
                  <a:gd name="connsiteY320" fmla="*/ 1319113 h 5632488"/>
                  <a:gd name="connsiteX321" fmla="*/ 2712311 w 4668724"/>
                  <a:gd name="connsiteY321" fmla="*/ 1354378 h 5632488"/>
                  <a:gd name="connsiteX322" fmla="*/ 2610338 w 4668724"/>
                  <a:gd name="connsiteY322" fmla="*/ 1357259 h 5632488"/>
                  <a:gd name="connsiteX323" fmla="*/ 2497223 w 4668724"/>
                  <a:gd name="connsiteY323" fmla="*/ 1478919 h 5632488"/>
                  <a:gd name="connsiteX324" fmla="*/ 2535120 w 4668724"/>
                  <a:gd name="connsiteY324" fmla="*/ 1528509 h 5632488"/>
                  <a:gd name="connsiteX325" fmla="*/ 2551052 w 4668724"/>
                  <a:gd name="connsiteY325" fmla="*/ 1490770 h 5632488"/>
                  <a:gd name="connsiteX326" fmla="*/ 2594502 w 4668724"/>
                  <a:gd name="connsiteY326" fmla="*/ 1483467 h 5632488"/>
                  <a:gd name="connsiteX327" fmla="*/ 2645655 w 4668724"/>
                  <a:gd name="connsiteY327" fmla="*/ 1508688 h 5632488"/>
                  <a:gd name="connsiteX328" fmla="*/ 2628502 w 4668724"/>
                  <a:gd name="connsiteY328" fmla="*/ 1559093 h 5632488"/>
                  <a:gd name="connsiteX329" fmla="*/ 2507477 w 4668724"/>
                  <a:gd name="connsiteY329" fmla="*/ 1647762 h 5632488"/>
                  <a:gd name="connsiteX330" fmla="*/ 2282002 w 4668724"/>
                  <a:gd name="connsiteY330" fmla="*/ 1583765 h 5632488"/>
                  <a:gd name="connsiteX331" fmla="*/ 2350462 w 4668724"/>
                  <a:gd name="connsiteY331" fmla="*/ 1003078 h 5632488"/>
                  <a:gd name="connsiteX332" fmla="*/ 2348059 w 4668724"/>
                  <a:gd name="connsiteY332" fmla="*/ 941970 h 5632488"/>
                  <a:gd name="connsiteX333" fmla="*/ 2357870 w 4668724"/>
                  <a:gd name="connsiteY333" fmla="*/ 960073 h 5632488"/>
                  <a:gd name="connsiteX334" fmla="*/ 2369085 w 4668724"/>
                  <a:gd name="connsiteY334" fmla="*/ 852701 h 5632488"/>
                  <a:gd name="connsiteX335" fmla="*/ 2371725 w 4668724"/>
                  <a:gd name="connsiteY335" fmla="*/ 812081 h 5632488"/>
                  <a:gd name="connsiteX336" fmla="*/ 2373943 w 4668724"/>
                  <a:gd name="connsiteY336" fmla="*/ 793215 h 5632488"/>
                  <a:gd name="connsiteX337" fmla="*/ 2383199 w 4668724"/>
                  <a:gd name="connsiteY337" fmla="*/ 803637 h 5632488"/>
                  <a:gd name="connsiteX338" fmla="*/ 2392655 w 4668724"/>
                  <a:gd name="connsiteY338" fmla="*/ 750980 h 5632488"/>
                  <a:gd name="connsiteX339" fmla="*/ 2412757 w 4668724"/>
                  <a:gd name="connsiteY339" fmla="*/ 727752 h 5632488"/>
                  <a:gd name="connsiteX340" fmla="*/ 2440592 w 4668724"/>
                  <a:gd name="connsiteY340" fmla="*/ 693635 h 5632488"/>
                  <a:gd name="connsiteX341" fmla="*/ 2460679 w 4668724"/>
                  <a:gd name="connsiteY341" fmla="*/ 671681 h 5632488"/>
                  <a:gd name="connsiteX342" fmla="*/ 2473868 w 4668724"/>
                  <a:gd name="connsiteY342" fmla="*/ 614091 h 5632488"/>
                  <a:gd name="connsiteX343" fmla="*/ 2497437 w 4668724"/>
                  <a:gd name="connsiteY343" fmla="*/ 614595 h 5632488"/>
                  <a:gd name="connsiteX344" fmla="*/ 2485653 w 4668724"/>
                  <a:gd name="connsiteY344" fmla="*/ 600107 h 5632488"/>
                  <a:gd name="connsiteX345" fmla="*/ 2542380 w 4668724"/>
                  <a:gd name="connsiteY345" fmla="*/ 585130 h 5632488"/>
                  <a:gd name="connsiteX346" fmla="*/ 2549685 w 4668724"/>
                  <a:gd name="connsiteY346" fmla="*/ 531540 h 5632488"/>
                  <a:gd name="connsiteX347" fmla="*/ 2549692 w 4668724"/>
                  <a:gd name="connsiteY347" fmla="*/ 553013 h 5632488"/>
                  <a:gd name="connsiteX348" fmla="*/ 2598383 w 4668724"/>
                  <a:gd name="connsiteY348" fmla="*/ 490475 h 5632488"/>
                  <a:gd name="connsiteX349" fmla="*/ 2621509 w 4668724"/>
                  <a:gd name="connsiteY349" fmla="*/ 481113 h 5632488"/>
                  <a:gd name="connsiteX350" fmla="*/ 2644982 w 4668724"/>
                  <a:gd name="connsiteY350" fmla="*/ 473232 h 5632488"/>
                  <a:gd name="connsiteX351" fmla="*/ 2654512 w 4668724"/>
                  <a:gd name="connsiteY351" fmla="*/ 451144 h 5632488"/>
                  <a:gd name="connsiteX352" fmla="*/ 2664300 w 4668724"/>
                  <a:gd name="connsiteY352" fmla="*/ 446870 h 5632488"/>
                  <a:gd name="connsiteX353" fmla="*/ 2696682 w 4668724"/>
                  <a:gd name="connsiteY353" fmla="*/ 415331 h 5632488"/>
                  <a:gd name="connsiteX354" fmla="*/ 2732235 w 4668724"/>
                  <a:gd name="connsiteY354" fmla="*/ 392503 h 5632488"/>
                  <a:gd name="connsiteX355" fmla="*/ 2744064 w 4668724"/>
                  <a:gd name="connsiteY355" fmla="*/ 352201 h 5632488"/>
                  <a:gd name="connsiteX356" fmla="*/ 2766177 w 4668724"/>
                  <a:gd name="connsiteY356" fmla="*/ 353749 h 5632488"/>
                  <a:gd name="connsiteX357" fmla="*/ 2786079 w 4668724"/>
                  <a:gd name="connsiteY357" fmla="*/ 344409 h 5632488"/>
                  <a:gd name="connsiteX358" fmla="*/ 2848603 w 4668724"/>
                  <a:gd name="connsiteY358" fmla="*/ 316329 h 5632488"/>
                  <a:gd name="connsiteX359" fmla="*/ 2865711 w 4668724"/>
                  <a:gd name="connsiteY359" fmla="*/ 294804 h 5632488"/>
                  <a:gd name="connsiteX360" fmla="*/ 2898625 w 4668724"/>
                  <a:gd name="connsiteY360" fmla="*/ 282220 h 5632488"/>
                  <a:gd name="connsiteX361" fmla="*/ 2910875 w 4668724"/>
                  <a:gd name="connsiteY361" fmla="*/ 267391 h 5632488"/>
                  <a:gd name="connsiteX362" fmla="*/ 2952543 w 4668724"/>
                  <a:gd name="connsiteY362" fmla="*/ 247800 h 5632488"/>
                  <a:gd name="connsiteX363" fmla="*/ 3038673 w 4668724"/>
                  <a:gd name="connsiteY363" fmla="*/ 217038 h 5632488"/>
                  <a:gd name="connsiteX364" fmla="*/ 3233245 w 4668724"/>
                  <a:gd name="connsiteY364" fmla="*/ 152434 h 5632488"/>
                  <a:gd name="connsiteX365" fmla="*/ 3265656 w 4668724"/>
                  <a:gd name="connsiteY365" fmla="*/ 148057 h 5632488"/>
                  <a:gd name="connsiteX366" fmla="*/ 3274387 w 4668724"/>
                  <a:gd name="connsiteY366" fmla="*/ 135613 h 5632488"/>
                  <a:gd name="connsiteX367" fmla="*/ 3322982 w 4668724"/>
                  <a:gd name="connsiteY367" fmla="*/ 115770 h 5632488"/>
                  <a:gd name="connsiteX368" fmla="*/ 3342508 w 4668724"/>
                  <a:gd name="connsiteY368" fmla="*/ 156864 h 5632488"/>
                  <a:gd name="connsiteX369" fmla="*/ 3252607 w 4668724"/>
                  <a:gd name="connsiteY369" fmla="*/ 223638 h 5632488"/>
                  <a:gd name="connsiteX370" fmla="*/ 3145141 w 4668724"/>
                  <a:gd name="connsiteY370" fmla="*/ 372148 h 5632488"/>
                  <a:gd name="connsiteX371" fmla="*/ 3287340 w 4668724"/>
                  <a:gd name="connsiteY371" fmla="*/ 363201 h 5632488"/>
                  <a:gd name="connsiteX372" fmla="*/ 3352170 w 4668724"/>
                  <a:gd name="connsiteY372" fmla="*/ 358334 h 5632488"/>
                  <a:gd name="connsiteX373" fmla="*/ 3358906 w 4668724"/>
                  <a:gd name="connsiteY373" fmla="*/ 354483 h 5632488"/>
                  <a:gd name="connsiteX374" fmla="*/ 3369367 w 4668724"/>
                  <a:gd name="connsiteY374" fmla="*/ 358934 h 5632488"/>
                  <a:gd name="connsiteX375" fmla="*/ 3381750 w 4668724"/>
                  <a:gd name="connsiteY375" fmla="*/ 362993 h 5632488"/>
                  <a:gd name="connsiteX376" fmla="*/ 3394156 w 4668724"/>
                  <a:gd name="connsiteY376" fmla="*/ 355705 h 5632488"/>
                  <a:gd name="connsiteX377" fmla="*/ 3423462 w 4668724"/>
                  <a:gd name="connsiteY377" fmla="*/ 339024 h 5632488"/>
                  <a:gd name="connsiteX378" fmla="*/ 3438633 w 4668724"/>
                  <a:gd name="connsiteY378" fmla="*/ 352283 h 5632488"/>
                  <a:gd name="connsiteX379" fmla="*/ 3490725 w 4668724"/>
                  <a:gd name="connsiteY379" fmla="*/ 337735 h 5632488"/>
                  <a:gd name="connsiteX380" fmla="*/ 3515018 w 4668724"/>
                  <a:gd name="connsiteY380" fmla="*/ 341180 h 5632488"/>
                  <a:gd name="connsiteX381" fmla="*/ 3532415 w 4668724"/>
                  <a:gd name="connsiteY381" fmla="*/ 331854 h 5632488"/>
                  <a:gd name="connsiteX382" fmla="*/ 3543696 w 4668724"/>
                  <a:gd name="connsiteY382" fmla="*/ 339565 h 5632488"/>
                  <a:gd name="connsiteX383" fmla="*/ 3591752 w 4668724"/>
                  <a:gd name="connsiteY383" fmla="*/ 315033 h 5632488"/>
                  <a:gd name="connsiteX384" fmla="*/ 3627956 w 4668724"/>
                  <a:gd name="connsiteY384" fmla="*/ 319285 h 5632488"/>
                  <a:gd name="connsiteX385" fmla="*/ 3699898 w 4668724"/>
                  <a:gd name="connsiteY385" fmla="*/ 323092 h 5632488"/>
                  <a:gd name="connsiteX386" fmla="*/ 3811882 w 4668724"/>
                  <a:gd name="connsiteY386" fmla="*/ 327514 h 5632488"/>
                  <a:gd name="connsiteX387" fmla="*/ 3604845 w 4668724"/>
                  <a:gd name="connsiteY387" fmla="*/ 404562 h 5632488"/>
                  <a:gd name="connsiteX388" fmla="*/ 3559673 w 4668724"/>
                  <a:gd name="connsiteY388" fmla="*/ 498505 h 5632488"/>
                  <a:gd name="connsiteX389" fmla="*/ 3617613 w 4668724"/>
                  <a:gd name="connsiteY389" fmla="*/ 515726 h 5632488"/>
                  <a:gd name="connsiteX390" fmla="*/ 3694272 w 4668724"/>
                  <a:gd name="connsiteY390" fmla="*/ 521511 h 5632488"/>
                  <a:gd name="connsiteX391" fmla="*/ 3866643 w 4668724"/>
                  <a:gd name="connsiteY391" fmla="*/ 516348 h 5632488"/>
                  <a:gd name="connsiteX392" fmla="*/ 3944034 w 4668724"/>
                  <a:gd name="connsiteY392" fmla="*/ 546635 h 5632488"/>
                  <a:gd name="connsiteX393" fmla="*/ 4046281 w 4668724"/>
                  <a:gd name="connsiteY393" fmla="*/ 581063 h 5632488"/>
                  <a:gd name="connsiteX394" fmla="*/ 3993915 w 4668724"/>
                  <a:gd name="connsiteY394" fmla="*/ 609602 h 5632488"/>
                  <a:gd name="connsiteX395" fmla="*/ 3917271 w 4668724"/>
                  <a:gd name="connsiteY395" fmla="*/ 635853 h 5632488"/>
                  <a:gd name="connsiteX396" fmla="*/ 3775582 w 4668724"/>
                  <a:gd name="connsiteY396" fmla="*/ 654533 h 5632488"/>
                  <a:gd name="connsiteX397" fmla="*/ 3707365 w 4668724"/>
                  <a:gd name="connsiteY397" fmla="*/ 723789 h 5632488"/>
                  <a:gd name="connsiteX398" fmla="*/ 3791477 w 4668724"/>
                  <a:gd name="connsiteY398" fmla="*/ 751128 h 5632488"/>
                  <a:gd name="connsiteX399" fmla="*/ 3888142 w 4668724"/>
                  <a:gd name="connsiteY399" fmla="*/ 745869 h 5632488"/>
                  <a:gd name="connsiteX400" fmla="*/ 3985369 w 4668724"/>
                  <a:gd name="connsiteY400" fmla="*/ 771283 h 5632488"/>
                  <a:gd name="connsiteX401" fmla="*/ 3733907 w 4668724"/>
                  <a:gd name="connsiteY401" fmla="*/ 848419 h 5632488"/>
                  <a:gd name="connsiteX402" fmla="*/ 3435121 w 4668724"/>
                  <a:gd name="connsiteY402" fmla="*/ 901668 h 5632488"/>
                  <a:gd name="connsiteX403" fmla="*/ 3462283 w 4668724"/>
                  <a:gd name="connsiteY403" fmla="*/ 816584 h 5632488"/>
                  <a:gd name="connsiteX404" fmla="*/ 3387022 w 4668724"/>
                  <a:gd name="connsiteY404" fmla="*/ 887291 h 5632488"/>
                  <a:gd name="connsiteX405" fmla="*/ 3014830 w 4668724"/>
                  <a:gd name="connsiteY405" fmla="*/ 1091266 h 5632488"/>
                  <a:gd name="connsiteX406" fmla="*/ 3170603 w 4668724"/>
                  <a:gd name="connsiteY406" fmla="*/ 962332 h 5632488"/>
                  <a:gd name="connsiteX407" fmla="*/ 3246390 w 4668724"/>
                  <a:gd name="connsiteY407" fmla="*/ 832791 h 5632488"/>
                  <a:gd name="connsiteX408" fmla="*/ 2841195 w 4668724"/>
                  <a:gd name="connsiteY408" fmla="*/ 1070719 h 5632488"/>
                  <a:gd name="connsiteX409" fmla="*/ 3016286 w 4668724"/>
                  <a:gd name="connsiteY409" fmla="*/ 938837 h 5632488"/>
                  <a:gd name="connsiteX410" fmla="*/ 3041793 w 4668724"/>
                  <a:gd name="connsiteY410" fmla="*/ 857760 h 5632488"/>
                  <a:gd name="connsiteX411" fmla="*/ 2978611 w 4668724"/>
                  <a:gd name="connsiteY411" fmla="*/ 904253 h 5632488"/>
                  <a:gd name="connsiteX412" fmla="*/ 2654977 w 4668724"/>
                  <a:gd name="connsiteY412" fmla="*/ 1080059 h 5632488"/>
                  <a:gd name="connsiteX413" fmla="*/ 2523187 w 4668724"/>
                  <a:gd name="connsiteY413" fmla="*/ 1086666 h 5632488"/>
                  <a:gd name="connsiteX414" fmla="*/ 2379813 w 4668724"/>
                  <a:gd name="connsiteY414" fmla="*/ 1077889 h 5632488"/>
                  <a:gd name="connsiteX415" fmla="*/ 2350462 w 4668724"/>
                  <a:gd name="connsiteY415" fmla="*/ 1003078 h 5632488"/>
                  <a:gd name="connsiteX416" fmla="*/ 3527247 w 4668724"/>
                  <a:gd name="connsiteY416" fmla="*/ 2726349 h 5632488"/>
                  <a:gd name="connsiteX417" fmla="*/ 3527247 w 4668724"/>
                  <a:gd name="connsiteY417" fmla="*/ 2757273 h 5632488"/>
                  <a:gd name="connsiteX418" fmla="*/ 3507958 w 4668724"/>
                  <a:gd name="connsiteY418" fmla="*/ 2729845 h 5632488"/>
                  <a:gd name="connsiteX419" fmla="*/ 3527247 w 4668724"/>
                  <a:gd name="connsiteY419" fmla="*/ 2726349 h 5632488"/>
                  <a:gd name="connsiteX420" fmla="*/ 3506199 w 4668724"/>
                  <a:gd name="connsiteY420" fmla="*/ 2690529 h 5632488"/>
                  <a:gd name="connsiteX421" fmla="*/ 3489934 w 4668724"/>
                  <a:gd name="connsiteY421" fmla="*/ 2706520 h 5632488"/>
                  <a:gd name="connsiteX422" fmla="*/ 3506199 w 4668724"/>
                  <a:gd name="connsiteY422" fmla="*/ 2690529 h 5632488"/>
                  <a:gd name="connsiteX423" fmla="*/ 3586872 w 4668724"/>
                  <a:gd name="connsiteY423" fmla="*/ 2715779 h 5632488"/>
                  <a:gd name="connsiteX424" fmla="*/ 3569291 w 4668724"/>
                  <a:gd name="connsiteY424" fmla="*/ 2728475 h 5632488"/>
                  <a:gd name="connsiteX425" fmla="*/ 3586872 w 4668724"/>
                  <a:gd name="connsiteY425" fmla="*/ 2715779 h 5632488"/>
                  <a:gd name="connsiteX426" fmla="*/ 3630041 w 4668724"/>
                  <a:gd name="connsiteY426" fmla="*/ 2657693 h 5632488"/>
                  <a:gd name="connsiteX427" fmla="*/ 3623217 w 4668724"/>
                  <a:gd name="connsiteY427" fmla="*/ 2697506 h 5632488"/>
                  <a:gd name="connsiteX428" fmla="*/ 3601843 w 4668724"/>
                  <a:gd name="connsiteY428" fmla="*/ 2679811 h 5632488"/>
                  <a:gd name="connsiteX429" fmla="*/ 3630041 w 4668724"/>
                  <a:gd name="connsiteY429" fmla="*/ 2657693 h 5632488"/>
                  <a:gd name="connsiteX430" fmla="*/ 4557197 w 4668724"/>
                  <a:gd name="connsiteY430" fmla="*/ 3890768 h 5632488"/>
                  <a:gd name="connsiteX431" fmla="*/ 4577254 w 4668724"/>
                  <a:gd name="connsiteY431" fmla="*/ 3923655 h 5632488"/>
                  <a:gd name="connsiteX432" fmla="*/ 4557197 w 4668724"/>
                  <a:gd name="connsiteY432" fmla="*/ 3890768 h 5632488"/>
                  <a:gd name="connsiteX433" fmla="*/ 1519823 w 4668724"/>
                  <a:gd name="connsiteY433" fmla="*/ 1198490 h 5632488"/>
                  <a:gd name="connsiteX434" fmla="*/ 1444975 w 4668724"/>
                  <a:gd name="connsiteY434" fmla="*/ 1311787 h 5632488"/>
                  <a:gd name="connsiteX435" fmla="*/ 1401962 w 4668724"/>
                  <a:gd name="connsiteY435" fmla="*/ 1380850 h 5632488"/>
                  <a:gd name="connsiteX436" fmla="*/ 1328031 w 4668724"/>
                  <a:gd name="connsiteY436" fmla="*/ 1401486 h 5632488"/>
                  <a:gd name="connsiteX437" fmla="*/ 1197129 w 4668724"/>
                  <a:gd name="connsiteY437" fmla="*/ 1440136 h 5632488"/>
                  <a:gd name="connsiteX438" fmla="*/ 808376 w 4668724"/>
                  <a:gd name="connsiteY438" fmla="*/ 1696789 h 5632488"/>
                  <a:gd name="connsiteX439" fmla="*/ 693983 w 4668724"/>
                  <a:gd name="connsiteY439" fmla="*/ 1890408 h 5632488"/>
                  <a:gd name="connsiteX440" fmla="*/ 666465 w 4668724"/>
                  <a:gd name="connsiteY440" fmla="*/ 2144187 h 5632488"/>
                  <a:gd name="connsiteX441" fmla="*/ 635777 w 4668724"/>
                  <a:gd name="connsiteY441" fmla="*/ 2246478 h 5632488"/>
                  <a:gd name="connsiteX442" fmla="*/ 594212 w 4668724"/>
                  <a:gd name="connsiteY442" fmla="*/ 2167386 h 5632488"/>
                  <a:gd name="connsiteX443" fmla="*/ 530883 w 4668724"/>
                  <a:gd name="connsiteY443" fmla="*/ 1997662 h 5632488"/>
                  <a:gd name="connsiteX444" fmla="*/ 500667 w 4668724"/>
                  <a:gd name="connsiteY444" fmla="*/ 2123085 h 5632488"/>
                  <a:gd name="connsiteX445" fmla="*/ 481260 w 4668724"/>
                  <a:gd name="connsiteY445" fmla="*/ 2274595 h 5632488"/>
                  <a:gd name="connsiteX446" fmla="*/ 454327 w 4668724"/>
                  <a:gd name="connsiteY446" fmla="*/ 2391122 h 5632488"/>
                  <a:gd name="connsiteX447" fmla="*/ 411462 w 4668724"/>
                  <a:gd name="connsiteY447" fmla="*/ 2491539 h 5632488"/>
                  <a:gd name="connsiteX448" fmla="*/ 424903 w 4668724"/>
                  <a:gd name="connsiteY448" fmla="*/ 2171171 h 5632488"/>
                  <a:gd name="connsiteX449" fmla="*/ 441626 w 4668724"/>
                  <a:gd name="connsiteY449" fmla="*/ 1989136 h 5632488"/>
                  <a:gd name="connsiteX450" fmla="*/ 375295 w 4668724"/>
                  <a:gd name="connsiteY450" fmla="*/ 2078035 h 5632488"/>
                  <a:gd name="connsiteX451" fmla="*/ 297837 w 4668724"/>
                  <a:gd name="connsiteY451" fmla="*/ 2285795 h 5632488"/>
                  <a:gd name="connsiteX452" fmla="*/ 224069 w 4668724"/>
                  <a:gd name="connsiteY452" fmla="*/ 2445290 h 5632488"/>
                  <a:gd name="connsiteX453" fmla="*/ 278519 w 4668724"/>
                  <a:gd name="connsiteY453" fmla="*/ 2109841 h 5632488"/>
                  <a:gd name="connsiteX454" fmla="*/ 296610 w 4668724"/>
                  <a:gd name="connsiteY454" fmla="*/ 1921103 h 5632488"/>
                  <a:gd name="connsiteX455" fmla="*/ 212417 w 4668724"/>
                  <a:gd name="connsiteY455" fmla="*/ 2050407 h 5632488"/>
                  <a:gd name="connsiteX456" fmla="*/ 55668 w 4668724"/>
                  <a:gd name="connsiteY456" fmla="*/ 2275684 h 5632488"/>
                  <a:gd name="connsiteX457" fmla="*/ 108433 w 4668724"/>
                  <a:gd name="connsiteY457" fmla="*/ 2083109 h 5632488"/>
                  <a:gd name="connsiteX458" fmla="*/ 186105 w 4668724"/>
                  <a:gd name="connsiteY458" fmla="*/ 1884586 h 5632488"/>
                  <a:gd name="connsiteX459" fmla="*/ 434063 w 4668724"/>
                  <a:gd name="connsiteY459" fmla="*/ 1558004 h 5632488"/>
                  <a:gd name="connsiteX460" fmla="*/ 744655 w 4668724"/>
                  <a:gd name="connsiteY460" fmla="*/ 1281522 h 5632488"/>
                  <a:gd name="connsiteX461" fmla="*/ 1115154 w 4668724"/>
                  <a:gd name="connsiteY461" fmla="*/ 1120427 h 5632488"/>
                  <a:gd name="connsiteX462" fmla="*/ 1583515 w 4668724"/>
                  <a:gd name="connsiteY462" fmla="*/ 1109931 h 5632488"/>
                  <a:gd name="connsiteX463" fmla="*/ 1519823 w 4668724"/>
                  <a:gd name="connsiteY463" fmla="*/ 1198490 h 5632488"/>
                  <a:gd name="connsiteX464" fmla="*/ 4029816 w 4668724"/>
                  <a:gd name="connsiteY464" fmla="*/ 1349993 h 5632488"/>
                  <a:gd name="connsiteX465" fmla="*/ 4022482 w 4668724"/>
                  <a:gd name="connsiteY465" fmla="*/ 1351459 h 5632488"/>
                  <a:gd name="connsiteX466" fmla="*/ 4016464 w 4668724"/>
                  <a:gd name="connsiteY466" fmla="*/ 1315794 h 5632488"/>
                  <a:gd name="connsiteX467" fmla="*/ 4029816 w 4668724"/>
                  <a:gd name="connsiteY467" fmla="*/ 1349993 h 5632488"/>
                  <a:gd name="connsiteX468" fmla="*/ 3394599 w 4668724"/>
                  <a:gd name="connsiteY468" fmla="*/ 1247287 h 5632488"/>
                  <a:gd name="connsiteX469" fmla="*/ 3954525 w 4668724"/>
                  <a:gd name="connsiteY469" fmla="*/ 1067763 h 5632488"/>
                  <a:gd name="connsiteX470" fmla="*/ 4358824 w 4668724"/>
                  <a:gd name="connsiteY470" fmla="*/ 1075222 h 5632488"/>
                  <a:gd name="connsiteX471" fmla="*/ 4572257 w 4668724"/>
                  <a:gd name="connsiteY471" fmla="*/ 1436425 h 5632488"/>
                  <a:gd name="connsiteX472" fmla="*/ 4436416 w 4668724"/>
                  <a:gd name="connsiteY472" fmla="*/ 1921288 h 5632488"/>
                  <a:gd name="connsiteX473" fmla="*/ 4261864 w 4668724"/>
                  <a:gd name="connsiteY473" fmla="*/ 2147920 h 5632488"/>
                  <a:gd name="connsiteX474" fmla="*/ 4313719 w 4668724"/>
                  <a:gd name="connsiteY474" fmla="*/ 1847233 h 5632488"/>
                  <a:gd name="connsiteX475" fmla="*/ 4226547 w 4668724"/>
                  <a:gd name="connsiteY475" fmla="*/ 1978344 h 5632488"/>
                  <a:gd name="connsiteX476" fmla="*/ 4129505 w 4668724"/>
                  <a:gd name="connsiteY476" fmla="*/ 2110337 h 5632488"/>
                  <a:gd name="connsiteX477" fmla="*/ 4173383 w 4668724"/>
                  <a:gd name="connsiteY477" fmla="*/ 1904311 h 5632488"/>
                  <a:gd name="connsiteX478" fmla="*/ 4114527 w 4668724"/>
                  <a:gd name="connsiteY478" fmla="*/ 1881061 h 5632488"/>
                  <a:gd name="connsiteX479" fmla="*/ 3888933 w 4668724"/>
                  <a:gd name="connsiteY479" fmla="*/ 2227146 h 5632488"/>
                  <a:gd name="connsiteX480" fmla="*/ 3944618 w 4668724"/>
                  <a:gd name="connsiteY480" fmla="*/ 2000202 h 5632488"/>
                  <a:gd name="connsiteX481" fmla="*/ 3995505 w 4668724"/>
                  <a:gd name="connsiteY481" fmla="*/ 1833900 h 5632488"/>
                  <a:gd name="connsiteX482" fmla="*/ 3951065 w 4668724"/>
                  <a:gd name="connsiteY482" fmla="*/ 1751467 h 5632488"/>
                  <a:gd name="connsiteX483" fmla="*/ 3845247 w 4668724"/>
                  <a:gd name="connsiteY483" fmla="*/ 1831715 h 5632488"/>
                  <a:gd name="connsiteX484" fmla="*/ 3921041 w 4668724"/>
                  <a:gd name="connsiteY484" fmla="*/ 1695167 h 5632488"/>
                  <a:gd name="connsiteX485" fmla="*/ 3997464 w 4668724"/>
                  <a:gd name="connsiteY485" fmla="*/ 1585343 h 5632488"/>
                  <a:gd name="connsiteX486" fmla="*/ 4020649 w 4668724"/>
                  <a:gd name="connsiteY486" fmla="*/ 1534412 h 5632488"/>
                  <a:gd name="connsiteX487" fmla="*/ 4048498 w 4668724"/>
                  <a:gd name="connsiteY487" fmla="*/ 1491200 h 5632488"/>
                  <a:gd name="connsiteX488" fmla="*/ 4064009 w 4668724"/>
                  <a:gd name="connsiteY488" fmla="*/ 1456209 h 5632488"/>
                  <a:gd name="connsiteX489" fmla="*/ 4062109 w 4668724"/>
                  <a:gd name="connsiteY489" fmla="*/ 1438543 h 5632488"/>
                  <a:gd name="connsiteX490" fmla="*/ 4069798 w 4668724"/>
                  <a:gd name="connsiteY490" fmla="*/ 1415152 h 5632488"/>
                  <a:gd name="connsiteX491" fmla="*/ 4082359 w 4668724"/>
                  <a:gd name="connsiteY491" fmla="*/ 1382258 h 5632488"/>
                  <a:gd name="connsiteX492" fmla="*/ 4078145 w 4668724"/>
                  <a:gd name="connsiteY492" fmla="*/ 1286729 h 5632488"/>
                  <a:gd name="connsiteX493" fmla="*/ 3889140 w 4668724"/>
                  <a:gd name="connsiteY493" fmla="*/ 1241102 h 5632488"/>
                  <a:gd name="connsiteX494" fmla="*/ 3631667 w 4668724"/>
                  <a:gd name="connsiteY494" fmla="*/ 1311232 h 5632488"/>
                  <a:gd name="connsiteX495" fmla="*/ 3582451 w 4668724"/>
                  <a:gd name="connsiteY495" fmla="*/ 1324957 h 5632488"/>
                  <a:gd name="connsiteX496" fmla="*/ 3527668 w 4668724"/>
                  <a:gd name="connsiteY496" fmla="*/ 1349222 h 5632488"/>
                  <a:gd name="connsiteX497" fmla="*/ 3386511 w 4668724"/>
                  <a:gd name="connsiteY497" fmla="*/ 1416722 h 5632488"/>
                  <a:gd name="connsiteX498" fmla="*/ 3391472 w 4668724"/>
                  <a:gd name="connsiteY498" fmla="*/ 1311202 h 5632488"/>
                  <a:gd name="connsiteX499" fmla="*/ 3394599 w 4668724"/>
                  <a:gd name="connsiteY499" fmla="*/ 1247287 h 5632488"/>
                  <a:gd name="connsiteX500" fmla="*/ 4656619 w 4668724"/>
                  <a:gd name="connsiteY500" fmla="*/ 3999222 h 5632488"/>
                  <a:gd name="connsiteX501" fmla="*/ 4595131 w 4668724"/>
                  <a:gd name="connsiteY501" fmla="*/ 3687727 h 5632488"/>
                  <a:gd name="connsiteX502" fmla="*/ 4557138 w 4668724"/>
                  <a:gd name="connsiteY502" fmla="*/ 3540002 h 5632488"/>
                  <a:gd name="connsiteX503" fmla="*/ 4495050 w 4668724"/>
                  <a:gd name="connsiteY503" fmla="*/ 3445510 h 5632488"/>
                  <a:gd name="connsiteX504" fmla="*/ 4371334 w 4668724"/>
                  <a:gd name="connsiteY504" fmla="*/ 3195265 h 5632488"/>
                  <a:gd name="connsiteX505" fmla="*/ 4191001 w 4668724"/>
                  <a:gd name="connsiteY505" fmla="*/ 2967284 h 5632488"/>
                  <a:gd name="connsiteX506" fmla="*/ 3720643 w 4668724"/>
                  <a:gd name="connsiteY506" fmla="*/ 2606496 h 5632488"/>
                  <a:gd name="connsiteX507" fmla="*/ 3460590 w 4668724"/>
                  <a:gd name="connsiteY507" fmla="*/ 2450726 h 5632488"/>
                  <a:gd name="connsiteX508" fmla="*/ 3348585 w 4668724"/>
                  <a:gd name="connsiteY508" fmla="*/ 2407447 h 5632488"/>
                  <a:gd name="connsiteX509" fmla="*/ 3272539 w 4668724"/>
                  <a:gd name="connsiteY509" fmla="*/ 2340755 h 5632488"/>
                  <a:gd name="connsiteX510" fmla="*/ 3104449 w 4668724"/>
                  <a:gd name="connsiteY510" fmla="*/ 2197466 h 5632488"/>
                  <a:gd name="connsiteX511" fmla="*/ 3000753 w 4668724"/>
                  <a:gd name="connsiteY511" fmla="*/ 2147720 h 5632488"/>
                  <a:gd name="connsiteX512" fmla="*/ 2891069 w 4668724"/>
                  <a:gd name="connsiteY512" fmla="*/ 2098242 h 5632488"/>
                  <a:gd name="connsiteX513" fmla="*/ 3025609 w 4668724"/>
                  <a:gd name="connsiteY513" fmla="*/ 1726928 h 5632488"/>
                  <a:gd name="connsiteX514" fmla="*/ 3135057 w 4668724"/>
                  <a:gd name="connsiteY514" fmla="*/ 1655524 h 5632488"/>
                  <a:gd name="connsiteX515" fmla="*/ 3280191 w 4668724"/>
                  <a:gd name="connsiteY515" fmla="*/ 1628400 h 5632488"/>
                  <a:gd name="connsiteX516" fmla="*/ 3379140 w 4668724"/>
                  <a:gd name="connsiteY516" fmla="*/ 1615690 h 5632488"/>
                  <a:gd name="connsiteX517" fmla="*/ 3389158 w 4668724"/>
                  <a:gd name="connsiteY517" fmla="*/ 1540242 h 5632488"/>
                  <a:gd name="connsiteX518" fmla="*/ 3496233 w 4668724"/>
                  <a:gd name="connsiteY518" fmla="*/ 1453343 h 5632488"/>
                  <a:gd name="connsiteX519" fmla="*/ 3758866 w 4668724"/>
                  <a:gd name="connsiteY519" fmla="*/ 1373910 h 5632488"/>
                  <a:gd name="connsiteX520" fmla="*/ 3975676 w 4668724"/>
                  <a:gd name="connsiteY520" fmla="*/ 1419144 h 5632488"/>
                  <a:gd name="connsiteX521" fmla="*/ 3887292 w 4668724"/>
                  <a:gd name="connsiteY521" fmla="*/ 1625637 h 5632488"/>
                  <a:gd name="connsiteX522" fmla="*/ 3803284 w 4668724"/>
                  <a:gd name="connsiteY522" fmla="*/ 1763304 h 5632488"/>
                  <a:gd name="connsiteX523" fmla="*/ 3763073 w 4668724"/>
                  <a:gd name="connsiteY523" fmla="*/ 1876394 h 5632488"/>
                  <a:gd name="connsiteX524" fmla="*/ 3814773 w 4668724"/>
                  <a:gd name="connsiteY524" fmla="*/ 1936487 h 5632488"/>
                  <a:gd name="connsiteX525" fmla="*/ 3925876 w 4668724"/>
                  <a:gd name="connsiteY525" fmla="*/ 1867765 h 5632488"/>
                  <a:gd name="connsiteX526" fmla="*/ 3880571 w 4668724"/>
                  <a:gd name="connsiteY526" fmla="*/ 2004484 h 5632488"/>
                  <a:gd name="connsiteX527" fmla="*/ 3843169 w 4668724"/>
                  <a:gd name="connsiteY527" fmla="*/ 2156890 h 5632488"/>
                  <a:gd name="connsiteX528" fmla="*/ 3888637 w 4668724"/>
                  <a:gd name="connsiteY528" fmla="*/ 2299312 h 5632488"/>
                  <a:gd name="connsiteX529" fmla="*/ 3997634 w 4668724"/>
                  <a:gd name="connsiteY529" fmla="*/ 2196977 h 5632488"/>
                  <a:gd name="connsiteX530" fmla="*/ 4074308 w 4668724"/>
                  <a:gd name="connsiteY530" fmla="*/ 2085998 h 5632488"/>
                  <a:gd name="connsiteX531" fmla="*/ 4042384 w 4668724"/>
                  <a:gd name="connsiteY531" fmla="*/ 2262337 h 5632488"/>
                  <a:gd name="connsiteX532" fmla="*/ 4210127 w 4668724"/>
                  <a:gd name="connsiteY532" fmla="*/ 2121085 h 5632488"/>
                  <a:gd name="connsiteX533" fmla="*/ 4221046 w 4668724"/>
                  <a:gd name="connsiteY533" fmla="*/ 2250115 h 5632488"/>
                  <a:gd name="connsiteX534" fmla="*/ 4339817 w 4668724"/>
                  <a:gd name="connsiteY534" fmla="*/ 2181970 h 5632488"/>
                  <a:gd name="connsiteX535" fmla="*/ 4419559 w 4668724"/>
                  <a:gd name="connsiteY535" fmla="*/ 2013446 h 5632488"/>
                  <a:gd name="connsiteX536" fmla="*/ 4524231 w 4668724"/>
                  <a:gd name="connsiteY536" fmla="*/ 1824256 h 5632488"/>
                  <a:gd name="connsiteX537" fmla="*/ 4517718 w 4668724"/>
                  <a:gd name="connsiteY537" fmla="*/ 1112413 h 5632488"/>
                  <a:gd name="connsiteX538" fmla="*/ 4084954 w 4668724"/>
                  <a:gd name="connsiteY538" fmla="*/ 969368 h 5632488"/>
                  <a:gd name="connsiteX539" fmla="*/ 3569321 w 4668724"/>
                  <a:gd name="connsiteY539" fmla="*/ 1098939 h 5632488"/>
                  <a:gd name="connsiteX540" fmla="*/ 3240054 w 4668724"/>
                  <a:gd name="connsiteY540" fmla="*/ 1234288 h 5632488"/>
                  <a:gd name="connsiteX541" fmla="*/ 3000347 w 4668724"/>
                  <a:gd name="connsiteY541" fmla="*/ 1341660 h 5632488"/>
                  <a:gd name="connsiteX542" fmla="*/ 2886840 w 4668724"/>
                  <a:gd name="connsiteY542" fmla="*/ 1398094 h 5632488"/>
                  <a:gd name="connsiteX543" fmla="*/ 2783189 w 4668724"/>
                  <a:gd name="connsiteY543" fmla="*/ 1424018 h 5632488"/>
                  <a:gd name="connsiteX544" fmla="*/ 2897826 w 4668724"/>
                  <a:gd name="connsiteY544" fmla="*/ 1346415 h 5632488"/>
                  <a:gd name="connsiteX545" fmla="*/ 2982381 w 4668724"/>
                  <a:gd name="connsiteY545" fmla="*/ 1216341 h 5632488"/>
                  <a:gd name="connsiteX546" fmla="*/ 3068474 w 4668724"/>
                  <a:gd name="connsiteY546" fmla="*/ 1136693 h 5632488"/>
                  <a:gd name="connsiteX547" fmla="*/ 3219338 w 4668724"/>
                  <a:gd name="connsiteY547" fmla="*/ 1072852 h 5632488"/>
                  <a:gd name="connsiteX548" fmla="*/ 3581505 w 4668724"/>
                  <a:gd name="connsiteY548" fmla="*/ 950895 h 5632488"/>
                  <a:gd name="connsiteX549" fmla="*/ 3917559 w 4668724"/>
                  <a:gd name="connsiteY549" fmla="*/ 877558 h 5632488"/>
                  <a:gd name="connsiteX550" fmla="*/ 3998854 w 4668724"/>
                  <a:gd name="connsiteY550" fmla="*/ 685124 h 5632488"/>
                  <a:gd name="connsiteX551" fmla="*/ 4080991 w 4668724"/>
                  <a:gd name="connsiteY551" fmla="*/ 474343 h 5632488"/>
                  <a:gd name="connsiteX552" fmla="*/ 3781149 w 4668724"/>
                  <a:gd name="connsiteY552" fmla="*/ 417087 h 5632488"/>
                  <a:gd name="connsiteX553" fmla="*/ 3864499 w 4668724"/>
                  <a:gd name="connsiteY553" fmla="*/ 364141 h 5632488"/>
                  <a:gd name="connsiteX554" fmla="*/ 3944108 w 4668724"/>
                  <a:gd name="connsiteY554" fmla="*/ 287879 h 5632488"/>
                  <a:gd name="connsiteX555" fmla="*/ 3849284 w 4668724"/>
                  <a:gd name="connsiteY555" fmla="*/ 203476 h 5632488"/>
                  <a:gd name="connsiteX556" fmla="*/ 3310422 w 4668724"/>
                  <a:gd name="connsiteY556" fmla="*/ 258814 h 5632488"/>
                  <a:gd name="connsiteX557" fmla="*/ 3386504 w 4668724"/>
                  <a:gd name="connsiteY557" fmla="*/ 189292 h 5632488"/>
                  <a:gd name="connsiteX558" fmla="*/ 3474164 w 4668724"/>
                  <a:gd name="connsiteY558" fmla="*/ 111948 h 5632488"/>
                  <a:gd name="connsiteX559" fmla="*/ 3498303 w 4668724"/>
                  <a:gd name="connsiteY559" fmla="*/ 56469 h 5632488"/>
                  <a:gd name="connsiteX560" fmla="*/ 3491804 w 4668724"/>
                  <a:gd name="connsiteY560" fmla="*/ 37566 h 5632488"/>
                  <a:gd name="connsiteX561" fmla="*/ 3398008 w 4668724"/>
                  <a:gd name="connsiteY561" fmla="*/ 294 h 5632488"/>
                  <a:gd name="connsiteX562" fmla="*/ 3121342 w 4668724"/>
                  <a:gd name="connsiteY562" fmla="*/ 64446 h 5632488"/>
                  <a:gd name="connsiteX563" fmla="*/ 3003097 w 4668724"/>
                  <a:gd name="connsiteY563" fmla="*/ 96156 h 5632488"/>
                  <a:gd name="connsiteX564" fmla="*/ 2860484 w 4668724"/>
                  <a:gd name="connsiteY564" fmla="*/ 158345 h 5632488"/>
                  <a:gd name="connsiteX565" fmla="*/ 2796437 w 4668724"/>
                  <a:gd name="connsiteY565" fmla="*/ 190906 h 5632488"/>
                  <a:gd name="connsiteX566" fmla="*/ 2755916 w 4668724"/>
                  <a:gd name="connsiteY566" fmla="*/ 224579 h 5632488"/>
                  <a:gd name="connsiteX567" fmla="*/ 2708208 w 4668724"/>
                  <a:gd name="connsiteY567" fmla="*/ 240178 h 5632488"/>
                  <a:gd name="connsiteX568" fmla="*/ 2641736 w 4668724"/>
                  <a:gd name="connsiteY568" fmla="*/ 291494 h 5632488"/>
                  <a:gd name="connsiteX569" fmla="*/ 2413311 w 4668724"/>
                  <a:gd name="connsiteY569" fmla="*/ 506075 h 5632488"/>
                  <a:gd name="connsiteX570" fmla="*/ 2263549 w 4668724"/>
                  <a:gd name="connsiteY570" fmla="*/ 1043690 h 5632488"/>
                  <a:gd name="connsiteX571" fmla="*/ 2335380 w 4668724"/>
                  <a:gd name="connsiteY571" fmla="*/ 1146529 h 5632488"/>
                  <a:gd name="connsiteX572" fmla="*/ 2358225 w 4668724"/>
                  <a:gd name="connsiteY572" fmla="*/ 1267990 h 5632488"/>
                  <a:gd name="connsiteX573" fmla="*/ 2300743 w 4668724"/>
                  <a:gd name="connsiteY573" fmla="*/ 1380184 h 5632488"/>
                  <a:gd name="connsiteX574" fmla="*/ 2235580 w 4668724"/>
                  <a:gd name="connsiteY574" fmla="*/ 1548671 h 5632488"/>
                  <a:gd name="connsiteX575" fmla="*/ 2211908 w 4668724"/>
                  <a:gd name="connsiteY575" fmla="*/ 1497725 h 5632488"/>
                  <a:gd name="connsiteX576" fmla="*/ 2178313 w 4668724"/>
                  <a:gd name="connsiteY576" fmla="*/ 1499348 h 5632488"/>
                  <a:gd name="connsiteX577" fmla="*/ 2139100 w 4668724"/>
                  <a:gd name="connsiteY577" fmla="*/ 1420159 h 5632488"/>
                  <a:gd name="connsiteX578" fmla="*/ 2098704 w 4668724"/>
                  <a:gd name="connsiteY578" fmla="*/ 1345074 h 5632488"/>
                  <a:gd name="connsiteX579" fmla="*/ 1847154 w 4668724"/>
                  <a:gd name="connsiteY579" fmla="*/ 1111124 h 5632488"/>
                  <a:gd name="connsiteX580" fmla="*/ 1170595 w 4668724"/>
                  <a:gd name="connsiteY580" fmla="*/ 1023884 h 5632488"/>
                  <a:gd name="connsiteX581" fmla="*/ 567937 w 4668724"/>
                  <a:gd name="connsiteY581" fmla="*/ 1328357 h 5632488"/>
                  <a:gd name="connsiteX582" fmla="*/ 306494 w 4668724"/>
                  <a:gd name="connsiteY582" fmla="*/ 1602542 h 5632488"/>
                  <a:gd name="connsiteX583" fmla="*/ 95584 w 4668724"/>
                  <a:gd name="connsiteY583" fmla="*/ 1911866 h 5632488"/>
                  <a:gd name="connsiteX584" fmla="*/ 18022 w 4668724"/>
                  <a:gd name="connsiteY584" fmla="*/ 2109611 h 5632488"/>
                  <a:gd name="connsiteX585" fmla="*/ 8463 w 4668724"/>
                  <a:gd name="connsiteY585" fmla="*/ 2281758 h 5632488"/>
                  <a:gd name="connsiteX586" fmla="*/ 109719 w 4668724"/>
                  <a:gd name="connsiteY586" fmla="*/ 2322822 h 5632488"/>
                  <a:gd name="connsiteX587" fmla="*/ 190770 w 4668724"/>
                  <a:gd name="connsiteY587" fmla="*/ 2212206 h 5632488"/>
                  <a:gd name="connsiteX588" fmla="*/ 229643 w 4668724"/>
                  <a:gd name="connsiteY588" fmla="*/ 2506072 h 5632488"/>
                  <a:gd name="connsiteX589" fmla="*/ 354690 w 4668724"/>
                  <a:gd name="connsiteY589" fmla="*/ 2278565 h 5632488"/>
                  <a:gd name="connsiteX590" fmla="*/ 371399 w 4668724"/>
                  <a:gd name="connsiteY590" fmla="*/ 2495132 h 5632488"/>
                  <a:gd name="connsiteX591" fmla="*/ 459022 w 4668724"/>
                  <a:gd name="connsiteY591" fmla="*/ 2540899 h 5632488"/>
                  <a:gd name="connsiteX592" fmla="*/ 480965 w 4668724"/>
                  <a:gd name="connsiteY592" fmla="*/ 2463970 h 5632488"/>
                  <a:gd name="connsiteX593" fmla="*/ 503351 w 4668724"/>
                  <a:gd name="connsiteY593" fmla="*/ 2370072 h 5632488"/>
                  <a:gd name="connsiteX594" fmla="*/ 543503 w 4668724"/>
                  <a:gd name="connsiteY594" fmla="*/ 2130373 h 5632488"/>
                  <a:gd name="connsiteX595" fmla="*/ 617190 w 4668724"/>
                  <a:gd name="connsiteY595" fmla="*/ 2309082 h 5632488"/>
                  <a:gd name="connsiteX596" fmla="*/ 705227 w 4668724"/>
                  <a:gd name="connsiteY596" fmla="*/ 2210650 h 5632488"/>
                  <a:gd name="connsiteX597" fmla="*/ 720162 w 4668724"/>
                  <a:gd name="connsiteY597" fmla="*/ 2018401 h 5632488"/>
                  <a:gd name="connsiteX598" fmla="*/ 787328 w 4668724"/>
                  <a:gd name="connsiteY598" fmla="*/ 1840566 h 5632488"/>
                  <a:gd name="connsiteX599" fmla="*/ 1376360 w 4668724"/>
                  <a:gd name="connsiteY599" fmla="*/ 1487000 h 5632488"/>
                  <a:gd name="connsiteX600" fmla="*/ 1385742 w 4668724"/>
                  <a:gd name="connsiteY600" fmla="*/ 1662265 h 5632488"/>
                  <a:gd name="connsiteX601" fmla="*/ 1447718 w 4668724"/>
                  <a:gd name="connsiteY601" fmla="*/ 1661243 h 5632488"/>
                  <a:gd name="connsiteX602" fmla="*/ 1531815 w 4668724"/>
                  <a:gd name="connsiteY602" fmla="*/ 1675686 h 5632488"/>
                  <a:gd name="connsiteX603" fmla="*/ 1563576 w 4668724"/>
                  <a:gd name="connsiteY603" fmla="*/ 1677420 h 5632488"/>
                  <a:gd name="connsiteX604" fmla="*/ 1601791 w 4668724"/>
                  <a:gd name="connsiteY604" fmla="*/ 1678901 h 5632488"/>
                  <a:gd name="connsiteX605" fmla="*/ 1673903 w 4668724"/>
                  <a:gd name="connsiteY605" fmla="*/ 1723684 h 5632488"/>
                  <a:gd name="connsiteX606" fmla="*/ 1674790 w 4668724"/>
                  <a:gd name="connsiteY606" fmla="*/ 1703300 h 5632488"/>
                  <a:gd name="connsiteX607" fmla="*/ 1730756 w 4668724"/>
                  <a:gd name="connsiteY607" fmla="*/ 1740076 h 5632488"/>
                  <a:gd name="connsiteX608" fmla="*/ 1770317 w 4668724"/>
                  <a:gd name="connsiteY608" fmla="*/ 1748408 h 5632488"/>
                  <a:gd name="connsiteX609" fmla="*/ 1810077 w 4668724"/>
                  <a:gd name="connsiteY609" fmla="*/ 1770348 h 5632488"/>
                  <a:gd name="connsiteX610" fmla="*/ 1867034 w 4668724"/>
                  <a:gd name="connsiteY610" fmla="*/ 1792828 h 5632488"/>
                  <a:gd name="connsiteX611" fmla="*/ 1842799 w 4668724"/>
                  <a:gd name="connsiteY611" fmla="*/ 1883157 h 5632488"/>
                  <a:gd name="connsiteX612" fmla="*/ 1770768 w 4668724"/>
                  <a:gd name="connsiteY612" fmla="*/ 2083753 h 5632488"/>
                  <a:gd name="connsiteX613" fmla="*/ 1766125 w 4668724"/>
                  <a:gd name="connsiteY613" fmla="*/ 2130810 h 5632488"/>
                  <a:gd name="connsiteX614" fmla="*/ 1770287 w 4668724"/>
                  <a:gd name="connsiteY614" fmla="*/ 2149817 h 5632488"/>
                  <a:gd name="connsiteX615" fmla="*/ 1757815 w 4668724"/>
                  <a:gd name="connsiteY615" fmla="*/ 2169875 h 5632488"/>
                  <a:gd name="connsiteX616" fmla="*/ 1744478 w 4668724"/>
                  <a:gd name="connsiteY616" fmla="*/ 2278906 h 5632488"/>
                  <a:gd name="connsiteX617" fmla="*/ 1775573 w 4668724"/>
                  <a:gd name="connsiteY617" fmla="*/ 2518975 h 5632488"/>
                  <a:gd name="connsiteX618" fmla="*/ 1806580 w 4668724"/>
                  <a:gd name="connsiteY618" fmla="*/ 2624080 h 5632488"/>
                  <a:gd name="connsiteX619" fmla="*/ 1829491 w 4668724"/>
                  <a:gd name="connsiteY619" fmla="*/ 2709053 h 5632488"/>
                  <a:gd name="connsiteX620" fmla="*/ 1934585 w 4668724"/>
                  <a:gd name="connsiteY620" fmla="*/ 2847942 h 5632488"/>
                  <a:gd name="connsiteX621" fmla="*/ 1961141 w 4668724"/>
                  <a:gd name="connsiteY621" fmla="*/ 2921998 h 5632488"/>
                  <a:gd name="connsiteX622" fmla="*/ 1995659 w 4668724"/>
                  <a:gd name="connsiteY622" fmla="*/ 3031770 h 5632488"/>
                  <a:gd name="connsiteX623" fmla="*/ 2112456 w 4668724"/>
                  <a:gd name="connsiteY623" fmla="*/ 3222448 h 5632488"/>
                  <a:gd name="connsiteX624" fmla="*/ 2183444 w 4668724"/>
                  <a:gd name="connsiteY624" fmla="*/ 3281793 h 5632488"/>
                  <a:gd name="connsiteX625" fmla="*/ 2225008 w 4668724"/>
                  <a:gd name="connsiteY625" fmla="*/ 3310229 h 5632488"/>
                  <a:gd name="connsiteX626" fmla="*/ 2247543 w 4668724"/>
                  <a:gd name="connsiteY626" fmla="*/ 3311058 h 5632488"/>
                  <a:gd name="connsiteX627" fmla="*/ 2272849 w 4668724"/>
                  <a:gd name="connsiteY627" fmla="*/ 3342864 h 5632488"/>
                  <a:gd name="connsiteX628" fmla="*/ 2318043 w 4668724"/>
                  <a:gd name="connsiteY628" fmla="*/ 3368640 h 5632488"/>
                  <a:gd name="connsiteX629" fmla="*/ 2410413 w 4668724"/>
                  <a:gd name="connsiteY629" fmla="*/ 3422423 h 5632488"/>
                  <a:gd name="connsiteX630" fmla="*/ 2492107 w 4668724"/>
                  <a:gd name="connsiteY630" fmla="*/ 3485242 h 5632488"/>
                  <a:gd name="connsiteX631" fmla="*/ 2543097 w 4668724"/>
                  <a:gd name="connsiteY631" fmla="*/ 3558890 h 5632488"/>
                  <a:gd name="connsiteX632" fmla="*/ 2346632 w 4668724"/>
                  <a:gd name="connsiteY632" fmla="*/ 3865888 h 5632488"/>
                  <a:gd name="connsiteX633" fmla="*/ 1909197 w 4668724"/>
                  <a:gd name="connsiteY633" fmla="*/ 3870377 h 5632488"/>
                  <a:gd name="connsiteX634" fmla="*/ 1528155 w 4668724"/>
                  <a:gd name="connsiteY634" fmla="*/ 3580844 h 5632488"/>
                  <a:gd name="connsiteX635" fmla="*/ 1467613 w 4668724"/>
                  <a:gd name="connsiteY635" fmla="*/ 3476679 h 5632488"/>
                  <a:gd name="connsiteX636" fmla="*/ 1438935 w 4668724"/>
                  <a:gd name="connsiteY636" fmla="*/ 3402246 h 5632488"/>
                  <a:gd name="connsiteX637" fmla="*/ 1301290 w 4668724"/>
                  <a:gd name="connsiteY637" fmla="*/ 3441629 h 5632488"/>
                  <a:gd name="connsiteX638" fmla="*/ 929683 w 4668724"/>
                  <a:gd name="connsiteY638" fmla="*/ 2912650 h 5632488"/>
                  <a:gd name="connsiteX639" fmla="*/ 311544 w 4668724"/>
                  <a:gd name="connsiteY639" fmla="*/ 3101855 h 5632488"/>
                  <a:gd name="connsiteX640" fmla="*/ 254225 w 4668724"/>
                  <a:gd name="connsiteY640" fmla="*/ 3265750 h 5632488"/>
                  <a:gd name="connsiteX641" fmla="*/ 381594 w 4668724"/>
                  <a:gd name="connsiteY641" fmla="*/ 3329694 h 5632488"/>
                  <a:gd name="connsiteX642" fmla="*/ 576713 w 4668724"/>
                  <a:gd name="connsiteY642" fmla="*/ 3310747 h 5632488"/>
                  <a:gd name="connsiteX643" fmla="*/ 637203 w 4668724"/>
                  <a:gd name="connsiteY643" fmla="*/ 3298348 h 5632488"/>
                  <a:gd name="connsiteX644" fmla="*/ 675958 w 4668724"/>
                  <a:gd name="connsiteY644" fmla="*/ 3364552 h 5632488"/>
                  <a:gd name="connsiteX645" fmla="*/ 713589 w 4668724"/>
                  <a:gd name="connsiteY645" fmla="*/ 3356678 h 5632488"/>
                  <a:gd name="connsiteX646" fmla="*/ 714425 w 4668724"/>
                  <a:gd name="connsiteY646" fmla="*/ 3286445 h 5632488"/>
                  <a:gd name="connsiteX647" fmla="*/ 776564 w 4668724"/>
                  <a:gd name="connsiteY647" fmla="*/ 3273586 h 5632488"/>
                  <a:gd name="connsiteX648" fmla="*/ 800369 w 4668724"/>
                  <a:gd name="connsiteY648" fmla="*/ 3318251 h 5632488"/>
                  <a:gd name="connsiteX649" fmla="*/ 836729 w 4668724"/>
                  <a:gd name="connsiteY649" fmla="*/ 3276697 h 5632488"/>
                  <a:gd name="connsiteX650" fmla="*/ 918585 w 4668724"/>
                  <a:gd name="connsiteY650" fmla="*/ 3233136 h 5632488"/>
                  <a:gd name="connsiteX651" fmla="*/ 952697 w 4668724"/>
                  <a:gd name="connsiteY651" fmla="*/ 3298052 h 5632488"/>
                  <a:gd name="connsiteX652" fmla="*/ 989094 w 4668724"/>
                  <a:gd name="connsiteY652" fmla="*/ 3424134 h 5632488"/>
                  <a:gd name="connsiteX653" fmla="*/ 1028721 w 4668724"/>
                  <a:gd name="connsiteY653" fmla="*/ 3575918 h 5632488"/>
                  <a:gd name="connsiteX654" fmla="*/ 951507 w 4668724"/>
                  <a:gd name="connsiteY654" fmla="*/ 3613302 h 5632488"/>
                  <a:gd name="connsiteX655" fmla="*/ 853667 w 4668724"/>
                  <a:gd name="connsiteY655" fmla="*/ 3646063 h 5632488"/>
                  <a:gd name="connsiteX656" fmla="*/ 806062 w 4668724"/>
                  <a:gd name="connsiteY656" fmla="*/ 3690357 h 5632488"/>
                  <a:gd name="connsiteX657" fmla="*/ 846658 w 4668724"/>
                  <a:gd name="connsiteY657" fmla="*/ 3704748 h 5632488"/>
                  <a:gd name="connsiteX658" fmla="*/ 1036942 w 4668724"/>
                  <a:gd name="connsiteY658" fmla="*/ 4104905 h 5632488"/>
                  <a:gd name="connsiteX659" fmla="*/ 1357019 w 4668724"/>
                  <a:gd name="connsiteY659" fmla="*/ 4416429 h 5632488"/>
                  <a:gd name="connsiteX660" fmla="*/ 2156452 w 4668724"/>
                  <a:gd name="connsiteY660" fmla="*/ 4734205 h 5632488"/>
                  <a:gd name="connsiteX661" fmla="*/ 2600106 w 4668724"/>
                  <a:gd name="connsiteY661" fmla="*/ 4684237 h 5632488"/>
                  <a:gd name="connsiteX662" fmla="*/ 2648922 w 4668724"/>
                  <a:gd name="connsiteY662" fmla="*/ 4668897 h 5632488"/>
                  <a:gd name="connsiteX663" fmla="*/ 2694501 w 4668724"/>
                  <a:gd name="connsiteY663" fmla="*/ 4669238 h 5632488"/>
                  <a:gd name="connsiteX664" fmla="*/ 2720628 w 4668724"/>
                  <a:gd name="connsiteY664" fmla="*/ 4648454 h 5632488"/>
                  <a:gd name="connsiteX665" fmla="*/ 2761771 w 4668724"/>
                  <a:gd name="connsiteY665" fmla="*/ 4627603 h 5632488"/>
                  <a:gd name="connsiteX666" fmla="*/ 2928131 w 4668724"/>
                  <a:gd name="connsiteY666" fmla="*/ 4474263 h 5632488"/>
                  <a:gd name="connsiteX667" fmla="*/ 3151861 w 4668724"/>
                  <a:gd name="connsiteY667" fmla="*/ 4106764 h 5632488"/>
                  <a:gd name="connsiteX668" fmla="*/ 3209860 w 4668724"/>
                  <a:gd name="connsiteY668" fmla="*/ 3693290 h 5632488"/>
                  <a:gd name="connsiteX669" fmla="*/ 3178070 w 4668724"/>
                  <a:gd name="connsiteY669" fmla="*/ 3444629 h 5632488"/>
                  <a:gd name="connsiteX670" fmla="*/ 3127109 w 4668724"/>
                  <a:gd name="connsiteY670" fmla="*/ 3190368 h 5632488"/>
                  <a:gd name="connsiteX671" fmla="*/ 3145392 w 4668724"/>
                  <a:gd name="connsiteY671" fmla="*/ 3108521 h 5632488"/>
                  <a:gd name="connsiteX672" fmla="*/ 3218362 w 4668724"/>
                  <a:gd name="connsiteY672" fmla="*/ 3087611 h 5632488"/>
                  <a:gd name="connsiteX673" fmla="*/ 3298400 w 4668724"/>
                  <a:gd name="connsiteY673" fmla="*/ 3148897 h 5632488"/>
                  <a:gd name="connsiteX674" fmla="*/ 3364258 w 4668724"/>
                  <a:gd name="connsiteY674" fmla="*/ 3161518 h 5632488"/>
                  <a:gd name="connsiteX675" fmla="*/ 3400366 w 4668724"/>
                  <a:gd name="connsiteY675" fmla="*/ 3205990 h 5632488"/>
                  <a:gd name="connsiteX676" fmla="*/ 3487812 w 4668724"/>
                  <a:gd name="connsiteY676" fmla="*/ 3249232 h 5632488"/>
                  <a:gd name="connsiteX677" fmla="*/ 3627645 w 4668724"/>
                  <a:gd name="connsiteY677" fmla="*/ 3411734 h 5632488"/>
                  <a:gd name="connsiteX678" fmla="*/ 3730853 w 4668724"/>
                  <a:gd name="connsiteY678" fmla="*/ 3619716 h 5632488"/>
                  <a:gd name="connsiteX679" fmla="*/ 3764521 w 4668724"/>
                  <a:gd name="connsiteY679" fmla="*/ 3869725 h 5632488"/>
                  <a:gd name="connsiteX680" fmla="*/ 3763353 w 4668724"/>
                  <a:gd name="connsiteY680" fmla="*/ 4129415 h 5632488"/>
                  <a:gd name="connsiteX681" fmla="*/ 3730092 w 4668724"/>
                  <a:gd name="connsiteY681" fmla="*/ 4381179 h 5632488"/>
                  <a:gd name="connsiteX682" fmla="*/ 3733855 w 4668724"/>
                  <a:gd name="connsiteY682" fmla="*/ 4623403 h 5632488"/>
                  <a:gd name="connsiteX683" fmla="*/ 3994211 w 4668724"/>
                  <a:gd name="connsiteY683" fmla="*/ 4695763 h 5632488"/>
                  <a:gd name="connsiteX684" fmla="*/ 3965659 w 4668724"/>
                  <a:gd name="connsiteY684" fmla="*/ 4747071 h 5632488"/>
                  <a:gd name="connsiteX685" fmla="*/ 3916945 w 4668724"/>
                  <a:gd name="connsiteY685" fmla="*/ 4775158 h 5632488"/>
                  <a:gd name="connsiteX686" fmla="*/ 3892112 w 4668724"/>
                  <a:gd name="connsiteY686" fmla="*/ 4845880 h 5632488"/>
                  <a:gd name="connsiteX687" fmla="*/ 3832760 w 4668724"/>
                  <a:gd name="connsiteY687" fmla="*/ 4926943 h 5632488"/>
                  <a:gd name="connsiteX688" fmla="*/ 3755820 w 4668724"/>
                  <a:gd name="connsiteY688" fmla="*/ 5024308 h 5632488"/>
                  <a:gd name="connsiteX689" fmla="*/ 3751864 w 4668724"/>
                  <a:gd name="connsiteY689" fmla="*/ 5262080 h 5632488"/>
                  <a:gd name="connsiteX690" fmla="*/ 3911504 w 4668724"/>
                  <a:gd name="connsiteY690" fmla="*/ 5451404 h 5632488"/>
                  <a:gd name="connsiteX691" fmla="*/ 4151130 w 4668724"/>
                  <a:gd name="connsiteY691" fmla="*/ 5570375 h 5632488"/>
                  <a:gd name="connsiteX692" fmla="*/ 4376886 w 4668724"/>
                  <a:gd name="connsiteY692" fmla="*/ 5627350 h 5632488"/>
                  <a:gd name="connsiteX693" fmla="*/ 4560716 w 4668724"/>
                  <a:gd name="connsiteY693" fmla="*/ 5597566 h 5632488"/>
                  <a:gd name="connsiteX694" fmla="*/ 4593342 w 4668724"/>
                  <a:gd name="connsiteY694" fmla="*/ 5440930 h 5632488"/>
                  <a:gd name="connsiteX695" fmla="*/ 4300508 w 4668724"/>
                  <a:gd name="connsiteY695" fmla="*/ 5170989 h 5632488"/>
                  <a:gd name="connsiteX696" fmla="*/ 4402141 w 4668724"/>
                  <a:gd name="connsiteY696" fmla="*/ 5129480 h 5632488"/>
                  <a:gd name="connsiteX697" fmla="*/ 4367948 w 4668724"/>
                  <a:gd name="connsiteY697" fmla="*/ 5069105 h 5632488"/>
                  <a:gd name="connsiteX698" fmla="*/ 4273582 w 4668724"/>
                  <a:gd name="connsiteY698" fmla="*/ 5088971 h 5632488"/>
                  <a:gd name="connsiteX699" fmla="*/ 4170241 w 4668724"/>
                  <a:gd name="connsiteY699" fmla="*/ 5103504 h 5632488"/>
                  <a:gd name="connsiteX700" fmla="*/ 4193027 w 4668724"/>
                  <a:gd name="connsiteY700" fmla="*/ 5050047 h 5632488"/>
                  <a:gd name="connsiteX701" fmla="*/ 4192176 w 4668724"/>
                  <a:gd name="connsiteY701" fmla="*/ 4988976 h 5632488"/>
                  <a:gd name="connsiteX702" fmla="*/ 4225357 w 4668724"/>
                  <a:gd name="connsiteY702" fmla="*/ 4928661 h 5632488"/>
                  <a:gd name="connsiteX703" fmla="*/ 4194417 w 4668724"/>
                  <a:gd name="connsiteY703" fmla="*/ 4820733 h 5632488"/>
                  <a:gd name="connsiteX704" fmla="*/ 4237474 w 4668724"/>
                  <a:gd name="connsiteY704" fmla="*/ 4692925 h 5632488"/>
                  <a:gd name="connsiteX705" fmla="*/ 4316107 w 4668724"/>
                  <a:gd name="connsiteY705" fmla="*/ 4672334 h 5632488"/>
                  <a:gd name="connsiteX706" fmla="*/ 4434552 w 4668724"/>
                  <a:gd name="connsiteY706" fmla="*/ 4641462 h 5632488"/>
                  <a:gd name="connsiteX707" fmla="*/ 4523329 w 4668724"/>
                  <a:gd name="connsiteY707" fmla="*/ 4620766 h 5632488"/>
                  <a:gd name="connsiteX708" fmla="*/ 4602960 w 4668724"/>
                  <a:gd name="connsiteY708" fmla="*/ 4443754 h 5632488"/>
                  <a:gd name="connsiteX709" fmla="*/ 4660952 w 4668724"/>
                  <a:gd name="connsiteY709" fmla="*/ 4233505 h 5632488"/>
                  <a:gd name="connsiteX710" fmla="*/ 4656619 w 4668724"/>
                  <a:gd name="connsiteY710" fmla="*/ 3999222 h 563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</a:cxnLst>
                <a:rect l="l" t="t" r="r" b="b"/>
                <a:pathLst>
                  <a:path w="4668724" h="5632488">
                    <a:moveTo>
                      <a:pt x="4597282" y="4257563"/>
                    </a:moveTo>
                    <a:cubicBezTo>
                      <a:pt x="4581254" y="4384631"/>
                      <a:pt x="4524453" y="4505373"/>
                      <a:pt x="4454144" y="4611056"/>
                    </a:cubicBezTo>
                    <a:cubicBezTo>
                      <a:pt x="4444880" y="4592686"/>
                      <a:pt x="4456089" y="4577502"/>
                      <a:pt x="4430419" y="4574013"/>
                    </a:cubicBezTo>
                    <a:cubicBezTo>
                      <a:pt x="4413186" y="4571665"/>
                      <a:pt x="4390401" y="4583842"/>
                      <a:pt x="4373396" y="4586738"/>
                    </a:cubicBezTo>
                    <a:cubicBezTo>
                      <a:pt x="4310355" y="4597464"/>
                      <a:pt x="4244157" y="4589212"/>
                      <a:pt x="4181176" y="4582465"/>
                    </a:cubicBezTo>
                    <a:cubicBezTo>
                      <a:pt x="4197492" y="4564762"/>
                      <a:pt x="4219072" y="4550422"/>
                      <a:pt x="4210940" y="4521616"/>
                    </a:cubicBezTo>
                    <a:cubicBezTo>
                      <a:pt x="4204797" y="4499862"/>
                      <a:pt x="4178129" y="4491410"/>
                      <a:pt x="4167720" y="4471300"/>
                    </a:cubicBezTo>
                    <a:cubicBezTo>
                      <a:pt x="4181922" y="4465145"/>
                      <a:pt x="4220935" y="4496210"/>
                      <a:pt x="4234606" y="4501462"/>
                    </a:cubicBezTo>
                    <a:cubicBezTo>
                      <a:pt x="4227833" y="4484396"/>
                      <a:pt x="4204782" y="4453850"/>
                      <a:pt x="4209728" y="4435109"/>
                    </a:cubicBezTo>
                    <a:cubicBezTo>
                      <a:pt x="4213358" y="4421333"/>
                      <a:pt x="4231227" y="4423977"/>
                      <a:pt x="4216352" y="4406311"/>
                    </a:cubicBezTo>
                    <a:cubicBezTo>
                      <a:pt x="4209565" y="4412378"/>
                      <a:pt x="4187829" y="4441665"/>
                      <a:pt x="4175986" y="4434391"/>
                    </a:cubicBezTo>
                    <a:cubicBezTo>
                      <a:pt x="4187445" y="4424043"/>
                      <a:pt x="4179068" y="4418399"/>
                      <a:pt x="4184110" y="4407992"/>
                    </a:cubicBezTo>
                    <a:cubicBezTo>
                      <a:pt x="4188014" y="4399956"/>
                      <a:pt x="4191474" y="4396060"/>
                      <a:pt x="4196886" y="4389045"/>
                    </a:cubicBezTo>
                    <a:cubicBezTo>
                      <a:pt x="4210866" y="4370906"/>
                      <a:pt x="4220034" y="4347729"/>
                      <a:pt x="4202246" y="4326448"/>
                    </a:cubicBezTo>
                    <a:cubicBezTo>
                      <a:pt x="4196302" y="4319323"/>
                      <a:pt x="4186114" y="4320834"/>
                      <a:pt x="4180540" y="4312790"/>
                    </a:cubicBezTo>
                    <a:cubicBezTo>
                      <a:pt x="4175165" y="4305035"/>
                      <a:pt x="4176288" y="4295932"/>
                      <a:pt x="4174825" y="4287221"/>
                    </a:cubicBezTo>
                    <a:cubicBezTo>
                      <a:pt x="4173191" y="4277436"/>
                      <a:pt x="4173982" y="4266430"/>
                      <a:pt x="4171284" y="4256853"/>
                    </a:cubicBezTo>
                    <a:cubicBezTo>
                      <a:pt x="4165694" y="4237068"/>
                      <a:pt x="4163550" y="4237372"/>
                      <a:pt x="4173095" y="4216980"/>
                    </a:cubicBezTo>
                    <a:cubicBezTo>
                      <a:pt x="4163291" y="4225395"/>
                      <a:pt x="4153488" y="4233802"/>
                      <a:pt x="4143685" y="4242216"/>
                    </a:cubicBezTo>
                    <a:cubicBezTo>
                      <a:pt x="4138820" y="4221573"/>
                      <a:pt x="4135205" y="4199693"/>
                      <a:pt x="4125143" y="4180797"/>
                    </a:cubicBezTo>
                    <a:cubicBezTo>
                      <a:pt x="4121742" y="4174412"/>
                      <a:pt x="4103540" y="4157546"/>
                      <a:pt x="4104346" y="4150888"/>
                    </a:cubicBezTo>
                    <a:cubicBezTo>
                      <a:pt x="4101995" y="4170287"/>
                      <a:pt x="4086448" y="4147421"/>
                      <a:pt x="4080111" y="4145821"/>
                    </a:cubicBezTo>
                    <a:cubicBezTo>
                      <a:pt x="4060128" y="4140785"/>
                      <a:pt x="4024841" y="4160502"/>
                      <a:pt x="4009611" y="4172672"/>
                    </a:cubicBezTo>
                    <a:cubicBezTo>
                      <a:pt x="3967536" y="4206285"/>
                      <a:pt x="3942429" y="4270348"/>
                      <a:pt x="3915866" y="4316212"/>
                    </a:cubicBezTo>
                    <a:cubicBezTo>
                      <a:pt x="3886678" y="4366602"/>
                      <a:pt x="3857364" y="4422532"/>
                      <a:pt x="3849683" y="4480455"/>
                    </a:cubicBezTo>
                    <a:cubicBezTo>
                      <a:pt x="3847768" y="4494869"/>
                      <a:pt x="3847310" y="4525186"/>
                      <a:pt x="3831015" y="4532460"/>
                    </a:cubicBezTo>
                    <a:cubicBezTo>
                      <a:pt x="3822240" y="4536378"/>
                      <a:pt x="3785688" y="4525868"/>
                      <a:pt x="3776646" y="4520631"/>
                    </a:cubicBezTo>
                    <a:cubicBezTo>
                      <a:pt x="3754541" y="4507824"/>
                      <a:pt x="3762274" y="4488640"/>
                      <a:pt x="3770850" y="4468337"/>
                    </a:cubicBezTo>
                    <a:cubicBezTo>
                      <a:pt x="3781947" y="4442065"/>
                      <a:pt x="3791943" y="4419533"/>
                      <a:pt x="3797058" y="4391030"/>
                    </a:cubicBezTo>
                    <a:cubicBezTo>
                      <a:pt x="3803173" y="4356943"/>
                      <a:pt x="3807571" y="4322456"/>
                      <a:pt x="3812872" y="4288214"/>
                    </a:cubicBezTo>
                    <a:cubicBezTo>
                      <a:pt x="3823992" y="4216418"/>
                      <a:pt x="3835155" y="4144288"/>
                      <a:pt x="3840870" y="4071818"/>
                    </a:cubicBezTo>
                    <a:cubicBezTo>
                      <a:pt x="3842704" y="4048641"/>
                      <a:pt x="3839791" y="4025561"/>
                      <a:pt x="3840663" y="4002910"/>
                    </a:cubicBezTo>
                    <a:cubicBezTo>
                      <a:pt x="3841432" y="3983148"/>
                      <a:pt x="3856588" y="3960313"/>
                      <a:pt x="3848189" y="3936744"/>
                    </a:cubicBezTo>
                    <a:cubicBezTo>
                      <a:pt x="3845306" y="3928670"/>
                      <a:pt x="3839303" y="3926781"/>
                      <a:pt x="3839709" y="3919937"/>
                    </a:cubicBezTo>
                    <a:cubicBezTo>
                      <a:pt x="3839961" y="3915693"/>
                      <a:pt x="3850784" y="3919678"/>
                      <a:pt x="3852233" y="3914093"/>
                    </a:cubicBezTo>
                    <a:cubicBezTo>
                      <a:pt x="3855043" y="3903212"/>
                      <a:pt x="3844663" y="3892079"/>
                      <a:pt x="3842009" y="3881998"/>
                    </a:cubicBezTo>
                    <a:cubicBezTo>
                      <a:pt x="3837795" y="3866066"/>
                      <a:pt x="3841025" y="3851356"/>
                      <a:pt x="3843450" y="3835393"/>
                    </a:cubicBezTo>
                    <a:cubicBezTo>
                      <a:pt x="3853305" y="3770523"/>
                      <a:pt x="3835059" y="3702252"/>
                      <a:pt x="3817648" y="3639856"/>
                    </a:cubicBezTo>
                    <a:cubicBezTo>
                      <a:pt x="3798848" y="3572437"/>
                      <a:pt x="3773297" y="3507574"/>
                      <a:pt x="3747081" y="3442785"/>
                    </a:cubicBezTo>
                    <a:cubicBezTo>
                      <a:pt x="3724000" y="3385758"/>
                      <a:pt x="3714285" y="3323858"/>
                      <a:pt x="3687115" y="3268483"/>
                    </a:cubicBezTo>
                    <a:cubicBezTo>
                      <a:pt x="3663642" y="3220648"/>
                      <a:pt x="3637988" y="3173162"/>
                      <a:pt x="3595670" y="3142193"/>
                    </a:cubicBezTo>
                    <a:cubicBezTo>
                      <a:pt x="3576285" y="3128009"/>
                      <a:pt x="3562283" y="3106551"/>
                      <a:pt x="3543829" y="3090885"/>
                    </a:cubicBezTo>
                    <a:cubicBezTo>
                      <a:pt x="3532829" y="3081545"/>
                      <a:pt x="3521037" y="3071516"/>
                      <a:pt x="3507810" y="3065516"/>
                    </a:cubicBezTo>
                    <a:cubicBezTo>
                      <a:pt x="3495035" y="3059724"/>
                      <a:pt x="3479753" y="3063094"/>
                      <a:pt x="3468109" y="3057620"/>
                    </a:cubicBezTo>
                    <a:cubicBezTo>
                      <a:pt x="3451926" y="3050020"/>
                      <a:pt x="3433968" y="3030918"/>
                      <a:pt x="3416675" y="3023452"/>
                    </a:cubicBezTo>
                    <a:cubicBezTo>
                      <a:pt x="3401741" y="3017007"/>
                      <a:pt x="3384604" y="3012608"/>
                      <a:pt x="3370631" y="2999097"/>
                    </a:cubicBezTo>
                    <a:cubicBezTo>
                      <a:pt x="3351682" y="2980772"/>
                      <a:pt x="3348156" y="2968573"/>
                      <a:pt x="3321548" y="2965055"/>
                    </a:cubicBezTo>
                    <a:cubicBezTo>
                      <a:pt x="3306156" y="2963033"/>
                      <a:pt x="3290896" y="2963921"/>
                      <a:pt x="3279977" y="2948618"/>
                    </a:cubicBezTo>
                    <a:cubicBezTo>
                      <a:pt x="3236771" y="2888044"/>
                      <a:pt x="3353309" y="2800582"/>
                      <a:pt x="3299354" y="2737393"/>
                    </a:cubicBezTo>
                    <a:cubicBezTo>
                      <a:pt x="3277877" y="2759058"/>
                      <a:pt x="3268702" y="2789871"/>
                      <a:pt x="3258329" y="2817736"/>
                    </a:cubicBezTo>
                    <a:cubicBezTo>
                      <a:pt x="3244748" y="2854238"/>
                      <a:pt x="3225622" y="2884985"/>
                      <a:pt x="3204123" y="2917331"/>
                    </a:cubicBezTo>
                    <a:cubicBezTo>
                      <a:pt x="3166485" y="2973950"/>
                      <a:pt x="3110356" y="3031355"/>
                      <a:pt x="3094180" y="3098899"/>
                    </a:cubicBezTo>
                    <a:cubicBezTo>
                      <a:pt x="3067831" y="3062027"/>
                      <a:pt x="3052986" y="3040058"/>
                      <a:pt x="3013211" y="3076515"/>
                    </a:cubicBezTo>
                    <a:cubicBezTo>
                      <a:pt x="3005729" y="3060005"/>
                      <a:pt x="3015591" y="3028555"/>
                      <a:pt x="3000716" y="3017948"/>
                    </a:cubicBezTo>
                    <a:cubicBezTo>
                      <a:pt x="2974560" y="2999290"/>
                      <a:pt x="2924663" y="3045747"/>
                      <a:pt x="2910395" y="3062605"/>
                    </a:cubicBezTo>
                    <a:cubicBezTo>
                      <a:pt x="2854547" y="3128616"/>
                      <a:pt x="2823341" y="3208982"/>
                      <a:pt x="2792681" y="3289274"/>
                    </a:cubicBezTo>
                    <a:cubicBezTo>
                      <a:pt x="2779145" y="3324739"/>
                      <a:pt x="2764588" y="3369640"/>
                      <a:pt x="2781843" y="3406335"/>
                    </a:cubicBezTo>
                    <a:cubicBezTo>
                      <a:pt x="2797117" y="3438800"/>
                      <a:pt x="2833440" y="3456606"/>
                      <a:pt x="2864387" y="3470531"/>
                    </a:cubicBezTo>
                    <a:cubicBezTo>
                      <a:pt x="2908199" y="3490241"/>
                      <a:pt x="2944470" y="3489212"/>
                      <a:pt x="2991024" y="3494137"/>
                    </a:cubicBezTo>
                    <a:cubicBezTo>
                      <a:pt x="3012390" y="3496389"/>
                      <a:pt x="3031649" y="3505722"/>
                      <a:pt x="3052017" y="3494856"/>
                    </a:cubicBezTo>
                    <a:cubicBezTo>
                      <a:pt x="3069650" y="3485449"/>
                      <a:pt x="3082233" y="3466672"/>
                      <a:pt x="3097559" y="3454206"/>
                    </a:cubicBezTo>
                    <a:cubicBezTo>
                      <a:pt x="3101159" y="3465924"/>
                      <a:pt x="3110497" y="3476227"/>
                      <a:pt x="3122392" y="3465850"/>
                    </a:cubicBezTo>
                    <a:cubicBezTo>
                      <a:pt x="3139803" y="3539009"/>
                      <a:pt x="3157140" y="3610598"/>
                      <a:pt x="3152941" y="3686409"/>
                    </a:cubicBezTo>
                    <a:cubicBezTo>
                      <a:pt x="3149082" y="3755968"/>
                      <a:pt x="3143019" y="3825816"/>
                      <a:pt x="3130606" y="3894405"/>
                    </a:cubicBezTo>
                    <a:cubicBezTo>
                      <a:pt x="3117809" y="3965142"/>
                      <a:pt x="3102838" y="4037034"/>
                      <a:pt x="3074980" y="4103557"/>
                    </a:cubicBezTo>
                    <a:cubicBezTo>
                      <a:pt x="3047419" y="4169383"/>
                      <a:pt x="3005145" y="4227365"/>
                      <a:pt x="2966649" y="4286954"/>
                    </a:cubicBezTo>
                    <a:cubicBezTo>
                      <a:pt x="2954938" y="4263044"/>
                      <a:pt x="2940973" y="4274852"/>
                      <a:pt x="2924028" y="4286073"/>
                    </a:cubicBezTo>
                    <a:cubicBezTo>
                      <a:pt x="2917300" y="4271763"/>
                      <a:pt x="2925942" y="4260852"/>
                      <a:pt x="2916597" y="4248164"/>
                    </a:cubicBezTo>
                    <a:cubicBezTo>
                      <a:pt x="2910572" y="4244624"/>
                      <a:pt x="2905190" y="4240246"/>
                      <a:pt x="2900451" y="4235032"/>
                    </a:cubicBezTo>
                    <a:cubicBezTo>
                      <a:pt x="2898817" y="4224847"/>
                      <a:pt x="2896510" y="4214817"/>
                      <a:pt x="2893561" y="4204944"/>
                    </a:cubicBezTo>
                    <a:cubicBezTo>
                      <a:pt x="2878530" y="4211077"/>
                      <a:pt x="2872143" y="4218343"/>
                      <a:pt x="2865282" y="4232750"/>
                    </a:cubicBezTo>
                    <a:cubicBezTo>
                      <a:pt x="2842644" y="4192870"/>
                      <a:pt x="2826609" y="4197937"/>
                      <a:pt x="2784460" y="4200500"/>
                    </a:cubicBezTo>
                    <a:cubicBezTo>
                      <a:pt x="2728006" y="4203929"/>
                      <a:pt x="2709967" y="4252793"/>
                      <a:pt x="2691285" y="4298680"/>
                    </a:cubicBezTo>
                    <a:cubicBezTo>
                      <a:pt x="2686842" y="4309612"/>
                      <a:pt x="2678613" y="4323382"/>
                      <a:pt x="2677645" y="4335493"/>
                    </a:cubicBezTo>
                    <a:cubicBezTo>
                      <a:pt x="2676950" y="4344041"/>
                      <a:pt x="2684535" y="4358373"/>
                      <a:pt x="2683507" y="4362787"/>
                    </a:cubicBezTo>
                    <a:cubicBezTo>
                      <a:pt x="2681385" y="4371868"/>
                      <a:pt x="2673172" y="4364299"/>
                      <a:pt x="2670947" y="4368780"/>
                    </a:cubicBezTo>
                    <a:cubicBezTo>
                      <a:pt x="2662799" y="4385245"/>
                      <a:pt x="2660714" y="4408585"/>
                      <a:pt x="2656382" y="4426436"/>
                    </a:cubicBezTo>
                    <a:cubicBezTo>
                      <a:pt x="2644804" y="4474189"/>
                      <a:pt x="2641285" y="4551385"/>
                      <a:pt x="2594265" y="4578554"/>
                    </a:cubicBezTo>
                    <a:cubicBezTo>
                      <a:pt x="2554904" y="4601293"/>
                      <a:pt x="2498421" y="4606671"/>
                      <a:pt x="2454284" y="4615233"/>
                    </a:cubicBezTo>
                    <a:cubicBezTo>
                      <a:pt x="2384848" y="4628707"/>
                      <a:pt x="2311330" y="4631143"/>
                      <a:pt x="2240770" y="4631521"/>
                    </a:cubicBezTo>
                    <a:cubicBezTo>
                      <a:pt x="2177707" y="4631862"/>
                      <a:pt x="2102312" y="4639454"/>
                      <a:pt x="2042450" y="4615685"/>
                    </a:cubicBezTo>
                    <a:cubicBezTo>
                      <a:pt x="2033682" y="4612211"/>
                      <a:pt x="1992177" y="4592686"/>
                      <a:pt x="2001847" y="4582739"/>
                    </a:cubicBezTo>
                    <a:cubicBezTo>
                      <a:pt x="2006046" y="4578428"/>
                      <a:pt x="2028780" y="4585561"/>
                      <a:pt x="2033438" y="4588049"/>
                    </a:cubicBezTo>
                    <a:cubicBezTo>
                      <a:pt x="2030281" y="4586368"/>
                      <a:pt x="2027930" y="4567006"/>
                      <a:pt x="2026340" y="4562629"/>
                    </a:cubicBezTo>
                    <a:cubicBezTo>
                      <a:pt x="2020419" y="4546311"/>
                      <a:pt x="2015864" y="4545748"/>
                      <a:pt x="2004612" y="4533393"/>
                    </a:cubicBezTo>
                    <a:cubicBezTo>
                      <a:pt x="1979653" y="4506002"/>
                      <a:pt x="2013351" y="4518638"/>
                      <a:pt x="2011081" y="4499002"/>
                    </a:cubicBezTo>
                    <a:cubicBezTo>
                      <a:pt x="2010638" y="4495217"/>
                      <a:pt x="1983941" y="4505002"/>
                      <a:pt x="1984680" y="4504750"/>
                    </a:cubicBezTo>
                    <a:cubicBezTo>
                      <a:pt x="1985545" y="4498780"/>
                      <a:pt x="1991046" y="4486396"/>
                      <a:pt x="1988214" y="4480404"/>
                    </a:cubicBezTo>
                    <a:cubicBezTo>
                      <a:pt x="1990284" y="4484796"/>
                      <a:pt x="1972814" y="4447953"/>
                      <a:pt x="1974892" y="4456346"/>
                    </a:cubicBezTo>
                    <a:cubicBezTo>
                      <a:pt x="1970848" y="4440065"/>
                      <a:pt x="1982196" y="4424014"/>
                      <a:pt x="1979853" y="4408274"/>
                    </a:cubicBezTo>
                    <a:cubicBezTo>
                      <a:pt x="1976526" y="4385964"/>
                      <a:pt x="1960209" y="4390423"/>
                      <a:pt x="1947441" y="4377217"/>
                    </a:cubicBezTo>
                    <a:cubicBezTo>
                      <a:pt x="1943057" y="4372683"/>
                      <a:pt x="1941312" y="4363491"/>
                      <a:pt x="1937009" y="4358299"/>
                    </a:cubicBezTo>
                    <a:cubicBezTo>
                      <a:pt x="1935139" y="4356040"/>
                      <a:pt x="1928300" y="4355647"/>
                      <a:pt x="1927598" y="4354425"/>
                    </a:cubicBezTo>
                    <a:cubicBezTo>
                      <a:pt x="1922933" y="4346314"/>
                      <a:pt x="1923229" y="4344966"/>
                      <a:pt x="1928130" y="4327893"/>
                    </a:cubicBezTo>
                    <a:cubicBezTo>
                      <a:pt x="1918667" y="4332041"/>
                      <a:pt x="1893738" y="4349203"/>
                      <a:pt x="1884097" y="4339848"/>
                    </a:cubicBezTo>
                    <a:cubicBezTo>
                      <a:pt x="1872482" y="4328574"/>
                      <a:pt x="1896850" y="4315368"/>
                      <a:pt x="1876696" y="4307605"/>
                    </a:cubicBezTo>
                    <a:cubicBezTo>
                      <a:pt x="1868579" y="4304479"/>
                      <a:pt x="1863921" y="4313220"/>
                      <a:pt x="1856676" y="4313501"/>
                    </a:cubicBezTo>
                    <a:cubicBezTo>
                      <a:pt x="1851811" y="4313686"/>
                      <a:pt x="1850865" y="4301687"/>
                      <a:pt x="1844788" y="4304850"/>
                    </a:cubicBezTo>
                    <a:cubicBezTo>
                      <a:pt x="1833949" y="4310487"/>
                      <a:pt x="1831140" y="4334145"/>
                      <a:pt x="1826357" y="4344396"/>
                    </a:cubicBezTo>
                    <a:cubicBezTo>
                      <a:pt x="1799290" y="4275311"/>
                      <a:pt x="1712015" y="4388867"/>
                      <a:pt x="1695898" y="4415526"/>
                    </a:cubicBezTo>
                    <a:cubicBezTo>
                      <a:pt x="1680971" y="4440198"/>
                      <a:pt x="1680121" y="4488958"/>
                      <a:pt x="1643274" y="4485174"/>
                    </a:cubicBezTo>
                    <a:cubicBezTo>
                      <a:pt x="1623926" y="4483188"/>
                      <a:pt x="1601709" y="4462019"/>
                      <a:pt x="1586280" y="4451664"/>
                    </a:cubicBezTo>
                    <a:cubicBezTo>
                      <a:pt x="1563650" y="4436465"/>
                      <a:pt x="1539459" y="4423829"/>
                      <a:pt x="1516068" y="4409815"/>
                    </a:cubicBezTo>
                    <a:cubicBezTo>
                      <a:pt x="1412239" y="4347603"/>
                      <a:pt x="1314346" y="4279014"/>
                      <a:pt x="1222413" y="4200181"/>
                    </a:cubicBezTo>
                    <a:cubicBezTo>
                      <a:pt x="1188589" y="4171176"/>
                      <a:pt x="1143321" y="4135185"/>
                      <a:pt x="1138819" y="4090247"/>
                    </a:cubicBezTo>
                    <a:cubicBezTo>
                      <a:pt x="1137015" y="4072248"/>
                      <a:pt x="1134834" y="4055818"/>
                      <a:pt x="1129844" y="4037605"/>
                    </a:cubicBezTo>
                    <a:cubicBezTo>
                      <a:pt x="1119804" y="4000955"/>
                      <a:pt x="1106533" y="4007406"/>
                      <a:pt x="1077234" y="3987444"/>
                    </a:cubicBezTo>
                    <a:cubicBezTo>
                      <a:pt x="1088967" y="3964268"/>
                      <a:pt x="1105727" y="3963068"/>
                      <a:pt x="1104707" y="3935018"/>
                    </a:cubicBezTo>
                    <a:cubicBezTo>
                      <a:pt x="1103872" y="3912234"/>
                      <a:pt x="1095148" y="3889494"/>
                      <a:pt x="1087496" y="3868473"/>
                    </a:cubicBezTo>
                    <a:cubicBezTo>
                      <a:pt x="1077722" y="3841660"/>
                      <a:pt x="1072998" y="3811513"/>
                      <a:pt x="1044357" y="3804069"/>
                    </a:cubicBezTo>
                    <a:cubicBezTo>
                      <a:pt x="1013853" y="3796144"/>
                      <a:pt x="1008981" y="3810972"/>
                      <a:pt x="988790" y="3832401"/>
                    </a:cubicBezTo>
                    <a:cubicBezTo>
                      <a:pt x="990875" y="3820861"/>
                      <a:pt x="1000198" y="3791596"/>
                      <a:pt x="987260" y="3784152"/>
                    </a:cubicBezTo>
                    <a:cubicBezTo>
                      <a:pt x="969243" y="3773789"/>
                      <a:pt x="959521" y="3812039"/>
                      <a:pt x="945378" y="3816172"/>
                    </a:cubicBezTo>
                    <a:cubicBezTo>
                      <a:pt x="933202" y="3788981"/>
                      <a:pt x="891992" y="3746650"/>
                      <a:pt x="920833" y="3719629"/>
                    </a:cubicBezTo>
                    <a:cubicBezTo>
                      <a:pt x="935383" y="3706000"/>
                      <a:pt x="963654" y="3700771"/>
                      <a:pt x="981693" y="3692512"/>
                    </a:cubicBezTo>
                    <a:cubicBezTo>
                      <a:pt x="1008508" y="3680246"/>
                      <a:pt x="1034539" y="3666195"/>
                      <a:pt x="1060578" y="3652381"/>
                    </a:cubicBezTo>
                    <a:cubicBezTo>
                      <a:pt x="1176317" y="3590991"/>
                      <a:pt x="1288715" y="3523980"/>
                      <a:pt x="1403515" y="3460910"/>
                    </a:cubicBezTo>
                    <a:cubicBezTo>
                      <a:pt x="1423757" y="3507796"/>
                      <a:pt x="1441826" y="3555771"/>
                      <a:pt x="1465151" y="3601273"/>
                    </a:cubicBezTo>
                    <a:cubicBezTo>
                      <a:pt x="1484602" y="3639226"/>
                      <a:pt x="1519395" y="3675158"/>
                      <a:pt x="1517990" y="3720088"/>
                    </a:cubicBezTo>
                    <a:cubicBezTo>
                      <a:pt x="1516541" y="3766849"/>
                      <a:pt x="1495374" y="3812854"/>
                      <a:pt x="1490317" y="3859636"/>
                    </a:cubicBezTo>
                    <a:cubicBezTo>
                      <a:pt x="1486968" y="3890605"/>
                      <a:pt x="1491604" y="3902819"/>
                      <a:pt x="1525679" y="3892050"/>
                    </a:cubicBezTo>
                    <a:cubicBezTo>
                      <a:pt x="1528628" y="3913397"/>
                      <a:pt x="1563014" y="3944321"/>
                      <a:pt x="1581356" y="3955179"/>
                    </a:cubicBezTo>
                    <a:cubicBezTo>
                      <a:pt x="1610877" y="3972645"/>
                      <a:pt x="1640272" y="3940640"/>
                      <a:pt x="1660862" y="3920804"/>
                    </a:cubicBezTo>
                    <a:cubicBezTo>
                      <a:pt x="1675411" y="3934640"/>
                      <a:pt x="1678487" y="3955076"/>
                      <a:pt x="1690501" y="3970505"/>
                    </a:cubicBezTo>
                    <a:cubicBezTo>
                      <a:pt x="1696541" y="3964016"/>
                      <a:pt x="1695632" y="3945610"/>
                      <a:pt x="1699476" y="3942610"/>
                    </a:cubicBezTo>
                    <a:cubicBezTo>
                      <a:pt x="1703158" y="3939728"/>
                      <a:pt x="1716029" y="3946054"/>
                      <a:pt x="1718683" y="3945980"/>
                    </a:cubicBezTo>
                    <a:cubicBezTo>
                      <a:pt x="1722705" y="3945861"/>
                      <a:pt x="1719304" y="3934440"/>
                      <a:pt x="1722550" y="3934299"/>
                    </a:cubicBezTo>
                    <a:cubicBezTo>
                      <a:pt x="1732945" y="3959920"/>
                      <a:pt x="1756943" y="3917071"/>
                      <a:pt x="1780017" y="3934632"/>
                    </a:cubicBezTo>
                    <a:cubicBezTo>
                      <a:pt x="1777244" y="3921181"/>
                      <a:pt x="1781037" y="3916559"/>
                      <a:pt x="1792570" y="3910138"/>
                    </a:cubicBezTo>
                    <a:cubicBezTo>
                      <a:pt x="1798544" y="3937981"/>
                      <a:pt x="1823000" y="3924877"/>
                      <a:pt x="1844115" y="3927951"/>
                    </a:cubicBezTo>
                    <a:cubicBezTo>
                      <a:pt x="1881635" y="3933403"/>
                      <a:pt x="1918261" y="3954431"/>
                      <a:pt x="1955137" y="3963972"/>
                    </a:cubicBezTo>
                    <a:cubicBezTo>
                      <a:pt x="2031109" y="3983623"/>
                      <a:pt x="2102845" y="3994503"/>
                      <a:pt x="2181079" y="3993229"/>
                    </a:cubicBezTo>
                    <a:cubicBezTo>
                      <a:pt x="2212381" y="3992726"/>
                      <a:pt x="2225548" y="3997488"/>
                      <a:pt x="2244001" y="4021939"/>
                    </a:cubicBezTo>
                    <a:cubicBezTo>
                      <a:pt x="2251025" y="4031235"/>
                      <a:pt x="2254426" y="4042893"/>
                      <a:pt x="2266609" y="4047286"/>
                    </a:cubicBezTo>
                    <a:cubicBezTo>
                      <a:pt x="2284464" y="4053730"/>
                      <a:pt x="2285477" y="4041723"/>
                      <a:pt x="2299952" y="4038331"/>
                    </a:cubicBezTo>
                    <a:cubicBezTo>
                      <a:pt x="2314687" y="4034871"/>
                      <a:pt x="2306946" y="4031161"/>
                      <a:pt x="2320816" y="4038456"/>
                    </a:cubicBezTo>
                    <a:cubicBezTo>
                      <a:pt x="2329340" y="4042945"/>
                      <a:pt x="2334382" y="4057182"/>
                      <a:pt x="2341354" y="4063841"/>
                    </a:cubicBezTo>
                    <a:cubicBezTo>
                      <a:pt x="2361079" y="4082684"/>
                      <a:pt x="2382038" y="4089831"/>
                      <a:pt x="2398525" y="4063996"/>
                    </a:cubicBezTo>
                    <a:cubicBezTo>
                      <a:pt x="2401652" y="4073440"/>
                      <a:pt x="2405208" y="4076343"/>
                      <a:pt x="2412616" y="4082587"/>
                    </a:cubicBezTo>
                    <a:cubicBezTo>
                      <a:pt x="2411559" y="4067692"/>
                      <a:pt x="2409341" y="4037864"/>
                      <a:pt x="2433931" y="4044915"/>
                    </a:cubicBezTo>
                    <a:cubicBezTo>
                      <a:pt x="2452310" y="4050174"/>
                      <a:pt x="2443763" y="4076610"/>
                      <a:pt x="2469846" y="4072025"/>
                    </a:cubicBezTo>
                    <a:cubicBezTo>
                      <a:pt x="2484470" y="4069455"/>
                      <a:pt x="2496624" y="4048315"/>
                      <a:pt x="2505377" y="4037671"/>
                    </a:cubicBezTo>
                    <a:cubicBezTo>
                      <a:pt x="2517369" y="4023080"/>
                      <a:pt x="2517887" y="4043108"/>
                      <a:pt x="2520245" y="4018183"/>
                    </a:cubicBezTo>
                    <a:cubicBezTo>
                      <a:pt x="2521635" y="4003407"/>
                      <a:pt x="2511987" y="3985045"/>
                      <a:pt x="2506139" y="3972157"/>
                    </a:cubicBezTo>
                    <a:cubicBezTo>
                      <a:pt x="2528045" y="3976667"/>
                      <a:pt x="2531956" y="3999859"/>
                      <a:pt x="2553728" y="4001903"/>
                    </a:cubicBezTo>
                    <a:cubicBezTo>
                      <a:pt x="2578118" y="4004192"/>
                      <a:pt x="2590583" y="3971779"/>
                      <a:pt x="2614219" y="3978008"/>
                    </a:cubicBezTo>
                    <a:cubicBezTo>
                      <a:pt x="2611935" y="3972556"/>
                      <a:pt x="2603107" y="3954380"/>
                      <a:pt x="2606981" y="3949002"/>
                    </a:cubicBezTo>
                    <a:cubicBezTo>
                      <a:pt x="2612955" y="3940728"/>
                      <a:pt x="2621516" y="3960357"/>
                      <a:pt x="2630839" y="3958505"/>
                    </a:cubicBezTo>
                    <a:cubicBezTo>
                      <a:pt x="2640989" y="3956476"/>
                      <a:pt x="2652257" y="3928870"/>
                      <a:pt x="2650127" y="3919574"/>
                    </a:cubicBezTo>
                    <a:cubicBezTo>
                      <a:pt x="2645884" y="3901042"/>
                      <a:pt x="2624355" y="3905723"/>
                      <a:pt x="2616164" y="3891027"/>
                    </a:cubicBezTo>
                    <a:cubicBezTo>
                      <a:pt x="2608682" y="3877591"/>
                      <a:pt x="2615291" y="3852985"/>
                      <a:pt x="2614936" y="3838438"/>
                    </a:cubicBezTo>
                    <a:cubicBezTo>
                      <a:pt x="2614456" y="3818609"/>
                      <a:pt x="2609857" y="3798499"/>
                      <a:pt x="2613295" y="3778700"/>
                    </a:cubicBezTo>
                    <a:cubicBezTo>
                      <a:pt x="2616918" y="3757872"/>
                      <a:pt x="2627408" y="3740650"/>
                      <a:pt x="2641736" y="3725281"/>
                    </a:cubicBezTo>
                    <a:cubicBezTo>
                      <a:pt x="2651695" y="3714600"/>
                      <a:pt x="2679412" y="3698060"/>
                      <a:pt x="2655125" y="3685772"/>
                    </a:cubicBezTo>
                    <a:cubicBezTo>
                      <a:pt x="2698168" y="3669869"/>
                      <a:pt x="2672750" y="3625404"/>
                      <a:pt x="2676107" y="3588436"/>
                    </a:cubicBezTo>
                    <a:cubicBezTo>
                      <a:pt x="2678192" y="3565452"/>
                      <a:pt x="2687440" y="3548720"/>
                      <a:pt x="2682325" y="3524010"/>
                    </a:cubicBezTo>
                    <a:cubicBezTo>
                      <a:pt x="2676218" y="3494449"/>
                      <a:pt x="2660448" y="3466939"/>
                      <a:pt x="2644139" y="3441948"/>
                    </a:cubicBezTo>
                    <a:cubicBezTo>
                      <a:pt x="2627904" y="3417053"/>
                      <a:pt x="2611173" y="3393936"/>
                      <a:pt x="2587020" y="3376329"/>
                    </a:cubicBezTo>
                    <a:cubicBezTo>
                      <a:pt x="2580469" y="3371900"/>
                      <a:pt x="2573912" y="3367477"/>
                      <a:pt x="2567354" y="3363063"/>
                    </a:cubicBezTo>
                    <a:cubicBezTo>
                      <a:pt x="2562837" y="3356723"/>
                      <a:pt x="2557152" y="3354878"/>
                      <a:pt x="2550291" y="3357545"/>
                    </a:cubicBezTo>
                    <a:cubicBezTo>
                      <a:pt x="2539186" y="3349093"/>
                      <a:pt x="2537160" y="3342220"/>
                      <a:pt x="2528954" y="3330124"/>
                    </a:cubicBezTo>
                    <a:cubicBezTo>
                      <a:pt x="2508327" y="3299703"/>
                      <a:pt x="2471754" y="3284689"/>
                      <a:pt x="2441420" y="3266624"/>
                    </a:cubicBezTo>
                    <a:cubicBezTo>
                      <a:pt x="2412284" y="3249269"/>
                      <a:pt x="2386940" y="3225404"/>
                      <a:pt x="2356392" y="3210493"/>
                    </a:cubicBezTo>
                    <a:cubicBezTo>
                      <a:pt x="2356547" y="3210567"/>
                      <a:pt x="2324320" y="3196664"/>
                      <a:pt x="2327026" y="3200279"/>
                    </a:cubicBezTo>
                    <a:cubicBezTo>
                      <a:pt x="2315922" y="3185428"/>
                      <a:pt x="2327233" y="3167051"/>
                      <a:pt x="2326664" y="3151037"/>
                    </a:cubicBezTo>
                    <a:cubicBezTo>
                      <a:pt x="2326072" y="3134594"/>
                      <a:pt x="2316210" y="3127350"/>
                      <a:pt x="2311611" y="3113173"/>
                    </a:cubicBezTo>
                    <a:cubicBezTo>
                      <a:pt x="2306133" y="3096307"/>
                      <a:pt x="2315981" y="3075360"/>
                      <a:pt x="2306059" y="3060279"/>
                    </a:cubicBezTo>
                    <a:cubicBezTo>
                      <a:pt x="2302185" y="3054398"/>
                      <a:pt x="2294607" y="3052754"/>
                      <a:pt x="2289898" y="3047569"/>
                    </a:cubicBezTo>
                    <a:cubicBezTo>
                      <a:pt x="2281884" y="3038754"/>
                      <a:pt x="2278320" y="3026881"/>
                      <a:pt x="2269818" y="3018200"/>
                    </a:cubicBezTo>
                    <a:cubicBezTo>
                      <a:pt x="2261479" y="3028044"/>
                      <a:pt x="2253139" y="3037888"/>
                      <a:pt x="2244807" y="3047732"/>
                    </a:cubicBezTo>
                    <a:cubicBezTo>
                      <a:pt x="2234967" y="3023792"/>
                      <a:pt x="2233015" y="3017570"/>
                      <a:pt x="2212839" y="3040310"/>
                    </a:cubicBezTo>
                    <a:cubicBezTo>
                      <a:pt x="2182040" y="3075026"/>
                      <a:pt x="2164584" y="3060050"/>
                      <a:pt x="2139485" y="3027792"/>
                    </a:cubicBezTo>
                    <a:cubicBezTo>
                      <a:pt x="2131190" y="3017133"/>
                      <a:pt x="2121542" y="3015030"/>
                      <a:pt x="2115332" y="3007201"/>
                    </a:cubicBezTo>
                    <a:cubicBezTo>
                      <a:pt x="2105447" y="2994742"/>
                      <a:pt x="2116071" y="2972921"/>
                      <a:pt x="2101965" y="2962047"/>
                    </a:cubicBezTo>
                    <a:cubicBezTo>
                      <a:pt x="2093744" y="2955707"/>
                      <a:pt x="2082247" y="2962121"/>
                      <a:pt x="2075320" y="2951211"/>
                    </a:cubicBezTo>
                    <a:cubicBezTo>
                      <a:pt x="2066803" y="2937804"/>
                      <a:pt x="2080702" y="2917887"/>
                      <a:pt x="2072858" y="2902858"/>
                    </a:cubicBezTo>
                    <a:cubicBezTo>
                      <a:pt x="2190793" y="2940197"/>
                      <a:pt x="2311138" y="2969965"/>
                      <a:pt x="2435771" y="2960892"/>
                    </a:cubicBezTo>
                    <a:cubicBezTo>
                      <a:pt x="2556841" y="2952077"/>
                      <a:pt x="2680484" y="2922383"/>
                      <a:pt x="2791595" y="2873200"/>
                    </a:cubicBezTo>
                    <a:cubicBezTo>
                      <a:pt x="2984377" y="2787857"/>
                      <a:pt x="3172399" y="2647479"/>
                      <a:pt x="3248171" y="2443882"/>
                    </a:cubicBezTo>
                    <a:cubicBezTo>
                      <a:pt x="3267157" y="2466170"/>
                      <a:pt x="3263194" y="2506820"/>
                      <a:pt x="3284146" y="2527270"/>
                    </a:cubicBezTo>
                    <a:cubicBezTo>
                      <a:pt x="3315279" y="2557669"/>
                      <a:pt x="3312477" y="2496909"/>
                      <a:pt x="3312477" y="2477562"/>
                    </a:cubicBezTo>
                    <a:cubicBezTo>
                      <a:pt x="3337429" y="2484243"/>
                      <a:pt x="3373041" y="2494828"/>
                      <a:pt x="3375067" y="2525241"/>
                    </a:cubicBezTo>
                    <a:cubicBezTo>
                      <a:pt x="3377115" y="2555973"/>
                      <a:pt x="3349487" y="2587993"/>
                      <a:pt x="3339772" y="2615940"/>
                    </a:cubicBezTo>
                    <a:cubicBezTo>
                      <a:pt x="3330006" y="2644035"/>
                      <a:pt x="3325141" y="2676529"/>
                      <a:pt x="3327514" y="2706202"/>
                    </a:cubicBezTo>
                    <a:cubicBezTo>
                      <a:pt x="3328697" y="2721031"/>
                      <a:pt x="3331440" y="2736393"/>
                      <a:pt x="3338855" y="2749503"/>
                    </a:cubicBezTo>
                    <a:cubicBezTo>
                      <a:pt x="3347912" y="2765525"/>
                      <a:pt x="3357974" y="2764724"/>
                      <a:pt x="3370128" y="2772043"/>
                    </a:cubicBezTo>
                    <a:cubicBezTo>
                      <a:pt x="3368132" y="2770843"/>
                      <a:pt x="3385336" y="2782472"/>
                      <a:pt x="3384826" y="2782346"/>
                    </a:cubicBezTo>
                    <a:cubicBezTo>
                      <a:pt x="3421045" y="2791049"/>
                      <a:pt x="3450114" y="2818262"/>
                      <a:pt x="3489024" y="2808411"/>
                    </a:cubicBezTo>
                    <a:cubicBezTo>
                      <a:pt x="3514087" y="2802063"/>
                      <a:pt x="3538307" y="2783723"/>
                      <a:pt x="3547556" y="2820403"/>
                    </a:cubicBezTo>
                    <a:cubicBezTo>
                      <a:pt x="3564974" y="2808685"/>
                      <a:pt x="3567133" y="2799626"/>
                      <a:pt x="3566652" y="2782346"/>
                    </a:cubicBezTo>
                    <a:cubicBezTo>
                      <a:pt x="3566438" y="2774865"/>
                      <a:pt x="3555814" y="2768473"/>
                      <a:pt x="3566460" y="2766110"/>
                    </a:cubicBezTo>
                    <a:cubicBezTo>
                      <a:pt x="3569994" y="2765325"/>
                      <a:pt x="3583198" y="2781361"/>
                      <a:pt x="3588366" y="2782842"/>
                    </a:cubicBezTo>
                    <a:cubicBezTo>
                      <a:pt x="3602649" y="2786931"/>
                      <a:pt x="3608142" y="2781190"/>
                      <a:pt x="3615033" y="2770450"/>
                    </a:cubicBezTo>
                    <a:cubicBezTo>
                      <a:pt x="3619003" y="2764250"/>
                      <a:pt x="3619269" y="2722408"/>
                      <a:pt x="3624023" y="2721527"/>
                    </a:cubicBezTo>
                    <a:cubicBezTo>
                      <a:pt x="3634114" y="2719653"/>
                      <a:pt x="3655185" y="2762732"/>
                      <a:pt x="3660803" y="2770450"/>
                    </a:cubicBezTo>
                    <a:cubicBezTo>
                      <a:pt x="3660803" y="2646923"/>
                      <a:pt x="3789628" y="2790086"/>
                      <a:pt x="3829714" y="2817374"/>
                    </a:cubicBezTo>
                    <a:cubicBezTo>
                      <a:pt x="3862332" y="2839573"/>
                      <a:pt x="3897768" y="2859245"/>
                      <a:pt x="3925115" y="2888222"/>
                    </a:cubicBezTo>
                    <a:cubicBezTo>
                      <a:pt x="3959951" y="2925131"/>
                      <a:pt x="3949874" y="2946574"/>
                      <a:pt x="3926357" y="2986468"/>
                    </a:cubicBezTo>
                    <a:cubicBezTo>
                      <a:pt x="3900326" y="3030629"/>
                      <a:pt x="3881503" y="3082078"/>
                      <a:pt x="3857815" y="3128127"/>
                    </a:cubicBezTo>
                    <a:cubicBezTo>
                      <a:pt x="3845927" y="3151230"/>
                      <a:pt x="3831680" y="3178969"/>
                      <a:pt x="3832013" y="3205827"/>
                    </a:cubicBezTo>
                    <a:cubicBezTo>
                      <a:pt x="3832132" y="3214878"/>
                      <a:pt x="3837351" y="3224233"/>
                      <a:pt x="3836863" y="3233026"/>
                    </a:cubicBezTo>
                    <a:cubicBezTo>
                      <a:pt x="3836153" y="3245743"/>
                      <a:pt x="3829995" y="3251143"/>
                      <a:pt x="3824879" y="3262276"/>
                    </a:cubicBezTo>
                    <a:cubicBezTo>
                      <a:pt x="3810159" y="3294333"/>
                      <a:pt x="3823356" y="3332627"/>
                      <a:pt x="3854466" y="3348501"/>
                    </a:cubicBezTo>
                    <a:cubicBezTo>
                      <a:pt x="3874405" y="3358678"/>
                      <a:pt x="3894907" y="3365107"/>
                      <a:pt x="3914173" y="3376870"/>
                    </a:cubicBezTo>
                    <a:cubicBezTo>
                      <a:pt x="3934526" y="3389291"/>
                      <a:pt x="3954650" y="3402698"/>
                      <a:pt x="3979439" y="3403550"/>
                    </a:cubicBezTo>
                    <a:cubicBezTo>
                      <a:pt x="3995460" y="3404098"/>
                      <a:pt x="4004310" y="3399802"/>
                      <a:pt x="4019776" y="3404609"/>
                    </a:cubicBezTo>
                    <a:cubicBezTo>
                      <a:pt x="4030267" y="3407861"/>
                      <a:pt x="4039028" y="3417312"/>
                      <a:pt x="4051182" y="3416119"/>
                    </a:cubicBezTo>
                    <a:cubicBezTo>
                      <a:pt x="4075483" y="3413727"/>
                      <a:pt x="4093315" y="3386899"/>
                      <a:pt x="4118275" y="3381373"/>
                    </a:cubicBezTo>
                    <a:cubicBezTo>
                      <a:pt x="4136750" y="3377292"/>
                      <a:pt x="4160741" y="3379662"/>
                      <a:pt x="4172526" y="3361530"/>
                    </a:cubicBezTo>
                    <a:cubicBezTo>
                      <a:pt x="4187127" y="3339035"/>
                      <a:pt x="4159314" y="3316621"/>
                      <a:pt x="4181508" y="3295911"/>
                    </a:cubicBezTo>
                    <a:cubicBezTo>
                      <a:pt x="4187622" y="3307333"/>
                      <a:pt x="4191681" y="3320354"/>
                      <a:pt x="4193137" y="3333228"/>
                    </a:cubicBezTo>
                    <a:cubicBezTo>
                      <a:pt x="4199695" y="3315940"/>
                      <a:pt x="4202327" y="3302051"/>
                      <a:pt x="4211997" y="3286563"/>
                    </a:cubicBezTo>
                    <a:cubicBezTo>
                      <a:pt x="4222097" y="3270379"/>
                      <a:pt x="4227826" y="3259839"/>
                      <a:pt x="4227656" y="3239410"/>
                    </a:cubicBezTo>
                    <a:cubicBezTo>
                      <a:pt x="4227338" y="3202760"/>
                      <a:pt x="4209617" y="3168599"/>
                      <a:pt x="4200745" y="3133727"/>
                    </a:cubicBezTo>
                    <a:cubicBezTo>
                      <a:pt x="4231781" y="3135438"/>
                      <a:pt x="4257354" y="3188932"/>
                      <a:pt x="4270891" y="3211360"/>
                    </a:cubicBezTo>
                    <a:cubicBezTo>
                      <a:pt x="4295857" y="3252743"/>
                      <a:pt x="4321689" y="3293585"/>
                      <a:pt x="4346523" y="3335050"/>
                    </a:cubicBezTo>
                    <a:cubicBezTo>
                      <a:pt x="4377699" y="3387091"/>
                      <a:pt x="4417311" y="3444318"/>
                      <a:pt x="4437347" y="3501796"/>
                    </a:cubicBezTo>
                    <a:cubicBezTo>
                      <a:pt x="4455430" y="3553668"/>
                      <a:pt x="4411663" y="3587029"/>
                      <a:pt x="4387562" y="3629197"/>
                    </a:cubicBezTo>
                    <a:cubicBezTo>
                      <a:pt x="4359046" y="3679090"/>
                      <a:pt x="4350411" y="3726858"/>
                      <a:pt x="4334841" y="3780367"/>
                    </a:cubicBezTo>
                    <a:cubicBezTo>
                      <a:pt x="4322384" y="3823164"/>
                      <a:pt x="4320964" y="3870703"/>
                      <a:pt x="4355905" y="3903175"/>
                    </a:cubicBezTo>
                    <a:cubicBezTo>
                      <a:pt x="4371504" y="3917670"/>
                      <a:pt x="4391332" y="3926092"/>
                      <a:pt x="4410746" y="3933966"/>
                    </a:cubicBezTo>
                    <a:cubicBezTo>
                      <a:pt x="4433909" y="3943373"/>
                      <a:pt x="4440016" y="3960587"/>
                      <a:pt x="4464879" y="3965542"/>
                    </a:cubicBezTo>
                    <a:cubicBezTo>
                      <a:pt x="4484700" y="3969490"/>
                      <a:pt x="4506665" y="3971445"/>
                      <a:pt x="4526952" y="3970808"/>
                    </a:cubicBezTo>
                    <a:cubicBezTo>
                      <a:pt x="4561684" y="3969727"/>
                      <a:pt x="4549064" y="3958268"/>
                      <a:pt x="4568316" y="3936343"/>
                    </a:cubicBezTo>
                    <a:cubicBezTo>
                      <a:pt x="4562298" y="3956935"/>
                      <a:pt x="4582644" y="3976475"/>
                      <a:pt x="4588285" y="3995348"/>
                    </a:cubicBezTo>
                    <a:cubicBezTo>
                      <a:pt x="4596203" y="4021776"/>
                      <a:pt x="4598014" y="4050960"/>
                      <a:pt x="4601267" y="4078276"/>
                    </a:cubicBezTo>
                    <a:cubicBezTo>
                      <a:pt x="4608416" y="4138177"/>
                      <a:pt x="4604808" y="4197900"/>
                      <a:pt x="4597282" y="4257563"/>
                    </a:cubicBezTo>
                    <a:moveTo>
                      <a:pt x="4132366" y="4806127"/>
                    </a:moveTo>
                    <a:cubicBezTo>
                      <a:pt x="4101160" y="4799053"/>
                      <a:pt x="4054665" y="4803305"/>
                      <a:pt x="4026607" y="4787787"/>
                    </a:cubicBezTo>
                    <a:cubicBezTo>
                      <a:pt x="4007156" y="4777032"/>
                      <a:pt x="4015976" y="4766662"/>
                      <a:pt x="4024035" y="4746337"/>
                    </a:cubicBezTo>
                    <a:cubicBezTo>
                      <a:pt x="4045889" y="4691251"/>
                      <a:pt x="4106778" y="4685126"/>
                      <a:pt x="4160682" y="4700125"/>
                    </a:cubicBezTo>
                    <a:cubicBezTo>
                      <a:pt x="4151241" y="4735464"/>
                      <a:pt x="4141807" y="4770795"/>
                      <a:pt x="4132366" y="4806127"/>
                    </a:cubicBezTo>
                    <a:moveTo>
                      <a:pt x="4188539" y="5219830"/>
                    </a:moveTo>
                    <a:cubicBezTo>
                      <a:pt x="4287496" y="5273450"/>
                      <a:pt x="4395450" y="5330921"/>
                      <a:pt x="4475074" y="5411465"/>
                    </a:cubicBezTo>
                    <a:cubicBezTo>
                      <a:pt x="4493779" y="5430390"/>
                      <a:pt x="4544362" y="5472447"/>
                      <a:pt x="4537620" y="5503416"/>
                    </a:cubicBezTo>
                    <a:cubicBezTo>
                      <a:pt x="4530574" y="5535754"/>
                      <a:pt x="4467001" y="5529488"/>
                      <a:pt x="4443498" y="5528629"/>
                    </a:cubicBezTo>
                    <a:cubicBezTo>
                      <a:pt x="4329755" y="5524466"/>
                      <a:pt x="4223213" y="5495942"/>
                      <a:pt x="4121306" y="5445952"/>
                    </a:cubicBezTo>
                    <a:cubicBezTo>
                      <a:pt x="4023857" y="5398147"/>
                      <a:pt x="3929920" y="5349231"/>
                      <a:pt x="3859020" y="5264836"/>
                    </a:cubicBezTo>
                    <a:cubicBezTo>
                      <a:pt x="3830291" y="5230653"/>
                      <a:pt x="3777696" y="5177907"/>
                      <a:pt x="3783655" y="5129110"/>
                    </a:cubicBezTo>
                    <a:cubicBezTo>
                      <a:pt x="3789584" y="5080660"/>
                      <a:pt x="3839325" y="5043951"/>
                      <a:pt x="3865696" y="5005946"/>
                    </a:cubicBezTo>
                    <a:cubicBezTo>
                      <a:pt x="3891557" y="4968681"/>
                      <a:pt x="3923643" y="4887160"/>
                      <a:pt x="3971928" y="4874819"/>
                    </a:cubicBezTo>
                    <a:cubicBezTo>
                      <a:pt x="3992976" y="4869442"/>
                      <a:pt x="4014128" y="4881315"/>
                      <a:pt x="4033757" y="4887285"/>
                    </a:cubicBezTo>
                    <a:cubicBezTo>
                      <a:pt x="4052498" y="4892981"/>
                      <a:pt x="4080866" y="4892945"/>
                      <a:pt x="4096894" y="4905500"/>
                    </a:cubicBezTo>
                    <a:cubicBezTo>
                      <a:pt x="4125927" y="4928231"/>
                      <a:pt x="4114305" y="4980658"/>
                      <a:pt x="4083808" y="4995317"/>
                    </a:cubicBezTo>
                    <a:cubicBezTo>
                      <a:pt x="4063514" y="5005072"/>
                      <a:pt x="4039900" y="5009279"/>
                      <a:pt x="4018608" y="5016353"/>
                    </a:cubicBezTo>
                    <a:cubicBezTo>
                      <a:pt x="3994677" y="5024300"/>
                      <a:pt x="3873858" y="5060713"/>
                      <a:pt x="3918860" y="5101948"/>
                    </a:cubicBezTo>
                    <a:cubicBezTo>
                      <a:pt x="3950177" y="5130643"/>
                      <a:pt x="4005936" y="5095600"/>
                      <a:pt x="4039494" y="5087608"/>
                    </a:cubicBezTo>
                    <a:cubicBezTo>
                      <a:pt x="4056727" y="5083512"/>
                      <a:pt x="4084422" y="5078209"/>
                      <a:pt x="4094661" y="5097867"/>
                    </a:cubicBezTo>
                    <a:cubicBezTo>
                      <a:pt x="4104627" y="5117022"/>
                      <a:pt x="4086551" y="5136924"/>
                      <a:pt x="4070826" y="5145827"/>
                    </a:cubicBezTo>
                    <a:cubicBezTo>
                      <a:pt x="4047464" y="5159056"/>
                      <a:pt x="4017580" y="5156997"/>
                      <a:pt x="3997309" y="5176448"/>
                    </a:cubicBezTo>
                    <a:cubicBezTo>
                      <a:pt x="3980763" y="5192321"/>
                      <a:pt x="3976482" y="5211179"/>
                      <a:pt x="3999186" y="5220757"/>
                    </a:cubicBezTo>
                    <a:cubicBezTo>
                      <a:pt x="4059529" y="5246229"/>
                      <a:pt x="4125572" y="5185714"/>
                      <a:pt x="4188539" y="5219830"/>
                    </a:cubicBezTo>
                    <a:moveTo>
                      <a:pt x="2946976" y="4302598"/>
                    </a:moveTo>
                    <a:cubicBezTo>
                      <a:pt x="2943494" y="4289066"/>
                      <a:pt x="2952395" y="4281392"/>
                      <a:pt x="2966457" y="4287310"/>
                    </a:cubicBezTo>
                    <a:cubicBezTo>
                      <a:pt x="2963366" y="4296139"/>
                      <a:pt x="2956875" y="4301235"/>
                      <a:pt x="2946976" y="4302598"/>
                    </a:cubicBezTo>
                    <a:moveTo>
                      <a:pt x="1965724" y="4595464"/>
                    </a:moveTo>
                    <a:cubicBezTo>
                      <a:pt x="1952993" y="4593738"/>
                      <a:pt x="1958132" y="4577680"/>
                      <a:pt x="1963366" y="4569702"/>
                    </a:cubicBezTo>
                    <a:cubicBezTo>
                      <a:pt x="1971809" y="4576287"/>
                      <a:pt x="1972593" y="4584872"/>
                      <a:pt x="1965724" y="4595464"/>
                    </a:cubicBezTo>
                    <a:moveTo>
                      <a:pt x="1079704" y="4038286"/>
                    </a:moveTo>
                    <a:cubicBezTo>
                      <a:pt x="1063520" y="4020250"/>
                      <a:pt x="1087962" y="3989007"/>
                      <a:pt x="1112263" y="4003621"/>
                    </a:cubicBezTo>
                    <a:cubicBezTo>
                      <a:pt x="1104345" y="4015524"/>
                      <a:pt x="1088405" y="4024442"/>
                      <a:pt x="1079704" y="4038286"/>
                    </a:cubicBezTo>
                    <a:moveTo>
                      <a:pt x="1021017" y="3282890"/>
                    </a:moveTo>
                    <a:cubicBezTo>
                      <a:pt x="994831" y="3236255"/>
                      <a:pt x="992982" y="3134964"/>
                      <a:pt x="924921" y="3128794"/>
                    </a:cubicBezTo>
                    <a:cubicBezTo>
                      <a:pt x="899903" y="3126527"/>
                      <a:pt x="855382" y="3157889"/>
                      <a:pt x="833905" y="3143075"/>
                    </a:cubicBezTo>
                    <a:cubicBezTo>
                      <a:pt x="814431" y="3129646"/>
                      <a:pt x="831406" y="3061990"/>
                      <a:pt x="803053" y="3063012"/>
                    </a:cubicBezTo>
                    <a:cubicBezTo>
                      <a:pt x="763101" y="3064442"/>
                      <a:pt x="783617" y="3142741"/>
                      <a:pt x="765585" y="3162148"/>
                    </a:cubicBezTo>
                    <a:cubicBezTo>
                      <a:pt x="755264" y="3173244"/>
                      <a:pt x="731976" y="3177695"/>
                      <a:pt x="717574" y="3175769"/>
                    </a:cubicBezTo>
                    <a:cubicBezTo>
                      <a:pt x="695683" y="3172851"/>
                      <a:pt x="693798" y="3162948"/>
                      <a:pt x="693243" y="3142416"/>
                    </a:cubicBezTo>
                    <a:cubicBezTo>
                      <a:pt x="692822" y="3127216"/>
                      <a:pt x="703838" y="3066368"/>
                      <a:pt x="669667" y="3076471"/>
                    </a:cubicBezTo>
                    <a:cubicBezTo>
                      <a:pt x="644781" y="3083826"/>
                      <a:pt x="650792" y="3137268"/>
                      <a:pt x="648330" y="3156230"/>
                    </a:cubicBezTo>
                    <a:cubicBezTo>
                      <a:pt x="639185" y="3226811"/>
                      <a:pt x="536524" y="3223508"/>
                      <a:pt x="482732" y="3229492"/>
                    </a:cubicBezTo>
                    <a:cubicBezTo>
                      <a:pt x="450091" y="3233114"/>
                      <a:pt x="297105" y="3257506"/>
                      <a:pt x="331099" y="3190035"/>
                    </a:cubicBezTo>
                    <a:cubicBezTo>
                      <a:pt x="345471" y="3161503"/>
                      <a:pt x="380721" y="3137771"/>
                      <a:pt x="404712" y="3117906"/>
                    </a:cubicBezTo>
                    <a:cubicBezTo>
                      <a:pt x="445544" y="3084085"/>
                      <a:pt x="492195" y="3057427"/>
                      <a:pt x="540871" y="3036717"/>
                    </a:cubicBezTo>
                    <a:cubicBezTo>
                      <a:pt x="631400" y="2998208"/>
                      <a:pt x="733403" y="2977713"/>
                      <a:pt x="831568" y="2991150"/>
                    </a:cubicBezTo>
                    <a:cubicBezTo>
                      <a:pt x="942088" y="3006267"/>
                      <a:pt x="1033097" y="3060805"/>
                      <a:pt x="1106881" y="3143075"/>
                    </a:cubicBezTo>
                    <a:cubicBezTo>
                      <a:pt x="1122125" y="3160081"/>
                      <a:pt x="1165175" y="3199390"/>
                      <a:pt x="1148689" y="3223611"/>
                    </a:cubicBezTo>
                    <a:cubicBezTo>
                      <a:pt x="1139529" y="3237084"/>
                      <a:pt x="1107805" y="3240425"/>
                      <a:pt x="1093603" y="3245440"/>
                    </a:cubicBezTo>
                    <a:cubicBezTo>
                      <a:pt x="1067890" y="3254528"/>
                      <a:pt x="1042827" y="3266276"/>
                      <a:pt x="1021017" y="3282890"/>
                    </a:cubicBezTo>
                    <a:moveTo>
                      <a:pt x="1183703" y="3316954"/>
                    </a:moveTo>
                    <a:cubicBezTo>
                      <a:pt x="1221260" y="3302740"/>
                      <a:pt x="1229784" y="3349590"/>
                      <a:pt x="1244245" y="3374907"/>
                    </a:cubicBezTo>
                    <a:cubicBezTo>
                      <a:pt x="1256628" y="3396587"/>
                      <a:pt x="1284079" y="3429504"/>
                      <a:pt x="1269670" y="3454969"/>
                    </a:cubicBezTo>
                    <a:cubicBezTo>
                      <a:pt x="1256577" y="3478138"/>
                      <a:pt x="1216528" y="3491938"/>
                      <a:pt x="1193986" y="3501707"/>
                    </a:cubicBezTo>
                    <a:cubicBezTo>
                      <a:pt x="1164481" y="3514507"/>
                      <a:pt x="1133636" y="3524017"/>
                      <a:pt x="1104190" y="3536920"/>
                    </a:cubicBezTo>
                    <a:cubicBezTo>
                      <a:pt x="1088760" y="3500167"/>
                      <a:pt x="1075393" y="3462487"/>
                      <a:pt x="1059114" y="3426126"/>
                    </a:cubicBezTo>
                    <a:cubicBezTo>
                      <a:pt x="1049932" y="3405616"/>
                      <a:pt x="1031101" y="3377403"/>
                      <a:pt x="1047255" y="3356900"/>
                    </a:cubicBezTo>
                    <a:cubicBezTo>
                      <a:pt x="1074004" y="3322984"/>
                      <a:pt x="1146412" y="3331072"/>
                      <a:pt x="1183703" y="3316954"/>
                    </a:cubicBezTo>
                    <a:moveTo>
                      <a:pt x="2225349" y="1930058"/>
                    </a:moveTo>
                    <a:cubicBezTo>
                      <a:pt x="2228247" y="1887949"/>
                      <a:pt x="2255823" y="1901741"/>
                      <a:pt x="2266469" y="1930710"/>
                    </a:cubicBezTo>
                    <a:cubicBezTo>
                      <a:pt x="2278032" y="1962175"/>
                      <a:pt x="2279348" y="1999573"/>
                      <a:pt x="2280265" y="2032756"/>
                    </a:cubicBezTo>
                    <a:cubicBezTo>
                      <a:pt x="2280959" y="2058058"/>
                      <a:pt x="2275762" y="2097619"/>
                      <a:pt x="2251609" y="2060740"/>
                    </a:cubicBezTo>
                    <a:cubicBezTo>
                      <a:pt x="2228402" y="2025320"/>
                      <a:pt x="2222517" y="1971108"/>
                      <a:pt x="2225349" y="1930058"/>
                    </a:cubicBezTo>
                    <a:moveTo>
                      <a:pt x="2373787" y="2099804"/>
                    </a:moveTo>
                    <a:cubicBezTo>
                      <a:pt x="2369625" y="2150780"/>
                      <a:pt x="2340556" y="2115530"/>
                      <a:pt x="2329917" y="2088346"/>
                    </a:cubicBezTo>
                    <a:cubicBezTo>
                      <a:pt x="2314399" y="2048681"/>
                      <a:pt x="2302533" y="1997410"/>
                      <a:pt x="2308203" y="1954679"/>
                    </a:cubicBezTo>
                    <a:cubicBezTo>
                      <a:pt x="2314753" y="1905370"/>
                      <a:pt x="2338811" y="1936332"/>
                      <a:pt x="2349545" y="1966493"/>
                    </a:cubicBezTo>
                    <a:cubicBezTo>
                      <a:pt x="2364724" y="2009157"/>
                      <a:pt x="2365381" y="2055644"/>
                      <a:pt x="2373787" y="2099804"/>
                    </a:cubicBezTo>
                    <a:moveTo>
                      <a:pt x="2436888" y="2058221"/>
                    </a:moveTo>
                    <a:cubicBezTo>
                      <a:pt x="2404158" y="2067095"/>
                      <a:pt x="2353131" y="1874031"/>
                      <a:pt x="2397335" y="1867439"/>
                    </a:cubicBezTo>
                    <a:cubicBezTo>
                      <a:pt x="2434078" y="1861965"/>
                      <a:pt x="2469151" y="2049481"/>
                      <a:pt x="2436888" y="2058221"/>
                    </a:cubicBezTo>
                    <a:moveTo>
                      <a:pt x="2567931" y="2078346"/>
                    </a:moveTo>
                    <a:cubicBezTo>
                      <a:pt x="2567628" y="2121188"/>
                      <a:pt x="2532311" y="2087413"/>
                      <a:pt x="2519957" y="2070117"/>
                    </a:cubicBezTo>
                    <a:cubicBezTo>
                      <a:pt x="2497312" y="2038445"/>
                      <a:pt x="2479472" y="1991166"/>
                      <a:pt x="2478186" y="1952272"/>
                    </a:cubicBezTo>
                    <a:cubicBezTo>
                      <a:pt x="2476988" y="1915755"/>
                      <a:pt x="2492972" y="1886097"/>
                      <a:pt x="2518537" y="1925421"/>
                    </a:cubicBezTo>
                    <a:cubicBezTo>
                      <a:pt x="2546942" y="1969108"/>
                      <a:pt x="2558734" y="2027942"/>
                      <a:pt x="2567931" y="2078346"/>
                    </a:cubicBezTo>
                    <a:moveTo>
                      <a:pt x="2282002" y="1583765"/>
                    </a:moveTo>
                    <a:cubicBezTo>
                      <a:pt x="2313874" y="1494289"/>
                      <a:pt x="2353656" y="1412026"/>
                      <a:pt x="2406805" y="1333275"/>
                    </a:cubicBezTo>
                    <a:cubicBezTo>
                      <a:pt x="2416342" y="1319142"/>
                      <a:pt x="2425909" y="1303040"/>
                      <a:pt x="2438891" y="1291796"/>
                    </a:cubicBezTo>
                    <a:cubicBezTo>
                      <a:pt x="2449404" y="1282685"/>
                      <a:pt x="2464560" y="1280404"/>
                      <a:pt x="2474452" y="1271523"/>
                    </a:cubicBezTo>
                    <a:cubicBezTo>
                      <a:pt x="2494369" y="1253672"/>
                      <a:pt x="2479147" y="1235762"/>
                      <a:pt x="2459762" y="1226407"/>
                    </a:cubicBezTo>
                    <a:cubicBezTo>
                      <a:pt x="2427203" y="1210682"/>
                      <a:pt x="2369263" y="1212963"/>
                      <a:pt x="2391997" y="1160706"/>
                    </a:cubicBezTo>
                    <a:cubicBezTo>
                      <a:pt x="2423410" y="1088510"/>
                      <a:pt x="2504830" y="1128753"/>
                      <a:pt x="2536880" y="1177824"/>
                    </a:cubicBezTo>
                    <a:cubicBezTo>
                      <a:pt x="2549855" y="1147181"/>
                      <a:pt x="2572647" y="1154655"/>
                      <a:pt x="2600438" y="1152559"/>
                    </a:cubicBezTo>
                    <a:cubicBezTo>
                      <a:pt x="2641980" y="1149418"/>
                      <a:pt x="2681053" y="1129501"/>
                      <a:pt x="2723009" y="1130204"/>
                    </a:cubicBezTo>
                    <a:cubicBezTo>
                      <a:pt x="2761911" y="1130856"/>
                      <a:pt x="2797731" y="1149788"/>
                      <a:pt x="2836722" y="1150477"/>
                    </a:cubicBezTo>
                    <a:cubicBezTo>
                      <a:pt x="2880142" y="1151255"/>
                      <a:pt x="2916405" y="1153055"/>
                      <a:pt x="2958642" y="1165225"/>
                    </a:cubicBezTo>
                    <a:cubicBezTo>
                      <a:pt x="2936640" y="1209815"/>
                      <a:pt x="2909323" y="1253909"/>
                      <a:pt x="2867448" y="1282322"/>
                    </a:cubicBezTo>
                    <a:cubicBezTo>
                      <a:pt x="2874982" y="1268390"/>
                      <a:pt x="2901087" y="1230984"/>
                      <a:pt x="2877673" y="1220651"/>
                    </a:cubicBezTo>
                    <a:cubicBezTo>
                      <a:pt x="2861837" y="1213667"/>
                      <a:pt x="2828013" y="1242924"/>
                      <a:pt x="2814550" y="1249679"/>
                    </a:cubicBezTo>
                    <a:cubicBezTo>
                      <a:pt x="2814011" y="1236932"/>
                      <a:pt x="2809346" y="1224066"/>
                      <a:pt x="2801723" y="1213859"/>
                    </a:cubicBezTo>
                    <a:cubicBezTo>
                      <a:pt x="2760588" y="1242643"/>
                      <a:pt x="2774443" y="1292048"/>
                      <a:pt x="2809538" y="1319113"/>
                    </a:cubicBezTo>
                    <a:cubicBezTo>
                      <a:pt x="2778849" y="1335119"/>
                      <a:pt x="2746763" y="1349178"/>
                      <a:pt x="2712311" y="1354378"/>
                    </a:cubicBezTo>
                    <a:cubicBezTo>
                      <a:pt x="2678317" y="1359518"/>
                      <a:pt x="2644146" y="1351504"/>
                      <a:pt x="2610338" y="1357259"/>
                    </a:cubicBezTo>
                    <a:cubicBezTo>
                      <a:pt x="2551000" y="1367347"/>
                      <a:pt x="2506671" y="1420544"/>
                      <a:pt x="2497223" y="1478919"/>
                    </a:cubicBezTo>
                    <a:cubicBezTo>
                      <a:pt x="2492100" y="1510599"/>
                      <a:pt x="2509385" y="1590298"/>
                      <a:pt x="2535120" y="1528509"/>
                    </a:cubicBezTo>
                    <a:cubicBezTo>
                      <a:pt x="2540266" y="1516169"/>
                      <a:pt x="2542905" y="1501614"/>
                      <a:pt x="2551052" y="1490770"/>
                    </a:cubicBezTo>
                    <a:cubicBezTo>
                      <a:pt x="2564493" y="1472882"/>
                      <a:pt x="2574806" y="1479186"/>
                      <a:pt x="2594502" y="1483467"/>
                    </a:cubicBezTo>
                    <a:cubicBezTo>
                      <a:pt x="2610840" y="1487022"/>
                      <a:pt x="2639459" y="1490593"/>
                      <a:pt x="2645655" y="1508688"/>
                    </a:cubicBezTo>
                    <a:cubicBezTo>
                      <a:pt x="2651207" y="1524924"/>
                      <a:pt x="2636709" y="1546738"/>
                      <a:pt x="2628502" y="1559093"/>
                    </a:cubicBezTo>
                    <a:cubicBezTo>
                      <a:pt x="2600364" y="1601498"/>
                      <a:pt x="2558305" y="1638155"/>
                      <a:pt x="2507477" y="1647762"/>
                    </a:cubicBezTo>
                    <a:cubicBezTo>
                      <a:pt x="2478703" y="1653199"/>
                      <a:pt x="2259320" y="1647488"/>
                      <a:pt x="2282002" y="1583765"/>
                    </a:cubicBezTo>
                    <a:moveTo>
                      <a:pt x="2350462" y="1003078"/>
                    </a:moveTo>
                    <a:cubicBezTo>
                      <a:pt x="2332016" y="990701"/>
                      <a:pt x="2345864" y="958458"/>
                      <a:pt x="2348059" y="941970"/>
                    </a:cubicBezTo>
                    <a:cubicBezTo>
                      <a:pt x="2351327" y="948007"/>
                      <a:pt x="2354595" y="954036"/>
                      <a:pt x="2357870" y="960073"/>
                    </a:cubicBezTo>
                    <a:cubicBezTo>
                      <a:pt x="2355578" y="921430"/>
                      <a:pt x="2360850" y="890210"/>
                      <a:pt x="2369085" y="852701"/>
                    </a:cubicBezTo>
                    <a:cubicBezTo>
                      <a:pt x="2372213" y="838457"/>
                      <a:pt x="2371082" y="826346"/>
                      <a:pt x="2371725" y="812081"/>
                    </a:cubicBezTo>
                    <a:cubicBezTo>
                      <a:pt x="2372095" y="803918"/>
                      <a:pt x="2370571" y="798126"/>
                      <a:pt x="2373943" y="793215"/>
                    </a:cubicBezTo>
                    <a:cubicBezTo>
                      <a:pt x="2378268" y="786912"/>
                      <a:pt x="2383435" y="805251"/>
                      <a:pt x="2383199" y="803637"/>
                    </a:cubicBezTo>
                    <a:cubicBezTo>
                      <a:pt x="2402879" y="779897"/>
                      <a:pt x="2386903" y="774868"/>
                      <a:pt x="2392655" y="750980"/>
                    </a:cubicBezTo>
                    <a:cubicBezTo>
                      <a:pt x="2392729" y="750676"/>
                      <a:pt x="2410760" y="731389"/>
                      <a:pt x="2412757" y="727752"/>
                    </a:cubicBezTo>
                    <a:cubicBezTo>
                      <a:pt x="2422257" y="710397"/>
                      <a:pt x="2424172" y="703709"/>
                      <a:pt x="2440592" y="693635"/>
                    </a:cubicBezTo>
                    <a:cubicBezTo>
                      <a:pt x="2457248" y="683421"/>
                      <a:pt x="2451637" y="693524"/>
                      <a:pt x="2460679" y="671681"/>
                    </a:cubicBezTo>
                    <a:cubicBezTo>
                      <a:pt x="2469388" y="650645"/>
                      <a:pt x="2468826" y="636120"/>
                      <a:pt x="2473868" y="614091"/>
                    </a:cubicBezTo>
                    <a:cubicBezTo>
                      <a:pt x="2481646" y="619772"/>
                      <a:pt x="2489497" y="619935"/>
                      <a:pt x="2497437" y="614595"/>
                    </a:cubicBezTo>
                    <a:cubicBezTo>
                      <a:pt x="2490081" y="612558"/>
                      <a:pt x="2486148" y="607736"/>
                      <a:pt x="2485653" y="600107"/>
                    </a:cubicBezTo>
                    <a:cubicBezTo>
                      <a:pt x="2505947" y="598033"/>
                      <a:pt x="2523919" y="578337"/>
                      <a:pt x="2542380" y="585130"/>
                    </a:cubicBezTo>
                    <a:cubicBezTo>
                      <a:pt x="2537722" y="577152"/>
                      <a:pt x="2534521" y="531451"/>
                      <a:pt x="2549685" y="531540"/>
                    </a:cubicBezTo>
                    <a:cubicBezTo>
                      <a:pt x="2550187" y="538703"/>
                      <a:pt x="2550187" y="545858"/>
                      <a:pt x="2549692" y="553013"/>
                    </a:cubicBezTo>
                    <a:cubicBezTo>
                      <a:pt x="2562504" y="533681"/>
                      <a:pt x="2582591" y="505082"/>
                      <a:pt x="2598383" y="490475"/>
                    </a:cubicBezTo>
                    <a:cubicBezTo>
                      <a:pt x="2610301" y="479446"/>
                      <a:pt x="2606937" y="482668"/>
                      <a:pt x="2621509" y="481113"/>
                    </a:cubicBezTo>
                    <a:cubicBezTo>
                      <a:pt x="2634047" y="479780"/>
                      <a:pt x="2634225" y="484498"/>
                      <a:pt x="2644982" y="473232"/>
                    </a:cubicBezTo>
                    <a:cubicBezTo>
                      <a:pt x="2640745" y="461618"/>
                      <a:pt x="2643925" y="454248"/>
                      <a:pt x="2654512" y="451144"/>
                    </a:cubicBezTo>
                    <a:cubicBezTo>
                      <a:pt x="2657772" y="449722"/>
                      <a:pt x="2661040" y="448300"/>
                      <a:pt x="2664300" y="446870"/>
                    </a:cubicBezTo>
                    <a:cubicBezTo>
                      <a:pt x="2679315" y="437745"/>
                      <a:pt x="2684868" y="427420"/>
                      <a:pt x="2696682" y="415331"/>
                    </a:cubicBezTo>
                    <a:cubicBezTo>
                      <a:pt x="2705871" y="405917"/>
                      <a:pt x="2725323" y="401902"/>
                      <a:pt x="2732235" y="392503"/>
                    </a:cubicBezTo>
                    <a:cubicBezTo>
                      <a:pt x="2739673" y="382400"/>
                      <a:pt x="2734172" y="359875"/>
                      <a:pt x="2744064" y="352201"/>
                    </a:cubicBezTo>
                    <a:cubicBezTo>
                      <a:pt x="2754903" y="343787"/>
                      <a:pt x="2755620" y="354749"/>
                      <a:pt x="2766177" y="353749"/>
                    </a:cubicBezTo>
                    <a:cubicBezTo>
                      <a:pt x="2767693" y="353609"/>
                      <a:pt x="2782967" y="345454"/>
                      <a:pt x="2786079" y="344409"/>
                    </a:cubicBezTo>
                    <a:cubicBezTo>
                      <a:pt x="2808651" y="336780"/>
                      <a:pt x="2829529" y="333713"/>
                      <a:pt x="2848603" y="316329"/>
                    </a:cubicBezTo>
                    <a:cubicBezTo>
                      <a:pt x="2855005" y="310492"/>
                      <a:pt x="2859530" y="299315"/>
                      <a:pt x="2865711" y="294804"/>
                    </a:cubicBezTo>
                    <a:cubicBezTo>
                      <a:pt x="2875943" y="287331"/>
                      <a:pt x="2888178" y="288797"/>
                      <a:pt x="2898625" y="282220"/>
                    </a:cubicBezTo>
                    <a:cubicBezTo>
                      <a:pt x="2901944" y="280131"/>
                      <a:pt x="2906957" y="270821"/>
                      <a:pt x="2910875" y="267391"/>
                    </a:cubicBezTo>
                    <a:cubicBezTo>
                      <a:pt x="2922416" y="257273"/>
                      <a:pt x="2938244" y="252251"/>
                      <a:pt x="2952543" y="247800"/>
                    </a:cubicBezTo>
                    <a:cubicBezTo>
                      <a:pt x="2982152" y="238585"/>
                      <a:pt x="3010032" y="229438"/>
                      <a:pt x="3038673" y="217038"/>
                    </a:cubicBezTo>
                    <a:cubicBezTo>
                      <a:pt x="3100169" y="190395"/>
                      <a:pt x="3167993" y="167819"/>
                      <a:pt x="3233245" y="152434"/>
                    </a:cubicBezTo>
                    <a:cubicBezTo>
                      <a:pt x="3240756" y="150664"/>
                      <a:pt x="3260067" y="151694"/>
                      <a:pt x="3265656" y="148057"/>
                    </a:cubicBezTo>
                    <a:cubicBezTo>
                      <a:pt x="3269782" y="145361"/>
                      <a:pt x="3273375" y="136198"/>
                      <a:pt x="3274387" y="135613"/>
                    </a:cubicBezTo>
                    <a:cubicBezTo>
                      <a:pt x="3286593" y="128510"/>
                      <a:pt x="3306244" y="120540"/>
                      <a:pt x="3322982" y="115770"/>
                    </a:cubicBezTo>
                    <a:cubicBezTo>
                      <a:pt x="3372102" y="101755"/>
                      <a:pt x="3373825" y="128517"/>
                      <a:pt x="3342508" y="156864"/>
                    </a:cubicBezTo>
                    <a:cubicBezTo>
                      <a:pt x="3314717" y="182025"/>
                      <a:pt x="3281152" y="199587"/>
                      <a:pt x="3252607" y="223638"/>
                    </a:cubicBezTo>
                    <a:cubicBezTo>
                      <a:pt x="3206075" y="262858"/>
                      <a:pt x="3175852" y="320707"/>
                      <a:pt x="3145141" y="372148"/>
                    </a:cubicBezTo>
                    <a:cubicBezTo>
                      <a:pt x="3186372" y="392155"/>
                      <a:pt x="3245473" y="371889"/>
                      <a:pt x="3287340" y="363201"/>
                    </a:cubicBezTo>
                    <a:cubicBezTo>
                      <a:pt x="3308618" y="358794"/>
                      <a:pt x="3331204" y="358327"/>
                      <a:pt x="3352170" y="358334"/>
                    </a:cubicBezTo>
                    <a:lnTo>
                      <a:pt x="3358906" y="354483"/>
                    </a:lnTo>
                    <a:cubicBezTo>
                      <a:pt x="3364273" y="350853"/>
                      <a:pt x="3367755" y="352335"/>
                      <a:pt x="3369367" y="358934"/>
                    </a:cubicBezTo>
                    <a:cubicBezTo>
                      <a:pt x="3370143" y="367401"/>
                      <a:pt x="3374268" y="368756"/>
                      <a:pt x="3381750" y="362993"/>
                    </a:cubicBezTo>
                    <a:cubicBezTo>
                      <a:pt x="3385713" y="360260"/>
                      <a:pt x="3389846" y="357831"/>
                      <a:pt x="3394156" y="355705"/>
                    </a:cubicBezTo>
                    <a:cubicBezTo>
                      <a:pt x="3401837" y="351327"/>
                      <a:pt x="3413615" y="337291"/>
                      <a:pt x="3423462" y="339024"/>
                    </a:cubicBezTo>
                    <a:cubicBezTo>
                      <a:pt x="3437975" y="341580"/>
                      <a:pt x="3429266" y="348683"/>
                      <a:pt x="3438633" y="352283"/>
                    </a:cubicBezTo>
                    <a:cubicBezTo>
                      <a:pt x="3460176" y="360542"/>
                      <a:pt x="3470630" y="340883"/>
                      <a:pt x="3490725" y="337735"/>
                    </a:cubicBezTo>
                    <a:cubicBezTo>
                      <a:pt x="3497630" y="336654"/>
                      <a:pt x="3507433" y="342002"/>
                      <a:pt x="3515018" y="341180"/>
                    </a:cubicBezTo>
                    <a:cubicBezTo>
                      <a:pt x="3521273" y="338891"/>
                      <a:pt x="3527077" y="335780"/>
                      <a:pt x="3532415" y="331854"/>
                    </a:cubicBezTo>
                    <a:cubicBezTo>
                      <a:pt x="3537782" y="331728"/>
                      <a:pt x="3541538" y="334306"/>
                      <a:pt x="3543696" y="339565"/>
                    </a:cubicBezTo>
                    <a:cubicBezTo>
                      <a:pt x="3560080" y="339676"/>
                      <a:pt x="3590303" y="335765"/>
                      <a:pt x="3591752" y="315033"/>
                    </a:cubicBezTo>
                    <a:cubicBezTo>
                      <a:pt x="3603285" y="336861"/>
                      <a:pt x="3609924" y="329432"/>
                      <a:pt x="3627956" y="319285"/>
                    </a:cubicBezTo>
                    <a:cubicBezTo>
                      <a:pt x="3627956" y="345424"/>
                      <a:pt x="3684424" y="323144"/>
                      <a:pt x="3699898" y="323092"/>
                    </a:cubicBezTo>
                    <a:cubicBezTo>
                      <a:pt x="3739718" y="322966"/>
                      <a:pt x="3774118" y="307226"/>
                      <a:pt x="3811882" y="327514"/>
                    </a:cubicBezTo>
                    <a:cubicBezTo>
                      <a:pt x="3745122" y="357394"/>
                      <a:pt x="3669498" y="370645"/>
                      <a:pt x="3604845" y="404562"/>
                    </a:cubicBezTo>
                    <a:cubicBezTo>
                      <a:pt x="3575620" y="419901"/>
                      <a:pt x="3537982" y="463277"/>
                      <a:pt x="3559673" y="498505"/>
                    </a:cubicBezTo>
                    <a:cubicBezTo>
                      <a:pt x="3572552" y="519415"/>
                      <a:pt x="3596469" y="518230"/>
                      <a:pt x="3617613" y="515726"/>
                    </a:cubicBezTo>
                    <a:cubicBezTo>
                      <a:pt x="3644472" y="512548"/>
                      <a:pt x="3666792" y="522629"/>
                      <a:pt x="3694272" y="521511"/>
                    </a:cubicBezTo>
                    <a:cubicBezTo>
                      <a:pt x="3750016" y="519252"/>
                      <a:pt x="3818528" y="561642"/>
                      <a:pt x="3866643" y="516348"/>
                    </a:cubicBezTo>
                    <a:cubicBezTo>
                      <a:pt x="3887669" y="544991"/>
                      <a:pt x="3912487" y="544880"/>
                      <a:pt x="3944034" y="546635"/>
                    </a:cubicBezTo>
                    <a:cubicBezTo>
                      <a:pt x="3958680" y="547450"/>
                      <a:pt x="4050036" y="563353"/>
                      <a:pt x="4046281" y="581063"/>
                    </a:cubicBezTo>
                    <a:cubicBezTo>
                      <a:pt x="4044173" y="591026"/>
                      <a:pt x="4000495" y="606677"/>
                      <a:pt x="3993915" y="609602"/>
                    </a:cubicBezTo>
                    <a:cubicBezTo>
                      <a:pt x="3969148" y="620587"/>
                      <a:pt x="3943516" y="629209"/>
                      <a:pt x="3917271" y="635853"/>
                    </a:cubicBezTo>
                    <a:cubicBezTo>
                      <a:pt x="3869925" y="647860"/>
                      <a:pt x="3823334" y="647119"/>
                      <a:pt x="3775582" y="654533"/>
                    </a:cubicBezTo>
                    <a:cubicBezTo>
                      <a:pt x="3740849" y="659926"/>
                      <a:pt x="3697872" y="679732"/>
                      <a:pt x="3707365" y="723789"/>
                    </a:cubicBezTo>
                    <a:cubicBezTo>
                      <a:pt x="3715727" y="762579"/>
                      <a:pt x="3761682" y="753839"/>
                      <a:pt x="3791477" y="751128"/>
                    </a:cubicBezTo>
                    <a:cubicBezTo>
                      <a:pt x="3824044" y="748165"/>
                      <a:pt x="3855383" y="744425"/>
                      <a:pt x="3888142" y="745869"/>
                    </a:cubicBezTo>
                    <a:cubicBezTo>
                      <a:pt x="3914439" y="747032"/>
                      <a:pt x="3968816" y="745388"/>
                      <a:pt x="3985369" y="771283"/>
                    </a:cubicBezTo>
                    <a:cubicBezTo>
                      <a:pt x="3912399" y="823858"/>
                      <a:pt x="3820894" y="837494"/>
                      <a:pt x="3733907" y="848419"/>
                    </a:cubicBezTo>
                    <a:cubicBezTo>
                      <a:pt x="3633331" y="861041"/>
                      <a:pt x="3533531" y="876988"/>
                      <a:pt x="3435121" y="901668"/>
                    </a:cubicBezTo>
                    <a:cubicBezTo>
                      <a:pt x="3442529" y="886810"/>
                      <a:pt x="3475162" y="832724"/>
                      <a:pt x="3462283" y="816584"/>
                    </a:cubicBezTo>
                    <a:cubicBezTo>
                      <a:pt x="3446514" y="796807"/>
                      <a:pt x="3399183" y="876566"/>
                      <a:pt x="3387022" y="887291"/>
                    </a:cubicBezTo>
                    <a:cubicBezTo>
                      <a:pt x="3283481" y="978635"/>
                      <a:pt x="3141718" y="1040609"/>
                      <a:pt x="3014830" y="1091266"/>
                    </a:cubicBezTo>
                    <a:cubicBezTo>
                      <a:pt x="3056608" y="1039557"/>
                      <a:pt x="3119568" y="1004255"/>
                      <a:pt x="3170603" y="962332"/>
                    </a:cubicBezTo>
                    <a:cubicBezTo>
                      <a:pt x="3205735" y="933481"/>
                      <a:pt x="3269634" y="886358"/>
                      <a:pt x="3246390" y="832791"/>
                    </a:cubicBezTo>
                    <a:cubicBezTo>
                      <a:pt x="3115798" y="914290"/>
                      <a:pt x="3005943" y="1061104"/>
                      <a:pt x="2841195" y="1070719"/>
                    </a:cubicBezTo>
                    <a:cubicBezTo>
                      <a:pt x="2900059" y="1027817"/>
                      <a:pt x="2967876" y="994826"/>
                      <a:pt x="3016286" y="938837"/>
                    </a:cubicBezTo>
                    <a:cubicBezTo>
                      <a:pt x="3027613" y="925749"/>
                      <a:pt x="3064955" y="875736"/>
                      <a:pt x="3041793" y="857760"/>
                    </a:cubicBezTo>
                    <a:cubicBezTo>
                      <a:pt x="3023561" y="843612"/>
                      <a:pt x="2991320" y="893454"/>
                      <a:pt x="2978611" y="904253"/>
                    </a:cubicBezTo>
                    <a:cubicBezTo>
                      <a:pt x="2889191" y="980183"/>
                      <a:pt x="2766355" y="1044468"/>
                      <a:pt x="2654977" y="1080059"/>
                    </a:cubicBezTo>
                    <a:cubicBezTo>
                      <a:pt x="2614951" y="1092843"/>
                      <a:pt x="2559946" y="1114583"/>
                      <a:pt x="2523187" y="1086666"/>
                    </a:cubicBezTo>
                    <a:cubicBezTo>
                      <a:pt x="2473868" y="1049209"/>
                      <a:pt x="2435446" y="1048001"/>
                      <a:pt x="2379813" y="1077889"/>
                    </a:cubicBezTo>
                    <a:cubicBezTo>
                      <a:pt x="2374275" y="1053520"/>
                      <a:pt x="2373551" y="1018581"/>
                      <a:pt x="2350462" y="1003078"/>
                    </a:cubicBezTo>
                    <a:moveTo>
                      <a:pt x="3527247" y="2726349"/>
                    </a:moveTo>
                    <a:lnTo>
                      <a:pt x="3527247" y="2757273"/>
                    </a:lnTo>
                    <a:cubicBezTo>
                      <a:pt x="3510516" y="2755621"/>
                      <a:pt x="3518013" y="2737963"/>
                      <a:pt x="3507958" y="2729845"/>
                    </a:cubicBezTo>
                    <a:cubicBezTo>
                      <a:pt x="3514390" y="2728682"/>
                      <a:pt x="3520815" y="2727512"/>
                      <a:pt x="3527247" y="2726349"/>
                    </a:cubicBezTo>
                    <a:moveTo>
                      <a:pt x="3506199" y="2690529"/>
                    </a:moveTo>
                    <a:cubicBezTo>
                      <a:pt x="3511292" y="2708557"/>
                      <a:pt x="3511292" y="2708557"/>
                      <a:pt x="3489934" y="2706520"/>
                    </a:cubicBezTo>
                    <a:cubicBezTo>
                      <a:pt x="3497371" y="2699210"/>
                      <a:pt x="3501334" y="2695306"/>
                      <a:pt x="3506199" y="2690529"/>
                    </a:cubicBezTo>
                    <a:moveTo>
                      <a:pt x="3586872" y="2715779"/>
                    </a:moveTo>
                    <a:cubicBezTo>
                      <a:pt x="3599078" y="2709068"/>
                      <a:pt x="3588676" y="2749281"/>
                      <a:pt x="3569291" y="2728475"/>
                    </a:cubicBezTo>
                    <a:cubicBezTo>
                      <a:pt x="3575154" y="2724238"/>
                      <a:pt x="3581017" y="2720008"/>
                      <a:pt x="3586872" y="2715779"/>
                    </a:cubicBezTo>
                    <a:moveTo>
                      <a:pt x="3630041" y="2657693"/>
                    </a:moveTo>
                    <a:cubicBezTo>
                      <a:pt x="3627764" y="2670967"/>
                      <a:pt x="3625494" y="2684240"/>
                      <a:pt x="3623217" y="2697506"/>
                    </a:cubicBezTo>
                    <a:cubicBezTo>
                      <a:pt x="3616090" y="2691610"/>
                      <a:pt x="3608970" y="2685714"/>
                      <a:pt x="3601843" y="2679811"/>
                    </a:cubicBezTo>
                    <a:cubicBezTo>
                      <a:pt x="3611247" y="2672441"/>
                      <a:pt x="3620644" y="2665070"/>
                      <a:pt x="3630041" y="2657693"/>
                    </a:cubicBezTo>
                    <a:moveTo>
                      <a:pt x="4557197" y="3890768"/>
                    </a:moveTo>
                    <a:cubicBezTo>
                      <a:pt x="4572515" y="3881509"/>
                      <a:pt x="4575613" y="3916930"/>
                      <a:pt x="4577254" y="3923655"/>
                    </a:cubicBezTo>
                    <a:cubicBezTo>
                      <a:pt x="4567185" y="3918100"/>
                      <a:pt x="4533103" y="3905330"/>
                      <a:pt x="4557197" y="3890768"/>
                    </a:cubicBezTo>
                    <a:moveTo>
                      <a:pt x="1519823" y="1198490"/>
                    </a:moveTo>
                    <a:cubicBezTo>
                      <a:pt x="1493282" y="1235132"/>
                      <a:pt x="1466807" y="1272078"/>
                      <a:pt x="1444975" y="1311787"/>
                    </a:cubicBezTo>
                    <a:cubicBezTo>
                      <a:pt x="1432851" y="1333853"/>
                      <a:pt x="1423994" y="1366095"/>
                      <a:pt x="1401962" y="1380850"/>
                    </a:cubicBezTo>
                    <a:cubicBezTo>
                      <a:pt x="1382348" y="1393983"/>
                      <a:pt x="1350040" y="1395990"/>
                      <a:pt x="1328031" y="1401486"/>
                    </a:cubicBezTo>
                    <a:cubicBezTo>
                      <a:pt x="1283872" y="1412493"/>
                      <a:pt x="1240075" y="1425033"/>
                      <a:pt x="1197129" y="1440136"/>
                    </a:cubicBezTo>
                    <a:cubicBezTo>
                      <a:pt x="1050560" y="1491696"/>
                      <a:pt x="911399" y="1579410"/>
                      <a:pt x="808376" y="1696789"/>
                    </a:cubicBezTo>
                    <a:cubicBezTo>
                      <a:pt x="758746" y="1753334"/>
                      <a:pt x="717300" y="1818471"/>
                      <a:pt x="693983" y="1890408"/>
                    </a:cubicBezTo>
                    <a:cubicBezTo>
                      <a:pt x="667249" y="1972863"/>
                      <a:pt x="676269" y="2059310"/>
                      <a:pt x="666465" y="2144187"/>
                    </a:cubicBezTo>
                    <a:cubicBezTo>
                      <a:pt x="664114" y="2164579"/>
                      <a:pt x="659834" y="2237286"/>
                      <a:pt x="635777" y="2246478"/>
                    </a:cubicBezTo>
                    <a:cubicBezTo>
                      <a:pt x="606167" y="2257796"/>
                      <a:pt x="597783" y="2186141"/>
                      <a:pt x="594212" y="2167386"/>
                    </a:cubicBezTo>
                    <a:cubicBezTo>
                      <a:pt x="589732" y="2143847"/>
                      <a:pt x="577304" y="1982766"/>
                      <a:pt x="530883" y="1997662"/>
                    </a:cubicBezTo>
                    <a:cubicBezTo>
                      <a:pt x="502575" y="2006743"/>
                      <a:pt x="502397" y="2100686"/>
                      <a:pt x="500667" y="2123085"/>
                    </a:cubicBezTo>
                    <a:cubicBezTo>
                      <a:pt x="496727" y="2173956"/>
                      <a:pt x="490931" y="2224442"/>
                      <a:pt x="481260" y="2274595"/>
                    </a:cubicBezTo>
                    <a:cubicBezTo>
                      <a:pt x="473712" y="2313674"/>
                      <a:pt x="463694" y="2352436"/>
                      <a:pt x="454327" y="2391122"/>
                    </a:cubicBezTo>
                    <a:cubicBezTo>
                      <a:pt x="446099" y="2425120"/>
                      <a:pt x="437168" y="2465926"/>
                      <a:pt x="411462" y="2491539"/>
                    </a:cubicBezTo>
                    <a:cubicBezTo>
                      <a:pt x="392573" y="2387952"/>
                      <a:pt x="389497" y="2271581"/>
                      <a:pt x="424903" y="2171171"/>
                    </a:cubicBezTo>
                    <a:cubicBezTo>
                      <a:pt x="434588" y="2143699"/>
                      <a:pt x="495448" y="2002780"/>
                      <a:pt x="441626" y="1989136"/>
                    </a:cubicBezTo>
                    <a:cubicBezTo>
                      <a:pt x="409488" y="1980981"/>
                      <a:pt x="383997" y="2057755"/>
                      <a:pt x="375295" y="2078035"/>
                    </a:cubicBezTo>
                    <a:cubicBezTo>
                      <a:pt x="346144" y="2145943"/>
                      <a:pt x="323003" y="2216361"/>
                      <a:pt x="297837" y="2285795"/>
                    </a:cubicBezTo>
                    <a:cubicBezTo>
                      <a:pt x="281314" y="2331385"/>
                      <a:pt x="264568" y="2413603"/>
                      <a:pt x="224069" y="2445290"/>
                    </a:cubicBezTo>
                    <a:cubicBezTo>
                      <a:pt x="209312" y="2330829"/>
                      <a:pt x="240533" y="2216731"/>
                      <a:pt x="278519" y="2109841"/>
                    </a:cubicBezTo>
                    <a:cubicBezTo>
                      <a:pt x="285306" y="2090753"/>
                      <a:pt x="369676" y="1900489"/>
                      <a:pt x="296610" y="1921103"/>
                    </a:cubicBezTo>
                    <a:cubicBezTo>
                      <a:pt x="256724" y="1932362"/>
                      <a:pt x="228815" y="2017512"/>
                      <a:pt x="212417" y="2050407"/>
                    </a:cubicBezTo>
                    <a:cubicBezTo>
                      <a:pt x="172243" y="2130988"/>
                      <a:pt x="122872" y="2214761"/>
                      <a:pt x="55668" y="2275684"/>
                    </a:cubicBezTo>
                    <a:cubicBezTo>
                      <a:pt x="52504" y="2211902"/>
                      <a:pt x="93277" y="2144373"/>
                      <a:pt x="108433" y="2083109"/>
                    </a:cubicBezTo>
                    <a:cubicBezTo>
                      <a:pt x="125858" y="2012691"/>
                      <a:pt x="148858" y="1947190"/>
                      <a:pt x="186105" y="1884586"/>
                    </a:cubicBezTo>
                    <a:cubicBezTo>
                      <a:pt x="255068" y="1768681"/>
                      <a:pt x="345124" y="1659050"/>
                      <a:pt x="434063" y="1558004"/>
                    </a:cubicBezTo>
                    <a:cubicBezTo>
                      <a:pt x="525885" y="1453691"/>
                      <a:pt x="630564" y="1360807"/>
                      <a:pt x="744655" y="1281522"/>
                    </a:cubicBezTo>
                    <a:cubicBezTo>
                      <a:pt x="859189" y="1201934"/>
                      <a:pt x="979623" y="1151440"/>
                      <a:pt x="1115154" y="1120427"/>
                    </a:cubicBezTo>
                    <a:cubicBezTo>
                      <a:pt x="1266905" y="1085710"/>
                      <a:pt x="1431572" y="1065193"/>
                      <a:pt x="1583515" y="1109931"/>
                    </a:cubicBezTo>
                    <a:cubicBezTo>
                      <a:pt x="1562289" y="1139456"/>
                      <a:pt x="1541152" y="1169047"/>
                      <a:pt x="1519823" y="1198490"/>
                    </a:cubicBezTo>
                    <a:moveTo>
                      <a:pt x="4029816" y="1349993"/>
                    </a:moveTo>
                    <a:cubicBezTo>
                      <a:pt x="4027369" y="1350481"/>
                      <a:pt x="4024929" y="1350970"/>
                      <a:pt x="4022482" y="1351459"/>
                    </a:cubicBezTo>
                    <a:cubicBezTo>
                      <a:pt x="4020478" y="1339571"/>
                      <a:pt x="4018475" y="1327683"/>
                      <a:pt x="4016464" y="1315794"/>
                    </a:cubicBezTo>
                    <a:cubicBezTo>
                      <a:pt x="4031620" y="1324690"/>
                      <a:pt x="4018756" y="1339904"/>
                      <a:pt x="4029816" y="1349993"/>
                    </a:cubicBezTo>
                    <a:moveTo>
                      <a:pt x="3394599" y="1247287"/>
                    </a:moveTo>
                    <a:cubicBezTo>
                      <a:pt x="3574038" y="1168195"/>
                      <a:pt x="3763161" y="1109798"/>
                      <a:pt x="3954525" y="1067763"/>
                    </a:cubicBezTo>
                    <a:cubicBezTo>
                      <a:pt x="4084592" y="1039187"/>
                      <a:pt x="4232070" y="1025121"/>
                      <a:pt x="4358824" y="1075222"/>
                    </a:cubicBezTo>
                    <a:cubicBezTo>
                      <a:pt x="4505164" y="1133056"/>
                      <a:pt x="4565832" y="1288159"/>
                      <a:pt x="4572257" y="1436425"/>
                    </a:cubicBezTo>
                    <a:cubicBezTo>
                      <a:pt x="4579753" y="1609245"/>
                      <a:pt x="4521037" y="1773140"/>
                      <a:pt x="4436416" y="1921288"/>
                    </a:cubicBezTo>
                    <a:cubicBezTo>
                      <a:pt x="4416099" y="1956864"/>
                      <a:pt x="4307501" y="2171860"/>
                      <a:pt x="4261864" y="2147920"/>
                    </a:cubicBezTo>
                    <a:cubicBezTo>
                      <a:pt x="4277271" y="2105797"/>
                      <a:pt x="4385211" y="1868261"/>
                      <a:pt x="4313719" y="1847233"/>
                    </a:cubicBezTo>
                    <a:cubicBezTo>
                      <a:pt x="4272591" y="1835145"/>
                      <a:pt x="4240712" y="1952042"/>
                      <a:pt x="4226547" y="1978344"/>
                    </a:cubicBezTo>
                    <a:cubicBezTo>
                      <a:pt x="4216951" y="1996180"/>
                      <a:pt x="4151381" y="2121026"/>
                      <a:pt x="4129505" y="2110337"/>
                    </a:cubicBezTo>
                    <a:cubicBezTo>
                      <a:pt x="4150161" y="2043770"/>
                      <a:pt x="4175372" y="1975107"/>
                      <a:pt x="4173383" y="1904311"/>
                    </a:cubicBezTo>
                    <a:cubicBezTo>
                      <a:pt x="4171890" y="1850840"/>
                      <a:pt x="4143988" y="1825671"/>
                      <a:pt x="4114527" y="1881061"/>
                    </a:cubicBezTo>
                    <a:cubicBezTo>
                      <a:pt x="4050207" y="2001995"/>
                      <a:pt x="3982537" y="2126040"/>
                      <a:pt x="3888933" y="2227146"/>
                    </a:cubicBezTo>
                    <a:cubicBezTo>
                      <a:pt x="3880098" y="2152172"/>
                      <a:pt x="3920220" y="2069391"/>
                      <a:pt x="3944618" y="2000202"/>
                    </a:cubicBezTo>
                    <a:cubicBezTo>
                      <a:pt x="3963766" y="1945894"/>
                      <a:pt x="3989391" y="1891786"/>
                      <a:pt x="3995505" y="1833900"/>
                    </a:cubicBezTo>
                    <a:cubicBezTo>
                      <a:pt x="3998809" y="1802546"/>
                      <a:pt x="3997848" y="1740594"/>
                      <a:pt x="3951065" y="1751467"/>
                    </a:cubicBezTo>
                    <a:cubicBezTo>
                      <a:pt x="3910336" y="1760934"/>
                      <a:pt x="3877474" y="1807576"/>
                      <a:pt x="3845247" y="1831715"/>
                    </a:cubicBezTo>
                    <a:cubicBezTo>
                      <a:pt x="3869615" y="1785725"/>
                      <a:pt x="3893095" y="1739127"/>
                      <a:pt x="3921041" y="1695167"/>
                    </a:cubicBezTo>
                    <a:cubicBezTo>
                      <a:pt x="3944995" y="1657487"/>
                      <a:pt x="3973695" y="1623119"/>
                      <a:pt x="3997464" y="1585343"/>
                    </a:cubicBezTo>
                    <a:cubicBezTo>
                      <a:pt x="4008051" y="1568522"/>
                      <a:pt x="4013936" y="1552174"/>
                      <a:pt x="4020649" y="1534412"/>
                    </a:cubicBezTo>
                    <a:cubicBezTo>
                      <a:pt x="4027265" y="1516887"/>
                      <a:pt x="4037224" y="1507147"/>
                      <a:pt x="4048498" y="1491200"/>
                    </a:cubicBezTo>
                    <a:cubicBezTo>
                      <a:pt x="4056882" y="1479334"/>
                      <a:pt x="4061466" y="1469275"/>
                      <a:pt x="4064009" y="1456209"/>
                    </a:cubicBezTo>
                    <a:cubicBezTo>
                      <a:pt x="4064956" y="1451335"/>
                      <a:pt x="4061592" y="1444062"/>
                      <a:pt x="4062109" y="1438543"/>
                    </a:cubicBezTo>
                    <a:cubicBezTo>
                      <a:pt x="4063026" y="1428855"/>
                      <a:pt x="4073177" y="1426277"/>
                      <a:pt x="4069798" y="1415152"/>
                    </a:cubicBezTo>
                    <a:cubicBezTo>
                      <a:pt x="4087615" y="1439884"/>
                      <a:pt x="4082692" y="1391272"/>
                      <a:pt x="4082359" y="1382258"/>
                    </a:cubicBezTo>
                    <a:cubicBezTo>
                      <a:pt x="4081183" y="1350548"/>
                      <a:pt x="4093974" y="1316217"/>
                      <a:pt x="4078145" y="1286729"/>
                    </a:cubicBezTo>
                    <a:cubicBezTo>
                      <a:pt x="4044795" y="1224570"/>
                      <a:pt x="3946969" y="1236628"/>
                      <a:pt x="3889140" y="1241102"/>
                    </a:cubicBezTo>
                    <a:cubicBezTo>
                      <a:pt x="3806293" y="1247509"/>
                      <a:pt x="3702619" y="1266367"/>
                      <a:pt x="3631667" y="1311232"/>
                    </a:cubicBezTo>
                    <a:cubicBezTo>
                      <a:pt x="3613524" y="1322698"/>
                      <a:pt x="3602132" y="1316150"/>
                      <a:pt x="3582451" y="1324957"/>
                    </a:cubicBezTo>
                    <a:cubicBezTo>
                      <a:pt x="3564449" y="1333016"/>
                      <a:pt x="3546144" y="1341371"/>
                      <a:pt x="3527668" y="1349222"/>
                    </a:cubicBezTo>
                    <a:cubicBezTo>
                      <a:pt x="3479672" y="1369606"/>
                      <a:pt x="3433850" y="1394887"/>
                      <a:pt x="3386511" y="1416722"/>
                    </a:cubicBezTo>
                    <a:cubicBezTo>
                      <a:pt x="3389025" y="1381250"/>
                      <a:pt x="3397069" y="1346645"/>
                      <a:pt x="3391472" y="1311202"/>
                    </a:cubicBezTo>
                    <a:cubicBezTo>
                      <a:pt x="3389084" y="1296010"/>
                      <a:pt x="3373988" y="1256368"/>
                      <a:pt x="3394599" y="1247287"/>
                    </a:cubicBezTo>
                    <a:moveTo>
                      <a:pt x="4656619" y="3999222"/>
                    </a:moveTo>
                    <a:cubicBezTo>
                      <a:pt x="4640916" y="3894175"/>
                      <a:pt x="4623143" y="3790263"/>
                      <a:pt x="4595131" y="3687727"/>
                    </a:cubicBezTo>
                    <a:cubicBezTo>
                      <a:pt x="4581742" y="3638737"/>
                      <a:pt x="4571177" y="3588762"/>
                      <a:pt x="4557138" y="3540002"/>
                    </a:cubicBezTo>
                    <a:cubicBezTo>
                      <a:pt x="4545989" y="3501256"/>
                      <a:pt x="4511892" y="3481605"/>
                      <a:pt x="4495050" y="3445510"/>
                    </a:cubicBezTo>
                    <a:cubicBezTo>
                      <a:pt x="4455423" y="3360611"/>
                      <a:pt x="4419093" y="3276520"/>
                      <a:pt x="4371334" y="3195265"/>
                    </a:cubicBezTo>
                    <a:cubicBezTo>
                      <a:pt x="4321423" y="3110365"/>
                      <a:pt x="4261842" y="3035554"/>
                      <a:pt x="4191001" y="2967284"/>
                    </a:cubicBezTo>
                    <a:cubicBezTo>
                      <a:pt x="4047308" y="2828817"/>
                      <a:pt x="3881318" y="2723023"/>
                      <a:pt x="3720643" y="2606496"/>
                    </a:cubicBezTo>
                    <a:cubicBezTo>
                      <a:pt x="3638158" y="2546669"/>
                      <a:pt x="3552650" y="2494561"/>
                      <a:pt x="3460590" y="2450726"/>
                    </a:cubicBezTo>
                    <a:cubicBezTo>
                      <a:pt x="3423492" y="2433053"/>
                      <a:pt x="3387842" y="2418943"/>
                      <a:pt x="3348585" y="2407447"/>
                    </a:cubicBezTo>
                    <a:cubicBezTo>
                      <a:pt x="3307908" y="2395537"/>
                      <a:pt x="3287599" y="2381619"/>
                      <a:pt x="3272539" y="2340755"/>
                    </a:cubicBezTo>
                    <a:cubicBezTo>
                      <a:pt x="3241628" y="2256833"/>
                      <a:pt x="3183644" y="2229360"/>
                      <a:pt x="3104449" y="2197466"/>
                    </a:cubicBezTo>
                    <a:cubicBezTo>
                      <a:pt x="3068637" y="2183044"/>
                      <a:pt x="3036048" y="2163060"/>
                      <a:pt x="3000753" y="2147720"/>
                    </a:cubicBezTo>
                    <a:cubicBezTo>
                      <a:pt x="2964047" y="2131773"/>
                      <a:pt x="2925218" y="2119551"/>
                      <a:pt x="2891069" y="2098242"/>
                    </a:cubicBezTo>
                    <a:cubicBezTo>
                      <a:pt x="2735717" y="2001321"/>
                      <a:pt x="2943124" y="1799569"/>
                      <a:pt x="3025609" y="1726928"/>
                    </a:cubicBezTo>
                    <a:cubicBezTo>
                      <a:pt x="3057754" y="1698626"/>
                      <a:pt x="3094121" y="1669583"/>
                      <a:pt x="3135057" y="1655524"/>
                    </a:cubicBezTo>
                    <a:cubicBezTo>
                      <a:pt x="3177471" y="1640962"/>
                      <a:pt x="3235285" y="1632392"/>
                      <a:pt x="3280191" y="1628400"/>
                    </a:cubicBezTo>
                    <a:cubicBezTo>
                      <a:pt x="3310666" y="1625696"/>
                      <a:pt x="3353819" y="1639910"/>
                      <a:pt x="3379140" y="1615690"/>
                    </a:cubicBezTo>
                    <a:cubicBezTo>
                      <a:pt x="3399553" y="1596172"/>
                      <a:pt x="3391664" y="1564922"/>
                      <a:pt x="3389158" y="1540242"/>
                    </a:cubicBezTo>
                    <a:cubicBezTo>
                      <a:pt x="3382127" y="1470994"/>
                      <a:pt x="3438980" y="1465579"/>
                      <a:pt x="3496233" y="1453343"/>
                    </a:cubicBezTo>
                    <a:cubicBezTo>
                      <a:pt x="3585675" y="1434225"/>
                      <a:pt x="3669291" y="1394012"/>
                      <a:pt x="3758866" y="1373910"/>
                    </a:cubicBezTo>
                    <a:cubicBezTo>
                      <a:pt x="3816029" y="1361073"/>
                      <a:pt x="3974745" y="1322661"/>
                      <a:pt x="3975676" y="1419144"/>
                    </a:cubicBezTo>
                    <a:cubicBezTo>
                      <a:pt x="3976379" y="1492289"/>
                      <a:pt x="3921677" y="1565855"/>
                      <a:pt x="3887292" y="1625637"/>
                    </a:cubicBezTo>
                    <a:cubicBezTo>
                      <a:pt x="3860395" y="1672375"/>
                      <a:pt x="3831718" y="1717558"/>
                      <a:pt x="3803284" y="1763304"/>
                    </a:cubicBezTo>
                    <a:cubicBezTo>
                      <a:pt x="3782014" y="1797517"/>
                      <a:pt x="3762747" y="1835056"/>
                      <a:pt x="3763073" y="1876394"/>
                    </a:cubicBezTo>
                    <a:cubicBezTo>
                      <a:pt x="3763331" y="1909059"/>
                      <a:pt x="3776447" y="1941317"/>
                      <a:pt x="3814773" y="1936487"/>
                    </a:cubicBezTo>
                    <a:cubicBezTo>
                      <a:pt x="3857845" y="1931058"/>
                      <a:pt x="3890108" y="1888408"/>
                      <a:pt x="3925876" y="1867765"/>
                    </a:cubicBezTo>
                    <a:cubicBezTo>
                      <a:pt x="3927347" y="1912444"/>
                      <a:pt x="3893546" y="1962412"/>
                      <a:pt x="3880571" y="2004484"/>
                    </a:cubicBezTo>
                    <a:cubicBezTo>
                      <a:pt x="3865267" y="2054088"/>
                      <a:pt x="3851812" y="2105663"/>
                      <a:pt x="3843169" y="2156890"/>
                    </a:cubicBezTo>
                    <a:cubicBezTo>
                      <a:pt x="3837654" y="2189577"/>
                      <a:pt x="3822483" y="2315460"/>
                      <a:pt x="3888637" y="2299312"/>
                    </a:cubicBezTo>
                    <a:cubicBezTo>
                      <a:pt x="3933232" y="2288424"/>
                      <a:pt x="3971655" y="2230931"/>
                      <a:pt x="3997634" y="2196977"/>
                    </a:cubicBezTo>
                    <a:cubicBezTo>
                      <a:pt x="4024988" y="2161209"/>
                      <a:pt x="4049526" y="2123566"/>
                      <a:pt x="4074308" y="2085998"/>
                    </a:cubicBezTo>
                    <a:cubicBezTo>
                      <a:pt x="4089774" y="2131973"/>
                      <a:pt x="3993553" y="2220909"/>
                      <a:pt x="4042384" y="2262337"/>
                    </a:cubicBezTo>
                    <a:cubicBezTo>
                      <a:pt x="4094499" y="2306556"/>
                      <a:pt x="4184746" y="2150002"/>
                      <a:pt x="4210127" y="2121085"/>
                    </a:cubicBezTo>
                    <a:cubicBezTo>
                      <a:pt x="4214541" y="2156209"/>
                      <a:pt x="4164970" y="2234005"/>
                      <a:pt x="4221046" y="2250115"/>
                    </a:cubicBezTo>
                    <a:cubicBezTo>
                      <a:pt x="4260725" y="2261522"/>
                      <a:pt x="4314828" y="2207428"/>
                      <a:pt x="4339817" y="2181970"/>
                    </a:cubicBezTo>
                    <a:cubicBezTo>
                      <a:pt x="4385492" y="2135447"/>
                      <a:pt x="4391066" y="2069762"/>
                      <a:pt x="4419559" y="2013446"/>
                    </a:cubicBezTo>
                    <a:cubicBezTo>
                      <a:pt x="4452177" y="1948975"/>
                      <a:pt x="4494008" y="1890216"/>
                      <a:pt x="4524231" y="1824256"/>
                    </a:cubicBezTo>
                    <a:cubicBezTo>
                      <a:pt x="4619469" y="1616408"/>
                      <a:pt x="4667886" y="1308476"/>
                      <a:pt x="4517718" y="1112413"/>
                    </a:cubicBezTo>
                    <a:cubicBezTo>
                      <a:pt x="4416336" y="980035"/>
                      <a:pt x="4240468" y="957125"/>
                      <a:pt x="4084954" y="969368"/>
                    </a:cubicBezTo>
                    <a:cubicBezTo>
                      <a:pt x="3907977" y="983301"/>
                      <a:pt x="3734883" y="1037180"/>
                      <a:pt x="3569321" y="1098939"/>
                    </a:cubicBezTo>
                    <a:cubicBezTo>
                      <a:pt x="3458151" y="1140411"/>
                      <a:pt x="3348792" y="1186846"/>
                      <a:pt x="3240054" y="1234288"/>
                    </a:cubicBezTo>
                    <a:cubicBezTo>
                      <a:pt x="3159816" y="1269301"/>
                      <a:pt x="3079956" y="1305217"/>
                      <a:pt x="3000347" y="1341660"/>
                    </a:cubicBezTo>
                    <a:cubicBezTo>
                      <a:pt x="2961829" y="1359288"/>
                      <a:pt x="2924309" y="1378361"/>
                      <a:pt x="2886840" y="1398094"/>
                    </a:cubicBezTo>
                    <a:cubicBezTo>
                      <a:pt x="2855930" y="1414374"/>
                      <a:pt x="2819186" y="1433299"/>
                      <a:pt x="2783189" y="1424018"/>
                    </a:cubicBezTo>
                    <a:cubicBezTo>
                      <a:pt x="2809087" y="1384665"/>
                      <a:pt x="2860602" y="1371621"/>
                      <a:pt x="2897826" y="1346415"/>
                    </a:cubicBezTo>
                    <a:cubicBezTo>
                      <a:pt x="2941867" y="1316594"/>
                      <a:pt x="2966257" y="1265642"/>
                      <a:pt x="2982381" y="1216341"/>
                    </a:cubicBezTo>
                    <a:cubicBezTo>
                      <a:pt x="2999748" y="1163240"/>
                      <a:pt x="3015133" y="1150559"/>
                      <a:pt x="3068474" y="1136693"/>
                    </a:cubicBezTo>
                    <a:cubicBezTo>
                      <a:pt x="3121793" y="1122834"/>
                      <a:pt x="3171697" y="1100487"/>
                      <a:pt x="3219338" y="1072852"/>
                    </a:cubicBezTo>
                    <a:cubicBezTo>
                      <a:pt x="3331063" y="1008040"/>
                      <a:pt x="3454528" y="970991"/>
                      <a:pt x="3581505" y="950895"/>
                    </a:cubicBezTo>
                    <a:cubicBezTo>
                      <a:pt x="3693858" y="933119"/>
                      <a:pt x="3812651" y="925112"/>
                      <a:pt x="3917559" y="877558"/>
                    </a:cubicBezTo>
                    <a:cubicBezTo>
                      <a:pt x="3995653" y="842160"/>
                      <a:pt x="4093929" y="763824"/>
                      <a:pt x="3998854" y="685124"/>
                    </a:cubicBezTo>
                    <a:cubicBezTo>
                      <a:pt x="4066139" y="636171"/>
                      <a:pt x="4185463" y="554413"/>
                      <a:pt x="4080991" y="474343"/>
                    </a:cubicBezTo>
                    <a:cubicBezTo>
                      <a:pt x="4000014" y="412280"/>
                      <a:pt x="3877703" y="417087"/>
                      <a:pt x="3781149" y="417087"/>
                    </a:cubicBezTo>
                    <a:cubicBezTo>
                      <a:pt x="3795033" y="389036"/>
                      <a:pt x="3839503" y="379392"/>
                      <a:pt x="3864499" y="364141"/>
                    </a:cubicBezTo>
                    <a:cubicBezTo>
                      <a:pt x="3895328" y="345328"/>
                      <a:pt x="3933402" y="324966"/>
                      <a:pt x="3944108" y="287879"/>
                    </a:cubicBezTo>
                    <a:cubicBezTo>
                      <a:pt x="3961629" y="227238"/>
                      <a:pt x="3895439" y="209557"/>
                      <a:pt x="3849284" y="203476"/>
                    </a:cubicBezTo>
                    <a:cubicBezTo>
                      <a:pt x="3673815" y="180366"/>
                      <a:pt x="3476634" y="197736"/>
                      <a:pt x="3310422" y="258814"/>
                    </a:cubicBezTo>
                    <a:cubicBezTo>
                      <a:pt x="3319094" y="228230"/>
                      <a:pt x="3362306" y="205698"/>
                      <a:pt x="3386504" y="189292"/>
                    </a:cubicBezTo>
                    <a:cubicBezTo>
                      <a:pt x="3418745" y="167433"/>
                      <a:pt x="3450632" y="143524"/>
                      <a:pt x="3474164" y="111948"/>
                    </a:cubicBezTo>
                    <a:cubicBezTo>
                      <a:pt x="3486577" y="95289"/>
                      <a:pt x="3495833" y="77283"/>
                      <a:pt x="3498303" y="56469"/>
                    </a:cubicBezTo>
                    <a:cubicBezTo>
                      <a:pt x="3500957" y="34033"/>
                      <a:pt x="3498561" y="43514"/>
                      <a:pt x="3491804" y="37566"/>
                    </a:cubicBezTo>
                    <a:cubicBezTo>
                      <a:pt x="3466897" y="15597"/>
                      <a:pt x="3431838" y="1768"/>
                      <a:pt x="3398008" y="294"/>
                    </a:cubicBezTo>
                    <a:cubicBezTo>
                      <a:pt x="3300500" y="-3965"/>
                      <a:pt x="3213852" y="41922"/>
                      <a:pt x="3121342" y="64446"/>
                    </a:cubicBezTo>
                    <a:cubicBezTo>
                      <a:pt x="3080436" y="74401"/>
                      <a:pt x="3042266" y="78490"/>
                      <a:pt x="3003097" y="96156"/>
                    </a:cubicBezTo>
                    <a:cubicBezTo>
                      <a:pt x="2955870" y="117458"/>
                      <a:pt x="2907208" y="136072"/>
                      <a:pt x="2860484" y="158345"/>
                    </a:cubicBezTo>
                    <a:cubicBezTo>
                      <a:pt x="2838778" y="168700"/>
                      <a:pt x="2818350" y="181070"/>
                      <a:pt x="2796437" y="190906"/>
                    </a:cubicBezTo>
                    <a:cubicBezTo>
                      <a:pt x="2776557" y="199824"/>
                      <a:pt x="2771951" y="211016"/>
                      <a:pt x="2755916" y="224579"/>
                    </a:cubicBezTo>
                    <a:cubicBezTo>
                      <a:pt x="2741211" y="237022"/>
                      <a:pt x="2724887" y="230867"/>
                      <a:pt x="2708208" y="240178"/>
                    </a:cubicBezTo>
                    <a:cubicBezTo>
                      <a:pt x="2685141" y="253044"/>
                      <a:pt x="2663169" y="275487"/>
                      <a:pt x="2641736" y="291494"/>
                    </a:cubicBezTo>
                    <a:cubicBezTo>
                      <a:pt x="2558290" y="353824"/>
                      <a:pt x="2479472" y="425390"/>
                      <a:pt x="2413311" y="506075"/>
                    </a:cubicBezTo>
                    <a:cubicBezTo>
                      <a:pt x="2299087" y="645356"/>
                      <a:pt x="2185603" y="861145"/>
                      <a:pt x="2263549" y="1043690"/>
                    </a:cubicBezTo>
                    <a:cubicBezTo>
                      <a:pt x="2281751" y="1086310"/>
                      <a:pt x="2324705" y="1100021"/>
                      <a:pt x="2335380" y="1146529"/>
                    </a:cubicBezTo>
                    <a:cubicBezTo>
                      <a:pt x="2344725" y="1187290"/>
                      <a:pt x="2346204" y="1227755"/>
                      <a:pt x="2358225" y="1267990"/>
                    </a:cubicBezTo>
                    <a:cubicBezTo>
                      <a:pt x="2370401" y="1308758"/>
                      <a:pt x="2321585" y="1346993"/>
                      <a:pt x="2300743" y="1380184"/>
                    </a:cubicBezTo>
                    <a:cubicBezTo>
                      <a:pt x="2268140" y="1432107"/>
                      <a:pt x="2253938" y="1490859"/>
                      <a:pt x="2235580" y="1548671"/>
                    </a:cubicBezTo>
                    <a:cubicBezTo>
                      <a:pt x="2229866" y="1533116"/>
                      <a:pt x="2227914" y="1506888"/>
                      <a:pt x="2211908" y="1497725"/>
                    </a:cubicBezTo>
                    <a:cubicBezTo>
                      <a:pt x="2192508" y="1486637"/>
                      <a:pt x="2192257" y="1509777"/>
                      <a:pt x="2178313" y="1499348"/>
                    </a:cubicBezTo>
                    <a:cubicBezTo>
                      <a:pt x="2161923" y="1487089"/>
                      <a:pt x="2148630" y="1439225"/>
                      <a:pt x="2139100" y="1420159"/>
                    </a:cubicBezTo>
                    <a:cubicBezTo>
                      <a:pt x="2126399" y="1394731"/>
                      <a:pt x="2113335" y="1369458"/>
                      <a:pt x="2098704" y="1345074"/>
                    </a:cubicBezTo>
                    <a:cubicBezTo>
                      <a:pt x="2038997" y="1245502"/>
                      <a:pt x="1946998" y="1168565"/>
                      <a:pt x="1847154" y="1111124"/>
                    </a:cubicBezTo>
                    <a:cubicBezTo>
                      <a:pt x="1643259" y="993834"/>
                      <a:pt x="1397756" y="981272"/>
                      <a:pt x="1170595" y="1023884"/>
                    </a:cubicBezTo>
                    <a:cubicBezTo>
                      <a:pt x="942465" y="1066674"/>
                      <a:pt x="744359" y="1180283"/>
                      <a:pt x="567937" y="1328357"/>
                    </a:cubicBezTo>
                    <a:cubicBezTo>
                      <a:pt x="470230" y="1410360"/>
                      <a:pt x="384048" y="1501214"/>
                      <a:pt x="306494" y="1602542"/>
                    </a:cubicBezTo>
                    <a:cubicBezTo>
                      <a:pt x="230316" y="1702078"/>
                      <a:pt x="151616" y="1799028"/>
                      <a:pt x="95584" y="1911866"/>
                    </a:cubicBezTo>
                    <a:cubicBezTo>
                      <a:pt x="64119" y="1975226"/>
                      <a:pt x="35625" y="2040896"/>
                      <a:pt x="18022" y="2109611"/>
                    </a:cubicBezTo>
                    <a:cubicBezTo>
                      <a:pt x="4360" y="2162935"/>
                      <a:pt x="-8918" y="2227679"/>
                      <a:pt x="8463" y="2281758"/>
                    </a:cubicBezTo>
                    <a:cubicBezTo>
                      <a:pt x="23338" y="2328044"/>
                      <a:pt x="66329" y="2352902"/>
                      <a:pt x="109719" y="2322822"/>
                    </a:cubicBezTo>
                    <a:cubicBezTo>
                      <a:pt x="147786" y="2296424"/>
                      <a:pt x="164776" y="2248737"/>
                      <a:pt x="190770" y="2212206"/>
                    </a:cubicBezTo>
                    <a:cubicBezTo>
                      <a:pt x="195990" y="2272736"/>
                      <a:pt x="122362" y="2495583"/>
                      <a:pt x="229643" y="2506072"/>
                    </a:cubicBezTo>
                    <a:cubicBezTo>
                      <a:pt x="308860" y="2513827"/>
                      <a:pt x="337908" y="2331400"/>
                      <a:pt x="354690" y="2278565"/>
                    </a:cubicBezTo>
                    <a:cubicBezTo>
                      <a:pt x="365935" y="2349665"/>
                      <a:pt x="344702" y="2426469"/>
                      <a:pt x="371399" y="2495132"/>
                    </a:cubicBezTo>
                    <a:cubicBezTo>
                      <a:pt x="384344" y="2528448"/>
                      <a:pt x="424784" y="2588764"/>
                      <a:pt x="459022" y="2540899"/>
                    </a:cubicBezTo>
                    <a:cubicBezTo>
                      <a:pt x="474348" y="2519471"/>
                      <a:pt x="475479" y="2488910"/>
                      <a:pt x="480965" y="2463970"/>
                    </a:cubicBezTo>
                    <a:cubicBezTo>
                      <a:pt x="487862" y="2432550"/>
                      <a:pt x="496512" y="2401522"/>
                      <a:pt x="503351" y="2370072"/>
                    </a:cubicBezTo>
                    <a:cubicBezTo>
                      <a:pt x="520584" y="2290809"/>
                      <a:pt x="530188" y="2210332"/>
                      <a:pt x="543503" y="2130373"/>
                    </a:cubicBezTo>
                    <a:cubicBezTo>
                      <a:pt x="565897" y="2182311"/>
                      <a:pt x="561675" y="2276906"/>
                      <a:pt x="617190" y="2309082"/>
                    </a:cubicBezTo>
                    <a:cubicBezTo>
                      <a:pt x="673489" y="2341710"/>
                      <a:pt x="698803" y="2248411"/>
                      <a:pt x="705227" y="2210650"/>
                    </a:cubicBezTo>
                    <a:cubicBezTo>
                      <a:pt x="716021" y="2147165"/>
                      <a:pt x="710861" y="2082124"/>
                      <a:pt x="720162" y="2018401"/>
                    </a:cubicBezTo>
                    <a:cubicBezTo>
                      <a:pt x="729595" y="1953834"/>
                      <a:pt x="752566" y="1895623"/>
                      <a:pt x="787328" y="1840566"/>
                    </a:cubicBezTo>
                    <a:cubicBezTo>
                      <a:pt x="911015" y="1644725"/>
                      <a:pt x="1142967" y="1496770"/>
                      <a:pt x="1376360" y="1487000"/>
                    </a:cubicBezTo>
                    <a:cubicBezTo>
                      <a:pt x="1363777" y="1535427"/>
                      <a:pt x="1291931" y="1660213"/>
                      <a:pt x="1385742" y="1662265"/>
                    </a:cubicBezTo>
                    <a:cubicBezTo>
                      <a:pt x="1406893" y="1662731"/>
                      <a:pt x="1426278" y="1658939"/>
                      <a:pt x="1447718" y="1661243"/>
                    </a:cubicBezTo>
                    <a:cubicBezTo>
                      <a:pt x="1474089" y="1664072"/>
                      <a:pt x="1505459" y="1677590"/>
                      <a:pt x="1531815" y="1675686"/>
                    </a:cubicBezTo>
                    <a:cubicBezTo>
                      <a:pt x="1547799" y="1674523"/>
                      <a:pt x="1547185" y="1667850"/>
                      <a:pt x="1563576" y="1677420"/>
                    </a:cubicBezTo>
                    <a:cubicBezTo>
                      <a:pt x="1580750" y="1687441"/>
                      <a:pt x="1583012" y="1702292"/>
                      <a:pt x="1601791" y="1678901"/>
                    </a:cubicBezTo>
                    <a:cubicBezTo>
                      <a:pt x="1615941" y="1705203"/>
                      <a:pt x="1648937" y="1712210"/>
                      <a:pt x="1673903" y="1723684"/>
                    </a:cubicBezTo>
                    <a:cubicBezTo>
                      <a:pt x="1674199" y="1716891"/>
                      <a:pt x="1674495" y="1710099"/>
                      <a:pt x="1674790" y="1703300"/>
                    </a:cubicBezTo>
                    <a:cubicBezTo>
                      <a:pt x="1690264" y="1725336"/>
                      <a:pt x="1707039" y="1729291"/>
                      <a:pt x="1730756" y="1740076"/>
                    </a:cubicBezTo>
                    <a:cubicBezTo>
                      <a:pt x="1745942" y="1746971"/>
                      <a:pt x="1756640" y="1744846"/>
                      <a:pt x="1770317" y="1748408"/>
                    </a:cubicBezTo>
                    <a:cubicBezTo>
                      <a:pt x="1786877" y="1752719"/>
                      <a:pt x="1795165" y="1761874"/>
                      <a:pt x="1810077" y="1770348"/>
                    </a:cubicBezTo>
                    <a:cubicBezTo>
                      <a:pt x="1826253" y="1779540"/>
                      <a:pt x="1854613" y="1778414"/>
                      <a:pt x="1867034" y="1792828"/>
                    </a:cubicBezTo>
                    <a:cubicBezTo>
                      <a:pt x="1889006" y="1818323"/>
                      <a:pt x="1855042" y="1861365"/>
                      <a:pt x="1842799" y="1883157"/>
                    </a:cubicBezTo>
                    <a:cubicBezTo>
                      <a:pt x="1808377" y="1944413"/>
                      <a:pt x="1785687" y="2015387"/>
                      <a:pt x="1770768" y="2083753"/>
                    </a:cubicBezTo>
                    <a:cubicBezTo>
                      <a:pt x="1766960" y="2101190"/>
                      <a:pt x="1763323" y="2113515"/>
                      <a:pt x="1766125" y="2130810"/>
                    </a:cubicBezTo>
                    <a:cubicBezTo>
                      <a:pt x="1768565" y="2145861"/>
                      <a:pt x="1773060" y="2134988"/>
                      <a:pt x="1770287" y="2149817"/>
                    </a:cubicBezTo>
                    <a:cubicBezTo>
                      <a:pt x="1769304" y="2155061"/>
                      <a:pt x="1759553" y="2166097"/>
                      <a:pt x="1757815" y="2169875"/>
                    </a:cubicBezTo>
                    <a:cubicBezTo>
                      <a:pt x="1743066" y="2201903"/>
                      <a:pt x="1745254" y="2244360"/>
                      <a:pt x="1744478" y="2278906"/>
                    </a:cubicBezTo>
                    <a:cubicBezTo>
                      <a:pt x="1742615" y="2361479"/>
                      <a:pt x="1753091" y="2439571"/>
                      <a:pt x="1775573" y="2518975"/>
                    </a:cubicBezTo>
                    <a:cubicBezTo>
                      <a:pt x="1785436" y="2553795"/>
                      <a:pt x="1794137" y="2590104"/>
                      <a:pt x="1806580" y="2624080"/>
                    </a:cubicBezTo>
                    <a:cubicBezTo>
                      <a:pt x="1818143" y="2655641"/>
                      <a:pt x="1835650" y="2674929"/>
                      <a:pt x="1829491" y="2709053"/>
                    </a:cubicBezTo>
                    <a:cubicBezTo>
                      <a:pt x="1816280" y="2782242"/>
                      <a:pt x="1892813" y="2802093"/>
                      <a:pt x="1934585" y="2847942"/>
                    </a:cubicBezTo>
                    <a:cubicBezTo>
                      <a:pt x="1953504" y="2868719"/>
                      <a:pt x="1956882" y="2895244"/>
                      <a:pt x="1961141" y="2921998"/>
                    </a:cubicBezTo>
                    <a:cubicBezTo>
                      <a:pt x="1967262" y="2960573"/>
                      <a:pt x="1979971" y="2996016"/>
                      <a:pt x="1995659" y="3031770"/>
                    </a:cubicBezTo>
                    <a:cubicBezTo>
                      <a:pt x="2023132" y="3094411"/>
                      <a:pt x="2060800" y="3176199"/>
                      <a:pt x="2112456" y="3222448"/>
                    </a:cubicBezTo>
                    <a:cubicBezTo>
                      <a:pt x="2135692" y="3243247"/>
                      <a:pt x="2157021" y="3266268"/>
                      <a:pt x="2183444" y="3281793"/>
                    </a:cubicBezTo>
                    <a:cubicBezTo>
                      <a:pt x="2195798" y="3289052"/>
                      <a:pt x="2211243" y="3306807"/>
                      <a:pt x="2225008" y="3310229"/>
                    </a:cubicBezTo>
                    <a:cubicBezTo>
                      <a:pt x="2238042" y="3313458"/>
                      <a:pt x="2233385" y="3299592"/>
                      <a:pt x="2247543" y="3311058"/>
                    </a:cubicBezTo>
                    <a:cubicBezTo>
                      <a:pt x="2258381" y="3319836"/>
                      <a:pt x="2257797" y="3332909"/>
                      <a:pt x="2272849" y="3342864"/>
                    </a:cubicBezTo>
                    <a:cubicBezTo>
                      <a:pt x="2287288" y="3352412"/>
                      <a:pt x="2302843" y="3360396"/>
                      <a:pt x="2318043" y="3368640"/>
                    </a:cubicBezTo>
                    <a:cubicBezTo>
                      <a:pt x="2348932" y="3385395"/>
                      <a:pt x="2382297" y="3401253"/>
                      <a:pt x="2410413" y="3422423"/>
                    </a:cubicBezTo>
                    <a:cubicBezTo>
                      <a:pt x="2437642" y="3442940"/>
                      <a:pt x="2464752" y="3464539"/>
                      <a:pt x="2492107" y="3485242"/>
                    </a:cubicBezTo>
                    <a:cubicBezTo>
                      <a:pt x="2517281" y="3504300"/>
                      <a:pt x="2534965" y="3528010"/>
                      <a:pt x="2543097" y="3558890"/>
                    </a:cubicBezTo>
                    <a:cubicBezTo>
                      <a:pt x="2578843" y="3694534"/>
                      <a:pt x="2453522" y="3809165"/>
                      <a:pt x="2346632" y="3865888"/>
                    </a:cubicBezTo>
                    <a:cubicBezTo>
                      <a:pt x="2208293" y="3939299"/>
                      <a:pt x="2051492" y="3923803"/>
                      <a:pt x="1909197" y="3870377"/>
                    </a:cubicBezTo>
                    <a:cubicBezTo>
                      <a:pt x="1761682" y="3814987"/>
                      <a:pt x="1616030" y="3713370"/>
                      <a:pt x="1528155" y="3580844"/>
                    </a:cubicBezTo>
                    <a:cubicBezTo>
                      <a:pt x="1506316" y="3547905"/>
                      <a:pt x="1484174" y="3512625"/>
                      <a:pt x="1467613" y="3476679"/>
                    </a:cubicBezTo>
                    <a:cubicBezTo>
                      <a:pt x="1456716" y="3453036"/>
                      <a:pt x="1453588" y="3423956"/>
                      <a:pt x="1438935" y="3402246"/>
                    </a:cubicBezTo>
                    <a:cubicBezTo>
                      <a:pt x="1406065" y="3353567"/>
                      <a:pt x="1335469" y="3423356"/>
                      <a:pt x="1301290" y="3441629"/>
                    </a:cubicBezTo>
                    <a:cubicBezTo>
                      <a:pt x="1250965" y="3228929"/>
                      <a:pt x="1154337" y="2988779"/>
                      <a:pt x="929683" y="2912650"/>
                    </a:cubicBezTo>
                    <a:cubicBezTo>
                      <a:pt x="716731" y="2840491"/>
                      <a:pt x="449906" y="2926227"/>
                      <a:pt x="311544" y="3101855"/>
                    </a:cubicBezTo>
                    <a:cubicBezTo>
                      <a:pt x="278933" y="3143245"/>
                      <a:pt x="232260" y="3210323"/>
                      <a:pt x="254225" y="3265750"/>
                    </a:cubicBezTo>
                    <a:cubicBezTo>
                      <a:pt x="273336" y="3313954"/>
                      <a:pt x="336237" y="3324858"/>
                      <a:pt x="381594" y="3329694"/>
                    </a:cubicBezTo>
                    <a:cubicBezTo>
                      <a:pt x="446254" y="3336598"/>
                      <a:pt x="514308" y="3328302"/>
                      <a:pt x="576713" y="3310747"/>
                    </a:cubicBezTo>
                    <a:cubicBezTo>
                      <a:pt x="592741" y="3306236"/>
                      <a:pt x="620199" y="3293385"/>
                      <a:pt x="637203" y="3298348"/>
                    </a:cubicBezTo>
                    <a:cubicBezTo>
                      <a:pt x="663619" y="3306066"/>
                      <a:pt x="662621" y="3344523"/>
                      <a:pt x="675958" y="3364552"/>
                    </a:cubicBezTo>
                    <a:cubicBezTo>
                      <a:pt x="689451" y="3384817"/>
                      <a:pt x="709028" y="3382684"/>
                      <a:pt x="713589" y="3356678"/>
                    </a:cubicBezTo>
                    <a:cubicBezTo>
                      <a:pt x="717936" y="3331843"/>
                      <a:pt x="695106" y="3308503"/>
                      <a:pt x="714425" y="3286445"/>
                    </a:cubicBezTo>
                    <a:cubicBezTo>
                      <a:pt x="725174" y="3274171"/>
                      <a:pt x="761460" y="3264024"/>
                      <a:pt x="776564" y="3273586"/>
                    </a:cubicBezTo>
                    <a:cubicBezTo>
                      <a:pt x="789199" y="3281586"/>
                      <a:pt x="790330" y="3306696"/>
                      <a:pt x="800369" y="3318251"/>
                    </a:cubicBezTo>
                    <a:cubicBezTo>
                      <a:pt x="828049" y="3350101"/>
                      <a:pt x="831058" y="3298474"/>
                      <a:pt x="836729" y="3276697"/>
                    </a:cubicBezTo>
                    <a:cubicBezTo>
                      <a:pt x="845246" y="3243951"/>
                      <a:pt x="882463" y="3218486"/>
                      <a:pt x="918585" y="3233136"/>
                    </a:cubicBezTo>
                    <a:cubicBezTo>
                      <a:pt x="941194" y="3242306"/>
                      <a:pt x="946842" y="3277053"/>
                      <a:pt x="952697" y="3298052"/>
                    </a:cubicBezTo>
                    <a:cubicBezTo>
                      <a:pt x="964659" y="3340938"/>
                      <a:pt x="972895" y="3382343"/>
                      <a:pt x="989094" y="3424134"/>
                    </a:cubicBezTo>
                    <a:cubicBezTo>
                      <a:pt x="1001455" y="3456021"/>
                      <a:pt x="1053843" y="3544816"/>
                      <a:pt x="1028721" y="3575918"/>
                    </a:cubicBezTo>
                    <a:cubicBezTo>
                      <a:pt x="1013203" y="3595132"/>
                      <a:pt x="974026" y="3605895"/>
                      <a:pt x="951507" y="3613302"/>
                    </a:cubicBezTo>
                    <a:cubicBezTo>
                      <a:pt x="920123" y="3623634"/>
                      <a:pt x="882470" y="3629812"/>
                      <a:pt x="853667" y="3646063"/>
                    </a:cubicBezTo>
                    <a:cubicBezTo>
                      <a:pt x="840122" y="3653707"/>
                      <a:pt x="810247" y="3674557"/>
                      <a:pt x="806062" y="3690357"/>
                    </a:cubicBezTo>
                    <a:cubicBezTo>
                      <a:pt x="798980" y="3717126"/>
                      <a:pt x="831517" y="3718326"/>
                      <a:pt x="846658" y="3704748"/>
                    </a:cubicBezTo>
                    <a:cubicBezTo>
                      <a:pt x="894018" y="3845370"/>
                      <a:pt x="949947" y="3983689"/>
                      <a:pt x="1036942" y="4104905"/>
                    </a:cubicBezTo>
                    <a:cubicBezTo>
                      <a:pt x="1124232" y="4226543"/>
                      <a:pt x="1237569" y="4327397"/>
                      <a:pt x="1357019" y="4416429"/>
                    </a:cubicBezTo>
                    <a:cubicBezTo>
                      <a:pt x="1590635" y="4590568"/>
                      <a:pt x="1865422" y="4706576"/>
                      <a:pt x="2156452" y="4734205"/>
                    </a:cubicBezTo>
                    <a:cubicBezTo>
                      <a:pt x="2305305" y="4748337"/>
                      <a:pt x="2459215" y="4735909"/>
                      <a:pt x="2600106" y="4684237"/>
                    </a:cubicBezTo>
                    <a:cubicBezTo>
                      <a:pt x="2616001" y="4678408"/>
                      <a:pt x="2632118" y="4671638"/>
                      <a:pt x="2648922" y="4668897"/>
                    </a:cubicBezTo>
                    <a:cubicBezTo>
                      <a:pt x="2664145" y="4666416"/>
                      <a:pt x="2679766" y="4671682"/>
                      <a:pt x="2694501" y="4669238"/>
                    </a:cubicBezTo>
                    <a:cubicBezTo>
                      <a:pt x="2713612" y="4666068"/>
                      <a:pt x="2708489" y="4658683"/>
                      <a:pt x="2720628" y="4648454"/>
                    </a:cubicBezTo>
                    <a:cubicBezTo>
                      <a:pt x="2731844" y="4639017"/>
                      <a:pt x="2749350" y="4635751"/>
                      <a:pt x="2761771" y="4627603"/>
                    </a:cubicBezTo>
                    <a:cubicBezTo>
                      <a:pt x="2823644" y="4586990"/>
                      <a:pt x="2879765" y="4529882"/>
                      <a:pt x="2928131" y="4474263"/>
                    </a:cubicBezTo>
                    <a:cubicBezTo>
                      <a:pt x="3018999" y="4369795"/>
                      <a:pt x="3109055" y="4239550"/>
                      <a:pt x="3151861" y="4106764"/>
                    </a:cubicBezTo>
                    <a:cubicBezTo>
                      <a:pt x="3194874" y="3973356"/>
                      <a:pt x="3196915" y="3831608"/>
                      <a:pt x="3209860" y="3693290"/>
                    </a:cubicBezTo>
                    <a:cubicBezTo>
                      <a:pt x="3217867" y="3607731"/>
                      <a:pt x="3192117" y="3528247"/>
                      <a:pt x="3178070" y="3444629"/>
                    </a:cubicBezTo>
                    <a:cubicBezTo>
                      <a:pt x="3163690" y="3358997"/>
                      <a:pt x="3146886" y="3274794"/>
                      <a:pt x="3127109" y="3190368"/>
                    </a:cubicBezTo>
                    <a:cubicBezTo>
                      <a:pt x="3119280" y="3156985"/>
                      <a:pt x="3119221" y="3132823"/>
                      <a:pt x="3145392" y="3108521"/>
                    </a:cubicBezTo>
                    <a:cubicBezTo>
                      <a:pt x="3165775" y="3089604"/>
                      <a:pt x="3191252" y="3074715"/>
                      <a:pt x="3218362" y="3087611"/>
                    </a:cubicBezTo>
                    <a:cubicBezTo>
                      <a:pt x="3246752" y="3101114"/>
                      <a:pt x="3272473" y="3130586"/>
                      <a:pt x="3298400" y="3148897"/>
                    </a:cubicBezTo>
                    <a:cubicBezTo>
                      <a:pt x="3325119" y="3167777"/>
                      <a:pt x="3337643" y="3192961"/>
                      <a:pt x="3364258" y="3161518"/>
                    </a:cubicBezTo>
                    <a:cubicBezTo>
                      <a:pt x="3364258" y="3188813"/>
                      <a:pt x="3377403" y="3197020"/>
                      <a:pt x="3400366" y="3205990"/>
                    </a:cubicBezTo>
                    <a:cubicBezTo>
                      <a:pt x="3431173" y="3218034"/>
                      <a:pt x="3459940" y="3230914"/>
                      <a:pt x="3487812" y="3249232"/>
                    </a:cubicBezTo>
                    <a:cubicBezTo>
                      <a:pt x="3548081" y="3288845"/>
                      <a:pt x="3593630" y="3348790"/>
                      <a:pt x="3627645" y="3411734"/>
                    </a:cubicBezTo>
                    <a:cubicBezTo>
                      <a:pt x="3663908" y="3478849"/>
                      <a:pt x="3705657" y="3547535"/>
                      <a:pt x="3730853" y="3619716"/>
                    </a:cubicBezTo>
                    <a:cubicBezTo>
                      <a:pt x="3758311" y="3698393"/>
                      <a:pt x="3761756" y="3787085"/>
                      <a:pt x="3764521" y="3869725"/>
                    </a:cubicBezTo>
                    <a:cubicBezTo>
                      <a:pt x="3767427" y="3956098"/>
                      <a:pt x="3768277" y="4043101"/>
                      <a:pt x="3763353" y="4129415"/>
                    </a:cubicBezTo>
                    <a:cubicBezTo>
                      <a:pt x="3758703" y="4211047"/>
                      <a:pt x="3754141" y="4302739"/>
                      <a:pt x="3730092" y="4381179"/>
                    </a:cubicBezTo>
                    <a:cubicBezTo>
                      <a:pt x="3703573" y="4467678"/>
                      <a:pt x="3617694" y="4565703"/>
                      <a:pt x="3733855" y="4623403"/>
                    </a:cubicBezTo>
                    <a:cubicBezTo>
                      <a:pt x="3815320" y="4663875"/>
                      <a:pt x="3914055" y="4654113"/>
                      <a:pt x="3994211" y="4695763"/>
                    </a:cubicBezTo>
                    <a:cubicBezTo>
                      <a:pt x="3983860" y="4712324"/>
                      <a:pt x="3976918" y="4731064"/>
                      <a:pt x="3965659" y="4747071"/>
                    </a:cubicBezTo>
                    <a:cubicBezTo>
                      <a:pt x="3951471" y="4767255"/>
                      <a:pt x="3938851" y="4767070"/>
                      <a:pt x="3916945" y="4775158"/>
                    </a:cubicBezTo>
                    <a:cubicBezTo>
                      <a:pt x="3876808" y="4789979"/>
                      <a:pt x="3896237" y="4814104"/>
                      <a:pt x="3892112" y="4845880"/>
                    </a:cubicBezTo>
                    <a:cubicBezTo>
                      <a:pt x="3888452" y="4874079"/>
                      <a:pt x="3850747" y="4906225"/>
                      <a:pt x="3832760" y="4926943"/>
                    </a:cubicBezTo>
                    <a:cubicBezTo>
                      <a:pt x="3805672" y="4958141"/>
                      <a:pt x="3777667" y="4989051"/>
                      <a:pt x="3755820" y="5024308"/>
                    </a:cubicBezTo>
                    <a:cubicBezTo>
                      <a:pt x="3708452" y="5100719"/>
                      <a:pt x="3708474" y="5183988"/>
                      <a:pt x="3751864" y="5262080"/>
                    </a:cubicBezTo>
                    <a:cubicBezTo>
                      <a:pt x="3790013" y="5330729"/>
                      <a:pt x="3844500" y="5408791"/>
                      <a:pt x="3911504" y="5451404"/>
                    </a:cubicBezTo>
                    <a:cubicBezTo>
                      <a:pt x="3984644" y="5497919"/>
                      <a:pt x="4070855" y="5538080"/>
                      <a:pt x="4151130" y="5570375"/>
                    </a:cubicBezTo>
                    <a:cubicBezTo>
                      <a:pt x="4223316" y="5599411"/>
                      <a:pt x="4299687" y="5617987"/>
                      <a:pt x="4376886" y="5627350"/>
                    </a:cubicBezTo>
                    <a:cubicBezTo>
                      <a:pt x="4434759" y="5634364"/>
                      <a:pt x="4514398" y="5641164"/>
                      <a:pt x="4560716" y="5597566"/>
                    </a:cubicBezTo>
                    <a:cubicBezTo>
                      <a:pt x="4603175" y="5557598"/>
                      <a:pt x="4613244" y="5494038"/>
                      <a:pt x="4593342" y="5440930"/>
                    </a:cubicBezTo>
                    <a:cubicBezTo>
                      <a:pt x="4546676" y="5316425"/>
                      <a:pt x="4404152" y="5241496"/>
                      <a:pt x="4300508" y="5170989"/>
                    </a:cubicBezTo>
                    <a:cubicBezTo>
                      <a:pt x="4333355" y="5159508"/>
                      <a:pt x="4376627" y="5155634"/>
                      <a:pt x="4402141" y="5129480"/>
                    </a:cubicBezTo>
                    <a:cubicBezTo>
                      <a:pt x="4434035" y="5096785"/>
                      <a:pt x="4404573" y="5068735"/>
                      <a:pt x="4367948" y="5069105"/>
                    </a:cubicBezTo>
                    <a:cubicBezTo>
                      <a:pt x="4336179" y="5069439"/>
                      <a:pt x="4303790" y="5079786"/>
                      <a:pt x="4273582" y="5088971"/>
                    </a:cubicBezTo>
                    <a:cubicBezTo>
                      <a:pt x="4246745" y="5097119"/>
                      <a:pt x="4197440" y="5119940"/>
                      <a:pt x="4170241" y="5103504"/>
                    </a:cubicBezTo>
                    <a:cubicBezTo>
                      <a:pt x="4134296" y="5081771"/>
                      <a:pt x="4173627" y="5059861"/>
                      <a:pt x="4193027" y="5050047"/>
                    </a:cubicBezTo>
                    <a:cubicBezTo>
                      <a:pt x="4229452" y="5031618"/>
                      <a:pt x="4227434" y="5008175"/>
                      <a:pt x="4192176" y="4988976"/>
                    </a:cubicBezTo>
                    <a:cubicBezTo>
                      <a:pt x="4135234" y="4957963"/>
                      <a:pt x="4216840" y="4956615"/>
                      <a:pt x="4225357" y="4928661"/>
                    </a:cubicBezTo>
                    <a:cubicBezTo>
                      <a:pt x="4236128" y="4893315"/>
                      <a:pt x="4191282" y="4859302"/>
                      <a:pt x="4194417" y="4820733"/>
                    </a:cubicBezTo>
                    <a:cubicBezTo>
                      <a:pt x="4197396" y="4783913"/>
                      <a:pt x="4208759" y="4719257"/>
                      <a:pt x="4237474" y="4692925"/>
                    </a:cubicBezTo>
                    <a:cubicBezTo>
                      <a:pt x="4257302" y="4674756"/>
                      <a:pt x="4291237" y="4676363"/>
                      <a:pt x="4316107" y="4672334"/>
                    </a:cubicBezTo>
                    <a:cubicBezTo>
                      <a:pt x="4356355" y="4665816"/>
                      <a:pt x="4395753" y="4653824"/>
                      <a:pt x="4434552" y="4641462"/>
                    </a:cubicBezTo>
                    <a:cubicBezTo>
                      <a:pt x="4446366" y="4710872"/>
                      <a:pt x="4501556" y="4648476"/>
                      <a:pt x="4523329" y="4620766"/>
                    </a:cubicBezTo>
                    <a:cubicBezTo>
                      <a:pt x="4564346" y="4568577"/>
                      <a:pt x="4581320" y="4505410"/>
                      <a:pt x="4602960" y="4443754"/>
                    </a:cubicBezTo>
                    <a:cubicBezTo>
                      <a:pt x="4627328" y="4374305"/>
                      <a:pt x="4648051" y="4306124"/>
                      <a:pt x="4660952" y="4233505"/>
                    </a:cubicBezTo>
                    <a:cubicBezTo>
                      <a:pt x="4675014" y="4154347"/>
                      <a:pt x="4668426" y="4078195"/>
                      <a:pt x="4656619" y="3999222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2ED303E5-7344-446F-90D9-0F2D79A42378}"/>
                  </a:ext>
                </a:extLst>
              </p:cNvPr>
              <p:cNvSpPr/>
              <p:nvPr/>
            </p:nvSpPr>
            <p:spPr>
              <a:xfrm>
                <a:off x="-448015" y="8414770"/>
                <a:ext cx="1564141" cy="845268"/>
              </a:xfrm>
              <a:custGeom>
                <a:avLst/>
                <a:gdLst>
                  <a:gd name="connsiteX0" fmla="*/ 1538932 w 1564141"/>
                  <a:gd name="connsiteY0" fmla="*/ 818028 h 845268"/>
                  <a:gd name="connsiteX1" fmla="*/ 1458801 w 1564141"/>
                  <a:gd name="connsiteY1" fmla="*/ 811301 h 845268"/>
                  <a:gd name="connsiteX2" fmla="*/ 1329965 w 1564141"/>
                  <a:gd name="connsiteY2" fmla="*/ 796211 h 845268"/>
                  <a:gd name="connsiteX3" fmla="*/ 1215210 w 1564141"/>
                  <a:gd name="connsiteY3" fmla="*/ 774157 h 845268"/>
                  <a:gd name="connsiteX4" fmla="*/ 1211016 w 1564141"/>
                  <a:gd name="connsiteY4" fmla="*/ 783594 h 845268"/>
                  <a:gd name="connsiteX5" fmla="*/ 1195702 w 1564141"/>
                  <a:gd name="connsiteY5" fmla="*/ 776749 h 845268"/>
                  <a:gd name="connsiteX6" fmla="*/ 1155023 w 1564141"/>
                  <a:gd name="connsiteY6" fmla="*/ 769652 h 845268"/>
                  <a:gd name="connsiteX7" fmla="*/ 1118731 w 1564141"/>
                  <a:gd name="connsiteY7" fmla="*/ 765244 h 845268"/>
                  <a:gd name="connsiteX8" fmla="*/ 1088759 w 1564141"/>
                  <a:gd name="connsiteY8" fmla="*/ 741019 h 845268"/>
                  <a:gd name="connsiteX9" fmla="*/ 1051337 w 1564141"/>
                  <a:gd name="connsiteY9" fmla="*/ 741716 h 845268"/>
                  <a:gd name="connsiteX10" fmla="*/ 987562 w 1564141"/>
                  <a:gd name="connsiteY10" fmla="*/ 714098 h 845268"/>
                  <a:gd name="connsiteX11" fmla="*/ 914748 w 1564141"/>
                  <a:gd name="connsiteY11" fmla="*/ 685798 h 845268"/>
                  <a:gd name="connsiteX12" fmla="*/ 843876 w 1564141"/>
                  <a:gd name="connsiteY12" fmla="*/ 663070 h 845268"/>
                  <a:gd name="connsiteX13" fmla="*/ 669437 w 1564141"/>
                  <a:gd name="connsiteY13" fmla="*/ 577512 h 845268"/>
                  <a:gd name="connsiteX14" fmla="*/ 358873 w 1564141"/>
                  <a:gd name="connsiteY14" fmla="*/ 388083 h 845268"/>
                  <a:gd name="connsiteX15" fmla="*/ 270457 w 1564141"/>
                  <a:gd name="connsiteY15" fmla="*/ 294651 h 845268"/>
                  <a:gd name="connsiteX16" fmla="*/ 183046 w 1564141"/>
                  <a:gd name="connsiteY16" fmla="*/ 233377 h 845268"/>
                  <a:gd name="connsiteX17" fmla="*/ 154543 w 1564141"/>
                  <a:gd name="connsiteY17" fmla="*/ 176015 h 845268"/>
                  <a:gd name="connsiteX18" fmla="*/ 94017 w 1564141"/>
                  <a:gd name="connsiteY18" fmla="*/ 105251 h 845268"/>
                  <a:gd name="connsiteX19" fmla="*/ 53183 w 1564141"/>
                  <a:gd name="connsiteY19" fmla="*/ 29458 h 845268"/>
                  <a:gd name="connsiteX20" fmla="*/ 16891 w 1564141"/>
                  <a:gd name="connsiteY20" fmla="*/ 8655 h 845268"/>
                  <a:gd name="connsiteX21" fmla="*/ 54778 w 1564141"/>
                  <a:gd name="connsiteY21" fmla="*/ 168569 h 845268"/>
                  <a:gd name="connsiteX22" fmla="*/ 186826 w 1564141"/>
                  <a:gd name="connsiteY22" fmla="*/ 344434 h 845268"/>
                  <a:gd name="connsiteX23" fmla="*/ 501672 w 1564141"/>
                  <a:gd name="connsiteY23" fmla="*/ 606760 h 845268"/>
                  <a:gd name="connsiteX24" fmla="*/ 693021 w 1564141"/>
                  <a:gd name="connsiteY24" fmla="*/ 699037 h 845268"/>
                  <a:gd name="connsiteX25" fmla="*/ 871101 w 1564141"/>
                  <a:gd name="connsiteY25" fmla="*/ 748894 h 845268"/>
                  <a:gd name="connsiteX26" fmla="*/ 978472 w 1564141"/>
                  <a:gd name="connsiteY26" fmla="*/ 777535 h 845268"/>
                  <a:gd name="connsiteX27" fmla="*/ 1021484 w 1564141"/>
                  <a:gd name="connsiteY27" fmla="*/ 784320 h 845268"/>
                  <a:gd name="connsiteX28" fmla="*/ 1033889 w 1564141"/>
                  <a:gd name="connsiteY28" fmla="*/ 779765 h 845268"/>
                  <a:gd name="connsiteX29" fmla="*/ 1052600 w 1564141"/>
                  <a:gd name="connsiteY29" fmla="*/ 787469 h 845268"/>
                  <a:gd name="connsiteX30" fmla="*/ 1080607 w 1564141"/>
                  <a:gd name="connsiteY30" fmla="*/ 792107 h 845268"/>
                  <a:gd name="connsiteX31" fmla="*/ 1100101 w 1564141"/>
                  <a:gd name="connsiteY31" fmla="*/ 806553 h 845268"/>
                  <a:gd name="connsiteX32" fmla="*/ 1138269 w 1564141"/>
                  <a:gd name="connsiteY32" fmla="*/ 809686 h 845268"/>
                  <a:gd name="connsiteX33" fmla="*/ 1173018 w 1564141"/>
                  <a:gd name="connsiteY33" fmla="*/ 794959 h 845268"/>
                  <a:gd name="connsiteX34" fmla="*/ 1167443 w 1564141"/>
                  <a:gd name="connsiteY34" fmla="*/ 818791 h 845268"/>
                  <a:gd name="connsiteX35" fmla="*/ 1199674 w 1564141"/>
                  <a:gd name="connsiteY35" fmla="*/ 815909 h 845268"/>
                  <a:gd name="connsiteX36" fmla="*/ 1222794 w 1564141"/>
                  <a:gd name="connsiteY36" fmla="*/ 809079 h 845268"/>
                  <a:gd name="connsiteX37" fmla="*/ 1239112 w 1564141"/>
                  <a:gd name="connsiteY37" fmla="*/ 826347 h 845268"/>
                  <a:gd name="connsiteX38" fmla="*/ 1334381 w 1564141"/>
                  <a:gd name="connsiteY38" fmla="*/ 832185 h 845268"/>
                  <a:gd name="connsiteX39" fmla="*/ 1428630 w 1564141"/>
                  <a:gd name="connsiteY39" fmla="*/ 841490 h 845268"/>
                  <a:gd name="connsiteX40" fmla="*/ 1564318 w 1564141"/>
                  <a:gd name="connsiteY40" fmla="*/ 817280 h 845268"/>
                  <a:gd name="connsiteX41" fmla="*/ 1538932 w 1564141"/>
                  <a:gd name="connsiteY41" fmla="*/ 818028 h 8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4141" h="845268">
                    <a:moveTo>
                      <a:pt x="1538932" y="818028"/>
                    </a:moveTo>
                    <a:cubicBezTo>
                      <a:pt x="1527649" y="830755"/>
                      <a:pt x="1473628" y="813154"/>
                      <a:pt x="1458801" y="811301"/>
                    </a:cubicBezTo>
                    <a:cubicBezTo>
                      <a:pt x="1414785" y="805805"/>
                      <a:pt x="1373523" y="807212"/>
                      <a:pt x="1329965" y="796211"/>
                    </a:cubicBezTo>
                    <a:cubicBezTo>
                      <a:pt x="1296604" y="787780"/>
                      <a:pt x="1247715" y="769186"/>
                      <a:pt x="1215210" y="774157"/>
                    </a:cubicBezTo>
                    <a:cubicBezTo>
                      <a:pt x="1212478" y="774579"/>
                      <a:pt x="1215668" y="783654"/>
                      <a:pt x="1211016" y="783594"/>
                    </a:cubicBezTo>
                    <a:cubicBezTo>
                      <a:pt x="1204976" y="783513"/>
                      <a:pt x="1201749" y="779076"/>
                      <a:pt x="1195702" y="776749"/>
                    </a:cubicBezTo>
                    <a:cubicBezTo>
                      <a:pt x="1181377" y="771238"/>
                      <a:pt x="1170079" y="758821"/>
                      <a:pt x="1155023" y="769652"/>
                    </a:cubicBezTo>
                    <a:cubicBezTo>
                      <a:pt x="1147905" y="736019"/>
                      <a:pt x="1135626" y="765489"/>
                      <a:pt x="1118731" y="765244"/>
                    </a:cubicBezTo>
                    <a:cubicBezTo>
                      <a:pt x="1100913" y="764978"/>
                      <a:pt x="1107433" y="743760"/>
                      <a:pt x="1088759" y="741019"/>
                    </a:cubicBezTo>
                    <a:cubicBezTo>
                      <a:pt x="1073925" y="738849"/>
                      <a:pt x="1067737" y="748057"/>
                      <a:pt x="1051337" y="741716"/>
                    </a:cubicBezTo>
                    <a:cubicBezTo>
                      <a:pt x="1028617" y="732952"/>
                      <a:pt x="1012505" y="720195"/>
                      <a:pt x="987562" y="714098"/>
                    </a:cubicBezTo>
                    <a:cubicBezTo>
                      <a:pt x="959355" y="707208"/>
                      <a:pt x="940710" y="697325"/>
                      <a:pt x="914748" y="685798"/>
                    </a:cubicBezTo>
                    <a:cubicBezTo>
                      <a:pt x="892050" y="675738"/>
                      <a:pt x="866892" y="672545"/>
                      <a:pt x="843876" y="663070"/>
                    </a:cubicBezTo>
                    <a:cubicBezTo>
                      <a:pt x="784325" y="638549"/>
                      <a:pt x="726006" y="608204"/>
                      <a:pt x="669437" y="577512"/>
                    </a:cubicBezTo>
                    <a:cubicBezTo>
                      <a:pt x="561830" y="519135"/>
                      <a:pt x="455589" y="464210"/>
                      <a:pt x="358873" y="388083"/>
                    </a:cubicBezTo>
                    <a:cubicBezTo>
                      <a:pt x="323474" y="360228"/>
                      <a:pt x="298509" y="329343"/>
                      <a:pt x="270457" y="294651"/>
                    </a:cubicBezTo>
                    <a:cubicBezTo>
                      <a:pt x="251414" y="271085"/>
                      <a:pt x="218644" y="225880"/>
                      <a:pt x="183046" y="233377"/>
                    </a:cubicBezTo>
                    <a:cubicBezTo>
                      <a:pt x="191375" y="210300"/>
                      <a:pt x="169164" y="190261"/>
                      <a:pt x="154543" y="176015"/>
                    </a:cubicBezTo>
                    <a:cubicBezTo>
                      <a:pt x="131963" y="154027"/>
                      <a:pt x="112698" y="130802"/>
                      <a:pt x="94017" y="105251"/>
                    </a:cubicBezTo>
                    <a:cubicBezTo>
                      <a:pt x="76435" y="81212"/>
                      <a:pt x="64089" y="56935"/>
                      <a:pt x="53183" y="29458"/>
                    </a:cubicBezTo>
                    <a:cubicBezTo>
                      <a:pt x="44913" y="8625"/>
                      <a:pt x="39575" y="-12184"/>
                      <a:pt x="16891" y="8655"/>
                    </a:cubicBezTo>
                    <a:cubicBezTo>
                      <a:pt x="-28292" y="50171"/>
                      <a:pt x="29717" y="132092"/>
                      <a:pt x="54778" y="168569"/>
                    </a:cubicBezTo>
                    <a:cubicBezTo>
                      <a:pt x="96232" y="228902"/>
                      <a:pt x="137486" y="290228"/>
                      <a:pt x="186826" y="344434"/>
                    </a:cubicBezTo>
                    <a:cubicBezTo>
                      <a:pt x="278831" y="445534"/>
                      <a:pt x="383684" y="537574"/>
                      <a:pt x="501672" y="606760"/>
                    </a:cubicBezTo>
                    <a:cubicBezTo>
                      <a:pt x="562642" y="642512"/>
                      <a:pt x="626876" y="674123"/>
                      <a:pt x="693021" y="699037"/>
                    </a:cubicBezTo>
                    <a:cubicBezTo>
                      <a:pt x="752108" y="721291"/>
                      <a:pt x="810464" y="732982"/>
                      <a:pt x="871101" y="748894"/>
                    </a:cubicBezTo>
                    <a:cubicBezTo>
                      <a:pt x="907231" y="758384"/>
                      <a:pt x="941604" y="770927"/>
                      <a:pt x="978472" y="777535"/>
                    </a:cubicBezTo>
                    <a:cubicBezTo>
                      <a:pt x="992804" y="780105"/>
                      <a:pt x="1006908" y="783580"/>
                      <a:pt x="1021484" y="784320"/>
                    </a:cubicBezTo>
                    <a:cubicBezTo>
                      <a:pt x="1025257" y="784521"/>
                      <a:pt x="1031489" y="779550"/>
                      <a:pt x="1033889" y="779765"/>
                    </a:cubicBezTo>
                    <a:cubicBezTo>
                      <a:pt x="1039693" y="780298"/>
                      <a:pt x="1044123" y="785610"/>
                      <a:pt x="1052600" y="787469"/>
                    </a:cubicBezTo>
                    <a:cubicBezTo>
                      <a:pt x="1062709" y="789684"/>
                      <a:pt x="1072729" y="788728"/>
                      <a:pt x="1080607" y="792107"/>
                    </a:cubicBezTo>
                    <a:cubicBezTo>
                      <a:pt x="1083812" y="793484"/>
                      <a:pt x="1091720" y="803456"/>
                      <a:pt x="1100101" y="806553"/>
                    </a:cubicBezTo>
                    <a:cubicBezTo>
                      <a:pt x="1113739" y="811598"/>
                      <a:pt x="1124291" y="813931"/>
                      <a:pt x="1138269" y="809686"/>
                    </a:cubicBezTo>
                    <a:cubicBezTo>
                      <a:pt x="1150113" y="806086"/>
                      <a:pt x="1159734" y="793707"/>
                      <a:pt x="1173018" y="794959"/>
                    </a:cubicBezTo>
                    <a:cubicBezTo>
                      <a:pt x="1171165" y="802901"/>
                      <a:pt x="1169304" y="810849"/>
                      <a:pt x="1167443" y="818791"/>
                    </a:cubicBezTo>
                    <a:cubicBezTo>
                      <a:pt x="1180963" y="813605"/>
                      <a:pt x="1187269" y="818317"/>
                      <a:pt x="1199674" y="815909"/>
                    </a:cubicBezTo>
                    <a:cubicBezTo>
                      <a:pt x="1197275" y="816376"/>
                      <a:pt x="1225644" y="809842"/>
                      <a:pt x="1222794" y="809079"/>
                    </a:cubicBezTo>
                    <a:cubicBezTo>
                      <a:pt x="1224758" y="809605"/>
                      <a:pt x="1232075" y="823007"/>
                      <a:pt x="1239112" y="826347"/>
                    </a:cubicBezTo>
                    <a:cubicBezTo>
                      <a:pt x="1268183" y="840134"/>
                      <a:pt x="1303663" y="829866"/>
                      <a:pt x="1334381" y="832185"/>
                    </a:cubicBezTo>
                    <a:cubicBezTo>
                      <a:pt x="1365910" y="834563"/>
                      <a:pt x="1396857" y="839201"/>
                      <a:pt x="1428630" y="841490"/>
                    </a:cubicBezTo>
                    <a:cubicBezTo>
                      <a:pt x="1452015" y="843171"/>
                      <a:pt x="1561911" y="857351"/>
                      <a:pt x="1564318" y="817280"/>
                    </a:cubicBezTo>
                    <a:cubicBezTo>
                      <a:pt x="1555790" y="815302"/>
                      <a:pt x="1547328" y="815554"/>
                      <a:pt x="1538932" y="81802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C2C41707-B75C-4644-B3C4-0E2044EFEDAA}"/>
                  </a:ext>
                </a:extLst>
              </p:cNvPr>
              <p:cNvSpPr/>
              <p:nvPr/>
            </p:nvSpPr>
            <p:spPr>
              <a:xfrm>
                <a:off x="3723027" y="5065296"/>
                <a:ext cx="331787" cy="750471"/>
              </a:xfrm>
              <a:custGeom>
                <a:avLst/>
                <a:gdLst>
                  <a:gd name="connsiteX0" fmla="*/ 330090 w 331787"/>
                  <a:gd name="connsiteY0" fmla="*/ 485328 h 750471"/>
                  <a:gd name="connsiteX1" fmla="*/ 293255 w 331787"/>
                  <a:gd name="connsiteY1" fmla="*/ 269770 h 750471"/>
                  <a:gd name="connsiteX2" fmla="*/ 214645 w 331787"/>
                  <a:gd name="connsiteY2" fmla="*/ 102363 h 750471"/>
                  <a:gd name="connsiteX3" fmla="*/ 57998 w 331787"/>
                  <a:gd name="connsiteY3" fmla="*/ 118 h 750471"/>
                  <a:gd name="connsiteX4" fmla="*/ 19284 w 331787"/>
                  <a:gd name="connsiteY4" fmla="*/ 69815 h 750471"/>
                  <a:gd name="connsiteX5" fmla="*/ 131475 w 331787"/>
                  <a:gd name="connsiteY5" fmla="*/ 171674 h 750471"/>
                  <a:gd name="connsiteX6" fmla="*/ 219065 w 331787"/>
                  <a:gd name="connsiteY6" fmla="*/ 342556 h 750471"/>
                  <a:gd name="connsiteX7" fmla="*/ 243064 w 331787"/>
                  <a:gd name="connsiteY7" fmla="*/ 695716 h 750471"/>
                  <a:gd name="connsiteX8" fmla="*/ 239462 w 331787"/>
                  <a:gd name="connsiteY8" fmla="*/ 748023 h 750471"/>
                  <a:gd name="connsiteX9" fmla="*/ 272962 w 331787"/>
                  <a:gd name="connsiteY9" fmla="*/ 723092 h 750471"/>
                  <a:gd name="connsiteX10" fmla="*/ 312546 w 331787"/>
                  <a:gd name="connsiteY10" fmla="*/ 632472 h 750471"/>
                  <a:gd name="connsiteX11" fmla="*/ 306759 w 331787"/>
                  <a:gd name="connsiteY11" fmla="*/ 600969 h 750471"/>
                  <a:gd name="connsiteX12" fmla="*/ 314113 w 331787"/>
                  <a:gd name="connsiteY12" fmla="*/ 573741 h 750471"/>
                  <a:gd name="connsiteX13" fmla="*/ 330090 w 331787"/>
                  <a:gd name="connsiteY13" fmla="*/ 485328 h 750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1787" h="750471">
                    <a:moveTo>
                      <a:pt x="330090" y="485328"/>
                    </a:moveTo>
                    <a:cubicBezTo>
                      <a:pt x="339174" y="407637"/>
                      <a:pt x="313347" y="342778"/>
                      <a:pt x="293255" y="269770"/>
                    </a:cubicBezTo>
                    <a:cubicBezTo>
                      <a:pt x="276780" y="209942"/>
                      <a:pt x="256368" y="150351"/>
                      <a:pt x="214645" y="102363"/>
                    </a:cubicBezTo>
                    <a:cubicBezTo>
                      <a:pt x="176755" y="58783"/>
                      <a:pt x="119412" y="3074"/>
                      <a:pt x="57998" y="118"/>
                    </a:cubicBezTo>
                    <a:cubicBezTo>
                      <a:pt x="10251" y="-2179"/>
                      <a:pt x="-22365" y="35207"/>
                      <a:pt x="19284" y="69815"/>
                    </a:cubicBezTo>
                    <a:cubicBezTo>
                      <a:pt x="60835" y="104333"/>
                      <a:pt x="98599" y="126649"/>
                      <a:pt x="131475" y="171674"/>
                    </a:cubicBezTo>
                    <a:cubicBezTo>
                      <a:pt x="169342" y="223545"/>
                      <a:pt x="197880" y="282098"/>
                      <a:pt x="219065" y="342556"/>
                    </a:cubicBezTo>
                    <a:cubicBezTo>
                      <a:pt x="257653" y="452692"/>
                      <a:pt x="279550" y="582572"/>
                      <a:pt x="243064" y="695716"/>
                    </a:cubicBezTo>
                    <a:cubicBezTo>
                      <a:pt x="239447" y="706933"/>
                      <a:pt x="225171" y="739014"/>
                      <a:pt x="239462" y="748023"/>
                    </a:cubicBezTo>
                    <a:cubicBezTo>
                      <a:pt x="255826" y="758329"/>
                      <a:pt x="268468" y="733657"/>
                      <a:pt x="272962" y="723092"/>
                    </a:cubicBezTo>
                    <a:cubicBezTo>
                      <a:pt x="277151" y="713238"/>
                      <a:pt x="295892" y="620032"/>
                      <a:pt x="312546" y="632472"/>
                    </a:cubicBezTo>
                    <a:cubicBezTo>
                      <a:pt x="311498" y="619647"/>
                      <a:pt x="305972" y="613646"/>
                      <a:pt x="306759" y="600969"/>
                    </a:cubicBezTo>
                    <a:cubicBezTo>
                      <a:pt x="307220" y="593641"/>
                      <a:pt x="313533" y="583232"/>
                      <a:pt x="314113" y="573741"/>
                    </a:cubicBezTo>
                    <a:cubicBezTo>
                      <a:pt x="316007" y="542637"/>
                      <a:pt x="326525" y="515839"/>
                      <a:pt x="330090" y="48532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5214AE30-DA3F-4C37-9418-0603D7A9E645}"/>
                  </a:ext>
                </a:extLst>
              </p:cNvPr>
              <p:cNvSpPr/>
              <p:nvPr/>
            </p:nvSpPr>
            <p:spPr>
              <a:xfrm>
                <a:off x="1147724" y="4354322"/>
                <a:ext cx="624076" cy="789978"/>
              </a:xfrm>
              <a:custGeom>
                <a:avLst/>
                <a:gdLst>
                  <a:gd name="connsiteX0" fmla="*/ 33653 w 624076"/>
                  <a:gd name="connsiteY0" fmla="*/ 789987 h 789978"/>
                  <a:gd name="connsiteX1" fmla="*/ 101111 w 624076"/>
                  <a:gd name="connsiteY1" fmla="*/ 648098 h 789978"/>
                  <a:gd name="connsiteX2" fmla="*/ 124174 w 624076"/>
                  <a:gd name="connsiteY2" fmla="*/ 603185 h 789978"/>
                  <a:gd name="connsiteX3" fmla="*/ 142810 w 624076"/>
                  <a:gd name="connsiteY3" fmla="*/ 583024 h 789978"/>
                  <a:gd name="connsiteX4" fmla="*/ 140593 w 624076"/>
                  <a:gd name="connsiteY4" fmla="*/ 507521 h 789978"/>
                  <a:gd name="connsiteX5" fmla="*/ 171511 w 624076"/>
                  <a:gd name="connsiteY5" fmla="*/ 486469 h 789978"/>
                  <a:gd name="connsiteX6" fmla="*/ 172656 w 624076"/>
                  <a:gd name="connsiteY6" fmla="*/ 467296 h 789978"/>
                  <a:gd name="connsiteX7" fmla="*/ 192201 w 624076"/>
                  <a:gd name="connsiteY7" fmla="*/ 460072 h 789978"/>
                  <a:gd name="connsiteX8" fmla="*/ 194773 w 624076"/>
                  <a:gd name="connsiteY8" fmla="*/ 442720 h 789978"/>
                  <a:gd name="connsiteX9" fmla="*/ 209034 w 624076"/>
                  <a:gd name="connsiteY9" fmla="*/ 421366 h 789978"/>
                  <a:gd name="connsiteX10" fmla="*/ 237018 w 624076"/>
                  <a:gd name="connsiteY10" fmla="*/ 387650 h 789978"/>
                  <a:gd name="connsiteX11" fmla="*/ 256105 w 624076"/>
                  <a:gd name="connsiteY11" fmla="*/ 382984 h 789978"/>
                  <a:gd name="connsiteX12" fmla="*/ 241334 w 624076"/>
                  <a:gd name="connsiteY12" fmla="*/ 372303 h 789978"/>
                  <a:gd name="connsiteX13" fmla="*/ 272407 w 624076"/>
                  <a:gd name="connsiteY13" fmla="*/ 344830 h 789978"/>
                  <a:gd name="connsiteX14" fmla="*/ 244696 w 624076"/>
                  <a:gd name="connsiteY14" fmla="*/ 330375 h 789978"/>
                  <a:gd name="connsiteX15" fmla="*/ 290887 w 624076"/>
                  <a:gd name="connsiteY15" fmla="*/ 327353 h 789978"/>
                  <a:gd name="connsiteX16" fmla="*/ 330983 w 624076"/>
                  <a:gd name="connsiteY16" fmla="*/ 271405 h 789978"/>
                  <a:gd name="connsiteX17" fmla="*/ 409245 w 624076"/>
                  <a:gd name="connsiteY17" fmla="*/ 198754 h 789978"/>
                  <a:gd name="connsiteX18" fmla="*/ 475927 w 624076"/>
                  <a:gd name="connsiteY18" fmla="*/ 133762 h 789978"/>
                  <a:gd name="connsiteX19" fmla="*/ 511183 w 624076"/>
                  <a:gd name="connsiteY19" fmla="*/ 101631 h 789978"/>
                  <a:gd name="connsiteX20" fmla="*/ 546497 w 624076"/>
                  <a:gd name="connsiteY20" fmla="*/ 87161 h 789978"/>
                  <a:gd name="connsiteX21" fmla="*/ 596612 w 624076"/>
                  <a:gd name="connsiteY21" fmla="*/ 44194 h 789978"/>
                  <a:gd name="connsiteX22" fmla="*/ 615352 w 624076"/>
                  <a:gd name="connsiteY22" fmla="*/ 38725 h 789978"/>
                  <a:gd name="connsiteX23" fmla="*/ 623170 w 624076"/>
                  <a:gd name="connsiteY23" fmla="*/ 6888 h 789978"/>
                  <a:gd name="connsiteX24" fmla="*/ 487640 w 624076"/>
                  <a:gd name="connsiteY24" fmla="*/ 68165 h 789978"/>
                  <a:gd name="connsiteX25" fmla="*/ 40104 w 624076"/>
                  <a:gd name="connsiteY25" fmla="*/ 596189 h 789978"/>
                  <a:gd name="connsiteX26" fmla="*/ 33653 w 624076"/>
                  <a:gd name="connsiteY26" fmla="*/ 789987 h 789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24076" h="789978">
                    <a:moveTo>
                      <a:pt x="33653" y="789987"/>
                    </a:moveTo>
                    <a:cubicBezTo>
                      <a:pt x="83768" y="791070"/>
                      <a:pt x="85505" y="678607"/>
                      <a:pt x="101111" y="648098"/>
                    </a:cubicBezTo>
                    <a:cubicBezTo>
                      <a:pt x="108441" y="633775"/>
                      <a:pt x="116060" y="616542"/>
                      <a:pt x="124174" y="603185"/>
                    </a:cubicBezTo>
                    <a:cubicBezTo>
                      <a:pt x="130477" y="592821"/>
                      <a:pt x="138184" y="591258"/>
                      <a:pt x="142810" y="583024"/>
                    </a:cubicBezTo>
                    <a:cubicBezTo>
                      <a:pt x="158210" y="555685"/>
                      <a:pt x="147495" y="533954"/>
                      <a:pt x="140593" y="507521"/>
                    </a:cubicBezTo>
                    <a:cubicBezTo>
                      <a:pt x="158793" y="504594"/>
                      <a:pt x="164971" y="504668"/>
                      <a:pt x="171511" y="486469"/>
                    </a:cubicBezTo>
                    <a:cubicBezTo>
                      <a:pt x="173447" y="481095"/>
                      <a:pt x="168828" y="471343"/>
                      <a:pt x="172656" y="467296"/>
                    </a:cubicBezTo>
                    <a:cubicBezTo>
                      <a:pt x="177925" y="461731"/>
                      <a:pt x="186836" y="464746"/>
                      <a:pt x="192201" y="460072"/>
                    </a:cubicBezTo>
                    <a:cubicBezTo>
                      <a:pt x="193605" y="458849"/>
                      <a:pt x="193073" y="447121"/>
                      <a:pt x="194773" y="442720"/>
                    </a:cubicBezTo>
                    <a:cubicBezTo>
                      <a:pt x="198600" y="432776"/>
                      <a:pt x="201660" y="428965"/>
                      <a:pt x="209034" y="421366"/>
                    </a:cubicBezTo>
                    <a:cubicBezTo>
                      <a:pt x="218958" y="411127"/>
                      <a:pt x="245967" y="405562"/>
                      <a:pt x="237018" y="387650"/>
                    </a:cubicBezTo>
                    <a:cubicBezTo>
                      <a:pt x="243691" y="387370"/>
                      <a:pt x="250053" y="385814"/>
                      <a:pt x="256105" y="382984"/>
                    </a:cubicBezTo>
                    <a:cubicBezTo>
                      <a:pt x="258049" y="374042"/>
                      <a:pt x="239856" y="377441"/>
                      <a:pt x="241334" y="372303"/>
                    </a:cubicBezTo>
                    <a:cubicBezTo>
                      <a:pt x="244474" y="361401"/>
                      <a:pt x="261581" y="347056"/>
                      <a:pt x="272407" y="344830"/>
                    </a:cubicBezTo>
                    <a:cubicBezTo>
                      <a:pt x="263170" y="340017"/>
                      <a:pt x="253933" y="335196"/>
                      <a:pt x="244696" y="330375"/>
                    </a:cubicBezTo>
                    <a:cubicBezTo>
                      <a:pt x="267906" y="325488"/>
                      <a:pt x="267256" y="311704"/>
                      <a:pt x="290887" y="327353"/>
                    </a:cubicBezTo>
                    <a:cubicBezTo>
                      <a:pt x="288294" y="305512"/>
                      <a:pt x="318073" y="285470"/>
                      <a:pt x="330983" y="271405"/>
                    </a:cubicBezTo>
                    <a:cubicBezTo>
                      <a:pt x="355250" y="244972"/>
                      <a:pt x="382414" y="222549"/>
                      <a:pt x="409245" y="198754"/>
                    </a:cubicBezTo>
                    <a:cubicBezTo>
                      <a:pt x="432573" y="178071"/>
                      <a:pt x="454151" y="156016"/>
                      <a:pt x="475927" y="133762"/>
                    </a:cubicBezTo>
                    <a:cubicBezTo>
                      <a:pt x="487063" y="122373"/>
                      <a:pt x="498384" y="111154"/>
                      <a:pt x="511183" y="101631"/>
                    </a:cubicBezTo>
                    <a:cubicBezTo>
                      <a:pt x="524262" y="91901"/>
                      <a:pt x="534474" y="93810"/>
                      <a:pt x="546497" y="87161"/>
                    </a:cubicBezTo>
                    <a:cubicBezTo>
                      <a:pt x="565695" y="76546"/>
                      <a:pt x="577311" y="55015"/>
                      <a:pt x="596612" y="44194"/>
                    </a:cubicBezTo>
                    <a:cubicBezTo>
                      <a:pt x="605302" y="39314"/>
                      <a:pt x="609026" y="44835"/>
                      <a:pt x="615352" y="38725"/>
                    </a:cubicBezTo>
                    <a:cubicBezTo>
                      <a:pt x="621263" y="33012"/>
                      <a:pt x="626614" y="14178"/>
                      <a:pt x="623170" y="6888"/>
                    </a:cubicBezTo>
                    <a:cubicBezTo>
                      <a:pt x="608701" y="-23791"/>
                      <a:pt x="504059" y="57588"/>
                      <a:pt x="487640" y="68165"/>
                    </a:cubicBezTo>
                    <a:cubicBezTo>
                      <a:pt x="288124" y="196705"/>
                      <a:pt x="127499" y="373880"/>
                      <a:pt x="40104" y="596189"/>
                    </a:cubicBezTo>
                    <a:cubicBezTo>
                      <a:pt x="28229" y="626397"/>
                      <a:pt x="-39466" y="788380"/>
                      <a:pt x="33653" y="789987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2E990481-4DD1-42B9-BC17-0E3A6221E3E7}"/>
                  </a:ext>
                </a:extLst>
              </p:cNvPr>
              <p:cNvSpPr/>
              <p:nvPr/>
            </p:nvSpPr>
            <p:spPr>
              <a:xfrm>
                <a:off x="1124025" y="9228439"/>
                <a:ext cx="47398" cy="23699"/>
              </a:xfrm>
              <a:custGeom>
                <a:avLst/>
                <a:gdLst>
                  <a:gd name="connsiteX0" fmla="*/ 177 w 47398"/>
                  <a:gd name="connsiteY0" fmla="*/ 23716 h 23699"/>
                  <a:gd name="connsiteX1" fmla="*/ 47575 w 47398"/>
                  <a:gd name="connsiteY1" fmla="*/ 13392 h 23699"/>
                  <a:gd name="connsiteX2" fmla="*/ 177 w 47398"/>
                  <a:gd name="connsiteY2" fmla="*/ 23716 h 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398" h="23699">
                    <a:moveTo>
                      <a:pt x="177" y="23716"/>
                    </a:moveTo>
                    <a:cubicBezTo>
                      <a:pt x="13783" y="20750"/>
                      <a:pt x="27458" y="17766"/>
                      <a:pt x="47575" y="13392"/>
                    </a:cubicBezTo>
                    <a:cubicBezTo>
                      <a:pt x="11615" y="-6330"/>
                      <a:pt x="8673" y="-5333"/>
                      <a:pt x="177" y="23716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9B97887D-D53D-424E-9359-9587BE5A0333}"/>
                  </a:ext>
                </a:extLst>
              </p:cNvPr>
              <p:cNvSpPr/>
              <p:nvPr/>
            </p:nvSpPr>
            <p:spPr>
              <a:xfrm>
                <a:off x="1787600" y="5602476"/>
                <a:ext cx="118495" cy="94796"/>
              </a:xfrm>
              <a:custGeom>
                <a:avLst/>
                <a:gdLst>
                  <a:gd name="connsiteX0" fmla="*/ 41469 w 118495"/>
                  <a:gd name="connsiteY0" fmla="*/ 94668 h 94796"/>
                  <a:gd name="connsiteX1" fmla="*/ 117772 w 118495"/>
                  <a:gd name="connsiteY1" fmla="*/ 26859 h 94796"/>
                  <a:gd name="connsiteX2" fmla="*/ 56520 w 118495"/>
                  <a:gd name="connsiteY2" fmla="*/ 25636 h 94796"/>
                  <a:gd name="connsiteX3" fmla="*/ 3397 w 118495"/>
                  <a:gd name="connsiteY3" fmla="*/ 22437 h 94796"/>
                  <a:gd name="connsiteX4" fmla="*/ 41469 w 118495"/>
                  <a:gd name="connsiteY4" fmla="*/ 94668 h 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95" h="94796">
                    <a:moveTo>
                      <a:pt x="41469" y="94668"/>
                    </a:moveTo>
                    <a:cubicBezTo>
                      <a:pt x="68222" y="92138"/>
                      <a:pt x="126603" y="64516"/>
                      <a:pt x="117772" y="26859"/>
                    </a:cubicBezTo>
                    <a:cubicBezTo>
                      <a:pt x="109628" y="-7897"/>
                      <a:pt x="78095" y="29556"/>
                      <a:pt x="56520" y="25636"/>
                    </a:cubicBezTo>
                    <a:cubicBezTo>
                      <a:pt x="33470" y="21457"/>
                      <a:pt x="22773" y="-27785"/>
                      <a:pt x="3397" y="22437"/>
                    </a:cubicBezTo>
                    <a:cubicBezTo>
                      <a:pt x="-7003" y="49406"/>
                      <a:pt x="8337" y="97806"/>
                      <a:pt x="41469" y="94668"/>
                    </a:cubicBezTo>
                  </a:path>
                </a:pathLst>
              </a:custGeom>
              <a:solidFill>
                <a:srgbClr val="000000"/>
              </a:solidFill>
              <a:ln w="789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6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6" name="弦形 45">
            <a:extLst>
              <a:ext uri="{FF2B5EF4-FFF2-40B4-BE49-F238E27FC236}">
                <a16:creationId xmlns:a16="http://schemas.microsoft.com/office/drawing/2014/main" id="{A7BC8C8E-BEB2-428B-885A-25769FD703F4}"/>
              </a:ext>
            </a:extLst>
          </p:cNvPr>
          <p:cNvSpPr/>
          <p:nvPr/>
        </p:nvSpPr>
        <p:spPr>
          <a:xfrm rot="7511128">
            <a:off x="5655947" y="2637267"/>
            <a:ext cx="837642" cy="837642"/>
          </a:xfrm>
          <a:prstGeom prst="chord">
            <a:avLst>
              <a:gd name="adj1" fmla="val 2700000"/>
              <a:gd name="adj2" fmla="val 146435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FC9F1BE-0877-4B10-9BD6-69A21B65C241}"/>
              </a:ext>
            </a:extLst>
          </p:cNvPr>
          <p:cNvSpPr txBox="1"/>
          <p:nvPr/>
        </p:nvSpPr>
        <p:spPr>
          <a:xfrm>
            <a:off x="5491134" y="2086529"/>
            <a:ext cx="1306699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599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02</a:t>
            </a:r>
            <a:endParaRPr lang="zh-CN" altLang="en-US" sz="6599" b="1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F1CFDD4-39B3-4FD3-A789-37B88E071C11}"/>
              </a:ext>
            </a:extLst>
          </p:cNvPr>
          <p:cNvSpPr txBox="1"/>
          <p:nvPr/>
        </p:nvSpPr>
        <p:spPr>
          <a:xfrm>
            <a:off x="4898664" y="3324981"/>
            <a:ext cx="44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演讲是什么</a:t>
            </a:r>
          </a:p>
        </p:txBody>
      </p:sp>
    </p:spTree>
    <p:extLst>
      <p:ext uri="{BB962C8B-B14F-4D97-AF65-F5344CB8AC3E}">
        <p14:creationId xmlns:p14="http://schemas.microsoft.com/office/powerpoint/2010/main" val="228315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46443FCE-0BDC-4E66-BF01-E788C1ED3508}"/>
              </a:ext>
            </a:extLst>
          </p:cNvPr>
          <p:cNvSpPr txBox="1"/>
          <p:nvPr/>
        </p:nvSpPr>
        <p:spPr>
          <a:xfrm>
            <a:off x="652803" y="485466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演讲是什么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2349210-8A0A-4F7F-9084-280224F7503B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8" name="箭头: 五边形 7">
              <a:extLst>
                <a:ext uri="{FF2B5EF4-FFF2-40B4-BE49-F238E27FC236}">
                  <a16:creationId xmlns:a16="http://schemas.microsoft.com/office/drawing/2014/main" id="{EFB0D52F-1397-4CAD-A3EA-DB982DF68C07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箭头: 五边形 8">
              <a:extLst>
                <a:ext uri="{FF2B5EF4-FFF2-40B4-BE49-F238E27FC236}">
                  <a16:creationId xmlns:a16="http://schemas.microsoft.com/office/drawing/2014/main" id="{166D224B-CD0B-4D93-92F7-EF5422D3795A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箭头: 五边形 9">
              <a:extLst>
                <a:ext uri="{FF2B5EF4-FFF2-40B4-BE49-F238E27FC236}">
                  <a16:creationId xmlns:a16="http://schemas.microsoft.com/office/drawing/2014/main" id="{9E397185-4BAF-49B2-BECB-94F377B9812F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2F934A3-FA32-4661-9864-DC67B34FAC72}"/>
              </a:ext>
            </a:extLst>
          </p:cNvPr>
          <p:cNvSpPr/>
          <p:nvPr/>
        </p:nvSpPr>
        <p:spPr>
          <a:xfrm>
            <a:off x="699199" y="1592825"/>
            <a:ext cx="10801350" cy="16960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A44D4A7-08D3-4C5F-B3CE-582149731157}"/>
              </a:ext>
            </a:extLst>
          </p:cNvPr>
          <p:cNvSpPr/>
          <p:nvPr/>
        </p:nvSpPr>
        <p:spPr>
          <a:xfrm>
            <a:off x="796413" y="1681318"/>
            <a:ext cx="10604090" cy="153382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AE9E6AF-B84F-44CE-8509-96BA10F6AD52}"/>
              </a:ext>
            </a:extLst>
          </p:cNvPr>
          <p:cNvSpPr txBox="1"/>
          <p:nvPr/>
        </p:nvSpPr>
        <p:spPr>
          <a:xfrm>
            <a:off x="1561817" y="1837101"/>
            <a:ext cx="9068365" cy="117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演讲又叫讲演或演说，是指在公众场合，以有声语言为主要手段，以体态语言为辅助手段，针对某个具体问题，鲜明、完整地发表自己的见解和主张，阐明事理或抒发情感，进行宣传鼓动的一种语言交际活动。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C5E48C4-CDB3-4FFC-B69B-75D32D7E4153}"/>
              </a:ext>
            </a:extLst>
          </p:cNvPr>
          <p:cNvGrpSpPr/>
          <p:nvPr/>
        </p:nvGrpSpPr>
        <p:grpSpPr>
          <a:xfrm>
            <a:off x="652803" y="4008191"/>
            <a:ext cx="2489360" cy="2094057"/>
            <a:chOff x="652803" y="4008191"/>
            <a:chExt cx="2489360" cy="2094057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7818EB1-37CF-40E5-8907-D449D4661627}"/>
                </a:ext>
              </a:extLst>
            </p:cNvPr>
            <p:cNvGrpSpPr/>
            <p:nvPr/>
          </p:nvGrpSpPr>
          <p:grpSpPr>
            <a:xfrm>
              <a:off x="652803" y="4008191"/>
              <a:ext cx="2489360" cy="2094057"/>
              <a:chOff x="667758" y="4214668"/>
              <a:chExt cx="2489360" cy="2094057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27D42AE5-051A-4193-B424-705856A812FC}"/>
                  </a:ext>
                </a:extLst>
              </p:cNvPr>
              <p:cNvSpPr/>
              <p:nvPr/>
            </p:nvSpPr>
            <p:spPr>
              <a:xfrm>
                <a:off x="1633569" y="6082170"/>
                <a:ext cx="560438" cy="2265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F099786A-FDD7-4C5E-A12B-9DDCA7E37781}"/>
                  </a:ext>
                </a:extLst>
              </p:cNvPr>
              <p:cNvSpPr/>
              <p:nvPr/>
            </p:nvSpPr>
            <p:spPr>
              <a:xfrm>
                <a:off x="1832673" y="4214668"/>
                <a:ext cx="162232" cy="200168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六边形 18">
                <a:extLst>
                  <a:ext uri="{FF2B5EF4-FFF2-40B4-BE49-F238E27FC236}">
                    <a16:creationId xmlns:a16="http://schemas.microsoft.com/office/drawing/2014/main" id="{8FC97CE9-88AA-41FE-9DD2-481A2E4731B3}"/>
                  </a:ext>
                </a:extLst>
              </p:cNvPr>
              <p:cNvSpPr/>
              <p:nvPr/>
            </p:nvSpPr>
            <p:spPr>
              <a:xfrm rot="21446094">
                <a:off x="730144" y="4446445"/>
                <a:ext cx="2426974" cy="722671"/>
              </a:xfrm>
              <a:prstGeom prst="hexagon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六边形 19">
                <a:extLst>
                  <a:ext uri="{FF2B5EF4-FFF2-40B4-BE49-F238E27FC236}">
                    <a16:creationId xmlns:a16="http://schemas.microsoft.com/office/drawing/2014/main" id="{791F5586-CD83-4CAB-A8DB-1B5CC2886EA6}"/>
                  </a:ext>
                </a:extLst>
              </p:cNvPr>
              <p:cNvSpPr/>
              <p:nvPr/>
            </p:nvSpPr>
            <p:spPr>
              <a:xfrm rot="21446094">
                <a:off x="667758" y="4386799"/>
                <a:ext cx="2426974" cy="722671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7758203F-C574-44BA-BDE7-BC301FF63104}"/>
                </a:ext>
              </a:extLst>
            </p:cNvPr>
            <p:cNvSpPr txBox="1"/>
            <p:nvPr/>
          </p:nvSpPr>
          <p:spPr>
            <a:xfrm rot="21418819">
              <a:off x="1025690" y="4310824"/>
              <a:ext cx="1810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照读式演讲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6122D827-C651-4D79-B3AA-97B982E9D96F}"/>
              </a:ext>
            </a:extLst>
          </p:cNvPr>
          <p:cNvGrpSpPr/>
          <p:nvPr/>
        </p:nvGrpSpPr>
        <p:grpSpPr>
          <a:xfrm>
            <a:off x="3381254" y="4008191"/>
            <a:ext cx="2489360" cy="2094057"/>
            <a:chOff x="3381254" y="4008191"/>
            <a:chExt cx="2489360" cy="2094057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EA98B2D4-7B15-4120-85F4-FE3D021F49AD}"/>
                </a:ext>
              </a:extLst>
            </p:cNvPr>
            <p:cNvGrpSpPr/>
            <p:nvPr/>
          </p:nvGrpSpPr>
          <p:grpSpPr>
            <a:xfrm>
              <a:off x="3381254" y="4008191"/>
              <a:ext cx="2489360" cy="2094057"/>
              <a:chOff x="667758" y="4214668"/>
              <a:chExt cx="2489360" cy="2094057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5F3F53E3-B84D-4615-964B-4187CDB237EA}"/>
                  </a:ext>
                </a:extLst>
              </p:cNvPr>
              <p:cNvSpPr/>
              <p:nvPr/>
            </p:nvSpPr>
            <p:spPr>
              <a:xfrm>
                <a:off x="1633569" y="6082170"/>
                <a:ext cx="560438" cy="2265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1AD4BD4D-7803-49E1-B9CC-0BCD807A4185}"/>
                  </a:ext>
                </a:extLst>
              </p:cNvPr>
              <p:cNvSpPr/>
              <p:nvPr/>
            </p:nvSpPr>
            <p:spPr>
              <a:xfrm>
                <a:off x="1832673" y="4214668"/>
                <a:ext cx="162232" cy="200168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六边形 25">
                <a:extLst>
                  <a:ext uri="{FF2B5EF4-FFF2-40B4-BE49-F238E27FC236}">
                    <a16:creationId xmlns:a16="http://schemas.microsoft.com/office/drawing/2014/main" id="{7BE4F5E2-E255-4FC5-AE66-EE2DF070052A}"/>
                  </a:ext>
                </a:extLst>
              </p:cNvPr>
              <p:cNvSpPr/>
              <p:nvPr/>
            </p:nvSpPr>
            <p:spPr>
              <a:xfrm rot="21446094">
                <a:off x="730144" y="4446445"/>
                <a:ext cx="2426974" cy="722671"/>
              </a:xfrm>
              <a:prstGeom prst="hexagon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六边形 26">
                <a:extLst>
                  <a:ext uri="{FF2B5EF4-FFF2-40B4-BE49-F238E27FC236}">
                    <a16:creationId xmlns:a16="http://schemas.microsoft.com/office/drawing/2014/main" id="{68181092-BC2C-493B-A4F4-EE8470B3D4B2}"/>
                  </a:ext>
                </a:extLst>
              </p:cNvPr>
              <p:cNvSpPr/>
              <p:nvPr/>
            </p:nvSpPr>
            <p:spPr>
              <a:xfrm rot="21446094">
                <a:off x="667758" y="4386799"/>
                <a:ext cx="2426974" cy="722671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09514ACA-5F2B-495B-A4E4-D8A8C235E155}"/>
                </a:ext>
              </a:extLst>
            </p:cNvPr>
            <p:cNvSpPr txBox="1"/>
            <p:nvPr/>
          </p:nvSpPr>
          <p:spPr>
            <a:xfrm rot="21418819">
              <a:off x="3692827" y="4310824"/>
              <a:ext cx="1810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背诵式演讲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15466C76-A808-45C5-946A-131D727EC5E1}"/>
              </a:ext>
            </a:extLst>
          </p:cNvPr>
          <p:cNvGrpSpPr/>
          <p:nvPr/>
        </p:nvGrpSpPr>
        <p:grpSpPr>
          <a:xfrm>
            <a:off x="6198196" y="4008191"/>
            <a:ext cx="2489360" cy="2094057"/>
            <a:chOff x="6198196" y="4008191"/>
            <a:chExt cx="2489360" cy="2094057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500CDE6B-500A-43FF-BA7A-ED5318EC85D1}"/>
                </a:ext>
              </a:extLst>
            </p:cNvPr>
            <p:cNvGrpSpPr/>
            <p:nvPr/>
          </p:nvGrpSpPr>
          <p:grpSpPr>
            <a:xfrm>
              <a:off x="6198196" y="4008191"/>
              <a:ext cx="2489360" cy="2094057"/>
              <a:chOff x="667758" y="4214668"/>
              <a:chExt cx="2489360" cy="2094057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4DF58766-61B4-454F-B0D1-60918C2CC3E7}"/>
                  </a:ext>
                </a:extLst>
              </p:cNvPr>
              <p:cNvSpPr/>
              <p:nvPr/>
            </p:nvSpPr>
            <p:spPr>
              <a:xfrm>
                <a:off x="1633569" y="6082170"/>
                <a:ext cx="560438" cy="2265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3057A252-6350-4556-8B74-2958722F4EB6}"/>
                  </a:ext>
                </a:extLst>
              </p:cNvPr>
              <p:cNvSpPr/>
              <p:nvPr/>
            </p:nvSpPr>
            <p:spPr>
              <a:xfrm>
                <a:off x="1832673" y="4214668"/>
                <a:ext cx="162232" cy="200168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六边形 30">
                <a:extLst>
                  <a:ext uri="{FF2B5EF4-FFF2-40B4-BE49-F238E27FC236}">
                    <a16:creationId xmlns:a16="http://schemas.microsoft.com/office/drawing/2014/main" id="{F71F5BAB-6442-41E2-9745-907383383EE3}"/>
                  </a:ext>
                </a:extLst>
              </p:cNvPr>
              <p:cNvSpPr/>
              <p:nvPr/>
            </p:nvSpPr>
            <p:spPr>
              <a:xfrm rot="21446094">
                <a:off x="730144" y="4446445"/>
                <a:ext cx="2426974" cy="722671"/>
              </a:xfrm>
              <a:prstGeom prst="hexagon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" name="六边形 31">
                <a:extLst>
                  <a:ext uri="{FF2B5EF4-FFF2-40B4-BE49-F238E27FC236}">
                    <a16:creationId xmlns:a16="http://schemas.microsoft.com/office/drawing/2014/main" id="{FEE575A5-DACA-4F71-B87B-0035FD45A264}"/>
                  </a:ext>
                </a:extLst>
              </p:cNvPr>
              <p:cNvSpPr/>
              <p:nvPr/>
            </p:nvSpPr>
            <p:spPr>
              <a:xfrm rot="21446094">
                <a:off x="667758" y="4386799"/>
                <a:ext cx="2426974" cy="722671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930588C7-3F2A-47DF-B4A5-3CA0A4F2BBAC}"/>
                </a:ext>
              </a:extLst>
            </p:cNvPr>
            <p:cNvSpPr txBox="1"/>
            <p:nvPr/>
          </p:nvSpPr>
          <p:spPr>
            <a:xfrm rot="21418819">
              <a:off x="6522297" y="4310824"/>
              <a:ext cx="1810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提纲式演讲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E1E5133F-6CFB-467A-A605-DF6D61121554}"/>
              </a:ext>
            </a:extLst>
          </p:cNvPr>
          <p:cNvGrpSpPr/>
          <p:nvPr/>
        </p:nvGrpSpPr>
        <p:grpSpPr>
          <a:xfrm>
            <a:off x="9040958" y="4008191"/>
            <a:ext cx="2489360" cy="2094057"/>
            <a:chOff x="9040958" y="4008191"/>
            <a:chExt cx="2489360" cy="2094057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4DC013E-9134-4BA0-BCB8-3552834D0EE1}"/>
                </a:ext>
              </a:extLst>
            </p:cNvPr>
            <p:cNvGrpSpPr/>
            <p:nvPr/>
          </p:nvGrpSpPr>
          <p:grpSpPr>
            <a:xfrm>
              <a:off x="9040958" y="4008191"/>
              <a:ext cx="2489360" cy="2094057"/>
              <a:chOff x="667758" y="4214668"/>
              <a:chExt cx="2489360" cy="2094057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43D51425-8769-4D98-95A2-DA9B9D58D493}"/>
                  </a:ext>
                </a:extLst>
              </p:cNvPr>
              <p:cNvSpPr/>
              <p:nvPr/>
            </p:nvSpPr>
            <p:spPr>
              <a:xfrm>
                <a:off x="1633569" y="6082170"/>
                <a:ext cx="560438" cy="2265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339947DD-023B-4567-923E-FE2684B4CC44}"/>
                  </a:ext>
                </a:extLst>
              </p:cNvPr>
              <p:cNvSpPr/>
              <p:nvPr/>
            </p:nvSpPr>
            <p:spPr>
              <a:xfrm>
                <a:off x="1832673" y="4214668"/>
                <a:ext cx="162232" cy="200168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" name="六边形 35">
                <a:extLst>
                  <a:ext uri="{FF2B5EF4-FFF2-40B4-BE49-F238E27FC236}">
                    <a16:creationId xmlns:a16="http://schemas.microsoft.com/office/drawing/2014/main" id="{471D85A7-75CC-4B24-8203-5B838BA63ED2}"/>
                  </a:ext>
                </a:extLst>
              </p:cNvPr>
              <p:cNvSpPr/>
              <p:nvPr/>
            </p:nvSpPr>
            <p:spPr>
              <a:xfrm rot="21446094">
                <a:off x="730144" y="4446445"/>
                <a:ext cx="2426974" cy="722671"/>
              </a:xfrm>
              <a:prstGeom prst="hexagon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六边形 36">
                <a:extLst>
                  <a:ext uri="{FF2B5EF4-FFF2-40B4-BE49-F238E27FC236}">
                    <a16:creationId xmlns:a16="http://schemas.microsoft.com/office/drawing/2014/main" id="{46DC002C-1EAD-4BED-8B8B-B1ED874E0EAC}"/>
                  </a:ext>
                </a:extLst>
              </p:cNvPr>
              <p:cNvSpPr/>
              <p:nvPr/>
            </p:nvSpPr>
            <p:spPr>
              <a:xfrm rot="21446094">
                <a:off x="667758" y="4386799"/>
                <a:ext cx="2426974" cy="722671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0D797422-887A-4C64-BD1B-E507C70D76FF}"/>
                </a:ext>
              </a:extLst>
            </p:cNvPr>
            <p:cNvSpPr txBox="1"/>
            <p:nvPr/>
          </p:nvSpPr>
          <p:spPr>
            <a:xfrm rot="21418819">
              <a:off x="9411564" y="4310824"/>
              <a:ext cx="1810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即兴式演讲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20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2818B821-91EE-4676-9319-BC647515A0EA}"/>
              </a:ext>
            </a:extLst>
          </p:cNvPr>
          <p:cNvSpPr txBox="1"/>
          <p:nvPr/>
        </p:nvSpPr>
        <p:spPr>
          <a:xfrm>
            <a:off x="652803" y="485466"/>
            <a:ext cx="4499965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2699" b="1" spc="300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演讲是什么</a:t>
            </a:r>
            <a:endParaRPr lang="id-ID" sz="2699" b="1" spc="30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8E2DC47C-22B0-4DC1-9C5D-4A676E12C45C}"/>
              </a:ext>
            </a:extLst>
          </p:cNvPr>
          <p:cNvSpPr txBox="1"/>
          <p:nvPr/>
        </p:nvSpPr>
        <p:spPr>
          <a:xfrm>
            <a:off x="652803" y="975221"/>
            <a:ext cx="5327867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110000"/>
              </a:lnSpc>
            </a:pPr>
            <a:r>
              <a:rPr lang="zh-CN" altLang="en-US" sz="3299" b="1" spc="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演讲主要分为内容与形式</a:t>
            </a:r>
            <a:endParaRPr lang="id-ID" sz="3299" b="1" spc="3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CA99F4A2-F9CC-41CF-B973-9476D12FA97C}"/>
              </a:ext>
            </a:extLst>
          </p:cNvPr>
          <p:cNvSpPr/>
          <p:nvPr/>
        </p:nvSpPr>
        <p:spPr>
          <a:xfrm>
            <a:off x="1258329" y="2236573"/>
            <a:ext cx="9675341" cy="2384854"/>
          </a:xfrm>
          <a:prstGeom prst="roundRect">
            <a:avLst>
              <a:gd name="adj" fmla="val 12004"/>
            </a:avLst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图形 5">
            <a:extLst>
              <a:ext uri="{FF2B5EF4-FFF2-40B4-BE49-F238E27FC236}">
                <a16:creationId xmlns:a16="http://schemas.microsoft.com/office/drawing/2014/main" id="{9278820F-6FB1-47F3-8BC2-392586436BE1}"/>
              </a:ext>
            </a:extLst>
          </p:cNvPr>
          <p:cNvGrpSpPr/>
          <p:nvPr/>
        </p:nvGrpSpPr>
        <p:grpSpPr>
          <a:xfrm>
            <a:off x="3745518" y="2881687"/>
            <a:ext cx="4078434" cy="3822651"/>
            <a:chOff x="3874903" y="3109336"/>
            <a:chExt cx="4078434" cy="3822651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EFC2D205-47C9-45A2-A973-757239A90A4B}"/>
                </a:ext>
              </a:extLst>
            </p:cNvPr>
            <p:cNvSpPr/>
            <p:nvPr/>
          </p:nvSpPr>
          <p:spPr>
            <a:xfrm>
              <a:off x="5282449" y="3180220"/>
              <a:ext cx="2614134" cy="1855126"/>
            </a:xfrm>
            <a:custGeom>
              <a:avLst/>
              <a:gdLst>
                <a:gd name="connsiteX0" fmla="*/ 569330 w 2614134"/>
                <a:gd name="connsiteY0" fmla="*/ 1299690 h 1855126"/>
                <a:gd name="connsiteX1" fmla="*/ 628150 w 2614134"/>
                <a:gd name="connsiteY1" fmla="*/ 1330027 h 1855126"/>
                <a:gd name="connsiteX2" fmla="*/ 604975 w 2614134"/>
                <a:gd name="connsiteY2" fmla="*/ 1344158 h 1855126"/>
                <a:gd name="connsiteX3" fmla="*/ 577911 w 2614134"/>
                <a:gd name="connsiteY3" fmla="*/ 1355308 h 1855126"/>
                <a:gd name="connsiteX4" fmla="*/ 511360 w 2614134"/>
                <a:gd name="connsiteY4" fmla="*/ 1395521 h 1855126"/>
                <a:gd name="connsiteX5" fmla="*/ 377769 w 2614134"/>
                <a:gd name="connsiteY5" fmla="*/ 1487604 h 1855126"/>
                <a:gd name="connsiteX6" fmla="*/ 273700 w 2614134"/>
                <a:gd name="connsiteY6" fmla="*/ 1577104 h 1855126"/>
                <a:gd name="connsiteX7" fmla="*/ 214104 w 2614134"/>
                <a:gd name="connsiteY7" fmla="*/ 1685691 h 1855126"/>
                <a:gd name="connsiteX8" fmla="*/ 271671 w 2614134"/>
                <a:gd name="connsiteY8" fmla="*/ 1638005 h 1855126"/>
                <a:gd name="connsiteX9" fmla="*/ 314149 w 2614134"/>
                <a:gd name="connsiteY9" fmla="*/ 1605543 h 1855126"/>
                <a:gd name="connsiteX10" fmla="*/ 261160 w 2614134"/>
                <a:gd name="connsiteY10" fmla="*/ 1666861 h 1855126"/>
                <a:gd name="connsiteX11" fmla="*/ 329162 w 2614134"/>
                <a:gd name="connsiteY11" fmla="*/ 1619548 h 1855126"/>
                <a:gd name="connsiteX12" fmla="*/ 365638 w 2614134"/>
                <a:gd name="connsiteY12" fmla="*/ 1597228 h 1855126"/>
                <a:gd name="connsiteX13" fmla="*/ 395526 w 2614134"/>
                <a:gd name="connsiteY13" fmla="*/ 1572930 h 1855126"/>
                <a:gd name="connsiteX14" fmla="*/ 464621 w 2614134"/>
                <a:gd name="connsiteY14" fmla="*/ 1525052 h 1855126"/>
                <a:gd name="connsiteX15" fmla="*/ 491130 w 2614134"/>
                <a:gd name="connsiteY15" fmla="*/ 1502264 h 1855126"/>
                <a:gd name="connsiteX16" fmla="*/ 521845 w 2614134"/>
                <a:gd name="connsiteY16" fmla="*/ 1478615 h 1855126"/>
                <a:gd name="connsiteX17" fmla="*/ 525602 w 2614134"/>
                <a:gd name="connsiteY17" fmla="*/ 1486547 h 1855126"/>
                <a:gd name="connsiteX18" fmla="*/ 543792 w 2614134"/>
                <a:gd name="connsiteY18" fmla="*/ 1474460 h 1855126"/>
                <a:gd name="connsiteX19" fmla="*/ 548717 w 2614134"/>
                <a:gd name="connsiteY19" fmla="*/ 1462983 h 1855126"/>
                <a:gd name="connsiteX20" fmla="*/ 571541 w 2614134"/>
                <a:gd name="connsiteY20" fmla="*/ 1449310 h 1855126"/>
                <a:gd name="connsiteX21" fmla="*/ 591216 w 2614134"/>
                <a:gd name="connsiteY21" fmla="*/ 1444330 h 1855126"/>
                <a:gd name="connsiteX22" fmla="*/ 598967 w 2614134"/>
                <a:gd name="connsiteY22" fmla="*/ 1437914 h 1855126"/>
                <a:gd name="connsiteX23" fmla="*/ 597839 w 2614134"/>
                <a:gd name="connsiteY23" fmla="*/ 1420691 h 1855126"/>
                <a:gd name="connsiteX24" fmla="*/ 692128 w 2614134"/>
                <a:gd name="connsiteY24" fmla="*/ 1385645 h 1855126"/>
                <a:gd name="connsiteX25" fmla="*/ 716009 w 2614134"/>
                <a:gd name="connsiteY25" fmla="*/ 1379012 h 1855126"/>
                <a:gd name="connsiteX26" fmla="*/ 733197 w 2614134"/>
                <a:gd name="connsiteY26" fmla="*/ 1399131 h 1855126"/>
                <a:gd name="connsiteX27" fmla="*/ 751734 w 2614134"/>
                <a:gd name="connsiteY27" fmla="*/ 1439389 h 1855126"/>
                <a:gd name="connsiteX28" fmla="*/ 741819 w 2614134"/>
                <a:gd name="connsiteY28" fmla="*/ 1438569 h 1855126"/>
                <a:gd name="connsiteX29" fmla="*/ 751291 w 2614134"/>
                <a:gd name="connsiteY29" fmla="*/ 1455918 h 1855126"/>
                <a:gd name="connsiteX30" fmla="*/ 745525 w 2614134"/>
                <a:gd name="connsiteY30" fmla="*/ 1459780 h 1855126"/>
                <a:gd name="connsiteX31" fmla="*/ 736485 w 2614134"/>
                <a:gd name="connsiteY31" fmla="*/ 1475236 h 1855126"/>
                <a:gd name="connsiteX32" fmla="*/ 736591 w 2614134"/>
                <a:gd name="connsiteY32" fmla="*/ 1497676 h 1855126"/>
                <a:gd name="connsiteX33" fmla="*/ 722193 w 2614134"/>
                <a:gd name="connsiteY33" fmla="*/ 1495994 h 1855126"/>
                <a:gd name="connsiteX34" fmla="*/ 728644 w 2614134"/>
                <a:gd name="connsiteY34" fmla="*/ 1507401 h 1855126"/>
                <a:gd name="connsiteX35" fmla="*/ 726207 w 2614134"/>
                <a:gd name="connsiteY35" fmla="*/ 1534117 h 1855126"/>
                <a:gd name="connsiteX36" fmla="*/ 698760 w 2614134"/>
                <a:gd name="connsiteY36" fmla="*/ 1574617 h 1855126"/>
                <a:gd name="connsiteX37" fmla="*/ 709099 w 2614134"/>
                <a:gd name="connsiteY37" fmla="*/ 1558365 h 1855126"/>
                <a:gd name="connsiteX38" fmla="*/ 700599 w 2614134"/>
                <a:gd name="connsiteY38" fmla="*/ 1582186 h 1855126"/>
                <a:gd name="connsiteX39" fmla="*/ 692873 w 2614134"/>
                <a:gd name="connsiteY39" fmla="*/ 1601574 h 1855126"/>
                <a:gd name="connsiteX40" fmla="*/ 682680 w 2614134"/>
                <a:gd name="connsiteY40" fmla="*/ 1585253 h 1855126"/>
                <a:gd name="connsiteX41" fmla="*/ 668590 w 2614134"/>
                <a:gd name="connsiteY41" fmla="*/ 1642694 h 1855126"/>
                <a:gd name="connsiteX42" fmla="*/ 653688 w 2614134"/>
                <a:gd name="connsiteY42" fmla="*/ 1658295 h 1855126"/>
                <a:gd name="connsiteX43" fmla="*/ 651230 w 2614134"/>
                <a:gd name="connsiteY43" fmla="*/ 1679456 h 1855126"/>
                <a:gd name="connsiteX44" fmla="*/ 638479 w 2614134"/>
                <a:gd name="connsiteY44" fmla="*/ 1686658 h 1855126"/>
                <a:gd name="connsiteX45" fmla="*/ 629163 w 2614134"/>
                <a:gd name="connsiteY45" fmla="*/ 1688597 h 1855126"/>
                <a:gd name="connsiteX46" fmla="*/ 626196 w 2614134"/>
                <a:gd name="connsiteY46" fmla="*/ 1695889 h 1855126"/>
                <a:gd name="connsiteX47" fmla="*/ 629092 w 2614134"/>
                <a:gd name="connsiteY47" fmla="*/ 1699580 h 1855126"/>
                <a:gd name="connsiteX48" fmla="*/ 617968 w 2614134"/>
                <a:gd name="connsiteY48" fmla="*/ 1701932 h 1855126"/>
                <a:gd name="connsiteX49" fmla="*/ 605196 w 2614134"/>
                <a:gd name="connsiteY49" fmla="*/ 1716280 h 1855126"/>
                <a:gd name="connsiteX50" fmla="*/ 549800 w 2614134"/>
                <a:gd name="connsiteY50" fmla="*/ 1744864 h 1855126"/>
                <a:gd name="connsiteX51" fmla="*/ 486830 w 2614134"/>
                <a:gd name="connsiteY51" fmla="*/ 1770342 h 1855126"/>
                <a:gd name="connsiteX52" fmla="*/ 465059 w 2614134"/>
                <a:gd name="connsiteY52" fmla="*/ 1783098 h 1855126"/>
                <a:gd name="connsiteX53" fmla="*/ 440906 w 2614134"/>
                <a:gd name="connsiteY53" fmla="*/ 1787484 h 1855126"/>
                <a:gd name="connsiteX54" fmla="*/ 419045 w 2614134"/>
                <a:gd name="connsiteY54" fmla="*/ 1800482 h 1855126"/>
                <a:gd name="connsiteX55" fmla="*/ 386849 w 2614134"/>
                <a:gd name="connsiteY55" fmla="*/ 1793079 h 1855126"/>
                <a:gd name="connsiteX56" fmla="*/ 380922 w 2614134"/>
                <a:gd name="connsiteY56" fmla="*/ 1816658 h 1855126"/>
                <a:gd name="connsiteX57" fmla="*/ 371585 w 2614134"/>
                <a:gd name="connsiteY57" fmla="*/ 1801268 h 1855126"/>
                <a:gd name="connsiteX58" fmla="*/ 371580 w 2614134"/>
                <a:gd name="connsiteY58" fmla="*/ 1821090 h 1855126"/>
                <a:gd name="connsiteX59" fmla="*/ 355712 w 2614134"/>
                <a:gd name="connsiteY59" fmla="*/ 1828246 h 1855126"/>
                <a:gd name="connsiteX60" fmla="*/ 348918 w 2614134"/>
                <a:gd name="connsiteY60" fmla="*/ 1827224 h 1855126"/>
                <a:gd name="connsiteX61" fmla="*/ 338635 w 2614134"/>
                <a:gd name="connsiteY61" fmla="*/ 1842402 h 1855126"/>
                <a:gd name="connsiteX62" fmla="*/ 311153 w 2614134"/>
                <a:gd name="connsiteY62" fmla="*/ 1845655 h 1855126"/>
                <a:gd name="connsiteX63" fmla="*/ 303997 w 2614134"/>
                <a:gd name="connsiteY63" fmla="*/ 1827788 h 1855126"/>
                <a:gd name="connsiteX64" fmla="*/ 309380 w 2614134"/>
                <a:gd name="connsiteY64" fmla="*/ 1846265 h 1855126"/>
                <a:gd name="connsiteX65" fmla="*/ 263281 w 2614134"/>
                <a:gd name="connsiteY65" fmla="*/ 1849896 h 1855126"/>
                <a:gd name="connsiteX66" fmla="*/ 255611 w 2614134"/>
                <a:gd name="connsiteY66" fmla="*/ 1846506 h 1855126"/>
                <a:gd name="connsiteX67" fmla="*/ 249809 w 2614134"/>
                <a:gd name="connsiteY67" fmla="*/ 1852635 h 1855126"/>
                <a:gd name="connsiteX68" fmla="*/ 169888 w 2614134"/>
                <a:gd name="connsiteY68" fmla="*/ 1853094 h 1855126"/>
                <a:gd name="connsiteX69" fmla="*/ 133714 w 2614134"/>
                <a:gd name="connsiteY69" fmla="*/ 1854861 h 1855126"/>
                <a:gd name="connsiteX70" fmla="*/ 95999 w 2614134"/>
                <a:gd name="connsiteY70" fmla="*/ 1848264 h 1855126"/>
                <a:gd name="connsiteX71" fmla="*/ 12829 w 2614134"/>
                <a:gd name="connsiteY71" fmla="*/ 1840866 h 1855126"/>
                <a:gd name="connsiteX72" fmla="*/ 7592 w 2614134"/>
                <a:gd name="connsiteY72" fmla="*/ 1826241 h 1855126"/>
                <a:gd name="connsiteX73" fmla="*/ 26895 w 2614134"/>
                <a:gd name="connsiteY73" fmla="*/ 1809205 h 1855126"/>
                <a:gd name="connsiteX74" fmla="*/ 130536 w 2614134"/>
                <a:gd name="connsiteY74" fmla="*/ 1705125 h 1855126"/>
                <a:gd name="connsiteX75" fmla="*/ 196498 w 2614134"/>
                <a:gd name="connsiteY75" fmla="*/ 1572088 h 1855126"/>
                <a:gd name="connsiteX76" fmla="*/ 357092 w 2614134"/>
                <a:gd name="connsiteY76" fmla="*/ 1341711 h 1855126"/>
                <a:gd name="connsiteX77" fmla="*/ 419402 w 2614134"/>
                <a:gd name="connsiteY77" fmla="*/ 1326351 h 1855126"/>
                <a:gd name="connsiteX78" fmla="*/ 493462 w 2614134"/>
                <a:gd name="connsiteY78" fmla="*/ 1308614 h 1855126"/>
                <a:gd name="connsiteX79" fmla="*/ 569330 w 2614134"/>
                <a:gd name="connsiteY79" fmla="*/ 1299690 h 1855126"/>
                <a:gd name="connsiteX80" fmla="*/ 323793 w 2614134"/>
                <a:gd name="connsiteY80" fmla="*/ 1804128 h 1855126"/>
                <a:gd name="connsiteX81" fmla="*/ 328361 w 2614134"/>
                <a:gd name="connsiteY81" fmla="*/ 1816864 h 1855126"/>
                <a:gd name="connsiteX82" fmla="*/ 323793 w 2614134"/>
                <a:gd name="connsiteY82" fmla="*/ 1804128 h 1855126"/>
                <a:gd name="connsiteX83" fmla="*/ 1437195 w 2614134"/>
                <a:gd name="connsiteY83" fmla="*/ 1234929 h 1855126"/>
                <a:gd name="connsiteX84" fmla="*/ 1438321 w 2614134"/>
                <a:gd name="connsiteY84" fmla="*/ 1235031 h 1855126"/>
                <a:gd name="connsiteX85" fmla="*/ 1499544 w 2614134"/>
                <a:gd name="connsiteY85" fmla="*/ 1242479 h 1855126"/>
                <a:gd name="connsiteX86" fmla="*/ 1519507 w 2614134"/>
                <a:gd name="connsiteY86" fmla="*/ 1241351 h 1855126"/>
                <a:gd name="connsiteX87" fmla="*/ 1545790 w 2614134"/>
                <a:gd name="connsiteY87" fmla="*/ 1251816 h 1855126"/>
                <a:gd name="connsiteX88" fmla="*/ 1599897 w 2614134"/>
                <a:gd name="connsiteY88" fmla="*/ 1264321 h 1855126"/>
                <a:gd name="connsiteX89" fmla="*/ 1727137 w 2614134"/>
                <a:gd name="connsiteY89" fmla="*/ 1317768 h 1855126"/>
                <a:gd name="connsiteX90" fmla="*/ 1975241 w 2614134"/>
                <a:gd name="connsiteY90" fmla="*/ 1470808 h 1855126"/>
                <a:gd name="connsiteX91" fmla="*/ 2092767 w 2614134"/>
                <a:gd name="connsiteY91" fmla="*/ 1565389 h 1855126"/>
                <a:gd name="connsiteX92" fmla="*/ 2126101 w 2614134"/>
                <a:gd name="connsiteY92" fmla="*/ 1607606 h 1855126"/>
                <a:gd name="connsiteX93" fmla="*/ 2157334 w 2614134"/>
                <a:gd name="connsiteY93" fmla="*/ 1672777 h 1855126"/>
                <a:gd name="connsiteX94" fmla="*/ 2105649 w 2614134"/>
                <a:gd name="connsiteY94" fmla="*/ 1663189 h 1855126"/>
                <a:gd name="connsiteX95" fmla="*/ 2049266 w 2614134"/>
                <a:gd name="connsiteY95" fmla="*/ 1654562 h 1855126"/>
                <a:gd name="connsiteX96" fmla="*/ 1930713 w 2614134"/>
                <a:gd name="connsiteY96" fmla="*/ 1636604 h 1855126"/>
                <a:gd name="connsiteX97" fmla="*/ 1808610 w 2614134"/>
                <a:gd name="connsiteY97" fmla="*/ 1614913 h 1855126"/>
                <a:gd name="connsiteX98" fmla="*/ 1709707 w 2614134"/>
                <a:gd name="connsiteY98" fmla="*/ 1594674 h 1855126"/>
                <a:gd name="connsiteX99" fmla="*/ 1662117 w 2614134"/>
                <a:gd name="connsiteY99" fmla="*/ 1584813 h 1855126"/>
                <a:gd name="connsiteX100" fmla="*/ 1602173 w 2614134"/>
                <a:gd name="connsiteY100" fmla="*/ 1566915 h 1855126"/>
                <a:gd name="connsiteX101" fmla="*/ 1504343 w 2614134"/>
                <a:gd name="connsiteY101" fmla="*/ 1543699 h 1855126"/>
                <a:gd name="connsiteX102" fmla="*/ 1455317 w 2614134"/>
                <a:gd name="connsiteY102" fmla="*/ 1530263 h 1855126"/>
                <a:gd name="connsiteX103" fmla="*/ 1426698 w 2614134"/>
                <a:gd name="connsiteY103" fmla="*/ 1503753 h 1855126"/>
                <a:gd name="connsiteX104" fmla="*/ 1388112 w 2614134"/>
                <a:gd name="connsiteY104" fmla="*/ 1458626 h 1855126"/>
                <a:gd name="connsiteX105" fmla="*/ 1367414 w 2614134"/>
                <a:gd name="connsiteY105" fmla="*/ 1408255 h 1855126"/>
                <a:gd name="connsiteX106" fmla="*/ 1352099 w 2614134"/>
                <a:gd name="connsiteY106" fmla="*/ 1399744 h 1855126"/>
                <a:gd name="connsiteX107" fmla="*/ 1345421 w 2614134"/>
                <a:gd name="connsiteY107" fmla="*/ 1369473 h 1855126"/>
                <a:gd name="connsiteX108" fmla="*/ 1349808 w 2614134"/>
                <a:gd name="connsiteY108" fmla="*/ 1357265 h 1855126"/>
                <a:gd name="connsiteX109" fmla="*/ 1344666 w 2614134"/>
                <a:gd name="connsiteY109" fmla="*/ 1363988 h 1855126"/>
                <a:gd name="connsiteX110" fmla="*/ 1391566 w 2614134"/>
                <a:gd name="connsiteY110" fmla="*/ 1254294 h 1855126"/>
                <a:gd name="connsiteX111" fmla="*/ 1420443 w 2614134"/>
                <a:gd name="connsiteY111" fmla="*/ 1234799 h 1855126"/>
                <a:gd name="connsiteX112" fmla="*/ 1437195 w 2614134"/>
                <a:gd name="connsiteY112" fmla="*/ 1234929 h 1855126"/>
                <a:gd name="connsiteX113" fmla="*/ 180453 w 2614134"/>
                <a:gd name="connsiteY113" fmla="*/ 1661095 h 1855126"/>
                <a:gd name="connsiteX114" fmla="*/ 189236 w 2614134"/>
                <a:gd name="connsiteY114" fmla="*/ 1657217 h 1855126"/>
                <a:gd name="connsiteX115" fmla="*/ 180453 w 2614134"/>
                <a:gd name="connsiteY115" fmla="*/ 1661095 h 1855126"/>
                <a:gd name="connsiteX116" fmla="*/ 1873916 w 2614134"/>
                <a:gd name="connsiteY116" fmla="*/ 1147871 h 1855126"/>
                <a:gd name="connsiteX117" fmla="*/ 1989709 w 2614134"/>
                <a:gd name="connsiteY117" fmla="*/ 1166363 h 1855126"/>
                <a:gd name="connsiteX118" fmla="*/ 2051486 w 2614134"/>
                <a:gd name="connsiteY118" fmla="*/ 1189162 h 1855126"/>
                <a:gd name="connsiteX119" fmla="*/ 2072904 w 2614134"/>
                <a:gd name="connsiteY119" fmla="*/ 1193095 h 1855126"/>
                <a:gd name="connsiteX120" fmla="*/ 2103372 w 2614134"/>
                <a:gd name="connsiteY120" fmla="*/ 1208716 h 1855126"/>
                <a:gd name="connsiteX121" fmla="*/ 2195955 w 2614134"/>
                <a:gd name="connsiteY121" fmla="*/ 1304990 h 1855126"/>
                <a:gd name="connsiteX122" fmla="*/ 2235195 w 2614134"/>
                <a:gd name="connsiteY122" fmla="*/ 1368519 h 1855126"/>
                <a:gd name="connsiteX123" fmla="*/ 2245967 w 2614134"/>
                <a:gd name="connsiteY123" fmla="*/ 1438520 h 1855126"/>
                <a:gd name="connsiteX124" fmla="*/ 2255556 w 2614134"/>
                <a:gd name="connsiteY124" fmla="*/ 1434728 h 1855126"/>
                <a:gd name="connsiteX125" fmla="*/ 2253471 w 2614134"/>
                <a:gd name="connsiteY125" fmla="*/ 1462527 h 1855126"/>
                <a:gd name="connsiteX126" fmla="*/ 2260834 w 2614134"/>
                <a:gd name="connsiteY126" fmla="*/ 1463343 h 1855126"/>
                <a:gd name="connsiteX127" fmla="*/ 2230038 w 2614134"/>
                <a:gd name="connsiteY127" fmla="*/ 1479392 h 1855126"/>
                <a:gd name="connsiteX128" fmla="*/ 2230708 w 2614134"/>
                <a:gd name="connsiteY128" fmla="*/ 1516004 h 1855126"/>
                <a:gd name="connsiteX129" fmla="*/ 2225728 w 2614134"/>
                <a:gd name="connsiteY129" fmla="*/ 1528353 h 1855126"/>
                <a:gd name="connsiteX130" fmla="*/ 2228664 w 2614134"/>
                <a:gd name="connsiteY130" fmla="*/ 1539608 h 1855126"/>
                <a:gd name="connsiteX131" fmla="*/ 2202109 w 2614134"/>
                <a:gd name="connsiteY131" fmla="*/ 1620124 h 1855126"/>
                <a:gd name="connsiteX132" fmla="*/ 2108610 w 2614134"/>
                <a:gd name="connsiteY132" fmla="*/ 1429858 h 1855126"/>
                <a:gd name="connsiteX133" fmla="*/ 2039797 w 2614134"/>
                <a:gd name="connsiteY133" fmla="*/ 1355683 h 1855126"/>
                <a:gd name="connsiteX134" fmla="*/ 1966800 w 2614134"/>
                <a:gd name="connsiteY134" fmla="*/ 1290819 h 1855126"/>
                <a:gd name="connsiteX135" fmla="*/ 1890787 w 2614134"/>
                <a:gd name="connsiteY135" fmla="*/ 1252721 h 1855126"/>
                <a:gd name="connsiteX136" fmla="*/ 1848217 w 2614134"/>
                <a:gd name="connsiteY136" fmla="*/ 1242337 h 1855126"/>
                <a:gd name="connsiteX137" fmla="*/ 1807733 w 2614134"/>
                <a:gd name="connsiteY137" fmla="*/ 1229012 h 1855126"/>
                <a:gd name="connsiteX138" fmla="*/ 1700324 w 2614134"/>
                <a:gd name="connsiteY138" fmla="*/ 1199087 h 1855126"/>
                <a:gd name="connsiteX139" fmla="*/ 1668336 w 2614134"/>
                <a:gd name="connsiteY139" fmla="*/ 1187691 h 1855126"/>
                <a:gd name="connsiteX140" fmla="*/ 1616011 w 2614134"/>
                <a:gd name="connsiteY140" fmla="*/ 1175151 h 1855126"/>
                <a:gd name="connsiteX141" fmla="*/ 1678423 w 2614134"/>
                <a:gd name="connsiteY141" fmla="*/ 1163659 h 1855126"/>
                <a:gd name="connsiteX142" fmla="*/ 1746067 w 2614134"/>
                <a:gd name="connsiteY142" fmla="*/ 1154201 h 1855126"/>
                <a:gd name="connsiteX143" fmla="*/ 1873916 w 2614134"/>
                <a:gd name="connsiteY143" fmla="*/ 1147871 h 1855126"/>
                <a:gd name="connsiteX144" fmla="*/ 1856759 w 2614134"/>
                <a:gd name="connsiteY144" fmla="*/ 1518937 h 1855126"/>
                <a:gd name="connsiteX145" fmla="*/ 1865073 w 2614134"/>
                <a:gd name="connsiteY145" fmla="*/ 1516399 h 1855126"/>
                <a:gd name="connsiteX146" fmla="*/ 1856759 w 2614134"/>
                <a:gd name="connsiteY146" fmla="*/ 1518937 h 1855126"/>
                <a:gd name="connsiteX147" fmla="*/ 1868478 w 2614134"/>
                <a:gd name="connsiteY147" fmla="*/ 1516852 h 1855126"/>
                <a:gd name="connsiteX148" fmla="*/ 1873005 w 2614134"/>
                <a:gd name="connsiteY148" fmla="*/ 1517552 h 1855126"/>
                <a:gd name="connsiteX149" fmla="*/ 1868478 w 2614134"/>
                <a:gd name="connsiteY149" fmla="*/ 1516852 h 1855126"/>
                <a:gd name="connsiteX150" fmla="*/ 655476 w 2614134"/>
                <a:gd name="connsiteY150" fmla="*/ 1470114 h 1855126"/>
                <a:gd name="connsiteX151" fmla="*/ 651180 w 2614134"/>
                <a:gd name="connsiteY151" fmla="*/ 1485177 h 1855126"/>
                <a:gd name="connsiteX152" fmla="*/ 655476 w 2614134"/>
                <a:gd name="connsiteY152" fmla="*/ 1470114 h 1855126"/>
                <a:gd name="connsiteX153" fmla="*/ 2236369 w 2614134"/>
                <a:gd name="connsiteY153" fmla="*/ 1457823 h 1855126"/>
                <a:gd name="connsiteX154" fmla="*/ 2239702 w 2614134"/>
                <a:gd name="connsiteY154" fmla="*/ 1468867 h 1855126"/>
                <a:gd name="connsiteX155" fmla="*/ 2236369 w 2614134"/>
                <a:gd name="connsiteY155" fmla="*/ 1457823 h 1855126"/>
                <a:gd name="connsiteX156" fmla="*/ 1572959 w 2614134"/>
                <a:gd name="connsiteY156" fmla="*/ 1399351 h 1855126"/>
                <a:gd name="connsiteX157" fmla="*/ 1574999 w 2614134"/>
                <a:gd name="connsiteY157" fmla="*/ 1412158 h 1855126"/>
                <a:gd name="connsiteX158" fmla="*/ 1572959 w 2614134"/>
                <a:gd name="connsiteY158" fmla="*/ 1399351 h 1855126"/>
                <a:gd name="connsiteX159" fmla="*/ 1924667 w 2614134"/>
                <a:gd name="connsiteY159" fmla="*/ 1360595 h 1855126"/>
                <a:gd name="connsiteX160" fmla="*/ 1987577 w 2614134"/>
                <a:gd name="connsiteY160" fmla="*/ 1410120 h 1855126"/>
                <a:gd name="connsiteX161" fmla="*/ 1950743 w 2614134"/>
                <a:gd name="connsiteY161" fmla="*/ 1386052 h 1855126"/>
                <a:gd name="connsiteX162" fmla="*/ 1924667 w 2614134"/>
                <a:gd name="connsiteY162" fmla="*/ 1360595 h 1855126"/>
                <a:gd name="connsiteX163" fmla="*/ 1572798 w 2614134"/>
                <a:gd name="connsiteY163" fmla="*/ 1374730 h 1855126"/>
                <a:gd name="connsiteX164" fmla="*/ 1621934 w 2614134"/>
                <a:gd name="connsiteY164" fmla="*/ 1384324 h 1855126"/>
                <a:gd name="connsiteX165" fmla="*/ 1606187 w 2614134"/>
                <a:gd name="connsiteY165" fmla="*/ 1372439 h 1855126"/>
                <a:gd name="connsiteX166" fmla="*/ 1590927 w 2614134"/>
                <a:gd name="connsiteY166" fmla="*/ 1375078 h 1855126"/>
                <a:gd name="connsiteX167" fmla="*/ 1581717 w 2614134"/>
                <a:gd name="connsiteY167" fmla="*/ 1363465 h 1855126"/>
                <a:gd name="connsiteX168" fmla="*/ 1572798 w 2614134"/>
                <a:gd name="connsiteY168" fmla="*/ 1374730 h 1855126"/>
                <a:gd name="connsiteX169" fmla="*/ 384543 w 2614134"/>
                <a:gd name="connsiteY169" fmla="*/ 1365929 h 1855126"/>
                <a:gd name="connsiteX170" fmla="*/ 395391 w 2614134"/>
                <a:gd name="connsiteY170" fmla="*/ 1360168 h 1855126"/>
                <a:gd name="connsiteX171" fmla="*/ 384543 w 2614134"/>
                <a:gd name="connsiteY171" fmla="*/ 1365929 h 1855126"/>
                <a:gd name="connsiteX172" fmla="*/ 1923604 w 2614134"/>
                <a:gd name="connsiteY172" fmla="*/ 1359341 h 1855126"/>
                <a:gd name="connsiteX173" fmla="*/ 1901072 w 2614134"/>
                <a:gd name="connsiteY173" fmla="*/ 1349989 h 1855126"/>
                <a:gd name="connsiteX174" fmla="*/ 1923604 w 2614134"/>
                <a:gd name="connsiteY174" fmla="*/ 1359341 h 1855126"/>
                <a:gd name="connsiteX175" fmla="*/ 1419466 w 2614134"/>
                <a:gd name="connsiteY175" fmla="*/ 1282919 h 1855126"/>
                <a:gd name="connsiteX176" fmla="*/ 1437168 w 2614134"/>
                <a:gd name="connsiteY176" fmla="*/ 1273929 h 1855126"/>
                <a:gd name="connsiteX177" fmla="*/ 1419466 w 2614134"/>
                <a:gd name="connsiteY177" fmla="*/ 1282919 h 1855126"/>
                <a:gd name="connsiteX178" fmla="*/ 1429206 w 2614134"/>
                <a:gd name="connsiteY178" fmla="*/ 1246594 h 1855126"/>
                <a:gd name="connsiteX179" fmla="*/ 1432539 w 2614134"/>
                <a:gd name="connsiteY179" fmla="*/ 1256061 h 1855126"/>
                <a:gd name="connsiteX180" fmla="*/ 1429206 w 2614134"/>
                <a:gd name="connsiteY180" fmla="*/ 1246594 h 1855126"/>
                <a:gd name="connsiteX181" fmla="*/ 1593556 w 2614134"/>
                <a:gd name="connsiteY181" fmla="*/ 0 h 1855126"/>
                <a:gd name="connsiteX182" fmla="*/ 1628304 w 2614134"/>
                <a:gd name="connsiteY182" fmla="*/ 93166 h 1855126"/>
                <a:gd name="connsiteX183" fmla="*/ 1628292 w 2614134"/>
                <a:gd name="connsiteY183" fmla="*/ 93166 h 1855126"/>
                <a:gd name="connsiteX184" fmla="*/ 1631299 w 2614134"/>
                <a:gd name="connsiteY184" fmla="*/ 98936 h 1855126"/>
                <a:gd name="connsiteX185" fmla="*/ 1697071 w 2614134"/>
                <a:gd name="connsiteY185" fmla="*/ 265670 h 1855126"/>
                <a:gd name="connsiteX186" fmla="*/ 1717855 w 2614134"/>
                <a:gd name="connsiteY186" fmla="*/ 341528 h 1855126"/>
                <a:gd name="connsiteX187" fmla="*/ 1730853 w 2614134"/>
                <a:gd name="connsiteY187" fmla="*/ 385095 h 1855126"/>
                <a:gd name="connsiteX188" fmla="*/ 1732202 w 2614134"/>
                <a:gd name="connsiteY188" fmla="*/ 422633 h 1855126"/>
                <a:gd name="connsiteX189" fmla="*/ 1740316 w 2614134"/>
                <a:gd name="connsiteY189" fmla="*/ 453736 h 1855126"/>
                <a:gd name="connsiteX190" fmla="*/ 1742280 w 2614134"/>
                <a:gd name="connsiteY190" fmla="*/ 502504 h 1855126"/>
                <a:gd name="connsiteX191" fmla="*/ 1737198 w 2614134"/>
                <a:gd name="connsiteY191" fmla="*/ 601674 h 1855126"/>
                <a:gd name="connsiteX192" fmla="*/ 1734771 w 2614134"/>
                <a:gd name="connsiteY192" fmla="*/ 690534 h 1855126"/>
                <a:gd name="connsiteX193" fmla="*/ 1710412 w 2614134"/>
                <a:gd name="connsiteY193" fmla="*/ 771101 h 1855126"/>
                <a:gd name="connsiteX194" fmla="*/ 1720433 w 2614134"/>
                <a:gd name="connsiteY194" fmla="*/ 785025 h 1855126"/>
                <a:gd name="connsiteX195" fmla="*/ 1704912 w 2614134"/>
                <a:gd name="connsiteY195" fmla="*/ 786269 h 1855126"/>
                <a:gd name="connsiteX196" fmla="*/ 1711222 w 2614134"/>
                <a:gd name="connsiteY196" fmla="*/ 799272 h 1855126"/>
                <a:gd name="connsiteX197" fmla="*/ 1701689 w 2614134"/>
                <a:gd name="connsiteY197" fmla="*/ 817795 h 1855126"/>
                <a:gd name="connsiteX198" fmla="*/ 1616565 w 2614134"/>
                <a:gd name="connsiteY198" fmla="*/ 911077 h 1855126"/>
                <a:gd name="connsiteX199" fmla="*/ 1596164 w 2614134"/>
                <a:gd name="connsiteY199" fmla="*/ 929146 h 1855126"/>
                <a:gd name="connsiteX200" fmla="*/ 1581036 w 2614134"/>
                <a:gd name="connsiteY200" fmla="*/ 934691 h 1855126"/>
                <a:gd name="connsiteX201" fmla="*/ 1566452 w 2614134"/>
                <a:gd name="connsiteY201" fmla="*/ 953183 h 1855126"/>
                <a:gd name="connsiteX202" fmla="*/ 1536860 w 2614134"/>
                <a:gd name="connsiteY202" fmla="*/ 953762 h 1855126"/>
                <a:gd name="connsiteX203" fmla="*/ 1530414 w 2614134"/>
                <a:gd name="connsiteY203" fmla="*/ 963497 h 1855126"/>
                <a:gd name="connsiteX204" fmla="*/ 1523208 w 2614134"/>
                <a:gd name="connsiteY204" fmla="*/ 968044 h 1855126"/>
                <a:gd name="connsiteX205" fmla="*/ 1500354 w 2614134"/>
                <a:gd name="connsiteY205" fmla="*/ 982145 h 1855126"/>
                <a:gd name="connsiteX206" fmla="*/ 1511887 w 2614134"/>
                <a:gd name="connsiteY206" fmla="*/ 983424 h 1855126"/>
                <a:gd name="connsiteX207" fmla="*/ 1498899 w 2614134"/>
                <a:gd name="connsiteY207" fmla="*/ 985429 h 1855126"/>
                <a:gd name="connsiteX208" fmla="*/ 1491083 w 2614134"/>
                <a:gd name="connsiteY208" fmla="*/ 981143 h 1855126"/>
                <a:gd name="connsiteX209" fmla="*/ 1485055 w 2614134"/>
                <a:gd name="connsiteY209" fmla="*/ 989457 h 1855126"/>
                <a:gd name="connsiteX210" fmla="*/ 1461884 w 2614134"/>
                <a:gd name="connsiteY210" fmla="*/ 983570 h 1855126"/>
                <a:gd name="connsiteX211" fmla="*/ 1446534 w 2614134"/>
                <a:gd name="connsiteY211" fmla="*/ 981793 h 1855126"/>
                <a:gd name="connsiteX212" fmla="*/ 1450664 w 2614134"/>
                <a:gd name="connsiteY212" fmla="*/ 972849 h 1855126"/>
                <a:gd name="connsiteX213" fmla="*/ 1431199 w 2614134"/>
                <a:gd name="connsiteY213" fmla="*/ 999499 h 1855126"/>
                <a:gd name="connsiteX214" fmla="*/ 1415386 w 2614134"/>
                <a:gd name="connsiteY214" fmla="*/ 992691 h 1855126"/>
                <a:gd name="connsiteX215" fmla="*/ 1411831 w 2614134"/>
                <a:gd name="connsiteY215" fmla="*/ 1005517 h 1855126"/>
                <a:gd name="connsiteX216" fmla="*/ 1407163 w 2614134"/>
                <a:gd name="connsiteY216" fmla="*/ 1014441 h 1855126"/>
                <a:gd name="connsiteX217" fmla="*/ 1391143 w 2614134"/>
                <a:gd name="connsiteY217" fmla="*/ 1019512 h 1855126"/>
                <a:gd name="connsiteX218" fmla="*/ 1400888 w 2614134"/>
                <a:gd name="connsiteY218" fmla="*/ 1007799 h 1855126"/>
                <a:gd name="connsiteX219" fmla="*/ 1385900 w 2614134"/>
                <a:gd name="connsiteY219" fmla="*/ 1022892 h 1855126"/>
                <a:gd name="connsiteX220" fmla="*/ 1364135 w 2614134"/>
                <a:gd name="connsiteY220" fmla="*/ 1024861 h 1855126"/>
                <a:gd name="connsiteX221" fmla="*/ 1354722 w 2614134"/>
                <a:gd name="connsiteY221" fmla="*/ 1019905 h 1855126"/>
                <a:gd name="connsiteX222" fmla="*/ 1343077 w 2614134"/>
                <a:gd name="connsiteY222" fmla="*/ 1021489 h 1855126"/>
                <a:gd name="connsiteX223" fmla="*/ 1331474 w 2614134"/>
                <a:gd name="connsiteY223" fmla="*/ 1023068 h 1855126"/>
                <a:gd name="connsiteX224" fmla="*/ 1331352 w 2614134"/>
                <a:gd name="connsiteY224" fmla="*/ 1023225 h 1855126"/>
                <a:gd name="connsiteX225" fmla="*/ 1332654 w 2614134"/>
                <a:gd name="connsiteY225" fmla="*/ 1030229 h 1855126"/>
                <a:gd name="connsiteX226" fmla="*/ 1306442 w 2614134"/>
                <a:gd name="connsiteY226" fmla="*/ 1030441 h 1855126"/>
                <a:gd name="connsiteX227" fmla="*/ 1295912 w 2614134"/>
                <a:gd name="connsiteY227" fmla="*/ 1025672 h 1855126"/>
                <a:gd name="connsiteX228" fmla="*/ 1306160 w 2614134"/>
                <a:gd name="connsiteY228" fmla="*/ 1033236 h 1855126"/>
                <a:gd name="connsiteX229" fmla="*/ 1116352 w 2614134"/>
                <a:gd name="connsiteY229" fmla="*/ 1081325 h 1855126"/>
                <a:gd name="connsiteX230" fmla="*/ 1135353 w 2614134"/>
                <a:gd name="connsiteY230" fmla="*/ 1027001 h 1855126"/>
                <a:gd name="connsiteX231" fmla="*/ 1160438 w 2614134"/>
                <a:gd name="connsiteY231" fmla="*/ 962963 h 1855126"/>
                <a:gd name="connsiteX232" fmla="*/ 1208582 w 2614134"/>
                <a:gd name="connsiteY232" fmla="*/ 838931 h 1855126"/>
                <a:gd name="connsiteX233" fmla="*/ 1242167 w 2614134"/>
                <a:gd name="connsiteY233" fmla="*/ 781304 h 1855126"/>
                <a:gd name="connsiteX234" fmla="*/ 1268455 w 2614134"/>
                <a:gd name="connsiteY234" fmla="*/ 721899 h 1855126"/>
                <a:gd name="connsiteX235" fmla="*/ 1327069 w 2614134"/>
                <a:gd name="connsiteY235" fmla="*/ 606282 h 1855126"/>
                <a:gd name="connsiteX236" fmla="*/ 1393978 w 2614134"/>
                <a:gd name="connsiteY236" fmla="*/ 495947 h 1855126"/>
                <a:gd name="connsiteX237" fmla="*/ 1458701 w 2614134"/>
                <a:gd name="connsiteY237" fmla="*/ 379968 h 1855126"/>
                <a:gd name="connsiteX238" fmla="*/ 1533466 w 2614134"/>
                <a:gd name="connsiteY238" fmla="*/ 254969 h 1855126"/>
                <a:gd name="connsiteX239" fmla="*/ 1558822 w 2614134"/>
                <a:gd name="connsiteY239" fmla="*/ 196868 h 1855126"/>
                <a:gd name="connsiteX240" fmla="*/ 1562458 w 2614134"/>
                <a:gd name="connsiteY240" fmla="*/ 175702 h 1855126"/>
                <a:gd name="connsiteX241" fmla="*/ 1540612 w 2614134"/>
                <a:gd name="connsiteY241" fmla="*/ 176120 h 1855126"/>
                <a:gd name="connsiteX242" fmla="*/ 1512058 w 2614134"/>
                <a:gd name="connsiteY242" fmla="*/ 123332 h 1855126"/>
                <a:gd name="connsiteX243" fmla="*/ 1508694 w 2614134"/>
                <a:gd name="connsiteY243" fmla="*/ 139085 h 1855126"/>
                <a:gd name="connsiteX244" fmla="*/ 1497494 w 2614134"/>
                <a:gd name="connsiteY244" fmla="*/ 148940 h 1855126"/>
                <a:gd name="connsiteX245" fmla="*/ 1481620 w 2614134"/>
                <a:gd name="connsiteY245" fmla="*/ 174735 h 1855126"/>
                <a:gd name="connsiteX246" fmla="*/ 1430791 w 2614134"/>
                <a:gd name="connsiteY246" fmla="*/ 230559 h 1855126"/>
                <a:gd name="connsiteX247" fmla="*/ 1413266 w 2614134"/>
                <a:gd name="connsiteY247" fmla="*/ 249797 h 1855126"/>
                <a:gd name="connsiteX248" fmla="*/ 1388026 w 2614134"/>
                <a:gd name="connsiteY248" fmla="*/ 280114 h 1855126"/>
                <a:gd name="connsiteX249" fmla="*/ 1379394 w 2614134"/>
                <a:gd name="connsiteY249" fmla="*/ 268188 h 1855126"/>
                <a:gd name="connsiteX250" fmla="*/ 1375058 w 2614134"/>
                <a:gd name="connsiteY250" fmla="*/ 295045 h 1855126"/>
                <a:gd name="connsiteX251" fmla="*/ 1348518 w 2614134"/>
                <a:gd name="connsiteY251" fmla="*/ 332972 h 1855126"/>
                <a:gd name="connsiteX252" fmla="*/ 1293661 w 2614134"/>
                <a:gd name="connsiteY252" fmla="*/ 412581 h 1855126"/>
                <a:gd name="connsiteX253" fmla="*/ 1179157 w 2614134"/>
                <a:gd name="connsiteY253" fmla="*/ 608115 h 1855126"/>
                <a:gd name="connsiteX254" fmla="*/ 1083840 w 2614134"/>
                <a:gd name="connsiteY254" fmla="*/ 807758 h 1855126"/>
                <a:gd name="connsiteX255" fmla="*/ 1012001 w 2614134"/>
                <a:gd name="connsiteY255" fmla="*/ 1021411 h 1855126"/>
                <a:gd name="connsiteX256" fmla="*/ 1030997 w 2614134"/>
                <a:gd name="connsiteY256" fmla="*/ 989538 h 1855126"/>
                <a:gd name="connsiteX257" fmla="*/ 1044201 w 2614134"/>
                <a:gd name="connsiteY257" fmla="*/ 968085 h 1855126"/>
                <a:gd name="connsiteX258" fmla="*/ 1046508 w 2614134"/>
                <a:gd name="connsiteY258" fmla="*/ 944430 h 1855126"/>
                <a:gd name="connsiteX259" fmla="*/ 1055009 w 2614134"/>
                <a:gd name="connsiteY259" fmla="*/ 930022 h 1855126"/>
                <a:gd name="connsiteX260" fmla="*/ 1061757 w 2614134"/>
                <a:gd name="connsiteY260" fmla="*/ 909964 h 1855126"/>
                <a:gd name="connsiteX261" fmla="*/ 1087184 w 2614134"/>
                <a:gd name="connsiteY261" fmla="*/ 860883 h 1855126"/>
                <a:gd name="connsiteX262" fmla="*/ 1091140 w 2614134"/>
                <a:gd name="connsiteY262" fmla="*/ 865350 h 1855126"/>
                <a:gd name="connsiteX263" fmla="*/ 1095095 w 2614134"/>
                <a:gd name="connsiteY263" fmla="*/ 869817 h 1855126"/>
                <a:gd name="connsiteX264" fmla="*/ 1100241 w 2614134"/>
                <a:gd name="connsiteY264" fmla="*/ 827983 h 1855126"/>
                <a:gd name="connsiteX265" fmla="*/ 1095915 w 2614134"/>
                <a:gd name="connsiteY265" fmla="*/ 855157 h 1855126"/>
                <a:gd name="connsiteX266" fmla="*/ 1104633 w 2614134"/>
                <a:gd name="connsiteY266" fmla="*/ 834978 h 1855126"/>
                <a:gd name="connsiteX267" fmla="*/ 1117998 w 2614134"/>
                <a:gd name="connsiteY267" fmla="*/ 850081 h 1855126"/>
                <a:gd name="connsiteX268" fmla="*/ 1109910 w 2614134"/>
                <a:gd name="connsiteY268" fmla="*/ 868976 h 1855126"/>
                <a:gd name="connsiteX269" fmla="*/ 1095094 w 2614134"/>
                <a:gd name="connsiteY269" fmla="*/ 869817 h 1855126"/>
                <a:gd name="connsiteX270" fmla="*/ 1108043 w 2614134"/>
                <a:gd name="connsiteY270" fmla="*/ 890459 h 1855126"/>
                <a:gd name="connsiteX271" fmla="*/ 1089732 w 2614134"/>
                <a:gd name="connsiteY271" fmla="*/ 911067 h 1855126"/>
                <a:gd name="connsiteX272" fmla="*/ 1098177 w 2614134"/>
                <a:gd name="connsiteY272" fmla="*/ 918772 h 1855126"/>
                <a:gd name="connsiteX273" fmla="*/ 1094866 w 2614134"/>
                <a:gd name="connsiteY273" fmla="*/ 925877 h 1855126"/>
                <a:gd name="connsiteX274" fmla="*/ 1091603 w 2614134"/>
                <a:gd name="connsiteY274" fmla="*/ 932873 h 1855126"/>
                <a:gd name="connsiteX275" fmla="*/ 1091616 w 2614134"/>
                <a:gd name="connsiteY275" fmla="*/ 932762 h 1855126"/>
                <a:gd name="connsiteX276" fmla="*/ 1091502 w 2614134"/>
                <a:gd name="connsiteY276" fmla="*/ 932878 h 1855126"/>
                <a:gd name="connsiteX277" fmla="*/ 1091555 w 2614134"/>
                <a:gd name="connsiteY277" fmla="*/ 932979 h 1855126"/>
                <a:gd name="connsiteX278" fmla="*/ 1091603 w 2614134"/>
                <a:gd name="connsiteY278" fmla="*/ 932878 h 1855126"/>
                <a:gd name="connsiteX279" fmla="*/ 1091355 w 2614134"/>
                <a:gd name="connsiteY279" fmla="*/ 935228 h 1855126"/>
                <a:gd name="connsiteX280" fmla="*/ 1069251 w 2614134"/>
                <a:gd name="connsiteY280" fmla="*/ 994035 h 1855126"/>
                <a:gd name="connsiteX281" fmla="*/ 1048492 w 2614134"/>
                <a:gd name="connsiteY281" fmla="*/ 1057615 h 1855126"/>
                <a:gd name="connsiteX282" fmla="*/ 1033893 w 2614134"/>
                <a:gd name="connsiteY282" fmla="*/ 1112956 h 1855126"/>
                <a:gd name="connsiteX283" fmla="*/ 1003102 w 2614134"/>
                <a:gd name="connsiteY283" fmla="*/ 1091160 h 1855126"/>
                <a:gd name="connsiteX284" fmla="*/ 949071 w 2614134"/>
                <a:gd name="connsiteY284" fmla="*/ 968543 h 1855126"/>
                <a:gd name="connsiteX285" fmla="*/ 917334 w 2614134"/>
                <a:gd name="connsiteY285" fmla="*/ 899116 h 1855126"/>
                <a:gd name="connsiteX286" fmla="*/ 907759 w 2614134"/>
                <a:gd name="connsiteY286" fmla="*/ 872611 h 1855126"/>
                <a:gd name="connsiteX287" fmla="*/ 907390 w 2614134"/>
                <a:gd name="connsiteY287" fmla="*/ 870340 h 1855126"/>
                <a:gd name="connsiteX288" fmla="*/ 904920 w 2614134"/>
                <a:gd name="connsiteY288" fmla="*/ 859533 h 1855126"/>
                <a:gd name="connsiteX289" fmla="*/ 901707 w 2614134"/>
                <a:gd name="connsiteY289" fmla="*/ 846802 h 1855126"/>
                <a:gd name="connsiteX290" fmla="*/ 910490 w 2614134"/>
                <a:gd name="connsiteY290" fmla="*/ 847552 h 1855126"/>
                <a:gd name="connsiteX291" fmla="*/ 903293 w 2614134"/>
                <a:gd name="connsiteY291" fmla="*/ 798854 h 1855126"/>
                <a:gd name="connsiteX292" fmla="*/ 907282 w 2614134"/>
                <a:gd name="connsiteY292" fmla="*/ 772883 h 1855126"/>
                <a:gd name="connsiteX293" fmla="*/ 911986 w 2614134"/>
                <a:gd name="connsiteY293" fmla="*/ 703613 h 1855126"/>
                <a:gd name="connsiteX294" fmla="*/ 956781 w 2614134"/>
                <a:gd name="connsiteY294" fmla="*/ 630288 h 1855126"/>
                <a:gd name="connsiteX295" fmla="*/ 979201 w 2614134"/>
                <a:gd name="connsiteY295" fmla="*/ 611580 h 1855126"/>
                <a:gd name="connsiteX296" fmla="*/ 982500 w 2614134"/>
                <a:gd name="connsiteY296" fmla="*/ 606121 h 1855126"/>
                <a:gd name="connsiteX297" fmla="*/ 990462 w 2614134"/>
                <a:gd name="connsiteY297" fmla="*/ 605446 h 1855126"/>
                <a:gd name="connsiteX298" fmla="*/ 994833 w 2614134"/>
                <a:gd name="connsiteY298" fmla="*/ 573160 h 1855126"/>
                <a:gd name="connsiteX299" fmla="*/ 1052209 w 2614134"/>
                <a:gd name="connsiteY299" fmla="*/ 523797 h 1855126"/>
                <a:gd name="connsiteX300" fmla="*/ 1115773 w 2614134"/>
                <a:gd name="connsiteY300" fmla="*/ 462206 h 1855126"/>
                <a:gd name="connsiteX301" fmla="*/ 1127054 w 2614134"/>
                <a:gd name="connsiteY301" fmla="*/ 454823 h 1855126"/>
                <a:gd name="connsiteX302" fmla="*/ 1145486 w 2614134"/>
                <a:gd name="connsiteY302" fmla="*/ 436462 h 1855126"/>
                <a:gd name="connsiteX303" fmla="*/ 1154631 w 2614134"/>
                <a:gd name="connsiteY303" fmla="*/ 429865 h 1855126"/>
                <a:gd name="connsiteX304" fmla="*/ 1164079 w 2614134"/>
                <a:gd name="connsiteY304" fmla="*/ 426974 h 1855126"/>
                <a:gd name="connsiteX305" fmla="*/ 1184243 w 2614134"/>
                <a:gd name="connsiteY305" fmla="*/ 392780 h 1855126"/>
                <a:gd name="connsiteX306" fmla="*/ 1235540 w 2614134"/>
                <a:gd name="connsiteY306" fmla="*/ 361823 h 1855126"/>
                <a:gd name="connsiteX307" fmla="*/ 1247002 w 2614134"/>
                <a:gd name="connsiteY307" fmla="*/ 342157 h 1855126"/>
                <a:gd name="connsiteX308" fmla="*/ 1263334 w 2614134"/>
                <a:gd name="connsiteY308" fmla="*/ 323519 h 1855126"/>
                <a:gd name="connsiteX309" fmla="*/ 1282939 w 2614134"/>
                <a:gd name="connsiteY309" fmla="*/ 301199 h 1855126"/>
                <a:gd name="connsiteX310" fmla="*/ 1293313 w 2614134"/>
                <a:gd name="connsiteY310" fmla="*/ 303033 h 1855126"/>
                <a:gd name="connsiteX311" fmla="*/ 1302741 w 2614134"/>
                <a:gd name="connsiteY311" fmla="*/ 288791 h 1855126"/>
                <a:gd name="connsiteX312" fmla="*/ 1347415 w 2614134"/>
                <a:gd name="connsiteY312" fmla="*/ 240732 h 1855126"/>
                <a:gd name="connsiteX313" fmla="*/ 1365777 w 2614134"/>
                <a:gd name="connsiteY313" fmla="*/ 219430 h 1855126"/>
                <a:gd name="connsiteX314" fmla="*/ 1389345 w 2614134"/>
                <a:gd name="connsiteY314" fmla="*/ 203536 h 1855126"/>
                <a:gd name="connsiteX315" fmla="*/ 1409071 w 2614134"/>
                <a:gd name="connsiteY315" fmla="*/ 182324 h 1855126"/>
                <a:gd name="connsiteX316" fmla="*/ 1416625 w 2614134"/>
                <a:gd name="connsiteY316" fmla="*/ 163661 h 1855126"/>
                <a:gd name="connsiteX317" fmla="*/ 1421248 w 2614134"/>
                <a:gd name="connsiteY317" fmla="*/ 174755 h 1855126"/>
                <a:gd name="connsiteX318" fmla="*/ 1474731 w 2614134"/>
                <a:gd name="connsiteY318" fmla="*/ 110369 h 1855126"/>
                <a:gd name="connsiteX319" fmla="*/ 1487820 w 2614134"/>
                <a:gd name="connsiteY319" fmla="*/ 127210 h 1855126"/>
                <a:gd name="connsiteX320" fmla="*/ 1503789 w 2614134"/>
                <a:gd name="connsiteY320" fmla="*/ 115879 h 1855126"/>
                <a:gd name="connsiteX321" fmla="*/ 1519536 w 2614134"/>
                <a:gd name="connsiteY321" fmla="*/ 104628 h 1855126"/>
                <a:gd name="connsiteX322" fmla="*/ 1509973 w 2614134"/>
                <a:gd name="connsiteY322" fmla="*/ 75908 h 1855126"/>
                <a:gd name="connsiteX323" fmla="*/ 1542475 w 2614134"/>
                <a:gd name="connsiteY323" fmla="*/ 44720 h 1855126"/>
                <a:gd name="connsiteX324" fmla="*/ 1593556 w 2614134"/>
                <a:gd name="connsiteY324" fmla="*/ 0 h 1855126"/>
                <a:gd name="connsiteX325" fmla="*/ 305443 w 2614134"/>
                <a:gd name="connsiteY325" fmla="*/ 121101 h 1855126"/>
                <a:gd name="connsiteX326" fmla="*/ 325935 w 2614134"/>
                <a:gd name="connsiteY326" fmla="*/ 176936 h 1855126"/>
                <a:gd name="connsiteX327" fmla="*/ 358800 w 2614134"/>
                <a:gd name="connsiteY327" fmla="*/ 281831 h 1855126"/>
                <a:gd name="connsiteX328" fmla="*/ 454091 w 2614134"/>
                <a:gd name="connsiteY328" fmla="*/ 484632 h 1855126"/>
                <a:gd name="connsiteX329" fmla="*/ 541809 w 2614134"/>
                <a:gd name="connsiteY329" fmla="*/ 666160 h 1855126"/>
                <a:gd name="connsiteX330" fmla="*/ 622899 w 2614134"/>
                <a:gd name="connsiteY330" fmla="*/ 777784 h 1855126"/>
                <a:gd name="connsiteX331" fmla="*/ 690870 w 2614134"/>
                <a:gd name="connsiteY331" fmla="*/ 860062 h 1855126"/>
                <a:gd name="connsiteX332" fmla="*/ 765323 w 2614134"/>
                <a:gd name="connsiteY332" fmla="*/ 940075 h 1855126"/>
                <a:gd name="connsiteX333" fmla="*/ 798480 w 2614134"/>
                <a:gd name="connsiteY333" fmla="*/ 979663 h 1855126"/>
                <a:gd name="connsiteX334" fmla="*/ 833173 w 2614134"/>
                <a:gd name="connsiteY334" fmla="*/ 1018647 h 1855126"/>
                <a:gd name="connsiteX335" fmla="*/ 822970 w 2614134"/>
                <a:gd name="connsiteY335" fmla="*/ 1018199 h 1855126"/>
                <a:gd name="connsiteX336" fmla="*/ 829592 w 2614134"/>
                <a:gd name="connsiteY336" fmla="*/ 1042800 h 1855126"/>
                <a:gd name="connsiteX337" fmla="*/ 744519 w 2614134"/>
                <a:gd name="connsiteY337" fmla="*/ 1023507 h 1855126"/>
                <a:gd name="connsiteX338" fmla="*/ 764759 w 2614134"/>
                <a:gd name="connsiteY338" fmla="*/ 1021668 h 1855126"/>
                <a:gd name="connsiteX339" fmla="*/ 722808 w 2614134"/>
                <a:gd name="connsiteY339" fmla="*/ 1007205 h 1855126"/>
                <a:gd name="connsiteX340" fmla="*/ 683150 w 2614134"/>
                <a:gd name="connsiteY340" fmla="*/ 989131 h 1855126"/>
                <a:gd name="connsiteX341" fmla="*/ 585310 w 2614134"/>
                <a:gd name="connsiteY341" fmla="*/ 949623 h 1855126"/>
                <a:gd name="connsiteX342" fmla="*/ 555396 w 2614134"/>
                <a:gd name="connsiteY342" fmla="*/ 934757 h 1855126"/>
                <a:gd name="connsiteX343" fmla="*/ 551221 w 2614134"/>
                <a:gd name="connsiteY343" fmla="*/ 929459 h 1855126"/>
                <a:gd name="connsiteX344" fmla="*/ 542373 w 2614134"/>
                <a:gd name="connsiteY344" fmla="*/ 924982 h 1855126"/>
                <a:gd name="connsiteX345" fmla="*/ 537669 w 2614134"/>
                <a:gd name="connsiteY345" fmla="*/ 926865 h 1855126"/>
                <a:gd name="connsiteX346" fmla="*/ 526263 w 2614134"/>
                <a:gd name="connsiteY346" fmla="*/ 916718 h 1855126"/>
                <a:gd name="connsiteX347" fmla="*/ 479710 w 2614134"/>
                <a:gd name="connsiteY347" fmla="*/ 833518 h 1855126"/>
                <a:gd name="connsiteX348" fmla="*/ 383975 w 2614134"/>
                <a:gd name="connsiteY348" fmla="*/ 608689 h 1855126"/>
                <a:gd name="connsiteX349" fmla="*/ 344205 w 2614134"/>
                <a:gd name="connsiteY349" fmla="*/ 397771 h 1855126"/>
                <a:gd name="connsiteX350" fmla="*/ 306884 w 2614134"/>
                <a:gd name="connsiteY350" fmla="*/ 159386 h 1855126"/>
                <a:gd name="connsiteX351" fmla="*/ 305443 w 2614134"/>
                <a:gd name="connsiteY351" fmla="*/ 121101 h 1855126"/>
                <a:gd name="connsiteX352" fmla="*/ 2600984 w 2614134"/>
                <a:gd name="connsiteY352" fmla="*/ 453903 h 1855126"/>
                <a:gd name="connsiteX353" fmla="*/ 2610986 w 2614134"/>
                <a:gd name="connsiteY353" fmla="*/ 550625 h 1855126"/>
                <a:gd name="connsiteX354" fmla="*/ 2614131 w 2614134"/>
                <a:gd name="connsiteY354" fmla="*/ 592218 h 1855126"/>
                <a:gd name="connsiteX355" fmla="*/ 2609158 w 2614134"/>
                <a:gd name="connsiteY355" fmla="*/ 643092 h 1855126"/>
                <a:gd name="connsiteX356" fmla="*/ 2600747 w 2614134"/>
                <a:gd name="connsiteY356" fmla="*/ 737054 h 1855126"/>
                <a:gd name="connsiteX357" fmla="*/ 2600335 w 2614134"/>
                <a:gd name="connsiteY357" fmla="*/ 762843 h 1855126"/>
                <a:gd name="connsiteX358" fmla="*/ 2591864 w 2614134"/>
                <a:gd name="connsiteY358" fmla="*/ 794323 h 1855126"/>
                <a:gd name="connsiteX359" fmla="*/ 2591864 w 2614134"/>
                <a:gd name="connsiteY359" fmla="*/ 773363 h 1855126"/>
                <a:gd name="connsiteX360" fmla="*/ 2558072 w 2614134"/>
                <a:gd name="connsiteY360" fmla="*/ 804098 h 1855126"/>
                <a:gd name="connsiteX361" fmla="*/ 2553590 w 2614134"/>
                <a:gd name="connsiteY361" fmla="*/ 830034 h 1855126"/>
                <a:gd name="connsiteX362" fmla="*/ 2565425 w 2614134"/>
                <a:gd name="connsiteY362" fmla="*/ 833302 h 1855126"/>
                <a:gd name="connsiteX363" fmla="*/ 2539756 w 2614134"/>
                <a:gd name="connsiteY363" fmla="*/ 855914 h 1855126"/>
                <a:gd name="connsiteX364" fmla="*/ 2536029 w 2614134"/>
                <a:gd name="connsiteY364" fmla="*/ 851653 h 1855126"/>
                <a:gd name="connsiteX365" fmla="*/ 2535491 w 2614134"/>
                <a:gd name="connsiteY365" fmla="*/ 859882 h 1855126"/>
                <a:gd name="connsiteX366" fmla="*/ 2507078 w 2614134"/>
                <a:gd name="connsiteY366" fmla="*/ 881195 h 1855126"/>
                <a:gd name="connsiteX367" fmla="*/ 2499025 w 2614134"/>
                <a:gd name="connsiteY367" fmla="*/ 886744 h 1855126"/>
                <a:gd name="connsiteX368" fmla="*/ 2473779 w 2614134"/>
                <a:gd name="connsiteY368" fmla="*/ 905680 h 1855126"/>
                <a:gd name="connsiteX369" fmla="*/ 2470934 w 2614134"/>
                <a:gd name="connsiteY369" fmla="*/ 893241 h 1855126"/>
                <a:gd name="connsiteX370" fmla="*/ 2443583 w 2614134"/>
                <a:gd name="connsiteY370" fmla="*/ 921342 h 1855126"/>
                <a:gd name="connsiteX371" fmla="*/ 2399861 w 2614134"/>
                <a:gd name="connsiteY371" fmla="*/ 943168 h 1855126"/>
                <a:gd name="connsiteX372" fmla="*/ 2384561 w 2614134"/>
                <a:gd name="connsiteY372" fmla="*/ 920717 h 1855126"/>
                <a:gd name="connsiteX373" fmla="*/ 2391587 w 2614134"/>
                <a:gd name="connsiteY373" fmla="*/ 941501 h 1855126"/>
                <a:gd name="connsiteX374" fmla="*/ 2375557 w 2614134"/>
                <a:gd name="connsiteY374" fmla="*/ 958261 h 1855126"/>
                <a:gd name="connsiteX375" fmla="*/ 2320553 w 2614134"/>
                <a:gd name="connsiteY375" fmla="*/ 982706 h 1855126"/>
                <a:gd name="connsiteX376" fmla="*/ 2210617 w 2614134"/>
                <a:gd name="connsiteY376" fmla="*/ 1006994 h 1855126"/>
                <a:gd name="connsiteX377" fmla="*/ 2104387 w 2614134"/>
                <a:gd name="connsiteY377" fmla="*/ 1030800 h 1855126"/>
                <a:gd name="connsiteX378" fmla="*/ 1992114 w 2614134"/>
                <a:gd name="connsiteY378" fmla="*/ 1034043 h 1855126"/>
                <a:gd name="connsiteX379" fmla="*/ 1875067 w 2614134"/>
                <a:gd name="connsiteY379" fmla="*/ 1032361 h 1855126"/>
                <a:gd name="connsiteX380" fmla="*/ 1810138 w 2614134"/>
                <a:gd name="connsiteY380" fmla="*/ 1036803 h 1855126"/>
                <a:gd name="connsiteX381" fmla="*/ 1751095 w 2614134"/>
                <a:gd name="connsiteY381" fmla="*/ 1036354 h 1855126"/>
                <a:gd name="connsiteX382" fmla="*/ 1711698 w 2614134"/>
                <a:gd name="connsiteY382" fmla="*/ 1024369 h 1855126"/>
                <a:gd name="connsiteX383" fmla="*/ 1653865 w 2614134"/>
                <a:gd name="connsiteY383" fmla="*/ 1013028 h 1855126"/>
                <a:gd name="connsiteX384" fmla="*/ 1636208 w 2614134"/>
                <a:gd name="connsiteY384" fmla="*/ 1012000 h 1855126"/>
                <a:gd name="connsiteX385" fmla="*/ 1647328 w 2614134"/>
                <a:gd name="connsiteY385" fmla="*/ 992184 h 1855126"/>
                <a:gd name="connsiteX386" fmla="*/ 1702830 w 2614134"/>
                <a:gd name="connsiteY386" fmla="*/ 955154 h 1855126"/>
                <a:gd name="connsiteX387" fmla="*/ 1689837 w 2614134"/>
                <a:gd name="connsiteY387" fmla="*/ 952117 h 1855126"/>
                <a:gd name="connsiteX388" fmla="*/ 1954168 w 2614134"/>
                <a:gd name="connsiteY388" fmla="*/ 850072 h 1855126"/>
                <a:gd name="connsiteX389" fmla="*/ 2058041 w 2614134"/>
                <a:gd name="connsiteY389" fmla="*/ 807649 h 1855126"/>
                <a:gd name="connsiteX390" fmla="*/ 2177681 w 2614134"/>
                <a:gd name="connsiteY390" fmla="*/ 752449 h 1855126"/>
                <a:gd name="connsiteX391" fmla="*/ 2395031 w 2614134"/>
                <a:gd name="connsiteY391" fmla="*/ 619301 h 1855126"/>
                <a:gd name="connsiteX392" fmla="*/ 2600984 w 2614134"/>
                <a:gd name="connsiteY392" fmla="*/ 453903 h 1855126"/>
                <a:gd name="connsiteX393" fmla="*/ 1728806 w 2614134"/>
                <a:gd name="connsiteY393" fmla="*/ 1021795 h 1855126"/>
                <a:gd name="connsiteX394" fmla="*/ 1732416 w 2614134"/>
                <a:gd name="connsiteY394" fmla="*/ 1030689 h 1855126"/>
                <a:gd name="connsiteX395" fmla="*/ 1728806 w 2614134"/>
                <a:gd name="connsiteY395" fmla="*/ 1021795 h 1855126"/>
                <a:gd name="connsiteX396" fmla="*/ 1331668 w 2614134"/>
                <a:gd name="connsiteY396" fmla="*/ 1022831 h 1855126"/>
                <a:gd name="connsiteX397" fmla="*/ 1331419 w 2614134"/>
                <a:gd name="connsiteY397" fmla="*/ 1022831 h 1855126"/>
                <a:gd name="connsiteX398" fmla="*/ 1331431 w 2614134"/>
                <a:gd name="connsiteY398" fmla="*/ 1023073 h 1855126"/>
                <a:gd name="connsiteX399" fmla="*/ 1331474 w 2614134"/>
                <a:gd name="connsiteY399" fmla="*/ 1023068 h 1855126"/>
                <a:gd name="connsiteX400" fmla="*/ 1331668 w 2614134"/>
                <a:gd name="connsiteY400" fmla="*/ 1022831 h 1855126"/>
                <a:gd name="connsiteX401" fmla="*/ 1317612 w 2614134"/>
                <a:gd name="connsiteY401" fmla="*/ 999363 h 1855126"/>
                <a:gd name="connsiteX402" fmla="*/ 1315326 w 2614134"/>
                <a:gd name="connsiteY402" fmla="*/ 1022831 h 1855126"/>
                <a:gd name="connsiteX403" fmla="*/ 1331419 w 2614134"/>
                <a:gd name="connsiteY403" fmla="*/ 1022831 h 1855126"/>
                <a:gd name="connsiteX404" fmla="*/ 1331391 w 2614134"/>
                <a:gd name="connsiteY404" fmla="*/ 1021792 h 1855126"/>
                <a:gd name="connsiteX405" fmla="*/ 1317612 w 2614134"/>
                <a:gd name="connsiteY405" fmla="*/ 999363 h 1855126"/>
                <a:gd name="connsiteX406" fmla="*/ 657832 w 2614134"/>
                <a:gd name="connsiteY406" fmla="*/ 730399 h 1855126"/>
                <a:gd name="connsiteX407" fmla="*/ 751270 w 2614134"/>
                <a:gd name="connsiteY407" fmla="*/ 842249 h 1855126"/>
                <a:gd name="connsiteX408" fmla="*/ 831116 w 2614134"/>
                <a:gd name="connsiteY408" fmla="*/ 963541 h 1855126"/>
                <a:gd name="connsiteX409" fmla="*/ 810342 w 2614134"/>
                <a:gd name="connsiteY409" fmla="*/ 940516 h 1855126"/>
                <a:gd name="connsiteX410" fmla="*/ 793820 w 2614134"/>
                <a:gd name="connsiteY410" fmla="*/ 921546 h 1855126"/>
                <a:gd name="connsiteX411" fmla="*/ 749462 w 2614134"/>
                <a:gd name="connsiteY411" fmla="*/ 858762 h 1855126"/>
                <a:gd name="connsiteX412" fmla="*/ 657832 w 2614134"/>
                <a:gd name="connsiteY412" fmla="*/ 730399 h 1855126"/>
                <a:gd name="connsiteX413" fmla="*/ 2006074 w 2614134"/>
                <a:gd name="connsiteY413" fmla="*/ 936636 h 1855126"/>
                <a:gd name="connsiteX414" fmla="*/ 1996888 w 2614134"/>
                <a:gd name="connsiteY414" fmla="*/ 954736 h 1855126"/>
                <a:gd name="connsiteX415" fmla="*/ 2006074 w 2614134"/>
                <a:gd name="connsiteY415" fmla="*/ 936636 h 1855126"/>
                <a:gd name="connsiteX416" fmla="*/ 1977988 w 2614134"/>
                <a:gd name="connsiteY416" fmla="*/ 937820 h 1855126"/>
                <a:gd name="connsiteX417" fmla="*/ 1977988 w 2614134"/>
                <a:gd name="connsiteY417" fmla="*/ 937820 h 1855126"/>
                <a:gd name="connsiteX418" fmla="*/ 1085512 w 2614134"/>
                <a:gd name="connsiteY418" fmla="*/ 920147 h 1855126"/>
                <a:gd name="connsiteX419" fmla="*/ 1091104 w 2614134"/>
                <a:gd name="connsiteY419" fmla="*/ 933300 h 1855126"/>
                <a:gd name="connsiteX420" fmla="*/ 1091502 w 2614134"/>
                <a:gd name="connsiteY420" fmla="*/ 932878 h 1855126"/>
                <a:gd name="connsiteX421" fmla="*/ 1085512 w 2614134"/>
                <a:gd name="connsiteY421" fmla="*/ 920147 h 1855126"/>
                <a:gd name="connsiteX422" fmla="*/ 1097402 w 2614134"/>
                <a:gd name="connsiteY422" fmla="*/ 894539 h 1855126"/>
                <a:gd name="connsiteX423" fmla="*/ 1092401 w 2614134"/>
                <a:gd name="connsiteY423" fmla="*/ 900073 h 1855126"/>
                <a:gd name="connsiteX424" fmla="*/ 1099573 w 2614134"/>
                <a:gd name="connsiteY424" fmla="*/ 896553 h 1855126"/>
                <a:gd name="connsiteX425" fmla="*/ 1097402 w 2614134"/>
                <a:gd name="connsiteY425" fmla="*/ 894539 h 1855126"/>
                <a:gd name="connsiteX426" fmla="*/ 398265 w 2614134"/>
                <a:gd name="connsiteY426" fmla="*/ 203825 h 1855126"/>
                <a:gd name="connsiteX427" fmla="*/ 498024 w 2614134"/>
                <a:gd name="connsiteY427" fmla="*/ 275125 h 1855126"/>
                <a:gd name="connsiteX428" fmla="*/ 524196 w 2614134"/>
                <a:gd name="connsiteY428" fmla="*/ 295309 h 1855126"/>
                <a:gd name="connsiteX429" fmla="*/ 532893 w 2614134"/>
                <a:gd name="connsiteY429" fmla="*/ 302073 h 1855126"/>
                <a:gd name="connsiteX430" fmla="*/ 544003 w 2614134"/>
                <a:gd name="connsiteY430" fmla="*/ 315630 h 1855126"/>
                <a:gd name="connsiteX431" fmla="*/ 581209 w 2614134"/>
                <a:gd name="connsiteY431" fmla="*/ 338690 h 1855126"/>
                <a:gd name="connsiteX432" fmla="*/ 568674 w 2614134"/>
                <a:gd name="connsiteY432" fmla="*/ 348031 h 1855126"/>
                <a:gd name="connsiteX433" fmla="*/ 599565 w 2614134"/>
                <a:gd name="connsiteY433" fmla="*/ 372864 h 1855126"/>
                <a:gd name="connsiteX434" fmla="*/ 609033 w 2614134"/>
                <a:gd name="connsiteY434" fmla="*/ 359614 h 1855126"/>
                <a:gd name="connsiteX435" fmla="*/ 738660 w 2614134"/>
                <a:gd name="connsiteY435" fmla="*/ 432581 h 1855126"/>
                <a:gd name="connsiteX436" fmla="*/ 843731 w 2614134"/>
                <a:gd name="connsiteY436" fmla="*/ 518259 h 1855126"/>
                <a:gd name="connsiteX437" fmla="*/ 893754 w 2614134"/>
                <a:gd name="connsiteY437" fmla="*/ 556981 h 1855126"/>
                <a:gd name="connsiteX438" fmla="*/ 905886 w 2614134"/>
                <a:gd name="connsiteY438" fmla="*/ 573106 h 1855126"/>
                <a:gd name="connsiteX439" fmla="*/ 887822 w 2614134"/>
                <a:gd name="connsiteY439" fmla="*/ 601842 h 1855126"/>
                <a:gd name="connsiteX440" fmla="*/ 827687 w 2614134"/>
                <a:gd name="connsiteY440" fmla="*/ 714186 h 1855126"/>
                <a:gd name="connsiteX441" fmla="*/ 854574 w 2614134"/>
                <a:gd name="connsiteY441" fmla="*/ 849740 h 1855126"/>
                <a:gd name="connsiteX442" fmla="*/ 866363 w 2614134"/>
                <a:gd name="connsiteY442" fmla="*/ 890930 h 1855126"/>
                <a:gd name="connsiteX443" fmla="*/ 859313 w 2614134"/>
                <a:gd name="connsiteY443" fmla="*/ 895679 h 1855126"/>
                <a:gd name="connsiteX444" fmla="*/ 814351 w 2614134"/>
                <a:gd name="connsiteY444" fmla="*/ 838530 h 1855126"/>
                <a:gd name="connsiteX445" fmla="*/ 728250 w 2614134"/>
                <a:gd name="connsiteY445" fmla="*/ 726816 h 1855126"/>
                <a:gd name="connsiteX446" fmla="*/ 701136 w 2614134"/>
                <a:gd name="connsiteY446" fmla="*/ 695169 h 1855126"/>
                <a:gd name="connsiteX447" fmla="*/ 698739 w 2614134"/>
                <a:gd name="connsiteY447" fmla="*/ 679749 h 1855126"/>
                <a:gd name="connsiteX448" fmla="*/ 686426 w 2614134"/>
                <a:gd name="connsiteY448" fmla="*/ 669632 h 1855126"/>
                <a:gd name="connsiteX449" fmla="*/ 677215 w 2614134"/>
                <a:gd name="connsiteY449" fmla="*/ 647206 h 1855126"/>
                <a:gd name="connsiteX450" fmla="*/ 671852 w 2614134"/>
                <a:gd name="connsiteY450" fmla="*/ 663956 h 1855126"/>
                <a:gd name="connsiteX451" fmla="*/ 525792 w 2614134"/>
                <a:gd name="connsiteY451" fmla="*/ 439677 h 1855126"/>
                <a:gd name="connsiteX452" fmla="*/ 463814 w 2614134"/>
                <a:gd name="connsiteY452" fmla="*/ 321446 h 1855126"/>
                <a:gd name="connsiteX453" fmla="*/ 430556 w 2614134"/>
                <a:gd name="connsiteY453" fmla="*/ 257851 h 1855126"/>
                <a:gd name="connsiteX454" fmla="*/ 398265 w 2614134"/>
                <a:gd name="connsiteY454" fmla="*/ 203825 h 1855126"/>
                <a:gd name="connsiteX455" fmla="*/ 1387446 w 2614134"/>
                <a:gd name="connsiteY455" fmla="*/ 875976 h 1855126"/>
                <a:gd name="connsiteX456" fmla="*/ 1391596 w 2614134"/>
                <a:gd name="connsiteY456" fmla="*/ 874893 h 1855126"/>
                <a:gd name="connsiteX457" fmla="*/ 1387446 w 2614134"/>
                <a:gd name="connsiteY457" fmla="*/ 875976 h 1855126"/>
                <a:gd name="connsiteX458" fmla="*/ 2453671 w 2614134"/>
                <a:gd name="connsiteY458" fmla="*/ 487959 h 1855126"/>
                <a:gd name="connsiteX459" fmla="*/ 2427891 w 2614134"/>
                <a:gd name="connsiteY459" fmla="*/ 513693 h 1855126"/>
                <a:gd name="connsiteX460" fmla="*/ 2405143 w 2614134"/>
                <a:gd name="connsiteY460" fmla="*/ 533202 h 1855126"/>
                <a:gd name="connsiteX461" fmla="*/ 2348508 w 2614134"/>
                <a:gd name="connsiteY461" fmla="*/ 576346 h 1855126"/>
                <a:gd name="connsiteX462" fmla="*/ 2275375 w 2614134"/>
                <a:gd name="connsiteY462" fmla="*/ 621121 h 1855126"/>
                <a:gd name="connsiteX463" fmla="*/ 2111911 w 2614134"/>
                <a:gd name="connsiteY463" fmla="*/ 707837 h 1855126"/>
                <a:gd name="connsiteX464" fmla="*/ 1962497 w 2614134"/>
                <a:gd name="connsiteY464" fmla="*/ 776241 h 1855126"/>
                <a:gd name="connsiteX465" fmla="*/ 1884706 w 2614134"/>
                <a:gd name="connsiteY465" fmla="*/ 810350 h 1855126"/>
                <a:gd name="connsiteX466" fmla="*/ 1838949 w 2614134"/>
                <a:gd name="connsiteY466" fmla="*/ 831053 h 1855126"/>
                <a:gd name="connsiteX467" fmla="*/ 1801108 w 2614134"/>
                <a:gd name="connsiteY467" fmla="*/ 837323 h 1855126"/>
                <a:gd name="connsiteX468" fmla="*/ 1801929 w 2614134"/>
                <a:gd name="connsiteY468" fmla="*/ 846216 h 1855126"/>
                <a:gd name="connsiteX469" fmla="*/ 1768756 w 2614134"/>
                <a:gd name="connsiteY469" fmla="*/ 861647 h 1855126"/>
                <a:gd name="connsiteX470" fmla="*/ 1753950 w 2614134"/>
                <a:gd name="connsiteY470" fmla="*/ 861793 h 1855126"/>
                <a:gd name="connsiteX471" fmla="*/ 1770177 w 2614134"/>
                <a:gd name="connsiteY471" fmla="*/ 835590 h 1855126"/>
                <a:gd name="connsiteX472" fmla="*/ 1780551 w 2614134"/>
                <a:gd name="connsiteY472" fmla="*/ 811317 h 1855126"/>
                <a:gd name="connsiteX473" fmla="*/ 1817420 w 2614134"/>
                <a:gd name="connsiteY473" fmla="*/ 696994 h 1855126"/>
                <a:gd name="connsiteX474" fmla="*/ 1827874 w 2614134"/>
                <a:gd name="connsiteY474" fmla="*/ 702443 h 1855126"/>
                <a:gd name="connsiteX475" fmla="*/ 1845103 w 2614134"/>
                <a:gd name="connsiteY475" fmla="*/ 696677 h 1855126"/>
                <a:gd name="connsiteX476" fmla="*/ 1852611 w 2614134"/>
                <a:gd name="connsiteY476" fmla="*/ 684953 h 1855126"/>
                <a:gd name="connsiteX477" fmla="*/ 1861026 w 2614134"/>
                <a:gd name="connsiteY477" fmla="*/ 688639 h 1855126"/>
                <a:gd name="connsiteX478" fmla="*/ 1888855 w 2614134"/>
                <a:gd name="connsiteY478" fmla="*/ 681453 h 1855126"/>
                <a:gd name="connsiteX479" fmla="*/ 1900086 w 2614134"/>
                <a:gd name="connsiteY479" fmla="*/ 671738 h 1855126"/>
                <a:gd name="connsiteX480" fmla="*/ 1913607 w 2614134"/>
                <a:gd name="connsiteY480" fmla="*/ 675279 h 1855126"/>
                <a:gd name="connsiteX481" fmla="*/ 1930639 w 2614134"/>
                <a:gd name="connsiteY481" fmla="*/ 661858 h 1855126"/>
                <a:gd name="connsiteX482" fmla="*/ 1949796 w 2614134"/>
                <a:gd name="connsiteY482" fmla="*/ 660070 h 1855126"/>
                <a:gd name="connsiteX483" fmla="*/ 1986756 w 2614134"/>
                <a:gd name="connsiteY483" fmla="*/ 644443 h 1855126"/>
                <a:gd name="connsiteX484" fmla="*/ 2043748 w 2614134"/>
                <a:gd name="connsiteY484" fmla="*/ 632130 h 1855126"/>
                <a:gd name="connsiteX485" fmla="*/ 2070328 w 2614134"/>
                <a:gd name="connsiteY485" fmla="*/ 623911 h 1855126"/>
                <a:gd name="connsiteX486" fmla="*/ 2098500 w 2614134"/>
                <a:gd name="connsiteY486" fmla="*/ 610677 h 1855126"/>
                <a:gd name="connsiteX487" fmla="*/ 2144127 w 2614134"/>
                <a:gd name="connsiteY487" fmla="*/ 590331 h 1855126"/>
                <a:gd name="connsiteX488" fmla="*/ 2190619 w 2614134"/>
                <a:gd name="connsiteY488" fmla="*/ 572468 h 1855126"/>
                <a:gd name="connsiteX489" fmla="*/ 2249047 w 2614134"/>
                <a:gd name="connsiteY489" fmla="*/ 545939 h 1855126"/>
                <a:gd name="connsiteX490" fmla="*/ 2323766 w 2614134"/>
                <a:gd name="connsiteY490" fmla="*/ 524505 h 1855126"/>
                <a:gd name="connsiteX491" fmla="*/ 2388474 w 2614134"/>
                <a:gd name="connsiteY491" fmla="*/ 503238 h 1855126"/>
                <a:gd name="connsiteX492" fmla="*/ 2453671 w 2614134"/>
                <a:gd name="connsiteY492" fmla="*/ 487959 h 1855126"/>
                <a:gd name="connsiteX493" fmla="*/ 1403683 w 2614134"/>
                <a:gd name="connsiteY493" fmla="*/ 840014 h 1855126"/>
                <a:gd name="connsiteX494" fmla="*/ 1389411 w 2614134"/>
                <a:gd name="connsiteY494" fmla="*/ 855474 h 1855126"/>
                <a:gd name="connsiteX495" fmla="*/ 1403683 w 2614134"/>
                <a:gd name="connsiteY495" fmla="*/ 840014 h 1855126"/>
                <a:gd name="connsiteX496" fmla="*/ 1131827 w 2614134"/>
                <a:gd name="connsiteY496" fmla="*/ 778658 h 1855126"/>
                <a:gd name="connsiteX497" fmla="*/ 1125990 w 2614134"/>
                <a:gd name="connsiteY497" fmla="*/ 790326 h 1855126"/>
                <a:gd name="connsiteX498" fmla="*/ 1131183 w 2614134"/>
                <a:gd name="connsiteY498" fmla="*/ 798343 h 1855126"/>
                <a:gd name="connsiteX499" fmla="*/ 1130100 w 2614134"/>
                <a:gd name="connsiteY499" fmla="*/ 805988 h 1855126"/>
                <a:gd name="connsiteX500" fmla="*/ 1122153 w 2614134"/>
                <a:gd name="connsiteY500" fmla="*/ 842721 h 1855126"/>
                <a:gd name="connsiteX501" fmla="*/ 1118316 w 2614134"/>
                <a:gd name="connsiteY501" fmla="*/ 819641 h 1855126"/>
                <a:gd name="connsiteX502" fmla="*/ 1108964 w 2614134"/>
                <a:gd name="connsiteY502" fmla="*/ 807867 h 1855126"/>
                <a:gd name="connsiteX503" fmla="*/ 1112922 w 2614134"/>
                <a:gd name="connsiteY503" fmla="*/ 788820 h 1855126"/>
                <a:gd name="connsiteX504" fmla="*/ 1117223 w 2614134"/>
                <a:gd name="connsiteY504" fmla="*/ 768435 h 1855126"/>
                <a:gd name="connsiteX505" fmla="*/ 1131827 w 2614134"/>
                <a:gd name="connsiteY505" fmla="*/ 778658 h 1855126"/>
                <a:gd name="connsiteX506" fmla="*/ 1699030 w 2614134"/>
                <a:gd name="connsiteY506" fmla="*/ 763990 h 1855126"/>
                <a:gd name="connsiteX507" fmla="*/ 1699030 w 2614134"/>
                <a:gd name="connsiteY507" fmla="*/ 775457 h 1855126"/>
                <a:gd name="connsiteX508" fmla="*/ 1699030 w 2614134"/>
                <a:gd name="connsiteY508" fmla="*/ 763990 h 1855126"/>
                <a:gd name="connsiteX509" fmla="*/ 1149827 w 2614134"/>
                <a:gd name="connsiteY509" fmla="*/ 723993 h 1855126"/>
                <a:gd name="connsiteX510" fmla="*/ 1154526 w 2614134"/>
                <a:gd name="connsiteY510" fmla="*/ 734413 h 1855126"/>
                <a:gd name="connsiteX511" fmla="*/ 1149827 w 2614134"/>
                <a:gd name="connsiteY511" fmla="*/ 723993 h 1855126"/>
                <a:gd name="connsiteX512" fmla="*/ 2575935 w 2614134"/>
                <a:gd name="connsiteY512" fmla="*/ 710020 h 1855126"/>
                <a:gd name="connsiteX513" fmla="*/ 2572067 w 2614134"/>
                <a:gd name="connsiteY513" fmla="*/ 719312 h 1855126"/>
                <a:gd name="connsiteX514" fmla="*/ 2575935 w 2614134"/>
                <a:gd name="connsiteY514" fmla="*/ 710020 h 1855126"/>
                <a:gd name="connsiteX515" fmla="*/ 1155239 w 2614134"/>
                <a:gd name="connsiteY515" fmla="*/ 696980 h 1855126"/>
                <a:gd name="connsiteX516" fmla="*/ 1166680 w 2614134"/>
                <a:gd name="connsiteY516" fmla="*/ 707435 h 1855126"/>
                <a:gd name="connsiteX517" fmla="*/ 1153125 w 2614134"/>
                <a:gd name="connsiteY517" fmla="*/ 715475 h 1855126"/>
                <a:gd name="connsiteX518" fmla="*/ 1153048 w 2614134"/>
                <a:gd name="connsiteY518" fmla="*/ 715553 h 1855126"/>
                <a:gd name="connsiteX519" fmla="*/ 1154141 w 2614134"/>
                <a:gd name="connsiteY519" fmla="*/ 706285 h 1855126"/>
                <a:gd name="connsiteX520" fmla="*/ 1155239 w 2614134"/>
                <a:gd name="connsiteY520" fmla="*/ 696980 h 1855126"/>
                <a:gd name="connsiteX521" fmla="*/ 480717 w 2614134"/>
                <a:gd name="connsiteY521" fmla="*/ 702123 h 1855126"/>
                <a:gd name="connsiteX522" fmla="*/ 469280 w 2614134"/>
                <a:gd name="connsiteY522" fmla="*/ 713036 h 1855126"/>
                <a:gd name="connsiteX523" fmla="*/ 480717 w 2614134"/>
                <a:gd name="connsiteY523" fmla="*/ 702123 h 1855126"/>
                <a:gd name="connsiteX524" fmla="*/ 1531729 w 2614134"/>
                <a:gd name="connsiteY524" fmla="*/ 686208 h 1855126"/>
                <a:gd name="connsiteX525" fmla="*/ 1531729 w 2614134"/>
                <a:gd name="connsiteY525" fmla="*/ 695026 h 1855126"/>
                <a:gd name="connsiteX526" fmla="*/ 1542697 w 2614134"/>
                <a:gd name="connsiteY526" fmla="*/ 691713 h 1855126"/>
                <a:gd name="connsiteX527" fmla="*/ 1531729 w 2614134"/>
                <a:gd name="connsiteY527" fmla="*/ 686208 h 1855126"/>
                <a:gd name="connsiteX528" fmla="*/ 1178779 w 2614134"/>
                <a:gd name="connsiteY528" fmla="*/ 675851 h 1855126"/>
                <a:gd name="connsiteX529" fmla="*/ 1173345 w 2614134"/>
                <a:gd name="connsiteY529" fmla="*/ 692157 h 1855126"/>
                <a:gd name="connsiteX530" fmla="*/ 1178779 w 2614134"/>
                <a:gd name="connsiteY530" fmla="*/ 675851 h 1855126"/>
                <a:gd name="connsiteX531" fmla="*/ 2426370 w 2614134"/>
                <a:gd name="connsiteY531" fmla="*/ 623360 h 1855126"/>
                <a:gd name="connsiteX532" fmla="*/ 2419174 w 2614134"/>
                <a:gd name="connsiteY532" fmla="*/ 639314 h 1855126"/>
                <a:gd name="connsiteX533" fmla="*/ 2431159 w 2614134"/>
                <a:gd name="connsiteY533" fmla="*/ 637068 h 1855126"/>
                <a:gd name="connsiteX534" fmla="*/ 2426370 w 2614134"/>
                <a:gd name="connsiteY534" fmla="*/ 623360 h 1855126"/>
                <a:gd name="connsiteX535" fmla="*/ 660209 w 2614134"/>
                <a:gd name="connsiteY535" fmla="*/ 628306 h 1855126"/>
                <a:gd name="connsiteX536" fmla="*/ 670341 w 2614134"/>
                <a:gd name="connsiteY536" fmla="*/ 636238 h 1855126"/>
                <a:gd name="connsiteX537" fmla="*/ 660209 w 2614134"/>
                <a:gd name="connsiteY537" fmla="*/ 628306 h 1855126"/>
                <a:gd name="connsiteX538" fmla="*/ 1613065 w 2614134"/>
                <a:gd name="connsiteY538" fmla="*/ 523278 h 1855126"/>
                <a:gd name="connsiteX539" fmla="*/ 1623001 w 2614134"/>
                <a:gd name="connsiteY539" fmla="*/ 545265 h 1855126"/>
                <a:gd name="connsiteX540" fmla="*/ 1624250 w 2614134"/>
                <a:gd name="connsiteY540" fmla="*/ 590277 h 1855126"/>
                <a:gd name="connsiteX541" fmla="*/ 1630153 w 2614134"/>
                <a:gd name="connsiteY541" fmla="*/ 562987 h 1855126"/>
                <a:gd name="connsiteX542" fmla="*/ 1628793 w 2614134"/>
                <a:gd name="connsiteY542" fmla="*/ 541609 h 1855126"/>
                <a:gd name="connsiteX543" fmla="*/ 1629065 w 2614134"/>
                <a:gd name="connsiteY543" fmla="*/ 512939 h 1855126"/>
                <a:gd name="connsiteX544" fmla="*/ 1613065 w 2614134"/>
                <a:gd name="connsiteY544" fmla="*/ 523278 h 1855126"/>
                <a:gd name="connsiteX545" fmla="*/ 1554426 w 2614134"/>
                <a:gd name="connsiteY545" fmla="*/ 564684 h 1855126"/>
                <a:gd name="connsiteX546" fmla="*/ 1551908 w 2614134"/>
                <a:gd name="connsiteY546" fmla="*/ 580563 h 1855126"/>
                <a:gd name="connsiteX547" fmla="*/ 1554426 w 2614134"/>
                <a:gd name="connsiteY547" fmla="*/ 564684 h 1855126"/>
                <a:gd name="connsiteX548" fmla="*/ 1569675 w 2614134"/>
                <a:gd name="connsiteY548" fmla="*/ 545129 h 1855126"/>
                <a:gd name="connsiteX549" fmla="*/ 1566714 w 2614134"/>
                <a:gd name="connsiteY549" fmla="*/ 560867 h 1855126"/>
                <a:gd name="connsiteX550" fmla="*/ 1588817 w 2614134"/>
                <a:gd name="connsiteY550" fmla="*/ 542707 h 1855126"/>
                <a:gd name="connsiteX551" fmla="*/ 1569675 w 2614134"/>
                <a:gd name="connsiteY551" fmla="*/ 545129 h 1855126"/>
                <a:gd name="connsiteX552" fmla="*/ 1600934 w 2614134"/>
                <a:gd name="connsiteY552" fmla="*/ 517366 h 1855126"/>
                <a:gd name="connsiteX553" fmla="*/ 1598879 w 2614134"/>
                <a:gd name="connsiteY553" fmla="*/ 519143 h 1855126"/>
                <a:gd name="connsiteX554" fmla="*/ 1603492 w 2614134"/>
                <a:gd name="connsiteY554" fmla="*/ 526154 h 1855126"/>
                <a:gd name="connsiteX555" fmla="*/ 1600934 w 2614134"/>
                <a:gd name="connsiteY555" fmla="*/ 517366 h 1855126"/>
                <a:gd name="connsiteX556" fmla="*/ 1619088 w 2614134"/>
                <a:gd name="connsiteY556" fmla="*/ 481857 h 1855126"/>
                <a:gd name="connsiteX557" fmla="*/ 1614939 w 2614134"/>
                <a:gd name="connsiteY557" fmla="*/ 501940 h 1855126"/>
                <a:gd name="connsiteX558" fmla="*/ 1619088 w 2614134"/>
                <a:gd name="connsiteY558" fmla="*/ 481857 h 1855126"/>
                <a:gd name="connsiteX559" fmla="*/ 1733270 w 2614134"/>
                <a:gd name="connsiteY559" fmla="*/ 478724 h 1855126"/>
                <a:gd name="connsiteX560" fmla="*/ 1733492 w 2614134"/>
                <a:gd name="connsiteY560" fmla="*/ 496134 h 1855126"/>
                <a:gd name="connsiteX561" fmla="*/ 1737495 w 2614134"/>
                <a:gd name="connsiteY561" fmla="*/ 495122 h 1855126"/>
                <a:gd name="connsiteX562" fmla="*/ 1733270 w 2614134"/>
                <a:gd name="connsiteY562" fmla="*/ 478724 h 1855126"/>
                <a:gd name="connsiteX563" fmla="*/ 713586 w 2614134"/>
                <a:gd name="connsiteY563" fmla="*/ 491251 h 1855126"/>
                <a:gd name="connsiteX564" fmla="*/ 715942 w 2614134"/>
                <a:gd name="connsiteY564" fmla="*/ 482221 h 1855126"/>
                <a:gd name="connsiteX565" fmla="*/ 713586 w 2614134"/>
                <a:gd name="connsiteY565" fmla="*/ 491251 h 1855126"/>
                <a:gd name="connsiteX566" fmla="*/ 1607656 w 2614134"/>
                <a:gd name="connsiteY566" fmla="*/ 435027 h 1855126"/>
                <a:gd name="connsiteX567" fmla="*/ 1608160 w 2614134"/>
                <a:gd name="connsiteY567" fmla="*/ 445451 h 1855126"/>
                <a:gd name="connsiteX568" fmla="*/ 1607656 w 2614134"/>
                <a:gd name="connsiteY568" fmla="*/ 435027 h 1855126"/>
                <a:gd name="connsiteX569" fmla="*/ 1589945 w 2614134"/>
                <a:gd name="connsiteY569" fmla="*/ 387044 h 1855126"/>
                <a:gd name="connsiteX570" fmla="*/ 1585705 w 2614134"/>
                <a:gd name="connsiteY570" fmla="*/ 403536 h 1855126"/>
                <a:gd name="connsiteX571" fmla="*/ 1589945 w 2614134"/>
                <a:gd name="connsiteY571" fmla="*/ 387044 h 1855126"/>
                <a:gd name="connsiteX572" fmla="*/ 1619506 w 2614134"/>
                <a:gd name="connsiteY572" fmla="*/ 375944 h 1855126"/>
                <a:gd name="connsiteX573" fmla="*/ 1615724 w 2614134"/>
                <a:gd name="connsiteY573" fmla="*/ 393681 h 1855126"/>
                <a:gd name="connsiteX574" fmla="*/ 1618696 w 2614134"/>
                <a:gd name="connsiteY574" fmla="*/ 395887 h 1855126"/>
                <a:gd name="connsiteX575" fmla="*/ 1630273 w 2614134"/>
                <a:gd name="connsiteY575" fmla="*/ 379731 h 1855126"/>
                <a:gd name="connsiteX576" fmla="*/ 1619506 w 2614134"/>
                <a:gd name="connsiteY576" fmla="*/ 375944 h 1855126"/>
                <a:gd name="connsiteX577" fmla="*/ 1592463 w 2614134"/>
                <a:gd name="connsiteY577" fmla="*/ 357986 h 1855126"/>
                <a:gd name="connsiteX578" fmla="*/ 1595001 w 2614134"/>
                <a:gd name="connsiteY578" fmla="*/ 365515 h 1855126"/>
                <a:gd name="connsiteX579" fmla="*/ 1592463 w 2614134"/>
                <a:gd name="connsiteY579" fmla="*/ 357986 h 1855126"/>
                <a:gd name="connsiteX580" fmla="*/ 561190 w 2614134"/>
                <a:gd name="connsiteY580" fmla="*/ 336126 h 1855126"/>
                <a:gd name="connsiteX581" fmla="*/ 550781 w 2614134"/>
                <a:gd name="connsiteY581" fmla="*/ 336126 h 1855126"/>
                <a:gd name="connsiteX582" fmla="*/ 561190 w 2614134"/>
                <a:gd name="connsiteY582" fmla="*/ 336126 h 1855126"/>
                <a:gd name="connsiteX583" fmla="*/ 1642511 w 2614134"/>
                <a:gd name="connsiteY583" fmla="*/ 159733 h 1855126"/>
                <a:gd name="connsiteX584" fmla="*/ 1639786 w 2614134"/>
                <a:gd name="connsiteY584" fmla="*/ 172051 h 1855126"/>
                <a:gd name="connsiteX585" fmla="*/ 1642511 w 2614134"/>
                <a:gd name="connsiteY585" fmla="*/ 159733 h 1855126"/>
                <a:gd name="connsiteX586" fmla="*/ 1628247 w 2614134"/>
                <a:gd name="connsiteY586" fmla="*/ 93171 h 1855126"/>
                <a:gd name="connsiteX587" fmla="*/ 1628304 w 2614134"/>
                <a:gd name="connsiteY587" fmla="*/ 93166 h 1855126"/>
                <a:gd name="connsiteX588" fmla="*/ 1617472 w 2614134"/>
                <a:gd name="connsiteY588" fmla="*/ 111900 h 1855126"/>
                <a:gd name="connsiteX589" fmla="*/ 1628077 w 2614134"/>
                <a:gd name="connsiteY589" fmla="*/ 93904 h 1855126"/>
                <a:gd name="connsiteX590" fmla="*/ 1628247 w 2614134"/>
                <a:gd name="connsiteY590" fmla="*/ 93171 h 1855126"/>
                <a:gd name="connsiteX591" fmla="*/ 1628264 w 2614134"/>
                <a:gd name="connsiteY591" fmla="*/ 93111 h 1855126"/>
                <a:gd name="connsiteX592" fmla="*/ 1628247 w 2614134"/>
                <a:gd name="connsiteY592" fmla="*/ 93171 h 1855126"/>
                <a:gd name="connsiteX593" fmla="*/ 1628292 w 2614134"/>
                <a:gd name="connsiteY593" fmla="*/ 93166 h 1855126"/>
                <a:gd name="connsiteX594" fmla="*/ 1628264 w 2614134"/>
                <a:gd name="connsiteY594" fmla="*/ 93111 h 1855126"/>
                <a:gd name="connsiteX595" fmla="*/ 1546222 w 2614134"/>
                <a:gd name="connsiteY595" fmla="*/ 74407 h 1855126"/>
                <a:gd name="connsiteX596" fmla="*/ 1535183 w 2614134"/>
                <a:gd name="connsiteY596" fmla="*/ 80148 h 1855126"/>
                <a:gd name="connsiteX597" fmla="*/ 1560912 w 2614134"/>
                <a:gd name="connsiteY597" fmla="*/ 86463 h 1855126"/>
                <a:gd name="connsiteX598" fmla="*/ 1546222 w 2614134"/>
                <a:gd name="connsiteY598" fmla="*/ 74407 h 1855126"/>
                <a:gd name="connsiteX599" fmla="*/ 1546328 w 2614134"/>
                <a:gd name="connsiteY599" fmla="*/ 53085 h 1855126"/>
                <a:gd name="connsiteX600" fmla="*/ 1561894 w 2614134"/>
                <a:gd name="connsiteY600" fmla="*/ 65922 h 1855126"/>
                <a:gd name="connsiteX601" fmla="*/ 1546328 w 2614134"/>
                <a:gd name="connsiteY601" fmla="*/ 53085 h 18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</a:cxnLst>
              <a:rect l="l" t="t" r="r" b="b"/>
              <a:pathLst>
                <a:path w="2614134" h="1855126">
                  <a:moveTo>
                    <a:pt x="569330" y="1299690"/>
                  </a:moveTo>
                  <a:cubicBezTo>
                    <a:pt x="582992" y="1301599"/>
                    <a:pt x="621609" y="1317976"/>
                    <a:pt x="628150" y="1330027"/>
                  </a:cubicBezTo>
                  <a:cubicBezTo>
                    <a:pt x="619227" y="1332908"/>
                    <a:pt x="612710" y="1339253"/>
                    <a:pt x="604975" y="1344158"/>
                  </a:cubicBezTo>
                  <a:cubicBezTo>
                    <a:pt x="596061" y="1349804"/>
                    <a:pt x="587399" y="1351239"/>
                    <a:pt x="577911" y="1355308"/>
                  </a:cubicBezTo>
                  <a:cubicBezTo>
                    <a:pt x="554871" y="1365184"/>
                    <a:pt x="532803" y="1382487"/>
                    <a:pt x="511360" y="1395521"/>
                  </a:cubicBezTo>
                  <a:cubicBezTo>
                    <a:pt x="464993" y="1423692"/>
                    <a:pt x="420863" y="1454664"/>
                    <a:pt x="377769" y="1487604"/>
                  </a:cubicBezTo>
                  <a:cubicBezTo>
                    <a:pt x="341213" y="1515549"/>
                    <a:pt x="308408" y="1548394"/>
                    <a:pt x="273700" y="1577104"/>
                  </a:cubicBezTo>
                  <a:cubicBezTo>
                    <a:pt x="250086" y="1596634"/>
                    <a:pt x="186849" y="1653803"/>
                    <a:pt x="214104" y="1685691"/>
                  </a:cubicBezTo>
                  <a:cubicBezTo>
                    <a:pt x="233125" y="1669581"/>
                    <a:pt x="252367" y="1653773"/>
                    <a:pt x="271671" y="1638005"/>
                  </a:cubicBezTo>
                  <a:cubicBezTo>
                    <a:pt x="282634" y="1629056"/>
                    <a:pt x="300013" y="1606323"/>
                    <a:pt x="314149" y="1605543"/>
                  </a:cubicBezTo>
                  <a:cubicBezTo>
                    <a:pt x="297309" y="1626739"/>
                    <a:pt x="279220" y="1646702"/>
                    <a:pt x="261160" y="1666861"/>
                  </a:cubicBezTo>
                  <a:cubicBezTo>
                    <a:pt x="286446" y="1670019"/>
                    <a:pt x="311677" y="1635009"/>
                    <a:pt x="329162" y="1619548"/>
                  </a:cubicBezTo>
                  <a:cubicBezTo>
                    <a:pt x="340322" y="1609677"/>
                    <a:pt x="353385" y="1606036"/>
                    <a:pt x="365638" y="1597228"/>
                  </a:cubicBezTo>
                  <a:cubicBezTo>
                    <a:pt x="376596" y="1589347"/>
                    <a:pt x="383223" y="1579119"/>
                    <a:pt x="395526" y="1572930"/>
                  </a:cubicBezTo>
                  <a:cubicBezTo>
                    <a:pt x="420676" y="1560264"/>
                    <a:pt x="442588" y="1541404"/>
                    <a:pt x="464621" y="1525052"/>
                  </a:cubicBezTo>
                  <a:cubicBezTo>
                    <a:pt x="474320" y="1517851"/>
                    <a:pt x="482916" y="1509032"/>
                    <a:pt x="491130" y="1502264"/>
                  </a:cubicBezTo>
                  <a:cubicBezTo>
                    <a:pt x="496393" y="1497928"/>
                    <a:pt x="517016" y="1479788"/>
                    <a:pt x="521845" y="1478615"/>
                  </a:cubicBezTo>
                  <a:cubicBezTo>
                    <a:pt x="523094" y="1481259"/>
                    <a:pt x="524348" y="1483903"/>
                    <a:pt x="525602" y="1486547"/>
                  </a:cubicBezTo>
                  <a:cubicBezTo>
                    <a:pt x="531237" y="1474405"/>
                    <a:pt x="534712" y="1481254"/>
                    <a:pt x="543792" y="1474460"/>
                  </a:cubicBezTo>
                  <a:cubicBezTo>
                    <a:pt x="548712" y="1470779"/>
                    <a:pt x="546194" y="1465219"/>
                    <a:pt x="548717" y="1462983"/>
                  </a:cubicBezTo>
                  <a:cubicBezTo>
                    <a:pt x="552540" y="1459599"/>
                    <a:pt x="566318" y="1452619"/>
                    <a:pt x="571541" y="1449310"/>
                  </a:cubicBezTo>
                  <a:cubicBezTo>
                    <a:pt x="582212" y="1442542"/>
                    <a:pt x="578047" y="1438276"/>
                    <a:pt x="591216" y="1444330"/>
                  </a:cubicBezTo>
                  <a:cubicBezTo>
                    <a:pt x="588401" y="1436383"/>
                    <a:pt x="590985" y="1434243"/>
                    <a:pt x="598967" y="1437914"/>
                  </a:cubicBezTo>
                  <a:lnTo>
                    <a:pt x="597839" y="1420691"/>
                  </a:lnTo>
                  <a:cubicBezTo>
                    <a:pt x="633902" y="1420691"/>
                    <a:pt x="662023" y="1405950"/>
                    <a:pt x="692128" y="1385645"/>
                  </a:cubicBezTo>
                  <a:cubicBezTo>
                    <a:pt x="703474" y="1377995"/>
                    <a:pt x="703202" y="1372320"/>
                    <a:pt x="716009" y="1379012"/>
                  </a:cubicBezTo>
                  <a:cubicBezTo>
                    <a:pt x="723039" y="1382689"/>
                    <a:pt x="728770" y="1393083"/>
                    <a:pt x="733197" y="1399131"/>
                  </a:cubicBezTo>
                  <a:cubicBezTo>
                    <a:pt x="743339" y="1412970"/>
                    <a:pt x="748410" y="1422695"/>
                    <a:pt x="751734" y="1439389"/>
                  </a:cubicBezTo>
                  <a:cubicBezTo>
                    <a:pt x="747398" y="1435038"/>
                    <a:pt x="744090" y="1434761"/>
                    <a:pt x="741819" y="1438569"/>
                  </a:cubicBezTo>
                  <a:cubicBezTo>
                    <a:pt x="745182" y="1443645"/>
                    <a:pt x="751694" y="1449789"/>
                    <a:pt x="751291" y="1455918"/>
                  </a:cubicBezTo>
                  <a:cubicBezTo>
                    <a:pt x="750803" y="1463396"/>
                    <a:pt x="747413" y="1455051"/>
                    <a:pt x="745525" y="1459780"/>
                  </a:cubicBezTo>
                  <a:cubicBezTo>
                    <a:pt x="743526" y="1464796"/>
                    <a:pt x="737296" y="1469837"/>
                    <a:pt x="736485" y="1475236"/>
                  </a:cubicBezTo>
                  <a:cubicBezTo>
                    <a:pt x="734879" y="1485822"/>
                    <a:pt x="743586" y="1485736"/>
                    <a:pt x="736591" y="1497676"/>
                  </a:cubicBezTo>
                  <a:cubicBezTo>
                    <a:pt x="730613" y="1492268"/>
                    <a:pt x="729098" y="1491824"/>
                    <a:pt x="722193" y="1495994"/>
                  </a:cubicBezTo>
                  <a:cubicBezTo>
                    <a:pt x="724343" y="1499796"/>
                    <a:pt x="726494" y="1503594"/>
                    <a:pt x="728644" y="1507401"/>
                  </a:cubicBezTo>
                  <a:cubicBezTo>
                    <a:pt x="714312" y="1507401"/>
                    <a:pt x="730281" y="1523410"/>
                    <a:pt x="726207" y="1534117"/>
                  </a:cubicBezTo>
                  <a:cubicBezTo>
                    <a:pt x="719806" y="1550932"/>
                    <a:pt x="696801" y="1552791"/>
                    <a:pt x="698760" y="1574617"/>
                  </a:cubicBezTo>
                  <a:lnTo>
                    <a:pt x="709099" y="1558365"/>
                  </a:lnTo>
                  <a:cubicBezTo>
                    <a:pt x="708364" y="1569364"/>
                    <a:pt x="704360" y="1573126"/>
                    <a:pt x="700599" y="1582186"/>
                  </a:cubicBezTo>
                  <a:cubicBezTo>
                    <a:pt x="698423" y="1587413"/>
                    <a:pt x="696958" y="1597354"/>
                    <a:pt x="692873" y="1601574"/>
                  </a:cubicBezTo>
                  <a:cubicBezTo>
                    <a:pt x="689474" y="1596136"/>
                    <a:pt x="686075" y="1590692"/>
                    <a:pt x="682680" y="1585253"/>
                  </a:cubicBezTo>
                  <a:cubicBezTo>
                    <a:pt x="685133" y="1607613"/>
                    <a:pt x="681744" y="1623657"/>
                    <a:pt x="668590" y="1642694"/>
                  </a:cubicBezTo>
                  <a:cubicBezTo>
                    <a:pt x="664561" y="1648535"/>
                    <a:pt x="656659" y="1652771"/>
                    <a:pt x="653688" y="1658295"/>
                  </a:cubicBezTo>
                  <a:cubicBezTo>
                    <a:pt x="650163" y="1664847"/>
                    <a:pt x="654992" y="1673882"/>
                    <a:pt x="651230" y="1679456"/>
                  </a:cubicBezTo>
                  <a:cubicBezTo>
                    <a:pt x="648199" y="1683954"/>
                    <a:pt x="642891" y="1684331"/>
                    <a:pt x="638479" y="1686658"/>
                  </a:cubicBezTo>
                  <a:cubicBezTo>
                    <a:pt x="634667" y="1683964"/>
                    <a:pt x="631565" y="1684608"/>
                    <a:pt x="629163" y="1688597"/>
                  </a:cubicBezTo>
                  <a:cubicBezTo>
                    <a:pt x="627476" y="1690747"/>
                    <a:pt x="626489" y="1693180"/>
                    <a:pt x="626196" y="1695889"/>
                  </a:cubicBezTo>
                  <a:cubicBezTo>
                    <a:pt x="627163" y="1697118"/>
                    <a:pt x="628125" y="1698347"/>
                    <a:pt x="629092" y="1699580"/>
                  </a:cubicBezTo>
                  <a:cubicBezTo>
                    <a:pt x="625537" y="1707739"/>
                    <a:pt x="621830" y="1708519"/>
                    <a:pt x="617968" y="1701932"/>
                  </a:cubicBezTo>
                  <a:cubicBezTo>
                    <a:pt x="610902" y="1705704"/>
                    <a:pt x="609447" y="1707532"/>
                    <a:pt x="605196" y="1716280"/>
                  </a:cubicBezTo>
                  <a:cubicBezTo>
                    <a:pt x="587127" y="1719387"/>
                    <a:pt x="566766" y="1735885"/>
                    <a:pt x="549800" y="1744864"/>
                  </a:cubicBezTo>
                  <a:cubicBezTo>
                    <a:pt x="528170" y="1756321"/>
                    <a:pt x="509089" y="1762984"/>
                    <a:pt x="486830" y="1770342"/>
                  </a:cubicBezTo>
                  <a:cubicBezTo>
                    <a:pt x="478178" y="1773202"/>
                    <a:pt x="472714" y="1779714"/>
                    <a:pt x="465059" y="1783098"/>
                  </a:cubicBezTo>
                  <a:cubicBezTo>
                    <a:pt x="456749" y="1786779"/>
                    <a:pt x="447488" y="1784599"/>
                    <a:pt x="440906" y="1787484"/>
                  </a:cubicBezTo>
                  <a:cubicBezTo>
                    <a:pt x="432682" y="1791090"/>
                    <a:pt x="429847" y="1798926"/>
                    <a:pt x="419045" y="1800482"/>
                  </a:cubicBezTo>
                  <a:cubicBezTo>
                    <a:pt x="408011" y="1802064"/>
                    <a:pt x="396393" y="1798488"/>
                    <a:pt x="386849" y="1793079"/>
                  </a:cubicBezTo>
                  <a:cubicBezTo>
                    <a:pt x="395522" y="1808842"/>
                    <a:pt x="396715" y="1807951"/>
                    <a:pt x="380922" y="1816658"/>
                  </a:cubicBezTo>
                  <a:cubicBezTo>
                    <a:pt x="380892" y="1816572"/>
                    <a:pt x="376047" y="1795300"/>
                    <a:pt x="371585" y="1801268"/>
                  </a:cubicBezTo>
                  <a:cubicBezTo>
                    <a:pt x="368241" y="1805735"/>
                    <a:pt x="375780" y="1815489"/>
                    <a:pt x="371580" y="1821090"/>
                  </a:cubicBezTo>
                  <a:cubicBezTo>
                    <a:pt x="368972" y="1824559"/>
                    <a:pt x="359166" y="1826609"/>
                    <a:pt x="355712" y="1828246"/>
                  </a:cubicBezTo>
                  <a:cubicBezTo>
                    <a:pt x="353445" y="1827903"/>
                    <a:pt x="351179" y="1827566"/>
                    <a:pt x="348918" y="1827224"/>
                  </a:cubicBezTo>
                  <a:lnTo>
                    <a:pt x="338635" y="1842402"/>
                  </a:lnTo>
                  <a:cubicBezTo>
                    <a:pt x="329469" y="1843490"/>
                    <a:pt x="320313" y="1844573"/>
                    <a:pt x="311153" y="1845655"/>
                  </a:cubicBezTo>
                  <a:cubicBezTo>
                    <a:pt x="315328" y="1833136"/>
                    <a:pt x="315841" y="1833614"/>
                    <a:pt x="303997" y="1827788"/>
                  </a:cubicBezTo>
                  <a:cubicBezTo>
                    <a:pt x="305790" y="1833947"/>
                    <a:pt x="307588" y="1840106"/>
                    <a:pt x="309380" y="1846265"/>
                  </a:cubicBezTo>
                  <a:cubicBezTo>
                    <a:pt x="293915" y="1848350"/>
                    <a:pt x="276888" y="1850858"/>
                    <a:pt x="263281" y="1849896"/>
                  </a:cubicBezTo>
                  <a:cubicBezTo>
                    <a:pt x="260712" y="1849709"/>
                    <a:pt x="259730" y="1846154"/>
                    <a:pt x="255611" y="1846506"/>
                  </a:cubicBezTo>
                  <a:cubicBezTo>
                    <a:pt x="252236" y="1846793"/>
                    <a:pt x="244123" y="1850253"/>
                    <a:pt x="249809" y="1852635"/>
                  </a:cubicBezTo>
                  <a:cubicBezTo>
                    <a:pt x="222791" y="1855158"/>
                    <a:pt x="196946" y="1852761"/>
                    <a:pt x="169888" y="1853094"/>
                  </a:cubicBezTo>
                  <a:cubicBezTo>
                    <a:pt x="157972" y="1853240"/>
                    <a:pt x="145543" y="1855974"/>
                    <a:pt x="133714" y="1854861"/>
                  </a:cubicBezTo>
                  <a:cubicBezTo>
                    <a:pt x="121295" y="1853698"/>
                    <a:pt x="108886" y="1849206"/>
                    <a:pt x="95999" y="1848264"/>
                  </a:cubicBezTo>
                  <a:cubicBezTo>
                    <a:pt x="69097" y="1846300"/>
                    <a:pt x="39178" y="1846295"/>
                    <a:pt x="12829" y="1840866"/>
                  </a:cubicBezTo>
                  <a:cubicBezTo>
                    <a:pt x="-2546" y="1837693"/>
                    <a:pt x="-3860" y="1837900"/>
                    <a:pt x="7592" y="1826241"/>
                  </a:cubicBezTo>
                  <a:cubicBezTo>
                    <a:pt x="13630" y="1820103"/>
                    <a:pt x="20323" y="1814729"/>
                    <a:pt x="26895" y="1809205"/>
                  </a:cubicBezTo>
                  <a:cubicBezTo>
                    <a:pt x="64061" y="1777981"/>
                    <a:pt x="101226" y="1744059"/>
                    <a:pt x="130536" y="1705125"/>
                  </a:cubicBezTo>
                  <a:cubicBezTo>
                    <a:pt x="160536" y="1665275"/>
                    <a:pt x="174868" y="1616546"/>
                    <a:pt x="196498" y="1572088"/>
                  </a:cubicBezTo>
                  <a:cubicBezTo>
                    <a:pt x="236821" y="1489181"/>
                    <a:pt x="261427" y="1376218"/>
                    <a:pt x="357092" y="1341711"/>
                  </a:cubicBezTo>
                  <a:cubicBezTo>
                    <a:pt x="377034" y="1334519"/>
                    <a:pt x="398931" y="1333401"/>
                    <a:pt x="419402" y="1326351"/>
                  </a:cubicBezTo>
                  <a:cubicBezTo>
                    <a:pt x="443626" y="1318001"/>
                    <a:pt x="468357" y="1313862"/>
                    <a:pt x="493462" y="1308614"/>
                  </a:cubicBezTo>
                  <a:cubicBezTo>
                    <a:pt x="515117" y="1304097"/>
                    <a:pt x="547312" y="1296613"/>
                    <a:pt x="569330" y="1299690"/>
                  </a:cubicBezTo>
                  <a:close/>
                  <a:moveTo>
                    <a:pt x="323793" y="1804128"/>
                  </a:moveTo>
                  <a:cubicBezTo>
                    <a:pt x="321437" y="1810262"/>
                    <a:pt x="316169" y="1816174"/>
                    <a:pt x="328361" y="1816864"/>
                  </a:cubicBezTo>
                  <a:cubicBezTo>
                    <a:pt x="326780" y="1812463"/>
                    <a:pt x="325480" y="1808847"/>
                    <a:pt x="323793" y="1804128"/>
                  </a:cubicBezTo>
                  <a:close/>
                  <a:moveTo>
                    <a:pt x="1437195" y="1234929"/>
                  </a:moveTo>
                  <a:lnTo>
                    <a:pt x="1438321" y="1235031"/>
                  </a:lnTo>
                  <a:cubicBezTo>
                    <a:pt x="1458586" y="1236673"/>
                    <a:pt x="1478352" y="1239901"/>
                    <a:pt x="1499544" y="1242479"/>
                  </a:cubicBezTo>
                  <a:cubicBezTo>
                    <a:pt x="1504535" y="1243084"/>
                    <a:pt x="1515357" y="1240430"/>
                    <a:pt x="1519507" y="1241351"/>
                  </a:cubicBezTo>
                  <a:cubicBezTo>
                    <a:pt x="1528753" y="1243401"/>
                    <a:pt x="1536201" y="1249943"/>
                    <a:pt x="1545790" y="1251816"/>
                  </a:cubicBezTo>
                  <a:cubicBezTo>
                    <a:pt x="1563526" y="1255276"/>
                    <a:pt x="1582039" y="1258655"/>
                    <a:pt x="1599897" y="1264321"/>
                  </a:cubicBezTo>
                  <a:cubicBezTo>
                    <a:pt x="1643589" y="1278180"/>
                    <a:pt x="1686284" y="1297100"/>
                    <a:pt x="1727137" y="1317768"/>
                  </a:cubicBezTo>
                  <a:cubicBezTo>
                    <a:pt x="1814053" y="1361737"/>
                    <a:pt x="1893149" y="1418614"/>
                    <a:pt x="1975241" y="1470808"/>
                  </a:cubicBezTo>
                  <a:cubicBezTo>
                    <a:pt x="2019649" y="1499040"/>
                    <a:pt x="2057933" y="1525579"/>
                    <a:pt x="2092767" y="1565389"/>
                  </a:cubicBezTo>
                  <a:cubicBezTo>
                    <a:pt x="2105820" y="1580301"/>
                    <a:pt x="2118803" y="1590398"/>
                    <a:pt x="2126101" y="1607606"/>
                  </a:cubicBezTo>
                  <a:cubicBezTo>
                    <a:pt x="2135558" y="1629896"/>
                    <a:pt x="2146315" y="1651243"/>
                    <a:pt x="2157334" y="1672777"/>
                  </a:cubicBezTo>
                  <a:cubicBezTo>
                    <a:pt x="2137039" y="1677280"/>
                    <a:pt x="2124565" y="1667484"/>
                    <a:pt x="2105649" y="1663189"/>
                  </a:cubicBezTo>
                  <a:cubicBezTo>
                    <a:pt x="2087640" y="1659094"/>
                    <a:pt x="2067642" y="1657840"/>
                    <a:pt x="2049266" y="1654562"/>
                  </a:cubicBezTo>
                  <a:cubicBezTo>
                    <a:pt x="2009874" y="1647537"/>
                    <a:pt x="1970351" y="1641665"/>
                    <a:pt x="1930713" y="1636604"/>
                  </a:cubicBezTo>
                  <a:cubicBezTo>
                    <a:pt x="1889689" y="1631371"/>
                    <a:pt x="1849567" y="1620604"/>
                    <a:pt x="1808610" y="1614913"/>
                  </a:cubicBezTo>
                  <a:cubicBezTo>
                    <a:pt x="1775185" y="1610275"/>
                    <a:pt x="1740664" y="1604725"/>
                    <a:pt x="1709707" y="1594674"/>
                  </a:cubicBezTo>
                  <a:cubicBezTo>
                    <a:pt x="1694473" y="1589728"/>
                    <a:pt x="1677784" y="1588056"/>
                    <a:pt x="1662117" y="1584813"/>
                  </a:cubicBezTo>
                  <a:cubicBezTo>
                    <a:pt x="1641756" y="1580593"/>
                    <a:pt x="1622433" y="1571629"/>
                    <a:pt x="1602173" y="1566915"/>
                  </a:cubicBezTo>
                  <a:cubicBezTo>
                    <a:pt x="1569247" y="1559250"/>
                    <a:pt x="1537732" y="1551893"/>
                    <a:pt x="1504343" y="1543699"/>
                  </a:cubicBezTo>
                  <a:cubicBezTo>
                    <a:pt x="1489568" y="1540068"/>
                    <a:pt x="1468965" y="1536608"/>
                    <a:pt x="1455317" y="1530263"/>
                  </a:cubicBezTo>
                  <a:cubicBezTo>
                    <a:pt x="1445427" y="1525665"/>
                    <a:pt x="1436417" y="1513337"/>
                    <a:pt x="1426698" y="1503753"/>
                  </a:cubicBezTo>
                  <a:cubicBezTo>
                    <a:pt x="1412778" y="1490035"/>
                    <a:pt x="1400566" y="1473658"/>
                    <a:pt x="1388112" y="1458626"/>
                  </a:cubicBezTo>
                  <a:cubicBezTo>
                    <a:pt x="1377128" y="1445356"/>
                    <a:pt x="1354637" y="1427180"/>
                    <a:pt x="1367414" y="1408255"/>
                  </a:cubicBezTo>
                  <a:cubicBezTo>
                    <a:pt x="1352870" y="1410008"/>
                    <a:pt x="1358248" y="1412279"/>
                    <a:pt x="1352099" y="1399744"/>
                  </a:cubicBezTo>
                  <a:cubicBezTo>
                    <a:pt x="1347945" y="1391264"/>
                    <a:pt x="1347426" y="1378568"/>
                    <a:pt x="1345421" y="1369473"/>
                  </a:cubicBezTo>
                  <a:cubicBezTo>
                    <a:pt x="1354068" y="1368884"/>
                    <a:pt x="1350699" y="1364950"/>
                    <a:pt x="1349808" y="1357265"/>
                  </a:cubicBezTo>
                  <a:cubicBezTo>
                    <a:pt x="1346036" y="1356137"/>
                    <a:pt x="1344324" y="1358378"/>
                    <a:pt x="1344666" y="1363988"/>
                  </a:cubicBezTo>
                  <a:cubicBezTo>
                    <a:pt x="1330107" y="1317929"/>
                    <a:pt x="1357191" y="1281866"/>
                    <a:pt x="1391566" y="1254294"/>
                  </a:cubicBezTo>
                  <a:cubicBezTo>
                    <a:pt x="1399418" y="1247994"/>
                    <a:pt x="1410608" y="1237589"/>
                    <a:pt x="1420443" y="1234799"/>
                  </a:cubicBezTo>
                  <a:cubicBezTo>
                    <a:pt x="1433582" y="1231071"/>
                    <a:pt x="1426540" y="1233847"/>
                    <a:pt x="1437195" y="1234929"/>
                  </a:cubicBezTo>
                  <a:close/>
                  <a:moveTo>
                    <a:pt x="180453" y="1661095"/>
                  </a:moveTo>
                  <a:cubicBezTo>
                    <a:pt x="183374" y="1659801"/>
                    <a:pt x="185852" y="1658708"/>
                    <a:pt x="189236" y="1657217"/>
                  </a:cubicBezTo>
                  <a:cubicBezTo>
                    <a:pt x="181823" y="1653531"/>
                    <a:pt x="181823" y="1653531"/>
                    <a:pt x="180453" y="1661095"/>
                  </a:cubicBezTo>
                  <a:close/>
                  <a:moveTo>
                    <a:pt x="1873916" y="1147871"/>
                  </a:moveTo>
                  <a:cubicBezTo>
                    <a:pt x="1912537" y="1147559"/>
                    <a:pt x="1951607" y="1158311"/>
                    <a:pt x="1989709" y="1166363"/>
                  </a:cubicBezTo>
                  <a:cubicBezTo>
                    <a:pt x="2012225" y="1171122"/>
                    <a:pt x="2030134" y="1182161"/>
                    <a:pt x="2051486" y="1189162"/>
                  </a:cubicBezTo>
                  <a:cubicBezTo>
                    <a:pt x="2058517" y="1191468"/>
                    <a:pt x="2065809" y="1191287"/>
                    <a:pt x="2072904" y="1193095"/>
                  </a:cubicBezTo>
                  <a:cubicBezTo>
                    <a:pt x="2084860" y="1196141"/>
                    <a:pt x="2092847" y="1201938"/>
                    <a:pt x="2103372" y="1208716"/>
                  </a:cubicBezTo>
                  <a:cubicBezTo>
                    <a:pt x="2081591" y="1221825"/>
                    <a:pt x="2187489" y="1296036"/>
                    <a:pt x="2195955" y="1304990"/>
                  </a:cubicBezTo>
                  <a:cubicBezTo>
                    <a:pt x="2213238" y="1323276"/>
                    <a:pt x="2225415" y="1345510"/>
                    <a:pt x="2235195" y="1368519"/>
                  </a:cubicBezTo>
                  <a:cubicBezTo>
                    <a:pt x="2243177" y="1387284"/>
                    <a:pt x="2263120" y="1420436"/>
                    <a:pt x="2245967" y="1438520"/>
                  </a:cubicBezTo>
                  <a:cubicBezTo>
                    <a:pt x="2249165" y="1437256"/>
                    <a:pt x="2252363" y="1435992"/>
                    <a:pt x="2255556" y="1434728"/>
                  </a:cubicBezTo>
                  <a:cubicBezTo>
                    <a:pt x="2257565" y="1436571"/>
                    <a:pt x="2254035" y="1458921"/>
                    <a:pt x="2253471" y="1462527"/>
                  </a:cubicBezTo>
                  <a:lnTo>
                    <a:pt x="2260834" y="1463343"/>
                  </a:lnTo>
                  <a:cubicBezTo>
                    <a:pt x="2249956" y="1481090"/>
                    <a:pt x="2250857" y="1483784"/>
                    <a:pt x="2230038" y="1479392"/>
                  </a:cubicBezTo>
                  <a:cubicBezTo>
                    <a:pt x="2229958" y="1491711"/>
                    <a:pt x="2233634" y="1503827"/>
                    <a:pt x="2230708" y="1516004"/>
                  </a:cubicBezTo>
                  <a:cubicBezTo>
                    <a:pt x="2229621" y="1520517"/>
                    <a:pt x="2226166" y="1524263"/>
                    <a:pt x="2225728" y="1528353"/>
                  </a:cubicBezTo>
                  <a:cubicBezTo>
                    <a:pt x="2225350" y="1531858"/>
                    <a:pt x="2229102" y="1534764"/>
                    <a:pt x="2228664" y="1539608"/>
                  </a:cubicBezTo>
                  <a:cubicBezTo>
                    <a:pt x="2226261" y="1566239"/>
                    <a:pt x="2210927" y="1594984"/>
                    <a:pt x="2202109" y="1620124"/>
                  </a:cubicBezTo>
                  <a:cubicBezTo>
                    <a:pt x="2172769" y="1556257"/>
                    <a:pt x="2151335" y="1485990"/>
                    <a:pt x="2108610" y="1429858"/>
                  </a:cubicBezTo>
                  <a:cubicBezTo>
                    <a:pt x="2087887" y="1402633"/>
                    <a:pt x="2063633" y="1380042"/>
                    <a:pt x="2039797" y="1355683"/>
                  </a:cubicBezTo>
                  <a:cubicBezTo>
                    <a:pt x="2016174" y="1331545"/>
                    <a:pt x="1995350" y="1309004"/>
                    <a:pt x="1966800" y="1290819"/>
                  </a:cubicBezTo>
                  <a:cubicBezTo>
                    <a:pt x="1944013" y="1276305"/>
                    <a:pt x="1916349" y="1260900"/>
                    <a:pt x="1890787" y="1252721"/>
                  </a:cubicBezTo>
                  <a:cubicBezTo>
                    <a:pt x="1876852" y="1248264"/>
                    <a:pt x="1862434" y="1248012"/>
                    <a:pt x="1848217" y="1242337"/>
                  </a:cubicBezTo>
                  <a:cubicBezTo>
                    <a:pt x="1834676" y="1236933"/>
                    <a:pt x="1821864" y="1232607"/>
                    <a:pt x="1807733" y="1229012"/>
                  </a:cubicBezTo>
                  <a:cubicBezTo>
                    <a:pt x="1771700" y="1219841"/>
                    <a:pt x="1736201" y="1208404"/>
                    <a:pt x="1700324" y="1199087"/>
                  </a:cubicBezTo>
                  <a:cubicBezTo>
                    <a:pt x="1689497" y="1196272"/>
                    <a:pt x="1679516" y="1190687"/>
                    <a:pt x="1668336" y="1187691"/>
                  </a:cubicBezTo>
                  <a:cubicBezTo>
                    <a:pt x="1651092" y="1183073"/>
                    <a:pt x="1631693" y="1184105"/>
                    <a:pt x="1616011" y="1175151"/>
                  </a:cubicBezTo>
                  <a:cubicBezTo>
                    <a:pt x="1636140" y="1164737"/>
                    <a:pt x="1656818" y="1166630"/>
                    <a:pt x="1678423" y="1163659"/>
                  </a:cubicBezTo>
                  <a:cubicBezTo>
                    <a:pt x="1701070" y="1160542"/>
                    <a:pt x="1723389" y="1156926"/>
                    <a:pt x="1746067" y="1154201"/>
                  </a:cubicBezTo>
                  <a:cubicBezTo>
                    <a:pt x="1788868" y="1149065"/>
                    <a:pt x="1830984" y="1148224"/>
                    <a:pt x="1873916" y="1147871"/>
                  </a:cubicBezTo>
                  <a:close/>
                  <a:moveTo>
                    <a:pt x="1856759" y="1518937"/>
                  </a:moveTo>
                  <a:cubicBezTo>
                    <a:pt x="1861231" y="1522759"/>
                    <a:pt x="1859393" y="1522885"/>
                    <a:pt x="1865073" y="1516399"/>
                  </a:cubicBezTo>
                  <a:cubicBezTo>
                    <a:pt x="1862707" y="1512511"/>
                    <a:pt x="1859937" y="1513357"/>
                    <a:pt x="1856759" y="1518937"/>
                  </a:cubicBezTo>
                  <a:close/>
                  <a:moveTo>
                    <a:pt x="1868478" y="1516852"/>
                  </a:moveTo>
                  <a:lnTo>
                    <a:pt x="1873005" y="1517552"/>
                  </a:lnTo>
                  <a:cubicBezTo>
                    <a:pt x="1874707" y="1504433"/>
                    <a:pt x="1871343" y="1504398"/>
                    <a:pt x="1868478" y="1516852"/>
                  </a:cubicBezTo>
                  <a:close/>
                  <a:moveTo>
                    <a:pt x="655476" y="1470114"/>
                  </a:moveTo>
                  <a:cubicBezTo>
                    <a:pt x="646658" y="1474657"/>
                    <a:pt x="643495" y="1478252"/>
                    <a:pt x="651180" y="1485177"/>
                  </a:cubicBezTo>
                  <a:cubicBezTo>
                    <a:pt x="652570" y="1480312"/>
                    <a:pt x="653713" y="1476288"/>
                    <a:pt x="655476" y="1470114"/>
                  </a:cubicBezTo>
                  <a:close/>
                  <a:moveTo>
                    <a:pt x="2236369" y="1457823"/>
                  </a:moveTo>
                  <a:cubicBezTo>
                    <a:pt x="2237290" y="1460885"/>
                    <a:pt x="2238207" y="1463922"/>
                    <a:pt x="2239702" y="1468867"/>
                  </a:cubicBezTo>
                  <a:cubicBezTo>
                    <a:pt x="2244598" y="1458453"/>
                    <a:pt x="2244598" y="1458453"/>
                    <a:pt x="2236369" y="1457823"/>
                  </a:cubicBezTo>
                  <a:close/>
                  <a:moveTo>
                    <a:pt x="1572959" y="1399351"/>
                  </a:moveTo>
                  <a:cubicBezTo>
                    <a:pt x="1570577" y="1404030"/>
                    <a:pt x="1573170" y="1407248"/>
                    <a:pt x="1574999" y="1412158"/>
                  </a:cubicBezTo>
                  <a:cubicBezTo>
                    <a:pt x="1580468" y="1410139"/>
                    <a:pt x="1574963" y="1403839"/>
                    <a:pt x="1572959" y="1399351"/>
                  </a:cubicBezTo>
                  <a:close/>
                  <a:moveTo>
                    <a:pt x="1924667" y="1360595"/>
                  </a:moveTo>
                  <a:cubicBezTo>
                    <a:pt x="1943652" y="1367822"/>
                    <a:pt x="1980969" y="1389739"/>
                    <a:pt x="1987577" y="1410120"/>
                  </a:cubicBezTo>
                  <a:cubicBezTo>
                    <a:pt x="1973158" y="1405169"/>
                    <a:pt x="1964003" y="1393949"/>
                    <a:pt x="1950743" y="1386052"/>
                  </a:cubicBezTo>
                  <a:cubicBezTo>
                    <a:pt x="1941704" y="1380669"/>
                    <a:pt x="1921111" y="1374480"/>
                    <a:pt x="1924667" y="1360595"/>
                  </a:cubicBezTo>
                  <a:close/>
                  <a:moveTo>
                    <a:pt x="1572798" y="1374730"/>
                  </a:moveTo>
                  <a:cubicBezTo>
                    <a:pt x="1589734" y="1378472"/>
                    <a:pt x="1603729" y="1389436"/>
                    <a:pt x="1621934" y="1384324"/>
                  </a:cubicBezTo>
                  <a:cubicBezTo>
                    <a:pt x="1620010" y="1377893"/>
                    <a:pt x="1612764" y="1373099"/>
                    <a:pt x="1606187" y="1372439"/>
                  </a:cubicBezTo>
                  <a:cubicBezTo>
                    <a:pt x="1601186" y="1371935"/>
                    <a:pt x="1596412" y="1377465"/>
                    <a:pt x="1590927" y="1375078"/>
                  </a:cubicBezTo>
                  <a:cubicBezTo>
                    <a:pt x="1585871" y="1372877"/>
                    <a:pt x="1588898" y="1364064"/>
                    <a:pt x="1581717" y="1363465"/>
                  </a:cubicBezTo>
                  <a:cubicBezTo>
                    <a:pt x="1575688" y="1362966"/>
                    <a:pt x="1571670" y="1369624"/>
                    <a:pt x="1572798" y="1374730"/>
                  </a:cubicBezTo>
                  <a:close/>
                  <a:moveTo>
                    <a:pt x="384543" y="1365929"/>
                  </a:moveTo>
                  <a:cubicBezTo>
                    <a:pt x="387590" y="1364312"/>
                    <a:pt x="390641" y="1362691"/>
                    <a:pt x="395391" y="1360168"/>
                  </a:cubicBezTo>
                  <a:cubicBezTo>
                    <a:pt x="386623" y="1355736"/>
                    <a:pt x="386094" y="1361679"/>
                    <a:pt x="384543" y="1365929"/>
                  </a:cubicBezTo>
                  <a:close/>
                  <a:moveTo>
                    <a:pt x="1923604" y="1359341"/>
                  </a:moveTo>
                  <a:cubicBezTo>
                    <a:pt x="1914488" y="1359966"/>
                    <a:pt x="1906778" y="1356763"/>
                    <a:pt x="1901072" y="1349989"/>
                  </a:cubicBezTo>
                  <a:cubicBezTo>
                    <a:pt x="1910208" y="1349199"/>
                    <a:pt x="1917651" y="1352467"/>
                    <a:pt x="1923604" y="1359341"/>
                  </a:cubicBezTo>
                  <a:close/>
                  <a:moveTo>
                    <a:pt x="1419466" y="1282919"/>
                  </a:moveTo>
                  <a:cubicBezTo>
                    <a:pt x="1425635" y="1279786"/>
                    <a:pt x="1431008" y="1277057"/>
                    <a:pt x="1437168" y="1273929"/>
                  </a:cubicBezTo>
                  <a:cubicBezTo>
                    <a:pt x="1424165" y="1268813"/>
                    <a:pt x="1423359" y="1269226"/>
                    <a:pt x="1419466" y="1282919"/>
                  </a:cubicBezTo>
                  <a:close/>
                  <a:moveTo>
                    <a:pt x="1429206" y="1246594"/>
                  </a:moveTo>
                  <a:cubicBezTo>
                    <a:pt x="1430601" y="1250557"/>
                    <a:pt x="1431568" y="1253307"/>
                    <a:pt x="1432539" y="1256061"/>
                  </a:cubicBezTo>
                  <a:cubicBezTo>
                    <a:pt x="1438376" y="1249887"/>
                    <a:pt x="1437520" y="1246851"/>
                    <a:pt x="1429206" y="1246594"/>
                  </a:cubicBezTo>
                  <a:close/>
                  <a:moveTo>
                    <a:pt x="1593556" y="0"/>
                  </a:moveTo>
                  <a:cubicBezTo>
                    <a:pt x="1607742" y="30413"/>
                    <a:pt x="1617900" y="61263"/>
                    <a:pt x="1628304" y="93166"/>
                  </a:cubicBezTo>
                  <a:lnTo>
                    <a:pt x="1628292" y="93166"/>
                  </a:lnTo>
                  <a:lnTo>
                    <a:pt x="1631299" y="98936"/>
                  </a:lnTo>
                  <a:cubicBezTo>
                    <a:pt x="1659305" y="153288"/>
                    <a:pt x="1678521" y="207317"/>
                    <a:pt x="1697071" y="265670"/>
                  </a:cubicBezTo>
                  <a:cubicBezTo>
                    <a:pt x="1704948" y="290453"/>
                    <a:pt x="1710084" y="316036"/>
                    <a:pt x="1717855" y="341528"/>
                  </a:cubicBezTo>
                  <a:cubicBezTo>
                    <a:pt x="1722256" y="355971"/>
                    <a:pt x="1727297" y="370415"/>
                    <a:pt x="1730853" y="385095"/>
                  </a:cubicBezTo>
                  <a:cubicBezTo>
                    <a:pt x="1734066" y="398359"/>
                    <a:pt x="1731799" y="409126"/>
                    <a:pt x="1732202" y="422633"/>
                  </a:cubicBezTo>
                  <a:cubicBezTo>
                    <a:pt x="1732565" y="434996"/>
                    <a:pt x="1737526" y="442591"/>
                    <a:pt x="1740316" y="453736"/>
                  </a:cubicBezTo>
                  <a:cubicBezTo>
                    <a:pt x="1744017" y="468567"/>
                    <a:pt x="1742345" y="487185"/>
                    <a:pt x="1742280" y="502504"/>
                  </a:cubicBezTo>
                  <a:cubicBezTo>
                    <a:pt x="1742124" y="535586"/>
                    <a:pt x="1737264" y="568708"/>
                    <a:pt x="1737198" y="601674"/>
                  </a:cubicBezTo>
                  <a:cubicBezTo>
                    <a:pt x="1737133" y="631497"/>
                    <a:pt x="1736367" y="660696"/>
                    <a:pt x="1734771" y="690534"/>
                  </a:cubicBezTo>
                  <a:cubicBezTo>
                    <a:pt x="1733507" y="714209"/>
                    <a:pt x="1730903" y="756023"/>
                    <a:pt x="1710412" y="771101"/>
                  </a:cubicBezTo>
                  <a:cubicBezTo>
                    <a:pt x="1715508" y="775225"/>
                    <a:pt x="1722433" y="777612"/>
                    <a:pt x="1720433" y="785025"/>
                  </a:cubicBezTo>
                  <a:cubicBezTo>
                    <a:pt x="1716450" y="799756"/>
                    <a:pt x="1706237" y="784642"/>
                    <a:pt x="1704912" y="786269"/>
                  </a:cubicBezTo>
                  <a:cubicBezTo>
                    <a:pt x="1698099" y="794634"/>
                    <a:pt x="1711479" y="792856"/>
                    <a:pt x="1711222" y="799272"/>
                  </a:cubicBezTo>
                  <a:cubicBezTo>
                    <a:pt x="1710951" y="805975"/>
                    <a:pt x="1705386" y="811887"/>
                    <a:pt x="1701689" y="817795"/>
                  </a:cubicBezTo>
                  <a:cubicBezTo>
                    <a:pt x="1678760" y="854442"/>
                    <a:pt x="1647904" y="881520"/>
                    <a:pt x="1616565" y="911077"/>
                  </a:cubicBezTo>
                  <a:cubicBezTo>
                    <a:pt x="1610144" y="917130"/>
                    <a:pt x="1603864" y="924664"/>
                    <a:pt x="1596164" y="929146"/>
                  </a:cubicBezTo>
                  <a:cubicBezTo>
                    <a:pt x="1592292" y="931397"/>
                    <a:pt x="1582512" y="933477"/>
                    <a:pt x="1581036" y="934691"/>
                  </a:cubicBezTo>
                  <a:cubicBezTo>
                    <a:pt x="1573371" y="941011"/>
                    <a:pt x="1576630" y="948610"/>
                    <a:pt x="1566452" y="953183"/>
                  </a:cubicBezTo>
                  <a:cubicBezTo>
                    <a:pt x="1558611" y="956708"/>
                    <a:pt x="1542178" y="950866"/>
                    <a:pt x="1536860" y="953762"/>
                  </a:cubicBezTo>
                  <a:cubicBezTo>
                    <a:pt x="1534710" y="957005"/>
                    <a:pt x="1532565" y="960254"/>
                    <a:pt x="1530414" y="963497"/>
                  </a:cubicBezTo>
                  <a:cubicBezTo>
                    <a:pt x="1529085" y="970185"/>
                    <a:pt x="1526682" y="971700"/>
                    <a:pt x="1523208" y="968044"/>
                  </a:cubicBezTo>
                  <a:cubicBezTo>
                    <a:pt x="1519929" y="970421"/>
                    <a:pt x="1506594" y="977129"/>
                    <a:pt x="1500354" y="982145"/>
                  </a:cubicBezTo>
                  <a:cubicBezTo>
                    <a:pt x="1504197" y="982568"/>
                    <a:pt x="1508044" y="982996"/>
                    <a:pt x="1511887" y="983424"/>
                  </a:cubicBezTo>
                  <a:lnTo>
                    <a:pt x="1498899" y="985429"/>
                  </a:lnTo>
                  <a:cubicBezTo>
                    <a:pt x="1494865" y="987373"/>
                    <a:pt x="1492256" y="985947"/>
                    <a:pt x="1491083" y="981143"/>
                  </a:cubicBezTo>
                  <a:cubicBezTo>
                    <a:pt x="1484193" y="981470"/>
                    <a:pt x="1485231" y="983238"/>
                    <a:pt x="1485055" y="989457"/>
                  </a:cubicBezTo>
                  <a:cubicBezTo>
                    <a:pt x="1471911" y="989392"/>
                    <a:pt x="1472399" y="985550"/>
                    <a:pt x="1461884" y="983570"/>
                  </a:cubicBezTo>
                  <a:cubicBezTo>
                    <a:pt x="1457477" y="982745"/>
                    <a:pt x="1450900" y="982966"/>
                    <a:pt x="1446534" y="981793"/>
                  </a:cubicBezTo>
                  <a:cubicBezTo>
                    <a:pt x="1447909" y="978811"/>
                    <a:pt x="1449289" y="975830"/>
                    <a:pt x="1450664" y="972849"/>
                  </a:cubicBezTo>
                  <a:cubicBezTo>
                    <a:pt x="1441569" y="979466"/>
                    <a:pt x="1432851" y="987801"/>
                    <a:pt x="1431199" y="999499"/>
                  </a:cubicBezTo>
                  <a:cubicBezTo>
                    <a:pt x="1418801" y="1000320"/>
                    <a:pt x="1428601" y="979239"/>
                    <a:pt x="1415386" y="992691"/>
                  </a:cubicBezTo>
                  <a:cubicBezTo>
                    <a:pt x="1412058" y="996085"/>
                    <a:pt x="1414006" y="1002058"/>
                    <a:pt x="1411831" y="1005517"/>
                  </a:cubicBezTo>
                  <a:cubicBezTo>
                    <a:pt x="1414757" y="1011470"/>
                    <a:pt x="1413201" y="1014446"/>
                    <a:pt x="1407163" y="1014441"/>
                  </a:cubicBezTo>
                  <a:cubicBezTo>
                    <a:pt x="1401819" y="1016133"/>
                    <a:pt x="1396481" y="1017820"/>
                    <a:pt x="1391143" y="1019512"/>
                  </a:cubicBezTo>
                  <a:cubicBezTo>
                    <a:pt x="1394386" y="1015610"/>
                    <a:pt x="1397639" y="1011702"/>
                    <a:pt x="1400888" y="1007799"/>
                  </a:cubicBezTo>
                  <a:cubicBezTo>
                    <a:pt x="1392049" y="1004873"/>
                    <a:pt x="1380054" y="1010775"/>
                    <a:pt x="1385900" y="1022892"/>
                  </a:cubicBezTo>
                  <a:cubicBezTo>
                    <a:pt x="1378855" y="1023526"/>
                    <a:pt x="1371125" y="1025384"/>
                    <a:pt x="1364135" y="1024861"/>
                  </a:cubicBezTo>
                  <a:cubicBezTo>
                    <a:pt x="1356495" y="1024282"/>
                    <a:pt x="1347959" y="1031287"/>
                    <a:pt x="1354722" y="1019905"/>
                  </a:cubicBezTo>
                  <a:lnTo>
                    <a:pt x="1343077" y="1021489"/>
                  </a:lnTo>
                  <a:lnTo>
                    <a:pt x="1331474" y="1023068"/>
                  </a:lnTo>
                  <a:lnTo>
                    <a:pt x="1331352" y="1023225"/>
                  </a:lnTo>
                  <a:cubicBezTo>
                    <a:pt x="1329062" y="1026102"/>
                    <a:pt x="1327472" y="1028813"/>
                    <a:pt x="1332654" y="1030229"/>
                  </a:cubicBezTo>
                  <a:cubicBezTo>
                    <a:pt x="1323554" y="1031201"/>
                    <a:pt x="1312586" y="1031821"/>
                    <a:pt x="1306442" y="1030441"/>
                  </a:cubicBezTo>
                  <a:cubicBezTo>
                    <a:pt x="1302856" y="1029630"/>
                    <a:pt x="1302262" y="1018037"/>
                    <a:pt x="1295912" y="1025672"/>
                  </a:cubicBezTo>
                  <a:cubicBezTo>
                    <a:pt x="1299326" y="1028195"/>
                    <a:pt x="1302741" y="1030713"/>
                    <a:pt x="1306160" y="1033236"/>
                  </a:cubicBezTo>
                  <a:cubicBezTo>
                    <a:pt x="1245119" y="1058315"/>
                    <a:pt x="1179479" y="1065512"/>
                    <a:pt x="1116352" y="1081325"/>
                  </a:cubicBezTo>
                  <a:cubicBezTo>
                    <a:pt x="1116544" y="1061322"/>
                    <a:pt x="1126817" y="1044360"/>
                    <a:pt x="1135353" y="1027001"/>
                  </a:cubicBezTo>
                  <a:cubicBezTo>
                    <a:pt x="1145516" y="1006323"/>
                    <a:pt x="1152632" y="984593"/>
                    <a:pt x="1160438" y="962963"/>
                  </a:cubicBezTo>
                  <a:cubicBezTo>
                    <a:pt x="1175496" y="921290"/>
                    <a:pt x="1190044" y="879118"/>
                    <a:pt x="1208582" y="838931"/>
                  </a:cubicBezTo>
                  <a:cubicBezTo>
                    <a:pt x="1217914" y="818691"/>
                    <a:pt x="1230982" y="800501"/>
                    <a:pt x="1242167" y="781304"/>
                  </a:cubicBezTo>
                  <a:cubicBezTo>
                    <a:pt x="1253226" y="762318"/>
                    <a:pt x="1260106" y="742133"/>
                    <a:pt x="1268455" y="721899"/>
                  </a:cubicBezTo>
                  <a:cubicBezTo>
                    <a:pt x="1285039" y="681686"/>
                    <a:pt x="1308718" y="645386"/>
                    <a:pt x="1327069" y="606282"/>
                  </a:cubicBezTo>
                  <a:cubicBezTo>
                    <a:pt x="1345446" y="567137"/>
                    <a:pt x="1371623" y="532751"/>
                    <a:pt x="1393978" y="495947"/>
                  </a:cubicBezTo>
                  <a:cubicBezTo>
                    <a:pt x="1416942" y="458152"/>
                    <a:pt x="1436391" y="418186"/>
                    <a:pt x="1458701" y="379968"/>
                  </a:cubicBezTo>
                  <a:cubicBezTo>
                    <a:pt x="1483171" y="338038"/>
                    <a:pt x="1509147" y="296964"/>
                    <a:pt x="1533466" y="254969"/>
                  </a:cubicBezTo>
                  <a:cubicBezTo>
                    <a:pt x="1544213" y="236406"/>
                    <a:pt x="1552719" y="217501"/>
                    <a:pt x="1558822" y="196868"/>
                  </a:cubicBezTo>
                  <a:cubicBezTo>
                    <a:pt x="1560822" y="190100"/>
                    <a:pt x="1564266" y="182944"/>
                    <a:pt x="1562458" y="175702"/>
                  </a:cubicBezTo>
                  <a:cubicBezTo>
                    <a:pt x="1557986" y="157718"/>
                    <a:pt x="1550145" y="168274"/>
                    <a:pt x="1540612" y="176120"/>
                  </a:cubicBezTo>
                  <a:cubicBezTo>
                    <a:pt x="1537122" y="167342"/>
                    <a:pt x="1530379" y="100877"/>
                    <a:pt x="1512058" y="123332"/>
                  </a:cubicBezTo>
                  <a:cubicBezTo>
                    <a:pt x="1508447" y="127754"/>
                    <a:pt x="1511252" y="134709"/>
                    <a:pt x="1508694" y="139085"/>
                  </a:cubicBezTo>
                  <a:cubicBezTo>
                    <a:pt x="1506035" y="143627"/>
                    <a:pt x="1501024" y="144388"/>
                    <a:pt x="1497494" y="148940"/>
                  </a:cubicBezTo>
                  <a:cubicBezTo>
                    <a:pt x="1491309" y="156902"/>
                    <a:pt x="1488384" y="166909"/>
                    <a:pt x="1481620" y="174735"/>
                  </a:cubicBezTo>
                  <a:cubicBezTo>
                    <a:pt x="1465127" y="193816"/>
                    <a:pt x="1445990" y="211513"/>
                    <a:pt x="1430791" y="230559"/>
                  </a:cubicBezTo>
                  <a:cubicBezTo>
                    <a:pt x="1425615" y="237056"/>
                    <a:pt x="1418871" y="242404"/>
                    <a:pt x="1413266" y="249797"/>
                  </a:cubicBezTo>
                  <a:cubicBezTo>
                    <a:pt x="1405259" y="260372"/>
                    <a:pt x="1399513" y="273355"/>
                    <a:pt x="1388026" y="280114"/>
                  </a:cubicBezTo>
                  <a:cubicBezTo>
                    <a:pt x="1388081" y="272419"/>
                    <a:pt x="1390141" y="267836"/>
                    <a:pt x="1379394" y="268188"/>
                  </a:cubicBezTo>
                  <a:cubicBezTo>
                    <a:pt x="1391349" y="284017"/>
                    <a:pt x="1385211" y="283432"/>
                    <a:pt x="1375058" y="295045"/>
                  </a:cubicBezTo>
                  <a:cubicBezTo>
                    <a:pt x="1366582" y="304735"/>
                    <a:pt x="1357346" y="320941"/>
                    <a:pt x="1348518" y="332972"/>
                  </a:cubicBezTo>
                  <a:cubicBezTo>
                    <a:pt x="1328973" y="359617"/>
                    <a:pt x="1311337" y="384908"/>
                    <a:pt x="1293661" y="412581"/>
                  </a:cubicBezTo>
                  <a:cubicBezTo>
                    <a:pt x="1252819" y="476534"/>
                    <a:pt x="1214620" y="541005"/>
                    <a:pt x="1179157" y="608115"/>
                  </a:cubicBezTo>
                  <a:cubicBezTo>
                    <a:pt x="1144720" y="673286"/>
                    <a:pt x="1111070" y="739192"/>
                    <a:pt x="1083840" y="807758"/>
                  </a:cubicBezTo>
                  <a:cubicBezTo>
                    <a:pt x="1056041" y="877769"/>
                    <a:pt x="1038677" y="951259"/>
                    <a:pt x="1012001" y="1021411"/>
                  </a:cubicBezTo>
                  <a:cubicBezTo>
                    <a:pt x="1028323" y="1017282"/>
                    <a:pt x="1025437" y="1002410"/>
                    <a:pt x="1030997" y="989538"/>
                  </a:cubicBezTo>
                  <a:cubicBezTo>
                    <a:pt x="1034346" y="981788"/>
                    <a:pt x="1041245" y="975749"/>
                    <a:pt x="1044201" y="968085"/>
                  </a:cubicBezTo>
                  <a:cubicBezTo>
                    <a:pt x="1046971" y="960898"/>
                    <a:pt x="1044181" y="951702"/>
                    <a:pt x="1046508" y="944430"/>
                  </a:cubicBezTo>
                  <a:cubicBezTo>
                    <a:pt x="1046493" y="944476"/>
                    <a:pt x="1054253" y="931704"/>
                    <a:pt x="1055009" y="930022"/>
                  </a:cubicBezTo>
                  <a:cubicBezTo>
                    <a:pt x="1057819" y="923747"/>
                    <a:pt x="1059284" y="916481"/>
                    <a:pt x="1061757" y="909964"/>
                  </a:cubicBezTo>
                  <a:cubicBezTo>
                    <a:pt x="1068299" y="892705"/>
                    <a:pt x="1076699" y="876132"/>
                    <a:pt x="1087184" y="860883"/>
                  </a:cubicBezTo>
                  <a:lnTo>
                    <a:pt x="1091140" y="865350"/>
                  </a:lnTo>
                  <a:lnTo>
                    <a:pt x="1095095" y="869817"/>
                  </a:lnTo>
                  <a:cubicBezTo>
                    <a:pt x="1092591" y="849154"/>
                    <a:pt x="1081210" y="845855"/>
                    <a:pt x="1100241" y="827983"/>
                  </a:cubicBezTo>
                  <a:cubicBezTo>
                    <a:pt x="1098796" y="837042"/>
                    <a:pt x="1097355" y="846102"/>
                    <a:pt x="1095915" y="855157"/>
                  </a:cubicBezTo>
                  <a:cubicBezTo>
                    <a:pt x="1106723" y="851032"/>
                    <a:pt x="1102301" y="843297"/>
                    <a:pt x="1104633" y="834978"/>
                  </a:cubicBezTo>
                  <a:cubicBezTo>
                    <a:pt x="1119892" y="837531"/>
                    <a:pt x="1098489" y="850045"/>
                    <a:pt x="1117998" y="850081"/>
                  </a:cubicBezTo>
                  <a:cubicBezTo>
                    <a:pt x="1116417" y="860153"/>
                    <a:pt x="1117374" y="865581"/>
                    <a:pt x="1109910" y="868976"/>
                  </a:cubicBezTo>
                  <a:cubicBezTo>
                    <a:pt x="1107181" y="870220"/>
                    <a:pt x="1098020" y="868835"/>
                    <a:pt x="1095094" y="869817"/>
                  </a:cubicBezTo>
                  <a:cubicBezTo>
                    <a:pt x="1091409" y="880025"/>
                    <a:pt x="1096430" y="889145"/>
                    <a:pt x="1108043" y="890459"/>
                  </a:cubicBezTo>
                  <a:cubicBezTo>
                    <a:pt x="1103365" y="904903"/>
                    <a:pt x="1104860" y="909501"/>
                    <a:pt x="1089732" y="911067"/>
                  </a:cubicBezTo>
                  <a:cubicBezTo>
                    <a:pt x="1087884" y="915886"/>
                    <a:pt x="1090699" y="918455"/>
                    <a:pt x="1098177" y="918772"/>
                  </a:cubicBezTo>
                  <a:lnTo>
                    <a:pt x="1094866" y="925877"/>
                  </a:lnTo>
                  <a:lnTo>
                    <a:pt x="1091603" y="932873"/>
                  </a:lnTo>
                  <a:lnTo>
                    <a:pt x="1091616" y="932762"/>
                  </a:lnTo>
                  <a:lnTo>
                    <a:pt x="1091502" y="932878"/>
                  </a:lnTo>
                  <a:lnTo>
                    <a:pt x="1091555" y="932979"/>
                  </a:lnTo>
                  <a:lnTo>
                    <a:pt x="1091603" y="932878"/>
                  </a:lnTo>
                  <a:lnTo>
                    <a:pt x="1091355" y="935228"/>
                  </a:lnTo>
                  <a:cubicBezTo>
                    <a:pt x="1088865" y="954993"/>
                    <a:pt x="1076855" y="975635"/>
                    <a:pt x="1069251" y="994035"/>
                  </a:cubicBezTo>
                  <a:cubicBezTo>
                    <a:pt x="1060654" y="1014819"/>
                    <a:pt x="1055527" y="1036298"/>
                    <a:pt x="1048492" y="1057615"/>
                  </a:cubicBezTo>
                  <a:cubicBezTo>
                    <a:pt x="1043088" y="1073982"/>
                    <a:pt x="1042126" y="1098603"/>
                    <a:pt x="1033893" y="1112956"/>
                  </a:cubicBezTo>
                  <a:cubicBezTo>
                    <a:pt x="1020804" y="1135779"/>
                    <a:pt x="1009050" y="1104032"/>
                    <a:pt x="1003102" y="1091160"/>
                  </a:cubicBezTo>
                  <a:cubicBezTo>
                    <a:pt x="984358" y="1050575"/>
                    <a:pt x="966692" y="1009632"/>
                    <a:pt x="949071" y="968543"/>
                  </a:cubicBezTo>
                  <a:cubicBezTo>
                    <a:pt x="939034" y="945135"/>
                    <a:pt x="927547" y="922428"/>
                    <a:pt x="917334" y="899116"/>
                  </a:cubicBezTo>
                  <a:cubicBezTo>
                    <a:pt x="913615" y="890628"/>
                    <a:pt x="909471" y="881856"/>
                    <a:pt x="907759" y="872611"/>
                  </a:cubicBezTo>
                  <a:lnTo>
                    <a:pt x="907390" y="870340"/>
                  </a:lnTo>
                  <a:cubicBezTo>
                    <a:pt x="907894" y="871652"/>
                    <a:pt x="912547" y="843305"/>
                    <a:pt x="904920" y="859533"/>
                  </a:cubicBezTo>
                  <a:cubicBezTo>
                    <a:pt x="903848" y="855288"/>
                    <a:pt x="902780" y="851042"/>
                    <a:pt x="901707" y="846802"/>
                  </a:cubicBezTo>
                  <a:cubicBezTo>
                    <a:pt x="904633" y="847049"/>
                    <a:pt x="907564" y="847301"/>
                    <a:pt x="910490" y="847552"/>
                  </a:cubicBezTo>
                  <a:cubicBezTo>
                    <a:pt x="902860" y="832031"/>
                    <a:pt x="904704" y="815478"/>
                    <a:pt x="903293" y="798854"/>
                  </a:cubicBezTo>
                  <a:cubicBezTo>
                    <a:pt x="902775" y="792811"/>
                    <a:pt x="894183" y="766382"/>
                    <a:pt x="907282" y="772883"/>
                  </a:cubicBezTo>
                  <a:cubicBezTo>
                    <a:pt x="907282" y="749728"/>
                    <a:pt x="904240" y="725766"/>
                    <a:pt x="911986" y="703613"/>
                  </a:cubicBezTo>
                  <a:cubicBezTo>
                    <a:pt x="921307" y="676932"/>
                    <a:pt x="940782" y="653253"/>
                    <a:pt x="956781" y="630288"/>
                  </a:cubicBezTo>
                  <a:cubicBezTo>
                    <a:pt x="965357" y="648846"/>
                    <a:pt x="973551" y="617482"/>
                    <a:pt x="979201" y="611580"/>
                  </a:cubicBezTo>
                  <a:cubicBezTo>
                    <a:pt x="978179" y="607440"/>
                    <a:pt x="979282" y="605622"/>
                    <a:pt x="982500" y="606121"/>
                  </a:cubicBezTo>
                  <a:cubicBezTo>
                    <a:pt x="985159" y="605894"/>
                    <a:pt x="987808" y="605672"/>
                    <a:pt x="990462" y="605446"/>
                  </a:cubicBezTo>
                  <a:cubicBezTo>
                    <a:pt x="993952" y="599891"/>
                    <a:pt x="994833" y="578936"/>
                    <a:pt x="994833" y="573160"/>
                  </a:cubicBezTo>
                  <a:cubicBezTo>
                    <a:pt x="1016589" y="583040"/>
                    <a:pt x="1041210" y="536578"/>
                    <a:pt x="1052209" y="523797"/>
                  </a:cubicBezTo>
                  <a:cubicBezTo>
                    <a:pt x="1066934" y="506699"/>
                    <a:pt x="1121116" y="489804"/>
                    <a:pt x="1115773" y="462206"/>
                  </a:cubicBezTo>
                  <a:cubicBezTo>
                    <a:pt x="1125599" y="471110"/>
                    <a:pt x="1122990" y="462141"/>
                    <a:pt x="1127054" y="454823"/>
                  </a:cubicBezTo>
                  <a:cubicBezTo>
                    <a:pt x="1131269" y="447214"/>
                    <a:pt x="1138450" y="442581"/>
                    <a:pt x="1145486" y="436462"/>
                  </a:cubicBezTo>
                  <a:cubicBezTo>
                    <a:pt x="1147677" y="434558"/>
                    <a:pt x="1152788" y="431094"/>
                    <a:pt x="1154631" y="429865"/>
                  </a:cubicBezTo>
                  <a:cubicBezTo>
                    <a:pt x="1157446" y="427991"/>
                    <a:pt x="1160624" y="430263"/>
                    <a:pt x="1164079" y="426974"/>
                  </a:cubicBezTo>
                  <a:cubicBezTo>
                    <a:pt x="1172907" y="418589"/>
                    <a:pt x="1178426" y="403159"/>
                    <a:pt x="1184243" y="392780"/>
                  </a:cubicBezTo>
                  <a:cubicBezTo>
                    <a:pt x="1195030" y="399840"/>
                    <a:pt x="1226792" y="371754"/>
                    <a:pt x="1235540" y="361823"/>
                  </a:cubicBezTo>
                  <a:cubicBezTo>
                    <a:pt x="1240787" y="355865"/>
                    <a:pt x="1242011" y="347486"/>
                    <a:pt x="1247002" y="342157"/>
                  </a:cubicBezTo>
                  <a:cubicBezTo>
                    <a:pt x="1254596" y="334049"/>
                    <a:pt x="1261752" y="335782"/>
                    <a:pt x="1263334" y="323519"/>
                  </a:cubicBezTo>
                  <a:cubicBezTo>
                    <a:pt x="1276734" y="334548"/>
                    <a:pt x="1274514" y="309136"/>
                    <a:pt x="1282939" y="301199"/>
                  </a:cubicBezTo>
                  <a:cubicBezTo>
                    <a:pt x="1286394" y="301809"/>
                    <a:pt x="1289858" y="302418"/>
                    <a:pt x="1293313" y="303033"/>
                  </a:cubicBezTo>
                  <a:cubicBezTo>
                    <a:pt x="1296486" y="298304"/>
                    <a:pt x="1299628" y="293555"/>
                    <a:pt x="1302741" y="288791"/>
                  </a:cubicBezTo>
                  <a:cubicBezTo>
                    <a:pt x="1315880" y="269211"/>
                    <a:pt x="1330620" y="256741"/>
                    <a:pt x="1347415" y="240732"/>
                  </a:cubicBezTo>
                  <a:cubicBezTo>
                    <a:pt x="1354229" y="234235"/>
                    <a:pt x="1359124" y="225850"/>
                    <a:pt x="1365777" y="219430"/>
                  </a:cubicBezTo>
                  <a:cubicBezTo>
                    <a:pt x="1372872" y="212586"/>
                    <a:pt x="1381705" y="209765"/>
                    <a:pt x="1389345" y="203536"/>
                  </a:cubicBezTo>
                  <a:cubicBezTo>
                    <a:pt x="1396023" y="198092"/>
                    <a:pt x="1404292" y="189475"/>
                    <a:pt x="1409071" y="182324"/>
                  </a:cubicBezTo>
                  <a:cubicBezTo>
                    <a:pt x="1412722" y="176850"/>
                    <a:pt x="1413231" y="167634"/>
                    <a:pt x="1416625" y="163661"/>
                  </a:cubicBezTo>
                  <a:cubicBezTo>
                    <a:pt x="1418166" y="167357"/>
                    <a:pt x="1419712" y="171059"/>
                    <a:pt x="1421248" y="174755"/>
                  </a:cubicBezTo>
                  <a:cubicBezTo>
                    <a:pt x="1441246" y="152753"/>
                    <a:pt x="1453983" y="131506"/>
                    <a:pt x="1474731" y="110369"/>
                  </a:cubicBezTo>
                  <a:cubicBezTo>
                    <a:pt x="1478543" y="121459"/>
                    <a:pt x="1476599" y="128197"/>
                    <a:pt x="1487820" y="127210"/>
                  </a:cubicBezTo>
                  <a:cubicBezTo>
                    <a:pt x="1493893" y="126681"/>
                    <a:pt x="1499151" y="119298"/>
                    <a:pt x="1503789" y="115879"/>
                  </a:cubicBezTo>
                  <a:cubicBezTo>
                    <a:pt x="1505345" y="114731"/>
                    <a:pt x="1519123" y="106230"/>
                    <a:pt x="1519536" y="104628"/>
                  </a:cubicBezTo>
                  <a:cubicBezTo>
                    <a:pt x="1521798" y="95846"/>
                    <a:pt x="1507183" y="85864"/>
                    <a:pt x="1509973" y="75908"/>
                  </a:cubicBezTo>
                  <a:cubicBezTo>
                    <a:pt x="1513337" y="63897"/>
                    <a:pt x="1533652" y="52420"/>
                    <a:pt x="1542475" y="44720"/>
                  </a:cubicBezTo>
                  <a:cubicBezTo>
                    <a:pt x="1559522" y="29843"/>
                    <a:pt x="1576519" y="14892"/>
                    <a:pt x="1593556" y="0"/>
                  </a:cubicBezTo>
                  <a:close/>
                  <a:moveTo>
                    <a:pt x="305443" y="121101"/>
                  </a:moveTo>
                  <a:cubicBezTo>
                    <a:pt x="307251" y="120840"/>
                    <a:pt x="324117" y="171976"/>
                    <a:pt x="325935" y="176936"/>
                  </a:cubicBezTo>
                  <a:cubicBezTo>
                    <a:pt x="338540" y="211267"/>
                    <a:pt x="345797" y="247138"/>
                    <a:pt x="358800" y="281831"/>
                  </a:cubicBezTo>
                  <a:cubicBezTo>
                    <a:pt x="384937" y="351595"/>
                    <a:pt x="418356" y="419949"/>
                    <a:pt x="454091" y="484632"/>
                  </a:cubicBezTo>
                  <a:cubicBezTo>
                    <a:pt x="486725" y="543694"/>
                    <a:pt x="503349" y="609062"/>
                    <a:pt x="541809" y="666160"/>
                  </a:cubicBezTo>
                  <a:cubicBezTo>
                    <a:pt x="567533" y="704349"/>
                    <a:pt x="596016" y="740447"/>
                    <a:pt x="622899" y="777784"/>
                  </a:cubicBezTo>
                  <a:cubicBezTo>
                    <a:pt x="644191" y="807366"/>
                    <a:pt x="662014" y="837028"/>
                    <a:pt x="690870" y="860062"/>
                  </a:cubicBezTo>
                  <a:cubicBezTo>
                    <a:pt x="720099" y="883404"/>
                    <a:pt x="744705" y="909008"/>
                    <a:pt x="765323" y="940075"/>
                  </a:cubicBezTo>
                  <a:cubicBezTo>
                    <a:pt x="774856" y="954443"/>
                    <a:pt x="785633" y="968100"/>
                    <a:pt x="798480" y="979663"/>
                  </a:cubicBezTo>
                  <a:cubicBezTo>
                    <a:pt x="812621" y="992379"/>
                    <a:pt x="829325" y="998306"/>
                    <a:pt x="833173" y="1018647"/>
                  </a:cubicBezTo>
                  <a:cubicBezTo>
                    <a:pt x="829768" y="1018496"/>
                    <a:pt x="826369" y="1018350"/>
                    <a:pt x="822970" y="1018199"/>
                  </a:cubicBezTo>
                  <a:cubicBezTo>
                    <a:pt x="825176" y="1026402"/>
                    <a:pt x="827381" y="1034601"/>
                    <a:pt x="829592" y="1042800"/>
                  </a:cubicBezTo>
                  <a:cubicBezTo>
                    <a:pt x="800822" y="1031846"/>
                    <a:pt x="774503" y="1028281"/>
                    <a:pt x="744519" y="1023507"/>
                  </a:cubicBezTo>
                  <a:cubicBezTo>
                    <a:pt x="751267" y="1022892"/>
                    <a:pt x="758015" y="1022283"/>
                    <a:pt x="764759" y="1021668"/>
                  </a:cubicBezTo>
                  <a:cubicBezTo>
                    <a:pt x="752914" y="1013369"/>
                    <a:pt x="736522" y="1012125"/>
                    <a:pt x="722808" y="1007205"/>
                  </a:cubicBezTo>
                  <a:cubicBezTo>
                    <a:pt x="708884" y="1002209"/>
                    <a:pt x="696732" y="994690"/>
                    <a:pt x="683150" y="989131"/>
                  </a:cubicBezTo>
                  <a:cubicBezTo>
                    <a:pt x="650647" y="975826"/>
                    <a:pt x="617787" y="963608"/>
                    <a:pt x="585310" y="949623"/>
                  </a:cubicBezTo>
                  <a:cubicBezTo>
                    <a:pt x="575449" y="945373"/>
                    <a:pt x="563066" y="942960"/>
                    <a:pt x="555396" y="934757"/>
                  </a:cubicBezTo>
                  <a:cubicBezTo>
                    <a:pt x="554001" y="932994"/>
                    <a:pt x="552611" y="931226"/>
                    <a:pt x="551221" y="929459"/>
                  </a:cubicBezTo>
                  <a:cubicBezTo>
                    <a:pt x="550662" y="922081"/>
                    <a:pt x="547711" y="920590"/>
                    <a:pt x="542373" y="924982"/>
                  </a:cubicBezTo>
                  <a:lnTo>
                    <a:pt x="537669" y="926865"/>
                  </a:lnTo>
                  <a:cubicBezTo>
                    <a:pt x="533409" y="923995"/>
                    <a:pt x="529607" y="920611"/>
                    <a:pt x="526263" y="916718"/>
                  </a:cubicBezTo>
                  <a:cubicBezTo>
                    <a:pt x="505484" y="893673"/>
                    <a:pt x="493342" y="861004"/>
                    <a:pt x="479710" y="833518"/>
                  </a:cubicBezTo>
                  <a:cubicBezTo>
                    <a:pt x="443893" y="761296"/>
                    <a:pt x="407281" y="686169"/>
                    <a:pt x="383975" y="608689"/>
                  </a:cubicBezTo>
                  <a:cubicBezTo>
                    <a:pt x="363176" y="539555"/>
                    <a:pt x="356096" y="468426"/>
                    <a:pt x="344205" y="397771"/>
                  </a:cubicBezTo>
                  <a:cubicBezTo>
                    <a:pt x="330895" y="318756"/>
                    <a:pt x="322651" y="237867"/>
                    <a:pt x="306884" y="159386"/>
                  </a:cubicBezTo>
                  <a:cubicBezTo>
                    <a:pt x="305478" y="152406"/>
                    <a:pt x="295683" y="122517"/>
                    <a:pt x="305443" y="121101"/>
                  </a:cubicBezTo>
                  <a:close/>
                  <a:moveTo>
                    <a:pt x="2600984" y="453903"/>
                  </a:moveTo>
                  <a:cubicBezTo>
                    <a:pt x="2608639" y="485912"/>
                    <a:pt x="2611459" y="517634"/>
                    <a:pt x="2610986" y="550625"/>
                  </a:cubicBezTo>
                  <a:cubicBezTo>
                    <a:pt x="2610789" y="564701"/>
                    <a:pt x="2614249" y="580111"/>
                    <a:pt x="2614131" y="592218"/>
                  </a:cubicBezTo>
                  <a:cubicBezTo>
                    <a:pt x="2613977" y="607734"/>
                    <a:pt x="2609817" y="626543"/>
                    <a:pt x="2609158" y="643092"/>
                  </a:cubicBezTo>
                  <a:cubicBezTo>
                    <a:pt x="2607889" y="675030"/>
                    <a:pt x="2603840" y="705684"/>
                    <a:pt x="2600747" y="737054"/>
                  </a:cubicBezTo>
                  <a:cubicBezTo>
                    <a:pt x="2599720" y="747488"/>
                    <a:pt x="2599972" y="751774"/>
                    <a:pt x="2600335" y="762843"/>
                  </a:cubicBezTo>
                  <a:cubicBezTo>
                    <a:pt x="2600687" y="773585"/>
                    <a:pt x="2600068" y="786940"/>
                    <a:pt x="2591864" y="794323"/>
                  </a:cubicBezTo>
                  <a:lnTo>
                    <a:pt x="2591864" y="773363"/>
                  </a:lnTo>
                  <a:cubicBezTo>
                    <a:pt x="2584441" y="787983"/>
                    <a:pt x="2575064" y="800679"/>
                    <a:pt x="2558072" y="804098"/>
                  </a:cubicBezTo>
                  <a:cubicBezTo>
                    <a:pt x="2569781" y="814639"/>
                    <a:pt x="2562524" y="821493"/>
                    <a:pt x="2553590" y="830034"/>
                  </a:cubicBezTo>
                  <a:cubicBezTo>
                    <a:pt x="2557533" y="831126"/>
                    <a:pt x="2561482" y="832214"/>
                    <a:pt x="2565425" y="833302"/>
                  </a:cubicBezTo>
                  <a:cubicBezTo>
                    <a:pt x="2556869" y="840841"/>
                    <a:pt x="2548312" y="848375"/>
                    <a:pt x="2539756" y="855914"/>
                  </a:cubicBezTo>
                  <a:cubicBezTo>
                    <a:pt x="2538663" y="854363"/>
                    <a:pt x="2537419" y="852943"/>
                    <a:pt x="2536029" y="851653"/>
                  </a:cubicBezTo>
                  <a:cubicBezTo>
                    <a:pt x="2531250" y="854061"/>
                    <a:pt x="2531069" y="856805"/>
                    <a:pt x="2535491" y="859882"/>
                  </a:cubicBezTo>
                  <a:cubicBezTo>
                    <a:pt x="2526824" y="867149"/>
                    <a:pt x="2517819" y="877095"/>
                    <a:pt x="2507078" y="881195"/>
                  </a:cubicBezTo>
                  <a:cubicBezTo>
                    <a:pt x="2506368" y="881467"/>
                    <a:pt x="2480241" y="881265"/>
                    <a:pt x="2499025" y="886744"/>
                  </a:cubicBezTo>
                  <a:cubicBezTo>
                    <a:pt x="2490610" y="893054"/>
                    <a:pt x="2482195" y="899370"/>
                    <a:pt x="2473779" y="905680"/>
                  </a:cubicBezTo>
                  <a:cubicBezTo>
                    <a:pt x="2473659" y="900120"/>
                    <a:pt x="2479314" y="896429"/>
                    <a:pt x="2470934" y="893241"/>
                  </a:cubicBezTo>
                  <a:cubicBezTo>
                    <a:pt x="2462126" y="909699"/>
                    <a:pt x="2460268" y="912972"/>
                    <a:pt x="2443583" y="921342"/>
                  </a:cubicBezTo>
                  <a:cubicBezTo>
                    <a:pt x="2429019" y="928639"/>
                    <a:pt x="2414440" y="935896"/>
                    <a:pt x="2399861" y="943168"/>
                  </a:cubicBezTo>
                  <a:cubicBezTo>
                    <a:pt x="2398209" y="934169"/>
                    <a:pt x="2393001" y="924938"/>
                    <a:pt x="2384561" y="920717"/>
                  </a:cubicBezTo>
                  <a:cubicBezTo>
                    <a:pt x="2387437" y="926987"/>
                    <a:pt x="2391934" y="934214"/>
                    <a:pt x="2391587" y="941501"/>
                  </a:cubicBezTo>
                  <a:cubicBezTo>
                    <a:pt x="2390987" y="953854"/>
                    <a:pt x="2386863" y="952751"/>
                    <a:pt x="2375557" y="958261"/>
                  </a:cubicBezTo>
                  <a:cubicBezTo>
                    <a:pt x="2357785" y="966918"/>
                    <a:pt x="2339534" y="977000"/>
                    <a:pt x="2320553" y="982706"/>
                  </a:cubicBezTo>
                  <a:cubicBezTo>
                    <a:pt x="2284405" y="993573"/>
                    <a:pt x="2247380" y="999299"/>
                    <a:pt x="2210617" y="1006994"/>
                  </a:cubicBezTo>
                  <a:cubicBezTo>
                    <a:pt x="2175219" y="1014413"/>
                    <a:pt x="2139962" y="1024822"/>
                    <a:pt x="2104387" y="1030800"/>
                  </a:cubicBezTo>
                  <a:cubicBezTo>
                    <a:pt x="2069200" y="1036707"/>
                    <a:pt x="2027729" y="1036078"/>
                    <a:pt x="1992114" y="1034043"/>
                  </a:cubicBezTo>
                  <a:cubicBezTo>
                    <a:pt x="1953397" y="1031827"/>
                    <a:pt x="1913844" y="1031339"/>
                    <a:pt x="1875067" y="1032361"/>
                  </a:cubicBezTo>
                  <a:cubicBezTo>
                    <a:pt x="1853442" y="1032930"/>
                    <a:pt x="1831082" y="1033539"/>
                    <a:pt x="1810138" y="1036803"/>
                  </a:cubicBezTo>
                  <a:cubicBezTo>
                    <a:pt x="1790371" y="1039885"/>
                    <a:pt x="1771209" y="1035916"/>
                    <a:pt x="1751095" y="1036354"/>
                  </a:cubicBezTo>
                  <a:cubicBezTo>
                    <a:pt x="1732688" y="1036757"/>
                    <a:pt x="1727411" y="1031575"/>
                    <a:pt x="1711698" y="1024369"/>
                  </a:cubicBezTo>
                  <a:cubicBezTo>
                    <a:pt x="1695452" y="1016910"/>
                    <a:pt x="1671667" y="1014136"/>
                    <a:pt x="1653865" y="1013028"/>
                  </a:cubicBezTo>
                  <a:cubicBezTo>
                    <a:pt x="1647741" y="1012645"/>
                    <a:pt x="1641239" y="1017575"/>
                    <a:pt x="1636208" y="1012000"/>
                  </a:cubicBezTo>
                  <a:cubicBezTo>
                    <a:pt x="1628196" y="1003122"/>
                    <a:pt x="1640559" y="998594"/>
                    <a:pt x="1647328" y="992184"/>
                  </a:cubicBezTo>
                  <a:cubicBezTo>
                    <a:pt x="1666636" y="973908"/>
                    <a:pt x="1677630" y="963000"/>
                    <a:pt x="1702830" y="955154"/>
                  </a:cubicBezTo>
                  <a:cubicBezTo>
                    <a:pt x="1698504" y="954141"/>
                    <a:pt x="1694168" y="953129"/>
                    <a:pt x="1689837" y="952117"/>
                  </a:cubicBezTo>
                  <a:cubicBezTo>
                    <a:pt x="1782137" y="927269"/>
                    <a:pt x="1866017" y="885631"/>
                    <a:pt x="1954168" y="850072"/>
                  </a:cubicBezTo>
                  <a:cubicBezTo>
                    <a:pt x="1989571" y="835790"/>
                    <a:pt x="2022950" y="822520"/>
                    <a:pt x="2058041" y="807649"/>
                  </a:cubicBezTo>
                  <a:cubicBezTo>
                    <a:pt x="2098394" y="790541"/>
                    <a:pt x="2139075" y="773283"/>
                    <a:pt x="2177681" y="752449"/>
                  </a:cubicBezTo>
                  <a:cubicBezTo>
                    <a:pt x="2253282" y="711647"/>
                    <a:pt x="2324184" y="667874"/>
                    <a:pt x="2395031" y="619301"/>
                  </a:cubicBezTo>
                  <a:cubicBezTo>
                    <a:pt x="2467651" y="569515"/>
                    <a:pt x="2526920" y="502692"/>
                    <a:pt x="2600984" y="453903"/>
                  </a:cubicBezTo>
                  <a:close/>
                  <a:moveTo>
                    <a:pt x="1728806" y="1021795"/>
                  </a:moveTo>
                  <a:cubicBezTo>
                    <a:pt x="1724062" y="1024389"/>
                    <a:pt x="1725260" y="1027350"/>
                    <a:pt x="1732416" y="1030689"/>
                  </a:cubicBezTo>
                  <a:cubicBezTo>
                    <a:pt x="1736435" y="1028342"/>
                    <a:pt x="1735232" y="1025376"/>
                    <a:pt x="1728806" y="1021795"/>
                  </a:cubicBezTo>
                  <a:close/>
                  <a:moveTo>
                    <a:pt x="1331668" y="1022831"/>
                  </a:moveTo>
                  <a:lnTo>
                    <a:pt x="1331419" y="1022831"/>
                  </a:lnTo>
                  <a:lnTo>
                    <a:pt x="1331431" y="1023073"/>
                  </a:lnTo>
                  <a:lnTo>
                    <a:pt x="1331474" y="1023068"/>
                  </a:lnTo>
                  <a:lnTo>
                    <a:pt x="1331668" y="1022831"/>
                  </a:lnTo>
                  <a:close/>
                  <a:moveTo>
                    <a:pt x="1317612" y="999363"/>
                  </a:moveTo>
                  <a:lnTo>
                    <a:pt x="1315326" y="1022831"/>
                  </a:lnTo>
                  <a:lnTo>
                    <a:pt x="1331419" y="1022831"/>
                  </a:lnTo>
                  <a:lnTo>
                    <a:pt x="1331391" y="1021792"/>
                  </a:lnTo>
                  <a:cubicBezTo>
                    <a:pt x="1330788" y="1012537"/>
                    <a:pt x="1323470" y="1006257"/>
                    <a:pt x="1317612" y="999363"/>
                  </a:cubicBezTo>
                  <a:close/>
                  <a:moveTo>
                    <a:pt x="657832" y="730399"/>
                  </a:moveTo>
                  <a:cubicBezTo>
                    <a:pt x="696710" y="758212"/>
                    <a:pt x="723255" y="804498"/>
                    <a:pt x="751270" y="842249"/>
                  </a:cubicBezTo>
                  <a:cubicBezTo>
                    <a:pt x="780378" y="881489"/>
                    <a:pt x="812050" y="918408"/>
                    <a:pt x="831116" y="963541"/>
                  </a:cubicBezTo>
                  <a:cubicBezTo>
                    <a:pt x="821377" y="960701"/>
                    <a:pt x="817690" y="947386"/>
                    <a:pt x="810342" y="940516"/>
                  </a:cubicBezTo>
                  <a:cubicBezTo>
                    <a:pt x="802688" y="933360"/>
                    <a:pt x="799203" y="930701"/>
                    <a:pt x="793820" y="921546"/>
                  </a:cubicBezTo>
                  <a:cubicBezTo>
                    <a:pt x="780378" y="898677"/>
                    <a:pt x="766559" y="879042"/>
                    <a:pt x="749462" y="858762"/>
                  </a:cubicBezTo>
                  <a:cubicBezTo>
                    <a:pt x="714552" y="817340"/>
                    <a:pt x="680977" y="780159"/>
                    <a:pt x="657832" y="730399"/>
                  </a:cubicBezTo>
                  <a:close/>
                  <a:moveTo>
                    <a:pt x="2006074" y="936636"/>
                  </a:moveTo>
                  <a:cubicBezTo>
                    <a:pt x="1994390" y="936636"/>
                    <a:pt x="1997815" y="944361"/>
                    <a:pt x="1996888" y="954736"/>
                  </a:cubicBezTo>
                  <a:lnTo>
                    <a:pt x="2006074" y="936636"/>
                  </a:lnTo>
                  <a:close/>
                  <a:moveTo>
                    <a:pt x="1977988" y="937820"/>
                  </a:moveTo>
                  <a:cubicBezTo>
                    <a:pt x="1973043" y="951719"/>
                    <a:pt x="1987501" y="952213"/>
                    <a:pt x="1977988" y="937820"/>
                  </a:cubicBezTo>
                  <a:close/>
                  <a:moveTo>
                    <a:pt x="1085512" y="920147"/>
                  </a:moveTo>
                  <a:cubicBezTo>
                    <a:pt x="1077023" y="926128"/>
                    <a:pt x="1082807" y="941594"/>
                    <a:pt x="1091104" y="933300"/>
                  </a:cubicBezTo>
                  <a:lnTo>
                    <a:pt x="1091502" y="932878"/>
                  </a:lnTo>
                  <a:lnTo>
                    <a:pt x="1085512" y="920147"/>
                  </a:lnTo>
                  <a:close/>
                  <a:moveTo>
                    <a:pt x="1097402" y="894539"/>
                  </a:moveTo>
                  <a:lnTo>
                    <a:pt x="1092401" y="900073"/>
                  </a:lnTo>
                  <a:cubicBezTo>
                    <a:pt x="1094944" y="904263"/>
                    <a:pt x="1097336" y="903090"/>
                    <a:pt x="1099573" y="896553"/>
                  </a:cubicBezTo>
                  <a:cubicBezTo>
                    <a:pt x="1098882" y="895848"/>
                    <a:pt x="1098157" y="895178"/>
                    <a:pt x="1097402" y="894539"/>
                  </a:cubicBezTo>
                  <a:close/>
                  <a:moveTo>
                    <a:pt x="398265" y="203825"/>
                  </a:moveTo>
                  <a:cubicBezTo>
                    <a:pt x="432505" y="226129"/>
                    <a:pt x="465456" y="250443"/>
                    <a:pt x="498024" y="275125"/>
                  </a:cubicBezTo>
                  <a:cubicBezTo>
                    <a:pt x="506806" y="281778"/>
                    <a:pt x="515488" y="288561"/>
                    <a:pt x="524196" y="295309"/>
                  </a:cubicBezTo>
                  <a:cubicBezTo>
                    <a:pt x="527097" y="297560"/>
                    <a:pt x="529992" y="299817"/>
                    <a:pt x="532893" y="302073"/>
                  </a:cubicBezTo>
                  <a:cubicBezTo>
                    <a:pt x="539385" y="304576"/>
                    <a:pt x="543091" y="309098"/>
                    <a:pt x="544003" y="315630"/>
                  </a:cubicBezTo>
                  <a:cubicBezTo>
                    <a:pt x="555339" y="323159"/>
                    <a:pt x="568422" y="329182"/>
                    <a:pt x="581209" y="338690"/>
                  </a:cubicBezTo>
                  <a:cubicBezTo>
                    <a:pt x="577034" y="341807"/>
                    <a:pt x="572854" y="344919"/>
                    <a:pt x="568674" y="348031"/>
                  </a:cubicBezTo>
                  <a:cubicBezTo>
                    <a:pt x="580448" y="355419"/>
                    <a:pt x="596906" y="356225"/>
                    <a:pt x="599565" y="372864"/>
                  </a:cubicBezTo>
                  <a:cubicBezTo>
                    <a:pt x="602718" y="368442"/>
                    <a:pt x="605875" y="364031"/>
                    <a:pt x="609033" y="359614"/>
                  </a:cubicBezTo>
                  <a:cubicBezTo>
                    <a:pt x="650116" y="388133"/>
                    <a:pt x="696554" y="405895"/>
                    <a:pt x="738660" y="432581"/>
                  </a:cubicBezTo>
                  <a:cubicBezTo>
                    <a:pt x="775977" y="456230"/>
                    <a:pt x="812015" y="488028"/>
                    <a:pt x="843731" y="518259"/>
                  </a:cubicBezTo>
                  <a:cubicBezTo>
                    <a:pt x="858970" y="532788"/>
                    <a:pt x="877216" y="544013"/>
                    <a:pt x="893754" y="556981"/>
                  </a:cubicBezTo>
                  <a:cubicBezTo>
                    <a:pt x="902109" y="563538"/>
                    <a:pt x="906767" y="564223"/>
                    <a:pt x="905886" y="573106"/>
                  </a:cubicBezTo>
                  <a:cubicBezTo>
                    <a:pt x="905025" y="581723"/>
                    <a:pt x="892490" y="594666"/>
                    <a:pt x="887822" y="601842"/>
                  </a:cubicBezTo>
                  <a:cubicBezTo>
                    <a:pt x="865829" y="635649"/>
                    <a:pt x="837280" y="674406"/>
                    <a:pt x="827687" y="714186"/>
                  </a:cubicBezTo>
                  <a:cubicBezTo>
                    <a:pt x="817499" y="756463"/>
                    <a:pt x="843107" y="809115"/>
                    <a:pt x="854574" y="849740"/>
                  </a:cubicBezTo>
                  <a:cubicBezTo>
                    <a:pt x="858245" y="862728"/>
                    <a:pt x="865009" y="877539"/>
                    <a:pt x="866363" y="890930"/>
                  </a:cubicBezTo>
                  <a:cubicBezTo>
                    <a:pt x="867527" y="902472"/>
                    <a:pt x="872548" y="906239"/>
                    <a:pt x="859313" y="895679"/>
                  </a:cubicBezTo>
                  <a:cubicBezTo>
                    <a:pt x="841777" y="881694"/>
                    <a:pt x="827873" y="856639"/>
                    <a:pt x="814351" y="838530"/>
                  </a:cubicBezTo>
                  <a:cubicBezTo>
                    <a:pt x="785968" y="800528"/>
                    <a:pt x="759262" y="762944"/>
                    <a:pt x="728250" y="726816"/>
                  </a:cubicBezTo>
                  <a:cubicBezTo>
                    <a:pt x="720450" y="717726"/>
                    <a:pt x="705926" y="706067"/>
                    <a:pt x="701136" y="695169"/>
                  </a:cubicBezTo>
                  <a:cubicBezTo>
                    <a:pt x="699157" y="690662"/>
                    <a:pt x="700608" y="683043"/>
                    <a:pt x="698739" y="679749"/>
                  </a:cubicBezTo>
                  <a:cubicBezTo>
                    <a:pt x="694927" y="673026"/>
                    <a:pt x="690203" y="674884"/>
                    <a:pt x="686426" y="669632"/>
                  </a:cubicBezTo>
                  <a:cubicBezTo>
                    <a:pt x="682030" y="663528"/>
                    <a:pt x="679935" y="654106"/>
                    <a:pt x="677215" y="647206"/>
                  </a:cubicBezTo>
                  <a:cubicBezTo>
                    <a:pt x="675428" y="652786"/>
                    <a:pt x="673640" y="658371"/>
                    <a:pt x="671852" y="663956"/>
                  </a:cubicBezTo>
                  <a:cubicBezTo>
                    <a:pt x="611203" y="597672"/>
                    <a:pt x="567606" y="518435"/>
                    <a:pt x="525792" y="439677"/>
                  </a:cubicBezTo>
                  <a:cubicBezTo>
                    <a:pt x="504903" y="400336"/>
                    <a:pt x="484024" y="361150"/>
                    <a:pt x="463814" y="321446"/>
                  </a:cubicBezTo>
                  <a:cubicBezTo>
                    <a:pt x="452987" y="300169"/>
                    <a:pt x="442537" y="278509"/>
                    <a:pt x="430556" y="257851"/>
                  </a:cubicBezTo>
                  <a:cubicBezTo>
                    <a:pt x="421466" y="242179"/>
                    <a:pt x="398769" y="221904"/>
                    <a:pt x="398265" y="203825"/>
                  </a:cubicBezTo>
                  <a:close/>
                  <a:moveTo>
                    <a:pt x="1387446" y="875976"/>
                  </a:moveTo>
                  <a:lnTo>
                    <a:pt x="1391596" y="874893"/>
                  </a:lnTo>
                  <a:cubicBezTo>
                    <a:pt x="1387885" y="861598"/>
                    <a:pt x="1384405" y="862796"/>
                    <a:pt x="1387446" y="875976"/>
                  </a:cubicBezTo>
                  <a:close/>
                  <a:moveTo>
                    <a:pt x="2453671" y="487959"/>
                  </a:moveTo>
                  <a:cubicBezTo>
                    <a:pt x="2445406" y="498489"/>
                    <a:pt x="2438658" y="506119"/>
                    <a:pt x="2427891" y="513693"/>
                  </a:cubicBezTo>
                  <a:cubicBezTo>
                    <a:pt x="2419325" y="519716"/>
                    <a:pt x="2411212" y="524253"/>
                    <a:pt x="2405143" y="533202"/>
                  </a:cubicBezTo>
                  <a:cubicBezTo>
                    <a:pt x="2396038" y="552490"/>
                    <a:pt x="2366044" y="565629"/>
                    <a:pt x="2348508" y="576346"/>
                  </a:cubicBezTo>
                  <a:cubicBezTo>
                    <a:pt x="2324245" y="591177"/>
                    <a:pt x="2299125" y="605500"/>
                    <a:pt x="2275375" y="621121"/>
                  </a:cubicBezTo>
                  <a:cubicBezTo>
                    <a:pt x="2223252" y="655397"/>
                    <a:pt x="2168491" y="681327"/>
                    <a:pt x="2111911" y="707837"/>
                  </a:cubicBezTo>
                  <a:cubicBezTo>
                    <a:pt x="2061808" y="731309"/>
                    <a:pt x="2012273" y="756515"/>
                    <a:pt x="1962497" y="776241"/>
                  </a:cubicBezTo>
                  <a:cubicBezTo>
                    <a:pt x="1936280" y="786630"/>
                    <a:pt x="1910510" y="798792"/>
                    <a:pt x="1884706" y="810350"/>
                  </a:cubicBezTo>
                  <a:cubicBezTo>
                    <a:pt x="1869432" y="817194"/>
                    <a:pt x="1854213" y="824174"/>
                    <a:pt x="1838949" y="831053"/>
                  </a:cubicBezTo>
                  <a:cubicBezTo>
                    <a:pt x="1826822" y="836522"/>
                    <a:pt x="1805882" y="852476"/>
                    <a:pt x="1801108" y="837323"/>
                  </a:cubicBezTo>
                  <a:cubicBezTo>
                    <a:pt x="1797497" y="841019"/>
                    <a:pt x="1794863" y="845028"/>
                    <a:pt x="1801929" y="846216"/>
                  </a:cubicBezTo>
                  <a:cubicBezTo>
                    <a:pt x="1790870" y="851358"/>
                    <a:pt x="1779810" y="856505"/>
                    <a:pt x="1768756" y="861647"/>
                  </a:cubicBezTo>
                  <a:cubicBezTo>
                    <a:pt x="1758397" y="866466"/>
                    <a:pt x="1755189" y="872021"/>
                    <a:pt x="1753950" y="861793"/>
                  </a:cubicBezTo>
                  <a:cubicBezTo>
                    <a:pt x="1753296" y="856389"/>
                    <a:pt x="1767437" y="840914"/>
                    <a:pt x="1770177" y="835590"/>
                  </a:cubicBezTo>
                  <a:cubicBezTo>
                    <a:pt x="1774205" y="827764"/>
                    <a:pt x="1777358" y="819505"/>
                    <a:pt x="1780551" y="811317"/>
                  </a:cubicBezTo>
                  <a:cubicBezTo>
                    <a:pt x="1795180" y="773788"/>
                    <a:pt x="1803938" y="734865"/>
                    <a:pt x="1817420" y="696994"/>
                  </a:cubicBezTo>
                  <a:cubicBezTo>
                    <a:pt x="1820905" y="698812"/>
                    <a:pt x="1824394" y="700625"/>
                    <a:pt x="1827874" y="702443"/>
                  </a:cubicBezTo>
                  <a:cubicBezTo>
                    <a:pt x="1833303" y="688559"/>
                    <a:pt x="1834980" y="701068"/>
                    <a:pt x="1845103" y="696677"/>
                  </a:cubicBezTo>
                  <a:cubicBezTo>
                    <a:pt x="1848693" y="695126"/>
                    <a:pt x="1849111" y="686756"/>
                    <a:pt x="1852611" y="684953"/>
                  </a:cubicBezTo>
                  <a:cubicBezTo>
                    <a:pt x="1853805" y="684344"/>
                    <a:pt x="1858800" y="689047"/>
                    <a:pt x="1861026" y="688639"/>
                  </a:cubicBezTo>
                  <a:cubicBezTo>
                    <a:pt x="1869598" y="687088"/>
                    <a:pt x="1881125" y="685572"/>
                    <a:pt x="1888855" y="681453"/>
                  </a:cubicBezTo>
                  <a:cubicBezTo>
                    <a:pt x="1892068" y="679746"/>
                    <a:pt x="1897447" y="672343"/>
                    <a:pt x="1900086" y="671738"/>
                  </a:cubicBezTo>
                  <a:cubicBezTo>
                    <a:pt x="1903807" y="670887"/>
                    <a:pt x="1908899" y="676220"/>
                    <a:pt x="1913607" y="675279"/>
                  </a:cubicBezTo>
                  <a:cubicBezTo>
                    <a:pt x="1921000" y="673793"/>
                    <a:pt x="1923523" y="664492"/>
                    <a:pt x="1930639" y="661858"/>
                  </a:cubicBezTo>
                  <a:cubicBezTo>
                    <a:pt x="1935982" y="659879"/>
                    <a:pt x="1944438" y="660931"/>
                    <a:pt x="1949796" y="660070"/>
                  </a:cubicBezTo>
                  <a:cubicBezTo>
                    <a:pt x="1963061" y="657940"/>
                    <a:pt x="1981261" y="660221"/>
                    <a:pt x="1986756" y="644443"/>
                  </a:cubicBezTo>
                  <a:cubicBezTo>
                    <a:pt x="2006306" y="654102"/>
                    <a:pt x="2025911" y="641014"/>
                    <a:pt x="2043748" y="632130"/>
                  </a:cubicBezTo>
                  <a:cubicBezTo>
                    <a:pt x="2052803" y="627618"/>
                    <a:pt x="2060911" y="627572"/>
                    <a:pt x="2070328" y="623911"/>
                  </a:cubicBezTo>
                  <a:cubicBezTo>
                    <a:pt x="2080552" y="619943"/>
                    <a:pt x="2087733" y="613698"/>
                    <a:pt x="2098500" y="610677"/>
                  </a:cubicBezTo>
                  <a:cubicBezTo>
                    <a:pt x="2114917" y="606069"/>
                    <a:pt x="2129492" y="597563"/>
                    <a:pt x="2144127" y="590331"/>
                  </a:cubicBezTo>
                  <a:cubicBezTo>
                    <a:pt x="2155261" y="584832"/>
                    <a:pt x="2182828" y="560493"/>
                    <a:pt x="2190619" y="572468"/>
                  </a:cubicBezTo>
                  <a:cubicBezTo>
                    <a:pt x="2199356" y="557033"/>
                    <a:pt x="2232005" y="550980"/>
                    <a:pt x="2249047" y="545939"/>
                  </a:cubicBezTo>
                  <a:cubicBezTo>
                    <a:pt x="2273955" y="538576"/>
                    <a:pt x="2298641" y="531289"/>
                    <a:pt x="2323766" y="524505"/>
                  </a:cubicBezTo>
                  <a:cubicBezTo>
                    <a:pt x="2345849" y="518548"/>
                    <a:pt x="2366809" y="509664"/>
                    <a:pt x="2388474" y="503238"/>
                  </a:cubicBezTo>
                  <a:cubicBezTo>
                    <a:pt x="2405702" y="498137"/>
                    <a:pt x="2436659" y="483769"/>
                    <a:pt x="2453671" y="487959"/>
                  </a:cubicBezTo>
                  <a:close/>
                  <a:moveTo>
                    <a:pt x="1403683" y="840014"/>
                  </a:moveTo>
                  <a:cubicBezTo>
                    <a:pt x="1398032" y="846132"/>
                    <a:pt x="1393878" y="850635"/>
                    <a:pt x="1389411" y="855474"/>
                  </a:cubicBezTo>
                  <a:cubicBezTo>
                    <a:pt x="1398994" y="858239"/>
                    <a:pt x="1398994" y="858239"/>
                    <a:pt x="1403683" y="840014"/>
                  </a:cubicBezTo>
                  <a:close/>
                  <a:moveTo>
                    <a:pt x="1131827" y="778658"/>
                  </a:moveTo>
                  <a:cubicBezTo>
                    <a:pt x="1132875" y="782737"/>
                    <a:pt x="1126036" y="786892"/>
                    <a:pt x="1125990" y="790326"/>
                  </a:cubicBezTo>
                  <a:cubicBezTo>
                    <a:pt x="1131218" y="791510"/>
                    <a:pt x="1132945" y="794179"/>
                    <a:pt x="1131183" y="798343"/>
                  </a:cubicBezTo>
                  <a:cubicBezTo>
                    <a:pt x="1130825" y="800892"/>
                    <a:pt x="1130457" y="803440"/>
                    <a:pt x="1130100" y="805988"/>
                  </a:cubicBezTo>
                  <a:cubicBezTo>
                    <a:pt x="1130095" y="818060"/>
                    <a:pt x="1125029" y="831158"/>
                    <a:pt x="1122153" y="842721"/>
                  </a:cubicBezTo>
                  <a:cubicBezTo>
                    <a:pt x="1113415" y="836119"/>
                    <a:pt x="1119922" y="827890"/>
                    <a:pt x="1118316" y="819641"/>
                  </a:cubicBezTo>
                  <a:cubicBezTo>
                    <a:pt x="1115969" y="807605"/>
                    <a:pt x="1113677" y="815265"/>
                    <a:pt x="1108964" y="807867"/>
                  </a:cubicBezTo>
                  <a:cubicBezTo>
                    <a:pt x="1101938" y="796848"/>
                    <a:pt x="1107287" y="799326"/>
                    <a:pt x="1112922" y="788820"/>
                  </a:cubicBezTo>
                  <a:cubicBezTo>
                    <a:pt x="1115475" y="784071"/>
                    <a:pt x="1116981" y="768762"/>
                    <a:pt x="1117223" y="768435"/>
                  </a:cubicBezTo>
                  <a:cubicBezTo>
                    <a:pt x="1122012" y="761852"/>
                    <a:pt x="1129576" y="769910"/>
                    <a:pt x="1131827" y="778658"/>
                  </a:cubicBezTo>
                  <a:close/>
                  <a:moveTo>
                    <a:pt x="1699030" y="763990"/>
                  </a:moveTo>
                  <a:lnTo>
                    <a:pt x="1699030" y="775457"/>
                  </a:lnTo>
                  <a:cubicBezTo>
                    <a:pt x="1705048" y="769152"/>
                    <a:pt x="1705048" y="769152"/>
                    <a:pt x="1699030" y="763990"/>
                  </a:cubicBezTo>
                  <a:close/>
                  <a:moveTo>
                    <a:pt x="1149827" y="723993"/>
                  </a:moveTo>
                  <a:cubicBezTo>
                    <a:pt x="1155528" y="727191"/>
                    <a:pt x="1154223" y="725237"/>
                    <a:pt x="1154526" y="734413"/>
                  </a:cubicBezTo>
                  <a:cubicBezTo>
                    <a:pt x="1150376" y="731940"/>
                    <a:pt x="1148815" y="728465"/>
                    <a:pt x="1149827" y="723993"/>
                  </a:cubicBezTo>
                  <a:close/>
                  <a:moveTo>
                    <a:pt x="2575935" y="710020"/>
                  </a:moveTo>
                  <a:cubicBezTo>
                    <a:pt x="2574369" y="713792"/>
                    <a:pt x="2573216" y="716552"/>
                    <a:pt x="2572067" y="719312"/>
                  </a:cubicBezTo>
                  <a:cubicBezTo>
                    <a:pt x="2576519" y="718279"/>
                    <a:pt x="2581857" y="716582"/>
                    <a:pt x="2575935" y="710020"/>
                  </a:cubicBezTo>
                  <a:close/>
                  <a:moveTo>
                    <a:pt x="1155239" y="696980"/>
                  </a:moveTo>
                  <a:cubicBezTo>
                    <a:pt x="1163447" y="698904"/>
                    <a:pt x="1170125" y="696683"/>
                    <a:pt x="1166680" y="707435"/>
                  </a:cubicBezTo>
                  <a:cubicBezTo>
                    <a:pt x="1167750" y="704095"/>
                    <a:pt x="1154399" y="714272"/>
                    <a:pt x="1153125" y="715475"/>
                  </a:cubicBezTo>
                  <a:lnTo>
                    <a:pt x="1153048" y="715553"/>
                  </a:lnTo>
                  <a:lnTo>
                    <a:pt x="1154141" y="706285"/>
                  </a:lnTo>
                  <a:cubicBezTo>
                    <a:pt x="1154506" y="703184"/>
                    <a:pt x="1154871" y="700083"/>
                    <a:pt x="1155239" y="696980"/>
                  </a:cubicBezTo>
                  <a:close/>
                  <a:moveTo>
                    <a:pt x="480717" y="702123"/>
                  </a:moveTo>
                  <a:cubicBezTo>
                    <a:pt x="476084" y="703719"/>
                    <a:pt x="468756" y="701916"/>
                    <a:pt x="469280" y="713036"/>
                  </a:cubicBezTo>
                  <a:cubicBezTo>
                    <a:pt x="474311" y="708236"/>
                    <a:pt x="477519" y="705180"/>
                    <a:pt x="480717" y="702123"/>
                  </a:cubicBezTo>
                  <a:close/>
                  <a:moveTo>
                    <a:pt x="1531729" y="686208"/>
                  </a:moveTo>
                  <a:lnTo>
                    <a:pt x="1531729" y="695026"/>
                  </a:lnTo>
                  <a:lnTo>
                    <a:pt x="1542697" y="691713"/>
                  </a:lnTo>
                  <a:lnTo>
                    <a:pt x="1531729" y="686208"/>
                  </a:lnTo>
                  <a:close/>
                  <a:moveTo>
                    <a:pt x="1178779" y="675851"/>
                  </a:moveTo>
                  <a:cubicBezTo>
                    <a:pt x="1176573" y="682473"/>
                    <a:pt x="1175188" y="686628"/>
                    <a:pt x="1173345" y="692157"/>
                  </a:cubicBezTo>
                  <a:cubicBezTo>
                    <a:pt x="1165711" y="683853"/>
                    <a:pt x="1168808" y="680192"/>
                    <a:pt x="1178779" y="675851"/>
                  </a:cubicBezTo>
                  <a:close/>
                  <a:moveTo>
                    <a:pt x="2426370" y="623360"/>
                  </a:moveTo>
                  <a:cubicBezTo>
                    <a:pt x="2420664" y="624267"/>
                    <a:pt x="2420458" y="634329"/>
                    <a:pt x="2419174" y="639314"/>
                  </a:cubicBezTo>
                  <a:lnTo>
                    <a:pt x="2431159" y="637068"/>
                  </a:lnTo>
                  <a:cubicBezTo>
                    <a:pt x="2429563" y="632501"/>
                    <a:pt x="2427967" y="627928"/>
                    <a:pt x="2426370" y="623360"/>
                  </a:cubicBezTo>
                  <a:close/>
                  <a:moveTo>
                    <a:pt x="660209" y="628306"/>
                  </a:moveTo>
                  <a:cubicBezTo>
                    <a:pt x="663663" y="631006"/>
                    <a:pt x="666655" y="633347"/>
                    <a:pt x="670341" y="636238"/>
                  </a:cubicBezTo>
                  <a:cubicBezTo>
                    <a:pt x="670165" y="625320"/>
                    <a:pt x="670165" y="625320"/>
                    <a:pt x="660209" y="628306"/>
                  </a:cubicBezTo>
                  <a:close/>
                  <a:moveTo>
                    <a:pt x="1613065" y="523278"/>
                  </a:moveTo>
                  <a:cubicBezTo>
                    <a:pt x="1612844" y="527815"/>
                    <a:pt x="1622362" y="538562"/>
                    <a:pt x="1623001" y="545265"/>
                  </a:cubicBezTo>
                  <a:cubicBezTo>
                    <a:pt x="1624563" y="561542"/>
                    <a:pt x="1614012" y="575023"/>
                    <a:pt x="1624250" y="590277"/>
                  </a:cubicBezTo>
                  <a:cubicBezTo>
                    <a:pt x="1626199" y="581278"/>
                    <a:pt x="1628909" y="572122"/>
                    <a:pt x="1630153" y="562987"/>
                  </a:cubicBezTo>
                  <a:cubicBezTo>
                    <a:pt x="1631391" y="553907"/>
                    <a:pt x="1628219" y="549571"/>
                    <a:pt x="1628793" y="541609"/>
                  </a:cubicBezTo>
                  <a:cubicBezTo>
                    <a:pt x="1629407" y="533033"/>
                    <a:pt x="1638099" y="518962"/>
                    <a:pt x="1629065" y="512939"/>
                  </a:cubicBezTo>
                  <a:cubicBezTo>
                    <a:pt x="1622619" y="508643"/>
                    <a:pt x="1613478" y="514913"/>
                    <a:pt x="1613065" y="523278"/>
                  </a:cubicBezTo>
                  <a:close/>
                  <a:moveTo>
                    <a:pt x="1554426" y="564684"/>
                  </a:moveTo>
                  <a:cubicBezTo>
                    <a:pt x="1549234" y="574132"/>
                    <a:pt x="1549234" y="574132"/>
                    <a:pt x="1551908" y="580563"/>
                  </a:cubicBezTo>
                  <a:cubicBezTo>
                    <a:pt x="1552648" y="575874"/>
                    <a:pt x="1553313" y="571719"/>
                    <a:pt x="1554426" y="564684"/>
                  </a:cubicBezTo>
                  <a:close/>
                  <a:moveTo>
                    <a:pt x="1569675" y="545129"/>
                  </a:moveTo>
                  <a:cubicBezTo>
                    <a:pt x="1561733" y="551535"/>
                    <a:pt x="1563043" y="549908"/>
                    <a:pt x="1566714" y="560867"/>
                  </a:cubicBezTo>
                  <a:cubicBezTo>
                    <a:pt x="1573965" y="554647"/>
                    <a:pt x="1581328" y="548639"/>
                    <a:pt x="1588817" y="542707"/>
                  </a:cubicBezTo>
                  <a:cubicBezTo>
                    <a:pt x="1581817" y="538406"/>
                    <a:pt x="1575602" y="540350"/>
                    <a:pt x="1569675" y="545129"/>
                  </a:cubicBezTo>
                  <a:close/>
                  <a:moveTo>
                    <a:pt x="1600934" y="517366"/>
                  </a:moveTo>
                  <a:cubicBezTo>
                    <a:pt x="1600168" y="517864"/>
                    <a:pt x="1599483" y="518453"/>
                    <a:pt x="1598879" y="519143"/>
                  </a:cubicBezTo>
                  <a:cubicBezTo>
                    <a:pt x="1600420" y="521485"/>
                    <a:pt x="1601956" y="523817"/>
                    <a:pt x="1603492" y="526154"/>
                  </a:cubicBezTo>
                  <a:cubicBezTo>
                    <a:pt x="1608608" y="523530"/>
                    <a:pt x="1607752" y="520599"/>
                    <a:pt x="1600934" y="517366"/>
                  </a:cubicBezTo>
                  <a:close/>
                  <a:moveTo>
                    <a:pt x="1619088" y="481857"/>
                  </a:moveTo>
                  <a:cubicBezTo>
                    <a:pt x="1609470" y="487477"/>
                    <a:pt x="1612748" y="494895"/>
                    <a:pt x="1614939" y="501940"/>
                  </a:cubicBezTo>
                  <a:cubicBezTo>
                    <a:pt x="1619270" y="495877"/>
                    <a:pt x="1623908" y="489854"/>
                    <a:pt x="1619088" y="481857"/>
                  </a:cubicBezTo>
                  <a:close/>
                  <a:moveTo>
                    <a:pt x="1733270" y="478724"/>
                  </a:moveTo>
                  <a:cubicBezTo>
                    <a:pt x="1725354" y="485185"/>
                    <a:pt x="1729488" y="489426"/>
                    <a:pt x="1733492" y="496134"/>
                  </a:cubicBezTo>
                  <a:cubicBezTo>
                    <a:pt x="1734826" y="495796"/>
                    <a:pt x="1736166" y="495459"/>
                    <a:pt x="1737495" y="495122"/>
                  </a:cubicBezTo>
                  <a:cubicBezTo>
                    <a:pt x="1736090" y="489657"/>
                    <a:pt x="1734685" y="484188"/>
                    <a:pt x="1733270" y="478724"/>
                  </a:cubicBezTo>
                  <a:close/>
                  <a:moveTo>
                    <a:pt x="713586" y="491251"/>
                  </a:moveTo>
                  <a:cubicBezTo>
                    <a:pt x="719422" y="489836"/>
                    <a:pt x="717927" y="491422"/>
                    <a:pt x="715942" y="482221"/>
                  </a:cubicBezTo>
                  <a:cubicBezTo>
                    <a:pt x="710232" y="481783"/>
                    <a:pt x="709446" y="484795"/>
                    <a:pt x="713586" y="491251"/>
                  </a:cubicBezTo>
                  <a:close/>
                  <a:moveTo>
                    <a:pt x="1607656" y="435027"/>
                  </a:moveTo>
                  <a:cubicBezTo>
                    <a:pt x="1602449" y="436170"/>
                    <a:pt x="1602616" y="439645"/>
                    <a:pt x="1608160" y="445451"/>
                  </a:cubicBezTo>
                  <a:cubicBezTo>
                    <a:pt x="1614032" y="444092"/>
                    <a:pt x="1613866" y="440617"/>
                    <a:pt x="1607656" y="435027"/>
                  </a:cubicBezTo>
                  <a:close/>
                  <a:moveTo>
                    <a:pt x="1589945" y="387044"/>
                  </a:moveTo>
                  <a:cubicBezTo>
                    <a:pt x="1588530" y="392543"/>
                    <a:pt x="1587115" y="398037"/>
                    <a:pt x="1585705" y="403536"/>
                  </a:cubicBezTo>
                  <a:cubicBezTo>
                    <a:pt x="1596376" y="405778"/>
                    <a:pt x="1591964" y="392422"/>
                    <a:pt x="1589945" y="387044"/>
                  </a:cubicBezTo>
                  <a:close/>
                  <a:moveTo>
                    <a:pt x="1619506" y="375944"/>
                  </a:moveTo>
                  <a:cubicBezTo>
                    <a:pt x="1618247" y="381856"/>
                    <a:pt x="1616983" y="387769"/>
                    <a:pt x="1615724" y="393681"/>
                  </a:cubicBezTo>
                  <a:cubicBezTo>
                    <a:pt x="1616711" y="394416"/>
                    <a:pt x="1617704" y="395152"/>
                    <a:pt x="1618696" y="395887"/>
                  </a:cubicBezTo>
                  <a:lnTo>
                    <a:pt x="1630273" y="379731"/>
                  </a:lnTo>
                  <a:lnTo>
                    <a:pt x="1619506" y="375944"/>
                  </a:lnTo>
                  <a:close/>
                  <a:moveTo>
                    <a:pt x="1592463" y="357986"/>
                  </a:moveTo>
                  <a:cubicBezTo>
                    <a:pt x="1587659" y="358580"/>
                    <a:pt x="1588152" y="366577"/>
                    <a:pt x="1595001" y="365515"/>
                  </a:cubicBezTo>
                  <a:cubicBezTo>
                    <a:pt x="1594155" y="363002"/>
                    <a:pt x="1593304" y="360494"/>
                    <a:pt x="1592463" y="357986"/>
                  </a:cubicBezTo>
                  <a:close/>
                  <a:moveTo>
                    <a:pt x="561190" y="336126"/>
                  </a:moveTo>
                  <a:lnTo>
                    <a:pt x="550781" y="336126"/>
                  </a:lnTo>
                  <a:cubicBezTo>
                    <a:pt x="550781" y="342316"/>
                    <a:pt x="561367" y="340503"/>
                    <a:pt x="561190" y="336126"/>
                  </a:cubicBezTo>
                  <a:close/>
                  <a:moveTo>
                    <a:pt x="1642511" y="159733"/>
                  </a:moveTo>
                  <a:cubicBezTo>
                    <a:pt x="1641368" y="164894"/>
                    <a:pt x="1640577" y="168475"/>
                    <a:pt x="1639786" y="172051"/>
                  </a:cubicBezTo>
                  <a:cubicBezTo>
                    <a:pt x="1643488" y="169024"/>
                    <a:pt x="1648831" y="166289"/>
                    <a:pt x="1642511" y="159733"/>
                  </a:cubicBezTo>
                  <a:close/>
                  <a:moveTo>
                    <a:pt x="1628247" y="93171"/>
                  </a:moveTo>
                  <a:lnTo>
                    <a:pt x="1628304" y="93166"/>
                  </a:lnTo>
                  <a:cubicBezTo>
                    <a:pt x="1615719" y="93741"/>
                    <a:pt x="1620377" y="103918"/>
                    <a:pt x="1617472" y="111900"/>
                  </a:cubicBezTo>
                  <a:cubicBezTo>
                    <a:pt x="1628179" y="109907"/>
                    <a:pt x="1626336" y="101839"/>
                    <a:pt x="1628077" y="93904"/>
                  </a:cubicBezTo>
                  <a:lnTo>
                    <a:pt x="1628247" y="93171"/>
                  </a:lnTo>
                  <a:close/>
                  <a:moveTo>
                    <a:pt x="1628264" y="93111"/>
                  </a:moveTo>
                  <a:lnTo>
                    <a:pt x="1628247" y="93171"/>
                  </a:lnTo>
                  <a:lnTo>
                    <a:pt x="1628292" y="93166"/>
                  </a:lnTo>
                  <a:lnTo>
                    <a:pt x="1628264" y="93111"/>
                  </a:lnTo>
                  <a:close/>
                  <a:moveTo>
                    <a:pt x="1546222" y="74407"/>
                  </a:moveTo>
                  <a:cubicBezTo>
                    <a:pt x="1543296" y="83200"/>
                    <a:pt x="1545673" y="84132"/>
                    <a:pt x="1535183" y="80148"/>
                  </a:cubicBezTo>
                  <a:cubicBezTo>
                    <a:pt x="1540879" y="90830"/>
                    <a:pt x="1553202" y="80199"/>
                    <a:pt x="1560912" y="86463"/>
                  </a:cubicBezTo>
                  <a:cubicBezTo>
                    <a:pt x="1556012" y="82445"/>
                    <a:pt x="1551122" y="78426"/>
                    <a:pt x="1546222" y="74407"/>
                  </a:cubicBezTo>
                  <a:close/>
                  <a:moveTo>
                    <a:pt x="1546328" y="53085"/>
                  </a:moveTo>
                  <a:cubicBezTo>
                    <a:pt x="1549078" y="62623"/>
                    <a:pt x="1551455" y="68339"/>
                    <a:pt x="1561894" y="65922"/>
                  </a:cubicBezTo>
                  <a:cubicBezTo>
                    <a:pt x="1556556" y="61515"/>
                    <a:pt x="1552598" y="58257"/>
                    <a:pt x="1546328" y="53085"/>
                  </a:cubicBezTo>
                  <a:close/>
                </a:path>
              </a:pathLst>
            </a:custGeom>
            <a:solidFill>
              <a:schemeClr val="accent3"/>
            </a:solidFill>
            <a:ln w="5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9" name="图形 5">
              <a:extLst>
                <a:ext uri="{FF2B5EF4-FFF2-40B4-BE49-F238E27FC236}">
                  <a16:creationId xmlns:a16="http://schemas.microsoft.com/office/drawing/2014/main" id="{E6AA33B3-CC80-4782-8787-0DD0677BDD22}"/>
                </a:ext>
              </a:extLst>
            </p:cNvPr>
            <p:cNvGrpSpPr/>
            <p:nvPr/>
          </p:nvGrpSpPr>
          <p:grpSpPr>
            <a:xfrm>
              <a:off x="3874903" y="3109336"/>
              <a:ext cx="4078434" cy="3822651"/>
              <a:chOff x="3874903" y="3109336"/>
              <a:chExt cx="4078434" cy="3822651"/>
            </a:xfrm>
            <a:solidFill>
              <a:srgbClr val="000000"/>
            </a:solidFill>
          </p:grpSpPr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0CB0439D-3544-479C-8CEE-0E4AA8E12893}"/>
                  </a:ext>
                </a:extLst>
              </p:cNvPr>
              <p:cNvSpPr/>
              <p:nvPr/>
            </p:nvSpPr>
            <p:spPr>
              <a:xfrm>
                <a:off x="4590693" y="3109336"/>
                <a:ext cx="3362644" cy="3813242"/>
              </a:xfrm>
              <a:custGeom>
                <a:avLst/>
                <a:gdLst>
                  <a:gd name="connsiteX0" fmla="*/ 1719445 w 3362644"/>
                  <a:gd name="connsiteY0" fmla="*/ 1506129 h 3813242"/>
                  <a:gd name="connsiteX1" fmla="*/ 1732931 w 3362644"/>
                  <a:gd name="connsiteY1" fmla="*/ 1473445 h 3813242"/>
                  <a:gd name="connsiteX2" fmla="*/ 1739151 w 3362644"/>
                  <a:gd name="connsiteY2" fmla="*/ 1455895 h 3813242"/>
                  <a:gd name="connsiteX3" fmla="*/ 1719445 w 3362644"/>
                  <a:gd name="connsiteY3" fmla="*/ 1447082 h 3813242"/>
                  <a:gd name="connsiteX4" fmla="*/ 1719445 w 3362644"/>
                  <a:gd name="connsiteY4" fmla="*/ 1506129 h 3813242"/>
                  <a:gd name="connsiteX5" fmla="*/ 318298 w 3362644"/>
                  <a:gd name="connsiteY5" fmla="*/ 780116 h 3813242"/>
                  <a:gd name="connsiteX6" fmla="*/ 322639 w 3362644"/>
                  <a:gd name="connsiteY6" fmla="*/ 688083 h 3813242"/>
                  <a:gd name="connsiteX7" fmla="*/ 319386 w 3362644"/>
                  <a:gd name="connsiteY7" fmla="*/ 631392 h 3813242"/>
                  <a:gd name="connsiteX8" fmla="*/ 297857 w 3362644"/>
                  <a:gd name="connsiteY8" fmla="*/ 708322 h 3813242"/>
                  <a:gd name="connsiteX9" fmla="*/ 318298 w 3362644"/>
                  <a:gd name="connsiteY9" fmla="*/ 780116 h 3813242"/>
                  <a:gd name="connsiteX10" fmla="*/ 318298 w 3362644"/>
                  <a:gd name="connsiteY10" fmla="*/ 780116 h 3813242"/>
                  <a:gd name="connsiteX11" fmla="*/ 1908487 w 3362644"/>
                  <a:gd name="connsiteY11" fmla="*/ 1576830 h 3813242"/>
                  <a:gd name="connsiteX12" fmla="*/ 1818403 w 3362644"/>
                  <a:gd name="connsiteY12" fmla="*/ 1512203 h 3813242"/>
                  <a:gd name="connsiteX13" fmla="*/ 1789844 w 3362644"/>
                  <a:gd name="connsiteY13" fmla="*/ 1525518 h 3813242"/>
                  <a:gd name="connsiteX14" fmla="*/ 1768778 w 3362644"/>
                  <a:gd name="connsiteY14" fmla="*/ 1576830 h 3813242"/>
                  <a:gd name="connsiteX15" fmla="*/ 1908487 w 3362644"/>
                  <a:gd name="connsiteY15" fmla="*/ 1576830 h 3813242"/>
                  <a:gd name="connsiteX16" fmla="*/ 1551489 w 3362644"/>
                  <a:gd name="connsiteY16" fmla="*/ 1572947 h 3813242"/>
                  <a:gd name="connsiteX17" fmla="*/ 1421579 w 3362644"/>
                  <a:gd name="connsiteY17" fmla="*/ 1452908 h 3813242"/>
                  <a:gd name="connsiteX18" fmla="*/ 1428277 w 3362644"/>
                  <a:gd name="connsiteY18" fmla="*/ 1487828 h 3813242"/>
                  <a:gd name="connsiteX19" fmla="*/ 1438913 w 3362644"/>
                  <a:gd name="connsiteY19" fmla="*/ 1520255 h 3813242"/>
                  <a:gd name="connsiteX20" fmla="*/ 1440218 w 3362644"/>
                  <a:gd name="connsiteY20" fmla="*/ 1585552 h 3813242"/>
                  <a:gd name="connsiteX21" fmla="*/ 1551489 w 3362644"/>
                  <a:gd name="connsiteY21" fmla="*/ 1572947 h 3813242"/>
                  <a:gd name="connsiteX22" fmla="*/ 1551489 w 3362644"/>
                  <a:gd name="connsiteY22" fmla="*/ 1572947 h 3813242"/>
                  <a:gd name="connsiteX23" fmla="*/ 1652859 w 3362644"/>
                  <a:gd name="connsiteY23" fmla="*/ 1331132 h 3813242"/>
                  <a:gd name="connsiteX24" fmla="*/ 1677530 w 3362644"/>
                  <a:gd name="connsiteY24" fmla="*/ 1217364 h 3813242"/>
                  <a:gd name="connsiteX25" fmla="*/ 1587103 w 3362644"/>
                  <a:gd name="connsiteY25" fmla="*/ 1111365 h 3813242"/>
                  <a:gd name="connsiteX26" fmla="*/ 1600857 w 3362644"/>
                  <a:gd name="connsiteY26" fmla="*/ 1238041 h 3813242"/>
                  <a:gd name="connsiteX27" fmla="*/ 1609876 w 3362644"/>
                  <a:gd name="connsiteY27" fmla="*/ 1299697 h 3813242"/>
                  <a:gd name="connsiteX28" fmla="*/ 1652859 w 3362644"/>
                  <a:gd name="connsiteY28" fmla="*/ 1331132 h 3813242"/>
                  <a:gd name="connsiteX29" fmla="*/ 1652859 w 3362644"/>
                  <a:gd name="connsiteY29" fmla="*/ 1331132 h 3813242"/>
                  <a:gd name="connsiteX30" fmla="*/ 1763299 w 3362644"/>
                  <a:gd name="connsiteY30" fmla="*/ 1404678 h 3813242"/>
                  <a:gd name="connsiteX31" fmla="*/ 1789813 w 3362644"/>
                  <a:gd name="connsiteY31" fmla="*/ 1360271 h 3813242"/>
                  <a:gd name="connsiteX32" fmla="*/ 1828817 w 3362644"/>
                  <a:gd name="connsiteY32" fmla="*/ 1308511 h 3813242"/>
                  <a:gd name="connsiteX33" fmla="*/ 1911403 w 3362644"/>
                  <a:gd name="connsiteY33" fmla="*/ 1216518 h 3813242"/>
                  <a:gd name="connsiteX34" fmla="*/ 1824431 w 3362644"/>
                  <a:gd name="connsiteY34" fmla="*/ 1233197 h 3813242"/>
                  <a:gd name="connsiteX35" fmla="*/ 1778840 w 3362644"/>
                  <a:gd name="connsiteY35" fmla="*/ 1248134 h 3813242"/>
                  <a:gd name="connsiteX36" fmla="*/ 1741754 w 3362644"/>
                  <a:gd name="connsiteY36" fmla="*/ 1258649 h 3813242"/>
                  <a:gd name="connsiteX37" fmla="*/ 1721152 w 3362644"/>
                  <a:gd name="connsiteY37" fmla="*/ 1348567 h 3813242"/>
                  <a:gd name="connsiteX38" fmla="*/ 1721288 w 3362644"/>
                  <a:gd name="connsiteY38" fmla="*/ 1380440 h 3813242"/>
                  <a:gd name="connsiteX39" fmla="*/ 1763299 w 3362644"/>
                  <a:gd name="connsiteY39" fmla="*/ 1404678 h 3813242"/>
                  <a:gd name="connsiteX40" fmla="*/ 1763299 w 3362644"/>
                  <a:gd name="connsiteY40" fmla="*/ 1404678 h 3813242"/>
                  <a:gd name="connsiteX41" fmla="*/ 744466 w 3362644"/>
                  <a:gd name="connsiteY41" fmla="*/ 1588554 h 3813242"/>
                  <a:gd name="connsiteX42" fmla="*/ 625032 w 3362644"/>
                  <a:gd name="connsiteY42" fmla="*/ 1541809 h 3813242"/>
                  <a:gd name="connsiteX43" fmla="*/ 543151 w 3362644"/>
                  <a:gd name="connsiteY43" fmla="*/ 1459581 h 3813242"/>
                  <a:gd name="connsiteX44" fmla="*/ 523078 w 3362644"/>
                  <a:gd name="connsiteY44" fmla="*/ 1443682 h 3813242"/>
                  <a:gd name="connsiteX45" fmla="*/ 503462 w 3362644"/>
                  <a:gd name="connsiteY45" fmla="*/ 1441582 h 3813242"/>
                  <a:gd name="connsiteX46" fmla="*/ 494015 w 3362644"/>
                  <a:gd name="connsiteY46" fmla="*/ 1426555 h 3813242"/>
                  <a:gd name="connsiteX47" fmla="*/ 486315 w 3362644"/>
                  <a:gd name="connsiteY47" fmla="*/ 1421544 h 3813242"/>
                  <a:gd name="connsiteX48" fmla="*/ 460208 w 3362644"/>
                  <a:gd name="connsiteY48" fmla="*/ 1427884 h 3813242"/>
                  <a:gd name="connsiteX49" fmla="*/ 406771 w 3362644"/>
                  <a:gd name="connsiteY49" fmla="*/ 1438732 h 3813242"/>
                  <a:gd name="connsiteX50" fmla="*/ 364312 w 3362644"/>
                  <a:gd name="connsiteY50" fmla="*/ 1464738 h 3813242"/>
                  <a:gd name="connsiteX51" fmla="*/ 319940 w 3362644"/>
                  <a:gd name="connsiteY51" fmla="*/ 1488584 h 3813242"/>
                  <a:gd name="connsiteX52" fmla="*/ 274646 w 3362644"/>
                  <a:gd name="connsiteY52" fmla="*/ 1518362 h 3813242"/>
                  <a:gd name="connsiteX53" fmla="*/ 250513 w 3362644"/>
                  <a:gd name="connsiteY53" fmla="*/ 1552526 h 3813242"/>
                  <a:gd name="connsiteX54" fmla="*/ 232675 w 3362644"/>
                  <a:gd name="connsiteY54" fmla="*/ 1561520 h 3813242"/>
                  <a:gd name="connsiteX55" fmla="*/ 219743 w 3362644"/>
                  <a:gd name="connsiteY55" fmla="*/ 1582782 h 3813242"/>
                  <a:gd name="connsiteX56" fmla="*/ 191209 w 3362644"/>
                  <a:gd name="connsiteY56" fmla="*/ 1627890 h 3813242"/>
                  <a:gd name="connsiteX57" fmla="*/ 189371 w 3362644"/>
                  <a:gd name="connsiteY57" fmla="*/ 1686494 h 3813242"/>
                  <a:gd name="connsiteX58" fmla="*/ 179284 w 3362644"/>
                  <a:gd name="connsiteY58" fmla="*/ 1740949 h 3813242"/>
                  <a:gd name="connsiteX59" fmla="*/ 189003 w 3362644"/>
                  <a:gd name="connsiteY59" fmla="*/ 1793137 h 3813242"/>
                  <a:gd name="connsiteX60" fmla="*/ 182230 w 3362644"/>
                  <a:gd name="connsiteY60" fmla="*/ 1822381 h 3813242"/>
                  <a:gd name="connsiteX61" fmla="*/ 192780 w 3362644"/>
                  <a:gd name="connsiteY61" fmla="*/ 1845487 h 3813242"/>
                  <a:gd name="connsiteX62" fmla="*/ 201618 w 3362644"/>
                  <a:gd name="connsiteY62" fmla="*/ 1898269 h 3813242"/>
                  <a:gd name="connsiteX63" fmla="*/ 190902 w 3362644"/>
                  <a:gd name="connsiteY63" fmla="*/ 1918091 h 3813242"/>
                  <a:gd name="connsiteX64" fmla="*/ 198058 w 3362644"/>
                  <a:gd name="connsiteY64" fmla="*/ 1950830 h 3813242"/>
                  <a:gd name="connsiteX65" fmla="*/ 210668 w 3362644"/>
                  <a:gd name="connsiteY65" fmla="*/ 2015518 h 3813242"/>
                  <a:gd name="connsiteX66" fmla="*/ 228284 w 3362644"/>
                  <a:gd name="connsiteY66" fmla="*/ 2056098 h 3813242"/>
                  <a:gd name="connsiteX67" fmla="*/ 271548 w 3362644"/>
                  <a:gd name="connsiteY67" fmla="*/ 2066497 h 3813242"/>
                  <a:gd name="connsiteX68" fmla="*/ 317840 w 3362644"/>
                  <a:gd name="connsiteY68" fmla="*/ 2166845 h 3813242"/>
                  <a:gd name="connsiteX69" fmla="*/ 358334 w 3362644"/>
                  <a:gd name="connsiteY69" fmla="*/ 2193627 h 3813242"/>
                  <a:gd name="connsiteX70" fmla="*/ 384642 w 3362644"/>
                  <a:gd name="connsiteY70" fmla="*/ 2193420 h 3813242"/>
                  <a:gd name="connsiteX71" fmla="*/ 401347 w 3362644"/>
                  <a:gd name="connsiteY71" fmla="*/ 2209183 h 3813242"/>
                  <a:gd name="connsiteX72" fmla="*/ 413751 w 3362644"/>
                  <a:gd name="connsiteY72" fmla="*/ 2252785 h 3813242"/>
                  <a:gd name="connsiteX73" fmla="*/ 444158 w 3362644"/>
                  <a:gd name="connsiteY73" fmla="*/ 2285575 h 3813242"/>
                  <a:gd name="connsiteX74" fmla="*/ 474183 w 3362644"/>
                  <a:gd name="connsiteY74" fmla="*/ 2303065 h 3813242"/>
                  <a:gd name="connsiteX75" fmla="*/ 510598 w 3362644"/>
                  <a:gd name="connsiteY75" fmla="*/ 2351803 h 3813242"/>
                  <a:gd name="connsiteX76" fmla="*/ 552005 w 3362644"/>
                  <a:gd name="connsiteY76" fmla="*/ 2359045 h 3813242"/>
                  <a:gd name="connsiteX77" fmla="*/ 583757 w 3362644"/>
                  <a:gd name="connsiteY77" fmla="*/ 2388168 h 3813242"/>
                  <a:gd name="connsiteX78" fmla="*/ 600783 w 3362644"/>
                  <a:gd name="connsiteY78" fmla="*/ 2408161 h 3813242"/>
                  <a:gd name="connsiteX79" fmla="*/ 613595 w 3362644"/>
                  <a:gd name="connsiteY79" fmla="*/ 2403589 h 3813242"/>
                  <a:gd name="connsiteX80" fmla="*/ 648797 w 3362644"/>
                  <a:gd name="connsiteY80" fmla="*/ 2407774 h 3813242"/>
                  <a:gd name="connsiteX81" fmla="*/ 674360 w 3362644"/>
                  <a:gd name="connsiteY81" fmla="*/ 2459408 h 3813242"/>
                  <a:gd name="connsiteX82" fmla="*/ 714703 w 3362644"/>
                  <a:gd name="connsiteY82" fmla="*/ 2476374 h 3813242"/>
                  <a:gd name="connsiteX83" fmla="*/ 756114 w 3362644"/>
                  <a:gd name="connsiteY83" fmla="*/ 2501821 h 3813242"/>
                  <a:gd name="connsiteX84" fmla="*/ 806752 w 3362644"/>
                  <a:gd name="connsiteY84" fmla="*/ 2513042 h 3813242"/>
                  <a:gd name="connsiteX85" fmla="*/ 838700 w 3362644"/>
                  <a:gd name="connsiteY85" fmla="*/ 2522398 h 3813242"/>
                  <a:gd name="connsiteX86" fmla="*/ 872854 w 3362644"/>
                  <a:gd name="connsiteY86" fmla="*/ 2570130 h 3813242"/>
                  <a:gd name="connsiteX87" fmla="*/ 912528 w 3362644"/>
                  <a:gd name="connsiteY87" fmla="*/ 2555631 h 3813242"/>
                  <a:gd name="connsiteX88" fmla="*/ 956810 w 3362644"/>
                  <a:gd name="connsiteY88" fmla="*/ 2589584 h 3813242"/>
                  <a:gd name="connsiteX89" fmla="*/ 1003091 w 3362644"/>
                  <a:gd name="connsiteY89" fmla="*/ 2611209 h 3813242"/>
                  <a:gd name="connsiteX90" fmla="*/ 1022258 w 3362644"/>
                  <a:gd name="connsiteY90" fmla="*/ 2606495 h 3813242"/>
                  <a:gd name="connsiteX91" fmla="*/ 1048566 w 3362644"/>
                  <a:gd name="connsiteY91" fmla="*/ 2614009 h 3813242"/>
                  <a:gd name="connsiteX92" fmla="*/ 1087384 w 3362644"/>
                  <a:gd name="connsiteY92" fmla="*/ 2643485 h 3813242"/>
                  <a:gd name="connsiteX93" fmla="*/ 1141159 w 3362644"/>
                  <a:gd name="connsiteY93" fmla="*/ 2636187 h 3813242"/>
                  <a:gd name="connsiteX94" fmla="*/ 1193286 w 3362644"/>
                  <a:gd name="connsiteY94" fmla="*/ 2647040 h 3813242"/>
                  <a:gd name="connsiteX95" fmla="*/ 1245465 w 3362644"/>
                  <a:gd name="connsiteY95" fmla="*/ 2662053 h 3813242"/>
                  <a:gd name="connsiteX96" fmla="*/ 1302644 w 3362644"/>
                  <a:gd name="connsiteY96" fmla="*/ 2650077 h 3813242"/>
                  <a:gd name="connsiteX97" fmla="*/ 1326791 w 3362644"/>
                  <a:gd name="connsiteY97" fmla="*/ 2658084 h 3813242"/>
                  <a:gd name="connsiteX98" fmla="*/ 1336692 w 3362644"/>
                  <a:gd name="connsiteY98" fmla="*/ 2667567 h 3813242"/>
                  <a:gd name="connsiteX99" fmla="*/ 1353200 w 3362644"/>
                  <a:gd name="connsiteY99" fmla="*/ 2671561 h 3813242"/>
                  <a:gd name="connsiteX100" fmla="*/ 1397200 w 3362644"/>
                  <a:gd name="connsiteY100" fmla="*/ 2660985 h 3813242"/>
                  <a:gd name="connsiteX101" fmla="*/ 1430418 w 3362644"/>
                  <a:gd name="connsiteY101" fmla="*/ 2686748 h 3813242"/>
                  <a:gd name="connsiteX102" fmla="*/ 1450839 w 3362644"/>
                  <a:gd name="connsiteY102" fmla="*/ 2668131 h 3813242"/>
                  <a:gd name="connsiteX103" fmla="*/ 1477671 w 3362644"/>
                  <a:gd name="connsiteY103" fmla="*/ 2656452 h 3813242"/>
                  <a:gd name="connsiteX104" fmla="*/ 1499955 w 3362644"/>
                  <a:gd name="connsiteY104" fmla="*/ 2664218 h 3813242"/>
                  <a:gd name="connsiteX105" fmla="*/ 1518241 w 3362644"/>
                  <a:gd name="connsiteY105" fmla="*/ 2642895 h 3813242"/>
                  <a:gd name="connsiteX106" fmla="*/ 1522219 w 3362644"/>
                  <a:gd name="connsiteY106" fmla="*/ 2588481 h 3813242"/>
                  <a:gd name="connsiteX107" fmla="*/ 1534427 w 3362644"/>
                  <a:gd name="connsiteY107" fmla="*/ 2518999 h 3813242"/>
                  <a:gd name="connsiteX108" fmla="*/ 1541618 w 3362644"/>
                  <a:gd name="connsiteY108" fmla="*/ 2452831 h 3813242"/>
                  <a:gd name="connsiteX109" fmla="*/ 1533253 w 3362644"/>
                  <a:gd name="connsiteY109" fmla="*/ 2407330 h 3813242"/>
                  <a:gd name="connsiteX110" fmla="*/ 1491500 w 3362644"/>
                  <a:gd name="connsiteY110" fmla="*/ 2392514 h 3813242"/>
                  <a:gd name="connsiteX111" fmla="*/ 1441290 w 3362644"/>
                  <a:gd name="connsiteY111" fmla="*/ 2380352 h 3813242"/>
                  <a:gd name="connsiteX112" fmla="*/ 1322611 w 3362644"/>
                  <a:gd name="connsiteY112" fmla="*/ 2336428 h 3813242"/>
                  <a:gd name="connsiteX113" fmla="*/ 1212000 w 3362644"/>
                  <a:gd name="connsiteY113" fmla="*/ 2291744 h 3813242"/>
                  <a:gd name="connsiteX114" fmla="*/ 1158392 w 3362644"/>
                  <a:gd name="connsiteY114" fmla="*/ 2263643 h 3813242"/>
                  <a:gd name="connsiteX115" fmla="*/ 1101223 w 3362644"/>
                  <a:gd name="connsiteY115" fmla="*/ 2250811 h 3813242"/>
                  <a:gd name="connsiteX116" fmla="*/ 992253 w 3362644"/>
                  <a:gd name="connsiteY116" fmla="*/ 2212300 h 3813242"/>
                  <a:gd name="connsiteX117" fmla="*/ 930351 w 3362644"/>
                  <a:gd name="connsiteY117" fmla="*/ 2197454 h 3813242"/>
                  <a:gd name="connsiteX118" fmla="*/ 874214 w 3362644"/>
                  <a:gd name="connsiteY118" fmla="*/ 2159452 h 3813242"/>
                  <a:gd name="connsiteX119" fmla="*/ 811878 w 3362644"/>
                  <a:gd name="connsiteY119" fmla="*/ 2064639 h 3813242"/>
                  <a:gd name="connsiteX120" fmla="*/ 901056 w 3362644"/>
                  <a:gd name="connsiteY120" fmla="*/ 2108634 h 3813242"/>
                  <a:gd name="connsiteX121" fmla="*/ 942840 w 3362644"/>
                  <a:gd name="connsiteY121" fmla="*/ 2130274 h 3813242"/>
                  <a:gd name="connsiteX122" fmla="*/ 995572 w 3362644"/>
                  <a:gd name="connsiteY122" fmla="*/ 2136080 h 3813242"/>
                  <a:gd name="connsiteX123" fmla="*/ 1112010 w 3362644"/>
                  <a:gd name="connsiteY123" fmla="*/ 2188984 h 3813242"/>
                  <a:gd name="connsiteX124" fmla="*/ 1167432 w 3362644"/>
                  <a:gd name="connsiteY124" fmla="*/ 2202792 h 3813242"/>
                  <a:gd name="connsiteX125" fmla="*/ 1216669 w 3362644"/>
                  <a:gd name="connsiteY125" fmla="*/ 2233089 h 3813242"/>
                  <a:gd name="connsiteX126" fmla="*/ 1327728 w 3362644"/>
                  <a:gd name="connsiteY126" fmla="*/ 2283565 h 3813242"/>
                  <a:gd name="connsiteX127" fmla="*/ 1285405 w 3362644"/>
                  <a:gd name="connsiteY127" fmla="*/ 2080069 h 3813242"/>
                  <a:gd name="connsiteX128" fmla="*/ 1266007 w 3362644"/>
                  <a:gd name="connsiteY128" fmla="*/ 1865021 h 3813242"/>
                  <a:gd name="connsiteX129" fmla="*/ 1172387 w 3362644"/>
                  <a:gd name="connsiteY129" fmla="*/ 1917748 h 3813242"/>
                  <a:gd name="connsiteX130" fmla="*/ 1077891 w 3362644"/>
                  <a:gd name="connsiteY130" fmla="*/ 1952950 h 3813242"/>
                  <a:gd name="connsiteX131" fmla="*/ 967909 w 3362644"/>
                  <a:gd name="connsiteY131" fmla="*/ 1985810 h 3813242"/>
                  <a:gd name="connsiteX132" fmla="*/ 851139 w 3362644"/>
                  <a:gd name="connsiteY132" fmla="*/ 1992604 h 3813242"/>
                  <a:gd name="connsiteX133" fmla="*/ 633870 w 3362644"/>
                  <a:gd name="connsiteY133" fmla="*/ 1963083 h 3813242"/>
                  <a:gd name="connsiteX134" fmla="*/ 601131 w 3362644"/>
                  <a:gd name="connsiteY134" fmla="*/ 1956838 h 3813242"/>
                  <a:gd name="connsiteX135" fmla="*/ 576898 w 3362644"/>
                  <a:gd name="connsiteY135" fmla="*/ 1958510 h 3813242"/>
                  <a:gd name="connsiteX136" fmla="*/ 582427 w 3362644"/>
                  <a:gd name="connsiteY136" fmla="*/ 1919310 h 3813242"/>
                  <a:gd name="connsiteX137" fmla="*/ 615544 w 3362644"/>
                  <a:gd name="connsiteY137" fmla="*/ 1890932 h 3813242"/>
                  <a:gd name="connsiteX138" fmla="*/ 661765 w 3362644"/>
                  <a:gd name="connsiteY138" fmla="*/ 1835394 h 3813242"/>
                  <a:gd name="connsiteX139" fmla="*/ 748601 w 3362644"/>
                  <a:gd name="connsiteY139" fmla="*/ 1727195 h 3813242"/>
                  <a:gd name="connsiteX140" fmla="*/ 807557 w 3362644"/>
                  <a:gd name="connsiteY140" fmla="*/ 1591399 h 3813242"/>
                  <a:gd name="connsiteX141" fmla="*/ 744466 w 3362644"/>
                  <a:gd name="connsiteY141" fmla="*/ 1588554 h 3813242"/>
                  <a:gd name="connsiteX142" fmla="*/ 744466 w 3362644"/>
                  <a:gd name="connsiteY142" fmla="*/ 1588554 h 3813242"/>
                  <a:gd name="connsiteX143" fmla="*/ 1764170 w 3362644"/>
                  <a:gd name="connsiteY143" fmla="*/ 1638249 h 3813242"/>
                  <a:gd name="connsiteX144" fmla="*/ 1703944 w 3362644"/>
                  <a:gd name="connsiteY144" fmla="*/ 1640334 h 3813242"/>
                  <a:gd name="connsiteX145" fmla="*/ 1613029 w 3362644"/>
                  <a:gd name="connsiteY145" fmla="*/ 1636038 h 3813242"/>
                  <a:gd name="connsiteX146" fmla="*/ 1533112 w 3362644"/>
                  <a:gd name="connsiteY146" fmla="*/ 1636557 h 3813242"/>
                  <a:gd name="connsiteX147" fmla="*/ 1448215 w 3362644"/>
                  <a:gd name="connsiteY147" fmla="*/ 1631159 h 3813242"/>
                  <a:gd name="connsiteX148" fmla="*/ 1426605 w 3362644"/>
                  <a:gd name="connsiteY148" fmla="*/ 1650366 h 3813242"/>
                  <a:gd name="connsiteX149" fmla="*/ 1406925 w 3362644"/>
                  <a:gd name="connsiteY149" fmla="*/ 1697387 h 3813242"/>
                  <a:gd name="connsiteX150" fmla="*/ 1351881 w 3362644"/>
                  <a:gd name="connsiteY150" fmla="*/ 1778366 h 3813242"/>
                  <a:gd name="connsiteX151" fmla="*/ 1322118 w 3362644"/>
                  <a:gd name="connsiteY151" fmla="*/ 1813014 h 3813242"/>
                  <a:gd name="connsiteX152" fmla="*/ 1305368 w 3362644"/>
                  <a:gd name="connsiteY152" fmla="*/ 1850759 h 3813242"/>
                  <a:gd name="connsiteX153" fmla="*/ 1326489 w 3362644"/>
                  <a:gd name="connsiteY153" fmla="*/ 1945512 h 3813242"/>
                  <a:gd name="connsiteX154" fmla="*/ 1336027 w 3362644"/>
                  <a:gd name="connsiteY154" fmla="*/ 2037636 h 3813242"/>
                  <a:gd name="connsiteX155" fmla="*/ 1355124 w 3362644"/>
                  <a:gd name="connsiteY155" fmla="*/ 2135516 h 3813242"/>
                  <a:gd name="connsiteX156" fmla="*/ 1368117 w 3362644"/>
                  <a:gd name="connsiteY156" fmla="*/ 2229151 h 3813242"/>
                  <a:gd name="connsiteX157" fmla="*/ 1393770 w 3362644"/>
                  <a:gd name="connsiteY157" fmla="*/ 2319412 h 3813242"/>
                  <a:gd name="connsiteX158" fmla="*/ 1439211 w 3362644"/>
                  <a:gd name="connsiteY158" fmla="*/ 2327147 h 3813242"/>
                  <a:gd name="connsiteX159" fmla="*/ 1479116 w 3362644"/>
                  <a:gd name="connsiteY159" fmla="*/ 2316481 h 3813242"/>
                  <a:gd name="connsiteX160" fmla="*/ 1503616 w 3362644"/>
                  <a:gd name="connsiteY160" fmla="*/ 2333145 h 3813242"/>
                  <a:gd name="connsiteX161" fmla="*/ 1533238 w 3362644"/>
                  <a:gd name="connsiteY161" fmla="*/ 2350202 h 3813242"/>
                  <a:gd name="connsiteX162" fmla="*/ 1556036 w 3362644"/>
                  <a:gd name="connsiteY162" fmla="*/ 2354256 h 3813242"/>
                  <a:gd name="connsiteX163" fmla="*/ 1588040 w 3362644"/>
                  <a:gd name="connsiteY163" fmla="*/ 2379798 h 3813242"/>
                  <a:gd name="connsiteX164" fmla="*/ 1669044 w 3362644"/>
                  <a:gd name="connsiteY164" fmla="*/ 2345005 h 3813242"/>
                  <a:gd name="connsiteX165" fmla="*/ 1859195 w 3362644"/>
                  <a:gd name="connsiteY165" fmla="*/ 2282014 h 3813242"/>
                  <a:gd name="connsiteX166" fmla="*/ 1943770 w 3362644"/>
                  <a:gd name="connsiteY166" fmla="*/ 2238090 h 3813242"/>
                  <a:gd name="connsiteX167" fmla="*/ 1981998 w 3362644"/>
                  <a:gd name="connsiteY167" fmla="*/ 2210246 h 3813242"/>
                  <a:gd name="connsiteX168" fmla="*/ 2020292 w 3362644"/>
                  <a:gd name="connsiteY168" fmla="*/ 2170768 h 3813242"/>
                  <a:gd name="connsiteX169" fmla="*/ 1919637 w 3362644"/>
                  <a:gd name="connsiteY169" fmla="*/ 2176419 h 3813242"/>
                  <a:gd name="connsiteX170" fmla="*/ 1898596 w 3362644"/>
                  <a:gd name="connsiteY170" fmla="*/ 2099514 h 3813242"/>
                  <a:gd name="connsiteX171" fmla="*/ 1773099 w 3362644"/>
                  <a:gd name="connsiteY171" fmla="*/ 2052694 h 3813242"/>
                  <a:gd name="connsiteX172" fmla="*/ 1820090 w 3362644"/>
                  <a:gd name="connsiteY172" fmla="*/ 1985558 h 3813242"/>
                  <a:gd name="connsiteX173" fmla="*/ 1875824 w 3362644"/>
                  <a:gd name="connsiteY173" fmla="*/ 1941962 h 3813242"/>
                  <a:gd name="connsiteX174" fmla="*/ 1743422 w 3362644"/>
                  <a:gd name="connsiteY174" fmla="*/ 1897660 h 3813242"/>
                  <a:gd name="connsiteX175" fmla="*/ 1838587 w 3362644"/>
                  <a:gd name="connsiteY175" fmla="*/ 1791500 h 3813242"/>
                  <a:gd name="connsiteX176" fmla="*/ 2008054 w 3362644"/>
                  <a:gd name="connsiteY176" fmla="*/ 1737257 h 3813242"/>
                  <a:gd name="connsiteX177" fmla="*/ 2085473 w 3362644"/>
                  <a:gd name="connsiteY177" fmla="*/ 1726344 h 3813242"/>
                  <a:gd name="connsiteX178" fmla="*/ 2159729 w 3362644"/>
                  <a:gd name="connsiteY178" fmla="*/ 1707102 h 3813242"/>
                  <a:gd name="connsiteX179" fmla="*/ 2066764 w 3362644"/>
                  <a:gd name="connsiteY179" fmla="*/ 1679741 h 3813242"/>
                  <a:gd name="connsiteX180" fmla="*/ 2029211 w 3362644"/>
                  <a:gd name="connsiteY180" fmla="*/ 1657824 h 3813242"/>
                  <a:gd name="connsiteX181" fmla="*/ 1996940 w 3362644"/>
                  <a:gd name="connsiteY181" fmla="*/ 1624939 h 3813242"/>
                  <a:gd name="connsiteX182" fmla="*/ 1955876 w 3362644"/>
                  <a:gd name="connsiteY182" fmla="*/ 1628162 h 3813242"/>
                  <a:gd name="connsiteX183" fmla="*/ 1894321 w 3362644"/>
                  <a:gd name="connsiteY183" fmla="*/ 1633651 h 3813242"/>
                  <a:gd name="connsiteX184" fmla="*/ 1764170 w 3362644"/>
                  <a:gd name="connsiteY184" fmla="*/ 1638249 h 3813242"/>
                  <a:gd name="connsiteX185" fmla="*/ 1764170 w 3362644"/>
                  <a:gd name="connsiteY185" fmla="*/ 1638249 h 3813242"/>
                  <a:gd name="connsiteX186" fmla="*/ 653415 w 3362644"/>
                  <a:gd name="connsiteY186" fmla="*/ 1146920 h 3813242"/>
                  <a:gd name="connsiteX187" fmla="*/ 710110 w 3362644"/>
                  <a:gd name="connsiteY187" fmla="*/ 1167144 h 3813242"/>
                  <a:gd name="connsiteX188" fmla="*/ 762546 w 3362644"/>
                  <a:gd name="connsiteY188" fmla="*/ 1188563 h 3813242"/>
                  <a:gd name="connsiteX189" fmla="*/ 718712 w 3362644"/>
                  <a:gd name="connsiteY189" fmla="*/ 1222964 h 3813242"/>
                  <a:gd name="connsiteX190" fmla="*/ 744914 w 3362644"/>
                  <a:gd name="connsiteY190" fmla="*/ 1310958 h 3813242"/>
                  <a:gd name="connsiteX191" fmla="*/ 743796 w 3362644"/>
                  <a:gd name="connsiteY191" fmla="*/ 1351110 h 3813242"/>
                  <a:gd name="connsiteX192" fmla="*/ 716713 w 3362644"/>
                  <a:gd name="connsiteY192" fmla="*/ 1339230 h 3813242"/>
                  <a:gd name="connsiteX193" fmla="*/ 566901 w 3362644"/>
                  <a:gd name="connsiteY193" fmla="*/ 1433097 h 3813242"/>
                  <a:gd name="connsiteX194" fmla="*/ 697389 w 3362644"/>
                  <a:gd name="connsiteY194" fmla="*/ 1520849 h 3813242"/>
                  <a:gd name="connsiteX195" fmla="*/ 772738 w 3362644"/>
                  <a:gd name="connsiteY195" fmla="*/ 1537196 h 3813242"/>
                  <a:gd name="connsiteX196" fmla="*/ 802219 w 3362644"/>
                  <a:gd name="connsiteY196" fmla="*/ 1545883 h 3813242"/>
                  <a:gd name="connsiteX197" fmla="*/ 819468 w 3362644"/>
                  <a:gd name="connsiteY197" fmla="*/ 1550768 h 3813242"/>
                  <a:gd name="connsiteX198" fmla="*/ 831751 w 3362644"/>
                  <a:gd name="connsiteY198" fmla="*/ 1534895 h 3813242"/>
                  <a:gd name="connsiteX199" fmla="*/ 909592 w 3362644"/>
                  <a:gd name="connsiteY199" fmla="*/ 1400524 h 3813242"/>
                  <a:gd name="connsiteX200" fmla="*/ 971686 w 3362644"/>
                  <a:gd name="connsiteY200" fmla="*/ 1354076 h 3813242"/>
                  <a:gd name="connsiteX201" fmla="*/ 1050818 w 3362644"/>
                  <a:gd name="connsiteY201" fmla="*/ 1331903 h 3813242"/>
                  <a:gd name="connsiteX202" fmla="*/ 971616 w 3362644"/>
                  <a:gd name="connsiteY202" fmla="*/ 1194430 h 3813242"/>
                  <a:gd name="connsiteX203" fmla="*/ 955778 w 3362644"/>
                  <a:gd name="connsiteY203" fmla="*/ 1171707 h 3813242"/>
                  <a:gd name="connsiteX204" fmla="*/ 933463 w 3362644"/>
                  <a:gd name="connsiteY204" fmla="*/ 1168293 h 3813242"/>
                  <a:gd name="connsiteX205" fmla="*/ 949548 w 3362644"/>
                  <a:gd name="connsiteY205" fmla="*/ 1116608 h 3813242"/>
                  <a:gd name="connsiteX206" fmla="*/ 1031625 w 3362644"/>
                  <a:gd name="connsiteY206" fmla="*/ 1016361 h 3813242"/>
                  <a:gd name="connsiteX207" fmla="*/ 1041536 w 3362644"/>
                  <a:gd name="connsiteY207" fmla="*/ 964812 h 3813242"/>
                  <a:gd name="connsiteX208" fmla="*/ 1004778 w 3362644"/>
                  <a:gd name="connsiteY208" fmla="*/ 886985 h 3813242"/>
                  <a:gd name="connsiteX209" fmla="*/ 927747 w 3362644"/>
                  <a:gd name="connsiteY209" fmla="*/ 747352 h 3813242"/>
                  <a:gd name="connsiteX210" fmla="*/ 880736 w 3362644"/>
                  <a:gd name="connsiteY210" fmla="*/ 681893 h 3813242"/>
                  <a:gd name="connsiteX211" fmla="*/ 844023 w 3362644"/>
                  <a:gd name="connsiteY211" fmla="*/ 654110 h 3813242"/>
                  <a:gd name="connsiteX212" fmla="*/ 824589 w 3362644"/>
                  <a:gd name="connsiteY212" fmla="*/ 665033 h 3813242"/>
                  <a:gd name="connsiteX213" fmla="*/ 805170 w 3362644"/>
                  <a:gd name="connsiteY213" fmla="*/ 680005 h 3813242"/>
                  <a:gd name="connsiteX214" fmla="*/ 772758 w 3362644"/>
                  <a:gd name="connsiteY214" fmla="*/ 683263 h 3813242"/>
                  <a:gd name="connsiteX215" fmla="*/ 739883 w 3362644"/>
                  <a:gd name="connsiteY215" fmla="*/ 703342 h 3813242"/>
                  <a:gd name="connsiteX216" fmla="*/ 673987 w 3362644"/>
                  <a:gd name="connsiteY216" fmla="*/ 720671 h 3813242"/>
                  <a:gd name="connsiteX217" fmla="*/ 656729 w 3362644"/>
                  <a:gd name="connsiteY217" fmla="*/ 732017 h 3813242"/>
                  <a:gd name="connsiteX218" fmla="*/ 617392 w 3362644"/>
                  <a:gd name="connsiteY218" fmla="*/ 744980 h 3813242"/>
                  <a:gd name="connsiteX219" fmla="*/ 577114 w 3362644"/>
                  <a:gd name="connsiteY219" fmla="*/ 756865 h 3813242"/>
                  <a:gd name="connsiteX220" fmla="*/ 546067 w 3362644"/>
                  <a:gd name="connsiteY220" fmla="*/ 777719 h 3813242"/>
                  <a:gd name="connsiteX221" fmla="*/ 514073 w 3362644"/>
                  <a:gd name="connsiteY221" fmla="*/ 790107 h 3813242"/>
                  <a:gd name="connsiteX222" fmla="*/ 518792 w 3362644"/>
                  <a:gd name="connsiteY222" fmla="*/ 834636 h 3813242"/>
                  <a:gd name="connsiteX223" fmla="*/ 523601 w 3362644"/>
                  <a:gd name="connsiteY223" fmla="*/ 991921 h 3813242"/>
                  <a:gd name="connsiteX224" fmla="*/ 505542 w 3362644"/>
                  <a:gd name="connsiteY224" fmla="*/ 1017640 h 3813242"/>
                  <a:gd name="connsiteX225" fmla="*/ 439817 w 3362644"/>
                  <a:gd name="connsiteY225" fmla="*/ 1005282 h 3813242"/>
                  <a:gd name="connsiteX226" fmla="*/ 398688 w 3362644"/>
                  <a:gd name="connsiteY226" fmla="*/ 1053723 h 3813242"/>
                  <a:gd name="connsiteX227" fmla="*/ 424412 w 3362644"/>
                  <a:gd name="connsiteY227" fmla="*/ 1098287 h 3813242"/>
                  <a:gd name="connsiteX228" fmla="*/ 494115 w 3362644"/>
                  <a:gd name="connsiteY228" fmla="*/ 1103116 h 3813242"/>
                  <a:gd name="connsiteX229" fmla="*/ 524211 w 3362644"/>
                  <a:gd name="connsiteY229" fmla="*/ 1089061 h 3813242"/>
                  <a:gd name="connsiteX230" fmla="*/ 551566 w 3362644"/>
                  <a:gd name="connsiteY230" fmla="*/ 1072437 h 3813242"/>
                  <a:gd name="connsiteX231" fmla="*/ 575498 w 3362644"/>
                  <a:gd name="connsiteY231" fmla="*/ 1085087 h 3813242"/>
                  <a:gd name="connsiteX232" fmla="*/ 577678 w 3362644"/>
                  <a:gd name="connsiteY232" fmla="*/ 1100060 h 3813242"/>
                  <a:gd name="connsiteX233" fmla="*/ 585177 w 3362644"/>
                  <a:gd name="connsiteY233" fmla="*/ 1113828 h 3813242"/>
                  <a:gd name="connsiteX234" fmla="*/ 653415 w 3362644"/>
                  <a:gd name="connsiteY234" fmla="*/ 1146920 h 3813242"/>
                  <a:gd name="connsiteX235" fmla="*/ 653415 w 3362644"/>
                  <a:gd name="connsiteY235" fmla="*/ 1146920 h 3813242"/>
                  <a:gd name="connsiteX236" fmla="*/ 846874 w 3362644"/>
                  <a:gd name="connsiteY236" fmla="*/ 2782690 h 3813242"/>
                  <a:gd name="connsiteX237" fmla="*/ 909638 w 3362644"/>
                  <a:gd name="connsiteY237" fmla="*/ 2784564 h 3813242"/>
                  <a:gd name="connsiteX238" fmla="*/ 965920 w 3362644"/>
                  <a:gd name="connsiteY238" fmla="*/ 2809220 h 3813242"/>
                  <a:gd name="connsiteX239" fmla="*/ 1084171 w 3362644"/>
                  <a:gd name="connsiteY239" fmla="*/ 2828790 h 3813242"/>
                  <a:gd name="connsiteX240" fmla="*/ 1147131 w 3362644"/>
                  <a:gd name="connsiteY240" fmla="*/ 2835100 h 3813242"/>
                  <a:gd name="connsiteX241" fmla="*/ 1201737 w 3362644"/>
                  <a:gd name="connsiteY241" fmla="*/ 2854695 h 3813242"/>
                  <a:gd name="connsiteX242" fmla="*/ 1319409 w 3362644"/>
                  <a:gd name="connsiteY242" fmla="*/ 2854715 h 3813242"/>
                  <a:gd name="connsiteX243" fmla="*/ 1436617 w 3362644"/>
                  <a:gd name="connsiteY243" fmla="*/ 2855556 h 3813242"/>
                  <a:gd name="connsiteX244" fmla="*/ 1460538 w 3362644"/>
                  <a:gd name="connsiteY244" fmla="*/ 2855839 h 3813242"/>
                  <a:gd name="connsiteX245" fmla="*/ 1476220 w 3362644"/>
                  <a:gd name="connsiteY245" fmla="*/ 2846703 h 3813242"/>
                  <a:gd name="connsiteX246" fmla="*/ 1533349 w 3362644"/>
                  <a:gd name="connsiteY246" fmla="*/ 2839038 h 3813242"/>
                  <a:gd name="connsiteX247" fmla="*/ 1654722 w 3362644"/>
                  <a:gd name="connsiteY247" fmla="*/ 2827017 h 3813242"/>
                  <a:gd name="connsiteX248" fmla="*/ 1782292 w 3362644"/>
                  <a:gd name="connsiteY248" fmla="*/ 2803091 h 3813242"/>
                  <a:gd name="connsiteX249" fmla="*/ 1615441 w 3362644"/>
                  <a:gd name="connsiteY249" fmla="*/ 2788729 h 3813242"/>
                  <a:gd name="connsiteX250" fmla="*/ 1507111 w 3362644"/>
                  <a:gd name="connsiteY250" fmla="*/ 2738237 h 3813242"/>
                  <a:gd name="connsiteX251" fmla="*/ 1475903 w 3362644"/>
                  <a:gd name="connsiteY251" fmla="*/ 2729147 h 3813242"/>
                  <a:gd name="connsiteX252" fmla="*/ 1450189 w 3362644"/>
                  <a:gd name="connsiteY252" fmla="*/ 2741319 h 3813242"/>
                  <a:gd name="connsiteX253" fmla="*/ 1389989 w 3362644"/>
                  <a:gd name="connsiteY253" fmla="*/ 2740327 h 3813242"/>
                  <a:gd name="connsiteX254" fmla="*/ 1341552 w 3362644"/>
                  <a:gd name="connsiteY254" fmla="*/ 2745550 h 3813242"/>
                  <a:gd name="connsiteX255" fmla="*/ 1287848 w 3362644"/>
                  <a:gd name="connsiteY255" fmla="*/ 2720712 h 3813242"/>
                  <a:gd name="connsiteX256" fmla="*/ 1254615 w 3362644"/>
                  <a:gd name="connsiteY256" fmla="*/ 2730396 h 3813242"/>
                  <a:gd name="connsiteX257" fmla="*/ 1226348 w 3362644"/>
                  <a:gd name="connsiteY257" fmla="*/ 2718128 h 3813242"/>
                  <a:gd name="connsiteX258" fmla="*/ 1188568 w 3362644"/>
                  <a:gd name="connsiteY258" fmla="*/ 2711939 h 3813242"/>
                  <a:gd name="connsiteX259" fmla="*/ 1149241 w 3362644"/>
                  <a:gd name="connsiteY259" fmla="*/ 2700981 h 3813242"/>
                  <a:gd name="connsiteX260" fmla="*/ 1087016 w 3362644"/>
                  <a:gd name="connsiteY260" fmla="*/ 2715933 h 3813242"/>
                  <a:gd name="connsiteX261" fmla="*/ 1018244 w 3362644"/>
                  <a:gd name="connsiteY261" fmla="*/ 2684387 h 3813242"/>
                  <a:gd name="connsiteX262" fmla="*/ 935895 w 3362644"/>
                  <a:gd name="connsiteY262" fmla="*/ 2673308 h 3813242"/>
                  <a:gd name="connsiteX263" fmla="*/ 910816 w 3362644"/>
                  <a:gd name="connsiteY263" fmla="*/ 2656024 h 3813242"/>
                  <a:gd name="connsiteX264" fmla="*/ 875156 w 3362644"/>
                  <a:gd name="connsiteY264" fmla="*/ 2652212 h 3813242"/>
                  <a:gd name="connsiteX265" fmla="*/ 824891 w 3362644"/>
                  <a:gd name="connsiteY265" fmla="*/ 2598347 h 3813242"/>
                  <a:gd name="connsiteX266" fmla="*/ 794791 w 3362644"/>
                  <a:gd name="connsiteY266" fmla="*/ 2581023 h 3813242"/>
                  <a:gd name="connsiteX267" fmla="*/ 756386 w 3362644"/>
                  <a:gd name="connsiteY267" fmla="*/ 2570352 h 3813242"/>
                  <a:gd name="connsiteX268" fmla="*/ 716179 w 3362644"/>
                  <a:gd name="connsiteY268" fmla="*/ 2549669 h 3813242"/>
                  <a:gd name="connsiteX269" fmla="*/ 679073 w 3362644"/>
                  <a:gd name="connsiteY269" fmla="*/ 2542044 h 3813242"/>
                  <a:gd name="connsiteX270" fmla="*/ 650806 w 3362644"/>
                  <a:gd name="connsiteY270" fmla="*/ 2511088 h 3813242"/>
                  <a:gd name="connsiteX271" fmla="*/ 638604 w 3362644"/>
                  <a:gd name="connsiteY271" fmla="*/ 2496136 h 3813242"/>
                  <a:gd name="connsiteX272" fmla="*/ 618415 w 3362644"/>
                  <a:gd name="connsiteY272" fmla="*/ 2482080 h 3813242"/>
                  <a:gd name="connsiteX273" fmla="*/ 585998 w 3362644"/>
                  <a:gd name="connsiteY273" fmla="*/ 2474858 h 3813242"/>
                  <a:gd name="connsiteX274" fmla="*/ 555006 w 3362644"/>
                  <a:gd name="connsiteY274" fmla="*/ 2446395 h 3813242"/>
                  <a:gd name="connsiteX275" fmla="*/ 523420 w 3362644"/>
                  <a:gd name="connsiteY275" fmla="*/ 2434298 h 3813242"/>
                  <a:gd name="connsiteX276" fmla="*/ 483958 w 3362644"/>
                  <a:gd name="connsiteY276" fmla="*/ 2411183 h 3813242"/>
                  <a:gd name="connsiteX277" fmla="*/ 469640 w 3362644"/>
                  <a:gd name="connsiteY277" fmla="*/ 2494162 h 3813242"/>
                  <a:gd name="connsiteX278" fmla="*/ 454502 w 3362644"/>
                  <a:gd name="connsiteY278" fmla="*/ 2508555 h 3813242"/>
                  <a:gd name="connsiteX279" fmla="*/ 451541 w 3362644"/>
                  <a:gd name="connsiteY279" fmla="*/ 2527948 h 3813242"/>
                  <a:gd name="connsiteX280" fmla="*/ 447819 w 3362644"/>
                  <a:gd name="connsiteY280" fmla="*/ 2567421 h 3813242"/>
                  <a:gd name="connsiteX281" fmla="*/ 438548 w 3362644"/>
                  <a:gd name="connsiteY281" fmla="*/ 2573862 h 3813242"/>
                  <a:gd name="connsiteX282" fmla="*/ 442919 w 3362644"/>
                  <a:gd name="connsiteY282" fmla="*/ 2594877 h 3813242"/>
                  <a:gd name="connsiteX283" fmla="*/ 451561 w 3362644"/>
                  <a:gd name="connsiteY283" fmla="*/ 2623129 h 3813242"/>
                  <a:gd name="connsiteX284" fmla="*/ 483066 w 3362644"/>
                  <a:gd name="connsiteY284" fmla="*/ 2653129 h 3813242"/>
                  <a:gd name="connsiteX285" fmla="*/ 515710 w 3362644"/>
                  <a:gd name="connsiteY285" fmla="*/ 2683707 h 3813242"/>
                  <a:gd name="connsiteX286" fmla="*/ 588294 w 3362644"/>
                  <a:gd name="connsiteY286" fmla="*/ 2727606 h 3813242"/>
                  <a:gd name="connsiteX287" fmla="*/ 630904 w 3362644"/>
                  <a:gd name="connsiteY287" fmla="*/ 2734103 h 3813242"/>
                  <a:gd name="connsiteX288" fmla="*/ 669198 w 3362644"/>
                  <a:gd name="connsiteY288" fmla="*/ 2753517 h 3813242"/>
                  <a:gd name="connsiteX289" fmla="*/ 846874 w 3362644"/>
                  <a:gd name="connsiteY289" fmla="*/ 2782690 h 3813242"/>
                  <a:gd name="connsiteX290" fmla="*/ 846874 w 3362644"/>
                  <a:gd name="connsiteY290" fmla="*/ 2782690 h 3813242"/>
                  <a:gd name="connsiteX291" fmla="*/ 1602750 w 3362644"/>
                  <a:gd name="connsiteY291" fmla="*/ 2650610 h 3813242"/>
                  <a:gd name="connsiteX292" fmla="*/ 1623156 w 3362644"/>
                  <a:gd name="connsiteY292" fmla="*/ 2652041 h 3813242"/>
                  <a:gd name="connsiteX293" fmla="*/ 1647354 w 3362644"/>
                  <a:gd name="connsiteY293" fmla="*/ 2653452 h 3813242"/>
                  <a:gd name="connsiteX294" fmla="*/ 1696289 w 3362644"/>
                  <a:gd name="connsiteY294" fmla="*/ 2645680 h 3813242"/>
                  <a:gd name="connsiteX295" fmla="*/ 1780577 w 3362644"/>
                  <a:gd name="connsiteY295" fmla="*/ 2628034 h 3813242"/>
                  <a:gd name="connsiteX296" fmla="*/ 1851489 w 3362644"/>
                  <a:gd name="connsiteY296" fmla="*/ 2604204 h 3813242"/>
                  <a:gd name="connsiteX297" fmla="*/ 1949198 w 3362644"/>
                  <a:gd name="connsiteY297" fmla="*/ 2588129 h 3813242"/>
                  <a:gd name="connsiteX298" fmla="*/ 2039348 w 3362644"/>
                  <a:gd name="connsiteY298" fmla="*/ 2580600 h 3813242"/>
                  <a:gd name="connsiteX299" fmla="*/ 2129120 w 3362644"/>
                  <a:gd name="connsiteY299" fmla="*/ 2575216 h 3813242"/>
                  <a:gd name="connsiteX300" fmla="*/ 2171212 w 3362644"/>
                  <a:gd name="connsiteY300" fmla="*/ 2563492 h 3813242"/>
                  <a:gd name="connsiteX301" fmla="*/ 2214143 w 3362644"/>
                  <a:gd name="connsiteY301" fmla="*/ 2536112 h 3813242"/>
                  <a:gd name="connsiteX302" fmla="*/ 2282704 w 3362644"/>
                  <a:gd name="connsiteY302" fmla="*/ 2492046 h 3813242"/>
                  <a:gd name="connsiteX303" fmla="*/ 2226059 w 3362644"/>
                  <a:gd name="connsiteY303" fmla="*/ 2497677 h 3813242"/>
                  <a:gd name="connsiteX304" fmla="*/ 2223108 w 3362644"/>
                  <a:gd name="connsiteY304" fmla="*/ 2450998 h 3813242"/>
                  <a:gd name="connsiteX305" fmla="*/ 2260560 w 3362644"/>
                  <a:gd name="connsiteY305" fmla="*/ 2415725 h 3813242"/>
                  <a:gd name="connsiteX306" fmla="*/ 2288596 w 3362644"/>
                  <a:gd name="connsiteY306" fmla="*/ 2387050 h 3813242"/>
                  <a:gd name="connsiteX307" fmla="*/ 2302430 w 3362644"/>
                  <a:gd name="connsiteY307" fmla="*/ 2371937 h 3813242"/>
                  <a:gd name="connsiteX308" fmla="*/ 2291175 w 3362644"/>
                  <a:gd name="connsiteY308" fmla="*/ 2371585 h 3813242"/>
                  <a:gd name="connsiteX309" fmla="*/ 2189910 w 3362644"/>
                  <a:gd name="connsiteY309" fmla="*/ 2378484 h 3813242"/>
                  <a:gd name="connsiteX310" fmla="*/ 2221068 w 3362644"/>
                  <a:gd name="connsiteY310" fmla="*/ 2319336 h 3813242"/>
                  <a:gd name="connsiteX311" fmla="*/ 2263325 w 3362644"/>
                  <a:gd name="connsiteY311" fmla="*/ 2258743 h 3813242"/>
                  <a:gd name="connsiteX312" fmla="*/ 2187573 w 3362644"/>
                  <a:gd name="connsiteY312" fmla="*/ 2284200 h 3813242"/>
                  <a:gd name="connsiteX313" fmla="*/ 2102248 w 3362644"/>
                  <a:gd name="connsiteY313" fmla="*/ 2304087 h 3813242"/>
                  <a:gd name="connsiteX314" fmla="*/ 2054632 w 3362644"/>
                  <a:gd name="connsiteY314" fmla="*/ 2310065 h 3813242"/>
                  <a:gd name="connsiteX315" fmla="*/ 2045608 w 3362644"/>
                  <a:gd name="connsiteY315" fmla="*/ 2278333 h 3813242"/>
                  <a:gd name="connsiteX316" fmla="*/ 2079939 w 3362644"/>
                  <a:gd name="connsiteY316" fmla="*/ 2204928 h 3813242"/>
                  <a:gd name="connsiteX317" fmla="*/ 1999810 w 3362644"/>
                  <a:gd name="connsiteY317" fmla="*/ 2271710 h 3813242"/>
                  <a:gd name="connsiteX318" fmla="*/ 1916142 w 3362644"/>
                  <a:gd name="connsiteY318" fmla="*/ 2328849 h 3813242"/>
                  <a:gd name="connsiteX319" fmla="*/ 1823872 w 3362644"/>
                  <a:gd name="connsiteY319" fmla="*/ 2359982 h 3813242"/>
                  <a:gd name="connsiteX320" fmla="*/ 1729608 w 3362644"/>
                  <a:gd name="connsiteY320" fmla="*/ 2385862 h 3813242"/>
                  <a:gd name="connsiteX321" fmla="*/ 1623383 w 3362644"/>
                  <a:gd name="connsiteY321" fmla="*/ 2412004 h 3813242"/>
                  <a:gd name="connsiteX322" fmla="*/ 1590362 w 3362644"/>
                  <a:gd name="connsiteY322" fmla="*/ 2414472 h 3813242"/>
                  <a:gd name="connsiteX323" fmla="*/ 1588604 w 3362644"/>
                  <a:gd name="connsiteY323" fmla="*/ 2461120 h 3813242"/>
                  <a:gd name="connsiteX324" fmla="*/ 1571618 w 3362644"/>
                  <a:gd name="connsiteY324" fmla="*/ 2574970 h 3813242"/>
                  <a:gd name="connsiteX325" fmla="*/ 1561546 w 3362644"/>
                  <a:gd name="connsiteY325" fmla="*/ 2638031 h 3813242"/>
                  <a:gd name="connsiteX326" fmla="*/ 1579408 w 3362644"/>
                  <a:gd name="connsiteY326" fmla="*/ 2651965 h 3813242"/>
                  <a:gd name="connsiteX327" fmla="*/ 1602750 w 3362644"/>
                  <a:gd name="connsiteY327" fmla="*/ 2650610 h 3813242"/>
                  <a:gd name="connsiteX328" fmla="*/ 1602750 w 3362644"/>
                  <a:gd name="connsiteY328" fmla="*/ 2650610 h 3813242"/>
                  <a:gd name="connsiteX329" fmla="*/ 1970843 w 3362644"/>
                  <a:gd name="connsiteY329" fmla="*/ 2102017 h 3813242"/>
                  <a:gd name="connsiteX330" fmla="*/ 1967308 w 3362644"/>
                  <a:gd name="connsiteY330" fmla="*/ 2108045 h 3813242"/>
                  <a:gd name="connsiteX331" fmla="*/ 2149884 w 3362644"/>
                  <a:gd name="connsiteY331" fmla="*/ 2063007 h 3813242"/>
                  <a:gd name="connsiteX332" fmla="*/ 2197016 w 3362644"/>
                  <a:gd name="connsiteY332" fmla="*/ 2053409 h 3813242"/>
                  <a:gd name="connsiteX333" fmla="*/ 2219794 w 3362644"/>
                  <a:gd name="connsiteY333" fmla="*/ 2053938 h 3813242"/>
                  <a:gd name="connsiteX334" fmla="*/ 2240855 w 3362644"/>
                  <a:gd name="connsiteY334" fmla="*/ 2056944 h 3813242"/>
                  <a:gd name="connsiteX335" fmla="*/ 2280498 w 3362644"/>
                  <a:gd name="connsiteY335" fmla="*/ 2031331 h 3813242"/>
                  <a:gd name="connsiteX336" fmla="*/ 2320182 w 3362644"/>
                  <a:gd name="connsiteY336" fmla="*/ 1999156 h 3813242"/>
                  <a:gd name="connsiteX337" fmla="*/ 2344733 w 3362644"/>
                  <a:gd name="connsiteY337" fmla="*/ 1829175 h 3813242"/>
                  <a:gd name="connsiteX338" fmla="*/ 2323657 w 3362644"/>
                  <a:gd name="connsiteY338" fmla="*/ 1786661 h 3813242"/>
                  <a:gd name="connsiteX339" fmla="*/ 2293018 w 3362644"/>
                  <a:gd name="connsiteY339" fmla="*/ 1758132 h 3813242"/>
                  <a:gd name="connsiteX340" fmla="*/ 2293018 w 3362644"/>
                  <a:gd name="connsiteY340" fmla="*/ 1739599 h 3813242"/>
                  <a:gd name="connsiteX341" fmla="*/ 2268125 w 3362644"/>
                  <a:gd name="connsiteY341" fmla="*/ 1734241 h 3813242"/>
                  <a:gd name="connsiteX342" fmla="*/ 2215191 w 3362644"/>
                  <a:gd name="connsiteY342" fmla="*/ 1717274 h 3813242"/>
                  <a:gd name="connsiteX343" fmla="*/ 2199000 w 3362644"/>
                  <a:gd name="connsiteY343" fmla="*/ 1746383 h 3813242"/>
                  <a:gd name="connsiteX344" fmla="*/ 2145699 w 3362644"/>
                  <a:gd name="connsiteY344" fmla="*/ 1758117 h 3813242"/>
                  <a:gd name="connsiteX345" fmla="*/ 2036533 w 3362644"/>
                  <a:gd name="connsiteY345" fmla="*/ 1781015 h 3813242"/>
                  <a:gd name="connsiteX346" fmla="*/ 1796426 w 3362644"/>
                  <a:gd name="connsiteY346" fmla="*/ 1874700 h 3813242"/>
                  <a:gd name="connsiteX347" fmla="*/ 1905692 w 3362644"/>
                  <a:gd name="connsiteY347" fmla="*/ 1881116 h 3813242"/>
                  <a:gd name="connsiteX348" fmla="*/ 2008342 w 3362644"/>
                  <a:gd name="connsiteY348" fmla="*/ 1893097 h 3813242"/>
                  <a:gd name="connsiteX349" fmla="*/ 1957644 w 3362644"/>
                  <a:gd name="connsiteY349" fmla="*/ 1964921 h 3813242"/>
                  <a:gd name="connsiteX350" fmla="*/ 1853625 w 3362644"/>
                  <a:gd name="connsiteY350" fmla="*/ 2034312 h 3813242"/>
                  <a:gd name="connsiteX351" fmla="*/ 1907586 w 3362644"/>
                  <a:gd name="connsiteY351" fmla="*/ 2026330 h 3813242"/>
                  <a:gd name="connsiteX352" fmla="*/ 1966149 w 3362644"/>
                  <a:gd name="connsiteY352" fmla="*/ 2016611 h 3813242"/>
                  <a:gd name="connsiteX353" fmla="*/ 2066930 w 3362644"/>
                  <a:gd name="connsiteY353" fmla="*/ 1990897 h 3813242"/>
                  <a:gd name="connsiteX354" fmla="*/ 2066407 w 3362644"/>
                  <a:gd name="connsiteY354" fmla="*/ 2059110 h 3813242"/>
                  <a:gd name="connsiteX355" fmla="*/ 2023036 w 3362644"/>
                  <a:gd name="connsiteY355" fmla="*/ 2072591 h 3813242"/>
                  <a:gd name="connsiteX356" fmla="*/ 1970843 w 3362644"/>
                  <a:gd name="connsiteY356" fmla="*/ 2102017 h 3813242"/>
                  <a:gd name="connsiteX357" fmla="*/ 1970843 w 3362644"/>
                  <a:gd name="connsiteY357" fmla="*/ 2102017 h 3813242"/>
                  <a:gd name="connsiteX358" fmla="*/ 1232784 w 3362644"/>
                  <a:gd name="connsiteY358" fmla="*/ 409571 h 3813242"/>
                  <a:gd name="connsiteX359" fmla="*/ 1049851 w 3362644"/>
                  <a:gd name="connsiteY359" fmla="*/ 274716 h 3813242"/>
                  <a:gd name="connsiteX360" fmla="*/ 1087052 w 3362644"/>
                  <a:gd name="connsiteY360" fmla="*/ 337737 h 3813242"/>
                  <a:gd name="connsiteX361" fmla="*/ 1127033 w 3362644"/>
                  <a:gd name="connsiteY361" fmla="*/ 415191 h 3813242"/>
                  <a:gd name="connsiteX362" fmla="*/ 1199113 w 3362644"/>
                  <a:gd name="connsiteY362" fmla="*/ 553394 h 3813242"/>
                  <a:gd name="connsiteX363" fmla="*/ 1386624 w 3362644"/>
                  <a:gd name="connsiteY363" fmla="*/ 805603 h 3813242"/>
                  <a:gd name="connsiteX364" fmla="*/ 1488231 w 3362644"/>
                  <a:gd name="connsiteY364" fmla="*/ 938333 h 3813242"/>
                  <a:gd name="connsiteX365" fmla="*/ 1510898 w 3362644"/>
                  <a:gd name="connsiteY365" fmla="*/ 966570 h 3813242"/>
                  <a:gd name="connsiteX366" fmla="*/ 1514988 w 3362644"/>
                  <a:gd name="connsiteY366" fmla="*/ 951527 h 3813242"/>
                  <a:gd name="connsiteX367" fmla="*/ 1491077 w 3362644"/>
                  <a:gd name="connsiteY367" fmla="*/ 866403 h 3813242"/>
                  <a:gd name="connsiteX368" fmla="*/ 1478381 w 3362644"/>
                  <a:gd name="connsiteY368" fmla="*/ 789543 h 3813242"/>
                  <a:gd name="connsiteX369" fmla="*/ 1510057 w 3362644"/>
                  <a:gd name="connsiteY369" fmla="*/ 721396 h 3813242"/>
                  <a:gd name="connsiteX370" fmla="*/ 1547314 w 3362644"/>
                  <a:gd name="connsiteY370" fmla="*/ 660571 h 3813242"/>
                  <a:gd name="connsiteX371" fmla="*/ 1556011 w 3362644"/>
                  <a:gd name="connsiteY371" fmla="*/ 636317 h 3813242"/>
                  <a:gd name="connsiteX372" fmla="*/ 1523922 w 3362644"/>
                  <a:gd name="connsiteY372" fmla="*/ 611656 h 3813242"/>
                  <a:gd name="connsiteX373" fmla="*/ 1394465 w 3362644"/>
                  <a:gd name="connsiteY373" fmla="*/ 506126 h 3813242"/>
                  <a:gd name="connsiteX374" fmla="*/ 1303832 w 3362644"/>
                  <a:gd name="connsiteY374" fmla="*/ 457821 h 3813242"/>
                  <a:gd name="connsiteX375" fmla="*/ 1232784 w 3362644"/>
                  <a:gd name="connsiteY375" fmla="*/ 409571 h 3813242"/>
                  <a:gd name="connsiteX376" fmla="*/ 1232784 w 3362644"/>
                  <a:gd name="connsiteY376" fmla="*/ 409571 h 3813242"/>
                  <a:gd name="connsiteX377" fmla="*/ 2754952 w 3362644"/>
                  <a:gd name="connsiteY377" fmla="*/ 1279594 h 3813242"/>
                  <a:gd name="connsiteX378" fmla="*/ 2724489 w 3362644"/>
                  <a:gd name="connsiteY378" fmla="*/ 1263982 h 3813242"/>
                  <a:gd name="connsiteX379" fmla="*/ 2703071 w 3362644"/>
                  <a:gd name="connsiteY379" fmla="*/ 1260054 h 3813242"/>
                  <a:gd name="connsiteX380" fmla="*/ 2641299 w 3362644"/>
                  <a:gd name="connsiteY380" fmla="*/ 1237251 h 3813242"/>
                  <a:gd name="connsiteX381" fmla="*/ 2525506 w 3362644"/>
                  <a:gd name="connsiteY381" fmla="*/ 1218759 h 3813242"/>
                  <a:gd name="connsiteX382" fmla="*/ 2397651 w 3362644"/>
                  <a:gd name="connsiteY382" fmla="*/ 1225089 h 3813242"/>
                  <a:gd name="connsiteX383" fmla="*/ 2330007 w 3362644"/>
                  <a:gd name="connsiteY383" fmla="*/ 1234546 h 3813242"/>
                  <a:gd name="connsiteX384" fmla="*/ 2267601 w 3362644"/>
                  <a:gd name="connsiteY384" fmla="*/ 1246039 h 3813242"/>
                  <a:gd name="connsiteX385" fmla="*/ 2315463 w 3362644"/>
                  <a:gd name="connsiteY385" fmla="*/ 1257596 h 3813242"/>
                  <a:gd name="connsiteX386" fmla="*/ 2351914 w 3362644"/>
                  <a:gd name="connsiteY386" fmla="*/ 1269975 h 3813242"/>
                  <a:gd name="connsiteX387" fmla="*/ 2454472 w 3362644"/>
                  <a:gd name="connsiteY387" fmla="*/ 1298655 h 3813242"/>
                  <a:gd name="connsiteX388" fmla="*/ 2539375 w 3362644"/>
                  <a:gd name="connsiteY388" fmla="*/ 1322722 h 3813242"/>
                  <a:gd name="connsiteX389" fmla="*/ 2618385 w 3362644"/>
                  <a:gd name="connsiteY389" fmla="*/ 1361706 h 3813242"/>
                  <a:gd name="connsiteX390" fmla="*/ 2687862 w 3362644"/>
                  <a:gd name="connsiteY390" fmla="*/ 1422939 h 3813242"/>
                  <a:gd name="connsiteX391" fmla="*/ 2757263 w 3362644"/>
                  <a:gd name="connsiteY391" fmla="*/ 1496878 h 3813242"/>
                  <a:gd name="connsiteX392" fmla="*/ 2853698 w 3362644"/>
                  <a:gd name="connsiteY392" fmla="*/ 1691012 h 3813242"/>
                  <a:gd name="connsiteX393" fmla="*/ 2896731 w 3362644"/>
                  <a:gd name="connsiteY393" fmla="*/ 1564517 h 3813242"/>
                  <a:gd name="connsiteX394" fmla="*/ 2927345 w 3362644"/>
                  <a:gd name="connsiteY394" fmla="*/ 1494944 h 3813242"/>
                  <a:gd name="connsiteX395" fmla="*/ 2938560 w 3362644"/>
                  <a:gd name="connsiteY395" fmla="*/ 1465403 h 3813242"/>
                  <a:gd name="connsiteX396" fmla="*/ 2937377 w 3362644"/>
                  <a:gd name="connsiteY396" fmla="*/ 1430226 h 3813242"/>
                  <a:gd name="connsiteX397" fmla="*/ 2896056 w 3362644"/>
                  <a:gd name="connsiteY397" fmla="*/ 1384217 h 3813242"/>
                  <a:gd name="connsiteX398" fmla="*/ 2853562 w 3362644"/>
                  <a:gd name="connsiteY398" fmla="*/ 1348708 h 3813242"/>
                  <a:gd name="connsiteX399" fmla="*/ 2754952 w 3362644"/>
                  <a:gd name="connsiteY399" fmla="*/ 1279594 h 3813242"/>
                  <a:gd name="connsiteX400" fmla="*/ 2754952 w 3362644"/>
                  <a:gd name="connsiteY400" fmla="*/ 1279594 h 3813242"/>
                  <a:gd name="connsiteX401" fmla="*/ 2455314 w 3362644"/>
                  <a:gd name="connsiteY401" fmla="*/ 916562 h 3813242"/>
                  <a:gd name="connsiteX402" fmla="*/ 2637552 w 3362644"/>
                  <a:gd name="connsiteY402" fmla="*/ 834656 h 3813242"/>
                  <a:gd name="connsiteX403" fmla="*/ 2653728 w 3362644"/>
                  <a:gd name="connsiteY403" fmla="*/ 831786 h 3813242"/>
                  <a:gd name="connsiteX404" fmla="*/ 2675629 w 3362644"/>
                  <a:gd name="connsiteY404" fmla="*/ 818027 h 3813242"/>
                  <a:gd name="connsiteX405" fmla="*/ 2721684 w 3362644"/>
                  <a:gd name="connsiteY405" fmla="*/ 798644 h 3813242"/>
                  <a:gd name="connsiteX406" fmla="*/ 2832562 w 3362644"/>
                  <a:gd name="connsiteY406" fmla="*/ 746264 h 3813242"/>
                  <a:gd name="connsiteX407" fmla="*/ 3000095 w 3362644"/>
                  <a:gd name="connsiteY407" fmla="*/ 647236 h 3813242"/>
                  <a:gd name="connsiteX408" fmla="*/ 3067527 w 3362644"/>
                  <a:gd name="connsiteY408" fmla="*/ 599695 h 3813242"/>
                  <a:gd name="connsiteX409" fmla="*/ 3135489 w 3362644"/>
                  <a:gd name="connsiteY409" fmla="*/ 539510 h 3813242"/>
                  <a:gd name="connsiteX410" fmla="*/ 3090149 w 3362644"/>
                  <a:gd name="connsiteY410" fmla="*/ 549245 h 3813242"/>
                  <a:gd name="connsiteX411" fmla="*/ 3046220 w 3362644"/>
                  <a:gd name="connsiteY411" fmla="*/ 563743 h 3813242"/>
                  <a:gd name="connsiteX412" fmla="*/ 2931177 w 3362644"/>
                  <a:gd name="connsiteY412" fmla="*/ 597167 h 3813242"/>
                  <a:gd name="connsiteX413" fmla="*/ 2806430 w 3362644"/>
                  <a:gd name="connsiteY413" fmla="*/ 634222 h 3813242"/>
                  <a:gd name="connsiteX414" fmla="*/ 2669657 w 3362644"/>
                  <a:gd name="connsiteY414" fmla="*/ 673075 h 3813242"/>
                  <a:gd name="connsiteX415" fmla="*/ 2553350 w 3362644"/>
                  <a:gd name="connsiteY415" fmla="*/ 712528 h 3813242"/>
                  <a:gd name="connsiteX416" fmla="*/ 2490128 w 3362644"/>
                  <a:gd name="connsiteY416" fmla="*/ 735235 h 3813242"/>
                  <a:gd name="connsiteX417" fmla="*/ 2467314 w 3362644"/>
                  <a:gd name="connsiteY417" fmla="*/ 772497 h 3813242"/>
                  <a:gd name="connsiteX418" fmla="*/ 2430531 w 3362644"/>
                  <a:gd name="connsiteY418" fmla="*/ 886311 h 3813242"/>
                  <a:gd name="connsiteX419" fmla="*/ 2403664 w 3362644"/>
                  <a:gd name="connsiteY419" fmla="*/ 936520 h 3813242"/>
                  <a:gd name="connsiteX420" fmla="*/ 2455314 w 3362644"/>
                  <a:gd name="connsiteY420" fmla="*/ 916562 h 3813242"/>
                  <a:gd name="connsiteX421" fmla="*/ 2455314 w 3362644"/>
                  <a:gd name="connsiteY421" fmla="*/ 916562 h 3813242"/>
                  <a:gd name="connsiteX422" fmla="*/ 1206949 w 3362644"/>
                  <a:gd name="connsiteY422" fmla="*/ 1196766 h 3813242"/>
                  <a:gd name="connsiteX423" fmla="*/ 1259676 w 3362644"/>
                  <a:gd name="connsiteY423" fmla="*/ 1205262 h 3813242"/>
                  <a:gd name="connsiteX424" fmla="*/ 1318462 w 3362644"/>
                  <a:gd name="connsiteY424" fmla="*/ 1209528 h 3813242"/>
                  <a:gd name="connsiteX425" fmla="*/ 1363333 w 3362644"/>
                  <a:gd name="connsiteY425" fmla="*/ 1224439 h 3813242"/>
                  <a:gd name="connsiteX426" fmla="*/ 1420159 w 3362644"/>
                  <a:gd name="connsiteY426" fmla="*/ 1232633 h 3813242"/>
                  <a:gd name="connsiteX427" fmla="*/ 1472534 w 3362644"/>
                  <a:gd name="connsiteY427" fmla="*/ 1264944 h 3813242"/>
                  <a:gd name="connsiteX428" fmla="*/ 1512807 w 3362644"/>
                  <a:gd name="connsiteY428" fmla="*/ 1279861 h 3813242"/>
                  <a:gd name="connsiteX429" fmla="*/ 1509166 w 3362644"/>
                  <a:gd name="connsiteY429" fmla="*/ 1227224 h 3813242"/>
                  <a:gd name="connsiteX430" fmla="*/ 1499190 w 3362644"/>
                  <a:gd name="connsiteY430" fmla="*/ 1174623 h 3813242"/>
                  <a:gd name="connsiteX431" fmla="*/ 1439870 w 3362644"/>
                  <a:gd name="connsiteY431" fmla="*/ 1158135 h 3813242"/>
                  <a:gd name="connsiteX432" fmla="*/ 1382107 w 3362644"/>
                  <a:gd name="connsiteY432" fmla="*/ 1149438 h 3813242"/>
                  <a:gd name="connsiteX433" fmla="*/ 1250753 w 3362644"/>
                  <a:gd name="connsiteY433" fmla="*/ 1103504 h 3813242"/>
                  <a:gd name="connsiteX434" fmla="*/ 1150229 w 3362644"/>
                  <a:gd name="connsiteY434" fmla="*/ 1035246 h 3813242"/>
                  <a:gd name="connsiteX435" fmla="*/ 1077468 w 3362644"/>
                  <a:gd name="connsiteY435" fmla="*/ 937210 h 3813242"/>
                  <a:gd name="connsiteX436" fmla="*/ 1083859 w 3362644"/>
                  <a:gd name="connsiteY436" fmla="*/ 998020 h 3813242"/>
                  <a:gd name="connsiteX437" fmla="*/ 1066953 w 3362644"/>
                  <a:gd name="connsiteY437" fmla="*/ 1068242 h 3813242"/>
                  <a:gd name="connsiteX438" fmla="*/ 1032471 w 3362644"/>
                  <a:gd name="connsiteY438" fmla="*/ 1122419 h 3813242"/>
                  <a:gd name="connsiteX439" fmla="*/ 1008233 w 3362644"/>
                  <a:gd name="connsiteY439" fmla="*/ 1147670 h 3813242"/>
                  <a:gd name="connsiteX440" fmla="*/ 1002849 w 3362644"/>
                  <a:gd name="connsiteY440" fmla="*/ 1176743 h 3813242"/>
                  <a:gd name="connsiteX441" fmla="*/ 1039129 w 3362644"/>
                  <a:gd name="connsiteY441" fmla="*/ 1234038 h 3813242"/>
                  <a:gd name="connsiteX442" fmla="*/ 1051039 w 3362644"/>
                  <a:gd name="connsiteY442" fmla="*/ 1256302 h 3813242"/>
                  <a:gd name="connsiteX443" fmla="*/ 1078269 w 3362644"/>
                  <a:gd name="connsiteY443" fmla="*/ 1248476 h 3813242"/>
                  <a:gd name="connsiteX444" fmla="*/ 1149191 w 3362644"/>
                  <a:gd name="connsiteY444" fmla="*/ 1230105 h 3813242"/>
                  <a:gd name="connsiteX445" fmla="*/ 1206949 w 3362644"/>
                  <a:gd name="connsiteY445" fmla="*/ 1196766 h 3813242"/>
                  <a:gd name="connsiteX446" fmla="*/ 1206949 w 3362644"/>
                  <a:gd name="connsiteY446" fmla="*/ 1196766 h 3813242"/>
                  <a:gd name="connsiteX447" fmla="*/ 1482702 w 3362644"/>
                  <a:gd name="connsiteY447" fmla="*/ 1034430 h 3813242"/>
                  <a:gd name="connsiteX448" fmla="*/ 1353754 w 3362644"/>
                  <a:gd name="connsiteY448" fmla="*/ 847120 h 3813242"/>
                  <a:gd name="connsiteX449" fmla="*/ 1286095 w 3362644"/>
                  <a:gd name="connsiteY449" fmla="*/ 776379 h 3813242"/>
                  <a:gd name="connsiteX450" fmla="*/ 1218688 w 3362644"/>
                  <a:gd name="connsiteY450" fmla="*/ 695420 h 3813242"/>
                  <a:gd name="connsiteX451" fmla="*/ 1159993 w 3362644"/>
                  <a:gd name="connsiteY451" fmla="*/ 606202 h 3813242"/>
                  <a:gd name="connsiteX452" fmla="*/ 1109145 w 3362644"/>
                  <a:gd name="connsiteY452" fmla="*/ 513962 h 3813242"/>
                  <a:gd name="connsiteX453" fmla="*/ 1013077 w 3362644"/>
                  <a:gd name="connsiteY453" fmla="*/ 321964 h 3813242"/>
                  <a:gd name="connsiteX454" fmla="*/ 971933 w 3362644"/>
                  <a:gd name="connsiteY454" fmla="*/ 232600 h 3813242"/>
                  <a:gd name="connsiteX455" fmla="*/ 953416 w 3362644"/>
                  <a:gd name="connsiteY455" fmla="*/ 203013 h 3813242"/>
                  <a:gd name="connsiteX456" fmla="*/ 963317 w 3362644"/>
                  <a:gd name="connsiteY456" fmla="*/ 260917 h 3813242"/>
                  <a:gd name="connsiteX457" fmla="*/ 978208 w 3362644"/>
                  <a:gd name="connsiteY457" fmla="*/ 369373 h 3813242"/>
                  <a:gd name="connsiteX458" fmla="*/ 998473 w 3362644"/>
                  <a:gd name="connsiteY458" fmla="*/ 487206 h 3813242"/>
                  <a:gd name="connsiteX459" fmla="*/ 1042417 w 3362644"/>
                  <a:gd name="connsiteY459" fmla="*/ 698809 h 3813242"/>
                  <a:gd name="connsiteX460" fmla="*/ 1133423 w 3362644"/>
                  <a:gd name="connsiteY460" fmla="*/ 908751 h 3813242"/>
                  <a:gd name="connsiteX461" fmla="*/ 1189258 w 3362644"/>
                  <a:gd name="connsiteY461" fmla="*/ 997758 h 3813242"/>
                  <a:gd name="connsiteX462" fmla="*/ 1282681 w 3362644"/>
                  <a:gd name="connsiteY462" fmla="*/ 1060210 h 3813242"/>
                  <a:gd name="connsiteX463" fmla="*/ 1386952 w 3362644"/>
                  <a:gd name="connsiteY463" fmla="*/ 1094661 h 3813242"/>
                  <a:gd name="connsiteX464" fmla="*/ 1502810 w 3362644"/>
                  <a:gd name="connsiteY464" fmla="*/ 1126756 h 3813242"/>
                  <a:gd name="connsiteX465" fmla="*/ 1499572 w 3362644"/>
                  <a:gd name="connsiteY465" fmla="*/ 1085465 h 3813242"/>
                  <a:gd name="connsiteX466" fmla="*/ 1482702 w 3362644"/>
                  <a:gd name="connsiteY466" fmla="*/ 1034430 h 3813242"/>
                  <a:gd name="connsiteX467" fmla="*/ 1482702 w 3362644"/>
                  <a:gd name="connsiteY467" fmla="*/ 1034430 h 3813242"/>
                  <a:gd name="connsiteX468" fmla="*/ 1532065 w 3362644"/>
                  <a:gd name="connsiteY468" fmla="*/ 1411160 h 3813242"/>
                  <a:gd name="connsiteX469" fmla="*/ 1526606 w 3362644"/>
                  <a:gd name="connsiteY469" fmla="*/ 1363892 h 3813242"/>
                  <a:gd name="connsiteX470" fmla="*/ 1513618 w 3362644"/>
                  <a:gd name="connsiteY470" fmla="*/ 1334355 h 3813242"/>
                  <a:gd name="connsiteX471" fmla="*/ 1509065 w 3362644"/>
                  <a:gd name="connsiteY471" fmla="*/ 1328564 h 3813242"/>
                  <a:gd name="connsiteX472" fmla="*/ 1498036 w 3362644"/>
                  <a:gd name="connsiteY472" fmla="*/ 1327406 h 3813242"/>
                  <a:gd name="connsiteX473" fmla="*/ 1486212 w 3362644"/>
                  <a:gd name="connsiteY473" fmla="*/ 1327637 h 3813242"/>
                  <a:gd name="connsiteX474" fmla="*/ 1465327 w 3362644"/>
                  <a:gd name="connsiteY474" fmla="*/ 1317072 h 3813242"/>
                  <a:gd name="connsiteX475" fmla="*/ 1422919 w 3362644"/>
                  <a:gd name="connsiteY475" fmla="*/ 1294118 h 3813242"/>
                  <a:gd name="connsiteX476" fmla="*/ 1410591 w 3362644"/>
                  <a:gd name="connsiteY476" fmla="*/ 1295739 h 3813242"/>
                  <a:gd name="connsiteX477" fmla="*/ 1396606 w 3362644"/>
                  <a:gd name="connsiteY477" fmla="*/ 1289998 h 3813242"/>
                  <a:gd name="connsiteX478" fmla="*/ 1384056 w 3362644"/>
                  <a:gd name="connsiteY478" fmla="*/ 1290552 h 3813242"/>
                  <a:gd name="connsiteX479" fmla="*/ 1325683 w 3362644"/>
                  <a:gd name="connsiteY479" fmla="*/ 1271602 h 3813242"/>
                  <a:gd name="connsiteX480" fmla="*/ 1258286 w 3362644"/>
                  <a:gd name="connsiteY480" fmla="*/ 1270343 h 3813242"/>
                  <a:gd name="connsiteX481" fmla="*/ 1209145 w 3362644"/>
                  <a:gd name="connsiteY481" fmla="*/ 1260583 h 3813242"/>
                  <a:gd name="connsiteX482" fmla="*/ 1194410 w 3362644"/>
                  <a:gd name="connsiteY482" fmla="*/ 1293100 h 3813242"/>
                  <a:gd name="connsiteX483" fmla="*/ 1215803 w 3362644"/>
                  <a:gd name="connsiteY483" fmla="*/ 1325945 h 3813242"/>
                  <a:gd name="connsiteX484" fmla="*/ 1270987 w 3362644"/>
                  <a:gd name="connsiteY484" fmla="*/ 1326127 h 3813242"/>
                  <a:gd name="connsiteX485" fmla="*/ 1322843 w 3362644"/>
                  <a:gd name="connsiteY485" fmla="*/ 1362003 h 3813242"/>
                  <a:gd name="connsiteX486" fmla="*/ 1346447 w 3362644"/>
                  <a:gd name="connsiteY486" fmla="*/ 1380138 h 3813242"/>
                  <a:gd name="connsiteX487" fmla="*/ 1373803 w 3362644"/>
                  <a:gd name="connsiteY487" fmla="*/ 1376990 h 3813242"/>
                  <a:gd name="connsiteX488" fmla="*/ 1433062 w 3362644"/>
                  <a:gd name="connsiteY488" fmla="*/ 1392945 h 3813242"/>
                  <a:gd name="connsiteX489" fmla="*/ 1536758 w 3362644"/>
                  <a:gd name="connsiteY489" fmla="*/ 1477620 h 3813242"/>
                  <a:gd name="connsiteX490" fmla="*/ 1532065 w 3362644"/>
                  <a:gd name="connsiteY490" fmla="*/ 1411160 h 3813242"/>
                  <a:gd name="connsiteX491" fmla="*/ 1532065 w 3362644"/>
                  <a:gd name="connsiteY491" fmla="*/ 1411160 h 3813242"/>
                  <a:gd name="connsiteX492" fmla="*/ 2117628 w 3362644"/>
                  <a:gd name="connsiteY492" fmla="*/ 1227325 h 3813242"/>
                  <a:gd name="connsiteX493" fmla="*/ 2259256 w 3362644"/>
                  <a:gd name="connsiteY493" fmla="*/ 1162698 h 3813242"/>
                  <a:gd name="connsiteX494" fmla="*/ 2200476 w 3362644"/>
                  <a:gd name="connsiteY494" fmla="*/ 1132616 h 3813242"/>
                  <a:gd name="connsiteX495" fmla="*/ 2133230 w 3362644"/>
                  <a:gd name="connsiteY495" fmla="*/ 1151467 h 3813242"/>
                  <a:gd name="connsiteX496" fmla="*/ 2030490 w 3362644"/>
                  <a:gd name="connsiteY496" fmla="*/ 1225713 h 3813242"/>
                  <a:gd name="connsiteX497" fmla="*/ 1829427 w 3362644"/>
                  <a:gd name="connsiteY497" fmla="*/ 1446890 h 3813242"/>
                  <a:gd name="connsiteX498" fmla="*/ 1912904 w 3362644"/>
                  <a:gd name="connsiteY498" fmla="*/ 1510233 h 3813242"/>
                  <a:gd name="connsiteX499" fmla="*/ 1946338 w 3362644"/>
                  <a:gd name="connsiteY499" fmla="*/ 1546327 h 3813242"/>
                  <a:gd name="connsiteX500" fmla="*/ 1954859 w 3362644"/>
                  <a:gd name="connsiteY500" fmla="*/ 1562346 h 3813242"/>
                  <a:gd name="connsiteX501" fmla="*/ 1968567 w 3362644"/>
                  <a:gd name="connsiteY501" fmla="*/ 1572987 h 3813242"/>
                  <a:gd name="connsiteX502" fmla="*/ 1943079 w 3362644"/>
                  <a:gd name="connsiteY502" fmla="*/ 1358463 h 3813242"/>
                  <a:gd name="connsiteX503" fmla="*/ 2011428 w 3362644"/>
                  <a:gd name="connsiteY503" fmla="*/ 1266279 h 3813242"/>
                  <a:gd name="connsiteX504" fmla="*/ 2064302 w 3362644"/>
                  <a:gd name="connsiteY504" fmla="*/ 1239890 h 3813242"/>
                  <a:gd name="connsiteX505" fmla="*/ 2117628 w 3362644"/>
                  <a:gd name="connsiteY505" fmla="*/ 1227325 h 3813242"/>
                  <a:gd name="connsiteX506" fmla="*/ 2117628 w 3362644"/>
                  <a:gd name="connsiteY506" fmla="*/ 1227325 h 3813242"/>
                  <a:gd name="connsiteX507" fmla="*/ 3300021 w 3362644"/>
                  <a:gd name="connsiteY507" fmla="*/ 609299 h 3813242"/>
                  <a:gd name="connsiteX508" fmla="*/ 3305198 w 3362644"/>
                  <a:gd name="connsiteY508" fmla="*/ 541892 h 3813242"/>
                  <a:gd name="connsiteX509" fmla="*/ 3307393 w 3362644"/>
                  <a:gd name="connsiteY509" fmla="*/ 478705 h 3813242"/>
                  <a:gd name="connsiteX510" fmla="*/ 3276175 w 3362644"/>
                  <a:gd name="connsiteY510" fmla="*/ 499997 h 3813242"/>
                  <a:gd name="connsiteX511" fmla="*/ 3233711 w 3362644"/>
                  <a:gd name="connsiteY511" fmla="*/ 536801 h 3813242"/>
                  <a:gd name="connsiteX512" fmla="*/ 3133630 w 3362644"/>
                  <a:gd name="connsiteY512" fmla="*/ 616440 h 3813242"/>
                  <a:gd name="connsiteX513" fmla="*/ 2922213 w 3362644"/>
                  <a:gd name="connsiteY513" fmla="*/ 773589 h 3813242"/>
                  <a:gd name="connsiteX514" fmla="*/ 2701424 w 3362644"/>
                  <a:gd name="connsiteY514" fmla="*/ 881959 h 3813242"/>
                  <a:gd name="connsiteX515" fmla="*/ 2595763 w 3362644"/>
                  <a:gd name="connsiteY515" fmla="*/ 925078 h 3813242"/>
                  <a:gd name="connsiteX516" fmla="*/ 2470648 w 3362644"/>
                  <a:gd name="connsiteY516" fmla="*/ 979402 h 3813242"/>
                  <a:gd name="connsiteX517" fmla="*/ 2408831 w 3362644"/>
                  <a:gd name="connsiteY517" fmla="*/ 1002341 h 3813242"/>
                  <a:gd name="connsiteX518" fmla="*/ 2338569 w 3362644"/>
                  <a:gd name="connsiteY518" fmla="*/ 1025667 h 3813242"/>
                  <a:gd name="connsiteX519" fmla="*/ 2295042 w 3362644"/>
                  <a:gd name="connsiteY519" fmla="*/ 1066741 h 3813242"/>
                  <a:gd name="connsiteX520" fmla="*/ 2318480 w 3362644"/>
                  <a:gd name="connsiteY520" fmla="*/ 1085727 h 3813242"/>
                  <a:gd name="connsiteX521" fmla="*/ 2374863 w 3362644"/>
                  <a:gd name="connsiteY521" fmla="*/ 1103127 h 3813242"/>
                  <a:gd name="connsiteX522" fmla="*/ 2427238 w 3362644"/>
                  <a:gd name="connsiteY522" fmla="*/ 1107755 h 3813242"/>
                  <a:gd name="connsiteX523" fmla="*/ 2483893 w 3362644"/>
                  <a:gd name="connsiteY523" fmla="*/ 1105357 h 3813242"/>
                  <a:gd name="connsiteX524" fmla="*/ 2556835 w 3362644"/>
                  <a:gd name="connsiteY524" fmla="*/ 1103474 h 3813242"/>
                  <a:gd name="connsiteX525" fmla="*/ 2682614 w 3362644"/>
                  <a:gd name="connsiteY525" fmla="*/ 1104184 h 3813242"/>
                  <a:gd name="connsiteX526" fmla="*/ 2737019 w 3362644"/>
                  <a:gd name="connsiteY526" fmla="*/ 1103489 h 3813242"/>
                  <a:gd name="connsiteX527" fmla="*/ 2797179 w 3362644"/>
                  <a:gd name="connsiteY527" fmla="*/ 1091357 h 3813242"/>
                  <a:gd name="connsiteX528" fmla="*/ 3030578 w 3362644"/>
                  <a:gd name="connsiteY528" fmla="*/ 1027541 h 3813242"/>
                  <a:gd name="connsiteX529" fmla="*/ 3235433 w 3362644"/>
                  <a:gd name="connsiteY529" fmla="*/ 882685 h 3813242"/>
                  <a:gd name="connsiteX530" fmla="*/ 3283024 w 3362644"/>
                  <a:gd name="connsiteY530" fmla="*/ 763487 h 3813242"/>
                  <a:gd name="connsiteX531" fmla="*/ 3300021 w 3362644"/>
                  <a:gd name="connsiteY531" fmla="*/ 609299 h 3813242"/>
                  <a:gd name="connsiteX532" fmla="*/ 3300021 w 3362644"/>
                  <a:gd name="connsiteY532" fmla="*/ 609299 h 3813242"/>
                  <a:gd name="connsiteX533" fmla="*/ 1860166 w 3362644"/>
                  <a:gd name="connsiteY533" fmla="*/ 2723633 h 3813242"/>
                  <a:gd name="connsiteX534" fmla="*/ 2008115 w 3362644"/>
                  <a:gd name="connsiteY534" fmla="*/ 2692681 h 3813242"/>
                  <a:gd name="connsiteX535" fmla="*/ 2078956 w 3362644"/>
                  <a:gd name="connsiteY535" fmla="*/ 2671293 h 3813242"/>
                  <a:gd name="connsiteX536" fmla="*/ 2119094 w 3362644"/>
                  <a:gd name="connsiteY536" fmla="*/ 2632738 h 3813242"/>
                  <a:gd name="connsiteX537" fmla="*/ 2019939 w 3362644"/>
                  <a:gd name="connsiteY537" fmla="*/ 2654921 h 3813242"/>
                  <a:gd name="connsiteX538" fmla="*/ 1970249 w 3362644"/>
                  <a:gd name="connsiteY538" fmla="*/ 2666605 h 3813242"/>
                  <a:gd name="connsiteX539" fmla="*/ 1911428 w 3362644"/>
                  <a:gd name="connsiteY539" fmla="*/ 2665593 h 3813242"/>
                  <a:gd name="connsiteX540" fmla="*/ 1857457 w 3362644"/>
                  <a:gd name="connsiteY540" fmla="*/ 2684518 h 3813242"/>
                  <a:gd name="connsiteX541" fmla="*/ 1811287 w 3362644"/>
                  <a:gd name="connsiteY541" fmla="*/ 2695018 h 3813242"/>
                  <a:gd name="connsiteX542" fmla="*/ 1765152 w 3362644"/>
                  <a:gd name="connsiteY542" fmla="*/ 2707442 h 3813242"/>
                  <a:gd name="connsiteX543" fmla="*/ 1724018 w 3362644"/>
                  <a:gd name="connsiteY543" fmla="*/ 2715303 h 3813242"/>
                  <a:gd name="connsiteX544" fmla="*/ 1793177 w 3362644"/>
                  <a:gd name="connsiteY544" fmla="*/ 2724076 h 3813242"/>
                  <a:gd name="connsiteX545" fmla="*/ 1830449 w 3362644"/>
                  <a:gd name="connsiteY545" fmla="*/ 2723638 h 3813242"/>
                  <a:gd name="connsiteX546" fmla="*/ 1860166 w 3362644"/>
                  <a:gd name="connsiteY546" fmla="*/ 2723633 h 3813242"/>
                  <a:gd name="connsiteX547" fmla="*/ 1860166 w 3362644"/>
                  <a:gd name="connsiteY547" fmla="*/ 2723633 h 3813242"/>
                  <a:gd name="connsiteX548" fmla="*/ 2181893 w 3362644"/>
                  <a:gd name="connsiteY548" fmla="*/ 2195012 h 3813242"/>
                  <a:gd name="connsiteX549" fmla="*/ 2189371 w 3362644"/>
                  <a:gd name="connsiteY549" fmla="*/ 2114113 h 3813242"/>
                  <a:gd name="connsiteX550" fmla="*/ 2109354 w 3362644"/>
                  <a:gd name="connsiteY550" fmla="*/ 2138452 h 3813242"/>
                  <a:gd name="connsiteX551" fmla="*/ 2120766 w 3362644"/>
                  <a:gd name="connsiteY551" fmla="*/ 2246238 h 3813242"/>
                  <a:gd name="connsiteX552" fmla="*/ 2162277 w 3362644"/>
                  <a:gd name="connsiteY552" fmla="*/ 2229453 h 3813242"/>
                  <a:gd name="connsiteX553" fmla="*/ 2176993 w 3362644"/>
                  <a:gd name="connsiteY553" fmla="*/ 2221798 h 3813242"/>
                  <a:gd name="connsiteX554" fmla="*/ 2181893 w 3362644"/>
                  <a:gd name="connsiteY554" fmla="*/ 2195012 h 3813242"/>
                  <a:gd name="connsiteX555" fmla="*/ 2181893 w 3362644"/>
                  <a:gd name="connsiteY555" fmla="*/ 2195012 h 3813242"/>
                  <a:gd name="connsiteX556" fmla="*/ 1654012 w 3362644"/>
                  <a:gd name="connsiteY556" fmla="*/ 1558685 h 3813242"/>
                  <a:gd name="connsiteX557" fmla="*/ 1651741 w 3362644"/>
                  <a:gd name="connsiteY557" fmla="*/ 1459712 h 3813242"/>
                  <a:gd name="connsiteX558" fmla="*/ 1649364 w 3362644"/>
                  <a:gd name="connsiteY558" fmla="*/ 1414902 h 3813242"/>
                  <a:gd name="connsiteX559" fmla="*/ 1621283 w 3362644"/>
                  <a:gd name="connsiteY559" fmla="*/ 1379725 h 3813242"/>
                  <a:gd name="connsiteX560" fmla="*/ 1626228 w 3362644"/>
                  <a:gd name="connsiteY560" fmla="*/ 1484263 h 3813242"/>
                  <a:gd name="connsiteX561" fmla="*/ 1633369 w 3362644"/>
                  <a:gd name="connsiteY561" fmla="*/ 1537373 h 3813242"/>
                  <a:gd name="connsiteX562" fmla="*/ 1656842 w 3362644"/>
                  <a:gd name="connsiteY562" fmla="*/ 1575188 h 3813242"/>
                  <a:gd name="connsiteX563" fmla="*/ 1654012 w 3362644"/>
                  <a:gd name="connsiteY563" fmla="*/ 1558685 h 3813242"/>
                  <a:gd name="connsiteX564" fmla="*/ 1654012 w 3362644"/>
                  <a:gd name="connsiteY564" fmla="*/ 1558685 h 3813242"/>
                  <a:gd name="connsiteX565" fmla="*/ 1256786 w 3362644"/>
                  <a:gd name="connsiteY565" fmla="*/ 1787169 h 3813242"/>
                  <a:gd name="connsiteX566" fmla="*/ 1332432 w 3362644"/>
                  <a:gd name="connsiteY566" fmla="*/ 1713331 h 3813242"/>
                  <a:gd name="connsiteX567" fmla="*/ 1395735 w 3362644"/>
                  <a:gd name="connsiteY567" fmla="*/ 1601481 h 3813242"/>
                  <a:gd name="connsiteX568" fmla="*/ 1394637 w 3362644"/>
                  <a:gd name="connsiteY568" fmla="*/ 1484096 h 3813242"/>
                  <a:gd name="connsiteX569" fmla="*/ 1355190 w 3362644"/>
                  <a:gd name="connsiteY569" fmla="*/ 1439120 h 3813242"/>
                  <a:gd name="connsiteX570" fmla="*/ 1301944 w 3362644"/>
                  <a:gd name="connsiteY570" fmla="*/ 1450244 h 3813242"/>
                  <a:gd name="connsiteX571" fmla="*/ 1192405 w 3362644"/>
                  <a:gd name="connsiteY571" fmla="*/ 1511528 h 3813242"/>
                  <a:gd name="connsiteX572" fmla="*/ 1075257 w 3362644"/>
                  <a:gd name="connsiteY572" fmla="*/ 1589455 h 3813242"/>
                  <a:gd name="connsiteX573" fmla="*/ 865693 w 3362644"/>
                  <a:gd name="connsiteY573" fmla="*/ 1756581 h 3813242"/>
                  <a:gd name="connsiteX574" fmla="*/ 925289 w 3362644"/>
                  <a:gd name="connsiteY574" fmla="*/ 1647989 h 3813242"/>
                  <a:gd name="connsiteX575" fmla="*/ 1029359 w 3362644"/>
                  <a:gd name="connsiteY575" fmla="*/ 1558489 h 3813242"/>
                  <a:gd name="connsiteX576" fmla="*/ 1162944 w 3362644"/>
                  <a:gd name="connsiteY576" fmla="*/ 1466410 h 3813242"/>
                  <a:gd name="connsiteX577" fmla="*/ 1229501 w 3362644"/>
                  <a:gd name="connsiteY577" fmla="*/ 1426192 h 3813242"/>
                  <a:gd name="connsiteX578" fmla="*/ 1256559 w 3362644"/>
                  <a:gd name="connsiteY578" fmla="*/ 1415048 h 3813242"/>
                  <a:gd name="connsiteX579" fmla="*/ 1279735 w 3362644"/>
                  <a:gd name="connsiteY579" fmla="*/ 1400917 h 3813242"/>
                  <a:gd name="connsiteX580" fmla="*/ 1220919 w 3362644"/>
                  <a:gd name="connsiteY580" fmla="*/ 1370580 h 3813242"/>
                  <a:gd name="connsiteX581" fmla="*/ 1135815 w 3362644"/>
                  <a:gd name="connsiteY581" fmla="*/ 1381911 h 3813242"/>
                  <a:gd name="connsiteX582" fmla="*/ 994590 w 3362644"/>
                  <a:gd name="connsiteY582" fmla="*/ 1419963 h 3813242"/>
                  <a:gd name="connsiteX583" fmla="*/ 944019 w 3362644"/>
                  <a:gd name="connsiteY583" fmla="*/ 1456177 h 3813242"/>
                  <a:gd name="connsiteX584" fmla="*/ 903101 w 3362644"/>
                  <a:gd name="connsiteY584" fmla="*/ 1523544 h 3813242"/>
                  <a:gd name="connsiteX585" fmla="*/ 829545 w 3362644"/>
                  <a:gd name="connsiteY585" fmla="*/ 1683432 h 3813242"/>
                  <a:gd name="connsiteX586" fmla="*/ 749351 w 3362644"/>
                  <a:gd name="connsiteY586" fmla="*/ 1813724 h 3813242"/>
                  <a:gd name="connsiteX587" fmla="*/ 700104 w 3362644"/>
                  <a:gd name="connsiteY587" fmla="*/ 1861944 h 3813242"/>
                  <a:gd name="connsiteX588" fmla="*/ 653495 w 3362644"/>
                  <a:gd name="connsiteY588" fmla="*/ 1910884 h 3813242"/>
                  <a:gd name="connsiteX589" fmla="*/ 697233 w 3362644"/>
                  <a:gd name="connsiteY589" fmla="*/ 1914153 h 3813242"/>
                  <a:gd name="connsiteX590" fmla="*/ 737990 w 3362644"/>
                  <a:gd name="connsiteY590" fmla="*/ 1918690 h 3813242"/>
                  <a:gd name="connsiteX591" fmla="*/ 816537 w 3362644"/>
                  <a:gd name="connsiteY591" fmla="*/ 1924104 h 3813242"/>
                  <a:gd name="connsiteX592" fmla="*/ 896292 w 3362644"/>
                  <a:gd name="connsiteY592" fmla="*/ 1924144 h 3813242"/>
                  <a:gd name="connsiteX593" fmla="*/ 971898 w 3362644"/>
                  <a:gd name="connsiteY593" fmla="*/ 1915462 h 3813242"/>
                  <a:gd name="connsiteX594" fmla="*/ 1134300 w 3362644"/>
                  <a:gd name="connsiteY594" fmla="*/ 1861521 h 3813242"/>
                  <a:gd name="connsiteX595" fmla="*/ 1200453 w 3362644"/>
                  <a:gd name="connsiteY595" fmla="*/ 1830439 h 3813242"/>
                  <a:gd name="connsiteX596" fmla="*/ 1256786 w 3362644"/>
                  <a:gd name="connsiteY596" fmla="*/ 1787169 h 3813242"/>
                  <a:gd name="connsiteX597" fmla="*/ 1256786 w 3362644"/>
                  <a:gd name="connsiteY597" fmla="*/ 1787169 h 3813242"/>
                  <a:gd name="connsiteX598" fmla="*/ 1099405 w 3362644"/>
                  <a:gd name="connsiteY598" fmla="*/ 1285068 h 3813242"/>
                  <a:gd name="connsiteX599" fmla="*/ 1073263 w 3362644"/>
                  <a:gd name="connsiteY599" fmla="*/ 1288100 h 3813242"/>
                  <a:gd name="connsiteX600" fmla="*/ 1079764 w 3362644"/>
                  <a:gd name="connsiteY600" fmla="*/ 1310107 h 3813242"/>
                  <a:gd name="connsiteX601" fmla="*/ 1090814 w 3362644"/>
                  <a:gd name="connsiteY601" fmla="*/ 1329078 h 3813242"/>
                  <a:gd name="connsiteX602" fmla="*/ 1128075 w 3362644"/>
                  <a:gd name="connsiteY602" fmla="*/ 1324525 h 3813242"/>
                  <a:gd name="connsiteX603" fmla="*/ 1159646 w 3362644"/>
                  <a:gd name="connsiteY603" fmla="*/ 1319610 h 3813242"/>
                  <a:gd name="connsiteX604" fmla="*/ 1145490 w 3362644"/>
                  <a:gd name="connsiteY604" fmla="*/ 1289656 h 3813242"/>
                  <a:gd name="connsiteX605" fmla="*/ 1099405 w 3362644"/>
                  <a:gd name="connsiteY605" fmla="*/ 1285068 h 3813242"/>
                  <a:gd name="connsiteX606" fmla="*/ 1099405 w 3362644"/>
                  <a:gd name="connsiteY606" fmla="*/ 1285068 h 3813242"/>
                  <a:gd name="connsiteX607" fmla="*/ 2575191 w 3362644"/>
                  <a:gd name="connsiteY607" fmla="*/ 1430231 h 3813242"/>
                  <a:gd name="connsiteX608" fmla="*/ 2548374 w 3362644"/>
                  <a:gd name="connsiteY608" fmla="*/ 1419177 h 3813242"/>
                  <a:gd name="connsiteX609" fmla="*/ 2510947 w 3362644"/>
                  <a:gd name="connsiteY609" fmla="*/ 1401335 h 3813242"/>
                  <a:gd name="connsiteX610" fmla="*/ 2431297 w 3362644"/>
                  <a:gd name="connsiteY610" fmla="*/ 1374906 h 3813242"/>
                  <a:gd name="connsiteX611" fmla="*/ 2281969 w 3362644"/>
                  <a:gd name="connsiteY611" fmla="*/ 1319278 h 3813242"/>
                  <a:gd name="connsiteX612" fmla="*/ 2200858 w 3362644"/>
                  <a:gd name="connsiteY612" fmla="*/ 1298081 h 3813242"/>
                  <a:gd name="connsiteX613" fmla="*/ 2113574 w 3362644"/>
                  <a:gd name="connsiteY613" fmla="*/ 1286241 h 3813242"/>
                  <a:gd name="connsiteX614" fmla="*/ 1996693 w 3362644"/>
                  <a:gd name="connsiteY614" fmla="*/ 1381372 h 3813242"/>
                  <a:gd name="connsiteX615" fmla="*/ 1999236 w 3362644"/>
                  <a:gd name="connsiteY615" fmla="*/ 1450451 h 3813242"/>
                  <a:gd name="connsiteX616" fmla="*/ 2021692 w 3362644"/>
                  <a:gd name="connsiteY616" fmla="*/ 1536391 h 3813242"/>
                  <a:gd name="connsiteX617" fmla="*/ 2138911 w 3362644"/>
                  <a:gd name="connsiteY617" fmla="*/ 1610209 h 3813242"/>
                  <a:gd name="connsiteX618" fmla="*/ 2283741 w 3362644"/>
                  <a:gd name="connsiteY618" fmla="*/ 1646730 h 3813242"/>
                  <a:gd name="connsiteX619" fmla="*/ 2357257 w 3362644"/>
                  <a:gd name="connsiteY619" fmla="*/ 1664875 h 3813242"/>
                  <a:gd name="connsiteX620" fmla="*/ 2427087 w 3362644"/>
                  <a:gd name="connsiteY620" fmla="*/ 1679932 h 3813242"/>
                  <a:gd name="connsiteX621" fmla="*/ 2621427 w 3362644"/>
                  <a:gd name="connsiteY621" fmla="*/ 1712994 h 3813242"/>
                  <a:gd name="connsiteX622" fmla="*/ 2722510 w 3362644"/>
                  <a:gd name="connsiteY622" fmla="*/ 1730142 h 3813242"/>
                  <a:gd name="connsiteX623" fmla="*/ 2765296 w 3362644"/>
                  <a:gd name="connsiteY623" fmla="*/ 1736371 h 3813242"/>
                  <a:gd name="connsiteX624" fmla="*/ 2808923 w 3362644"/>
                  <a:gd name="connsiteY624" fmla="*/ 1743668 h 3813242"/>
                  <a:gd name="connsiteX625" fmla="*/ 2717363 w 3362644"/>
                  <a:gd name="connsiteY625" fmla="*/ 1567830 h 3813242"/>
                  <a:gd name="connsiteX626" fmla="*/ 2575191 w 3362644"/>
                  <a:gd name="connsiteY626" fmla="*/ 1430231 h 3813242"/>
                  <a:gd name="connsiteX627" fmla="*/ 2575191 w 3362644"/>
                  <a:gd name="connsiteY627" fmla="*/ 1430231 h 3813242"/>
                  <a:gd name="connsiteX628" fmla="*/ 2086380 w 3362644"/>
                  <a:gd name="connsiteY628" fmla="*/ 1070584 h 3813242"/>
                  <a:gd name="connsiteX629" fmla="*/ 2163471 w 3362644"/>
                  <a:gd name="connsiteY629" fmla="*/ 1054312 h 3813242"/>
                  <a:gd name="connsiteX630" fmla="*/ 2194100 w 3362644"/>
                  <a:gd name="connsiteY630" fmla="*/ 1041989 h 3813242"/>
                  <a:gd name="connsiteX631" fmla="*/ 2215367 w 3362644"/>
                  <a:gd name="connsiteY631" fmla="*/ 1023623 h 3813242"/>
                  <a:gd name="connsiteX632" fmla="*/ 2224729 w 3362644"/>
                  <a:gd name="connsiteY632" fmla="*/ 1022802 h 3813242"/>
                  <a:gd name="connsiteX633" fmla="*/ 2232958 w 3362644"/>
                  <a:gd name="connsiteY633" fmla="*/ 1012196 h 3813242"/>
                  <a:gd name="connsiteX634" fmla="*/ 2256335 w 3362644"/>
                  <a:gd name="connsiteY634" fmla="*/ 993079 h 3813242"/>
                  <a:gd name="connsiteX635" fmla="*/ 2311243 w 3362644"/>
                  <a:gd name="connsiteY635" fmla="*/ 940977 h 3813242"/>
                  <a:gd name="connsiteX636" fmla="*/ 2358088 w 3362644"/>
                  <a:gd name="connsiteY636" fmla="*/ 880887 h 3813242"/>
                  <a:gd name="connsiteX637" fmla="*/ 2370019 w 3362644"/>
                  <a:gd name="connsiteY637" fmla="*/ 860486 h 3813242"/>
                  <a:gd name="connsiteX638" fmla="*/ 2374707 w 3362644"/>
                  <a:gd name="connsiteY638" fmla="*/ 840397 h 3813242"/>
                  <a:gd name="connsiteX639" fmla="*/ 2387055 w 3362644"/>
                  <a:gd name="connsiteY639" fmla="*/ 826357 h 3813242"/>
                  <a:gd name="connsiteX640" fmla="*/ 2393829 w 3362644"/>
                  <a:gd name="connsiteY640" fmla="*/ 796397 h 3813242"/>
                  <a:gd name="connsiteX641" fmla="*/ 2416148 w 3362644"/>
                  <a:gd name="connsiteY641" fmla="*/ 733226 h 3813242"/>
                  <a:gd name="connsiteX642" fmla="*/ 2426321 w 3362644"/>
                  <a:gd name="connsiteY642" fmla="*/ 575704 h 3813242"/>
                  <a:gd name="connsiteX643" fmla="*/ 2409929 w 3362644"/>
                  <a:gd name="connsiteY643" fmla="*/ 497429 h 3813242"/>
                  <a:gd name="connsiteX644" fmla="*/ 2388808 w 3362644"/>
                  <a:gd name="connsiteY644" fmla="*/ 423198 h 3813242"/>
                  <a:gd name="connsiteX645" fmla="*/ 2364831 w 3362644"/>
                  <a:gd name="connsiteY645" fmla="*/ 375940 h 3813242"/>
                  <a:gd name="connsiteX646" fmla="*/ 2339399 w 3362644"/>
                  <a:gd name="connsiteY646" fmla="*/ 305541 h 3813242"/>
                  <a:gd name="connsiteX647" fmla="*/ 2279848 w 3362644"/>
                  <a:gd name="connsiteY647" fmla="*/ 164004 h 3813242"/>
                  <a:gd name="connsiteX648" fmla="*/ 2245145 w 3362644"/>
                  <a:gd name="connsiteY648" fmla="*/ 70888 h 3813242"/>
                  <a:gd name="connsiteX649" fmla="*/ 2163365 w 3362644"/>
                  <a:gd name="connsiteY649" fmla="*/ 143482 h 3813242"/>
                  <a:gd name="connsiteX650" fmla="*/ 2097192 w 3362644"/>
                  <a:gd name="connsiteY650" fmla="*/ 207968 h 3813242"/>
                  <a:gd name="connsiteX651" fmla="*/ 2021173 w 3362644"/>
                  <a:gd name="connsiteY651" fmla="*/ 270722 h 3813242"/>
                  <a:gd name="connsiteX652" fmla="*/ 1981585 w 3362644"/>
                  <a:gd name="connsiteY652" fmla="*/ 307576 h 3813242"/>
                  <a:gd name="connsiteX653" fmla="*/ 1939262 w 3362644"/>
                  <a:gd name="connsiteY653" fmla="*/ 341826 h 3813242"/>
                  <a:gd name="connsiteX654" fmla="*/ 1904408 w 3362644"/>
                  <a:gd name="connsiteY654" fmla="*/ 370325 h 3813242"/>
                  <a:gd name="connsiteX655" fmla="*/ 1877782 w 3362644"/>
                  <a:gd name="connsiteY655" fmla="*/ 397741 h 3813242"/>
                  <a:gd name="connsiteX656" fmla="*/ 1803652 w 3362644"/>
                  <a:gd name="connsiteY656" fmla="*/ 472047 h 3813242"/>
                  <a:gd name="connsiteX657" fmla="*/ 1646418 w 3362644"/>
                  <a:gd name="connsiteY657" fmla="*/ 644048 h 3813242"/>
                  <a:gd name="connsiteX658" fmla="*/ 1626505 w 3362644"/>
                  <a:gd name="connsiteY658" fmla="*/ 669616 h 3813242"/>
                  <a:gd name="connsiteX659" fmla="*/ 1601068 w 3362644"/>
                  <a:gd name="connsiteY659" fmla="*/ 711636 h 3813242"/>
                  <a:gd name="connsiteX660" fmla="*/ 1571356 w 3362644"/>
                  <a:gd name="connsiteY660" fmla="*/ 757046 h 3813242"/>
                  <a:gd name="connsiteX661" fmla="*/ 1560075 w 3362644"/>
                  <a:gd name="connsiteY661" fmla="*/ 783460 h 3813242"/>
                  <a:gd name="connsiteX662" fmla="*/ 1548230 w 3362644"/>
                  <a:gd name="connsiteY662" fmla="*/ 794484 h 3813242"/>
                  <a:gd name="connsiteX663" fmla="*/ 1543970 w 3362644"/>
                  <a:gd name="connsiteY663" fmla="*/ 887726 h 3813242"/>
                  <a:gd name="connsiteX664" fmla="*/ 1578326 w 3362644"/>
                  <a:gd name="connsiteY664" fmla="*/ 989942 h 3813242"/>
                  <a:gd name="connsiteX665" fmla="*/ 1625589 w 3362644"/>
                  <a:gd name="connsiteY665" fmla="*/ 1098065 h 3813242"/>
                  <a:gd name="connsiteX666" fmla="*/ 1648412 w 3362644"/>
                  <a:gd name="connsiteY666" fmla="*/ 1148516 h 3813242"/>
                  <a:gd name="connsiteX667" fmla="*/ 1670203 w 3362644"/>
                  <a:gd name="connsiteY667" fmla="*/ 1189897 h 3813242"/>
                  <a:gd name="connsiteX668" fmla="*/ 1691178 w 3362644"/>
                  <a:gd name="connsiteY668" fmla="*/ 1156141 h 3813242"/>
                  <a:gd name="connsiteX669" fmla="*/ 1706044 w 3362644"/>
                  <a:gd name="connsiteY669" fmla="*/ 1110036 h 3813242"/>
                  <a:gd name="connsiteX670" fmla="*/ 1743205 w 3362644"/>
                  <a:gd name="connsiteY670" fmla="*/ 1003655 h 3813242"/>
                  <a:gd name="connsiteX671" fmla="*/ 1802217 w 3362644"/>
                  <a:gd name="connsiteY671" fmla="*/ 840211 h 3813242"/>
                  <a:gd name="connsiteX672" fmla="*/ 1837635 w 3362644"/>
                  <a:gd name="connsiteY672" fmla="*/ 775045 h 3813242"/>
                  <a:gd name="connsiteX673" fmla="*/ 1874937 w 3362644"/>
                  <a:gd name="connsiteY673" fmla="*/ 705739 h 3813242"/>
                  <a:gd name="connsiteX674" fmla="*/ 1918609 w 3362644"/>
                  <a:gd name="connsiteY674" fmla="*/ 624609 h 3813242"/>
                  <a:gd name="connsiteX675" fmla="*/ 1941206 w 3362644"/>
                  <a:gd name="connsiteY675" fmla="*/ 593894 h 3813242"/>
                  <a:gd name="connsiteX676" fmla="*/ 1967867 w 3362644"/>
                  <a:gd name="connsiteY676" fmla="*/ 549406 h 3813242"/>
                  <a:gd name="connsiteX677" fmla="*/ 2083162 w 3362644"/>
                  <a:gd name="connsiteY677" fmla="*/ 378639 h 3813242"/>
                  <a:gd name="connsiteX678" fmla="*/ 2137717 w 3362644"/>
                  <a:gd name="connsiteY678" fmla="*/ 310945 h 3813242"/>
                  <a:gd name="connsiteX679" fmla="*/ 2206877 w 3362644"/>
                  <a:gd name="connsiteY679" fmla="*/ 234931 h 3813242"/>
                  <a:gd name="connsiteX680" fmla="*/ 2138256 w 3362644"/>
                  <a:gd name="connsiteY680" fmla="*/ 403104 h 3813242"/>
                  <a:gd name="connsiteX681" fmla="*/ 2040527 w 3362644"/>
                  <a:gd name="connsiteY681" fmla="*/ 574954 h 3813242"/>
                  <a:gd name="connsiteX682" fmla="*/ 1938472 w 3362644"/>
                  <a:gd name="connsiteY682" fmla="*/ 752317 h 3813242"/>
                  <a:gd name="connsiteX683" fmla="*/ 1893752 w 3362644"/>
                  <a:gd name="connsiteY683" fmla="*/ 852192 h 3813242"/>
                  <a:gd name="connsiteX684" fmla="*/ 1845517 w 3362644"/>
                  <a:gd name="connsiteY684" fmla="*/ 943011 h 3813242"/>
                  <a:gd name="connsiteX685" fmla="*/ 1805088 w 3362644"/>
                  <a:gd name="connsiteY685" fmla="*/ 1053537 h 3813242"/>
                  <a:gd name="connsiteX686" fmla="*/ 1767937 w 3362644"/>
                  <a:gd name="connsiteY686" fmla="*/ 1152213 h 3813242"/>
                  <a:gd name="connsiteX687" fmla="*/ 1846539 w 3362644"/>
                  <a:gd name="connsiteY687" fmla="*/ 1136752 h 3813242"/>
                  <a:gd name="connsiteX688" fmla="*/ 1927468 w 3362644"/>
                  <a:gd name="connsiteY688" fmla="*/ 1114085 h 3813242"/>
                  <a:gd name="connsiteX689" fmla="*/ 2086380 w 3362644"/>
                  <a:gd name="connsiteY689" fmla="*/ 1070584 h 3813242"/>
                  <a:gd name="connsiteX690" fmla="*/ 2086380 w 3362644"/>
                  <a:gd name="connsiteY690" fmla="*/ 1070584 h 3813242"/>
                  <a:gd name="connsiteX691" fmla="*/ 985777 w 3362644"/>
                  <a:gd name="connsiteY691" fmla="*/ 749709 h 3813242"/>
                  <a:gd name="connsiteX692" fmla="*/ 997521 w 3362644"/>
                  <a:gd name="connsiteY692" fmla="*/ 768664 h 3813242"/>
                  <a:gd name="connsiteX693" fmla="*/ 983969 w 3362644"/>
                  <a:gd name="connsiteY693" fmla="*/ 730899 h 3813242"/>
                  <a:gd name="connsiteX694" fmla="*/ 985777 w 3362644"/>
                  <a:gd name="connsiteY694" fmla="*/ 749709 h 3813242"/>
                  <a:gd name="connsiteX695" fmla="*/ 985777 w 3362644"/>
                  <a:gd name="connsiteY695" fmla="*/ 749709 h 3813242"/>
                  <a:gd name="connsiteX696" fmla="*/ 251289 w 3362644"/>
                  <a:gd name="connsiteY696" fmla="*/ 3287995 h 3813242"/>
                  <a:gd name="connsiteX697" fmla="*/ 254784 w 3362644"/>
                  <a:gd name="connsiteY697" fmla="*/ 3033605 h 3813242"/>
                  <a:gd name="connsiteX698" fmla="*/ 264861 w 3362644"/>
                  <a:gd name="connsiteY698" fmla="*/ 2974749 h 3813242"/>
                  <a:gd name="connsiteX699" fmla="*/ 275230 w 3362644"/>
                  <a:gd name="connsiteY699" fmla="*/ 2917394 h 3813242"/>
                  <a:gd name="connsiteX700" fmla="*/ 307052 w 3362644"/>
                  <a:gd name="connsiteY700" fmla="*/ 2797667 h 3813242"/>
                  <a:gd name="connsiteX701" fmla="*/ 354331 w 3362644"/>
                  <a:gd name="connsiteY701" fmla="*/ 2692591 h 3813242"/>
                  <a:gd name="connsiteX702" fmla="*/ 387513 w 3362644"/>
                  <a:gd name="connsiteY702" fmla="*/ 2646602 h 3813242"/>
                  <a:gd name="connsiteX703" fmla="*/ 397177 w 3362644"/>
                  <a:gd name="connsiteY703" fmla="*/ 2628432 h 3813242"/>
                  <a:gd name="connsiteX704" fmla="*/ 391829 w 3362644"/>
                  <a:gd name="connsiteY704" fmla="*/ 2588083 h 3813242"/>
                  <a:gd name="connsiteX705" fmla="*/ 402409 w 3362644"/>
                  <a:gd name="connsiteY705" fmla="*/ 2532410 h 3813242"/>
                  <a:gd name="connsiteX706" fmla="*/ 421657 w 3362644"/>
                  <a:gd name="connsiteY706" fmla="*/ 2474632 h 3813242"/>
                  <a:gd name="connsiteX707" fmla="*/ 445024 w 3362644"/>
                  <a:gd name="connsiteY707" fmla="*/ 2431392 h 3813242"/>
                  <a:gd name="connsiteX708" fmla="*/ 450942 w 3362644"/>
                  <a:gd name="connsiteY708" fmla="*/ 2380222 h 3813242"/>
                  <a:gd name="connsiteX709" fmla="*/ 429513 w 3362644"/>
                  <a:gd name="connsiteY709" fmla="*/ 2343443 h 3813242"/>
                  <a:gd name="connsiteX710" fmla="*/ 413035 w 3362644"/>
                  <a:gd name="connsiteY710" fmla="*/ 2334081 h 3813242"/>
                  <a:gd name="connsiteX711" fmla="*/ 395163 w 3362644"/>
                  <a:gd name="connsiteY711" fmla="*/ 2313343 h 3813242"/>
                  <a:gd name="connsiteX712" fmla="*/ 365969 w 3362644"/>
                  <a:gd name="connsiteY712" fmla="*/ 2267133 h 3813242"/>
                  <a:gd name="connsiteX713" fmla="*/ 336402 w 3362644"/>
                  <a:gd name="connsiteY713" fmla="*/ 2261115 h 3813242"/>
                  <a:gd name="connsiteX714" fmla="*/ 309671 w 3362644"/>
                  <a:gd name="connsiteY714" fmla="*/ 2244883 h 3813242"/>
                  <a:gd name="connsiteX715" fmla="*/ 275960 w 3362644"/>
                  <a:gd name="connsiteY715" fmla="*/ 2201780 h 3813242"/>
                  <a:gd name="connsiteX716" fmla="*/ 262675 w 3362644"/>
                  <a:gd name="connsiteY716" fmla="*/ 2173659 h 3813242"/>
                  <a:gd name="connsiteX717" fmla="*/ 251495 w 3362644"/>
                  <a:gd name="connsiteY717" fmla="*/ 2143382 h 3813242"/>
                  <a:gd name="connsiteX718" fmla="*/ 206956 w 3362644"/>
                  <a:gd name="connsiteY718" fmla="*/ 2141907 h 3813242"/>
                  <a:gd name="connsiteX719" fmla="*/ 175446 w 3362644"/>
                  <a:gd name="connsiteY719" fmla="*/ 2084134 h 3813242"/>
                  <a:gd name="connsiteX720" fmla="*/ 165016 w 3362644"/>
                  <a:gd name="connsiteY720" fmla="*/ 2018993 h 3813242"/>
                  <a:gd name="connsiteX721" fmla="*/ 149274 w 3362644"/>
                  <a:gd name="connsiteY721" fmla="*/ 1945477 h 3813242"/>
                  <a:gd name="connsiteX722" fmla="*/ 136548 w 3362644"/>
                  <a:gd name="connsiteY722" fmla="*/ 1809167 h 3813242"/>
                  <a:gd name="connsiteX723" fmla="*/ 139791 w 3362644"/>
                  <a:gd name="connsiteY723" fmla="*/ 1778643 h 3813242"/>
                  <a:gd name="connsiteX724" fmla="*/ 133436 w 3362644"/>
                  <a:gd name="connsiteY724" fmla="*/ 1751414 h 3813242"/>
                  <a:gd name="connsiteX725" fmla="*/ 136518 w 3362644"/>
                  <a:gd name="connsiteY725" fmla="*/ 1694819 h 3813242"/>
                  <a:gd name="connsiteX726" fmla="*/ 129870 w 3362644"/>
                  <a:gd name="connsiteY726" fmla="*/ 1633546 h 3813242"/>
                  <a:gd name="connsiteX727" fmla="*/ 158731 w 3362644"/>
                  <a:gd name="connsiteY727" fmla="*/ 1587023 h 3813242"/>
                  <a:gd name="connsiteX728" fmla="*/ 161370 w 3362644"/>
                  <a:gd name="connsiteY728" fmla="*/ 1561520 h 3813242"/>
                  <a:gd name="connsiteX729" fmla="*/ 176010 w 3362644"/>
                  <a:gd name="connsiteY729" fmla="*/ 1538909 h 3813242"/>
                  <a:gd name="connsiteX730" fmla="*/ 202842 w 3362644"/>
                  <a:gd name="connsiteY730" fmla="*/ 1499205 h 3813242"/>
                  <a:gd name="connsiteX731" fmla="*/ 242622 w 3362644"/>
                  <a:gd name="connsiteY731" fmla="*/ 1456212 h 3813242"/>
                  <a:gd name="connsiteX732" fmla="*/ 286767 w 3362644"/>
                  <a:gd name="connsiteY732" fmla="*/ 1422209 h 3813242"/>
                  <a:gd name="connsiteX733" fmla="*/ 340552 w 3362644"/>
                  <a:gd name="connsiteY733" fmla="*/ 1392834 h 3813242"/>
                  <a:gd name="connsiteX734" fmla="*/ 369600 w 3362644"/>
                  <a:gd name="connsiteY734" fmla="*/ 1380334 h 3813242"/>
                  <a:gd name="connsiteX735" fmla="*/ 382150 w 3362644"/>
                  <a:gd name="connsiteY735" fmla="*/ 1370962 h 3813242"/>
                  <a:gd name="connsiteX736" fmla="*/ 443236 w 3362644"/>
                  <a:gd name="connsiteY736" fmla="*/ 1367140 h 3813242"/>
                  <a:gd name="connsiteX737" fmla="*/ 492373 w 3362644"/>
                  <a:gd name="connsiteY737" fmla="*/ 1399058 h 3813242"/>
                  <a:gd name="connsiteX738" fmla="*/ 536247 w 3362644"/>
                  <a:gd name="connsiteY738" fmla="*/ 1377751 h 3813242"/>
                  <a:gd name="connsiteX739" fmla="*/ 587513 w 3362644"/>
                  <a:gd name="connsiteY739" fmla="*/ 1358780 h 3813242"/>
                  <a:gd name="connsiteX740" fmla="*/ 704248 w 3362644"/>
                  <a:gd name="connsiteY740" fmla="*/ 1309472 h 3813242"/>
                  <a:gd name="connsiteX741" fmla="*/ 670502 w 3362644"/>
                  <a:gd name="connsiteY741" fmla="*/ 1235302 h 3813242"/>
                  <a:gd name="connsiteX742" fmla="*/ 605099 w 3362644"/>
                  <a:gd name="connsiteY742" fmla="*/ 1186951 h 3813242"/>
                  <a:gd name="connsiteX743" fmla="*/ 574772 w 3362644"/>
                  <a:gd name="connsiteY743" fmla="*/ 1159092 h 3813242"/>
                  <a:gd name="connsiteX744" fmla="*/ 550907 w 3362644"/>
                  <a:gd name="connsiteY744" fmla="*/ 1134249 h 3813242"/>
                  <a:gd name="connsiteX745" fmla="*/ 522624 w 3362644"/>
                  <a:gd name="connsiteY745" fmla="*/ 1147932 h 3813242"/>
                  <a:gd name="connsiteX746" fmla="*/ 480861 w 3362644"/>
                  <a:gd name="connsiteY746" fmla="*/ 1160245 h 3813242"/>
                  <a:gd name="connsiteX747" fmla="*/ 366493 w 3362644"/>
                  <a:gd name="connsiteY747" fmla="*/ 1079160 h 3813242"/>
                  <a:gd name="connsiteX748" fmla="*/ 421103 w 3362644"/>
                  <a:gd name="connsiteY748" fmla="*/ 935079 h 3813242"/>
                  <a:gd name="connsiteX749" fmla="*/ 398139 w 3362644"/>
                  <a:gd name="connsiteY749" fmla="*/ 921553 h 3813242"/>
                  <a:gd name="connsiteX750" fmla="*/ 390504 w 3362644"/>
                  <a:gd name="connsiteY750" fmla="*/ 917061 h 3813242"/>
                  <a:gd name="connsiteX751" fmla="*/ 377889 w 3362644"/>
                  <a:gd name="connsiteY751" fmla="*/ 919538 h 3813242"/>
                  <a:gd name="connsiteX752" fmla="*/ 342380 w 3362644"/>
                  <a:gd name="connsiteY752" fmla="*/ 952459 h 3813242"/>
                  <a:gd name="connsiteX753" fmla="*/ 300798 w 3362644"/>
                  <a:gd name="connsiteY753" fmla="*/ 962259 h 3813242"/>
                  <a:gd name="connsiteX754" fmla="*/ 274766 w 3362644"/>
                  <a:gd name="connsiteY754" fmla="*/ 958547 h 3813242"/>
                  <a:gd name="connsiteX755" fmla="*/ 261199 w 3362644"/>
                  <a:gd name="connsiteY755" fmla="*/ 949890 h 3813242"/>
                  <a:gd name="connsiteX756" fmla="*/ 246968 w 3362644"/>
                  <a:gd name="connsiteY756" fmla="*/ 948229 h 3813242"/>
                  <a:gd name="connsiteX757" fmla="*/ 211489 w 3362644"/>
                  <a:gd name="connsiteY757" fmla="*/ 960194 h 3813242"/>
                  <a:gd name="connsiteX758" fmla="*/ 189950 w 3362644"/>
                  <a:gd name="connsiteY758" fmla="*/ 961186 h 3813242"/>
                  <a:gd name="connsiteX759" fmla="*/ 174343 w 3362644"/>
                  <a:gd name="connsiteY759" fmla="*/ 949558 h 3813242"/>
                  <a:gd name="connsiteX760" fmla="*/ 126370 w 3362644"/>
                  <a:gd name="connsiteY760" fmla="*/ 954473 h 3813242"/>
                  <a:gd name="connsiteX761" fmla="*/ 95217 w 3362644"/>
                  <a:gd name="connsiteY761" fmla="*/ 922726 h 3813242"/>
                  <a:gd name="connsiteX762" fmla="*/ 80401 w 3362644"/>
                  <a:gd name="connsiteY762" fmla="*/ 880046 h 3813242"/>
                  <a:gd name="connsiteX763" fmla="*/ 50810 w 3362644"/>
                  <a:gd name="connsiteY763" fmla="*/ 854569 h 3813242"/>
                  <a:gd name="connsiteX764" fmla="*/ 33657 w 3362644"/>
                  <a:gd name="connsiteY764" fmla="*/ 809824 h 3813242"/>
                  <a:gd name="connsiteX765" fmla="*/ 10411 w 3362644"/>
                  <a:gd name="connsiteY765" fmla="*/ 752393 h 3813242"/>
                  <a:gd name="connsiteX766" fmla="*/ 8230 w 3362644"/>
                  <a:gd name="connsiteY766" fmla="*/ 649079 h 3813242"/>
                  <a:gd name="connsiteX767" fmla="*/ 31406 w 3362644"/>
                  <a:gd name="connsiteY767" fmla="*/ 614718 h 3813242"/>
                  <a:gd name="connsiteX768" fmla="*/ 51243 w 3362644"/>
                  <a:gd name="connsiteY768" fmla="*/ 563149 h 3813242"/>
                  <a:gd name="connsiteX769" fmla="*/ 74146 w 3362644"/>
                  <a:gd name="connsiteY769" fmla="*/ 533784 h 3813242"/>
                  <a:gd name="connsiteX770" fmla="*/ 111000 w 3362644"/>
                  <a:gd name="connsiteY770" fmla="*/ 511011 h 3813242"/>
                  <a:gd name="connsiteX771" fmla="*/ 140975 w 3362644"/>
                  <a:gd name="connsiteY771" fmla="*/ 478489 h 3813242"/>
                  <a:gd name="connsiteX772" fmla="*/ 181565 w 3362644"/>
                  <a:gd name="connsiteY772" fmla="*/ 466941 h 3813242"/>
                  <a:gd name="connsiteX773" fmla="*/ 210592 w 3362644"/>
                  <a:gd name="connsiteY773" fmla="*/ 439902 h 3813242"/>
                  <a:gd name="connsiteX774" fmla="*/ 251399 w 3362644"/>
                  <a:gd name="connsiteY774" fmla="*/ 434977 h 3813242"/>
                  <a:gd name="connsiteX775" fmla="*/ 302621 w 3362644"/>
                  <a:gd name="connsiteY775" fmla="*/ 441297 h 3813242"/>
                  <a:gd name="connsiteX776" fmla="*/ 348323 w 3362644"/>
                  <a:gd name="connsiteY776" fmla="*/ 425192 h 3813242"/>
                  <a:gd name="connsiteX777" fmla="*/ 400773 w 3362644"/>
                  <a:gd name="connsiteY777" fmla="*/ 431568 h 3813242"/>
                  <a:gd name="connsiteX778" fmla="*/ 440436 w 3362644"/>
                  <a:gd name="connsiteY778" fmla="*/ 461139 h 3813242"/>
                  <a:gd name="connsiteX779" fmla="*/ 476510 w 3362644"/>
                  <a:gd name="connsiteY779" fmla="*/ 462474 h 3813242"/>
                  <a:gd name="connsiteX780" fmla="*/ 505754 w 3362644"/>
                  <a:gd name="connsiteY780" fmla="*/ 483227 h 3813242"/>
                  <a:gd name="connsiteX781" fmla="*/ 511107 w 3362644"/>
                  <a:gd name="connsiteY781" fmla="*/ 501060 h 3813242"/>
                  <a:gd name="connsiteX782" fmla="*/ 522796 w 3362644"/>
                  <a:gd name="connsiteY782" fmla="*/ 501664 h 3813242"/>
                  <a:gd name="connsiteX783" fmla="*/ 577165 w 3362644"/>
                  <a:gd name="connsiteY783" fmla="*/ 480946 h 3813242"/>
                  <a:gd name="connsiteX784" fmla="*/ 630818 w 3362644"/>
                  <a:gd name="connsiteY784" fmla="*/ 465350 h 3813242"/>
                  <a:gd name="connsiteX785" fmla="*/ 651461 w 3362644"/>
                  <a:gd name="connsiteY785" fmla="*/ 463929 h 3813242"/>
                  <a:gd name="connsiteX786" fmla="*/ 668493 w 3362644"/>
                  <a:gd name="connsiteY786" fmla="*/ 454608 h 3813242"/>
                  <a:gd name="connsiteX787" fmla="*/ 770175 w 3362644"/>
                  <a:gd name="connsiteY787" fmla="*/ 463819 h 3813242"/>
                  <a:gd name="connsiteX788" fmla="*/ 812508 w 3362644"/>
                  <a:gd name="connsiteY788" fmla="*/ 487876 h 3813242"/>
                  <a:gd name="connsiteX789" fmla="*/ 847956 w 3362644"/>
                  <a:gd name="connsiteY789" fmla="*/ 510200 h 3813242"/>
                  <a:gd name="connsiteX790" fmla="*/ 882836 w 3362644"/>
                  <a:gd name="connsiteY790" fmla="*/ 552312 h 3813242"/>
                  <a:gd name="connsiteX791" fmla="*/ 890944 w 3362644"/>
                  <a:gd name="connsiteY791" fmla="*/ 599610 h 3813242"/>
                  <a:gd name="connsiteX792" fmla="*/ 920218 w 3362644"/>
                  <a:gd name="connsiteY792" fmla="*/ 629836 h 3813242"/>
                  <a:gd name="connsiteX793" fmla="*/ 962702 w 3362644"/>
                  <a:gd name="connsiteY793" fmla="*/ 678499 h 3813242"/>
                  <a:gd name="connsiteX794" fmla="*/ 946869 w 3362644"/>
                  <a:gd name="connsiteY794" fmla="*/ 611873 h 3813242"/>
                  <a:gd name="connsiteX795" fmla="*/ 935568 w 3362644"/>
                  <a:gd name="connsiteY795" fmla="*/ 538432 h 3813242"/>
                  <a:gd name="connsiteX796" fmla="*/ 915912 w 3362644"/>
                  <a:gd name="connsiteY796" fmla="*/ 398612 h 3813242"/>
                  <a:gd name="connsiteX797" fmla="*/ 903826 w 3362644"/>
                  <a:gd name="connsiteY797" fmla="*/ 247894 h 3813242"/>
                  <a:gd name="connsiteX798" fmla="*/ 902366 w 3362644"/>
                  <a:gd name="connsiteY798" fmla="*/ 183458 h 3813242"/>
                  <a:gd name="connsiteX799" fmla="*/ 900809 w 3362644"/>
                  <a:gd name="connsiteY799" fmla="*/ 154164 h 3813242"/>
                  <a:gd name="connsiteX800" fmla="*/ 900845 w 3362644"/>
                  <a:gd name="connsiteY800" fmla="*/ 110456 h 3813242"/>
                  <a:gd name="connsiteX801" fmla="*/ 938625 w 3362644"/>
                  <a:gd name="connsiteY801" fmla="*/ 121913 h 3813242"/>
                  <a:gd name="connsiteX802" fmla="*/ 963523 w 3362644"/>
                  <a:gd name="connsiteY802" fmla="*/ 130409 h 3813242"/>
                  <a:gd name="connsiteX803" fmla="*/ 987998 w 3362644"/>
                  <a:gd name="connsiteY803" fmla="*/ 158182 h 3813242"/>
                  <a:gd name="connsiteX804" fmla="*/ 1091075 w 3362644"/>
                  <a:gd name="connsiteY804" fmla="*/ 237600 h 3813242"/>
                  <a:gd name="connsiteX805" fmla="*/ 1337428 w 3362644"/>
                  <a:gd name="connsiteY805" fmla="*/ 412003 h 3813242"/>
                  <a:gd name="connsiteX806" fmla="*/ 1472972 w 3362644"/>
                  <a:gd name="connsiteY806" fmla="*/ 498099 h 3813242"/>
                  <a:gd name="connsiteX807" fmla="*/ 1575062 w 3362644"/>
                  <a:gd name="connsiteY807" fmla="*/ 608216 h 3813242"/>
                  <a:gd name="connsiteX808" fmla="*/ 1623333 w 3362644"/>
                  <a:gd name="connsiteY808" fmla="*/ 548474 h 3813242"/>
                  <a:gd name="connsiteX809" fmla="*/ 1679041 w 3362644"/>
                  <a:gd name="connsiteY809" fmla="*/ 481868 h 3813242"/>
                  <a:gd name="connsiteX810" fmla="*/ 1717375 w 3362644"/>
                  <a:gd name="connsiteY810" fmla="*/ 445764 h 3813242"/>
                  <a:gd name="connsiteX811" fmla="*/ 1774539 w 3362644"/>
                  <a:gd name="connsiteY811" fmla="*/ 385498 h 3813242"/>
                  <a:gd name="connsiteX812" fmla="*/ 2003935 w 3362644"/>
                  <a:gd name="connsiteY812" fmla="*/ 189310 h 3813242"/>
                  <a:gd name="connsiteX813" fmla="*/ 2072999 w 3362644"/>
                  <a:gd name="connsiteY813" fmla="*/ 134699 h 3813242"/>
                  <a:gd name="connsiteX814" fmla="*/ 2140426 w 3362644"/>
                  <a:gd name="connsiteY814" fmla="*/ 75551 h 3813242"/>
                  <a:gd name="connsiteX815" fmla="*/ 2200873 w 3362644"/>
                  <a:gd name="connsiteY815" fmla="*/ 28188 h 3813242"/>
                  <a:gd name="connsiteX816" fmla="*/ 2265541 w 3362644"/>
                  <a:gd name="connsiteY816" fmla="*/ 3053 h 3813242"/>
                  <a:gd name="connsiteX817" fmla="*/ 2273740 w 3362644"/>
                  <a:gd name="connsiteY817" fmla="*/ 20810 h 3813242"/>
                  <a:gd name="connsiteX818" fmla="*/ 2295556 w 3362644"/>
                  <a:gd name="connsiteY818" fmla="*/ 59925 h 3813242"/>
                  <a:gd name="connsiteX819" fmla="*/ 2335612 w 3362644"/>
                  <a:gd name="connsiteY819" fmla="*/ 135712 h 3813242"/>
                  <a:gd name="connsiteX820" fmla="*/ 2373493 w 3362644"/>
                  <a:gd name="connsiteY820" fmla="*/ 212617 h 3813242"/>
                  <a:gd name="connsiteX821" fmla="*/ 2405200 w 3362644"/>
                  <a:gd name="connsiteY821" fmla="*/ 302077 h 3813242"/>
                  <a:gd name="connsiteX822" fmla="*/ 2468885 w 3362644"/>
                  <a:gd name="connsiteY822" fmla="*/ 482240 h 3813242"/>
                  <a:gd name="connsiteX823" fmla="*/ 2483923 w 3362644"/>
                  <a:gd name="connsiteY823" fmla="*/ 586708 h 3813242"/>
                  <a:gd name="connsiteX824" fmla="*/ 2485112 w 3362644"/>
                  <a:gd name="connsiteY824" fmla="*/ 646591 h 3813242"/>
                  <a:gd name="connsiteX825" fmla="*/ 2482402 w 3362644"/>
                  <a:gd name="connsiteY825" fmla="*/ 690601 h 3813242"/>
                  <a:gd name="connsiteX826" fmla="*/ 2647820 w 3362644"/>
                  <a:gd name="connsiteY826" fmla="*/ 617437 h 3813242"/>
                  <a:gd name="connsiteX827" fmla="*/ 2729072 w 3362644"/>
                  <a:gd name="connsiteY827" fmla="*/ 588505 h 3813242"/>
                  <a:gd name="connsiteX828" fmla="*/ 2829163 w 3362644"/>
                  <a:gd name="connsiteY828" fmla="*/ 555318 h 3813242"/>
                  <a:gd name="connsiteX829" fmla="*/ 2920733 w 3362644"/>
                  <a:gd name="connsiteY829" fmla="*/ 524558 h 3813242"/>
                  <a:gd name="connsiteX830" fmla="*/ 3023382 w 3362644"/>
                  <a:gd name="connsiteY830" fmla="*/ 493254 h 3813242"/>
                  <a:gd name="connsiteX831" fmla="*/ 3234522 w 3362644"/>
                  <a:gd name="connsiteY831" fmla="*/ 433210 h 3813242"/>
                  <a:gd name="connsiteX832" fmla="*/ 3289989 w 3362644"/>
                  <a:gd name="connsiteY832" fmla="*/ 409837 h 3813242"/>
                  <a:gd name="connsiteX833" fmla="*/ 3334311 w 3362644"/>
                  <a:gd name="connsiteY833" fmla="*/ 395364 h 3813242"/>
                  <a:gd name="connsiteX834" fmla="*/ 3362756 w 3362644"/>
                  <a:gd name="connsiteY834" fmla="*/ 473876 h 3813242"/>
                  <a:gd name="connsiteX835" fmla="*/ 3353181 w 3362644"/>
                  <a:gd name="connsiteY835" fmla="*/ 673639 h 3813242"/>
                  <a:gd name="connsiteX836" fmla="*/ 3317626 w 3362644"/>
                  <a:gd name="connsiteY836" fmla="*/ 891855 h 3813242"/>
                  <a:gd name="connsiteX837" fmla="*/ 3181835 w 3362644"/>
                  <a:gd name="connsiteY837" fmla="*/ 1032053 h 3813242"/>
                  <a:gd name="connsiteX838" fmla="*/ 3073384 w 3362644"/>
                  <a:gd name="connsiteY838" fmla="*/ 1093906 h 3813242"/>
                  <a:gd name="connsiteX839" fmla="*/ 2976235 w 3362644"/>
                  <a:gd name="connsiteY839" fmla="*/ 1130779 h 3813242"/>
                  <a:gd name="connsiteX840" fmla="*/ 2759323 w 3362644"/>
                  <a:gd name="connsiteY840" fmla="*/ 1185068 h 3813242"/>
                  <a:gd name="connsiteX841" fmla="*/ 2807100 w 3362644"/>
                  <a:gd name="connsiteY841" fmla="*/ 1212489 h 3813242"/>
                  <a:gd name="connsiteX842" fmla="*/ 2855929 w 3362644"/>
                  <a:gd name="connsiteY842" fmla="*/ 1246044 h 3813242"/>
                  <a:gd name="connsiteX843" fmla="*/ 2935438 w 3362644"/>
                  <a:gd name="connsiteY843" fmla="*/ 1314891 h 3813242"/>
                  <a:gd name="connsiteX844" fmla="*/ 2994364 w 3362644"/>
                  <a:gd name="connsiteY844" fmla="*/ 1430070 h 3813242"/>
                  <a:gd name="connsiteX845" fmla="*/ 2958432 w 3362644"/>
                  <a:gd name="connsiteY845" fmla="*/ 1565398 h 3813242"/>
                  <a:gd name="connsiteX846" fmla="*/ 2905730 w 3362644"/>
                  <a:gd name="connsiteY846" fmla="*/ 1718392 h 3813242"/>
                  <a:gd name="connsiteX847" fmla="*/ 2890179 w 3362644"/>
                  <a:gd name="connsiteY847" fmla="*/ 1779847 h 3813242"/>
                  <a:gd name="connsiteX848" fmla="*/ 2898196 w 3362644"/>
                  <a:gd name="connsiteY848" fmla="*/ 1803350 h 3813242"/>
                  <a:gd name="connsiteX849" fmla="*/ 2871485 w 3362644"/>
                  <a:gd name="connsiteY849" fmla="*/ 1820996 h 3813242"/>
                  <a:gd name="connsiteX850" fmla="*/ 2805952 w 3362644"/>
                  <a:gd name="connsiteY850" fmla="*/ 1813604 h 3813242"/>
                  <a:gd name="connsiteX851" fmla="*/ 2745660 w 3362644"/>
                  <a:gd name="connsiteY851" fmla="*/ 1807888 h 3813242"/>
                  <a:gd name="connsiteX852" fmla="*/ 2684578 w 3362644"/>
                  <a:gd name="connsiteY852" fmla="*/ 1801069 h 3813242"/>
                  <a:gd name="connsiteX853" fmla="*/ 2652262 w 3362644"/>
                  <a:gd name="connsiteY853" fmla="*/ 1799875 h 3813242"/>
                  <a:gd name="connsiteX854" fmla="*/ 2627812 w 3362644"/>
                  <a:gd name="connsiteY854" fmla="*/ 1794673 h 3813242"/>
                  <a:gd name="connsiteX855" fmla="*/ 2597944 w 3362644"/>
                  <a:gd name="connsiteY855" fmla="*/ 1795605 h 3813242"/>
                  <a:gd name="connsiteX856" fmla="*/ 2565321 w 3362644"/>
                  <a:gd name="connsiteY856" fmla="*/ 1787834 h 3813242"/>
                  <a:gd name="connsiteX857" fmla="*/ 2538554 w 3362644"/>
                  <a:gd name="connsiteY857" fmla="*/ 1785356 h 3813242"/>
                  <a:gd name="connsiteX858" fmla="*/ 2509013 w 3362644"/>
                  <a:gd name="connsiteY858" fmla="*/ 1783357 h 3813242"/>
                  <a:gd name="connsiteX859" fmla="*/ 2442593 w 3362644"/>
                  <a:gd name="connsiteY859" fmla="*/ 1772479 h 3813242"/>
                  <a:gd name="connsiteX860" fmla="*/ 2400104 w 3362644"/>
                  <a:gd name="connsiteY860" fmla="*/ 1766708 h 3813242"/>
                  <a:gd name="connsiteX861" fmla="*/ 2369092 w 3362644"/>
                  <a:gd name="connsiteY861" fmla="*/ 1758676 h 3813242"/>
                  <a:gd name="connsiteX862" fmla="*/ 2406897 w 3362644"/>
                  <a:gd name="connsiteY862" fmla="*/ 1891949 h 3813242"/>
                  <a:gd name="connsiteX863" fmla="*/ 2359468 w 3362644"/>
                  <a:gd name="connsiteY863" fmla="*/ 2025227 h 3813242"/>
                  <a:gd name="connsiteX864" fmla="*/ 2265390 w 3362644"/>
                  <a:gd name="connsiteY864" fmla="*/ 2096391 h 3813242"/>
                  <a:gd name="connsiteX865" fmla="*/ 2229136 w 3362644"/>
                  <a:gd name="connsiteY865" fmla="*/ 2128904 h 3813242"/>
                  <a:gd name="connsiteX866" fmla="*/ 2221315 w 3362644"/>
                  <a:gd name="connsiteY866" fmla="*/ 2203447 h 3813242"/>
                  <a:gd name="connsiteX867" fmla="*/ 2339994 w 3362644"/>
                  <a:gd name="connsiteY867" fmla="*/ 2179853 h 3813242"/>
                  <a:gd name="connsiteX868" fmla="*/ 2293199 w 3362644"/>
                  <a:gd name="connsiteY868" fmla="*/ 2310110 h 3813242"/>
                  <a:gd name="connsiteX869" fmla="*/ 2356164 w 3362644"/>
                  <a:gd name="connsiteY869" fmla="*/ 2330083 h 3813242"/>
                  <a:gd name="connsiteX870" fmla="*/ 2346027 w 3362644"/>
                  <a:gd name="connsiteY870" fmla="*/ 2379058 h 3813242"/>
                  <a:gd name="connsiteX871" fmla="*/ 2321441 w 3362644"/>
                  <a:gd name="connsiteY871" fmla="*/ 2426165 h 3813242"/>
                  <a:gd name="connsiteX872" fmla="*/ 2337929 w 3362644"/>
                  <a:gd name="connsiteY872" fmla="*/ 2441696 h 3813242"/>
                  <a:gd name="connsiteX873" fmla="*/ 2344869 w 3362644"/>
                  <a:gd name="connsiteY873" fmla="*/ 2462057 h 3813242"/>
                  <a:gd name="connsiteX874" fmla="*/ 2336272 w 3362644"/>
                  <a:gd name="connsiteY874" fmla="*/ 2508811 h 3813242"/>
                  <a:gd name="connsiteX875" fmla="*/ 2263391 w 3362644"/>
                  <a:gd name="connsiteY875" fmla="*/ 2566061 h 3813242"/>
                  <a:gd name="connsiteX876" fmla="*/ 2177924 w 3362644"/>
                  <a:gd name="connsiteY876" fmla="*/ 2604355 h 3813242"/>
                  <a:gd name="connsiteX877" fmla="*/ 2162701 w 3362644"/>
                  <a:gd name="connsiteY877" fmla="*/ 2606898 h 3813242"/>
                  <a:gd name="connsiteX878" fmla="*/ 2159321 w 3362644"/>
                  <a:gd name="connsiteY878" fmla="*/ 2635820 h 3813242"/>
                  <a:gd name="connsiteX879" fmla="*/ 2143690 w 3362644"/>
                  <a:gd name="connsiteY879" fmla="*/ 2690476 h 3813242"/>
                  <a:gd name="connsiteX880" fmla="*/ 2068225 w 3362644"/>
                  <a:gd name="connsiteY880" fmla="*/ 2734994 h 3813242"/>
                  <a:gd name="connsiteX881" fmla="*/ 1958414 w 3362644"/>
                  <a:gd name="connsiteY881" fmla="*/ 2774824 h 3813242"/>
                  <a:gd name="connsiteX882" fmla="*/ 1902056 w 3362644"/>
                  <a:gd name="connsiteY882" fmla="*/ 2791302 h 3813242"/>
                  <a:gd name="connsiteX883" fmla="*/ 1846091 w 3362644"/>
                  <a:gd name="connsiteY883" fmla="*/ 2803116 h 3813242"/>
                  <a:gd name="connsiteX884" fmla="*/ 1833340 w 3362644"/>
                  <a:gd name="connsiteY884" fmla="*/ 2827496 h 3813242"/>
                  <a:gd name="connsiteX885" fmla="*/ 1821968 w 3362644"/>
                  <a:gd name="connsiteY885" fmla="*/ 2830628 h 3813242"/>
                  <a:gd name="connsiteX886" fmla="*/ 1806503 w 3362644"/>
                  <a:gd name="connsiteY886" fmla="*/ 2863020 h 3813242"/>
                  <a:gd name="connsiteX887" fmla="*/ 1794033 w 3362644"/>
                  <a:gd name="connsiteY887" fmla="*/ 2877529 h 3813242"/>
                  <a:gd name="connsiteX888" fmla="*/ 1806100 w 3362644"/>
                  <a:gd name="connsiteY888" fmla="*/ 2903399 h 3813242"/>
                  <a:gd name="connsiteX889" fmla="*/ 1828435 w 3362644"/>
                  <a:gd name="connsiteY889" fmla="*/ 2958724 h 3813242"/>
                  <a:gd name="connsiteX890" fmla="*/ 1848629 w 3362644"/>
                  <a:gd name="connsiteY890" fmla="*/ 3060079 h 3813242"/>
                  <a:gd name="connsiteX891" fmla="*/ 1891631 w 3362644"/>
                  <a:gd name="connsiteY891" fmla="*/ 3273436 h 3813242"/>
                  <a:gd name="connsiteX892" fmla="*/ 1911992 w 3362644"/>
                  <a:gd name="connsiteY892" fmla="*/ 3387507 h 3813242"/>
                  <a:gd name="connsiteX893" fmla="*/ 1946187 w 3362644"/>
                  <a:gd name="connsiteY893" fmla="*/ 3495997 h 3813242"/>
                  <a:gd name="connsiteX894" fmla="*/ 1962156 w 3362644"/>
                  <a:gd name="connsiteY894" fmla="*/ 3704826 h 3813242"/>
                  <a:gd name="connsiteX895" fmla="*/ 1935641 w 3362644"/>
                  <a:gd name="connsiteY895" fmla="*/ 3759648 h 3813242"/>
                  <a:gd name="connsiteX896" fmla="*/ 1900273 w 3362644"/>
                  <a:gd name="connsiteY896" fmla="*/ 3659024 h 3813242"/>
                  <a:gd name="connsiteX897" fmla="*/ 1848140 w 3362644"/>
                  <a:gd name="connsiteY897" fmla="*/ 3436537 h 3813242"/>
                  <a:gd name="connsiteX898" fmla="*/ 1800102 w 3362644"/>
                  <a:gd name="connsiteY898" fmla="*/ 3210324 h 3813242"/>
                  <a:gd name="connsiteX899" fmla="*/ 1756807 w 3362644"/>
                  <a:gd name="connsiteY899" fmla="*/ 2972594 h 3813242"/>
                  <a:gd name="connsiteX900" fmla="*/ 1732388 w 3362644"/>
                  <a:gd name="connsiteY900" fmla="*/ 2880621 h 3813242"/>
                  <a:gd name="connsiteX901" fmla="*/ 1692517 w 3362644"/>
                  <a:gd name="connsiteY901" fmla="*/ 2885934 h 3813242"/>
                  <a:gd name="connsiteX902" fmla="*/ 1624199 w 3362644"/>
                  <a:gd name="connsiteY902" fmla="*/ 2897436 h 3813242"/>
                  <a:gd name="connsiteX903" fmla="*/ 1530096 w 3362644"/>
                  <a:gd name="connsiteY903" fmla="*/ 2905957 h 3813242"/>
                  <a:gd name="connsiteX904" fmla="*/ 1475012 w 3362644"/>
                  <a:gd name="connsiteY904" fmla="*/ 2914715 h 3813242"/>
                  <a:gd name="connsiteX905" fmla="*/ 1417047 w 3362644"/>
                  <a:gd name="connsiteY905" fmla="*/ 2930392 h 3813242"/>
                  <a:gd name="connsiteX906" fmla="*/ 1313476 w 3362644"/>
                  <a:gd name="connsiteY906" fmla="*/ 2932250 h 3813242"/>
                  <a:gd name="connsiteX907" fmla="*/ 1204713 w 3362644"/>
                  <a:gd name="connsiteY907" fmla="*/ 2935921 h 3813242"/>
                  <a:gd name="connsiteX908" fmla="*/ 1107226 w 3362644"/>
                  <a:gd name="connsiteY908" fmla="*/ 2911376 h 3813242"/>
                  <a:gd name="connsiteX909" fmla="*/ 1002728 w 3362644"/>
                  <a:gd name="connsiteY909" fmla="*/ 2909759 h 3813242"/>
                  <a:gd name="connsiteX910" fmla="*/ 955662 w 3362644"/>
                  <a:gd name="connsiteY910" fmla="*/ 2899063 h 3813242"/>
                  <a:gd name="connsiteX911" fmla="*/ 913007 w 3362644"/>
                  <a:gd name="connsiteY911" fmla="*/ 2878617 h 3813242"/>
                  <a:gd name="connsiteX912" fmla="*/ 793396 w 3362644"/>
                  <a:gd name="connsiteY912" fmla="*/ 2867996 h 3813242"/>
                  <a:gd name="connsiteX913" fmla="*/ 737239 w 3362644"/>
                  <a:gd name="connsiteY913" fmla="*/ 2855083 h 3813242"/>
                  <a:gd name="connsiteX914" fmla="*/ 718762 w 3362644"/>
                  <a:gd name="connsiteY914" fmla="*/ 2847892 h 3813242"/>
                  <a:gd name="connsiteX915" fmla="*/ 697943 w 3362644"/>
                  <a:gd name="connsiteY915" fmla="*/ 2843309 h 3813242"/>
                  <a:gd name="connsiteX916" fmla="*/ 647160 w 3362644"/>
                  <a:gd name="connsiteY916" fmla="*/ 2825945 h 3813242"/>
                  <a:gd name="connsiteX917" fmla="*/ 604938 w 3362644"/>
                  <a:gd name="connsiteY917" fmla="*/ 2803917 h 3813242"/>
                  <a:gd name="connsiteX918" fmla="*/ 580463 w 3362644"/>
                  <a:gd name="connsiteY918" fmla="*/ 2801888 h 3813242"/>
                  <a:gd name="connsiteX919" fmla="*/ 551430 w 3362644"/>
                  <a:gd name="connsiteY919" fmla="*/ 2788492 h 3813242"/>
                  <a:gd name="connsiteX920" fmla="*/ 501987 w 3362644"/>
                  <a:gd name="connsiteY920" fmla="*/ 2758895 h 3813242"/>
                  <a:gd name="connsiteX921" fmla="*/ 436962 w 3362644"/>
                  <a:gd name="connsiteY921" fmla="*/ 2670352 h 3813242"/>
                  <a:gd name="connsiteX922" fmla="*/ 380936 w 3362644"/>
                  <a:gd name="connsiteY922" fmla="*/ 2841476 h 3813242"/>
                  <a:gd name="connsiteX923" fmla="*/ 365783 w 3362644"/>
                  <a:gd name="connsiteY923" fmla="*/ 2923528 h 3813242"/>
                  <a:gd name="connsiteX924" fmla="*/ 347990 w 3362644"/>
                  <a:gd name="connsiteY924" fmla="*/ 3015959 h 3813242"/>
                  <a:gd name="connsiteX925" fmla="*/ 348328 w 3362644"/>
                  <a:gd name="connsiteY925" fmla="*/ 3048985 h 3813242"/>
                  <a:gd name="connsiteX926" fmla="*/ 340789 w 3362644"/>
                  <a:gd name="connsiteY926" fmla="*/ 3095749 h 3813242"/>
                  <a:gd name="connsiteX927" fmla="*/ 336357 w 3362644"/>
                  <a:gd name="connsiteY927" fmla="*/ 3190311 h 3813242"/>
                  <a:gd name="connsiteX928" fmla="*/ 347502 w 3362644"/>
                  <a:gd name="connsiteY928" fmla="*/ 3370847 h 3813242"/>
                  <a:gd name="connsiteX929" fmla="*/ 344238 w 3362644"/>
                  <a:gd name="connsiteY929" fmla="*/ 3408401 h 3813242"/>
                  <a:gd name="connsiteX930" fmla="*/ 354235 w 3362644"/>
                  <a:gd name="connsiteY930" fmla="*/ 3454269 h 3813242"/>
                  <a:gd name="connsiteX931" fmla="*/ 356184 w 3362644"/>
                  <a:gd name="connsiteY931" fmla="*/ 3546726 h 3813242"/>
                  <a:gd name="connsiteX932" fmla="*/ 321340 w 3362644"/>
                  <a:gd name="connsiteY932" fmla="*/ 3695348 h 3813242"/>
                  <a:gd name="connsiteX933" fmla="*/ 288898 w 3362644"/>
                  <a:gd name="connsiteY933" fmla="*/ 3771800 h 3813242"/>
                  <a:gd name="connsiteX934" fmla="*/ 241640 w 3362644"/>
                  <a:gd name="connsiteY934" fmla="*/ 3812693 h 3813242"/>
                  <a:gd name="connsiteX935" fmla="*/ 221979 w 3362644"/>
                  <a:gd name="connsiteY935" fmla="*/ 3774454 h 3813242"/>
                  <a:gd name="connsiteX936" fmla="*/ 238860 w 3362644"/>
                  <a:gd name="connsiteY936" fmla="*/ 3689340 h 3813242"/>
                  <a:gd name="connsiteX937" fmla="*/ 247517 w 3362644"/>
                  <a:gd name="connsiteY937" fmla="*/ 3595011 h 3813242"/>
                  <a:gd name="connsiteX938" fmla="*/ 262816 w 3362644"/>
                  <a:gd name="connsiteY938" fmla="*/ 3496879 h 3813242"/>
                  <a:gd name="connsiteX939" fmla="*/ 252935 w 3362644"/>
                  <a:gd name="connsiteY939" fmla="*/ 3385195 h 3813242"/>
                  <a:gd name="connsiteX940" fmla="*/ 255937 w 3362644"/>
                  <a:gd name="connsiteY940" fmla="*/ 3340661 h 3813242"/>
                  <a:gd name="connsiteX941" fmla="*/ 253036 w 3362644"/>
                  <a:gd name="connsiteY941" fmla="*/ 3318186 h 3813242"/>
                  <a:gd name="connsiteX942" fmla="*/ 251289 w 3362644"/>
                  <a:gd name="connsiteY942" fmla="*/ 3287995 h 3813242"/>
                  <a:gd name="connsiteX943" fmla="*/ 251289 w 3362644"/>
                  <a:gd name="connsiteY943" fmla="*/ 3287995 h 381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</a:cxnLst>
                <a:rect l="l" t="t" r="r" b="b"/>
                <a:pathLst>
                  <a:path w="3362644" h="3813242">
                    <a:moveTo>
                      <a:pt x="1719445" y="1506129"/>
                    </a:moveTo>
                    <a:cubicBezTo>
                      <a:pt x="1723000" y="1506759"/>
                      <a:pt x="1731385" y="1477801"/>
                      <a:pt x="1732931" y="1473445"/>
                    </a:cubicBezTo>
                    <a:cubicBezTo>
                      <a:pt x="1733939" y="1470605"/>
                      <a:pt x="1740244" y="1458403"/>
                      <a:pt x="1739151" y="1455895"/>
                    </a:cubicBezTo>
                    <a:cubicBezTo>
                      <a:pt x="1738305" y="1453941"/>
                      <a:pt x="1721208" y="1447867"/>
                      <a:pt x="1719445" y="1447082"/>
                    </a:cubicBezTo>
                    <a:lnTo>
                      <a:pt x="1719445" y="1506129"/>
                    </a:lnTo>
                    <a:close/>
                    <a:moveTo>
                      <a:pt x="318298" y="780116"/>
                    </a:moveTo>
                    <a:cubicBezTo>
                      <a:pt x="320549" y="749557"/>
                      <a:pt x="317910" y="718410"/>
                      <a:pt x="322639" y="688083"/>
                    </a:cubicBezTo>
                    <a:cubicBezTo>
                      <a:pt x="324366" y="676983"/>
                      <a:pt x="344752" y="608156"/>
                      <a:pt x="319386" y="631392"/>
                    </a:cubicBezTo>
                    <a:cubicBezTo>
                      <a:pt x="299503" y="649602"/>
                      <a:pt x="296809" y="683767"/>
                      <a:pt x="297857" y="708322"/>
                    </a:cubicBezTo>
                    <a:cubicBezTo>
                      <a:pt x="298602" y="725838"/>
                      <a:pt x="290660" y="783279"/>
                      <a:pt x="318298" y="780116"/>
                    </a:cubicBezTo>
                    <a:lnTo>
                      <a:pt x="318298" y="780116"/>
                    </a:lnTo>
                    <a:close/>
                    <a:moveTo>
                      <a:pt x="1908487" y="1576830"/>
                    </a:moveTo>
                    <a:cubicBezTo>
                      <a:pt x="1882471" y="1551302"/>
                      <a:pt x="1852326" y="1526460"/>
                      <a:pt x="1818403" y="1512203"/>
                    </a:cubicBezTo>
                    <a:cubicBezTo>
                      <a:pt x="1798611" y="1503883"/>
                      <a:pt x="1798445" y="1506461"/>
                      <a:pt x="1789844" y="1525518"/>
                    </a:cubicBezTo>
                    <a:cubicBezTo>
                      <a:pt x="1782133" y="1542595"/>
                      <a:pt x="1774912" y="1559118"/>
                      <a:pt x="1768778" y="1576830"/>
                    </a:cubicBezTo>
                    <a:lnTo>
                      <a:pt x="1908487" y="1576830"/>
                    </a:lnTo>
                    <a:close/>
                    <a:moveTo>
                      <a:pt x="1551489" y="1572947"/>
                    </a:moveTo>
                    <a:cubicBezTo>
                      <a:pt x="1521308" y="1524853"/>
                      <a:pt x="1470056" y="1482248"/>
                      <a:pt x="1421579" y="1452908"/>
                    </a:cubicBezTo>
                    <a:cubicBezTo>
                      <a:pt x="1426046" y="1464250"/>
                      <a:pt x="1426218" y="1476014"/>
                      <a:pt x="1428277" y="1487828"/>
                    </a:cubicBezTo>
                    <a:cubicBezTo>
                      <a:pt x="1430347" y="1499713"/>
                      <a:pt x="1435645" y="1508954"/>
                      <a:pt x="1438913" y="1520255"/>
                    </a:cubicBezTo>
                    <a:cubicBezTo>
                      <a:pt x="1444790" y="1540621"/>
                      <a:pt x="1440218" y="1564567"/>
                      <a:pt x="1440218" y="1585552"/>
                    </a:cubicBezTo>
                    <a:cubicBezTo>
                      <a:pt x="1477308" y="1581352"/>
                      <a:pt x="1514398" y="1577147"/>
                      <a:pt x="1551489" y="1572947"/>
                    </a:cubicBezTo>
                    <a:lnTo>
                      <a:pt x="1551489" y="1572947"/>
                    </a:lnTo>
                    <a:close/>
                    <a:moveTo>
                      <a:pt x="1652859" y="1331132"/>
                    </a:moveTo>
                    <a:cubicBezTo>
                      <a:pt x="1651942" y="1291575"/>
                      <a:pt x="1667861" y="1254993"/>
                      <a:pt x="1677530" y="1217364"/>
                    </a:cubicBezTo>
                    <a:cubicBezTo>
                      <a:pt x="1625221" y="1226116"/>
                      <a:pt x="1618437" y="1132607"/>
                      <a:pt x="1587103" y="1111365"/>
                    </a:cubicBezTo>
                    <a:cubicBezTo>
                      <a:pt x="1593373" y="1153859"/>
                      <a:pt x="1596158" y="1195673"/>
                      <a:pt x="1600857" y="1238041"/>
                    </a:cubicBezTo>
                    <a:cubicBezTo>
                      <a:pt x="1602932" y="1256740"/>
                      <a:pt x="1603536" y="1282464"/>
                      <a:pt x="1609876" y="1299697"/>
                    </a:cubicBezTo>
                    <a:cubicBezTo>
                      <a:pt x="1616479" y="1317641"/>
                      <a:pt x="1636512" y="1322707"/>
                      <a:pt x="1652859" y="1331132"/>
                    </a:cubicBezTo>
                    <a:lnTo>
                      <a:pt x="1652859" y="1331132"/>
                    </a:lnTo>
                    <a:close/>
                    <a:moveTo>
                      <a:pt x="1763299" y="1404678"/>
                    </a:moveTo>
                    <a:cubicBezTo>
                      <a:pt x="1773849" y="1395004"/>
                      <a:pt x="1782153" y="1373430"/>
                      <a:pt x="1789813" y="1360271"/>
                    </a:cubicBezTo>
                    <a:cubicBezTo>
                      <a:pt x="1800923" y="1341189"/>
                      <a:pt x="1814691" y="1325467"/>
                      <a:pt x="1828817" y="1308511"/>
                    </a:cubicBezTo>
                    <a:cubicBezTo>
                      <a:pt x="1855206" y="1276824"/>
                      <a:pt x="1885800" y="1248416"/>
                      <a:pt x="1911403" y="1216518"/>
                    </a:cubicBezTo>
                    <a:cubicBezTo>
                      <a:pt x="1882360" y="1219423"/>
                      <a:pt x="1853358" y="1226167"/>
                      <a:pt x="1824431" y="1233197"/>
                    </a:cubicBezTo>
                    <a:cubicBezTo>
                      <a:pt x="1809051" y="1236929"/>
                      <a:pt x="1793359" y="1241879"/>
                      <a:pt x="1778840" y="1248134"/>
                    </a:cubicBezTo>
                    <a:cubicBezTo>
                      <a:pt x="1766819" y="1253311"/>
                      <a:pt x="1752874" y="1253834"/>
                      <a:pt x="1741754" y="1258649"/>
                    </a:cubicBezTo>
                    <a:cubicBezTo>
                      <a:pt x="1719324" y="1268374"/>
                      <a:pt x="1723892" y="1327491"/>
                      <a:pt x="1721152" y="1348567"/>
                    </a:cubicBezTo>
                    <a:cubicBezTo>
                      <a:pt x="1719717" y="1359611"/>
                      <a:pt x="1714122" y="1370841"/>
                      <a:pt x="1721288" y="1380440"/>
                    </a:cubicBezTo>
                    <a:cubicBezTo>
                      <a:pt x="1729321" y="1391197"/>
                      <a:pt x="1751897" y="1398681"/>
                      <a:pt x="1763299" y="1404678"/>
                    </a:cubicBezTo>
                    <a:lnTo>
                      <a:pt x="1763299" y="1404678"/>
                    </a:lnTo>
                    <a:close/>
                    <a:moveTo>
                      <a:pt x="744466" y="1588554"/>
                    </a:moveTo>
                    <a:cubicBezTo>
                      <a:pt x="700874" y="1580929"/>
                      <a:pt x="660264" y="1570066"/>
                      <a:pt x="625032" y="1541809"/>
                    </a:cubicBezTo>
                    <a:cubicBezTo>
                      <a:pt x="594967" y="1517697"/>
                      <a:pt x="568377" y="1488443"/>
                      <a:pt x="543151" y="1459581"/>
                    </a:cubicBezTo>
                    <a:cubicBezTo>
                      <a:pt x="537330" y="1452924"/>
                      <a:pt x="532077" y="1446039"/>
                      <a:pt x="523078" y="1443682"/>
                    </a:cubicBezTo>
                    <a:cubicBezTo>
                      <a:pt x="516420" y="1441935"/>
                      <a:pt x="509828" y="1445672"/>
                      <a:pt x="503462" y="1441582"/>
                    </a:cubicBezTo>
                    <a:cubicBezTo>
                      <a:pt x="497842" y="1437967"/>
                      <a:pt x="498200" y="1430463"/>
                      <a:pt x="494015" y="1426555"/>
                    </a:cubicBezTo>
                    <a:cubicBezTo>
                      <a:pt x="487146" y="1420144"/>
                      <a:pt x="497072" y="1423684"/>
                      <a:pt x="486315" y="1421544"/>
                    </a:cubicBezTo>
                    <a:cubicBezTo>
                      <a:pt x="479445" y="1420179"/>
                      <a:pt x="467470" y="1426167"/>
                      <a:pt x="460208" y="1427884"/>
                    </a:cubicBezTo>
                    <a:cubicBezTo>
                      <a:pt x="442481" y="1432085"/>
                      <a:pt x="424457" y="1434814"/>
                      <a:pt x="406771" y="1438732"/>
                    </a:cubicBezTo>
                    <a:cubicBezTo>
                      <a:pt x="389457" y="1442565"/>
                      <a:pt x="379843" y="1456096"/>
                      <a:pt x="364312" y="1464738"/>
                    </a:cubicBezTo>
                    <a:cubicBezTo>
                      <a:pt x="348801" y="1473360"/>
                      <a:pt x="333708" y="1477031"/>
                      <a:pt x="319940" y="1488584"/>
                    </a:cubicBezTo>
                    <a:cubicBezTo>
                      <a:pt x="305683" y="1500539"/>
                      <a:pt x="288691" y="1507287"/>
                      <a:pt x="274646" y="1518362"/>
                    </a:cubicBezTo>
                    <a:cubicBezTo>
                      <a:pt x="262937" y="1527598"/>
                      <a:pt x="263330" y="1543547"/>
                      <a:pt x="250513" y="1552526"/>
                    </a:cubicBezTo>
                    <a:cubicBezTo>
                      <a:pt x="245029" y="1556374"/>
                      <a:pt x="237510" y="1556746"/>
                      <a:pt x="232675" y="1561520"/>
                    </a:cubicBezTo>
                    <a:cubicBezTo>
                      <a:pt x="227040" y="1567085"/>
                      <a:pt x="224583" y="1576397"/>
                      <a:pt x="219743" y="1582782"/>
                    </a:cubicBezTo>
                    <a:cubicBezTo>
                      <a:pt x="207269" y="1599235"/>
                      <a:pt x="197997" y="1607544"/>
                      <a:pt x="191209" y="1627890"/>
                    </a:cubicBezTo>
                    <a:cubicBezTo>
                      <a:pt x="184360" y="1648422"/>
                      <a:pt x="192538" y="1665459"/>
                      <a:pt x="189371" y="1686494"/>
                    </a:cubicBezTo>
                    <a:cubicBezTo>
                      <a:pt x="186540" y="1705268"/>
                      <a:pt x="175703" y="1721998"/>
                      <a:pt x="179284" y="1740949"/>
                    </a:cubicBezTo>
                    <a:cubicBezTo>
                      <a:pt x="182638" y="1758696"/>
                      <a:pt x="192276" y="1774212"/>
                      <a:pt x="189003" y="1793137"/>
                    </a:cubicBezTo>
                    <a:cubicBezTo>
                      <a:pt x="187160" y="1803778"/>
                      <a:pt x="180603" y="1811619"/>
                      <a:pt x="182230" y="1822381"/>
                    </a:cubicBezTo>
                    <a:cubicBezTo>
                      <a:pt x="183438" y="1830378"/>
                      <a:pt x="189693" y="1838079"/>
                      <a:pt x="192780" y="1845487"/>
                    </a:cubicBezTo>
                    <a:cubicBezTo>
                      <a:pt x="199246" y="1861013"/>
                      <a:pt x="204897" y="1881353"/>
                      <a:pt x="201618" y="1898269"/>
                    </a:cubicBezTo>
                    <a:cubicBezTo>
                      <a:pt x="200027" y="1906513"/>
                      <a:pt x="192876" y="1911403"/>
                      <a:pt x="190902" y="1918091"/>
                    </a:cubicBezTo>
                    <a:cubicBezTo>
                      <a:pt x="188117" y="1927508"/>
                      <a:pt x="194976" y="1939152"/>
                      <a:pt x="198058" y="1950830"/>
                    </a:cubicBezTo>
                    <a:cubicBezTo>
                      <a:pt x="203683" y="1972102"/>
                      <a:pt x="205828" y="1994084"/>
                      <a:pt x="210668" y="2015518"/>
                    </a:cubicBezTo>
                    <a:cubicBezTo>
                      <a:pt x="213554" y="2028294"/>
                      <a:pt x="214933" y="2050458"/>
                      <a:pt x="228284" y="2056098"/>
                    </a:cubicBezTo>
                    <a:cubicBezTo>
                      <a:pt x="244258" y="2062846"/>
                      <a:pt x="257377" y="2049048"/>
                      <a:pt x="271548" y="2066497"/>
                    </a:cubicBezTo>
                    <a:cubicBezTo>
                      <a:pt x="294508" y="2094750"/>
                      <a:pt x="294694" y="2137143"/>
                      <a:pt x="317840" y="2166845"/>
                    </a:cubicBezTo>
                    <a:cubicBezTo>
                      <a:pt x="327821" y="2179662"/>
                      <a:pt x="341443" y="2191884"/>
                      <a:pt x="358334" y="2193627"/>
                    </a:cubicBezTo>
                    <a:cubicBezTo>
                      <a:pt x="368175" y="2194639"/>
                      <a:pt x="375195" y="2189956"/>
                      <a:pt x="384642" y="2193420"/>
                    </a:cubicBezTo>
                    <a:cubicBezTo>
                      <a:pt x="391829" y="2196054"/>
                      <a:pt x="397630" y="2202813"/>
                      <a:pt x="401347" y="2209183"/>
                    </a:cubicBezTo>
                    <a:cubicBezTo>
                      <a:pt x="409092" y="2222463"/>
                      <a:pt x="406564" y="2239228"/>
                      <a:pt x="413751" y="2252785"/>
                    </a:cubicBezTo>
                    <a:cubicBezTo>
                      <a:pt x="418429" y="2261593"/>
                      <a:pt x="435718" y="2280977"/>
                      <a:pt x="444158" y="2285575"/>
                    </a:cubicBezTo>
                    <a:cubicBezTo>
                      <a:pt x="457232" y="2292711"/>
                      <a:pt x="463627" y="2289367"/>
                      <a:pt x="474183" y="2303065"/>
                    </a:cubicBezTo>
                    <a:cubicBezTo>
                      <a:pt x="486204" y="2318671"/>
                      <a:pt x="495349" y="2338846"/>
                      <a:pt x="510598" y="2351803"/>
                    </a:cubicBezTo>
                    <a:cubicBezTo>
                      <a:pt x="525324" y="2364323"/>
                      <a:pt x="535124" y="2357665"/>
                      <a:pt x="552005" y="2359045"/>
                    </a:cubicBezTo>
                    <a:cubicBezTo>
                      <a:pt x="568830" y="2360420"/>
                      <a:pt x="574380" y="2375835"/>
                      <a:pt x="583757" y="2388168"/>
                    </a:cubicBezTo>
                    <a:cubicBezTo>
                      <a:pt x="587287" y="2392801"/>
                      <a:pt x="595128" y="2406494"/>
                      <a:pt x="600783" y="2408161"/>
                    </a:cubicBezTo>
                    <a:cubicBezTo>
                      <a:pt x="608851" y="2410543"/>
                      <a:pt x="606338" y="2406847"/>
                      <a:pt x="613595" y="2403589"/>
                    </a:cubicBezTo>
                    <a:cubicBezTo>
                      <a:pt x="628169" y="2397057"/>
                      <a:pt x="637521" y="2392781"/>
                      <a:pt x="648797" y="2407774"/>
                    </a:cubicBezTo>
                    <a:cubicBezTo>
                      <a:pt x="660208" y="2422952"/>
                      <a:pt x="662878" y="2443766"/>
                      <a:pt x="674360" y="2459408"/>
                    </a:cubicBezTo>
                    <a:cubicBezTo>
                      <a:pt x="686779" y="2476344"/>
                      <a:pt x="695778" y="2473982"/>
                      <a:pt x="714703" y="2476374"/>
                    </a:cubicBezTo>
                    <a:cubicBezTo>
                      <a:pt x="731453" y="2478489"/>
                      <a:pt x="743912" y="2491346"/>
                      <a:pt x="756114" y="2501821"/>
                    </a:cubicBezTo>
                    <a:cubicBezTo>
                      <a:pt x="776334" y="2519175"/>
                      <a:pt x="782216" y="2519417"/>
                      <a:pt x="806752" y="2513042"/>
                    </a:cubicBezTo>
                    <a:cubicBezTo>
                      <a:pt x="821296" y="2509265"/>
                      <a:pt x="829227" y="2510337"/>
                      <a:pt x="838700" y="2522398"/>
                    </a:cubicBezTo>
                    <a:cubicBezTo>
                      <a:pt x="848833" y="2535306"/>
                      <a:pt x="858180" y="2562903"/>
                      <a:pt x="872854" y="2570130"/>
                    </a:cubicBezTo>
                    <a:cubicBezTo>
                      <a:pt x="884322" y="2575775"/>
                      <a:pt x="896302" y="2551230"/>
                      <a:pt x="912528" y="2555631"/>
                    </a:cubicBezTo>
                    <a:cubicBezTo>
                      <a:pt x="926589" y="2559448"/>
                      <a:pt x="943893" y="2581441"/>
                      <a:pt x="956810" y="2589584"/>
                    </a:cubicBezTo>
                    <a:cubicBezTo>
                      <a:pt x="969204" y="2597390"/>
                      <a:pt x="987691" y="2610650"/>
                      <a:pt x="1003091" y="2611209"/>
                    </a:cubicBezTo>
                    <a:cubicBezTo>
                      <a:pt x="1010136" y="2611465"/>
                      <a:pt x="1015676" y="2606555"/>
                      <a:pt x="1022258" y="2606495"/>
                    </a:cubicBezTo>
                    <a:cubicBezTo>
                      <a:pt x="1029999" y="2606429"/>
                      <a:pt x="1041491" y="2610881"/>
                      <a:pt x="1048566" y="2614009"/>
                    </a:cubicBezTo>
                    <a:cubicBezTo>
                      <a:pt x="1063871" y="2620777"/>
                      <a:pt x="1072422" y="2635382"/>
                      <a:pt x="1087384" y="2643485"/>
                    </a:cubicBezTo>
                    <a:cubicBezTo>
                      <a:pt x="1110379" y="2655939"/>
                      <a:pt x="1119635" y="2644446"/>
                      <a:pt x="1141159" y="2636187"/>
                    </a:cubicBezTo>
                    <a:cubicBezTo>
                      <a:pt x="1163911" y="2627460"/>
                      <a:pt x="1174009" y="2639028"/>
                      <a:pt x="1193286" y="2647040"/>
                    </a:cubicBezTo>
                    <a:cubicBezTo>
                      <a:pt x="1207815" y="2653078"/>
                      <a:pt x="1229697" y="2659791"/>
                      <a:pt x="1245465" y="2662053"/>
                    </a:cubicBezTo>
                    <a:cubicBezTo>
                      <a:pt x="1265221" y="2664883"/>
                      <a:pt x="1282610" y="2650188"/>
                      <a:pt x="1302644" y="2650077"/>
                    </a:cubicBezTo>
                    <a:cubicBezTo>
                      <a:pt x="1312716" y="2650016"/>
                      <a:pt x="1318683" y="2652006"/>
                      <a:pt x="1326791" y="2658084"/>
                    </a:cubicBezTo>
                    <a:cubicBezTo>
                      <a:pt x="1330342" y="2660743"/>
                      <a:pt x="1333504" y="2664480"/>
                      <a:pt x="1336692" y="2667567"/>
                    </a:cubicBezTo>
                    <a:cubicBezTo>
                      <a:pt x="1346583" y="2677150"/>
                      <a:pt x="1341945" y="2675821"/>
                      <a:pt x="1353200" y="2671561"/>
                    </a:cubicBezTo>
                    <a:cubicBezTo>
                      <a:pt x="1366787" y="2666424"/>
                      <a:pt x="1381593" y="2657671"/>
                      <a:pt x="1397200" y="2660985"/>
                    </a:cubicBezTo>
                    <a:cubicBezTo>
                      <a:pt x="1408783" y="2663447"/>
                      <a:pt x="1420794" y="2687092"/>
                      <a:pt x="1430418" y="2686748"/>
                    </a:cubicBezTo>
                    <a:cubicBezTo>
                      <a:pt x="1434955" y="2686583"/>
                      <a:pt x="1447208" y="2671439"/>
                      <a:pt x="1450839" y="2668131"/>
                    </a:cubicBezTo>
                    <a:cubicBezTo>
                      <a:pt x="1459486" y="2660245"/>
                      <a:pt x="1465071" y="2653688"/>
                      <a:pt x="1477671" y="2656452"/>
                    </a:cubicBezTo>
                    <a:cubicBezTo>
                      <a:pt x="1487164" y="2658537"/>
                      <a:pt x="1492064" y="2666489"/>
                      <a:pt x="1499955" y="2664218"/>
                    </a:cubicBezTo>
                    <a:cubicBezTo>
                      <a:pt x="1506688" y="2662289"/>
                      <a:pt x="1516075" y="2648777"/>
                      <a:pt x="1518241" y="2642895"/>
                    </a:cubicBezTo>
                    <a:cubicBezTo>
                      <a:pt x="1524078" y="2627007"/>
                      <a:pt x="1520255" y="2605342"/>
                      <a:pt x="1522219" y="2588481"/>
                    </a:cubicBezTo>
                    <a:cubicBezTo>
                      <a:pt x="1524934" y="2565149"/>
                      <a:pt x="1530614" y="2542175"/>
                      <a:pt x="1534427" y="2518999"/>
                    </a:cubicBezTo>
                    <a:cubicBezTo>
                      <a:pt x="1538042" y="2497007"/>
                      <a:pt x="1538506" y="2474813"/>
                      <a:pt x="1541618" y="2452831"/>
                    </a:cubicBezTo>
                    <a:cubicBezTo>
                      <a:pt x="1543940" y="2436413"/>
                      <a:pt x="1554268" y="2415247"/>
                      <a:pt x="1533253" y="2407330"/>
                    </a:cubicBezTo>
                    <a:cubicBezTo>
                      <a:pt x="1516796" y="2401126"/>
                      <a:pt x="1506683" y="2404626"/>
                      <a:pt x="1491500" y="2392514"/>
                    </a:cubicBezTo>
                    <a:cubicBezTo>
                      <a:pt x="1474347" y="2378837"/>
                      <a:pt x="1462547" y="2379904"/>
                      <a:pt x="1441290" y="2380352"/>
                    </a:cubicBezTo>
                    <a:cubicBezTo>
                      <a:pt x="1395619" y="2381314"/>
                      <a:pt x="1363872" y="2351194"/>
                      <a:pt x="1322611" y="2336428"/>
                    </a:cubicBezTo>
                    <a:cubicBezTo>
                      <a:pt x="1285128" y="2323012"/>
                      <a:pt x="1249368" y="2305834"/>
                      <a:pt x="1212000" y="2291744"/>
                    </a:cubicBezTo>
                    <a:cubicBezTo>
                      <a:pt x="1191745" y="2284099"/>
                      <a:pt x="1176768" y="2273634"/>
                      <a:pt x="1158392" y="2263643"/>
                    </a:cubicBezTo>
                    <a:cubicBezTo>
                      <a:pt x="1141692" y="2254568"/>
                      <a:pt x="1119549" y="2256844"/>
                      <a:pt x="1101223" y="2250811"/>
                    </a:cubicBezTo>
                    <a:cubicBezTo>
                      <a:pt x="1064264" y="2238629"/>
                      <a:pt x="1029213" y="2223309"/>
                      <a:pt x="992253" y="2212300"/>
                    </a:cubicBezTo>
                    <a:cubicBezTo>
                      <a:pt x="971893" y="2206237"/>
                      <a:pt x="950827" y="2203921"/>
                      <a:pt x="930351" y="2197454"/>
                    </a:cubicBezTo>
                    <a:cubicBezTo>
                      <a:pt x="907155" y="2190132"/>
                      <a:pt x="891598" y="2176217"/>
                      <a:pt x="874214" y="2159452"/>
                    </a:cubicBezTo>
                    <a:cubicBezTo>
                      <a:pt x="854569" y="2140512"/>
                      <a:pt x="799777" y="2096734"/>
                      <a:pt x="811878" y="2064639"/>
                    </a:cubicBezTo>
                    <a:cubicBezTo>
                      <a:pt x="824559" y="2031024"/>
                      <a:pt x="885742" y="2099317"/>
                      <a:pt x="901056" y="2108634"/>
                    </a:cubicBezTo>
                    <a:cubicBezTo>
                      <a:pt x="914205" y="2116626"/>
                      <a:pt x="928795" y="2126340"/>
                      <a:pt x="942840" y="2130274"/>
                    </a:cubicBezTo>
                    <a:cubicBezTo>
                      <a:pt x="961836" y="2135587"/>
                      <a:pt x="976899" y="2128229"/>
                      <a:pt x="995572" y="2136080"/>
                    </a:cubicBezTo>
                    <a:cubicBezTo>
                      <a:pt x="1034345" y="2152387"/>
                      <a:pt x="1071838" y="2177043"/>
                      <a:pt x="1112010" y="2188984"/>
                    </a:cubicBezTo>
                    <a:cubicBezTo>
                      <a:pt x="1129974" y="2194327"/>
                      <a:pt x="1151392" y="2193299"/>
                      <a:pt x="1167432" y="2202792"/>
                    </a:cubicBezTo>
                    <a:cubicBezTo>
                      <a:pt x="1184010" y="2212603"/>
                      <a:pt x="1199249" y="2223979"/>
                      <a:pt x="1216669" y="2233089"/>
                    </a:cubicBezTo>
                    <a:cubicBezTo>
                      <a:pt x="1252958" y="2252070"/>
                      <a:pt x="1289323" y="2269444"/>
                      <a:pt x="1327728" y="2283565"/>
                    </a:cubicBezTo>
                    <a:cubicBezTo>
                      <a:pt x="1315183" y="2215851"/>
                      <a:pt x="1301798" y="2147104"/>
                      <a:pt x="1285405" y="2080069"/>
                    </a:cubicBezTo>
                    <a:cubicBezTo>
                      <a:pt x="1268222" y="2009792"/>
                      <a:pt x="1274200" y="1936588"/>
                      <a:pt x="1266007" y="1865021"/>
                    </a:cubicBezTo>
                    <a:cubicBezTo>
                      <a:pt x="1235317" y="1884757"/>
                      <a:pt x="1203681" y="1900631"/>
                      <a:pt x="1172387" y="1917748"/>
                    </a:cubicBezTo>
                    <a:cubicBezTo>
                      <a:pt x="1142161" y="1934287"/>
                      <a:pt x="1110207" y="1942239"/>
                      <a:pt x="1077891" y="1952950"/>
                    </a:cubicBezTo>
                    <a:cubicBezTo>
                      <a:pt x="1042377" y="1964730"/>
                      <a:pt x="1005116" y="1981127"/>
                      <a:pt x="967909" y="1985810"/>
                    </a:cubicBezTo>
                    <a:cubicBezTo>
                      <a:pt x="930567" y="1990514"/>
                      <a:pt x="888778" y="1994820"/>
                      <a:pt x="851139" y="1992604"/>
                    </a:cubicBezTo>
                    <a:cubicBezTo>
                      <a:pt x="778071" y="1988303"/>
                      <a:pt x="705789" y="1978518"/>
                      <a:pt x="633870" y="1963083"/>
                    </a:cubicBezTo>
                    <a:cubicBezTo>
                      <a:pt x="622675" y="1960675"/>
                      <a:pt x="612799" y="1956304"/>
                      <a:pt x="601131" y="1956838"/>
                    </a:cubicBezTo>
                    <a:cubicBezTo>
                      <a:pt x="593844" y="1957170"/>
                      <a:pt x="583510" y="1962519"/>
                      <a:pt x="576898" y="1958510"/>
                    </a:cubicBezTo>
                    <a:cubicBezTo>
                      <a:pt x="562998" y="1950095"/>
                      <a:pt x="574324" y="1927589"/>
                      <a:pt x="582427" y="1919310"/>
                    </a:cubicBezTo>
                    <a:cubicBezTo>
                      <a:pt x="593330" y="1908175"/>
                      <a:pt x="605119" y="1904045"/>
                      <a:pt x="615544" y="1890932"/>
                    </a:cubicBezTo>
                    <a:cubicBezTo>
                      <a:pt x="630556" y="1872026"/>
                      <a:pt x="645659" y="1853393"/>
                      <a:pt x="661765" y="1835394"/>
                    </a:cubicBezTo>
                    <a:cubicBezTo>
                      <a:pt x="692137" y="1801451"/>
                      <a:pt x="727167" y="1767786"/>
                      <a:pt x="748601" y="1727195"/>
                    </a:cubicBezTo>
                    <a:cubicBezTo>
                      <a:pt x="771746" y="1683372"/>
                      <a:pt x="789040" y="1637242"/>
                      <a:pt x="807557" y="1591399"/>
                    </a:cubicBezTo>
                    <a:cubicBezTo>
                      <a:pt x="786905" y="1591666"/>
                      <a:pt x="765199" y="1589219"/>
                      <a:pt x="744466" y="1588554"/>
                    </a:cubicBezTo>
                    <a:lnTo>
                      <a:pt x="744466" y="1588554"/>
                    </a:lnTo>
                    <a:close/>
                    <a:moveTo>
                      <a:pt x="1764170" y="1638249"/>
                    </a:moveTo>
                    <a:cubicBezTo>
                      <a:pt x="1742591" y="1640163"/>
                      <a:pt x="1724013" y="1638723"/>
                      <a:pt x="1703944" y="1640334"/>
                    </a:cubicBezTo>
                    <a:cubicBezTo>
                      <a:pt x="1674977" y="1642661"/>
                      <a:pt x="1641749" y="1639976"/>
                      <a:pt x="1613029" y="1636038"/>
                    </a:cubicBezTo>
                    <a:cubicBezTo>
                      <a:pt x="1586046" y="1632342"/>
                      <a:pt x="1559642" y="1638995"/>
                      <a:pt x="1533112" y="1636557"/>
                    </a:cubicBezTo>
                    <a:cubicBezTo>
                      <a:pt x="1505585" y="1634029"/>
                      <a:pt x="1476819" y="1633797"/>
                      <a:pt x="1448215" y="1631159"/>
                    </a:cubicBezTo>
                    <a:cubicBezTo>
                      <a:pt x="1430347" y="1629512"/>
                      <a:pt x="1431480" y="1633883"/>
                      <a:pt x="1426605" y="1650366"/>
                    </a:cubicBezTo>
                    <a:cubicBezTo>
                      <a:pt x="1421605" y="1667262"/>
                      <a:pt x="1415284" y="1681856"/>
                      <a:pt x="1406925" y="1697387"/>
                    </a:cubicBezTo>
                    <a:cubicBezTo>
                      <a:pt x="1391283" y="1726455"/>
                      <a:pt x="1372962" y="1752990"/>
                      <a:pt x="1351881" y="1778366"/>
                    </a:cubicBezTo>
                    <a:cubicBezTo>
                      <a:pt x="1342146" y="1790075"/>
                      <a:pt x="1332109" y="1801522"/>
                      <a:pt x="1322118" y="1813014"/>
                    </a:cubicBezTo>
                    <a:cubicBezTo>
                      <a:pt x="1310283" y="1826632"/>
                      <a:pt x="1301395" y="1832060"/>
                      <a:pt x="1305368" y="1850759"/>
                    </a:cubicBezTo>
                    <a:cubicBezTo>
                      <a:pt x="1312091" y="1882360"/>
                      <a:pt x="1322219" y="1913483"/>
                      <a:pt x="1326489" y="1945512"/>
                    </a:cubicBezTo>
                    <a:cubicBezTo>
                      <a:pt x="1330578" y="1976181"/>
                      <a:pt x="1330493" y="2007203"/>
                      <a:pt x="1336027" y="2037636"/>
                    </a:cubicBezTo>
                    <a:cubicBezTo>
                      <a:pt x="1341980" y="2070335"/>
                      <a:pt x="1349605" y="2102762"/>
                      <a:pt x="1355124" y="2135516"/>
                    </a:cubicBezTo>
                    <a:cubicBezTo>
                      <a:pt x="1360346" y="2166508"/>
                      <a:pt x="1364290" y="2197963"/>
                      <a:pt x="1368117" y="2229151"/>
                    </a:cubicBezTo>
                    <a:cubicBezTo>
                      <a:pt x="1371285" y="2254950"/>
                      <a:pt x="1369240" y="2302828"/>
                      <a:pt x="1393770" y="2319412"/>
                    </a:cubicBezTo>
                    <a:cubicBezTo>
                      <a:pt x="1405338" y="2327233"/>
                      <a:pt x="1426202" y="2328401"/>
                      <a:pt x="1439211" y="2327147"/>
                    </a:cubicBezTo>
                    <a:cubicBezTo>
                      <a:pt x="1452632" y="2325853"/>
                      <a:pt x="1465876" y="2316148"/>
                      <a:pt x="1479116" y="2316481"/>
                    </a:cubicBezTo>
                    <a:cubicBezTo>
                      <a:pt x="1491152" y="2316788"/>
                      <a:pt x="1496062" y="2324876"/>
                      <a:pt x="1503616" y="2333145"/>
                    </a:cubicBezTo>
                    <a:cubicBezTo>
                      <a:pt x="1516070" y="2346792"/>
                      <a:pt x="1516418" y="2350106"/>
                      <a:pt x="1533238" y="2350202"/>
                    </a:cubicBezTo>
                    <a:cubicBezTo>
                      <a:pt x="1544025" y="2350262"/>
                      <a:pt x="1545511" y="2346666"/>
                      <a:pt x="1556036" y="2354256"/>
                    </a:cubicBezTo>
                    <a:cubicBezTo>
                      <a:pt x="1566833" y="2362041"/>
                      <a:pt x="1573914" y="2376445"/>
                      <a:pt x="1588040" y="2379798"/>
                    </a:cubicBezTo>
                    <a:cubicBezTo>
                      <a:pt x="1611125" y="2385278"/>
                      <a:pt x="1649142" y="2354966"/>
                      <a:pt x="1669044" y="2345005"/>
                    </a:cubicBezTo>
                    <a:cubicBezTo>
                      <a:pt x="1729316" y="2314839"/>
                      <a:pt x="1797967" y="2307245"/>
                      <a:pt x="1859195" y="2282014"/>
                    </a:cubicBezTo>
                    <a:cubicBezTo>
                      <a:pt x="1887960" y="2270159"/>
                      <a:pt x="1917033" y="2254502"/>
                      <a:pt x="1943770" y="2238090"/>
                    </a:cubicBezTo>
                    <a:cubicBezTo>
                      <a:pt x="1957286" y="2229791"/>
                      <a:pt x="1970355" y="2221093"/>
                      <a:pt x="1981998" y="2210246"/>
                    </a:cubicBezTo>
                    <a:cubicBezTo>
                      <a:pt x="1992871" y="2200123"/>
                      <a:pt x="2015271" y="2184144"/>
                      <a:pt x="2020292" y="2170768"/>
                    </a:cubicBezTo>
                    <a:cubicBezTo>
                      <a:pt x="1986349" y="2170768"/>
                      <a:pt x="1953992" y="2185116"/>
                      <a:pt x="1919637" y="2176419"/>
                    </a:cubicBezTo>
                    <a:cubicBezTo>
                      <a:pt x="1886505" y="2168029"/>
                      <a:pt x="1894970" y="2124235"/>
                      <a:pt x="1898596" y="2099514"/>
                    </a:cubicBezTo>
                    <a:cubicBezTo>
                      <a:pt x="1851464" y="2106534"/>
                      <a:pt x="1762050" y="2132076"/>
                      <a:pt x="1773099" y="2052694"/>
                    </a:cubicBezTo>
                    <a:cubicBezTo>
                      <a:pt x="1777062" y="2024220"/>
                      <a:pt x="1798113" y="2002243"/>
                      <a:pt x="1820090" y="1985558"/>
                    </a:cubicBezTo>
                    <a:cubicBezTo>
                      <a:pt x="1836991" y="1972727"/>
                      <a:pt x="1866532" y="1962232"/>
                      <a:pt x="1875824" y="1941962"/>
                    </a:cubicBezTo>
                    <a:cubicBezTo>
                      <a:pt x="1838950" y="1937062"/>
                      <a:pt x="1748916" y="1951444"/>
                      <a:pt x="1743422" y="1897660"/>
                    </a:cubicBezTo>
                    <a:cubicBezTo>
                      <a:pt x="1737585" y="1840536"/>
                      <a:pt x="1794295" y="1810547"/>
                      <a:pt x="1838587" y="1791500"/>
                    </a:cubicBezTo>
                    <a:cubicBezTo>
                      <a:pt x="1892583" y="1768279"/>
                      <a:pt x="1949757" y="1746791"/>
                      <a:pt x="2008054" y="1737257"/>
                    </a:cubicBezTo>
                    <a:cubicBezTo>
                      <a:pt x="2033688" y="1733062"/>
                      <a:pt x="2059699" y="1727618"/>
                      <a:pt x="2085473" y="1726344"/>
                    </a:cubicBezTo>
                    <a:cubicBezTo>
                      <a:pt x="2109717" y="1725141"/>
                      <a:pt x="2143347" y="1729159"/>
                      <a:pt x="2159729" y="1707102"/>
                    </a:cubicBezTo>
                    <a:cubicBezTo>
                      <a:pt x="2126557" y="1701149"/>
                      <a:pt x="2097288" y="1694215"/>
                      <a:pt x="2066764" y="1679741"/>
                    </a:cubicBezTo>
                    <a:cubicBezTo>
                      <a:pt x="2054335" y="1673844"/>
                      <a:pt x="2040924" y="1665056"/>
                      <a:pt x="2029211" y="1657824"/>
                    </a:cubicBezTo>
                    <a:cubicBezTo>
                      <a:pt x="2016057" y="1649706"/>
                      <a:pt x="2010069" y="1631682"/>
                      <a:pt x="1996940" y="1624939"/>
                    </a:cubicBezTo>
                    <a:cubicBezTo>
                      <a:pt x="1985433" y="1619032"/>
                      <a:pt x="1968718" y="1626893"/>
                      <a:pt x="1955876" y="1628162"/>
                    </a:cubicBezTo>
                    <a:cubicBezTo>
                      <a:pt x="1935369" y="1630186"/>
                      <a:pt x="1914883" y="1632302"/>
                      <a:pt x="1894321" y="1633651"/>
                    </a:cubicBezTo>
                    <a:cubicBezTo>
                      <a:pt x="1851308" y="1636481"/>
                      <a:pt x="1807228" y="1639976"/>
                      <a:pt x="1764170" y="1638249"/>
                    </a:cubicBezTo>
                    <a:lnTo>
                      <a:pt x="1764170" y="1638249"/>
                    </a:lnTo>
                    <a:close/>
                    <a:moveTo>
                      <a:pt x="653415" y="1146920"/>
                    </a:moveTo>
                    <a:cubicBezTo>
                      <a:pt x="672295" y="1153708"/>
                      <a:pt x="691241" y="1160326"/>
                      <a:pt x="710110" y="1167144"/>
                    </a:cubicBezTo>
                    <a:cubicBezTo>
                      <a:pt x="726125" y="1172931"/>
                      <a:pt x="749437" y="1177322"/>
                      <a:pt x="762546" y="1188563"/>
                    </a:cubicBezTo>
                    <a:cubicBezTo>
                      <a:pt x="801237" y="1221725"/>
                      <a:pt x="738237" y="1221775"/>
                      <a:pt x="718712" y="1222964"/>
                    </a:cubicBezTo>
                    <a:cubicBezTo>
                      <a:pt x="727117" y="1252158"/>
                      <a:pt x="738131" y="1281417"/>
                      <a:pt x="744914" y="1310958"/>
                    </a:cubicBezTo>
                    <a:cubicBezTo>
                      <a:pt x="747155" y="1320713"/>
                      <a:pt x="752594" y="1343435"/>
                      <a:pt x="743796" y="1351110"/>
                    </a:cubicBezTo>
                    <a:cubicBezTo>
                      <a:pt x="733150" y="1360397"/>
                      <a:pt x="724151" y="1347817"/>
                      <a:pt x="716713" y="1339230"/>
                    </a:cubicBezTo>
                    <a:cubicBezTo>
                      <a:pt x="675830" y="1383386"/>
                      <a:pt x="619553" y="1406305"/>
                      <a:pt x="566901" y="1433097"/>
                    </a:cubicBezTo>
                    <a:cubicBezTo>
                      <a:pt x="606096" y="1468742"/>
                      <a:pt x="643726" y="1508839"/>
                      <a:pt x="697389" y="1520849"/>
                    </a:cubicBezTo>
                    <a:cubicBezTo>
                      <a:pt x="722836" y="1526550"/>
                      <a:pt x="747004" y="1532845"/>
                      <a:pt x="772738" y="1537196"/>
                    </a:cubicBezTo>
                    <a:cubicBezTo>
                      <a:pt x="782654" y="1538873"/>
                      <a:pt x="792510" y="1543124"/>
                      <a:pt x="802219" y="1545883"/>
                    </a:cubicBezTo>
                    <a:cubicBezTo>
                      <a:pt x="806530" y="1547107"/>
                      <a:pt x="815122" y="1551408"/>
                      <a:pt x="819468" y="1550768"/>
                    </a:cubicBezTo>
                    <a:cubicBezTo>
                      <a:pt x="827591" y="1549575"/>
                      <a:pt x="827460" y="1544332"/>
                      <a:pt x="831751" y="1534895"/>
                    </a:cubicBezTo>
                    <a:cubicBezTo>
                      <a:pt x="853285" y="1487591"/>
                      <a:pt x="874305" y="1439236"/>
                      <a:pt x="909592" y="1400524"/>
                    </a:cubicBezTo>
                    <a:cubicBezTo>
                      <a:pt x="927551" y="1380833"/>
                      <a:pt x="947690" y="1365876"/>
                      <a:pt x="971686" y="1354076"/>
                    </a:cubicBezTo>
                    <a:cubicBezTo>
                      <a:pt x="996524" y="1341864"/>
                      <a:pt x="1025239" y="1342761"/>
                      <a:pt x="1050818" y="1331903"/>
                    </a:cubicBezTo>
                    <a:cubicBezTo>
                      <a:pt x="1020793" y="1288392"/>
                      <a:pt x="989086" y="1244855"/>
                      <a:pt x="971616" y="1194430"/>
                    </a:cubicBezTo>
                    <a:cubicBezTo>
                      <a:pt x="966429" y="1179447"/>
                      <a:pt x="969254" y="1173893"/>
                      <a:pt x="955778" y="1171707"/>
                    </a:cubicBezTo>
                    <a:cubicBezTo>
                      <a:pt x="946436" y="1170186"/>
                      <a:pt x="941798" y="1175821"/>
                      <a:pt x="933463" y="1168293"/>
                    </a:cubicBezTo>
                    <a:cubicBezTo>
                      <a:pt x="913450" y="1150233"/>
                      <a:pt x="937306" y="1129213"/>
                      <a:pt x="949548" y="1116608"/>
                    </a:cubicBezTo>
                    <a:cubicBezTo>
                      <a:pt x="978999" y="1086301"/>
                      <a:pt x="1011209" y="1053849"/>
                      <a:pt x="1031625" y="1016361"/>
                    </a:cubicBezTo>
                    <a:cubicBezTo>
                      <a:pt x="1040222" y="1000578"/>
                      <a:pt x="1047564" y="982015"/>
                      <a:pt x="1041536" y="964812"/>
                    </a:cubicBezTo>
                    <a:cubicBezTo>
                      <a:pt x="1032219" y="938222"/>
                      <a:pt x="1017821" y="911889"/>
                      <a:pt x="1004778" y="886985"/>
                    </a:cubicBezTo>
                    <a:cubicBezTo>
                      <a:pt x="980635" y="840876"/>
                      <a:pt x="958270" y="789564"/>
                      <a:pt x="927747" y="747352"/>
                    </a:cubicBezTo>
                    <a:cubicBezTo>
                      <a:pt x="912065" y="725656"/>
                      <a:pt x="894514" y="704938"/>
                      <a:pt x="880736" y="681893"/>
                    </a:cubicBezTo>
                    <a:cubicBezTo>
                      <a:pt x="869586" y="663250"/>
                      <a:pt x="869113" y="645136"/>
                      <a:pt x="844023" y="654110"/>
                    </a:cubicBezTo>
                    <a:cubicBezTo>
                      <a:pt x="834329" y="657580"/>
                      <a:pt x="831917" y="658763"/>
                      <a:pt x="824589" y="665033"/>
                    </a:cubicBezTo>
                    <a:cubicBezTo>
                      <a:pt x="816658" y="671811"/>
                      <a:pt x="816859" y="676852"/>
                      <a:pt x="805170" y="680005"/>
                    </a:cubicBezTo>
                    <a:cubicBezTo>
                      <a:pt x="794892" y="682780"/>
                      <a:pt x="783228" y="681118"/>
                      <a:pt x="772758" y="683263"/>
                    </a:cubicBezTo>
                    <a:cubicBezTo>
                      <a:pt x="758169" y="686260"/>
                      <a:pt x="751552" y="693975"/>
                      <a:pt x="739883" y="703342"/>
                    </a:cubicBezTo>
                    <a:cubicBezTo>
                      <a:pt x="718883" y="720197"/>
                      <a:pt x="697868" y="714441"/>
                      <a:pt x="673987" y="720671"/>
                    </a:cubicBezTo>
                    <a:cubicBezTo>
                      <a:pt x="665174" y="722972"/>
                      <a:pt x="663814" y="726885"/>
                      <a:pt x="656729" y="732017"/>
                    </a:cubicBezTo>
                    <a:cubicBezTo>
                      <a:pt x="645352" y="740256"/>
                      <a:pt x="630718" y="741797"/>
                      <a:pt x="617392" y="744980"/>
                    </a:cubicBezTo>
                    <a:cubicBezTo>
                      <a:pt x="604158" y="748142"/>
                      <a:pt x="588974" y="750383"/>
                      <a:pt x="577114" y="756865"/>
                    </a:cubicBezTo>
                    <a:cubicBezTo>
                      <a:pt x="566040" y="762913"/>
                      <a:pt x="557987" y="772502"/>
                      <a:pt x="546067" y="777719"/>
                    </a:cubicBezTo>
                    <a:cubicBezTo>
                      <a:pt x="535340" y="782407"/>
                      <a:pt x="518021" y="782276"/>
                      <a:pt x="514073" y="790107"/>
                    </a:cubicBezTo>
                    <a:cubicBezTo>
                      <a:pt x="508589" y="801015"/>
                      <a:pt x="516334" y="823678"/>
                      <a:pt x="518792" y="834636"/>
                    </a:cubicBezTo>
                    <a:cubicBezTo>
                      <a:pt x="524327" y="859272"/>
                      <a:pt x="573906" y="992631"/>
                      <a:pt x="523601" y="991921"/>
                    </a:cubicBezTo>
                    <a:cubicBezTo>
                      <a:pt x="527258" y="1009935"/>
                      <a:pt x="528350" y="1025124"/>
                      <a:pt x="505542" y="1017640"/>
                    </a:cubicBezTo>
                    <a:cubicBezTo>
                      <a:pt x="486234" y="1011310"/>
                      <a:pt x="460243" y="997743"/>
                      <a:pt x="439817" y="1005282"/>
                    </a:cubicBezTo>
                    <a:cubicBezTo>
                      <a:pt x="423072" y="1011461"/>
                      <a:pt x="403215" y="1036480"/>
                      <a:pt x="398688" y="1053723"/>
                    </a:cubicBezTo>
                    <a:cubicBezTo>
                      <a:pt x="391778" y="1080072"/>
                      <a:pt x="402858" y="1087887"/>
                      <a:pt x="424412" y="1098287"/>
                    </a:cubicBezTo>
                    <a:cubicBezTo>
                      <a:pt x="449401" y="1110348"/>
                      <a:pt x="467465" y="1112413"/>
                      <a:pt x="494115" y="1103116"/>
                    </a:cubicBezTo>
                    <a:cubicBezTo>
                      <a:pt x="504525" y="1099485"/>
                      <a:pt x="515252" y="1095593"/>
                      <a:pt x="524211" y="1089061"/>
                    </a:cubicBezTo>
                    <a:cubicBezTo>
                      <a:pt x="534122" y="1081839"/>
                      <a:pt x="538241" y="1072724"/>
                      <a:pt x="551566" y="1072437"/>
                    </a:cubicBezTo>
                    <a:cubicBezTo>
                      <a:pt x="560923" y="1072241"/>
                      <a:pt x="571056" y="1076652"/>
                      <a:pt x="575498" y="1085087"/>
                    </a:cubicBezTo>
                    <a:cubicBezTo>
                      <a:pt x="578076" y="1089993"/>
                      <a:pt x="576198" y="1095205"/>
                      <a:pt x="577678" y="1100060"/>
                    </a:cubicBezTo>
                    <a:cubicBezTo>
                      <a:pt x="580262" y="1108540"/>
                      <a:pt x="579048" y="1106692"/>
                      <a:pt x="585177" y="1113828"/>
                    </a:cubicBezTo>
                    <a:cubicBezTo>
                      <a:pt x="604344" y="1136133"/>
                      <a:pt x="626079" y="1143208"/>
                      <a:pt x="653415" y="1146920"/>
                    </a:cubicBezTo>
                    <a:lnTo>
                      <a:pt x="653415" y="1146920"/>
                    </a:lnTo>
                    <a:close/>
                    <a:moveTo>
                      <a:pt x="846874" y="2782690"/>
                    </a:moveTo>
                    <a:cubicBezTo>
                      <a:pt x="868010" y="2786941"/>
                      <a:pt x="888426" y="2780349"/>
                      <a:pt x="909638" y="2784564"/>
                    </a:cubicBezTo>
                    <a:cubicBezTo>
                      <a:pt x="928382" y="2788285"/>
                      <a:pt x="948984" y="2800558"/>
                      <a:pt x="965920" y="2809220"/>
                    </a:cubicBezTo>
                    <a:cubicBezTo>
                      <a:pt x="1001374" y="2827365"/>
                      <a:pt x="1044588" y="2823598"/>
                      <a:pt x="1084171" y="2828790"/>
                    </a:cubicBezTo>
                    <a:cubicBezTo>
                      <a:pt x="1104652" y="2831474"/>
                      <a:pt x="1127828" y="2827934"/>
                      <a:pt x="1147131" y="2835100"/>
                    </a:cubicBezTo>
                    <a:cubicBezTo>
                      <a:pt x="1165835" y="2842045"/>
                      <a:pt x="1181820" y="2851910"/>
                      <a:pt x="1201737" y="2854695"/>
                    </a:cubicBezTo>
                    <a:cubicBezTo>
                      <a:pt x="1240383" y="2860084"/>
                      <a:pt x="1281241" y="2855360"/>
                      <a:pt x="1319409" y="2854715"/>
                    </a:cubicBezTo>
                    <a:cubicBezTo>
                      <a:pt x="1358901" y="2854056"/>
                      <a:pt x="1395679" y="2863201"/>
                      <a:pt x="1436617" y="2855556"/>
                    </a:cubicBezTo>
                    <a:cubicBezTo>
                      <a:pt x="1444846" y="2854016"/>
                      <a:pt x="1453518" y="2857244"/>
                      <a:pt x="1460538" y="2855839"/>
                    </a:cubicBezTo>
                    <a:cubicBezTo>
                      <a:pt x="1465826" y="2854776"/>
                      <a:pt x="1471018" y="2848828"/>
                      <a:pt x="1476220" y="2846703"/>
                    </a:cubicBezTo>
                    <a:cubicBezTo>
                      <a:pt x="1493217" y="2839759"/>
                      <a:pt x="1515436" y="2840237"/>
                      <a:pt x="1533349" y="2839038"/>
                    </a:cubicBezTo>
                    <a:cubicBezTo>
                      <a:pt x="1575077" y="2836258"/>
                      <a:pt x="1614227" y="2837729"/>
                      <a:pt x="1654722" y="2827017"/>
                    </a:cubicBezTo>
                    <a:cubicBezTo>
                      <a:pt x="1669850" y="2823014"/>
                      <a:pt x="1782939" y="2808374"/>
                      <a:pt x="1782292" y="2803091"/>
                    </a:cubicBezTo>
                    <a:cubicBezTo>
                      <a:pt x="1726737" y="2806259"/>
                      <a:pt x="1669382" y="2803660"/>
                      <a:pt x="1615441" y="2788729"/>
                    </a:cubicBezTo>
                    <a:cubicBezTo>
                      <a:pt x="1575304" y="2777619"/>
                      <a:pt x="1543486" y="2757722"/>
                      <a:pt x="1507111" y="2738237"/>
                    </a:cubicBezTo>
                    <a:cubicBezTo>
                      <a:pt x="1497336" y="2733005"/>
                      <a:pt x="1487184" y="2729696"/>
                      <a:pt x="1475903" y="2729147"/>
                    </a:cubicBezTo>
                    <a:cubicBezTo>
                      <a:pt x="1460518" y="2728397"/>
                      <a:pt x="1461807" y="2730452"/>
                      <a:pt x="1450189" y="2741319"/>
                    </a:cubicBezTo>
                    <a:cubicBezTo>
                      <a:pt x="1428182" y="2761922"/>
                      <a:pt x="1411845" y="2759922"/>
                      <a:pt x="1389989" y="2740327"/>
                    </a:cubicBezTo>
                    <a:cubicBezTo>
                      <a:pt x="1368072" y="2720682"/>
                      <a:pt x="1366017" y="2743621"/>
                      <a:pt x="1341552" y="2745550"/>
                    </a:cubicBezTo>
                    <a:cubicBezTo>
                      <a:pt x="1316251" y="2747544"/>
                      <a:pt x="1313260" y="2716683"/>
                      <a:pt x="1287848" y="2720712"/>
                    </a:cubicBezTo>
                    <a:cubicBezTo>
                      <a:pt x="1276079" y="2722580"/>
                      <a:pt x="1266752" y="2731267"/>
                      <a:pt x="1254615" y="2730396"/>
                    </a:cubicBezTo>
                    <a:cubicBezTo>
                      <a:pt x="1243390" y="2729585"/>
                      <a:pt x="1236455" y="2721734"/>
                      <a:pt x="1226348" y="2718128"/>
                    </a:cubicBezTo>
                    <a:cubicBezTo>
                      <a:pt x="1214549" y="2713923"/>
                      <a:pt x="1200835" y="2715137"/>
                      <a:pt x="1188568" y="2711939"/>
                    </a:cubicBezTo>
                    <a:cubicBezTo>
                      <a:pt x="1174784" y="2708338"/>
                      <a:pt x="1163695" y="2699249"/>
                      <a:pt x="1149241" y="2700981"/>
                    </a:cubicBezTo>
                    <a:cubicBezTo>
                      <a:pt x="1126766" y="2703675"/>
                      <a:pt x="1111773" y="2721180"/>
                      <a:pt x="1087016" y="2715933"/>
                    </a:cubicBezTo>
                    <a:cubicBezTo>
                      <a:pt x="1060643" y="2710338"/>
                      <a:pt x="1045998" y="2683642"/>
                      <a:pt x="1018244" y="2684387"/>
                    </a:cubicBezTo>
                    <a:cubicBezTo>
                      <a:pt x="987505" y="2685213"/>
                      <a:pt x="964576" y="2687167"/>
                      <a:pt x="935895" y="2673308"/>
                    </a:cubicBezTo>
                    <a:cubicBezTo>
                      <a:pt x="926206" y="2668629"/>
                      <a:pt x="919916" y="2661000"/>
                      <a:pt x="910816" y="2656024"/>
                    </a:cubicBezTo>
                    <a:cubicBezTo>
                      <a:pt x="899324" y="2649750"/>
                      <a:pt x="887187" y="2655284"/>
                      <a:pt x="875156" y="2652212"/>
                    </a:cubicBezTo>
                    <a:cubicBezTo>
                      <a:pt x="852076" y="2646330"/>
                      <a:pt x="837950" y="2616265"/>
                      <a:pt x="824891" y="2598347"/>
                    </a:cubicBezTo>
                    <a:cubicBezTo>
                      <a:pt x="814155" y="2583616"/>
                      <a:pt x="812619" y="2583788"/>
                      <a:pt x="794791" y="2581023"/>
                    </a:cubicBezTo>
                    <a:cubicBezTo>
                      <a:pt x="781682" y="2578993"/>
                      <a:pt x="768664" y="2575367"/>
                      <a:pt x="756386" y="2570352"/>
                    </a:cubicBezTo>
                    <a:cubicBezTo>
                      <a:pt x="742547" y="2564706"/>
                      <a:pt x="730290" y="2554347"/>
                      <a:pt x="716179" y="2549669"/>
                    </a:cubicBezTo>
                    <a:cubicBezTo>
                      <a:pt x="703684" y="2545524"/>
                      <a:pt x="690873" y="2548545"/>
                      <a:pt x="679073" y="2542044"/>
                    </a:cubicBezTo>
                    <a:cubicBezTo>
                      <a:pt x="667571" y="2535709"/>
                      <a:pt x="658949" y="2520988"/>
                      <a:pt x="650806" y="2511088"/>
                    </a:cubicBezTo>
                    <a:cubicBezTo>
                      <a:pt x="646722" y="2506117"/>
                      <a:pt x="642673" y="2501121"/>
                      <a:pt x="638604" y="2496136"/>
                    </a:cubicBezTo>
                    <a:cubicBezTo>
                      <a:pt x="629448" y="2484910"/>
                      <a:pt x="630718" y="2484205"/>
                      <a:pt x="618415" y="2482080"/>
                    </a:cubicBezTo>
                    <a:cubicBezTo>
                      <a:pt x="606414" y="2480010"/>
                      <a:pt x="597112" y="2481566"/>
                      <a:pt x="585998" y="2474858"/>
                    </a:cubicBezTo>
                    <a:cubicBezTo>
                      <a:pt x="573785" y="2467491"/>
                      <a:pt x="566261" y="2454654"/>
                      <a:pt x="555006" y="2446395"/>
                    </a:cubicBezTo>
                    <a:cubicBezTo>
                      <a:pt x="545241" y="2439234"/>
                      <a:pt x="534726" y="2438408"/>
                      <a:pt x="523420" y="2434298"/>
                    </a:cubicBezTo>
                    <a:cubicBezTo>
                      <a:pt x="508554" y="2428900"/>
                      <a:pt x="496966" y="2419860"/>
                      <a:pt x="483958" y="2411183"/>
                    </a:cubicBezTo>
                    <a:cubicBezTo>
                      <a:pt x="482563" y="2437063"/>
                      <a:pt x="487982" y="2474294"/>
                      <a:pt x="469640" y="2494162"/>
                    </a:cubicBezTo>
                    <a:cubicBezTo>
                      <a:pt x="464851" y="2499354"/>
                      <a:pt x="458465" y="2502123"/>
                      <a:pt x="454502" y="2508555"/>
                    </a:cubicBezTo>
                    <a:cubicBezTo>
                      <a:pt x="447537" y="2519835"/>
                      <a:pt x="449008" y="2513288"/>
                      <a:pt x="451541" y="2527948"/>
                    </a:cubicBezTo>
                    <a:cubicBezTo>
                      <a:pt x="454462" y="2544884"/>
                      <a:pt x="453968" y="2552469"/>
                      <a:pt x="447819" y="2567421"/>
                    </a:cubicBezTo>
                    <a:cubicBezTo>
                      <a:pt x="446656" y="2570251"/>
                      <a:pt x="439676" y="2570840"/>
                      <a:pt x="438548" y="2573862"/>
                    </a:cubicBezTo>
                    <a:cubicBezTo>
                      <a:pt x="436952" y="2578137"/>
                      <a:pt x="441831" y="2590072"/>
                      <a:pt x="442919" y="2594877"/>
                    </a:cubicBezTo>
                    <a:cubicBezTo>
                      <a:pt x="444984" y="2604012"/>
                      <a:pt x="446243" y="2615656"/>
                      <a:pt x="451561" y="2623129"/>
                    </a:cubicBezTo>
                    <a:cubicBezTo>
                      <a:pt x="458717" y="2633171"/>
                      <a:pt x="474359" y="2643545"/>
                      <a:pt x="483066" y="2653129"/>
                    </a:cubicBezTo>
                    <a:cubicBezTo>
                      <a:pt x="493274" y="2664354"/>
                      <a:pt x="503543" y="2674557"/>
                      <a:pt x="515710" y="2683707"/>
                    </a:cubicBezTo>
                    <a:cubicBezTo>
                      <a:pt x="535834" y="2698851"/>
                      <a:pt x="563759" y="2720989"/>
                      <a:pt x="588294" y="2727606"/>
                    </a:cubicBezTo>
                    <a:cubicBezTo>
                      <a:pt x="602199" y="2731363"/>
                      <a:pt x="616818" y="2729727"/>
                      <a:pt x="630904" y="2734103"/>
                    </a:cubicBezTo>
                    <a:cubicBezTo>
                      <a:pt x="645211" y="2738544"/>
                      <a:pt x="655857" y="2747967"/>
                      <a:pt x="669198" y="2753517"/>
                    </a:cubicBezTo>
                    <a:cubicBezTo>
                      <a:pt x="725269" y="2776838"/>
                      <a:pt x="787126" y="2778405"/>
                      <a:pt x="846874" y="2782690"/>
                    </a:cubicBezTo>
                    <a:lnTo>
                      <a:pt x="846874" y="2782690"/>
                    </a:lnTo>
                    <a:close/>
                    <a:moveTo>
                      <a:pt x="1602750" y="2650610"/>
                    </a:moveTo>
                    <a:cubicBezTo>
                      <a:pt x="1611750" y="2655828"/>
                      <a:pt x="1614807" y="2651638"/>
                      <a:pt x="1623156" y="2652041"/>
                    </a:cubicBezTo>
                    <a:cubicBezTo>
                      <a:pt x="1630610" y="2652403"/>
                      <a:pt x="1639236" y="2653416"/>
                      <a:pt x="1647354" y="2653452"/>
                    </a:cubicBezTo>
                    <a:cubicBezTo>
                      <a:pt x="1662674" y="2653511"/>
                      <a:pt x="1681418" y="2649644"/>
                      <a:pt x="1696289" y="2645680"/>
                    </a:cubicBezTo>
                    <a:cubicBezTo>
                      <a:pt x="1724380" y="2638192"/>
                      <a:pt x="1752648" y="2633392"/>
                      <a:pt x="1780577" y="2628034"/>
                    </a:cubicBezTo>
                    <a:cubicBezTo>
                      <a:pt x="1804362" y="2623471"/>
                      <a:pt x="1827634" y="2613117"/>
                      <a:pt x="1851489" y="2604204"/>
                    </a:cubicBezTo>
                    <a:cubicBezTo>
                      <a:pt x="1882829" y="2592495"/>
                      <a:pt x="1916091" y="2589967"/>
                      <a:pt x="1949198" y="2588129"/>
                    </a:cubicBezTo>
                    <a:cubicBezTo>
                      <a:pt x="1979480" y="2586447"/>
                      <a:pt x="2009167" y="2583067"/>
                      <a:pt x="2039348" y="2580600"/>
                    </a:cubicBezTo>
                    <a:cubicBezTo>
                      <a:pt x="2069700" y="2578122"/>
                      <a:pt x="2099166" y="2581969"/>
                      <a:pt x="2129120" y="2575216"/>
                    </a:cubicBezTo>
                    <a:cubicBezTo>
                      <a:pt x="2143075" y="2572069"/>
                      <a:pt x="2158445" y="2569843"/>
                      <a:pt x="2171212" y="2563492"/>
                    </a:cubicBezTo>
                    <a:cubicBezTo>
                      <a:pt x="2185957" y="2556165"/>
                      <a:pt x="2199655" y="2544355"/>
                      <a:pt x="2214143" y="2536112"/>
                    </a:cubicBezTo>
                    <a:cubicBezTo>
                      <a:pt x="2231407" y="2526296"/>
                      <a:pt x="2275830" y="2512749"/>
                      <a:pt x="2282704" y="2492046"/>
                    </a:cubicBezTo>
                    <a:cubicBezTo>
                      <a:pt x="2268870" y="2495360"/>
                      <a:pt x="2238155" y="2507039"/>
                      <a:pt x="2226059" y="2497677"/>
                    </a:cubicBezTo>
                    <a:cubicBezTo>
                      <a:pt x="2213630" y="2488068"/>
                      <a:pt x="2218192" y="2463009"/>
                      <a:pt x="2223108" y="2450998"/>
                    </a:cubicBezTo>
                    <a:cubicBezTo>
                      <a:pt x="2230495" y="2432933"/>
                      <a:pt x="2246445" y="2427681"/>
                      <a:pt x="2260560" y="2415725"/>
                    </a:cubicBezTo>
                    <a:cubicBezTo>
                      <a:pt x="2270748" y="2407104"/>
                      <a:pt x="2279567" y="2396835"/>
                      <a:pt x="2288596" y="2387050"/>
                    </a:cubicBezTo>
                    <a:cubicBezTo>
                      <a:pt x="2293184" y="2381994"/>
                      <a:pt x="2297797" y="2376958"/>
                      <a:pt x="2302430" y="2371937"/>
                    </a:cubicBezTo>
                    <a:cubicBezTo>
                      <a:pt x="2300511" y="2366745"/>
                      <a:pt x="2296764" y="2366624"/>
                      <a:pt x="2291175" y="2371585"/>
                    </a:cubicBezTo>
                    <a:cubicBezTo>
                      <a:pt x="2264826" y="2372698"/>
                      <a:pt x="2192660" y="2429529"/>
                      <a:pt x="2189910" y="2378484"/>
                    </a:cubicBezTo>
                    <a:cubicBezTo>
                      <a:pt x="2188440" y="2351164"/>
                      <a:pt x="2204797" y="2338302"/>
                      <a:pt x="2221068" y="2319336"/>
                    </a:cubicBezTo>
                    <a:cubicBezTo>
                      <a:pt x="2237173" y="2300572"/>
                      <a:pt x="2249738" y="2279305"/>
                      <a:pt x="2263325" y="2258743"/>
                    </a:cubicBezTo>
                    <a:cubicBezTo>
                      <a:pt x="2236851" y="2263043"/>
                      <a:pt x="2213454" y="2276867"/>
                      <a:pt x="2187573" y="2284200"/>
                    </a:cubicBezTo>
                    <a:cubicBezTo>
                      <a:pt x="2160057" y="2291995"/>
                      <a:pt x="2130248" y="2300904"/>
                      <a:pt x="2102248" y="2304087"/>
                    </a:cubicBezTo>
                    <a:cubicBezTo>
                      <a:pt x="2091557" y="2305295"/>
                      <a:pt x="2063582" y="2315453"/>
                      <a:pt x="2054632" y="2310065"/>
                    </a:cubicBezTo>
                    <a:cubicBezTo>
                      <a:pt x="2047381" y="2305704"/>
                      <a:pt x="2045834" y="2285645"/>
                      <a:pt x="2045608" y="2278333"/>
                    </a:cubicBezTo>
                    <a:cubicBezTo>
                      <a:pt x="2044747" y="2250433"/>
                      <a:pt x="2066780" y="2228073"/>
                      <a:pt x="2079939" y="2204928"/>
                    </a:cubicBezTo>
                    <a:cubicBezTo>
                      <a:pt x="2049214" y="2223657"/>
                      <a:pt x="2027851" y="2250131"/>
                      <a:pt x="1999810" y="2271710"/>
                    </a:cubicBezTo>
                    <a:cubicBezTo>
                      <a:pt x="1972006" y="2293108"/>
                      <a:pt x="1947697" y="2312754"/>
                      <a:pt x="1916142" y="2328849"/>
                    </a:cubicBezTo>
                    <a:cubicBezTo>
                      <a:pt x="1887301" y="2343554"/>
                      <a:pt x="1854773" y="2350761"/>
                      <a:pt x="1823872" y="2359982"/>
                    </a:cubicBezTo>
                    <a:cubicBezTo>
                      <a:pt x="1792341" y="2369389"/>
                      <a:pt x="1761727" y="2378877"/>
                      <a:pt x="1729608" y="2385862"/>
                    </a:cubicBezTo>
                    <a:cubicBezTo>
                      <a:pt x="1694240" y="2393552"/>
                      <a:pt x="1659008" y="2406132"/>
                      <a:pt x="1623383" y="2412004"/>
                    </a:cubicBezTo>
                    <a:cubicBezTo>
                      <a:pt x="1614656" y="2413444"/>
                      <a:pt x="1595317" y="2408670"/>
                      <a:pt x="1590362" y="2414472"/>
                    </a:cubicBezTo>
                    <a:cubicBezTo>
                      <a:pt x="1586237" y="2419301"/>
                      <a:pt x="1589254" y="2453375"/>
                      <a:pt x="1588604" y="2461120"/>
                    </a:cubicBezTo>
                    <a:cubicBezTo>
                      <a:pt x="1585401" y="2499288"/>
                      <a:pt x="1577812" y="2537199"/>
                      <a:pt x="1571618" y="2574970"/>
                    </a:cubicBezTo>
                    <a:cubicBezTo>
                      <a:pt x="1568500" y="2593930"/>
                      <a:pt x="1560110" y="2618833"/>
                      <a:pt x="1561546" y="2638031"/>
                    </a:cubicBezTo>
                    <a:cubicBezTo>
                      <a:pt x="1562533" y="2651139"/>
                      <a:pt x="1562719" y="2651311"/>
                      <a:pt x="1579408" y="2651965"/>
                    </a:cubicBezTo>
                    <a:cubicBezTo>
                      <a:pt x="1587416" y="2652277"/>
                      <a:pt x="1594874" y="2650046"/>
                      <a:pt x="1602750" y="2650610"/>
                    </a:cubicBezTo>
                    <a:lnTo>
                      <a:pt x="1602750" y="2650610"/>
                    </a:lnTo>
                    <a:close/>
                    <a:moveTo>
                      <a:pt x="1970843" y="2102017"/>
                    </a:moveTo>
                    <a:cubicBezTo>
                      <a:pt x="1966532" y="2102908"/>
                      <a:pt x="1965354" y="2104917"/>
                      <a:pt x="1967308" y="2108045"/>
                    </a:cubicBezTo>
                    <a:cubicBezTo>
                      <a:pt x="2028007" y="2094714"/>
                      <a:pt x="2087382" y="2069539"/>
                      <a:pt x="2149884" y="2063007"/>
                    </a:cubicBezTo>
                    <a:cubicBezTo>
                      <a:pt x="2166407" y="2061280"/>
                      <a:pt x="2180644" y="2054698"/>
                      <a:pt x="2197016" y="2053409"/>
                    </a:cubicBezTo>
                    <a:cubicBezTo>
                      <a:pt x="2204565" y="2052815"/>
                      <a:pt x="2212240" y="2053837"/>
                      <a:pt x="2219794" y="2053938"/>
                    </a:cubicBezTo>
                    <a:cubicBezTo>
                      <a:pt x="2225077" y="2054008"/>
                      <a:pt x="2237183" y="2057488"/>
                      <a:pt x="2240855" y="2056944"/>
                    </a:cubicBezTo>
                    <a:cubicBezTo>
                      <a:pt x="2254744" y="2054909"/>
                      <a:pt x="2269630" y="2039499"/>
                      <a:pt x="2280498" y="2031331"/>
                    </a:cubicBezTo>
                    <a:cubicBezTo>
                      <a:pt x="2293436" y="2021606"/>
                      <a:pt x="2309762" y="2011811"/>
                      <a:pt x="2320182" y="1999156"/>
                    </a:cubicBezTo>
                    <a:cubicBezTo>
                      <a:pt x="2360929" y="1949672"/>
                      <a:pt x="2371227" y="1886963"/>
                      <a:pt x="2344733" y="1829175"/>
                    </a:cubicBezTo>
                    <a:cubicBezTo>
                      <a:pt x="2338382" y="1815321"/>
                      <a:pt x="2332525" y="1799120"/>
                      <a:pt x="2323657" y="1786661"/>
                    </a:cubicBezTo>
                    <a:cubicBezTo>
                      <a:pt x="2315881" y="1775738"/>
                      <a:pt x="2296593" y="1768612"/>
                      <a:pt x="2293018" y="1758132"/>
                    </a:cubicBezTo>
                    <a:cubicBezTo>
                      <a:pt x="2291431" y="1753488"/>
                      <a:pt x="2295772" y="1743628"/>
                      <a:pt x="2293018" y="1739599"/>
                    </a:cubicBezTo>
                    <a:cubicBezTo>
                      <a:pt x="2290490" y="1735898"/>
                      <a:pt x="2272189" y="1735107"/>
                      <a:pt x="2268125" y="1734241"/>
                    </a:cubicBezTo>
                    <a:cubicBezTo>
                      <a:pt x="2249940" y="1730363"/>
                      <a:pt x="2231694" y="1726238"/>
                      <a:pt x="2215191" y="1717274"/>
                    </a:cubicBezTo>
                    <a:cubicBezTo>
                      <a:pt x="2210548" y="1730539"/>
                      <a:pt x="2212008" y="1738521"/>
                      <a:pt x="2199000" y="1746383"/>
                    </a:cubicBezTo>
                    <a:cubicBezTo>
                      <a:pt x="2184270" y="1755286"/>
                      <a:pt x="2161875" y="1753438"/>
                      <a:pt x="2145699" y="1758117"/>
                    </a:cubicBezTo>
                    <a:cubicBezTo>
                      <a:pt x="2110492" y="1768299"/>
                      <a:pt x="2072566" y="1770974"/>
                      <a:pt x="2036533" y="1781015"/>
                    </a:cubicBezTo>
                    <a:cubicBezTo>
                      <a:pt x="1954874" y="1803773"/>
                      <a:pt x="1869549" y="1830912"/>
                      <a:pt x="1796426" y="1874700"/>
                    </a:cubicBezTo>
                    <a:cubicBezTo>
                      <a:pt x="1829522" y="1887678"/>
                      <a:pt x="1871024" y="1880885"/>
                      <a:pt x="1905692" y="1881116"/>
                    </a:cubicBezTo>
                    <a:cubicBezTo>
                      <a:pt x="1930358" y="1881288"/>
                      <a:pt x="1995268" y="1865852"/>
                      <a:pt x="2008342" y="1893097"/>
                    </a:cubicBezTo>
                    <a:cubicBezTo>
                      <a:pt x="2025031" y="1927866"/>
                      <a:pt x="1980145" y="1950644"/>
                      <a:pt x="1957644" y="1964921"/>
                    </a:cubicBezTo>
                    <a:cubicBezTo>
                      <a:pt x="1922382" y="1987286"/>
                      <a:pt x="1885815" y="2007672"/>
                      <a:pt x="1853625" y="2034312"/>
                    </a:cubicBezTo>
                    <a:cubicBezTo>
                      <a:pt x="1872308" y="2034997"/>
                      <a:pt x="1889587" y="2030676"/>
                      <a:pt x="1907586" y="2026330"/>
                    </a:cubicBezTo>
                    <a:cubicBezTo>
                      <a:pt x="1926989" y="2021652"/>
                      <a:pt x="1946831" y="2021354"/>
                      <a:pt x="1966149" y="2016611"/>
                    </a:cubicBezTo>
                    <a:cubicBezTo>
                      <a:pt x="1995797" y="2009334"/>
                      <a:pt x="2034841" y="1978332"/>
                      <a:pt x="2066930" y="1990897"/>
                    </a:cubicBezTo>
                    <a:cubicBezTo>
                      <a:pt x="2095077" y="2001915"/>
                      <a:pt x="2085750" y="2044586"/>
                      <a:pt x="2066407" y="2059110"/>
                    </a:cubicBezTo>
                    <a:cubicBezTo>
                      <a:pt x="2053812" y="2068572"/>
                      <a:pt x="2037621" y="2068386"/>
                      <a:pt x="2023036" y="2072591"/>
                    </a:cubicBezTo>
                    <a:cubicBezTo>
                      <a:pt x="2003059" y="2078352"/>
                      <a:pt x="1987951" y="2090801"/>
                      <a:pt x="1970843" y="2102017"/>
                    </a:cubicBezTo>
                    <a:lnTo>
                      <a:pt x="1970843" y="2102017"/>
                    </a:lnTo>
                    <a:close/>
                    <a:moveTo>
                      <a:pt x="1232784" y="409571"/>
                    </a:moveTo>
                    <a:cubicBezTo>
                      <a:pt x="1171994" y="364377"/>
                      <a:pt x="1113390" y="316097"/>
                      <a:pt x="1049851" y="274716"/>
                    </a:cubicBezTo>
                    <a:cubicBezTo>
                      <a:pt x="1050409" y="294593"/>
                      <a:pt x="1077388" y="320096"/>
                      <a:pt x="1087052" y="337737"/>
                    </a:cubicBezTo>
                    <a:cubicBezTo>
                      <a:pt x="1100996" y="363204"/>
                      <a:pt x="1113999" y="389245"/>
                      <a:pt x="1127033" y="415191"/>
                    </a:cubicBezTo>
                    <a:cubicBezTo>
                      <a:pt x="1150359" y="461623"/>
                      <a:pt x="1175605" y="507033"/>
                      <a:pt x="1199113" y="553394"/>
                    </a:cubicBezTo>
                    <a:cubicBezTo>
                      <a:pt x="1247373" y="648575"/>
                      <a:pt x="1318019" y="725490"/>
                      <a:pt x="1386624" y="805603"/>
                    </a:cubicBezTo>
                    <a:cubicBezTo>
                      <a:pt x="1423115" y="848218"/>
                      <a:pt x="1453714" y="894242"/>
                      <a:pt x="1488231" y="938333"/>
                    </a:cubicBezTo>
                    <a:cubicBezTo>
                      <a:pt x="1495161" y="947186"/>
                      <a:pt x="1502181" y="959222"/>
                      <a:pt x="1510898" y="966570"/>
                    </a:cubicBezTo>
                    <a:cubicBezTo>
                      <a:pt x="1527920" y="980917"/>
                      <a:pt x="1518473" y="963649"/>
                      <a:pt x="1514988" y="951527"/>
                    </a:cubicBezTo>
                    <a:cubicBezTo>
                      <a:pt x="1506859" y="923194"/>
                      <a:pt x="1498908" y="894816"/>
                      <a:pt x="1491077" y="866403"/>
                    </a:cubicBezTo>
                    <a:cubicBezTo>
                      <a:pt x="1484253" y="841646"/>
                      <a:pt x="1473345" y="815489"/>
                      <a:pt x="1478381" y="789543"/>
                    </a:cubicBezTo>
                    <a:cubicBezTo>
                      <a:pt x="1483215" y="764640"/>
                      <a:pt x="1497920" y="743167"/>
                      <a:pt x="1510057" y="721396"/>
                    </a:cubicBezTo>
                    <a:cubicBezTo>
                      <a:pt x="1521686" y="700532"/>
                      <a:pt x="1534291" y="680634"/>
                      <a:pt x="1547314" y="660571"/>
                    </a:cubicBezTo>
                    <a:cubicBezTo>
                      <a:pt x="1553231" y="651461"/>
                      <a:pt x="1560483" y="644582"/>
                      <a:pt x="1556011" y="636317"/>
                    </a:cubicBezTo>
                    <a:cubicBezTo>
                      <a:pt x="1551212" y="627444"/>
                      <a:pt x="1532090" y="617629"/>
                      <a:pt x="1523922" y="611656"/>
                    </a:cubicBezTo>
                    <a:cubicBezTo>
                      <a:pt x="1479025" y="578831"/>
                      <a:pt x="1440928" y="537480"/>
                      <a:pt x="1394465" y="506126"/>
                    </a:cubicBezTo>
                    <a:cubicBezTo>
                      <a:pt x="1366274" y="487100"/>
                      <a:pt x="1333902" y="473558"/>
                      <a:pt x="1303832" y="457821"/>
                    </a:cubicBezTo>
                    <a:cubicBezTo>
                      <a:pt x="1278184" y="444400"/>
                      <a:pt x="1255864" y="426925"/>
                      <a:pt x="1232784" y="409571"/>
                    </a:cubicBezTo>
                    <a:lnTo>
                      <a:pt x="1232784" y="409571"/>
                    </a:lnTo>
                    <a:close/>
                    <a:moveTo>
                      <a:pt x="2754952" y="1279594"/>
                    </a:moveTo>
                    <a:cubicBezTo>
                      <a:pt x="2744421" y="1272820"/>
                      <a:pt x="2736439" y="1267029"/>
                      <a:pt x="2724489" y="1263982"/>
                    </a:cubicBezTo>
                    <a:cubicBezTo>
                      <a:pt x="2717454" y="1262189"/>
                      <a:pt x="2710071" y="1262345"/>
                      <a:pt x="2703071" y="1260054"/>
                    </a:cubicBezTo>
                    <a:cubicBezTo>
                      <a:pt x="2681879" y="1253109"/>
                      <a:pt x="2663684" y="1242040"/>
                      <a:pt x="2641299" y="1237251"/>
                    </a:cubicBezTo>
                    <a:cubicBezTo>
                      <a:pt x="2603201" y="1229108"/>
                      <a:pt x="2564142" y="1218446"/>
                      <a:pt x="2525506" y="1218759"/>
                    </a:cubicBezTo>
                    <a:cubicBezTo>
                      <a:pt x="2482518" y="1219111"/>
                      <a:pt x="2440518" y="1220274"/>
                      <a:pt x="2397651" y="1225089"/>
                    </a:cubicBezTo>
                    <a:cubicBezTo>
                      <a:pt x="2374974" y="1227642"/>
                      <a:pt x="2352629" y="1231384"/>
                      <a:pt x="2330007" y="1234546"/>
                    </a:cubicBezTo>
                    <a:cubicBezTo>
                      <a:pt x="2308498" y="1237553"/>
                      <a:pt x="2287629" y="1235680"/>
                      <a:pt x="2267601" y="1246039"/>
                    </a:cubicBezTo>
                    <a:cubicBezTo>
                      <a:pt x="2282014" y="1254273"/>
                      <a:pt x="2299489" y="1253905"/>
                      <a:pt x="2315463" y="1257596"/>
                    </a:cubicBezTo>
                    <a:cubicBezTo>
                      <a:pt x="2328235" y="1260548"/>
                      <a:pt x="2339787" y="1266530"/>
                      <a:pt x="2351914" y="1269975"/>
                    </a:cubicBezTo>
                    <a:cubicBezTo>
                      <a:pt x="2385751" y="1279579"/>
                      <a:pt x="2420243" y="1289933"/>
                      <a:pt x="2454472" y="1298655"/>
                    </a:cubicBezTo>
                    <a:cubicBezTo>
                      <a:pt x="2483032" y="1305932"/>
                      <a:pt x="2511334" y="1315133"/>
                      <a:pt x="2539375" y="1322722"/>
                    </a:cubicBezTo>
                    <a:cubicBezTo>
                      <a:pt x="2565784" y="1329868"/>
                      <a:pt x="2595209" y="1346946"/>
                      <a:pt x="2618385" y="1361706"/>
                    </a:cubicBezTo>
                    <a:cubicBezTo>
                      <a:pt x="2645554" y="1379015"/>
                      <a:pt x="2665446" y="1399854"/>
                      <a:pt x="2687862" y="1422939"/>
                    </a:cubicBezTo>
                    <a:cubicBezTo>
                      <a:pt x="2711577" y="1447369"/>
                      <a:pt x="2736409" y="1469814"/>
                      <a:pt x="2757263" y="1496878"/>
                    </a:cubicBezTo>
                    <a:cubicBezTo>
                      <a:pt x="2801500" y="1554309"/>
                      <a:pt x="2823573" y="1625438"/>
                      <a:pt x="2853698" y="1691012"/>
                    </a:cubicBezTo>
                    <a:cubicBezTo>
                      <a:pt x="2868776" y="1648014"/>
                      <a:pt x="2880303" y="1606170"/>
                      <a:pt x="2896731" y="1564517"/>
                    </a:cubicBezTo>
                    <a:cubicBezTo>
                      <a:pt x="2906017" y="1540983"/>
                      <a:pt x="2918219" y="1518956"/>
                      <a:pt x="2927345" y="1494944"/>
                    </a:cubicBezTo>
                    <a:cubicBezTo>
                      <a:pt x="2931082" y="1485099"/>
                      <a:pt x="2934823" y="1475248"/>
                      <a:pt x="2938560" y="1465403"/>
                    </a:cubicBezTo>
                    <a:cubicBezTo>
                      <a:pt x="2944855" y="1448824"/>
                      <a:pt x="2946658" y="1445521"/>
                      <a:pt x="2937377" y="1430226"/>
                    </a:cubicBezTo>
                    <a:cubicBezTo>
                      <a:pt x="2926403" y="1412137"/>
                      <a:pt x="2913496" y="1396334"/>
                      <a:pt x="2896056" y="1384217"/>
                    </a:cubicBezTo>
                    <a:cubicBezTo>
                      <a:pt x="2879810" y="1372926"/>
                      <a:pt x="2870418" y="1358624"/>
                      <a:pt x="2853562" y="1348708"/>
                    </a:cubicBezTo>
                    <a:cubicBezTo>
                      <a:pt x="2819518" y="1328670"/>
                      <a:pt x="2789957" y="1299551"/>
                      <a:pt x="2754952" y="1279594"/>
                    </a:cubicBezTo>
                    <a:lnTo>
                      <a:pt x="2754952" y="1279594"/>
                    </a:lnTo>
                    <a:close/>
                    <a:moveTo>
                      <a:pt x="2455314" y="916562"/>
                    </a:moveTo>
                    <a:cubicBezTo>
                      <a:pt x="2517599" y="893230"/>
                      <a:pt x="2576677" y="859489"/>
                      <a:pt x="2637552" y="834656"/>
                    </a:cubicBezTo>
                    <a:cubicBezTo>
                      <a:pt x="2642925" y="832465"/>
                      <a:pt x="2648062" y="834243"/>
                      <a:pt x="2653728" y="831786"/>
                    </a:cubicBezTo>
                    <a:cubicBezTo>
                      <a:pt x="2661287" y="828497"/>
                      <a:pt x="2667904" y="821638"/>
                      <a:pt x="2675629" y="818027"/>
                    </a:cubicBezTo>
                    <a:cubicBezTo>
                      <a:pt x="2690652" y="811007"/>
                      <a:pt x="2706611" y="805795"/>
                      <a:pt x="2721684" y="798644"/>
                    </a:cubicBezTo>
                    <a:cubicBezTo>
                      <a:pt x="2758613" y="781118"/>
                      <a:pt x="2795577" y="763668"/>
                      <a:pt x="2832562" y="746264"/>
                    </a:cubicBezTo>
                    <a:cubicBezTo>
                      <a:pt x="2891423" y="718576"/>
                      <a:pt x="2944528" y="680932"/>
                      <a:pt x="3000095" y="647236"/>
                    </a:cubicBezTo>
                    <a:cubicBezTo>
                      <a:pt x="3023855" y="632827"/>
                      <a:pt x="3046749" y="615448"/>
                      <a:pt x="3067527" y="599695"/>
                    </a:cubicBezTo>
                    <a:cubicBezTo>
                      <a:pt x="3090945" y="581944"/>
                      <a:pt x="3109513" y="553994"/>
                      <a:pt x="3135489" y="539510"/>
                    </a:cubicBezTo>
                    <a:cubicBezTo>
                      <a:pt x="3126409" y="535108"/>
                      <a:pt x="3099773" y="546374"/>
                      <a:pt x="3090149" y="549245"/>
                    </a:cubicBezTo>
                    <a:cubicBezTo>
                      <a:pt x="3076094" y="553445"/>
                      <a:pt x="3061051" y="558914"/>
                      <a:pt x="3046220" y="563743"/>
                    </a:cubicBezTo>
                    <a:cubicBezTo>
                      <a:pt x="3008344" y="576072"/>
                      <a:pt x="2968273" y="583283"/>
                      <a:pt x="2931177" y="597167"/>
                    </a:cubicBezTo>
                    <a:cubicBezTo>
                      <a:pt x="2891070" y="612180"/>
                      <a:pt x="2847413" y="621295"/>
                      <a:pt x="2806430" y="634222"/>
                    </a:cubicBezTo>
                    <a:cubicBezTo>
                      <a:pt x="2761181" y="648490"/>
                      <a:pt x="2714991" y="659297"/>
                      <a:pt x="2669657" y="673075"/>
                    </a:cubicBezTo>
                    <a:cubicBezTo>
                      <a:pt x="2630275" y="685041"/>
                      <a:pt x="2592716" y="700280"/>
                      <a:pt x="2553350" y="712528"/>
                    </a:cubicBezTo>
                    <a:cubicBezTo>
                      <a:pt x="2532269" y="719090"/>
                      <a:pt x="2509667" y="724579"/>
                      <a:pt x="2490128" y="735235"/>
                    </a:cubicBezTo>
                    <a:cubicBezTo>
                      <a:pt x="2473065" y="744547"/>
                      <a:pt x="2472673" y="754880"/>
                      <a:pt x="2467314" y="772497"/>
                    </a:cubicBezTo>
                    <a:cubicBezTo>
                      <a:pt x="2455711" y="810634"/>
                      <a:pt x="2445564" y="849286"/>
                      <a:pt x="2430531" y="886311"/>
                    </a:cubicBezTo>
                    <a:cubicBezTo>
                      <a:pt x="2429111" y="889821"/>
                      <a:pt x="2403105" y="935734"/>
                      <a:pt x="2403664" y="936520"/>
                    </a:cubicBezTo>
                    <a:cubicBezTo>
                      <a:pt x="2407325" y="941651"/>
                      <a:pt x="2450086" y="920072"/>
                      <a:pt x="2455314" y="916562"/>
                    </a:cubicBezTo>
                    <a:lnTo>
                      <a:pt x="2455314" y="916562"/>
                    </a:lnTo>
                    <a:close/>
                    <a:moveTo>
                      <a:pt x="1206949" y="1196766"/>
                    </a:moveTo>
                    <a:cubicBezTo>
                      <a:pt x="1225472" y="1197159"/>
                      <a:pt x="1241456" y="1202321"/>
                      <a:pt x="1259676" y="1205262"/>
                    </a:cubicBezTo>
                    <a:cubicBezTo>
                      <a:pt x="1279151" y="1208405"/>
                      <a:pt x="1299375" y="1204557"/>
                      <a:pt x="1318462" y="1209528"/>
                    </a:cubicBezTo>
                    <a:cubicBezTo>
                      <a:pt x="1333666" y="1213486"/>
                      <a:pt x="1348129" y="1220290"/>
                      <a:pt x="1363333" y="1224439"/>
                    </a:cubicBezTo>
                    <a:cubicBezTo>
                      <a:pt x="1381840" y="1229495"/>
                      <a:pt x="1402161" y="1225824"/>
                      <a:pt x="1420159" y="1232633"/>
                    </a:cubicBezTo>
                    <a:cubicBezTo>
                      <a:pt x="1438042" y="1239396"/>
                      <a:pt x="1455860" y="1255159"/>
                      <a:pt x="1472534" y="1264944"/>
                    </a:cubicBezTo>
                    <a:cubicBezTo>
                      <a:pt x="1484167" y="1271778"/>
                      <a:pt x="1498449" y="1293836"/>
                      <a:pt x="1512807" y="1279861"/>
                    </a:cubicBezTo>
                    <a:cubicBezTo>
                      <a:pt x="1520940" y="1271939"/>
                      <a:pt x="1511613" y="1240867"/>
                      <a:pt x="1509166" y="1227224"/>
                    </a:cubicBezTo>
                    <a:cubicBezTo>
                      <a:pt x="1506451" y="1212096"/>
                      <a:pt x="1509710" y="1186976"/>
                      <a:pt x="1499190" y="1174623"/>
                    </a:cubicBezTo>
                    <a:cubicBezTo>
                      <a:pt x="1485119" y="1158100"/>
                      <a:pt x="1458725" y="1158251"/>
                      <a:pt x="1439870" y="1158135"/>
                    </a:cubicBezTo>
                    <a:cubicBezTo>
                      <a:pt x="1420109" y="1158019"/>
                      <a:pt x="1401214" y="1154197"/>
                      <a:pt x="1382107" y="1149438"/>
                    </a:cubicBezTo>
                    <a:cubicBezTo>
                      <a:pt x="1337352" y="1138298"/>
                      <a:pt x="1291816" y="1124696"/>
                      <a:pt x="1250753" y="1103504"/>
                    </a:cubicBezTo>
                    <a:cubicBezTo>
                      <a:pt x="1214977" y="1085047"/>
                      <a:pt x="1180792" y="1061529"/>
                      <a:pt x="1150229" y="1035246"/>
                    </a:cubicBezTo>
                    <a:cubicBezTo>
                      <a:pt x="1117751" y="1007321"/>
                      <a:pt x="1097859" y="974139"/>
                      <a:pt x="1077468" y="937210"/>
                    </a:cubicBezTo>
                    <a:cubicBezTo>
                      <a:pt x="1072593" y="955279"/>
                      <a:pt x="1083960" y="979281"/>
                      <a:pt x="1083859" y="998020"/>
                    </a:cubicBezTo>
                    <a:cubicBezTo>
                      <a:pt x="1083728" y="1022454"/>
                      <a:pt x="1077458" y="1046270"/>
                      <a:pt x="1066953" y="1068242"/>
                    </a:cubicBezTo>
                    <a:cubicBezTo>
                      <a:pt x="1057938" y="1087087"/>
                      <a:pt x="1045892" y="1106304"/>
                      <a:pt x="1032471" y="1122419"/>
                    </a:cubicBezTo>
                    <a:cubicBezTo>
                      <a:pt x="1024993" y="1131399"/>
                      <a:pt x="1016230" y="1139169"/>
                      <a:pt x="1008233" y="1147670"/>
                    </a:cubicBezTo>
                    <a:cubicBezTo>
                      <a:pt x="996856" y="1159772"/>
                      <a:pt x="995562" y="1161489"/>
                      <a:pt x="1002849" y="1176743"/>
                    </a:cubicBezTo>
                    <a:cubicBezTo>
                      <a:pt x="1012639" y="1197230"/>
                      <a:pt x="1027334" y="1214760"/>
                      <a:pt x="1039129" y="1234038"/>
                    </a:cubicBezTo>
                    <a:cubicBezTo>
                      <a:pt x="1040786" y="1236747"/>
                      <a:pt x="1048682" y="1255003"/>
                      <a:pt x="1051039" y="1256302"/>
                    </a:cubicBezTo>
                    <a:cubicBezTo>
                      <a:pt x="1060703" y="1261645"/>
                      <a:pt x="1070156" y="1251256"/>
                      <a:pt x="1078269" y="1248476"/>
                    </a:cubicBezTo>
                    <a:cubicBezTo>
                      <a:pt x="1104189" y="1239603"/>
                      <a:pt x="1126660" y="1249861"/>
                      <a:pt x="1149191" y="1230105"/>
                    </a:cubicBezTo>
                    <a:cubicBezTo>
                      <a:pt x="1166006" y="1215364"/>
                      <a:pt x="1182232" y="1195860"/>
                      <a:pt x="1206949" y="1196766"/>
                    </a:cubicBezTo>
                    <a:lnTo>
                      <a:pt x="1206949" y="1196766"/>
                    </a:lnTo>
                    <a:close/>
                    <a:moveTo>
                      <a:pt x="1482702" y="1034430"/>
                    </a:moveTo>
                    <a:cubicBezTo>
                      <a:pt x="1453941" y="966358"/>
                      <a:pt x="1398545" y="905719"/>
                      <a:pt x="1353754" y="847120"/>
                    </a:cubicBezTo>
                    <a:cubicBezTo>
                      <a:pt x="1333525" y="820656"/>
                      <a:pt x="1307393" y="801539"/>
                      <a:pt x="1286095" y="776379"/>
                    </a:cubicBezTo>
                    <a:cubicBezTo>
                      <a:pt x="1263242" y="749386"/>
                      <a:pt x="1240716" y="723093"/>
                      <a:pt x="1218688" y="695420"/>
                    </a:cubicBezTo>
                    <a:cubicBezTo>
                      <a:pt x="1196233" y="667208"/>
                      <a:pt x="1176209" y="638594"/>
                      <a:pt x="1159993" y="606202"/>
                    </a:cubicBezTo>
                    <a:cubicBezTo>
                      <a:pt x="1144231" y="574702"/>
                      <a:pt x="1125245" y="545407"/>
                      <a:pt x="1109145" y="513962"/>
                    </a:cubicBezTo>
                    <a:cubicBezTo>
                      <a:pt x="1076516" y="450211"/>
                      <a:pt x="1046960" y="385171"/>
                      <a:pt x="1013077" y="321964"/>
                    </a:cubicBezTo>
                    <a:cubicBezTo>
                      <a:pt x="997310" y="292548"/>
                      <a:pt x="983456" y="263999"/>
                      <a:pt x="971933" y="232600"/>
                    </a:cubicBezTo>
                    <a:cubicBezTo>
                      <a:pt x="968433" y="223066"/>
                      <a:pt x="956004" y="173557"/>
                      <a:pt x="953416" y="203013"/>
                    </a:cubicBezTo>
                    <a:cubicBezTo>
                      <a:pt x="951844" y="220851"/>
                      <a:pt x="960809" y="243195"/>
                      <a:pt x="963317" y="260917"/>
                    </a:cubicBezTo>
                    <a:cubicBezTo>
                      <a:pt x="968438" y="297041"/>
                      <a:pt x="973590" y="333179"/>
                      <a:pt x="978208" y="369373"/>
                    </a:cubicBezTo>
                    <a:cubicBezTo>
                      <a:pt x="983244" y="408906"/>
                      <a:pt x="994212" y="447628"/>
                      <a:pt x="998473" y="487206"/>
                    </a:cubicBezTo>
                    <a:cubicBezTo>
                      <a:pt x="1006017" y="557338"/>
                      <a:pt x="1017892" y="632349"/>
                      <a:pt x="1042417" y="698809"/>
                    </a:cubicBezTo>
                    <a:cubicBezTo>
                      <a:pt x="1068952" y="770729"/>
                      <a:pt x="1099682" y="840055"/>
                      <a:pt x="1133423" y="908751"/>
                    </a:cubicBezTo>
                    <a:cubicBezTo>
                      <a:pt x="1148672" y="939803"/>
                      <a:pt x="1162975" y="974542"/>
                      <a:pt x="1189258" y="997758"/>
                    </a:cubicBezTo>
                    <a:cubicBezTo>
                      <a:pt x="1218003" y="1023144"/>
                      <a:pt x="1247444" y="1044573"/>
                      <a:pt x="1282681" y="1060210"/>
                    </a:cubicBezTo>
                    <a:cubicBezTo>
                      <a:pt x="1314690" y="1074411"/>
                      <a:pt x="1352168" y="1090461"/>
                      <a:pt x="1386952" y="1094661"/>
                    </a:cubicBezTo>
                    <a:cubicBezTo>
                      <a:pt x="1430448" y="1099908"/>
                      <a:pt x="1464088" y="1103368"/>
                      <a:pt x="1502810" y="1126756"/>
                    </a:cubicBezTo>
                    <a:cubicBezTo>
                      <a:pt x="1498505" y="1110635"/>
                      <a:pt x="1501310" y="1101354"/>
                      <a:pt x="1499572" y="1085465"/>
                    </a:cubicBezTo>
                    <a:cubicBezTo>
                      <a:pt x="1497724" y="1068484"/>
                      <a:pt x="1488277" y="1050374"/>
                      <a:pt x="1482702" y="1034430"/>
                    </a:cubicBezTo>
                    <a:lnTo>
                      <a:pt x="1482702" y="1034430"/>
                    </a:lnTo>
                    <a:close/>
                    <a:moveTo>
                      <a:pt x="1532065" y="1411160"/>
                    </a:moveTo>
                    <a:cubicBezTo>
                      <a:pt x="1531929" y="1394737"/>
                      <a:pt x="1528680" y="1379896"/>
                      <a:pt x="1526606" y="1363892"/>
                    </a:cubicBezTo>
                    <a:cubicBezTo>
                      <a:pt x="1524893" y="1350677"/>
                      <a:pt x="1521686" y="1344619"/>
                      <a:pt x="1513618" y="1334355"/>
                    </a:cubicBezTo>
                    <a:cubicBezTo>
                      <a:pt x="1512097" y="1332422"/>
                      <a:pt x="1510581" y="1330493"/>
                      <a:pt x="1509065" y="1328564"/>
                    </a:cubicBezTo>
                    <a:cubicBezTo>
                      <a:pt x="1506462" y="1321438"/>
                      <a:pt x="1502790" y="1321055"/>
                      <a:pt x="1498036" y="1327406"/>
                    </a:cubicBezTo>
                    <a:cubicBezTo>
                      <a:pt x="1494154" y="1326857"/>
                      <a:pt x="1490835" y="1328715"/>
                      <a:pt x="1486212" y="1327637"/>
                    </a:cubicBezTo>
                    <a:cubicBezTo>
                      <a:pt x="1480929" y="1326404"/>
                      <a:pt x="1471567" y="1319106"/>
                      <a:pt x="1465327" y="1317072"/>
                    </a:cubicBezTo>
                    <a:cubicBezTo>
                      <a:pt x="1449187" y="1311799"/>
                      <a:pt x="1438954" y="1299511"/>
                      <a:pt x="1422919" y="1294118"/>
                    </a:cubicBezTo>
                    <a:cubicBezTo>
                      <a:pt x="1420275" y="1293226"/>
                      <a:pt x="1414262" y="1296459"/>
                      <a:pt x="1410591" y="1295739"/>
                    </a:cubicBezTo>
                    <a:cubicBezTo>
                      <a:pt x="1406884" y="1291428"/>
                      <a:pt x="1402226" y="1289515"/>
                      <a:pt x="1396606" y="1289998"/>
                    </a:cubicBezTo>
                    <a:cubicBezTo>
                      <a:pt x="1392431" y="1290487"/>
                      <a:pt x="1388251" y="1290668"/>
                      <a:pt x="1384056" y="1290552"/>
                    </a:cubicBezTo>
                    <a:cubicBezTo>
                      <a:pt x="1361500" y="1289273"/>
                      <a:pt x="1346402" y="1277665"/>
                      <a:pt x="1325683" y="1271602"/>
                    </a:cubicBezTo>
                    <a:cubicBezTo>
                      <a:pt x="1303067" y="1264989"/>
                      <a:pt x="1280883" y="1271954"/>
                      <a:pt x="1258286" y="1270343"/>
                    </a:cubicBezTo>
                    <a:cubicBezTo>
                      <a:pt x="1240701" y="1269089"/>
                      <a:pt x="1227501" y="1259958"/>
                      <a:pt x="1209145" y="1260583"/>
                    </a:cubicBezTo>
                    <a:cubicBezTo>
                      <a:pt x="1185138" y="1261399"/>
                      <a:pt x="1191519" y="1271904"/>
                      <a:pt x="1194410" y="1293100"/>
                    </a:cubicBezTo>
                    <a:cubicBezTo>
                      <a:pt x="1196928" y="1311537"/>
                      <a:pt x="1194918" y="1322934"/>
                      <a:pt x="1215803" y="1325945"/>
                    </a:cubicBezTo>
                    <a:cubicBezTo>
                      <a:pt x="1235030" y="1328715"/>
                      <a:pt x="1251755" y="1319902"/>
                      <a:pt x="1270987" y="1326127"/>
                    </a:cubicBezTo>
                    <a:cubicBezTo>
                      <a:pt x="1291363" y="1332714"/>
                      <a:pt x="1308183" y="1346961"/>
                      <a:pt x="1322843" y="1362003"/>
                    </a:cubicBezTo>
                    <a:cubicBezTo>
                      <a:pt x="1330765" y="1370136"/>
                      <a:pt x="1335252" y="1377887"/>
                      <a:pt x="1346447" y="1380138"/>
                    </a:cubicBezTo>
                    <a:cubicBezTo>
                      <a:pt x="1354439" y="1381744"/>
                      <a:pt x="1365806" y="1377549"/>
                      <a:pt x="1373803" y="1376990"/>
                    </a:cubicBezTo>
                    <a:cubicBezTo>
                      <a:pt x="1395604" y="1375475"/>
                      <a:pt x="1414413" y="1381770"/>
                      <a:pt x="1433062" y="1392945"/>
                    </a:cubicBezTo>
                    <a:cubicBezTo>
                      <a:pt x="1471325" y="1415884"/>
                      <a:pt x="1504679" y="1446971"/>
                      <a:pt x="1536758" y="1477620"/>
                    </a:cubicBezTo>
                    <a:cubicBezTo>
                      <a:pt x="1537312" y="1455497"/>
                      <a:pt x="1539437" y="1432497"/>
                      <a:pt x="1532065" y="1411160"/>
                    </a:cubicBezTo>
                    <a:lnTo>
                      <a:pt x="1532065" y="1411160"/>
                    </a:lnTo>
                    <a:close/>
                    <a:moveTo>
                      <a:pt x="2117628" y="1227325"/>
                    </a:moveTo>
                    <a:cubicBezTo>
                      <a:pt x="2151787" y="1190471"/>
                      <a:pt x="2213272" y="1177091"/>
                      <a:pt x="2259256" y="1162698"/>
                    </a:cubicBezTo>
                    <a:cubicBezTo>
                      <a:pt x="2245921" y="1147720"/>
                      <a:pt x="2220423" y="1132441"/>
                      <a:pt x="2200476" y="1132616"/>
                    </a:cubicBezTo>
                    <a:cubicBezTo>
                      <a:pt x="2179863" y="1132804"/>
                      <a:pt x="2152689" y="1144563"/>
                      <a:pt x="2133230" y="1151467"/>
                    </a:cubicBezTo>
                    <a:cubicBezTo>
                      <a:pt x="2092710" y="1165840"/>
                      <a:pt x="2061753" y="1197693"/>
                      <a:pt x="2030490" y="1225713"/>
                    </a:cubicBezTo>
                    <a:cubicBezTo>
                      <a:pt x="1955342" y="1293075"/>
                      <a:pt x="1893656" y="1369421"/>
                      <a:pt x="1829427" y="1446890"/>
                    </a:cubicBezTo>
                    <a:cubicBezTo>
                      <a:pt x="1858127" y="1464940"/>
                      <a:pt x="1889043" y="1486186"/>
                      <a:pt x="1912904" y="1510233"/>
                    </a:cubicBezTo>
                    <a:cubicBezTo>
                      <a:pt x="1924008" y="1521424"/>
                      <a:pt x="1937092" y="1533475"/>
                      <a:pt x="1946338" y="1546327"/>
                    </a:cubicBezTo>
                    <a:cubicBezTo>
                      <a:pt x="1949959" y="1551363"/>
                      <a:pt x="1951807" y="1557154"/>
                      <a:pt x="1954859" y="1562346"/>
                    </a:cubicBezTo>
                    <a:cubicBezTo>
                      <a:pt x="1960892" y="1572610"/>
                      <a:pt x="1954647" y="1573798"/>
                      <a:pt x="1968567" y="1572987"/>
                    </a:cubicBezTo>
                    <a:cubicBezTo>
                      <a:pt x="1941045" y="1510047"/>
                      <a:pt x="1928389" y="1425810"/>
                      <a:pt x="1943079" y="1358463"/>
                    </a:cubicBezTo>
                    <a:cubicBezTo>
                      <a:pt x="1951505" y="1319842"/>
                      <a:pt x="1979072" y="1287601"/>
                      <a:pt x="2011428" y="1266279"/>
                    </a:cubicBezTo>
                    <a:cubicBezTo>
                      <a:pt x="2027796" y="1255486"/>
                      <a:pt x="2045532" y="1245822"/>
                      <a:pt x="2064302" y="1239890"/>
                    </a:cubicBezTo>
                    <a:cubicBezTo>
                      <a:pt x="2075915" y="1236218"/>
                      <a:pt x="2111917" y="1237820"/>
                      <a:pt x="2117628" y="1227325"/>
                    </a:cubicBezTo>
                    <a:lnTo>
                      <a:pt x="2117628" y="1227325"/>
                    </a:lnTo>
                    <a:close/>
                    <a:moveTo>
                      <a:pt x="3300021" y="609299"/>
                    </a:moveTo>
                    <a:cubicBezTo>
                      <a:pt x="3303072" y="586904"/>
                      <a:pt x="3303213" y="564388"/>
                      <a:pt x="3305198" y="541892"/>
                    </a:cubicBezTo>
                    <a:cubicBezTo>
                      <a:pt x="3307086" y="520413"/>
                      <a:pt x="3311734" y="500440"/>
                      <a:pt x="3307393" y="478705"/>
                    </a:cubicBezTo>
                    <a:cubicBezTo>
                      <a:pt x="3291630" y="484713"/>
                      <a:pt x="3287713" y="488389"/>
                      <a:pt x="3276175" y="499997"/>
                    </a:cubicBezTo>
                    <a:cubicBezTo>
                      <a:pt x="3262568" y="513685"/>
                      <a:pt x="3249690" y="526280"/>
                      <a:pt x="3233711" y="536801"/>
                    </a:cubicBezTo>
                    <a:cubicBezTo>
                      <a:pt x="3198303" y="560122"/>
                      <a:pt x="3165644" y="588717"/>
                      <a:pt x="3133630" y="616440"/>
                    </a:cubicBezTo>
                    <a:cubicBezTo>
                      <a:pt x="3068238" y="673085"/>
                      <a:pt x="3000533" y="734696"/>
                      <a:pt x="2922213" y="773589"/>
                    </a:cubicBezTo>
                    <a:cubicBezTo>
                      <a:pt x="2848722" y="810085"/>
                      <a:pt x="2777569" y="850071"/>
                      <a:pt x="2701424" y="881959"/>
                    </a:cubicBezTo>
                    <a:cubicBezTo>
                      <a:pt x="2665900" y="896836"/>
                      <a:pt x="2631700" y="910066"/>
                      <a:pt x="2595763" y="925078"/>
                    </a:cubicBezTo>
                    <a:cubicBezTo>
                      <a:pt x="2553778" y="942613"/>
                      <a:pt x="2513349" y="963795"/>
                      <a:pt x="2470648" y="979402"/>
                    </a:cubicBezTo>
                    <a:cubicBezTo>
                      <a:pt x="2450006" y="986945"/>
                      <a:pt x="2429519" y="994948"/>
                      <a:pt x="2408831" y="1002341"/>
                    </a:cubicBezTo>
                    <a:cubicBezTo>
                      <a:pt x="2386935" y="1010161"/>
                      <a:pt x="2357695" y="1013591"/>
                      <a:pt x="2338569" y="1025667"/>
                    </a:cubicBezTo>
                    <a:cubicBezTo>
                      <a:pt x="2322675" y="1035694"/>
                      <a:pt x="2308695" y="1053819"/>
                      <a:pt x="2295042" y="1066741"/>
                    </a:cubicBezTo>
                    <a:cubicBezTo>
                      <a:pt x="2270980" y="1089529"/>
                      <a:pt x="2301936" y="1083521"/>
                      <a:pt x="2318480" y="1085727"/>
                    </a:cubicBezTo>
                    <a:cubicBezTo>
                      <a:pt x="2339404" y="1088522"/>
                      <a:pt x="2356683" y="1094122"/>
                      <a:pt x="2374863" y="1103127"/>
                    </a:cubicBezTo>
                    <a:cubicBezTo>
                      <a:pt x="2391074" y="1111159"/>
                      <a:pt x="2409793" y="1105992"/>
                      <a:pt x="2427238" y="1107755"/>
                    </a:cubicBezTo>
                    <a:cubicBezTo>
                      <a:pt x="2447467" y="1109794"/>
                      <a:pt x="2464132" y="1105700"/>
                      <a:pt x="2483893" y="1105357"/>
                    </a:cubicBezTo>
                    <a:cubicBezTo>
                      <a:pt x="2508287" y="1104934"/>
                      <a:pt x="2532405" y="1103172"/>
                      <a:pt x="2556835" y="1103474"/>
                    </a:cubicBezTo>
                    <a:cubicBezTo>
                      <a:pt x="2598674" y="1103998"/>
                      <a:pt x="2641037" y="1106183"/>
                      <a:pt x="2682614" y="1104184"/>
                    </a:cubicBezTo>
                    <a:cubicBezTo>
                      <a:pt x="2700704" y="1103318"/>
                      <a:pt x="2718904" y="1104411"/>
                      <a:pt x="2737019" y="1103489"/>
                    </a:cubicBezTo>
                    <a:cubicBezTo>
                      <a:pt x="2758170" y="1102416"/>
                      <a:pt x="2776612" y="1094923"/>
                      <a:pt x="2797179" y="1091357"/>
                    </a:cubicBezTo>
                    <a:cubicBezTo>
                      <a:pt x="2877000" y="1077508"/>
                      <a:pt x="2957264" y="1063191"/>
                      <a:pt x="3030578" y="1027541"/>
                    </a:cubicBezTo>
                    <a:cubicBezTo>
                      <a:pt x="3108465" y="989665"/>
                      <a:pt x="3174150" y="944638"/>
                      <a:pt x="3235433" y="882685"/>
                    </a:cubicBezTo>
                    <a:cubicBezTo>
                      <a:pt x="3270605" y="847140"/>
                      <a:pt x="3279020" y="813087"/>
                      <a:pt x="3283024" y="763487"/>
                    </a:cubicBezTo>
                    <a:cubicBezTo>
                      <a:pt x="3287199" y="711772"/>
                      <a:pt x="3294869" y="660908"/>
                      <a:pt x="3300021" y="609299"/>
                    </a:cubicBezTo>
                    <a:lnTo>
                      <a:pt x="3300021" y="609299"/>
                    </a:lnTo>
                    <a:close/>
                    <a:moveTo>
                      <a:pt x="1860166" y="2723633"/>
                    </a:moveTo>
                    <a:cubicBezTo>
                      <a:pt x="1909641" y="2716839"/>
                      <a:pt x="1960318" y="2707593"/>
                      <a:pt x="2008115" y="2692681"/>
                    </a:cubicBezTo>
                    <a:cubicBezTo>
                      <a:pt x="2031688" y="2685324"/>
                      <a:pt x="2055171" y="2677956"/>
                      <a:pt x="2078956" y="2671293"/>
                    </a:cubicBezTo>
                    <a:cubicBezTo>
                      <a:pt x="2105662" y="2663805"/>
                      <a:pt x="2110437" y="2658900"/>
                      <a:pt x="2119094" y="2632738"/>
                    </a:cubicBezTo>
                    <a:cubicBezTo>
                      <a:pt x="2085901" y="2640594"/>
                      <a:pt x="2054184" y="2649644"/>
                      <a:pt x="2019939" y="2654921"/>
                    </a:cubicBezTo>
                    <a:cubicBezTo>
                      <a:pt x="2002736" y="2657570"/>
                      <a:pt x="1987034" y="2664092"/>
                      <a:pt x="1970249" y="2666605"/>
                    </a:cubicBezTo>
                    <a:cubicBezTo>
                      <a:pt x="1950855" y="2669506"/>
                      <a:pt x="1930691" y="2663382"/>
                      <a:pt x="1911428" y="2665593"/>
                    </a:cubicBezTo>
                    <a:cubicBezTo>
                      <a:pt x="1893248" y="2667678"/>
                      <a:pt x="1875259" y="2679557"/>
                      <a:pt x="1857457" y="2684518"/>
                    </a:cubicBezTo>
                    <a:cubicBezTo>
                      <a:pt x="1842002" y="2688824"/>
                      <a:pt x="1826536" y="2690269"/>
                      <a:pt x="1811287" y="2695018"/>
                    </a:cubicBezTo>
                    <a:cubicBezTo>
                      <a:pt x="1796471" y="2699636"/>
                      <a:pt x="1780456" y="2704491"/>
                      <a:pt x="1765152" y="2707442"/>
                    </a:cubicBezTo>
                    <a:cubicBezTo>
                      <a:pt x="1750714" y="2710227"/>
                      <a:pt x="1736739" y="2705881"/>
                      <a:pt x="1724018" y="2715303"/>
                    </a:cubicBezTo>
                    <a:cubicBezTo>
                      <a:pt x="1743477" y="2723502"/>
                      <a:pt x="1773119" y="2726161"/>
                      <a:pt x="1793177" y="2724076"/>
                    </a:cubicBezTo>
                    <a:cubicBezTo>
                      <a:pt x="1805395" y="2722807"/>
                      <a:pt x="1818191" y="2722162"/>
                      <a:pt x="1830449" y="2723638"/>
                    </a:cubicBezTo>
                    <a:cubicBezTo>
                      <a:pt x="1840304" y="2724826"/>
                      <a:pt x="1850910" y="2729555"/>
                      <a:pt x="1860166" y="2723633"/>
                    </a:cubicBezTo>
                    <a:lnTo>
                      <a:pt x="1860166" y="2723633"/>
                    </a:lnTo>
                    <a:close/>
                    <a:moveTo>
                      <a:pt x="2181893" y="2195012"/>
                    </a:moveTo>
                    <a:cubicBezTo>
                      <a:pt x="2181923" y="2167540"/>
                      <a:pt x="2185594" y="2141313"/>
                      <a:pt x="2189371" y="2114113"/>
                    </a:cubicBezTo>
                    <a:cubicBezTo>
                      <a:pt x="2159634" y="2109193"/>
                      <a:pt x="2135990" y="2129654"/>
                      <a:pt x="2109354" y="2138452"/>
                    </a:cubicBezTo>
                    <a:cubicBezTo>
                      <a:pt x="2130883" y="2177078"/>
                      <a:pt x="2133456" y="2202314"/>
                      <a:pt x="2120766" y="2246238"/>
                    </a:cubicBezTo>
                    <a:cubicBezTo>
                      <a:pt x="2134544" y="2240149"/>
                      <a:pt x="2148464" y="2235209"/>
                      <a:pt x="2162277" y="2229453"/>
                    </a:cubicBezTo>
                    <a:cubicBezTo>
                      <a:pt x="2166890" y="2227529"/>
                      <a:pt x="2173306" y="2225283"/>
                      <a:pt x="2176993" y="2221798"/>
                    </a:cubicBezTo>
                    <a:cubicBezTo>
                      <a:pt x="2186445" y="2212874"/>
                      <a:pt x="2183142" y="2208659"/>
                      <a:pt x="2181893" y="2195012"/>
                    </a:cubicBezTo>
                    <a:lnTo>
                      <a:pt x="2181893" y="2195012"/>
                    </a:lnTo>
                    <a:close/>
                    <a:moveTo>
                      <a:pt x="1654012" y="1558685"/>
                    </a:moveTo>
                    <a:cubicBezTo>
                      <a:pt x="1653493" y="1525679"/>
                      <a:pt x="1653317" y="1492693"/>
                      <a:pt x="1651741" y="1459712"/>
                    </a:cubicBezTo>
                    <a:cubicBezTo>
                      <a:pt x="1651041" y="1445062"/>
                      <a:pt x="1651786" y="1429320"/>
                      <a:pt x="1649364" y="1414902"/>
                    </a:cubicBezTo>
                    <a:cubicBezTo>
                      <a:pt x="1646523" y="1398021"/>
                      <a:pt x="1634422" y="1391419"/>
                      <a:pt x="1621283" y="1379725"/>
                    </a:cubicBezTo>
                    <a:cubicBezTo>
                      <a:pt x="1616776" y="1412117"/>
                      <a:pt x="1623338" y="1451176"/>
                      <a:pt x="1626228" y="1484263"/>
                    </a:cubicBezTo>
                    <a:cubicBezTo>
                      <a:pt x="1627935" y="1503823"/>
                      <a:pt x="1627895" y="1518971"/>
                      <a:pt x="1633369" y="1537373"/>
                    </a:cubicBezTo>
                    <a:cubicBezTo>
                      <a:pt x="1639770" y="1558876"/>
                      <a:pt x="1633314" y="1568541"/>
                      <a:pt x="1656842" y="1575188"/>
                    </a:cubicBezTo>
                    <a:cubicBezTo>
                      <a:pt x="1655901" y="1569689"/>
                      <a:pt x="1654954" y="1564184"/>
                      <a:pt x="1654012" y="1558685"/>
                    </a:cubicBezTo>
                    <a:lnTo>
                      <a:pt x="1654012" y="1558685"/>
                    </a:lnTo>
                    <a:close/>
                    <a:moveTo>
                      <a:pt x="1256786" y="1787169"/>
                    </a:moveTo>
                    <a:cubicBezTo>
                      <a:pt x="1288916" y="1768738"/>
                      <a:pt x="1309055" y="1741191"/>
                      <a:pt x="1332432" y="1713331"/>
                    </a:cubicBezTo>
                    <a:cubicBezTo>
                      <a:pt x="1363136" y="1676744"/>
                      <a:pt x="1383658" y="1648472"/>
                      <a:pt x="1395735" y="1601481"/>
                    </a:cubicBezTo>
                    <a:cubicBezTo>
                      <a:pt x="1404261" y="1568279"/>
                      <a:pt x="1413346" y="1515451"/>
                      <a:pt x="1394637" y="1484096"/>
                    </a:cubicBezTo>
                    <a:cubicBezTo>
                      <a:pt x="1386242" y="1470026"/>
                      <a:pt x="1370444" y="1445606"/>
                      <a:pt x="1355190" y="1439120"/>
                    </a:cubicBezTo>
                    <a:cubicBezTo>
                      <a:pt x="1339245" y="1432341"/>
                      <a:pt x="1316483" y="1444030"/>
                      <a:pt x="1301944" y="1450244"/>
                    </a:cubicBezTo>
                    <a:cubicBezTo>
                      <a:pt x="1263363" y="1466732"/>
                      <a:pt x="1229631" y="1491721"/>
                      <a:pt x="1192405" y="1511528"/>
                    </a:cubicBezTo>
                    <a:cubicBezTo>
                      <a:pt x="1151518" y="1533273"/>
                      <a:pt x="1112378" y="1561823"/>
                      <a:pt x="1075257" y="1589455"/>
                    </a:cubicBezTo>
                    <a:cubicBezTo>
                      <a:pt x="1001968" y="1644005"/>
                      <a:pt x="935125" y="1697770"/>
                      <a:pt x="865693" y="1756581"/>
                    </a:cubicBezTo>
                    <a:cubicBezTo>
                      <a:pt x="838438" y="1724687"/>
                      <a:pt x="901671" y="1667519"/>
                      <a:pt x="925289" y="1647989"/>
                    </a:cubicBezTo>
                    <a:cubicBezTo>
                      <a:pt x="959993" y="1619284"/>
                      <a:pt x="992797" y="1586439"/>
                      <a:pt x="1029359" y="1558489"/>
                    </a:cubicBezTo>
                    <a:cubicBezTo>
                      <a:pt x="1072447" y="1525553"/>
                      <a:pt x="1116578" y="1494581"/>
                      <a:pt x="1162944" y="1466410"/>
                    </a:cubicBezTo>
                    <a:cubicBezTo>
                      <a:pt x="1184393" y="1453377"/>
                      <a:pt x="1206461" y="1436073"/>
                      <a:pt x="1229501" y="1426192"/>
                    </a:cubicBezTo>
                    <a:cubicBezTo>
                      <a:pt x="1238988" y="1422123"/>
                      <a:pt x="1247645" y="1420693"/>
                      <a:pt x="1256559" y="1415048"/>
                    </a:cubicBezTo>
                    <a:cubicBezTo>
                      <a:pt x="1264294" y="1410142"/>
                      <a:pt x="1270811" y="1403797"/>
                      <a:pt x="1279735" y="1400917"/>
                    </a:cubicBezTo>
                    <a:cubicBezTo>
                      <a:pt x="1273349" y="1389147"/>
                      <a:pt x="1234330" y="1372070"/>
                      <a:pt x="1220919" y="1370580"/>
                    </a:cubicBezTo>
                    <a:cubicBezTo>
                      <a:pt x="1194787" y="1367674"/>
                      <a:pt x="1161187" y="1376240"/>
                      <a:pt x="1135815" y="1381911"/>
                    </a:cubicBezTo>
                    <a:cubicBezTo>
                      <a:pt x="1088729" y="1392446"/>
                      <a:pt x="1038383" y="1400685"/>
                      <a:pt x="994590" y="1419963"/>
                    </a:cubicBezTo>
                    <a:cubicBezTo>
                      <a:pt x="974396" y="1428851"/>
                      <a:pt x="960496" y="1440998"/>
                      <a:pt x="944019" y="1456177"/>
                    </a:cubicBezTo>
                    <a:cubicBezTo>
                      <a:pt x="923320" y="1475238"/>
                      <a:pt x="914664" y="1498031"/>
                      <a:pt x="903101" y="1523544"/>
                    </a:cubicBezTo>
                    <a:cubicBezTo>
                      <a:pt x="878913" y="1576941"/>
                      <a:pt x="852720" y="1629618"/>
                      <a:pt x="829545" y="1683432"/>
                    </a:cubicBezTo>
                    <a:cubicBezTo>
                      <a:pt x="808267" y="1732841"/>
                      <a:pt x="787000" y="1774539"/>
                      <a:pt x="749351" y="1813724"/>
                    </a:cubicBezTo>
                    <a:cubicBezTo>
                      <a:pt x="733488" y="1830237"/>
                      <a:pt x="717287" y="1846801"/>
                      <a:pt x="700104" y="1861944"/>
                    </a:cubicBezTo>
                    <a:cubicBezTo>
                      <a:pt x="690732" y="1870203"/>
                      <a:pt x="645821" y="1899926"/>
                      <a:pt x="653495" y="1910884"/>
                    </a:cubicBezTo>
                    <a:cubicBezTo>
                      <a:pt x="656532" y="1915225"/>
                      <a:pt x="690742" y="1913523"/>
                      <a:pt x="697233" y="1914153"/>
                    </a:cubicBezTo>
                    <a:cubicBezTo>
                      <a:pt x="710866" y="1915482"/>
                      <a:pt x="724322" y="1917703"/>
                      <a:pt x="737990" y="1918690"/>
                    </a:cubicBezTo>
                    <a:cubicBezTo>
                      <a:pt x="765204" y="1920664"/>
                      <a:pt x="789357" y="1924834"/>
                      <a:pt x="816537" y="1924104"/>
                    </a:cubicBezTo>
                    <a:cubicBezTo>
                      <a:pt x="843374" y="1923384"/>
                      <a:pt x="869516" y="1926491"/>
                      <a:pt x="896292" y="1924144"/>
                    </a:cubicBezTo>
                    <a:cubicBezTo>
                      <a:pt x="921623" y="1921918"/>
                      <a:pt x="946693" y="1918771"/>
                      <a:pt x="971898" y="1915462"/>
                    </a:cubicBezTo>
                    <a:cubicBezTo>
                      <a:pt x="1028382" y="1908049"/>
                      <a:pt x="1081653" y="1881967"/>
                      <a:pt x="1134300" y="1861521"/>
                    </a:cubicBezTo>
                    <a:cubicBezTo>
                      <a:pt x="1157732" y="1852416"/>
                      <a:pt x="1178239" y="1840753"/>
                      <a:pt x="1200453" y="1830439"/>
                    </a:cubicBezTo>
                    <a:cubicBezTo>
                      <a:pt x="1218809" y="1821918"/>
                      <a:pt x="1246396" y="1803577"/>
                      <a:pt x="1256786" y="1787169"/>
                    </a:cubicBezTo>
                    <a:lnTo>
                      <a:pt x="1256786" y="1787169"/>
                    </a:lnTo>
                    <a:close/>
                    <a:moveTo>
                      <a:pt x="1099405" y="1285068"/>
                    </a:moveTo>
                    <a:cubicBezTo>
                      <a:pt x="1091478" y="1284866"/>
                      <a:pt x="1076496" y="1280893"/>
                      <a:pt x="1073263" y="1288100"/>
                    </a:cubicBezTo>
                    <a:cubicBezTo>
                      <a:pt x="1071460" y="1292123"/>
                      <a:pt x="1078103" y="1305111"/>
                      <a:pt x="1079764" y="1310107"/>
                    </a:cubicBezTo>
                    <a:cubicBezTo>
                      <a:pt x="1082756" y="1319091"/>
                      <a:pt x="1083123" y="1326449"/>
                      <a:pt x="1090814" y="1329078"/>
                    </a:cubicBezTo>
                    <a:cubicBezTo>
                      <a:pt x="1098544" y="1331722"/>
                      <a:pt x="1119751" y="1325276"/>
                      <a:pt x="1128075" y="1324525"/>
                    </a:cubicBezTo>
                    <a:cubicBezTo>
                      <a:pt x="1139054" y="1323543"/>
                      <a:pt x="1148697" y="1321544"/>
                      <a:pt x="1159646" y="1319610"/>
                    </a:cubicBezTo>
                    <a:cubicBezTo>
                      <a:pt x="1156257" y="1310298"/>
                      <a:pt x="1154031" y="1295553"/>
                      <a:pt x="1145490" y="1289656"/>
                    </a:cubicBezTo>
                    <a:cubicBezTo>
                      <a:pt x="1135841" y="1282988"/>
                      <a:pt x="1110046" y="1285843"/>
                      <a:pt x="1099405" y="1285068"/>
                    </a:cubicBezTo>
                    <a:lnTo>
                      <a:pt x="1099405" y="1285068"/>
                    </a:lnTo>
                    <a:close/>
                    <a:moveTo>
                      <a:pt x="2575191" y="1430231"/>
                    </a:moveTo>
                    <a:cubicBezTo>
                      <a:pt x="2567194" y="1420995"/>
                      <a:pt x="2558749" y="1422430"/>
                      <a:pt x="2548374" y="1419177"/>
                    </a:cubicBezTo>
                    <a:cubicBezTo>
                      <a:pt x="2535321" y="1415078"/>
                      <a:pt x="2523320" y="1407101"/>
                      <a:pt x="2510947" y="1401335"/>
                    </a:cubicBezTo>
                    <a:cubicBezTo>
                      <a:pt x="2485444" y="1389439"/>
                      <a:pt x="2457459" y="1385345"/>
                      <a:pt x="2431297" y="1374906"/>
                    </a:cubicBezTo>
                    <a:cubicBezTo>
                      <a:pt x="2381118" y="1354882"/>
                      <a:pt x="2332405" y="1335927"/>
                      <a:pt x="2281969" y="1319278"/>
                    </a:cubicBezTo>
                    <a:cubicBezTo>
                      <a:pt x="2255384" y="1310505"/>
                      <a:pt x="2228441" y="1303001"/>
                      <a:pt x="2200858" y="1298081"/>
                    </a:cubicBezTo>
                    <a:cubicBezTo>
                      <a:pt x="2175235" y="1293518"/>
                      <a:pt x="2139112" y="1281810"/>
                      <a:pt x="2113574" y="1286241"/>
                    </a:cubicBezTo>
                    <a:cubicBezTo>
                      <a:pt x="2070677" y="1293690"/>
                      <a:pt x="2011806" y="1340907"/>
                      <a:pt x="1996693" y="1381372"/>
                    </a:cubicBezTo>
                    <a:cubicBezTo>
                      <a:pt x="1987915" y="1404885"/>
                      <a:pt x="1994462" y="1426968"/>
                      <a:pt x="1999236" y="1450451"/>
                    </a:cubicBezTo>
                    <a:cubicBezTo>
                      <a:pt x="2005093" y="1479307"/>
                      <a:pt x="2010220" y="1509070"/>
                      <a:pt x="2021692" y="1536391"/>
                    </a:cubicBezTo>
                    <a:cubicBezTo>
                      <a:pt x="2041544" y="1583669"/>
                      <a:pt x="2095454" y="1596601"/>
                      <a:pt x="2138911" y="1610209"/>
                    </a:cubicBezTo>
                    <a:cubicBezTo>
                      <a:pt x="2187140" y="1625317"/>
                      <a:pt x="2235552" y="1632050"/>
                      <a:pt x="2283741" y="1646730"/>
                    </a:cubicBezTo>
                    <a:cubicBezTo>
                      <a:pt x="2308076" y="1654148"/>
                      <a:pt x="2333099" y="1657593"/>
                      <a:pt x="2357257" y="1664875"/>
                    </a:cubicBezTo>
                    <a:cubicBezTo>
                      <a:pt x="2380483" y="1671880"/>
                      <a:pt x="2402481" y="1674876"/>
                      <a:pt x="2427087" y="1679932"/>
                    </a:cubicBezTo>
                    <a:cubicBezTo>
                      <a:pt x="2491397" y="1693142"/>
                      <a:pt x="2556739" y="1702519"/>
                      <a:pt x="2621427" y="1712994"/>
                    </a:cubicBezTo>
                    <a:cubicBezTo>
                      <a:pt x="2655228" y="1718473"/>
                      <a:pt x="2688788" y="1724385"/>
                      <a:pt x="2722510" y="1730142"/>
                    </a:cubicBezTo>
                    <a:cubicBezTo>
                      <a:pt x="2736762" y="1732574"/>
                      <a:pt x="2751426" y="1732111"/>
                      <a:pt x="2765296" y="1736371"/>
                    </a:cubicBezTo>
                    <a:cubicBezTo>
                      <a:pt x="2781169" y="1741251"/>
                      <a:pt x="2791266" y="1747581"/>
                      <a:pt x="2808923" y="1743668"/>
                    </a:cubicBezTo>
                    <a:cubicBezTo>
                      <a:pt x="2778581" y="1684364"/>
                      <a:pt x="2758840" y="1620789"/>
                      <a:pt x="2717363" y="1567830"/>
                    </a:cubicBezTo>
                    <a:cubicBezTo>
                      <a:pt x="2675836" y="1514806"/>
                      <a:pt x="2631821" y="1465524"/>
                      <a:pt x="2575191" y="1430231"/>
                    </a:cubicBezTo>
                    <a:lnTo>
                      <a:pt x="2575191" y="1430231"/>
                    </a:lnTo>
                    <a:close/>
                    <a:moveTo>
                      <a:pt x="2086380" y="1070584"/>
                    </a:moveTo>
                    <a:cubicBezTo>
                      <a:pt x="2112240" y="1065356"/>
                      <a:pt x="2138210" y="1061071"/>
                      <a:pt x="2163471" y="1054312"/>
                    </a:cubicBezTo>
                    <a:cubicBezTo>
                      <a:pt x="2173624" y="1051593"/>
                      <a:pt x="2184597" y="1046567"/>
                      <a:pt x="2194100" y="1041989"/>
                    </a:cubicBezTo>
                    <a:cubicBezTo>
                      <a:pt x="2204651" y="1036918"/>
                      <a:pt x="2207284" y="1030452"/>
                      <a:pt x="2215367" y="1023623"/>
                    </a:cubicBezTo>
                    <a:cubicBezTo>
                      <a:pt x="2218706" y="1025179"/>
                      <a:pt x="2221824" y="1024902"/>
                      <a:pt x="2224729" y="1022802"/>
                    </a:cubicBezTo>
                    <a:cubicBezTo>
                      <a:pt x="2226089" y="1018269"/>
                      <a:pt x="2228829" y="1014734"/>
                      <a:pt x="2232958" y="1012196"/>
                    </a:cubicBezTo>
                    <a:cubicBezTo>
                      <a:pt x="2239888" y="1004859"/>
                      <a:pt x="2248690" y="999616"/>
                      <a:pt x="2256335" y="993079"/>
                    </a:cubicBezTo>
                    <a:cubicBezTo>
                      <a:pt x="2275437" y="976758"/>
                      <a:pt x="2293113" y="958366"/>
                      <a:pt x="2311243" y="940977"/>
                    </a:cubicBezTo>
                    <a:cubicBezTo>
                      <a:pt x="2329997" y="922988"/>
                      <a:pt x="2346163" y="904239"/>
                      <a:pt x="2358088" y="880887"/>
                    </a:cubicBezTo>
                    <a:cubicBezTo>
                      <a:pt x="2360954" y="875282"/>
                      <a:pt x="2368341" y="865265"/>
                      <a:pt x="2370019" y="860486"/>
                    </a:cubicBezTo>
                    <a:cubicBezTo>
                      <a:pt x="2372275" y="854050"/>
                      <a:pt x="2371630" y="846521"/>
                      <a:pt x="2374707" y="840397"/>
                    </a:cubicBezTo>
                    <a:cubicBezTo>
                      <a:pt x="2377301" y="835250"/>
                      <a:pt x="2384170" y="832053"/>
                      <a:pt x="2387055" y="826357"/>
                    </a:cubicBezTo>
                    <a:cubicBezTo>
                      <a:pt x="2391396" y="817780"/>
                      <a:pt x="2390611" y="805739"/>
                      <a:pt x="2393829" y="796397"/>
                    </a:cubicBezTo>
                    <a:cubicBezTo>
                      <a:pt x="2401091" y="775327"/>
                      <a:pt x="2409984" y="754654"/>
                      <a:pt x="2416148" y="733226"/>
                    </a:cubicBezTo>
                    <a:cubicBezTo>
                      <a:pt x="2430239" y="684210"/>
                      <a:pt x="2428159" y="626351"/>
                      <a:pt x="2426321" y="575704"/>
                    </a:cubicBezTo>
                    <a:cubicBezTo>
                      <a:pt x="2425359" y="549048"/>
                      <a:pt x="2416858" y="522987"/>
                      <a:pt x="2409929" y="497429"/>
                    </a:cubicBezTo>
                    <a:cubicBezTo>
                      <a:pt x="2403302" y="472974"/>
                      <a:pt x="2398502" y="446656"/>
                      <a:pt x="2388808" y="423198"/>
                    </a:cubicBezTo>
                    <a:cubicBezTo>
                      <a:pt x="2381999" y="406725"/>
                      <a:pt x="2371333" y="392700"/>
                      <a:pt x="2364831" y="375940"/>
                    </a:cubicBezTo>
                    <a:cubicBezTo>
                      <a:pt x="2355751" y="352507"/>
                      <a:pt x="2346389" y="330213"/>
                      <a:pt x="2339399" y="305541"/>
                    </a:cubicBezTo>
                    <a:cubicBezTo>
                      <a:pt x="2325253" y="255614"/>
                      <a:pt x="2303976" y="209802"/>
                      <a:pt x="2279848" y="164004"/>
                    </a:cubicBezTo>
                    <a:cubicBezTo>
                      <a:pt x="2269701" y="132292"/>
                      <a:pt x="2259307" y="101250"/>
                      <a:pt x="2245145" y="70888"/>
                    </a:cubicBezTo>
                    <a:cubicBezTo>
                      <a:pt x="2217875" y="94718"/>
                      <a:pt x="2188294" y="117350"/>
                      <a:pt x="2163365" y="143482"/>
                    </a:cubicBezTo>
                    <a:cubicBezTo>
                      <a:pt x="2142980" y="164860"/>
                      <a:pt x="2119421" y="188665"/>
                      <a:pt x="2097192" y="207968"/>
                    </a:cubicBezTo>
                    <a:cubicBezTo>
                      <a:pt x="2071891" y="229936"/>
                      <a:pt x="2048181" y="250996"/>
                      <a:pt x="2021173" y="270722"/>
                    </a:cubicBezTo>
                    <a:cubicBezTo>
                      <a:pt x="2006433" y="281494"/>
                      <a:pt x="1994895" y="295268"/>
                      <a:pt x="1981585" y="307576"/>
                    </a:cubicBezTo>
                    <a:cubicBezTo>
                      <a:pt x="1967721" y="320388"/>
                      <a:pt x="1952069" y="327876"/>
                      <a:pt x="1939262" y="341826"/>
                    </a:cubicBezTo>
                    <a:cubicBezTo>
                      <a:pt x="1927145" y="355025"/>
                      <a:pt x="1917522" y="360701"/>
                      <a:pt x="1904408" y="370325"/>
                    </a:cubicBezTo>
                    <a:cubicBezTo>
                      <a:pt x="1894603" y="377526"/>
                      <a:pt x="1887401" y="389693"/>
                      <a:pt x="1877782" y="397741"/>
                    </a:cubicBezTo>
                    <a:cubicBezTo>
                      <a:pt x="1850860" y="420292"/>
                      <a:pt x="1828631" y="447562"/>
                      <a:pt x="1803652" y="472047"/>
                    </a:cubicBezTo>
                    <a:cubicBezTo>
                      <a:pt x="1747642" y="526945"/>
                      <a:pt x="1695443" y="582372"/>
                      <a:pt x="1646418" y="644048"/>
                    </a:cubicBezTo>
                    <a:cubicBezTo>
                      <a:pt x="1639715" y="647981"/>
                      <a:pt x="1631848" y="662323"/>
                      <a:pt x="1626505" y="669616"/>
                    </a:cubicBezTo>
                    <a:cubicBezTo>
                      <a:pt x="1616826" y="682830"/>
                      <a:pt x="1610068" y="697968"/>
                      <a:pt x="1601068" y="711636"/>
                    </a:cubicBezTo>
                    <a:cubicBezTo>
                      <a:pt x="1591177" y="726664"/>
                      <a:pt x="1579917" y="741188"/>
                      <a:pt x="1571356" y="757046"/>
                    </a:cubicBezTo>
                    <a:cubicBezTo>
                      <a:pt x="1566944" y="765219"/>
                      <a:pt x="1565232" y="776032"/>
                      <a:pt x="1560075" y="783460"/>
                    </a:cubicBezTo>
                    <a:cubicBezTo>
                      <a:pt x="1557169" y="787650"/>
                      <a:pt x="1551378" y="790037"/>
                      <a:pt x="1548230" y="794484"/>
                    </a:cubicBezTo>
                    <a:cubicBezTo>
                      <a:pt x="1526047" y="825828"/>
                      <a:pt x="1533349" y="853571"/>
                      <a:pt x="1543970" y="887726"/>
                    </a:cubicBezTo>
                    <a:cubicBezTo>
                      <a:pt x="1554817" y="922595"/>
                      <a:pt x="1562704" y="956790"/>
                      <a:pt x="1578326" y="989942"/>
                    </a:cubicBezTo>
                    <a:cubicBezTo>
                      <a:pt x="1595101" y="1025557"/>
                      <a:pt x="1609922" y="1061967"/>
                      <a:pt x="1625589" y="1098065"/>
                    </a:cubicBezTo>
                    <a:cubicBezTo>
                      <a:pt x="1632941" y="1114996"/>
                      <a:pt x="1640646" y="1131771"/>
                      <a:pt x="1648412" y="1148516"/>
                    </a:cubicBezTo>
                    <a:cubicBezTo>
                      <a:pt x="1653015" y="1158447"/>
                      <a:pt x="1659466" y="1183970"/>
                      <a:pt x="1670203" y="1189897"/>
                    </a:cubicBezTo>
                    <a:cubicBezTo>
                      <a:pt x="1689677" y="1200649"/>
                      <a:pt x="1688020" y="1168635"/>
                      <a:pt x="1691178" y="1156141"/>
                    </a:cubicBezTo>
                    <a:cubicBezTo>
                      <a:pt x="1695126" y="1140489"/>
                      <a:pt x="1701522" y="1125527"/>
                      <a:pt x="1706044" y="1110036"/>
                    </a:cubicBezTo>
                    <a:cubicBezTo>
                      <a:pt x="1715955" y="1076068"/>
                      <a:pt x="1740264" y="1038217"/>
                      <a:pt x="1743205" y="1003655"/>
                    </a:cubicBezTo>
                    <a:cubicBezTo>
                      <a:pt x="1768083" y="951295"/>
                      <a:pt x="1774373" y="891971"/>
                      <a:pt x="1802217" y="840211"/>
                    </a:cubicBezTo>
                    <a:cubicBezTo>
                      <a:pt x="1814107" y="818108"/>
                      <a:pt x="1823288" y="796297"/>
                      <a:pt x="1837635" y="775045"/>
                    </a:cubicBezTo>
                    <a:cubicBezTo>
                      <a:pt x="1853030" y="752232"/>
                      <a:pt x="1865369" y="730995"/>
                      <a:pt x="1874937" y="705739"/>
                    </a:cubicBezTo>
                    <a:cubicBezTo>
                      <a:pt x="1885205" y="678640"/>
                      <a:pt x="1902227" y="648545"/>
                      <a:pt x="1918609" y="624609"/>
                    </a:cubicBezTo>
                    <a:cubicBezTo>
                      <a:pt x="1926098" y="613670"/>
                      <a:pt x="1934312" y="604983"/>
                      <a:pt x="1941206" y="593894"/>
                    </a:cubicBezTo>
                    <a:cubicBezTo>
                      <a:pt x="1950322" y="579234"/>
                      <a:pt x="1958903" y="564176"/>
                      <a:pt x="1967867" y="549406"/>
                    </a:cubicBezTo>
                    <a:cubicBezTo>
                      <a:pt x="2003099" y="491350"/>
                      <a:pt x="2042743" y="433245"/>
                      <a:pt x="2083162" y="378639"/>
                    </a:cubicBezTo>
                    <a:cubicBezTo>
                      <a:pt x="2100697" y="354940"/>
                      <a:pt x="2118097" y="330550"/>
                      <a:pt x="2137717" y="310945"/>
                    </a:cubicBezTo>
                    <a:cubicBezTo>
                      <a:pt x="2147492" y="301180"/>
                      <a:pt x="2194589" y="231451"/>
                      <a:pt x="2206877" y="234931"/>
                    </a:cubicBezTo>
                    <a:cubicBezTo>
                      <a:pt x="2242884" y="245124"/>
                      <a:pt x="2147295" y="387770"/>
                      <a:pt x="2138256" y="403104"/>
                    </a:cubicBezTo>
                    <a:cubicBezTo>
                      <a:pt x="2104857" y="459749"/>
                      <a:pt x="2075431" y="519305"/>
                      <a:pt x="2040527" y="574954"/>
                    </a:cubicBezTo>
                    <a:cubicBezTo>
                      <a:pt x="2004086" y="633034"/>
                      <a:pt x="1969151" y="690923"/>
                      <a:pt x="1938472" y="752317"/>
                    </a:cubicBezTo>
                    <a:cubicBezTo>
                      <a:pt x="1922150" y="784971"/>
                      <a:pt x="1912118" y="820666"/>
                      <a:pt x="1893752" y="852192"/>
                    </a:cubicBezTo>
                    <a:cubicBezTo>
                      <a:pt x="1876196" y="882337"/>
                      <a:pt x="1859376" y="910957"/>
                      <a:pt x="1845517" y="943011"/>
                    </a:cubicBezTo>
                    <a:cubicBezTo>
                      <a:pt x="1830056" y="978772"/>
                      <a:pt x="1818272" y="1016864"/>
                      <a:pt x="1805088" y="1053537"/>
                    </a:cubicBezTo>
                    <a:cubicBezTo>
                      <a:pt x="1793998" y="1084382"/>
                      <a:pt x="1768254" y="1118904"/>
                      <a:pt x="1767937" y="1152213"/>
                    </a:cubicBezTo>
                    <a:cubicBezTo>
                      <a:pt x="1793751" y="1145746"/>
                      <a:pt x="1820256" y="1141486"/>
                      <a:pt x="1846539" y="1136752"/>
                    </a:cubicBezTo>
                    <a:cubicBezTo>
                      <a:pt x="1873703" y="1131862"/>
                      <a:pt x="1900656" y="1121533"/>
                      <a:pt x="1927468" y="1114085"/>
                    </a:cubicBezTo>
                    <a:cubicBezTo>
                      <a:pt x="1981283" y="1099143"/>
                      <a:pt x="2037641" y="1099103"/>
                      <a:pt x="2086380" y="1070584"/>
                    </a:cubicBezTo>
                    <a:lnTo>
                      <a:pt x="2086380" y="1070584"/>
                    </a:lnTo>
                    <a:close/>
                    <a:moveTo>
                      <a:pt x="985777" y="749709"/>
                    </a:moveTo>
                    <a:cubicBezTo>
                      <a:pt x="987867" y="757409"/>
                      <a:pt x="989207" y="765219"/>
                      <a:pt x="997521" y="768664"/>
                    </a:cubicBezTo>
                    <a:cubicBezTo>
                      <a:pt x="993246" y="755948"/>
                      <a:pt x="989040" y="743323"/>
                      <a:pt x="983969" y="730899"/>
                    </a:cubicBezTo>
                    <a:cubicBezTo>
                      <a:pt x="984574" y="737174"/>
                      <a:pt x="985178" y="743439"/>
                      <a:pt x="985777" y="749709"/>
                    </a:cubicBezTo>
                    <a:lnTo>
                      <a:pt x="985777" y="749709"/>
                    </a:lnTo>
                    <a:close/>
                    <a:moveTo>
                      <a:pt x="251289" y="3287995"/>
                    </a:moveTo>
                    <a:cubicBezTo>
                      <a:pt x="243115" y="3203823"/>
                      <a:pt x="241166" y="3117238"/>
                      <a:pt x="254784" y="3033605"/>
                    </a:cubicBezTo>
                    <a:cubicBezTo>
                      <a:pt x="257896" y="3014483"/>
                      <a:pt x="257961" y="2992813"/>
                      <a:pt x="264861" y="2974749"/>
                    </a:cubicBezTo>
                    <a:cubicBezTo>
                      <a:pt x="272440" y="2954912"/>
                      <a:pt x="270254" y="2937860"/>
                      <a:pt x="275230" y="2917394"/>
                    </a:cubicBezTo>
                    <a:cubicBezTo>
                      <a:pt x="284929" y="2877458"/>
                      <a:pt x="297323" y="2837608"/>
                      <a:pt x="307052" y="2797667"/>
                    </a:cubicBezTo>
                    <a:cubicBezTo>
                      <a:pt x="316938" y="2757077"/>
                      <a:pt x="332892" y="2727853"/>
                      <a:pt x="354331" y="2692591"/>
                    </a:cubicBezTo>
                    <a:cubicBezTo>
                      <a:pt x="364458" y="2675932"/>
                      <a:pt x="375880" y="2661735"/>
                      <a:pt x="387513" y="2646602"/>
                    </a:cubicBezTo>
                    <a:cubicBezTo>
                      <a:pt x="393677" y="2638574"/>
                      <a:pt x="395540" y="2639249"/>
                      <a:pt x="397177" y="2628432"/>
                    </a:cubicBezTo>
                    <a:cubicBezTo>
                      <a:pt x="399338" y="2614205"/>
                      <a:pt x="393113" y="2601630"/>
                      <a:pt x="391829" y="2588083"/>
                    </a:cubicBezTo>
                    <a:cubicBezTo>
                      <a:pt x="390076" y="2569606"/>
                      <a:pt x="395163" y="2549155"/>
                      <a:pt x="402409" y="2532410"/>
                    </a:cubicBezTo>
                    <a:cubicBezTo>
                      <a:pt x="410613" y="2513434"/>
                      <a:pt x="413252" y="2493280"/>
                      <a:pt x="421657" y="2474632"/>
                    </a:cubicBezTo>
                    <a:cubicBezTo>
                      <a:pt x="429181" y="2457942"/>
                      <a:pt x="442401" y="2449724"/>
                      <a:pt x="445024" y="2431392"/>
                    </a:cubicBezTo>
                    <a:cubicBezTo>
                      <a:pt x="447321" y="2415398"/>
                      <a:pt x="450116" y="2396020"/>
                      <a:pt x="450942" y="2380222"/>
                    </a:cubicBezTo>
                    <a:cubicBezTo>
                      <a:pt x="451778" y="2364172"/>
                      <a:pt x="441947" y="2351748"/>
                      <a:pt x="429513" y="2343443"/>
                    </a:cubicBezTo>
                    <a:cubicBezTo>
                      <a:pt x="423858" y="2339666"/>
                      <a:pt x="418615" y="2339117"/>
                      <a:pt x="413035" y="2334081"/>
                    </a:cubicBezTo>
                    <a:cubicBezTo>
                      <a:pt x="406962" y="2328607"/>
                      <a:pt x="400894" y="2319608"/>
                      <a:pt x="395163" y="2313343"/>
                    </a:cubicBezTo>
                    <a:cubicBezTo>
                      <a:pt x="383560" y="2300657"/>
                      <a:pt x="377995" y="2273992"/>
                      <a:pt x="365969" y="2267133"/>
                    </a:cubicBezTo>
                    <a:cubicBezTo>
                      <a:pt x="358148" y="2262671"/>
                      <a:pt x="345125" y="2263910"/>
                      <a:pt x="336402" y="2261115"/>
                    </a:cubicBezTo>
                    <a:cubicBezTo>
                      <a:pt x="325761" y="2257705"/>
                      <a:pt x="317814" y="2252337"/>
                      <a:pt x="309671" y="2244883"/>
                    </a:cubicBezTo>
                    <a:cubicBezTo>
                      <a:pt x="296245" y="2232601"/>
                      <a:pt x="284879" y="2217588"/>
                      <a:pt x="275960" y="2201780"/>
                    </a:cubicBezTo>
                    <a:cubicBezTo>
                      <a:pt x="270864" y="2192741"/>
                      <a:pt x="266623" y="2183243"/>
                      <a:pt x="262675" y="2173659"/>
                    </a:cubicBezTo>
                    <a:cubicBezTo>
                      <a:pt x="260374" y="2168064"/>
                      <a:pt x="256138" y="2146273"/>
                      <a:pt x="251495" y="2143382"/>
                    </a:cubicBezTo>
                    <a:cubicBezTo>
                      <a:pt x="240980" y="2136831"/>
                      <a:pt x="221072" y="2150977"/>
                      <a:pt x="206956" y="2141907"/>
                    </a:cubicBezTo>
                    <a:cubicBezTo>
                      <a:pt x="189557" y="2130722"/>
                      <a:pt x="180205" y="2103135"/>
                      <a:pt x="175446" y="2084134"/>
                    </a:cubicBezTo>
                    <a:cubicBezTo>
                      <a:pt x="170108" y="2062786"/>
                      <a:pt x="169755" y="2040532"/>
                      <a:pt x="165016" y="2018993"/>
                    </a:cubicBezTo>
                    <a:cubicBezTo>
                      <a:pt x="159623" y="1994497"/>
                      <a:pt x="153917" y="1970143"/>
                      <a:pt x="149274" y="1945477"/>
                    </a:cubicBezTo>
                    <a:cubicBezTo>
                      <a:pt x="141010" y="1901532"/>
                      <a:pt x="132448" y="1853574"/>
                      <a:pt x="136548" y="1809167"/>
                    </a:cubicBezTo>
                    <a:cubicBezTo>
                      <a:pt x="137444" y="1799417"/>
                      <a:pt x="140355" y="1788318"/>
                      <a:pt x="139791" y="1778643"/>
                    </a:cubicBezTo>
                    <a:cubicBezTo>
                      <a:pt x="139262" y="1769619"/>
                      <a:pt x="134332" y="1760771"/>
                      <a:pt x="133436" y="1751414"/>
                    </a:cubicBezTo>
                    <a:cubicBezTo>
                      <a:pt x="131673" y="1732906"/>
                      <a:pt x="141458" y="1711035"/>
                      <a:pt x="136518" y="1694819"/>
                    </a:cubicBezTo>
                    <a:cubicBezTo>
                      <a:pt x="129286" y="1671094"/>
                      <a:pt x="120246" y="1659451"/>
                      <a:pt x="129870" y="1633546"/>
                    </a:cubicBezTo>
                    <a:cubicBezTo>
                      <a:pt x="136447" y="1615864"/>
                      <a:pt x="153222" y="1603319"/>
                      <a:pt x="158731" y="1587023"/>
                    </a:cubicBezTo>
                    <a:cubicBezTo>
                      <a:pt x="161431" y="1579036"/>
                      <a:pt x="159079" y="1569734"/>
                      <a:pt x="161370" y="1561520"/>
                    </a:cubicBezTo>
                    <a:cubicBezTo>
                      <a:pt x="164211" y="1551363"/>
                      <a:pt x="171150" y="1547419"/>
                      <a:pt x="176010" y="1538909"/>
                    </a:cubicBezTo>
                    <a:cubicBezTo>
                      <a:pt x="185508" y="1522310"/>
                      <a:pt x="185352" y="1510102"/>
                      <a:pt x="202842" y="1499205"/>
                    </a:cubicBezTo>
                    <a:cubicBezTo>
                      <a:pt x="225001" y="1485396"/>
                      <a:pt x="228913" y="1477686"/>
                      <a:pt x="242622" y="1456212"/>
                    </a:cubicBezTo>
                    <a:cubicBezTo>
                      <a:pt x="251903" y="1441678"/>
                      <a:pt x="271473" y="1429914"/>
                      <a:pt x="286767" y="1422209"/>
                    </a:cubicBezTo>
                    <a:cubicBezTo>
                      <a:pt x="305109" y="1412978"/>
                      <a:pt x="321803" y="1401405"/>
                      <a:pt x="340552" y="1392834"/>
                    </a:cubicBezTo>
                    <a:cubicBezTo>
                      <a:pt x="349964" y="1388533"/>
                      <a:pt x="360772" y="1385501"/>
                      <a:pt x="369600" y="1380334"/>
                    </a:cubicBezTo>
                    <a:cubicBezTo>
                      <a:pt x="374042" y="1377736"/>
                      <a:pt x="377164" y="1373304"/>
                      <a:pt x="382150" y="1370962"/>
                    </a:cubicBezTo>
                    <a:cubicBezTo>
                      <a:pt x="397333" y="1363816"/>
                      <a:pt x="427721" y="1365297"/>
                      <a:pt x="443236" y="1367140"/>
                    </a:cubicBezTo>
                    <a:cubicBezTo>
                      <a:pt x="464539" y="1369673"/>
                      <a:pt x="486123" y="1376316"/>
                      <a:pt x="492373" y="1399058"/>
                    </a:cubicBezTo>
                    <a:cubicBezTo>
                      <a:pt x="504036" y="1388060"/>
                      <a:pt x="522398" y="1384504"/>
                      <a:pt x="536247" y="1377751"/>
                    </a:cubicBezTo>
                    <a:cubicBezTo>
                      <a:pt x="552584" y="1369789"/>
                      <a:pt x="571000" y="1367019"/>
                      <a:pt x="587513" y="1358780"/>
                    </a:cubicBezTo>
                    <a:cubicBezTo>
                      <a:pt x="626044" y="1339563"/>
                      <a:pt x="661901" y="1320048"/>
                      <a:pt x="704248" y="1309472"/>
                    </a:cubicBezTo>
                    <a:cubicBezTo>
                      <a:pt x="696397" y="1282505"/>
                      <a:pt x="693940" y="1252581"/>
                      <a:pt x="670502" y="1235302"/>
                    </a:cubicBezTo>
                    <a:cubicBezTo>
                      <a:pt x="648444" y="1219036"/>
                      <a:pt x="625400" y="1205549"/>
                      <a:pt x="605099" y="1186951"/>
                    </a:cubicBezTo>
                    <a:cubicBezTo>
                      <a:pt x="595012" y="1177705"/>
                      <a:pt x="584210" y="1169023"/>
                      <a:pt x="574772" y="1159092"/>
                    </a:cubicBezTo>
                    <a:cubicBezTo>
                      <a:pt x="567954" y="1151916"/>
                      <a:pt x="560480" y="1136067"/>
                      <a:pt x="550907" y="1134249"/>
                    </a:cubicBezTo>
                    <a:cubicBezTo>
                      <a:pt x="544581" y="1133045"/>
                      <a:pt x="528728" y="1145474"/>
                      <a:pt x="522624" y="1147932"/>
                    </a:cubicBezTo>
                    <a:cubicBezTo>
                      <a:pt x="509082" y="1153376"/>
                      <a:pt x="495455" y="1158558"/>
                      <a:pt x="480861" y="1160245"/>
                    </a:cubicBezTo>
                    <a:cubicBezTo>
                      <a:pt x="429790" y="1166152"/>
                      <a:pt x="377345" y="1128805"/>
                      <a:pt x="366493" y="1079160"/>
                    </a:cubicBezTo>
                    <a:cubicBezTo>
                      <a:pt x="352281" y="1014135"/>
                      <a:pt x="373130" y="976350"/>
                      <a:pt x="421103" y="935079"/>
                    </a:cubicBezTo>
                    <a:cubicBezTo>
                      <a:pt x="413448" y="930572"/>
                      <a:pt x="405789" y="926065"/>
                      <a:pt x="398139" y="921553"/>
                    </a:cubicBezTo>
                    <a:cubicBezTo>
                      <a:pt x="395596" y="920057"/>
                      <a:pt x="393047" y="918561"/>
                      <a:pt x="390504" y="917061"/>
                    </a:cubicBezTo>
                    <a:cubicBezTo>
                      <a:pt x="384587" y="910111"/>
                      <a:pt x="380387" y="910937"/>
                      <a:pt x="377889" y="919538"/>
                    </a:cubicBezTo>
                    <a:cubicBezTo>
                      <a:pt x="364846" y="928583"/>
                      <a:pt x="357075" y="943887"/>
                      <a:pt x="342380" y="952459"/>
                    </a:cubicBezTo>
                    <a:cubicBezTo>
                      <a:pt x="328702" y="960436"/>
                      <a:pt x="316701" y="962757"/>
                      <a:pt x="300798" y="962259"/>
                    </a:cubicBezTo>
                    <a:cubicBezTo>
                      <a:pt x="291536" y="961967"/>
                      <a:pt x="283509" y="962239"/>
                      <a:pt x="274766" y="958547"/>
                    </a:cubicBezTo>
                    <a:cubicBezTo>
                      <a:pt x="269791" y="956372"/>
                      <a:pt x="265264" y="953486"/>
                      <a:pt x="261199" y="949890"/>
                    </a:cubicBezTo>
                    <a:cubicBezTo>
                      <a:pt x="257574" y="942709"/>
                      <a:pt x="252830" y="942155"/>
                      <a:pt x="246968" y="948229"/>
                    </a:cubicBezTo>
                    <a:cubicBezTo>
                      <a:pt x="234322" y="950616"/>
                      <a:pt x="224593" y="958870"/>
                      <a:pt x="211489" y="960194"/>
                    </a:cubicBezTo>
                    <a:cubicBezTo>
                      <a:pt x="206619" y="960688"/>
                      <a:pt x="194900" y="962088"/>
                      <a:pt x="189950" y="961186"/>
                    </a:cubicBezTo>
                    <a:cubicBezTo>
                      <a:pt x="182058" y="959761"/>
                      <a:pt x="180804" y="951824"/>
                      <a:pt x="174343" y="949558"/>
                    </a:cubicBezTo>
                    <a:cubicBezTo>
                      <a:pt x="158555" y="944018"/>
                      <a:pt x="140501" y="959610"/>
                      <a:pt x="126370" y="954473"/>
                    </a:cubicBezTo>
                    <a:cubicBezTo>
                      <a:pt x="115487" y="950520"/>
                      <a:pt x="100243" y="932778"/>
                      <a:pt x="95217" y="922726"/>
                    </a:cubicBezTo>
                    <a:cubicBezTo>
                      <a:pt x="88338" y="908978"/>
                      <a:pt x="90765" y="891755"/>
                      <a:pt x="80401" y="880046"/>
                    </a:cubicBezTo>
                    <a:cubicBezTo>
                      <a:pt x="71689" y="870200"/>
                      <a:pt x="59215" y="865396"/>
                      <a:pt x="50810" y="854569"/>
                    </a:cubicBezTo>
                    <a:cubicBezTo>
                      <a:pt x="40098" y="840755"/>
                      <a:pt x="37560" y="826256"/>
                      <a:pt x="33657" y="809824"/>
                    </a:cubicBezTo>
                    <a:cubicBezTo>
                      <a:pt x="28827" y="789493"/>
                      <a:pt x="17265" y="772194"/>
                      <a:pt x="10411" y="752393"/>
                    </a:cubicBezTo>
                    <a:cubicBezTo>
                      <a:pt x="-1147" y="719014"/>
                      <a:pt x="-4446" y="682538"/>
                      <a:pt x="8230" y="649079"/>
                    </a:cubicBezTo>
                    <a:cubicBezTo>
                      <a:pt x="14067" y="633663"/>
                      <a:pt x="22905" y="627827"/>
                      <a:pt x="31406" y="614718"/>
                    </a:cubicBezTo>
                    <a:cubicBezTo>
                      <a:pt x="41150" y="599685"/>
                      <a:pt x="42515" y="579451"/>
                      <a:pt x="51243" y="563149"/>
                    </a:cubicBezTo>
                    <a:cubicBezTo>
                      <a:pt x="57563" y="551340"/>
                      <a:pt x="63077" y="541157"/>
                      <a:pt x="74146" y="533784"/>
                    </a:cubicBezTo>
                    <a:cubicBezTo>
                      <a:pt x="87789" y="524694"/>
                      <a:pt x="100032" y="524840"/>
                      <a:pt x="111000" y="511011"/>
                    </a:cubicBezTo>
                    <a:cubicBezTo>
                      <a:pt x="120715" y="498779"/>
                      <a:pt x="126959" y="486863"/>
                      <a:pt x="140975" y="478489"/>
                    </a:cubicBezTo>
                    <a:cubicBezTo>
                      <a:pt x="153217" y="471176"/>
                      <a:pt x="170768" y="473709"/>
                      <a:pt x="181565" y="466941"/>
                    </a:cubicBezTo>
                    <a:cubicBezTo>
                      <a:pt x="193304" y="459583"/>
                      <a:pt x="196149" y="445986"/>
                      <a:pt x="210592" y="439902"/>
                    </a:cubicBezTo>
                    <a:cubicBezTo>
                      <a:pt x="223359" y="434519"/>
                      <a:pt x="237812" y="433945"/>
                      <a:pt x="251399" y="434977"/>
                    </a:cubicBezTo>
                    <a:cubicBezTo>
                      <a:pt x="268023" y="436241"/>
                      <a:pt x="285886" y="443110"/>
                      <a:pt x="302621" y="441297"/>
                    </a:cubicBezTo>
                    <a:cubicBezTo>
                      <a:pt x="319230" y="439500"/>
                      <a:pt x="330757" y="427494"/>
                      <a:pt x="348323" y="425192"/>
                    </a:cubicBezTo>
                    <a:cubicBezTo>
                      <a:pt x="366508" y="422815"/>
                      <a:pt x="384119" y="422815"/>
                      <a:pt x="400773" y="431568"/>
                    </a:cubicBezTo>
                    <a:cubicBezTo>
                      <a:pt x="414753" y="438910"/>
                      <a:pt x="424996" y="458017"/>
                      <a:pt x="440436" y="461139"/>
                    </a:cubicBezTo>
                    <a:cubicBezTo>
                      <a:pt x="454150" y="463914"/>
                      <a:pt x="462242" y="457372"/>
                      <a:pt x="476510" y="462474"/>
                    </a:cubicBezTo>
                    <a:cubicBezTo>
                      <a:pt x="488732" y="466840"/>
                      <a:pt x="499146" y="470728"/>
                      <a:pt x="505754" y="483227"/>
                    </a:cubicBezTo>
                    <a:cubicBezTo>
                      <a:pt x="507698" y="486904"/>
                      <a:pt x="508156" y="498658"/>
                      <a:pt x="511107" y="501060"/>
                    </a:cubicBezTo>
                    <a:cubicBezTo>
                      <a:pt x="517835" y="506539"/>
                      <a:pt x="513610" y="502974"/>
                      <a:pt x="522796" y="501664"/>
                    </a:cubicBezTo>
                    <a:cubicBezTo>
                      <a:pt x="540507" y="499141"/>
                      <a:pt x="560198" y="487014"/>
                      <a:pt x="577165" y="480946"/>
                    </a:cubicBezTo>
                    <a:cubicBezTo>
                      <a:pt x="594252" y="474827"/>
                      <a:pt x="612930" y="468573"/>
                      <a:pt x="630818" y="465350"/>
                    </a:cubicBezTo>
                    <a:cubicBezTo>
                      <a:pt x="636695" y="464292"/>
                      <a:pt x="646098" y="465511"/>
                      <a:pt x="651461" y="463929"/>
                    </a:cubicBezTo>
                    <a:cubicBezTo>
                      <a:pt x="657912" y="462026"/>
                      <a:pt x="661941" y="457236"/>
                      <a:pt x="668493" y="454608"/>
                    </a:cubicBezTo>
                    <a:cubicBezTo>
                      <a:pt x="701937" y="441202"/>
                      <a:pt x="737149" y="460893"/>
                      <a:pt x="770175" y="463819"/>
                    </a:cubicBezTo>
                    <a:cubicBezTo>
                      <a:pt x="792711" y="465818"/>
                      <a:pt x="799006" y="469449"/>
                      <a:pt x="812508" y="487876"/>
                    </a:cubicBezTo>
                    <a:cubicBezTo>
                      <a:pt x="824081" y="503669"/>
                      <a:pt x="832430" y="501846"/>
                      <a:pt x="847956" y="510200"/>
                    </a:cubicBezTo>
                    <a:cubicBezTo>
                      <a:pt x="861468" y="517472"/>
                      <a:pt x="874914" y="539384"/>
                      <a:pt x="882836" y="552312"/>
                    </a:cubicBezTo>
                    <a:cubicBezTo>
                      <a:pt x="893260" y="569318"/>
                      <a:pt x="887565" y="582392"/>
                      <a:pt x="890944" y="599610"/>
                    </a:cubicBezTo>
                    <a:cubicBezTo>
                      <a:pt x="893870" y="614542"/>
                      <a:pt x="909502" y="619034"/>
                      <a:pt x="920218" y="629836"/>
                    </a:cubicBezTo>
                    <a:cubicBezTo>
                      <a:pt x="935190" y="644919"/>
                      <a:pt x="948440" y="662626"/>
                      <a:pt x="962702" y="678499"/>
                    </a:cubicBezTo>
                    <a:cubicBezTo>
                      <a:pt x="965542" y="656245"/>
                      <a:pt x="952741" y="632792"/>
                      <a:pt x="946869" y="611873"/>
                    </a:cubicBezTo>
                    <a:cubicBezTo>
                      <a:pt x="939934" y="587196"/>
                      <a:pt x="939763" y="563275"/>
                      <a:pt x="935568" y="538432"/>
                    </a:cubicBezTo>
                    <a:cubicBezTo>
                      <a:pt x="927767" y="492262"/>
                      <a:pt x="919438" y="445528"/>
                      <a:pt x="915912" y="398612"/>
                    </a:cubicBezTo>
                    <a:cubicBezTo>
                      <a:pt x="912146" y="348479"/>
                      <a:pt x="909275" y="297680"/>
                      <a:pt x="903826" y="247894"/>
                    </a:cubicBezTo>
                    <a:cubicBezTo>
                      <a:pt x="901454" y="226259"/>
                      <a:pt x="903781" y="204992"/>
                      <a:pt x="902366" y="183458"/>
                    </a:cubicBezTo>
                    <a:cubicBezTo>
                      <a:pt x="901716" y="173613"/>
                      <a:pt x="900875" y="164034"/>
                      <a:pt x="900809" y="154164"/>
                    </a:cubicBezTo>
                    <a:cubicBezTo>
                      <a:pt x="900749" y="143674"/>
                      <a:pt x="896594" y="119365"/>
                      <a:pt x="900845" y="110456"/>
                    </a:cubicBezTo>
                    <a:cubicBezTo>
                      <a:pt x="908233" y="94960"/>
                      <a:pt x="927143" y="116504"/>
                      <a:pt x="938625" y="121913"/>
                    </a:cubicBezTo>
                    <a:cubicBezTo>
                      <a:pt x="946622" y="125680"/>
                      <a:pt x="955692" y="126103"/>
                      <a:pt x="963523" y="130409"/>
                    </a:cubicBezTo>
                    <a:cubicBezTo>
                      <a:pt x="975473" y="136971"/>
                      <a:pt x="979981" y="147889"/>
                      <a:pt x="987998" y="158182"/>
                    </a:cubicBezTo>
                    <a:cubicBezTo>
                      <a:pt x="1013777" y="191254"/>
                      <a:pt x="1056715" y="214440"/>
                      <a:pt x="1091075" y="237600"/>
                    </a:cubicBezTo>
                    <a:cubicBezTo>
                      <a:pt x="1174286" y="293702"/>
                      <a:pt x="1252057" y="359402"/>
                      <a:pt x="1337428" y="412003"/>
                    </a:cubicBezTo>
                    <a:cubicBezTo>
                      <a:pt x="1383396" y="440326"/>
                      <a:pt x="1429990" y="465012"/>
                      <a:pt x="1472972" y="498099"/>
                    </a:cubicBezTo>
                    <a:cubicBezTo>
                      <a:pt x="1509161" y="525968"/>
                      <a:pt x="1560412" y="562751"/>
                      <a:pt x="1575062" y="608216"/>
                    </a:cubicBezTo>
                    <a:cubicBezTo>
                      <a:pt x="1596994" y="593954"/>
                      <a:pt x="1606704" y="567651"/>
                      <a:pt x="1623333" y="548474"/>
                    </a:cubicBezTo>
                    <a:cubicBezTo>
                      <a:pt x="1642283" y="526608"/>
                      <a:pt x="1660377" y="504031"/>
                      <a:pt x="1679041" y="481868"/>
                    </a:cubicBezTo>
                    <a:cubicBezTo>
                      <a:pt x="1690997" y="467671"/>
                      <a:pt x="1705420" y="459034"/>
                      <a:pt x="1717375" y="445764"/>
                    </a:cubicBezTo>
                    <a:cubicBezTo>
                      <a:pt x="1735616" y="425515"/>
                      <a:pt x="1754445" y="404439"/>
                      <a:pt x="1774539" y="385498"/>
                    </a:cubicBezTo>
                    <a:cubicBezTo>
                      <a:pt x="1848010" y="316258"/>
                      <a:pt x="1924703" y="252165"/>
                      <a:pt x="2003935" y="189310"/>
                    </a:cubicBezTo>
                    <a:cubicBezTo>
                      <a:pt x="2026924" y="171070"/>
                      <a:pt x="2050357" y="153363"/>
                      <a:pt x="2072999" y="134699"/>
                    </a:cubicBezTo>
                    <a:cubicBezTo>
                      <a:pt x="2096064" y="115688"/>
                      <a:pt x="2116072" y="92513"/>
                      <a:pt x="2140426" y="75551"/>
                    </a:cubicBezTo>
                    <a:cubicBezTo>
                      <a:pt x="2161522" y="60856"/>
                      <a:pt x="2179259" y="42198"/>
                      <a:pt x="2200873" y="28188"/>
                    </a:cubicBezTo>
                    <a:cubicBezTo>
                      <a:pt x="2214370" y="19440"/>
                      <a:pt x="2247074" y="-9331"/>
                      <a:pt x="2265541" y="3053"/>
                    </a:cubicBezTo>
                    <a:cubicBezTo>
                      <a:pt x="2271700" y="7177"/>
                      <a:pt x="2271358" y="14610"/>
                      <a:pt x="2273740" y="20810"/>
                    </a:cubicBezTo>
                    <a:cubicBezTo>
                      <a:pt x="2279214" y="35062"/>
                      <a:pt x="2287539" y="46997"/>
                      <a:pt x="2295556" y="59925"/>
                    </a:cubicBezTo>
                    <a:cubicBezTo>
                      <a:pt x="2310618" y="84213"/>
                      <a:pt x="2322458" y="110360"/>
                      <a:pt x="2335612" y="135712"/>
                    </a:cubicBezTo>
                    <a:cubicBezTo>
                      <a:pt x="2348882" y="161305"/>
                      <a:pt x="2363794" y="185321"/>
                      <a:pt x="2373493" y="212617"/>
                    </a:cubicBezTo>
                    <a:cubicBezTo>
                      <a:pt x="2384089" y="242430"/>
                      <a:pt x="2392902" y="272878"/>
                      <a:pt x="2405200" y="302077"/>
                    </a:cubicBezTo>
                    <a:cubicBezTo>
                      <a:pt x="2430289" y="361633"/>
                      <a:pt x="2455742" y="418645"/>
                      <a:pt x="2468885" y="482240"/>
                    </a:cubicBezTo>
                    <a:cubicBezTo>
                      <a:pt x="2476042" y="516848"/>
                      <a:pt x="2480212" y="551556"/>
                      <a:pt x="2483923" y="586708"/>
                    </a:cubicBezTo>
                    <a:cubicBezTo>
                      <a:pt x="2486053" y="606867"/>
                      <a:pt x="2486854" y="626346"/>
                      <a:pt x="2485112" y="646591"/>
                    </a:cubicBezTo>
                    <a:cubicBezTo>
                      <a:pt x="2484255" y="656492"/>
                      <a:pt x="2475488" y="682538"/>
                      <a:pt x="2482402" y="690601"/>
                    </a:cubicBezTo>
                    <a:cubicBezTo>
                      <a:pt x="2536726" y="660893"/>
                      <a:pt x="2588426" y="633120"/>
                      <a:pt x="2647820" y="617437"/>
                    </a:cubicBezTo>
                    <a:cubicBezTo>
                      <a:pt x="2674939" y="610271"/>
                      <a:pt x="2701570" y="596447"/>
                      <a:pt x="2729072" y="588505"/>
                    </a:cubicBezTo>
                    <a:cubicBezTo>
                      <a:pt x="2762193" y="578937"/>
                      <a:pt x="2797259" y="568205"/>
                      <a:pt x="2829163" y="555318"/>
                    </a:cubicBezTo>
                    <a:cubicBezTo>
                      <a:pt x="2859046" y="543242"/>
                      <a:pt x="2890426" y="535667"/>
                      <a:pt x="2920733" y="524558"/>
                    </a:cubicBezTo>
                    <a:cubicBezTo>
                      <a:pt x="2953623" y="512502"/>
                      <a:pt x="2989293" y="501780"/>
                      <a:pt x="3023382" y="493254"/>
                    </a:cubicBezTo>
                    <a:cubicBezTo>
                      <a:pt x="3093000" y="475835"/>
                      <a:pt x="3167729" y="459397"/>
                      <a:pt x="3234522" y="433210"/>
                    </a:cubicBezTo>
                    <a:cubicBezTo>
                      <a:pt x="3253226" y="425877"/>
                      <a:pt x="3271074" y="416757"/>
                      <a:pt x="3289989" y="409837"/>
                    </a:cubicBezTo>
                    <a:cubicBezTo>
                      <a:pt x="3302131" y="405391"/>
                      <a:pt x="3321534" y="394060"/>
                      <a:pt x="3334311" y="395364"/>
                    </a:cubicBezTo>
                    <a:cubicBezTo>
                      <a:pt x="3361913" y="398169"/>
                      <a:pt x="3362865" y="452729"/>
                      <a:pt x="3362756" y="473876"/>
                    </a:cubicBezTo>
                    <a:cubicBezTo>
                      <a:pt x="3362366" y="540175"/>
                      <a:pt x="3361213" y="606665"/>
                      <a:pt x="3353181" y="673639"/>
                    </a:cubicBezTo>
                    <a:cubicBezTo>
                      <a:pt x="3344554" y="745614"/>
                      <a:pt x="3345481" y="823496"/>
                      <a:pt x="3317626" y="891855"/>
                    </a:cubicBezTo>
                    <a:cubicBezTo>
                      <a:pt x="3293554" y="950923"/>
                      <a:pt x="3235625" y="1000125"/>
                      <a:pt x="3181835" y="1032053"/>
                    </a:cubicBezTo>
                    <a:cubicBezTo>
                      <a:pt x="3146850" y="1052822"/>
                      <a:pt x="3110686" y="1077982"/>
                      <a:pt x="3073384" y="1093906"/>
                    </a:cubicBezTo>
                    <a:cubicBezTo>
                      <a:pt x="3041250" y="1107629"/>
                      <a:pt x="3008707" y="1118461"/>
                      <a:pt x="2976235" y="1130779"/>
                    </a:cubicBezTo>
                    <a:cubicBezTo>
                      <a:pt x="2906637" y="1157178"/>
                      <a:pt x="2833589" y="1177171"/>
                      <a:pt x="2759323" y="1185068"/>
                    </a:cubicBezTo>
                    <a:cubicBezTo>
                      <a:pt x="2774396" y="1194903"/>
                      <a:pt x="2791141" y="1203993"/>
                      <a:pt x="2807100" y="1212489"/>
                    </a:cubicBezTo>
                    <a:cubicBezTo>
                      <a:pt x="2825940" y="1222520"/>
                      <a:pt x="2839154" y="1233761"/>
                      <a:pt x="2855929" y="1246044"/>
                    </a:cubicBezTo>
                    <a:cubicBezTo>
                      <a:pt x="2884005" y="1266606"/>
                      <a:pt x="2912428" y="1288341"/>
                      <a:pt x="2935438" y="1314891"/>
                    </a:cubicBezTo>
                    <a:cubicBezTo>
                      <a:pt x="2966223" y="1350410"/>
                      <a:pt x="2987969" y="1381986"/>
                      <a:pt x="2994364" y="1430070"/>
                    </a:cubicBezTo>
                    <a:cubicBezTo>
                      <a:pt x="3000629" y="1477157"/>
                      <a:pt x="2974225" y="1522531"/>
                      <a:pt x="2958432" y="1565398"/>
                    </a:cubicBezTo>
                    <a:cubicBezTo>
                      <a:pt x="2939738" y="1616131"/>
                      <a:pt x="2921347" y="1666602"/>
                      <a:pt x="2905730" y="1718392"/>
                    </a:cubicBezTo>
                    <a:cubicBezTo>
                      <a:pt x="2900674" y="1735157"/>
                      <a:pt x="2887439" y="1761879"/>
                      <a:pt x="2890179" y="1779847"/>
                    </a:cubicBezTo>
                    <a:cubicBezTo>
                      <a:pt x="2891503" y="1788524"/>
                      <a:pt x="2898312" y="1793852"/>
                      <a:pt x="2898196" y="1803350"/>
                    </a:cubicBezTo>
                    <a:cubicBezTo>
                      <a:pt x="2897940" y="1824718"/>
                      <a:pt x="2887772" y="1823101"/>
                      <a:pt x="2871485" y="1820996"/>
                    </a:cubicBezTo>
                    <a:cubicBezTo>
                      <a:pt x="2849760" y="1818191"/>
                      <a:pt x="2827531" y="1817330"/>
                      <a:pt x="2805952" y="1813604"/>
                    </a:cubicBezTo>
                    <a:cubicBezTo>
                      <a:pt x="2785470" y="1810063"/>
                      <a:pt x="2765814" y="1810854"/>
                      <a:pt x="2745660" y="1807888"/>
                    </a:cubicBezTo>
                    <a:cubicBezTo>
                      <a:pt x="2725002" y="1804846"/>
                      <a:pt x="2705609" y="1802162"/>
                      <a:pt x="2684578" y="1801069"/>
                    </a:cubicBezTo>
                    <a:cubicBezTo>
                      <a:pt x="2673811" y="1800510"/>
                      <a:pt x="2663044" y="1800031"/>
                      <a:pt x="2652262" y="1799875"/>
                    </a:cubicBezTo>
                    <a:cubicBezTo>
                      <a:pt x="2641525" y="1799714"/>
                      <a:pt x="2637215" y="1796224"/>
                      <a:pt x="2627812" y="1794673"/>
                    </a:cubicBezTo>
                    <a:cubicBezTo>
                      <a:pt x="2618254" y="1793092"/>
                      <a:pt x="2608137" y="1797030"/>
                      <a:pt x="2597944" y="1795605"/>
                    </a:cubicBezTo>
                    <a:cubicBezTo>
                      <a:pt x="2587207" y="1794104"/>
                      <a:pt x="2576002" y="1787895"/>
                      <a:pt x="2565321" y="1787834"/>
                    </a:cubicBezTo>
                    <a:cubicBezTo>
                      <a:pt x="2551779" y="1787749"/>
                      <a:pt x="2551794" y="1789189"/>
                      <a:pt x="2538554" y="1785356"/>
                    </a:cubicBezTo>
                    <a:cubicBezTo>
                      <a:pt x="2528683" y="1782501"/>
                      <a:pt x="2519085" y="1784254"/>
                      <a:pt x="2509013" y="1783357"/>
                    </a:cubicBezTo>
                    <a:cubicBezTo>
                      <a:pt x="2486879" y="1781398"/>
                      <a:pt x="2464343" y="1777118"/>
                      <a:pt x="2442593" y="1772479"/>
                    </a:cubicBezTo>
                    <a:cubicBezTo>
                      <a:pt x="2428305" y="1769428"/>
                      <a:pt x="2414456" y="1768682"/>
                      <a:pt x="2400104" y="1766708"/>
                    </a:cubicBezTo>
                    <a:cubicBezTo>
                      <a:pt x="2389790" y="1765288"/>
                      <a:pt x="2379441" y="1758384"/>
                      <a:pt x="2369092" y="1758676"/>
                    </a:cubicBezTo>
                    <a:cubicBezTo>
                      <a:pt x="2397238" y="1803572"/>
                      <a:pt x="2407290" y="1839378"/>
                      <a:pt x="2406897" y="1891949"/>
                    </a:cubicBezTo>
                    <a:cubicBezTo>
                      <a:pt x="2406524" y="1941171"/>
                      <a:pt x="2387121" y="1984939"/>
                      <a:pt x="2359468" y="2025227"/>
                    </a:cubicBezTo>
                    <a:cubicBezTo>
                      <a:pt x="2334655" y="2061366"/>
                      <a:pt x="2306247" y="2081943"/>
                      <a:pt x="2265390" y="2096391"/>
                    </a:cubicBezTo>
                    <a:cubicBezTo>
                      <a:pt x="2241348" y="2104892"/>
                      <a:pt x="2231467" y="2102001"/>
                      <a:pt x="2229136" y="2128904"/>
                    </a:cubicBezTo>
                    <a:cubicBezTo>
                      <a:pt x="2226960" y="2154029"/>
                      <a:pt x="2225177" y="2178494"/>
                      <a:pt x="2221315" y="2203447"/>
                    </a:cubicBezTo>
                    <a:cubicBezTo>
                      <a:pt x="2248187" y="2191043"/>
                      <a:pt x="2324478" y="2136312"/>
                      <a:pt x="2339994" y="2179853"/>
                    </a:cubicBezTo>
                    <a:cubicBezTo>
                      <a:pt x="2357378" y="2228652"/>
                      <a:pt x="2316309" y="2272164"/>
                      <a:pt x="2293199" y="2310110"/>
                    </a:cubicBezTo>
                    <a:cubicBezTo>
                      <a:pt x="2320711" y="2306484"/>
                      <a:pt x="2349894" y="2294040"/>
                      <a:pt x="2356164" y="2330083"/>
                    </a:cubicBezTo>
                    <a:cubicBezTo>
                      <a:pt x="2359035" y="2346631"/>
                      <a:pt x="2352272" y="2364061"/>
                      <a:pt x="2346027" y="2379058"/>
                    </a:cubicBezTo>
                    <a:cubicBezTo>
                      <a:pt x="2341681" y="2389503"/>
                      <a:pt x="2319658" y="2417181"/>
                      <a:pt x="2321441" y="2426165"/>
                    </a:cubicBezTo>
                    <a:cubicBezTo>
                      <a:pt x="2322368" y="2430818"/>
                      <a:pt x="2334988" y="2437451"/>
                      <a:pt x="2337929" y="2441696"/>
                    </a:cubicBezTo>
                    <a:cubicBezTo>
                      <a:pt x="2342159" y="2447820"/>
                      <a:pt x="2343720" y="2454825"/>
                      <a:pt x="2344869" y="2462057"/>
                    </a:cubicBezTo>
                    <a:cubicBezTo>
                      <a:pt x="2347422" y="2478056"/>
                      <a:pt x="2344466" y="2494700"/>
                      <a:pt x="2336272" y="2508811"/>
                    </a:cubicBezTo>
                    <a:cubicBezTo>
                      <a:pt x="2322539" y="2532460"/>
                      <a:pt x="2286204" y="2552851"/>
                      <a:pt x="2263391" y="2566061"/>
                    </a:cubicBezTo>
                    <a:cubicBezTo>
                      <a:pt x="2234776" y="2582629"/>
                      <a:pt x="2211152" y="2599918"/>
                      <a:pt x="2177924" y="2604355"/>
                    </a:cubicBezTo>
                    <a:cubicBezTo>
                      <a:pt x="2175099" y="2604732"/>
                      <a:pt x="2163975" y="2605659"/>
                      <a:pt x="2162701" y="2606898"/>
                    </a:cubicBezTo>
                    <a:cubicBezTo>
                      <a:pt x="2160409" y="2609124"/>
                      <a:pt x="2160137" y="2631695"/>
                      <a:pt x="2159321" y="2635820"/>
                    </a:cubicBezTo>
                    <a:cubicBezTo>
                      <a:pt x="2155776" y="2653673"/>
                      <a:pt x="2150957" y="2673736"/>
                      <a:pt x="2143690" y="2690476"/>
                    </a:cubicBezTo>
                    <a:cubicBezTo>
                      <a:pt x="2132127" y="2717131"/>
                      <a:pt x="2093224" y="2723844"/>
                      <a:pt x="2068225" y="2734994"/>
                    </a:cubicBezTo>
                    <a:cubicBezTo>
                      <a:pt x="2032016" y="2751145"/>
                      <a:pt x="1996079" y="2762652"/>
                      <a:pt x="1958414" y="2774824"/>
                    </a:cubicBezTo>
                    <a:cubicBezTo>
                      <a:pt x="1939776" y="2780847"/>
                      <a:pt x="1921112" y="2786744"/>
                      <a:pt x="1902056" y="2791302"/>
                    </a:cubicBezTo>
                    <a:cubicBezTo>
                      <a:pt x="1889491" y="2794308"/>
                      <a:pt x="1855171" y="2794726"/>
                      <a:pt x="1846091" y="2803116"/>
                    </a:cubicBezTo>
                    <a:cubicBezTo>
                      <a:pt x="1840476" y="2808298"/>
                      <a:pt x="1838799" y="2820929"/>
                      <a:pt x="1833340" y="2827496"/>
                    </a:cubicBezTo>
                    <a:cubicBezTo>
                      <a:pt x="1830509" y="2830905"/>
                      <a:pt x="1824426" y="2828352"/>
                      <a:pt x="1821968" y="2830628"/>
                    </a:cubicBezTo>
                    <a:cubicBezTo>
                      <a:pt x="1815205" y="2836903"/>
                      <a:pt x="1812556" y="2854710"/>
                      <a:pt x="1806503" y="2863020"/>
                    </a:cubicBezTo>
                    <a:cubicBezTo>
                      <a:pt x="1805309" y="2864657"/>
                      <a:pt x="1794421" y="2874593"/>
                      <a:pt x="1794033" y="2877529"/>
                    </a:cubicBezTo>
                    <a:cubicBezTo>
                      <a:pt x="1793333" y="2882852"/>
                      <a:pt x="1803834" y="2898458"/>
                      <a:pt x="1806100" y="2903399"/>
                    </a:cubicBezTo>
                    <a:cubicBezTo>
                      <a:pt x="1814414" y="2921503"/>
                      <a:pt x="1822306" y="2939739"/>
                      <a:pt x="1828435" y="2958724"/>
                    </a:cubicBezTo>
                    <a:cubicBezTo>
                      <a:pt x="1839156" y="2991942"/>
                      <a:pt x="1838547" y="3027235"/>
                      <a:pt x="1848629" y="3060079"/>
                    </a:cubicBezTo>
                    <a:cubicBezTo>
                      <a:pt x="1869926" y="3129440"/>
                      <a:pt x="1879968" y="3201773"/>
                      <a:pt x="1891631" y="3273436"/>
                    </a:cubicBezTo>
                    <a:cubicBezTo>
                      <a:pt x="1897836" y="3311503"/>
                      <a:pt x="1905118" y="3349570"/>
                      <a:pt x="1911992" y="3387507"/>
                    </a:cubicBezTo>
                    <a:cubicBezTo>
                      <a:pt x="1918781" y="3424949"/>
                      <a:pt x="1934221" y="3460075"/>
                      <a:pt x="1946187" y="3495997"/>
                    </a:cubicBezTo>
                    <a:cubicBezTo>
                      <a:pt x="1968335" y="3562483"/>
                      <a:pt x="1969085" y="3635823"/>
                      <a:pt x="1962156" y="3704826"/>
                    </a:cubicBezTo>
                    <a:cubicBezTo>
                      <a:pt x="1960237" y="3723893"/>
                      <a:pt x="1969720" y="3776328"/>
                      <a:pt x="1935641" y="3759648"/>
                    </a:cubicBezTo>
                    <a:cubicBezTo>
                      <a:pt x="1905944" y="3745125"/>
                      <a:pt x="1908306" y="3686550"/>
                      <a:pt x="1900273" y="3659024"/>
                    </a:cubicBezTo>
                    <a:cubicBezTo>
                      <a:pt x="1879032" y="3586178"/>
                      <a:pt x="1870385" y="3509509"/>
                      <a:pt x="1848140" y="3436537"/>
                    </a:cubicBezTo>
                    <a:cubicBezTo>
                      <a:pt x="1825322" y="3361692"/>
                      <a:pt x="1812506" y="3287446"/>
                      <a:pt x="1800102" y="3210324"/>
                    </a:cubicBezTo>
                    <a:cubicBezTo>
                      <a:pt x="1787290" y="3130649"/>
                      <a:pt x="1770576" y="3051936"/>
                      <a:pt x="1756807" y="2972594"/>
                    </a:cubicBezTo>
                    <a:cubicBezTo>
                      <a:pt x="1753907" y="2955889"/>
                      <a:pt x="1752748" y="2886276"/>
                      <a:pt x="1732388" y="2880621"/>
                    </a:cubicBezTo>
                    <a:cubicBezTo>
                      <a:pt x="1723887" y="2878254"/>
                      <a:pt x="1702907" y="2885501"/>
                      <a:pt x="1692517" y="2885934"/>
                    </a:cubicBezTo>
                    <a:cubicBezTo>
                      <a:pt x="1669039" y="2886916"/>
                      <a:pt x="1646987" y="2891841"/>
                      <a:pt x="1624199" y="2897436"/>
                    </a:cubicBezTo>
                    <a:cubicBezTo>
                      <a:pt x="1592482" y="2905217"/>
                      <a:pt x="1561460" y="2899617"/>
                      <a:pt x="1530096" y="2905957"/>
                    </a:cubicBezTo>
                    <a:cubicBezTo>
                      <a:pt x="1511855" y="2909648"/>
                      <a:pt x="1493252" y="2911038"/>
                      <a:pt x="1475012" y="2914715"/>
                    </a:cubicBezTo>
                    <a:cubicBezTo>
                      <a:pt x="1455235" y="2918703"/>
                      <a:pt x="1437010" y="2926867"/>
                      <a:pt x="1417047" y="2930392"/>
                    </a:cubicBezTo>
                    <a:cubicBezTo>
                      <a:pt x="1382586" y="2936475"/>
                      <a:pt x="1348220" y="2930271"/>
                      <a:pt x="1313476" y="2932250"/>
                    </a:cubicBezTo>
                    <a:cubicBezTo>
                      <a:pt x="1277806" y="2934280"/>
                      <a:pt x="1240408" y="2938248"/>
                      <a:pt x="1204713" y="2935921"/>
                    </a:cubicBezTo>
                    <a:cubicBezTo>
                      <a:pt x="1167980" y="2933529"/>
                      <a:pt x="1143259" y="2911638"/>
                      <a:pt x="1107226" y="2911376"/>
                    </a:cubicBezTo>
                    <a:cubicBezTo>
                      <a:pt x="1072749" y="2911119"/>
                      <a:pt x="1036752" y="2915848"/>
                      <a:pt x="1002728" y="2909759"/>
                    </a:cubicBezTo>
                    <a:cubicBezTo>
                      <a:pt x="987656" y="2907065"/>
                      <a:pt x="970055" y="2903268"/>
                      <a:pt x="955662" y="2899063"/>
                    </a:cubicBezTo>
                    <a:cubicBezTo>
                      <a:pt x="940745" y="2894707"/>
                      <a:pt x="928145" y="2883728"/>
                      <a:pt x="913007" y="2878617"/>
                    </a:cubicBezTo>
                    <a:cubicBezTo>
                      <a:pt x="874250" y="2865523"/>
                      <a:pt x="833956" y="2875625"/>
                      <a:pt x="793396" y="2867996"/>
                    </a:cubicBezTo>
                    <a:cubicBezTo>
                      <a:pt x="776893" y="2864888"/>
                      <a:pt x="752247" y="2862023"/>
                      <a:pt x="737239" y="2855083"/>
                    </a:cubicBezTo>
                    <a:cubicBezTo>
                      <a:pt x="728205" y="2850908"/>
                      <a:pt x="727374" y="2849468"/>
                      <a:pt x="718762" y="2847892"/>
                    </a:cubicBezTo>
                    <a:cubicBezTo>
                      <a:pt x="711329" y="2846532"/>
                      <a:pt x="705382" y="2845671"/>
                      <a:pt x="697943" y="2843309"/>
                    </a:cubicBezTo>
                    <a:cubicBezTo>
                      <a:pt x="679819" y="2837548"/>
                      <a:pt x="664756" y="2834486"/>
                      <a:pt x="647160" y="2825945"/>
                    </a:cubicBezTo>
                    <a:cubicBezTo>
                      <a:pt x="632390" y="2818773"/>
                      <a:pt x="621738" y="2807226"/>
                      <a:pt x="604938" y="2803917"/>
                    </a:cubicBezTo>
                    <a:cubicBezTo>
                      <a:pt x="596860" y="2802326"/>
                      <a:pt x="588415" y="2803998"/>
                      <a:pt x="580463" y="2801888"/>
                    </a:cubicBezTo>
                    <a:cubicBezTo>
                      <a:pt x="570739" y="2799304"/>
                      <a:pt x="560843" y="2792395"/>
                      <a:pt x="551430" y="2788492"/>
                    </a:cubicBezTo>
                    <a:cubicBezTo>
                      <a:pt x="533235" y="2780943"/>
                      <a:pt x="517135" y="2771576"/>
                      <a:pt x="501987" y="2758895"/>
                    </a:cubicBezTo>
                    <a:cubicBezTo>
                      <a:pt x="471866" y="2733680"/>
                      <a:pt x="453732" y="2705367"/>
                      <a:pt x="436962" y="2670352"/>
                    </a:cubicBezTo>
                    <a:cubicBezTo>
                      <a:pt x="414471" y="2725788"/>
                      <a:pt x="400168" y="2784675"/>
                      <a:pt x="380936" y="2841476"/>
                    </a:cubicBezTo>
                    <a:cubicBezTo>
                      <a:pt x="371765" y="2868564"/>
                      <a:pt x="370537" y="2895507"/>
                      <a:pt x="365783" y="2923528"/>
                    </a:cubicBezTo>
                    <a:cubicBezTo>
                      <a:pt x="360480" y="2954771"/>
                      <a:pt x="354487" y="2985410"/>
                      <a:pt x="347990" y="3015959"/>
                    </a:cubicBezTo>
                    <a:cubicBezTo>
                      <a:pt x="345694" y="3026776"/>
                      <a:pt x="349234" y="3037931"/>
                      <a:pt x="348328" y="3048985"/>
                    </a:cubicBezTo>
                    <a:cubicBezTo>
                      <a:pt x="347049" y="3064567"/>
                      <a:pt x="342088" y="3079886"/>
                      <a:pt x="340789" y="3095749"/>
                    </a:cubicBezTo>
                    <a:cubicBezTo>
                      <a:pt x="338235" y="3126877"/>
                      <a:pt x="337208" y="3159098"/>
                      <a:pt x="336357" y="3190311"/>
                    </a:cubicBezTo>
                    <a:cubicBezTo>
                      <a:pt x="334715" y="3250552"/>
                      <a:pt x="348373" y="3310526"/>
                      <a:pt x="347502" y="3370847"/>
                    </a:cubicBezTo>
                    <a:cubicBezTo>
                      <a:pt x="347325" y="3383332"/>
                      <a:pt x="342123" y="3395856"/>
                      <a:pt x="344238" y="3408401"/>
                    </a:cubicBezTo>
                    <a:cubicBezTo>
                      <a:pt x="347074" y="3425236"/>
                      <a:pt x="353620" y="3436366"/>
                      <a:pt x="354235" y="3454269"/>
                    </a:cubicBezTo>
                    <a:cubicBezTo>
                      <a:pt x="355303" y="3485155"/>
                      <a:pt x="358042" y="3515819"/>
                      <a:pt x="356184" y="3546726"/>
                    </a:cubicBezTo>
                    <a:cubicBezTo>
                      <a:pt x="353177" y="3596723"/>
                      <a:pt x="340497" y="3647924"/>
                      <a:pt x="321340" y="3695348"/>
                    </a:cubicBezTo>
                    <a:cubicBezTo>
                      <a:pt x="311091" y="3720725"/>
                      <a:pt x="302908" y="3748191"/>
                      <a:pt x="288898" y="3771800"/>
                    </a:cubicBezTo>
                    <a:cubicBezTo>
                      <a:pt x="278780" y="3788837"/>
                      <a:pt x="265334" y="3817593"/>
                      <a:pt x="241640" y="3812693"/>
                    </a:cubicBezTo>
                    <a:cubicBezTo>
                      <a:pt x="220257" y="3808276"/>
                      <a:pt x="217472" y="3792659"/>
                      <a:pt x="221979" y="3774454"/>
                    </a:cubicBezTo>
                    <a:cubicBezTo>
                      <a:pt x="229019" y="3746051"/>
                      <a:pt x="233688" y="3718121"/>
                      <a:pt x="238860" y="3689340"/>
                    </a:cubicBezTo>
                    <a:cubicBezTo>
                      <a:pt x="244505" y="3657941"/>
                      <a:pt x="243110" y="3626476"/>
                      <a:pt x="247517" y="3595011"/>
                    </a:cubicBezTo>
                    <a:cubicBezTo>
                      <a:pt x="252064" y="3562549"/>
                      <a:pt x="261733" y="3529789"/>
                      <a:pt x="262816" y="3496879"/>
                    </a:cubicBezTo>
                    <a:cubicBezTo>
                      <a:pt x="264030" y="3459859"/>
                      <a:pt x="249435" y="3422255"/>
                      <a:pt x="252935" y="3385195"/>
                    </a:cubicBezTo>
                    <a:cubicBezTo>
                      <a:pt x="254512" y="3368495"/>
                      <a:pt x="258510" y="3357950"/>
                      <a:pt x="255937" y="3340661"/>
                    </a:cubicBezTo>
                    <a:cubicBezTo>
                      <a:pt x="254819" y="3333198"/>
                      <a:pt x="254033" y="3325669"/>
                      <a:pt x="253036" y="3318186"/>
                    </a:cubicBezTo>
                    <a:cubicBezTo>
                      <a:pt x="251747" y="3308446"/>
                      <a:pt x="256148" y="3296264"/>
                      <a:pt x="251289" y="3287995"/>
                    </a:cubicBezTo>
                    <a:lnTo>
                      <a:pt x="251289" y="3287995"/>
                    </a:lnTo>
                    <a:close/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376E391B-9374-4FF8-ADF7-102E39BFB82F}"/>
                  </a:ext>
                </a:extLst>
              </p:cNvPr>
              <p:cNvSpPr/>
              <p:nvPr/>
            </p:nvSpPr>
            <p:spPr>
              <a:xfrm>
                <a:off x="4439608" y="4999584"/>
                <a:ext cx="102010" cy="1911935"/>
              </a:xfrm>
              <a:custGeom>
                <a:avLst/>
                <a:gdLst>
                  <a:gd name="connsiteX0" fmla="*/ 2608 w 102010"/>
                  <a:gd name="connsiteY0" fmla="*/ 287934 h 1911935"/>
                  <a:gd name="connsiteX1" fmla="*/ 1006 w 102010"/>
                  <a:gd name="connsiteY1" fmla="*/ 81729 h 1911935"/>
                  <a:gd name="connsiteX2" fmla="*/ 10394 w 102010"/>
                  <a:gd name="connsiteY2" fmla="*/ 2270 h 1911935"/>
                  <a:gd name="connsiteX3" fmla="*/ 34516 w 102010"/>
                  <a:gd name="connsiteY3" fmla="*/ 14669 h 1911935"/>
                  <a:gd name="connsiteX4" fmla="*/ 28171 w 102010"/>
                  <a:gd name="connsiteY4" fmla="*/ 30729 h 1911935"/>
                  <a:gd name="connsiteX5" fmla="*/ 44014 w 102010"/>
                  <a:gd name="connsiteY5" fmla="*/ 41904 h 1911935"/>
                  <a:gd name="connsiteX6" fmla="*/ 48990 w 102010"/>
                  <a:gd name="connsiteY6" fmla="*/ 119076 h 1911935"/>
                  <a:gd name="connsiteX7" fmla="*/ 51316 w 102010"/>
                  <a:gd name="connsiteY7" fmla="*/ 144719 h 1911935"/>
                  <a:gd name="connsiteX8" fmla="*/ 48481 w 102010"/>
                  <a:gd name="connsiteY8" fmla="*/ 190295 h 1911935"/>
                  <a:gd name="connsiteX9" fmla="*/ 52646 w 102010"/>
                  <a:gd name="connsiteY9" fmla="*/ 230669 h 1911935"/>
                  <a:gd name="connsiteX10" fmla="*/ 48592 w 102010"/>
                  <a:gd name="connsiteY10" fmla="*/ 259374 h 1911935"/>
                  <a:gd name="connsiteX11" fmla="*/ 51996 w 102010"/>
                  <a:gd name="connsiteY11" fmla="*/ 278516 h 1911935"/>
                  <a:gd name="connsiteX12" fmla="*/ 61328 w 102010"/>
                  <a:gd name="connsiteY12" fmla="*/ 381458 h 1911935"/>
                  <a:gd name="connsiteX13" fmla="*/ 100639 w 102010"/>
                  <a:gd name="connsiteY13" fmla="*/ 789919 h 1911935"/>
                  <a:gd name="connsiteX14" fmla="*/ 101752 w 102010"/>
                  <a:gd name="connsiteY14" fmla="*/ 896436 h 1911935"/>
                  <a:gd name="connsiteX15" fmla="*/ 94979 w 102010"/>
                  <a:gd name="connsiteY15" fmla="*/ 1006005 h 1911935"/>
                  <a:gd name="connsiteX16" fmla="*/ 95603 w 102010"/>
                  <a:gd name="connsiteY16" fmla="*/ 1148968 h 1911935"/>
                  <a:gd name="connsiteX17" fmla="*/ 94616 w 102010"/>
                  <a:gd name="connsiteY17" fmla="*/ 1221386 h 1911935"/>
                  <a:gd name="connsiteX18" fmla="*/ 96137 w 102010"/>
                  <a:gd name="connsiteY18" fmla="*/ 1266216 h 1911935"/>
                  <a:gd name="connsiteX19" fmla="*/ 92113 w 102010"/>
                  <a:gd name="connsiteY19" fmla="*/ 1323783 h 1911935"/>
                  <a:gd name="connsiteX20" fmla="*/ 95724 w 102010"/>
                  <a:gd name="connsiteY20" fmla="*/ 1355953 h 1911935"/>
                  <a:gd name="connsiteX21" fmla="*/ 94389 w 102010"/>
                  <a:gd name="connsiteY21" fmla="*/ 1388622 h 1911935"/>
                  <a:gd name="connsiteX22" fmla="*/ 96253 w 102010"/>
                  <a:gd name="connsiteY22" fmla="*/ 1410589 h 1911935"/>
                  <a:gd name="connsiteX23" fmla="*/ 92521 w 102010"/>
                  <a:gd name="connsiteY23" fmla="*/ 1426996 h 1911935"/>
                  <a:gd name="connsiteX24" fmla="*/ 93055 w 102010"/>
                  <a:gd name="connsiteY24" fmla="*/ 1484145 h 1911935"/>
                  <a:gd name="connsiteX25" fmla="*/ 89786 w 102010"/>
                  <a:gd name="connsiteY25" fmla="*/ 1671994 h 1911935"/>
                  <a:gd name="connsiteX26" fmla="*/ 90864 w 102010"/>
                  <a:gd name="connsiteY26" fmla="*/ 1762446 h 1911935"/>
                  <a:gd name="connsiteX27" fmla="*/ 95074 w 102010"/>
                  <a:gd name="connsiteY27" fmla="*/ 1799148 h 1911935"/>
                  <a:gd name="connsiteX28" fmla="*/ 89499 w 102010"/>
                  <a:gd name="connsiteY28" fmla="*/ 1808168 h 1911935"/>
                  <a:gd name="connsiteX29" fmla="*/ 83874 w 102010"/>
                  <a:gd name="connsiteY29" fmla="*/ 1815415 h 1911935"/>
                  <a:gd name="connsiteX30" fmla="*/ 84302 w 102010"/>
                  <a:gd name="connsiteY30" fmla="*/ 1829541 h 1911935"/>
                  <a:gd name="connsiteX31" fmla="*/ 86322 w 102010"/>
                  <a:gd name="connsiteY31" fmla="*/ 1877156 h 1911935"/>
                  <a:gd name="connsiteX32" fmla="*/ 78375 w 102010"/>
                  <a:gd name="connsiteY32" fmla="*/ 1911522 h 1911935"/>
                  <a:gd name="connsiteX33" fmla="*/ 43541 w 102010"/>
                  <a:gd name="connsiteY33" fmla="*/ 1847036 h 1911935"/>
                  <a:gd name="connsiteX34" fmla="*/ 38031 w 102010"/>
                  <a:gd name="connsiteY34" fmla="*/ 1636490 h 1911935"/>
                  <a:gd name="connsiteX35" fmla="*/ 37870 w 102010"/>
                  <a:gd name="connsiteY35" fmla="*/ 1545690 h 1911935"/>
                  <a:gd name="connsiteX36" fmla="*/ 43490 w 102010"/>
                  <a:gd name="connsiteY36" fmla="*/ 1436323 h 1911935"/>
                  <a:gd name="connsiteX37" fmla="*/ 46159 w 102010"/>
                  <a:gd name="connsiteY37" fmla="*/ 1230350 h 1911935"/>
                  <a:gd name="connsiteX38" fmla="*/ 39054 w 102010"/>
                  <a:gd name="connsiteY38" fmla="*/ 750789 h 1911935"/>
                  <a:gd name="connsiteX39" fmla="*/ 19212 w 102010"/>
                  <a:gd name="connsiteY39" fmla="*/ 517868 h 1911935"/>
                  <a:gd name="connsiteX40" fmla="*/ 5781 w 102010"/>
                  <a:gd name="connsiteY40" fmla="*/ 404231 h 1911935"/>
                  <a:gd name="connsiteX41" fmla="*/ 2608 w 102010"/>
                  <a:gd name="connsiteY41" fmla="*/ 287934 h 1911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2010" h="1911935">
                    <a:moveTo>
                      <a:pt x="2608" y="287934"/>
                    </a:moveTo>
                    <a:cubicBezTo>
                      <a:pt x="2104" y="218734"/>
                      <a:pt x="674" y="150017"/>
                      <a:pt x="1006" y="81729"/>
                    </a:cubicBezTo>
                    <a:cubicBezTo>
                      <a:pt x="1077" y="66198"/>
                      <a:pt x="-4251" y="12539"/>
                      <a:pt x="10394" y="2270"/>
                    </a:cubicBezTo>
                    <a:cubicBezTo>
                      <a:pt x="19499" y="-4110"/>
                      <a:pt x="32210" y="3922"/>
                      <a:pt x="34516" y="14669"/>
                    </a:cubicBezTo>
                    <a:cubicBezTo>
                      <a:pt x="35972" y="21463"/>
                      <a:pt x="24358" y="19297"/>
                      <a:pt x="28171" y="30729"/>
                    </a:cubicBezTo>
                    <a:cubicBezTo>
                      <a:pt x="31918" y="41964"/>
                      <a:pt x="35891" y="35050"/>
                      <a:pt x="44014" y="41904"/>
                    </a:cubicBezTo>
                    <a:cubicBezTo>
                      <a:pt x="57692" y="53436"/>
                      <a:pt x="49297" y="102306"/>
                      <a:pt x="48990" y="119076"/>
                    </a:cubicBezTo>
                    <a:cubicBezTo>
                      <a:pt x="48828" y="127969"/>
                      <a:pt x="51321" y="136823"/>
                      <a:pt x="51316" y="144719"/>
                    </a:cubicBezTo>
                    <a:cubicBezTo>
                      <a:pt x="51306" y="159394"/>
                      <a:pt x="46628" y="175061"/>
                      <a:pt x="48481" y="190295"/>
                    </a:cubicBezTo>
                    <a:cubicBezTo>
                      <a:pt x="50042" y="203127"/>
                      <a:pt x="53663" y="217626"/>
                      <a:pt x="52646" y="230669"/>
                    </a:cubicBezTo>
                    <a:cubicBezTo>
                      <a:pt x="51815" y="241245"/>
                      <a:pt x="47771" y="248023"/>
                      <a:pt x="48592" y="259374"/>
                    </a:cubicBezTo>
                    <a:cubicBezTo>
                      <a:pt x="49075" y="266037"/>
                      <a:pt x="51603" y="271144"/>
                      <a:pt x="51996" y="278516"/>
                    </a:cubicBezTo>
                    <a:cubicBezTo>
                      <a:pt x="53809" y="313038"/>
                      <a:pt x="57440" y="346971"/>
                      <a:pt x="61328" y="381458"/>
                    </a:cubicBezTo>
                    <a:cubicBezTo>
                      <a:pt x="76738" y="518085"/>
                      <a:pt x="104059" y="651822"/>
                      <a:pt x="100639" y="789919"/>
                    </a:cubicBezTo>
                    <a:cubicBezTo>
                      <a:pt x="99763" y="825428"/>
                      <a:pt x="103243" y="860882"/>
                      <a:pt x="101752" y="896436"/>
                    </a:cubicBezTo>
                    <a:cubicBezTo>
                      <a:pt x="100221" y="932993"/>
                      <a:pt x="96545" y="969439"/>
                      <a:pt x="94979" y="1006005"/>
                    </a:cubicBezTo>
                    <a:cubicBezTo>
                      <a:pt x="92853" y="1055585"/>
                      <a:pt x="95145" y="1102657"/>
                      <a:pt x="95603" y="1148968"/>
                    </a:cubicBezTo>
                    <a:cubicBezTo>
                      <a:pt x="95810" y="1170159"/>
                      <a:pt x="94092" y="1197696"/>
                      <a:pt x="94616" y="1221386"/>
                    </a:cubicBezTo>
                    <a:cubicBezTo>
                      <a:pt x="94918" y="1235325"/>
                      <a:pt x="96907" y="1250937"/>
                      <a:pt x="96137" y="1266216"/>
                    </a:cubicBezTo>
                    <a:cubicBezTo>
                      <a:pt x="95195" y="1285106"/>
                      <a:pt x="92043" y="1305014"/>
                      <a:pt x="92113" y="1323783"/>
                    </a:cubicBezTo>
                    <a:cubicBezTo>
                      <a:pt x="92163" y="1335255"/>
                      <a:pt x="95286" y="1345695"/>
                      <a:pt x="95724" y="1355953"/>
                    </a:cubicBezTo>
                    <a:cubicBezTo>
                      <a:pt x="96227" y="1367637"/>
                      <a:pt x="94571" y="1377089"/>
                      <a:pt x="94389" y="1388622"/>
                    </a:cubicBezTo>
                    <a:cubicBezTo>
                      <a:pt x="94269" y="1395854"/>
                      <a:pt x="96570" y="1403347"/>
                      <a:pt x="96253" y="1410589"/>
                    </a:cubicBezTo>
                    <a:cubicBezTo>
                      <a:pt x="95648" y="1424428"/>
                      <a:pt x="93543" y="1418546"/>
                      <a:pt x="92521" y="1426996"/>
                    </a:cubicBezTo>
                    <a:cubicBezTo>
                      <a:pt x="90280" y="1445589"/>
                      <a:pt x="92415" y="1465522"/>
                      <a:pt x="93055" y="1484145"/>
                    </a:cubicBezTo>
                    <a:cubicBezTo>
                      <a:pt x="95190" y="1546521"/>
                      <a:pt x="91932" y="1609779"/>
                      <a:pt x="89786" y="1671994"/>
                    </a:cubicBezTo>
                    <a:cubicBezTo>
                      <a:pt x="88754" y="1701872"/>
                      <a:pt x="88029" y="1732698"/>
                      <a:pt x="90864" y="1762446"/>
                    </a:cubicBezTo>
                    <a:cubicBezTo>
                      <a:pt x="91846" y="1772714"/>
                      <a:pt x="98418" y="1789590"/>
                      <a:pt x="95074" y="1799148"/>
                    </a:cubicBezTo>
                    <a:cubicBezTo>
                      <a:pt x="93684" y="1803117"/>
                      <a:pt x="91091" y="1804864"/>
                      <a:pt x="89499" y="1808168"/>
                    </a:cubicBezTo>
                    <a:cubicBezTo>
                      <a:pt x="84136" y="1808379"/>
                      <a:pt x="82263" y="1810797"/>
                      <a:pt x="83874" y="1815415"/>
                    </a:cubicBezTo>
                    <a:cubicBezTo>
                      <a:pt x="84025" y="1820123"/>
                      <a:pt x="84166" y="1824832"/>
                      <a:pt x="84302" y="1829541"/>
                    </a:cubicBezTo>
                    <a:cubicBezTo>
                      <a:pt x="84781" y="1845369"/>
                      <a:pt x="84861" y="1861373"/>
                      <a:pt x="86322" y="1877156"/>
                    </a:cubicBezTo>
                    <a:cubicBezTo>
                      <a:pt x="87586" y="1890829"/>
                      <a:pt x="97300" y="1908400"/>
                      <a:pt x="78375" y="1911522"/>
                    </a:cubicBezTo>
                    <a:cubicBezTo>
                      <a:pt x="44915" y="1917031"/>
                      <a:pt x="44966" y="1866581"/>
                      <a:pt x="43541" y="1847036"/>
                    </a:cubicBezTo>
                    <a:cubicBezTo>
                      <a:pt x="38490" y="1777634"/>
                      <a:pt x="33650" y="1706047"/>
                      <a:pt x="38031" y="1636490"/>
                    </a:cubicBezTo>
                    <a:cubicBezTo>
                      <a:pt x="39970" y="1605644"/>
                      <a:pt x="38223" y="1576561"/>
                      <a:pt x="37870" y="1545690"/>
                    </a:cubicBezTo>
                    <a:cubicBezTo>
                      <a:pt x="37452" y="1509275"/>
                      <a:pt x="42408" y="1472764"/>
                      <a:pt x="43490" y="1436323"/>
                    </a:cubicBezTo>
                    <a:cubicBezTo>
                      <a:pt x="45535" y="1367345"/>
                      <a:pt x="48693" y="1299338"/>
                      <a:pt x="46159" y="1230350"/>
                    </a:cubicBezTo>
                    <a:cubicBezTo>
                      <a:pt x="40313" y="1070909"/>
                      <a:pt x="41531" y="910406"/>
                      <a:pt x="39054" y="750789"/>
                    </a:cubicBezTo>
                    <a:cubicBezTo>
                      <a:pt x="37850" y="672943"/>
                      <a:pt x="29843" y="594930"/>
                      <a:pt x="19212" y="517868"/>
                    </a:cubicBezTo>
                    <a:cubicBezTo>
                      <a:pt x="14014" y="480189"/>
                      <a:pt x="7483" y="442268"/>
                      <a:pt x="5781" y="404231"/>
                    </a:cubicBezTo>
                    <a:cubicBezTo>
                      <a:pt x="4048" y="365453"/>
                      <a:pt x="5020" y="326711"/>
                      <a:pt x="2608" y="28793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1FD5ACAF-1D53-4DC6-A6F9-52180A728DF7}"/>
                  </a:ext>
                </a:extLst>
              </p:cNvPr>
              <p:cNvSpPr/>
              <p:nvPr/>
            </p:nvSpPr>
            <p:spPr>
              <a:xfrm>
                <a:off x="5472947" y="6289734"/>
                <a:ext cx="559808" cy="642253"/>
              </a:xfrm>
              <a:custGeom>
                <a:avLst/>
                <a:gdLst>
                  <a:gd name="connsiteX0" fmla="*/ 518033 w 559808"/>
                  <a:gd name="connsiteY0" fmla="*/ 4 h 642253"/>
                  <a:gd name="connsiteX1" fmla="*/ 437587 w 559808"/>
                  <a:gd name="connsiteY1" fmla="*/ 175081 h 642253"/>
                  <a:gd name="connsiteX2" fmla="*/ 398296 w 559808"/>
                  <a:gd name="connsiteY2" fmla="*/ 213123 h 642253"/>
                  <a:gd name="connsiteX3" fmla="*/ 352337 w 559808"/>
                  <a:gd name="connsiteY3" fmla="*/ 248663 h 642253"/>
                  <a:gd name="connsiteX4" fmla="*/ 385746 w 559808"/>
                  <a:gd name="connsiteY4" fmla="*/ 297784 h 642253"/>
                  <a:gd name="connsiteX5" fmla="*/ 425173 w 559808"/>
                  <a:gd name="connsiteY5" fmla="*/ 353090 h 642253"/>
                  <a:gd name="connsiteX6" fmla="*/ 550505 w 559808"/>
                  <a:gd name="connsiteY6" fmla="*/ 569064 h 642253"/>
                  <a:gd name="connsiteX7" fmla="*/ 558200 w 559808"/>
                  <a:gd name="connsiteY7" fmla="*/ 630635 h 642253"/>
                  <a:gd name="connsiteX8" fmla="*/ 527944 w 559808"/>
                  <a:gd name="connsiteY8" fmla="*/ 624571 h 642253"/>
                  <a:gd name="connsiteX9" fmla="*/ 473192 w 559808"/>
                  <a:gd name="connsiteY9" fmla="*/ 525251 h 642253"/>
                  <a:gd name="connsiteX10" fmla="*/ 380776 w 559808"/>
                  <a:gd name="connsiteY10" fmla="*/ 411200 h 642253"/>
                  <a:gd name="connsiteX11" fmla="*/ 308746 w 559808"/>
                  <a:gd name="connsiteY11" fmla="*/ 286564 h 642253"/>
                  <a:gd name="connsiteX12" fmla="*/ 266478 w 559808"/>
                  <a:gd name="connsiteY12" fmla="*/ 317012 h 642253"/>
                  <a:gd name="connsiteX13" fmla="*/ 253234 w 559808"/>
                  <a:gd name="connsiteY13" fmla="*/ 334915 h 642253"/>
                  <a:gd name="connsiteX14" fmla="*/ 231916 w 559808"/>
                  <a:gd name="connsiteY14" fmla="*/ 351362 h 642253"/>
                  <a:gd name="connsiteX15" fmla="*/ 189281 w 559808"/>
                  <a:gd name="connsiteY15" fmla="*/ 387909 h 642253"/>
                  <a:gd name="connsiteX16" fmla="*/ 168110 w 559808"/>
                  <a:gd name="connsiteY16" fmla="*/ 451725 h 642253"/>
                  <a:gd name="connsiteX17" fmla="*/ 85615 w 559808"/>
                  <a:gd name="connsiteY17" fmla="*/ 584314 h 642253"/>
                  <a:gd name="connsiteX18" fmla="*/ 42864 w 559808"/>
                  <a:gd name="connsiteY18" fmla="*/ 632065 h 642253"/>
                  <a:gd name="connsiteX19" fmla="*/ 1412 w 559808"/>
                  <a:gd name="connsiteY19" fmla="*/ 599437 h 642253"/>
                  <a:gd name="connsiteX20" fmla="*/ 45704 w 559808"/>
                  <a:gd name="connsiteY20" fmla="*/ 476089 h 642253"/>
                  <a:gd name="connsiteX21" fmla="*/ 119190 w 559808"/>
                  <a:gd name="connsiteY21" fmla="*/ 350884 h 642253"/>
                  <a:gd name="connsiteX22" fmla="*/ 155374 w 559808"/>
                  <a:gd name="connsiteY22" fmla="*/ 291650 h 642253"/>
                  <a:gd name="connsiteX23" fmla="*/ 203629 w 559808"/>
                  <a:gd name="connsiteY23" fmla="*/ 250586 h 642253"/>
                  <a:gd name="connsiteX24" fmla="*/ 226956 w 559808"/>
                  <a:gd name="connsiteY24" fmla="*/ 235815 h 642253"/>
                  <a:gd name="connsiteX25" fmla="*/ 242598 w 559808"/>
                  <a:gd name="connsiteY25" fmla="*/ 218154 h 642253"/>
                  <a:gd name="connsiteX26" fmla="*/ 287151 w 559808"/>
                  <a:gd name="connsiteY26" fmla="*/ 185662 h 642253"/>
                  <a:gd name="connsiteX27" fmla="*/ 339496 w 559808"/>
                  <a:gd name="connsiteY27" fmla="*/ 143274 h 642253"/>
                  <a:gd name="connsiteX28" fmla="*/ 406601 w 559808"/>
                  <a:gd name="connsiteY28" fmla="*/ 91906 h 642253"/>
                  <a:gd name="connsiteX29" fmla="*/ 518033 w 559808"/>
                  <a:gd name="connsiteY29" fmla="*/ 4 h 64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59808" h="642253">
                    <a:moveTo>
                      <a:pt x="518033" y="4"/>
                    </a:moveTo>
                    <a:cubicBezTo>
                      <a:pt x="576551" y="44759"/>
                      <a:pt x="468242" y="144437"/>
                      <a:pt x="437587" y="175081"/>
                    </a:cubicBezTo>
                    <a:cubicBezTo>
                      <a:pt x="424423" y="188240"/>
                      <a:pt x="413122" y="201500"/>
                      <a:pt x="398296" y="213123"/>
                    </a:cubicBezTo>
                    <a:cubicBezTo>
                      <a:pt x="390480" y="219247"/>
                      <a:pt x="353899" y="239190"/>
                      <a:pt x="352337" y="248663"/>
                    </a:cubicBezTo>
                    <a:cubicBezTo>
                      <a:pt x="350661" y="258810"/>
                      <a:pt x="379794" y="289273"/>
                      <a:pt x="385746" y="297784"/>
                    </a:cubicBezTo>
                    <a:cubicBezTo>
                      <a:pt x="398729" y="316337"/>
                      <a:pt x="411984" y="334688"/>
                      <a:pt x="425173" y="353090"/>
                    </a:cubicBezTo>
                    <a:cubicBezTo>
                      <a:pt x="473328" y="420270"/>
                      <a:pt x="527455" y="488533"/>
                      <a:pt x="550505" y="569064"/>
                    </a:cubicBezTo>
                    <a:cubicBezTo>
                      <a:pt x="555375" y="586071"/>
                      <a:pt x="563493" y="612903"/>
                      <a:pt x="558200" y="630635"/>
                    </a:cubicBezTo>
                    <a:cubicBezTo>
                      <a:pt x="551492" y="653121"/>
                      <a:pt x="536394" y="638451"/>
                      <a:pt x="527944" y="624571"/>
                    </a:cubicBezTo>
                    <a:cubicBezTo>
                      <a:pt x="507774" y="591465"/>
                      <a:pt x="498004" y="556343"/>
                      <a:pt x="473192" y="525251"/>
                    </a:cubicBezTo>
                    <a:cubicBezTo>
                      <a:pt x="442608" y="486942"/>
                      <a:pt x="409305" y="451206"/>
                      <a:pt x="380776" y="411200"/>
                    </a:cubicBezTo>
                    <a:cubicBezTo>
                      <a:pt x="352504" y="371551"/>
                      <a:pt x="334198" y="327648"/>
                      <a:pt x="308746" y="286564"/>
                    </a:cubicBezTo>
                    <a:cubicBezTo>
                      <a:pt x="295093" y="297653"/>
                      <a:pt x="279094" y="305897"/>
                      <a:pt x="266478" y="317012"/>
                    </a:cubicBezTo>
                    <a:cubicBezTo>
                      <a:pt x="260898" y="321926"/>
                      <a:pt x="258149" y="329486"/>
                      <a:pt x="253234" y="334915"/>
                    </a:cubicBezTo>
                    <a:cubicBezTo>
                      <a:pt x="246636" y="342201"/>
                      <a:pt x="239798" y="345379"/>
                      <a:pt x="231916" y="351362"/>
                    </a:cubicBezTo>
                    <a:cubicBezTo>
                      <a:pt x="219286" y="360941"/>
                      <a:pt x="197852" y="375062"/>
                      <a:pt x="189281" y="387909"/>
                    </a:cubicBezTo>
                    <a:cubicBezTo>
                      <a:pt x="177628" y="405363"/>
                      <a:pt x="176847" y="432256"/>
                      <a:pt x="168110" y="451725"/>
                    </a:cubicBezTo>
                    <a:cubicBezTo>
                      <a:pt x="147059" y="498610"/>
                      <a:pt x="112890" y="540853"/>
                      <a:pt x="85615" y="584314"/>
                    </a:cubicBezTo>
                    <a:cubicBezTo>
                      <a:pt x="74752" y="601632"/>
                      <a:pt x="60142" y="620583"/>
                      <a:pt x="42864" y="632065"/>
                    </a:cubicBezTo>
                    <a:cubicBezTo>
                      <a:pt x="20504" y="646921"/>
                      <a:pt x="5592" y="619253"/>
                      <a:pt x="1412" y="599437"/>
                    </a:cubicBezTo>
                    <a:cubicBezTo>
                      <a:pt x="-7124" y="558937"/>
                      <a:pt x="28718" y="510818"/>
                      <a:pt x="45704" y="476089"/>
                    </a:cubicBezTo>
                    <a:cubicBezTo>
                      <a:pt x="67047" y="432442"/>
                      <a:pt x="97600" y="394264"/>
                      <a:pt x="119190" y="350884"/>
                    </a:cubicBezTo>
                    <a:cubicBezTo>
                      <a:pt x="130793" y="327562"/>
                      <a:pt x="136191" y="310203"/>
                      <a:pt x="155374" y="291650"/>
                    </a:cubicBezTo>
                    <a:cubicBezTo>
                      <a:pt x="171041" y="276502"/>
                      <a:pt x="188531" y="265760"/>
                      <a:pt x="203629" y="250586"/>
                    </a:cubicBezTo>
                    <a:cubicBezTo>
                      <a:pt x="210825" y="243360"/>
                      <a:pt x="219014" y="241461"/>
                      <a:pt x="226956" y="235815"/>
                    </a:cubicBezTo>
                    <a:cubicBezTo>
                      <a:pt x="234182" y="230679"/>
                      <a:pt x="236590" y="225144"/>
                      <a:pt x="242598" y="218154"/>
                    </a:cubicBezTo>
                    <a:cubicBezTo>
                      <a:pt x="255263" y="203399"/>
                      <a:pt x="270361" y="193453"/>
                      <a:pt x="287151" y="185662"/>
                    </a:cubicBezTo>
                    <a:cubicBezTo>
                      <a:pt x="305341" y="177216"/>
                      <a:pt x="322695" y="156196"/>
                      <a:pt x="339496" y="143274"/>
                    </a:cubicBezTo>
                    <a:cubicBezTo>
                      <a:pt x="361961" y="126000"/>
                      <a:pt x="385127" y="110469"/>
                      <a:pt x="406601" y="91906"/>
                    </a:cubicBezTo>
                    <a:cubicBezTo>
                      <a:pt x="443505" y="60003"/>
                      <a:pt x="479648" y="30563"/>
                      <a:pt x="518033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0FE793DC-2BE6-40EC-8029-8D14F505A87B}"/>
                  </a:ext>
                </a:extLst>
              </p:cNvPr>
              <p:cNvSpPr/>
              <p:nvPr/>
            </p:nvSpPr>
            <p:spPr>
              <a:xfrm>
                <a:off x="7130080" y="5074479"/>
                <a:ext cx="101349" cy="1738509"/>
              </a:xfrm>
              <a:custGeom>
                <a:avLst/>
                <a:gdLst>
                  <a:gd name="connsiteX0" fmla="*/ 43740 w 101349"/>
                  <a:gd name="connsiteY0" fmla="*/ 695085 h 1738509"/>
                  <a:gd name="connsiteX1" fmla="*/ 45422 w 101349"/>
                  <a:gd name="connsiteY1" fmla="*/ 680924 h 1738509"/>
                  <a:gd name="connsiteX2" fmla="*/ 43740 w 101349"/>
                  <a:gd name="connsiteY2" fmla="*/ 695085 h 1738509"/>
                  <a:gd name="connsiteX3" fmla="*/ 69706 w 101349"/>
                  <a:gd name="connsiteY3" fmla="*/ 215031 h 1738509"/>
                  <a:gd name="connsiteX4" fmla="*/ 68084 w 101349"/>
                  <a:gd name="connsiteY4" fmla="*/ 197793 h 1738509"/>
                  <a:gd name="connsiteX5" fmla="*/ 69706 w 101349"/>
                  <a:gd name="connsiteY5" fmla="*/ 215031 h 1738509"/>
                  <a:gd name="connsiteX6" fmla="*/ 101468 w 101349"/>
                  <a:gd name="connsiteY6" fmla="*/ 260079 h 1738509"/>
                  <a:gd name="connsiteX7" fmla="*/ 98159 w 101349"/>
                  <a:gd name="connsiteY7" fmla="*/ 407347 h 1738509"/>
                  <a:gd name="connsiteX8" fmla="*/ 97661 w 101349"/>
                  <a:gd name="connsiteY8" fmla="*/ 468988 h 1738509"/>
                  <a:gd name="connsiteX9" fmla="*/ 97303 w 101349"/>
                  <a:gd name="connsiteY9" fmla="*/ 522647 h 1738509"/>
                  <a:gd name="connsiteX10" fmla="*/ 94488 w 101349"/>
                  <a:gd name="connsiteY10" fmla="*/ 542841 h 1738509"/>
                  <a:gd name="connsiteX11" fmla="*/ 91940 w 101349"/>
                  <a:gd name="connsiteY11" fmla="*/ 581367 h 1738509"/>
                  <a:gd name="connsiteX12" fmla="*/ 87513 w 101349"/>
                  <a:gd name="connsiteY12" fmla="*/ 657355 h 1738509"/>
                  <a:gd name="connsiteX13" fmla="*/ 86249 w 101349"/>
                  <a:gd name="connsiteY13" fmla="*/ 727260 h 1738509"/>
                  <a:gd name="connsiteX14" fmla="*/ 87654 w 101349"/>
                  <a:gd name="connsiteY14" fmla="*/ 782339 h 1738509"/>
                  <a:gd name="connsiteX15" fmla="*/ 78086 w 101349"/>
                  <a:gd name="connsiteY15" fmla="*/ 814097 h 1738509"/>
                  <a:gd name="connsiteX16" fmla="*/ 77194 w 101349"/>
                  <a:gd name="connsiteY16" fmla="*/ 842439 h 1738509"/>
                  <a:gd name="connsiteX17" fmla="*/ 74394 w 101349"/>
                  <a:gd name="connsiteY17" fmla="*/ 874730 h 1738509"/>
                  <a:gd name="connsiteX18" fmla="*/ 70995 w 101349"/>
                  <a:gd name="connsiteY18" fmla="*/ 884566 h 1738509"/>
                  <a:gd name="connsiteX19" fmla="*/ 77612 w 101349"/>
                  <a:gd name="connsiteY19" fmla="*/ 892905 h 1738509"/>
                  <a:gd name="connsiteX20" fmla="*/ 72491 w 101349"/>
                  <a:gd name="connsiteY20" fmla="*/ 900021 h 1738509"/>
                  <a:gd name="connsiteX21" fmla="*/ 69177 w 101349"/>
                  <a:gd name="connsiteY21" fmla="*/ 929411 h 1738509"/>
                  <a:gd name="connsiteX22" fmla="*/ 63753 w 101349"/>
                  <a:gd name="connsiteY22" fmla="*/ 970178 h 1738509"/>
                  <a:gd name="connsiteX23" fmla="*/ 70164 w 101349"/>
                  <a:gd name="connsiteY23" fmla="*/ 978643 h 1738509"/>
                  <a:gd name="connsiteX24" fmla="*/ 66105 w 101349"/>
                  <a:gd name="connsiteY24" fmla="*/ 1014450 h 1738509"/>
                  <a:gd name="connsiteX25" fmla="*/ 56828 w 101349"/>
                  <a:gd name="connsiteY25" fmla="*/ 1023912 h 1738509"/>
                  <a:gd name="connsiteX26" fmla="*/ 57634 w 101349"/>
                  <a:gd name="connsiteY26" fmla="*/ 1035470 h 1738509"/>
                  <a:gd name="connsiteX27" fmla="*/ 58425 w 101349"/>
                  <a:gd name="connsiteY27" fmla="*/ 1046912 h 1738509"/>
                  <a:gd name="connsiteX28" fmla="*/ 53978 w 101349"/>
                  <a:gd name="connsiteY28" fmla="*/ 1053882 h 1738509"/>
                  <a:gd name="connsiteX29" fmla="*/ 59140 w 101349"/>
                  <a:gd name="connsiteY29" fmla="*/ 1072460 h 1738509"/>
                  <a:gd name="connsiteX30" fmla="*/ 54240 w 101349"/>
                  <a:gd name="connsiteY30" fmla="*/ 1079988 h 1738509"/>
                  <a:gd name="connsiteX31" fmla="*/ 57201 w 101349"/>
                  <a:gd name="connsiteY31" fmla="*/ 1089829 h 1738509"/>
                  <a:gd name="connsiteX32" fmla="*/ 53953 w 101349"/>
                  <a:gd name="connsiteY32" fmla="*/ 1108306 h 1738509"/>
                  <a:gd name="connsiteX33" fmla="*/ 57972 w 101349"/>
                  <a:gd name="connsiteY33" fmla="*/ 1133471 h 1738509"/>
                  <a:gd name="connsiteX34" fmla="*/ 53832 w 101349"/>
                  <a:gd name="connsiteY34" fmla="*/ 1150694 h 1738509"/>
                  <a:gd name="connsiteX35" fmla="*/ 51138 w 101349"/>
                  <a:gd name="connsiteY35" fmla="*/ 1185332 h 1738509"/>
                  <a:gd name="connsiteX36" fmla="*/ 52120 w 101349"/>
                  <a:gd name="connsiteY36" fmla="*/ 1194669 h 1738509"/>
                  <a:gd name="connsiteX37" fmla="*/ 54094 w 101349"/>
                  <a:gd name="connsiteY37" fmla="*/ 1202062 h 1738509"/>
                  <a:gd name="connsiteX38" fmla="*/ 49683 w 101349"/>
                  <a:gd name="connsiteY38" fmla="*/ 1206423 h 1738509"/>
                  <a:gd name="connsiteX39" fmla="*/ 47200 w 101349"/>
                  <a:gd name="connsiteY39" fmla="*/ 1229493 h 1738509"/>
                  <a:gd name="connsiteX40" fmla="*/ 53505 w 101349"/>
                  <a:gd name="connsiteY40" fmla="*/ 1256239 h 1738509"/>
                  <a:gd name="connsiteX41" fmla="*/ 50962 w 101349"/>
                  <a:gd name="connsiteY41" fmla="*/ 1263647 h 1738509"/>
                  <a:gd name="connsiteX42" fmla="*/ 56124 w 101349"/>
                  <a:gd name="connsiteY42" fmla="*/ 1267218 h 1738509"/>
                  <a:gd name="connsiteX43" fmla="*/ 49325 w 101349"/>
                  <a:gd name="connsiteY43" fmla="*/ 1320116 h 1738509"/>
                  <a:gd name="connsiteX44" fmla="*/ 49919 w 101349"/>
                  <a:gd name="connsiteY44" fmla="*/ 1390666 h 1738509"/>
                  <a:gd name="connsiteX45" fmla="*/ 51324 w 101349"/>
                  <a:gd name="connsiteY45" fmla="*/ 1508080 h 1738509"/>
                  <a:gd name="connsiteX46" fmla="*/ 53475 w 101349"/>
                  <a:gd name="connsiteY46" fmla="*/ 1538156 h 1738509"/>
                  <a:gd name="connsiteX47" fmla="*/ 49788 w 101349"/>
                  <a:gd name="connsiteY47" fmla="*/ 1561850 h 1738509"/>
                  <a:gd name="connsiteX48" fmla="*/ 52120 w 101349"/>
                  <a:gd name="connsiteY48" fmla="*/ 1617931 h 1738509"/>
                  <a:gd name="connsiteX49" fmla="*/ 53666 w 101349"/>
                  <a:gd name="connsiteY49" fmla="*/ 1673645 h 1738509"/>
                  <a:gd name="connsiteX50" fmla="*/ 41247 w 101349"/>
                  <a:gd name="connsiteY50" fmla="*/ 1726271 h 1738509"/>
                  <a:gd name="connsiteX51" fmla="*/ 52674 w 101349"/>
                  <a:gd name="connsiteY51" fmla="*/ 1735704 h 1738509"/>
                  <a:gd name="connsiteX52" fmla="*/ 28018 w 101349"/>
                  <a:gd name="connsiteY52" fmla="*/ 1728255 h 1738509"/>
                  <a:gd name="connsiteX53" fmla="*/ 18444 w 101349"/>
                  <a:gd name="connsiteY53" fmla="*/ 1738514 h 1738509"/>
                  <a:gd name="connsiteX54" fmla="*/ 8825 w 101349"/>
                  <a:gd name="connsiteY54" fmla="*/ 1644783 h 1738509"/>
                  <a:gd name="connsiteX55" fmla="*/ 8553 w 101349"/>
                  <a:gd name="connsiteY55" fmla="*/ 1582241 h 1738509"/>
                  <a:gd name="connsiteX56" fmla="*/ 6615 w 101349"/>
                  <a:gd name="connsiteY56" fmla="*/ 1400562 h 1738509"/>
                  <a:gd name="connsiteX57" fmla="*/ 1719 w 101349"/>
                  <a:gd name="connsiteY57" fmla="*/ 1034417 h 1738509"/>
                  <a:gd name="connsiteX58" fmla="*/ 41982 w 101349"/>
                  <a:gd name="connsiteY58" fmla="*/ 360497 h 1738509"/>
                  <a:gd name="connsiteX59" fmla="*/ 48534 w 101349"/>
                  <a:gd name="connsiteY59" fmla="*/ 163427 h 1738509"/>
                  <a:gd name="connsiteX60" fmla="*/ 49405 w 101349"/>
                  <a:gd name="connsiteY60" fmla="*/ 74874 h 1738509"/>
                  <a:gd name="connsiteX61" fmla="*/ 48766 w 101349"/>
                  <a:gd name="connsiteY61" fmla="*/ 23189 h 1738509"/>
                  <a:gd name="connsiteX62" fmla="*/ 59150 w 101349"/>
                  <a:gd name="connsiteY62" fmla="*/ 15645 h 1738509"/>
                  <a:gd name="connsiteX63" fmla="*/ 83414 w 101349"/>
                  <a:gd name="connsiteY63" fmla="*/ 28301 h 1738509"/>
                  <a:gd name="connsiteX64" fmla="*/ 85423 w 101349"/>
                  <a:gd name="connsiteY64" fmla="*/ 59579 h 1738509"/>
                  <a:gd name="connsiteX65" fmla="*/ 94065 w 101349"/>
                  <a:gd name="connsiteY65" fmla="*/ 86578 h 1738509"/>
                  <a:gd name="connsiteX66" fmla="*/ 101468 w 101349"/>
                  <a:gd name="connsiteY66" fmla="*/ 260079 h 173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01349" h="1738509">
                    <a:moveTo>
                      <a:pt x="43740" y="695085"/>
                    </a:moveTo>
                    <a:cubicBezTo>
                      <a:pt x="52170" y="689737"/>
                      <a:pt x="51123" y="686101"/>
                      <a:pt x="45422" y="680924"/>
                    </a:cubicBezTo>
                    <a:cubicBezTo>
                      <a:pt x="44838" y="685874"/>
                      <a:pt x="44430" y="689304"/>
                      <a:pt x="43740" y="695085"/>
                    </a:cubicBezTo>
                    <a:moveTo>
                      <a:pt x="69706" y="215031"/>
                    </a:moveTo>
                    <a:cubicBezTo>
                      <a:pt x="75754" y="200190"/>
                      <a:pt x="75754" y="200190"/>
                      <a:pt x="68084" y="197793"/>
                    </a:cubicBezTo>
                    <a:cubicBezTo>
                      <a:pt x="68568" y="202925"/>
                      <a:pt x="69036" y="207926"/>
                      <a:pt x="69706" y="215031"/>
                    </a:cubicBezTo>
                    <a:moveTo>
                      <a:pt x="101468" y="260079"/>
                    </a:moveTo>
                    <a:cubicBezTo>
                      <a:pt x="100793" y="309039"/>
                      <a:pt x="97560" y="358508"/>
                      <a:pt x="98159" y="407347"/>
                    </a:cubicBezTo>
                    <a:cubicBezTo>
                      <a:pt x="98406" y="427683"/>
                      <a:pt x="98698" y="448557"/>
                      <a:pt x="97661" y="468988"/>
                    </a:cubicBezTo>
                    <a:cubicBezTo>
                      <a:pt x="96694" y="488145"/>
                      <a:pt x="97464" y="504794"/>
                      <a:pt x="97303" y="522647"/>
                    </a:cubicBezTo>
                    <a:cubicBezTo>
                      <a:pt x="97248" y="528368"/>
                      <a:pt x="94422" y="535907"/>
                      <a:pt x="94488" y="542841"/>
                    </a:cubicBezTo>
                    <a:cubicBezTo>
                      <a:pt x="94614" y="555749"/>
                      <a:pt x="92987" y="568500"/>
                      <a:pt x="91940" y="581367"/>
                    </a:cubicBezTo>
                    <a:cubicBezTo>
                      <a:pt x="89885" y="606658"/>
                      <a:pt x="88742" y="632014"/>
                      <a:pt x="87513" y="657355"/>
                    </a:cubicBezTo>
                    <a:cubicBezTo>
                      <a:pt x="86390" y="680712"/>
                      <a:pt x="86450" y="703888"/>
                      <a:pt x="86249" y="727260"/>
                    </a:cubicBezTo>
                    <a:cubicBezTo>
                      <a:pt x="86058" y="748895"/>
                      <a:pt x="77572" y="761415"/>
                      <a:pt x="87654" y="782339"/>
                    </a:cubicBezTo>
                    <a:cubicBezTo>
                      <a:pt x="70632" y="784701"/>
                      <a:pt x="79627" y="799920"/>
                      <a:pt x="78086" y="814097"/>
                    </a:cubicBezTo>
                    <a:cubicBezTo>
                      <a:pt x="76932" y="824768"/>
                      <a:pt x="78186" y="832186"/>
                      <a:pt x="77194" y="842439"/>
                    </a:cubicBezTo>
                    <a:cubicBezTo>
                      <a:pt x="76207" y="852637"/>
                      <a:pt x="72511" y="864316"/>
                      <a:pt x="74394" y="874730"/>
                    </a:cubicBezTo>
                    <a:cubicBezTo>
                      <a:pt x="75346" y="880023"/>
                      <a:pt x="89296" y="887914"/>
                      <a:pt x="70995" y="884566"/>
                    </a:cubicBezTo>
                    <a:cubicBezTo>
                      <a:pt x="68281" y="888529"/>
                      <a:pt x="70486" y="891309"/>
                      <a:pt x="77612" y="892905"/>
                    </a:cubicBezTo>
                    <a:cubicBezTo>
                      <a:pt x="76993" y="896013"/>
                      <a:pt x="75286" y="898385"/>
                      <a:pt x="72491" y="900021"/>
                    </a:cubicBezTo>
                    <a:cubicBezTo>
                      <a:pt x="73014" y="908466"/>
                      <a:pt x="70622" y="920120"/>
                      <a:pt x="69177" y="929411"/>
                    </a:cubicBezTo>
                    <a:cubicBezTo>
                      <a:pt x="67087" y="942782"/>
                      <a:pt x="64086" y="956606"/>
                      <a:pt x="63753" y="970178"/>
                    </a:cubicBezTo>
                    <a:cubicBezTo>
                      <a:pt x="63552" y="978256"/>
                      <a:pt x="66735" y="973970"/>
                      <a:pt x="70164" y="978643"/>
                    </a:cubicBezTo>
                    <a:cubicBezTo>
                      <a:pt x="55837" y="988584"/>
                      <a:pt x="70859" y="1000752"/>
                      <a:pt x="66105" y="1014450"/>
                    </a:cubicBezTo>
                    <a:cubicBezTo>
                      <a:pt x="68391" y="1022170"/>
                      <a:pt x="65294" y="1025327"/>
                      <a:pt x="56828" y="1023912"/>
                    </a:cubicBezTo>
                    <a:cubicBezTo>
                      <a:pt x="57096" y="1027765"/>
                      <a:pt x="57362" y="1031618"/>
                      <a:pt x="57634" y="1035470"/>
                    </a:cubicBezTo>
                    <a:cubicBezTo>
                      <a:pt x="57901" y="1039287"/>
                      <a:pt x="58158" y="1043099"/>
                      <a:pt x="58425" y="1046912"/>
                    </a:cubicBezTo>
                    <a:cubicBezTo>
                      <a:pt x="54638" y="1047924"/>
                      <a:pt x="53157" y="1050246"/>
                      <a:pt x="53978" y="1053882"/>
                    </a:cubicBezTo>
                    <a:cubicBezTo>
                      <a:pt x="54114" y="1059996"/>
                      <a:pt x="59608" y="1066537"/>
                      <a:pt x="59140" y="1072460"/>
                    </a:cubicBezTo>
                    <a:cubicBezTo>
                      <a:pt x="57710" y="1075104"/>
                      <a:pt x="56078" y="1077612"/>
                      <a:pt x="54240" y="1079988"/>
                    </a:cubicBezTo>
                    <a:cubicBezTo>
                      <a:pt x="52387" y="1083907"/>
                      <a:pt x="53369" y="1087185"/>
                      <a:pt x="57201" y="1089829"/>
                    </a:cubicBezTo>
                    <a:cubicBezTo>
                      <a:pt x="55711" y="1096809"/>
                      <a:pt x="54638" y="1102147"/>
                      <a:pt x="53953" y="1108306"/>
                    </a:cubicBezTo>
                    <a:cubicBezTo>
                      <a:pt x="53147" y="1115623"/>
                      <a:pt x="50262" y="1127116"/>
                      <a:pt x="57972" y="1133471"/>
                    </a:cubicBezTo>
                    <a:cubicBezTo>
                      <a:pt x="45795" y="1137716"/>
                      <a:pt x="53308" y="1141715"/>
                      <a:pt x="53832" y="1150694"/>
                    </a:cubicBezTo>
                    <a:cubicBezTo>
                      <a:pt x="54552" y="1163148"/>
                      <a:pt x="51359" y="1173583"/>
                      <a:pt x="51138" y="1185332"/>
                    </a:cubicBezTo>
                    <a:cubicBezTo>
                      <a:pt x="51093" y="1187613"/>
                      <a:pt x="52402" y="1192715"/>
                      <a:pt x="52120" y="1194669"/>
                    </a:cubicBezTo>
                    <a:cubicBezTo>
                      <a:pt x="53248" y="1196991"/>
                      <a:pt x="53908" y="1199453"/>
                      <a:pt x="54094" y="1202062"/>
                    </a:cubicBezTo>
                    <a:lnTo>
                      <a:pt x="49683" y="1206423"/>
                    </a:lnTo>
                    <a:cubicBezTo>
                      <a:pt x="48615" y="1213519"/>
                      <a:pt x="51188" y="1227670"/>
                      <a:pt x="47200" y="1229493"/>
                    </a:cubicBezTo>
                    <a:cubicBezTo>
                      <a:pt x="57292" y="1233441"/>
                      <a:pt x="52417" y="1247335"/>
                      <a:pt x="53505" y="1256239"/>
                    </a:cubicBezTo>
                    <a:cubicBezTo>
                      <a:pt x="53273" y="1258913"/>
                      <a:pt x="52422" y="1261386"/>
                      <a:pt x="50962" y="1263647"/>
                    </a:cubicBezTo>
                    <a:cubicBezTo>
                      <a:pt x="52749" y="1264740"/>
                      <a:pt x="54472" y="1265934"/>
                      <a:pt x="56124" y="1267218"/>
                    </a:cubicBezTo>
                    <a:cubicBezTo>
                      <a:pt x="44425" y="1274132"/>
                      <a:pt x="48962" y="1307828"/>
                      <a:pt x="49325" y="1320116"/>
                    </a:cubicBezTo>
                    <a:cubicBezTo>
                      <a:pt x="50015" y="1343629"/>
                      <a:pt x="48433" y="1367223"/>
                      <a:pt x="49919" y="1390666"/>
                    </a:cubicBezTo>
                    <a:cubicBezTo>
                      <a:pt x="52417" y="1430234"/>
                      <a:pt x="50649" y="1468724"/>
                      <a:pt x="51324" y="1508080"/>
                    </a:cubicBezTo>
                    <a:cubicBezTo>
                      <a:pt x="51485" y="1517523"/>
                      <a:pt x="54759" y="1529020"/>
                      <a:pt x="53475" y="1538156"/>
                    </a:cubicBezTo>
                    <a:cubicBezTo>
                      <a:pt x="52206" y="1547190"/>
                      <a:pt x="49280" y="1551612"/>
                      <a:pt x="49788" y="1561850"/>
                    </a:cubicBezTo>
                    <a:cubicBezTo>
                      <a:pt x="50740" y="1580856"/>
                      <a:pt x="51833" y="1598512"/>
                      <a:pt x="52120" y="1617931"/>
                    </a:cubicBezTo>
                    <a:cubicBezTo>
                      <a:pt x="52412" y="1637491"/>
                      <a:pt x="52311" y="1655218"/>
                      <a:pt x="53666" y="1673645"/>
                    </a:cubicBezTo>
                    <a:cubicBezTo>
                      <a:pt x="54859" y="1689941"/>
                      <a:pt x="57141" y="1716285"/>
                      <a:pt x="41247" y="1726271"/>
                    </a:cubicBezTo>
                    <a:cubicBezTo>
                      <a:pt x="45528" y="1728507"/>
                      <a:pt x="54331" y="1730486"/>
                      <a:pt x="52674" y="1735704"/>
                    </a:cubicBezTo>
                    <a:cubicBezTo>
                      <a:pt x="38568" y="1734727"/>
                      <a:pt x="34020" y="1742658"/>
                      <a:pt x="28018" y="1728255"/>
                    </a:cubicBezTo>
                    <a:cubicBezTo>
                      <a:pt x="24825" y="1731675"/>
                      <a:pt x="21632" y="1735094"/>
                      <a:pt x="18444" y="1738514"/>
                    </a:cubicBezTo>
                    <a:cubicBezTo>
                      <a:pt x="3688" y="1710675"/>
                      <a:pt x="8896" y="1675186"/>
                      <a:pt x="8825" y="1644783"/>
                    </a:cubicBezTo>
                    <a:cubicBezTo>
                      <a:pt x="8780" y="1623597"/>
                      <a:pt x="8986" y="1600945"/>
                      <a:pt x="8553" y="1582241"/>
                    </a:cubicBezTo>
                    <a:cubicBezTo>
                      <a:pt x="7158" y="1521920"/>
                      <a:pt x="5209" y="1461044"/>
                      <a:pt x="6615" y="1400562"/>
                    </a:cubicBezTo>
                    <a:cubicBezTo>
                      <a:pt x="9435" y="1278957"/>
                      <a:pt x="-4460" y="1156093"/>
                      <a:pt x="1719" y="1034417"/>
                    </a:cubicBezTo>
                    <a:cubicBezTo>
                      <a:pt x="13106" y="810224"/>
                      <a:pt x="37541" y="585099"/>
                      <a:pt x="41982" y="360497"/>
                    </a:cubicBezTo>
                    <a:cubicBezTo>
                      <a:pt x="43282" y="294918"/>
                      <a:pt x="47008" y="229107"/>
                      <a:pt x="48534" y="163427"/>
                    </a:cubicBezTo>
                    <a:cubicBezTo>
                      <a:pt x="49219" y="133951"/>
                      <a:pt x="49592" y="104597"/>
                      <a:pt x="49405" y="74874"/>
                    </a:cubicBezTo>
                    <a:cubicBezTo>
                      <a:pt x="49295" y="57726"/>
                      <a:pt x="47099" y="40211"/>
                      <a:pt x="48766" y="23189"/>
                    </a:cubicBezTo>
                    <a:cubicBezTo>
                      <a:pt x="51566" y="-5390"/>
                      <a:pt x="52291" y="13863"/>
                      <a:pt x="59150" y="15645"/>
                    </a:cubicBezTo>
                    <a:cubicBezTo>
                      <a:pt x="65888" y="-16641"/>
                      <a:pt x="81258" y="7854"/>
                      <a:pt x="83414" y="28301"/>
                    </a:cubicBezTo>
                    <a:cubicBezTo>
                      <a:pt x="84512" y="38730"/>
                      <a:pt x="82270" y="49512"/>
                      <a:pt x="85423" y="59579"/>
                    </a:cubicBezTo>
                    <a:cubicBezTo>
                      <a:pt x="88727" y="70125"/>
                      <a:pt x="93315" y="74461"/>
                      <a:pt x="94065" y="86578"/>
                    </a:cubicBezTo>
                    <a:cubicBezTo>
                      <a:pt x="97635" y="144044"/>
                      <a:pt x="100012" y="202477"/>
                      <a:pt x="101468" y="26007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7446ECBD-1F80-466B-BFD7-17D37B458E67}"/>
                  </a:ext>
                </a:extLst>
              </p:cNvPr>
              <p:cNvSpPr/>
              <p:nvPr/>
            </p:nvSpPr>
            <p:spPr>
              <a:xfrm>
                <a:off x="4682042" y="5366111"/>
                <a:ext cx="96744" cy="1508469"/>
              </a:xfrm>
              <a:custGeom>
                <a:avLst/>
                <a:gdLst>
                  <a:gd name="connsiteX0" fmla="*/ 63146 w 96744"/>
                  <a:gd name="connsiteY0" fmla="*/ 822129 h 1508469"/>
                  <a:gd name="connsiteX1" fmla="*/ 54706 w 96744"/>
                  <a:gd name="connsiteY1" fmla="*/ 829905 h 1508469"/>
                  <a:gd name="connsiteX2" fmla="*/ 92265 w 96744"/>
                  <a:gd name="connsiteY2" fmla="*/ 850376 h 1508469"/>
                  <a:gd name="connsiteX3" fmla="*/ 79675 w 96744"/>
                  <a:gd name="connsiteY3" fmla="*/ 849344 h 1508469"/>
                  <a:gd name="connsiteX4" fmla="*/ 80385 w 96744"/>
                  <a:gd name="connsiteY4" fmla="*/ 866059 h 1508469"/>
                  <a:gd name="connsiteX5" fmla="*/ 76381 w 96744"/>
                  <a:gd name="connsiteY5" fmla="*/ 878488 h 1508469"/>
                  <a:gd name="connsiteX6" fmla="*/ 86257 w 96744"/>
                  <a:gd name="connsiteY6" fmla="*/ 898757 h 1508469"/>
                  <a:gd name="connsiteX7" fmla="*/ 66319 w 96744"/>
                  <a:gd name="connsiteY7" fmla="*/ 897075 h 1508469"/>
                  <a:gd name="connsiteX8" fmla="*/ 78924 w 96744"/>
                  <a:gd name="connsiteY8" fmla="*/ 926063 h 1508469"/>
                  <a:gd name="connsiteX9" fmla="*/ 67654 w 96744"/>
                  <a:gd name="connsiteY9" fmla="*/ 923303 h 1508469"/>
                  <a:gd name="connsiteX10" fmla="*/ 82011 w 96744"/>
                  <a:gd name="connsiteY10" fmla="*/ 948478 h 1508469"/>
                  <a:gd name="connsiteX11" fmla="*/ 86383 w 96744"/>
                  <a:gd name="connsiteY11" fmla="*/ 984858 h 1508469"/>
                  <a:gd name="connsiteX12" fmla="*/ 73687 w 96744"/>
                  <a:gd name="connsiteY12" fmla="*/ 994366 h 1508469"/>
                  <a:gd name="connsiteX13" fmla="*/ 86710 w 96744"/>
                  <a:gd name="connsiteY13" fmla="*/ 1005551 h 1508469"/>
                  <a:gd name="connsiteX14" fmla="*/ 79413 w 96744"/>
                  <a:gd name="connsiteY14" fmla="*/ 1025338 h 1508469"/>
                  <a:gd name="connsiteX15" fmla="*/ 91801 w 96744"/>
                  <a:gd name="connsiteY15" fmla="*/ 1061834 h 1508469"/>
                  <a:gd name="connsiteX16" fmla="*/ 83975 w 96744"/>
                  <a:gd name="connsiteY16" fmla="*/ 1069861 h 1508469"/>
                  <a:gd name="connsiteX17" fmla="*/ 84519 w 96744"/>
                  <a:gd name="connsiteY17" fmla="*/ 1101034 h 1508469"/>
                  <a:gd name="connsiteX18" fmla="*/ 87334 w 96744"/>
                  <a:gd name="connsiteY18" fmla="*/ 1142204 h 1508469"/>
                  <a:gd name="connsiteX19" fmla="*/ 91187 w 96744"/>
                  <a:gd name="connsiteY19" fmla="*/ 1231417 h 1508469"/>
                  <a:gd name="connsiteX20" fmla="*/ 95679 w 96744"/>
                  <a:gd name="connsiteY20" fmla="*/ 1328008 h 1508469"/>
                  <a:gd name="connsiteX21" fmla="*/ 90205 w 96744"/>
                  <a:gd name="connsiteY21" fmla="*/ 1410770 h 1508469"/>
                  <a:gd name="connsiteX22" fmla="*/ 91242 w 96744"/>
                  <a:gd name="connsiteY22" fmla="*/ 1497938 h 1508469"/>
                  <a:gd name="connsiteX23" fmla="*/ 39840 w 96744"/>
                  <a:gd name="connsiteY23" fmla="*/ 1460360 h 1508469"/>
                  <a:gd name="connsiteX24" fmla="*/ 33258 w 96744"/>
                  <a:gd name="connsiteY24" fmla="*/ 1243569 h 1508469"/>
                  <a:gd name="connsiteX25" fmla="*/ 22541 w 96744"/>
                  <a:gd name="connsiteY25" fmla="*/ 1028546 h 1508469"/>
                  <a:gd name="connsiteX26" fmla="*/ 14096 w 96744"/>
                  <a:gd name="connsiteY26" fmla="*/ 808059 h 1508469"/>
                  <a:gd name="connsiteX27" fmla="*/ 2412 w 96744"/>
                  <a:gd name="connsiteY27" fmla="*/ 602861 h 1508469"/>
                  <a:gd name="connsiteX28" fmla="*/ 3016 w 96744"/>
                  <a:gd name="connsiteY28" fmla="*/ 379070 h 1508469"/>
                  <a:gd name="connsiteX29" fmla="*/ 1208 w 96744"/>
                  <a:gd name="connsiteY29" fmla="*/ 144613 h 1508469"/>
                  <a:gd name="connsiteX30" fmla="*/ 2326 w 96744"/>
                  <a:gd name="connsiteY30" fmla="*/ 88159 h 1508469"/>
                  <a:gd name="connsiteX31" fmla="*/ 2276 w 96744"/>
                  <a:gd name="connsiteY31" fmla="*/ 25511 h 1508469"/>
                  <a:gd name="connsiteX32" fmla="*/ 7856 w 96744"/>
                  <a:gd name="connsiteY32" fmla="*/ 10776 h 1508469"/>
                  <a:gd name="connsiteX33" fmla="*/ 9185 w 96744"/>
                  <a:gd name="connsiteY33" fmla="*/ 200 h 1508469"/>
                  <a:gd name="connsiteX34" fmla="*/ 16180 w 96744"/>
                  <a:gd name="connsiteY34" fmla="*/ 39567 h 1508469"/>
                  <a:gd name="connsiteX35" fmla="*/ 35343 w 96744"/>
                  <a:gd name="connsiteY35" fmla="*/ 65185 h 1508469"/>
                  <a:gd name="connsiteX36" fmla="*/ 39039 w 96744"/>
                  <a:gd name="connsiteY36" fmla="*/ 101827 h 1508469"/>
                  <a:gd name="connsiteX37" fmla="*/ 50682 w 96744"/>
                  <a:gd name="connsiteY37" fmla="*/ 168298 h 1508469"/>
                  <a:gd name="connsiteX38" fmla="*/ 49499 w 96744"/>
                  <a:gd name="connsiteY38" fmla="*/ 178566 h 1508469"/>
                  <a:gd name="connsiteX39" fmla="*/ 54097 w 96744"/>
                  <a:gd name="connsiteY39" fmla="*/ 200649 h 1508469"/>
                  <a:gd name="connsiteX40" fmla="*/ 56982 w 96744"/>
                  <a:gd name="connsiteY40" fmla="*/ 247262 h 1508469"/>
                  <a:gd name="connsiteX41" fmla="*/ 54741 w 96744"/>
                  <a:gd name="connsiteY41" fmla="*/ 353653 h 1508469"/>
                  <a:gd name="connsiteX42" fmla="*/ 54887 w 96744"/>
                  <a:gd name="connsiteY42" fmla="*/ 427844 h 1508469"/>
                  <a:gd name="connsiteX43" fmla="*/ 56615 w 96744"/>
                  <a:gd name="connsiteY43" fmla="*/ 465881 h 1508469"/>
                  <a:gd name="connsiteX44" fmla="*/ 56534 w 96744"/>
                  <a:gd name="connsiteY44" fmla="*/ 507957 h 1508469"/>
                  <a:gd name="connsiteX45" fmla="*/ 58695 w 96744"/>
                  <a:gd name="connsiteY45" fmla="*/ 587848 h 1508469"/>
                  <a:gd name="connsiteX46" fmla="*/ 64501 w 96744"/>
                  <a:gd name="connsiteY46" fmla="*/ 593529 h 1508469"/>
                  <a:gd name="connsiteX47" fmla="*/ 61369 w 96744"/>
                  <a:gd name="connsiteY47" fmla="*/ 600146 h 1508469"/>
                  <a:gd name="connsiteX48" fmla="*/ 58599 w 96744"/>
                  <a:gd name="connsiteY48" fmla="*/ 651368 h 1508469"/>
                  <a:gd name="connsiteX49" fmla="*/ 67316 w 96744"/>
                  <a:gd name="connsiteY49" fmla="*/ 651871 h 1508469"/>
                  <a:gd name="connsiteX50" fmla="*/ 59198 w 96744"/>
                  <a:gd name="connsiteY50" fmla="*/ 660846 h 1508469"/>
                  <a:gd name="connsiteX51" fmla="*/ 63982 w 96744"/>
                  <a:gd name="connsiteY51" fmla="*/ 667106 h 1508469"/>
                  <a:gd name="connsiteX52" fmla="*/ 62608 w 96744"/>
                  <a:gd name="connsiteY52" fmla="*/ 673542 h 1508469"/>
                  <a:gd name="connsiteX53" fmla="*/ 64194 w 96744"/>
                  <a:gd name="connsiteY53" fmla="*/ 700812 h 1508469"/>
                  <a:gd name="connsiteX54" fmla="*/ 71567 w 96744"/>
                  <a:gd name="connsiteY54" fmla="*/ 714333 h 1508469"/>
                  <a:gd name="connsiteX55" fmla="*/ 69492 w 96744"/>
                  <a:gd name="connsiteY55" fmla="*/ 721298 h 1508469"/>
                  <a:gd name="connsiteX56" fmla="*/ 75752 w 96744"/>
                  <a:gd name="connsiteY56" fmla="*/ 732911 h 1508469"/>
                  <a:gd name="connsiteX57" fmla="*/ 69114 w 96744"/>
                  <a:gd name="connsiteY57" fmla="*/ 757412 h 1508469"/>
                  <a:gd name="connsiteX58" fmla="*/ 60855 w 96744"/>
                  <a:gd name="connsiteY58" fmla="*/ 741598 h 1508469"/>
                  <a:gd name="connsiteX59" fmla="*/ 60855 w 96744"/>
                  <a:gd name="connsiteY59" fmla="*/ 762986 h 1508469"/>
                  <a:gd name="connsiteX60" fmla="*/ 76799 w 96744"/>
                  <a:gd name="connsiteY60" fmla="*/ 761873 h 1508469"/>
                  <a:gd name="connsiteX61" fmla="*/ 64743 w 96744"/>
                  <a:gd name="connsiteY61" fmla="*/ 780814 h 1508469"/>
                  <a:gd name="connsiteX62" fmla="*/ 71985 w 96744"/>
                  <a:gd name="connsiteY62" fmla="*/ 802615 h 1508469"/>
                  <a:gd name="connsiteX63" fmla="*/ 88755 w 96744"/>
                  <a:gd name="connsiteY63" fmla="*/ 811982 h 1508469"/>
                  <a:gd name="connsiteX64" fmla="*/ 81896 w 96744"/>
                  <a:gd name="connsiteY64" fmla="*/ 817965 h 1508469"/>
                  <a:gd name="connsiteX65" fmla="*/ 66012 w 96744"/>
                  <a:gd name="connsiteY65" fmla="*/ 822502 h 1508469"/>
                  <a:gd name="connsiteX66" fmla="*/ 67674 w 96744"/>
                  <a:gd name="connsiteY66" fmla="*/ 806412 h 1508469"/>
                  <a:gd name="connsiteX67" fmla="*/ 63146 w 96744"/>
                  <a:gd name="connsiteY67" fmla="*/ 822129 h 1508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96744" h="1508469">
                    <a:moveTo>
                      <a:pt x="63146" y="822129"/>
                    </a:moveTo>
                    <a:lnTo>
                      <a:pt x="54706" y="829905"/>
                    </a:lnTo>
                    <a:cubicBezTo>
                      <a:pt x="69582" y="833083"/>
                      <a:pt x="79468" y="841120"/>
                      <a:pt x="92265" y="850376"/>
                    </a:cubicBezTo>
                    <a:cubicBezTo>
                      <a:pt x="88820" y="856289"/>
                      <a:pt x="83054" y="846564"/>
                      <a:pt x="79675" y="849344"/>
                    </a:cubicBezTo>
                    <a:cubicBezTo>
                      <a:pt x="71818" y="855805"/>
                      <a:pt x="81402" y="861848"/>
                      <a:pt x="80385" y="866059"/>
                    </a:cubicBezTo>
                    <a:cubicBezTo>
                      <a:pt x="79695" y="868924"/>
                      <a:pt x="76210" y="875441"/>
                      <a:pt x="76381" y="878488"/>
                    </a:cubicBezTo>
                    <a:cubicBezTo>
                      <a:pt x="76603" y="882345"/>
                      <a:pt x="84993" y="893767"/>
                      <a:pt x="86257" y="898757"/>
                    </a:cubicBezTo>
                    <a:cubicBezTo>
                      <a:pt x="76955" y="894608"/>
                      <a:pt x="74634" y="891536"/>
                      <a:pt x="66319" y="897075"/>
                    </a:cubicBezTo>
                    <a:cubicBezTo>
                      <a:pt x="82404" y="902988"/>
                      <a:pt x="78924" y="909716"/>
                      <a:pt x="78924" y="926063"/>
                    </a:cubicBezTo>
                    <a:lnTo>
                      <a:pt x="67654" y="923303"/>
                    </a:lnTo>
                    <a:cubicBezTo>
                      <a:pt x="83613" y="927765"/>
                      <a:pt x="68313" y="942636"/>
                      <a:pt x="82011" y="948478"/>
                    </a:cubicBezTo>
                    <a:cubicBezTo>
                      <a:pt x="71536" y="963299"/>
                      <a:pt x="77922" y="970062"/>
                      <a:pt x="86383" y="984858"/>
                    </a:cubicBezTo>
                    <a:cubicBezTo>
                      <a:pt x="80667" y="986218"/>
                      <a:pt x="73918" y="986560"/>
                      <a:pt x="73687" y="994366"/>
                    </a:cubicBezTo>
                    <a:cubicBezTo>
                      <a:pt x="73380" y="1004771"/>
                      <a:pt x="80803" y="1000007"/>
                      <a:pt x="86710" y="1005551"/>
                    </a:cubicBezTo>
                    <a:cubicBezTo>
                      <a:pt x="71985" y="1010633"/>
                      <a:pt x="78662" y="1013106"/>
                      <a:pt x="79413" y="1025338"/>
                    </a:cubicBezTo>
                    <a:cubicBezTo>
                      <a:pt x="80173" y="1037671"/>
                      <a:pt x="73229" y="1065671"/>
                      <a:pt x="91801" y="1061834"/>
                    </a:cubicBezTo>
                    <a:cubicBezTo>
                      <a:pt x="91242" y="1067036"/>
                      <a:pt x="83945" y="1068834"/>
                      <a:pt x="83975" y="1069861"/>
                    </a:cubicBezTo>
                    <a:cubicBezTo>
                      <a:pt x="84293" y="1080301"/>
                      <a:pt x="84439" y="1090580"/>
                      <a:pt x="84519" y="1101034"/>
                    </a:cubicBezTo>
                    <a:cubicBezTo>
                      <a:pt x="84630" y="1114924"/>
                      <a:pt x="85607" y="1129322"/>
                      <a:pt x="87334" y="1142204"/>
                    </a:cubicBezTo>
                    <a:cubicBezTo>
                      <a:pt x="91293" y="1171806"/>
                      <a:pt x="91026" y="1202233"/>
                      <a:pt x="91187" y="1231417"/>
                    </a:cubicBezTo>
                    <a:cubicBezTo>
                      <a:pt x="91363" y="1262635"/>
                      <a:pt x="99527" y="1295833"/>
                      <a:pt x="95679" y="1328008"/>
                    </a:cubicBezTo>
                    <a:cubicBezTo>
                      <a:pt x="92260" y="1356633"/>
                      <a:pt x="88886" y="1381808"/>
                      <a:pt x="90205" y="1410770"/>
                    </a:cubicBezTo>
                    <a:cubicBezTo>
                      <a:pt x="91283" y="1434480"/>
                      <a:pt x="103953" y="1478509"/>
                      <a:pt x="91242" y="1497938"/>
                    </a:cubicBezTo>
                    <a:cubicBezTo>
                      <a:pt x="70434" y="1529771"/>
                      <a:pt x="41225" y="1481284"/>
                      <a:pt x="39840" y="1460360"/>
                    </a:cubicBezTo>
                    <a:cubicBezTo>
                      <a:pt x="35066" y="1388339"/>
                      <a:pt x="36516" y="1315876"/>
                      <a:pt x="33258" y="1243569"/>
                    </a:cubicBezTo>
                    <a:cubicBezTo>
                      <a:pt x="30045" y="1171962"/>
                      <a:pt x="28750" y="1100903"/>
                      <a:pt x="22541" y="1028546"/>
                    </a:cubicBezTo>
                    <a:cubicBezTo>
                      <a:pt x="16206" y="954622"/>
                      <a:pt x="15037" y="882315"/>
                      <a:pt x="14096" y="808059"/>
                    </a:cubicBezTo>
                    <a:cubicBezTo>
                      <a:pt x="13219" y="739347"/>
                      <a:pt x="5167" y="671482"/>
                      <a:pt x="2412" y="602861"/>
                    </a:cubicBezTo>
                    <a:cubicBezTo>
                      <a:pt x="-584" y="528061"/>
                      <a:pt x="-171" y="453855"/>
                      <a:pt x="3016" y="379070"/>
                    </a:cubicBezTo>
                    <a:cubicBezTo>
                      <a:pt x="6345" y="300851"/>
                      <a:pt x="-1959" y="222621"/>
                      <a:pt x="1208" y="144613"/>
                    </a:cubicBezTo>
                    <a:cubicBezTo>
                      <a:pt x="1964" y="126086"/>
                      <a:pt x="2417" y="107060"/>
                      <a:pt x="2326" y="88159"/>
                    </a:cubicBezTo>
                    <a:cubicBezTo>
                      <a:pt x="2236" y="69561"/>
                      <a:pt x="-2564" y="43485"/>
                      <a:pt x="2276" y="25511"/>
                    </a:cubicBezTo>
                    <a:cubicBezTo>
                      <a:pt x="5061" y="15162"/>
                      <a:pt x="4714" y="17549"/>
                      <a:pt x="7856" y="10776"/>
                    </a:cubicBezTo>
                    <a:cubicBezTo>
                      <a:pt x="9488" y="7261"/>
                      <a:pt x="-1289" y="2950"/>
                      <a:pt x="9185" y="200"/>
                    </a:cubicBezTo>
                    <a:cubicBezTo>
                      <a:pt x="21418" y="-3018"/>
                      <a:pt x="18220" y="34344"/>
                      <a:pt x="16180" y="39567"/>
                    </a:cubicBezTo>
                    <a:cubicBezTo>
                      <a:pt x="34401" y="38217"/>
                      <a:pt x="32321" y="47005"/>
                      <a:pt x="35343" y="65185"/>
                    </a:cubicBezTo>
                    <a:cubicBezTo>
                      <a:pt x="37342" y="77211"/>
                      <a:pt x="38314" y="89675"/>
                      <a:pt x="39039" y="101827"/>
                    </a:cubicBezTo>
                    <a:cubicBezTo>
                      <a:pt x="40399" y="124822"/>
                      <a:pt x="47792" y="146285"/>
                      <a:pt x="50682" y="168298"/>
                    </a:cubicBezTo>
                    <a:cubicBezTo>
                      <a:pt x="50969" y="170453"/>
                      <a:pt x="48940" y="174396"/>
                      <a:pt x="49499" y="178566"/>
                    </a:cubicBezTo>
                    <a:cubicBezTo>
                      <a:pt x="50481" y="185919"/>
                      <a:pt x="52611" y="193347"/>
                      <a:pt x="54097" y="200649"/>
                    </a:cubicBezTo>
                    <a:cubicBezTo>
                      <a:pt x="57451" y="217122"/>
                      <a:pt x="57632" y="230513"/>
                      <a:pt x="56982" y="247262"/>
                    </a:cubicBezTo>
                    <a:cubicBezTo>
                      <a:pt x="55613" y="282610"/>
                      <a:pt x="57038" y="318693"/>
                      <a:pt x="54741" y="353653"/>
                    </a:cubicBezTo>
                    <a:cubicBezTo>
                      <a:pt x="53074" y="379005"/>
                      <a:pt x="55688" y="402558"/>
                      <a:pt x="54887" y="427844"/>
                    </a:cubicBezTo>
                    <a:cubicBezTo>
                      <a:pt x="54439" y="442091"/>
                      <a:pt x="57849" y="451674"/>
                      <a:pt x="56615" y="465881"/>
                    </a:cubicBezTo>
                    <a:cubicBezTo>
                      <a:pt x="55446" y="479403"/>
                      <a:pt x="56338" y="494279"/>
                      <a:pt x="56534" y="507957"/>
                    </a:cubicBezTo>
                    <a:cubicBezTo>
                      <a:pt x="56897" y="533626"/>
                      <a:pt x="53276" y="563791"/>
                      <a:pt x="58695" y="587848"/>
                    </a:cubicBezTo>
                    <a:cubicBezTo>
                      <a:pt x="61822" y="601733"/>
                      <a:pt x="61454" y="575822"/>
                      <a:pt x="64501" y="593529"/>
                    </a:cubicBezTo>
                    <a:cubicBezTo>
                      <a:pt x="64793" y="595256"/>
                      <a:pt x="61072" y="597926"/>
                      <a:pt x="61369" y="600146"/>
                    </a:cubicBezTo>
                    <a:cubicBezTo>
                      <a:pt x="63454" y="615562"/>
                      <a:pt x="66521" y="638224"/>
                      <a:pt x="58599" y="651368"/>
                    </a:cubicBezTo>
                    <a:lnTo>
                      <a:pt x="67316" y="651871"/>
                    </a:lnTo>
                    <a:cubicBezTo>
                      <a:pt x="64098" y="660886"/>
                      <a:pt x="61172" y="652783"/>
                      <a:pt x="59198" y="660846"/>
                    </a:cubicBezTo>
                    <a:cubicBezTo>
                      <a:pt x="60361" y="663283"/>
                      <a:pt x="61958" y="665373"/>
                      <a:pt x="63982" y="667106"/>
                    </a:cubicBezTo>
                    <a:cubicBezTo>
                      <a:pt x="67180" y="668984"/>
                      <a:pt x="66722" y="671129"/>
                      <a:pt x="62608" y="673542"/>
                    </a:cubicBezTo>
                    <a:cubicBezTo>
                      <a:pt x="64894" y="681136"/>
                      <a:pt x="61525" y="691943"/>
                      <a:pt x="64194" y="700812"/>
                    </a:cubicBezTo>
                    <a:cubicBezTo>
                      <a:pt x="66168" y="707353"/>
                      <a:pt x="70272" y="708723"/>
                      <a:pt x="71567" y="714333"/>
                    </a:cubicBezTo>
                    <a:cubicBezTo>
                      <a:pt x="70877" y="716655"/>
                      <a:pt x="70182" y="718977"/>
                      <a:pt x="69492" y="721298"/>
                    </a:cubicBezTo>
                    <a:cubicBezTo>
                      <a:pt x="70549" y="725715"/>
                      <a:pt x="72639" y="729587"/>
                      <a:pt x="75752" y="732911"/>
                    </a:cubicBezTo>
                    <a:cubicBezTo>
                      <a:pt x="75923" y="740309"/>
                      <a:pt x="71003" y="750452"/>
                      <a:pt x="69114" y="757412"/>
                    </a:cubicBezTo>
                    <a:cubicBezTo>
                      <a:pt x="66364" y="752144"/>
                      <a:pt x="63610" y="746871"/>
                      <a:pt x="60855" y="741598"/>
                    </a:cubicBezTo>
                    <a:lnTo>
                      <a:pt x="60855" y="762986"/>
                    </a:lnTo>
                    <a:cubicBezTo>
                      <a:pt x="66173" y="762619"/>
                      <a:pt x="71481" y="762246"/>
                      <a:pt x="76799" y="761873"/>
                    </a:cubicBezTo>
                    <a:cubicBezTo>
                      <a:pt x="70862" y="767347"/>
                      <a:pt x="67236" y="773310"/>
                      <a:pt x="64743" y="780814"/>
                    </a:cubicBezTo>
                    <a:cubicBezTo>
                      <a:pt x="60437" y="793797"/>
                      <a:pt x="58362" y="794104"/>
                      <a:pt x="71985" y="802615"/>
                    </a:cubicBezTo>
                    <a:cubicBezTo>
                      <a:pt x="74795" y="804372"/>
                      <a:pt x="88256" y="808910"/>
                      <a:pt x="88755" y="811982"/>
                    </a:cubicBezTo>
                    <a:cubicBezTo>
                      <a:pt x="89671" y="817718"/>
                      <a:pt x="83442" y="816051"/>
                      <a:pt x="81896" y="817965"/>
                    </a:cubicBezTo>
                    <a:cubicBezTo>
                      <a:pt x="78788" y="821817"/>
                      <a:pt x="70897" y="828465"/>
                      <a:pt x="66012" y="822502"/>
                    </a:cubicBezTo>
                    <a:cubicBezTo>
                      <a:pt x="74744" y="818554"/>
                      <a:pt x="70549" y="814983"/>
                      <a:pt x="67674" y="806412"/>
                    </a:cubicBezTo>
                    <a:cubicBezTo>
                      <a:pt x="60669" y="809862"/>
                      <a:pt x="58372" y="815557"/>
                      <a:pt x="63146" y="82212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C64CDDC9-34C7-4588-A293-B43A78312D43}"/>
                  </a:ext>
                </a:extLst>
              </p:cNvPr>
              <p:cNvSpPr/>
              <p:nvPr/>
            </p:nvSpPr>
            <p:spPr>
              <a:xfrm>
                <a:off x="4301959" y="5465444"/>
                <a:ext cx="69770" cy="1435616"/>
              </a:xfrm>
              <a:custGeom>
                <a:avLst/>
                <a:gdLst>
                  <a:gd name="connsiteX0" fmla="*/ 14106 w 69770"/>
                  <a:gd name="connsiteY0" fmla="*/ 298842 h 1435616"/>
                  <a:gd name="connsiteX1" fmla="*/ 5182 w 69770"/>
                  <a:gd name="connsiteY1" fmla="*/ 142065 h 1435616"/>
                  <a:gd name="connsiteX2" fmla="*/ 463 w 69770"/>
                  <a:gd name="connsiteY2" fmla="*/ 72160 h 1435616"/>
                  <a:gd name="connsiteX3" fmla="*/ 5021 w 69770"/>
                  <a:gd name="connsiteY3" fmla="*/ 32209 h 1435616"/>
                  <a:gd name="connsiteX4" fmla="*/ 28629 w 69770"/>
                  <a:gd name="connsiteY4" fmla="*/ 4 h 1435616"/>
                  <a:gd name="connsiteX5" fmla="*/ 28992 w 69770"/>
                  <a:gd name="connsiteY5" fmla="*/ 26690 h 1435616"/>
                  <a:gd name="connsiteX6" fmla="*/ 33343 w 69770"/>
                  <a:gd name="connsiteY6" fmla="*/ 53008 h 1435616"/>
                  <a:gd name="connsiteX7" fmla="*/ 45263 w 69770"/>
                  <a:gd name="connsiteY7" fmla="*/ 127546 h 1435616"/>
                  <a:gd name="connsiteX8" fmla="*/ 59389 w 69770"/>
                  <a:gd name="connsiteY8" fmla="*/ 266918 h 1435616"/>
                  <a:gd name="connsiteX9" fmla="*/ 66777 w 69770"/>
                  <a:gd name="connsiteY9" fmla="*/ 378446 h 1435616"/>
                  <a:gd name="connsiteX10" fmla="*/ 67820 w 69770"/>
                  <a:gd name="connsiteY10" fmla="*/ 489531 h 1435616"/>
                  <a:gd name="connsiteX11" fmla="*/ 65780 w 69770"/>
                  <a:gd name="connsiteY11" fmla="*/ 735404 h 1435616"/>
                  <a:gd name="connsiteX12" fmla="*/ 62749 w 69770"/>
                  <a:gd name="connsiteY12" fmla="*/ 870017 h 1435616"/>
                  <a:gd name="connsiteX13" fmla="*/ 62169 w 69770"/>
                  <a:gd name="connsiteY13" fmla="*/ 985664 h 1435616"/>
                  <a:gd name="connsiteX14" fmla="*/ 61716 w 69770"/>
                  <a:gd name="connsiteY14" fmla="*/ 1039464 h 1435616"/>
                  <a:gd name="connsiteX15" fmla="*/ 64697 w 69770"/>
                  <a:gd name="connsiteY15" fmla="*/ 1086350 h 1435616"/>
                  <a:gd name="connsiteX16" fmla="*/ 59762 w 69770"/>
                  <a:gd name="connsiteY16" fmla="*/ 1098668 h 1435616"/>
                  <a:gd name="connsiteX17" fmla="*/ 61288 w 69770"/>
                  <a:gd name="connsiteY17" fmla="*/ 1127333 h 1435616"/>
                  <a:gd name="connsiteX18" fmla="*/ 59359 w 69770"/>
                  <a:gd name="connsiteY18" fmla="*/ 1182679 h 1435616"/>
                  <a:gd name="connsiteX19" fmla="*/ 60095 w 69770"/>
                  <a:gd name="connsiteY19" fmla="*/ 1320399 h 1435616"/>
                  <a:gd name="connsiteX20" fmla="*/ 57974 w 69770"/>
                  <a:gd name="connsiteY20" fmla="*/ 1387333 h 1435616"/>
                  <a:gd name="connsiteX21" fmla="*/ 35499 w 69770"/>
                  <a:gd name="connsiteY21" fmla="*/ 1435255 h 1435616"/>
                  <a:gd name="connsiteX22" fmla="*/ 10495 w 69770"/>
                  <a:gd name="connsiteY22" fmla="*/ 1348424 h 1435616"/>
                  <a:gd name="connsiteX23" fmla="*/ 13446 w 69770"/>
                  <a:gd name="connsiteY23" fmla="*/ 1204772 h 1435616"/>
                  <a:gd name="connsiteX24" fmla="*/ 13355 w 69770"/>
                  <a:gd name="connsiteY24" fmla="*/ 901130 h 1435616"/>
                  <a:gd name="connsiteX25" fmla="*/ 14106 w 69770"/>
                  <a:gd name="connsiteY25" fmla="*/ 298842 h 1435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9770" h="1435616">
                    <a:moveTo>
                      <a:pt x="14106" y="298842"/>
                    </a:moveTo>
                    <a:cubicBezTo>
                      <a:pt x="8929" y="247253"/>
                      <a:pt x="7095" y="193997"/>
                      <a:pt x="5182" y="142065"/>
                    </a:cubicBezTo>
                    <a:cubicBezTo>
                      <a:pt x="4346" y="119393"/>
                      <a:pt x="-1320" y="95749"/>
                      <a:pt x="463" y="72160"/>
                    </a:cubicBezTo>
                    <a:cubicBezTo>
                      <a:pt x="1465" y="58870"/>
                      <a:pt x="3772" y="45525"/>
                      <a:pt x="5021" y="32209"/>
                    </a:cubicBezTo>
                    <a:cubicBezTo>
                      <a:pt x="6924" y="11980"/>
                      <a:pt x="10313" y="8862"/>
                      <a:pt x="28629" y="4"/>
                    </a:cubicBezTo>
                    <a:cubicBezTo>
                      <a:pt x="33595" y="11260"/>
                      <a:pt x="29486" y="16447"/>
                      <a:pt x="28992" y="26690"/>
                    </a:cubicBezTo>
                    <a:cubicBezTo>
                      <a:pt x="28488" y="37104"/>
                      <a:pt x="29531" y="41219"/>
                      <a:pt x="33343" y="53008"/>
                    </a:cubicBezTo>
                    <a:cubicBezTo>
                      <a:pt x="41023" y="76718"/>
                      <a:pt x="42207" y="102749"/>
                      <a:pt x="45263" y="127546"/>
                    </a:cubicBezTo>
                    <a:cubicBezTo>
                      <a:pt x="50979" y="173994"/>
                      <a:pt x="53125" y="220451"/>
                      <a:pt x="59389" y="266918"/>
                    </a:cubicBezTo>
                    <a:cubicBezTo>
                      <a:pt x="64481" y="304618"/>
                      <a:pt x="61152" y="342287"/>
                      <a:pt x="66777" y="378446"/>
                    </a:cubicBezTo>
                    <a:cubicBezTo>
                      <a:pt x="72221" y="413446"/>
                      <a:pt x="69139" y="454223"/>
                      <a:pt x="67820" y="489531"/>
                    </a:cubicBezTo>
                    <a:cubicBezTo>
                      <a:pt x="64738" y="572192"/>
                      <a:pt x="64798" y="652587"/>
                      <a:pt x="65780" y="735404"/>
                    </a:cubicBezTo>
                    <a:cubicBezTo>
                      <a:pt x="66309" y="780099"/>
                      <a:pt x="62245" y="826501"/>
                      <a:pt x="62749" y="870017"/>
                    </a:cubicBezTo>
                    <a:cubicBezTo>
                      <a:pt x="63197" y="908336"/>
                      <a:pt x="64602" y="947003"/>
                      <a:pt x="62169" y="985664"/>
                    </a:cubicBezTo>
                    <a:cubicBezTo>
                      <a:pt x="60981" y="1004575"/>
                      <a:pt x="62900" y="1020650"/>
                      <a:pt x="61716" y="1039464"/>
                    </a:cubicBezTo>
                    <a:cubicBezTo>
                      <a:pt x="60784" y="1054346"/>
                      <a:pt x="66430" y="1071796"/>
                      <a:pt x="64697" y="1086350"/>
                    </a:cubicBezTo>
                    <a:cubicBezTo>
                      <a:pt x="64149" y="1090953"/>
                      <a:pt x="60397" y="1094402"/>
                      <a:pt x="59762" y="1098668"/>
                    </a:cubicBezTo>
                    <a:cubicBezTo>
                      <a:pt x="58679" y="1105945"/>
                      <a:pt x="61636" y="1119220"/>
                      <a:pt x="61288" y="1127333"/>
                    </a:cubicBezTo>
                    <a:cubicBezTo>
                      <a:pt x="60452" y="1147159"/>
                      <a:pt x="61213" y="1164504"/>
                      <a:pt x="59359" y="1182679"/>
                    </a:cubicBezTo>
                    <a:cubicBezTo>
                      <a:pt x="54837" y="1227222"/>
                      <a:pt x="61102" y="1275402"/>
                      <a:pt x="60095" y="1320399"/>
                    </a:cubicBezTo>
                    <a:cubicBezTo>
                      <a:pt x="59591" y="1342693"/>
                      <a:pt x="60482" y="1365154"/>
                      <a:pt x="57974" y="1387333"/>
                    </a:cubicBezTo>
                    <a:cubicBezTo>
                      <a:pt x="56061" y="1404274"/>
                      <a:pt x="58488" y="1439586"/>
                      <a:pt x="35499" y="1435255"/>
                    </a:cubicBezTo>
                    <a:cubicBezTo>
                      <a:pt x="3923" y="1429308"/>
                      <a:pt x="11744" y="1371182"/>
                      <a:pt x="10495" y="1348424"/>
                    </a:cubicBezTo>
                    <a:cubicBezTo>
                      <a:pt x="7866" y="1300537"/>
                      <a:pt x="13552" y="1252629"/>
                      <a:pt x="13446" y="1204772"/>
                    </a:cubicBezTo>
                    <a:cubicBezTo>
                      <a:pt x="13229" y="1103543"/>
                      <a:pt x="12998" y="1002349"/>
                      <a:pt x="13355" y="901130"/>
                    </a:cubicBezTo>
                    <a:cubicBezTo>
                      <a:pt x="14050" y="701220"/>
                      <a:pt x="19701" y="498253"/>
                      <a:pt x="14106" y="29884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86FD825D-C231-4E7B-9061-DFF0E2D56851}"/>
                  </a:ext>
                </a:extLst>
              </p:cNvPr>
              <p:cNvSpPr/>
              <p:nvPr/>
            </p:nvSpPr>
            <p:spPr>
              <a:xfrm>
                <a:off x="3874903" y="5715124"/>
                <a:ext cx="68106" cy="1169947"/>
              </a:xfrm>
              <a:custGeom>
                <a:avLst/>
                <a:gdLst>
                  <a:gd name="connsiteX0" fmla="*/ 63072 w 68106"/>
                  <a:gd name="connsiteY0" fmla="*/ 548868 h 1169947"/>
                  <a:gd name="connsiteX1" fmla="*/ 63686 w 68106"/>
                  <a:gd name="connsiteY1" fmla="*/ 578339 h 1169947"/>
                  <a:gd name="connsiteX2" fmla="*/ 60262 w 68106"/>
                  <a:gd name="connsiteY2" fmla="*/ 597446 h 1169947"/>
                  <a:gd name="connsiteX3" fmla="*/ 61380 w 68106"/>
                  <a:gd name="connsiteY3" fmla="*/ 603650 h 1169947"/>
                  <a:gd name="connsiteX4" fmla="*/ 60282 w 68106"/>
                  <a:gd name="connsiteY4" fmla="*/ 614044 h 1169947"/>
                  <a:gd name="connsiteX5" fmla="*/ 63520 w 68106"/>
                  <a:gd name="connsiteY5" fmla="*/ 628165 h 1169947"/>
                  <a:gd name="connsiteX6" fmla="*/ 60967 w 68106"/>
                  <a:gd name="connsiteY6" fmla="*/ 727435 h 1169947"/>
                  <a:gd name="connsiteX7" fmla="*/ 62347 w 68106"/>
                  <a:gd name="connsiteY7" fmla="*/ 777811 h 1169947"/>
                  <a:gd name="connsiteX8" fmla="*/ 57104 w 68106"/>
                  <a:gd name="connsiteY8" fmla="*/ 817273 h 1169947"/>
                  <a:gd name="connsiteX9" fmla="*/ 61798 w 68106"/>
                  <a:gd name="connsiteY9" fmla="*/ 842534 h 1169947"/>
                  <a:gd name="connsiteX10" fmla="*/ 56696 w 68106"/>
                  <a:gd name="connsiteY10" fmla="*/ 866374 h 1169947"/>
                  <a:gd name="connsiteX11" fmla="*/ 61022 w 68106"/>
                  <a:gd name="connsiteY11" fmla="*/ 901042 h 1169947"/>
                  <a:gd name="connsiteX12" fmla="*/ 56515 w 68106"/>
                  <a:gd name="connsiteY12" fmla="*/ 921997 h 1169947"/>
                  <a:gd name="connsiteX13" fmla="*/ 58550 w 68106"/>
                  <a:gd name="connsiteY13" fmla="*/ 926258 h 1169947"/>
                  <a:gd name="connsiteX14" fmla="*/ 60906 w 68106"/>
                  <a:gd name="connsiteY14" fmla="*/ 942398 h 1169947"/>
                  <a:gd name="connsiteX15" fmla="*/ 57134 w 68106"/>
                  <a:gd name="connsiteY15" fmla="*/ 947625 h 1169947"/>
                  <a:gd name="connsiteX16" fmla="*/ 60247 w 68106"/>
                  <a:gd name="connsiteY16" fmla="*/ 958493 h 1169947"/>
                  <a:gd name="connsiteX17" fmla="*/ 58394 w 68106"/>
                  <a:gd name="connsiteY17" fmla="*/ 977796 h 1169947"/>
                  <a:gd name="connsiteX18" fmla="*/ 62790 w 68106"/>
                  <a:gd name="connsiteY18" fmla="*/ 1027653 h 1169947"/>
                  <a:gd name="connsiteX19" fmla="*/ 67418 w 68106"/>
                  <a:gd name="connsiteY19" fmla="*/ 1146377 h 1169947"/>
                  <a:gd name="connsiteX20" fmla="*/ 60534 w 68106"/>
                  <a:gd name="connsiteY20" fmla="*/ 1167775 h 1169947"/>
                  <a:gd name="connsiteX21" fmla="*/ 49223 w 68106"/>
                  <a:gd name="connsiteY21" fmla="*/ 1165922 h 1169947"/>
                  <a:gd name="connsiteX22" fmla="*/ 33052 w 68106"/>
                  <a:gd name="connsiteY22" fmla="*/ 1168274 h 1169947"/>
                  <a:gd name="connsiteX23" fmla="*/ 27120 w 68106"/>
                  <a:gd name="connsiteY23" fmla="*/ 1145239 h 1169947"/>
                  <a:gd name="connsiteX24" fmla="*/ 12314 w 68106"/>
                  <a:gd name="connsiteY24" fmla="*/ 914433 h 1169947"/>
                  <a:gd name="connsiteX25" fmla="*/ 13961 w 68106"/>
                  <a:gd name="connsiteY25" fmla="*/ 676859 h 1169947"/>
                  <a:gd name="connsiteX26" fmla="*/ 12576 w 68106"/>
                  <a:gd name="connsiteY26" fmla="*/ 418611 h 1169947"/>
                  <a:gd name="connsiteX27" fmla="*/ 14338 w 68106"/>
                  <a:gd name="connsiteY27" fmla="*/ 194972 h 1169947"/>
                  <a:gd name="connsiteX28" fmla="*/ 550 w 68106"/>
                  <a:gd name="connsiteY28" fmla="*/ 59321 h 1169947"/>
                  <a:gd name="connsiteX29" fmla="*/ 8839 w 68106"/>
                  <a:gd name="connsiteY29" fmla="*/ 13242 h 1169947"/>
                  <a:gd name="connsiteX30" fmla="*/ 52219 w 68106"/>
                  <a:gd name="connsiteY30" fmla="*/ 15785 h 1169947"/>
                  <a:gd name="connsiteX31" fmla="*/ 56047 w 68106"/>
                  <a:gd name="connsiteY31" fmla="*/ 66583 h 1169947"/>
                  <a:gd name="connsiteX32" fmla="*/ 43638 w 68106"/>
                  <a:gd name="connsiteY32" fmla="*/ 79209 h 1169947"/>
                  <a:gd name="connsiteX33" fmla="*/ 48966 w 68106"/>
                  <a:gd name="connsiteY33" fmla="*/ 92212 h 1169947"/>
                  <a:gd name="connsiteX34" fmla="*/ 48296 w 68106"/>
                  <a:gd name="connsiteY34" fmla="*/ 103593 h 1169947"/>
                  <a:gd name="connsiteX35" fmla="*/ 51192 w 68106"/>
                  <a:gd name="connsiteY35" fmla="*/ 128668 h 1169947"/>
                  <a:gd name="connsiteX36" fmla="*/ 48734 w 68106"/>
                  <a:gd name="connsiteY36" fmla="*/ 134318 h 1169947"/>
                  <a:gd name="connsiteX37" fmla="*/ 51147 w 68106"/>
                  <a:gd name="connsiteY37" fmla="*/ 147935 h 1169947"/>
                  <a:gd name="connsiteX38" fmla="*/ 54486 w 68106"/>
                  <a:gd name="connsiteY38" fmla="*/ 162681 h 1169947"/>
                  <a:gd name="connsiteX39" fmla="*/ 55588 w 68106"/>
                  <a:gd name="connsiteY39" fmla="*/ 174843 h 1169947"/>
                  <a:gd name="connsiteX40" fmla="*/ 47128 w 68106"/>
                  <a:gd name="connsiteY40" fmla="*/ 165128 h 1169947"/>
                  <a:gd name="connsiteX41" fmla="*/ 58983 w 68106"/>
                  <a:gd name="connsiteY41" fmla="*/ 204757 h 1169947"/>
                  <a:gd name="connsiteX42" fmla="*/ 56097 w 68106"/>
                  <a:gd name="connsiteY42" fmla="*/ 245609 h 1169947"/>
                  <a:gd name="connsiteX43" fmla="*/ 57885 w 68106"/>
                  <a:gd name="connsiteY43" fmla="*/ 273186 h 1169947"/>
                  <a:gd name="connsiteX44" fmla="*/ 63349 w 68106"/>
                  <a:gd name="connsiteY44" fmla="*/ 291553 h 1169947"/>
                  <a:gd name="connsiteX45" fmla="*/ 58444 w 68106"/>
                  <a:gd name="connsiteY45" fmla="*/ 310030 h 1169947"/>
                  <a:gd name="connsiteX46" fmla="*/ 60529 w 68106"/>
                  <a:gd name="connsiteY46" fmla="*/ 327495 h 1169947"/>
                  <a:gd name="connsiteX47" fmla="*/ 61173 w 68106"/>
                  <a:gd name="connsiteY47" fmla="*/ 445030 h 1169947"/>
                  <a:gd name="connsiteX48" fmla="*/ 61183 w 68106"/>
                  <a:gd name="connsiteY48" fmla="*/ 500150 h 1169947"/>
                  <a:gd name="connsiteX49" fmla="*/ 62301 w 68106"/>
                  <a:gd name="connsiteY49" fmla="*/ 528266 h 1169947"/>
                  <a:gd name="connsiteX50" fmla="*/ 63072 w 68106"/>
                  <a:gd name="connsiteY50" fmla="*/ 548868 h 116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106" h="1169947">
                    <a:moveTo>
                      <a:pt x="63072" y="548868"/>
                    </a:moveTo>
                    <a:cubicBezTo>
                      <a:pt x="60755" y="559837"/>
                      <a:pt x="64311" y="568060"/>
                      <a:pt x="63686" y="578339"/>
                    </a:cubicBezTo>
                    <a:cubicBezTo>
                      <a:pt x="63223" y="585883"/>
                      <a:pt x="60967" y="590053"/>
                      <a:pt x="60262" y="597446"/>
                    </a:cubicBezTo>
                    <a:cubicBezTo>
                      <a:pt x="60640" y="599515"/>
                      <a:pt x="61007" y="601585"/>
                      <a:pt x="61380" y="603650"/>
                    </a:cubicBezTo>
                    <a:cubicBezTo>
                      <a:pt x="66723" y="608011"/>
                      <a:pt x="66350" y="611476"/>
                      <a:pt x="60282" y="614044"/>
                    </a:cubicBezTo>
                    <a:cubicBezTo>
                      <a:pt x="60655" y="618698"/>
                      <a:pt x="63394" y="623774"/>
                      <a:pt x="63520" y="628165"/>
                    </a:cubicBezTo>
                    <a:cubicBezTo>
                      <a:pt x="64417" y="659580"/>
                      <a:pt x="61586" y="694983"/>
                      <a:pt x="60967" y="727435"/>
                    </a:cubicBezTo>
                    <a:cubicBezTo>
                      <a:pt x="60640" y="744865"/>
                      <a:pt x="61481" y="760955"/>
                      <a:pt x="62347" y="777811"/>
                    </a:cubicBezTo>
                    <a:cubicBezTo>
                      <a:pt x="62991" y="790305"/>
                      <a:pt x="56344" y="804235"/>
                      <a:pt x="57104" y="817273"/>
                    </a:cubicBezTo>
                    <a:cubicBezTo>
                      <a:pt x="57583" y="825432"/>
                      <a:pt x="61878" y="833408"/>
                      <a:pt x="61798" y="842534"/>
                    </a:cubicBezTo>
                    <a:cubicBezTo>
                      <a:pt x="61722" y="850627"/>
                      <a:pt x="57150" y="856604"/>
                      <a:pt x="56696" y="866374"/>
                    </a:cubicBezTo>
                    <a:cubicBezTo>
                      <a:pt x="56163" y="877922"/>
                      <a:pt x="60448" y="890084"/>
                      <a:pt x="61022" y="901042"/>
                    </a:cubicBezTo>
                    <a:cubicBezTo>
                      <a:pt x="61516" y="910565"/>
                      <a:pt x="56586" y="913698"/>
                      <a:pt x="56515" y="921997"/>
                    </a:cubicBezTo>
                    <a:cubicBezTo>
                      <a:pt x="57190" y="923417"/>
                      <a:pt x="57870" y="924838"/>
                      <a:pt x="58550" y="926258"/>
                    </a:cubicBezTo>
                    <a:cubicBezTo>
                      <a:pt x="65117" y="930176"/>
                      <a:pt x="65902" y="935559"/>
                      <a:pt x="60906" y="942398"/>
                    </a:cubicBezTo>
                    <a:cubicBezTo>
                      <a:pt x="59647" y="944140"/>
                      <a:pt x="58394" y="945883"/>
                      <a:pt x="57134" y="947625"/>
                    </a:cubicBezTo>
                    <a:cubicBezTo>
                      <a:pt x="56319" y="951740"/>
                      <a:pt x="57356" y="955361"/>
                      <a:pt x="60247" y="958493"/>
                    </a:cubicBezTo>
                    <a:cubicBezTo>
                      <a:pt x="60549" y="965131"/>
                      <a:pt x="58333" y="972222"/>
                      <a:pt x="58394" y="977796"/>
                    </a:cubicBezTo>
                    <a:cubicBezTo>
                      <a:pt x="58585" y="993962"/>
                      <a:pt x="61546" y="1011387"/>
                      <a:pt x="62790" y="1027653"/>
                    </a:cubicBezTo>
                    <a:cubicBezTo>
                      <a:pt x="65817" y="1067186"/>
                      <a:pt x="69397" y="1106703"/>
                      <a:pt x="67418" y="1146377"/>
                    </a:cubicBezTo>
                    <a:cubicBezTo>
                      <a:pt x="67050" y="1153840"/>
                      <a:pt x="72157" y="1162664"/>
                      <a:pt x="60534" y="1167775"/>
                    </a:cubicBezTo>
                    <a:cubicBezTo>
                      <a:pt x="57955" y="1168913"/>
                      <a:pt x="51524" y="1165479"/>
                      <a:pt x="49223" y="1165922"/>
                    </a:cubicBezTo>
                    <a:cubicBezTo>
                      <a:pt x="42319" y="1167256"/>
                      <a:pt x="39775" y="1172640"/>
                      <a:pt x="33052" y="1168274"/>
                    </a:cubicBezTo>
                    <a:cubicBezTo>
                      <a:pt x="25408" y="1163303"/>
                      <a:pt x="27185" y="1152798"/>
                      <a:pt x="27120" y="1145239"/>
                    </a:cubicBezTo>
                    <a:cubicBezTo>
                      <a:pt x="26445" y="1069180"/>
                      <a:pt x="14812" y="991484"/>
                      <a:pt x="12314" y="914433"/>
                    </a:cubicBezTo>
                    <a:cubicBezTo>
                      <a:pt x="9751" y="835352"/>
                      <a:pt x="13512" y="756030"/>
                      <a:pt x="13961" y="676859"/>
                    </a:cubicBezTo>
                    <a:cubicBezTo>
                      <a:pt x="14444" y="590914"/>
                      <a:pt x="11125" y="504440"/>
                      <a:pt x="12576" y="418611"/>
                    </a:cubicBezTo>
                    <a:cubicBezTo>
                      <a:pt x="13830" y="344189"/>
                      <a:pt x="17632" y="270059"/>
                      <a:pt x="14338" y="194972"/>
                    </a:cubicBezTo>
                    <a:cubicBezTo>
                      <a:pt x="12349" y="149431"/>
                      <a:pt x="1345" y="105033"/>
                      <a:pt x="550" y="59321"/>
                    </a:cubicBezTo>
                    <a:cubicBezTo>
                      <a:pt x="232" y="41081"/>
                      <a:pt x="-2139" y="27665"/>
                      <a:pt x="8839" y="13242"/>
                    </a:cubicBezTo>
                    <a:cubicBezTo>
                      <a:pt x="23524" y="-6051"/>
                      <a:pt x="39659" y="-3442"/>
                      <a:pt x="52219" y="15785"/>
                    </a:cubicBezTo>
                    <a:cubicBezTo>
                      <a:pt x="61551" y="30062"/>
                      <a:pt x="64618" y="51007"/>
                      <a:pt x="56047" y="66583"/>
                    </a:cubicBezTo>
                    <a:cubicBezTo>
                      <a:pt x="54355" y="69661"/>
                      <a:pt x="44051" y="77411"/>
                      <a:pt x="43638" y="79209"/>
                    </a:cubicBezTo>
                    <a:cubicBezTo>
                      <a:pt x="42359" y="84728"/>
                      <a:pt x="46337" y="85342"/>
                      <a:pt x="48966" y="92212"/>
                    </a:cubicBezTo>
                    <a:cubicBezTo>
                      <a:pt x="49147" y="92680"/>
                      <a:pt x="47903" y="101569"/>
                      <a:pt x="48296" y="103593"/>
                    </a:cubicBezTo>
                    <a:cubicBezTo>
                      <a:pt x="50034" y="112497"/>
                      <a:pt x="52562" y="119744"/>
                      <a:pt x="51192" y="128668"/>
                    </a:cubicBezTo>
                    <a:cubicBezTo>
                      <a:pt x="50376" y="130551"/>
                      <a:pt x="49555" y="132434"/>
                      <a:pt x="48734" y="134318"/>
                    </a:cubicBezTo>
                    <a:cubicBezTo>
                      <a:pt x="41578" y="138881"/>
                      <a:pt x="42384" y="143423"/>
                      <a:pt x="51147" y="147935"/>
                    </a:cubicBezTo>
                    <a:cubicBezTo>
                      <a:pt x="59517" y="152176"/>
                      <a:pt x="60629" y="157096"/>
                      <a:pt x="54486" y="162681"/>
                    </a:cubicBezTo>
                    <a:cubicBezTo>
                      <a:pt x="54853" y="166735"/>
                      <a:pt x="55216" y="170789"/>
                      <a:pt x="55588" y="174843"/>
                    </a:cubicBezTo>
                    <a:cubicBezTo>
                      <a:pt x="52763" y="171605"/>
                      <a:pt x="49948" y="168366"/>
                      <a:pt x="47128" y="165128"/>
                    </a:cubicBezTo>
                    <a:cubicBezTo>
                      <a:pt x="47803" y="181123"/>
                      <a:pt x="56072" y="190077"/>
                      <a:pt x="58983" y="204757"/>
                    </a:cubicBezTo>
                    <a:cubicBezTo>
                      <a:pt x="61395" y="216949"/>
                      <a:pt x="55170" y="231503"/>
                      <a:pt x="56097" y="245609"/>
                    </a:cubicBezTo>
                    <a:cubicBezTo>
                      <a:pt x="56802" y="256250"/>
                      <a:pt x="57819" y="263351"/>
                      <a:pt x="57885" y="273186"/>
                    </a:cubicBezTo>
                    <a:cubicBezTo>
                      <a:pt x="57930" y="280091"/>
                      <a:pt x="63117" y="287887"/>
                      <a:pt x="63349" y="291553"/>
                    </a:cubicBezTo>
                    <a:cubicBezTo>
                      <a:pt x="63772" y="298326"/>
                      <a:pt x="58882" y="304113"/>
                      <a:pt x="58444" y="310030"/>
                    </a:cubicBezTo>
                    <a:cubicBezTo>
                      <a:pt x="57955" y="316612"/>
                      <a:pt x="59063" y="319422"/>
                      <a:pt x="60529" y="327495"/>
                    </a:cubicBezTo>
                    <a:cubicBezTo>
                      <a:pt x="67212" y="364338"/>
                      <a:pt x="61340" y="407562"/>
                      <a:pt x="61173" y="445030"/>
                    </a:cubicBezTo>
                    <a:cubicBezTo>
                      <a:pt x="61088" y="463311"/>
                      <a:pt x="60363" y="481884"/>
                      <a:pt x="61183" y="500150"/>
                    </a:cubicBezTo>
                    <a:cubicBezTo>
                      <a:pt x="61601" y="509537"/>
                      <a:pt x="62770" y="519911"/>
                      <a:pt x="62301" y="528266"/>
                    </a:cubicBezTo>
                    <a:cubicBezTo>
                      <a:pt x="61888" y="535628"/>
                      <a:pt x="60760" y="540503"/>
                      <a:pt x="63072" y="54886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E8425AE6-9F41-4972-A0D8-6718D5E277D7}"/>
                  </a:ext>
                </a:extLst>
              </p:cNvPr>
              <p:cNvSpPr/>
              <p:nvPr/>
            </p:nvSpPr>
            <p:spPr>
              <a:xfrm>
                <a:off x="6941022" y="5781144"/>
                <a:ext cx="69659" cy="1057041"/>
              </a:xfrm>
              <a:custGeom>
                <a:avLst/>
                <a:gdLst>
                  <a:gd name="connsiteX0" fmla="*/ 18064 w 69659"/>
                  <a:gd name="connsiteY0" fmla="*/ 522622 h 1057041"/>
                  <a:gd name="connsiteX1" fmla="*/ 16563 w 69659"/>
                  <a:gd name="connsiteY1" fmla="*/ 530927 h 1057041"/>
                  <a:gd name="connsiteX2" fmla="*/ 18064 w 69659"/>
                  <a:gd name="connsiteY2" fmla="*/ 522622 h 1057041"/>
                  <a:gd name="connsiteX3" fmla="*/ 61908 w 69659"/>
                  <a:gd name="connsiteY3" fmla="*/ 550436 h 1057041"/>
                  <a:gd name="connsiteX4" fmla="*/ 58166 w 69659"/>
                  <a:gd name="connsiteY4" fmla="*/ 578265 h 1057041"/>
                  <a:gd name="connsiteX5" fmla="*/ 66067 w 69659"/>
                  <a:gd name="connsiteY5" fmla="*/ 609035 h 1057041"/>
                  <a:gd name="connsiteX6" fmla="*/ 64924 w 69659"/>
                  <a:gd name="connsiteY6" fmla="*/ 674227 h 1057041"/>
                  <a:gd name="connsiteX7" fmla="*/ 66355 w 69659"/>
                  <a:gd name="connsiteY7" fmla="*/ 758661 h 1057041"/>
                  <a:gd name="connsiteX8" fmla="*/ 67880 w 69659"/>
                  <a:gd name="connsiteY8" fmla="*/ 920070 h 1057041"/>
                  <a:gd name="connsiteX9" fmla="*/ 63484 w 69659"/>
                  <a:gd name="connsiteY9" fmla="*/ 1004242 h 1057041"/>
                  <a:gd name="connsiteX10" fmla="*/ 49303 w 69659"/>
                  <a:gd name="connsiteY10" fmla="*/ 1057035 h 1057041"/>
                  <a:gd name="connsiteX11" fmla="*/ 30377 w 69659"/>
                  <a:gd name="connsiteY11" fmla="*/ 938165 h 1057041"/>
                  <a:gd name="connsiteX12" fmla="*/ 12242 w 69659"/>
                  <a:gd name="connsiteY12" fmla="*/ 788540 h 1057041"/>
                  <a:gd name="connsiteX13" fmla="*/ 2175 w 69659"/>
                  <a:gd name="connsiteY13" fmla="*/ 649752 h 1057041"/>
                  <a:gd name="connsiteX14" fmla="*/ 2498 w 69659"/>
                  <a:gd name="connsiteY14" fmla="*/ 508240 h 1057041"/>
                  <a:gd name="connsiteX15" fmla="*/ 5207 w 69659"/>
                  <a:gd name="connsiteY15" fmla="*/ 353558 h 1057041"/>
                  <a:gd name="connsiteX16" fmla="*/ 6713 w 69659"/>
                  <a:gd name="connsiteY16" fmla="*/ 170478 h 1057041"/>
                  <a:gd name="connsiteX17" fmla="*/ 11925 w 69659"/>
                  <a:gd name="connsiteY17" fmla="*/ 82570 h 1057041"/>
                  <a:gd name="connsiteX18" fmla="*/ 22828 w 69659"/>
                  <a:gd name="connsiteY18" fmla="*/ 4 h 1057041"/>
                  <a:gd name="connsiteX19" fmla="*/ 35005 w 69659"/>
                  <a:gd name="connsiteY19" fmla="*/ 28523 h 1057041"/>
                  <a:gd name="connsiteX20" fmla="*/ 49786 w 69659"/>
                  <a:gd name="connsiteY20" fmla="*/ 31520 h 1057041"/>
                  <a:gd name="connsiteX21" fmla="*/ 46704 w 69659"/>
                  <a:gd name="connsiteY21" fmla="*/ 51910 h 1057041"/>
                  <a:gd name="connsiteX22" fmla="*/ 53437 w 69659"/>
                  <a:gd name="connsiteY22" fmla="*/ 70302 h 1057041"/>
                  <a:gd name="connsiteX23" fmla="*/ 59646 w 69659"/>
                  <a:gd name="connsiteY23" fmla="*/ 107690 h 1057041"/>
                  <a:gd name="connsiteX24" fmla="*/ 57778 w 69659"/>
                  <a:gd name="connsiteY24" fmla="*/ 125164 h 1057041"/>
                  <a:gd name="connsiteX25" fmla="*/ 56937 w 69659"/>
                  <a:gd name="connsiteY25" fmla="*/ 158311 h 1057041"/>
                  <a:gd name="connsiteX26" fmla="*/ 65453 w 69659"/>
                  <a:gd name="connsiteY26" fmla="*/ 148295 h 1057041"/>
                  <a:gd name="connsiteX27" fmla="*/ 68178 w 69659"/>
                  <a:gd name="connsiteY27" fmla="*/ 162426 h 1057041"/>
                  <a:gd name="connsiteX28" fmla="*/ 57879 w 69659"/>
                  <a:gd name="connsiteY28" fmla="*/ 177373 h 1057041"/>
                  <a:gd name="connsiteX29" fmla="*/ 56680 w 69659"/>
                  <a:gd name="connsiteY29" fmla="*/ 202427 h 1057041"/>
                  <a:gd name="connsiteX30" fmla="*/ 57244 w 69659"/>
                  <a:gd name="connsiteY30" fmla="*/ 235650 h 1057041"/>
                  <a:gd name="connsiteX31" fmla="*/ 68827 w 69659"/>
                  <a:gd name="connsiteY31" fmla="*/ 239699 h 1057041"/>
                  <a:gd name="connsiteX32" fmla="*/ 68026 w 69659"/>
                  <a:gd name="connsiteY32" fmla="*/ 254968 h 1057041"/>
                  <a:gd name="connsiteX33" fmla="*/ 55099 w 69659"/>
                  <a:gd name="connsiteY33" fmla="*/ 245837 h 1057041"/>
                  <a:gd name="connsiteX34" fmla="*/ 60024 w 69659"/>
                  <a:gd name="connsiteY34" fmla="*/ 262351 h 1057041"/>
                  <a:gd name="connsiteX35" fmla="*/ 62356 w 69659"/>
                  <a:gd name="connsiteY35" fmla="*/ 334648 h 1057041"/>
                  <a:gd name="connsiteX36" fmla="*/ 57012 w 69659"/>
                  <a:gd name="connsiteY36" fmla="*/ 356393 h 1057041"/>
                  <a:gd name="connsiteX37" fmla="*/ 60397 w 69659"/>
                  <a:gd name="connsiteY37" fmla="*/ 376346 h 1057041"/>
                  <a:gd name="connsiteX38" fmla="*/ 58367 w 69659"/>
                  <a:gd name="connsiteY38" fmla="*/ 389233 h 1057041"/>
                  <a:gd name="connsiteX39" fmla="*/ 56408 w 69659"/>
                  <a:gd name="connsiteY39" fmla="*/ 407167 h 1057041"/>
                  <a:gd name="connsiteX40" fmla="*/ 57189 w 69659"/>
                  <a:gd name="connsiteY40" fmla="*/ 464607 h 1057041"/>
                  <a:gd name="connsiteX41" fmla="*/ 54177 w 69659"/>
                  <a:gd name="connsiteY41" fmla="*/ 488075 h 1057041"/>
                  <a:gd name="connsiteX42" fmla="*/ 56585 w 69659"/>
                  <a:gd name="connsiteY42" fmla="*/ 524738 h 1057041"/>
                  <a:gd name="connsiteX43" fmla="*/ 61908 w 69659"/>
                  <a:gd name="connsiteY43" fmla="*/ 550436 h 105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69659" h="1057041">
                    <a:moveTo>
                      <a:pt x="18064" y="522622"/>
                    </a:moveTo>
                    <a:cubicBezTo>
                      <a:pt x="13391" y="521756"/>
                      <a:pt x="11940" y="530071"/>
                      <a:pt x="16563" y="530927"/>
                    </a:cubicBezTo>
                    <a:cubicBezTo>
                      <a:pt x="17067" y="528162"/>
                      <a:pt x="17566" y="525392"/>
                      <a:pt x="18064" y="522622"/>
                    </a:cubicBezTo>
                    <a:moveTo>
                      <a:pt x="61908" y="550436"/>
                    </a:moveTo>
                    <a:cubicBezTo>
                      <a:pt x="61213" y="562870"/>
                      <a:pt x="56544" y="563178"/>
                      <a:pt x="58166" y="578265"/>
                    </a:cubicBezTo>
                    <a:cubicBezTo>
                      <a:pt x="59218" y="588075"/>
                      <a:pt x="56358" y="602861"/>
                      <a:pt x="66067" y="609035"/>
                    </a:cubicBezTo>
                    <a:cubicBezTo>
                      <a:pt x="54736" y="615426"/>
                      <a:pt x="64567" y="661642"/>
                      <a:pt x="64924" y="674227"/>
                    </a:cubicBezTo>
                    <a:cubicBezTo>
                      <a:pt x="65720" y="702373"/>
                      <a:pt x="65851" y="730514"/>
                      <a:pt x="66355" y="758661"/>
                    </a:cubicBezTo>
                    <a:cubicBezTo>
                      <a:pt x="67316" y="812843"/>
                      <a:pt x="72519" y="866054"/>
                      <a:pt x="67880" y="920070"/>
                    </a:cubicBezTo>
                    <a:cubicBezTo>
                      <a:pt x="65473" y="948060"/>
                      <a:pt x="64582" y="976182"/>
                      <a:pt x="63484" y="1004242"/>
                    </a:cubicBezTo>
                    <a:cubicBezTo>
                      <a:pt x="62935" y="1018112"/>
                      <a:pt x="69864" y="1057790"/>
                      <a:pt x="49303" y="1057035"/>
                    </a:cubicBezTo>
                    <a:cubicBezTo>
                      <a:pt x="12922" y="1055690"/>
                      <a:pt x="30583" y="959457"/>
                      <a:pt x="30377" y="938165"/>
                    </a:cubicBezTo>
                    <a:cubicBezTo>
                      <a:pt x="29889" y="887497"/>
                      <a:pt x="14257" y="838915"/>
                      <a:pt x="12242" y="788540"/>
                    </a:cubicBezTo>
                    <a:cubicBezTo>
                      <a:pt x="10429" y="743391"/>
                      <a:pt x="6270" y="695630"/>
                      <a:pt x="2175" y="649752"/>
                    </a:cubicBezTo>
                    <a:cubicBezTo>
                      <a:pt x="-2025" y="602761"/>
                      <a:pt x="1314" y="555412"/>
                      <a:pt x="2498" y="508240"/>
                    </a:cubicBezTo>
                    <a:cubicBezTo>
                      <a:pt x="3797" y="456666"/>
                      <a:pt x="3419" y="405102"/>
                      <a:pt x="5207" y="353558"/>
                    </a:cubicBezTo>
                    <a:cubicBezTo>
                      <a:pt x="7327" y="292537"/>
                      <a:pt x="5076" y="231515"/>
                      <a:pt x="6713" y="170478"/>
                    </a:cubicBezTo>
                    <a:cubicBezTo>
                      <a:pt x="7494" y="141300"/>
                      <a:pt x="9296" y="111678"/>
                      <a:pt x="11925" y="82570"/>
                    </a:cubicBezTo>
                    <a:cubicBezTo>
                      <a:pt x="14096" y="58629"/>
                      <a:pt x="9991" y="20904"/>
                      <a:pt x="22828" y="4"/>
                    </a:cubicBezTo>
                    <a:cubicBezTo>
                      <a:pt x="41310" y="10660"/>
                      <a:pt x="32104" y="11199"/>
                      <a:pt x="35005" y="28523"/>
                    </a:cubicBezTo>
                    <a:cubicBezTo>
                      <a:pt x="37120" y="41133"/>
                      <a:pt x="41084" y="43928"/>
                      <a:pt x="49786" y="31520"/>
                    </a:cubicBezTo>
                    <a:cubicBezTo>
                      <a:pt x="50294" y="38555"/>
                      <a:pt x="46110" y="45686"/>
                      <a:pt x="46704" y="51910"/>
                    </a:cubicBezTo>
                    <a:cubicBezTo>
                      <a:pt x="47414" y="59374"/>
                      <a:pt x="51810" y="62537"/>
                      <a:pt x="53437" y="70302"/>
                    </a:cubicBezTo>
                    <a:cubicBezTo>
                      <a:pt x="55729" y="81281"/>
                      <a:pt x="45979" y="101374"/>
                      <a:pt x="59646" y="107690"/>
                    </a:cubicBezTo>
                    <a:cubicBezTo>
                      <a:pt x="54384" y="113763"/>
                      <a:pt x="57421" y="118033"/>
                      <a:pt x="57778" y="125164"/>
                    </a:cubicBezTo>
                    <a:cubicBezTo>
                      <a:pt x="58271" y="135121"/>
                      <a:pt x="56700" y="147681"/>
                      <a:pt x="56937" y="158311"/>
                    </a:cubicBezTo>
                    <a:cubicBezTo>
                      <a:pt x="59772" y="154973"/>
                      <a:pt x="62618" y="151634"/>
                      <a:pt x="65453" y="148295"/>
                    </a:cubicBezTo>
                    <a:cubicBezTo>
                      <a:pt x="72378" y="151477"/>
                      <a:pt x="68983" y="157093"/>
                      <a:pt x="68178" y="162426"/>
                    </a:cubicBezTo>
                    <a:cubicBezTo>
                      <a:pt x="54983" y="152782"/>
                      <a:pt x="58025" y="172412"/>
                      <a:pt x="57879" y="177373"/>
                    </a:cubicBezTo>
                    <a:cubicBezTo>
                      <a:pt x="57617" y="186569"/>
                      <a:pt x="57818" y="192456"/>
                      <a:pt x="56680" y="202427"/>
                    </a:cubicBezTo>
                    <a:cubicBezTo>
                      <a:pt x="55900" y="209261"/>
                      <a:pt x="55331" y="229481"/>
                      <a:pt x="57244" y="235650"/>
                    </a:cubicBezTo>
                    <a:lnTo>
                      <a:pt x="68827" y="239699"/>
                    </a:lnTo>
                    <a:cubicBezTo>
                      <a:pt x="68555" y="244790"/>
                      <a:pt x="68293" y="249876"/>
                      <a:pt x="68026" y="254968"/>
                    </a:cubicBezTo>
                    <a:cubicBezTo>
                      <a:pt x="60749" y="250088"/>
                      <a:pt x="69472" y="241325"/>
                      <a:pt x="55099" y="245837"/>
                    </a:cubicBezTo>
                    <a:cubicBezTo>
                      <a:pt x="60326" y="253140"/>
                      <a:pt x="61062" y="252455"/>
                      <a:pt x="60024" y="262351"/>
                    </a:cubicBezTo>
                    <a:cubicBezTo>
                      <a:pt x="61898" y="283900"/>
                      <a:pt x="63056" y="316161"/>
                      <a:pt x="62356" y="334648"/>
                    </a:cubicBezTo>
                    <a:cubicBezTo>
                      <a:pt x="62159" y="339926"/>
                      <a:pt x="57048" y="349343"/>
                      <a:pt x="57012" y="356393"/>
                    </a:cubicBezTo>
                    <a:cubicBezTo>
                      <a:pt x="56988" y="363560"/>
                      <a:pt x="60049" y="369759"/>
                      <a:pt x="60397" y="376346"/>
                    </a:cubicBezTo>
                    <a:cubicBezTo>
                      <a:pt x="60291" y="374302"/>
                      <a:pt x="58408" y="388966"/>
                      <a:pt x="58367" y="389233"/>
                    </a:cubicBezTo>
                    <a:cubicBezTo>
                      <a:pt x="57224" y="396823"/>
                      <a:pt x="57274" y="397432"/>
                      <a:pt x="56408" y="407167"/>
                    </a:cubicBezTo>
                    <a:cubicBezTo>
                      <a:pt x="54716" y="426198"/>
                      <a:pt x="58141" y="445813"/>
                      <a:pt x="57189" y="464607"/>
                    </a:cubicBezTo>
                    <a:cubicBezTo>
                      <a:pt x="56801" y="472187"/>
                      <a:pt x="55341" y="478809"/>
                      <a:pt x="54177" y="488075"/>
                    </a:cubicBezTo>
                    <a:cubicBezTo>
                      <a:pt x="52606" y="500544"/>
                      <a:pt x="56635" y="512832"/>
                      <a:pt x="56585" y="524738"/>
                    </a:cubicBezTo>
                    <a:cubicBezTo>
                      <a:pt x="56549" y="534190"/>
                      <a:pt x="52631" y="545713"/>
                      <a:pt x="61908" y="55043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720EE8F3-B146-4060-A38A-EEAE795266D5}"/>
                  </a:ext>
                </a:extLst>
              </p:cNvPr>
              <p:cNvSpPr/>
              <p:nvPr/>
            </p:nvSpPr>
            <p:spPr>
              <a:xfrm>
                <a:off x="7381323" y="5596402"/>
                <a:ext cx="82412" cy="1226978"/>
              </a:xfrm>
              <a:custGeom>
                <a:avLst/>
                <a:gdLst>
                  <a:gd name="connsiteX0" fmla="*/ 38043 w 82412"/>
                  <a:gd name="connsiteY0" fmla="*/ 353205 h 1226978"/>
                  <a:gd name="connsiteX1" fmla="*/ 40828 w 82412"/>
                  <a:gd name="connsiteY1" fmla="*/ 337151 h 1226978"/>
                  <a:gd name="connsiteX2" fmla="*/ 38043 w 82412"/>
                  <a:gd name="connsiteY2" fmla="*/ 353205 h 1226978"/>
                  <a:gd name="connsiteX3" fmla="*/ 44826 w 82412"/>
                  <a:gd name="connsiteY3" fmla="*/ 158029 h 1226978"/>
                  <a:gd name="connsiteX4" fmla="*/ 44116 w 82412"/>
                  <a:gd name="connsiteY4" fmla="*/ 171400 h 1226978"/>
                  <a:gd name="connsiteX5" fmla="*/ 43013 w 82412"/>
                  <a:gd name="connsiteY5" fmla="*/ 180535 h 1226978"/>
                  <a:gd name="connsiteX6" fmla="*/ 40248 w 82412"/>
                  <a:gd name="connsiteY6" fmla="*/ 184866 h 1226978"/>
                  <a:gd name="connsiteX7" fmla="*/ 53236 w 82412"/>
                  <a:gd name="connsiteY7" fmla="*/ 225608 h 1226978"/>
                  <a:gd name="connsiteX8" fmla="*/ 44756 w 82412"/>
                  <a:gd name="connsiteY8" fmla="*/ 256876 h 1226978"/>
                  <a:gd name="connsiteX9" fmla="*/ 41986 w 82412"/>
                  <a:gd name="connsiteY9" fmla="*/ 283139 h 1226978"/>
                  <a:gd name="connsiteX10" fmla="*/ 47238 w 82412"/>
                  <a:gd name="connsiteY10" fmla="*/ 319081 h 1226978"/>
                  <a:gd name="connsiteX11" fmla="*/ 45511 w 82412"/>
                  <a:gd name="connsiteY11" fmla="*/ 331389 h 1226978"/>
                  <a:gd name="connsiteX12" fmla="*/ 48830 w 82412"/>
                  <a:gd name="connsiteY12" fmla="*/ 352611 h 1226978"/>
                  <a:gd name="connsiteX13" fmla="*/ 51514 w 82412"/>
                  <a:gd name="connsiteY13" fmla="*/ 359269 h 1226978"/>
                  <a:gd name="connsiteX14" fmla="*/ 45184 w 82412"/>
                  <a:gd name="connsiteY14" fmla="*/ 365418 h 1226978"/>
                  <a:gd name="connsiteX15" fmla="*/ 49444 w 82412"/>
                  <a:gd name="connsiteY15" fmla="*/ 373128 h 1226978"/>
                  <a:gd name="connsiteX16" fmla="*/ 50759 w 82412"/>
                  <a:gd name="connsiteY16" fmla="*/ 401395 h 1226978"/>
                  <a:gd name="connsiteX17" fmla="*/ 38999 w 82412"/>
                  <a:gd name="connsiteY17" fmla="*/ 379735 h 1226978"/>
                  <a:gd name="connsiteX18" fmla="*/ 36884 w 82412"/>
                  <a:gd name="connsiteY18" fmla="*/ 403062 h 1226978"/>
                  <a:gd name="connsiteX19" fmla="*/ 45415 w 82412"/>
                  <a:gd name="connsiteY19" fmla="*/ 399617 h 1226978"/>
                  <a:gd name="connsiteX20" fmla="*/ 59179 w 82412"/>
                  <a:gd name="connsiteY20" fmla="*/ 412993 h 1226978"/>
                  <a:gd name="connsiteX21" fmla="*/ 50900 w 82412"/>
                  <a:gd name="connsiteY21" fmla="*/ 443542 h 1226978"/>
                  <a:gd name="connsiteX22" fmla="*/ 39815 w 82412"/>
                  <a:gd name="connsiteY22" fmla="*/ 470913 h 1226978"/>
                  <a:gd name="connsiteX23" fmla="*/ 45516 w 82412"/>
                  <a:gd name="connsiteY23" fmla="*/ 481423 h 1226978"/>
                  <a:gd name="connsiteX24" fmla="*/ 45446 w 82412"/>
                  <a:gd name="connsiteY24" fmla="*/ 493771 h 1226978"/>
                  <a:gd name="connsiteX25" fmla="*/ 52501 w 82412"/>
                  <a:gd name="connsiteY25" fmla="*/ 501622 h 1226978"/>
                  <a:gd name="connsiteX26" fmla="*/ 49953 w 82412"/>
                  <a:gd name="connsiteY26" fmla="*/ 524299 h 1226978"/>
                  <a:gd name="connsiteX27" fmla="*/ 49535 w 82412"/>
                  <a:gd name="connsiteY27" fmla="*/ 560599 h 1226978"/>
                  <a:gd name="connsiteX28" fmla="*/ 50300 w 82412"/>
                  <a:gd name="connsiteY28" fmla="*/ 602176 h 1226978"/>
                  <a:gd name="connsiteX29" fmla="*/ 52854 w 82412"/>
                  <a:gd name="connsiteY29" fmla="*/ 619057 h 1226978"/>
                  <a:gd name="connsiteX30" fmla="*/ 54123 w 82412"/>
                  <a:gd name="connsiteY30" fmla="*/ 658565 h 1226978"/>
                  <a:gd name="connsiteX31" fmla="*/ 55739 w 82412"/>
                  <a:gd name="connsiteY31" fmla="*/ 693757 h 1226978"/>
                  <a:gd name="connsiteX32" fmla="*/ 57059 w 82412"/>
                  <a:gd name="connsiteY32" fmla="*/ 726224 h 1226978"/>
                  <a:gd name="connsiteX33" fmla="*/ 57814 w 82412"/>
                  <a:gd name="connsiteY33" fmla="*/ 752018 h 1226978"/>
                  <a:gd name="connsiteX34" fmla="*/ 62191 w 82412"/>
                  <a:gd name="connsiteY34" fmla="*/ 785810 h 1226978"/>
                  <a:gd name="connsiteX35" fmla="*/ 60106 w 82412"/>
                  <a:gd name="connsiteY35" fmla="*/ 822668 h 1226978"/>
                  <a:gd name="connsiteX36" fmla="*/ 62694 w 82412"/>
                  <a:gd name="connsiteY36" fmla="*/ 858540 h 1226978"/>
                  <a:gd name="connsiteX37" fmla="*/ 69709 w 82412"/>
                  <a:gd name="connsiteY37" fmla="*/ 882234 h 1226978"/>
                  <a:gd name="connsiteX38" fmla="*/ 81524 w 82412"/>
                  <a:gd name="connsiteY38" fmla="*/ 910250 h 1226978"/>
                  <a:gd name="connsiteX39" fmla="*/ 72348 w 82412"/>
                  <a:gd name="connsiteY39" fmla="*/ 903159 h 1226978"/>
                  <a:gd name="connsiteX40" fmla="*/ 60634 w 82412"/>
                  <a:gd name="connsiteY40" fmla="*/ 908271 h 1226978"/>
                  <a:gd name="connsiteX41" fmla="*/ 69170 w 82412"/>
                  <a:gd name="connsiteY41" fmla="*/ 919229 h 1226978"/>
                  <a:gd name="connsiteX42" fmla="*/ 62352 w 82412"/>
                  <a:gd name="connsiteY42" fmla="*/ 934156 h 1226978"/>
                  <a:gd name="connsiteX43" fmla="*/ 75707 w 82412"/>
                  <a:gd name="connsiteY43" fmla="*/ 925560 h 1226978"/>
                  <a:gd name="connsiteX44" fmla="*/ 69442 w 82412"/>
                  <a:gd name="connsiteY44" fmla="*/ 947809 h 1226978"/>
                  <a:gd name="connsiteX45" fmla="*/ 66622 w 82412"/>
                  <a:gd name="connsiteY45" fmla="*/ 964402 h 1226978"/>
                  <a:gd name="connsiteX46" fmla="*/ 72444 w 82412"/>
                  <a:gd name="connsiteY46" fmla="*/ 992357 h 1226978"/>
                  <a:gd name="connsiteX47" fmla="*/ 73209 w 82412"/>
                  <a:gd name="connsiteY47" fmla="*/ 1010708 h 1226978"/>
                  <a:gd name="connsiteX48" fmla="*/ 72157 w 82412"/>
                  <a:gd name="connsiteY48" fmla="*/ 1033456 h 1226978"/>
                  <a:gd name="connsiteX49" fmla="*/ 68763 w 82412"/>
                  <a:gd name="connsiteY49" fmla="*/ 1050151 h 1226978"/>
                  <a:gd name="connsiteX50" fmla="*/ 73788 w 82412"/>
                  <a:gd name="connsiteY50" fmla="*/ 1062383 h 1226978"/>
                  <a:gd name="connsiteX51" fmla="*/ 82531 w 82412"/>
                  <a:gd name="connsiteY51" fmla="*/ 1088117 h 1226978"/>
                  <a:gd name="connsiteX52" fmla="*/ 67458 w 82412"/>
                  <a:gd name="connsiteY52" fmla="*/ 1099055 h 1226978"/>
                  <a:gd name="connsiteX53" fmla="*/ 78225 w 82412"/>
                  <a:gd name="connsiteY53" fmla="*/ 1098532 h 1226978"/>
                  <a:gd name="connsiteX54" fmla="*/ 77857 w 82412"/>
                  <a:gd name="connsiteY54" fmla="*/ 1110467 h 1226978"/>
                  <a:gd name="connsiteX55" fmla="*/ 71976 w 82412"/>
                  <a:gd name="connsiteY55" fmla="*/ 1114969 h 1226978"/>
                  <a:gd name="connsiteX56" fmla="*/ 78991 w 82412"/>
                  <a:gd name="connsiteY56" fmla="*/ 1136921 h 1226978"/>
                  <a:gd name="connsiteX57" fmla="*/ 80441 w 82412"/>
                  <a:gd name="connsiteY57" fmla="*/ 1169358 h 1226978"/>
                  <a:gd name="connsiteX58" fmla="*/ 79862 w 82412"/>
                  <a:gd name="connsiteY58" fmla="*/ 1205351 h 1226978"/>
                  <a:gd name="connsiteX59" fmla="*/ 68501 w 82412"/>
                  <a:gd name="connsiteY59" fmla="*/ 1226972 h 1226978"/>
                  <a:gd name="connsiteX60" fmla="*/ 40732 w 82412"/>
                  <a:gd name="connsiteY60" fmla="*/ 1183328 h 1226978"/>
                  <a:gd name="connsiteX61" fmla="*/ 33908 w 82412"/>
                  <a:gd name="connsiteY61" fmla="*/ 1029060 h 1226978"/>
                  <a:gd name="connsiteX62" fmla="*/ 25060 w 82412"/>
                  <a:gd name="connsiteY62" fmla="*/ 893415 h 1226978"/>
                  <a:gd name="connsiteX63" fmla="*/ 5490 w 82412"/>
                  <a:gd name="connsiteY63" fmla="*/ 621983 h 1226978"/>
                  <a:gd name="connsiteX64" fmla="*/ 3667 w 82412"/>
                  <a:gd name="connsiteY64" fmla="*/ 480264 h 1226978"/>
                  <a:gd name="connsiteX65" fmla="*/ 3903 w 82412"/>
                  <a:gd name="connsiteY65" fmla="*/ 329355 h 1226978"/>
                  <a:gd name="connsiteX66" fmla="*/ 464 w 82412"/>
                  <a:gd name="connsiteY66" fmla="*/ 167618 h 1226978"/>
                  <a:gd name="connsiteX67" fmla="*/ 18251 w 82412"/>
                  <a:gd name="connsiteY67" fmla="*/ 4 h 1226978"/>
                  <a:gd name="connsiteX68" fmla="*/ 44826 w 82412"/>
                  <a:gd name="connsiteY68" fmla="*/ 158029 h 1226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82412" h="1226978">
                    <a:moveTo>
                      <a:pt x="38043" y="353205"/>
                    </a:moveTo>
                    <a:cubicBezTo>
                      <a:pt x="49339" y="347903"/>
                      <a:pt x="49610" y="346009"/>
                      <a:pt x="40828" y="337151"/>
                    </a:cubicBezTo>
                    <a:cubicBezTo>
                      <a:pt x="39861" y="342695"/>
                      <a:pt x="39045" y="347409"/>
                      <a:pt x="38043" y="353205"/>
                    </a:cubicBezTo>
                    <a:moveTo>
                      <a:pt x="44826" y="158029"/>
                    </a:moveTo>
                    <a:cubicBezTo>
                      <a:pt x="44569" y="163730"/>
                      <a:pt x="45148" y="165140"/>
                      <a:pt x="44116" y="171400"/>
                    </a:cubicBezTo>
                    <a:cubicBezTo>
                      <a:pt x="48674" y="176577"/>
                      <a:pt x="48311" y="179624"/>
                      <a:pt x="43013" y="180535"/>
                    </a:cubicBezTo>
                    <a:cubicBezTo>
                      <a:pt x="41709" y="181764"/>
                      <a:pt x="40787" y="183209"/>
                      <a:pt x="40248" y="184866"/>
                    </a:cubicBezTo>
                    <a:cubicBezTo>
                      <a:pt x="39584" y="199295"/>
                      <a:pt x="43819" y="214876"/>
                      <a:pt x="53236" y="225608"/>
                    </a:cubicBezTo>
                    <a:cubicBezTo>
                      <a:pt x="41029" y="232452"/>
                      <a:pt x="42661" y="245233"/>
                      <a:pt x="44756" y="256876"/>
                    </a:cubicBezTo>
                    <a:cubicBezTo>
                      <a:pt x="47188" y="270383"/>
                      <a:pt x="44368" y="271506"/>
                      <a:pt x="41986" y="283139"/>
                    </a:cubicBezTo>
                    <a:cubicBezTo>
                      <a:pt x="38184" y="301687"/>
                      <a:pt x="55593" y="300101"/>
                      <a:pt x="47238" y="319081"/>
                    </a:cubicBezTo>
                    <a:cubicBezTo>
                      <a:pt x="42504" y="329848"/>
                      <a:pt x="39725" y="318789"/>
                      <a:pt x="45511" y="331389"/>
                    </a:cubicBezTo>
                    <a:cubicBezTo>
                      <a:pt x="51479" y="344387"/>
                      <a:pt x="54455" y="337176"/>
                      <a:pt x="48830" y="352611"/>
                    </a:cubicBezTo>
                    <a:cubicBezTo>
                      <a:pt x="47984" y="354923"/>
                      <a:pt x="51846" y="357119"/>
                      <a:pt x="51514" y="359269"/>
                    </a:cubicBezTo>
                    <a:cubicBezTo>
                      <a:pt x="50879" y="363358"/>
                      <a:pt x="45350" y="359395"/>
                      <a:pt x="45184" y="365418"/>
                    </a:cubicBezTo>
                    <a:cubicBezTo>
                      <a:pt x="45113" y="368016"/>
                      <a:pt x="49238" y="370550"/>
                      <a:pt x="49444" y="373128"/>
                    </a:cubicBezTo>
                    <a:cubicBezTo>
                      <a:pt x="50195" y="382490"/>
                      <a:pt x="50320" y="392013"/>
                      <a:pt x="50759" y="401395"/>
                    </a:cubicBezTo>
                    <a:cubicBezTo>
                      <a:pt x="42630" y="397850"/>
                      <a:pt x="41825" y="387868"/>
                      <a:pt x="38999" y="379735"/>
                    </a:cubicBezTo>
                    <a:cubicBezTo>
                      <a:pt x="34543" y="380899"/>
                      <a:pt x="36884" y="398625"/>
                      <a:pt x="36884" y="403062"/>
                    </a:cubicBezTo>
                    <a:cubicBezTo>
                      <a:pt x="39725" y="401914"/>
                      <a:pt x="42570" y="400766"/>
                      <a:pt x="45415" y="399617"/>
                    </a:cubicBezTo>
                    <a:cubicBezTo>
                      <a:pt x="45239" y="409337"/>
                      <a:pt x="52360" y="409125"/>
                      <a:pt x="59179" y="412993"/>
                    </a:cubicBezTo>
                    <a:cubicBezTo>
                      <a:pt x="42626" y="420169"/>
                      <a:pt x="53705" y="428585"/>
                      <a:pt x="50900" y="443542"/>
                    </a:cubicBezTo>
                    <a:cubicBezTo>
                      <a:pt x="49238" y="452365"/>
                      <a:pt x="40631" y="461047"/>
                      <a:pt x="39815" y="470913"/>
                    </a:cubicBezTo>
                    <a:cubicBezTo>
                      <a:pt x="39513" y="474548"/>
                      <a:pt x="44584" y="477787"/>
                      <a:pt x="45516" y="481423"/>
                    </a:cubicBezTo>
                    <a:cubicBezTo>
                      <a:pt x="46075" y="483588"/>
                      <a:pt x="44670" y="490744"/>
                      <a:pt x="45446" y="493771"/>
                    </a:cubicBezTo>
                    <a:cubicBezTo>
                      <a:pt x="45355" y="493423"/>
                      <a:pt x="51579" y="499084"/>
                      <a:pt x="52501" y="501622"/>
                    </a:cubicBezTo>
                    <a:cubicBezTo>
                      <a:pt x="55402" y="509579"/>
                      <a:pt x="50280" y="516876"/>
                      <a:pt x="49953" y="524299"/>
                    </a:cubicBezTo>
                    <a:cubicBezTo>
                      <a:pt x="49344" y="538173"/>
                      <a:pt x="50844" y="547163"/>
                      <a:pt x="49535" y="560599"/>
                    </a:cubicBezTo>
                    <a:cubicBezTo>
                      <a:pt x="48246" y="573778"/>
                      <a:pt x="50104" y="589702"/>
                      <a:pt x="50300" y="602176"/>
                    </a:cubicBezTo>
                    <a:cubicBezTo>
                      <a:pt x="50406" y="608980"/>
                      <a:pt x="52269" y="611447"/>
                      <a:pt x="52854" y="619057"/>
                    </a:cubicBezTo>
                    <a:cubicBezTo>
                      <a:pt x="53866" y="632115"/>
                      <a:pt x="54138" y="646619"/>
                      <a:pt x="54123" y="658565"/>
                    </a:cubicBezTo>
                    <a:cubicBezTo>
                      <a:pt x="54113" y="670263"/>
                      <a:pt x="55145" y="682068"/>
                      <a:pt x="55739" y="693757"/>
                    </a:cubicBezTo>
                    <a:cubicBezTo>
                      <a:pt x="56273" y="704342"/>
                      <a:pt x="57411" y="716811"/>
                      <a:pt x="57059" y="726224"/>
                    </a:cubicBezTo>
                    <a:cubicBezTo>
                      <a:pt x="56797" y="733234"/>
                      <a:pt x="56248" y="743024"/>
                      <a:pt x="57814" y="752018"/>
                    </a:cubicBezTo>
                    <a:cubicBezTo>
                      <a:pt x="59823" y="763561"/>
                      <a:pt x="59184" y="774358"/>
                      <a:pt x="62191" y="785810"/>
                    </a:cubicBezTo>
                    <a:cubicBezTo>
                      <a:pt x="66859" y="803607"/>
                      <a:pt x="65106" y="805506"/>
                      <a:pt x="60106" y="822668"/>
                    </a:cubicBezTo>
                    <a:cubicBezTo>
                      <a:pt x="56293" y="835757"/>
                      <a:pt x="62397" y="846317"/>
                      <a:pt x="62694" y="858540"/>
                    </a:cubicBezTo>
                    <a:cubicBezTo>
                      <a:pt x="62921" y="868204"/>
                      <a:pt x="54299" y="882663"/>
                      <a:pt x="69709" y="882234"/>
                    </a:cubicBezTo>
                    <a:cubicBezTo>
                      <a:pt x="67690" y="894794"/>
                      <a:pt x="81519" y="894679"/>
                      <a:pt x="81524" y="910250"/>
                    </a:cubicBezTo>
                    <a:cubicBezTo>
                      <a:pt x="78467" y="907883"/>
                      <a:pt x="75410" y="905516"/>
                      <a:pt x="72348" y="903159"/>
                    </a:cubicBezTo>
                    <a:cubicBezTo>
                      <a:pt x="68309" y="909041"/>
                      <a:pt x="62785" y="903074"/>
                      <a:pt x="60634" y="908271"/>
                    </a:cubicBezTo>
                    <a:cubicBezTo>
                      <a:pt x="58015" y="914616"/>
                      <a:pt x="61571" y="920654"/>
                      <a:pt x="69170" y="919229"/>
                    </a:cubicBezTo>
                    <a:cubicBezTo>
                      <a:pt x="66270" y="923852"/>
                      <a:pt x="60801" y="927851"/>
                      <a:pt x="62352" y="934156"/>
                    </a:cubicBezTo>
                    <a:cubicBezTo>
                      <a:pt x="66803" y="931291"/>
                      <a:pt x="71260" y="928425"/>
                      <a:pt x="75707" y="925560"/>
                    </a:cubicBezTo>
                    <a:cubicBezTo>
                      <a:pt x="72781" y="933813"/>
                      <a:pt x="70052" y="939187"/>
                      <a:pt x="69442" y="947809"/>
                    </a:cubicBezTo>
                    <a:cubicBezTo>
                      <a:pt x="68637" y="959260"/>
                      <a:pt x="77253" y="955347"/>
                      <a:pt x="66622" y="964402"/>
                    </a:cubicBezTo>
                    <a:cubicBezTo>
                      <a:pt x="77016" y="971699"/>
                      <a:pt x="72590" y="980513"/>
                      <a:pt x="72444" y="992357"/>
                    </a:cubicBezTo>
                    <a:cubicBezTo>
                      <a:pt x="72358" y="999181"/>
                      <a:pt x="71296" y="1001860"/>
                      <a:pt x="73209" y="1010708"/>
                    </a:cubicBezTo>
                    <a:cubicBezTo>
                      <a:pt x="75339" y="1020519"/>
                      <a:pt x="74912" y="1024648"/>
                      <a:pt x="72157" y="1033456"/>
                    </a:cubicBezTo>
                    <a:cubicBezTo>
                      <a:pt x="69493" y="1041987"/>
                      <a:pt x="61405" y="1037253"/>
                      <a:pt x="68763" y="1050151"/>
                    </a:cubicBezTo>
                    <a:cubicBezTo>
                      <a:pt x="81373" y="1035712"/>
                      <a:pt x="76251" y="1056002"/>
                      <a:pt x="73788" y="1062383"/>
                    </a:cubicBezTo>
                    <a:cubicBezTo>
                      <a:pt x="67942" y="1077541"/>
                      <a:pt x="67418" y="1079682"/>
                      <a:pt x="82531" y="1088117"/>
                    </a:cubicBezTo>
                    <a:cubicBezTo>
                      <a:pt x="77707" y="1092040"/>
                      <a:pt x="72680" y="1095686"/>
                      <a:pt x="67458" y="1099055"/>
                    </a:cubicBezTo>
                    <a:cubicBezTo>
                      <a:pt x="69538" y="1103336"/>
                      <a:pt x="73129" y="1103160"/>
                      <a:pt x="78225" y="1098532"/>
                    </a:cubicBezTo>
                    <a:cubicBezTo>
                      <a:pt x="78134" y="1101367"/>
                      <a:pt x="77173" y="1107380"/>
                      <a:pt x="77857" y="1110467"/>
                    </a:cubicBezTo>
                    <a:cubicBezTo>
                      <a:pt x="77545" y="1109067"/>
                      <a:pt x="72106" y="1112844"/>
                      <a:pt x="71976" y="1114969"/>
                    </a:cubicBezTo>
                    <a:cubicBezTo>
                      <a:pt x="71613" y="1120987"/>
                      <a:pt x="78739" y="1129584"/>
                      <a:pt x="78991" y="1136921"/>
                    </a:cubicBezTo>
                    <a:cubicBezTo>
                      <a:pt x="79474" y="1151314"/>
                      <a:pt x="81207" y="1155796"/>
                      <a:pt x="80441" y="1169358"/>
                    </a:cubicBezTo>
                    <a:cubicBezTo>
                      <a:pt x="79761" y="1181364"/>
                      <a:pt x="79862" y="1193320"/>
                      <a:pt x="79862" y="1205351"/>
                    </a:cubicBezTo>
                    <a:cubicBezTo>
                      <a:pt x="79862" y="1218162"/>
                      <a:pt x="84022" y="1226527"/>
                      <a:pt x="68501" y="1226972"/>
                    </a:cubicBezTo>
                    <a:cubicBezTo>
                      <a:pt x="45481" y="1227610"/>
                      <a:pt x="43512" y="1199861"/>
                      <a:pt x="40732" y="1183328"/>
                    </a:cubicBezTo>
                    <a:cubicBezTo>
                      <a:pt x="32392" y="1133678"/>
                      <a:pt x="37801" y="1079596"/>
                      <a:pt x="33908" y="1029060"/>
                    </a:cubicBezTo>
                    <a:cubicBezTo>
                      <a:pt x="30428" y="983927"/>
                      <a:pt x="28786" y="938648"/>
                      <a:pt x="25060" y="893415"/>
                    </a:cubicBezTo>
                    <a:cubicBezTo>
                      <a:pt x="17496" y="801628"/>
                      <a:pt x="10093" y="713835"/>
                      <a:pt x="5490" y="621983"/>
                    </a:cubicBezTo>
                    <a:cubicBezTo>
                      <a:pt x="3183" y="575979"/>
                      <a:pt x="3868" y="527724"/>
                      <a:pt x="3667" y="480264"/>
                    </a:cubicBezTo>
                    <a:cubicBezTo>
                      <a:pt x="3445" y="429934"/>
                      <a:pt x="4694" y="379428"/>
                      <a:pt x="3903" y="329355"/>
                    </a:cubicBezTo>
                    <a:cubicBezTo>
                      <a:pt x="3058" y="275913"/>
                      <a:pt x="-1092" y="221765"/>
                      <a:pt x="464" y="167618"/>
                    </a:cubicBezTo>
                    <a:cubicBezTo>
                      <a:pt x="2045" y="112403"/>
                      <a:pt x="469" y="52489"/>
                      <a:pt x="18251" y="4"/>
                    </a:cubicBezTo>
                    <a:cubicBezTo>
                      <a:pt x="44066" y="47791"/>
                      <a:pt x="40369" y="104542"/>
                      <a:pt x="44826" y="15802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D409B654-1428-41FD-B017-D3EA5D704CD0}"/>
                  </a:ext>
                </a:extLst>
              </p:cNvPr>
              <p:cNvSpPr/>
              <p:nvPr/>
            </p:nvSpPr>
            <p:spPr>
              <a:xfrm>
                <a:off x="4110760" y="5785051"/>
                <a:ext cx="76310" cy="1119974"/>
              </a:xfrm>
              <a:custGeom>
                <a:avLst/>
                <a:gdLst>
                  <a:gd name="connsiteX0" fmla="*/ 2767 w 76310"/>
                  <a:gd name="connsiteY0" fmla="*/ 898136 h 1119974"/>
                  <a:gd name="connsiteX1" fmla="*/ 1221 w 76310"/>
                  <a:gd name="connsiteY1" fmla="*/ 629193 h 1119974"/>
                  <a:gd name="connsiteX2" fmla="*/ 10346 w 76310"/>
                  <a:gd name="connsiteY2" fmla="*/ 365607 h 1119974"/>
                  <a:gd name="connsiteX3" fmla="*/ 20287 w 76310"/>
                  <a:gd name="connsiteY3" fmla="*/ 251380 h 1119974"/>
                  <a:gd name="connsiteX4" fmla="*/ 22689 w 76310"/>
                  <a:gd name="connsiteY4" fmla="*/ 181762 h 1119974"/>
                  <a:gd name="connsiteX5" fmla="*/ 18605 w 76310"/>
                  <a:gd name="connsiteY5" fmla="*/ 133160 h 1119974"/>
                  <a:gd name="connsiteX6" fmla="*/ 27947 w 76310"/>
                  <a:gd name="connsiteY6" fmla="*/ 13040 h 1119974"/>
                  <a:gd name="connsiteX7" fmla="*/ 43544 w 76310"/>
                  <a:gd name="connsiteY7" fmla="*/ 5053 h 1119974"/>
                  <a:gd name="connsiteX8" fmla="*/ 58440 w 76310"/>
                  <a:gd name="connsiteY8" fmla="*/ 43921 h 1119974"/>
                  <a:gd name="connsiteX9" fmla="*/ 62872 w 76310"/>
                  <a:gd name="connsiteY9" fmla="*/ 41978 h 1119974"/>
                  <a:gd name="connsiteX10" fmla="*/ 60188 w 76310"/>
                  <a:gd name="connsiteY10" fmla="*/ 55469 h 1119974"/>
                  <a:gd name="connsiteX11" fmla="*/ 57992 w 76310"/>
                  <a:gd name="connsiteY11" fmla="*/ 82432 h 1119974"/>
                  <a:gd name="connsiteX12" fmla="*/ 70698 w 76310"/>
                  <a:gd name="connsiteY12" fmla="*/ 94186 h 1119974"/>
                  <a:gd name="connsiteX13" fmla="*/ 75019 w 76310"/>
                  <a:gd name="connsiteY13" fmla="*/ 122710 h 1119974"/>
                  <a:gd name="connsiteX14" fmla="*/ 67757 w 76310"/>
                  <a:gd name="connsiteY14" fmla="*/ 161669 h 1119974"/>
                  <a:gd name="connsiteX15" fmla="*/ 72566 w 76310"/>
                  <a:gd name="connsiteY15" fmla="*/ 179763 h 1119974"/>
                  <a:gd name="connsiteX16" fmla="*/ 65813 w 76310"/>
                  <a:gd name="connsiteY16" fmla="*/ 194826 h 1119974"/>
                  <a:gd name="connsiteX17" fmla="*/ 66286 w 76310"/>
                  <a:gd name="connsiteY17" fmla="*/ 209803 h 1119974"/>
                  <a:gd name="connsiteX18" fmla="*/ 67963 w 76310"/>
                  <a:gd name="connsiteY18" fmla="*/ 228572 h 1119974"/>
                  <a:gd name="connsiteX19" fmla="*/ 76429 w 76310"/>
                  <a:gd name="connsiteY19" fmla="*/ 245468 h 1119974"/>
                  <a:gd name="connsiteX20" fmla="*/ 64519 w 76310"/>
                  <a:gd name="connsiteY20" fmla="*/ 298256 h 1119974"/>
                  <a:gd name="connsiteX21" fmla="*/ 62056 w 76310"/>
                  <a:gd name="connsiteY21" fmla="*/ 324856 h 1119974"/>
                  <a:gd name="connsiteX22" fmla="*/ 72244 w 76310"/>
                  <a:gd name="connsiteY22" fmla="*/ 344380 h 1119974"/>
                  <a:gd name="connsiteX23" fmla="*/ 53278 w 76310"/>
                  <a:gd name="connsiteY23" fmla="*/ 341223 h 1119974"/>
                  <a:gd name="connsiteX24" fmla="*/ 72944 w 76310"/>
                  <a:gd name="connsiteY24" fmla="*/ 360063 h 1119974"/>
                  <a:gd name="connsiteX25" fmla="*/ 57851 w 76310"/>
                  <a:gd name="connsiteY25" fmla="*/ 369123 h 1119974"/>
                  <a:gd name="connsiteX26" fmla="*/ 60021 w 76310"/>
                  <a:gd name="connsiteY26" fmla="*/ 385147 h 1119974"/>
                  <a:gd name="connsiteX27" fmla="*/ 49360 w 76310"/>
                  <a:gd name="connsiteY27" fmla="*/ 376747 h 1119974"/>
                  <a:gd name="connsiteX28" fmla="*/ 55746 w 76310"/>
                  <a:gd name="connsiteY28" fmla="*/ 401272 h 1119974"/>
                  <a:gd name="connsiteX29" fmla="*/ 46026 w 76310"/>
                  <a:gd name="connsiteY29" fmla="*/ 411642 h 1119974"/>
                  <a:gd name="connsiteX30" fmla="*/ 61024 w 76310"/>
                  <a:gd name="connsiteY30" fmla="*/ 406585 h 1119974"/>
                  <a:gd name="connsiteX31" fmla="*/ 56380 w 76310"/>
                  <a:gd name="connsiteY31" fmla="*/ 419312 h 1119974"/>
                  <a:gd name="connsiteX32" fmla="*/ 55499 w 76310"/>
                  <a:gd name="connsiteY32" fmla="*/ 427681 h 1119974"/>
                  <a:gd name="connsiteX33" fmla="*/ 50972 w 76310"/>
                  <a:gd name="connsiteY33" fmla="*/ 433090 h 1119974"/>
                  <a:gd name="connsiteX34" fmla="*/ 43589 w 76310"/>
                  <a:gd name="connsiteY34" fmla="*/ 446290 h 1119974"/>
                  <a:gd name="connsiteX35" fmla="*/ 49068 w 76310"/>
                  <a:gd name="connsiteY35" fmla="*/ 472099 h 1119974"/>
                  <a:gd name="connsiteX36" fmla="*/ 53847 w 76310"/>
                  <a:gd name="connsiteY36" fmla="*/ 507684 h 1119974"/>
                  <a:gd name="connsiteX37" fmla="*/ 49582 w 76310"/>
                  <a:gd name="connsiteY37" fmla="*/ 533695 h 1119974"/>
                  <a:gd name="connsiteX38" fmla="*/ 44833 w 76310"/>
                  <a:gd name="connsiteY38" fmla="*/ 541042 h 1119974"/>
                  <a:gd name="connsiteX39" fmla="*/ 48590 w 76310"/>
                  <a:gd name="connsiteY39" fmla="*/ 546929 h 1119974"/>
                  <a:gd name="connsiteX40" fmla="*/ 41947 w 76310"/>
                  <a:gd name="connsiteY40" fmla="*/ 570417 h 1119974"/>
                  <a:gd name="connsiteX41" fmla="*/ 42446 w 76310"/>
                  <a:gd name="connsiteY41" fmla="*/ 588900 h 1119974"/>
                  <a:gd name="connsiteX42" fmla="*/ 46142 w 76310"/>
                  <a:gd name="connsiteY42" fmla="*/ 617202 h 1119974"/>
                  <a:gd name="connsiteX43" fmla="*/ 48408 w 76310"/>
                  <a:gd name="connsiteY43" fmla="*/ 646456 h 1119974"/>
                  <a:gd name="connsiteX44" fmla="*/ 46006 w 76310"/>
                  <a:gd name="connsiteY44" fmla="*/ 666706 h 1119974"/>
                  <a:gd name="connsiteX45" fmla="*/ 42949 w 76310"/>
                  <a:gd name="connsiteY45" fmla="*/ 682539 h 1119974"/>
                  <a:gd name="connsiteX46" fmla="*/ 47804 w 76310"/>
                  <a:gd name="connsiteY46" fmla="*/ 688144 h 1119974"/>
                  <a:gd name="connsiteX47" fmla="*/ 43735 w 76310"/>
                  <a:gd name="connsiteY47" fmla="*/ 695185 h 1119974"/>
                  <a:gd name="connsiteX48" fmla="*/ 44218 w 76310"/>
                  <a:gd name="connsiteY48" fmla="*/ 712065 h 1119974"/>
                  <a:gd name="connsiteX49" fmla="*/ 46545 w 76310"/>
                  <a:gd name="connsiteY49" fmla="*/ 737251 h 1119974"/>
                  <a:gd name="connsiteX50" fmla="*/ 45467 w 76310"/>
                  <a:gd name="connsiteY50" fmla="*/ 747257 h 1119974"/>
                  <a:gd name="connsiteX51" fmla="*/ 55298 w 76310"/>
                  <a:gd name="connsiteY51" fmla="*/ 754771 h 1119974"/>
                  <a:gd name="connsiteX52" fmla="*/ 40552 w 76310"/>
                  <a:gd name="connsiteY52" fmla="*/ 772644 h 1119974"/>
                  <a:gd name="connsiteX53" fmla="*/ 45110 w 76310"/>
                  <a:gd name="connsiteY53" fmla="*/ 795225 h 1119974"/>
                  <a:gd name="connsiteX54" fmla="*/ 42909 w 76310"/>
                  <a:gd name="connsiteY54" fmla="*/ 816890 h 1119974"/>
                  <a:gd name="connsiteX55" fmla="*/ 45236 w 76310"/>
                  <a:gd name="connsiteY55" fmla="*/ 838314 h 1119974"/>
                  <a:gd name="connsiteX56" fmla="*/ 49149 w 76310"/>
                  <a:gd name="connsiteY56" fmla="*/ 846573 h 1119974"/>
                  <a:gd name="connsiteX57" fmla="*/ 44289 w 76310"/>
                  <a:gd name="connsiteY57" fmla="*/ 853140 h 1119974"/>
                  <a:gd name="connsiteX58" fmla="*/ 41947 w 76310"/>
                  <a:gd name="connsiteY58" fmla="*/ 877655 h 1119974"/>
                  <a:gd name="connsiteX59" fmla="*/ 45039 w 76310"/>
                  <a:gd name="connsiteY59" fmla="*/ 947223 h 1119974"/>
                  <a:gd name="connsiteX60" fmla="*/ 44168 w 76310"/>
                  <a:gd name="connsiteY60" fmla="*/ 967895 h 1119974"/>
                  <a:gd name="connsiteX61" fmla="*/ 51259 w 76310"/>
                  <a:gd name="connsiteY61" fmla="*/ 987773 h 1119974"/>
                  <a:gd name="connsiteX62" fmla="*/ 47054 w 76310"/>
                  <a:gd name="connsiteY62" fmla="*/ 1014670 h 1119974"/>
                  <a:gd name="connsiteX63" fmla="*/ 52432 w 76310"/>
                  <a:gd name="connsiteY63" fmla="*/ 1080299 h 1119974"/>
                  <a:gd name="connsiteX64" fmla="*/ 17920 w 76310"/>
                  <a:gd name="connsiteY64" fmla="*/ 1115249 h 1119974"/>
                  <a:gd name="connsiteX65" fmla="*/ 13569 w 76310"/>
                  <a:gd name="connsiteY65" fmla="*/ 1059234 h 1119974"/>
                  <a:gd name="connsiteX66" fmla="*/ 9958 w 76310"/>
                  <a:gd name="connsiteY66" fmla="*/ 1005973 h 1119974"/>
                  <a:gd name="connsiteX67" fmla="*/ 2767 w 76310"/>
                  <a:gd name="connsiteY67" fmla="*/ 898136 h 1119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6310" h="1119974">
                    <a:moveTo>
                      <a:pt x="2767" y="898136"/>
                    </a:moveTo>
                    <a:cubicBezTo>
                      <a:pt x="-1640" y="808707"/>
                      <a:pt x="652" y="718723"/>
                      <a:pt x="1221" y="629193"/>
                    </a:cubicBezTo>
                    <a:cubicBezTo>
                      <a:pt x="1780" y="541632"/>
                      <a:pt x="-1745" y="452332"/>
                      <a:pt x="10346" y="365607"/>
                    </a:cubicBezTo>
                    <a:cubicBezTo>
                      <a:pt x="15594" y="327973"/>
                      <a:pt x="20509" y="289357"/>
                      <a:pt x="20287" y="251380"/>
                    </a:cubicBezTo>
                    <a:cubicBezTo>
                      <a:pt x="20151" y="228194"/>
                      <a:pt x="22911" y="204822"/>
                      <a:pt x="22689" y="181762"/>
                    </a:cubicBezTo>
                    <a:cubicBezTo>
                      <a:pt x="22533" y="165592"/>
                      <a:pt x="17890" y="149859"/>
                      <a:pt x="18605" y="133160"/>
                    </a:cubicBezTo>
                    <a:cubicBezTo>
                      <a:pt x="20267" y="94438"/>
                      <a:pt x="21179" y="51118"/>
                      <a:pt x="27947" y="13040"/>
                    </a:cubicBezTo>
                    <a:cubicBezTo>
                      <a:pt x="30123" y="798"/>
                      <a:pt x="32761" y="-4807"/>
                      <a:pt x="43544" y="5053"/>
                    </a:cubicBezTo>
                    <a:cubicBezTo>
                      <a:pt x="54421" y="15009"/>
                      <a:pt x="45291" y="38512"/>
                      <a:pt x="58440" y="43921"/>
                    </a:cubicBezTo>
                    <a:cubicBezTo>
                      <a:pt x="60737" y="34131"/>
                      <a:pt x="62268" y="37384"/>
                      <a:pt x="62872" y="41978"/>
                    </a:cubicBezTo>
                    <a:cubicBezTo>
                      <a:pt x="63305" y="45337"/>
                      <a:pt x="60424" y="51400"/>
                      <a:pt x="60188" y="55469"/>
                    </a:cubicBezTo>
                    <a:cubicBezTo>
                      <a:pt x="59916" y="60293"/>
                      <a:pt x="56919" y="77930"/>
                      <a:pt x="57992" y="82432"/>
                    </a:cubicBezTo>
                    <a:cubicBezTo>
                      <a:pt x="59891" y="90424"/>
                      <a:pt x="67293" y="88601"/>
                      <a:pt x="70698" y="94186"/>
                    </a:cubicBezTo>
                    <a:cubicBezTo>
                      <a:pt x="73815" y="99287"/>
                      <a:pt x="75220" y="116188"/>
                      <a:pt x="75019" y="122710"/>
                    </a:cubicBezTo>
                    <a:cubicBezTo>
                      <a:pt x="74611" y="136065"/>
                      <a:pt x="65969" y="148157"/>
                      <a:pt x="67757" y="161669"/>
                    </a:cubicBezTo>
                    <a:cubicBezTo>
                      <a:pt x="68709" y="168825"/>
                      <a:pt x="73271" y="172980"/>
                      <a:pt x="72566" y="179763"/>
                    </a:cubicBezTo>
                    <a:cubicBezTo>
                      <a:pt x="71917" y="185997"/>
                      <a:pt x="67107" y="189800"/>
                      <a:pt x="65813" y="194826"/>
                    </a:cubicBezTo>
                    <a:cubicBezTo>
                      <a:pt x="63814" y="202566"/>
                      <a:pt x="64891" y="200778"/>
                      <a:pt x="66286" y="209803"/>
                    </a:cubicBezTo>
                    <a:cubicBezTo>
                      <a:pt x="67278" y="216199"/>
                      <a:pt x="68341" y="221577"/>
                      <a:pt x="67963" y="228572"/>
                    </a:cubicBezTo>
                    <a:cubicBezTo>
                      <a:pt x="67309" y="240825"/>
                      <a:pt x="63904" y="241882"/>
                      <a:pt x="76429" y="245468"/>
                    </a:cubicBezTo>
                    <a:cubicBezTo>
                      <a:pt x="58385" y="257252"/>
                      <a:pt x="66377" y="281345"/>
                      <a:pt x="64519" y="298256"/>
                    </a:cubicBezTo>
                    <a:cubicBezTo>
                      <a:pt x="63668" y="306011"/>
                      <a:pt x="59286" y="317523"/>
                      <a:pt x="62056" y="324856"/>
                    </a:cubicBezTo>
                    <a:cubicBezTo>
                      <a:pt x="65989" y="335240"/>
                      <a:pt x="74163" y="331488"/>
                      <a:pt x="72244" y="344380"/>
                    </a:cubicBezTo>
                    <a:cubicBezTo>
                      <a:pt x="67067" y="337970"/>
                      <a:pt x="59719" y="343444"/>
                      <a:pt x="53278" y="341223"/>
                    </a:cubicBezTo>
                    <a:cubicBezTo>
                      <a:pt x="55741" y="350187"/>
                      <a:pt x="73911" y="350988"/>
                      <a:pt x="72944" y="360063"/>
                    </a:cubicBezTo>
                    <a:cubicBezTo>
                      <a:pt x="72727" y="362102"/>
                      <a:pt x="59634" y="365693"/>
                      <a:pt x="57851" y="369123"/>
                    </a:cubicBezTo>
                    <a:cubicBezTo>
                      <a:pt x="56129" y="372431"/>
                      <a:pt x="60832" y="380313"/>
                      <a:pt x="60021" y="385147"/>
                    </a:cubicBezTo>
                    <a:cubicBezTo>
                      <a:pt x="56466" y="382347"/>
                      <a:pt x="52911" y="379547"/>
                      <a:pt x="49360" y="376747"/>
                    </a:cubicBezTo>
                    <a:cubicBezTo>
                      <a:pt x="50529" y="380620"/>
                      <a:pt x="55892" y="400648"/>
                      <a:pt x="55746" y="401272"/>
                    </a:cubicBezTo>
                    <a:cubicBezTo>
                      <a:pt x="55051" y="404249"/>
                      <a:pt x="47905" y="404234"/>
                      <a:pt x="46026" y="411642"/>
                    </a:cubicBezTo>
                    <a:cubicBezTo>
                      <a:pt x="51027" y="409954"/>
                      <a:pt x="56023" y="408273"/>
                      <a:pt x="61024" y="406585"/>
                    </a:cubicBezTo>
                    <a:cubicBezTo>
                      <a:pt x="61416" y="412477"/>
                      <a:pt x="58158" y="414718"/>
                      <a:pt x="56380" y="419312"/>
                    </a:cubicBezTo>
                    <a:cubicBezTo>
                      <a:pt x="61250" y="422625"/>
                      <a:pt x="60963" y="425415"/>
                      <a:pt x="55499" y="427681"/>
                    </a:cubicBezTo>
                    <a:cubicBezTo>
                      <a:pt x="52452" y="428668"/>
                      <a:pt x="50947" y="430471"/>
                      <a:pt x="50972" y="433090"/>
                    </a:cubicBezTo>
                    <a:cubicBezTo>
                      <a:pt x="51551" y="442678"/>
                      <a:pt x="66734" y="445242"/>
                      <a:pt x="43589" y="446290"/>
                    </a:cubicBezTo>
                    <a:cubicBezTo>
                      <a:pt x="45835" y="451346"/>
                      <a:pt x="61608" y="479728"/>
                      <a:pt x="49068" y="472099"/>
                    </a:cubicBezTo>
                    <a:cubicBezTo>
                      <a:pt x="51279" y="484080"/>
                      <a:pt x="53117" y="495542"/>
                      <a:pt x="53847" y="507684"/>
                    </a:cubicBezTo>
                    <a:cubicBezTo>
                      <a:pt x="54492" y="518516"/>
                      <a:pt x="51012" y="524454"/>
                      <a:pt x="49582" y="533695"/>
                    </a:cubicBezTo>
                    <a:cubicBezTo>
                      <a:pt x="47638" y="535905"/>
                      <a:pt x="46057" y="538353"/>
                      <a:pt x="44833" y="541042"/>
                    </a:cubicBezTo>
                    <a:cubicBezTo>
                      <a:pt x="45422" y="543414"/>
                      <a:pt x="46676" y="545378"/>
                      <a:pt x="48590" y="546929"/>
                    </a:cubicBezTo>
                    <a:cubicBezTo>
                      <a:pt x="49406" y="560134"/>
                      <a:pt x="51687" y="560779"/>
                      <a:pt x="41947" y="570417"/>
                    </a:cubicBezTo>
                    <a:cubicBezTo>
                      <a:pt x="58219" y="584709"/>
                      <a:pt x="43060" y="576491"/>
                      <a:pt x="42446" y="588900"/>
                    </a:cubicBezTo>
                    <a:cubicBezTo>
                      <a:pt x="42083" y="596237"/>
                      <a:pt x="45462" y="609255"/>
                      <a:pt x="46142" y="617202"/>
                    </a:cubicBezTo>
                    <a:cubicBezTo>
                      <a:pt x="46948" y="626539"/>
                      <a:pt x="49703" y="637109"/>
                      <a:pt x="48408" y="646456"/>
                    </a:cubicBezTo>
                    <a:cubicBezTo>
                      <a:pt x="47154" y="655546"/>
                      <a:pt x="40522" y="658915"/>
                      <a:pt x="46006" y="666706"/>
                    </a:cubicBezTo>
                    <a:cubicBezTo>
                      <a:pt x="35929" y="668857"/>
                      <a:pt x="42768" y="680122"/>
                      <a:pt x="42949" y="682539"/>
                    </a:cubicBezTo>
                    <a:cubicBezTo>
                      <a:pt x="45286" y="683869"/>
                      <a:pt x="46908" y="685737"/>
                      <a:pt x="47804" y="688144"/>
                    </a:cubicBezTo>
                    <a:cubicBezTo>
                      <a:pt x="46449" y="690491"/>
                      <a:pt x="45090" y="692833"/>
                      <a:pt x="43735" y="695185"/>
                    </a:cubicBezTo>
                    <a:cubicBezTo>
                      <a:pt x="43901" y="701062"/>
                      <a:pt x="44047" y="706244"/>
                      <a:pt x="44218" y="712065"/>
                    </a:cubicBezTo>
                    <a:cubicBezTo>
                      <a:pt x="44526" y="722349"/>
                      <a:pt x="44772" y="728458"/>
                      <a:pt x="46545" y="737251"/>
                    </a:cubicBezTo>
                    <a:cubicBezTo>
                      <a:pt x="47159" y="740272"/>
                      <a:pt x="43861" y="744079"/>
                      <a:pt x="45467" y="747257"/>
                    </a:cubicBezTo>
                    <a:cubicBezTo>
                      <a:pt x="48444" y="753139"/>
                      <a:pt x="52377" y="745978"/>
                      <a:pt x="55298" y="754771"/>
                    </a:cubicBezTo>
                    <a:cubicBezTo>
                      <a:pt x="45503" y="754942"/>
                      <a:pt x="40592" y="763040"/>
                      <a:pt x="40552" y="772644"/>
                    </a:cubicBezTo>
                    <a:cubicBezTo>
                      <a:pt x="40527" y="778611"/>
                      <a:pt x="45352" y="787465"/>
                      <a:pt x="45110" y="795225"/>
                    </a:cubicBezTo>
                    <a:cubicBezTo>
                      <a:pt x="44883" y="802512"/>
                      <a:pt x="43025" y="809623"/>
                      <a:pt x="42909" y="816890"/>
                    </a:cubicBezTo>
                    <a:cubicBezTo>
                      <a:pt x="42793" y="824349"/>
                      <a:pt x="44913" y="831152"/>
                      <a:pt x="45236" y="838314"/>
                    </a:cubicBezTo>
                    <a:cubicBezTo>
                      <a:pt x="46535" y="841068"/>
                      <a:pt x="47844" y="843818"/>
                      <a:pt x="49149" y="846573"/>
                    </a:cubicBezTo>
                    <a:cubicBezTo>
                      <a:pt x="45558" y="847756"/>
                      <a:pt x="43936" y="849942"/>
                      <a:pt x="44289" y="853140"/>
                    </a:cubicBezTo>
                    <a:cubicBezTo>
                      <a:pt x="43664" y="862285"/>
                      <a:pt x="44002" y="867966"/>
                      <a:pt x="41947" y="877655"/>
                    </a:cubicBezTo>
                    <a:cubicBezTo>
                      <a:pt x="37843" y="897099"/>
                      <a:pt x="45850" y="923780"/>
                      <a:pt x="45039" y="947223"/>
                    </a:cubicBezTo>
                    <a:cubicBezTo>
                      <a:pt x="44803" y="954071"/>
                      <a:pt x="43342" y="961061"/>
                      <a:pt x="44168" y="967895"/>
                    </a:cubicBezTo>
                    <a:cubicBezTo>
                      <a:pt x="45009" y="974845"/>
                      <a:pt x="50750" y="981921"/>
                      <a:pt x="51259" y="987773"/>
                    </a:cubicBezTo>
                    <a:cubicBezTo>
                      <a:pt x="51929" y="995513"/>
                      <a:pt x="46016" y="1005807"/>
                      <a:pt x="47054" y="1014670"/>
                    </a:cubicBezTo>
                    <a:cubicBezTo>
                      <a:pt x="49416" y="1034890"/>
                      <a:pt x="52895" y="1056806"/>
                      <a:pt x="52432" y="1080299"/>
                    </a:cubicBezTo>
                    <a:cubicBezTo>
                      <a:pt x="52135" y="1095604"/>
                      <a:pt x="33774" y="1133137"/>
                      <a:pt x="17920" y="1115249"/>
                    </a:cubicBezTo>
                    <a:cubicBezTo>
                      <a:pt x="11157" y="1107615"/>
                      <a:pt x="14310" y="1069855"/>
                      <a:pt x="13569" y="1059234"/>
                    </a:cubicBezTo>
                    <a:cubicBezTo>
                      <a:pt x="12315" y="1041482"/>
                      <a:pt x="11187" y="1023725"/>
                      <a:pt x="9958" y="1005973"/>
                    </a:cubicBezTo>
                    <a:cubicBezTo>
                      <a:pt x="7455" y="969885"/>
                      <a:pt x="2671" y="934310"/>
                      <a:pt x="2767" y="89813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4A8071FC-17FF-44B9-907B-95786E3C1270}"/>
                  </a:ext>
                </a:extLst>
              </p:cNvPr>
              <p:cNvSpPr/>
              <p:nvPr/>
            </p:nvSpPr>
            <p:spPr>
              <a:xfrm>
                <a:off x="6605092" y="6005363"/>
                <a:ext cx="69402" cy="821476"/>
              </a:xfrm>
              <a:custGeom>
                <a:avLst/>
                <a:gdLst>
                  <a:gd name="connsiteX0" fmla="*/ 20097 w 69402"/>
                  <a:gd name="connsiteY0" fmla="*/ 96852 h 821476"/>
                  <a:gd name="connsiteX1" fmla="*/ 25279 w 69402"/>
                  <a:gd name="connsiteY1" fmla="*/ 96182 h 821476"/>
                  <a:gd name="connsiteX2" fmla="*/ 21532 w 69402"/>
                  <a:gd name="connsiteY2" fmla="*/ 84453 h 821476"/>
                  <a:gd name="connsiteX3" fmla="*/ 20097 w 69402"/>
                  <a:gd name="connsiteY3" fmla="*/ 96852 h 821476"/>
                  <a:gd name="connsiteX4" fmla="*/ 1091 w 69402"/>
                  <a:gd name="connsiteY4" fmla="*/ 84972 h 821476"/>
                  <a:gd name="connsiteX5" fmla="*/ 15902 w 69402"/>
                  <a:gd name="connsiteY5" fmla="*/ 4 h 821476"/>
                  <a:gd name="connsiteX6" fmla="*/ 21044 w 69402"/>
                  <a:gd name="connsiteY6" fmla="*/ 19196 h 821476"/>
                  <a:gd name="connsiteX7" fmla="*/ 32964 w 69402"/>
                  <a:gd name="connsiteY7" fmla="*/ 42065 h 821476"/>
                  <a:gd name="connsiteX8" fmla="*/ 51214 w 69402"/>
                  <a:gd name="connsiteY8" fmla="*/ 57329 h 821476"/>
                  <a:gd name="connsiteX9" fmla="*/ 54760 w 69402"/>
                  <a:gd name="connsiteY9" fmla="*/ 119751 h 821476"/>
                  <a:gd name="connsiteX10" fmla="*/ 60606 w 69402"/>
                  <a:gd name="connsiteY10" fmla="*/ 236496 h 821476"/>
                  <a:gd name="connsiteX11" fmla="*/ 61981 w 69402"/>
                  <a:gd name="connsiteY11" fmla="*/ 322350 h 821476"/>
                  <a:gd name="connsiteX12" fmla="*/ 62520 w 69402"/>
                  <a:gd name="connsiteY12" fmla="*/ 372725 h 821476"/>
                  <a:gd name="connsiteX13" fmla="*/ 62908 w 69402"/>
                  <a:gd name="connsiteY13" fmla="*/ 401305 h 821476"/>
                  <a:gd name="connsiteX14" fmla="*/ 60068 w 69402"/>
                  <a:gd name="connsiteY14" fmla="*/ 418951 h 821476"/>
                  <a:gd name="connsiteX15" fmla="*/ 69520 w 69402"/>
                  <a:gd name="connsiteY15" fmla="*/ 438304 h 821476"/>
                  <a:gd name="connsiteX16" fmla="*/ 64232 w 69402"/>
                  <a:gd name="connsiteY16" fmla="*/ 459758 h 821476"/>
                  <a:gd name="connsiteX17" fmla="*/ 63533 w 69402"/>
                  <a:gd name="connsiteY17" fmla="*/ 507051 h 821476"/>
                  <a:gd name="connsiteX18" fmla="*/ 64897 w 69402"/>
                  <a:gd name="connsiteY18" fmla="*/ 540455 h 821476"/>
                  <a:gd name="connsiteX19" fmla="*/ 64630 w 69402"/>
                  <a:gd name="connsiteY19" fmla="*/ 561883 h 821476"/>
                  <a:gd name="connsiteX20" fmla="*/ 62948 w 69402"/>
                  <a:gd name="connsiteY20" fmla="*/ 568239 h 821476"/>
                  <a:gd name="connsiteX21" fmla="*/ 67999 w 69402"/>
                  <a:gd name="connsiteY21" fmla="*/ 575329 h 821476"/>
                  <a:gd name="connsiteX22" fmla="*/ 62495 w 69402"/>
                  <a:gd name="connsiteY22" fmla="*/ 600157 h 821476"/>
                  <a:gd name="connsiteX23" fmla="*/ 58013 w 69402"/>
                  <a:gd name="connsiteY23" fmla="*/ 648463 h 821476"/>
                  <a:gd name="connsiteX24" fmla="*/ 51824 w 69402"/>
                  <a:gd name="connsiteY24" fmla="*/ 681464 h 821476"/>
                  <a:gd name="connsiteX25" fmla="*/ 47891 w 69402"/>
                  <a:gd name="connsiteY25" fmla="*/ 707822 h 821476"/>
                  <a:gd name="connsiteX26" fmla="*/ 46375 w 69402"/>
                  <a:gd name="connsiteY26" fmla="*/ 748030 h 821476"/>
                  <a:gd name="connsiteX27" fmla="*/ 59650 w 69402"/>
                  <a:gd name="connsiteY27" fmla="*/ 770092 h 821476"/>
                  <a:gd name="connsiteX28" fmla="*/ 57041 w 69402"/>
                  <a:gd name="connsiteY28" fmla="*/ 811333 h 821476"/>
                  <a:gd name="connsiteX29" fmla="*/ 34288 w 69402"/>
                  <a:gd name="connsiteY29" fmla="*/ 821143 h 821476"/>
                  <a:gd name="connsiteX30" fmla="*/ 13600 w 69402"/>
                  <a:gd name="connsiteY30" fmla="*/ 806730 h 821476"/>
                  <a:gd name="connsiteX31" fmla="*/ 7280 w 69402"/>
                  <a:gd name="connsiteY31" fmla="*/ 720901 h 821476"/>
                  <a:gd name="connsiteX32" fmla="*/ 2279 w 69402"/>
                  <a:gd name="connsiteY32" fmla="*/ 545284 h 821476"/>
                  <a:gd name="connsiteX33" fmla="*/ 2904 w 69402"/>
                  <a:gd name="connsiteY33" fmla="*/ 372080 h 821476"/>
                  <a:gd name="connsiteX34" fmla="*/ 2687 w 69402"/>
                  <a:gd name="connsiteY34" fmla="*/ 324973 h 821476"/>
                  <a:gd name="connsiteX35" fmla="*/ 6771 w 69402"/>
                  <a:gd name="connsiteY35" fmla="*/ 297119 h 821476"/>
                  <a:gd name="connsiteX36" fmla="*/ 2788 w 69402"/>
                  <a:gd name="connsiteY36" fmla="*/ 271395 h 821476"/>
                  <a:gd name="connsiteX37" fmla="*/ 2919 w 69402"/>
                  <a:gd name="connsiteY37" fmla="*/ 231888 h 821476"/>
                  <a:gd name="connsiteX38" fmla="*/ 17881 w 69402"/>
                  <a:gd name="connsiteY38" fmla="*/ 234557 h 821476"/>
                  <a:gd name="connsiteX39" fmla="*/ 9370 w 69402"/>
                  <a:gd name="connsiteY39" fmla="*/ 226021 h 821476"/>
                  <a:gd name="connsiteX40" fmla="*/ 1378 w 69402"/>
                  <a:gd name="connsiteY40" fmla="*/ 187259 h 821476"/>
                  <a:gd name="connsiteX41" fmla="*/ 1091 w 69402"/>
                  <a:gd name="connsiteY41" fmla="*/ 84972 h 82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9402" h="821476">
                    <a:moveTo>
                      <a:pt x="20097" y="96852"/>
                    </a:moveTo>
                    <a:cubicBezTo>
                      <a:pt x="21824" y="96630"/>
                      <a:pt x="23556" y="96404"/>
                      <a:pt x="25279" y="96182"/>
                    </a:cubicBezTo>
                    <a:lnTo>
                      <a:pt x="21532" y="84453"/>
                    </a:lnTo>
                    <a:cubicBezTo>
                      <a:pt x="17080" y="85455"/>
                      <a:pt x="19739" y="92954"/>
                      <a:pt x="20097" y="96852"/>
                    </a:cubicBezTo>
                    <a:moveTo>
                      <a:pt x="1091" y="84972"/>
                    </a:moveTo>
                    <a:cubicBezTo>
                      <a:pt x="2571" y="60003"/>
                      <a:pt x="-883" y="19574"/>
                      <a:pt x="15902" y="4"/>
                    </a:cubicBezTo>
                    <a:cubicBezTo>
                      <a:pt x="22328" y="9895"/>
                      <a:pt x="19563" y="11844"/>
                      <a:pt x="21044" y="19196"/>
                    </a:cubicBezTo>
                    <a:cubicBezTo>
                      <a:pt x="22902" y="28387"/>
                      <a:pt x="24584" y="37497"/>
                      <a:pt x="32964" y="42065"/>
                    </a:cubicBezTo>
                    <a:cubicBezTo>
                      <a:pt x="39022" y="26075"/>
                      <a:pt x="50141" y="51069"/>
                      <a:pt x="51214" y="57329"/>
                    </a:cubicBezTo>
                    <a:cubicBezTo>
                      <a:pt x="54543" y="76758"/>
                      <a:pt x="52912" y="99798"/>
                      <a:pt x="54760" y="119751"/>
                    </a:cubicBezTo>
                    <a:cubicBezTo>
                      <a:pt x="58386" y="158866"/>
                      <a:pt x="60944" y="197290"/>
                      <a:pt x="60606" y="236496"/>
                    </a:cubicBezTo>
                    <a:cubicBezTo>
                      <a:pt x="60360" y="264617"/>
                      <a:pt x="60395" y="293942"/>
                      <a:pt x="61981" y="322350"/>
                    </a:cubicBezTo>
                    <a:cubicBezTo>
                      <a:pt x="62918" y="339079"/>
                      <a:pt x="62283" y="355577"/>
                      <a:pt x="62520" y="372725"/>
                    </a:cubicBezTo>
                    <a:cubicBezTo>
                      <a:pt x="62646" y="382253"/>
                      <a:pt x="62782" y="391776"/>
                      <a:pt x="62908" y="401305"/>
                    </a:cubicBezTo>
                    <a:cubicBezTo>
                      <a:pt x="62963" y="405107"/>
                      <a:pt x="59942" y="418714"/>
                      <a:pt x="60068" y="418951"/>
                    </a:cubicBezTo>
                    <a:cubicBezTo>
                      <a:pt x="63301" y="425266"/>
                      <a:pt x="62802" y="430383"/>
                      <a:pt x="69520" y="438304"/>
                    </a:cubicBezTo>
                    <a:cubicBezTo>
                      <a:pt x="57363" y="441890"/>
                      <a:pt x="63396" y="446729"/>
                      <a:pt x="64232" y="459758"/>
                    </a:cubicBezTo>
                    <a:cubicBezTo>
                      <a:pt x="65240" y="475540"/>
                      <a:pt x="63381" y="491213"/>
                      <a:pt x="63533" y="507051"/>
                    </a:cubicBezTo>
                    <a:cubicBezTo>
                      <a:pt x="63643" y="518191"/>
                      <a:pt x="64610" y="529401"/>
                      <a:pt x="64897" y="540455"/>
                    </a:cubicBezTo>
                    <a:cubicBezTo>
                      <a:pt x="65078" y="547314"/>
                      <a:pt x="63769" y="554833"/>
                      <a:pt x="64630" y="561883"/>
                    </a:cubicBezTo>
                    <a:lnTo>
                      <a:pt x="62948" y="568239"/>
                    </a:lnTo>
                    <a:cubicBezTo>
                      <a:pt x="67395" y="569336"/>
                      <a:pt x="69082" y="571704"/>
                      <a:pt x="67999" y="575329"/>
                    </a:cubicBezTo>
                    <a:cubicBezTo>
                      <a:pt x="66881" y="583689"/>
                      <a:pt x="63004" y="590226"/>
                      <a:pt x="62495" y="600157"/>
                    </a:cubicBezTo>
                    <a:cubicBezTo>
                      <a:pt x="61669" y="616323"/>
                      <a:pt x="60093" y="632478"/>
                      <a:pt x="58013" y="648463"/>
                    </a:cubicBezTo>
                    <a:cubicBezTo>
                      <a:pt x="56693" y="658625"/>
                      <a:pt x="52242" y="671694"/>
                      <a:pt x="51824" y="681464"/>
                    </a:cubicBezTo>
                    <a:cubicBezTo>
                      <a:pt x="51260" y="694537"/>
                      <a:pt x="61015" y="699845"/>
                      <a:pt x="47891" y="707822"/>
                    </a:cubicBezTo>
                    <a:cubicBezTo>
                      <a:pt x="62762" y="716474"/>
                      <a:pt x="66599" y="746317"/>
                      <a:pt x="46375" y="748030"/>
                    </a:cubicBezTo>
                    <a:cubicBezTo>
                      <a:pt x="60304" y="756858"/>
                      <a:pt x="61161" y="755015"/>
                      <a:pt x="59650" y="770092"/>
                    </a:cubicBezTo>
                    <a:cubicBezTo>
                      <a:pt x="57937" y="787139"/>
                      <a:pt x="53304" y="794280"/>
                      <a:pt x="57041" y="811333"/>
                    </a:cubicBezTo>
                    <a:cubicBezTo>
                      <a:pt x="50046" y="805581"/>
                      <a:pt x="42245" y="819884"/>
                      <a:pt x="34288" y="821143"/>
                    </a:cubicBezTo>
                    <a:cubicBezTo>
                      <a:pt x="22690" y="822981"/>
                      <a:pt x="18334" y="817199"/>
                      <a:pt x="13600" y="806730"/>
                    </a:cubicBezTo>
                    <a:cubicBezTo>
                      <a:pt x="2768" y="782758"/>
                      <a:pt x="8282" y="746690"/>
                      <a:pt x="7280" y="720901"/>
                    </a:cubicBezTo>
                    <a:cubicBezTo>
                      <a:pt x="4999" y="662452"/>
                      <a:pt x="2677" y="603380"/>
                      <a:pt x="2279" y="545284"/>
                    </a:cubicBezTo>
                    <a:cubicBezTo>
                      <a:pt x="1886" y="487687"/>
                      <a:pt x="3141" y="429763"/>
                      <a:pt x="2904" y="372080"/>
                    </a:cubicBezTo>
                    <a:cubicBezTo>
                      <a:pt x="2843" y="356444"/>
                      <a:pt x="1846" y="340605"/>
                      <a:pt x="2687" y="324973"/>
                    </a:cubicBezTo>
                    <a:cubicBezTo>
                      <a:pt x="3161" y="316176"/>
                      <a:pt x="7648" y="305615"/>
                      <a:pt x="6771" y="297119"/>
                    </a:cubicBezTo>
                    <a:cubicBezTo>
                      <a:pt x="5850" y="288276"/>
                      <a:pt x="2521" y="281750"/>
                      <a:pt x="2788" y="271395"/>
                    </a:cubicBezTo>
                    <a:cubicBezTo>
                      <a:pt x="3135" y="258262"/>
                      <a:pt x="1660" y="245022"/>
                      <a:pt x="2919" y="231888"/>
                    </a:cubicBezTo>
                    <a:cubicBezTo>
                      <a:pt x="4853" y="232497"/>
                      <a:pt x="16687" y="238062"/>
                      <a:pt x="17881" y="234557"/>
                    </a:cubicBezTo>
                    <a:cubicBezTo>
                      <a:pt x="19840" y="228781"/>
                      <a:pt x="11883" y="229813"/>
                      <a:pt x="9370" y="226021"/>
                    </a:cubicBezTo>
                    <a:cubicBezTo>
                      <a:pt x="2048" y="214977"/>
                      <a:pt x="2395" y="200871"/>
                      <a:pt x="1378" y="187259"/>
                    </a:cubicBezTo>
                    <a:cubicBezTo>
                      <a:pt x="-1155" y="153381"/>
                      <a:pt x="879" y="118940"/>
                      <a:pt x="1091" y="8497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84C7B45E-FAA7-43B8-8529-F3E08F7EBC8F}"/>
                  </a:ext>
                </a:extLst>
              </p:cNvPr>
              <p:cNvSpPr/>
              <p:nvPr/>
            </p:nvSpPr>
            <p:spPr>
              <a:xfrm>
                <a:off x="7615983" y="6059782"/>
                <a:ext cx="54684" cy="747593"/>
              </a:xfrm>
              <a:custGeom>
                <a:avLst/>
                <a:gdLst>
                  <a:gd name="connsiteX0" fmla="*/ 44453 w 54684"/>
                  <a:gd name="connsiteY0" fmla="*/ 694804 h 747593"/>
                  <a:gd name="connsiteX1" fmla="*/ 35066 w 54684"/>
                  <a:gd name="connsiteY1" fmla="*/ 738658 h 747593"/>
                  <a:gd name="connsiteX2" fmla="*/ 8420 w 54684"/>
                  <a:gd name="connsiteY2" fmla="*/ 737293 h 747593"/>
                  <a:gd name="connsiteX3" fmla="*/ 1470 w 54684"/>
                  <a:gd name="connsiteY3" fmla="*/ 686610 h 747593"/>
                  <a:gd name="connsiteX4" fmla="*/ 574 w 54684"/>
                  <a:gd name="connsiteY4" fmla="*/ 631657 h 747593"/>
                  <a:gd name="connsiteX5" fmla="*/ 4427 w 54684"/>
                  <a:gd name="connsiteY5" fmla="*/ 432044 h 747593"/>
                  <a:gd name="connsiteX6" fmla="*/ 3868 w 54684"/>
                  <a:gd name="connsiteY6" fmla="*/ 218572 h 747593"/>
                  <a:gd name="connsiteX7" fmla="*/ 11669 w 54684"/>
                  <a:gd name="connsiteY7" fmla="*/ 4 h 747593"/>
                  <a:gd name="connsiteX8" fmla="*/ 18920 w 54684"/>
                  <a:gd name="connsiteY8" fmla="*/ 33967 h 747593"/>
                  <a:gd name="connsiteX9" fmla="*/ 27779 w 54684"/>
                  <a:gd name="connsiteY9" fmla="*/ 63553 h 747593"/>
                  <a:gd name="connsiteX10" fmla="*/ 31873 w 54684"/>
                  <a:gd name="connsiteY10" fmla="*/ 74119 h 747593"/>
                  <a:gd name="connsiteX11" fmla="*/ 39870 w 54684"/>
                  <a:gd name="connsiteY11" fmla="*/ 79019 h 747593"/>
                  <a:gd name="connsiteX12" fmla="*/ 42912 w 54684"/>
                  <a:gd name="connsiteY12" fmla="*/ 112826 h 747593"/>
                  <a:gd name="connsiteX13" fmla="*/ 38928 w 54684"/>
                  <a:gd name="connsiteY13" fmla="*/ 146849 h 747593"/>
                  <a:gd name="connsiteX14" fmla="*/ 40258 w 54684"/>
                  <a:gd name="connsiteY14" fmla="*/ 162139 h 747593"/>
                  <a:gd name="connsiteX15" fmla="*/ 44287 w 54684"/>
                  <a:gd name="connsiteY15" fmla="*/ 181895 h 747593"/>
                  <a:gd name="connsiteX16" fmla="*/ 52390 w 54684"/>
                  <a:gd name="connsiteY16" fmla="*/ 210469 h 747593"/>
                  <a:gd name="connsiteX17" fmla="*/ 47077 w 54684"/>
                  <a:gd name="connsiteY17" fmla="*/ 320023 h 747593"/>
                  <a:gd name="connsiteX18" fmla="*/ 49706 w 54684"/>
                  <a:gd name="connsiteY18" fmla="*/ 354001 h 747593"/>
                  <a:gd name="connsiteX19" fmla="*/ 48361 w 54684"/>
                  <a:gd name="connsiteY19" fmla="*/ 386151 h 747593"/>
                  <a:gd name="connsiteX20" fmla="*/ 54802 w 54684"/>
                  <a:gd name="connsiteY20" fmla="*/ 401269 h 747593"/>
                  <a:gd name="connsiteX21" fmla="*/ 47787 w 54684"/>
                  <a:gd name="connsiteY21" fmla="*/ 420481 h 747593"/>
                  <a:gd name="connsiteX22" fmla="*/ 49071 w 54684"/>
                  <a:gd name="connsiteY22" fmla="*/ 451776 h 747593"/>
                  <a:gd name="connsiteX23" fmla="*/ 41321 w 54684"/>
                  <a:gd name="connsiteY23" fmla="*/ 479605 h 747593"/>
                  <a:gd name="connsiteX24" fmla="*/ 42464 w 54684"/>
                  <a:gd name="connsiteY24" fmla="*/ 517853 h 747593"/>
                  <a:gd name="connsiteX25" fmla="*/ 47792 w 54684"/>
                  <a:gd name="connsiteY25" fmla="*/ 571774 h 747593"/>
                  <a:gd name="connsiteX26" fmla="*/ 42096 w 54684"/>
                  <a:gd name="connsiteY26" fmla="*/ 614852 h 747593"/>
                  <a:gd name="connsiteX27" fmla="*/ 40862 w 54684"/>
                  <a:gd name="connsiteY27" fmla="*/ 663731 h 747593"/>
                  <a:gd name="connsiteX28" fmla="*/ 43985 w 54684"/>
                  <a:gd name="connsiteY28" fmla="*/ 676171 h 747593"/>
                  <a:gd name="connsiteX29" fmla="*/ 44453 w 54684"/>
                  <a:gd name="connsiteY29" fmla="*/ 694804 h 74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4684" h="747593">
                    <a:moveTo>
                      <a:pt x="44453" y="694804"/>
                    </a:moveTo>
                    <a:cubicBezTo>
                      <a:pt x="38919" y="708426"/>
                      <a:pt x="40464" y="726571"/>
                      <a:pt x="35066" y="738658"/>
                    </a:cubicBezTo>
                    <a:cubicBezTo>
                      <a:pt x="28907" y="752451"/>
                      <a:pt x="16584" y="748926"/>
                      <a:pt x="8420" y="737293"/>
                    </a:cubicBezTo>
                    <a:cubicBezTo>
                      <a:pt x="35" y="725342"/>
                      <a:pt x="2719" y="700721"/>
                      <a:pt x="1470" y="686610"/>
                    </a:cubicBezTo>
                    <a:cubicBezTo>
                      <a:pt x="-166" y="668123"/>
                      <a:pt x="-121" y="650195"/>
                      <a:pt x="574" y="631657"/>
                    </a:cubicBezTo>
                    <a:cubicBezTo>
                      <a:pt x="3062" y="565368"/>
                      <a:pt x="2780" y="497800"/>
                      <a:pt x="4427" y="432044"/>
                    </a:cubicBezTo>
                    <a:cubicBezTo>
                      <a:pt x="6204" y="361122"/>
                      <a:pt x="1697" y="289555"/>
                      <a:pt x="3868" y="218572"/>
                    </a:cubicBezTo>
                    <a:cubicBezTo>
                      <a:pt x="6104" y="145626"/>
                      <a:pt x="353" y="72291"/>
                      <a:pt x="11669" y="4"/>
                    </a:cubicBezTo>
                    <a:cubicBezTo>
                      <a:pt x="26162" y="10484"/>
                      <a:pt x="16231" y="18159"/>
                      <a:pt x="18920" y="33967"/>
                    </a:cubicBezTo>
                    <a:cubicBezTo>
                      <a:pt x="20633" y="44054"/>
                      <a:pt x="25004" y="51376"/>
                      <a:pt x="27779" y="63553"/>
                    </a:cubicBezTo>
                    <a:cubicBezTo>
                      <a:pt x="42670" y="60023"/>
                      <a:pt x="26978" y="68237"/>
                      <a:pt x="31873" y="74119"/>
                    </a:cubicBezTo>
                    <a:cubicBezTo>
                      <a:pt x="33772" y="76405"/>
                      <a:pt x="32175" y="89444"/>
                      <a:pt x="39870" y="79019"/>
                    </a:cubicBezTo>
                    <a:cubicBezTo>
                      <a:pt x="35524" y="95537"/>
                      <a:pt x="38586" y="98156"/>
                      <a:pt x="42912" y="112826"/>
                    </a:cubicBezTo>
                    <a:cubicBezTo>
                      <a:pt x="46896" y="126348"/>
                      <a:pt x="40611" y="136249"/>
                      <a:pt x="38928" y="146849"/>
                    </a:cubicBezTo>
                    <a:cubicBezTo>
                      <a:pt x="38566" y="149125"/>
                      <a:pt x="40102" y="158014"/>
                      <a:pt x="40258" y="162139"/>
                    </a:cubicBezTo>
                    <a:cubicBezTo>
                      <a:pt x="40525" y="168988"/>
                      <a:pt x="42882" y="176678"/>
                      <a:pt x="44287" y="181895"/>
                    </a:cubicBezTo>
                    <a:cubicBezTo>
                      <a:pt x="46075" y="188522"/>
                      <a:pt x="52118" y="201017"/>
                      <a:pt x="52390" y="210469"/>
                    </a:cubicBezTo>
                    <a:cubicBezTo>
                      <a:pt x="53407" y="246114"/>
                      <a:pt x="43204" y="284116"/>
                      <a:pt x="47077" y="320023"/>
                    </a:cubicBezTo>
                    <a:cubicBezTo>
                      <a:pt x="48517" y="333409"/>
                      <a:pt x="50965" y="340776"/>
                      <a:pt x="49706" y="354001"/>
                    </a:cubicBezTo>
                    <a:cubicBezTo>
                      <a:pt x="48210" y="369638"/>
                      <a:pt x="43592" y="371547"/>
                      <a:pt x="48361" y="386151"/>
                    </a:cubicBezTo>
                    <a:cubicBezTo>
                      <a:pt x="48849" y="387652"/>
                      <a:pt x="54802" y="402085"/>
                      <a:pt x="54802" y="401269"/>
                    </a:cubicBezTo>
                    <a:cubicBezTo>
                      <a:pt x="54832" y="408028"/>
                      <a:pt x="48084" y="413064"/>
                      <a:pt x="47787" y="420481"/>
                    </a:cubicBezTo>
                    <a:cubicBezTo>
                      <a:pt x="47238" y="434250"/>
                      <a:pt x="55985" y="436914"/>
                      <a:pt x="49071" y="451776"/>
                    </a:cubicBezTo>
                    <a:cubicBezTo>
                      <a:pt x="43864" y="462965"/>
                      <a:pt x="41054" y="464864"/>
                      <a:pt x="41321" y="479605"/>
                    </a:cubicBezTo>
                    <a:cubicBezTo>
                      <a:pt x="41562" y="493313"/>
                      <a:pt x="41965" y="504573"/>
                      <a:pt x="42464" y="517853"/>
                    </a:cubicBezTo>
                    <a:cubicBezTo>
                      <a:pt x="43154" y="536255"/>
                      <a:pt x="48109" y="552884"/>
                      <a:pt x="47792" y="571774"/>
                    </a:cubicBezTo>
                    <a:cubicBezTo>
                      <a:pt x="47535" y="587325"/>
                      <a:pt x="42862" y="600273"/>
                      <a:pt x="42096" y="614852"/>
                    </a:cubicBezTo>
                    <a:cubicBezTo>
                      <a:pt x="41295" y="630227"/>
                      <a:pt x="39810" y="648352"/>
                      <a:pt x="40862" y="663731"/>
                    </a:cubicBezTo>
                    <a:cubicBezTo>
                      <a:pt x="41165" y="668158"/>
                      <a:pt x="44201" y="672132"/>
                      <a:pt x="43985" y="676171"/>
                    </a:cubicBezTo>
                    <a:cubicBezTo>
                      <a:pt x="43582" y="683594"/>
                      <a:pt x="37221" y="687643"/>
                      <a:pt x="44453" y="69480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D68039E7-430B-4A25-8612-C164B73B9CBE}"/>
                  </a:ext>
                </a:extLst>
              </p:cNvPr>
              <p:cNvSpPr/>
              <p:nvPr/>
            </p:nvSpPr>
            <p:spPr>
              <a:xfrm>
                <a:off x="4147640" y="5442239"/>
                <a:ext cx="42080" cy="177068"/>
              </a:xfrm>
              <a:custGeom>
                <a:avLst/>
                <a:gdLst>
                  <a:gd name="connsiteX0" fmla="*/ 36480 w 42080"/>
                  <a:gd name="connsiteY0" fmla="*/ 176350 h 177068"/>
                  <a:gd name="connsiteX1" fmla="*/ 120 w 42080"/>
                  <a:gd name="connsiteY1" fmla="*/ 103131 h 177068"/>
                  <a:gd name="connsiteX2" fmla="*/ 3761 w 42080"/>
                  <a:gd name="connsiteY2" fmla="*/ 52660 h 177068"/>
                  <a:gd name="connsiteX3" fmla="*/ 11370 w 42080"/>
                  <a:gd name="connsiteY3" fmla="*/ 1479 h 177068"/>
                  <a:gd name="connsiteX4" fmla="*/ 39577 w 42080"/>
                  <a:gd name="connsiteY4" fmla="*/ 77589 h 177068"/>
                  <a:gd name="connsiteX5" fmla="*/ 36480 w 42080"/>
                  <a:gd name="connsiteY5" fmla="*/ 176350 h 177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080" h="177068">
                    <a:moveTo>
                      <a:pt x="36480" y="176350"/>
                    </a:moveTo>
                    <a:cubicBezTo>
                      <a:pt x="5629" y="184473"/>
                      <a:pt x="-1" y="121780"/>
                      <a:pt x="120" y="103131"/>
                    </a:cubicBezTo>
                    <a:cubicBezTo>
                      <a:pt x="231" y="86356"/>
                      <a:pt x="2356" y="69370"/>
                      <a:pt x="3761" y="52660"/>
                    </a:cubicBezTo>
                    <a:cubicBezTo>
                      <a:pt x="4446" y="44567"/>
                      <a:pt x="3388" y="5679"/>
                      <a:pt x="11370" y="1479"/>
                    </a:cubicBezTo>
                    <a:cubicBezTo>
                      <a:pt x="36455" y="-11735"/>
                      <a:pt x="38555" y="67914"/>
                      <a:pt x="39577" y="77589"/>
                    </a:cubicBezTo>
                    <a:cubicBezTo>
                      <a:pt x="43379" y="113385"/>
                      <a:pt x="43606" y="141450"/>
                      <a:pt x="36480" y="17635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21A57796-B86C-497F-813C-5FF9C7CBBD65}"/>
                  </a:ext>
                </a:extLst>
              </p:cNvPr>
              <p:cNvSpPr/>
              <p:nvPr/>
            </p:nvSpPr>
            <p:spPr>
              <a:xfrm>
                <a:off x="7796968" y="6590470"/>
                <a:ext cx="47933" cy="174722"/>
              </a:xfrm>
              <a:custGeom>
                <a:avLst/>
                <a:gdLst>
                  <a:gd name="connsiteX0" fmla="*/ 38223 w 47933"/>
                  <a:gd name="connsiteY0" fmla="*/ 169295 h 174722"/>
                  <a:gd name="connsiteX1" fmla="*/ 11215 w 47933"/>
                  <a:gd name="connsiteY1" fmla="*/ 164969 h 174722"/>
                  <a:gd name="connsiteX2" fmla="*/ 367 w 47933"/>
                  <a:gd name="connsiteY2" fmla="*/ 121423 h 174722"/>
                  <a:gd name="connsiteX3" fmla="*/ 8208 w 47933"/>
                  <a:gd name="connsiteY3" fmla="*/ 68147 h 174722"/>
                  <a:gd name="connsiteX4" fmla="*/ 21700 w 47933"/>
                  <a:gd name="connsiteY4" fmla="*/ 10258 h 174722"/>
                  <a:gd name="connsiteX5" fmla="*/ 33152 w 47933"/>
                  <a:gd name="connsiteY5" fmla="*/ 1016 h 174722"/>
                  <a:gd name="connsiteX6" fmla="*/ 43612 w 47933"/>
                  <a:gd name="connsiteY6" fmla="*/ 9437 h 174722"/>
                  <a:gd name="connsiteX7" fmla="*/ 46638 w 47933"/>
                  <a:gd name="connsiteY7" fmla="*/ 54101 h 174722"/>
                  <a:gd name="connsiteX8" fmla="*/ 38223 w 47933"/>
                  <a:gd name="connsiteY8" fmla="*/ 169295 h 17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933" h="174722">
                    <a:moveTo>
                      <a:pt x="38223" y="169295"/>
                    </a:moveTo>
                    <a:cubicBezTo>
                      <a:pt x="29823" y="180032"/>
                      <a:pt x="18391" y="172845"/>
                      <a:pt x="11215" y="164969"/>
                    </a:cubicBezTo>
                    <a:cubicBezTo>
                      <a:pt x="-146" y="152500"/>
                      <a:pt x="-378" y="137462"/>
                      <a:pt x="367" y="121423"/>
                    </a:cubicBezTo>
                    <a:cubicBezTo>
                      <a:pt x="1213" y="103399"/>
                      <a:pt x="4240" y="85717"/>
                      <a:pt x="8208" y="68147"/>
                    </a:cubicBezTo>
                    <a:cubicBezTo>
                      <a:pt x="12252" y="50238"/>
                      <a:pt x="14136" y="26922"/>
                      <a:pt x="21700" y="10258"/>
                    </a:cubicBezTo>
                    <a:cubicBezTo>
                      <a:pt x="25583" y="1691"/>
                      <a:pt x="21388" y="-1935"/>
                      <a:pt x="33152" y="1016"/>
                    </a:cubicBezTo>
                    <a:cubicBezTo>
                      <a:pt x="37891" y="2205"/>
                      <a:pt x="41038" y="5509"/>
                      <a:pt x="43612" y="9437"/>
                    </a:cubicBezTo>
                    <a:cubicBezTo>
                      <a:pt x="50702" y="20259"/>
                      <a:pt x="47348" y="42080"/>
                      <a:pt x="46638" y="54101"/>
                    </a:cubicBezTo>
                    <a:cubicBezTo>
                      <a:pt x="44302" y="93735"/>
                      <a:pt x="36073" y="129022"/>
                      <a:pt x="38223" y="16929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F5FCAF6F-2D3D-4504-BFCA-1C512B2139BA}"/>
                  </a:ext>
                </a:extLst>
              </p:cNvPr>
              <p:cNvSpPr/>
              <p:nvPr/>
            </p:nvSpPr>
            <p:spPr>
              <a:xfrm>
                <a:off x="6807682" y="6409198"/>
                <a:ext cx="30009" cy="209614"/>
              </a:xfrm>
              <a:custGeom>
                <a:avLst/>
                <a:gdLst>
                  <a:gd name="connsiteX0" fmla="*/ 28666 w 30009"/>
                  <a:gd name="connsiteY0" fmla="*/ 172110 h 209614"/>
                  <a:gd name="connsiteX1" fmla="*/ 16917 w 30009"/>
                  <a:gd name="connsiteY1" fmla="*/ 183718 h 209614"/>
                  <a:gd name="connsiteX2" fmla="*/ 3370 w 30009"/>
                  <a:gd name="connsiteY2" fmla="*/ 209618 h 209614"/>
                  <a:gd name="connsiteX3" fmla="*/ 2615 w 30009"/>
                  <a:gd name="connsiteY3" fmla="*/ 162159 h 209614"/>
                  <a:gd name="connsiteX4" fmla="*/ 1577 w 30009"/>
                  <a:gd name="connsiteY4" fmla="*/ 105393 h 209614"/>
                  <a:gd name="connsiteX5" fmla="*/ 7304 w 30009"/>
                  <a:gd name="connsiteY5" fmla="*/ 4 h 209614"/>
                  <a:gd name="connsiteX6" fmla="*/ 9212 w 30009"/>
                  <a:gd name="connsiteY6" fmla="*/ 33609 h 209614"/>
                  <a:gd name="connsiteX7" fmla="*/ 26209 w 30009"/>
                  <a:gd name="connsiteY7" fmla="*/ 37185 h 209614"/>
                  <a:gd name="connsiteX8" fmla="*/ 24360 w 30009"/>
                  <a:gd name="connsiteY8" fmla="*/ 88169 h 209614"/>
                  <a:gd name="connsiteX9" fmla="*/ 28757 w 30009"/>
                  <a:gd name="connsiteY9" fmla="*/ 137789 h 209614"/>
                  <a:gd name="connsiteX10" fmla="*/ 24119 w 30009"/>
                  <a:gd name="connsiteY10" fmla="*/ 127823 h 209614"/>
                  <a:gd name="connsiteX11" fmla="*/ 22230 w 30009"/>
                  <a:gd name="connsiteY11" fmla="*/ 141310 h 209614"/>
                  <a:gd name="connsiteX12" fmla="*/ 10567 w 30009"/>
                  <a:gd name="connsiteY12" fmla="*/ 167129 h 209614"/>
                  <a:gd name="connsiteX13" fmla="*/ 22079 w 30009"/>
                  <a:gd name="connsiteY13" fmla="*/ 182267 h 209614"/>
                  <a:gd name="connsiteX14" fmla="*/ 28666 w 30009"/>
                  <a:gd name="connsiteY14" fmla="*/ 172110 h 20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009" h="209614">
                    <a:moveTo>
                      <a:pt x="28666" y="172110"/>
                    </a:moveTo>
                    <a:cubicBezTo>
                      <a:pt x="25413" y="181019"/>
                      <a:pt x="27110" y="184232"/>
                      <a:pt x="16917" y="183718"/>
                    </a:cubicBezTo>
                    <a:cubicBezTo>
                      <a:pt x="21163" y="193030"/>
                      <a:pt x="10789" y="200710"/>
                      <a:pt x="3370" y="209618"/>
                    </a:cubicBezTo>
                    <a:cubicBezTo>
                      <a:pt x="-845" y="194475"/>
                      <a:pt x="2751" y="178224"/>
                      <a:pt x="2615" y="162159"/>
                    </a:cubicBezTo>
                    <a:cubicBezTo>
                      <a:pt x="2464" y="143208"/>
                      <a:pt x="2338" y="124343"/>
                      <a:pt x="1577" y="105393"/>
                    </a:cubicBezTo>
                    <a:cubicBezTo>
                      <a:pt x="132" y="69290"/>
                      <a:pt x="-2562" y="34949"/>
                      <a:pt x="7304" y="4"/>
                    </a:cubicBezTo>
                    <a:cubicBezTo>
                      <a:pt x="13593" y="8072"/>
                      <a:pt x="36124" y="37462"/>
                      <a:pt x="9212" y="33609"/>
                    </a:cubicBezTo>
                    <a:cubicBezTo>
                      <a:pt x="17033" y="41803"/>
                      <a:pt x="15250" y="44276"/>
                      <a:pt x="26209" y="37185"/>
                    </a:cubicBezTo>
                    <a:cubicBezTo>
                      <a:pt x="35445" y="53849"/>
                      <a:pt x="25625" y="71198"/>
                      <a:pt x="24360" y="88169"/>
                    </a:cubicBezTo>
                    <a:cubicBezTo>
                      <a:pt x="23061" y="105660"/>
                      <a:pt x="30258" y="120324"/>
                      <a:pt x="28757" y="137789"/>
                    </a:cubicBezTo>
                    <a:cubicBezTo>
                      <a:pt x="27216" y="134466"/>
                      <a:pt x="25665" y="131142"/>
                      <a:pt x="24119" y="127823"/>
                    </a:cubicBezTo>
                    <a:cubicBezTo>
                      <a:pt x="15044" y="132335"/>
                      <a:pt x="24023" y="133630"/>
                      <a:pt x="22230" y="141310"/>
                    </a:cubicBezTo>
                    <a:cubicBezTo>
                      <a:pt x="19697" y="152182"/>
                      <a:pt x="18196" y="156755"/>
                      <a:pt x="10567" y="167129"/>
                    </a:cubicBezTo>
                    <a:cubicBezTo>
                      <a:pt x="20558" y="170272"/>
                      <a:pt x="19531" y="171732"/>
                      <a:pt x="22079" y="182267"/>
                    </a:cubicBezTo>
                    <a:cubicBezTo>
                      <a:pt x="24275" y="178878"/>
                      <a:pt x="26470" y="175494"/>
                      <a:pt x="28666" y="17211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68390634-534C-4275-B93F-9C44CEF981CC}"/>
                  </a:ext>
                </a:extLst>
              </p:cNvPr>
              <p:cNvSpPr/>
              <p:nvPr/>
            </p:nvSpPr>
            <p:spPr>
              <a:xfrm>
                <a:off x="7387077" y="5340348"/>
                <a:ext cx="36225" cy="137209"/>
              </a:xfrm>
              <a:custGeom>
                <a:avLst/>
                <a:gdLst>
                  <a:gd name="connsiteX0" fmla="*/ 23087 w 36225"/>
                  <a:gd name="connsiteY0" fmla="*/ 4 h 137209"/>
                  <a:gd name="connsiteX1" fmla="*/ 30404 w 36225"/>
                  <a:gd name="connsiteY1" fmla="*/ 22832 h 137209"/>
                  <a:gd name="connsiteX2" fmla="*/ 34358 w 36225"/>
                  <a:gd name="connsiteY2" fmla="*/ 33348 h 137209"/>
                  <a:gd name="connsiteX3" fmla="*/ 35949 w 36225"/>
                  <a:gd name="connsiteY3" fmla="*/ 48793 h 137209"/>
                  <a:gd name="connsiteX4" fmla="*/ 27615 w 36225"/>
                  <a:gd name="connsiteY4" fmla="*/ 63332 h 137209"/>
                  <a:gd name="connsiteX5" fmla="*/ 31452 w 36225"/>
                  <a:gd name="connsiteY5" fmla="*/ 73555 h 137209"/>
                  <a:gd name="connsiteX6" fmla="*/ 35904 w 36225"/>
                  <a:gd name="connsiteY6" fmla="*/ 74638 h 137209"/>
                  <a:gd name="connsiteX7" fmla="*/ 35879 w 36225"/>
                  <a:gd name="connsiteY7" fmla="*/ 87238 h 137209"/>
                  <a:gd name="connsiteX8" fmla="*/ 33854 w 36225"/>
                  <a:gd name="connsiteY8" fmla="*/ 106984 h 137209"/>
                  <a:gd name="connsiteX9" fmla="*/ 24100 w 36225"/>
                  <a:gd name="connsiteY9" fmla="*/ 109568 h 137209"/>
                  <a:gd name="connsiteX10" fmla="*/ 7410 w 36225"/>
                  <a:gd name="connsiteY10" fmla="*/ 134521 h 137209"/>
                  <a:gd name="connsiteX11" fmla="*/ 485 w 36225"/>
                  <a:gd name="connsiteY11" fmla="*/ 70952 h 137209"/>
                  <a:gd name="connsiteX12" fmla="*/ 4862 w 36225"/>
                  <a:gd name="connsiteY12" fmla="*/ 25481 h 137209"/>
                  <a:gd name="connsiteX13" fmla="*/ 7944 w 36225"/>
                  <a:gd name="connsiteY13" fmla="*/ 12191 h 137209"/>
                  <a:gd name="connsiteX14" fmla="*/ 15689 w 36225"/>
                  <a:gd name="connsiteY14" fmla="*/ 9865 h 137209"/>
                  <a:gd name="connsiteX15" fmla="*/ 23087 w 36225"/>
                  <a:gd name="connsiteY15" fmla="*/ 4 h 137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225" h="137209">
                    <a:moveTo>
                      <a:pt x="23087" y="4"/>
                    </a:moveTo>
                    <a:cubicBezTo>
                      <a:pt x="34660" y="10882"/>
                      <a:pt x="27222" y="9442"/>
                      <a:pt x="30404" y="22832"/>
                    </a:cubicBezTo>
                    <a:cubicBezTo>
                      <a:pt x="31130" y="25869"/>
                      <a:pt x="34126" y="31948"/>
                      <a:pt x="34358" y="33348"/>
                    </a:cubicBezTo>
                    <a:cubicBezTo>
                      <a:pt x="34977" y="37089"/>
                      <a:pt x="37248" y="43289"/>
                      <a:pt x="35949" y="48793"/>
                    </a:cubicBezTo>
                    <a:cubicBezTo>
                      <a:pt x="36000" y="48571"/>
                      <a:pt x="27771" y="66021"/>
                      <a:pt x="27615" y="63332"/>
                    </a:cubicBezTo>
                    <a:cubicBezTo>
                      <a:pt x="27776" y="66107"/>
                      <a:pt x="31039" y="70549"/>
                      <a:pt x="31452" y="73555"/>
                    </a:cubicBezTo>
                    <a:cubicBezTo>
                      <a:pt x="32938" y="73918"/>
                      <a:pt x="34423" y="74280"/>
                      <a:pt x="35904" y="74638"/>
                    </a:cubicBezTo>
                    <a:cubicBezTo>
                      <a:pt x="35899" y="78838"/>
                      <a:pt x="35889" y="83038"/>
                      <a:pt x="35879" y="87238"/>
                    </a:cubicBezTo>
                    <a:cubicBezTo>
                      <a:pt x="36201" y="93478"/>
                      <a:pt x="36901" y="101188"/>
                      <a:pt x="33854" y="106984"/>
                    </a:cubicBezTo>
                    <a:cubicBezTo>
                      <a:pt x="30495" y="113375"/>
                      <a:pt x="26104" y="106455"/>
                      <a:pt x="24100" y="109568"/>
                    </a:cubicBezTo>
                    <a:cubicBezTo>
                      <a:pt x="20368" y="115379"/>
                      <a:pt x="22629" y="146416"/>
                      <a:pt x="7410" y="134521"/>
                    </a:cubicBezTo>
                    <a:cubicBezTo>
                      <a:pt x="-1378" y="127652"/>
                      <a:pt x="27" y="81331"/>
                      <a:pt x="485" y="70952"/>
                    </a:cubicBezTo>
                    <a:cubicBezTo>
                      <a:pt x="1140" y="56055"/>
                      <a:pt x="2263" y="40197"/>
                      <a:pt x="4862" y="25481"/>
                    </a:cubicBezTo>
                    <a:cubicBezTo>
                      <a:pt x="4570" y="20692"/>
                      <a:pt x="5602" y="16260"/>
                      <a:pt x="7944" y="12191"/>
                    </a:cubicBezTo>
                    <a:cubicBezTo>
                      <a:pt x="8578" y="6601"/>
                      <a:pt x="11162" y="5826"/>
                      <a:pt x="15689" y="9865"/>
                    </a:cubicBezTo>
                    <a:cubicBezTo>
                      <a:pt x="19104" y="6420"/>
                      <a:pt x="20589" y="5045"/>
                      <a:pt x="23087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C22DCE47-3A8D-460D-A276-ABBBFEF4976C}"/>
                  </a:ext>
                </a:extLst>
              </p:cNvPr>
              <p:cNvSpPr/>
              <p:nvPr/>
            </p:nvSpPr>
            <p:spPr>
              <a:xfrm>
                <a:off x="6803030" y="6639016"/>
                <a:ext cx="26121" cy="194655"/>
              </a:xfrm>
              <a:custGeom>
                <a:avLst/>
                <a:gdLst>
                  <a:gd name="connsiteX0" fmla="*/ 1734 w 26121"/>
                  <a:gd name="connsiteY0" fmla="*/ 71387 h 194655"/>
                  <a:gd name="connsiteX1" fmla="*/ 11202 w 26121"/>
                  <a:gd name="connsiteY1" fmla="*/ 27 h 194655"/>
                  <a:gd name="connsiteX2" fmla="*/ 19426 w 26121"/>
                  <a:gd name="connsiteY2" fmla="*/ 48977 h 194655"/>
                  <a:gd name="connsiteX3" fmla="*/ 24447 w 26121"/>
                  <a:gd name="connsiteY3" fmla="*/ 63808 h 194655"/>
                  <a:gd name="connsiteX4" fmla="*/ 16903 w 26121"/>
                  <a:gd name="connsiteY4" fmla="*/ 74228 h 194655"/>
                  <a:gd name="connsiteX5" fmla="*/ 20338 w 26121"/>
                  <a:gd name="connsiteY5" fmla="*/ 102001 h 194655"/>
                  <a:gd name="connsiteX6" fmla="*/ 26240 w 26121"/>
                  <a:gd name="connsiteY6" fmla="*/ 119199 h 194655"/>
                  <a:gd name="connsiteX7" fmla="*/ 23596 w 26121"/>
                  <a:gd name="connsiteY7" fmla="*/ 134040 h 194655"/>
                  <a:gd name="connsiteX8" fmla="*/ 17140 w 26121"/>
                  <a:gd name="connsiteY8" fmla="*/ 134040 h 194655"/>
                  <a:gd name="connsiteX9" fmla="*/ 17946 w 26121"/>
                  <a:gd name="connsiteY9" fmla="*/ 150528 h 194655"/>
                  <a:gd name="connsiteX10" fmla="*/ 19245 w 26121"/>
                  <a:gd name="connsiteY10" fmla="*/ 169514 h 194655"/>
                  <a:gd name="connsiteX11" fmla="*/ 11454 w 26121"/>
                  <a:gd name="connsiteY11" fmla="*/ 194659 h 194655"/>
                  <a:gd name="connsiteX12" fmla="*/ 4555 w 26121"/>
                  <a:gd name="connsiteY12" fmla="*/ 132902 h 194655"/>
                  <a:gd name="connsiteX13" fmla="*/ 1734 w 26121"/>
                  <a:gd name="connsiteY13" fmla="*/ 71387 h 194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121" h="194655">
                    <a:moveTo>
                      <a:pt x="1734" y="71387"/>
                    </a:moveTo>
                    <a:cubicBezTo>
                      <a:pt x="1714" y="57926"/>
                      <a:pt x="-5643" y="1210"/>
                      <a:pt x="11202" y="27"/>
                    </a:cubicBezTo>
                    <a:cubicBezTo>
                      <a:pt x="27026" y="-1086"/>
                      <a:pt x="18983" y="38930"/>
                      <a:pt x="19426" y="48977"/>
                    </a:cubicBezTo>
                    <a:cubicBezTo>
                      <a:pt x="19617" y="53338"/>
                      <a:pt x="25076" y="57740"/>
                      <a:pt x="24447" y="63808"/>
                    </a:cubicBezTo>
                    <a:cubicBezTo>
                      <a:pt x="23747" y="70526"/>
                      <a:pt x="18525" y="66815"/>
                      <a:pt x="16903" y="74228"/>
                    </a:cubicBezTo>
                    <a:cubicBezTo>
                      <a:pt x="15387" y="81152"/>
                      <a:pt x="20761" y="93989"/>
                      <a:pt x="20338" y="102001"/>
                    </a:cubicBezTo>
                    <a:cubicBezTo>
                      <a:pt x="19960" y="109228"/>
                      <a:pt x="14284" y="119255"/>
                      <a:pt x="26240" y="119199"/>
                    </a:cubicBezTo>
                    <a:cubicBezTo>
                      <a:pt x="25353" y="124145"/>
                      <a:pt x="24477" y="129090"/>
                      <a:pt x="23596" y="134040"/>
                    </a:cubicBezTo>
                    <a:lnTo>
                      <a:pt x="17140" y="134040"/>
                    </a:lnTo>
                    <a:cubicBezTo>
                      <a:pt x="12063" y="144827"/>
                      <a:pt x="17014" y="142551"/>
                      <a:pt x="17946" y="150528"/>
                    </a:cubicBezTo>
                    <a:cubicBezTo>
                      <a:pt x="18474" y="155096"/>
                      <a:pt x="20388" y="161945"/>
                      <a:pt x="19245" y="169514"/>
                    </a:cubicBezTo>
                    <a:cubicBezTo>
                      <a:pt x="17774" y="179274"/>
                      <a:pt x="16299" y="186249"/>
                      <a:pt x="11454" y="194659"/>
                    </a:cubicBezTo>
                    <a:cubicBezTo>
                      <a:pt x="340" y="183917"/>
                      <a:pt x="6997" y="147169"/>
                      <a:pt x="4555" y="132902"/>
                    </a:cubicBezTo>
                    <a:cubicBezTo>
                      <a:pt x="1105" y="112829"/>
                      <a:pt x="9359" y="89094"/>
                      <a:pt x="1734" y="7138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4950852C-E63B-4CCC-AE49-D4C6DA97D1A8}"/>
                  </a:ext>
                </a:extLst>
              </p:cNvPr>
              <p:cNvSpPr/>
              <p:nvPr/>
            </p:nvSpPr>
            <p:spPr>
              <a:xfrm>
                <a:off x="4456863" y="4007136"/>
                <a:ext cx="20450" cy="202614"/>
              </a:xfrm>
              <a:custGeom>
                <a:avLst/>
                <a:gdLst>
                  <a:gd name="connsiteX0" fmla="*/ 12427 w 20450"/>
                  <a:gd name="connsiteY0" fmla="*/ 202618 h 202614"/>
                  <a:gd name="connsiteX1" fmla="*/ 6660 w 20450"/>
                  <a:gd name="connsiteY1" fmla="*/ 4 h 202614"/>
                  <a:gd name="connsiteX2" fmla="*/ 18097 w 20450"/>
                  <a:gd name="connsiteY2" fmla="*/ 96116 h 202614"/>
                  <a:gd name="connsiteX3" fmla="*/ 12427 w 20450"/>
                  <a:gd name="connsiteY3" fmla="*/ 202618 h 20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50" h="202614">
                    <a:moveTo>
                      <a:pt x="12427" y="202618"/>
                    </a:moveTo>
                    <a:cubicBezTo>
                      <a:pt x="-657" y="136883"/>
                      <a:pt x="-4459" y="66303"/>
                      <a:pt x="6660" y="4"/>
                    </a:cubicBezTo>
                    <a:cubicBezTo>
                      <a:pt x="28617" y="18330"/>
                      <a:pt x="17971" y="70574"/>
                      <a:pt x="18097" y="96116"/>
                    </a:cubicBezTo>
                    <a:cubicBezTo>
                      <a:pt x="18168" y="110897"/>
                      <a:pt x="23848" y="201813"/>
                      <a:pt x="12427" y="20261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41C2ADA0-6344-426D-85C8-300D96010CA8}"/>
                  </a:ext>
                </a:extLst>
              </p:cNvPr>
              <p:cNvSpPr/>
              <p:nvPr/>
            </p:nvSpPr>
            <p:spPr>
              <a:xfrm>
                <a:off x="4452794" y="4482118"/>
                <a:ext cx="26597" cy="141875"/>
              </a:xfrm>
              <a:custGeom>
                <a:avLst/>
                <a:gdLst>
                  <a:gd name="connsiteX0" fmla="*/ 15060 w 26597"/>
                  <a:gd name="connsiteY0" fmla="*/ 6037 h 141875"/>
                  <a:gd name="connsiteX1" fmla="*/ 24437 w 26597"/>
                  <a:gd name="connsiteY1" fmla="*/ 57283 h 141875"/>
                  <a:gd name="connsiteX2" fmla="*/ 20675 w 26597"/>
                  <a:gd name="connsiteY2" fmla="*/ 131681 h 141875"/>
                  <a:gd name="connsiteX3" fmla="*/ 16561 w 26597"/>
                  <a:gd name="connsiteY3" fmla="*/ 141813 h 141875"/>
                  <a:gd name="connsiteX4" fmla="*/ 8911 w 26597"/>
                  <a:gd name="connsiteY4" fmla="*/ 118597 h 141875"/>
                  <a:gd name="connsiteX5" fmla="*/ 5784 w 26597"/>
                  <a:gd name="connsiteY5" fmla="*/ 73530 h 141875"/>
                  <a:gd name="connsiteX6" fmla="*/ 325 w 26597"/>
                  <a:gd name="connsiteY6" fmla="*/ 31952 h 141875"/>
                  <a:gd name="connsiteX7" fmla="*/ 15060 w 26597"/>
                  <a:gd name="connsiteY7" fmla="*/ 6037 h 14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97" h="141875">
                    <a:moveTo>
                      <a:pt x="15060" y="6037"/>
                    </a:moveTo>
                    <a:cubicBezTo>
                      <a:pt x="31216" y="25033"/>
                      <a:pt x="23924" y="40488"/>
                      <a:pt x="24437" y="57283"/>
                    </a:cubicBezTo>
                    <a:cubicBezTo>
                      <a:pt x="25162" y="80812"/>
                      <a:pt x="30954" y="107029"/>
                      <a:pt x="20675" y="131681"/>
                    </a:cubicBezTo>
                    <a:cubicBezTo>
                      <a:pt x="19119" y="135412"/>
                      <a:pt x="22836" y="141204"/>
                      <a:pt x="16561" y="141813"/>
                    </a:cubicBezTo>
                    <a:cubicBezTo>
                      <a:pt x="3497" y="143082"/>
                      <a:pt x="8841" y="125824"/>
                      <a:pt x="8911" y="118597"/>
                    </a:cubicBezTo>
                    <a:cubicBezTo>
                      <a:pt x="9062" y="103509"/>
                      <a:pt x="8297" y="88416"/>
                      <a:pt x="5784" y="73530"/>
                    </a:cubicBezTo>
                    <a:cubicBezTo>
                      <a:pt x="3412" y="59524"/>
                      <a:pt x="1629" y="45952"/>
                      <a:pt x="325" y="31952"/>
                    </a:cubicBezTo>
                    <a:cubicBezTo>
                      <a:pt x="-189" y="26387"/>
                      <a:pt x="-995" y="-15301"/>
                      <a:pt x="15060" y="603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F3B59EFC-47ED-46DC-A282-D6B097861E34}"/>
                  </a:ext>
                </a:extLst>
              </p:cNvPr>
              <p:cNvSpPr/>
              <p:nvPr/>
            </p:nvSpPr>
            <p:spPr>
              <a:xfrm>
                <a:off x="3903292" y="4871936"/>
                <a:ext cx="15525" cy="268727"/>
              </a:xfrm>
              <a:custGeom>
                <a:avLst/>
                <a:gdLst>
                  <a:gd name="connsiteX0" fmla="*/ 5903 w 15525"/>
                  <a:gd name="connsiteY0" fmla="*/ 252550 h 268727"/>
                  <a:gd name="connsiteX1" fmla="*/ 2131 w 15525"/>
                  <a:gd name="connsiteY1" fmla="*/ 121010 h 268727"/>
                  <a:gd name="connsiteX2" fmla="*/ 10355 w 15525"/>
                  <a:gd name="connsiteY2" fmla="*/ 4 h 268727"/>
                  <a:gd name="connsiteX3" fmla="*/ 15109 w 15525"/>
                  <a:gd name="connsiteY3" fmla="*/ 125512 h 268727"/>
                  <a:gd name="connsiteX4" fmla="*/ 11135 w 15525"/>
                  <a:gd name="connsiteY4" fmla="*/ 268731 h 268727"/>
                  <a:gd name="connsiteX5" fmla="*/ 5903 w 15525"/>
                  <a:gd name="connsiteY5" fmla="*/ 252550 h 268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" h="268727">
                    <a:moveTo>
                      <a:pt x="5903" y="252550"/>
                    </a:moveTo>
                    <a:cubicBezTo>
                      <a:pt x="5293" y="208647"/>
                      <a:pt x="2886" y="164888"/>
                      <a:pt x="2131" y="121010"/>
                    </a:cubicBezTo>
                    <a:cubicBezTo>
                      <a:pt x="1506" y="85098"/>
                      <a:pt x="-5323" y="32738"/>
                      <a:pt x="10355" y="4"/>
                    </a:cubicBezTo>
                    <a:cubicBezTo>
                      <a:pt x="17944" y="40544"/>
                      <a:pt x="15149" y="84388"/>
                      <a:pt x="15109" y="125512"/>
                    </a:cubicBezTo>
                    <a:cubicBezTo>
                      <a:pt x="15063" y="173394"/>
                      <a:pt x="13683" y="220929"/>
                      <a:pt x="11135" y="268731"/>
                    </a:cubicBezTo>
                    <a:cubicBezTo>
                      <a:pt x="9393" y="263338"/>
                      <a:pt x="7650" y="257944"/>
                      <a:pt x="5903" y="25255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62E68C3A-4339-4D1C-AEE3-56B3A27CDAA9}"/>
                  </a:ext>
                </a:extLst>
              </p:cNvPr>
              <p:cNvSpPr/>
              <p:nvPr/>
            </p:nvSpPr>
            <p:spPr>
              <a:xfrm>
                <a:off x="4748244" y="6194899"/>
                <a:ext cx="36047" cy="120256"/>
              </a:xfrm>
              <a:custGeom>
                <a:avLst/>
                <a:gdLst>
                  <a:gd name="connsiteX0" fmla="*/ 15810 w 36047"/>
                  <a:gd name="connsiteY0" fmla="*/ 119692 h 120256"/>
                  <a:gd name="connsiteX1" fmla="*/ 1447 w 36047"/>
                  <a:gd name="connsiteY1" fmla="*/ 94517 h 120256"/>
                  <a:gd name="connsiteX2" fmla="*/ 12723 w 36047"/>
                  <a:gd name="connsiteY2" fmla="*/ 97277 h 120256"/>
                  <a:gd name="connsiteX3" fmla="*/ 118 w 36047"/>
                  <a:gd name="connsiteY3" fmla="*/ 68289 h 120256"/>
                  <a:gd name="connsiteX4" fmla="*/ 20056 w 36047"/>
                  <a:gd name="connsiteY4" fmla="*/ 69967 h 120256"/>
                  <a:gd name="connsiteX5" fmla="*/ 12109 w 36047"/>
                  <a:gd name="connsiteY5" fmla="*/ 51540 h 120256"/>
                  <a:gd name="connsiteX6" fmla="*/ 12073 w 36047"/>
                  <a:gd name="connsiteY6" fmla="*/ 43683 h 120256"/>
                  <a:gd name="connsiteX7" fmla="*/ 14184 w 36047"/>
                  <a:gd name="connsiteY7" fmla="*/ 37273 h 120256"/>
                  <a:gd name="connsiteX8" fmla="*/ 12335 w 36047"/>
                  <a:gd name="connsiteY8" fmla="*/ 23212 h 120256"/>
                  <a:gd name="connsiteX9" fmla="*/ 26064 w 36047"/>
                  <a:gd name="connsiteY9" fmla="*/ 21590 h 120256"/>
                  <a:gd name="connsiteX10" fmla="*/ 13272 w 36047"/>
                  <a:gd name="connsiteY10" fmla="*/ 4569 h 120256"/>
                  <a:gd name="connsiteX11" fmla="*/ 27287 w 36047"/>
                  <a:gd name="connsiteY11" fmla="*/ 5480 h 120256"/>
                  <a:gd name="connsiteX12" fmla="*/ 27036 w 36047"/>
                  <a:gd name="connsiteY12" fmla="*/ 48971 h 120256"/>
                  <a:gd name="connsiteX13" fmla="*/ 31271 w 36047"/>
                  <a:gd name="connsiteY13" fmla="*/ 60030 h 120256"/>
                  <a:gd name="connsiteX14" fmla="*/ 31100 w 36047"/>
                  <a:gd name="connsiteY14" fmla="*/ 77500 h 120256"/>
                  <a:gd name="connsiteX15" fmla="*/ 36166 w 36047"/>
                  <a:gd name="connsiteY15" fmla="*/ 117320 h 120256"/>
                  <a:gd name="connsiteX16" fmla="*/ 15810 w 36047"/>
                  <a:gd name="connsiteY16" fmla="*/ 119692 h 12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047" h="120256">
                    <a:moveTo>
                      <a:pt x="15810" y="119692"/>
                    </a:moveTo>
                    <a:cubicBezTo>
                      <a:pt x="1654" y="113654"/>
                      <a:pt x="17905" y="99115"/>
                      <a:pt x="1447" y="94517"/>
                    </a:cubicBezTo>
                    <a:lnTo>
                      <a:pt x="12723" y="97277"/>
                    </a:lnTo>
                    <a:cubicBezTo>
                      <a:pt x="12723" y="79973"/>
                      <a:pt x="16631" y="74358"/>
                      <a:pt x="118" y="68289"/>
                    </a:cubicBezTo>
                    <a:cubicBezTo>
                      <a:pt x="8432" y="62745"/>
                      <a:pt x="10754" y="65822"/>
                      <a:pt x="20056" y="69967"/>
                    </a:cubicBezTo>
                    <a:cubicBezTo>
                      <a:pt x="18787" y="64971"/>
                      <a:pt x="12421" y="56238"/>
                      <a:pt x="12109" y="51540"/>
                    </a:cubicBezTo>
                    <a:cubicBezTo>
                      <a:pt x="6972" y="49097"/>
                      <a:pt x="6962" y="46473"/>
                      <a:pt x="12073" y="43683"/>
                    </a:cubicBezTo>
                    <a:cubicBezTo>
                      <a:pt x="16601" y="41593"/>
                      <a:pt x="17306" y="39458"/>
                      <a:pt x="14184" y="37273"/>
                    </a:cubicBezTo>
                    <a:cubicBezTo>
                      <a:pt x="14924" y="33375"/>
                      <a:pt x="6745" y="29442"/>
                      <a:pt x="12335" y="23212"/>
                    </a:cubicBezTo>
                    <a:cubicBezTo>
                      <a:pt x="16686" y="18357"/>
                      <a:pt x="23047" y="26757"/>
                      <a:pt x="26064" y="21590"/>
                    </a:cubicBezTo>
                    <a:cubicBezTo>
                      <a:pt x="17981" y="15739"/>
                      <a:pt x="8468" y="14238"/>
                      <a:pt x="13272" y="4569"/>
                    </a:cubicBezTo>
                    <a:cubicBezTo>
                      <a:pt x="16943" y="-2819"/>
                      <a:pt x="22015" y="-301"/>
                      <a:pt x="27287" y="5480"/>
                    </a:cubicBezTo>
                    <a:cubicBezTo>
                      <a:pt x="37425" y="16605"/>
                      <a:pt x="26940" y="37273"/>
                      <a:pt x="27036" y="48971"/>
                    </a:cubicBezTo>
                    <a:cubicBezTo>
                      <a:pt x="27061" y="52955"/>
                      <a:pt x="31205" y="57835"/>
                      <a:pt x="31271" y="60030"/>
                    </a:cubicBezTo>
                    <a:cubicBezTo>
                      <a:pt x="31356" y="62765"/>
                      <a:pt x="31110" y="73320"/>
                      <a:pt x="31100" y="77500"/>
                    </a:cubicBezTo>
                    <a:cubicBezTo>
                      <a:pt x="31064" y="94658"/>
                      <a:pt x="30576" y="100847"/>
                      <a:pt x="36166" y="117320"/>
                    </a:cubicBezTo>
                    <a:cubicBezTo>
                      <a:pt x="27403" y="120216"/>
                      <a:pt x="25746" y="120901"/>
                      <a:pt x="15810" y="11969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4F9A33CF-360F-4C1C-A066-13D5D20ABA8A}"/>
                  </a:ext>
                </a:extLst>
              </p:cNvPr>
              <p:cNvSpPr/>
              <p:nvPr/>
            </p:nvSpPr>
            <p:spPr>
              <a:xfrm>
                <a:off x="7605475" y="5825304"/>
                <a:ext cx="29724" cy="108601"/>
              </a:xfrm>
              <a:custGeom>
                <a:avLst/>
                <a:gdLst>
                  <a:gd name="connsiteX0" fmla="*/ 29324 w 29724"/>
                  <a:gd name="connsiteY0" fmla="*/ 28291 h 108601"/>
                  <a:gd name="connsiteX1" fmla="*/ 20697 w 29724"/>
                  <a:gd name="connsiteY1" fmla="*/ 37870 h 108601"/>
                  <a:gd name="connsiteX2" fmla="*/ 24569 w 29724"/>
                  <a:gd name="connsiteY2" fmla="*/ 41753 h 108601"/>
                  <a:gd name="connsiteX3" fmla="*/ 20722 w 29724"/>
                  <a:gd name="connsiteY3" fmla="*/ 54313 h 108601"/>
                  <a:gd name="connsiteX4" fmla="*/ 29842 w 29724"/>
                  <a:gd name="connsiteY4" fmla="*/ 55728 h 108601"/>
                  <a:gd name="connsiteX5" fmla="*/ 23447 w 29724"/>
                  <a:gd name="connsiteY5" fmla="*/ 61786 h 108601"/>
                  <a:gd name="connsiteX6" fmla="*/ 18063 w 29724"/>
                  <a:gd name="connsiteY6" fmla="*/ 85566 h 108601"/>
                  <a:gd name="connsiteX7" fmla="*/ 19816 w 29724"/>
                  <a:gd name="connsiteY7" fmla="*/ 97577 h 108601"/>
                  <a:gd name="connsiteX8" fmla="*/ 16401 w 29724"/>
                  <a:gd name="connsiteY8" fmla="*/ 105589 h 108601"/>
                  <a:gd name="connsiteX9" fmla="*/ 2628 w 29724"/>
                  <a:gd name="connsiteY9" fmla="*/ 108606 h 108601"/>
                  <a:gd name="connsiteX10" fmla="*/ 26423 w 29724"/>
                  <a:gd name="connsiteY10" fmla="*/ 4 h 108601"/>
                  <a:gd name="connsiteX11" fmla="*/ 29324 w 29724"/>
                  <a:gd name="connsiteY11" fmla="*/ 28291 h 108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724" h="108601">
                    <a:moveTo>
                      <a:pt x="29324" y="28291"/>
                    </a:moveTo>
                    <a:cubicBezTo>
                      <a:pt x="19911" y="24947"/>
                      <a:pt x="22177" y="33891"/>
                      <a:pt x="20697" y="37870"/>
                    </a:cubicBezTo>
                    <a:cubicBezTo>
                      <a:pt x="21543" y="39557"/>
                      <a:pt x="22832" y="40851"/>
                      <a:pt x="24569" y="41753"/>
                    </a:cubicBezTo>
                    <a:cubicBezTo>
                      <a:pt x="23285" y="45938"/>
                      <a:pt x="22001" y="50123"/>
                      <a:pt x="20722" y="54313"/>
                    </a:cubicBezTo>
                    <a:cubicBezTo>
                      <a:pt x="23764" y="54786"/>
                      <a:pt x="26801" y="55254"/>
                      <a:pt x="29842" y="55728"/>
                    </a:cubicBezTo>
                    <a:cubicBezTo>
                      <a:pt x="29772" y="60411"/>
                      <a:pt x="27642" y="62431"/>
                      <a:pt x="23447" y="61786"/>
                    </a:cubicBezTo>
                    <a:cubicBezTo>
                      <a:pt x="28971" y="67391"/>
                      <a:pt x="18919" y="78747"/>
                      <a:pt x="18063" y="85566"/>
                    </a:cubicBezTo>
                    <a:cubicBezTo>
                      <a:pt x="17610" y="89152"/>
                      <a:pt x="20772" y="94324"/>
                      <a:pt x="19816" y="97577"/>
                    </a:cubicBezTo>
                    <a:cubicBezTo>
                      <a:pt x="23336" y="103308"/>
                      <a:pt x="22193" y="105982"/>
                      <a:pt x="16401" y="105589"/>
                    </a:cubicBezTo>
                    <a:cubicBezTo>
                      <a:pt x="11808" y="106592"/>
                      <a:pt x="7221" y="107604"/>
                      <a:pt x="2628" y="108606"/>
                    </a:cubicBezTo>
                    <a:cubicBezTo>
                      <a:pt x="-1547" y="86609"/>
                      <a:pt x="-4247" y="6803"/>
                      <a:pt x="26423" y="4"/>
                    </a:cubicBezTo>
                    <a:cubicBezTo>
                      <a:pt x="27924" y="9472"/>
                      <a:pt x="28729" y="18718"/>
                      <a:pt x="29324" y="2829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D84A6BA1-9BD5-493E-891A-414641CC9A0C}"/>
                  </a:ext>
                </a:extLst>
              </p:cNvPr>
              <p:cNvSpPr/>
              <p:nvPr/>
            </p:nvSpPr>
            <p:spPr>
              <a:xfrm>
                <a:off x="4736547" y="5623511"/>
                <a:ext cx="18626" cy="161218"/>
              </a:xfrm>
              <a:custGeom>
                <a:avLst/>
                <a:gdLst>
                  <a:gd name="connsiteX0" fmla="*/ 1953 w 18626"/>
                  <a:gd name="connsiteY0" fmla="*/ 87485 h 161218"/>
                  <a:gd name="connsiteX1" fmla="*/ 2386 w 18626"/>
                  <a:gd name="connsiteY1" fmla="*/ 4 h 161218"/>
                  <a:gd name="connsiteX2" fmla="*/ 14563 w 18626"/>
                  <a:gd name="connsiteY2" fmla="*/ 99224 h 161218"/>
                  <a:gd name="connsiteX3" fmla="*/ 18366 w 18626"/>
                  <a:gd name="connsiteY3" fmla="*/ 137759 h 161218"/>
                  <a:gd name="connsiteX4" fmla="*/ 2799 w 18626"/>
                  <a:gd name="connsiteY4" fmla="*/ 161222 h 161218"/>
                  <a:gd name="connsiteX5" fmla="*/ 7256 w 18626"/>
                  <a:gd name="connsiteY5" fmla="*/ 123130 h 161218"/>
                  <a:gd name="connsiteX6" fmla="*/ 1953 w 18626"/>
                  <a:gd name="connsiteY6" fmla="*/ 87485 h 16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26" h="161218">
                    <a:moveTo>
                      <a:pt x="1953" y="87485"/>
                    </a:moveTo>
                    <a:cubicBezTo>
                      <a:pt x="-2091" y="58860"/>
                      <a:pt x="1711" y="28790"/>
                      <a:pt x="2386" y="4"/>
                    </a:cubicBezTo>
                    <a:cubicBezTo>
                      <a:pt x="25114" y="19856"/>
                      <a:pt x="12342" y="71626"/>
                      <a:pt x="14563" y="99224"/>
                    </a:cubicBezTo>
                    <a:cubicBezTo>
                      <a:pt x="15399" y="109568"/>
                      <a:pt x="20093" y="125094"/>
                      <a:pt x="18366" y="137759"/>
                    </a:cubicBezTo>
                    <a:cubicBezTo>
                      <a:pt x="16955" y="148073"/>
                      <a:pt x="10469" y="152732"/>
                      <a:pt x="2799" y="161222"/>
                    </a:cubicBezTo>
                    <a:cubicBezTo>
                      <a:pt x="2200" y="145883"/>
                      <a:pt x="3630" y="137321"/>
                      <a:pt x="7256" y="123130"/>
                    </a:cubicBezTo>
                    <a:cubicBezTo>
                      <a:pt x="10137" y="111839"/>
                      <a:pt x="14795" y="87485"/>
                      <a:pt x="1953" y="8748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B6BB9745-3067-4B0D-925D-3036E4759F8B}"/>
                  </a:ext>
                </a:extLst>
              </p:cNvPr>
              <p:cNvSpPr/>
              <p:nvPr/>
            </p:nvSpPr>
            <p:spPr>
              <a:xfrm>
                <a:off x="4881999" y="5464851"/>
                <a:ext cx="17280" cy="114575"/>
              </a:xfrm>
              <a:custGeom>
                <a:avLst/>
                <a:gdLst>
                  <a:gd name="connsiteX0" fmla="*/ 17399 w 17280"/>
                  <a:gd name="connsiteY0" fmla="*/ 99893 h 114575"/>
                  <a:gd name="connsiteX1" fmla="*/ 2930 w 17280"/>
                  <a:gd name="connsiteY1" fmla="*/ 112680 h 114575"/>
                  <a:gd name="connsiteX2" fmla="*/ 1132 w 17280"/>
                  <a:gd name="connsiteY2" fmla="*/ 75887 h 114575"/>
                  <a:gd name="connsiteX3" fmla="*/ 6516 w 17280"/>
                  <a:gd name="connsiteY3" fmla="*/ 4 h 114575"/>
                  <a:gd name="connsiteX4" fmla="*/ 13017 w 17280"/>
                  <a:gd name="connsiteY4" fmla="*/ 39507 h 114575"/>
                  <a:gd name="connsiteX5" fmla="*/ 16528 w 17280"/>
                  <a:gd name="connsiteY5" fmla="*/ 66907 h 114575"/>
                  <a:gd name="connsiteX6" fmla="*/ 17399 w 17280"/>
                  <a:gd name="connsiteY6" fmla="*/ 99893 h 11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80" h="114575">
                    <a:moveTo>
                      <a:pt x="17399" y="99893"/>
                    </a:moveTo>
                    <a:cubicBezTo>
                      <a:pt x="15858" y="105977"/>
                      <a:pt x="13148" y="119564"/>
                      <a:pt x="2930" y="112680"/>
                    </a:cubicBezTo>
                    <a:cubicBezTo>
                      <a:pt x="-404" y="110439"/>
                      <a:pt x="1384" y="80898"/>
                      <a:pt x="1132" y="75887"/>
                    </a:cubicBezTo>
                    <a:cubicBezTo>
                      <a:pt x="-202" y="49684"/>
                      <a:pt x="-1567" y="25411"/>
                      <a:pt x="6516" y="4"/>
                    </a:cubicBezTo>
                    <a:cubicBezTo>
                      <a:pt x="19227" y="2955"/>
                      <a:pt x="12670" y="30850"/>
                      <a:pt x="13017" y="39507"/>
                    </a:cubicBezTo>
                    <a:cubicBezTo>
                      <a:pt x="13405" y="49040"/>
                      <a:pt x="15651" y="57374"/>
                      <a:pt x="16528" y="66907"/>
                    </a:cubicBezTo>
                    <a:cubicBezTo>
                      <a:pt x="17494" y="77392"/>
                      <a:pt x="13239" y="90315"/>
                      <a:pt x="17399" y="9989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50489433-D0EF-43CC-936A-D2F25A031954}"/>
                  </a:ext>
                </a:extLst>
              </p:cNvPr>
              <p:cNvSpPr/>
              <p:nvPr/>
            </p:nvSpPr>
            <p:spPr>
              <a:xfrm>
                <a:off x="4152590" y="6345620"/>
                <a:ext cx="21688" cy="109362"/>
              </a:xfrm>
              <a:custGeom>
                <a:avLst/>
                <a:gdLst>
                  <a:gd name="connsiteX0" fmla="*/ 4177 w 21688"/>
                  <a:gd name="connsiteY0" fmla="*/ 106138 h 109362"/>
                  <a:gd name="connsiteX1" fmla="*/ 6584 w 21688"/>
                  <a:gd name="connsiteY1" fmla="*/ 85889 h 109362"/>
                  <a:gd name="connsiteX2" fmla="*/ 4313 w 21688"/>
                  <a:gd name="connsiteY2" fmla="*/ 56634 h 109362"/>
                  <a:gd name="connsiteX3" fmla="*/ 617 w 21688"/>
                  <a:gd name="connsiteY3" fmla="*/ 28332 h 109362"/>
                  <a:gd name="connsiteX4" fmla="*/ 118 w 21688"/>
                  <a:gd name="connsiteY4" fmla="*/ 9845 h 109362"/>
                  <a:gd name="connsiteX5" fmla="*/ 8266 w 21688"/>
                  <a:gd name="connsiteY5" fmla="*/ 46547 h 109362"/>
                  <a:gd name="connsiteX6" fmla="*/ 17024 w 21688"/>
                  <a:gd name="connsiteY6" fmla="*/ 109367 h 109362"/>
                  <a:gd name="connsiteX7" fmla="*/ 4177 w 21688"/>
                  <a:gd name="connsiteY7" fmla="*/ 106138 h 10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88" h="109362">
                    <a:moveTo>
                      <a:pt x="4177" y="106138"/>
                    </a:moveTo>
                    <a:cubicBezTo>
                      <a:pt x="-1307" y="98343"/>
                      <a:pt x="5330" y="94979"/>
                      <a:pt x="6584" y="85889"/>
                    </a:cubicBezTo>
                    <a:cubicBezTo>
                      <a:pt x="7873" y="76542"/>
                      <a:pt x="5119" y="65966"/>
                      <a:pt x="4313" y="56634"/>
                    </a:cubicBezTo>
                    <a:cubicBezTo>
                      <a:pt x="3633" y="48682"/>
                      <a:pt x="254" y="35669"/>
                      <a:pt x="617" y="28332"/>
                    </a:cubicBezTo>
                    <a:cubicBezTo>
                      <a:pt x="1231" y="15918"/>
                      <a:pt x="16389" y="24137"/>
                      <a:pt x="118" y="9845"/>
                    </a:cubicBezTo>
                    <a:cubicBezTo>
                      <a:pt x="31638" y="-21338"/>
                      <a:pt x="14869" y="30095"/>
                      <a:pt x="8266" y="46547"/>
                    </a:cubicBezTo>
                    <a:cubicBezTo>
                      <a:pt x="30576" y="55829"/>
                      <a:pt x="19069" y="89217"/>
                      <a:pt x="17024" y="109367"/>
                    </a:cubicBezTo>
                    <a:cubicBezTo>
                      <a:pt x="12738" y="108289"/>
                      <a:pt x="8463" y="107216"/>
                      <a:pt x="4177" y="10613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11B90AFD-39DD-48EC-8D99-3C0B56CE5E76}"/>
                  </a:ext>
                </a:extLst>
              </p:cNvPr>
              <p:cNvSpPr/>
              <p:nvPr/>
            </p:nvSpPr>
            <p:spPr>
              <a:xfrm>
                <a:off x="4172575" y="4088146"/>
                <a:ext cx="19772" cy="125804"/>
              </a:xfrm>
              <a:custGeom>
                <a:avLst/>
                <a:gdLst>
                  <a:gd name="connsiteX0" fmla="*/ 8373 w 19772"/>
                  <a:gd name="connsiteY0" fmla="*/ 4 h 125804"/>
                  <a:gd name="connsiteX1" fmla="*/ 16042 w 19772"/>
                  <a:gd name="connsiteY1" fmla="*/ 71551 h 125804"/>
                  <a:gd name="connsiteX2" fmla="*/ 7597 w 19772"/>
                  <a:gd name="connsiteY2" fmla="*/ 125809 h 125804"/>
                  <a:gd name="connsiteX3" fmla="*/ 9108 w 19772"/>
                  <a:gd name="connsiteY3" fmla="*/ 100649 h 125804"/>
                  <a:gd name="connsiteX4" fmla="*/ 2581 w 19772"/>
                  <a:gd name="connsiteY4" fmla="*/ 65961 h 125804"/>
                  <a:gd name="connsiteX5" fmla="*/ 8373 w 19772"/>
                  <a:gd name="connsiteY5" fmla="*/ 4 h 1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72" h="125804">
                    <a:moveTo>
                      <a:pt x="8373" y="4"/>
                    </a:moveTo>
                    <a:cubicBezTo>
                      <a:pt x="10533" y="23935"/>
                      <a:pt x="13167" y="47695"/>
                      <a:pt x="16042" y="71551"/>
                    </a:cubicBezTo>
                    <a:cubicBezTo>
                      <a:pt x="18112" y="88673"/>
                      <a:pt x="27046" y="116089"/>
                      <a:pt x="7597" y="125809"/>
                    </a:cubicBezTo>
                    <a:cubicBezTo>
                      <a:pt x="4958" y="117097"/>
                      <a:pt x="9193" y="109900"/>
                      <a:pt x="9108" y="100649"/>
                    </a:cubicBezTo>
                    <a:cubicBezTo>
                      <a:pt x="9007" y="88920"/>
                      <a:pt x="4157" y="77518"/>
                      <a:pt x="2581" y="65961"/>
                    </a:cubicBezTo>
                    <a:cubicBezTo>
                      <a:pt x="-123" y="46225"/>
                      <a:pt x="-3064" y="16713"/>
                      <a:pt x="8373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1E4FA527-A91D-40C7-889E-34C4D5195E99}"/>
                  </a:ext>
                </a:extLst>
              </p:cNvPr>
              <p:cNvSpPr/>
              <p:nvPr/>
            </p:nvSpPr>
            <p:spPr>
              <a:xfrm>
                <a:off x="4151159" y="6643612"/>
                <a:ext cx="17430" cy="95069"/>
              </a:xfrm>
              <a:custGeom>
                <a:avLst/>
                <a:gdLst>
                  <a:gd name="connsiteX0" fmla="*/ 5150 w 17430"/>
                  <a:gd name="connsiteY0" fmla="*/ 80797 h 95069"/>
                  <a:gd name="connsiteX1" fmla="*/ 4415 w 17430"/>
                  <a:gd name="connsiteY1" fmla="*/ 66469 h 95069"/>
                  <a:gd name="connsiteX2" fmla="*/ 13283 w 17430"/>
                  <a:gd name="connsiteY2" fmla="*/ 60159 h 95069"/>
                  <a:gd name="connsiteX3" fmla="*/ 849 w 17430"/>
                  <a:gd name="connsiteY3" fmla="*/ 41304 h 95069"/>
                  <a:gd name="connsiteX4" fmla="*/ 3811 w 17430"/>
                  <a:gd name="connsiteY4" fmla="*/ 26589 h 95069"/>
                  <a:gd name="connsiteX5" fmla="*/ 3609 w 17430"/>
                  <a:gd name="connsiteY5" fmla="*/ 3605 h 95069"/>
                  <a:gd name="connsiteX6" fmla="*/ 17549 w 17430"/>
                  <a:gd name="connsiteY6" fmla="*/ 4 h 95069"/>
                  <a:gd name="connsiteX7" fmla="*/ 17549 w 17430"/>
                  <a:gd name="connsiteY7" fmla="*/ 95074 h 95069"/>
                  <a:gd name="connsiteX8" fmla="*/ 5150 w 17430"/>
                  <a:gd name="connsiteY8" fmla="*/ 80797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30" h="95069">
                    <a:moveTo>
                      <a:pt x="5150" y="80797"/>
                    </a:moveTo>
                    <a:cubicBezTo>
                      <a:pt x="4903" y="76023"/>
                      <a:pt x="4662" y="71248"/>
                      <a:pt x="4415" y="66469"/>
                    </a:cubicBezTo>
                    <a:cubicBezTo>
                      <a:pt x="14915" y="66444"/>
                      <a:pt x="13127" y="67678"/>
                      <a:pt x="13283" y="60159"/>
                    </a:cubicBezTo>
                    <a:cubicBezTo>
                      <a:pt x="1469" y="60612"/>
                      <a:pt x="1227" y="53446"/>
                      <a:pt x="849" y="41304"/>
                    </a:cubicBezTo>
                    <a:cubicBezTo>
                      <a:pt x="-57" y="11849"/>
                      <a:pt x="-989" y="41456"/>
                      <a:pt x="3811" y="26589"/>
                    </a:cubicBezTo>
                    <a:cubicBezTo>
                      <a:pt x="5694" y="20747"/>
                      <a:pt x="20842" y="4461"/>
                      <a:pt x="3609" y="3605"/>
                    </a:cubicBezTo>
                    <a:cubicBezTo>
                      <a:pt x="7784" y="1802"/>
                      <a:pt x="12820" y="981"/>
                      <a:pt x="17549" y="4"/>
                    </a:cubicBezTo>
                    <a:lnTo>
                      <a:pt x="17549" y="95074"/>
                    </a:lnTo>
                    <a:cubicBezTo>
                      <a:pt x="13419" y="90315"/>
                      <a:pt x="9280" y="85556"/>
                      <a:pt x="5150" y="8079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95579A50-7060-4D5D-8122-0FD2811D9FD5}"/>
                  </a:ext>
                </a:extLst>
              </p:cNvPr>
              <p:cNvSpPr/>
              <p:nvPr/>
            </p:nvSpPr>
            <p:spPr>
              <a:xfrm>
                <a:off x="4251461" y="5123174"/>
                <a:ext cx="27624" cy="58173"/>
              </a:xfrm>
              <a:custGeom>
                <a:avLst/>
                <a:gdLst>
                  <a:gd name="connsiteX0" fmla="*/ 8824 w 27624"/>
                  <a:gd name="connsiteY0" fmla="*/ 58177 h 58173"/>
                  <a:gd name="connsiteX1" fmla="*/ 17869 w 27624"/>
                  <a:gd name="connsiteY1" fmla="*/ 2535 h 58173"/>
                  <a:gd name="connsiteX2" fmla="*/ 21641 w 27624"/>
                  <a:gd name="connsiteY2" fmla="*/ 15104 h 58173"/>
                  <a:gd name="connsiteX3" fmla="*/ 26818 w 27624"/>
                  <a:gd name="connsiteY3" fmla="*/ 19601 h 58173"/>
                  <a:gd name="connsiteX4" fmla="*/ 22013 w 27624"/>
                  <a:gd name="connsiteY4" fmla="*/ 26602 h 58173"/>
                  <a:gd name="connsiteX5" fmla="*/ 8824 w 27624"/>
                  <a:gd name="connsiteY5" fmla="*/ 58177 h 58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24" h="58173">
                    <a:moveTo>
                      <a:pt x="8824" y="58177"/>
                    </a:moveTo>
                    <a:cubicBezTo>
                      <a:pt x="-5836" y="52900"/>
                      <a:pt x="-1424" y="-13651"/>
                      <a:pt x="17869" y="2535"/>
                    </a:cubicBezTo>
                    <a:cubicBezTo>
                      <a:pt x="21016" y="5178"/>
                      <a:pt x="20689" y="10703"/>
                      <a:pt x="21641" y="15104"/>
                    </a:cubicBezTo>
                    <a:cubicBezTo>
                      <a:pt x="23816" y="16177"/>
                      <a:pt x="25544" y="17678"/>
                      <a:pt x="26818" y="19601"/>
                    </a:cubicBezTo>
                    <a:cubicBezTo>
                      <a:pt x="28968" y="22094"/>
                      <a:pt x="27372" y="24426"/>
                      <a:pt x="22013" y="26602"/>
                    </a:cubicBezTo>
                    <a:cubicBezTo>
                      <a:pt x="22411" y="41317"/>
                      <a:pt x="23882" y="51112"/>
                      <a:pt x="8824" y="5817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14F20EB9-7F17-435C-8E6A-D23AA6D3FAC2}"/>
                  </a:ext>
                </a:extLst>
              </p:cNvPr>
              <p:cNvSpPr/>
              <p:nvPr/>
            </p:nvSpPr>
            <p:spPr>
              <a:xfrm>
                <a:off x="7423796" y="5838148"/>
                <a:ext cx="20022" cy="66402"/>
              </a:xfrm>
              <a:custGeom>
                <a:avLst/>
                <a:gdLst>
                  <a:gd name="connsiteX0" fmla="*/ 10107 w 20022"/>
                  <a:gd name="connsiteY0" fmla="*/ 65459 h 66402"/>
                  <a:gd name="connsiteX1" fmla="*/ 136 w 20022"/>
                  <a:gd name="connsiteY1" fmla="*/ 43970 h 66402"/>
                  <a:gd name="connsiteX2" fmla="*/ 4019 w 20022"/>
                  <a:gd name="connsiteY2" fmla="*/ 30811 h 66402"/>
                  <a:gd name="connsiteX3" fmla="*/ 619 w 20022"/>
                  <a:gd name="connsiteY3" fmla="*/ 8038 h 66402"/>
                  <a:gd name="connsiteX4" fmla="*/ 8224 w 20022"/>
                  <a:gd name="connsiteY4" fmla="*/ 5 h 66402"/>
                  <a:gd name="connsiteX5" fmla="*/ 18789 w 20022"/>
                  <a:gd name="connsiteY5" fmla="*/ 18357 h 66402"/>
                  <a:gd name="connsiteX6" fmla="*/ 10107 w 20022"/>
                  <a:gd name="connsiteY6" fmla="*/ 65459 h 6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2" h="66402">
                    <a:moveTo>
                      <a:pt x="10107" y="65459"/>
                    </a:moveTo>
                    <a:cubicBezTo>
                      <a:pt x="5500" y="55306"/>
                      <a:pt x="-247" y="56837"/>
                      <a:pt x="136" y="43970"/>
                    </a:cubicBezTo>
                    <a:cubicBezTo>
                      <a:pt x="292" y="38768"/>
                      <a:pt x="3722" y="34014"/>
                      <a:pt x="4019" y="30811"/>
                    </a:cubicBezTo>
                    <a:cubicBezTo>
                      <a:pt x="4578" y="24732"/>
                      <a:pt x="2402" y="15642"/>
                      <a:pt x="619" y="8038"/>
                    </a:cubicBezTo>
                    <a:cubicBezTo>
                      <a:pt x="8617" y="10183"/>
                      <a:pt x="3173" y="-136"/>
                      <a:pt x="8224" y="5"/>
                    </a:cubicBezTo>
                    <a:cubicBezTo>
                      <a:pt x="17465" y="277"/>
                      <a:pt x="17974" y="12666"/>
                      <a:pt x="18789" y="18357"/>
                    </a:cubicBezTo>
                    <a:cubicBezTo>
                      <a:pt x="19761" y="25155"/>
                      <a:pt x="23941" y="73748"/>
                      <a:pt x="10107" y="6545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DCD959B7-D10F-4A9E-97DA-EF9F7118E12B}"/>
                  </a:ext>
                </a:extLst>
              </p:cNvPr>
              <p:cNvSpPr/>
              <p:nvPr/>
            </p:nvSpPr>
            <p:spPr>
              <a:xfrm>
                <a:off x="7453465" y="6703007"/>
                <a:ext cx="22824" cy="70620"/>
              </a:xfrm>
              <a:custGeom>
                <a:avLst/>
                <a:gdLst>
                  <a:gd name="connsiteX0" fmla="*/ 7718 w 22824"/>
                  <a:gd name="connsiteY0" fmla="*/ 70624 h 70620"/>
                  <a:gd name="connsiteX1" fmla="*/ 6847 w 22824"/>
                  <a:gd name="connsiteY1" fmla="*/ 30316 h 70620"/>
                  <a:gd name="connsiteX2" fmla="*/ 275 w 22824"/>
                  <a:gd name="connsiteY2" fmla="*/ 6727 h 70620"/>
                  <a:gd name="connsiteX3" fmla="*/ 11379 w 22824"/>
                  <a:gd name="connsiteY3" fmla="*/ 17983 h 70620"/>
                  <a:gd name="connsiteX4" fmla="*/ 18712 w 22824"/>
                  <a:gd name="connsiteY4" fmla="*/ 4 h 70620"/>
                  <a:gd name="connsiteX5" fmla="*/ 22942 w 22824"/>
                  <a:gd name="connsiteY5" fmla="*/ 70624 h 70620"/>
                  <a:gd name="connsiteX6" fmla="*/ 7718 w 22824"/>
                  <a:gd name="connsiteY6" fmla="*/ 70624 h 7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24" h="70620">
                    <a:moveTo>
                      <a:pt x="7718" y="70624"/>
                    </a:moveTo>
                    <a:cubicBezTo>
                      <a:pt x="9163" y="52706"/>
                      <a:pt x="7406" y="46975"/>
                      <a:pt x="6847" y="30316"/>
                    </a:cubicBezTo>
                    <a:cubicBezTo>
                      <a:pt x="6600" y="22958"/>
                      <a:pt x="-1065" y="12579"/>
                      <a:pt x="275" y="6727"/>
                    </a:cubicBezTo>
                    <a:cubicBezTo>
                      <a:pt x="2969" y="-4967"/>
                      <a:pt x="10986" y="17021"/>
                      <a:pt x="11379" y="17983"/>
                    </a:cubicBezTo>
                    <a:cubicBezTo>
                      <a:pt x="13822" y="11990"/>
                      <a:pt x="16264" y="5997"/>
                      <a:pt x="18712" y="4"/>
                    </a:cubicBezTo>
                    <a:cubicBezTo>
                      <a:pt x="20122" y="23542"/>
                      <a:pt x="21532" y="47086"/>
                      <a:pt x="22942" y="70624"/>
                    </a:cubicBezTo>
                    <a:lnTo>
                      <a:pt x="7718" y="70624"/>
                    </a:lnTo>
                    <a:close/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A1D637EA-7B27-4DAE-A8E6-8B4ECF3DB92A}"/>
                  </a:ext>
                </a:extLst>
              </p:cNvPr>
              <p:cNvSpPr/>
              <p:nvPr/>
            </p:nvSpPr>
            <p:spPr>
              <a:xfrm>
                <a:off x="4742344" y="6133214"/>
                <a:ext cx="38935" cy="44876"/>
              </a:xfrm>
              <a:custGeom>
                <a:avLst/>
                <a:gdLst>
                  <a:gd name="connsiteX0" fmla="*/ 28453 w 38935"/>
                  <a:gd name="connsiteY0" fmla="*/ 44880 h 44876"/>
                  <a:gd name="connsiteX1" fmla="*/ 392 w 38935"/>
                  <a:gd name="connsiteY1" fmla="*/ 24681 h 44876"/>
                  <a:gd name="connsiteX2" fmla="*/ 16930 w 38935"/>
                  <a:gd name="connsiteY2" fmla="*/ 18169 h 44876"/>
                  <a:gd name="connsiteX3" fmla="*/ 34904 w 38935"/>
                  <a:gd name="connsiteY3" fmla="*/ 4 h 44876"/>
                  <a:gd name="connsiteX4" fmla="*/ 32124 w 38935"/>
                  <a:gd name="connsiteY4" fmla="*/ 8943 h 44876"/>
                  <a:gd name="connsiteX5" fmla="*/ 32643 w 38935"/>
                  <a:gd name="connsiteY5" fmla="*/ 20768 h 44876"/>
                  <a:gd name="connsiteX6" fmla="*/ 34224 w 38935"/>
                  <a:gd name="connsiteY6" fmla="*/ 26237 h 44876"/>
                  <a:gd name="connsiteX7" fmla="*/ 28543 w 38935"/>
                  <a:gd name="connsiteY7" fmla="*/ 35256 h 44876"/>
                  <a:gd name="connsiteX8" fmla="*/ 39054 w 38935"/>
                  <a:gd name="connsiteY8" fmla="*/ 37875 h 44876"/>
                  <a:gd name="connsiteX9" fmla="*/ 28453 w 38935"/>
                  <a:gd name="connsiteY9" fmla="*/ 44880 h 4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935" h="44876">
                    <a:moveTo>
                      <a:pt x="28453" y="44880"/>
                    </a:moveTo>
                    <a:cubicBezTo>
                      <a:pt x="19056" y="39174"/>
                      <a:pt x="1958" y="35292"/>
                      <a:pt x="392" y="24681"/>
                    </a:cubicBezTo>
                    <a:cubicBezTo>
                      <a:pt x="-1612" y="11144"/>
                      <a:pt x="7730" y="14901"/>
                      <a:pt x="16930" y="18169"/>
                    </a:cubicBezTo>
                    <a:cubicBezTo>
                      <a:pt x="21105" y="2870"/>
                      <a:pt x="19101" y="4"/>
                      <a:pt x="34904" y="4"/>
                    </a:cubicBezTo>
                    <a:cubicBezTo>
                      <a:pt x="33977" y="2986"/>
                      <a:pt x="33046" y="5962"/>
                      <a:pt x="32124" y="8943"/>
                    </a:cubicBezTo>
                    <a:cubicBezTo>
                      <a:pt x="27204" y="14513"/>
                      <a:pt x="27380" y="18451"/>
                      <a:pt x="32643" y="20768"/>
                    </a:cubicBezTo>
                    <a:cubicBezTo>
                      <a:pt x="36576" y="21976"/>
                      <a:pt x="37110" y="23799"/>
                      <a:pt x="34224" y="26237"/>
                    </a:cubicBezTo>
                    <a:cubicBezTo>
                      <a:pt x="32336" y="29248"/>
                      <a:pt x="30437" y="32250"/>
                      <a:pt x="28543" y="35256"/>
                    </a:cubicBezTo>
                    <a:cubicBezTo>
                      <a:pt x="32043" y="36132"/>
                      <a:pt x="35548" y="37004"/>
                      <a:pt x="39054" y="37875"/>
                    </a:cubicBezTo>
                    <a:cubicBezTo>
                      <a:pt x="35518" y="40212"/>
                      <a:pt x="31983" y="42548"/>
                      <a:pt x="28453" y="4488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ADD67AE9-6E9B-4DAF-BAF9-8BDBC378C833}"/>
                  </a:ext>
                </a:extLst>
              </p:cNvPr>
              <p:cNvSpPr/>
              <p:nvPr/>
            </p:nvSpPr>
            <p:spPr>
              <a:xfrm>
                <a:off x="4179225" y="5877864"/>
                <a:ext cx="15546" cy="83623"/>
              </a:xfrm>
              <a:custGeom>
                <a:avLst/>
                <a:gdLst>
                  <a:gd name="connsiteX0" fmla="*/ 4998 w 15546"/>
                  <a:gd name="connsiteY0" fmla="*/ 83627 h 83623"/>
                  <a:gd name="connsiteX1" fmla="*/ 6554 w 15546"/>
                  <a:gd name="connsiteY1" fmla="*/ 29898 h 83623"/>
                  <a:gd name="connsiteX2" fmla="*/ 13423 w 15546"/>
                  <a:gd name="connsiteY2" fmla="*/ 4 h 83623"/>
                  <a:gd name="connsiteX3" fmla="*/ 15664 w 15546"/>
                  <a:gd name="connsiteY3" fmla="*/ 67517 h 83623"/>
                  <a:gd name="connsiteX4" fmla="*/ 4686 w 15546"/>
                  <a:gd name="connsiteY4" fmla="*/ 64798 h 83623"/>
                  <a:gd name="connsiteX5" fmla="*/ 4998 w 15546"/>
                  <a:gd name="connsiteY5" fmla="*/ 83627 h 8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46" h="83623">
                    <a:moveTo>
                      <a:pt x="4998" y="83627"/>
                    </a:moveTo>
                    <a:cubicBezTo>
                      <a:pt x="-6529" y="63317"/>
                      <a:pt x="5894" y="50898"/>
                      <a:pt x="6554" y="29898"/>
                    </a:cubicBezTo>
                    <a:cubicBezTo>
                      <a:pt x="6987" y="16170"/>
                      <a:pt x="-4439" y="3711"/>
                      <a:pt x="13423" y="4"/>
                    </a:cubicBezTo>
                    <a:cubicBezTo>
                      <a:pt x="16888" y="22334"/>
                      <a:pt x="14979" y="45036"/>
                      <a:pt x="15664" y="67517"/>
                    </a:cubicBezTo>
                    <a:lnTo>
                      <a:pt x="4686" y="64798"/>
                    </a:lnTo>
                    <a:cubicBezTo>
                      <a:pt x="3669" y="70936"/>
                      <a:pt x="11172" y="78259"/>
                      <a:pt x="4998" y="8362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A364FAEC-C287-49B9-B276-704E0799F1BA}"/>
                  </a:ext>
                </a:extLst>
              </p:cNvPr>
              <p:cNvSpPr/>
              <p:nvPr/>
            </p:nvSpPr>
            <p:spPr>
              <a:xfrm>
                <a:off x="7180591" y="6171177"/>
                <a:ext cx="22020" cy="74558"/>
              </a:xfrm>
              <a:custGeom>
                <a:avLst/>
                <a:gdLst>
                  <a:gd name="connsiteX0" fmla="*/ 3631 w 22020"/>
                  <a:gd name="connsiteY0" fmla="*/ 73308 h 74558"/>
                  <a:gd name="connsiteX1" fmla="*/ 10560 w 22020"/>
                  <a:gd name="connsiteY1" fmla="*/ 64117 h 74558"/>
                  <a:gd name="connsiteX2" fmla="*/ 6396 w 22020"/>
                  <a:gd name="connsiteY2" fmla="*/ 55884 h 74558"/>
                  <a:gd name="connsiteX3" fmla="*/ 7463 w 22020"/>
                  <a:gd name="connsiteY3" fmla="*/ 36777 h 74558"/>
                  <a:gd name="connsiteX4" fmla="*/ 22138 w 22020"/>
                  <a:gd name="connsiteY4" fmla="*/ 4 h 74558"/>
                  <a:gd name="connsiteX5" fmla="*/ 8893 w 22020"/>
                  <a:gd name="connsiteY5" fmla="*/ 47292 h 74558"/>
                  <a:gd name="connsiteX6" fmla="*/ 9548 w 22020"/>
                  <a:gd name="connsiteY6" fmla="*/ 74562 h 74558"/>
                  <a:gd name="connsiteX7" fmla="*/ 3631 w 22020"/>
                  <a:gd name="connsiteY7" fmla="*/ 73308 h 7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020" h="74558">
                    <a:moveTo>
                      <a:pt x="3631" y="73308"/>
                    </a:moveTo>
                    <a:cubicBezTo>
                      <a:pt x="3842" y="65261"/>
                      <a:pt x="10560" y="64797"/>
                      <a:pt x="10560" y="64117"/>
                    </a:cubicBezTo>
                    <a:cubicBezTo>
                      <a:pt x="10560" y="59288"/>
                      <a:pt x="6849" y="57112"/>
                      <a:pt x="6396" y="55884"/>
                    </a:cubicBezTo>
                    <a:cubicBezTo>
                      <a:pt x="4336" y="50248"/>
                      <a:pt x="-7247" y="41904"/>
                      <a:pt x="7463" y="36777"/>
                    </a:cubicBezTo>
                    <a:cubicBezTo>
                      <a:pt x="-7630" y="24328"/>
                      <a:pt x="13089" y="7946"/>
                      <a:pt x="22138" y="4"/>
                    </a:cubicBezTo>
                    <a:cubicBezTo>
                      <a:pt x="20713" y="11471"/>
                      <a:pt x="22063" y="48672"/>
                      <a:pt x="8893" y="47292"/>
                    </a:cubicBezTo>
                    <a:cubicBezTo>
                      <a:pt x="24223" y="57878"/>
                      <a:pt x="20884" y="61499"/>
                      <a:pt x="9548" y="74562"/>
                    </a:cubicBezTo>
                    <a:cubicBezTo>
                      <a:pt x="11371" y="73192"/>
                      <a:pt x="9402" y="72774"/>
                      <a:pt x="3631" y="7330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964EC6AB-DE58-4BA6-AD05-2FA315BFB859}"/>
                  </a:ext>
                </a:extLst>
              </p:cNvPr>
              <p:cNvSpPr/>
              <p:nvPr/>
            </p:nvSpPr>
            <p:spPr>
              <a:xfrm>
                <a:off x="4153024" y="6563206"/>
                <a:ext cx="16223" cy="75994"/>
              </a:xfrm>
              <a:custGeom>
                <a:avLst/>
                <a:gdLst>
                  <a:gd name="connsiteX0" fmla="*/ 6885 w 16223"/>
                  <a:gd name="connsiteY0" fmla="*/ 68418 h 75994"/>
                  <a:gd name="connsiteX1" fmla="*/ 2041 w 16223"/>
                  <a:gd name="connsiteY1" fmla="*/ 4 h 75994"/>
                  <a:gd name="connsiteX2" fmla="*/ 15588 w 16223"/>
                  <a:gd name="connsiteY2" fmla="*/ 20072 h 75994"/>
                  <a:gd name="connsiteX3" fmla="*/ 15588 w 16223"/>
                  <a:gd name="connsiteY3" fmla="*/ 52525 h 75994"/>
                  <a:gd name="connsiteX4" fmla="*/ 12249 w 16223"/>
                  <a:gd name="connsiteY4" fmla="*/ 75877 h 75994"/>
                  <a:gd name="connsiteX5" fmla="*/ 6885 w 16223"/>
                  <a:gd name="connsiteY5" fmla="*/ 68418 h 7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23" h="75994">
                    <a:moveTo>
                      <a:pt x="6885" y="68418"/>
                    </a:moveTo>
                    <a:cubicBezTo>
                      <a:pt x="-4954" y="48954"/>
                      <a:pt x="2423" y="21629"/>
                      <a:pt x="2041" y="4"/>
                    </a:cubicBezTo>
                    <a:cubicBezTo>
                      <a:pt x="13795" y="8127"/>
                      <a:pt x="13699" y="5765"/>
                      <a:pt x="15588" y="20072"/>
                    </a:cubicBezTo>
                    <a:cubicBezTo>
                      <a:pt x="16912" y="30155"/>
                      <a:pt x="15588" y="42352"/>
                      <a:pt x="15588" y="52525"/>
                    </a:cubicBezTo>
                    <a:cubicBezTo>
                      <a:pt x="15588" y="57002"/>
                      <a:pt x="18710" y="77775"/>
                      <a:pt x="12249" y="75877"/>
                    </a:cubicBezTo>
                    <a:cubicBezTo>
                      <a:pt x="9298" y="75006"/>
                      <a:pt x="9942" y="69501"/>
                      <a:pt x="6885" y="6841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E8A53F87-59AE-4058-A222-4DDED721EDA2}"/>
                  </a:ext>
                </a:extLst>
              </p:cNvPr>
              <p:cNvSpPr/>
              <p:nvPr/>
            </p:nvSpPr>
            <p:spPr>
              <a:xfrm>
                <a:off x="4741116" y="6023553"/>
                <a:ext cx="25500" cy="75465"/>
              </a:xfrm>
              <a:custGeom>
                <a:avLst/>
                <a:gdLst>
                  <a:gd name="connsiteX0" fmla="*/ 7427 w 25500"/>
                  <a:gd name="connsiteY0" fmla="*/ 27682 h 75465"/>
                  <a:gd name="connsiteX1" fmla="*/ 3535 w 25500"/>
                  <a:gd name="connsiteY1" fmla="*/ 16100 h 75465"/>
                  <a:gd name="connsiteX2" fmla="*/ 2930 w 25500"/>
                  <a:gd name="connsiteY2" fmla="*/ 7704 h 75465"/>
                  <a:gd name="connsiteX3" fmla="*/ 775 w 25500"/>
                  <a:gd name="connsiteY3" fmla="*/ 1349 h 75465"/>
                  <a:gd name="connsiteX4" fmla="*/ 17233 w 25500"/>
                  <a:gd name="connsiteY4" fmla="*/ 30004 h 75465"/>
                  <a:gd name="connsiteX5" fmla="*/ 23457 w 25500"/>
                  <a:gd name="connsiteY5" fmla="*/ 19035 h 75465"/>
                  <a:gd name="connsiteX6" fmla="*/ 16679 w 25500"/>
                  <a:gd name="connsiteY6" fmla="*/ 75469 h 75465"/>
                  <a:gd name="connsiteX7" fmla="*/ 10107 w 25500"/>
                  <a:gd name="connsiteY7" fmla="*/ 51553 h 75465"/>
                  <a:gd name="connsiteX8" fmla="*/ 7130 w 25500"/>
                  <a:gd name="connsiteY8" fmla="*/ 46537 h 75465"/>
                  <a:gd name="connsiteX9" fmla="*/ 7427 w 25500"/>
                  <a:gd name="connsiteY9" fmla="*/ 27682 h 7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00" h="75465">
                    <a:moveTo>
                      <a:pt x="7427" y="27682"/>
                    </a:moveTo>
                    <a:cubicBezTo>
                      <a:pt x="3233" y="22188"/>
                      <a:pt x="4492" y="19242"/>
                      <a:pt x="3535" y="16100"/>
                    </a:cubicBezTo>
                    <a:cubicBezTo>
                      <a:pt x="8203" y="12947"/>
                      <a:pt x="8002" y="10147"/>
                      <a:pt x="2930" y="7704"/>
                    </a:cubicBezTo>
                    <a:cubicBezTo>
                      <a:pt x="150" y="5866"/>
                      <a:pt x="-570" y="3751"/>
                      <a:pt x="775" y="1349"/>
                    </a:cubicBezTo>
                    <a:cubicBezTo>
                      <a:pt x="12242" y="-6528"/>
                      <a:pt x="17233" y="22440"/>
                      <a:pt x="17233" y="30004"/>
                    </a:cubicBezTo>
                    <a:cubicBezTo>
                      <a:pt x="23900" y="28428"/>
                      <a:pt x="23583" y="24474"/>
                      <a:pt x="23457" y="19035"/>
                    </a:cubicBezTo>
                    <a:cubicBezTo>
                      <a:pt x="28367" y="25779"/>
                      <a:pt x="24404" y="75172"/>
                      <a:pt x="16679" y="75469"/>
                    </a:cubicBezTo>
                    <a:cubicBezTo>
                      <a:pt x="11562" y="68404"/>
                      <a:pt x="10127" y="57178"/>
                      <a:pt x="10107" y="51553"/>
                    </a:cubicBezTo>
                    <a:cubicBezTo>
                      <a:pt x="10112" y="52958"/>
                      <a:pt x="7020" y="46029"/>
                      <a:pt x="7130" y="46537"/>
                    </a:cubicBezTo>
                    <a:cubicBezTo>
                      <a:pt x="5685" y="40116"/>
                      <a:pt x="12922" y="36641"/>
                      <a:pt x="7427" y="2768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949E5037-F962-4F6B-BF15-D20135D95FD2}"/>
                  </a:ext>
                </a:extLst>
              </p:cNvPr>
              <p:cNvSpPr/>
              <p:nvPr/>
            </p:nvSpPr>
            <p:spPr>
              <a:xfrm>
                <a:off x="4758781" y="6314587"/>
                <a:ext cx="21255" cy="57728"/>
              </a:xfrm>
              <a:custGeom>
                <a:avLst/>
                <a:gdLst>
                  <a:gd name="connsiteX0" fmla="*/ 5273 w 21255"/>
                  <a:gd name="connsiteY0" fmla="*/ 4 h 57728"/>
                  <a:gd name="connsiteX1" fmla="*/ 21262 w 21255"/>
                  <a:gd name="connsiteY1" fmla="*/ 32074 h 57728"/>
                  <a:gd name="connsiteX2" fmla="*/ 9962 w 21255"/>
                  <a:gd name="connsiteY2" fmla="*/ 57077 h 57728"/>
                  <a:gd name="connsiteX3" fmla="*/ 9644 w 21255"/>
                  <a:gd name="connsiteY3" fmla="*/ 36384 h 57728"/>
                  <a:gd name="connsiteX4" fmla="*/ 5273 w 21255"/>
                  <a:gd name="connsiteY4" fmla="*/ 4 h 5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55" h="57728">
                    <a:moveTo>
                      <a:pt x="5273" y="4"/>
                    </a:moveTo>
                    <a:cubicBezTo>
                      <a:pt x="18165" y="1575"/>
                      <a:pt x="20296" y="18360"/>
                      <a:pt x="21262" y="32074"/>
                    </a:cubicBezTo>
                    <a:cubicBezTo>
                      <a:pt x="21534" y="35916"/>
                      <a:pt x="22244" y="62179"/>
                      <a:pt x="9962" y="57077"/>
                    </a:cubicBezTo>
                    <a:cubicBezTo>
                      <a:pt x="2715" y="54071"/>
                      <a:pt x="10339" y="41481"/>
                      <a:pt x="9644" y="36384"/>
                    </a:cubicBezTo>
                    <a:cubicBezTo>
                      <a:pt x="7237" y="18743"/>
                      <a:pt x="-7523" y="18103"/>
                      <a:pt x="5273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FE7659EE-2F33-4141-B317-5B1E35482BC9}"/>
                  </a:ext>
                </a:extLst>
              </p:cNvPr>
              <p:cNvSpPr/>
              <p:nvPr/>
            </p:nvSpPr>
            <p:spPr>
              <a:xfrm>
                <a:off x="7663647" y="6235903"/>
                <a:ext cx="16236" cy="79473"/>
              </a:xfrm>
              <a:custGeom>
                <a:avLst/>
                <a:gdLst>
                  <a:gd name="connsiteX0" fmla="*/ 546 w 16236"/>
                  <a:gd name="connsiteY0" fmla="*/ 70261 h 79473"/>
                  <a:gd name="connsiteX1" fmla="*/ 5361 w 16236"/>
                  <a:gd name="connsiteY1" fmla="*/ 30688 h 79473"/>
                  <a:gd name="connsiteX2" fmla="*/ 118 w 16236"/>
                  <a:gd name="connsiteY2" fmla="*/ 6959 h 79473"/>
                  <a:gd name="connsiteX3" fmla="*/ 8412 w 16236"/>
                  <a:gd name="connsiteY3" fmla="*/ 4 h 79473"/>
                  <a:gd name="connsiteX4" fmla="*/ 16354 w 16236"/>
                  <a:gd name="connsiteY4" fmla="*/ 79477 h 79473"/>
                  <a:gd name="connsiteX5" fmla="*/ 546 w 16236"/>
                  <a:gd name="connsiteY5" fmla="*/ 70261 h 7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36" h="79473">
                    <a:moveTo>
                      <a:pt x="546" y="70261"/>
                    </a:moveTo>
                    <a:cubicBezTo>
                      <a:pt x="1750" y="57974"/>
                      <a:pt x="6000" y="42820"/>
                      <a:pt x="5361" y="30688"/>
                    </a:cubicBezTo>
                    <a:cubicBezTo>
                      <a:pt x="4993" y="23673"/>
                      <a:pt x="949" y="14568"/>
                      <a:pt x="118" y="6959"/>
                    </a:cubicBezTo>
                    <a:cubicBezTo>
                      <a:pt x="5799" y="8525"/>
                      <a:pt x="7284" y="4536"/>
                      <a:pt x="8412" y="4"/>
                    </a:cubicBezTo>
                    <a:cubicBezTo>
                      <a:pt x="12728" y="26302"/>
                      <a:pt x="15352" y="52847"/>
                      <a:pt x="16354" y="79477"/>
                    </a:cubicBezTo>
                    <a:cubicBezTo>
                      <a:pt x="10643" y="76602"/>
                      <a:pt x="5355" y="74411"/>
                      <a:pt x="546" y="7026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FB7271ED-84AC-423A-8D81-5D620835585F}"/>
                  </a:ext>
                </a:extLst>
              </p:cNvPr>
              <p:cNvSpPr/>
              <p:nvPr/>
            </p:nvSpPr>
            <p:spPr>
              <a:xfrm>
                <a:off x="6652860" y="6658236"/>
                <a:ext cx="22517" cy="59685"/>
              </a:xfrm>
              <a:custGeom>
                <a:avLst/>
                <a:gdLst>
                  <a:gd name="connsiteX0" fmla="*/ 8397 w 22517"/>
                  <a:gd name="connsiteY0" fmla="*/ 9653 h 59685"/>
                  <a:gd name="connsiteX1" fmla="*/ 19859 w 22517"/>
                  <a:gd name="connsiteY1" fmla="*/ 3625 h 59685"/>
                  <a:gd name="connsiteX2" fmla="*/ 22196 w 22517"/>
                  <a:gd name="connsiteY2" fmla="*/ 34481 h 59685"/>
                  <a:gd name="connsiteX3" fmla="*/ 118 w 22517"/>
                  <a:gd name="connsiteY3" fmla="*/ 54952 h 59685"/>
                  <a:gd name="connsiteX4" fmla="*/ 4716 w 22517"/>
                  <a:gd name="connsiteY4" fmla="*/ 35775 h 59685"/>
                  <a:gd name="connsiteX5" fmla="*/ 7158 w 22517"/>
                  <a:gd name="connsiteY5" fmla="*/ 21267 h 59685"/>
                  <a:gd name="connsiteX6" fmla="*/ 15161 w 22517"/>
                  <a:gd name="connsiteY6" fmla="*/ 22969 h 59685"/>
                  <a:gd name="connsiteX7" fmla="*/ 8397 w 22517"/>
                  <a:gd name="connsiteY7" fmla="*/ 9653 h 59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17" h="59685">
                    <a:moveTo>
                      <a:pt x="8397" y="9653"/>
                    </a:moveTo>
                    <a:cubicBezTo>
                      <a:pt x="8835" y="2553"/>
                      <a:pt x="13730" y="-4473"/>
                      <a:pt x="19859" y="3625"/>
                    </a:cubicBezTo>
                    <a:cubicBezTo>
                      <a:pt x="24427" y="9643"/>
                      <a:pt x="21914" y="27038"/>
                      <a:pt x="22196" y="34481"/>
                    </a:cubicBezTo>
                    <a:cubicBezTo>
                      <a:pt x="22946" y="54212"/>
                      <a:pt x="21063" y="67135"/>
                      <a:pt x="118" y="54952"/>
                    </a:cubicBezTo>
                    <a:cubicBezTo>
                      <a:pt x="11867" y="47811"/>
                      <a:pt x="5381" y="47983"/>
                      <a:pt x="4716" y="35775"/>
                    </a:cubicBezTo>
                    <a:cubicBezTo>
                      <a:pt x="3094" y="30558"/>
                      <a:pt x="3905" y="25724"/>
                      <a:pt x="7158" y="21267"/>
                    </a:cubicBezTo>
                    <a:cubicBezTo>
                      <a:pt x="10089" y="25386"/>
                      <a:pt x="12754" y="25950"/>
                      <a:pt x="15161" y="22969"/>
                    </a:cubicBezTo>
                    <a:cubicBezTo>
                      <a:pt x="12909" y="18532"/>
                      <a:pt x="10648" y="14090"/>
                      <a:pt x="8397" y="965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2073DEA5-AA72-4820-89CB-831D9663F2D8}"/>
                  </a:ext>
                </a:extLst>
              </p:cNvPr>
              <p:cNvSpPr/>
              <p:nvPr/>
            </p:nvSpPr>
            <p:spPr>
              <a:xfrm>
                <a:off x="7426563" y="5962020"/>
                <a:ext cx="21377" cy="66853"/>
              </a:xfrm>
              <a:custGeom>
                <a:avLst/>
                <a:gdLst>
                  <a:gd name="connsiteX0" fmla="*/ 529 w 21377"/>
                  <a:gd name="connsiteY0" fmla="*/ 33599 h 66853"/>
                  <a:gd name="connsiteX1" fmla="*/ 5520 w 21377"/>
                  <a:gd name="connsiteY1" fmla="*/ 35780 h 66853"/>
                  <a:gd name="connsiteX2" fmla="*/ 4200 w 21377"/>
                  <a:gd name="connsiteY2" fmla="*/ 7508 h 66853"/>
                  <a:gd name="connsiteX3" fmla="*/ 18890 w 21377"/>
                  <a:gd name="connsiteY3" fmla="*/ 4 h 66853"/>
                  <a:gd name="connsiteX4" fmla="*/ 20497 w 21377"/>
                  <a:gd name="connsiteY4" fmla="*/ 48385 h 66853"/>
                  <a:gd name="connsiteX5" fmla="*/ 9720 w 21377"/>
                  <a:gd name="connsiteY5" fmla="*/ 66857 h 66853"/>
                  <a:gd name="connsiteX6" fmla="*/ 13940 w 21377"/>
                  <a:gd name="connsiteY6" fmla="*/ 47373 h 66853"/>
                  <a:gd name="connsiteX7" fmla="*/ 8587 w 21377"/>
                  <a:gd name="connsiteY7" fmla="*/ 44487 h 66853"/>
                  <a:gd name="connsiteX8" fmla="*/ 529 w 21377"/>
                  <a:gd name="connsiteY8" fmla="*/ 33599 h 6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77" h="66853">
                    <a:moveTo>
                      <a:pt x="529" y="33599"/>
                    </a:moveTo>
                    <a:cubicBezTo>
                      <a:pt x="2191" y="34325"/>
                      <a:pt x="3858" y="35055"/>
                      <a:pt x="5520" y="35780"/>
                    </a:cubicBezTo>
                    <a:cubicBezTo>
                      <a:pt x="5076" y="26352"/>
                      <a:pt x="4634" y="16930"/>
                      <a:pt x="4200" y="7508"/>
                    </a:cubicBezTo>
                    <a:cubicBezTo>
                      <a:pt x="13718" y="7528"/>
                      <a:pt x="14730" y="8485"/>
                      <a:pt x="18890" y="4"/>
                    </a:cubicBezTo>
                    <a:cubicBezTo>
                      <a:pt x="23247" y="1540"/>
                      <a:pt x="19837" y="40554"/>
                      <a:pt x="20497" y="48385"/>
                    </a:cubicBezTo>
                    <a:cubicBezTo>
                      <a:pt x="21570" y="61177"/>
                      <a:pt x="24621" y="64571"/>
                      <a:pt x="9720" y="66857"/>
                    </a:cubicBezTo>
                    <a:cubicBezTo>
                      <a:pt x="11125" y="60366"/>
                      <a:pt x="12535" y="53870"/>
                      <a:pt x="13940" y="47373"/>
                    </a:cubicBezTo>
                    <a:cubicBezTo>
                      <a:pt x="12374" y="46008"/>
                      <a:pt x="10581" y="45046"/>
                      <a:pt x="8587" y="44487"/>
                    </a:cubicBezTo>
                    <a:cubicBezTo>
                      <a:pt x="5777" y="39013"/>
                      <a:pt x="-1707" y="44583"/>
                      <a:pt x="529" y="3359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5659FA12-4741-4746-8877-41AACB607EEC}"/>
                  </a:ext>
                </a:extLst>
              </p:cNvPr>
              <p:cNvSpPr/>
              <p:nvPr/>
            </p:nvSpPr>
            <p:spPr>
              <a:xfrm>
                <a:off x="7383360" y="5030140"/>
                <a:ext cx="23334" cy="31688"/>
              </a:xfrm>
              <a:custGeom>
                <a:avLst/>
                <a:gdLst>
                  <a:gd name="connsiteX0" fmla="*/ 2012 w 23334"/>
                  <a:gd name="connsiteY0" fmla="*/ 17 h 31688"/>
                  <a:gd name="connsiteX1" fmla="*/ 22454 w 23334"/>
                  <a:gd name="connsiteY1" fmla="*/ 30818 h 31688"/>
                  <a:gd name="connsiteX2" fmla="*/ 2012 w 23334"/>
                  <a:gd name="connsiteY2" fmla="*/ 17 h 3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34" h="31688">
                    <a:moveTo>
                      <a:pt x="2012" y="17"/>
                    </a:moveTo>
                    <a:cubicBezTo>
                      <a:pt x="21688" y="-330"/>
                      <a:pt x="25672" y="5970"/>
                      <a:pt x="22454" y="30818"/>
                    </a:cubicBezTo>
                    <a:cubicBezTo>
                      <a:pt x="2284" y="34585"/>
                      <a:pt x="-3306" y="26522"/>
                      <a:pt x="2012" y="1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74750404-8B53-41AE-8255-B5FCC2CF5955}"/>
                  </a:ext>
                </a:extLst>
              </p:cNvPr>
              <p:cNvSpPr/>
              <p:nvPr/>
            </p:nvSpPr>
            <p:spPr>
              <a:xfrm>
                <a:off x="7656639" y="6508083"/>
                <a:ext cx="18602" cy="53213"/>
              </a:xfrm>
              <a:custGeom>
                <a:avLst/>
                <a:gdLst>
                  <a:gd name="connsiteX0" fmla="*/ 3694 w 18602"/>
                  <a:gd name="connsiteY0" fmla="*/ 53217 h 53213"/>
                  <a:gd name="connsiteX1" fmla="*/ 783 w 18602"/>
                  <a:gd name="connsiteY1" fmla="*/ 45321 h 53213"/>
                  <a:gd name="connsiteX2" fmla="*/ 8981 w 18602"/>
                  <a:gd name="connsiteY2" fmla="*/ 28676 h 53213"/>
                  <a:gd name="connsiteX3" fmla="*/ 1100 w 18602"/>
                  <a:gd name="connsiteY3" fmla="*/ 39192 h 53213"/>
                  <a:gd name="connsiteX4" fmla="*/ 1080 w 18602"/>
                  <a:gd name="connsiteY4" fmla="*/ 14037 h 53213"/>
                  <a:gd name="connsiteX5" fmla="*/ 8040 w 18602"/>
                  <a:gd name="connsiteY5" fmla="*/ 863 h 53213"/>
                  <a:gd name="connsiteX6" fmla="*/ 16515 w 18602"/>
                  <a:gd name="connsiteY6" fmla="*/ 23268 h 53213"/>
                  <a:gd name="connsiteX7" fmla="*/ 3694 w 18602"/>
                  <a:gd name="connsiteY7" fmla="*/ 53217 h 5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02" h="53213">
                    <a:moveTo>
                      <a:pt x="3694" y="53217"/>
                    </a:moveTo>
                    <a:cubicBezTo>
                      <a:pt x="2727" y="50583"/>
                      <a:pt x="1749" y="47954"/>
                      <a:pt x="783" y="45321"/>
                    </a:cubicBezTo>
                    <a:cubicBezTo>
                      <a:pt x="8891" y="44978"/>
                      <a:pt x="7465" y="35556"/>
                      <a:pt x="8981" y="28676"/>
                    </a:cubicBezTo>
                    <a:cubicBezTo>
                      <a:pt x="4258" y="28954"/>
                      <a:pt x="3019" y="35249"/>
                      <a:pt x="1100" y="39192"/>
                    </a:cubicBezTo>
                    <a:cubicBezTo>
                      <a:pt x="712" y="31044"/>
                      <a:pt x="-889" y="21823"/>
                      <a:pt x="1080" y="14037"/>
                    </a:cubicBezTo>
                    <a:cubicBezTo>
                      <a:pt x="2752" y="7445"/>
                      <a:pt x="9626" y="10104"/>
                      <a:pt x="8040" y="863"/>
                    </a:cubicBezTo>
                    <a:cubicBezTo>
                      <a:pt x="24613" y="-4138"/>
                      <a:pt x="17110" y="13936"/>
                      <a:pt x="16515" y="23268"/>
                    </a:cubicBezTo>
                    <a:cubicBezTo>
                      <a:pt x="15649" y="36870"/>
                      <a:pt x="19854" y="50014"/>
                      <a:pt x="3694" y="5321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0B471FB5-2C22-4310-B3F7-C5E5318F7043}"/>
                  </a:ext>
                </a:extLst>
              </p:cNvPr>
              <p:cNvSpPr/>
              <p:nvPr/>
            </p:nvSpPr>
            <p:spPr>
              <a:xfrm>
                <a:off x="7442853" y="6411441"/>
                <a:ext cx="21130" cy="71889"/>
              </a:xfrm>
              <a:custGeom>
                <a:avLst/>
                <a:gdLst>
                  <a:gd name="connsiteX0" fmla="*/ 1161 w 21130"/>
                  <a:gd name="connsiteY0" fmla="*/ 43495 h 71889"/>
                  <a:gd name="connsiteX1" fmla="*/ 12593 w 21130"/>
                  <a:gd name="connsiteY1" fmla="*/ 28785 h 71889"/>
                  <a:gd name="connsiteX2" fmla="*/ 15594 w 21130"/>
                  <a:gd name="connsiteY2" fmla="*/ 4 h 71889"/>
                  <a:gd name="connsiteX3" fmla="*/ 20429 w 21130"/>
                  <a:gd name="connsiteY3" fmla="*/ 71893 h 71889"/>
                  <a:gd name="connsiteX4" fmla="*/ 1161 w 21130"/>
                  <a:gd name="connsiteY4" fmla="*/ 43495 h 7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30" h="71889">
                    <a:moveTo>
                      <a:pt x="1161" y="43495"/>
                    </a:moveTo>
                    <a:cubicBezTo>
                      <a:pt x="-3940" y="36973"/>
                      <a:pt x="11253" y="31444"/>
                      <a:pt x="12593" y="28785"/>
                    </a:cubicBezTo>
                    <a:cubicBezTo>
                      <a:pt x="16592" y="20823"/>
                      <a:pt x="14159" y="8958"/>
                      <a:pt x="15594" y="4"/>
                    </a:cubicBezTo>
                    <a:cubicBezTo>
                      <a:pt x="14275" y="24197"/>
                      <a:pt x="24080" y="47619"/>
                      <a:pt x="20429" y="71893"/>
                    </a:cubicBezTo>
                    <a:cubicBezTo>
                      <a:pt x="3392" y="64510"/>
                      <a:pt x="14396" y="49725"/>
                      <a:pt x="1161" y="4349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039A9043-9EBD-4913-996C-727E209A890C}"/>
                  </a:ext>
                </a:extLst>
              </p:cNvPr>
              <p:cNvSpPr/>
              <p:nvPr/>
            </p:nvSpPr>
            <p:spPr>
              <a:xfrm>
                <a:off x="7195120" y="5970982"/>
                <a:ext cx="16718" cy="81184"/>
              </a:xfrm>
              <a:custGeom>
                <a:avLst/>
                <a:gdLst>
                  <a:gd name="connsiteX0" fmla="*/ 4397 w 16718"/>
                  <a:gd name="connsiteY0" fmla="*/ 81179 h 81184"/>
                  <a:gd name="connsiteX1" fmla="*/ 11170 w 16718"/>
                  <a:gd name="connsiteY1" fmla="*/ 4 h 81184"/>
                  <a:gd name="connsiteX2" fmla="*/ 16836 w 16718"/>
                  <a:gd name="connsiteY2" fmla="*/ 24575 h 81184"/>
                  <a:gd name="connsiteX3" fmla="*/ 7902 w 16718"/>
                  <a:gd name="connsiteY3" fmla="*/ 49956 h 81184"/>
                  <a:gd name="connsiteX4" fmla="*/ 4397 w 16718"/>
                  <a:gd name="connsiteY4" fmla="*/ 81179 h 81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18" h="81184">
                    <a:moveTo>
                      <a:pt x="4397" y="81179"/>
                    </a:moveTo>
                    <a:cubicBezTo>
                      <a:pt x="-5861" y="82161"/>
                      <a:pt x="4725" y="7100"/>
                      <a:pt x="11170" y="4"/>
                    </a:cubicBezTo>
                    <a:cubicBezTo>
                      <a:pt x="13553" y="7770"/>
                      <a:pt x="16791" y="16291"/>
                      <a:pt x="16836" y="24575"/>
                    </a:cubicBezTo>
                    <a:cubicBezTo>
                      <a:pt x="16897" y="36117"/>
                      <a:pt x="10667" y="39985"/>
                      <a:pt x="7902" y="49956"/>
                    </a:cubicBezTo>
                    <a:cubicBezTo>
                      <a:pt x="5550" y="58437"/>
                      <a:pt x="3360" y="72226"/>
                      <a:pt x="4397" y="8117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4A68BCCA-011E-4A3F-BB46-2FAF7FC19E63}"/>
                  </a:ext>
                </a:extLst>
              </p:cNvPr>
              <p:cNvSpPr/>
              <p:nvPr/>
            </p:nvSpPr>
            <p:spPr>
              <a:xfrm>
                <a:off x="4764598" y="6433184"/>
                <a:ext cx="12583" cy="67014"/>
              </a:xfrm>
              <a:custGeom>
                <a:avLst/>
                <a:gdLst>
                  <a:gd name="connsiteX0" fmla="*/ 5013 w 12583"/>
                  <a:gd name="connsiteY0" fmla="*/ 64949 h 67014"/>
                  <a:gd name="connsiteX1" fmla="*/ 8685 w 12583"/>
                  <a:gd name="connsiteY1" fmla="*/ 4 h 67014"/>
                  <a:gd name="connsiteX2" fmla="*/ 12467 w 12583"/>
                  <a:gd name="connsiteY2" fmla="*/ 32199 h 67014"/>
                  <a:gd name="connsiteX3" fmla="*/ 8740 w 12583"/>
                  <a:gd name="connsiteY3" fmla="*/ 67018 h 67014"/>
                  <a:gd name="connsiteX4" fmla="*/ 5013 w 12583"/>
                  <a:gd name="connsiteY4" fmla="*/ 64949 h 67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" h="67014">
                    <a:moveTo>
                      <a:pt x="5013" y="64949"/>
                    </a:moveTo>
                    <a:cubicBezTo>
                      <a:pt x="753" y="51049"/>
                      <a:pt x="-4948" y="5045"/>
                      <a:pt x="8685" y="4"/>
                    </a:cubicBezTo>
                    <a:cubicBezTo>
                      <a:pt x="9697" y="10766"/>
                      <a:pt x="11419" y="21483"/>
                      <a:pt x="12467" y="32199"/>
                    </a:cubicBezTo>
                    <a:cubicBezTo>
                      <a:pt x="13756" y="45389"/>
                      <a:pt x="9349" y="54187"/>
                      <a:pt x="8740" y="67018"/>
                    </a:cubicBezTo>
                    <a:cubicBezTo>
                      <a:pt x="7501" y="66328"/>
                      <a:pt x="6257" y="65639"/>
                      <a:pt x="5013" y="6494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428347A8-5B21-45CA-8544-85076EEB014E}"/>
                  </a:ext>
                </a:extLst>
              </p:cNvPr>
              <p:cNvSpPr/>
              <p:nvPr/>
            </p:nvSpPr>
            <p:spPr>
              <a:xfrm>
                <a:off x="4173282" y="6075080"/>
                <a:ext cx="15594" cy="46834"/>
              </a:xfrm>
              <a:custGeom>
                <a:avLst/>
                <a:gdLst>
                  <a:gd name="connsiteX0" fmla="*/ 10863 w 15594"/>
                  <a:gd name="connsiteY0" fmla="*/ 46839 h 46834"/>
                  <a:gd name="connsiteX1" fmla="*/ 207 w 15594"/>
                  <a:gd name="connsiteY1" fmla="*/ 22641 h 46834"/>
                  <a:gd name="connsiteX2" fmla="*/ 13416 w 15594"/>
                  <a:gd name="connsiteY2" fmla="*/ 4 h 46834"/>
                  <a:gd name="connsiteX3" fmla="*/ 10863 w 15594"/>
                  <a:gd name="connsiteY3" fmla="*/ 46839 h 4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94" h="46834">
                    <a:moveTo>
                      <a:pt x="10863" y="46839"/>
                    </a:moveTo>
                    <a:cubicBezTo>
                      <a:pt x="1174" y="36263"/>
                      <a:pt x="-307" y="36570"/>
                      <a:pt x="207" y="22641"/>
                    </a:cubicBezTo>
                    <a:cubicBezTo>
                      <a:pt x="620" y="11325"/>
                      <a:pt x="1607" y="2089"/>
                      <a:pt x="13416" y="4"/>
                    </a:cubicBezTo>
                    <a:cubicBezTo>
                      <a:pt x="13708" y="15696"/>
                      <a:pt x="19797" y="32290"/>
                      <a:pt x="10863" y="4683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4950D78B-A81D-4AA0-8CAC-D1D7F9212C05}"/>
                  </a:ext>
                </a:extLst>
              </p:cNvPr>
              <p:cNvSpPr/>
              <p:nvPr/>
            </p:nvSpPr>
            <p:spPr>
              <a:xfrm>
                <a:off x="4743133" y="5959637"/>
                <a:ext cx="19184" cy="55950"/>
              </a:xfrm>
              <a:custGeom>
                <a:avLst/>
                <a:gdLst>
                  <a:gd name="connsiteX0" fmla="*/ 2164 w 19184"/>
                  <a:gd name="connsiteY0" fmla="*/ 41294 h 55950"/>
                  <a:gd name="connsiteX1" fmla="*/ 3408 w 19184"/>
                  <a:gd name="connsiteY1" fmla="*/ 4 h 55950"/>
                  <a:gd name="connsiteX2" fmla="*/ 18733 w 19184"/>
                  <a:gd name="connsiteY2" fmla="*/ 55954 h 55950"/>
                  <a:gd name="connsiteX3" fmla="*/ 11662 w 19184"/>
                  <a:gd name="connsiteY3" fmla="*/ 33579 h 55950"/>
                  <a:gd name="connsiteX4" fmla="*/ 2164 w 19184"/>
                  <a:gd name="connsiteY4" fmla="*/ 41294 h 5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4" h="55950">
                    <a:moveTo>
                      <a:pt x="2164" y="41294"/>
                    </a:moveTo>
                    <a:cubicBezTo>
                      <a:pt x="1379" y="28004"/>
                      <a:pt x="-2665" y="12070"/>
                      <a:pt x="3408" y="4"/>
                    </a:cubicBezTo>
                    <a:cubicBezTo>
                      <a:pt x="19609" y="12085"/>
                      <a:pt x="20309" y="37759"/>
                      <a:pt x="18733" y="55954"/>
                    </a:cubicBezTo>
                    <a:cubicBezTo>
                      <a:pt x="13833" y="47725"/>
                      <a:pt x="13238" y="42850"/>
                      <a:pt x="11662" y="33579"/>
                    </a:cubicBezTo>
                    <a:cubicBezTo>
                      <a:pt x="8494" y="36152"/>
                      <a:pt x="5327" y="38721"/>
                      <a:pt x="2164" y="4129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CD6568B4-2948-43BF-895D-6E157D00044D}"/>
                  </a:ext>
                </a:extLst>
              </p:cNvPr>
              <p:cNvSpPr/>
              <p:nvPr/>
            </p:nvSpPr>
            <p:spPr>
              <a:xfrm>
                <a:off x="7607985" y="5887027"/>
                <a:ext cx="29079" cy="54546"/>
              </a:xfrm>
              <a:custGeom>
                <a:avLst/>
                <a:gdLst>
                  <a:gd name="connsiteX0" fmla="*/ 118 w 29079"/>
                  <a:gd name="connsiteY0" fmla="*/ 46884 h 54546"/>
                  <a:gd name="connsiteX1" fmla="*/ 17981 w 29079"/>
                  <a:gd name="connsiteY1" fmla="*/ 39335 h 54546"/>
                  <a:gd name="connsiteX2" fmla="*/ 15548 w 29079"/>
                  <a:gd name="connsiteY2" fmla="*/ 23839 h 54546"/>
                  <a:gd name="connsiteX3" fmla="*/ 20937 w 29079"/>
                  <a:gd name="connsiteY3" fmla="*/ 64 h 54546"/>
                  <a:gd name="connsiteX4" fmla="*/ 26723 w 29079"/>
                  <a:gd name="connsiteY4" fmla="*/ 40665 h 54546"/>
                  <a:gd name="connsiteX5" fmla="*/ 17492 w 29079"/>
                  <a:gd name="connsiteY5" fmla="*/ 53809 h 54546"/>
                  <a:gd name="connsiteX6" fmla="*/ 118 w 29079"/>
                  <a:gd name="connsiteY6" fmla="*/ 46884 h 5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79" h="54546">
                    <a:moveTo>
                      <a:pt x="118" y="46884"/>
                    </a:moveTo>
                    <a:cubicBezTo>
                      <a:pt x="7919" y="45177"/>
                      <a:pt x="15614" y="45414"/>
                      <a:pt x="17981" y="39335"/>
                    </a:cubicBezTo>
                    <a:cubicBezTo>
                      <a:pt x="19270" y="36016"/>
                      <a:pt x="15135" y="27500"/>
                      <a:pt x="15548" y="23839"/>
                    </a:cubicBezTo>
                    <a:cubicBezTo>
                      <a:pt x="16379" y="16492"/>
                      <a:pt x="26980" y="6193"/>
                      <a:pt x="20937" y="64"/>
                    </a:cubicBezTo>
                    <a:cubicBezTo>
                      <a:pt x="33255" y="-1643"/>
                      <a:pt x="28692" y="33524"/>
                      <a:pt x="26723" y="40665"/>
                    </a:cubicBezTo>
                    <a:cubicBezTo>
                      <a:pt x="24618" y="48289"/>
                      <a:pt x="26955" y="50994"/>
                      <a:pt x="17492" y="53809"/>
                    </a:cubicBezTo>
                    <a:cubicBezTo>
                      <a:pt x="10578" y="55863"/>
                      <a:pt x="3396" y="53678"/>
                      <a:pt x="118" y="4688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D07B4A1D-13E3-4187-9DAF-D65B08FB1ACF}"/>
                  </a:ext>
                </a:extLst>
              </p:cNvPr>
              <p:cNvSpPr/>
              <p:nvPr/>
            </p:nvSpPr>
            <p:spPr>
              <a:xfrm>
                <a:off x="4760609" y="6387213"/>
                <a:ext cx="18383" cy="41082"/>
              </a:xfrm>
              <a:custGeom>
                <a:avLst/>
                <a:gdLst>
                  <a:gd name="connsiteX0" fmla="*/ 13237 w 18383"/>
                  <a:gd name="connsiteY0" fmla="*/ 40730 h 41082"/>
                  <a:gd name="connsiteX1" fmla="*/ 652 w 18383"/>
                  <a:gd name="connsiteY1" fmla="*/ 4 h 41082"/>
                  <a:gd name="connsiteX2" fmla="*/ 16123 w 18383"/>
                  <a:gd name="connsiteY2" fmla="*/ 12413 h 41082"/>
                  <a:gd name="connsiteX3" fmla="*/ 3855 w 18383"/>
                  <a:gd name="connsiteY3" fmla="*/ 16844 h 41082"/>
                  <a:gd name="connsiteX4" fmla="*/ 13237 w 18383"/>
                  <a:gd name="connsiteY4" fmla="*/ 40730 h 4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3" h="41082">
                    <a:moveTo>
                      <a:pt x="13237" y="40730"/>
                    </a:moveTo>
                    <a:cubicBezTo>
                      <a:pt x="-6580" y="44830"/>
                      <a:pt x="2455" y="12413"/>
                      <a:pt x="652" y="4"/>
                    </a:cubicBezTo>
                    <a:cubicBezTo>
                      <a:pt x="6474" y="1248"/>
                      <a:pt x="19230" y="2351"/>
                      <a:pt x="16123" y="12413"/>
                    </a:cubicBezTo>
                    <a:cubicBezTo>
                      <a:pt x="14471" y="17766"/>
                      <a:pt x="8810" y="14991"/>
                      <a:pt x="3855" y="16844"/>
                    </a:cubicBezTo>
                    <a:cubicBezTo>
                      <a:pt x="10170" y="31937"/>
                      <a:pt x="26990" y="15349"/>
                      <a:pt x="13237" y="4073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EC679108-BCD5-4F84-ADEF-A290D2E76E55}"/>
                  </a:ext>
                </a:extLst>
              </p:cNvPr>
              <p:cNvSpPr/>
              <p:nvPr/>
            </p:nvSpPr>
            <p:spPr>
              <a:xfrm>
                <a:off x="3917765" y="5793682"/>
                <a:ext cx="16352" cy="77582"/>
              </a:xfrm>
              <a:custGeom>
                <a:avLst/>
                <a:gdLst>
                  <a:gd name="connsiteX0" fmla="*/ 15518 w 16352"/>
                  <a:gd name="connsiteY0" fmla="*/ 77587 h 77582"/>
                  <a:gd name="connsiteX1" fmla="*/ 1110 w 16352"/>
                  <a:gd name="connsiteY1" fmla="*/ 61235 h 77582"/>
                  <a:gd name="connsiteX2" fmla="*/ 7103 w 16352"/>
                  <a:gd name="connsiteY2" fmla="*/ 52935 h 77582"/>
                  <a:gd name="connsiteX3" fmla="*/ 5401 w 16352"/>
                  <a:gd name="connsiteY3" fmla="*/ 43442 h 77582"/>
                  <a:gd name="connsiteX4" fmla="*/ 9535 w 16352"/>
                  <a:gd name="connsiteY4" fmla="*/ 34312 h 77582"/>
                  <a:gd name="connsiteX5" fmla="*/ 4575 w 16352"/>
                  <a:gd name="connsiteY5" fmla="*/ 19184 h 77582"/>
                  <a:gd name="connsiteX6" fmla="*/ 118 w 16352"/>
                  <a:gd name="connsiteY6" fmla="*/ 5637 h 77582"/>
                  <a:gd name="connsiteX7" fmla="*/ 12164 w 16352"/>
                  <a:gd name="connsiteY7" fmla="*/ 27825 h 77582"/>
                  <a:gd name="connsiteX8" fmla="*/ 15518 w 16352"/>
                  <a:gd name="connsiteY8" fmla="*/ 77587 h 77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52" h="77582">
                    <a:moveTo>
                      <a:pt x="15518" y="77587"/>
                    </a:moveTo>
                    <a:cubicBezTo>
                      <a:pt x="10714" y="72132"/>
                      <a:pt x="5909" y="66683"/>
                      <a:pt x="1110" y="61235"/>
                    </a:cubicBezTo>
                    <a:cubicBezTo>
                      <a:pt x="3996" y="59029"/>
                      <a:pt x="5995" y="56264"/>
                      <a:pt x="7103" y="52935"/>
                    </a:cubicBezTo>
                    <a:cubicBezTo>
                      <a:pt x="9299" y="49768"/>
                      <a:pt x="8730" y="46600"/>
                      <a:pt x="5401" y="43442"/>
                    </a:cubicBezTo>
                    <a:cubicBezTo>
                      <a:pt x="8342" y="40924"/>
                      <a:pt x="9722" y="37882"/>
                      <a:pt x="9535" y="34312"/>
                    </a:cubicBezTo>
                    <a:cubicBezTo>
                      <a:pt x="8639" y="29659"/>
                      <a:pt x="6267" y="23701"/>
                      <a:pt x="4575" y="19184"/>
                    </a:cubicBezTo>
                    <a:cubicBezTo>
                      <a:pt x="5199" y="20851"/>
                      <a:pt x="1533" y="545"/>
                      <a:pt x="118" y="5637"/>
                    </a:cubicBezTo>
                    <a:cubicBezTo>
                      <a:pt x="5174" y="-12609"/>
                      <a:pt x="11716" y="18504"/>
                      <a:pt x="12164" y="27825"/>
                    </a:cubicBezTo>
                    <a:cubicBezTo>
                      <a:pt x="12476" y="34352"/>
                      <a:pt x="18827" y="77063"/>
                      <a:pt x="15518" y="7758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FF58D9A4-564F-4B62-AD94-FEA891C4366A}"/>
                  </a:ext>
                </a:extLst>
              </p:cNvPr>
              <p:cNvSpPr/>
              <p:nvPr/>
            </p:nvSpPr>
            <p:spPr>
              <a:xfrm>
                <a:off x="6995240" y="6253835"/>
                <a:ext cx="10860" cy="77741"/>
              </a:xfrm>
              <a:custGeom>
                <a:avLst/>
                <a:gdLst>
                  <a:gd name="connsiteX0" fmla="*/ 7690 w 10860"/>
                  <a:gd name="connsiteY0" fmla="*/ 77745 h 77741"/>
                  <a:gd name="connsiteX1" fmla="*/ 4382 w 10860"/>
                  <a:gd name="connsiteY1" fmla="*/ 44613 h 77741"/>
                  <a:gd name="connsiteX2" fmla="*/ 4648 w 10860"/>
                  <a:gd name="connsiteY2" fmla="*/ 4 h 77741"/>
                  <a:gd name="connsiteX3" fmla="*/ 6280 w 10860"/>
                  <a:gd name="connsiteY3" fmla="*/ 33619 h 77741"/>
                  <a:gd name="connsiteX4" fmla="*/ 10949 w 10860"/>
                  <a:gd name="connsiteY4" fmla="*/ 52112 h 77741"/>
                  <a:gd name="connsiteX5" fmla="*/ 7690 w 10860"/>
                  <a:gd name="connsiteY5" fmla="*/ 77745 h 7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60" h="77741">
                    <a:moveTo>
                      <a:pt x="7690" y="77745"/>
                    </a:moveTo>
                    <a:cubicBezTo>
                      <a:pt x="-5146" y="71208"/>
                      <a:pt x="5278" y="55501"/>
                      <a:pt x="4382" y="44613"/>
                    </a:cubicBezTo>
                    <a:cubicBezTo>
                      <a:pt x="3057" y="28578"/>
                      <a:pt x="-4668" y="15742"/>
                      <a:pt x="4648" y="4"/>
                    </a:cubicBezTo>
                    <a:cubicBezTo>
                      <a:pt x="15521" y="10605"/>
                      <a:pt x="5918" y="21946"/>
                      <a:pt x="6280" y="33619"/>
                    </a:cubicBezTo>
                    <a:cubicBezTo>
                      <a:pt x="6471" y="39824"/>
                      <a:pt x="10586" y="45016"/>
                      <a:pt x="10949" y="52112"/>
                    </a:cubicBezTo>
                    <a:cubicBezTo>
                      <a:pt x="11397" y="60703"/>
                      <a:pt x="6723" y="68912"/>
                      <a:pt x="7690" y="7774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86163BF6-1FE5-4A92-A79E-0EF78ACC8DAA}"/>
                  </a:ext>
                </a:extLst>
              </p:cNvPr>
              <p:cNvSpPr/>
              <p:nvPr/>
            </p:nvSpPr>
            <p:spPr>
              <a:xfrm>
                <a:off x="4738569" y="5836121"/>
                <a:ext cx="15979" cy="37731"/>
              </a:xfrm>
              <a:custGeom>
                <a:avLst/>
                <a:gdLst>
                  <a:gd name="connsiteX0" fmla="*/ 118 w 15979"/>
                  <a:gd name="connsiteY0" fmla="*/ 27974 h 37731"/>
                  <a:gd name="connsiteX1" fmla="*/ 551 w 15979"/>
                  <a:gd name="connsiteY1" fmla="*/ 4 h 37731"/>
                  <a:gd name="connsiteX2" fmla="*/ 16097 w 15979"/>
                  <a:gd name="connsiteY2" fmla="*/ 37094 h 37731"/>
                  <a:gd name="connsiteX3" fmla="*/ 118 w 15979"/>
                  <a:gd name="connsiteY3" fmla="*/ 27974 h 37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79" h="37731">
                    <a:moveTo>
                      <a:pt x="118" y="27974"/>
                    </a:moveTo>
                    <a:cubicBezTo>
                      <a:pt x="259" y="18647"/>
                      <a:pt x="405" y="9326"/>
                      <a:pt x="551" y="4"/>
                    </a:cubicBezTo>
                    <a:cubicBezTo>
                      <a:pt x="19310" y="629"/>
                      <a:pt x="14989" y="23684"/>
                      <a:pt x="16097" y="37094"/>
                    </a:cubicBezTo>
                    <a:cubicBezTo>
                      <a:pt x="6499" y="40554"/>
                      <a:pt x="7340" y="28941"/>
                      <a:pt x="118" y="2797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8BA5CFE7-05F2-4436-A124-490B4143C78D}"/>
                  </a:ext>
                </a:extLst>
              </p:cNvPr>
              <p:cNvSpPr/>
              <p:nvPr/>
            </p:nvSpPr>
            <p:spPr>
              <a:xfrm>
                <a:off x="6667217" y="6296509"/>
                <a:ext cx="10496" cy="60326"/>
              </a:xfrm>
              <a:custGeom>
                <a:avLst/>
                <a:gdLst>
                  <a:gd name="connsiteX0" fmla="*/ 532 w 10496"/>
                  <a:gd name="connsiteY0" fmla="*/ 60331 h 60326"/>
                  <a:gd name="connsiteX1" fmla="*/ 280 w 10496"/>
                  <a:gd name="connsiteY1" fmla="*/ 4 h 60326"/>
                  <a:gd name="connsiteX2" fmla="*/ 532 w 10496"/>
                  <a:gd name="connsiteY2" fmla="*/ 60331 h 6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96" h="60326">
                    <a:moveTo>
                      <a:pt x="532" y="60331"/>
                    </a:moveTo>
                    <a:cubicBezTo>
                      <a:pt x="4062" y="40267"/>
                      <a:pt x="-808" y="20536"/>
                      <a:pt x="280" y="4"/>
                    </a:cubicBezTo>
                    <a:cubicBezTo>
                      <a:pt x="12684" y="7382"/>
                      <a:pt x="15278" y="52489"/>
                      <a:pt x="532" y="6033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F6CBD7E2-9181-4F0E-B4ED-74B7E2D05D12}"/>
                  </a:ext>
                </a:extLst>
              </p:cNvPr>
              <p:cNvSpPr/>
              <p:nvPr/>
            </p:nvSpPr>
            <p:spPr>
              <a:xfrm>
                <a:off x="7665265" y="6385599"/>
                <a:ext cx="15999" cy="59208"/>
              </a:xfrm>
              <a:custGeom>
                <a:avLst/>
                <a:gdLst>
                  <a:gd name="connsiteX0" fmla="*/ 2233 w 15999"/>
                  <a:gd name="connsiteY0" fmla="*/ 15147 h 59208"/>
                  <a:gd name="connsiteX1" fmla="*/ 11469 w 15999"/>
                  <a:gd name="connsiteY1" fmla="*/ 4 h 59208"/>
                  <a:gd name="connsiteX2" fmla="*/ 14365 w 15999"/>
                  <a:gd name="connsiteY2" fmla="*/ 59213 h 59208"/>
                  <a:gd name="connsiteX3" fmla="*/ 737 w 15999"/>
                  <a:gd name="connsiteY3" fmla="*/ 38746 h 59208"/>
                  <a:gd name="connsiteX4" fmla="*/ 118 w 15999"/>
                  <a:gd name="connsiteY4" fmla="*/ 17630 h 59208"/>
                  <a:gd name="connsiteX5" fmla="*/ 6524 w 15999"/>
                  <a:gd name="connsiteY5" fmla="*/ 24560 h 59208"/>
                  <a:gd name="connsiteX6" fmla="*/ 2233 w 15999"/>
                  <a:gd name="connsiteY6" fmla="*/ 15147 h 59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9" h="59208">
                    <a:moveTo>
                      <a:pt x="2233" y="15147"/>
                    </a:moveTo>
                    <a:cubicBezTo>
                      <a:pt x="1483" y="7644"/>
                      <a:pt x="6474" y="5242"/>
                      <a:pt x="11469" y="4"/>
                    </a:cubicBezTo>
                    <a:cubicBezTo>
                      <a:pt x="19824" y="11028"/>
                      <a:pt x="14365" y="45625"/>
                      <a:pt x="14365" y="59213"/>
                    </a:cubicBezTo>
                    <a:cubicBezTo>
                      <a:pt x="5290" y="54952"/>
                      <a:pt x="9520" y="21261"/>
                      <a:pt x="737" y="38746"/>
                    </a:cubicBezTo>
                    <a:cubicBezTo>
                      <a:pt x="526" y="31706"/>
                      <a:pt x="320" y="24670"/>
                      <a:pt x="118" y="17630"/>
                    </a:cubicBezTo>
                    <a:cubicBezTo>
                      <a:pt x="894" y="20974"/>
                      <a:pt x="3029" y="23286"/>
                      <a:pt x="6524" y="24560"/>
                    </a:cubicBezTo>
                    <a:cubicBezTo>
                      <a:pt x="6529" y="16235"/>
                      <a:pt x="7506" y="17826"/>
                      <a:pt x="2233" y="1514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AF3BF429-76DA-4A3D-975F-1B82B53A0855}"/>
                  </a:ext>
                </a:extLst>
              </p:cNvPr>
              <p:cNvSpPr/>
              <p:nvPr/>
            </p:nvSpPr>
            <p:spPr>
              <a:xfrm>
                <a:off x="7662750" y="6346390"/>
                <a:ext cx="17014" cy="39240"/>
              </a:xfrm>
              <a:custGeom>
                <a:avLst/>
                <a:gdLst>
                  <a:gd name="connsiteX0" fmla="*/ 1521 w 17014"/>
                  <a:gd name="connsiteY0" fmla="*/ 38061 h 39240"/>
                  <a:gd name="connsiteX1" fmla="*/ 1622 w 17014"/>
                  <a:gd name="connsiteY1" fmla="*/ 4 h 39240"/>
                  <a:gd name="connsiteX2" fmla="*/ 17022 w 17014"/>
                  <a:gd name="connsiteY2" fmla="*/ 12368 h 39240"/>
                  <a:gd name="connsiteX3" fmla="*/ 13930 w 17014"/>
                  <a:gd name="connsiteY3" fmla="*/ 39245 h 39240"/>
                  <a:gd name="connsiteX4" fmla="*/ 1521 w 17014"/>
                  <a:gd name="connsiteY4" fmla="*/ 38061 h 3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14" h="39240">
                    <a:moveTo>
                      <a:pt x="1521" y="38061"/>
                    </a:moveTo>
                    <a:cubicBezTo>
                      <a:pt x="-1616" y="26730"/>
                      <a:pt x="1466" y="11949"/>
                      <a:pt x="1622" y="4"/>
                    </a:cubicBezTo>
                    <a:cubicBezTo>
                      <a:pt x="10017" y="6571"/>
                      <a:pt x="14338" y="4783"/>
                      <a:pt x="17022" y="12368"/>
                    </a:cubicBezTo>
                    <a:cubicBezTo>
                      <a:pt x="17883" y="14800"/>
                      <a:pt x="13421" y="39245"/>
                      <a:pt x="13930" y="39245"/>
                    </a:cubicBezTo>
                    <a:cubicBezTo>
                      <a:pt x="10309" y="32330"/>
                      <a:pt x="6174" y="31932"/>
                      <a:pt x="1521" y="3806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21D3A8D9-7B4B-435D-99A2-527894BA8041}"/>
                  </a:ext>
                </a:extLst>
              </p:cNvPr>
              <p:cNvSpPr/>
              <p:nvPr/>
            </p:nvSpPr>
            <p:spPr>
              <a:xfrm>
                <a:off x="4742780" y="6098879"/>
                <a:ext cx="29545" cy="30217"/>
              </a:xfrm>
              <a:custGeom>
                <a:avLst/>
                <a:gdLst>
                  <a:gd name="connsiteX0" fmla="*/ 15015 w 29545"/>
                  <a:gd name="connsiteY0" fmla="*/ 141 h 30217"/>
                  <a:gd name="connsiteX1" fmla="*/ 29604 w 29545"/>
                  <a:gd name="connsiteY1" fmla="*/ 9680 h 30217"/>
                  <a:gd name="connsiteX2" fmla="*/ 21113 w 29545"/>
                  <a:gd name="connsiteY2" fmla="*/ 27331 h 30217"/>
                  <a:gd name="connsiteX3" fmla="*/ 118 w 29545"/>
                  <a:gd name="connsiteY3" fmla="*/ 30221 h 30217"/>
                  <a:gd name="connsiteX4" fmla="*/ 118 w 29545"/>
                  <a:gd name="connsiteY4" fmla="*/ 8833 h 30217"/>
                  <a:gd name="connsiteX5" fmla="*/ 8377 w 29545"/>
                  <a:gd name="connsiteY5" fmla="*/ 24646 h 30217"/>
                  <a:gd name="connsiteX6" fmla="*/ 15015 w 29545"/>
                  <a:gd name="connsiteY6" fmla="*/ 141 h 30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45" h="30217">
                    <a:moveTo>
                      <a:pt x="15015" y="141"/>
                    </a:moveTo>
                    <a:cubicBezTo>
                      <a:pt x="21400" y="-101"/>
                      <a:pt x="30485" y="-1108"/>
                      <a:pt x="29604" y="9680"/>
                    </a:cubicBezTo>
                    <a:cubicBezTo>
                      <a:pt x="29005" y="17032"/>
                      <a:pt x="12950" y="15728"/>
                      <a:pt x="21113" y="27331"/>
                    </a:cubicBezTo>
                    <a:cubicBezTo>
                      <a:pt x="14194" y="29758"/>
                      <a:pt x="7445" y="29708"/>
                      <a:pt x="118" y="30221"/>
                    </a:cubicBezTo>
                    <a:lnTo>
                      <a:pt x="118" y="8833"/>
                    </a:lnTo>
                    <a:cubicBezTo>
                      <a:pt x="2873" y="14101"/>
                      <a:pt x="5627" y="19374"/>
                      <a:pt x="8377" y="24646"/>
                    </a:cubicBezTo>
                    <a:cubicBezTo>
                      <a:pt x="10588" y="16478"/>
                      <a:pt x="12804" y="8310"/>
                      <a:pt x="15015" y="14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6D282664-BF6C-46EB-BC54-79A93F7A84F9}"/>
                  </a:ext>
                </a:extLst>
              </p:cNvPr>
              <p:cNvSpPr/>
              <p:nvPr/>
            </p:nvSpPr>
            <p:spPr>
              <a:xfrm>
                <a:off x="4154232" y="6214342"/>
                <a:ext cx="23839" cy="42271"/>
              </a:xfrm>
              <a:custGeom>
                <a:avLst/>
                <a:gdLst>
                  <a:gd name="connsiteX0" fmla="*/ 11328 w 23839"/>
                  <a:gd name="connsiteY0" fmla="*/ 42275 h 42271"/>
                  <a:gd name="connsiteX1" fmla="*/ 118 w 23839"/>
                  <a:gd name="connsiteY1" fmla="*/ 16999 h 42271"/>
                  <a:gd name="connsiteX2" fmla="*/ 12063 w 23839"/>
                  <a:gd name="connsiteY2" fmla="*/ 9184 h 42271"/>
                  <a:gd name="connsiteX3" fmla="*/ 14445 w 23839"/>
                  <a:gd name="connsiteY3" fmla="*/ 1599 h 42271"/>
                  <a:gd name="connsiteX4" fmla="*/ 11328 w 23839"/>
                  <a:gd name="connsiteY4" fmla="*/ 42275 h 4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39" h="42271">
                    <a:moveTo>
                      <a:pt x="11328" y="42275"/>
                    </a:moveTo>
                    <a:cubicBezTo>
                      <a:pt x="7591" y="33850"/>
                      <a:pt x="3860" y="25425"/>
                      <a:pt x="118" y="16999"/>
                    </a:cubicBezTo>
                    <a:cubicBezTo>
                      <a:pt x="15226" y="16315"/>
                      <a:pt x="8654" y="16511"/>
                      <a:pt x="12063" y="9184"/>
                    </a:cubicBezTo>
                    <a:cubicBezTo>
                      <a:pt x="10437" y="12673"/>
                      <a:pt x="-829" y="-5310"/>
                      <a:pt x="14445" y="1599"/>
                    </a:cubicBezTo>
                    <a:cubicBezTo>
                      <a:pt x="34499" y="10674"/>
                      <a:pt x="17583" y="30189"/>
                      <a:pt x="11328" y="4227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A1DC0D95-BEFC-40D1-83A4-EF43FEF1E8AB}"/>
                  </a:ext>
                </a:extLst>
              </p:cNvPr>
              <p:cNvSpPr/>
              <p:nvPr/>
            </p:nvSpPr>
            <p:spPr>
              <a:xfrm>
                <a:off x="6659252" y="6764812"/>
                <a:ext cx="21733" cy="42901"/>
              </a:xfrm>
              <a:custGeom>
                <a:avLst/>
                <a:gdLst>
                  <a:gd name="connsiteX0" fmla="*/ 948 w 21733"/>
                  <a:gd name="connsiteY0" fmla="*/ 42906 h 42901"/>
                  <a:gd name="connsiteX1" fmla="*/ 6654 w 21733"/>
                  <a:gd name="connsiteY1" fmla="*/ 18264 h 42901"/>
                  <a:gd name="connsiteX2" fmla="*/ 15391 w 21733"/>
                  <a:gd name="connsiteY2" fmla="*/ 4 h 42901"/>
                  <a:gd name="connsiteX3" fmla="*/ 20271 w 21733"/>
                  <a:gd name="connsiteY3" fmla="*/ 33987 h 42901"/>
                  <a:gd name="connsiteX4" fmla="*/ 948 w 21733"/>
                  <a:gd name="connsiteY4" fmla="*/ 42906 h 42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3" h="42901">
                    <a:moveTo>
                      <a:pt x="948" y="42906"/>
                    </a:moveTo>
                    <a:cubicBezTo>
                      <a:pt x="-2391" y="32264"/>
                      <a:pt x="5334" y="29585"/>
                      <a:pt x="6654" y="18264"/>
                    </a:cubicBezTo>
                    <a:cubicBezTo>
                      <a:pt x="8230" y="4738"/>
                      <a:pt x="-538" y="6294"/>
                      <a:pt x="15391" y="4"/>
                    </a:cubicBezTo>
                    <a:cubicBezTo>
                      <a:pt x="16877" y="7951"/>
                      <a:pt x="25292" y="28115"/>
                      <a:pt x="20271" y="33987"/>
                    </a:cubicBezTo>
                    <a:cubicBezTo>
                      <a:pt x="15316" y="39768"/>
                      <a:pt x="3768" y="32174"/>
                      <a:pt x="948" y="4290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D7AD7507-995E-44FE-8E35-BBE5854DB6E5}"/>
                  </a:ext>
                </a:extLst>
              </p:cNvPr>
              <p:cNvSpPr/>
              <p:nvPr/>
            </p:nvSpPr>
            <p:spPr>
              <a:xfrm>
                <a:off x="4157345" y="6295617"/>
                <a:ext cx="17471" cy="39542"/>
              </a:xfrm>
              <a:custGeom>
                <a:avLst/>
                <a:gdLst>
                  <a:gd name="connsiteX0" fmla="*/ 2003 w 17471"/>
                  <a:gd name="connsiteY0" fmla="*/ 36364 h 39542"/>
                  <a:gd name="connsiteX1" fmla="*/ 17590 w 17471"/>
                  <a:gd name="connsiteY1" fmla="*/ 4 h 39542"/>
                  <a:gd name="connsiteX2" fmla="*/ 17590 w 17471"/>
                  <a:gd name="connsiteY2" fmla="*/ 39547 h 39542"/>
                  <a:gd name="connsiteX3" fmla="*/ 2003 w 17471"/>
                  <a:gd name="connsiteY3" fmla="*/ 36364 h 3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71" h="39542">
                    <a:moveTo>
                      <a:pt x="2003" y="36364"/>
                    </a:moveTo>
                    <a:cubicBezTo>
                      <a:pt x="-4936" y="27002"/>
                      <a:pt x="8878" y="4320"/>
                      <a:pt x="17590" y="4"/>
                    </a:cubicBezTo>
                    <a:lnTo>
                      <a:pt x="17590" y="39547"/>
                    </a:lnTo>
                    <a:cubicBezTo>
                      <a:pt x="12393" y="38484"/>
                      <a:pt x="7195" y="37422"/>
                      <a:pt x="2003" y="3636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DAB1F551-5FB0-4F16-94E7-A66D9AFBD2D9}"/>
                  </a:ext>
                </a:extLst>
              </p:cNvPr>
              <p:cNvSpPr/>
              <p:nvPr/>
            </p:nvSpPr>
            <p:spPr>
              <a:xfrm>
                <a:off x="4328945" y="5490550"/>
                <a:ext cx="18324" cy="37716"/>
              </a:xfrm>
              <a:custGeom>
                <a:avLst/>
                <a:gdLst>
                  <a:gd name="connsiteX0" fmla="*/ 10097 w 18324"/>
                  <a:gd name="connsiteY0" fmla="*/ 37721 h 37716"/>
                  <a:gd name="connsiteX1" fmla="*/ 10082 w 18324"/>
                  <a:gd name="connsiteY1" fmla="*/ 394 h 37716"/>
                  <a:gd name="connsiteX2" fmla="*/ 10097 w 18324"/>
                  <a:gd name="connsiteY2" fmla="*/ 37721 h 3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24" h="37716">
                    <a:moveTo>
                      <a:pt x="10097" y="37721"/>
                    </a:moveTo>
                    <a:cubicBezTo>
                      <a:pt x="6798" y="28832"/>
                      <a:pt x="-10596" y="-3922"/>
                      <a:pt x="10082" y="394"/>
                    </a:cubicBezTo>
                    <a:cubicBezTo>
                      <a:pt x="24313" y="3370"/>
                      <a:pt x="17656" y="28802"/>
                      <a:pt x="10097" y="3772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C2B88C3B-08E7-4049-AF68-E65430C3D201}"/>
                  </a:ext>
                </a:extLst>
              </p:cNvPr>
              <p:cNvSpPr/>
              <p:nvPr/>
            </p:nvSpPr>
            <p:spPr>
              <a:xfrm>
                <a:off x="6999327" y="6050328"/>
                <a:ext cx="12965" cy="58060"/>
              </a:xfrm>
              <a:custGeom>
                <a:avLst/>
                <a:gdLst>
                  <a:gd name="connsiteX0" fmla="*/ 6534 w 12965"/>
                  <a:gd name="connsiteY0" fmla="*/ 58065 h 58060"/>
                  <a:gd name="connsiteX1" fmla="*/ 2006 w 12965"/>
                  <a:gd name="connsiteY1" fmla="*/ 4 h 58060"/>
                  <a:gd name="connsiteX2" fmla="*/ 12073 w 12965"/>
                  <a:gd name="connsiteY2" fmla="*/ 33886 h 58060"/>
                  <a:gd name="connsiteX3" fmla="*/ 6765 w 12965"/>
                  <a:gd name="connsiteY3" fmla="*/ 41582 h 58060"/>
                  <a:gd name="connsiteX4" fmla="*/ 6534 w 12965"/>
                  <a:gd name="connsiteY4" fmla="*/ 58065 h 5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5" h="58060">
                    <a:moveTo>
                      <a:pt x="6534" y="58065"/>
                    </a:moveTo>
                    <a:cubicBezTo>
                      <a:pt x="-4289" y="45640"/>
                      <a:pt x="1810" y="15898"/>
                      <a:pt x="2006" y="4"/>
                    </a:cubicBezTo>
                    <a:cubicBezTo>
                      <a:pt x="10850" y="9895"/>
                      <a:pt x="15201" y="19383"/>
                      <a:pt x="12073" y="33886"/>
                    </a:cubicBezTo>
                    <a:cubicBezTo>
                      <a:pt x="11202" y="37915"/>
                      <a:pt x="7183" y="39698"/>
                      <a:pt x="6765" y="41582"/>
                    </a:cubicBezTo>
                    <a:cubicBezTo>
                      <a:pt x="5733" y="46280"/>
                      <a:pt x="5522" y="50641"/>
                      <a:pt x="6534" y="5806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A8090337-0700-4BFA-B4EA-F7D4F3C1F0BE}"/>
                  </a:ext>
                </a:extLst>
              </p:cNvPr>
              <p:cNvSpPr/>
              <p:nvPr/>
            </p:nvSpPr>
            <p:spPr>
              <a:xfrm>
                <a:off x="6819723" y="6636170"/>
                <a:ext cx="14792" cy="56098"/>
              </a:xfrm>
              <a:custGeom>
                <a:avLst/>
                <a:gdLst>
                  <a:gd name="connsiteX0" fmla="*/ 5633 w 14792"/>
                  <a:gd name="connsiteY0" fmla="*/ 55345 h 56098"/>
                  <a:gd name="connsiteX1" fmla="*/ 6197 w 14792"/>
                  <a:gd name="connsiteY1" fmla="*/ 31374 h 56098"/>
                  <a:gd name="connsiteX2" fmla="*/ 5970 w 14792"/>
                  <a:gd name="connsiteY2" fmla="*/ 4 h 56098"/>
                  <a:gd name="connsiteX3" fmla="*/ 10397 w 14792"/>
                  <a:gd name="connsiteY3" fmla="*/ 31495 h 56098"/>
                  <a:gd name="connsiteX4" fmla="*/ 5633 w 14792"/>
                  <a:gd name="connsiteY4" fmla="*/ 55345 h 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92" h="56098">
                    <a:moveTo>
                      <a:pt x="5633" y="55345"/>
                    </a:moveTo>
                    <a:cubicBezTo>
                      <a:pt x="491" y="49342"/>
                      <a:pt x="6872" y="39472"/>
                      <a:pt x="6197" y="31374"/>
                    </a:cubicBezTo>
                    <a:cubicBezTo>
                      <a:pt x="5865" y="27390"/>
                      <a:pt x="-7163" y="-61"/>
                      <a:pt x="5970" y="4"/>
                    </a:cubicBezTo>
                    <a:cubicBezTo>
                      <a:pt x="14713" y="55"/>
                      <a:pt x="9908" y="27048"/>
                      <a:pt x="10397" y="31495"/>
                    </a:cubicBezTo>
                    <a:cubicBezTo>
                      <a:pt x="11167" y="38439"/>
                      <a:pt x="22680" y="60436"/>
                      <a:pt x="5633" y="5534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D7967D09-E593-481D-8E54-9B229C25F8AB}"/>
                  </a:ext>
                </a:extLst>
              </p:cNvPr>
              <p:cNvSpPr/>
              <p:nvPr/>
            </p:nvSpPr>
            <p:spPr>
              <a:xfrm>
                <a:off x="7450004" y="6645951"/>
                <a:ext cx="19757" cy="39467"/>
              </a:xfrm>
              <a:custGeom>
                <a:avLst/>
                <a:gdLst>
                  <a:gd name="connsiteX0" fmla="*/ 8194 w 19757"/>
                  <a:gd name="connsiteY0" fmla="*/ 9240 h 39467"/>
                  <a:gd name="connsiteX1" fmla="*/ 10938 w 19757"/>
                  <a:gd name="connsiteY1" fmla="*/ 4 h 39467"/>
                  <a:gd name="connsiteX2" fmla="*/ 14776 w 19757"/>
                  <a:gd name="connsiteY2" fmla="*/ 39471 h 39467"/>
                  <a:gd name="connsiteX3" fmla="*/ 574 w 19757"/>
                  <a:gd name="connsiteY3" fmla="*/ 27647 h 39467"/>
                  <a:gd name="connsiteX4" fmla="*/ 17737 w 19757"/>
                  <a:gd name="connsiteY4" fmla="*/ 17428 h 39467"/>
                  <a:gd name="connsiteX5" fmla="*/ 8194 w 19757"/>
                  <a:gd name="connsiteY5" fmla="*/ 9240 h 3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57" h="39467">
                    <a:moveTo>
                      <a:pt x="8194" y="9240"/>
                    </a:moveTo>
                    <a:cubicBezTo>
                      <a:pt x="9110" y="6163"/>
                      <a:pt x="10022" y="3081"/>
                      <a:pt x="10938" y="4"/>
                    </a:cubicBezTo>
                    <a:cubicBezTo>
                      <a:pt x="26268" y="8127"/>
                      <a:pt x="17898" y="26826"/>
                      <a:pt x="14776" y="39471"/>
                    </a:cubicBezTo>
                    <a:cubicBezTo>
                      <a:pt x="8853" y="35543"/>
                      <a:pt x="1803" y="34209"/>
                      <a:pt x="574" y="27647"/>
                    </a:cubicBezTo>
                    <a:cubicBezTo>
                      <a:pt x="-2140" y="13123"/>
                      <a:pt x="7725" y="16794"/>
                      <a:pt x="17737" y="17428"/>
                    </a:cubicBezTo>
                    <a:cubicBezTo>
                      <a:pt x="14559" y="14699"/>
                      <a:pt x="11376" y="11969"/>
                      <a:pt x="8194" y="924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D7EA1837-ECF9-4902-A6FB-F65D009ACBA1}"/>
                  </a:ext>
                </a:extLst>
              </p:cNvPr>
              <p:cNvSpPr/>
              <p:nvPr/>
            </p:nvSpPr>
            <p:spPr>
              <a:xfrm>
                <a:off x="6666975" y="6360745"/>
                <a:ext cx="9633" cy="60210"/>
              </a:xfrm>
              <a:custGeom>
                <a:avLst/>
                <a:gdLst>
                  <a:gd name="connsiteX0" fmla="*/ 1222 w 9633"/>
                  <a:gd name="connsiteY0" fmla="*/ 60215 h 60210"/>
                  <a:gd name="connsiteX1" fmla="*/ 698 w 9633"/>
                  <a:gd name="connsiteY1" fmla="*/ 22107 h 60210"/>
                  <a:gd name="connsiteX2" fmla="*/ 9607 w 9633"/>
                  <a:gd name="connsiteY2" fmla="*/ 4 h 60210"/>
                  <a:gd name="connsiteX3" fmla="*/ 5457 w 9633"/>
                  <a:gd name="connsiteY3" fmla="*/ 24676 h 60210"/>
                  <a:gd name="connsiteX4" fmla="*/ 1222 w 9633"/>
                  <a:gd name="connsiteY4" fmla="*/ 60215 h 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3" h="60210">
                    <a:moveTo>
                      <a:pt x="1222" y="60215"/>
                    </a:moveTo>
                    <a:cubicBezTo>
                      <a:pt x="1046" y="47514"/>
                      <a:pt x="874" y="34808"/>
                      <a:pt x="698" y="22107"/>
                    </a:cubicBezTo>
                    <a:cubicBezTo>
                      <a:pt x="522" y="9079"/>
                      <a:pt x="-2988" y="4224"/>
                      <a:pt x="9607" y="4"/>
                    </a:cubicBezTo>
                    <a:cubicBezTo>
                      <a:pt x="10619" y="9779"/>
                      <a:pt x="6006" y="14271"/>
                      <a:pt x="5457" y="24676"/>
                    </a:cubicBezTo>
                    <a:cubicBezTo>
                      <a:pt x="4651" y="39874"/>
                      <a:pt x="13958" y="48139"/>
                      <a:pt x="1222" y="6021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93697156-894F-450E-8288-2C48B92A3072}"/>
                  </a:ext>
                </a:extLst>
              </p:cNvPr>
              <p:cNvSpPr/>
              <p:nvPr/>
            </p:nvSpPr>
            <p:spPr>
              <a:xfrm>
                <a:off x="7632980" y="6066753"/>
                <a:ext cx="17401" cy="56579"/>
              </a:xfrm>
              <a:custGeom>
                <a:avLst/>
                <a:gdLst>
                  <a:gd name="connsiteX0" fmla="*/ 16350 w 17401"/>
                  <a:gd name="connsiteY0" fmla="*/ 55264 h 56579"/>
                  <a:gd name="connsiteX1" fmla="*/ 10786 w 17401"/>
                  <a:gd name="connsiteY1" fmla="*/ 56584 h 56579"/>
                  <a:gd name="connsiteX2" fmla="*/ 683 w 17401"/>
                  <a:gd name="connsiteY2" fmla="*/ 31464 h 56579"/>
                  <a:gd name="connsiteX3" fmla="*/ 4324 w 17401"/>
                  <a:gd name="connsiteY3" fmla="*/ 4 h 56579"/>
                  <a:gd name="connsiteX4" fmla="*/ 10987 w 17401"/>
                  <a:gd name="connsiteY4" fmla="*/ 16895 h 56579"/>
                  <a:gd name="connsiteX5" fmla="*/ 8791 w 17401"/>
                  <a:gd name="connsiteY5" fmla="*/ 30678 h 56579"/>
                  <a:gd name="connsiteX6" fmla="*/ 17055 w 17401"/>
                  <a:gd name="connsiteY6" fmla="*/ 38288 h 56579"/>
                  <a:gd name="connsiteX7" fmla="*/ 16350 w 17401"/>
                  <a:gd name="connsiteY7" fmla="*/ 55264 h 5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01" h="56579">
                    <a:moveTo>
                      <a:pt x="16350" y="55264"/>
                    </a:moveTo>
                    <a:cubicBezTo>
                      <a:pt x="14497" y="55702"/>
                      <a:pt x="12639" y="56146"/>
                      <a:pt x="10786" y="56584"/>
                    </a:cubicBezTo>
                    <a:cubicBezTo>
                      <a:pt x="8393" y="46099"/>
                      <a:pt x="3020" y="39874"/>
                      <a:pt x="683" y="31464"/>
                    </a:cubicBezTo>
                    <a:cubicBezTo>
                      <a:pt x="-1512" y="23557"/>
                      <a:pt x="3327" y="8253"/>
                      <a:pt x="4324" y="4"/>
                    </a:cubicBezTo>
                    <a:cubicBezTo>
                      <a:pt x="6460" y="5372"/>
                      <a:pt x="10342" y="11164"/>
                      <a:pt x="10987" y="16895"/>
                    </a:cubicBezTo>
                    <a:cubicBezTo>
                      <a:pt x="11345" y="20098"/>
                      <a:pt x="8409" y="28986"/>
                      <a:pt x="8791" y="30678"/>
                    </a:cubicBezTo>
                    <a:cubicBezTo>
                      <a:pt x="9365" y="33201"/>
                      <a:pt x="16340" y="34073"/>
                      <a:pt x="17055" y="38288"/>
                    </a:cubicBezTo>
                    <a:cubicBezTo>
                      <a:pt x="18073" y="44341"/>
                      <a:pt x="17227" y="49231"/>
                      <a:pt x="16350" y="5526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95AC9151-90D2-4C92-8F86-0181E0627B16}"/>
                  </a:ext>
                </a:extLst>
              </p:cNvPr>
              <p:cNvSpPr/>
              <p:nvPr/>
            </p:nvSpPr>
            <p:spPr>
              <a:xfrm>
                <a:off x="3921911" y="5877804"/>
                <a:ext cx="22073" cy="31334"/>
              </a:xfrm>
              <a:custGeom>
                <a:avLst/>
                <a:gdLst>
                  <a:gd name="connsiteX0" fmla="*/ 9631 w 22073"/>
                  <a:gd name="connsiteY0" fmla="*/ 31338 h 31334"/>
                  <a:gd name="connsiteX1" fmla="*/ 118 w 22073"/>
                  <a:gd name="connsiteY1" fmla="*/ 2452 h 31334"/>
                  <a:gd name="connsiteX2" fmla="*/ 8579 w 22073"/>
                  <a:gd name="connsiteY2" fmla="*/ 12166 h 31334"/>
                  <a:gd name="connsiteX3" fmla="*/ 7476 w 22073"/>
                  <a:gd name="connsiteY3" fmla="*/ 4 h 31334"/>
                  <a:gd name="connsiteX4" fmla="*/ 9631 w 22073"/>
                  <a:gd name="connsiteY4" fmla="*/ 31338 h 3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3" h="31334">
                    <a:moveTo>
                      <a:pt x="9631" y="31338"/>
                    </a:moveTo>
                    <a:cubicBezTo>
                      <a:pt x="1583" y="23794"/>
                      <a:pt x="556" y="12806"/>
                      <a:pt x="118" y="2452"/>
                    </a:cubicBezTo>
                    <a:cubicBezTo>
                      <a:pt x="2938" y="5690"/>
                      <a:pt x="5753" y="8928"/>
                      <a:pt x="8579" y="12166"/>
                    </a:cubicBezTo>
                    <a:cubicBezTo>
                      <a:pt x="8211" y="8112"/>
                      <a:pt x="7848" y="4058"/>
                      <a:pt x="7476" y="4"/>
                    </a:cubicBezTo>
                    <a:cubicBezTo>
                      <a:pt x="30918" y="2860"/>
                      <a:pt x="22271" y="23749"/>
                      <a:pt x="9631" y="3133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C6FE4657-17AC-4725-A1C6-7799C4C8835F}"/>
                  </a:ext>
                </a:extLst>
              </p:cNvPr>
              <p:cNvSpPr/>
              <p:nvPr/>
            </p:nvSpPr>
            <p:spPr>
              <a:xfrm>
                <a:off x="7177299" y="6276534"/>
                <a:ext cx="20320" cy="25822"/>
              </a:xfrm>
              <a:custGeom>
                <a:avLst/>
                <a:gdLst>
                  <a:gd name="connsiteX0" fmla="*/ 4454 w 20320"/>
                  <a:gd name="connsiteY0" fmla="*/ 25396 h 25822"/>
                  <a:gd name="connsiteX1" fmla="*/ 6871 w 20320"/>
                  <a:gd name="connsiteY1" fmla="*/ 4 h 25822"/>
                  <a:gd name="connsiteX2" fmla="*/ 18363 w 20320"/>
                  <a:gd name="connsiteY2" fmla="*/ 4627 h 25822"/>
                  <a:gd name="connsiteX3" fmla="*/ 4454 w 20320"/>
                  <a:gd name="connsiteY3" fmla="*/ 25396 h 25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" h="25822">
                    <a:moveTo>
                      <a:pt x="4454" y="25396"/>
                    </a:moveTo>
                    <a:cubicBezTo>
                      <a:pt x="-1106" y="15339"/>
                      <a:pt x="-2330" y="7820"/>
                      <a:pt x="6871" y="4"/>
                    </a:cubicBezTo>
                    <a:cubicBezTo>
                      <a:pt x="8800" y="8520"/>
                      <a:pt x="12627" y="10061"/>
                      <a:pt x="18363" y="4627"/>
                    </a:cubicBezTo>
                    <a:cubicBezTo>
                      <a:pt x="22775" y="18340"/>
                      <a:pt x="21037" y="28020"/>
                      <a:pt x="4454" y="2539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DD16366E-9615-49A0-9D60-E593CF5DA35C}"/>
                  </a:ext>
                </a:extLst>
              </p:cNvPr>
              <p:cNvSpPr/>
              <p:nvPr/>
            </p:nvSpPr>
            <p:spPr>
              <a:xfrm>
                <a:off x="6664396" y="6220219"/>
                <a:ext cx="9440" cy="71989"/>
              </a:xfrm>
              <a:custGeom>
                <a:avLst/>
                <a:gdLst>
                  <a:gd name="connsiteX0" fmla="*/ 3890 w 9440"/>
                  <a:gd name="connsiteY0" fmla="*/ 68051 h 71989"/>
                  <a:gd name="connsiteX1" fmla="*/ 4555 w 9440"/>
                  <a:gd name="connsiteY1" fmla="*/ 25657 h 71989"/>
                  <a:gd name="connsiteX2" fmla="*/ 2011 w 9440"/>
                  <a:gd name="connsiteY2" fmla="*/ 34637 h 71989"/>
                  <a:gd name="connsiteX3" fmla="*/ 118 w 9440"/>
                  <a:gd name="connsiteY3" fmla="*/ 4 h 71989"/>
                  <a:gd name="connsiteX4" fmla="*/ 7561 w 9440"/>
                  <a:gd name="connsiteY4" fmla="*/ 22067 h 71989"/>
                  <a:gd name="connsiteX5" fmla="*/ 8951 w 9440"/>
                  <a:gd name="connsiteY5" fmla="*/ 71994 h 71989"/>
                  <a:gd name="connsiteX6" fmla="*/ 3890 w 9440"/>
                  <a:gd name="connsiteY6" fmla="*/ 68051 h 71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40" h="71989">
                    <a:moveTo>
                      <a:pt x="3890" y="68051"/>
                    </a:moveTo>
                    <a:cubicBezTo>
                      <a:pt x="3412" y="53673"/>
                      <a:pt x="8674" y="39779"/>
                      <a:pt x="4555" y="25657"/>
                    </a:cubicBezTo>
                    <a:cubicBezTo>
                      <a:pt x="3708" y="28649"/>
                      <a:pt x="2858" y="31645"/>
                      <a:pt x="2011" y="34637"/>
                    </a:cubicBezTo>
                    <a:cubicBezTo>
                      <a:pt x="1382" y="23094"/>
                      <a:pt x="748" y="11547"/>
                      <a:pt x="118" y="4"/>
                    </a:cubicBezTo>
                    <a:cubicBezTo>
                      <a:pt x="9284" y="19"/>
                      <a:pt x="6876" y="16089"/>
                      <a:pt x="7561" y="22067"/>
                    </a:cubicBezTo>
                    <a:cubicBezTo>
                      <a:pt x="9515" y="39073"/>
                      <a:pt x="10150" y="54620"/>
                      <a:pt x="8951" y="71994"/>
                    </a:cubicBezTo>
                    <a:cubicBezTo>
                      <a:pt x="7264" y="70680"/>
                      <a:pt x="5577" y="69365"/>
                      <a:pt x="3890" y="6805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760E7604-2277-4442-9E44-21633BFDD162}"/>
                  </a:ext>
                </a:extLst>
              </p:cNvPr>
              <p:cNvSpPr/>
              <p:nvPr/>
            </p:nvSpPr>
            <p:spPr>
              <a:xfrm>
                <a:off x="6994417" y="6175001"/>
                <a:ext cx="9851" cy="75767"/>
              </a:xfrm>
              <a:custGeom>
                <a:avLst/>
                <a:gdLst>
                  <a:gd name="connsiteX0" fmla="*/ 6630 w 9851"/>
                  <a:gd name="connsiteY0" fmla="*/ 75771 h 75767"/>
                  <a:gd name="connsiteX1" fmla="*/ 5018 w 9851"/>
                  <a:gd name="connsiteY1" fmla="*/ 4 h 75767"/>
                  <a:gd name="connsiteX2" fmla="*/ 6630 w 9851"/>
                  <a:gd name="connsiteY2" fmla="*/ 75771 h 7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51" h="75767">
                    <a:moveTo>
                      <a:pt x="6630" y="75771"/>
                    </a:moveTo>
                    <a:cubicBezTo>
                      <a:pt x="979" y="65392"/>
                      <a:pt x="-3871" y="9200"/>
                      <a:pt x="5018" y="4"/>
                    </a:cubicBezTo>
                    <a:cubicBezTo>
                      <a:pt x="10094" y="24902"/>
                      <a:pt x="12280" y="50752"/>
                      <a:pt x="6630" y="7577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64D747F0-5DB7-4FC7-BE97-2C27973B12C5}"/>
                  </a:ext>
                </a:extLst>
              </p:cNvPr>
              <p:cNvSpPr/>
              <p:nvPr/>
            </p:nvSpPr>
            <p:spPr>
              <a:xfrm>
                <a:off x="6819107" y="6707242"/>
                <a:ext cx="13228" cy="50967"/>
              </a:xfrm>
              <a:custGeom>
                <a:avLst/>
                <a:gdLst>
                  <a:gd name="connsiteX0" fmla="*/ 10164 w 13228"/>
                  <a:gd name="connsiteY0" fmla="*/ 50971 h 50967"/>
                  <a:gd name="connsiteX1" fmla="*/ 4261 w 13228"/>
                  <a:gd name="connsiteY1" fmla="*/ 33773 h 50967"/>
                  <a:gd name="connsiteX2" fmla="*/ 610 w 13228"/>
                  <a:gd name="connsiteY2" fmla="*/ 4272 h 50967"/>
                  <a:gd name="connsiteX3" fmla="*/ 11634 w 13228"/>
                  <a:gd name="connsiteY3" fmla="*/ 12299 h 50967"/>
                  <a:gd name="connsiteX4" fmla="*/ 10164 w 13228"/>
                  <a:gd name="connsiteY4" fmla="*/ 50971 h 5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28" h="50967">
                    <a:moveTo>
                      <a:pt x="10164" y="50971"/>
                    </a:moveTo>
                    <a:cubicBezTo>
                      <a:pt x="-1414" y="51026"/>
                      <a:pt x="3899" y="40919"/>
                      <a:pt x="4261" y="33773"/>
                    </a:cubicBezTo>
                    <a:cubicBezTo>
                      <a:pt x="4604" y="27271"/>
                      <a:pt x="-1646" y="8960"/>
                      <a:pt x="610" y="4272"/>
                    </a:cubicBezTo>
                    <a:cubicBezTo>
                      <a:pt x="5530" y="-6002"/>
                      <a:pt x="9267" y="4518"/>
                      <a:pt x="11634" y="12299"/>
                    </a:cubicBezTo>
                    <a:cubicBezTo>
                      <a:pt x="15321" y="24456"/>
                      <a:pt x="12213" y="38829"/>
                      <a:pt x="10164" y="5097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B5B178DB-79B1-4923-9DD6-F074482FA5C6}"/>
                  </a:ext>
                </a:extLst>
              </p:cNvPr>
              <p:cNvSpPr/>
              <p:nvPr/>
            </p:nvSpPr>
            <p:spPr>
              <a:xfrm>
                <a:off x="4731922" y="5546762"/>
                <a:ext cx="13832" cy="73203"/>
              </a:xfrm>
              <a:custGeom>
                <a:avLst/>
                <a:gdLst>
                  <a:gd name="connsiteX0" fmla="*/ 6761 w 13832"/>
                  <a:gd name="connsiteY0" fmla="*/ 71082 h 73203"/>
                  <a:gd name="connsiteX1" fmla="*/ 118 w 13832"/>
                  <a:gd name="connsiteY1" fmla="*/ 4 h 73203"/>
                  <a:gd name="connsiteX2" fmla="*/ 12517 w 13832"/>
                  <a:gd name="connsiteY2" fmla="*/ 73208 h 73203"/>
                  <a:gd name="connsiteX3" fmla="*/ 6761 w 13832"/>
                  <a:gd name="connsiteY3" fmla="*/ 71082 h 7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32" h="73203">
                    <a:moveTo>
                      <a:pt x="6761" y="71082"/>
                    </a:moveTo>
                    <a:cubicBezTo>
                      <a:pt x="8513" y="45650"/>
                      <a:pt x="5209" y="24968"/>
                      <a:pt x="118" y="4"/>
                    </a:cubicBezTo>
                    <a:cubicBezTo>
                      <a:pt x="16112" y="3026"/>
                      <a:pt x="14969" y="58427"/>
                      <a:pt x="12517" y="73208"/>
                    </a:cubicBezTo>
                    <a:cubicBezTo>
                      <a:pt x="10598" y="72503"/>
                      <a:pt x="8679" y="71793"/>
                      <a:pt x="6761" y="7108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C5AA8D92-40E3-48F0-9355-3C66E06CB891}"/>
                  </a:ext>
                </a:extLst>
              </p:cNvPr>
              <p:cNvSpPr/>
              <p:nvPr/>
            </p:nvSpPr>
            <p:spPr>
              <a:xfrm>
                <a:off x="4168714" y="6151065"/>
                <a:ext cx="18809" cy="39067"/>
              </a:xfrm>
              <a:custGeom>
                <a:avLst/>
                <a:gdLst>
                  <a:gd name="connsiteX0" fmla="*/ 3362 w 18809"/>
                  <a:gd name="connsiteY0" fmla="*/ 11445 h 39067"/>
                  <a:gd name="connsiteX1" fmla="*/ 14149 w 18809"/>
                  <a:gd name="connsiteY1" fmla="*/ 2949 h 39067"/>
                  <a:gd name="connsiteX2" fmla="*/ 18113 w 18809"/>
                  <a:gd name="connsiteY2" fmla="*/ 39072 h 39067"/>
                  <a:gd name="connsiteX3" fmla="*/ 6072 w 18809"/>
                  <a:gd name="connsiteY3" fmla="*/ 36388 h 39067"/>
                  <a:gd name="connsiteX4" fmla="*/ 3362 w 18809"/>
                  <a:gd name="connsiteY4" fmla="*/ 11445 h 3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09" h="39067">
                    <a:moveTo>
                      <a:pt x="3362" y="11445"/>
                    </a:moveTo>
                    <a:cubicBezTo>
                      <a:pt x="-5229" y="2591"/>
                      <a:pt x="4944" y="-4092"/>
                      <a:pt x="14149" y="2949"/>
                    </a:cubicBezTo>
                    <a:cubicBezTo>
                      <a:pt x="21598" y="8659"/>
                      <a:pt x="18113" y="28884"/>
                      <a:pt x="18113" y="39072"/>
                    </a:cubicBezTo>
                    <a:lnTo>
                      <a:pt x="6072" y="36388"/>
                    </a:lnTo>
                    <a:cubicBezTo>
                      <a:pt x="14844" y="32001"/>
                      <a:pt x="14265" y="12668"/>
                      <a:pt x="3362" y="1144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90AA921A-3635-4591-AB23-CEF59C5ADCBF}"/>
                  </a:ext>
                </a:extLst>
              </p:cNvPr>
              <p:cNvSpPr/>
              <p:nvPr/>
            </p:nvSpPr>
            <p:spPr>
              <a:xfrm>
                <a:off x="7656384" y="6701965"/>
                <a:ext cx="13900" cy="33617"/>
              </a:xfrm>
              <a:custGeom>
                <a:avLst/>
                <a:gdLst>
                  <a:gd name="connsiteX0" fmla="*/ 4243 w 13900"/>
                  <a:gd name="connsiteY0" fmla="*/ 32713 h 33617"/>
                  <a:gd name="connsiteX1" fmla="*/ 668 w 13900"/>
                  <a:gd name="connsiteY1" fmla="*/ 11295 h 33617"/>
                  <a:gd name="connsiteX2" fmla="*/ 13202 w 13900"/>
                  <a:gd name="connsiteY2" fmla="*/ 4 h 33617"/>
                  <a:gd name="connsiteX3" fmla="*/ 4243 w 13900"/>
                  <a:gd name="connsiteY3" fmla="*/ 32713 h 3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00" h="33617">
                    <a:moveTo>
                      <a:pt x="4243" y="32713"/>
                    </a:moveTo>
                    <a:cubicBezTo>
                      <a:pt x="1463" y="24947"/>
                      <a:pt x="-1019" y="20224"/>
                      <a:pt x="668" y="11295"/>
                    </a:cubicBezTo>
                    <a:cubicBezTo>
                      <a:pt x="2793" y="49"/>
                      <a:pt x="718" y="1102"/>
                      <a:pt x="13202" y="4"/>
                    </a:cubicBezTo>
                    <a:cubicBezTo>
                      <a:pt x="13202" y="6103"/>
                      <a:pt x="18022" y="39512"/>
                      <a:pt x="4243" y="3271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39472408-B630-4227-B55E-74D14351A2D5}"/>
                  </a:ext>
                </a:extLst>
              </p:cNvPr>
              <p:cNvSpPr/>
              <p:nvPr/>
            </p:nvSpPr>
            <p:spPr>
              <a:xfrm>
                <a:off x="7443347" y="6499556"/>
                <a:ext cx="24613" cy="30996"/>
              </a:xfrm>
              <a:custGeom>
                <a:avLst/>
                <a:gdLst>
                  <a:gd name="connsiteX0" fmla="*/ 7558 w 24613"/>
                  <a:gd name="connsiteY0" fmla="*/ 4033 h 30996"/>
                  <a:gd name="connsiteX1" fmla="*/ 10323 w 24613"/>
                  <a:gd name="connsiteY1" fmla="*/ 4 h 30996"/>
                  <a:gd name="connsiteX2" fmla="*/ 23774 w 24613"/>
                  <a:gd name="connsiteY2" fmla="*/ 27027 h 30996"/>
                  <a:gd name="connsiteX3" fmla="*/ 327 w 24613"/>
                  <a:gd name="connsiteY3" fmla="*/ 31001 h 30996"/>
                  <a:gd name="connsiteX4" fmla="*/ 7558 w 24613"/>
                  <a:gd name="connsiteY4" fmla="*/ 4033 h 3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13" h="30996">
                    <a:moveTo>
                      <a:pt x="7558" y="4033"/>
                    </a:moveTo>
                    <a:cubicBezTo>
                      <a:pt x="8480" y="2688"/>
                      <a:pt x="9401" y="1349"/>
                      <a:pt x="10323" y="4"/>
                    </a:cubicBezTo>
                    <a:cubicBezTo>
                      <a:pt x="19690" y="7226"/>
                      <a:pt x="27521" y="13923"/>
                      <a:pt x="23774" y="27027"/>
                    </a:cubicBezTo>
                    <a:cubicBezTo>
                      <a:pt x="12277" y="21765"/>
                      <a:pt x="11104" y="24066"/>
                      <a:pt x="327" y="31001"/>
                    </a:cubicBezTo>
                    <a:cubicBezTo>
                      <a:pt x="-1315" y="24328"/>
                      <a:pt x="7266" y="12393"/>
                      <a:pt x="7558" y="403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B8BBD7B8-A4A3-4300-85A0-D8B851D5FC1B}"/>
                  </a:ext>
                </a:extLst>
              </p:cNvPr>
              <p:cNvSpPr/>
              <p:nvPr/>
            </p:nvSpPr>
            <p:spPr>
              <a:xfrm>
                <a:off x="7171208" y="6762245"/>
                <a:ext cx="21893" cy="44981"/>
              </a:xfrm>
              <a:custGeom>
                <a:avLst/>
                <a:gdLst>
                  <a:gd name="connsiteX0" fmla="*/ 12537 w 21893"/>
                  <a:gd name="connsiteY0" fmla="*/ 44986 h 44981"/>
                  <a:gd name="connsiteX1" fmla="*/ 118 w 21893"/>
                  <a:gd name="connsiteY1" fmla="*/ 38504 h 44981"/>
                  <a:gd name="connsiteX2" fmla="*/ 12482 w 21893"/>
                  <a:gd name="connsiteY2" fmla="*/ 4 h 44981"/>
                  <a:gd name="connsiteX3" fmla="*/ 20272 w 21893"/>
                  <a:gd name="connsiteY3" fmla="*/ 23991 h 44981"/>
                  <a:gd name="connsiteX4" fmla="*/ 12537 w 21893"/>
                  <a:gd name="connsiteY4" fmla="*/ 44986 h 4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93" h="44981">
                    <a:moveTo>
                      <a:pt x="12537" y="44986"/>
                    </a:moveTo>
                    <a:cubicBezTo>
                      <a:pt x="8397" y="42825"/>
                      <a:pt x="4258" y="40665"/>
                      <a:pt x="118" y="38504"/>
                    </a:cubicBezTo>
                    <a:cubicBezTo>
                      <a:pt x="14511" y="29465"/>
                      <a:pt x="10926" y="14352"/>
                      <a:pt x="12482" y="4"/>
                    </a:cubicBezTo>
                    <a:cubicBezTo>
                      <a:pt x="18646" y="4143"/>
                      <a:pt x="18656" y="16864"/>
                      <a:pt x="20272" y="23991"/>
                    </a:cubicBezTo>
                    <a:cubicBezTo>
                      <a:pt x="23274" y="37220"/>
                      <a:pt x="23369" y="37296"/>
                      <a:pt x="12537" y="4498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0B16C67A-E46D-46E2-A37F-F43EE4E7B66E}"/>
                  </a:ext>
                </a:extLst>
              </p:cNvPr>
              <p:cNvSpPr/>
              <p:nvPr/>
            </p:nvSpPr>
            <p:spPr>
              <a:xfrm>
                <a:off x="7424065" y="6069845"/>
                <a:ext cx="23549" cy="22744"/>
              </a:xfrm>
              <a:custGeom>
                <a:avLst/>
                <a:gdLst>
                  <a:gd name="connsiteX0" fmla="*/ 8707 w 23549"/>
                  <a:gd name="connsiteY0" fmla="*/ 21873 h 22744"/>
                  <a:gd name="connsiteX1" fmla="*/ 2775 w 23549"/>
                  <a:gd name="connsiteY1" fmla="*/ 7983 h 22744"/>
                  <a:gd name="connsiteX2" fmla="*/ 14030 w 23549"/>
                  <a:gd name="connsiteY2" fmla="*/ 67 h 22744"/>
                  <a:gd name="connsiteX3" fmla="*/ 19207 w 23549"/>
                  <a:gd name="connsiteY3" fmla="*/ 22749 h 22744"/>
                  <a:gd name="connsiteX4" fmla="*/ 8707 w 23549"/>
                  <a:gd name="connsiteY4" fmla="*/ 21873 h 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49" h="22744">
                    <a:moveTo>
                      <a:pt x="8707" y="21873"/>
                    </a:moveTo>
                    <a:cubicBezTo>
                      <a:pt x="-1033" y="20110"/>
                      <a:pt x="-1697" y="16434"/>
                      <a:pt x="2775" y="7983"/>
                    </a:cubicBezTo>
                    <a:cubicBezTo>
                      <a:pt x="2004" y="9444"/>
                      <a:pt x="15274" y="-14"/>
                      <a:pt x="14030" y="67"/>
                    </a:cubicBezTo>
                    <a:cubicBezTo>
                      <a:pt x="31349" y="-1057"/>
                      <a:pt x="20250" y="13206"/>
                      <a:pt x="19207" y="22749"/>
                    </a:cubicBezTo>
                    <a:cubicBezTo>
                      <a:pt x="15707" y="22457"/>
                      <a:pt x="12202" y="22165"/>
                      <a:pt x="8707" y="2187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29F3A584-FA40-4B1D-881C-53E2ACCC2D1D}"/>
                  </a:ext>
                </a:extLst>
              </p:cNvPr>
              <p:cNvSpPr/>
              <p:nvPr/>
            </p:nvSpPr>
            <p:spPr>
              <a:xfrm>
                <a:off x="3935666" y="6121929"/>
                <a:ext cx="12835" cy="34171"/>
              </a:xfrm>
              <a:custGeom>
                <a:avLst/>
                <a:gdLst>
                  <a:gd name="connsiteX0" fmla="*/ 528 w 12835"/>
                  <a:gd name="connsiteY0" fmla="*/ 31733 h 34171"/>
                  <a:gd name="connsiteX1" fmla="*/ 9522 w 12835"/>
                  <a:gd name="connsiteY1" fmla="*/ 2977 h 34171"/>
                  <a:gd name="connsiteX2" fmla="*/ 10449 w 12835"/>
                  <a:gd name="connsiteY2" fmla="*/ 34175 h 34171"/>
                  <a:gd name="connsiteX3" fmla="*/ 528 w 12835"/>
                  <a:gd name="connsiteY3" fmla="*/ 31733 h 3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35" h="34171">
                    <a:moveTo>
                      <a:pt x="528" y="31733"/>
                    </a:moveTo>
                    <a:cubicBezTo>
                      <a:pt x="508" y="24914"/>
                      <a:pt x="-2765" y="-10323"/>
                      <a:pt x="9522" y="2977"/>
                    </a:cubicBezTo>
                    <a:cubicBezTo>
                      <a:pt x="16573" y="10601"/>
                      <a:pt x="10595" y="25342"/>
                      <a:pt x="10449" y="34175"/>
                    </a:cubicBezTo>
                    <a:cubicBezTo>
                      <a:pt x="7140" y="33359"/>
                      <a:pt x="3832" y="32549"/>
                      <a:pt x="528" y="3173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14E1B9EE-739C-453E-800E-324C4D0BE5D8}"/>
                  </a:ext>
                </a:extLst>
              </p:cNvPr>
              <p:cNvSpPr/>
              <p:nvPr/>
            </p:nvSpPr>
            <p:spPr>
              <a:xfrm>
                <a:off x="6664380" y="6605304"/>
                <a:ext cx="9872" cy="43621"/>
              </a:xfrm>
              <a:custGeom>
                <a:avLst/>
                <a:gdLst>
                  <a:gd name="connsiteX0" fmla="*/ 118 w 9872"/>
                  <a:gd name="connsiteY0" fmla="*/ 42085 h 43621"/>
                  <a:gd name="connsiteX1" fmla="*/ 2435 w 9872"/>
                  <a:gd name="connsiteY1" fmla="*/ 10681 h 43621"/>
                  <a:gd name="connsiteX2" fmla="*/ 8251 w 9872"/>
                  <a:gd name="connsiteY2" fmla="*/ 9739 h 43621"/>
                  <a:gd name="connsiteX3" fmla="*/ 118 w 9872"/>
                  <a:gd name="connsiteY3" fmla="*/ 42085 h 4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72" h="43621">
                    <a:moveTo>
                      <a:pt x="118" y="42085"/>
                    </a:moveTo>
                    <a:cubicBezTo>
                      <a:pt x="803" y="32789"/>
                      <a:pt x="48" y="19685"/>
                      <a:pt x="2435" y="10681"/>
                    </a:cubicBezTo>
                    <a:cubicBezTo>
                      <a:pt x="6182" y="-3471"/>
                      <a:pt x="4781" y="-3320"/>
                      <a:pt x="8251" y="9739"/>
                    </a:cubicBezTo>
                    <a:cubicBezTo>
                      <a:pt x="9989" y="16271"/>
                      <a:pt x="13479" y="51321"/>
                      <a:pt x="118" y="4208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271E6E26-D613-4307-B4F6-5F04B7999605}"/>
                  </a:ext>
                </a:extLst>
              </p:cNvPr>
              <p:cNvSpPr/>
              <p:nvPr/>
            </p:nvSpPr>
            <p:spPr>
              <a:xfrm>
                <a:off x="4155118" y="6740121"/>
                <a:ext cx="15516" cy="40922"/>
              </a:xfrm>
              <a:custGeom>
                <a:avLst/>
                <a:gdLst>
                  <a:gd name="connsiteX0" fmla="*/ 4579 w 15516"/>
                  <a:gd name="connsiteY0" fmla="*/ 37442 h 40922"/>
                  <a:gd name="connsiteX1" fmla="*/ 168 w 15516"/>
                  <a:gd name="connsiteY1" fmla="*/ 4 h 40922"/>
                  <a:gd name="connsiteX2" fmla="*/ 8623 w 15516"/>
                  <a:gd name="connsiteY2" fmla="*/ 40927 h 40922"/>
                  <a:gd name="connsiteX3" fmla="*/ 4579 w 15516"/>
                  <a:gd name="connsiteY3" fmla="*/ 37442 h 4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16" h="40922">
                    <a:moveTo>
                      <a:pt x="4579" y="37442"/>
                    </a:moveTo>
                    <a:cubicBezTo>
                      <a:pt x="8341" y="30039"/>
                      <a:pt x="-623" y="10957"/>
                      <a:pt x="168" y="4"/>
                    </a:cubicBezTo>
                    <a:cubicBezTo>
                      <a:pt x="9651" y="11239"/>
                      <a:pt x="24557" y="26841"/>
                      <a:pt x="8623" y="40927"/>
                    </a:cubicBezTo>
                    <a:cubicBezTo>
                      <a:pt x="7193" y="39864"/>
                      <a:pt x="5838" y="38706"/>
                      <a:pt x="4579" y="3744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7ED7337F-E709-4929-8B72-3A0A98119736}"/>
                  </a:ext>
                </a:extLst>
              </p:cNvPr>
              <p:cNvSpPr/>
              <p:nvPr/>
            </p:nvSpPr>
            <p:spPr>
              <a:xfrm>
                <a:off x="6997727" y="5942308"/>
                <a:ext cx="15583" cy="25068"/>
              </a:xfrm>
              <a:custGeom>
                <a:avLst/>
                <a:gdLst>
                  <a:gd name="connsiteX0" fmla="*/ 4056 w 15583"/>
                  <a:gd name="connsiteY0" fmla="*/ 25073 h 25068"/>
                  <a:gd name="connsiteX1" fmla="*/ 8206 w 15583"/>
                  <a:gd name="connsiteY1" fmla="*/ 205 h 25068"/>
                  <a:gd name="connsiteX2" fmla="*/ 15282 w 15583"/>
                  <a:gd name="connsiteY2" fmla="*/ 12654 h 25068"/>
                  <a:gd name="connsiteX3" fmla="*/ 4056 w 15583"/>
                  <a:gd name="connsiteY3" fmla="*/ 25073 h 2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83" h="25068">
                    <a:moveTo>
                      <a:pt x="4056" y="25073"/>
                    </a:moveTo>
                    <a:cubicBezTo>
                      <a:pt x="2239" y="18254"/>
                      <a:pt x="-5789" y="-2237"/>
                      <a:pt x="8206" y="205"/>
                    </a:cubicBezTo>
                    <a:cubicBezTo>
                      <a:pt x="13363" y="1107"/>
                      <a:pt x="14743" y="8056"/>
                      <a:pt x="15282" y="12654"/>
                    </a:cubicBezTo>
                    <a:cubicBezTo>
                      <a:pt x="16526" y="23441"/>
                      <a:pt x="15614" y="25073"/>
                      <a:pt x="4056" y="2507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CC41CAF2-0772-4556-9898-B501FA94AD70}"/>
                  </a:ext>
                </a:extLst>
              </p:cNvPr>
              <p:cNvSpPr/>
              <p:nvPr/>
            </p:nvSpPr>
            <p:spPr>
              <a:xfrm>
                <a:off x="7655745" y="6180163"/>
                <a:ext cx="15948" cy="37349"/>
              </a:xfrm>
              <a:custGeom>
                <a:avLst/>
                <a:gdLst>
                  <a:gd name="connsiteX0" fmla="*/ 2522 w 15948"/>
                  <a:gd name="connsiteY0" fmla="*/ 30879 h 37349"/>
                  <a:gd name="connsiteX1" fmla="*/ 4546 w 15948"/>
                  <a:gd name="connsiteY1" fmla="*/ 79 h 37349"/>
                  <a:gd name="connsiteX2" fmla="*/ 15218 w 15948"/>
                  <a:gd name="connsiteY2" fmla="*/ 36867 h 37349"/>
                  <a:gd name="connsiteX3" fmla="*/ 6969 w 15948"/>
                  <a:gd name="connsiteY3" fmla="*/ 25516 h 37349"/>
                  <a:gd name="connsiteX4" fmla="*/ 2522 w 15948"/>
                  <a:gd name="connsiteY4" fmla="*/ 30879 h 3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48" h="37349">
                    <a:moveTo>
                      <a:pt x="2522" y="30879"/>
                    </a:moveTo>
                    <a:cubicBezTo>
                      <a:pt x="-3491" y="21482"/>
                      <a:pt x="3549" y="12412"/>
                      <a:pt x="4546" y="79"/>
                    </a:cubicBezTo>
                    <a:cubicBezTo>
                      <a:pt x="20536" y="-1679"/>
                      <a:pt x="15218" y="27943"/>
                      <a:pt x="15218" y="36867"/>
                    </a:cubicBezTo>
                    <a:cubicBezTo>
                      <a:pt x="6193" y="39798"/>
                      <a:pt x="11713" y="28664"/>
                      <a:pt x="6969" y="25516"/>
                    </a:cubicBezTo>
                    <a:cubicBezTo>
                      <a:pt x="5488" y="27304"/>
                      <a:pt x="4003" y="29091"/>
                      <a:pt x="2522" y="3087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AEFBD3EA-A117-437C-93C9-54C7C29BF92C}"/>
                  </a:ext>
                </a:extLst>
              </p:cNvPr>
              <p:cNvSpPr/>
              <p:nvPr/>
            </p:nvSpPr>
            <p:spPr>
              <a:xfrm>
                <a:off x="7183013" y="6132272"/>
                <a:ext cx="16620" cy="32033"/>
              </a:xfrm>
              <a:custGeom>
                <a:avLst/>
                <a:gdLst>
                  <a:gd name="connsiteX0" fmla="*/ 4268 w 16620"/>
                  <a:gd name="connsiteY0" fmla="*/ 32038 h 32033"/>
                  <a:gd name="connsiteX1" fmla="*/ 4111 w 16620"/>
                  <a:gd name="connsiteY1" fmla="*/ 18224 h 32033"/>
                  <a:gd name="connsiteX2" fmla="*/ 1961 w 16620"/>
                  <a:gd name="connsiteY2" fmla="*/ 537 h 32033"/>
                  <a:gd name="connsiteX3" fmla="*/ 15730 w 16620"/>
                  <a:gd name="connsiteY3" fmla="*/ 15701 h 32033"/>
                  <a:gd name="connsiteX4" fmla="*/ 4268 w 16620"/>
                  <a:gd name="connsiteY4" fmla="*/ 32038 h 3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20" h="32033">
                    <a:moveTo>
                      <a:pt x="4268" y="32038"/>
                    </a:moveTo>
                    <a:cubicBezTo>
                      <a:pt x="-5225" y="24303"/>
                      <a:pt x="4610" y="25194"/>
                      <a:pt x="4111" y="18224"/>
                    </a:cubicBezTo>
                    <a:cubicBezTo>
                      <a:pt x="3734" y="12896"/>
                      <a:pt x="3965" y="7225"/>
                      <a:pt x="1961" y="537"/>
                    </a:cubicBezTo>
                    <a:cubicBezTo>
                      <a:pt x="13942" y="-2560"/>
                      <a:pt x="14355" y="8535"/>
                      <a:pt x="15730" y="15701"/>
                    </a:cubicBezTo>
                    <a:cubicBezTo>
                      <a:pt x="18328" y="29177"/>
                      <a:pt x="16379" y="31167"/>
                      <a:pt x="4268" y="3203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DBF8E8E4-F268-4CB3-A625-A84DC3721BED}"/>
                  </a:ext>
                </a:extLst>
              </p:cNvPr>
              <p:cNvSpPr/>
              <p:nvPr/>
            </p:nvSpPr>
            <p:spPr>
              <a:xfrm>
                <a:off x="3939954" y="6760398"/>
                <a:ext cx="10271" cy="33749"/>
              </a:xfrm>
              <a:custGeom>
                <a:avLst/>
                <a:gdLst>
                  <a:gd name="connsiteX0" fmla="*/ 2551 w 10271"/>
                  <a:gd name="connsiteY0" fmla="*/ 33325 h 33749"/>
                  <a:gd name="connsiteX1" fmla="*/ 5930 w 10271"/>
                  <a:gd name="connsiteY1" fmla="*/ 742 h 33749"/>
                  <a:gd name="connsiteX2" fmla="*/ 8448 w 10271"/>
                  <a:gd name="connsiteY2" fmla="*/ 33753 h 33749"/>
                  <a:gd name="connsiteX3" fmla="*/ 2551 w 10271"/>
                  <a:gd name="connsiteY3" fmla="*/ 33325 h 3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71" h="33749">
                    <a:moveTo>
                      <a:pt x="2551" y="33325"/>
                    </a:moveTo>
                    <a:cubicBezTo>
                      <a:pt x="2027" y="28289"/>
                      <a:pt x="-4348" y="-5366"/>
                      <a:pt x="5930" y="742"/>
                    </a:cubicBezTo>
                    <a:cubicBezTo>
                      <a:pt x="13912" y="5486"/>
                      <a:pt x="8821" y="26129"/>
                      <a:pt x="8448" y="33753"/>
                    </a:cubicBezTo>
                    <a:cubicBezTo>
                      <a:pt x="6479" y="33612"/>
                      <a:pt x="4520" y="33466"/>
                      <a:pt x="2551" y="3332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D8AF2812-FA25-4ADC-A845-DA4C7AFE8984}"/>
                  </a:ext>
                </a:extLst>
              </p:cNvPr>
              <p:cNvSpPr/>
              <p:nvPr/>
            </p:nvSpPr>
            <p:spPr>
              <a:xfrm>
                <a:off x="7185766" y="6073410"/>
                <a:ext cx="17674" cy="47978"/>
              </a:xfrm>
              <a:custGeom>
                <a:avLst/>
                <a:gdLst>
                  <a:gd name="connsiteX0" fmla="*/ 2739 w 17674"/>
                  <a:gd name="connsiteY0" fmla="*/ 47982 h 47978"/>
                  <a:gd name="connsiteX1" fmla="*/ 1682 w 17674"/>
                  <a:gd name="connsiteY1" fmla="*/ 32713 h 47978"/>
                  <a:gd name="connsiteX2" fmla="*/ 5670 w 17674"/>
                  <a:gd name="connsiteY2" fmla="*/ 24101 h 47978"/>
                  <a:gd name="connsiteX3" fmla="*/ 10419 w 17674"/>
                  <a:gd name="connsiteY3" fmla="*/ 15515 h 47978"/>
                  <a:gd name="connsiteX4" fmla="*/ 10877 w 17674"/>
                  <a:gd name="connsiteY4" fmla="*/ 4 h 47978"/>
                  <a:gd name="connsiteX5" fmla="*/ 16251 w 17674"/>
                  <a:gd name="connsiteY5" fmla="*/ 34027 h 47978"/>
                  <a:gd name="connsiteX6" fmla="*/ 2739 w 17674"/>
                  <a:gd name="connsiteY6" fmla="*/ 47982 h 4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74" h="47978">
                    <a:moveTo>
                      <a:pt x="2739" y="47982"/>
                    </a:moveTo>
                    <a:cubicBezTo>
                      <a:pt x="2386" y="42891"/>
                      <a:pt x="2029" y="37804"/>
                      <a:pt x="1682" y="32713"/>
                    </a:cubicBezTo>
                    <a:cubicBezTo>
                      <a:pt x="-1325" y="26518"/>
                      <a:pt x="5" y="23643"/>
                      <a:pt x="5670" y="24101"/>
                    </a:cubicBezTo>
                    <a:cubicBezTo>
                      <a:pt x="11164" y="24564"/>
                      <a:pt x="12751" y="21704"/>
                      <a:pt x="10419" y="15515"/>
                    </a:cubicBezTo>
                    <a:lnTo>
                      <a:pt x="10877" y="4"/>
                    </a:lnTo>
                    <a:cubicBezTo>
                      <a:pt x="17263" y="4546"/>
                      <a:pt x="19640" y="27395"/>
                      <a:pt x="16251" y="34027"/>
                    </a:cubicBezTo>
                    <a:cubicBezTo>
                      <a:pt x="15304" y="35865"/>
                      <a:pt x="1258" y="47327"/>
                      <a:pt x="2739" y="4798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980C5663-B286-426D-A48D-1C78DCB586FC}"/>
                  </a:ext>
                </a:extLst>
              </p:cNvPr>
              <p:cNvSpPr/>
              <p:nvPr/>
            </p:nvSpPr>
            <p:spPr>
              <a:xfrm>
                <a:off x="7663763" y="6466376"/>
                <a:ext cx="15649" cy="28324"/>
              </a:xfrm>
              <a:custGeom>
                <a:avLst/>
                <a:gdLst>
                  <a:gd name="connsiteX0" fmla="*/ 5343 w 15649"/>
                  <a:gd name="connsiteY0" fmla="*/ 28329 h 28324"/>
                  <a:gd name="connsiteX1" fmla="*/ 508 w 15649"/>
                  <a:gd name="connsiteY1" fmla="*/ 10385 h 28324"/>
                  <a:gd name="connsiteX2" fmla="*/ 15767 w 15649"/>
                  <a:gd name="connsiteY2" fmla="*/ 6 h 28324"/>
                  <a:gd name="connsiteX3" fmla="*/ 5343 w 15649"/>
                  <a:gd name="connsiteY3" fmla="*/ 28329 h 2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49" h="28324">
                    <a:moveTo>
                      <a:pt x="5343" y="28329"/>
                    </a:moveTo>
                    <a:cubicBezTo>
                      <a:pt x="528" y="27941"/>
                      <a:pt x="-595" y="14349"/>
                      <a:pt x="508" y="10385"/>
                    </a:cubicBezTo>
                    <a:cubicBezTo>
                      <a:pt x="3499" y="-387"/>
                      <a:pt x="5509" y="6"/>
                      <a:pt x="15767" y="6"/>
                    </a:cubicBezTo>
                    <a:cubicBezTo>
                      <a:pt x="10484" y="9841"/>
                      <a:pt x="19066" y="23136"/>
                      <a:pt x="5343" y="2832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A8D1BCBC-0028-45A8-AF1A-9A32AE7CCD49}"/>
                  </a:ext>
                </a:extLst>
              </p:cNvPr>
              <p:cNvSpPr/>
              <p:nvPr/>
            </p:nvSpPr>
            <p:spPr>
              <a:xfrm>
                <a:off x="4174087" y="5974753"/>
                <a:ext cx="16064" cy="35811"/>
              </a:xfrm>
              <a:custGeom>
                <a:avLst/>
                <a:gdLst>
                  <a:gd name="connsiteX0" fmla="*/ 4510 w 16064"/>
                  <a:gd name="connsiteY0" fmla="*/ 23331 h 35811"/>
                  <a:gd name="connsiteX1" fmla="*/ 6570 w 16064"/>
                  <a:gd name="connsiteY1" fmla="*/ 4 h 35811"/>
                  <a:gd name="connsiteX2" fmla="*/ 14169 w 16064"/>
                  <a:gd name="connsiteY2" fmla="*/ 35815 h 35811"/>
                  <a:gd name="connsiteX3" fmla="*/ 4510 w 16064"/>
                  <a:gd name="connsiteY3" fmla="*/ 23331 h 3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64" h="35811">
                    <a:moveTo>
                      <a:pt x="4510" y="23331"/>
                    </a:moveTo>
                    <a:cubicBezTo>
                      <a:pt x="-1407" y="11028"/>
                      <a:pt x="-1931" y="10655"/>
                      <a:pt x="6570" y="4"/>
                    </a:cubicBezTo>
                    <a:cubicBezTo>
                      <a:pt x="17871" y="9225"/>
                      <a:pt x="17438" y="22953"/>
                      <a:pt x="14169" y="35815"/>
                    </a:cubicBezTo>
                    <a:cubicBezTo>
                      <a:pt x="10951" y="31655"/>
                      <a:pt x="7733" y="27496"/>
                      <a:pt x="4510" y="2333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9E44DE29-6BAD-443C-AF5A-7EECCDC20F5C}"/>
                  </a:ext>
                </a:extLst>
              </p:cNvPr>
              <p:cNvSpPr/>
              <p:nvPr/>
            </p:nvSpPr>
            <p:spPr>
              <a:xfrm>
                <a:off x="6993215" y="5856442"/>
                <a:ext cx="14459" cy="32386"/>
              </a:xfrm>
              <a:custGeom>
                <a:avLst/>
                <a:gdLst>
                  <a:gd name="connsiteX0" fmla="*/ 7453 w 14459"/>
                  <a:gd name="connsiteY0" fmla="*/ 32391 h 32386"/>
                  <a:gd name="connsiteX1" fmla="*/ 1974 w 14459"/>
                  <a:gd name="connsiteY1" fmla="*/ 4 h 32386"/>
                  <a:gd name="connsiteX2" fmla="*/ 7453 w 14459"/>
                  <a:gd name="connsiteY2" fmla="*/ 32391 h 3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59" h="32386">
                    <a:moveTo>
                      <a:pt x="7453" y="32391"/>
                    </a:moveTo>
                    <a:cubicBezTo>
                      <a:pt x="-4004" y="27098"/>
                      <a:pt x="1178" y="9431"/>
                      <a:pt x="1974" y="4"/>
                    </a:cubicBezTo>
                    <a:cubicBezTo>
                      <a:pt x="14841" y="7860"/>
                      <a:pt x="19832" y="21921"/>
                      <a:pt x="7453" y="3239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FA3B5F8B-4CE8-4BE2-97A7-CB64B2B08A2A}"/>
                  </a:ext>
                </a:extLst>
              </p:cNvPr>
              <p:cNvSpPr/>
              <p:nvPr/>
            </p:nvSpPr>
            <p:spPr>
              <a:xfrm>
                <a:off x="6977333" y="5792875"/>
                <a:ext cx="15254" cy="28238"/>
              </a:xfrm>
              <a:custGeom>
                <a:avLst/>
                <a:gdLst>
                  <a:gd name="connsiteX0" fmla="*/ 13474 w 15254"/>
                  <a:gd name="connsiteY0" fmla="*/ 19791 h 28238"/>
                  <a:gd name="connsiteX1" fmla="*/ 1015 w 15254"/>
                  <a:gd name="connsiteY1" fmla="*/ 4 h 28238"/>
                  <a:gd name="connsiteX2" fmla="*/ 13474 w 15254"/>
                  <a:gd name="connsiteY2" fmla="*/ 19791 h 2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54" h="28238">
                    <a:moveTo>
                      <a:pt x="13474" y="19791"/>
                    </a:moveTo>
                    <a:cubicBezTo>
                      <a:pt x="-2918" y="43163"/>
                      <a:pt x="-73" y="11904"/>
                      <a:pt x="1015" y="4"/>
                    </a:cubicBezTo>
                    <a:cubicBezTo>
                      <a:pt x="7657" y="3273"/>
                      <a:pt x="20131" y="12101"/>
                      <a:pt x="13474" y="1979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0EF8EF64-FC03-46A5-9446-968E87887B69}"/>
                  </a:ext>
                </a:extLst>
              </p:cNvPr>
              <p:cNvSpPr/>
              <p:nvPr/>
            </p:nvSpPr>
            <p:spPr>
              <a:xfrm>
                <a:off x="4894878" y="5512870"/>
                <a:ext cx="13124" cy="51871"/>
              </a:xfrm>
              <a:custGeom>
                <a:avLst/>
                <a:gdLst>
                  <a:gd name="connsiteX0" fmla="*/ 4519 w 13124"/>
                  <a:gd name="connsiteY0" fmla="*/ 51875 h 51871"/>
                  <a:gd name="connsiteX1" fmla="*/ 118 w 13124"/>
                  <a:gd name="connsiteY1" fmla="*/ 4 h 51871"/>
                  <a:gd name="connsiteX2" fmla="*/ 4519 w 13124"/>
                  <a:gd name="connsiteY2" fmla="*/ 51875 h 51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24" h="51871">
                    <a:moveTo>
                      <a:pt x="4519" y="51875"/>
                    </a:moveTo>
                    <a:cubicBezTo>
                      <a:pt x="-1826" y="37261"/>
                      <a:pt x="5350" y="16401"/>
                      <a:pt x="118" y="4"/>
                    </a:cubicBezTo>
                    <a:cubicBezTo>
                      <a:pt x="24034" y="1822"/>
                      <a:pt x="8785" y="36979"/>
                      <a:pt x="4519" y="5187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B655EC48-1018-491B-BCE6-B46B25B0DC0C}"/>
                  </a:ext>
                </a:extLst>
              </p:cNvPr>
              <p:cNvSpPr/>
              <p:nvPr/>
            </p:nvSpPr>
            <p:spPr>
              <a:xfrm>
                <a:off x="6998148" y="5995795"/>
                <a:ext cx="18414" cy="41403"/>
              </a:xfrm>
              <a:custGeom>
                <a:avLst/>
                <a:gdLst>
                  <a:gd name="connsiteX0" fmla="*/ 10900 w 18414"/>
                  <a:gd name="connsiteY0" fmla="*/ 40317 h 41403"/>
                  <a:gd name="connsiteX1" fmla="*/ 11495 w 18414"/>
                  <a:gd name="connsiteY1" fmla="*/ 28991 h 41403"/>
                  <a:gd name="connsiteX2" fmla="*/ 6066 w 18414"/>
                  <a:gd name="connsiteY2" fmla="*/ 23079 h 41403"/>
                  <a:gd name="connsiteX3" fmla="*/ 118 w 18414"/>
                  <a:gd name="connsiteY3" fmla="*/ 20999 h 41403"/>
                  <a:gd name="connsiteX4" fmla="*/ 1407 w 18414"/>
                  <a:gd name="connsiteY4" fmla="*/ 4 h 41403"/>
                  <a:gd name="connsiteX5" fmla="*/ 18500 w 18414"/>
                  <a:gd name="connsiteY5" fmla="*/ 26363 h 41403"/>
                  <a:gd name="connsiteX6" fmla="*/ 10900 w 18414"/>
                  <a:gd name="connsiteY6" fmla="*/ 40317 h 41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14" h="41403">
                    <a:moveTo>
                      <a:pt x="10900" y="40317"/>
                    </a:moveTo>
                    <a:cubicBezTo>
                      <a:pt x="11097" y="36540"/>
                      <a:pt x="11293" y="32768"/>
                      <a:pt x="11495" y="28991"/>
                    </a:cubicBezTo>
                    <a:cubicBezTo>
                      <a:pt x="12975" y="24811"/>
                      <a:pt x="11172" y="22837"/>
                      <a:pt x="6066" y="23079"/>
                    </a:cubicBezTo>
                    <a:lnTo>
                      <a:pt x="118" y="20999"/>
                    </a:lnTo>
                    <a:cubicBezTo>
                      <a:pt x="546" y="13999"/>
                      <a:pt x="974" y="7004"/>
                      <a:pt x="1407" y="4"/>
                    </a:cubicBezTo>
                    <a:cubicBezTo>
                      <a:pt x="7692" y="3323"/>
                      <a:pt x="17397" y="18315"/>
                      <a:pt x="18500" y="26363"/>
                    </a:cubicBezTo>
                    <a:cubicBezTo>
                      <a:pt x="18842" y="28875"/>
                      <a:pt x="16485" y="45812"/>
                      <a:pt x="10900" y="4031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7F358F6B-CDBE-4D0D-A4F7-76AE46362700}"/>
                  </a:ext>
                </a:extLst>
              </p:cNvPr>
              <p:cNvSpPr/>
              <p:nvPr/>
            </p:nvSpPr>
            <p:spPr>
              <a:xfrm>
                <a:off x="7206731" y="5856375"/>
                <a:ext cx="12784" cy="52319"/>
              </a:xfrm>
              <a:custGeom>
                <a:avLst/>
                <a:gdLst>
                  <a:gd name="connsiteX0" fmla="*/ 1436 w 12784"/>
                  <a:gd name="connsiteY0" fmla="*/ 42100 h 52319"/>
                  <a:gd name="connsiteX1" fmla="*/ 1436 w 12784"/>
                  <a:gd name="connsiteY1" fmla="*/ 12121 h 52319"/>
                  <a:gd name="connsiteX2" fmla="*/ 11000 w 12784"/>
                  <a:gd name="connsiteY2" fmla="*/ 442 h 52319"/>
                  <a:gd name="connsiteX3" fmla="*/ 12848 w 12784"/>
                  <a:gd name="connsiteY3" fmla="*/ 3469 h 52319"/>
                  <a:gd name="connsiteX4" fmla="*/ 7852 w 12784"/>
                  <a:gd name="connsiteY4" fmla="*/ 22686 h 52319"/>
                  <a:gd name="connsiteX5" fmla="*/ 7319 w 12784"/>
                  <a:gd name="connsiteY5" fmla="*/ 52323 h 52319"/>
                  <a:gd name="connsiteX6" fmla="*/ 1436 w 12784"/>
                  <a:gd name="connsiteY6" fmla="*/ 42100 h 5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84" h="52319">
                    <a:moveTo>
                      <a:pt x="1436" y="42100"/>
                    </a:moveTo>
                    <a:cubicBezTo>
                      <a:pt x="1436" y="33549"/>
                      <a:pt x="-1097" y="20480"/>
                      <a:pt x="1436" y="12121"/>
                    </a:cubicBezTo>
                    <a:cubicBezTo>
                      <a:pt x="-1968" y="2507"/>
                      <a:pt x="1220" y="-1386"/>
                      <a:pt x="11000" y="442"/>
                    </a:cubicBezTo>
                    <a:cubicBezTo>
                      <a:pt x="11861" y="1318"/>
                      <a:pt x="12476" y="2331"/>
                      <a:pt x="12848" y="3469"/>
                    </a:cubicBezTo>
                    <a:cubicBezTo>
                      <a:pt x="13462" y="7548"/>
                      <a:pt x="8653" y="17595"/>
                      <a:pt x="7852" y="22686"/>
                    </a:cubicBezTo>
                    <a:cubicBezTo>
                      <a:pt x="6337" y="32371"/>
                      <a:pt x="7661" y="42559"/>
                      <a:pt x="7319" y="52323"/>
                    </a:cubicBezTo>
                    <a:cubicBezTo>
                      <a:pt x="5355" y="48919"/>
                      <a:pt x="3401" y="45510"/>
                      <a:pt x="1436" y="4210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BEBB4449-77F3-4010-B503-79E891FE23E0}"/>
                  </a:ext>
                </a:extLst>
              </p:cNvPr>
              <p:cNvSpPr/>
              <p:nvPr/>
            </p:nvSpPr>
            <p:spPr>
              <a:xfrm>
                <a:off x="7426393" y="5795139"/>
                <a:ext cx="15497" cy="26867"/>
              </a:xfrm>
              <a:custGeom>
                <a:avLst/>
                <a:gdLst>
                  <a:gd name="connsiteX0" fmla="*/ 8164 w 15497"/>
                  <a:gd name="connsiteY0" fmla="*/ 26871 h 26867"/>
                  <a:gd name="connsiteX1" fmla="*/ 10068 w 15497"/>
                  <a:gd name="connsiteY1" fmla="*/ 4 h 26867"/>
                  <a:gd name="connsiteX2" fmla="*/ 8164 w 15497"/>
                  <a:gd name="connsiteY2" fmla="*/ 26871 h 2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97" h="26867">
                    <a:moveTo>
                      <a:pt x="8164" y="26871"/>
                    </a:moveTo>
                    <a:cubicBezTo>
                      <a:pt x="-3524" y="13546"/>
                      <a:pt x="-2124" y="11159"/>
                      <a:pt x="10068" y="4"/>
                    </a:cubicBezTo>
                    <a:cubicBezTo>
                      <a:pt x="14983" y="7921"/>
                      <a:pt x="20407" y="26478"/>
                      <a:pt x="8164" y="2687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CA074EFB-33A5-41C8-8D2E-4129099C636E}"/>
                  </a:ext>
                </a:extLst>
              </p:cNvPr>
              <p:cNvSpPr/>
              <p:nvPr/>
            </p:nvSpPr>
            <p:spPr>
              <a:xfrm>
                <a:off x="4738420" y="5877379"/>
                <a:ext cx="17369" cy="37422"/>
              </a:xfrm>
              <a:custGeom>
                <a:avLst/>
                <a:gdLst>
                  <a:gd name="connsiteX0" fmla="*/ 1024 w 17369"/>
                  <a:gd name="connsiteY0" fmla="*/ 17972 h 37422"/>
                  <a:gd name="connsiteX1" fmla="*/ 118 w 17369"/>
                  <a:gd name="connsiteY1" fmla="*/ 4 h 37422"/>
                  <a:gd name="connsiteX2" fmla="*/ 8130 w 17369"/>
                  <a:gd name="connsiteY2" fmla="*/ 18471 h 37422"/>
                  <a:gd name="connsiteX3" fmla="*/ 17487 w 17369"/>
                  <a:gd name="connsiteY3" fmla="*/ 7327 h 37422"/>
                  <a:gd name="connsiteX4" fmla="*/ 17487 w 17369"/>
                  <a:gd name="connsiteY4" fmla="*/ 37427 h 37422"/>
                  <a:gd name="connsiteX5" fmla="*/ 1024 w 17369"/>
                  <a:gd name="connsiteY5" fmla="*/ 17972 h 3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69" h="37422">
                    <a:moveTo>
                      <a:pt x="1024" y="17972"/>
                    </a:moveTo>
                    <a:cubicBezTo>
                      <a:pt x="722" y="11985"/>
                      <a:pt x="420" y="5997"/>
                      <a:pt x="118" y="4"/>
                    </a:cubicBezTo>
                    <a:cubicBezTo>
                      <a:pt x="2787" y="6163"/>
                      <a:pt x="5456" y="12317"/>
                      <a:pt x="8130" y="18471"/>
                    </a:cubicBezTo>
                    <a:cubicBezTo>
                      <a:pt x="11248" y="14755"/>
                      <a:pt x="14365" y="11043"/>
                      <a:pt x="17487" y="7327"/>
                    </a:cubicBezTo>
                    <a:lnTo>
                      <a:pt x="17487" y="37427"/>
                    </a:lnTo>
                    <a:cubicBezTo>
                      <a:pt x="12003" y="30940"/>
                      <a:pt x="6514" y="24459"/>
                      <a:pt x="1024" y="1797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C3FB7501-47BE-4BD1-B782-843F1EDFA653}"/>
                  </a:ext>
                </a:extLst>
              </p:cNvPr>
              <p:cNvSpPr/>
              <p:nvPr/>
            </p:nvSpPr>
            <p:spPr>
              <a:xfrm>
                <a:off x="3932435" y="6496802"/>
                <a:ext cx="12992" cy="44226"/>
              </a:xfrm>
              <a:custGeom>
                <a:avLst/>
                <a:gdLst>
                  <a:gd name="connsiteX0" fmla="*/ 3877 w 12992"/>
                  <a:gd name="connsiteY0" fmla="*/ 44230 h 44226"/>
                  <a:gd name="connsiteX1" fmla="*/ 3429 w 12992"/>
                  <a:gd name="connsiteY1" fmla="*/ 4 h 44226"/>
                  <a:gd name="connsiteX2" fmla="*/ 3877 w 12992"/>
                  <a:gd name="connsiteY2" fmla="*/ 44230 h 44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92" h="44226">
                    <a:moveTo>
                      <a:pt x="3877" y="44230"/>
                    </a:moveTo>
                    <a:cubicBezTo>
                      <a:pt x="-3299" y="30598"/>
                      <a:pt x="1692" y="15016"/>
                      <a:pt x="3429" y="4"/>
                    </a:cubicBezTo>
                    <a:cubicBezTo>
                      <a:pt x="8153" y="12614"/>
                      <a:pt x="22375" y="39441"/>
                      <a:pt x="3877" y="4423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B4599FA6-0D08-4511-99BE-F162397F7BA8}"/>
                  </a:ext>
                </a:extLst>
              </p:cNvPr>
              <p:cNvSpPr/>
              <p:nvPr/>
            </p:nvSpPr>
            <p:spPr>
              <a:xfrm>
                <a:off x="7394368" y="5448313"/>
                <a:ext cx="27699" cy="29009"/>
              </a:xfrm>
              <a:custGeom>
                <a:avLst/>
                <a:gdLst>
                  <a:gd name="connsiteX0" fmla="*/ 118 w 27699"/>
                  <a:gd name="connsiteY0" fmla="*/ 26556 h 29009"/>
                  <a:gd name="connsiteX1" fmla="*/ 14889 w 27699"/>
                  <a:gd name="connsiteY1" fmla="*/ 10778 h 29009"/>
                  <a:gd name="connsiteX2" fmla="*/ 25142 w 27699"/>
                  <a:gd name="connsiteY2" fmla="*/ 2680 h 29009"/>
                  <a:gd name="connsiteX3" fmla="*/ 118 w 27699"/>
                  <a:gd name="connsiteY3" fmla="*/ 26556 h 2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99" h="29009">
                    <a:moveTo>
                      <a:pt x="118" y="26556"/>
                    </a:moveTo>
                    <a:cubicBezTo>
                      <a:pt x="16933" y="28102"/>
                      <a:pt x="8246" y="23222"/>
                      <a:pt x="14889" y="10778"/>
                    </a:cubicBezTo>
                    <a:cubicBezTo>
                      <a:pt x="16112" y="8476"/>
                      <a:pt x="17950" y="-5831"/>
                      <a:pt x="25142" y="2680"/>
                    </a:cubicBezTo>
                    <a:cubicBezTo>
                      <a:pt x="35330" y="14751"/>
                      <a:pt x="14118" y="36296"/>
                      <a:pt x="118" y="2655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70E18210-CF41-4868-B383-DF695A7CDE99}"/>
                  </a:ext>
                </a:extLst>
              </p:cNvPr>
              <p:cNvSpPr/>
              <p:nvPr/>
            </p:nvSpPr>
            <p:spPr>
              <a:xfrm>
                <a:off x="4132619" y="6893151"/>
                <a:ext cx="26461" cy="17097"/>
              </a:xfrm>
              <a:custGeom>
                <a:avLst/>
                <a:gdLst>
                  <a:gd name="connsiteX0" fmla="*/ 118 w 26461"/>
                  <a:gd name="connsiteY0" fmla="*/ 13753 h 17097"/>
                  <a:gd name="connsiteX1" fmla="*/ 23802 w 26461"/>
                  <a:gd name="connsiteY1" fmla="*/ 4 h 17097"/>
                  <a:gd name="connsiteX2" fmla="*/ 16943 w 26461"/>
                  <a:gd name="connsiteY2" fmla="*/ 15928 h 17097"/>
                  <a:gd name="connsiteX3" fmla="*/ 118 w 26461"/>
                  <a:gd name="connsiteY3" fmla="*/ 13753 h 1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61" h="17097">
                    <a:moveTo>
                      <a:pt x="118" y="13753"/>
                    </a:moveTo>
                    <a:cubicBezTo>
                      <a:pt x="8009" y="9170"/>
                      <a:pt x="15906" y="4587"/>
                      <a:pt x="23802" y="4"/>
                    </a:cubicBezTo>
                    <a:cubicBezTo>
                      <a:pt x="27987" y="9870"/>
                      <a:pt x="28692" y="12010"/>
                      <a:pt x="16943" y="15928"/>
                    </a:cubicBezTo>
                    <a:cubicBezTo>
                      <a:pt x="11303" y="17811"/>
                      <a:pt x="5084" y="17661"/>
                      <a:pt x="118" y="1375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47E83717-026A-4480-B6CB-0BE010121C3D}"/>
                  </a:ext>
                </a:extLst>
              </p:cNvPr>
              <p:cNvSpPr/>
              <p:nvPr/>
            </p:nvSpPr>
            <p:spPr>
              <a:xfrm>
                <a:off x="3940533" y="6832567"/>
                <a:ext cx="9393" cy="37875"/>
              </a:xfrm>
              <a:custGeom>
                <a:avLst/>
                <a:gdLst>
                  <a:gd name="connsiteX0" fmla="*/ 5045 w 9393"/>
                  <a:gd name="connsiteY0" fmla="*/ 37880 h 37875"/>
                  <a:gd name="connsiteX1" fmla="*/ 9189 w 9393"/>
                  <a:gd name="connsiteY1" fmla="*/ 4 h 37875"/>
                  <a:gd name="connsiteX2" fmla="*/ 5045 w 9393"/>
                  <a:gd name="connsiteY2" fmla="*/ 37880 h 3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93" h="37875">
                    <a:moveTo>
                      <a:pt x="5045" y="37880"/>
                    </a:moveTo>
                    <a:cubicBezTo>
                      <a:pt x="-933" y="27264"/>
                      <a:pt x="-3461" y="2064"/>
                      <a:pt x="9189" y="4"/>
                    </a:cubicBezTo>
                    <a:cubicBezTo>
                      <a:pt x="10101" y="6495"/>
                      <a:pt x="9189" y="37542"/>
                      <a:pt x="5045" y="3788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1CBF7971-C849-4535-B53A-576163E525AA}"/>
                  </a:ext>
                </a:extLst>
              </p:cNvPr>
              <p:cNvSpPr/>
              <p:nvPr/>
            </p:nvSpPr>
            <p:spPr>
              <a:xfrm>
                <a:off x="4316036" y="5913717"/>
                <a:ext cx="1842" cy="86977"/>
              </a:xfrm>
              <a:custGeom>
                <a:avLst/>
                <a:gdLst>
                  <a:gd name="connsiteX0" fmla="*/ 1893 w 1842"/>
                  <a:gd name="connsiteY0" fmla="*/ 4 h 86977"/>
                  <a:gd name="connsiteX1" fmla="*/ 1586 w 1842"/>
                  <a:gd name="connsiteY1" fmla="*/ 86981 h 86977"/>
                  <a:gd name="connsiteX2" fmla="*/ 1893 w 1842"/>
                  <a:gd name="connsiteY2" fmla="*/ 4 h 8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" h="86977">
                    <a:moveTo>
                      <a:pt x="1893" y="4"/>
                    </a:moveTo>
                    <a:cubicBezTo>
                      <a:pt x="2099" y="28996"/>
                      <a:pt x="1782" y="57989"/>
                      <a:pt x="1586" y="86981"/>
                    </a:cubicBezTo>
                    <a:cubicBezTo>
                      <a:pt x="382" y="57636"/>
                      <a:pt x="-1144" y="29228"/>
                      <a:pt x="1893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5C0DD402-94A0-4B13-91E9-81905CB49707}"/>
                  </a:ext>
                </a:extLst>
              </p:cNvPr>
              <p:cNvSpPr/>
              <p:nvPr/>
            </p:nvSpPr>
            <p:spPr>
              <a:xfrm>
                <a:off x="6814365" y="6792813"/>
                <a:ext cx="11897" cy="53155"/>
              </a:xfrm>
              <a:custGeom>
                <a:avLst/>
                <a:gdLst>
                  <a:gd name="connsiteX0" fmla="*/ 118 w 11897"/>
                  <a:gd name="connsiteY0" fmla="*/ 40861 h 53155"/>
                  <a:gd name="connsiteX1" fmla="*/ 10114 w 11897"/>
                  <a:gd name="connsiteY1" fmla="*/ 4 h 53155"/>
                  <a:gd name="connsiteX2" fmla="*/ 9147 w 11897"/>
                  <a:gd name="connsiteY2" fmla="*/ 27536 h 53155"/>
                  <a:gd name="connsiteX3" fmla="*/ 2681 w 11897"/>
                  <a:gd name="connsiteY3" fmla="*/ 53159 h 53155"/>
                  <a:gd name="connsiteX4" fmla="*/ 118 w 11897"/>
                  <a:gd name="connsiteY4" fmla="*/ 40861 h 53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97" h="53155">
                    <a:moveTo>
                      <a:pt x="118" y="40861"/>
                    </a:moveTo>
                    <a:cubicBezTo>
                      <a:pt x="7455" y="28115"/>
                      <a:pt x="8004" y="14488"/>
                      <a:pt x="10114" y="4"/>
                    </a:cubicBezTo>
                    <a:cubicBezTo>
                      <a:pt x="14400" y="11899"/>
                      <a:pt x="10256" y="15112"/>
                      <a:pt x="9147" y="27536"/>
                    </a:cubicBezTo>
                    <a:cubicBezTo>
                      <a:pt x="8004" y="40328"/>
                      <a:pt x="15125" y="45625"/>
                      <a:pt x="2681" y="53159"/>
                    </a:cubicBezTo>
                    <a:cubicBezTo>
                      <a:pt x="1825" y="49060"/>
                      <a:pt x="974" y="44961"/>
                      <a:pt x="118" y="4086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B62A1E43-5CBE-47FE-8B98-45314F0DE435}"/>
                  </a:ext>
                </a:extLst>
              </p:cNvPr>
              <p:cNvSpPr/>
              <p:nvPr/>
            </p:nvSpPr>
            <p:spPr>
              <a:xfrm>
                <a:off x="3935835" y="6166636"/>
                <a:ext cx="10318" cy="44362"/>
              </a:xfrm>
              <a:custGeom>
                <a:avLst/>
                <a:gdLst>
                  <a:gd name="connsiteX0" fmla="*/ 355 w 10318"/>
                  <a:gd name="connsiteY0" fmla="*/ 43898 h 44362"/>
                  <a:gd name="connsiteX1" fmla="*/ 118 w 10318"/>
                  <a:gd name="connsiteY1" fmla="*/ 4 h 44362"/>
                  <a:gd name="connsiteX2" fmla="*/ 10437 w 10318"/>
                  <a:gd name="connsiteY2" fmla="*/ 44366 h 44362"/>
                  <a:gd name="connsiteX3" fmla="*/ 355 w 10318"/>
                  <a:gd name="connsiteY3" fmla="*/ 43898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18" h="44362">
                    <a:moveTo>
                      <a:pt x="355" y="43898"/>
                    </a:moveTo>
                    <a:cubicBezTo>
                      <a:pt x="274" y="29263"/>
                      <a:pt x="199" y="14634"/>
                      <a:pt x="118" y="4"/>
                    </a:cubicBezTo>
                    <a:cubicBezTo>
                      <a:pt x="8659" y="13183"/>
                      <a:pt x="7254" y="29621"/>
                      <a:pt x="10437" y="44366"/>
                    </a:cubicBezTo>
                    <a:cubicBezTo>
                      <a:pt x="7078" y="44210"/>
                      <a:pt x="3714" y="44054"/>
                      <a:pt x="355" y="4389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94E152CE-E15D-4BE8-830C-155D0BBFB2FD}"/>
                  </a:ext>
                </a:extLst>
              </p:cNvPr>
              <p:cNvSpPr/>
              <p:nvPr/>
            </p:nvSpPr>
            <p:spPr>
              <a:xfrm>
                <a:off x="4532096" y="6027500"/>
                <a:ext cx="11411" cy="40459"/>
              </a:xfrm>
              <a:custGeom>
                <a:avLst/>
                <a:gdLst>
                  <a:gd name="connsiteX0" fmla="*/ 3454 w 11411"/>
                  <a:gd name="connsiteY0" fmla="*/ 40463 h 40459"/>
                  <a:gd name="connsiteX1" fmla="*/ 1621 w 11411"/>
                  <a:gd name="connsiteY1" fmla="*/ 4 h 40459"/>
                  <a:gd name="connsiteX2" fmla="*/ 8162 w 11411"/>
                  <a:gd name="connsiteY2" fmla="*/ 17399 h 40459"/>
                  <a:gd name="connsiteX3" fmla="*/ 3454 w 11411"/>
                  <a:gd name="connsiteY3" fmla="*/ 40463 h 4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1" h="40459">
                    <a:moveTo>
                      <a:pt x="3454" y="40463"/>
                    </a:moveTo>
                    <a:cubicBezTo>
                      <a:pt x="-2071" y="27415"/>
                      <a:pt x="729" y="14024"/>
                      <a:pt x="1621" y="4"/>
                    </a:cubicBezTo>
                    <a:cubicBezTo>
                      <a:pt x="6611" y="5448"/>
                      <a:pt x="6551" y="10137"/>
                      <a:pt x="8162" y="17399"/>
                    </a:cubicBezTo>
                    <a:cubicBezTo>
                      <a:pt x="10640" y="28609"/>
                      <a:pt x="16220" y="37492"/>
                      <a:pt x="3454" y="4046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0CA45B5D-E987-4F18-BC00-AF24D314F394}"/>
                  </a:ext>
                </a:extLst>
              </p:cNvPr>
              <p:cNvSpPr/>
              <p:nvPr/>
            </p:nvSpPr>
            <p:spPr>
              <a:xfrm>
                <a:off x="6818131" y="6560460"/>
                <a:ext cx="18739" cy="31001"/>
              </a:xfrm>
              <a:custGeom>
                <a:avLst/>
                <a:gdLst>
                  <a:gd name="connsiteX0" fmla="*/ 18217 w 18739"/>
                  <a:gd name="connsiteY0" fmla="*/ 20848 h 31001"/>
                  <a:gd name="connsiteX1" fmla="*/ 11630 w 18739"/>
                  <a:gd name="connsiteY1" fmla="*/ 31005 h 31001"/>
                  <a:gd name="connsiteX2" fmla="*/ 118 w 18739"/>
                  <a:gd name="connsiteY2" fmla="*/ 15867 h 31001"/>
                  <a:gd name="connsiteX3" fmla="*/ 11786 w 18739"/>
                  <a:gd name="connsiteY3" fmla="*/ 4 h 31001"/>
                  <a:gd name="connsiteX4" fmla="*/ 18217 w 18739"/>
                  <a:gd name="connsiteY4" fmla="*/ 20848 h 3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39" h="31001">
                    <a:moveTo>
                      <a:pt x="18217" y="20848"/>
                    </a:moveTo>
                    <a:cubicBezTo>
                      <a:pt x="16022" y="24232"/>
                      <a:pt x="13826" y="27616"/>
                      <a:pt x="11630" y="31005"/>
                    </a:cubicBezTo>
                    <a:cubicBezTo>
                      <a:pt x="9082" y="20470"/>
                      <a:pt x="10110" y="19010"/>
                      <a:pt x="118" y="15867"/>
                    </a:cubicBezTo>
                    <a:cubicBezTo>
                      <a:pt x="4006" y="10580"/>
                      <a:pt x="7894" y="5292"/>
                      <a:pt x="11786" y="4"/>
                    </a:cubicBezTo>
                    <a:cubicBezTo>
                      <a:pt x="20337" y="4461"/>
                      <a:pt x="19134" y="12831"/>
                      <a:pt x="18217" y="2084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68A814AF-C91E-4B6D-B001-EFBA38767B55}"/>
                  </a:ext>
                </a:extLst>
              </p:cNvPr>
              <p:cNvSpPr/>
              <p:nvPr/>
            </p:nvSpPr>
            <p:spPr>
              <a:xfrm>
                <a:off x="7181847" y="6687830"/>
                <a:ext cx="8077" cy="40182"/>
              </a:xfrm>
              <a:custGeom>
                <a:avLst/>
                <a:gdLst>
                  <a:gd name="connsiteX0" fmla="*/ 1987 w 8077"/>
                  <a:gd name="connsiteY0" fmla="*/ 36651 h 40182"/>
                  <a:gd name="connsiteX1" fmla="*/ 118 w 8077"/>
                  <a:gd name="connsiteY1" fmla="*/ 4 h 40182"/>
                  <a:gd name="connsiteX2" fmla="*/ 8196 w 8077"/>
                  <a:gd name="connsiteY2" fmla="*/ 40186 h 40182"/>
                  <a:gd name="connsiteX3" fmla="*/ 1987 w 8077"/>
                  <a:gd name="connsiteY3" fmla="*/ 36651 h 40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77" h="40182">
                    <a:moveTo>
                      <a:pt x="1987" y="36651"/>
                    </a:moveTo>
                    <a:cubicBezTo>
                      <a:pt x="1367" y="24434"/>
                      <a:pt x="753" y="12216"/>
                      <a:pt x="118" y="4"/>
                    </a:cubicBezTo>
                    <a:cubicBezTo>
                      <a:pt x="11988" y="11562"/>
                      <a:pt x="6222" y="25844"/>
                      <a:pt x="8196" y="40186"/>
                    </a:cubicBezTo>
                    <a:cubicBezTo>
                      <a:pt x="6126" y="39008"/>
                      <a:pt x="4056" y="37829"/>
                      <a:pt x="1987" y="3665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4DB8E772-E96A-4456-B11E-95E872D8ECFF}"/>
                  </a:ext>
                </a:extLst>
              </p:cNvPr>
              <p:cNvSpPr/>
              <p:nvPr/>
            </p:nvSpPr>
            <p:spPr>
              <a:xfrm>
                <a:off x="4488247" y="5150678"/>
                <a:ext cx="6578" cy="56317"/>
              </a:xfrm>
              <a:custGeom>
                <a:avLst/>
                <a:gdLst>
                  <a:gd name="connsiteX0" fmla="*/ 3463 w 6578"/>
                  <a:gd name="connsiteY0" fmla="*/ 54493 h 56317"/>
                  <a:gd name="connsiteX1" fmla="*/ 663 w 6578"/>
                  <a:gd name="connsiteY1" fmla="*/ 18 h 56317"/>
                  <a:gd name="connsiteX2" fmla="*/ 6697 w 6578"/>
                  <a:gd name="connsiteY2" fmla="*/ 56321 h 56317"/>
                  <a:gd name="connsiteX3" fmla="*/ 3463 w 6578"/>
                  <a:gd name="connsiteY3" fmla="*/ 54493 h 5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8" h="56317">
                    <a:moveTo>
                      <a:pt x="3463" y="54493"/>
                    </a:moveTo>
                    <a:cubicBezTo>
                      <a:pt x="-1114" y="36147"/>
                      <a:pt x="175" y="18893"/>
                      <a:pt x="663" y="18"/>
                    </a:cubicBezTo>
                    <a:cubicBezTo>
                      <a:pt x="6933" y="-969"/>
                      <a:pt x="5991" y="49079"/>
                      <a:pt x="6697" y="56321"/>
                    </a:cubicBezTo>
                    <a:cubicBezTo>
                      <a:pt x="5619" y="55712"/>
                      <a:pt x="4541" y="55103"/>
                      <a:pt x="3463" y="5449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1CA2909C-034B-42EA-888D-34B2541CCAE9}"/>
                  </a:ext>
                </a:extLst>
              </p:cNvPr>
              <p:cNvSpPr/>
              <p:nvPr/>
            </p:nvSpPr>
            <p:spPr>
              <a:xfrm>
                <a:off x="7421460" y="5692860"/>
                <a:ext cx="11391" cy="33876"/>
              </a:xfrm>
              <a:custGeom>
                <a:avLst/>
                <a:gdLst>
                  <a:gd name="connsiteX0" fmla="*/ 1751 w 11391"/>
                  <a:gd name="connsiteY0" fmla="*/ 26336 h 33876"/>
                  <a:gd name="connsiteX1" fmla="*/ 6243 w 11391"/>
                  <a:gd name="connsiteY1" fmla="*/ 512 h 33876"/>
                  <a:gd name="connsiteX2" fmla="*/ 10136 w 11391"/>
                  <a:gd name="connsiteY2" fmla="*/ 33881 h 33876"/>
                  <a:gd name="connsiteX3" fmla="*/ 1751 w 11391"/>
                  <a:gd name="connsiteY3" fmla="*/ 26336 h 33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91" h="33876">
                    <a:moveTo>
                      <a:pt x="1751" y="26336"/>
                    </a:moveTo>
                    <a:cubicBezTo>
                      <a:pt x="1711" y="25052"/>
                      <a:pt x="-4025" y="-4172"/>
                      <a:pt x="6243" y="512"/>
                    </a:cubicBezTo>
                    <a:cubicBezTo>
                      <a:pt x="14135" y="4113"/>
                      <a:pt x="11078" y="27455"/>
                      <a:pt x="10136" y="33881"/>
                    </a:cubicBezTo>
                    <a:cubicBezTo>
                      <a:pt x="7966" y="30592"/>
                      <a:pt x="5176" y="28079"/>
                      <a:pt x="1751" y="2633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1328A670-8B20-4F27-A0DA-846C4F1B7BCE}"/>
                  </a:ext>
                </a:extLst>
              </p:cNvPr>
              <p:cNvSpPr/>
              <p:nvPr/>
            </p:nvSpPr>
            <p:spPr>
              <a:xfrm>
                <a:off x="4487279" y="5230249"/>
                <a:ext cx="8837" cy="38293"/>
              </a:xfrm>
              <a:custGeom>
                <a:avLst/>
                <a:gdLst>
                  <a:gd name="connsiteX0" fmla="*/ 4825 w 8837"/>
                  <a:gd name="connsiteY0" fmla="*/ 38298 h 38293"/>
                  <a:gd name="connsiteX1" fmla="*/ 4971 w 8837"/>
                  <a:gd name="connsiteY1" fmla="*/ 4 h 38293"/>
                  <a:gd name="connsiteX2" fmla="*/ 4825 w 8837"/>
                  <a:gd name="connsiteY2" fmla="*/ 38298 h 3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37" h="38293">
                    <a:moveTo>
                      <a:pt x="4825" y="38298"/>
                    </a:moveTo>
                    <a:cubicBezTo>
                      <a:pt x="-2260" y="26030"/>
                      <a:pt x="-629" y="12433"/>
                      <a:pt x="4971" y="4"/>
                    </a:cubicBezTo>
                    <a:cubicBezTo>
                      <a:pt x="7107" y="13561"/>
                      <a:pt x="12833" y="26735"/>
                      <a:pt x="4825" y="3829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728E9441-97C5-4A58-908E-DAD418D407B2}"/>
                  </a:ext>
                </a:extLst>
              </p:cNvPr>
              <p:cNvSpPr/>
              <p:nvPr/>
            </p:nvSpPr>
            <p:spPr>
              <a:xfrm>
                <a:off x="7439538" y="6406619"/>
                <a:ext cx="10303" cy="45857"/>
              </a:xfrm>
              <a:custGeom>
                <a:avLst/>
                <a:gdLst>
                  <a:gd name="connsiteX0" fmla="*/ 10373 w 10303"/>
                  <a:gd name="connsiteY0" fmla="*/ 35805 h 45857"/>
                  <a:gd name="connsiteX1" fmla="*/ 3333 w 10303"/>
                  <a:gd name="connsiteY1" fmla="*/ 45862 h 45857"/>
                  <a:gd name="connsiteX2" fmla="*/ 7805 w 10303"/>
                  <a:gd name="connsiteY2" fmla="*/ 4 h 45857"/>
                  <a:gd name="connsiteX3" fmla="*/ 10373 w 10303"/>
                  <a:gd name="connsiteY3" fmla="*/ 35805 h 4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03" h="45857">
                    <a:moveTo>
                      <a:pt x="10373" y="35805"/>
                    </a:moveTo>
                    <a:cubicBezTo>
                      <a:pt x="8026" y="39159"/>
                      <a:pt x="5679" y="42508"/>
                      <a:pt x="3333" y="45862"/>
                    </a:cubicBezTo>
                    <a:cubicBezTo>
                      <a:pt x="-1099" y="31877"/>
                      <a:pt x="-2081" y="12080"/>
                      <a:pt x="7805" y="4"/>
                    </a:cubicBezTo>
                    <a:cubicBezTo>
                      <a:pt x="3237" y="12156"/>
                      <a:pt x="11108" y="23638"/>
                      <a:pt x="10373" y="3580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1C4F219A-3BAC-43FA-91AC-1ADC4877CCA0}"/>
                  </a:ext>
                </a:extLst>
              </p:cNvPr>
              <p:cNvSpPr/>
              <p:nvPr/>
            </p:nvSpPr>
            <p:spPr>
              <a:xfrm>
                <a:off x="6651346" y="6741308"/>
                <a:ext cx="23698" cy="26762"/>
              </a:xfrm>
              <a:custGeom>
                <a:avLst/>
                <a:gdLst>
                  <a:gd name="connsiteX0" fmla="*/ 23299 w 23698"/>
                  <a:gd name="connsiteY0" fmla="*/ 23508 h 26762"/>
                  <a:gd name="connsiteX1" fmla="*/ 15030 w 23698"/>
                  <a:gd name="connsiteY1" fmla="*/ 26766 h 26762"/>
                  <a:gd name="connsiteX2" fmla="*/ 118 w 23698"/>
                  <a:gd name="connsiteY2" fmla="*/ 12087 h 26762"/>
                  <a:gd name="connsiteX3" fmla="*/ 12884 w 23698"/>
                  <a:gd name="connsiteY3" fmla="*/ 821 h 26762"/>
                  <a:gd name="connsiteX4" fmla="*/ 23299 w 23698"/>
                  <a:gd name="connsiteY4" fmla="*/ 23508 h 2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98" h="26762">
                    <a:moveTo>
                      <a:pt x="23299" y="23508"/>
                    </a:moveTo>
                    <a:cubicBezTo>
                      <a:pt x="20544" y="24596"/>
                      <a:pt x="17789" y="25684"/>
                      <a:pt x="15030" y="26766"/>
                    </a:cubicBezTo>
                    <a:cubicBezTo>
                      <a:pt x="18253" y="16896"/>
                      <a:pt x="5940" y="15773"/>
                      <a:pt x="118" y="12087"/>
                    </a:cubicBezTo>
                    <a:cubicBezTo>
                      <a:pt x="14123" y="10903"/>
                      <a:pt x="6237" y="2997"/>
                      <a:pt x="12884" y="821"/>
                    </a:cubicBezTo>
                    <a:cubicBezTo>
                      <a:pt x="27922" y="-4099"/>
                      <a:pt x="22951" y="14438"/>
                      <a:pt x="23299" y="2350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E3211C28-A58E-4CBA-BBC7-0E57CEFEACC1}"/>
                  </a:ext>
                </a:extLst>
              </p:cNvPr>
              <p:cNvSpPr/>
              <p:nvPr/>
            </p:nvSpPr>
            <p:spPr>
              <a:xfrm>
                <a:off x="4478874" y="4537105"/>
                <a:ext cx="8804" cy="34548"/>
              </a:xfrm>
              <a:custGeom>
                <a:avLst/>
                <a:gdLst>
                  <a:gd name="connsiteX0" fmla="*/ 2136 w 8804"/>
                  <a:gd name="connsiteY0" fmla="*/ 34552 h 34548"/>
                  <a:gd name="connsiteX1" fmla="*/ 2367 w 8804"/>
                  <a:gd name="connsiteY1" fmla="*/ 5 h 34548"/>
                  <a:gd name="connsiteX2" fmla="*/ 2136 w 8804"/>
                  <a:gd name="connsiteY2" fmla="*/ 34552 h 34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04" h="34548">
                    <a:moveTo>
                      <a:pt x="2136" y="34552"/>
                    </a:moveTo>
                    <a:cubicBezTo>
                      <a:pt x="-1092" y="28288"/>
                      <a:pt x="-20" y="-226"/>
                      <a:pt x="2367" y="5"/>
                    </a:cubicBezTo>
                    <a:cubicBezTo>
                      <a:pt x="13260" y="1048"/>
                      <a:pt x="8718" y="30987"/>
                      <a:pt x="2136" y="3455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A6F38737-DC1D-400F-B2D0-EBBB89829A39}"/>
                  </a:ext>
                </a:extLst>
              </p:cNvPr>
              <p:cNvSpPr/>
              <p:nvPr/>
            </p:nvSpPr>
            <p:spPr>
              <a:xfrm>
                <a:off x="6997730" y="6117574"/>
                <a:ext cx="10245" cy="39910"/>
              </a:xfrm>
              <a:custGeom>
                <a:avLst/>
                <a:gdLst>
                  <a:gd name="connsiteX0" fmla="*/ 3690 w 10245"/>
                  <a:gd name="connsiteY0" fmla="*/ 39914 h 39910"/>
                  <a:gd name="connsiteX1" fmla="*/ 3479 w 10245"/>
                  <a:gd name="connsiteY1" fmla="*/ 4 h 39910"/>
                  <a:gd name="connsiteX2" fmla="*/ 7331 w 10245"/>
                  <a:gd name="connsiteY2" fmla="*/ 19101 h 39910"/>
                  <a:gd name="connsiteX3" fmla="*/ 3690 w 10245"/>
                  <a:gd name="connsiteY3" fmla="*/ 39914 h 39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45" h="39910">
                    <a:moveTo>
                      <a:pt x="3690" y="39914"/>
                    </a:moveTo>
                    <a:cubicBezTo>
                      <a:pt x="-3043" y="27219"/>
                      <a:pt x="1434" y="13193"/>
                      <a:pt x="3479" y="4"/>
                    </a:cubicBezTo>
                    <a:cubicBezTo>
                      <a:pt x="15782" y="9688"/>
                      <a:pt x="7976" y="6455"/>
                      <a:pt x="7331" y="19101"/>
                    </a:cubicBezTo>
                    <a:cubicBezTo>
                      <a:pt x="6878" y="27939"/>
                      <a:pt x="8026" y="32104"/>
                      <a:pt x="3690" y="3991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FC8067CB-11C4-4CF6-929D-941A4C1D022E}"/>
                  </a:ext>
                </a:extLst>
              </p:cNvPr>
              <p:cNvSpPr/>
              <p:nvPr/>
            </p:nvSpPr>
            <p:spPr>
              <a:xfrm>
                <a:off x="6607692" y="6420683"/>
                <a:ext cx="2075" cy="83150"/>
              </a:xfrm>
              <a:custGeom>
                <a:avLst/>
                <a:gdLst>
                  <a:gd name="connsiteX0" fmla="*/ 363 w 2075"/>
                  <a:gd name="connsiteY0" fmla="*/ 4 h 83150"/>
                  <a:gd name="connsiteX1" fmla="*/ 1667 w 2075"/>
                  <a:gd name="connsiteY1" fmla="*/ 83154 h 83150"/>
                  <a:gd name="connsiteX2" fmla="*/ 363 w 2075"/>
                  <a:gd name="connsiteY2" fmla="*/ 4 h 8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5" h="83150">
                    <a:moveTo>
                      <a:pt x="363" y="4"/>
                    </a:moveTo>
                    <a:cubicBezTo>
                      <a:pt x="2800" y="27914"/>
                      <a:pt x="2317" y="55159"/>
                      <a:pt x="1667" y="83154"/>
                    </a:cubicBezTo>
                    <a:cubicBezTo>
                      <a:pt x="811" y="55416"/>
                      <a:pt x="-408" y="27748"/>
                      <a:pt x="363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B262055A-1AA7-40A0-B434-EDC26F813502}"/>
                  </a:ext>
                </a:extLst>
              </p:cNvPr>
              <p:cNvSpPr/>
              <p:nvPr/>
            </p:nvSpPr>
            <p:spPr>
              <a:xfrm>
                <a:off x="4260167" y="5143516"/>
                <a:ext cx="19157" cy="41585"/>
              </a:xfrm>
              <a:custGeom>
                <a:avLst/>
                <a:gdLst>
                  <a:gd name="connsiteX0" fmla="*/ 118 w 19157"/>
                  <a:gd name="connsiteY0" fmla="*/ 37835 h 41585"/>
                  <a:gd name="connsiteX1" fmla="*/ 18651 w 19157"/>
                  <a:gd name="connsiteY1" fmla="*/ 4 h 41585"/>
                  <a:gd name="connsiteX2" fmla="*/ 118 w 19157"/>
                  <a:gd name="connsiteY2" fmla="*/ 37835 h 4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57" h="41585">
                    <a:moveTo>
                      <a:pt x="118" y="37835"/>
                    </a:moveTo>
                    <a:cubicBezTo>
                      <a:pt x="21541" y="27783"/>
                      <a:pt x="3774" y="10862"/>
                      <a:pt x="18651" y="4"/>
                    </a:cubicBezTo>
                    <a:cubicBezTo>
                      <a:pt x="22090" y="9603"/>
                      <a:pt x="10694" y="54746"/>
                      <a:pt x="118" y="3783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04F46C7B-DA4D-48A1-A71D-6B036B01333F}"/>
                  </a:ext>
                </a:extLst>
              </p:cNvPr>
              <p:cNvSpPr/>
              <p:nvPr/>
            </p:nvSpPr>
            <p:spPr>
              <a:xfrm>
                <a:off x="6817542" y="6399792"/>
                <a:ext cx="18905" cy="31611"/>
              </a:xfrm>
              <a:custGeom>
                <a:avLst/>
                <a:gdLst>
                  <a:gd name="connsiteX0" fmla="*/ 12904 w 18905"/>
                  <a:gd name="connsiteY0" fmla="*/ 31616 h 31611"/>
                  <a:gd name="connsiteX1" fmla="*/ 7370 w 18905"/>
                  <a:gd name="connsiteY1" fmla="*/ 10021 h 31611"/>
                  <a:gd name="connsiteX2" fmla="*/ 118 w 18905"/>
                  <a:gd name="connsiteY2" fmla="*/ 1818 h 31611"/>
                  <a:gd name="connsiteX3" fmla="*/ 14214 w 18905"/>
                  <a:gd name="connsiteY3" fmla="*/ 15687 h 31611"/>
                  <a:gd name="connsiteX4" fmla="*/ 19023 w 18905"/>
                  <a:gd name="connsiteY4" fmla="*/ 18190 h 31611"/>
                  <a:gd name="connsiteX5" fmla="*/ 12904 w 18905"/>
                  <a:gd name="connsiteY5" fmla="*/ 31616 h 31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05" h="31611">
                    <a:moveTo>
                      <a:pt x="12904" y="31616"/>
                    </a:moveTo>
                    <a:cubicBezTo>
                      <a:pt x="6136" y="20960"/>
                      <a:pt x="8040" y="20899"/>
                      <a:pt x="7370" y="10021"/>
                    </a:cubicBezTo>
                    <a:cubicBezTo>
                      <a:pt x="7023" y="4366"/>
                      <a:pt x="6060" y="3978"/>
                      <a:pt x="118" y="1818"/>
                    </a:cubicBezTo>
                    <a:cubicBezTo>
                      <a:pt x="12124" y="-3510"/>
                      <a:pt x="12537" y="3434"/>
                      <a:pt x="14214" y="15687"/>
                    </a:cubicBezTo>
                    <a:cubicBezTo>
                      <a:pt x="15815" y="16518"/>
                      <a:pt x="17417" y="17354"/>
                      <a:pt x="19023" y="18190"/>
                    </a:cubicBezTo>
                    <a:cubicBezTo>
                      <a:pt x="16984" y="22667"/>
                      <a:pt x="14944" y="27139"/>
                      <a:pt x="12904" y="3161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878DE321-C383-438F-BD4B-BB9D486E0013}"/>
                  </a:ext>
                </a:extLst>
              </p:cNvPr>
              <p:cNvSpPr/>
              <p:nvPr/>
            </p:nvSpPr>
            <p:spPr>
              <a:xfrm>
                <a:off x="4679582" y="5420521"/>
                <a:ext cx="5255" cy="80420"/>
              </a:xfrm>
              <a:custGeom>
                <a:avLst/>
                <a:gdLst>
                  <a:gd name="connsiteX0" fmla="*/ 4580 w 5255"/>
                  <a:gd name="connsiteY0" fmla="*/ 4 h 80420"/>
                  <a:gd name="connsiteX1" fmla="*/ 2928 w 5255"/>
                  <a:gd name="connsiteY1" fmla="*/ 80424 h 80420"/>
                  <a:gd name="connsiteX2" fmla="*/ 4580 w 5255"/>
                  <a:gd name="connsiteY2" fmla="*/ 4 h 8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55" h="80420">
                    <a:moveTo>
                      <a:pt x="4580" y="4"/>
                    </a:moveTo>
                    <a:cubicBezTo>
                      <a:pt x="4721" y="26604"/>
                      <a:pt x="7078" y="54116"/>
                      <a:pt x="2928" y="80424"/>
                    </a:cubicBezTo>
                    <a:cubicBezTo>
                      <a:pt x="2687" y="57052"/>
                      <a:pt x="-4233" y="21624"/>
                      <a:pt x="4580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003B7798-D6CE-47C7-9C68-0C49F980A5A8}"/>
                  </a:ext>
                </a:extLst>
              </p:cNvPr>
              <p:cNvSpPr/>
              <p:nvPr/>
            </p:nvSpPr>
            <p:spPr>
              <a:xfrm>
                <a:off x="7423094" y="5719193"/>
                <a:ext cx="13422" cy="42141"/>
              </a:xfrm>
              <a:custGeom>
                <a:avLst/>
                <a:gdLst>
                  <a:gd name="connsiteX0" fmla="*/ 118 w 13422"/>
                  <a:gd name="connsiteY0" fmla="*/ 4 h 42141"/>
                  <a:gd name="connsiteX1" fmla="*/ 12038 w 13422"/>
                  <a:gd name="connsiteY1" fmla="*/ 42146 h 42141"/>
                  <a:gd name="connsiteX2" fmla="*/ 3059 w 13422"/>
                  <a:gd name="connsiteY2" fmla="*/ 35256 h 42141"/>
                  <a:gd name="connsiteX3" fmla="*/ 118 w 13422"/>
                  <a:gd name="connsiteY3" fmla="*/ 4 h 4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22" h="42141">
                    <a:moveTo>
                      <a:pt x="118" y="4"/>
                    </a:moveTo>
                    <a:cubicBezTo>
                      <a:pt x="6237" y="3771"/>
                      <a:pt x="17633" y="40025"/>
                      <a:pt x="12038" y="42146"/>
                    </a:cubicBezTo>
                    <a:cubicBezTo>
                      <a:pt x="9193" y="34179"/>
                      <a:pt x="10427" y="26529"/>
                      <a:pt x="3059" y="35256"/>
                    </a:cubicBezTo>
                    <a:cubicBezTo>
                      <a:pt x="2077" y="23507"/>
                      <a:pt x="1095" y="11753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4CB1A061-E4BB-480F-A282-DD1F50EAEDE8}"/>
                  </a:ext>
                </a:extLst>
              </p:cNvPr>
              <p:cNvSpPr/>
              <p:nvPr/>
            </p:nvSpPr>
            <p:spPr>
              <a:xfrm>
                <a:off x="6999666" y="5974664"/>
                <a:ext cx="14713" cy="24701"/>
              </a:xfrm>
              <a:custGeom>
                <a:avLst/>
                <a:gdLst>
                  <a:gd name="connsiteX0" fmla="*/ 6642 w 14713"/>
                  <a:gd name="connsiteY0" fmla="*/ 24706 h 24701"/>
                  <a:gd name="connsiteX1" fmla="*/ 8848 w 14713"/>
                  <a:gd name="connsiteY1" fmla="*/ 4 h 24701"/>
                  <a:gd name="connsiteX2" fmla="*/ 6642 w 14713"/>
                  <a:gd name="connsiteY2" fmla="*/ 24706 h 2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13" h="24701">
                    <a:moveTo>
                      <a:pt x="6642" y="24706"/>
                    </a:moveTo>
                    <a:cubicBezTo>
                      <a:pt x="-3304" y="19448"/>
                      <a:pt x="-1330" y="5574"/>
                      <a:pt x="8848" y="4"/>
                    </a:cubicBezTo>
                    <a:cubicBezTo>
                      <a:pt x="20587" y="6203"/>
                      <a:pt x="12414" y="18426"/>
                      <a:pt x="6642" y="2470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50081D5B-5471-4F5C-91AF-FD8E077A4A90}"/>
                  </a:ext>
                </a:extLst>
              </p:cNvPr>
              <p:cNvSpPr/>
              <p:nvPr/>
            </p:nvSpPr>
            <p:spPr>
              <a:xfrm>
                <a:off x="7423258" y="6045536"/>
                <a:ext cx="15947" cy="30179"/>
              </a:xfrm>
              <a:custGeom>
                <a:avLst/>
                <a:gdLst>
                  <a:gd name="connsiteX0" fmla="*/ 3706 w 15947"/>
                  <a:gd name="connsiteY0" fmla="*/ 30183 h 30179"/>
                  <a:gd name="connsiteX1" fmla="*/ 15792 w 15947"/>
                  <a:gd name="connsiteY1" fmla="*/ 1438 h 30179"/>
                  <a:gd name="connsiteX2" fmla="*/ 7125 w 15947"/>
                  <a:gd name="connsiteY2" fmla="*/ 15720 h 30179"/>
                  <a:gd name="connsiteX3" fmla="*/ 3706 w 15947"/>
                  <a:gd name="connsiteY3" fmla="*/ 30183 h 3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47" h="30179">
                    <a:moveTo>
                      <a:pt x="3706" y="30183"/>
                    </a:moveTo>
                    <a:cubicBezTo>
                      <a:pt x="-7943" y="15962"/>
                      <a:pt x="12191" y="-5794"/>
                      <a:pt x="15792" y="1438"/>
                    </a:cubicBezTo>
                    <a:cubicBezTo>
                      <a:pt x="17862" y="5583"/>
                      <a:pt x="7493" y="14950"/>
                      <a:pt x="7125" y="15720"/>
                    </a:cubicBezTo>
                    <a:cubicBezTo>
                      <a:pt x="5866" y="18349"/>
                      <a:pt x="4466" y="24881"/>
                      <a:pt x="3706" y="3018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7FAEAF79-349C-4CCD-B092-97781E749302}"/>
                  </a:ext>
                </a:extLst>
              </p:cNvPr>
              <p:cNvSpPr/>
              <p:nvPr/>
            </p:nvSpPr>
            <p:spPr>
              <a:xfrm>
                <a:off x="7450016" y="6527192"/>
                <a:ext cx="15469" cy="27179"/>
              </a:xfrm>
              <a:custGeom>
                <a:avLst/>
                <a:gdLst>
                  <a:gd name="connsiteX0" fmla="*/ 5404 w 15469"/>
                  <a:gd name="connsiteY0" fmla="*/ 27184 h 27179"/>
                  <a:gd name="connsiteX1" fmla="*/ 5167 w 15469"/>
                  <a:gd name="connsiteY1" fmla="*/ 4 h 27179"/>
                  <a:gd name="connsiteX2" fmla="*/ 5404 w 15469"/>
                  <a:gd name="connsiteY2" fmla="*/ 27184 h 2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69" h="27179">
                    <a:moveTo>
                      <a:pt x="5404" y="27184"/>
                    </a:moveTo>
                    <a:cubicBezTo>
                      <a:pt x="-1858" y="18169"/>
                      <a:pt x="-1349" y="9099"/>
                      <a:pt x="5167" y="4"/>
                    </a:cubicBezTo>
                    <a:cubicBezTo>
                      <a:pt x="282" y="7885"/>
                      <a:pt x="30705" y="13742"/>
                      <a:pt x="5404" y="2718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2AE43DFD-AA47-40BE-8272-71072A188E50}"/>
                  </a:ext>
                </a:extLst>
              </p:cNvPr>
              <p:cNvSpPr/>
              <p:nvPr/>
            </p:nvSpPr>
            <p:spPr>
              <a:xfrm>
                <a:off x="4532512" y="6373230"/>
                <a:ext cx="6066" cy="47917"/>
              </a:xfrm>
              <a:custGeom>
                <a:avLst/>
                <a:gdLst>
                  <a:gd name="connsiteX0" fmla="*/ 4307 w 6066"/>
                  <a:gd name="connsiteY0" fmla="*/ 47922 h 47917"/>
                  <a:gd name="connsiteX1" fmla="*/ 3179 w 6066"/>
                  <a:gd name="connsiteY1" fmla="*/ 4 h 47917"/>
                  <a:gd name="connsiteX2" fmla="*/ 4307 w 6066"/>
                  <a:gd name="connsiteY2" fmla="*/ 47922 h 4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66" h="47917">
                    <a:moveTo>
                      <a:pt x="4307" y="47922"/>
                    </a:moveTo>
                    <a:cubicBezTo>
                      <a:pt x="3269" y="35951"/>
                      <a:pt x="-3842" y="10358"/>
                      <a:pt x="3179" y="4"/>
                    </a:cubicBezTo>
                    <a:cubicBezTo>
                      <a:pt x="8069" y="19634"/>
                      <a:pt x="5888" y="29006"/>
                      <a:pt x="4307" y="4792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508BAD02-5CE1-477D-A39D-6BAD654C8264}"/>
                  </a:ext>
                </a:extLst>
              </p:cNvPr>
              <p:cNvSpPr/>
              <p:nvPr/>
            </p:nvSpPr>
            <p:spPr>
              <a:xfrm>
                <a:off x="7434398" y="6210163"/>
                <a:ext cx="19173" cy="32230"/>
              </a:xfrm>
              <a:custGeom>
                <a:avLst/>
                <a:gdLst>
                  <a:gd name="connsiteX0" fmla="*/ 538 w 19173"/>
                  <a:gd name="connsiteY0" fmla="*/ 21417 h 32230"/>
                  <a:gd name="connsiteX1" fmla="*/ 9149 w 19173"/>
                  <a:gd name="connsiteY1" fmla="*/ 4 h 32230"/>
                  <a:gd name="connsiteX2" fmla="*/ 19292 w 19173"/>
                  <a:gd name="connsiteY2" fmla="*/ 27672 h 32230"/>
                  <a:gd name="connsiteX3" fmla="*/ 12529 w 19173"/>
                  <a:gd name="connsiteY3" fmla="*/ 32235 h 32230"/>
                  <a:gd name="connsiteX4" fmla="*/ 538 w 19173"/>
                  <a:gd name="connsiteY4" fmla="*/ 21417 h 3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3" h="32230">
                    <a:moveTo>
                      <a:pt x="538" y="21417"/>
                    </a:moveTo>
                    <a:cubicBezTo>
                      <a:pt x="-228" y="8732"/>
                      <a:pt x="-1084" y="7321"/>
                      <a:pt x="9149" y="4"/>
                    </a:cubicBezTo>
                    <a:cubicBezTo>
                      <a:pt x="15414" y="9583"/>
                      <a:pt x="4627" y="22566"/>
                      <a:pt x="19292" y="27672"/>
                    </a:cubicBezTo>
                    <a:cubicBezTo>
                      <a:pt x="19015" y="27838"/>
                      <a:pt x="13118" y="31998"/>
                      <a:pt x="12529" y="32235"/>
                    </a:cubicBezTo>
                    <a:cubicBezTo>
                      <a:pt x="8535" y="28629"/>
                      <a:pt x="4536" y="25023"/>
                      <a:pt x="538" y="2141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5A7CF842-A86F-4B89-8833-692FF1B2F405}"/>
                  </a:ext>
                </a:extLst>
              </p:cNvPr>
              <p:cNvSpPr/>
              <p:nvPr/>
            </p:nvSpPr>
            <p:spPr>
              <a:xfrm>
                <a:off x="3895655" y="5519323"/>
                <a:ext cx="16644" cy="18231"/>
              </a:xfrm>
              <a:custGeom>
                <a:avLst/>
                <a:gdLst>
                  <a:gd name="connsiteX0" fmla="*/ 119 w 16644"/>
                  <a:gd name="connsiteY0" fmla="*/ 58 h 18231"/>
                  <a:gd name="connsiteX1" fmla="*/ 16763 w 16644"/>
                  <a:gd name="connsiteY1" fmla="*/ 17055 h 18231"/>
                  <a:gd name="connsiteX2" fmla="*/ 119 w 16644"/>
                  <a:gd name="connsiteY2" fmla="*/ 58 h 18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8231">
                    <a:moveTo>
                      <a:pt x="119" y="58"/>
                    </a:moveTo>
                    <a:cubicBezTo>
                      <a:pt x="13872" y="-848"/>
                      <a:pt x="12920" y="9838"/>
                      <a:pt x="16763" y="17055"/>
                    </a:cubicBezTo>
                    <a:cubicBezTo>
                      <a:pt x="3186" y="20399"/>
                      <a:pt x="58" y="17211"/>
                      <a:pt x="119" y="5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2C98B681-8D41-4E58-A7AF-44D8B4BF52A4}"/>
                  </a:ext>
                </a:extLst>
              </p:cNvPr>
              <p:cNvSpPr/>
              <p:nvPr/>
            </p:nvSpPr>
            <p:spPr>
              <a:xfrm>
                <a:off x="4174953" y="6034750"/>
                <a:ext cx="10100" cy="39880"/>
              </a:xfrm>
              <a:custGeom>
                <a:avLst/>
                <a:gdLst>
                  <a:gd name="connsiteX0" fmla="*/ 2705 w 10100"/>
                  <a:gd name="connsiteY0" fmla="*/ 39884 h 39880"/>
                  <a:gd name="connsiteX1" fmla="*/ 5717 w 10100"/>
                  <a:gd name="connsiteY1" fmla="*/ 4 h 39880"/>
                  <a:gd name="connsiteX2" fmla="*/ 10219 w 10100"/>
                  <a:gd name="connsiteY2" fmla="*/ 34526 h 39880"/>
                  <a:gd name="connsiteX3" fmla="*/ 4709 w 10100"/>
                  <a:gd name="connsiteY3" fmla="*/ 27556 h 39880"/>
                  <a:gd name="connsiteX4" fmla="*/ 2705 w 10100"/>
                  <a:gd name="connsiteY4" fmla="*/ 39884 h 39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0" h="39880">
                    <a:moveTo>
                      <a:pt x="2705" y="39884"/>
                    </a:moveTo>
                    <a:cubicBezTo>
                      <a:pt x="-150" y="26529"/>
                      <a:pt x="-2326" y="12106"/>
                      <a:pt x="5717" y="4"/>
                    </a:cubicBezTo>
                    <a:cubicBezTo>
                      <a:pt x="7217" y="11511"/>
                      <a:pt x="8713" y="23014"/>
                      <a:pt x="10219" y="34526"/>
                    </a:cubicBezTo>
                    <a:cubicBezTo>
                      <a:pt x="8381" y="32205"/>
                      <a:pt x="6548" y="29878"/>
                      <a:pt x="4709" y="27556"/>
                    </a:cubicBezTo>
                    <a:lnTo>
                      <a:pt x="2705" y="39884"/>
                    </a:lnTo>
                    <a:close/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A47576B8-A122-4A22-8F47-56CF82BEE723}"/>
                  </a:ext>
                </a:extLst>
              </p:cNvPr>
              <p:cNvSpPr/>
              <p:nvPr/>
            </p:nvSpPr>
            <p:spPr>
              <a:xfrm>
                <a:off x="7430139" y="6120465"/>
                <a:ext cx="17172" cy="20944"/>
              </a:xfrm>
              <a:custGeom>
                <a:avLst/>
                <a:gdLst>
                  <a:gd name="connsiteX0" fmla="*/ 4487 w 17172"/>
                  <a:gd name="connsiteY0" fmla="*/ 20949 h 20944"/>
                  <a:gd name="connsiteX1" fmla="*/ 8853 w 17172"/>
                  <a:gd name="connsiteY1" fmla="*/ 120 h 20944"/>
                  <a:gd name="connsiteX2" fmla="*/ 4487 w 17172"/>
                  <a:gd name="connsiteY2" fmla="*/ 20949 h 2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72" h="20944">
                    <a:moveTo>
                      <a:pt x="4487" y="20949"/>
                    </a:moveTo>
                    <a:cubicBezTo>
                      <a:pt x="-2085" y="16029"/>
                      <a:pt x="-1717" y="-1587"/>
                      <a:pt x="8853" y="120"/>
                    </a:cubicBezTo>
                    <a:cubicBezTo>
                      <a:pt x="26872" y="3026"/>
                      <a:pt x="11482" y="15228"/>
                      <a:pt x="4487" y="2094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433646B4-1416-4B7A-B15E-716321232365}"/>
                  </a:ext>
                </a:extLst>
              </p:cNvPr>
              <p:cNvSpPr/>
              <p:nvPr/>
            </p:nvSpPr>
            <p:spPr>
              <a:xfrm>
                <a:off x="4159711" y="6257146"/>
                <a:ext cx="18225" cy="28498"/>
              </a:xfrm>
              <a:custGeom>
                <a:avLst/>
                <a:gdLst>
                  <a:gd name="connsiteX0" fmla="*/ 4570 w 18225"/>
                  <a:gd name="connsiteY0" fmla="*/ 27748 h 28498"/>
                  <a:gd name="connsiteX1" fmla="*/ 118 w 18225"/>
                  <a:gd name="connsiteY1" fmla="*/ 4 h 28498"/>
                  <a:gd name="connsiteX2" fmla="*/ 18343 w 18225"/>
                  <a:gd name="connsiteY2" fmla="*/ 28503 h 28498"/>
                  <a:gd name="connsiteX3" fmla="*/ 4570 w 18225"/>
                  <a:gd name="connsiteY3" fmla="*/ 27748 h 28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25" h="28498">
                    <a:moveTo>
                      <a:pt x="4570" y="27748"/>
                    </a:moveTo>
                    <a:cubicBezTo>
                      <a:pt x="3689" y="18371"/>
                      <a:pt x="1825" y="9270"/>
                      <a:pt x="118" y="4"/>
                    </a:cubicBezTo>
                    <a:cubicBezTo>
                      <a:pt x="9208" y="5534"/>
                      <a:pt x="13413" y="19262"/>
                      <a:pt x="18343" y="28503"/>
                    </a:cubicBezTo>
                    <a:cubicBezTo>
                      <a:pt x="13751" y="28251"/>
                      <a:pt x="9163" y="27999"/>
                      <a:pt x="4570" y="2774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9E76386C-8D5A-419F-98DD-7063D8407D8A}"/>
                  </a:ext>
                </a:extLst>
              </p:cNvPr>
              <p:cNvSpPr/>
              <p:nvPr/>
            </p:nvSpPr>
            <p:spPr>
              <a:xfrm>
                <a:off x="4365727" y="6366355"/>
                <a:ext cx="3457" cy="57546"/>
              </a:xfrm>
              <a:custGeom>
                <a:avLst/>
                <a:gdLst>
                  <a:gd name="connsiteX0" fmla="*/ 118 w 3457"/>
                  <a:gd name="connsiteY0" fmla="*/ 57550 h 57546"/>
                  <a:gd name="connsiteX1" fmla="*/ 460 w 3457"/>
                  <a:gd name="connsiteY1" fmla="*/ 4 h 57546"/>
                  <a:gd name="connsiteX2" fmla="*/ 118 w 3457"/>
                  <a:gd name="connsiteY2" fmla="*/ 57550 h 5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57" h="57546">
                    <a:moveTo>
                      <a:pt x="118" y="57550"/>
                    </a:moveTo>
                    <a:cubicBezTo>
                      <a:pt x="229" y="38363"/>
                      <a:pt x="345" y="19176"/>
                      <a:pt x="460" y="4"/>
                    </a:cubicBezTo>
                    <a:cubicBezTo>
                      <a:pt x="3668" y="19534"/>
                      <a:pt x="5602" y="38353"/>
                      <a:pt x="118" y="5755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2F7602EE-86C4-48A7-9F60-23A88AB65608}"/>
                  </a:ext>
                </a:extLst>
              </p:cNvPr>
              <p:cNvSpPr/>
              <p:nvPr/>
            </p:nvSpPr>
            <p:spPr>
              <a:xfrm>
                <a:off x="4156407" y="6789478"/>
                <a:ext cx="12020" cy="24953"/>
              </a:xfrm>
              <a:custGeom>
                <a:avLst/>
                <a:gdLst>
                  <a:gd name="connsiteX0" fmla="*/ 6388 w 12020"/>
                  <a:gd name="connsiteY0" fmla="*/ 24958 h 24953"/>
                  <a:gd name="connsiteX1" fmla="*/ 11147 w 12020"/>
                  <a:gd name="connsiteY1" fmla="*/ 4 h 24953"/>
                  <a:gd name="connsiteX2" fmla="*/ 6388 w 12020"/>
                  <a:gd name="connsiteY2" fmla="*/ 24958 h 2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20" h="24953">
                    <a:moveTo>
                      <a:pt x="6388" y="24958"/>
                    </a:moveTo>
                    <a:cubicBezTo>
                      <a:pt x="-4293" y="16573"/>
                      <a:pt x="-415" y="1001"/>
                      <a:pt x="11147" y="4"/>
                    </a:cubicBezTo>
                    <a:cubicBezTo>
                      <a:pt x="10896" y="9059"/>
                      <a:pt x="15629" y="18476"/>
                      <a:pt x="6388" y="2495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484B6C19-429A-4B6A-B257-B6E2879A82B1}"/>
                  </a:ext>
                </a:extLst>
              </p:cNvPr>
              <p:cNvSpPr/>
              <p:nvPr/>
            </p:nvSpPr>
            <p:spPr>
              <a:xfrm>
                <a:off x="4488411" y="5090583"/>
                <a:ext cx="6477" cy="37432"/>
              </a:xfrm>
              <a:custGeom>
                <a:avLst/>
                <a:gdLst>
                  <a:gd name="connsiteX0" fmla="*/ 118 w 6477"/>
                  <a:gd name="connsiteY0" fmla="*/ 37437 h 37432"/>
                  <a:gd name="connsiteX1" fmla="*/ 410 w 6477"/>
                  <a:gd name="connsiteY1" fmla="*/ 4 h 37432"/>
                  <a:gd name="connsiteX2" fmla="*/ 118 w 6477"/>
                  <a:gd name="connsiteY2" fmla="*/ 37437 h 3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7" h="37432">
                    <a:moveTo>
                      <a:pt x="118" y="37437"/>
                    </a:moveTo>
                    <a:cubicBezTo>
                      <a:pt x="214" y="24957"/>
                      <a:pt x="309" y="12483"/>
                      <a:pt x="410" y="4"/>
                    </a:cubicBezTo>
                    <a:cubicBezTo>
                      <a:pt x="7984" y="5045"/>
                      <a:pt x="9409" y="34289"/>
                      <a:pt x="118" y="3743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E667F4D6-3B0F-4683-8085-EAA69D2E31C0}"/>
                  </a:ext>
                </a:extLst>
              </p:cNvPr>
              <p:cNvSpPr/>
              <p:nvPr/>
            </p:nvSpPr>
            <p:spPr>
              <a:xfrm>
                <a:off x="7427326" y="5924116"/>
                <a:ext cx="19516" cy="21893"/>
              </a:xfrm>
              <a:custGeom>
                <a:avLst/>
                <a:gdLst>
                  <a:gd name="connsiteX0" fmla="*/ 5545 w 19516"/>
                  <a:gd name="connsiteY0" fmla="*/ 21633 h 21893"/>
                  <a:gd name="connsiteX1" fmla="*/ 4089 w 19516"/>
                  <a:gd name="connsiteY1" fmla="*/ 7874 h 21893"/>
                  <a:gd name="connsiteX2" fmla="*/ 1727 w 19516"/>
                  <a:gd name="connsiteY2" fmla="*/ 164 h 21893"/>
                  <a:gd name="connsiteX3" fmla="*/ 19419 w 19516"/>
                  <a:gd name="connsiteY3" fmla="*/ 9904 h 21893"/>
                  <a:gd name="connsiteX4" fmla="*/ 5545 w 19516"/>
                  <a:gd name="connsiteY4" fmla="*/ 21633 h 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16" h="21893">
                    <a:moveTo>
                      <a:pt x="5545" y="21633"/>
                    </a:moveTo>
                    <a:cubicBezTo>
                      <a:pt x="7725" y="13379"/>
                      <a:pt x="3868" y="13233"/>
                      <a:pt x="4089" y="7874"/>
                    </a:cubicBezTo>
                    <a:cubicBezTo>
                      <a:pt x="4286" y="3150"/>
                      <a:pt x="-3027" y="6706"/>
                      <a:pt x="1727" y="164"/>
                    </a:cubicBezTo>
                    <a:cubicBezTo>
                      <a:pt x="2916" y="-1468"/>
                      <a:pt x="19414" y="9894"/>
                      <a:pt x="19419" y="9904"/>
                    </a:cubicBezTo>
                    <a:cubicBezTo>
                      <a:pt x="21282" y="16828"/>
                      <a:pt x="10586" y="23300"/>
                      <a:pt x="5545" y="2163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4881BBBD-C8D1-445D-9769-455107FA7B71}"/>
                  </a:ext>
                </a:extLst>
              </p:cNvPr>
              <p:cNvSpPr/>
              <p:nvPr/>
            </p:nvSpPr>
            <p:spPr>
              <a:xfrm>
                <a:off x="7422793" y="5760254"/>
                <a:ext cx="14551" cy="34776"/>
              </a:xfrm>
              <a:custGeom>
                <a:avLst/>
                <a:gdLst>
                  <a:gd name="connsiteX0" fmla="*/ 5223 w 14551"/>
                  <a:gd name="connsiteY0" fmla="*/ 15030 h 34776"/>
                  <a:gd name="connsiteX1" fmla="*/ 122 w 14551"/>
                  <a:gd name="connsiteY1" fmla="*/ 48 h 34776"/>
                  <a:gd name="connsiteX2" fmla="*/ 11453 w 14551"/>
                  <a:gd name="connsiteY2" fmla="*/ 9692 h 34776"/>
                  <a:gd name="connsiteX3" fmla="*/ 14575 w 14551"/>
                  <a:gd name="connsiteY3" fmla="*/ 34781 h 34776"/>
                  <a:gd name="connsiteX4" fmla="*/ 5223 w 14551"/>
                  <a:gd name="connsiteY4" fmla="*/ 15030 h 3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51" h="34776">
                    <a:moveTo>
                      <a:pt x="5223" y="15030"/>
                    </a:moveTo>
                    <a:cubicBezTo>
                      <a:pt x="3486" y="10049"/>
                      <a:pt x="1789" y="5059"/>
                      <a:pt x="122" y="48"/>
                    </a:cubicBezTo>
                    <a:cubicBezTo>
                      <a:pt x="-110" y="-662"/>
                      <a:pt x="10300" y="7486"/>
                      <a:pt x="11453" y="9692"/>
                    </a:cubicBezTo>
                    <a:cubicBezTo>
                      <a:pt x="15461" y="17321"/>
                      <a:pt x="14600" y="26391"/>
                      <a:pt x="14575" y="34781"/>
                    </a:cubicBezTo>
                    <a:cubicBezTo>
                      <a:pt x="11458" y="28199"/>
                      <a:pt x="8340" y="21617"/>
                      <a:pt x="5223" y="1503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DBFA1097-F0EC-4AE7-858D-CE1E458565F0}"/>
                  </a:ext>
                </a:extLst>
              </p:cNvPr>
              <p:cNvSpPr/>
              <p:nvPr/>
            </p:nvSpPr>
            <p:spPr>
              <a:xfrm>
                <a:off x="7132285" y="6153100"/>
                <a:ext cx="146" cy="67568"/>
              </a:xfrm>
              <a:custGeom>
                <a:avLst/>
                <a:gdLst>
                  <a:gd name="connsiteX0" fmla="*/ 264 w 146"/>
                  <a:gd name="connsiteY0" fmla="*/ 4 h 67568"/>
                  <a:gd name="connsiteX1" fmla="*/ 118 w 146"/>
                  <a:gd name="connsiteY1" fmla="*/ 67572 h 67568"/>
                  <a:gd name="connsiteX2" fmla="*/ 264 w 146"/>
                  <a:gd name="connsiteY2" fmla="*/ 4 h 6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" h="67568">
                    <a:moveTo>
                      <a:pt x="264" y="4"/>
                    </a:moveTo>
                    <a:cubicBezTo>
                      <a:pt x="214" y="22540"/>
                      <a:pt x="168" y="45072"/>
                      <a:pt x="118" y="67572"/>
                    </a:cubicBezTo>
                    <a:cubicBezTo>
                      <a:pt x="158" y="45031"/>
                      <a:pt x="214" y="22520"/>
                      <a:pt x="264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F833BC1A-CE65-4AAD-BD0E-100BD7ED069E}"/>
                  </a:ext>
                </a:extLst>
              </p:cNvPr>
              <p:cNvSpPr/>
              <p:nvPr/>
            </p:nvSpPr>
            <p:spPr>
              <a:xfrm>
                <a:off x="4473067" y="4590338"/>
                <a:ext cx="10798" cy="31708"/>
              </a:xfrm>
              <a:custGeom>
                <a:avLst/>
                <a:gdLst>
                  <a:gd name="connsiteX0" fmla="*/ 118 w 10798"/>
                  <a:gd name="connsiteY0" fmla="*/ 31712 h 31708"/>
                  <a:gd name="connsiteX1" fmla="*/ 9989 w 10798"/>
                  <a:gd name="connsiteY1" fmla="*/ 1310 h 31708"/>
                  <a:gd name="connsiteX2" fmla="*/ 118 w 10798"/>
                  <a:gd name="connsiteY2" fmla="*/ 31712 h 31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98" h="31708">
                    <a:moveTo>
                      <a:pt x="118" y="31712"/>
                    </a:moveTo>
                    <a:cubicBezTo>
                      <a:pt x="360" y="27668"/>
                      <a:pt x="1996" y="-7095"/>
                      <a:pt x="9989" y="1310"/>
                    </a:cubicBezTo>
                    <a:cubicBezTo>
                      <a:pt x="13569" y="5077"/>
                      <a:pt x="6035" y="30096"/>
                      <a:pt x="118" y="3171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21B15451-5E47-4DA1-8B05-4FEE9311E164}"/>
                  </a:ext>
                </a:extLst>
              </p:cNvPr>
              <p:cNvSpPr/>
              <p:nvPr/>
            </p:nvSpPr>
            <p:spPr>
              <a:xfrm>
                <a:off x="6816184" y="6772912"/>
                <a:ext cx="15855" cy="18102"/>
              </a:xfrm>
              <a:custGeom>
                <a:avLst/>
                <a:gdLst>
                  <a:gd name="connsiteX0" fmla="*/ 7136 w 15855"/>
                  <a:gd name="connsiteY0" fmla="*/ 18107 h 18102"/>
                  <a:gd name="connsiteX1" fmla="*/ 7216 w 15855"/>
                  <a:gd name="connsiteY1" fmla="*/ 148 h 18102"/>
                  <a:gd name="connsiteX2" fmla="*/ 7136 w 15855"/>
                  <a:gd name="connsiteY2" fmla="*/ 18107 h 1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55" h="18102">
                    <a:moveTo>
                      <a:pt x="7136" y="18107"/>
                    </a:moveTo>
                    <a:cubicBezTo>
                      <a:pt x="-751" y="14657"/>
                      <a:pt x="-3616" y="1271"/>
                      <a:pt x="7216" y="148"/>
                    </a:cubicBezTo>
                    <a:cubicBezTo>
                      <a:pt x="24309" y="-1630"/>
                      <a:pt x="11950" y="13519"/>
                      <a:pt x="7136" y="1810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7D418458-A16D-4D16-9C03-242396D6473D}"/>
                  </a:ext>
                </a:extLst>
              </p:cNvPr>
              <p:cNvSpPr/>
              <p:nvPr/>
            </p:nvSpPr>
            <p:spPr>
              <a:xfrm>
                <a:off x="6663000" y="6717105"/>
                <a:ext cx="10677" cy="26347"/>
              </a:xfrm>
              <a:custGeom>
                <a:avLst/>
                <a:gdLst>
                  <a:gd name="connsiteX0" fmla="*/ 10769 w 10677"/>
                  <a:gd name="connsiteY0" fmla="*/ 25049 h 26347"/>
                  <a:gd name="connsiteX1" fmla="*/ 858 w 10677"/>
                  <a:gd name="connsiteY1" fmla="*/ 17339 h 26347"/>
                  <a:gd name="connsiteX2" fmla="*/ 118 w 10677"/>
                  <a:gd name="connsiteY2" fmla="*/ 1974 h 26347"/>
                  <a:gd name="connsiteX3" fmla="*/ 10769 w 10677"/>
                  <a:gd name="connsiteY3" fmla="*/ 25049 h 2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77" h="26347">
                    <a:moveTo>
                      <a:pt x="10769" y="25049"/>
                    </a:moveTo>
                    <a:cubicBezTo>
                      <a:pt x="2001" y="28201"/>
                      <a:pt x="-1302" y="25633"/>
                      <a:pt x="858" y="17339"/>
                    </a:cubicBezTo>
                    <a:cubicBezTo>
                      <a:pt x="611" y="12217"/>
                      <a:pt x="370" y="7096"/>
                      <a:pt x="118" y="1974"/>
                    </a:cubicBezTo>
                    <a:cubicBezTo>
                      <a:pt x="8568" y="-7957"/>
                      <a:pt x="11091" y="22778"/>
                      <a:pt x="10769" y="2504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2F6DA804-E8A1-4AEC-A251-C92E169679DA}"/>
                  </a:ext>
                </a:extLst>
              </p:cNvPr>
              <p:cNvSpPr/>
              <p:nvPr/>
            </p:nvSpPr>
            <p:spPr>
              <a:xfrm>
                <a:off x="6605660" y="6090331"/>
                <a:ext cx="402" cy="63796"/>
              </a:xfrm>
              <a:custGeom>
                <a:avLst/>
                <a:gdLst>
                  <a:gd name="connsiteX0" fmla="*/ 521 w 402"/>
                  <a:gd name="connsiteY0" fmla="*/ 4 h 63796"/>
                  <a:gd name="connsiteX1" fmla="*/ 118 w 402"/>
                  <a:gd name="connsiteY1" fmla="*/ 63800 h 63796"/>
                  <a:gd name="connsiteX2" fmla="*/ 521 w 402"/>
                  <a:gd name="connsiteY2" fmla="*/ 4 h 6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" h="63796">
                    <a:moveTo>
                      <a:pt x="521" y="4"/>
                    </a:moveTo>
                    <a:cubicBezTo>
                      <a:pt x="390" y="21281"/>
                      <a:pt x="259" y="42553"/>
                      <a:pt x="118" y="63800"/>
                    </a:cubicBezTo>
                    <a:cubicBezTo>
                      <a:pt x="249" y="42518"/>
                      <a:pt x="385" y="21261"/>
                      <a:pt x="521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D5252797-1BAB-41F2-885A-FDB922BD9F04}"/>
                  </a:ext>
                </a:extLst>
              </p:cNvPr>
              <p:cNvSpPr/>
              <p:nvPr/>
            </p:nvSpPr>
            <p:spPr>
              <a:xfrm>
                <a:off x="4724524" y="5489866"/>
                <a:ext cx="10878" cy="25864"/>
              </a:xfrm>
              <a:custGeom>
                <a:avLst/>
                <a:gdLst>
                  <a:gd name="connsiteX0" fmla="*/ 3860 w 10878"/>
                  <a:gd name="connsiteY0" fmla="*/ 25869 h 25864"/>
                  <a:gd name="connsiteX1" fmla="*/ 914 w 10878"/>
                  <a:gd name="connsiteY1" fmla="*/ 4 h 25864"/>
                  <a:gd name="connsiteX2" fmla="*/ 3860 w 10878"/>
                  <a:gd name="connsiteY2" fmla="*/ 25869 h 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78" h="25864">
                    <a:moveTo>
                      <a:pt x="3860" y="25869"/>
                    </a:moveTo>
                    <a:cubicBezTo>
                      <a:pt x="-2581" y="18174"/>
                      <a:pt x="1342" y="8832"/>
                      <a:pt x="914" y="4"/>
                    </a:cubicBezTo>
                    <a:cubicBezTo>
                      <a:pt x="17049" y="5750"/>
                      <a:pt x="10548" y="18340"/>
                      <a:pt x="3860" y="2586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51080198-071D-4D3D-9183-1891B8BF6A9D}"/>
                  </a:ext>
                </a:extLst>
              </p:cNvPr>
              <p:cNvSpPr/>
              <p:nvPr/>
            </p:nvSpPr>
            <p:spPr>
              <a:xfrm>
                <a:off x="7626076" y="5861550"/>
                <a:ext cx="17495" cy="19476"/>
              </a:xfrm>
              <a:custGeom>
                <a:avLst/>
                <a:gdLst>
                  <a:gd name="connsiteX0" fmla="*/ 9238 w 17495"/>
                  <a:gd name="connsiteY0" fmla="*/ 19481 h 19476"/>
                  <a:gd name="connsiteX1" fmla="*/ 118 w 17495"/>
                  <a:gd name="connsiteY1" fmla="*/ 18066 h 19476"/>
                  <a:gd name="connsiteX2" fmla="*/ 17613 w 17495"/>
                  <a:gd name="connsiteY2" fmla="*/ 1487 h 19476"/>
                  <a:gd name="connsiteX3" fmla="*/ 9238 w 17495"/>
                  <a:gd name="connsiteY3" fmla="*/ 19481 h 1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5" h="19476">
                    <a:moveTo>
                      <a:pt x="9238" y="19481"/>
                    </a:moveTo>
                    <a:cubicBezTo>
                      <a:pt x="6196" y="19012"/>
                      <a:pt x="3160" y="18539"/>
                      <a:pt x="118" y="18066"/>
                    </a:cubicBezTo>
                    <a:cubicBezTo>
                      <a:pt x="2515" y="10225"/>
                      <a:pt x="5844" y="-4753"/>
                      <a:pt x="17613" y="1487"/>
                    </a:cubicBezTo>
                    <a:cubicBezTo>
                      <a:pt x="14818" y="7485"/>
                      <a:pt x="12033" y="13483"/>
                      <a:pt x="9238" y="1948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F07B25D2-D969-4D0F-991F-26157F015E16}"/>
                  </a:ext>
                </a:extLst>
              </p:cNvPr>
              <p:cNvSpPr/>
              <p:nvPr/>
            </p:nvSpPr>
            <p:spPr>
              <a:xfrm>
                <a:off x="7138686" y="6676401"/>
                <a:ext cx="151" cy="64269"/>
              </a:xfrm>
              <a:custGeom>
                <a:avLst/>
                <a:gdLst>
                  <a:gd name="connsiteX0" fmla="*/ 118 w 151"/>
                  <a:gd name="connsiteY0" fmla="*/ 4 h 64269"/>
                  <a:gd name="connsiteX1" fmla="*/ 269 w 151"/>
                  <a:gd name="connsiteY1" fmla="*/ 64274 h 64269"/>
                  <a:gd name="connsiteX2" fmla="*/ 118 w 151"/>
                  <a:gd name="connsiteY2" fmla="*/ 4 h 6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" h="64269">
                    <a:moveTo>
                      <a:pt x="118" y="4"/>
                    </a:moveTo>
                    <a:cubicBezTo>
                      <a:pt x="173" y="21432"/>
                      <a:pt x="224" y="42866"/>
                      <a:pt x="269" y="64274"/>
                    </a:cubicBezTo>
                    <a:cubicBezTo>
                      <a:pt x="219" y="42835"/>
                      <a:pt x="168" y="21417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80362505-E5C9-4A6A-8151-CDFCEA2DA839}"/>
                  </a:ext>
                </a:extLst>
              </p:cNvPr>
              <p:cNvSpPr/>
              <p:nvPr/>
            </p:nvSpPr>
            <p:spPr>
              <a:xfrm>
                <a:off x="7656935" y="6737665"/>
                <a:ext cx="13543" cy="17143"/>
              </a:xfrm>
              <a:custGeom>
                <a:avLst/>
                <a:gdLst>
                  <a:gd name="connsiteX0" fmla="*/ 3501 w 13543"/>
                  <a:gd name="connsiteY0" fmla="*/ 16921 h 17143"/>
                  <a:gd name="connsiteX1" fmla="*/ 10007 w 13543"/>
                  <a:gd name="connsiteY1" fmla="*/ 2699 h 17143"/>
                  <a:gd name="connsiteX2" fmla="*/ 3501 w 13543"/>
                  <a:gd name="connsiteY2" fmla="*/ 16921 h 1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43" h="17143">
                    <a:moveTo>
                      <a:pt x="3501" y="16921"/>
                    </a:moveTo>
                    <a:cubicBezTo>
                      <a:pt x="-2382" y="11089"/>
                      <a:pt x="-825" y="-6713"/>
                      <a:pt x="10007" y="2699"/>
                    </a:cubicBezTo>
                    <a:cubicBezTo>
                      <a:pt x="17304" y="9035"/>
                      <a:pt x="12918" y="18754"/>
                      <a:pt x="3501" y="1692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DA7786A3-79F6-4F33-BF13-4ED08BAB16F0}"/>
                  </a:ext>
                </a:extLst>
              </p:cNvPr>
              <p:cNvSpPr/>
              <p:nvPr/>
            </p:nvSpPr>
            <p:spPr>
              <a:xfrm>
                <a:off x="7215889" y="5764731"/>
                <a:ext cx="2261" cy="46261"/>
              </a:xfrm>
              <a:custGeom>
                <a:avLst/>
                <a:gdLst>
                  <a:gd name="connsiteX0" fmla="*/ 521 w 2261"/>
                  <a:gd name="connsiteY0" fmla="*/ 46265 h 46261"/>
                  <a:gd name="connsiteX1" fmla="*/ 118 w 2261"/>
                  <a:gd name="connsiteY1" fmla="*/ 4 h 46261"/>
                  <a:gd name="connsiteX2" fmla="*/ 521 w 2261"/>
                  <a:gd name="connsiteY2" fmla="*/ 46265 h 4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1" h="46261">
                    <a:moveTo>
                      <a:pt x="521" y="46265"/>
                    </a:moveTo>
                    <a:cubicBezTo>
                      <a:pt x="390" y="30835"/>
                      <a:pt x="259" y="15409"/>
                      <a:pt x="118" y="4"/>
                    </a:cubicBezTo>
                    <a:cubicBezTo>
                      <a:pt x="682" y="15439"/>
                      <a:pt x="4655" y="30820"/>
                      <a:pt x="521" y="4626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924A38E1-BF6F-4686-9C6D-700BCDD628C2}"/>
                  </a:ext>
                </a:extLst>
              </p:cNvPr>
              <p:cNvSpPr/>
              <p:nvPr/>
            </p:nvSpPr>
            <p:spPr>
              <a:xfrm>
                <a:off x="4890769" y="5457055"/>
                <a:ext cx="10121" cy="38777"/>
              </a:xfrm>
              <a:custGeom>
                <a:avLst/>
                <a:gdLst>
                  <a:gd name="connsiteX0" fmla="*/ 4266 w 10121"/>
                  <a:gd name="connsiteY0" fmla="*/ 38781 h 38777"/>
                  <a:gd name="connsiteX1" fmla="*/ 550 w 10121"/>
                  <a:gd name="connsiteY1" fmla="*/ 4 h 38777"/>
                  <a:gd name="connsiteX2" fmla="*/ 4266 w 10121"/>
                  <a:gd name="connsiteY2" fmla="*/ 38781 h 3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21" h="38777">
                    <a:moveTo>
                      <a:pt x="4266" y="38781"/>
                    </a:moveTo>
                    <a:cubicBezTo>
                      <a:pt x="4805" y="27395"/>
                      <a:pt x="-1565" y="5866"/>
                      <a:pt x="550" y="4"/>
                    </a:cubicBezTo>
                    <a:cubicBezTo>
                      <a:pt x="7641" y="11778"/>
                      <a:pt x="16262" y="26912"/>
                      <a:pt x="4266" y="3878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6E0F64EA-20D7-4014-947C-6F72D3C66CF7}"/>
                  </a:ext>
                </a:extLst>
              </p:cNvPr>
              <p:cNvSpPr/>
              <p:nvPr/>
            </p:nvSpPr>
            <p:spPr>
              <a:xfrm>
                <a:off x="4163924" y="6126268"/>
                <a:ext cx="24474" cy="18839"/>
              </a:xfrm>
              <a:custGeom>
                <a:avLst/>
                <a:gdLst>
                  <a:gd name="connsiteX0" fmla="*/ 19779 w 24474"/>
                  <a:gd name="connsiteY0" fmla="*/ 18844 h 18839"/>
                  <a:gd name="connsiteX1" fmla="*/ 118 w 24474"/>
                  <a:gd name="connsiteY1" fmla="*/ 4 h 18839"/>
                  <a:gd name="connsiteX2" fmla="*/ 19779 w 24474"/>
                  <a:gd name="connsiteY2" fmla="*/ 18844 h 1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74" h="18839">
                    <a:moveTo>
                      <a:pt x="19779" y="18844"/>
                    </a:moveTo>
                    <a:cubicBezTo>
                      <a:pt x="18459" y="8369"/>
                      <a:pt x="2963" y="10388"/>
                      <a:pt x="118" y="4"/>
                    </a:cubicBezTo>
                    <a:cubicBezTo>
                      <a:pt x="3653" y="1223"/>
                      <a:pt x="36755" y="5247"/>
                      <a:pt x="19779" y="1884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964C4398-8953-4EC8-98FC-9F8714BD1E1E}"/>
                  </a:ext>
                </a:extLst>
              </p:cNvPr>
              <p:cNvSpPr/>
              <p:nvPr/>
            </p:nvSpPr>
            <p:spPr>
              <a:xfrm>
                <a:off x="6816773" y="6438100"/>
                <a:ext cx="22981" cy="15547"/>
              </a:xfrm>
              <a:custGeom>
                <a:avLst/>
                <a:gdLst>
                  <a:gd name="connsiteX0" fmla="*/ 21143 w 22981"/>
                  <a:gd name="connsiteY0" fmla="*/ 15552 h 15547"/>
                  <a:gd name="connsiteX1" fmla="*/ 17115 w 22981"/>
                  <a:gd name="connsiteY1" fmla="*/ 8280 h 15547"/>
                  <a:gd name="connsiteX2" fmla="*/ 118 w 22981"/>
                  <a:gd name="connsiteY2" fmla="*/ 4704 h 15547"/>
                  <a:gd name="connsiteX3" fmla="*/ 15971 w 22981"/>
                  <a:gd name="connsiteY3" fmla="*/ 398 h 15547"/>
                  <a:gd name="connsiteX4" fmla="*/ 21143 w 22981"/>
                  <a:gd name="connsiteY4" fmla="*/ 15552 h 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81" h="15547">
                    <a:moveTo>
                      <a:pt x="21143" y="15552"/>
                    </a:moveTo>
                    <a:cubicBezTo>
                      <a:pt x="19799" y="13129"/>
                      <a:pt x="18459" y="10707"/>
                      <a:pt x="17115" y="8280"/>
                    </a:cubicBezTo>
                    <a:cubicBezTo>
                      <a:pt x="6156" y="15371"/>
                      <a:pt x="7944" y="12898"/>
                      <a:pt x="118" y="4704"/>
                    </a:cubicBezTo>
                    <a:cubicBezTo>
                      <a:pt x="7133" y="5706"/>
                      <a:pt x="11746" y="-1762"/>
                      <a:pt x="15971" y="398"/>
                    </a:cubicBezTo>
                    <a:cubicBezTo>
                      <a:pt x="21889" y="3430"/>
                      <a:pt x="25575" y="9539"/>
                      <a:pt x="21143" y="1555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4F44BF17-8D5C-4232-9B3B-30D6780DFBCC}"/>
                  </a:ext>
                </a:extLst>
              </p:cNvPr>
              <p:cNvSpPr/>
              <p:nvPr/>
            </p:nvSpPr>
            <p:spPr>
              <a:xfrm>
                <a:off x="6667260" y="6444841"/>
                <a:ext cx="9609" cy="29693"/>
              </a:xfrm>
              <a:custGeom>
                <a:avLst/>
                <a:gdLst>
                  <a:gd name="connsiteX0" fmla="*/ 3125 w 9609"/>
                  <a:gd name="connsiteY0" fmla="*/ 29698 h 29693"/>
                  <a:gd name="connsiteX1" fmla="*/ 426 w 9609"/>
                  <a:gd name="connsiteY1" fmla="*/ 21 h 29693"/>
                  <a:gd name="connsiteX2" fmla="*/ 8237 w 9609"/>
                  <a:gd name="connsiteY2" fmla="*/ 12505 h 29693"/>
                  <a:gd name="connsiteX3" fmla="*/ 3125 w 9609"/>
                  <a:gd name="connsiteY3" fmla="*/ 29698 h 29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09" h="29693">
                    <a:moveTo>
                      <a:pt x="3125" y="29698"/>
                    </a:moveTo>
                    <a:cubicBezTo>
                      <a:pt x="2859" y="27321"/>
                      <a:pt x="-979" y="267"/>
                      <a:pt x="426" y="21"/>
                    </a:cubicBezTo>
                    <a:cubicBezTo>
                      <a:pt x="3433" y="-493"/>
                      <a:pt x="7880" y="11024"/>
                      <a:pt x="8237" y="12505"/>
                    </a:cubicBezTo>
                    <a:cubicBezTo>
                      <a:pt x="10624" y="22406"/>
                      <a:pt x="10932" y="20618"/>
                      <a:pt x="3125" y="2969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5D1C77B6-ED4C-43D3-83A4-24BF5A48DE06}"/>
                  </a:ext>
                </a:extLst>
              </p:cNvPr>
              <p:cNvSpPr/>
              <p:nvPr/>
            </p:nvSpPr>
            <p:spPr>
              <a:xfrm>
                <a:off x="4171136" y="5823899"/>
                <a:ext cx="12311" cy="20783"/>
              </a:xfrm>
              <a:custGeom>
                <a:avLst/>
                <a:gdLst>
                  <a:gd name="connsiteX0" fmla="*/ 1451 w 12311"/>
                  <a:gd name="connsiteY0" fmla="*/ 20788 h 20783"/>
                  <a:gd name="connsiteX1" fmla="*/ 3823 w 12311"/>
                  <a:gd name="connsiteY1" fmla="*/ 4 h 20783"/>
                  <a:gd name="connsiteX2" fmla="*/ 1451 w 12311"/>
                  <a:gd name="connsiteY2" fmla="*/ 20788 h 2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11" h="20783">
                    <a:moveTo>
                      <a:pt x="1451" y="20788"/>
                    </a:moveTo>
                    <a:cubicBezTo>
                      <a:pt x="-1238" y="12080"/>
                      <a:pt x="439" y="8646"/>
                      <a:pt x="3823" y="4"/>
                    </a:cubicBezTo>
                    <a:cubicBezTo>
                      <a:pt x="11544" y="10212"/>
                      <a:pt x="19546" y="19680"/>
                      <a:pt x="1451" y="2078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1A3A7C5D-83BE-411E-B9E1-7E1B3924A712}"/>
                  </a:ext>
                </a:extLst>
              </p:cNvPr>
              <p:cNvSpPr/>
              <p:nvPr/>
            </p:nvSpPr>
            <p:spPr>
              <a:xfrm>
                <a:off x="6629010" y="6814159"/>
                <a:ext cx="33006" cy="16931"/>
              </a:xfrm>
              <a:custGeom>
                <a:avLst/>
                <a:gdLst>
                  <a:gd name="connsiteX0" fmla="*/ 118 w 33006"/>
                  <a:gd name="connsiteY0" fmla="*/ 13228 h 16931"/>
                  <a:gd name="connsiteX1" fmla="*/ 18923 w 33006"/>
                  <a:gd name="connsiteY1" fmla="*/ 11088 h 16931"/>
                  <a:gd name="connsiteX2" fmla="*/ 33124 w 33006"/>
                  <a:gd name="connsiteY2" fmla="*/ 2532 h 16931"/>
                  <a:gd name="connsiteX3" fmla="*/ 118 w 33006"/>
                  <a:gd name="connsiteY3" fmla="*/ 13228 h 16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06" h="16931">
                    <a:moveTo>
                      <a:pt x="118" y="13228"/>
                    </a:moveTo>
                    <a:cubicBezTo>
                      <a:pt x="6549" y="12181"/>
                      <a:pt x="12738" y="13072"/>
                      <a:pt x="18923" y="11088"/>
                    </a:cubicBezTo>
                    <a:cubicBezTo>
                      <a:pt x="24573" y="9275"/>
                      <a:pt x="22876" y="-5889"/>
                      <a:pt x="33124" y="2532"/>
                    </a:cubicBezTo>
                    <a:cubicBezTo>
                      <a:pt x="21436" y="19629"/>
                      <a:pt x="20650" y="19105"/>
                      <a:pt x="118" y="1322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A98B1C29-54F3-4168-BBF8-E122CBFFA8C6}"/>
                  </a:ext>
                </a:extLst>
              </p:cNvPr>
              <p:cNvSpPr/>
              <p:nvPr/>
            </p:nvSpPr>
            <p:spPr>
              <a:xfrm>
                <a:off x="4534118" y="6153998"/>
                <a:ext cx="10053" cy="21802"/>
              </a:xfrm>
              <a:custGeom>
                <a:avLst/>
                <a:gdLst>
                  <a:gd name="connsiteX0" fmla="*/ 925 w 10053"/>
                  <a:gd name="connsiteY0" fmla="*/ 21704 h 21802"/>
                  <a:gd name="connsiteX1" fmla="*/ 4053 w 10053"/>
                  <a:gd name="connsiteY1" fmla="*/ 4 h 21802"/>
                  <a:gd name="connsiteX2" fmla="*/ 925 w 10053"/>
                  <a:gd name="connsiteY2" fmla="*/ 21704 h 21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53" h="21802">
                    <a:moveTo>
                      <a:pt x="925" y="21704"/>
                    </a:moveTo>
                    <a:cubicBezTo>
                      <a:pt x="764" y="14336"/>
                      <a:pt x="-2106" y="6082"/>
                      <a:pt x="4053" y="4"/>
                    </a:cubicBezTo>
                    <a:cubicBezTo>
                      <a:pt x="12921" y="3146"/>
                      <a:pt x="12377" y="23416"/>
                      <a:pt x="925" y="2170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307B7743-C5EB-44ED-A9DA-B5BCF839FB36}"/>
                  </a:ext>
                </a:extLst>
              </p:cNvPr>
              <p:cNvSpPr/>
              <p:nvPr/>
            </p:nvSpPr>
            <p:spPr>
              <a:xfrm>
                <a:off x="4311598" y="5456968"/>
                <a:ext cx="18898" cy="17525"/>
              </a:xfrm>
              <a:custGeom>
                <a:avLst/>
                <a:gdLst>
                  <a:gd name="connsiteX0" fmla="*/ 18990 w 18898"/>
                  <a:gd name="connsiteY0" fmla="*/ 8480 h 17525"/>
                  <a:gd name="connsiteX1" fmla="*/ 261 w 18898"/>
                  <a:gd name="connsiteY1" fmla="*/ 17529 h 17525"/>
                  <a:gd name="connsiteX2" fmla="*/ 18990 w 18898"/>
                  <a:gd name="connsiteY2" fmla="*/ 8480 h 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98" h="17525">
                    <a:moveTo>
                      <a:pt x="18990" y="8480"/>
                    </a:moveTo>
                    <a:cubicBezTo>
                      <a:pt x="12751" y="11501"/>
                      <a:pt x="6506" y="14518"/>
                      <a:pt x="261" y="17529"/>
                    </a:cubicBezTo>
                    <a:cubicBezTo>
                      <a:pt x="-1839" y="2789"/>
                      <a:pt x="19866" y="-8431"/>
                      <a:pt x="18990" y="848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C039454D-95F2-406D-BDA4-7FC98371444D}"/>
                  </a:ext>
                </a:extLst>
              </p:cNvPr>
              <p:cNvSpPr/>
              <p:nvPr/>
            </p:nvSpPr>
            <p:spPr>
              <a:xfrm>
                <a:off x="3931339" y="5907949"/>
                <a:ext cx="10402" cy="24287"/>
              </a:xfrm>
              <a:custGeom>
                <a:avLst/>
                <a:gdLst>
                  <a:gd name="connsiteX0" fmla="*/ 203 w 10402"/>
                  <a:gd name="connsiteY0" fmla="*/ 1193 h 24287"/>
                  <a:gd name="connsiteX1" fmla="*/ 10164 w 10402"/>
                  <a:gd name="connsiteY1" fmla="*/ 4 h 24287"/>
                  <a:gd name="connsiteX2" fmla="*/ 4046 w 10402"/>
                  <a:gd name="connsiteY2" fmla="*/ 23593 h 24287"/>
                  <a:gd name="connsiteX3" fmla="*/ 203 w 10402"/>
                  <a:gd name="connsiteY3" fmla="*/ 1193 h 2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2" h="24287">
                    <a:moveTo>
                      <a:pt x="203" y="1193"/>
                    </a:moveTo>
                    <a:cubicBezTo>
                      <a:pt x="3547" y="1046"/>
                      <a:pt x="6866" y="649"/>
                      <a:pt x="10164" y="4"/>
                    </a:cubicBezTo>
                    <a:cubicBezTo>
                      <a:pt x="10164" y="2381"/>
                      <a:pt x="12738" y="28891"/>
                      <a:pt x="4046" y="23593"/>
                    </a:cubicBezTo>
                    <a:cubicBezTo>
                      <a:pt x="-855" y="20601"/>
                      <a:pt x="228" y="6299"/>
                      <a:pt x="203" y="119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936667D3-DFA9-4449-B6BB-5EC06C22918C}"/>
                  </a:ext>
                </a:extLst>
              </p:cNvPr>
              <p:cNvSpPr/>
              <p:nvPr/>
            </p:nvSpPr>
            <p:spPr>
              <a:xfrm>
                <a:off x="6809084" y="6616032"/>
                <a:ext cx="15635" cy="19309"/>
              </a:xfrm>
              <a:custGeom>
                <a:avLst/>
                <a:gdLst>
                  <a:gd name="connsiteX0" fmla="*/ 1965 w 15635"/>
                  <a:gd name="connsiteY0" fmla="*/ 2784 h 19309"/>
                  <a:gd name="connsiteX1" fmla="*/ 12903 w 15635"/>
                  <a:gd name="connsiteY1" fmla="*/ 15560 h 19309"/>
                  <a:gd name="connsiteX2" fmla="*/ 1965 w 15635"/>
                  <a:gd name="connsiteY2" fmla="*/ 2784 h 1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35" h="19309">
                    <a:moveTo>
                      <a:pt x="1965" y="2784"/>
                    </a:moveTo>
                    <a:cubicBezTo>
                      <a:pt x="9126" y="-5813"/>
                      <a:pt x="21314" y="7543"/>
                      <a:pt x="12903" y="15560"/>
                    </a:cubicBezTo>
                    <a:cubicBezTo>
                      <a:pt x="1879" y="26070"/>
                      <a:pt x="-2779" y="12136"/>
                      <a:pt x="1965" y="278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9DF03497-E02F-4DD4-AAFC-7331F7AFDE86}"/>
                  </a:ext>
                </a:extLst>
              </p:cNvPr>
              <p:cNvSpPr/>
              <p:nvPr/>
            </p:nvSpPr>
            <p:spPr>
              <a:xfrm>
                <a:off x="4740520" y="6006030"/>
                <a:ext cx="19878" cy="13188"/>
              </a:xfrm>
              <a:custGeom>
                <a:avLst/>
                <a:gdLst>
                  <a:gd name="connsiteX0" fmla="*/ 16777 w 19878"/>
                  <a:gd name="connsiteY0" fmla="*/ 1873 h 13188"/>
                  <a:gd name="connsiteX1" fmla="*/ 118 w 19878"/>
                  <a:gd name="connsiteY1" fmla="*/ 11451 h 13188"/>
                  <a:gd name="connsiteX2" fmla="*/ 16777 w 19878"/>
                  <a:gd name="connsiteY2" fmla="*/ 1873 h 1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78" h="13188">
                    <a:moveTo>
                      <a:pt x="16777" y="1873"/>
                    </a:moveTo>
                    <a:cubicBezTo>
                      <a:pt x="26628" y="18456"/>
                      <a:pt x="11802" y="12121"/>
                      <a:pt x="118" y="11451"/>
                    </a:cubicBezTo>
                    <a:cubicBezTo>
                      <a:pt x="4721" y="3811"/>
                      <a:pt x="7365" y="-3551"/>
                      <a:pt x="16777" y="187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592CFDC0-FD6F-4E8C-AF8A-2B48A3740BFD}"/>
                  </a:ext>
                </a:extLst>
              </p:cNvPr>
              <p:cNvSpPr/>
              <p:nvPr/>
            </p:nvSpPr>
            <p:spPr>
              <a:xfrm>
                <a:off x="7227426" y="5504950"/>
                <a:ext cx="5286" cy="33475"/>
              </a:xfrm>
              <a:custGeom>
                <a:avLst/>
                <a:gdLst>
                  <a:gd name="connsiteX0" fmla="*/ 133 w 5286"/>
                  <a:gd name="connsiteY0" fmla="*/ 33096 h 33475"/>
                  <a:gd name="connsiteX1" fmla="*/ 118 w 5286"/>
                  <a:gd name="connsiteY1" fmla="*/ 4 h 33475"/>
                  <a:gd name="connsiteX2" fmla="*/ 133 w 5286"/>
                  <a:gd name="connsiteY2" fmla="*/ 33096 h 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86" h="33475">
                    <a:moveTo>
                      <a:pt x="133" y="33096"/>
                    </a:moveTo>
                    <a:cubicBezTo>
                      <a:pt x="128" y="22052"/>
                      <a:pt x="128" y="11008"/>
                      <a:pt x="118" y="4"/>
                    </a:cubicBezTo>
                    <a:cubicBezTo>
                      <a:pt x="1055" y="4557"/>
                      <a:pt x="11520" y="37376"/>
                      <a:pt x="133" y="3309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FC3DE414-84AD-4B1B-868E-9E133F2859C2}"/>
                  </a:ext>
                </a:extLst>
              </p:cNvPr>
              <p:cNvSpPr/>
              <p:nvPr/>
            </p:nvSpPr>
            <p:spPr>
              <a:xfrm>
                <a:off x="7181926" y="6305832"/>
                <a:ext cx="12210" cy="21246"/>
              </a:xfrm>
              <a:custGeom>
                <a:avLst/>
                <a:gdLst>
                  <a:gd name="connsiteX0" fmla="*/ 2404 w 12210"/>
                  <a:gd name="connsiteY0" fmla="*/ 21251 h 21246"/>
                  <a:gd name="connsiteX1" fmla="*/ 118 w 12210"/>
                  <a:gd name="connsiteY1" fmla="*/ 4 h 21246"/>
                  <a:gd name="connsiteX2" fmla="*/ 12048 w 12210"/>
                  <a:gd name="connsiteY2" fmla="*/ 17428 h 21246"/>
                  <a:gd name="connsiteX3" fmla="*/ 2404 w 12210"/>
                  <a:gd name="connsiteY3" fmla="*/ 21251 h 21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10" h="21246">
                    <a:moveTo>
                      <a:pt x="2404" y="21251"/>
                    </a:moveTo>
                    <a:cubicBezTo>
                      <a:pt x="1639" y="14170"/>
                      <a:pt x="873" y="7085"/>
                      <a:pt x="118" y="4"/>
                    </a:cubicBezTo>
                    <a:cubicBezTo>
                      <a:pt x="2898" y="3413"/>
                      <a:pt x="14244" y="11985"/>
                      <a:pt x="12048" y="17428"/>
                    </a:cubicBezTo>
                    <a:cubicBezTo>
                      <a:pt x="9913" y="22726"/>
                      <a:pt x="6146" y="17721"/>
                      <a:pt x="2404" y="2125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C975FD29-5CA4-4328-A9C7-26E33851A1F4}"/>
                  </a:ext>
                </a:extLst>
              </p:cNvPr>
              <p:cNvSpPr/>
              <p:nvPr/>
            </p:nvSpPr>
            <p:spPr>
              <a:xfrm>
                <a:off x="7180981" y="6550480"/>
                <a:ext cx="12484" cy="26665"/>
              </a:xfrm>
              <a:custGeom>
                <a:avLst/>
                <a:gdLst>
                  <a:gd name="connsiteX0" fmla="*/ 118 w 12484"/>
                  <a:gd name="connsiteY0" fmla="*/ 26670 h 26665"/>
                  <a:gd name="connsiteX1" fmla="*/ 12602 w 12484"/>
                  <a:gd name="connsiteY1" fmla="*/ 4 h 26665"/>
                  <a:gd name="connsiteX2" fmla="*/ 118 w 12484"/>
                  <a:gd name="connsiteY2" fmla="*/ 26670 h 2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84" h="26665">
                    <a:moveTo>
                      <a:pt x="118" y="26670"/>
                    </a:moveTo>
                    <a:cubicBezTo>
                      <a:pt x="1155" y="11396"/>
                      <a:pt x="-2476" y="4174"/>
                      <a:pt x="12602" y="4"/>
                    </a:cubicBezTo>
                    <a:cubicBezTo>
                      <a:pt x="8443" y="8893"/>
                      <a:pt x="4278" y="17781"/>
                      <a:pt x="118" y="2667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91AEEAA2-6A3B-486D-8F1D-C48C82FDEEEC}"/>
                  </a:ext>
                </a:extLst>
              </p:cNvPr>
              <p:cNvSpPr/>
              <p:nvPr/>
            </p:nvSpPr>
            <p:spPr>
              <a:xfrm>
                <a:off x="7437257" y="6326255"/>
                <a:ext cx="7613" cy="35257"/>
              </a:xfrm>
              <a:custGeom>
                <a:avLst/>
                <a:gdLst>
                  <a:gd name="connsiteX0" fmla="*/ 5061 w 7613"/>
                  <a:gd name="connsiteY0" fmla="*/ 35261 h 35257"/>
                  <a:gd name="connsiteX1" fmla="*/ 3756 w 7613"/>
                  <a:gd name="connsiteY1" fmla="*/ 4 h 35257"/>
                  <a:gd name="connsiteX2" fmla="*/ 5061 w 7613"/>
                  <a:gd name="connsiteY2" fmla="*/ 35261 h 3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13" h="35257">
                    <a:moveTo>
                      <a:pt x="5061" y="35261"/>
                    </a:moveTo>
                    <a:cubicBezTo>
                      <a:pt x="256" y="25632"/>
                      <a:pt x="-2519" y="9230"/>
                      <a:pt x="3756" y="4"/>
                    </a:cubicBezTo>
                    <a:cubicBezTo>
                      <a:pt x="11572" y="5579"/>
                      <a:pt x="5534" y="27722"/>
                      <a:pt x="5061" y="3526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23432C48-EA7F-40FE-839A-44DA1A49EEDA}"/>
                  </a:ext>
                </a:extLst>
              </p:cNvPr>
              <p:cNvSpPr/>
              <p:nvPr/>
            </p:nvSpPr>
            <p:spPr>
              <a:xfrm>
                <a:off x="4348465" y="5603772"/>
                <a:ext cx="8273" cy="24052"/>
              </a:xfrm>
              <a:custGeom>
                <a:avLst/>
                <a:gdLst>
                  <a:gd name="connsiteX0" fmla="*/ 2626 w 8273"/>
                  <a:gd name="connsiteY0" fmla="*/ 24056 h 24052"/>
                  <a:gd name="connsiteX1" fmla="*/ 118 w 8273"/>
                  <a:gd name="connsiteY1" fmla="*/ 4 h 24052"/>
                  <a:gd name="connsiteX2" fmla="*/ 2626 w 8273"/>
                  <a:gd name="connsiteY2" fmla="*/ 24056 h 2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73" h="24052">
                    <a:moveTo>
                      <a:pt x="2626" y="24056"/>
                    </a:moveTo>
                    <a:cubicBezTo>
                      <a:pt x="1790" y="16039"/>
                      <a:pt x="954" y="8021"/>
                      <a:pt x="118" y="4"/>
                    </a:cubicBezTo>
                    <a:cubicBezTo>
                      <a:pt x="12497" y="7855"/>
                      <a:pt x="8951" y="12503"/>
                      <a:pt x="2626" y="2405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73693315-6E76-4D88-85E6-39D13990BDF6}"/>
                  </a:ext>
                </a:extLst>
              </p:cNvPr>
              <p:cNvSpPr/>
              <p:nvPr/>
            </p:nvSpPr>
            <p:spPr>
              <a:xfrm>
                <a:off x="7447825" y="6557527"/>
                <a:ext cx="20310" cy="14278"/>
              </a:xfrm>
              <a:custGeom>
                <a:avLst/>
                <a:gdLst>
                  <a:gd name="connsiteX0" fmla="*/ 6066 w 20310"/>
                  <a:gd name="connsiteY0" fmla="*/ 7448 h 14278"/>
                  <a:gd name="connsiteX1" fmla="*/ 118 w 20310"/>
                  <a:gd name="connsiteY1" fmla="*/ 3278 h 14278"/>
                  <a:gd name="connsiteX2" fmla="*/ 20428 w 20310"/>
                  <a:gd name="connsiteY2" fmla="*/ 1637 h 14278"/>
                  <a:gd name="connsiteX3" fmla="*/ 16415 w 20310"/>
                  <a:gd name="connsiteY3" fmla="*/ 14282 h 14278"/>
                  <a:gd name="connsiteX4" fmla="*/ 6066 w 20310"/>
                  <a:gd name="connsiteY4" fmla="*/ 7448 h 1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10" h="14278">
                    <a:moveTo>
                      <a:pt x="6066" y="7448"/>
                    </a:moveTo>
                    <a:cubicBezTo>
                      <a:pt x="4081" y="6058"/>
                      <a:pt x="2102" y="4668"/>
                      <a:pt x="118" y="3278"/>
                    </a:cubicBezTo>
                    <a:cubicBezTo>
                      <a:pt x="6524" y="-2175"/>
                      <a:pt x="12169" y="594"/>
                      <a:pt x="20428" y="1637"/>
                    </a:cubicBezTo>
                    <a:lnTo>
                      <a:pt x="16415" y="14282"/>
                    </a:lnTo>
                    <a:cubicBezTo>
                      <a:pt x="12965" y="12006"/>
                      <a:pt x="9515" y="9725"/>
                      <a:pt x="6066" y="744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E18A1BAB-7A3F-4E00-9FEE-215C50DEBCBF}"/>
                  </a:ext>
                </a:extLst>
              </p:cNvPr>
              <p:cNvSpPr/>
              <p:nvPr/>
            </p:nvSpPr>
            <p:spPr>
              <a:xfrm>
                <a:off x="4743761" y="5934095"/>
                <a:ext cx="11339" cy="21995"/>
              </a:xfrm>
              <a:custGeom>
                <a:avLst/>
                <a:gdLst>
                  <a:gd name="connsiteX0" fmla="*/ 642 w 11339"/>
                  <a:gd name="connsiteY0" fmla="*/ 12030 h 21995"/>
                  <a:gd name="connsiteX1" fmla="*/ 4897 w 11339"/>
                  <a:gd name="connsiteY1" fmla="*/ 4 h 21995"/>
                  <a:gd name="connsiteX2" fmla="*/ 118 w 11339"/>
                  <a:gd name="connsiteY2" fmla="*/ 21850 h 21995"/>
                  <a:gd name="connsiteX3" fmla="*/ 642 w 11339"/>
                  <a:gd name="connsiteY3" fmla="*/ 12030 h 21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39" h="21995">
                    <a:moveTo>
                      <a:pt x="642" y="12030"/>
                    </a:moveTo>
                    <a:cubicBezTo>
                      <a:pt x="-23" y="7432"/>
                      <a:pt x="1392" y="3424"/>
                      <a:pt x="4897" y="4"/>
                    </a:cubicBezTo>
                    <a:cubicBezTo>
                      <a:pt x="10089" y="6128"/>
                      <a:pt x="18646" y="23799"/>
                      <a:pt x="118" y="21850"/>
                    </a:cubicBezTo>
                    <a:cubicBezTo>
                      <a:pt x="294" y="18577"/>
                      <a:pt x="471" y="15304"/>
                      <a:pt x="642" y="1203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331528F4-89AA-4D99-99E9-6E083A57C075}"/>
                  </a:ext>
                </a:extLst>
              </p:cNvPr>
              <p:cNvSpPr/>
              <p:nvPr/>
            </p:nvSpPr>
            <p:spPr>
              <a:xfrm>
                <a:off x="6993519" y="5834809"/>
                <a:ext cx="9377" cy="16633"/>
              </a:xfrm>
              <a:custGeom>
                <a:avLst/>
                <a:gdLst>
                  <a:gd name="connsiteX0" fmla="*/ 942 w 9377"/>
                  <a:gd name="connsiteY0" fmla="*/ 16638 h 16633"/>
                  <a:gd name="connsiteX1" fmla="*/ 6129 w 9377"/>
                  <a:gd name="connsiteY1" fmla="*/ 4 h 16633"/>
                  <a:gd name="connsiteX2" fmla="*/ 942 w 9377"/>
                  <a:gd name="connsiteY2" fmla="*/ 16638 h 1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77" h="16633">
                    <a:moveTo>
                      <a:pt x="942" y="16638"/>
                    </a:moveTo>
                    <a:cubicBezTo>
                      <a:pt x="519" y="11194"/>
                      <a:pt x="-2407" y="840"/>
                      <a:pt x="6129" y="4"/>
                    </a:cubicBezTo>
                    <a:cubicBezTo>
                      <a:pt x="10188" y="9144"/>
                      <a:pt x="12656" y="15334"/>
                      <a:pt x="942" y="1663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1C166DEF-46FE-4283-BF29-2EE8DE5C35FF}"/>
                  </a:ext>
                </a:extLst>
              </p:cNvPr>
              <p:cNvSpPr/>
              <p:nvPr/>
            </p:nvSpPr>
            <p:spPr>
              <a:xfrm>
                <a:off x="7183061" y="6743413"/>
                <a:ext cx="8840" cy="24117"/>
              </a:xfrm>
              <a:custGeom>
                <a:avLst/>
                <a:gdLst>
                  <a:gd name="connsiteX0" fmla="*/ 3399 w 8840"/>
                  <a:gd name="connsiteY0" fmla="*/ 20702 h 24117"/>
                  <a:gd name="connsiteX1" fmla="*/ 704 w 8840"/>
                  <a:gd name="connsiteY1" fmla="*/ 4 h 24117"/>
                  <a:gd name="connsiteX2" fmla="*/ 8958 w 8840"/>
                  <a:gd name="connsiteY2" fmla="*/ 24122 h 24117"/>
                  <a:gd name="connsiteX3" fmla="*/ 3399 w 8840"/>
                  <a:gd name="connsiteY3" fmla="*/ 20702 h 2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0" h="24117">
                    <a:moveTo>
                      <a:pt x="3399" y="20702"/>
                    </a:moveTo>
                    <a:cubicBezTo>
                      <a:pt x="-1728" y="17247"/>
                      <a:pt x="679" y="5559"/>
                      <a:pt x="704" y="4"/>
                    </a:cubicBezTo>
                    <a:cubicBezTo>
                      <a:pt x="10384" y="4300"/>
                      <a:pt x="8138" y="14105"/>
                      <a:pt x="8958" y="24122"/>
                    </a:cubicBezTo>
                    <a:cubicBezTo>
                      <a:pt x="7100" y="22983"/>
                      <a:pt x="5252" y="21845"/>
                      <a:pt x="3399" y="2070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49E1A9C1-4247-4B82-A7FA-1A30DB0F1319}"/>
                  </a:ext>
                </a:extLst>
              </p:cNvPr>
              <p:cNvSpPr/>
              <p:nvPr/>
            </p:nvSpPr>
            <p:spPr>
              <a:xfrm>
                <a:off x="6813890" y="6602845"/>
                <a:ext cx="14979" cy="17097"/>
              </a:xfrm>
              <a:custGeom>
                <a:avLst/>
                <a:gdLst>
                  <a:gd name="connsiteX0" fmla="*/ 10905 w 14979"/>
                  <a:gd name="connsiteY0" fmla="*/ 17102 h 17097"/>
                  <a:gd name="connsiteX1" fmla="*/ 118 w 14979"/>
                  <a:gd name="connsiteY1" fmla="*/ 12413 h 17097"/>
                  <a:gd name="connsiteX2" fmla="*/ 12109 w 14979"/>
                  <a:gd name="connsiteY2" fmla="*/ 226 h 17097"/>
                  <a:gd name="connsiteX3" fmla="*/ 10905 w 14979"/>
                  <a:gd name="connsiteY3" fmla="*/ 17102 h 1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79" h="17097">
                    <a:moveTo>
                      <a:pt x="10905" y="17102"/>
                    </a:moveTo>
                    <a:cubicBezTo>
                      <a:pt x="7310" y="15541"/>
                      <a:pt x="3714" y="13974"/>
                      <a:pt x="118" y="12413"/>
                    </a:cubicBezTo>
                    <a:cubicBezTo>
                      <a:pt x="5063" y="9840"/>
                      <a:pt x="4228" y="-1733"/>
                      <a:pt x="12109" y="226"/>
                    </a:cubicBezTo>
                    <a:cubicBezTo>
                      <a:pt x="18560" y="1828"/>
                      <a:pt x="12849" y="15082"/>
                      <a:pt x="10905" y="1710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9F111037-E56E-499C-AB1E-299E3FA00CA5}"/>
                  </a:ext>
                </a:extLst>
              </p:cNvPr>
              <p:cNvSpPr/>
              <p:nvPr/>
            </p:nvSpPr>
            <p:spPr>
              <a:xfrm>
                <a:off x="4685804" y="5673878"/>
                <a:ext cx="1052" cy="50793"/>
              </a:xfrm>
              <a:custGeom>
                <a:avLst/>
                <a:gdLst>
                  <a:gd name="connsiteX0" fmla="*/ 1171 w 1052"/>
                  <a:gd name="connsiteY0" fmla="*/ 4 h 50793"/>
                  <a:gd name="connsiteX1" fmla="*/ 118 w 1052"/>
                  <a:gd name="connsiteY1" fmla="*/ 50797 h 50793"/>
                  <a:gd name="connsiteX2" fmla="*/ 1171 w 1052"/>
                  <a:gd name="connsiteY2" fmla="*/ 4 h 5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2" h="50793">
                    <a:moveTo>
                      <a:pt x="1171" y="4"/>
                    </a:moveTo>
                    <a:cubicBezTo>
                      <a:pt x="818" y="16940"/>
                      <a:pt x="460" y="33881"/>
                      <a:pt x="118" y="50797"/>
                    </a:cubicBezTo>
                    <a:cubicBezTo>
                      <a:pt x="471" y="33851"/>
                      <a:pt x="823" y="16925"/>
                      <a:pt x="1171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1F295531-0E07-4E79-9BED-4A53B3A32381}"/>
                  </a:ext>
                </a:extLst>
              </p:cNvPr>
              <p:cNvSpPr/>
              <p:nvPr/>
            </p:nvSpPr>
            <p:spPr>
              <a:xfrm>
                <a:off x="7416116" y="5396816"/>
                <a:ext cx="9479" cy="18201"/>
              </a:xfrm>
              <a:custGeom>
                <a:avLst/>
                <a:gdLst>
                  <a:gd name="connsiteX0" fmla="*/ 6865 w 9479"/>
                  <a:gd name="connsiteY0" fmla="*/ 18169 h 18201"/>
                  <a:gd name="connsiteX1" fmla="*/ 3289 w 9479"/>
                  <a:gd name="connsiteY1" fmla="*/ 4 h 18201"/>
                  <a:gd name="connsiteX2" fmla="*/ 6865 w 9479"/>
                  <a:gd name="connsiteY2" fmla="*/ 18169 h 1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79" h="18201">
                    <a:moveTo>
                      <a:pt x="6865" y="18169"/>
                    </a:moveTo>
                    <a:cubicBezTo>
                      <a:pt x="-4074" y="19060"/>
                      <a:pt x="1048" y="3278"/>
                      <a:pt x="3289" y="4"/>
                    </a:cubicBezTo>
                    <a:cubicBezTo>
                      <a:pt x="10349" y="6032"/>
                      <a:pt x="11397" y="9970"/>
                      <a:pt x="6865" y="1816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8D3178B7-F12C-4787-84AD-44C6CDFB3B6F}"/>
                  </a:ext>
                </a:extLst>
              </p:cNvPr>
              <p:cNvSpPr/>
              <p:nvPr/>
            </p:nvSpPr>
            <p:spPr>
              <a:xfrm>
                <a:off x="7430716" y="6185097"/>
                <a:ext cx="13689" cy="20028"/>
              </a:xfrm>
              <a:custGeom>
                <a:avLst/>
                <a:gdLst>
                  <a:gd name="connsiteX0" fmla="*/ 4731 w 13689"/>
                  <a:gd name="connsiteY0" fmla="*/ 20032 h 20028"/>
                  <a:gd name="connsiteX1" fmla="*/ 1941 w 13689"/>
                  <a:gd name="connsiteY1" fmla="*/ 5992 h 20028"/>
                  <a:gd name="connsiteX2" fmla="*/ 11273 w 13689"/>
                  <a:gd name="connsiteY2" fmla="*/ 4 h 20028"/>
                  <a:gd name="connsiteX3" fmla="*/ 4731 w 13689"/>
                  <a:gd name="connsiteY3" fmla="*/ 20032 h 2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89" h="20028">
                    <a:moveTo>
                      <a:pt x="4731" y="20032"/>
                    </a:moveTo>
                    <a:cubicBezTo>
                      <a:pt x="2097" y="15560"/>
                      <a:pt x="-2430" y="11335"/>
                      <a:pt x="1941" y="5992"/>
                    </a:cubicBezTo>
                    <a:cubicBezTo>
                      <a:pt x="5970" y="13148"/>
                      <a:pt x="7717" y="5251"/>
                      <a:pt x="11273" y="4"/>
                    </a:cubicBezTo>
                    <a:cubicBezTo>
                      <a:pt x="13871" y="12725"/>
                      <a:pt x="17467" y="13339"/>
                      <a:pt x="4731" y="2003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42C47333-FDF4-4C4E-8F6F-FD5BA985004D}"/>
                  </a:ext>
                </a:extLst>
              </p:cNvPr>
              <p:cNvSpPr/>
              <p:nvPr/>
            </p:nvSpPr>
            <p:spPr>
              <a:xfrm>
                <a:off x="7613086" y="6567101"/>
                <a:ext cx="2910" cy="46668"/>
              </a:xfrm>
              <a:custGeom>
                <a:avLst/>
                <a:gdLst>
                  <a:gd name="connsiteX0" fmla="*/ 3028 w 2910"/>
                  <a:gd name="connsiteY0" fmla="*/ 4 h 46668"/>
                  <a:gd name="connsiteX1" fmla="*/ 2686 w 2910"/>
                  <a:gd name="connsiteY1" fmla="*/ 46673 h 46668"/>
                  <a:gd name="connsiteX2" fmla="*/ 3028 w 2910"/>
                  <a:gd name="connsiteY2" fmla="*/ 4 h 4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10" h="46668">
                    <a:moveTo>
                      <a:pt x="3028" y="4"/>
                    </a:moveTo>
                    <a:cubicBezTo>
                      <a:pt x="2917" y="15570"/>
                      <a:pt x="2802" y="31137"/>
                      <a:pt x="2686" y="46673"/>
                    </a:cubicBezTo>
                    <a:cubicBezTo>
                      <a:pt x="-1494" y="31066"/>
                      <a:pt x="22" y="15530"/>
                      <a:pt x="302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1455CB61-B231-4506-AC93-6440C5863BDE}"/>
                  </a:ext>
                </a:extLst>
              </p:cNvPr>
              <p:cNvSpPr/>
              <p:nvPr/>
            </p:nvSpPr>
            <p:spPr>
              <a:xfrm>
                <a:off x="4894444" y="5490011"/>
                <a:ext cx="8520" cy="24503"/>
              </a:xfrm>
              <a:custGeom>
                <a:avLst/>
                <a:gdLst>
                  <a:gd name="connsiteX0" fmla="*/ 591 w 8520"/>
                  <a:gd name="connsiteY0" fmla="*/ 5826 h 24503"/>
                  <a:gd name="connsiteX1" fmla="*/ 8638 w 8520"/>
                  <a:gd name="connsiteY1" fmla="*/ 4 h 24503"/>
                  <a:gd name="connsiteX2" fmla="*/ 6629 w 8520"/>
                  <a:gd name="connsiteY2" fmla="*/ 23331 h 24503"/>
                  <a:gd name="connsiteX3" fmla="*/ 591 w 8520"/>
                  <a:gd name="connsiteY3" fmla="*/ 5826 h 2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0" h="24503">
                    <a:moveTo>
                      <a:pt x="591" y="5826"/>
                    </a:moveTo>
                    <a:cubicBezTo>
                      <a:pt x="2751" y="3192"/>
                      <a:pt x="5431" y="1253"/>
                      <a:pt x="8638" y="4"/>
                    </a:cubicBezTo>
                    <a:cubicBezTo>
                      <a:pt x="8482" y="1797"/>
                      <a:pt x="8044" y="22334"/>
                      <a:pt x="6629" y="23331"/>
                    </a:cubicBezTo>
                    <a:cubicBezTo>
                      <a:pt x="-2385" y="29666"/>
                      <a:pt x="586" y="8480"/>
                      <a:pt x="591" y="582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F7FC498E-2CCE-4CF3-8D27-1CEDAEBFD859}"/>
                  </a:ext>
                </a:extLst>
              </p:cNvPr>
              <p:cNvSpPr/>
              <p:nvPr/>
            </p:nvSpPr>
            <p:spPr>
              <a:xfrm>
                <a:off x="6997199" y="5883415"/>
                <a:ext cx="14087" cy="14800"/>
              </a:xfrm>
              <a:custGeom>
                <a:avLst/>
                <a:gdLst>
                  <a:gd name="connsiteX0" fmla="*/ 3468 w 14087"/>
                  <a:gd name="connsiteY0" fmla="*/ 5418 h 14800"/>
                  <a:gd name="connsiteX1" fmla="*/ 9879 w 14087"/>
                  <a:gd name="connsiteY1" fmla="*/ 4 h 14800"/>
                  <a:gd name="connsiteX2" fmla="*/ 14205 w 14087"/>
                  <a:gd name="connsiteY2" fmla="*/ 14598 h 14800"/>
                  <a:gd name="connsiteX3" fmla="*/ 3468 w 14087"/>
                  <a:gd name="connsiteY3" fmla="*/ 5418 h 1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87" h="14800">
                    <a:moveTo>
                      <a:pt x="3468" y="5418"/>
                    </a:moveTo>
                    <a:cubicBezTo>
                      <a:pt x="5609" y="3615"/>
                      <a:pt x="7744" y="1807"/>
                      <a:pt x="9879" y="4"/>
                    </a:cubicBezTo>
                    <a:cubicBezTo>
                      <a:pt x="11319" y="4869"/>
                      <a:pt x="12760" y="9734"/>
                      <a:pt x="14205" y="14598"/>
                    </a:cubicBezTo>
                    <a:cubicBezTo>
                      <a:pt x="5714" y="14986"/>
                      <a:pt x="-5606" y="15898"/>
                      <a:pt x="3468" y="541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4CD58414-CCBE-4A67-B672-7650BDD49C15}"/>
                  </a:ext>
                </a:extLst>
              </p:cNvPr>
              <p:cNvSpPr/>
              <p:nvPr/>
            </p:nvSpPr>
            <p:spPr>
              <a:xfrm>
                <a:off x="6997177" y="5909205"/>
                <a:ext cx="9180" cy="30246"/>
              </a:xfrm>
              <a:custGeom>
                <a:avLst/>
                <a:gdLst>
                  <a:gd name="connsiteX0" fmla="*/ 9299 w 9180"/>
                  <a:gd name="connsiteY0" fmla="*/ 20234 h 30246"/>
                  <a:gd name="connsiteX1" fmla="*/ 783 w 9180"/>
                  <a:gd name="connsiteY1" fmla="*/ 30250 h 30246"/>
                  <a:gd name="connsiteX2" fmla="*/ 118 w 9180"/>
                  <a:gd name="connsiteY2" fmla="*/ 4 h 30246"/>
                  <a:gd name="connsiteX3" fmla="*/ 9299 w 9180"/>
                  <a:gd name="connsiteY3" fmla="*/ 20234 h 3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80" h="30246">
                    <a:moveTo>
                      <a:pt x="9299" y="20234"/>
                    </a:moveTo>
                    <a:cubicBezTo>
                      <a:pt x="6463" y="23573"/>
                      <a:pt x="3618" y="26911"/>
                      <a:pt x="783" y="30250"/>
                    </a:cubicBezTo>
                    <a:cubicBezTo>
                      <a:pt x="561" y="20168"/>
                      <a:pt x="340" y="10086"/>
                      <a:pt x="118" y="4"/>
                    </a:cubicBezTo>
                    <a:cubicBezTo>
                      <a:pt x="9228" y="744"/>
                      <a:pt x="4424" y="16311"/>
                      <a:pt x="9299" y="2023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0010249F-5E42-45DE-B042-9D0F8B8F8AB7}"/>
                  </a:ext>
                </a:extLst>
              </p:cNvPr>
              <p:cNvSpPr/>
              <p:nvPr/>
            </p:nvSpPr>
            <p:spPr>
              <a:xfrm>
                <a:off x="3908938" y="4861267"/>
                <a:ext cx="8506" cy="23271"/>
              </a:xfrm>
              <a:custGeom>
                <a:avLst/>
                <a:gdLst>
                  <a:gd name="connsiteX0" fmla="*/ 7068 w 8506"/>
                  <a:gd name="connsiteY0" fmla="*/ 23275 h 23271"/>
                  <a:gd name="connsiteX1" fmla="*/ 4706 w 8506"/>
                  <a:gd name="connsiteY1" fmla="*/ 10675 h 23271"/>
                  <a:gd name="connsiteX2" fmla="*/ 118 w 8506"/>
                  <a:gd name="connsiteY2" fmla="*/ 20234 h 23271"/>
                  <a:gd name="connsiteX3" fmla="*/ 878 w 8506"/>
                  <a:gd name="connsiteY3" fmla="*/ 4 h 23271"/>
                  <a:gd name="connsiteX4" fmla="*/ 7068 w 8506"/>
                  <a:gd name="connsiteY4" fmla="*/ 23275 h 23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6" h="23271">
                    <a:moveTo>
                      <a:pt x="7068" y="23275"/>
                    </a:moveTo>
                    <a:cubicBezTo>
                      <a:pt x="6282" y="19076"/>
                      <a:pt x="5496" y="14875"/>
                      <a:pt x="4706" y="10675"/>
                    </a:cubicBezTo>
                    <a:cubicBezTo>
                      <a:pt x="3185" y="13863"/>
                      <a:pt x="1654" y="17051"/>
                      <a:pt x="118" y="20234"/>
                    </a:cubicBezTo>
                    <a:cubicBezTo>
                      <a:pt x="375" y="13491"/>
                      <a:pt x="627" y="6747"/>
                      <a:pt x="878" y="4"/>
                    </a:cubicBezTo>
                    <a:cubicBezTo>
                      <a:pt x="8599" y="6062"/>
                      <a:pt x="10311" y="14291"/>
                      <a:pt x="7068" y="2327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196FEF4F-FF5D-47DC-9C0C-BA58AB2D323A}"/>
                  </a:ext>
                </a:extLst>
              </p:cNvPr>
              <p:cNvSpPr/>
              <p:nvPr/>
            </p:nvSpPr>
            <p:spPr>
              <a:xfrm>
                <a:off x="6607996" y="6221393"/>
                <a:ext cx="15010" cy="19750"/>
              </a:xfrm>
              <a:custGeom>
                <a:avLst/>
                <a:gdLst>
                  <a:gd name="connsiteX0" fmla="*/ 1180 w 15010"/>
                  <a:gd name="connsiteY0" fmla="*/ 4 h 19750"/>
                  <a:gd name="connsiteX1" fmla="*/ 14974 w 15010"/>
                  <a:gd name="connsiteY1" fmla="*/ 18526 h 19750"/>
                  <a:gd name="connsiteX2" fmla="*/ 3487 w 15010"/>
                  <a:gd name="connsiteY2" fmla="*/ 16950 h 19750"/>
                  <a:gd name="connsiteX3" fmla="*/ 1180 w 15010"/>
                  <a:gd name="connsiteY3" fmla="*/ 4 h 1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10" h="19750">
                    <a:moveTo>
                      <a:pt x="1180" y="4"/>
                    </a:moveTo>
                    <a:cubicBezTo>
                      <a:pt x="239" y="9220"/>
                      <a:pt x="16893" y="12997"/>
                      <a:pt x="14974" y="18526"/>
                    </a:cubicBezTo>
                    <a:cubicBezTo>
                      <a:pt x="13957" y="21458"/>
                      <a:pt x="5557" y="18411"/>
                      <a:pt x="3487" y="16950"/>
                    </a:cubicBezTo>
                    <a:cubicBezTo>
                      <a:pt x="-1861" y="13173"/>
                      <a:pt x="622" y="7583"/>
                      <a:pt x="1180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6C7DD94B-A3AD-4BB2-862F-B6C41DE8916F}"/>
                  </a:ext>
                </a:extLst>
              </p:cNvPr>
              <p:cNvSpPr/>
              <p:nvPr/>
            </p:nvSpPr>
            <p:spPr>
              <a:xfrm>
                <a:off x="4718438" y="5440345"/>
                <a:ext cx="11502" cy="24369"/>
              </a:xfrm>
              <a:custGeom>
                <a:avLst/>
                <a:gdLst>
                  <a:gd name="connsiteX0" fmla="*/ 2515 w 11502"/>
                  <a:gd name="connsiteY0" fmla="*/ 24373 h 24369"/>
                  <a:gd name="connsiteX1" fmla="*/ 118 w 11502"/>
                  <a:gd name="connsiteY1" fmla="*/ 4 h 24369"/>
                  <a:gd name="connsiteX2" fmla="*/ 11620 w 11502"/>
                  <a:gd name="connsiteY2" fmla="*/ 23396 h 24369"/>
                  <a:gd name="connsiteX3" fmla="*/ 2515 w 11502"/>
                  <a:gd name="connsiteY3" fmla="*/ 24373 h 2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02" h="24369">
                    <a:moveTo>
                      <a:pt x="2515" y="24373"/>
                    </a:moveTo>
                    <a:cubicBezTo>
                      <a:pt x="1719" y="16250"/>
                      <a:pt x="919" y="8127"/>
                      <a:pt x="118" y="4"/>
                    </a:cubicBezTo>
                    <a:cubicBezTo>
                      <a:pt x="5371" y="341"/>
                      <a:pt x="6227" y="16416"/>
                      <a:pt x="11620" y="23396"/>
                    </a:cubicBezTo>
                    <a:cubicBezTo>
                      <a:pt x="8584" y="23724"/>
                      <a:pt x="5552" y="24051"/>
                      <a:pt x="2515" y="2437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DC5BE707-A2E9-4679-A134-CBA60436B85E}"/>
                  </a:ext>
                </a:extLst>
              </p:cNvPr>
              <p:cNvSpPr/>
              <p:nvPr/>
            </p:nvSpPr>
            <p:spPr>
              <a:xfrm>
                <a:off x="7181371" y="6333804"/>
                <a:ext cx="15644" cy="15052"/>
              </a:xfrm>
              <a:custGeom>
                <a:avLst/>
                <a:gdLst>
                  <a:gd name="connsiteX0" fmla="*/ 4833 w 15644"/>
                  <a:gd name="connsiteY0" fmla="*/ 7895 h 15052"/>
                  <a:gd name="connsiteX1" fmla="*/ 6751 w 15644"/>
                  <a:gd name="connsiteY1" fmla="*/ 573 h 15052"/>
                  <a:gd name="connsiteX2" fmla="*/ 11087 w 15644"/>
                  <a:gd name="connsiteY2" fmla="*/ 15056 h 15052"/>
                  <a:gd name="connsiteX3" fmla="*/ 4833 w 15644"/>
                  <a:gd name="connsiteY3" fmla="*/ 7895 h 1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44" h="15052">
                    <a:moveTo>
                      <a:pt x="4833" y="7895"/>
                    </a:moveTo>
                    <a:cubicBezTo>
                      <a:pt x="4097" y="5614"/>
                      <a:pt x="-6519" y="-2141"/>
                      <a:pt x="6751" y="573"/>
                    </a:cubicBezTo>
                    <a:cubicBezTo>
                      <a:pt x="13384" y="1928"/>
                      <a:pt x="20807" y="8631"/>
                      <a:pt x="11087" y="15056"/>
                    </a:cubicBezTo>
                    <a:cubicBezTo>
                      <a:pt x="9002" y="12669"/>
                      <a:pt x="6917" y="10282"/>
                      <a:pt x="4833" y="789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E1425401-525B-4DC1-93FE-8E2C380BE791}"/>
                  </a:ext>
                </a:extLst>
              </p:cNvPr>
              <p:cNvSpPr/>
              <p:nvPr/>
            </p:nvSpPr>
            <p:spPr>
              <a:xfrm>
                <a:off x="4168619" y="5857113"/>
                <a:ext cx="12142" cy="21302"/>
              </a:xfrm>
              <a:custGeom>
                <a:avLst/>
                <a:gdLst>
                  <a:gd name="connsiteX0" fmla="*/ 12260 w 12142"/>
                  <a:gd name="connsiteY0" fmla="*/ 21306 h 21302"/>
                  <a:gd name="connsiteX1" fmla="*/ 3185 w 12142"/>
                  <a:gd name="connsiteY1" fmla="*/ 4 h 21302"/>
                  <a:gd name="connsiteX2" fmla="*/ 12260 w 12142"/>
                  <a:gd name="connsiteY2" fmla="*/ 21306 h 2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42" h="21302">
                    <a:moveTo>
                      <a:pt x="12260" y="21306"/>
                    </a:moveTo>
                    <a:cubicBezTo>
                      <a:pt x="-1030" y="16426"/>
                      <a:pt x="-2334" y="13344"/>
                      <a:pt x="3185" y="4"/>
                    </a:cubicBezTo>
                    <a:cubicBezTo>
                      <a:pt x="6212" y="7115"/>
                      <a:pt x="9234" y="14211"/>
                      <a:pt x="12260" y="2130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:a16="http://schemas.microsoft.com/office/drawing/2014/main" id="{B1783259-CF5D-4B77-8E32-54FDA7D49BD0}"/>
                  </a:ext>
                </a:extLst>
              </p:cNvPr>
              <p:cNvSpPr/>
              <p:nvPr/>
            </p:nvSpPr>
            <p:spPr>
              <a:xfrm>
                <a:off x="7421640" y="5776936"/>
                <a:ext cx="7030" cy="27979"/>
              </a:xfrm>
              <a:custGeom>
                <a:avLst/>
                <a:gdLst>
                  <a:gd name="connsiteX0" fmla="*/ 7149 w 7030"/>
                  <a:gd name="connsiteY0" fmla="*/ 25229 h 27979"/>
                  <a:gd name="connsiteX1" fmla="*/ 3976 w 7030"/>
                  <a:gd name="connsiteY1" fmla="*/ 27984 h 27979"/>
                  <a:gd name="connsiteX2" fmla="*/ 2697 w 7030"/>
                  <a:gd name="connsiteY2" fmla="*/ 4 h 27979"/>
                  <a:gd name="connsiteX3" fmla="*/ 7149 w 7030"/>
                  <a:gd name="connsiteY3" fmla="*/ 25229 h 2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30" h="27979">
                    <a:moveTo>
                      <a:pt x="7149" y="25229"/>
                    </a:moveTo>
                    <a:cubicBezTo>
                      <a:pt x="6091" y="26146"/>
                      <a:pt x="5034" y="27068"/>
                      <a:pt x="3976" y="27984"/>
                    </a:cubicBezTo>
                    <a:cubicBezTo>
                      <a:pt x="1801" y="17937"/>
                      <a:pt x="-2757" y="8953"/>
                      <a:pt x="2697" y="4"/>
                    </a:cubicBezTo>
                    <a:cubicBezTo>
                      <a:pt x="4157" y="8414"/>
                      <a:pt x="5653" y="16824"/>
                      <a:pt x="7149" y="2522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885AC9E9-0BE4-402B-AB27-B87EC54E7F54}"/>
                  </a:ext>
                </a:extLst>
              </p:cNvPr>
              <p:cNvSpPr/>
              <p:nvPr/>
            </p:nvSpPr>
            <p:spPr>
              <a:xfrm>
                <a:off x="7181480" y="6483050"/>
                <a:ext cx="4363" cy="33877"/>
              </a:xfrm>
              <a:custGeom>
                <a:avLst/>
                <a:gdLst>
                  <a:gd name="connsiteX0" fmla="*/ 848 w 4363"/>
                  <a:gd name="connsiteY0" fmla="*/ 33881 h 33877"/>
                  <a:gd name="connsiteX1" fmla="*/ 118 w 4363"/>
                  <a:gd name="connsiteY1" fmla="*/ 4 h 33877"/>
                  <a:gd name="connsiteX2" fmla="*/ 848 w 4363"/>
                  <a:gd name="connsiteY2" fmla="*/ 33881 h 3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63" h="33877">
                    <a:moveTo>
                      <a:pt x="848" y="33881"/>
                    </a:moveTo>
                    <a:cubicBezTo>
                      <a:pt x="601" y="22586"/>
                      <a:pt x="360" y="11290"/>
                      <a:pt x="118" y="4"/>
                    </a:cubicBezTo>
                    <a:cubicBezTo>
                      <a:pt x="4832" y="11214"/>
                      <a:pt x="6645" y="22464"/>
                      <a:pt x="848" y="3388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7AF19FA4-8DA0-409B-8A59-1559D5B53E01}"/>
                  </a:ext>
                </a:extLst>
              </p:cNvPr>
              <p:cNvSpPr/>
              <p:nvPr/>
            </p:nvSpPr>
            <p:spPr>
              <a:xfrm>
                <a:off x="4531732" y="6459984"/>
                <a:ext cx="5088" cy="37991"/>
              </a:xfrm>
              <a:custGeom>
                <a:avLst/>
                <a:gdLst>
                  <a:gd name="connsiteX0" fmla="*/ 1417 w 5088"/>
                  <a:gd name="connsiteY0" fmla="*/ 37996 h 37991"/>
                  <a:gd name="connsiteX1" fmla="*/ 118 w 5088"/>
                  <a:gd name="connsiteY1" fmla="*/ 4 h 37991"/>
                  <a:gd name="connsiteX2" fmla="*/ 1417 w 5088"/>
                  <a:gd name="connsiteY2" fmla="*/ 37996 h 3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8" h="37991">
                    <a:moveTo>
                      <a:pt x="1417" y="37996"/>
                    </a:moveTo>
                    <a:cubicBezTo>
                      <a:pt x="984" y="25330"/>
                      <a:pt x="546" y="12664"/>
                      <a:pt x="118" y="4"/>
                    </a:cubicBezTo>
                    <a:cubicBezTo>
                      <a:pt x="10054" y="5634"/>
                      <a:pt x="2581" y="27848"/>
                      <a:pt x="1417" y="3799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506F9FBD-E464-47FB-BB54-F97B06770219}"/>
                  </a:ext>
                </a:extLst>
              </p:cNvPr>
              <p:cNvSpPr/>
              <p:nvPr/>
            </p:nvSpPr>
            <p:spPr>
              <a:xfrm>
                <a:off x="7203884" y="5933166"/>
                <a:ext cx="8649" cy="18502"/>
              </a:xfrm>
              <a:custGeom>
                <a:avLst/>
                <a:gdLst>
                  <a:gd name="connsiteX0" fmla="*/ 5164 w 8649"/>
                  <a:gd name="connsiteY0" fmla="*/ 18506 h 18502"/>
                  <a:gd name="connsiteX1" fmla="*/ 1015 w 8649"/>
                  <a:gd name="connsiteY1" fmla="*/ 4 h 18502"/>
                  <a:gd name="connsiteX2" fmla="*/ 5164 w 8649"/>
                  <a:gd name="connsiteY2" fmla="*/ 18506 h 1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9" h="18502">
                    <a:moveTo>
                      <a:pt x="5164" y="18506"/>
                    </a:moveTo>
                    <a:cubicBezTo>
                      <a:pt x="-2395" y="14633"/>
                      <a:pt x="687" y="7946"/>
                      <a:pt x="1015" y="4"/>
                    </a:cubicBezTo>
                    <a:cubicBezTo>
                      <a:pt x="8564" y="2446"/>
                      <a:pt x="11822" y="11511"/>
                      <a:pt x="5164" y="1850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C5C8A569-DE1A-47BA-9E7A-4FB5E2B584F3}"/>
                  </a:ext>
                </a:extLst>
              </p:cNvPr>
              <p:cNvSpPr/>
              <p:nvPr/>
            </p:nvSpPr>
            <p:spPr>
              <a:xfrm>
                <a:off x="4162101" y="5806711"/>
                <a:ext cx="8504" cy="22259"/>
              </a:xfrm>
              <a:custGeom>
                <a:avLst/>
                <a:gdLst>
                  <a:gd name="connsiteX0" fmla="*/ 8622 w 8504"/>
                  <a:gd name="connsiteY0" fmla="*/ 15757 h 22259"/>
                  <a:gd name="connsiteX1" fmla="*/ 7097 w 8504"/>
                  <a:gd name="connsiteY1" fmla="*/ 22263 h 22259"/>
                  <a:gd name="connsiteX2" fmla="*/ 177 w 8504"/>
                  <a:gd name="connsiteY2" fmla="*/ 4 h 22259"/>
                  <a:gd name="connsiteX3" fmla="*/ 8622 w 8504"/>
                  <a:gd name="connsiteY3" fmla="*/ 15757 h 22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04" h="22259">
                    <a:moveTo>
                      <a:pt x="8622" y="15757"/>
                    </a:moveTo>
                    <a:cubicBezTo>
                      <a:pt x="8109" y="17927"/>
                      <a:pt x="7605" y="20093"/>
                      <a:pt x="7097" y="22263"/>
                    </a:cubicBezTo>
                    <a:cubicBezTo>
                      <a:pt x="-3852" y="17756"/>
                      <a:pt x="1789" y="8510"/>
                      <a:pt x="177" y="4"/>
                    </a:cubicBezTo>
                    <a:cubicBezTo>
                      <a:pt x="2997" y="5251"/>
                      <a:pt x="5812" y="10504"/>
                      <a:pt x="8622" y="1575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6113A549-DD00-4AAC-B665-FD6CEF30F3C5}"/>
                  </a:ext>
                </a:extLst>
              </p:cNvPr>
              <p:cNvSpPr/>
              <p:nvPr/>
            </p:nvSpPr>
            <p:spPr>
              <a:xfrm>
                <a:off x="7440045" y="6242233"/>
                <a:ext cx="10515" cy="32215"/>
              </a:xfrm>
              <a:custGeom>
                <a:avLst/>
                <a:gdLst>
                  <a:gd name="connsiteX0" fmla="*/ 6640 w 10515"/>
                  <a:gd name="connsiteY0" fmla="*/ 4 h 32215"/>
                  <a:gd name="connsiteX1" fmla="*/ 8971 w 10515"/>
                  <a:gd name="connsiteY1" fmla="*/ 32219 h 32215"/>
                  <a:gd name="connsiteX2" fmla="*/ 118 w 10515"/>
                  <a:gd name="connsiteY2" fmla="*/ 7261 h 32215"/>
                  <a:gd name="connsiteX3" fmla="*/ 6640 w 10515"/>
                  <a:gd name="connsiteY3" fmla="*/ 4 h 3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15" h="32215">
                    <a:moveTo>
                      <a:pt x="6640" y="4"/>
                    </a:moveTo>
                    <a:cubicBezTo>
                      <a:pt x="11358" y="10308"/>
                      <a:pt x="11570" y="21306"/>
                      <a:pt x="8971" y="32219"/>
                    </a:cubicBezTo>
                    <a:cubicBezTo>
                      <a:pt x="3819" y="24323"/>
                      <a:pt x="12507" y="10383"/>
                      <a:pt x="118" y="7261"/>
                    </a:cubicBezTo>
                    <a:cubicBezTo>
                      <a:pt x="7430" y="4244"/>
                      <a:pt x="9606" y="1827"/>
                      <a:pt x="6640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75CC9AC3-89D8-416D-9183-B2E9084B3D77}"/>
                  </a:ext>
                </a:extLst>
              </p:cNvPr>
              <p:cNvSpPr/>
              <p:nvPr/>
            </p:nvSpPr>
            <p:spPr>
              <a:xfrm>
                <a:off x="3935546" y="6006673"/>
                <a:ext cx="9764" cy="14398"/>
              </a:xfrm>
              <a:custGeom>
                <a:avLst/>
                <a:gdLst>
                  <a:gd name="connsiteX0" fmla="*/ 118 w 9764"/>
                  <a:gd name="connsiteY0" fmla="*/ 14402 h 14398"/>
                  <a:gd name="connsiteX1" fmla="*/ 2707 w 9764"/>
                  <a:gd name="connsiteY1" fmla="*/ 4 h 14398"/>
                  <a:gd name="connsiteX2" fmla="*/ 9883 w 9764"/>
                  <a:gd name="connsiteY2" fmla="*/ 12403 h 14398"/>
                  <a:gd name="connsiteX3" fmla="*/ 118 w 9764"/>
                  <a:gd name="connsiteY3" fmla="*/ 14402 h 14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4" h="14398">
                    <a:moveTo>
                      <a:pt x="118" y="14402"/>
                    </a:moveTo>
                    <a:cubicBezTo>
                      <a:pt x="974" y="9603"/>
                      <a:pt x="1840" y="4803"/>
                      <a:pt x="2707" y="4"/>
                    </a:cubicBezTo>
                    <a:cubicBezTo>
                      <a:pt x="5099" y="4139"/>
                      <a:pt x="7496" y="8268"/>
                      <a:pt x="9883" y="12403"/>
                    </a:cubicBezTo>
                    <a:lnTo>
                      <a:pt x="118" y="14402"/>
                    </a:lnTo>
                    <a:close/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E5B221E3-D7B0-4DAA-B773-A8F8E8ACED24}"/>
                  </a:ext>
                </a:extLst>
              </p:cNvPr>
              <p:cNvSpPr/>
              <p:nvPr/>
            </p:nvSpPr>
            <p:spPr>
              <a:xfrm>
                <a:off x="7618401" y="6360024"/>
                <a:ext cx="639" cy="44100"/>
              </a:xfrm>
              <a:custGeom>
                <a:avLst/>
                <a:gdLst>
                  <a:gd name="connsiteX0" fmla="*/ 757 w 639"/>
                  <a:gd name="connsiteY0" fmla="*/ 4 h 44100"/>
                  <a:gd name="connsiteX1" fmla="*/ 118 w 639"/>
                  <a:gd name="connsiteY1" fmla="*/ 44105 h 44100"/>
                  <a:gd name="connsiteX2" fmla="*/ 757 w 639"/>
                  <a:gd name="connsiteY2" fmla="*/ 4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" h="44100">
                    <a:moveTo>
                      <a:pt x="757" y="4"/>
                    </a:moveTo>
                    <a:cubicBezTo>
                      <a:pt x="546" y="14714"/>
                      <a:pt x="340" y="29419"/>
                      <a:pt x="118" y="44105"/>
                    </a:cubicBezTo>
                    <a:cubicBezTo>
                      <a:pt x="324" y="29389"/>
                      <a:pt x="541" y="14694"/>
                      <a:pt x="757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E2B2ECFD-D487-4BC0-BC43-769829C07152}"/>
                  </a:ext>
                </a:extLst>
              </p:cNvPr>
              <p:cNvSpPr/>
              <p:nvPr/>
            </p:nvSpPr>
            <p:spPr>
              <a:xfrm>
                <a:off x="4728209" y="5510891"/>
                <a:ext cx="8273" cy="23533"/>
              </a:xfrm>
              <a:custGeom>
                <a:avLst/>
                <a:gdLst>
                  <a:gd name="connsiteX0" fmla="*/ 175 w 8273"/>
                  <a:gd name="connsiteY0" fmla="*/ 4844 h 23533"/>
                  <a:gd name="connsiteX1" fmla="*/ 4461 w 8273"/>
                  <a:gd name="connsiteY1" fmla="*/ 4 h 23533"/>
                  <a:gd name="connsiteX2" fmla="*/ 4496 w 8273"/>
                  <a:gd name="connsiteY2" fmla="*/ 23537 h 23533"/>
                  <a:gd name="connsiteX3" fmla="*/ 175 w 8273"/>
                  <a:gd name="connsiteY3" fmla="*/ 4844 h 23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73" h="23533">
                    <a:moveTo>
                      <a:pt x="175" y="4844"/>
                    </a:moveTo>
                    <a:cubicBezTo>
                      <a:pt x="1605" y="3227"/>
                      <a:pt x="3031" y="1616"/>
                      <a:pt x="4461" y="4"/>
                    </a:cubicBezTo>
                    <a:cubicBezTo>
                      <a:pt x="12352" y="7387"/>
                      <a:pt x="6208" y="15253"/>
                      <a:pt x="4496" y="23537"/>
                    </a:cubicBezTo>
                    <a:cubicBezTo>
                      <a:pt x="-1603" y="18758"/>
                      <a:pt x="593" y="11320"/>
                      <a:pt x="175" y="484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5E4AF940-79A4-4951-8CDF-DD188B6C0429}"/>
                  </a:ext>
                </a:extLst>
              </p:cNvPr>
              <p:cNvSpPr/>
              <p:nvPr/>
            </p:nvSpPr>
            <p:spPr>
              <a:xfrm>
                <a:off x="3935014" y="6028498"/>
                <a:ext cx="12655" cy="24268"/>
              </a:xfrm>
              <a:custGeom>
                <a:avLst/>
                <a:gdLst>
                  <a:gd name="connsiteX0" fmla="*/ 1215 w 12655"/>
                  <a:gd name="connsiteY0" fmla="*/ 22958 h 24268"/>
                  <a:gd name="connsiteX1" fmla="*/ 10200 w 12655"/>
                  <a:gd name="connsiteY1" fmla="*/ 4 h 24268"/>
                  <a:gd name="connsiteX2" fmla="*/ 12773 w 12655"/>
                  <a:gd name="connsiteY2" fmla="*/ 24272 h 24268"/>
                  <a:gd name="connsiteX3" fmla="*/ 1215 w 12655"/>
                  <a:gd name="connsiteY3" fmla="*/ 22958 h 2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55" h="24268">
                    <a:moveTo>
                      <a:pt x="1215" y="22958"/>
                    </a:moveTo>
                    <a:cubicBezTo>
                      <a:pt x="-74" y="8681"/>
                      <a:pt x="-2587" y="6395"/>
                      <a:pt x="10200" y="4"/>
                    </a:cubicBezTo>
                    <a:cubicBezTo>
                      <a:pt x="7128" y="10539"/>
                      <a:pt x="883" y="16195"/>
                      <a:pt x="12773" y="24272"/>
                    </a:cubicBezTo>
                    <a:cubicBezTo>
                      <a:pt x="8915" y="23834"/>
                      <a:pt x="5068" y="23396"/>
                      <a:pt x="1215" y="2295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9CA7E974-3521-404C-8A78-3028C8B1C48A}"/>
                  </a:ext>
                </a:extLst>
              </p:cNvPr>
              <p:cNvSpPr/>
              <p:nvPr/>
            </p:nvSpPr>
            <p:spPr>
              <a:xfrm>
                <a:off x="4156669" y="6181580"/>
                <a:ext cx="18003" cy="15108"/>
              </a:xfrm>
              <a:custGeom>
                <a:avLst/>
                <a:gdLst>
                  <a:gd name="connsiteX0" fmla="*/ 18122 w 18003"/>
                  <a:gd name="connsiteY0" fmla="*/ 5871 h 15108"/>
                  <a:gd name="connsiteX1" fmla="*/ 18117 w 18003"/>
                  <a:gd name="connsiteY1" fmla="*/ 5871 h 15108"/>
                  <a:gd name="connsiteX2" fmla="*/ 118 w 18003"/>
                  <a:gd name="connsiteY2" fmla="*/ 15112 h 15108"/>
                  <a:gd name="connsiteX3" fmla="*/ 12209 w 18003"/>
                  <a:gd name="connsiteY3" fmla="*/ 4 h 15108"/>
                  <a:gd name="connsiteX4" fmla="*/ 18122 w 18003"/>
                  <a:gd name="connsiteY4" fmla="*/ 5871 h 1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03" h="15108">
                    <a:moveTo>
                      <a:pt x="18122" y="5871"/>
                    </a:moveTo>
                    <a:lnTo>
                      <a:pt x="18117" y="5871"/>
                    </a:lnTo>
                    <a:cubicBezTo>
                      <a:pt x="13670" y="12080"/>
                      <a:pt x="7335" y="12680"/>
                      <a:pt x="118" y="15112"/>
                    </a:cubicBezTo>
                    <a:cubicBezTo>
                      <a:pt x="2309" y="6475"/>
                      <a:pt x="6745" y="5951"/>
                      <a:pt x="12209" y="4"/>
                    </a:cubicBezTo>
                    <a:cubicBezTo>
                      <a:pt x="14184" y="1958"/>
                      <a:pt x="16153" y="3917"/>
                      <a:pt x="18122" y="587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19D27329-016A-4FE8-BD85-D4CA7A6E3A9F}"/>
                  </a:ext>
                </a:extLst>
              </p:cNvPr>
              <p:cNvSpPr/>
              <p:nvPr/>
            </p:nvSpPr>
            <p:spPr>
              <a:xfrm>
                <a:off x="7416797" y="5347218"/>
                <a:ext cx="6867" cy="27295"/>
              </a:xfrm>
              <a:custGeom>
                <a:avLst/>
                <a:gdLst>
                  <a:gd name="connsiteX0" fmla="*/ 6306 w 6867"/>
                  <a:gd name="connsiteY0" fmla="*/ 27299 h 27295"/>
                  <a:gd name="connsiteX1" fmla="*/ 691 w 6867"/>
                  <a:gd name="connsiteY1" fmla="*/ 4 h 27295"/>
                  <a:gd name="connsiteX2" fmla="*/ 6306 w 6867"/>
                  <a:gd name="connsiteY2" fmla="*/ 27299 h 2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67" h="27295">
                    <a:moveTo>
                      <a:pt x="6306" y="27299"/>
                    </a:moveTo>
                    <a:cubicBezTo>
                      <a:pt x="-2552" y="21966"/>
                      <a:pt x="706" y="9739"/>
                      <a:pt x="691" y="4"/>
                    </a:cubicBezTo>
                    <a:cubicBezTo>
                      <a:pt x="6719" y="7936"/>
                      <a:pt x="7983" y="17700"/>
                      <a:pt x="6306" y="2729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3AF5E262-9467-4BB4-90BE-BB20ED610219}"/>
                  </a:ext>
                </a:extLst>
              </p:cNvPr>
              <p:cNvSpPr/>
              <p:nvPr/>
            </p:nvSpPr>
            <p:spPr>
              <a:xfrm>
                <a:off x="7227765" y="5473645"/>
                <a:ext cx="6769" cy="24550"/>
              </a:xfrm>
              <a:custGeom>
                <a:avLst/>
                <a:gdLst>
                  <a:gd name="connsiteX0" fmla="*/ 1186 w 6769"/>
                  <a:gd name="connsiteY0" fmla="*/ 24555 h 24550"/>
                  <a:gd name="connsiteX1" fmla="*/ 118 w 6769"/>
                  <a:gd name="connsiteY1" fmla="*/ 4 h 24550"/>
                  <a:gd name="connsiteX2" fmla="*/ 1186 w 6769"/>
                  <a:gd name="connsiteY2" fmla="*/ 24555 h 2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9" h="24550">
                    <a:moveTo>
                      <a:pt x="1186" y="24555"/>
                    </a:moveTo>
                    <a:cubicBezTo>
                      <a:pt x="828" y="16366"/>
                      <a:pt x="471" y="8178"/>
                      <a:pt x="118" y="4"/>
                    </a:cubicBezTo>
                    <a:cubicBezTo>
                      <a:pt x="8911" y="10811"/>
                      <a:pt x="9001" y="12926"/>
                      <a:pt x="1186" y="2455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AE9C1E75-CF33-4C34-9514-089549E81A60}"/>
                  </a:ext>
                </a:extLst>
              </p:cNvPr>
              <p:cNvSpPr/>
              <p:nvPr/>
            </p:nvSpPr>
            <p:spPr>
              <a:xfrm>
                <a:off x="6666092" y="6583781"/>
                <a:ext cx="9093" cy="21675"/>
              </a:xfrm>
              <a:custGeom>
                <a:avLst/>
                <a:gdLst>
                  <a:gd name="connsiteX0" fmla="*/ 6256 w 9093"/>
                  <a:gd name="connsiteY0" fmla="*/ 21679 h 21675"/>
                  <a:gd name="connsiteX1" fmla="*/ 6810 w 9093"/>
                  <a:gd name="connsiteY1" fmla="*/ 4 h 21675"/>
                  <a:gd name="connsiteX2" fmla="*/ 6256 w 9093"/>
                  <a:gd name="connsiteY2" fmla="*/ 21679 h 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93" h="21675">
                    <a:moveTo>
                      <a:pt x="6256" y="21679"/>
                    </a:moveTo>
                    <a:cubicBezTo>
                      <a:pt x="-3791" y="21800"/>
                      <a:pt x="26" y="4144"/>
                      <a:pt x="6810" y="4"/>
                    </a:cubicBezTo>
                    <a:cubicBezTo>
                      <a:pt x="12239" y="7044"/>
                      <a:pt x="6850" y="14347"/>
                      <a:pt x="6256" y="2167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1E88F37E-7888-4F7A-9458-98388C746ABA}"/>
                  </a:ext>
                </a:extLst>
              </p:cNvPr>
              <p:cNvSpPr/>
              <p:nvPr/>
            </p:nvSpPr>
            <p:spPr>
              <a:xfrm>
                <a:off x="3908475" y="5124482"/>
                <a:ext cx="5833" cy="28821"/>
              </a:xfrm>
              <a:custGeom>
                <a:avLst/>
                <a:gdLst>
                  <a:gd name="connsiteX0" fmla="*/ 720 w 5833"/>
                  <a:gd name="connsiteY0" fmla="*/ 4 h 28821"/>
                  <a:gd name="connsiteX1" fmla="*/ 5952 w 5833"/>
                  <a:gd name="connsiteY1" fmla="*/ 28825 h 28821"/>
                  <a:gd name="connsiteX2" fmla="*/ 720 w 5833"/>
                  <a:gd name="connsiteY2" fmla="*/ 4 h 2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33" h="28821">
                    <a:moveTo>
                      <a:pt x="720" y="4"/>
                    </a:moveTo>
                    <a:cubicBezTo>
                      <a:pt x="4058" y="10318"/>
                      <a:pt x="5952" y="18048"/>
                      <a:pt x="5952" y="28825"/>
                    </a:cubicBezTo>
                    <a:cubicBezTo>
                      <a:pt x="-1592" y="20506"/>
                      <a:pt x="110" y="10172"/>
                      <a:pt x="720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E8F913C6-962F-4AED-B2C0-6F51259E886D}"/>
                  </a:ext>
                </a:extLst>
              </p:cNvPr>
              <p:cNvSpPr/>
              <p:nvPr/>
            </p:nvSpPr>
            <p:spPr>
              <a:xfrm>
                <a:off x="7181304" y="6250373"/>
                <a:ext cx="12214" cy="20864"/>
              </a:xfrm>
              <a:custGeom>
                <a:avLst/>
                <a:gdLst>
                  <a:gd name="connsiteX0" fmla="*/ 1772 w 12214"/>
                  <a:gd name="connsiteY0" fmla="*/ 20868 h 20864"/>
                  <a:gd name="connsiteX1" fmla="*/ 2723 w 12214"/>
                  <a:gd name="connsiteY1" fmla="*/ 4 h 20864"/>
                  <a:gd name="connsiteX2" fmla="*/ 12332 w 12214"/>
                  <a:gd name="connsiteY2" fmla="*/ 8691 h 20864"/>
                  <a:gd name="connsiteX3" fmla="*/ 1772 w 12214"/>
                  <a:gd name="connsiteY3" fmla="*/ 20868 h 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14" h="20864">
                    <a:moveTo>
                      <a:pt x="1772" y="20868"/>
                    </a:moveTo>
                    <a:cubicBezTo>
                      <a:pt x="-1099" y="12403"/>
                      <a:pt x="125" y="8706"/>
                      <a:pt x="2723" y="4"/>
                    </a:cubicBezTo>
                    <a:cubicBezTo>
                      <a:pt x="5926" y="2900"/>
                      <a:pt x="9129" y="5791"/>
                      <a:pt x="12332" y="8691"/>
                    </a:cubicBezTo>
                    <a:cubicBezTo>
                      <a:pt x="9185" y="12549"/>
                      <a:pt x="5236" y="17046"/>
                      <a:pt x="1772" y="2086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561F1EF0-226C-4383-973A-FE791A5088F4}"/>
                  </a:ext>
                </a:extLst>
              </p:cNvPr>
              <p:cNvSpPr/>
              <p:nvPr/>
            </p:nvSpPr>
            <p:spPr>
              <a:xfrm>
                <a:off x="7453649" y="6569809"/>
                <a:ext cx="11983" cy="19077"/>
              </a:xfrm>
              <a:custGeom>
                <a:avLst/>
                <a:gdLst>
                  <a:gd name="connsiteX0" fmla="*/ 118 w 11983"/>
                  <a:gd name="connsiteY0" fmla="*/ 18945 h 19077"/>
                  <a:gd name="connsiteX1" fmla="*/ 1040 w 11983"/>
                  <a:gd name="connsiteY1" fmla="*/ 4 h 19077"/>
                  <a:gd name="connsiteX2" fmla="*/ 118 w 11983"/>
                  <a:gd name="connsiteY2" fmla="*/ 18945 h 1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83" h="19077">
                    <a:moveTo>
                      <a:pt x="118" y="18945"/>
                    </a:moveTo>
                    <a:cubicBezTo>
                      <a:pt x="420" y="12629"/>
                      <a:pt x="728" y="6319"/>
                      <a:pt x="1040" y="4"/>
                    </a:cubicBezTo>
                    <a:cubicBezTo>
                      <a:pt x="9828" y="9416"/>
                      <a:pt x="21199" y="20440"/>
                      <a:pt x="118" y="1894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C45916F3-DB74-4CBF-831A-DAA628FAFA63}"/>
                  </a:ext>
                </a:extLst>
              </p:cNvPr>
              <p:cNvSpPr/>
              <p:nvPr/>
            </p:nvSpPr>
            <p:spPr>
              <a:xfrm>
                <a:off x="7407082" y="5610613"/>
                <a:ext cx="9986" cy="18164"/>
              </a:xfrm>
              <a:custGeom>
                <a:avLst/>
                <a:gdLst>
                  <a:gd name="connsiteX0" fmla="*/ 8516 w 9986"/>
                  <a:gd name="connsiteY0" fmla="*/ 18169 h 18164"/>
                  <a:gd name="connsiteX1" fmla="*/ 167 w 9986"/>
                  <a:gd name="connsiteY1" fmla="*/ 4 h 18164"/>
                  <a:gd name="connsiteX2" fmla="*/ 8516 w 9986"/>
                  <a:gd name="connsiteY2" fmla="*/ 18169 h 18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86" h="18164">
                    <a:moveTo>
                      <a:pt x="8516" y="18169"/>
                    </a:moveTo>
                    <a:cubicBezTo>
                      <a:pt x="2563" y="13566"/>
                      <a:pt x="-297" y="7543"/>
                      <a:pt x="167" y="4"/>
                    </a:cubicBezTo>
                    <a:cubicBezTo>
                      <a:pt x="11069" y="4330"/>
                      <a:pt x="11507" y="5287"/>
                      <a:pt x="8516" y="1816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38DC0788-0FA9-4037-8091-3683AC3F5C11}"/>
                  </a:ext>
                </a:extLst>
              </p:cNvPr>
              <p:cNvSpPr/>
              <p:nvPr/>
            </p:nvSpPr>
            <p:spPr>
              <a:xfrm>
                <a:off x="7134624" y="6397258"/>
                <a:ext cx="2103" cy="36470"/>
              </a:xfrm>
              <a:custGeom>
                <a:avLst/>
                <a:gdLst>
                  <a:gd name="connsiteX0" fmla="*/ 118 w 2103"/>
                  <a:gd name="connsiteY0" fmla="*/ 4 h 36470"/>
                  <a:gd name="connsiteX1" fmla="*/ 1538 w 2103"/>
                  <a:gd name="connsiteY1" fmla="*/ 36475 h 36470"/>
                  <a:gd name="connsiteX2" fmla="*/ 118 w 2103"/>
                  <a:gd name="connsiteY2" fmla="*/ 4 h 3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3" h="36470">
                    <a:moveTo>
                      <a:pt x="118" y="4"/>
                    </a:moveTo>
                    <a:cubicBezTo>
                      <a:pt x="3925" y="12040"/>
                      <a:pt x="1367" y="24323"/>
                      <a:pt x="1538" y="36475"/>
                    </a:cubicBezTo>
                    <a:cubicBezTo>
                      <a:pt x="1060" y="24303"/>
                      <a:pt x="591" y="12156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D4622C37-B1DA-4824-8972-C6C6C6EED0D8}"/>
                  </a:ext>
                </a:extLst>
              </p:cNvPr>
              <p:cNvSpPr/>
              <p:nvPr/>
            </p:nvSpPr>
            <p:spPr>
              <a:xfrm>
                <a:off x="3913537" y="6880938"/>
                <a:ext cx="21780" cy="8314"/>
              </a:xfrm>
              <a:custGeom>
                <a:avLst/>
                <a:gdLst>
                  <a:gd name="connsiteX0" fmla="*/ 118 w 21780"/>
                  <a:gd name="connsiteY0" fmla="*/ 4848 h 8314"/>
                  <a:gd name="connsiteX1" fmla="*/ 21899 w 21780"/>
                  <a:gd name="connsiteY1" fmla="*/ 1962 h 8314"/>
                  <a:gd name="connsiteX2" fmla="*/ 118 w 21780"/>
                  <a:gd name="connsiteY2" fmla="*/ 4848 h 8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80" h="8314">
                    <a:moveTo>
                      <a:pt x="118" y="4848"/>
                    </a:moveTo>
                    <a:cubicBezTo>
                      <a:pt x="6332" y="-4106"/>
                      <a:pt x="14556" y="2128"/>
                      <a:pt x="21899" y="1962"/>
                    </a:cubicBezTo>
                    <a:cubicBezTo>
                      <a:pt x="14984" y="5699"/>
                      <a:pt x="8508" y="12472"/>
                      <a:pt x="118" y="484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321C6FCD-6930-4FDF-99CD-2A0CD23AEA2A}"/>
                  </a:ext>
                </a:extLst>
              </p:cNvPr>
              <p:cNvSpPr/>
              <p:nvPr/>
            </p:nvSpPr>
            <p:spPr>
              <a:xfrm>
                <a:off x="6827108" y="6537016"/>
                <a:ext cx="8873" cy="18895"/>
              </a:xfrm>
              <a:custGeom>
                <a:avLst/>
                <a:gdLst>
                  <a:gd name="connsiteX0" fmla="*/ 3810 w 8873"/>
                  <a:gd name="connsiteY0" fmla="*/ 16844 h 18895"/>
                  <a:gd name="connsiteX1" fmla="*/ 4691 w 8873"/>
                  <a:gd name="connsiteY1" fmla="*/ 4 h 18895"/>
                  <a:gd name="connsiteX2" fmla="*/ 8871 w 8873"/>
                  <a:gd name="connsiteY2" fmla="*/ 18899 h 18895"/>
                  <a:gd name="connsiteX3" fmla="*/ 3810 w 8873"/>
                  <a:gd name="connsiteY3" fmla="*/ 16844 h 1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73" h="18895">
                    <a:moveTo>
                      <a:pt x="3810" y="16844"/>
                    </a:moveTo>
                    <a:cubicBezTo>
                      <a:pt x="1398" y="8807"/>
                      <a:pt x="-3558" y="4103"/>
                      <a:pt x="4691" y="4"/>
                    </a:cubicBezTo>
                    <a:cubicBezTo>
                      <a:pt x="8443" y="8046"/>
                      <a:pt x="9360" y="9346"/>
                      <a:pt x="8871" y="18899"/>
                    </a:cubicBezTo>
                    <a:cubicBezTo>
                      <a:pt x="7184" y="18214"/>
                      <a:pt x="5497" y="17529"/>
                      <a:pt x="3810" y="1684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595A6E76-16F3-40D5-BD9B-3E97FB78EA0A}"/>
                  </a:ext>
                </a:extLst>
              </p:cNvPr>
              <p:cNvSpPr/>
              <p:nvPr/>
            </p:nvSpPr>
            <p:spPr>
              <a:xfrm>
                <a:off x="4742554" y="6172519"/>
                <a:ext cx="10052" cy="15872"/>
              </a:xfrm>
              <a:custGeom>
                <a:avLst/>
                <a:gdLst>
                  <a:gd name="connsiteX0" fmla="*/ 2635 w 10052"/>
                  <a:gd name="connsiteY0" fmla="*/ 15721 h 15872"/>
                  <a:gd name="connsiteX1" fmla="*/ 7163 w 10052"/>
                  <a:gd name="connsiteY1" fmla="*/ 4 h 15872"/>
                  <a:gd name="connsiteX2" fmla="*/ 2635 w 10052"/>
                  <a:gd name="connsiteY2" fmla="*/ 15721 h 15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52" h="15872">
                    <a:moveTo>
                      <a:pt x="2635" y="15721"/>
                    </a:moveTo>
                    <a:cubicBezTo>
                      <a:pt x="-2139" y="9149"/>
                      <a:pt x="158" y="3454"/>
                      <a:pt x="7163" y="4"/>
                    </a:cubicBezTo>
                    <a:cubicBezTo>
                      <a:pt x="9827" y="7941"/>
                      <a:pt x="14027" y="17192"/>
                      <a:pt x="2635" y="1572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1CB00938-FB86-49D9-9012-81AA750BEC50}"/>
                  </a:ext>
                </a:extLst>
              </p:cNvPr>
              <p:cNvSpPr/>
              <p:nvPr/>
            </p:nvSpPr>
            <p:spPr>
              <a:xfrm>
                <a:off x="4153434" y="6521233"/>
                <a:ext cx="13157" cy="13497"/>
              </a:xfrm>
              <a:custGeom>
                <a:avLst/>
                <a:gdLst>
                  <a:gd name="connsiteX0" fmla="*/ 10915 w 13157"/>
                  <a:gd name="connsiteY0" fmla="*/ 13502 h 13497"/>
                  <a:gd name="connsiteX1" fmla="*/ 3875 w 13157"/>
                  <a:gd name="connsiteY1" fmla="*/ 1068 h 13497"/>
                  <a:gd name="connsiteX2" fmla="*/ 10915 w 13157"/>
                  <a:gd name="connsiteY2" fmla="*/ 13502 h 13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57" h="13497">
                    <a:moveTo>
                      <a:pt x="10915" y="13502"/>
                    </a:moveTo>
                    <a:cubicBezTo>
                      <a:pt x="8694" y="13235"/>
                      <a:pt x="-6897" y="5490"/>
                      <a:pt x="3875" y="1068"/>
                    </a:cubicBezTo>
                    <a:cubicBezTo>
                      <a:pt x="15221" y="-3595"/>
                      <a:pt x="14541" y="8269"/>
                      <a:pt x="10915" y="1350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571DD499-5F43-4626-BE86-3A55CC26ED1F}"/>
                  </a:ext>
                </a:extLst>
              </p:cNvPr>
              <p:cNvSpPr/>
              <p:nvPr/>
            </p:nvSpPr>
            <p:spPr>
              <a:xfrm>
                <a:off x="6803577" y="6631965"/>
                <a:ext cx="16051" cy="22392"/>
              </a:xfrm>
              <a:custGeom>
                <a:avLst/>
                <a:gdLst>
                  <a:gd name="connsiteX0" fmla="*/ 5280 w 16051"/>
                  <a:gd name="connsiteY0" fmla="*/ 1326 h 22392"/>
                  <a:gd name="connsiteX1" fmla="*/ 16168 w 16051"/>
                  <a:gd name="connsiteY1" fmla="*/ 6735 h 22392"/>
                  <a:gd name="connsiteX2" fmla="*/ 1105 w 16051"/>
                  <a:gd name="connsiteY2" fmla="*/ 22397 h 22392"/>
                  <a:gd name="connsiteX3" fmla="*/ 5280 w 16051"/>
                  <a:gd name="connsiteY3" fmla="*/ 1326 h 22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51" h="22392">
                    <a:moveTo>
                      <a:pt x="5280" y="1326"/>
                    </a:moveTo>
                    <a:cubicBezTo>
                      <a:pt x="12617" y="-1544"/>
                      <a:pt x="16248" y="259"/>
                      <a:pt x="16168" y="6735"/>
                    </a:cubicBezTo>
                    <a:cubicBezTo>
                      <a:pt x="2943" y="7551"/>
                      <a:pt x="4308" y="9585"/>
                      <a:pt x="1105" y="22397"/>
                    </a:cubicBezTo>
                    <a:cubicBezTo>
                      <a:pt x="355" y="14974"/>
                      <a:pt x="-2068" y="6659"/>
                      <a:pt x="5280" y="132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105CD4C8-C7DF-4B61-ADC9-DFF9F25256FF}"/>
                  </a:ext>
                </a:extLst>
              </p:cNvPr>
              <p:cNvSpPr/>
              <p:nvPr/>
            </p:nvSpPr>
            <p:spPr>
              <a:xfrm>
                <a:off x="4482682" y="5986943"/>
                <a:ext cx="830" cy="41360"/>
              </a:xfrm>
              <a:custGeom>
                <a:avLst/>
                <a:gdLst>
                  <a:gd name="connsiteX0" fmla="*/ 949 w 830"/>
                  <a:gd name="connsiteY0" fmla="*/ 4 h 41360"/>
                  <a:gd name="connsiteX1" fmla="*/ 118 w 830"/>
                  <a:gd name="connsiteY1" fmla="*/ 41365 h 41360"/>
                  <a:gd name="connsiteX2" fmla="*/ 949 w 830"/>
                  <a:gd name="connsiteY2" fmla="*/ 4 h 41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0" h="41360">
                    <a:moveTo>
                      <a:pt x="949" y="4"/>
                    </a:moveTo>
                    <a:cubicBezTo>
                      <a:pt x="667" y="13793"/>
                      <a:pt x="390" y="27586"/>
                      <a:pt x="118" y="41365"/>
                    </a:cubicBezTo>
                    <a:cubicBezTo>
                      <a:pt x="400" y="27566"/>
                      <a:pt x="672" y="13782"/>
                      <a:pt x="949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:a16="http://schemas.microsoft.com/office/drawing/2014/main" id="{94B2A63C-C995-4573-9852-918B60FB5946}"/>
                  </a:ext>
                </a:extLst>
              </p:cNvPr>
              <p:cNvSpPr/>
              <p:nvPr/>
            </p:nvSpPr>
            <p:spPr>
              <a:xfrm>
                <a:off x="7663540" y="6443073"/>
                <a:ext cx="10451" cy="17973"/>
              </a:xfrm>
              <a:custGeom>
                <a:avLst/>
                <a:gdLst>
                  <a:gd name="connsiteX0" fmla="*/ 7243 w 10451"/>
                  <a:gd name="connsiteY0" fmla="*/ 17978 h 17973"/>
                  <a:gd name="connsiteX1" fmla="*/ 4685 w 10451"/>
                  <a:gd name="connsiteY1" fmla="*/ 4 h 17973"/>
                  <a:gd name="connsiteX2" fmla="*/ 7243 w 10451"/>
                  <a:gd name="connsiteY2" fmla="*/ 17978 h 17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51" h="17973">
                    <a:moveTo>
                      <a:pt x="7243" y="17978"/>
                    </a:moveTo>
                    <a:cubicBezTo>
                      <a:pt x="832" y="12292"/>
                      <a:pt x="-3690" y="6199"/>
                      <a:pt x="4685" y="4"/>
                    </a:cubicBezTo>
                    <a:cubicBezTo>
                      <a:pt x="8421" y="7523"/>
                      <a:pt x="14349" y="12176"/>
                      <a:pt x="7243" y="1797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1370E3B8-A427-4E30-AF83-B37053AD1116}"/>
                  </a:ext>
                </a:extLst>
              </p:cNvPr>
              <p:cNvSpPr/>
              <p:nvPr/>
            </p:nvSpPr>
            <p:spPr>
              <a:xfrm>
                <a:off x="6555078" y="6703806"/>
                <a:ext cx="1228" cy="39271"/>
              </a:xfrm>
              <a:custGeom>
                <a:avLst/>
                <a:gdLst>
                  <a:gd name="connsiteX0" fmla="*/ 118 w 1228"/>
                  <a:gd name="connsiteY0" fmla="*/ 39275 h 39271"/>
                  <a:gd name="connsiteX1" fmla="*/ 1347 w 1228"/>
                  <a:gd name="connsiteY1" fmla="*/ 4 h 39271"/>
                  <a:gd name="connsiteX2" fmla="*/ 118 w 1228"/>
                  <a:gd name="connsiteY2" fmla="*/ 39275 h 39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8" h="39271">
                    <a:moveTo>
                      <a:pt x="118" y="39275"/>
                    </a:moveTo>
                    <a:cubicBezTo>
                      <a:pt x="531" y="26176"/>
                      <a:pt x="939" y="13073"/>
                      <a:pt x="1347" y="4"/>
                    </a:cubicBezTo>
                    <a:cubicBezTo>
                      <a:pt x="939" y="13113"/>
                      <a:pt x="531" y="26191"/>
                      <a:pt x="118" y="3927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id="{0783E6CE-CDBA-41EF-8639-57884DB422FA}"/>
                  </a:ext>
                </a:extLst>
              </p:cNvPr>
              <p:cNvSpPr/>
              <p:nvPr/>
            </p:nvSpPr>
            <p:spPr>
              <a:xfrm>
                <a:off x="6821852" y="6619854"/>
                <a:ext cx="12385" cy="11741"/>
              </a:xfrm>
              <a:custGeom>
                <a:avLst/>
                <a:gdLst>
                  <a:gd name="connsiteX0" fmla="*/ 2938 w 12385"/>
                  <a:gd name="connsiteY0" fmla="*/ 92 h 11741"/>
                  <a:gd name="connsiteX1" fmla="*/ 118 w 12385"/>
                  <a:gd name="connsiteY1" fmla="*/ 11746 h 11741"/>
                  <a:gd name="connsiteX2" fmla="*/ 2938 w 12385"/>
                  <a:gd name="connsiteY2" fmla="*/ 92 h 1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5" h="11741">
                    <a:moveTo>
                      <a:pt x="2938" y="92"/>
                    </a:moveTo>
                    <a:cubicBezTo>
                      <a:pt x="4061" y="-1071"/>
                      <a:pt x="25590" y="9585"/>
                      <a:pt x="118" y="11746"/>
                    </a:cubicBezTo>
                    <a:cubicBezTo>
                      <a:pt x="1065" y="7863"/>
                      <a:pt x="2002" y="3975"/>
                      <a:pt x="2938" y="9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id="{CD4139FF-F103-47DE-9012-536C5707E785}"/>
                  </a:ext>
                </a:extLst>
              </p:cNvPr>
              <p:cNvSpPr/>
              <p:nvPr/>
            </p:nvSpPr>
            <p:spPr>
              <a:xfrm>
                <a:off x="4154036" y="6475137"/>
                <a:ext cx="14541" cy="13845"/>
              </a:xfrm>
              <a:custGeom>
                <a:avLst/>
                <a:gdLst>
                  <a:gd name="connsiteX0" fmla="*/ 3222 w 14541"/>
                  <a:gd name="connsiteY0" fmla="*/ 12751 h 13845"/>
                  <a:gd name="connsiteX1" fmla="*/ 12977 w 14541"/>
                  <a:gd name="connsiteY1" fmla="*/ 13849 h 13845"/>
                  <a:gd name="connsiteX2" fmla="*/ 6088 w 14541"/>
                  <a:gd name="connsiteY2" fmla="*/ 1717 h 13845"/>
                  <a:gd name="connsiteX3" fmla="*/ 3222 w 14541"/>
                  <a:gd name="connsiteY3" fmla="*/ 12751 h 1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41" h="13845">
                    <a:moveTo>
                      <a:pt x="3222" y="12751"/>
                    </a:moveTo>
                    <a:cubicBezTo>
                      <a:pt x="-9620" y="-931"/>
                      <a:pt x="22127" y="-7700"/>
                      <a:pt x="12977" y="13849"/>
                    </a:cubicBezTo>
                    <a:cubicBezTo>
                      <a:pt x="10675" y="9805"/>
                      <a:pt x="8384" y="5761"/>
                      <a:pt x="6088" y="1717"/>
                    </a:cubicBezTo>
                    <a:cubicBezTo>
                      <a:pt x="5131" y="5394"/>
                      <a:pt x="4174" y="9075"/>
                      <a:pt x="3222" y="1275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id="{AA8C355E-CC78-4AAD-A69A-2049B318E1C5}"/>
                  </a:ext>
                </a:extLst>
              </p:cNvPr>
              <p:cNvSpPr/>
              <p:nvPr/>
            </p:nvSpPr>
            <p:spPr>
              <a:xfrm>
                <a:off x="4454859" y="4471623"/>
                <a:ext cx="13665" cy="16528"/>
              </a:xfrm>
              <a:custGeom>
                <a:avLst/>
                <a:gdLst>
                  <a:gd name="connsiteX0" fmla="*/ 12995 w 13665"/>
                  <a:gd name="connsiteY0" fmla="*/ 16532 h 16528"/>
                  <a:gd name="connsiteX1" fmla="*/ 118 w 13665"/>
                  <a:gd name="connsiteY1" fmla="*/ 13304 h 16528"/>
                  <a:gd name="connsiteX2" fmla="*/ 4983 w 13665"/>
                  <a:gd name="connsiteY2" fmla="*/ 4 h 16528"/>
                  <a:gd name="connsiteX3" fmla="*/ 12995 w 13665"/>
                  <a:gd name="connsiteY3" fmla="*/ 16532 h 1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65" h="16528">
                    <a:moveTo>
                      <a:pt x="12995" y="16532"/>
                    </a:moveTo>
                    <a:cubicBezTo>
                      <a:pt x="9651" y="11673"/>
                      <a:pt x="5355" y="10595"/>
                      <a:pt x="118" y="13304"/>
                    </a:cubicBezTo>
                    <a:cubicBezTo>
                      <a:pt x="1745" y="8873"/>
                      <a:pt x="3361" y="4441"/>
                      <a:pt x="4983" y="4"/>
                    </a:cubicBezTo>
                    <a:cubicBezTo>
                      <a:pt x="10643" y="3882"/>
                      <a:pt x="15800" y="9155"/>
                      <a:pt x="12995" y="1653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id="{576D18F4-5935-4496-9BA3-2058D6CFDE65}"/>
                  </a:ext>
                </a:extLst>
              </p:cNvPr>
              <p:cNvSpPr/>
              <p:nvPr/>
            </p:nvSpPr>
            <p:spPr>
              <a:xfrm>
                <a:off x="7181062" y="6341695"/>
                <a:ext cx="9820" cy="20446"/>
              </a:xfrm>
              <a:custGeom>
                <a:avLst/>
                <a:gdLst>
                  <a:gd name="connsiteX0" fmla="*/ 5142 w 9820"/>
                  <a:gd name="connsiteY0" fmla="*/ 4 h 20446"/>
                  <a:gd name="connsiteX1" fmla="*/ 3002 w 9820"/>
                  <a:gd name="connsiteY1" fmla="*/ 20450 h 20446"/>
                  <a:gd name="connsiteX2" fmla="*/ 5142 w 9820"/>
                  <a:gd name="connsiteY2" fmla="*/ 4 h 20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20" h="20446">
                    <a:moveTo>
                      <a:pt x="5142" y="4"/>
                    </a:moveTo>
                    <a:cubicBezTo>
                      <a:pt x="13577" y="9658"/>
                      <a:pt x="9619" y="10494"/>
                      <a:pt x="3002" y="20450"/>
                    </a:cubicBezTo>
                    <a:cubicBezTo>
                      <a:pt x="4165" y="18698"/>
                      <a:pt x="-5439" y="6254"/>
                      <a:pt x="5142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id="{9E5A9B55-0EEF-4BE3-AA63-3A8BE8162E55}"/>
                  </a:ext>
                </a:extLst>
              </p:cNvPr>
              <p:cNvSpPr/>
              <p:nvPr/>
            </p:nvSpPr>
            <p:spPr>
              <a:xfrm>
                <a:off x="4149740" y="6460403"/>
                <a:ext cx="17716" cy="10760"/>
              </a:xfrm>
              <a:custGeom>
                <a:avLst/>
                <a:gdLst>
                  <a:gd name="connsiteX0" fmla="*/ 7818 w 17716"/>
                  <a:gd name="connsiteY0" fmla="*/ 10765 h 10760"/>
                  <a:gd name="connsiteX1" fmla="*/ 118 w 17716"/>
                  <a:gd name="connsiteY1" fmla="*/ 3608 h 10760"/>
                  <a:gd name="connsiteX2" fmla="*/ 17835 w 17716"/>
                  <a:gd name="connsiteY2" fmla="*/ 8010 h 10760"/>
                  <a:gd name="connsiteX3" fmla="*/ 7818 w 17716"/>
                  <a:gd name="connsiteY3" fmla="*/ 10765 h 1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" h="10760">
                    <a:moveTo>
                      <a:pt x="7818" y="10765"/>
                    </a:moveTo>
                    <a:lnTo>
                      <a:pt x="118" y="3608"/>
                    </a:lnTo>
                    <a:cubicBezTo>
                      <a:pt x="8070" y="-1916"/>
                      <a:pt x="15458" y="-1568"/>
                      <a:pt x="17835" y="8010"/>
                    </a:cubicBezTo>
                    <a:cubicBezTo>
                      <a:pt x="14496" y="8927"/>
                      <a:pt x="11157" y="9848"/>
                      <a:pt x="7818" y="1076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:a16="http://schemas.microsoft.com/office/drawing/2014/main" id="{340CC0A3-46BE-4824-9EA9-5A7B94EA1DAA}"/>
                  </a:ext>
                </a:extLst>
              </p:cNvPr>
              <p:cNvSpPr/>
              <p:nvPr/>
            </p:nvSpPr>
            <p:spPr>
              <a:xfrm>
                <a:off x="6815899" y="6401606"/>
                <a:ext cx="8885" cy="16986"/>
              </a:xfrm>
              <a:custGeom>
                <a:avLst/>
                <a:gdLst>
                  <a:gd name="connsiteX0" fmla="*/ 1760 w 8885"/>
                  <a:gd name="connsiteY0" fmla="*/ 4 h 16986"/>
                  <a:gd name="connsiteX1" fmla="*/ 6408 w 8885"/>
                  <a:gd name="connsiteY1" fmla="*/ 16990 h 16986"/>
                  <a:gd name="connsiteX2" fmla="*/ 1760 w 8885"/>
                  <a:gd name="connsiteY2" fmla="*/ 4 h 1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85" h="16986">
                    <a:moveTo>
                      <a:pt x="1760" y="4"/>
                    </a:moveTo>
                    <a:cubicBezTo>
                      <a:pt x="11646" y="3595"/>
                      <a:pt x="9516" y="7835"/>
                      <a:pt x="6408" y="16990"/>
                    </a:cubicBezTo>
                    <a:cubicBezTo>
                      <a:pt x="501" y="9412"/>
                      <a:pt x="-1689" y="9784"/>
                      <a:pt x="1760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:a16="http://schemas.microsoft.com/office/drawing/2014/main" id="{D9E581D0-E168-49C9-8055-85F54181329A}"/>
                  </a:ext>
                </a:extLst>
              </p:cNvPr>
              <p:cNvSpPr/>
              <p:nvPr/>
            </p:nvSpPr>
            <p:spPr>
              <a:xfrm>
                <a:off x="4534825" y="6175698"/>
                <a:ext cx="6639" cy="18790"/>
              </a:xfrm>
              <a:custGeom>
                <a:avLst/>
                <a:gdLst>
                  <a:gd name="connsiteX0" fmla="*/ 219 w 6639"/>
                  <a:gd name="connsiteY0" fmla="*/ 4 h 18790"/>
                  <a:gd name="connsiteX1" fmla="*/ 118 w 6639"/>
                  <a:gd name="connsiteY1" fmla="*/ 18476 h 18790"/>
                  <a:gd name="connsiteX2" fmla="*/ 219 w 6639"/>
                  <a:gd name="connsiteY2" fmla="*/ 4 h 1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9" h="18790">
                    <a:moveTo>
                      <a:pt x="219" y="4"/>
                    </a:moveTo>
                    <a:cubicBezTo>
                      <a:pt x="8971" y="1313"/>
                      <a:pt x="8936" y="21553"/>
                      <a:pt x="118" y="18476"/>
                    </a:cubicBezTo>
                    <a:cubicBezTo>
                      <a:pt x="153" y="12317"/>
                      <a:pt x="183" y="6163"/>
                      <a:pt x="219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5432083F-4EB8-4642-A22F-DF4E95B03513}"/>
                  </a:ext>
                </a:extLst>
              </p:cNvPr>
              <p:cNvSpPr/>
              <p:nvPr/>
            </p:nvSpPr>
            <p:spPr>
              <a:xfrm>
                <a:off x="7148404" y="6802730"/>
                <a:ext cx="10859" cy="14679"/>
              </a:xfrm>
              <a:custGeom>
                <a:avLst/>
                <a:gdLst>
                  <a:gd name="connsiteX0" fmla="*/ 118 w 10859"/>
                  <a:gd name="connsiteY0" fmla="*/ 10262 h 14679"/>
                  <a:gd name="connsiteX1" fmla="*/ 9691 w 10859"/>
                  <a:gd name="connsiteY1" fmla="*/ 4 h 14679"/>
                  <a:gd name="connsiteX2" fmla="*/ 118 w 10859"/>
                  <a:gd name="connsiteY2" fmla="*/ 10262 h 1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59" h="14679">
                    <a:moveTo>
                      <a:pt x="118" y="10262"/>
                    </a:moveTo>
                    <a:cubicBezTo>
                      <a:pt x="3311" y="6843"/>
                      <a:pt x="6504" y="3424"/>
                      <a:pt x="9691" y="4"/>
                    </a:cubicBezTo>
                    <a:cubicBezTo>
                      <a:pt x="12748" y="7331"/>
                      <a:pt x="10658" y="22057"/>
                      <a:pt x="118" y="1026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695A114D-5695-4103-A23B-3636894F6F29}"/>
                  </a:ext>
                </a:extLst>
              </p:cNvPr>
              <p:cNvSpPr/>
              <p:nvPr/>
            </p:nvSpPr>
            <p:spPr>
              <a:xfrm>
                <a:off x="7210257" y="5820772"/>
                <a:ext cx="7772" cy="24625"/>
              </a:xfrm>
              <a:custGeom>
                <a:avLst/>
                <a:gdLst>
                  <a:gd name="connsiteX0" fmla="*/ 1982 w 7772"/>
                  <a:gd name="connsiteY0" fmla="*/ 24630 h 24625"/>
                  <a:gd name="connsiteX1" fmla="*/ 5563 w 7772"/>
                  <a:gd name="connsiteY1" fmla="*/ 4 h 24625"/>
                  <a:gd name="connsiteX2" fmla="*/ 1982 w 7772"/>
                  <a:gd name="connsiteY2" fmla="*/ 24630 h 2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72" h="24625">
                    <a:moveTo>
                      <a:pt x="1982" y="24630"/>
                    </a:moveTo>
                    <a:cubicBezTo>
                      <a:pt x="-732" y="15842"/>
                      <a:pt x="-1206" y="7387"/>
                      <a:pt x="5563" y="4"/>
                    </a:cubicBezTo>
                    <a:cubicBezTo>
                      <a:pt x="11092" y="9205"/>
                      <a:pt x="5487" y="16764"/>
                      <a:pt x="1982" y="2463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F5444B4E-2F18-497F-AA15-563DBD148A49}"/>
                  </a:ext>
                </a:extLst>
              </p:cNvPr>
              <p:cNvSpPr/>
              <p:nvPr/>
            </p:nvSpPr>
            <p:spPr>
              <a:xfrm>
                <a:off x="7384300" y="6150769"/>
                <a:ext cx="1505" cy="36536"/>
              </a:xfrm>
              <a:custGeom>
                <a:avLst/>
                <a:gdLst>
                  <a:gd name="connsiteX0" fmla="*/ 118 w 1505"/>
                  <a:gd name="connsiteY0" fmla="*/ 4 h 36536"/>
                  <a:gd name="connsiteX1" fmla="*/ 1624 w 1505"/>
                  <a:gd name="connsiteY1" fmla="*/ 36540 h 36536"/>
                  <a:gd name="connsiteX2" fmla="*/ 118 w 1505"/>
                  <a:gd name="connsiteY2" fmla="*/ 4 h 3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5" h="36536">
                    <a:moveTo>
                      <a:pt x="118" y="4"/>
                    </a:moveTo>
                    <a:cubicBezTo>
                      <a:pt x="622" y="12191"/>
                      <a:pt x="1125" y="24378"/>
                      <a:pt x="1624" y="36540"/>
                    </a:cubicBezTo>
                    <a:cubicBezTo>
                      <a:pt x="1115" y="24348"/>
                      <a:pt x="617" y="12176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ADC98B09-7FC4-4B86-8FB1-F6AADEC17AA5}"/>
                  </a:ext>
                </a:extLst>
              </p:cNvPr>
              <p:cNvSpPr/>
              <p:nvPr/>
            </p:nvSpPr>
            <p:spPr>
              <a:xfrm>
                <a:off x="4681895" y="5910972"/>
                <a:ext cx="1566" cy="35987"/>
              </a:xfrm>
              <a:custGeom>
                <a:avLst/>
                <a:gdLst>
                  <a:gd name="connsiteX0" fmla="*/ 118 w 1566"/>
                  <a:gd name="connsiteY0" fmla="*/ 4 h 35987"/>
                  <a:gd name="connsiteX1" fmla="*/ 1684 w 1566"/>
                  <a:gd name="connsiteY1" fmla="*/ 35991 h 35987"/>
                  <a:gd name="connsiteX2" fmla="*/ 118 w 1566"/>
                  <a:gd name="connsiteY2" fmla="*/ 4 h 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6" h="35987">
                    <a:moveTo>
                      <a:pt x="118" y="4"/>
                    </a:moveTo>
                    <a:cubicBezTo>
                      <a:pt x="642" y="12010"/>
                      <a:pt x="1166" y="24021"/>
                      <a:pt x="1684" y="35991"/>
                    </a:cubicBezTo>
                    <a:cubicBezTo>
                      <a:pt x="1155" y="23976"/>
                      <a:pt x="637" y="11990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D3DA9822-6D1F-4AFB-80A1-17987931F7C0}"/>
                  </a:ext>
                </a:extLst>
              </p:cNvPr>
              <p:cNvSpPr/>
              <p:nvPr/>
            </p:nvSpPr>
            <p:spPr>
              <a:xfrm>
                <a:off x="7184723" y="6391838"/>
                <a:ext cx="9331" cy="23080"/>
              </a:xfrm>
              <a:custGeom>
                <a:avLst/>
                <a:gdLst>
                  <a:gd name="connsiteX0" fmla="*/ 118 w 9331"/>
                  <a:gd name="connsiteY0" fmla="*/ 23084 h 23080"/>
                  <a:gd name="connsiteX1" fmla="*/ 6997 w 9331"/>
                  <a:gd name="connsiteY1" fmla="*/ 4 h 23080"/>
                  <a:gd name="connsiteX2" fmla="*/ 118 w 9331"/>
                  <a:gd name="connsiteY2" fmla="*/ 23084 h 2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31" h="23080">
                    <a:moveTo>
                      <a:pt x="118" y="23084"/>
                    </a:moveTo>
                    <a:cubicBezTo>
                      <a:pt x="2747" y="14261"/>
                      <a:pt x="4887" y="7075"/>
                      <a:pt x="6997" y="4"/>
                    </a:cubicBezTo>
                    <a:cubicBezTo>
                      <a:pt x="11001" y="18315"/>
                      <a:pt x="11001" y="18315"/>
                      <a:pt x="118" y="2308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F1F7485F-95A3-4634-A093-DE208CE5643B}"/>
                  </a:ext>
                </a:extLst>
              </p:cNvPr>
              <p:cNvSpPr/>
              <p:nvPr/>
            </p:nvSpPr>
            <p:spPr>
              <a:xfrm>
                <a:off x="6833585" y="6517282"/>
                <a:ext cx="9852" cy="16684"/>
              </a:xfrm>
              <a:custGeom>
                <a:avLst/>
                <a:gdLst>
                  <a:gd name="connsiteX0" fmla="*/ 3977 w 9852"/>
                  <a:gd name="connsiteY0" fmla="*/ 16688 h 16684"/>
                  <a:gd name="connsiteX1" fmla="*/ 2487 w 9852"/>
                  <a:gd name="connsiteY1" fmla="*/ 4 h 16684"/>
                  <a:gd name="connsiteX2" fmla="*/ 3977 w 9852"/>
                  <a:gd name="connsiteY2" fmla="*/ 16688 h 1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52" h="16684">
                    <a:moveTo>
                      <a:pt x="3977" y="16688"/>
                    </a:moveTo>
                    <a:cubicBezTo>
                      <a:pt x="759" y="11506"/>
                      <a:pt x="-2046" y="5564"/>
                      <a:pt x="2487" y="4"/>
                    </a:cubicBezTo>
                    <a:cubicBezTo>
                      <a:pt x="6918" y="5186"/>
                      <a:pt x="16023" y="13919"/>
                      <a:pt x="3977" y="1668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774FD3EA-8FB6-44E9-908B-3B5FAD4BE1BC}"/>
                  </a:ext>
                </a:extLst>
              </p:cNvPr>
              <p:cNvSpPr/>
              <p:nvPr/>
            </p:nvSpPr>
            <p:spPr>
              <a:xfrm>
                <a:off x="7225365" y="5543463"/>
                <a:ext cx="6558" cy="27803"/>
              </a:xfrm>
              <a:custGeom>
                <a:avLst/>
                <a:gdLst>
                  <a:gd name="connsiteX0" fmla="*/ 3123 w 6558"/>
                  <a:gd name="connsiteY0" fmla="*/ 27808 h 27803"/>
                  <a:gd name="connsiteX1" fmla="*/ 2378 w 6558"/>
                  <a:gd name="connsiteY1" fmla="*/ 4 h 27803"/>
                  <a:gd name="connsiteX2" fmla="*/ 3123 w 6558"/>
                  <a:gd name="connsiteY2" fmla="*/ 27808 h 2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58" h="27803">
                    <a:moveTo>
                      <a:pt x="3123" y="27808"/>
                    </a:moveTo>
                    <a:cubicBezTo>
                      <a:pt x="-2180" y="18673"/>
                      <a:pt x="837" y="9316"/>
                      <a:pt x="2378" y="4"/>
                    </a:cubicBezTo>
                    <a:cubicBezTo>
                      <a:pt x="3435" y="9255"/>
                      <a:pt x="11025" y="18325"/>
                      <a:pt x="3123" y="2780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FC707D44-560F-4EC8-97C7-4D4E91C04D1C}"/>
                  </a:ext>
                </a:extLst>
              </p:cNvPr>
              <p:cNvSpPr/>
              <p:nvPr/>
            </p:nvSpPr>
            <p:spPr>
              <a:xfrm>
                <a:off x="7433608" y="6093630"/>
                <a:ext cx="10308" cy="17560"/>
              </a:xfrm>
              <a:custGeom>
                <a:avLst/>
                <a:gdLst>
                  <a:gd name="connsiteX0" fmla="*/ 516 w 10308"/>
                  <a:gd name="connsiteY0" fmla="*/ 17565 h 17560"/>
                  <a:gd name="connsiteX1" fmla="*/ 118 w 10308"/>
                  <a:gd name="connsiteY1" fmla="*/ 4 h 17560"/>
                  <a:gd name="connsiteX2" fmla="*/ 10427 w 10308"/>
                  <a:gd name="connsiteY2" fmla="*/ 16099 h 17560"/>
                  <a:gd name="connsiteX3" fmla="*/ 516 w 10308"/>
                  <a:gd name="connsiteY3" fmla="*/ 17565 h 1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08" h="17560">
                    <a:moveTo>
                      <a:pt x="516" y="17565"/>
                    </a:moveTo>
                    <a:cubicBezTo>
                      <a:pt x="380" y="11713"/>
                      <a:pt x="244" y="5856"/>
                      <a:pt x="118" y="4"/>
                    </a:cubicBezTo>
                    <a:cubicBezTo>
                      <a:pt x="3553" y="5372"/>
                      <a:pt x="6987" y="10736"/>
                      <a:pt x="10427" y="16099"/>
                    </a:cubicBezTo>
                    <a:cubicBezTo>
                      <a:pt x="7123" y="16587"/>
                      <a:pt x="3814" y="17076"/>
                      <a:pt x="516" y="1756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E718ED5A-0FEB-4354-89EE-71A243B27D93}"/>
                  </a:ext>
                </a:extLst>
              </p:cNvPr>
              <p:cNvSpPr/>
              <p:nvPr/>
            </p:nvSpPr>
            <p:spPr>
              <a:xfrm>
                <a:off x="3935294" y="6665708"/>
                <a:ext cx="5664" cy="22803"/>
              </a:xfrm>
              <a:custGeom>
                <a:avLst/>
                <a:gdLst>
                  <a:gd name="connsiteX0" fmla="*/ 621 w 5664"/>
                  <a:gd name="connsiteY0" fmla="*/ 21971 h 22803"/>
                  <a:gd name="connsiteX1" fmla="*/ 5783 w 5664"/>
                  <a:gd name="connsiteY1" fmla="*/ 4 h 22803"/>
                  <a:gd name="connsiteX2" fmla="*/ 5783 w 5664"/>
                  <a:gd name="connsiteY2" fmla="*/ 22807 h 22803"/>
                  <a:gd name="connsiteX3" fmla="*/ 621 w 5664"/>
                  <a:gd name="connsiteY3" fmla="*/ 21971 h 2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4" h="22803">
                    <a:moveTo>
                      <a:pt x="621" y="21971"/>
                    </a:moveTo>
                    <a:cubicBezTo>
                      <a:pt x="16" y="10892"/>
                      <a:pt x="-1288" y="9467"/>
                      <a:pt x="5783" y="4"/>
                    </a:cubicBezTo>
                    <a:lnTo>
                      <a:pt x="5783" y="22807"/>
                    </a:lnTo>
                    <a:lnTo>
                      <a:pt x="621" y="21971"/>
                    </a:lnTo>
                    <a:close/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2EF2067E-AE6D-415E-B331-3FE37C3DBE3E}"/>
                  </a:ext>
                </a:extLst>
              </p:cNvPr>
              <p:cNvSpPr/>
              <p:nvPr/>
            </p:nvSpPr>
            <p:spPr>
              <a:xfrm>
                <a:off x="4531244" y="6314365"/>
                <a:ext cx="5396" cy="26660"/>
              </a:xfrm>
              <a:custGeom>
                <a:avLst/>
                <a:gdLst>
                  <a:gd name="connsiteX0" fmla="*/ 3651 w 5396"/>
                  <a:gd name="connsiteY0" fmla="*/ 26665 h 26660"/>
                  <a:gd name="connsiteX1" fmla="*/ 2075 w 5396"/>
                  <a:gd name="connsiteY1" fmla="*/ 4 h 26660"/>
                  <a:gd name="connsiteX2" fmla="*/ 3651 w 5396"/>
                  <a:gd name="connsiteY2" fmla="*/ 26665 h 2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96" h="26660">
                    <a:moveTo>
                      <a:pt x="3651" y="26665"/>
                    </a:moveTo>
                    <a:cubicBezTo>
                      <a:pt x="-1944" y="18063"/>
                      <a:pt x="368" y="8998"/>
                      <a:pt x="2075" y="4"/>
                    </a:cubicBezTo>
                    <a:cubicBezTo>
                      <a:pt x="5217" y="8757"/>
                      <a:pt x="7141" y="17550"/>
                      <a:pt x="3651" y="2666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8A0670A2-4EE9-4476-99C4-DAB2F742EAA5}"/>
                  </a:ext>
                </a:extLst>
              </p:cNvPr>
              <p:cNvSpPr/>
              <p:nvPr/>
            </p:nvSpPr>
            <p:spPr>
              <a:xfrm>
                <a:off x="4528872" y="6716609"/>
                <a:ext cx="382" cy="36490"/>
              </a:xfrm>
              <a:custGeom>
                <a:avLst/>
                <a:gdLst>
                  <a:gd name="connsiteX0" fmla="*/ 501 w 382"/>
                  <a:gd name="connsiteY0" fmla="*/ 36495 h 36490"/>
                  <a:gd name="connsiteX1" fmla="*/ 118 w 382"/>
                  <a:gd name="connsiteY1" fmla="*/ 4 h 36490"/>
                  <a:gd name="connsiteX2" fmla="*/ 501 w 382"/>
                  <a:gd name="connsiteY2" fmla="*/ 36495 h 36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" h="36490">
                    <a:moveTo>
                      <a:pt x="501" y="36495"/>
                    </a:moveTo>
                    <a:cubicBezTo>
                      <a:pt x="375" y="24323"/>
                      <a:pt x="244" y="12156"/>
                      <a:pt x="118" y="4"/>
                    </a:cubicBezTo>
                    <a:cubicBezTo>
                      <a:pt x="249" y="12181"/>
                      <a:pt x="375" y="24338"/>
                      <a:pt x="501" y="3649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EB8910F3-280C-4623-BEC7-96451A7D23A1}"/>
                  </a:ext>
                </a:extLst>
              </p:cNvPr>
              <p:cNvSpPr/>
              <p:nvPr/>
            </p:nvSpPr>
            <p:spPr>
              <a:xfrm>
                <a:off x="7223421" y="5597122"/>
                <a:ext cx="4285" cy="27275"/>
              </a:xfrm>
              <a:custGeom>
                <a:avLst/>
                <a:gdLst>
                  <a:gd name="connsiteX0" fmla="*/ 1389 w 4285"/>
                  <a:gd name="connsiteY0" fmla="*/ 27042 h 27275"/>
                  <a:gd name="connsiteX1" fmla="*/ 3963 w 4285"/>
                  <a:gd name="connsiteY1" fmla="*/ 4 h 27275"/>
                  <a:gd name="connsiteX2" fmla="*/ 1389 w 4285"/>
                  <a:gd name="connsiteY2" fmla="*/ 27042 h 2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5" h="27275">
                    <a:moveTo>
                      <a:pt x="1389" y="27042"/>
                    </a:moveTo>
                    <a:cubicBezTo>
                      <a:pt x="2502" y="17751"/>
                      <a:pt x="-3582" y="8077"/>
                      <a:pt x="3963" y="4"/>
                    </a:cubicBezTo>
                    <a:cubicBezTo>
                      <a:pt x="4003" y="4325"/>
                      <a:pt x="5932" y="30004"/>
                      <a:pt x="1389" y="2704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id="{B9FBF909-7B3B-42A4-B5E4-E5254318D606}"/>
                  </a:ext>
                </a:extLst>
              </p:cNvPr>
              <p:cNvSpPr/>
              <p:nvPr/>
            </p:nvSpPr>
            <p:spPr>
              <a:xfrm>
                <a:off x="7452557" y="6630536"/>
                <a:ext cx="12392" cy="13748"/>
              </a:xfrm>
              <a:custGeom>
                <a:avLst/>
                <a:gdLst>
                  <a:gd name="connsiteX0" fmla="*/ 7629 w 12392"/>
                  <a:gd name="connsiteY0" fmla="*/ 13753 h 13748"/>
                  <a:gd name="connsiteX1" fmla="*/ 926 w 12392"/>
                  <a:gd name="connsiteY1" fmla="*/ 4 h 13748"/>
                  <a:gd name="connsiteX2" fmla="*/ 7629 w 12392"/>
                  <a:gd name="connsiteY2" fmla="*/ 13753 h 1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2" h="13748">
                    <a:moveTo>
                      <a:pt x="7629" y="13753"/>
                    </a:moveTo>
                    <a:cubicBezTo>
                      <a:pt x="981" y="12146"/>
                      <a:pt x="-1255" y="7563"/>
                      <a:pt x="926" y="4"/>
                    </a:cubicBezTo>
                    <a:cubicBezTo>
                      <a:pt x="11300" y="4108"/>
                      <a:pt x="17303" y="4844"/>
                      <a:pt x="7629" y="1375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FD7FA337-8CBB-400A-9A66-29B4434FC546}"/>
                  </a:ext>
                </a:extLst>
              </p:cNvPr>
              <p:cNvSpPr/>
              <p:nvPr/>
            </p:nvSpPr>
            <p:spPr>
              <a:xfrm>
                <a:off x="4685264" y="5630969"/>
                <a:ext cx="1052" cy="36193"/>
              </a:xfrm>
              <a:custGeom>
                <a:avLst/>
                <a:gdLst>
                  <a:gd name="connsiteX0" fmla="*/ 118 w 1052"/>
                  <a:gd name="connsiteY0" fmla="*/ 4 h 36193"/>
                  <a:gd name="connsiteX1" fmla="*/ 1171 w 1052"/>
                  <a:gd name="connsiteY1" fmla="*/ 36198 h 36193"/>
                  <a:gd name="connsiteX2" fmla="*/ 118 w 1052"/>
                  <a:gd name="connsiteY2" fmla="*/ 4 h 3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2" h="36193">
                    <a:moveTo>
                      <a:pt x="118" y="4"/>
                    </a:moveTo>
                    <a:cubicBezTo>
                      <a:pt x="470" y="12080"/>
                      <a:pt x="828" y="24157"/>
                      <a:pt x="1171" y="36198"/>
                    </a:cubicBezTo>
                    <a:cubicBezTo>
                      <a:pt x="813" y="24111"/>
                      <a:pt x="460" y="12055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8DB195CB-5727-4537-A95C-382F846EDE03}"/>
                  </a:ext>
                </a:extLst>
              </p:cNvPr>
              <p:cNvSpPr/>
              <p:nvPr/>
            </p:nvSpPr>
            <p:spPr>
              <a:xfrm>
                <a:off x="7417571" y="5643987"/>
                <a:ext cx="1455" cy="37160"/>
              </a:xfrm>
              <a:custGeom>
                <a:avLst/>
                <a:gdLst>
                  <a:gd name="connsiteX0" fmla="*/ 1573 w 1455"/>
                  <a:gd name="connsiteY0" fmla="*/ 37165 h 37160"/>
                  <a:gd name="connsiteX1" fmla="*/ 118 w 1455"/>
                  <a:gd name="connsiteY1" fmla="*/ 4 h 37160"/>
                  <a:gd name="connsiteX2" fmla="*/ 1573 w 1455"/>
                  <a:gd name="connsiteY2" fmla="*/ 37165 h 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5" h="37160">
                    <a:moveTo>
                      <a:pt x="1573" y="37165"/>
                    </a:moveTo>
                    <a:cubicBezTo>
                      <a:pt x="1085" y="24771"/>
                      <a:pt x="607" y="12378"/>
                      <a:pt x="118" y="4"/>
                    </a:cubicBezTo>
                    <a:cubicBezTo>
                      <a:pt x="607" y="12403"/>
                      <a:pt x="1085" y="24786"/>
                      <a:pt x="1573" y="3716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:a16="http://schemas.microsoft.com/office/drawing/2014/main" id="{5C62A4FB-CD2F-419D-9431-3FD7FE1CAD64}"/>
                  </a:ext>
                </a:extLst>
              </p:cNvPr>
              <p:cNvSpPr/>
              <p:nvPr/>
            </p:nvSpPr>
            <p:spPr>
              <a:xfrm>
                <a:off x="7164845" y="6808164"/>
                <a:ext cx="17792" cy="7651"/>
              </a:xfrm>
              <a:custGeom>
                <a:avLst/>
                <a:gdLst>
                  <a:gd name="connsiteX0" fmla="*/ 118 w 17792"/>
                  <a:gd name="connsiteY0" fmla="*/ 4917 h 7651"/>
                  <a:gd name="connsiteX1" fmla="*/ 17910 w 17792"/>
                  <a:gd name="connsiteY1" fmla="*/ 2022 h 7651"/>
                  <a:gd name="connsiteX2" fmla="*/ 118 w 17792"/>
                  <a:gd name="connsiteY2" fmla="*/ 4917 h 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92" h="7651">
                    <a:moveTo>
                      <a:pt x="118" y="4917"/>
                    </a:moveTo>
                    <a:cubicBezTo>
                      <a:pt x="4792" y="-3745"/>
                      <a:pt x="11761" y="1594"/>
                      <a:pt x="17910" y="2022"/>
                    </a:cubicBezTo>
                    <a:cubicBezTo>
                      <a:pt x="11817" y="8377"/>
                      <a:pt x="5653" y="9374"/>
                      <a:pt x="118" y="491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id="{F838EDC8-B03E-4932-87E8-B1571F904C07}"/>
                  </a:ext>
                </a:extLst>
              </p:cNvPr>
              <p:cNvSpPr/>
              <p:nvPr/>
            </p:nvSpPr>
            <p:spPr>
              <a:xfrm>
                <a:off x="7187352" y="6423097"/>
                <a:ext cx="6725" cy="22012"/>
              </a:xfrm>
              <a:custGeom>
                <a:avLst/>
                <a:gdLst>
                  <a:gd name="connsiteX0" fmla="*/ 6844 w 6725"/>
                  <a:gd name="connsiteY0" fmla="*/ 9 h 22012"/>
                  <a:gd name="connsiteX1" fmla="*/ 5656 w 6725"/>
                  <a:gd name="connsiteY1" fmla="*/ 22016 h 22012"/>
                  <a:gd name="connsiteX2" fmla="*/ 6844 w 6725"/>
                  <a:gd name="connsiteY2" fmla="*/ 9 h 2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5" h="22012">
                    <a:moveTo>
                      <a:pt x="6844" y="9"/>
                    </a:moveTo>
                    <a:cubicBezTo>
                      <a:pt x="6446" y="7346"/>
                      <a:pt x="6053" y="14684"/>
                      <a:pt x="5656" y="22016"/>
                    </a:cubicBezTo>
                    <a:cubicBezTo>
                      <a:pt x="-755" y="17313"/>
                      <a:pt x="-3077" y="-324"/>
                      <a:pt x="6844" y="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:a16="http://schemas.microsoft.com/office/drawing/2014/main" id="{79EB3AAC-B5B3-4321-A497-E98685534184}"/>
                  </a:ext>
                </a:extLst>
              </p:cNvPr>
              <p:cNvSpPr/>
              <p:nvPr/>
            </p:nvSpPr>
            <p:spPr>
              <a:xfrm>
                <a:off x="6807961" y="6487080"/>
                <a:ext cx="1571" cy="36667"/>
              </a:xfrm>
              <a:custGeom>
                <a:avLst/>
                <a:gdLst>
                  <a:gd name="connsiteX0" fmla="*/ 118 w 1571"/>
                  <a:gd name="connsiteY0" fmla="*/ 4 h 36667"/>
                  <a:gd name="connsiteX1" fmla="*/ 1689 w 1571"/>
                  <a:gd name="connsiteY1" fmla="*/ 36671 h 36667"/>
                  <a:gd name="connsiteX2" fmla="*/ 118 w 1571"/>
                  <a:gd name="connsiteY2" fmla="*/ 4 h 3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1" h="36667">
                    <a:moveTo>
                      <a:pt x="118" y="4"/>
                    </a:moveTo>
                    <a:cubicBezTo>
                      <a:pt x="642" y="12237"/>
                      <a:pt x="1171" y="24469"/>
                      <a:pt x="1689" y="36671"/>
                    </a:cubicBezTo>
                    <a:cubicBezTo>
                      <a:pt x="1166" y="24429"/>
                      <a:pt x="642" y="12217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任意多边形: 形状 232">
                <a:extLst>
                  <a:ext uri="{FF2B5EF4-FFF2-40B4-BE49-F238E27FC236}">
                    <a16:creationId xmlns:a16="http://schemas.microsoft.com/office/drawing/2014/main" id="{2302F289-5BF8-4CFD-ACA7-B019A4F85446}"/>
                  </a:ext>
                </a:extLst>
              </p:cNvPr>
              <p:cNvSpPr/>
              <p:nvPr/>
            </p:nvSpPr>
            <p:spPr>
              <a:xfrm>
                <a:off x="6807897" y="6774717"/>
                <a:ext cx="2895" cy="31666"/>
              </a:xfrm>
              <a:custGeom>
                <a:avLst/>
                <a:gdLst>
                  <a:gd name="connsiteX0" fmla="*/ 118 w 2895"/>
                  <a:gd name="connsiteY0" fmla="*/ 4 h 31666"/>
                  <a:gd name="connsiteX1" fmla="*/ 1286 w 2895"/>
                  <a:gd name="connsiteY1" fmla="*/ 31670 h 31666"/>
                  <a:gd name="connsiteX2" fmla="*/ 118 w 2895"/>
                  <a:gd name="connsiteY2" fmla="*/ 4 h 3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5" h="31666">
                    <a:moveTo>
                      <a:pt x="118" y="4"/>
                    </a:moveTo>
                    <a:cubicBezTo>
                      <a:pt x="3417" y="10464"/>
                      <a:pt x="4021" y="21019"/>
                      <a:pt x="1286" y="31670"/>
                    </a:cubicBezTo>
                    <a:cubicBezTo>
                      <a:pt x="894" y="21090"/>
                      <a:pt x="506" y="10549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任意多边形: 形状 233">
                <a:extLst>
                  <a:ext uri="{FF2B5EF4-FFF2-40B4-BE49-F238E27FC236}">
                    <a16:creationId xmlns:a16="http://schemas.microsoft.com/office/drawing/2014/main" id="{DB49B40D-24C1-46BE-AB64-1D53E567083B}"/>
                  </a:ext>
                </a:extLst>
              </p:cNvPr>
              <p:cNvSpPr/>
              <p:nvPr/>
            </p:nvSpPr>
            <p:spPr>
              <a:xfrm>
                <a:off x="7384163" y="5881007"/>
                <a:ext cx="2830" cy="33560"/>
              </a:xfrm>
              <a:custGeom>
                <a:avLst/>
                <a:gdLst>
                  <a:gd name="connsiteX0" fmla="*/ 118 w 2830"/>
                  <a:gd name="connsiteY0" fmla="*/ 4 h 33560"/>
                  <a:gd name="connsiteX1" fmla="*/ 445 w 2830"/>
                  <a:gd name="connsiteY1" fmla="*/ 33564 h 33560"/>
                  <a:gd name="connsiteX2" fmla="*/ 118 w 2830"/>
                  <a:gd name="connsiteY2" fmla="*/ 4 h 3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30" h="33560">
                    <a:moveTo>
                      <a:pt x="118" y="4"/>
                    </a:moveTo>
                    <a:cubicBezTo>
                      <a:pt x="5149" y="11149"/>
                      <a:pt x="2314" y="22369"/>
                      <a:pt x="445" y="33564"/>
                    </a:cubicBezTo>
                    <a:cubicBezTo>
                      <a:pt x="340" y="22364"/>
                      <a:pt x="229" y="11184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任意多边形: 形状 234">
                <a:extLst>
                  <a:ext uri="{FF2B5EF4-FFF2-40B4-BE49-F238E27FC236}">
                    <a16:creationId xmlns:a16="http://schemas.microsoft.com/office/drawing/2014/main" id="{8FA0045D-9FEF-4E61-A2D1-1BFC8A67D2A8}"/>
                  </a:ext>
                </a:extLst>
              </p:cNvPr>
              <p:cNvSpPr/>
              <p:nvPr/>
            </p:nvSpPr>
            <p:spPr>
              <a:xfrm>
                <a:off x="6666228" y="6425830"/>
                <a:ext cx="9720" cy="17832"/>
              </a:xfrm>
              <a:custGeom>
                <a:avLst/>
                <a:gdLst>
                  <a:gd name="connsiteX0" fmla="*/ 8387 w 9720"/>
                  <a:gd name="connsiteY0" fmla="*/ 17837 h 17832"/>
                  <a:gd name="connsiteX1" fmla="*/ 2117 w 9720"/>
                  <a:gd name="connsiteY1" fmla="*/ 4 h 17832"/>
                  <a:gd name="connsiteX2" fmla="*/ 8387 w 9720"/>
                  <a:gd name="connsiteY2" fmla="*/ 17837 h 1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20" h="17832">
                    <a:moveTo>
                      <a:pt x="8387" y="17837"/>
                    </a:moveTo>
                    <a:cubicBezTo>
                      <a:pt x="4025" y="12695"/>
                      <a:pt x="-3489" y="8656"/>
                      <a:pt x="2117" y="4"/>
                    </a:cubicBezTo>
                    <a:cubicBezTo>
                      <a:pt x="7294" y="4869"/>
                      <a:pt x="12425" y="9749"/>
                      <a:pt x="8387" y="1783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任意多边形: 形状 235">
                <a:extLst>
                  <a:ext uri="{FF2B5EF4-FFF2-40B4-BE49-F238E27FC236}">
                    <a16:creationId xmlns:a16="http://schemas.microsoft.com/office/drawing/2014/main" id="{2010376B-218C-481A-9171-4CF9487A7593}"/>
                  </a:ext>
                </a:extLst>
              </p:cNvPr>
              <p:cNvSpPr/>
              <p:nvPr/>
            </p:nvSpPr>
            <p:spPr>
              <a:xfrm>
                <a:off x="4361207" y="6633154"/>
                <a:ext cx="4259" cy="30462"/>
              </a:xfrm>
              <a:custGeom>
                <a:avLst/>
                <a:gdLst>
                  <a:gd name="connsiteX0" fmla="*/ 1082 w 4259"/>
                  <a:gd name="connsiteY0" fmla="*/ 30467 h 30462"/>
                  <a:gd name="connsiteX1" fmla="*/ 4235 w 4259"/>
                  <a:gd name="connsiteY1" fmla="*/ 4 h 30462"/>
                  <a:gd name="connsiteX2" fmla="*/ 1082 w 4259"/>
                  <a:gd name="connsiteY2" fmla="*/ 30467 h 3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59" h="30462">
                    <a:moveTo>
                      <a:pt x="1082" y="30467"/>
                    </a:moveTo>
                    <a:cubicBezTo>
                      <a:pt x="735" y="20163"/>
                      <a:pt x="-2191" y="9593"/>
                      <a:pt x="4235" y="4"/>
                    </a:cubicBezTo>
                    <a:cubicBezTo>
                      <a:pt x="4935" y="6193"/>
                      <a:pt x="2921" y="25597"/>
                      <a:pt x="1082" y="3046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任意多边形: 形状 236">
                <a:extLst>
                  <a:ext uri="{FF2B5EF4-FFF2-40B4-BE49-F238E27FC236}">
                    <a16:creationId xmlns:a16="http://schemas.microsoft.com/office/drawing/2014/main" id="{7718B6AC-5466-46EC-8951-E107BC910D89}"/>
                  </a:ext>
                </a:extLst>
              </p:cNvPr>
              <p:cNvSpPr/>
              <p:nvPr/>
            </p:nvSpPr>
            <p:spPr>
              <a:xfrm>
                <a:off x="7664523" y="6558312"/>
                <a:ext cx="6048" cy="15279"/>
              </a:xfrm>
              <a:custGeom>
                <a:avLst/>
                <a:gdLst>
                  <a:gd name="connsiteX0" fmla="*/ 118 w 6048"/>
                  <a:gd name="connsiteY0" fmla="*/ 2134 h 15279"/>
                  <a:gd name="connsiteX1" fmla="*/ 6166 w 6048"/>
                  <a:gd name="connsiteY1" fmla="*/ 4 h 15279"/>
                  <a:gd name="connsiteX2" fmla="*/ 118 w 6048"/>
                  <a:gd name="connsiteY2" fmla="*/ 2134 h 1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" h="15279">
                    <a:moveTo>
                      <a:pt x="118" y="2134"/>
                    </a:moveTo>
                    <a:cubicBezTo>
                      <a:pt x="2133" y="1424"/>
                      <a:pt x="4152" y="714"/>
                      <a:pt x="6166" y="4"/>
                    </a:cubicBezTo>
                    <a:cubicBezTo>
                      <a:pt x="6171" y="17348"/>
                      <a:pt x="3331" y="22359"/>
                      <a:pt x="118" y="213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id="{8513B8B5-163F-4209-87A2-A87DD8323602}"/>
                  </a:ext>
                </a:extLst>
              </p:cNvPr>
              <p:cNvSpPr/>
              <p:nvPr/>
            </p:nvSpPr>
            <p:spPr>
              <a:xfrm>
                <a:off x="6667996" y="6503522"/>
                <a:ext cx="7109" cy="18286"/>
              </a:xfrm>
              <a:custGeom>
                <a:avLst/>
                <a:gdLst>
                  <a:gd name="connsiteX0" fmla="*/ 1145 w 7109"/>
                  <a:gd name="connsiteY0" fmla="*/ 17791 h 18286"/>
                  <a:gd name="connsiteX1" fmla="*/ 118 w 7109"/>
                  <a:gd name="connsiteY1" fmla="*/ 4 h 18286"/>
                  <a:gd name="connsiteX2" fmla="*/ 1145 w 7109"/>
                  <a:gd name="connsiteY2" fmla="*/ 17791 h 1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09" h="18286">
                    <a:moveTo>
                      <a:pt x="1145" y="17791"/>
                    </a:moveTo>
                    <a:cubicBezTo>
                      <a:pt x="803" y="11859"/>
                      <a:pt x="455" y="5931"/>
                      <a:pt x="118" y="4"/>
                    </a:cubicBezTo>
                    <a:cubicBezTo>
                      <a:pt x="1634" y="2497"/>
                      <a:pt x="14672" y="21594"/>
                      <a:pt x="1145" y="1779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:a16="http://schemas.microsoft.com/office/drawing/2014/main" id="{AA4985CF-3F60-4FA7-A217-9385CAF95A94}"/>
                  </a:ext>
                </a:extLst>
              </p:cNvPr>
              <p:cNvSpPr/>
              <p:nvPr/>
            </p:nvSpPr>
            <p:spPr>
              <a:xfrm>
                <a:off x="4698216" y="5371063"/>
                <a:ext cx="6231" cy="23931"/>
              </a:xfrm>
              <a:custGeom>
                <a:avLst/>
                <a:gdLst>
                  <a:gd name="connsiteX0" fmla="*/ 2062 w 6231"/>
                  <a:gd name="connsiteY0" fmla="*/ 23935 h 23931"/>
                  <a:gd name="connsiteX1" fmla="*/ 118 w 6231"/>
                  <a:gd name="connsiteY1" fmla="*/ 4 h 23931"/>
                  <a:gd name="connsiteX2" fmla="*/ 2062 w 6231"/>
                  <a:gd name="connsiteY2" fmla="*/ 23935 h 2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31" h="23931">
                    <a:moveTo>
                      <a:pt x="2062" y="23935"/>
                    </a:moveTo>
                    <a:cubicBezTo>
                      <a:pt x="1412" y="15958"/>
                      <a:pt x="758" y="7981"/>
                      <a:pt x="118" y="4"/>
                    </a:cubicBezTo>
                    <a:cubicBezTo>
                      <a:pt x="5899" y="11436"/>
                      <a:pt x="9717" y="13647"/>
                      <a:pt x="2062" y="2393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id="{5A5CDC23-47D5-4C62-BF64-8BE8581FCDB4}"/>
                  </a:ext>
                </a:extLst>
              </p:cNvPr>
              <p:cNvSpPr/>
              <p:nvPr/>
            </p:nvSpPr>
            <p:spPr>
              <a:xfrm>
                <a:off x="6804646" y="6710399"/>
                <a:ext cx="3797" cy="27068"/>
              </a:xfrm>
              <a:custGeom>
                <a:avLst/>
                <a:gdLst>
                  <a:gd name="connsiteX0" fmla="*/ 118 w 3797"/>
                  <a:gd name="connsiteY0" fmla="*/ 4 h 27068"/>
                  <a:gd name="connsiteX1" fmla="*/ 244 w 3797"/>
                  <a:gd name="connsiteY1" fmla="*/ 27073 h 27068"/>
                  <a:gd name="connsiteX2" fmla="*/ 118 w 3797"/>
                  <a:gd name="connsiteY2" fmla="*/ 4 h 27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97" h="27068">
                    <a:moveTo>
                      <a:pt x="118" y="4"/>
                    </a:moveTo>
                    <a:cubicBezTo>
                      <a:pt x="4001" y="9019"/>
                      <a:pt x="6186" y="18043"/>
                      <a:pt x="244" y="27073"/>
                    </a:cubicBezTo>
                    <a:cubicBezTo>
                      <a:pt x="209" y="18033"/>
                      <a:pt x="163" y="9019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id="{F37180CF-DFA1-4C0B-84AA-471C7E2527CD}"/>
                  </a:ext>
                </a:extLst>
              </p:cNvPr>
              <p:cNvSpPr/>
              <p:nvPr/>
            </p:nvSpPr>
            <p:spPr>
              <a:xfrm>
                <a:off x="4711886" y="5406745"/>
                <a:ext cx="7833" cy="21528"/>
              </a:xfrm>
              <a:custGeom>
                <a:avLst/>
                <a:gdLst>
                  <a:gd name="connsiteX0" fmla="*/ 5109 w 7833"/>
                  <a:gd name="connsiteY0" fmla="*/ 21533 h 21528"/>
                  <a:gd name="connsiteX1" fmla="*/ 118 w 7833"/>
                  <a:gd name="connsiteY1" fmla="*/ 4 h 21528"/>
                  <a:gd name="connsiteX2" fmla="*/ 5109 w 7833"/>
                  <a:gd name="connsiteY2" fmla="*/ 21533 h 2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33" h="21528">
                    <a:moveTo>
                      <a:pt x="5109" y="21533"/>
                    </a:moveTo>
                    <a:cubicBezTo>
                      <a:pt x="3442" y="14357"/>
                      <a:pt x="1780" y="7175"/>
                      <a:pt x="118" y="4"/>
                    </a:cubicBezTo>
                    <a:cubicBezTo>
                      <a:pt x="12960" y="674"/>
                      <a:pt x="6463" y="11043"/>
                      <a:pt x="5109" y="2153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:a16="http://schemas.microsoft.com/office/drawing/2014/main" id="{FB019E78-4E8B-40C7-8919-F0BEC803B6D9}"/>
                  </a:ext>
                </a:extLst>
              </p:cNvPr>
              <p:cNvSpPr/>
              <p:nvPr/>
            </p:nvSpPr>
            <p:spPr>
              <a:xfrm>
                <a:off x="4166476" y="6196744"/>
                <a:ext cx="12401" cy="14106"/>
              </a:xfrm>
              <a:custGeom>
                <a:avLst/>
                <a:gdLst>
                  <a:gd name="connsiteX0" fmla="*/ 4100 w 12401"/>
                  <a:gd name="connsiteY0" fmla="*/ 12176 h 14106"/>
                  <a:gd name="connsiteX1" fmla="*/ 5646 w 12401"/>
                  <a:gd name="connsiteY1" fmla="*/ 4 h 14106"/>
                  <a:gd name="connsiteX2" fmla="*/ 4100 w 12401"/>
                  <a:gd name="connsiteY2" fmla="*/ 12176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01" h="14106">
                    <a:moveTo>
                      <a:pt x="4100" y="12176"/>
                    </a:moveTo>
                    <a:cubicBezTo>
                      <a:pt x="167" y="7266"/>
                      <a:pt x="-3046" y="2522"/>
                      <a:pt x="5646" y="4"/>
                    </a:cubicBezTo>
                    <a:cubicBezTo>
                      <a:pt x="9871" y="7039"/>
                      <a:pt x="19505" y="18748"/>
                      <a:pt x="4100" y="1217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任意多边形: 形状 242">
                <a:extLst>
                  <a:ext uri="{FF2B5EF4-FFF2-40B4-BE49-F238E27FC236}">
                    <a16:creationId xmlns:a16="http://schemas.microsoft.com/office/drawing/2014/main" id="{FD5B18D0-AB08-4084-94DE-DC82D0EB41ED}"/>
                  </a:ext>
                </a:extLst>
              </p:cNvPr>
              <p:cNvSpPr/>
              <p:nvPr/>
            </p:nvSpPr>
            <p:spPr>
              <a:xfrm>
                <a:off x="6607837" y="6377441"/>
                <a:ext cx="40" cy="33247"/>
              </a:xfrm>
              <a:custGeom>
                <a:avLst/>
                <a:gdLst>
                  <a:gd name="connsiteX0" fmla="*/ 158 w 40"/>
                  <a:gd name="connsiteY0" fmla="*/ 4 h 33247"/>
                  <a:gd name="connsiteX1" fmla="*/ 118 w 40"/>
                  <a:gd name="connsiteY1" fmla="*/ 33252 h 33247"/>
                  <a:gd name="connsiteX2" fmla="*/ 158 w 40"/>
                  <a:gd name="connsiteY2" fmla="*/ 4 h 3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" h="33247">
                    <a:moveTo>
                      <a:pt x="158" y="4"/>
                    </a:moveTo>
                    <a:cubicBezTo>
                      <a:pt x="143" y="11093"/>
                      <a:pt x="133" y="22188"/>
                      <a:pt x="118" y="33252"/>
                    </a:cubicBezTo>
                    <a:cubicBezTo>
                      <a:pt x="133" y="22152"/>
                      <a:pt x="148" y="11078"/>
                      <a:pt x="15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id="{2FF1DC71-EA27-4DA2-875B-1AA021A1BD56}"/>
                  </a:ext>
                </a:extLst>
              </p:cNvPr>
              <p:cNvSpPr/>
              <p:nvPr/>
            </p:nvSpPr>
            <p:spPr>
              <a:xfrm>
                <a:off x="7430741" y="6150996"/>
                <a:ext cx="15933" cy="13606"/>
              </a:xfrm>
              <a:custGeom>
                <a:avLst/>
                <a:gdLst>
                  <a:gd name="connsiteX0" fmla="*/ 320 w 15933"/>
                  <a:gd name="connsiteY0" fmla="*/ 13496 h 13606"/>
                  <a:gd name="connsiteX1" fmla="*/ 118 w 15933"/>
                  <a:gd name="connsiteY1" fmla="*/ 6002 h 13606"/>
                  <a:gd name="connsiteX2" fmla="*/ 16052 w 15933"/>
                  <a:gd name="connsiteY2" fmla="*/ 4 h 13606"/>
                  <a:gd name="connsiteX3" fmla="*/ 320 w 15933"/>
                  <a:gd name="connsiteY3" fmla="*/ 13496 h 1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33" h="13606">
                    <a:moveTo>
                      <a:pt x="320" y="13496"/>
                    </a:moveTo>
                    <a:cubicBezTo>
                      <a:pt x="249" y="10998"/>
                      <a:pt x="183" y="8500"/>
                      <a:pt x="118" y="6002"/>
                    </a:cubicBezTo>
                    <a:cubicBezTo>
                      <a:pt x="9087" y="9784"/>
                      <a:pt x="9369" y="7195"/>
                      <a:pt x="16052" y="4"/>
                    </a:cubicBezTo>
                    <a:cubicBezTo>
                      <a:pt x="15584" y="9683"/>
                      <a:pt x="9828" y="14427"/>
                      <a:pt x="320" y="1349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6337FB29-C582-489F-8A9F-B9E287A324FD}"/>
                  </a:ext>
                </a:extLst>
              </p:cNvPr>
              <p:cNvSpPr/>
              <p:nvPr/>
            </p:nvSpPr>
            <p:spPr>
              <a:xfrm>
                <a:off x="7456949" y="6590126"/>
                <a:ext cx="15923" cy="19348"/>
              </a:xfrm>
              <a:custGeom>
                <a:avLst/>
                <a:gdLst>
                  <a:gd name="connsiteX0" fmla="*/ 6217 w 15923"/>
                  <a:gd name="connsiteY0" fmla="*/ 19353 h 19348"/>
                  <a:gd name="connsiteX1" fmla="*/ 118 w 15923"/>
                  <a:gd name="connsiteY1" fmla="*/ 9537 h 19348"/>
                  <a:gd name="connsiteX2" fmla="*/ 16042 w 15923"/>
                  <a:gd name="connsiteY2" fmla="*/ 4 h 19348"/>
                  <a:gd name="connsiteX3" fmla="*/ 6217 w 15923"/>
                  <a:gd name="connsiteY3" fmla="*/ 19353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23" h="19348">
                    <a:moveTo>
                      <a:pt x="6217" y="19353"/>
                    </a:moveTo>
                    <a:cubicBezTo>
                      <a:pt x="4187" y="16079"/>
                      <a:pt x="2153" y="12806"/>
                      <a:pt x="118" y="9537"/>
                    </a:cubicBezTo>
                    <a:cubicBezTo>
                      <a:pt x="5879" y="6672"/>
                      <a:pt x="10653" y="3544"/>
                      <a:pt x="16042" y="4"/>
                    </a:cubicBezTo>
                    <a:cubicBezTo>
                      <a:pt x="13156" y="7870"/>
                      <a:pt x="12038" y="13511"/>
                      <a:pt x="6217" y="1935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F7B11AA1-1F0E-4030-BF05-27ED0B0EF87D}"/>
                  </a:ext>
                </a:extLst>
              </p:cNvPr>
              <p:cNvSpPr/>
              <p:nvPr/>
            </p:nvSpPr>
            <p:spPr>
              <a:xfrm>
                <a:off x="4881826" y="4071567"/>
                <a:ext cx="28584" cy="40"/>
              </a:xfrm>
              <a:custGeom>
                <a:avLst/>
                <a:gdLst>
                  <a:gd name="connsiteX0" fmla="*/ 118 w 28584"/>
                  <a:gd name="connsiteY0" fmla="*/ 44 h 40"/>
                  <a:gd name="connsiteX1" fmla="*/ 28703 w 28584"/>
                  <a:gd name="connsiteY1" fmla="*/ 4 h 40"/>
                  <a:gd name="connsiteX2" fmla="*/ 118 w 28584"/>
                  <a:gd name="connsiteY2" fmla="*/ 44 h 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84" h="40">
                    <a:moveTo>
                      <a:pt x="118" y="44"/>
                    </a:moveTo>
                    <a:cubicBezTo>
                      <a:pt x="9666" y="24"/>
                      <a:pt x="19215" y="9"/>
                      <a:pt x="28703" y="4"/>
                    </a:cubicBezTo>
                    <a:cubicBezTo>
                      <a:pt x="19129" y="29"/>
                      <a:pt x="9626" y="34"/>
                      <a:pt x="118" y="4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5B279A63-94BD-439D-90C2-4F9B9C07CA0B}"/>
                  </a:ext>
                </a:extLst>
              </p:cNvPr>
              <p:cNvSpPr/>
              <p:nvPr/>
            </p:nvSpPr>
            <p:spPr>
              <a:xfrm>
                <a:off x="3935693" y="6646887"/>
                <a:ext cx="8913" cy="12216"/>
              </a:xfrm>
              <a:custGeom>
                <a:avLst/>
                <a:gdLst>
                  <a:gd name="connsiteX0" fmla="*/ 118 w 8913"/>
                  <a:gd name="connsiteY0" fmla="*/ 10635 h 12216"/>
                  <a:gd name="connsiteX1" fmla="*/ 2903 w 8913"/>
                  <a:gd name="connsiteY1" fmla="*/ 4 h 12216"/>
                  <a:gd name="connsiteX2" fmla="*/ 118 w 8913"/>
                  <a:gd name="connsiteY2" fmla="*/ 10635 h 12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13" h="12216">
                    <a:moveTo>
                      <a:pt x="118" y="10635"/>
                    </a:moveTo>
                    <a:cubicBezTo>
                      <a:pt x="1050" y="7090"/>
                      <a:pt x="1976" y="3549"/>
                      <a:pt x="2903" y="4"/>
                    </a:cubicBezTo>
                    <a:cubicBezTo>
                      <a:pt x="13056" y="7044"/>
                      <a:pt x="9520" y="15873"/>
                      <a:pt x="118" y="1063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A21C7A6A-0C0A-4C9B-9328-8657D43FBB1E}"/>
                  </a:ext>
                </a:extLst>
              </p:cNvPr>
              <p:cNvSpPr/>
              <p:nvPr/>
            </p:nvSpPr>
            <p:spPr>
              <a:xfrm>
                <a:off x="7179304" y="5124234"/>
                <a:ext cx="75" cy="30130"/>
              </a:xfrm>
              <a:custGeom>
                <a:avLst/>
                <a:gdLst>
                  <a:gd name="connsiteX0" fmla="*/ 118 w 75"/>
                  <a:gd name="connsiteY0" fmla="*/ 4 h 30130"/>
                  <a:gd name="connsiteX1" fmla="*/ 194 w 75"/>
                  <a:gd name="connsiteY1" fmla="*/ 30135 h 30130"/>
                  <a:gd name="connsiteX2" fmla="*/ 118 w 75"/>
                  <a:gd name="connsiteY2" fmla="*/ 4 h 3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" h="30130">
                    <a:moveTo>
                      <a:pt x="118" y="4"/>
                    </a:moveTo>
                    <a:cubicBezTo>
                      <a:pt x="143" y="10056"/>
                      <a:pt x="168" y="20108"/>
                      <a:pt x="194" y="30135"/>
                    </a:cubicBezTo>
                    <a:cubicBezTo>
                      <a:pt x="168" y="20078"/>
                      <a:pt x="143" y="10041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B137121F-A7BB-42EF-B46D-44E2702E2A4C}"/>
                  </a:ext>
                </a:extLst>
              </p:cNvPr>
              <p:cNvSpPr/>
              <p:nvPr/>
            </p:nvSpPr>
            <p:spPr>
              <a:xfrm>
                <a:off x="4367742" y="6027575"/>
                <a:ext cx="2865" cy="30221"/>
              </a:xfrm>
              <a:custGeom>
                <a:avLst/>
                <a:gdLst>
                  <a:gd name="connsiteX0" fmla="*/ 2883 w 2865"/>
                  <a:gd name="connsiteY0" fmla="*/ 30225 h 30221"/>
                  <a:gd name="connsiteX1" fmla="*/ 2984 w 2865"/>
                  <a:gd name="connsiteY1" fmla="*/ 4 h 30221"/>
                  <a:gd name="connsiteX2" fmla="*/ 2883 w 2865"/>
                  <a:gd name="connsiteY2" fmla="*/ 30225 h 3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5" h="30221">
                    <a:moveTo>
                      <a:pt x="2883" y="30225"/>
                    </a:moveTo>
                    <a:cubicBezTo>
                      <a:pt x="-1085" y="20128"/>
                      <a:pt x="-542" y="10046"/>
                      <a:pt x="2984" y="4"/>
                    </a:cubicBezTo>
                    <a:cubicBezTo>
                      <a:pt x="2948" y="10091"/>
                      <a:pt x="2913" y="20158"/>
                      <a:pt x="2883" y="3022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99CE0EC0-FDE6-4D1C-BA10-8D70BA913F5C}"/>
                  </a:ext>
                </a:extLst>
              </p:cNvPr>
              <p:cNvSpPr/>
              <p:nvPr/>
            </p:nvSpPr>
            <p:spPr>
              <a:xfrm>
                <a:off x="4313263" y="5706433"/>
                <a:ext cx="151" cy="31031"/>
              </a:xfrm>
              <a:custGeom>
                <a:avLst/>
                <a:gdLst>
                  <a:gd name="connsiteX0" fmla="*/ 269 w 151"/>
                  <a:gd name="connsiteY0" fmla="*/ 4 h 31031"/>
                  <a:gd name="connsiteX1" fmla="*/ 118 w 151"/>
                  <a:gd name="connsiteY1" fmla="*/ 31036 h 31031"/>
                  <a:gd name="connsiteX2" fmla="*/ 269 w 151"/>
                  <a:gd name="connsiteY2" fmla="*/ 4 h 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" h="31031">
                    <a:moveTo>
                      <a:pt x="269" y="4"/>
                    </a:moveTo>
                    <a:cubicBezTo>
                      <a:pt x="219" y="10358"/>
                      <a:pt x="168" y="20712"/>
                      <a:pt x="118" y="31036"/>
                    </a:cubicBezTo>
                    <a:cubicBezTo>
                      <a:pt x="163" y="20672"/>
                      <a:pt x="214" y="10338"/>
                      <a:pt x="269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:a16="http://schemas.microsoft.com/office/drawing/2014/main" id="{E36DCCE5-CDDC-416B-8968-385C631EC4C0}"/>
                  </a:ext>
                </a:extLst>
              </p:cNvPr>
              <p:cNvSpPr/>
              <p:nvPr/>
            </p:nvSpPr>
            <p:spPr>
              <a:xfrm>
                <a:off x="4113319" y="6683183"/>
                <a:ext cx="90" cy="30493"/>
              </a:xfrm>
              <a:custGeom>
                <a:avLst/>
                <a:gdLst>
                  <a:gd name="connsiteX0" fmla="*/ 209 w 90"/>
                  <a:gd name="connsiteY0" fmla="*/ 4 h 30493"/>
                  <a:gd name="connsiteX1" fmla="*/ 118 w 90"/>
                  <a:gd name="connsiteY1" fmla="*/ 30497 h 30493"/>
                  <a:gd name="connsiteX2" fmla="*/ 209 w 90"/>
                  <a:gd name="connsiteY2" fmla="*/ 4 h 3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" h="30493">
                    <a:moveTo>
                      <a:pt x="209" y="4"/>
                    </a:moveTo>
                    <a:cubicBezTo>
                      <a:pt x="178" y="10177"/>
                      <a:pt x="153" y="20350"/>
                      <a:pt x="118" y="30497"/>
                    </a:cubicBezTo>
                    <a:cubicBezTo>
                      <a:pt x="143" y="20314"/>
                      <a:pt x="173" y="10162"/>
                      <a:pt x="209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:a16="http://schemas.microsoft.com/office/drawing/2014/main" id="{5B9B4A48-A850-4610-9441-B00758E66561}"/>
                  </a:ext>
                </a:extLst>
              </p:cNvPr>
              <p:cNvSpPr/>
              <p:nvPr/>
            </p:nvSpPr>
            <p:spPr>
              <a:xfrm>
                <a:off x="6629136" y="6015730"/>
                <a:ext cx="13630" cy="19940"/>
              </a:xfrm>
              <a:custGeom>
                <a:avLst/>
                <a:gdLst>
                  <a:gd name="connsiteX0" fmla="*/ 1566 w 13630"/>
                  <a:gd name="connsiteY0" fmla="*/ 19937 h 19940"/>
                  <a:gd name="connsiteX1" fmla="*/ 13749 w 13630"/>
                  <a:gd name="connsiteY1" fmla="*/ 4 h 19940"/>
                  <a:gd name="connsiteX2" fmla="*/ 1566 w 13630"/>
                  <a:gd name="connsiteY2" fmla="*/ 19937 h 1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30" h="19940">
                    <a:moveTo>
                      <a:pt x="1566" y="19937"/>
                    </a:moveTo>
                    <a:cubicBezTo>
                      <a:pt x="-2815" y="6667"/>
                      <a:pt x="3173" y="7296"/>
                      <a:pt x="13749" y="4"/>
                    </a:cubicBezTo>
                    <a:cubicBezTo>
                      <a:pt x="11900" y="3746"/>
                      <a:pt x="6482" y="20360"/>
                      <a:pt x="1566" y="1993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046CFD75-F70D-4F43-B0D3-263302CE10CC}"/>
                  </a:ext>
                </a:extLst>
              </p:cNvPr>
              <p:cNvSpPr/>
              <p:nvPr/>
            </p:nvSpPr>
            <p:spPr>
              <a:xfrm>
                <a:off x="3935858" y="6220011"/>
                <a:ext cx="8908" cy="20985"/>
              </a:xfrm>
              <a:custGeom>
                <a:avLst/>
                <a:gdLst>
                  <a:gd name="connsiteX0" fmla="*/ 3130 w 8908"/>
                  <a:gd name="connsiteY0" fmla="*/ 20989 h 20985"/>
                  <a:gd name="connsiteX1" fmla="*/ 118 w 8908"/>
                  <a:gd name="connsiteY1" fmla="*/ 4 h 20985"/>
                  <a:gd name="connsiteX2" fmla="*/ 9027 w 8908"/>
                  <a:gd name="connsiteY2" fmla="*/ 12322 h 20985"/>
                  <a:gd name="connsiteX3" fmla="*/ 3130 w 8908"/>
                  <a:gd name="connsiteY3" fmla="*/ 20989 h 2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08" h="20985">
                    <a:moveTo>
                      <a:pt x="3130" y="20989"/>
                    </a:moveTo>
                    <a:cubicBezTo>
                      <a:pt x="2127" y="13994"/>
                      <a:pt x="1125" y="6999"/>
                      <a:pt x="118" y="4"/>
                    </a:cubicBezTo>
                    <a:cubicBezTo>
                      <a:pt x="2812" y="5493"/>
                      <a:pt x="2560" y="11083"/>
                      <a:pt x="9027" y="12322"/>
                    </a:cubicBezTo>
                    <a:cubicBezTo>
                      <a:pt x="7058" y="15213"/>
                      <a:pt x="5099" y="18103"/>
                      <a:pt x="3130" y="2098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id="{370FC0C3-07F2-4879-99CA-E3108CD77781}"/>
                  </a:ext>
                </a:extLst>
              </p:cNvPr>
              <p:cNvSpPr/>
              <p:nvPr/>
            </p:nvSpPr>
            <p:spPr>
              <a:xfrm>
                <a:off x="7457213" y="6488991"/>
                <a:ext cx="10010" cy="8985"/>
              </a:xfrm>
              <a:custGeom>
                <a:avLst/>
                <a:gdLst>
                  <a:gd name="connsiteX0" fmla="*/ 5632 w 10010"/>
                  <a:gd name="connsiteY0" fmla="*/ 8989 h 8985"/>
                  <a:gd name="connsiteX1" fmla="*/ 118 w 10010"/>
                  <a:gd name="connsiteY1" fmla="*/ 363 h 8985"/>
                  <a:gd name="connsiteX2" fmla="*/ 5632 w 10010"/>
                  <a:gd name="connsiteY2" fmla="*/ 8989 h 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10" h="8985">
                    <a:moveTo>
                      <a:pt x="5632" y="8989"/>
                    </a:moveTo>
                    <a:cubicBezTo>
                      <a:pt x="3799" y="6114"/>
                      <a:pt x="1961" y="3238"/>
                      <a:pt x="118" y="363"/>
                    </a:cubicBezTo>
                    <a:cubicBezTo>
                      <a:pt x="6891" y="-1471"/>
                      <a:pt x="15573" y="4079"/>
                      <a:pt x="5632" y="898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83527C9A-4982-4922-9B8A-E6417AFFCB73}"/>
                  </a:ext>
                </a:extLst>
              </p:cNvPr>
              <p:cNvSpPr/>
              <p:nvPr/>
            </p:nvSpPr>
            <p:spPr>
              <a:xfrm>
                <a:off x="3935747" y="6396635"/>
                <a:ext cx="3471" cy="24456"/>
              </a:xfrm>
              <a:custGeom>
                <a:avLst/>
                <a:gdLst>
                  <a:gd name="connsiteX0" fmla="*/ 148 w 3471"/>
                  <a:gd name="connsiteY0" fmla="*/ 24298 h 24456"/>
                  <a:gd name="connsiteX1" fmla="*/ 118 w 3471"/>
                  <a:gd name="connsiteY1" fmla="*/ 4 h 24456"/>
                  <a:gd name="connsiteX2" fmla="*/ 148 w 3471"/>
                  <a:gd name="connsiteY2" fmla="*/ 24298 h 24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71" h="24456">
                    <a:moveTo>
                      <a:pt x="148" y="24298"/>
                    </a:moveTo>
                    <a:cubicBezTo>
                      <a:pt x="138" y="16200"/>
                      <a:pt x="123" y="8102"/>
                      <a:pt x="118" y="4"/>
                    </a:cubicBezTo>
                    <a:cubicBezTo>
                      <a:pt x="3754" y="3937"/>
                      <a:pt x="5632" y="26589"/>
                      <a:pt x="148" y="2429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id="{1458D572-A2A3-4F36-88E4-80092F133E19}"/>
                  </a:ext>
                </a:extLst>
              </p:cNvPr>
              <p:cNvSpPr/>
              <p:nvPr/>
            </p:nvSpPr>
            <p:spPr>
              <a:xfrm>
                <a:off x="7224106" y="5577577"/>
                <a:ext cx="7083" cy="13792"/>
              </a:xfrm>
              <a:custGeom>
                <a:avLst/>
                <a:gdLst>
                  <a:gd name="connsiteX0" fmla="*/ 2956 w 7083"/>
                  <a:gd name="connsiteY0" fmla="*/ 13797 h 13792"/>
                  <a:gd name="connsiteX1" fmla="*/ 7201 w 7083"/>
                  <a:gd name="connsiteY1" fmla="*/ 109 h 13792"/>
                  <a:gd name="connsiteX2" fmla="*/ 2956 w 7083"/>
                  <a:gd name="connsiteY2" fmla="*/ 13797 h 13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83" h="13792">
                    <a:moveTo>
                      <a:pt x="2956" y="13797"/>
                    </a:moveTo>
                    <a:cubicBezTo>
                      <a:pt x="-2317" y="8579"/>
                      <a:pt x="135" y="-1110"/>
                      <a:pt x="7201" y="109"/>
                    </a:cubicBezTo>
                    <a:cubicBezTo>
                      <a:pt x="5786" y="4671"/>
                      <a:pt x="4371" y="9234"/>
                      <a:pt x="2956" y="1379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CA1E8EB2-293F-48D1-8821-44C92BA70A19}"/>
                  </a:ext>
                </a:extLst>
              </p:cNvPr>
              <p:cNvSpPr/>
              <p:nvPr/>
            </p:nvSpPr>
            <p:spPr>
              <a:xfrm>
                <a:off x="6963731" y="5772806"/>
                <a:ext cx="14249" cy="15631"/>
              </a:xfrm>
              <a:custGeom>
                <a:avLst/>
                <a:gdLst>
                  <a:gd name="connsiteX0" fmla="*/ 12814 w 14249"/>
                  <a:gd name="connsiteY0" fmla="*/ 15636 h 15631"/>
                  <a:gd name="connsiteX1" fmla="*/ 118 w 14249"/>
                  <a:gd name="connsiteY1" fmla="*/ 8344 h 15631"/>
                  <a:gd name="connsiteX2" fmla="*/ 7999 w 14249"/>
                  <a:gd name="connsiteY2" fmla="*/ 4 h 15631"/>
                  <a:gd name="connsiteX3" fmla="*/ 12814 w 14249"/>
                  <a:gd name="connsiteY3" fmla="*/ 15636 h 1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49" h="15631">
                    <a:moveTo>
                      <a:pt x="12814" y="15636"/>
                    </a:moveTo>
                    <a:cubicBezTo>
                      <a:pt x="8578" y="13208"/>
                      <a:pt x="4348" y="10776"/>
                      <a:pt x="118" y="8344"/>
                    </a:cubicBezTo>
                    <a:cubicBezTo>
                      <a:pt x="2747" y="5564"/>
                      <a:pt x="5370" y="2784"/>
                      <a:pt x="7999" y="4"/>
                    </a:cubicBezTo>
                    <a:cubicBezTo>
                      <a:pt x="8966" y="2059"/>
                      <a:pt x="17895" y="14679"/>
                      <a:pt x="12814" y="1563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id="{C850B06D-4358-4EA3-B930-918F65DD51E1}"/>
                  </a:ext>
                </a:extLst>
              </p:cNvPr>
              <p:cNvSpPr/>
              <p:nvPr/>
            </p:nvSpPr>
            <p:spPr>
              <a:xfrm>
                <a:off x="7617357" y="6480370"/>
                <a:ext cx="3307" cy="30236"/>
              </a:xfrm>
              <a:custGeom>
                <a:avLst/>
                <a:gdLst>
                  <a:gd name="connsiteX0" fmla="*/ 1901 w 3307"/>
                  <a:gd name="connsiteY0" fmla="*/ 4 h 30236"/>
                  <a:gd name="connsiteX1" fmla="*/ 118 w 3307"/>
                  <a:gd name="connsiteY1" fmla="*/ 30240 h 30236"/>
                  <a:gd name="connsiteX2" fmla="*/ 1901 w 3307"/>
                  <a:gd name="connsiteY2" fmla="*/ 4 h 3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7" h="30236">
                    <a:moveTo>
                      <a:pt x="1901" y="4"/>
                    </a:moveTo>
                    <a:cubicBezTo>
                      <a:pt x="2571" y="10167"/>
                      <a:pt x="5814" y="20480"/>
                      <a:pt x="118" y="30240"/>
                    </a:cubicBezTo>
                    <a:cubicBezTo>
                      <a:pt x="712" y="20143"/>
                      <a:pt x="1306" y="10076"/>
                      <a:pt x="1901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6C02DD25-DF91-446D-9E99-DDC46652232C}"/>
                  </a:ext>
                </a:extLst>
              </p:cNvPr>
              <p:cNvSpPr/>
              <p:nvPr/>
            </p:nvSpPr>
            <p:spPr>
              <a:xfrm>
                <a:off x="4534262" y="6080387"/>
                <a:ext cx="9996" cy="10626"/>
              </a:xfrm>
              <a:custGeom>
                <a:avLst/>
                <a:gdLst>
                  <a:gd name="connsiteX0" fmla="*/ 118 w 9996"/>
                  <a:gd name="connsiteY0" fmla="*/ 10630 h 10626"/>
                  <a:gd name="connsiteX1" fmla="*/ 964 w 9996"/>
                  <a:gd name="connsiteY1" fmla="*/ 4 h 10626"/>
                  <a:gd name="connsiteX2" fmla="*/ 118 w 9996"/>
                  <a:gd name="connsiteY2" fmla="*/ 10630 h 1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96" h="10626">
                    <a:moveTo>
                      <a:pt x="118" y="10630"/>
                    </a:moveTo>
                    <a:cubicBezTo>
                      <a:pt x="400" y="7085"/>
                      <a:pt x="677" y="3544"/>
                      <a:pt x="964" y="4"/>
                    </a:cubicBezTo>
                    <a:cubicBezTo>
                      <a:pt x="9409" y="4592"/>
                      <a:pt x="16792" y="7634"/>
                      <a:pt x="118" y="1063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:a16="http://schemas.microsoft.com/office/drawing/2014/main" id="{1C818ED6-5186-40D5-AFE5-0869AEBA2069}"/>
                  </a:ext>
                </a:extLst>
              </p:cNvPr>
              <p:cNvSpPr/>
              <p:nvPr/>
            </p:nvSpPr>
            <p:spPr>
              <a:xfrm>
                <a:off x="7396933" y="5340348"/>
                <a:ext cx="13112" cy="9864"/>
              </a:xfrm>
              <a:custGeom>
                <a:avLst/>
                <a:gdLst>
                  <a:gd name="connsiteX0" fmla="*/ 13230 w 13112"/>
                  <a:gd name="connsiteY0" fmla="*/ 4 h 9864"/>
                  <a:gd name="connsiteX1" fmla="*/ 142 w 13112"/>
                  <a:gd name="connsiteY1" fmla="*/ 7563 h 9864"/>
                  <a:gd name="connsiteX2" fmla="*/ 13230 w 13112"/>
                  <a:gd name="connsiteY2" fmla="*/ 4 h 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" h="9864">
                    <a:moveTo>
                      <a:pt x="13230" y="4"/>
                    </a:moveTo>
                    <a:cubicBezTo>
                      <a:pt x="10541" y="5428"/>
                      <a:pt x="9685" y="14019"/>
                      <a:pt x="142" y="7563"/>
                    </a:cubicBezTo>
                    <a:cubicBezTo>
                      <a:pt x="-417" y="-3501"/>
                      <a:pt x="9081" y="2885"/>
                      <a:pt x="13230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:a16="http://schemas.microsoft.com/office/drawing/2014/main" id="{917F57B2-2D97-4964-AFE6-7EC210998EA3}"/>
                  </a:ext>
                </a:extLst>
              </p:cNvPr>
              <p:cNvSpPr/>
              <p:nvPr/>
            </p:nvSpPr>
            <p:spPr>
              <a:xfrm>
                <a:off x="7187608" y="6581491"/>
                <a:ext cx="6282" cy="17898"/>
              </a:xfrm>
              <a:custGeom>
                <a:avLst/>
                <a:gdLst>
                  <a:gd name="connsiteX0" fmla="*/ 6401 w 6282"/>
                  <a:gd name="connsiteY0" fmla="*/ 4 h 17898"/>
                  <a:gd name="connsiteX1" fmla="*/ 6401 w 6282"/>
                  <a:gd name="connsiteY1" fmla="*/ 17902 h 17898"/>
                  <a:gd name="connsiteX2" fmla="*/ 6401 w 6282"/>
                  <a:gd name="connsiteY2" fmla="*/ 4 h 17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2" h="17898">
                    <a:moveTo>
                      <a:pt x="6401" y="4"/>
                    </a:moveTo>
                    <a:lnTo>
                      <a:pt x="6401" y="17902"/>
                    </a:lnTo>
                    <a:cubicBezTo>
                      <a:pt x="-3969" y="13072"/>
                      <a:pt x="282" y="8157"/>
                      <a:pt x="6401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:a16="http://schemas.microsoft.com/office/drawing/2014/main" id="{45082F4E-93C5-4FD0-B978-BD389572C5BC}"/>
                  </a:ext>
                </a:extLst>
              </p:cNvPr>
              <p:cNvSpPr/>
              <p:nvPr/>
            </p:nvSpPr>
            <p:spPr>
              <a:xfrm>
                <a:off x="7651782" y="6150036"/>
                <a:ext cx="6644" cy="14926"/>
              </a:xfrm>
              <a:custGeom>
                <a:avLst/>
                <a:gdLst>
                  <a:gd name="connsiteX0" fmla="*/ 5713 w 6644"/>
                  <a:gd name="connsiteY0" fmla="*/ 14931 h 14926"/>
                  <a:gd name="connsiteX1" fmla="*/ 1110 w 6644"/>
                  <a:gd name="connsiteY1" fmla="*/ 4 h 14926"/>
                  <a:gd name="connsiteX2" fmla="*/ 5713 w 6644"/>
                  <a:gd name="connsiteY2" fmla="*/ 14931 h 14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44" h="14926">
                    <a:moveTo>
                      <a:pt x="5713" y="14931"/>
                    </a:moveTo>
                    <a:cubicBezTo>
                      <a:pt x="-602" y="11894"/>
                      <a:pt x="-648" y="5820"/>
                      <a:pt x="1110" y="4"/>
                    </a:cubicBezTo>
                    <a:cubicBezTo>
                      <a:pt x="8901" y="3670"/>
                      <a:pt x="6685" y="6435"/>
                      <a:pt x="5713" y="1493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127E7529-42D2-433A-8FCF-444095DB51E6}"/>
                  </a:ext>
                </a:extLst>
              </p:cNvPr>
              <p:cNvSpPr/>
              <p:nvPr/>
            </p:nvSpPr>
            <p:spPr>
              <a:xfrm>
                <a:off x="4534640" y="6101861"/>
                <a:ext cx="8954" cy="17224"/>
              </a:xfrm>
              <a:custGeom>
                <a:avLst/>
                <a:gdLst>
                  <a:gd name="connsiteX0" fmla="*/ 118 w 8954"/>
                  <a:gd name="connsiteY0" fmla="*/ 10333 h 17224"/>
                  <a:gd name="connsiteX1" fmla="*/ 9072 w 8954"/>
                  <a:gd name="connsiteY1" fmla="*/ 4 h 17224"/>
                  <a:gd name="connsiteX2" fmla="*/ 9072 w 8954"/>
                  <a:gd name="connsiteY2" fmla="*/ 17207 h 17224"/>
                  <a:gd name="connsiteX3" fmla="*/ 118 w 8954"/>
                  <a:gd name="connsiteY3" fmla="*/ 10333 h 1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4" h="17224">
                    <a:moveTo>
                      <a:pt x="118" y="10333"/>
                    </a:moveTo>
                    <a:lnTo>
                      <a:pt x="9072" y="4"/>
                    </a:lnTo>
                    <a:lnTo>
                      <a:pt x="9072" y="17207"/>
                    </a:lnTo>
                    <a:cubicBezTo>
                      <a:pt x="3255" y="17479"/>
                      <a:pt x="264" y="15188"/>
                      <a:pt x="118" y="1033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703662A6-E0C1-47D1-B01B-1DD34752D006}"/>
                  </a:ext>
                </a:extLst>
              </p:cNvPr>
              <p:cNvSpPr/>
              <p:nvPr/>
            </p:nvSpPr>
            <p:spPr>
              <a:xfrm>
                <a:off x="4317065" y="5807301"/>
                <a:ext cx="342" cy="30246"/>
              </a:xfrm>
              <a:custGeom>
                <a:avLst/>
                <a:gdLst>
                  <a:gd name="connsiteX0" fmla="*/ 460 w 342"/>
                  <a:gd name="connsiteY0" fmla="*/ 4 h 30246"/>
                  <a:gd name="connsiteX1" fmla="*/ 118 w 342"/>
                  <a:gd name="connsiteY1" fmla="*/ 30251 h 30246"/>
                  <a:gd name="connsiteX2" fmla="*/ 460 w 342"/>
                  <a:gd name="connsiteY2" fmla="*/ 4 h 3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" h="30246">
                    <a:moveTo>
                      <a:pt x="460" y="4"/>
                    </a:moveTo>
                    <a:cubicBezTo>
                      <a:pt x="350" y="10096"/>
                      <a:pt x="234" y="20183"/>
                      <a:pt x="118" y="30251"/>
                    </a:cubicBezTo>
                    <a:cubicBezTo>
                      <a:pt x="229" y="20153"/>
                      <a:pt x="350" y="10081"/>
                      <a:pt x="460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id="{E8746598-EF1A-4A55-B7C7-5D0B6410631F}"/>
                  </a:ext>
                </a:extLst>
              </p:cNvPr>
              <p:cNvSpPr/>
              <p:nvPr/>
            </p:nvSpPr>
            <p:spPr>
              <a:xfrm>
                <a:off x="7633668" y="5837224"/>
                <a:ext cx="5526" cy="20879"/>
              </a:xfrm>
              <a:custGeom>
                <a:avLst/>
                <a:gdLst>
                  <a:gd name="connsiteX0" fmla="*/ 1130 w 5526"/>
                  <a:gd name="connsiteY0" fmla="*/ 16371 h 20879"/>
                  <a:gd name="connsiteX1" fmla="*/ 118 w 5526"/>
                  <a:gd name="connsiteY1" fmla="*/ 4 h 20879"/>
                  <a:gd name="connsiteX2" fmla="*/ 3739 w 5526"/>
                  <a:gd name="connsiteY2" fmla="*/ 20883 h 20879"/>
                  <a:gd name="connsiteX3" fmla="*/ 1130 w 5526"/>
                  <a:gd name="connsiteY3" fmla="*/ 16371 h 2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6" h="20879">
                    <a:moveTo>
                      <a:pt x="1130" y="16371"/>
                    </a:moveTo>
                    <a:cubicBezTo>
                      <a:pt x="793" y="10917"/>
                      <a:pt x="455" y="5458"/>
                      <a:pt x="118" y="4"/>
                    </a:cubicBezTo>
                    <a:cubicBezTo>
                      <a:pt x="7143" y="5252"/>
                      <a:pt x="6403" y="13591"/>
                      <a:pt x="3739" y="20883"/>
                    </a:cubicBezTo>
                    <a:cubicBezTo>
                      <a:pt x="2867" y="19378"/>
                      <a:pt x="2001" y="17877"/>
                      <a:pt x="1130" y="1637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任意多边形: 形状 265">
                <a:extLst>
                  <a:ext uri="{FF2B5EF4-FFF2-40B4-BE49-F238E27FC236}">
                    <a16:creationId xmlns:a16="http://schemas.microsoft.com/office/drawing/2014/main" id="{4BBDB3A5-9168-4C09-A586-A76C1A5F10B2}"/>
                  </a:ext>
                </a:extLst>
              </p:cNvPr>
              <p:cNvSpPr/>
              <p:nvPr/>
            </p:nvSpPr>
            <p:spPr>
              <a:xfrm>
                <a:off x="3931993" y="5980166"/>
                <a:ext cx="6132" cy="24646"/>
              </a:xfrm>
              <a:custGeom>
                <a:avLst/>
                <a:gdLst>
                  <a:gd name="connsiteX0" fmla="*/ 2834 w 6132"/>
                  <a:gd name="connsiteY0" fmla="*/ 24651 h 24646"/>
                  <a:gd name="connsiteX1" fmla="*/ 3554 w 6132"/>
                  <a:gd name="connsiteY1" fmla="*/ 4 h 24646"/>
                  <a:gd name="connsiteX2" fmla="*/ 2834 w 6132"/>
                  <a:gd name="connsiteY2" fmla="*/ 24651 h 24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32" h="24646">
                    <a:moveTo>
                      <a:pt x="2834" y="24651"/>
                    </a:moveTo>
                    <a:cubicBezTo>
                      <a:pt x="-1956" y="16809"/>
                      <a:pt x="432" y="7840"/>
                      <a:pt x="3554" y="4"/>
                    </a:cubicBezTo>
                    <a:cubicBezTo>
                      <a:pt x="8681" y="8913"/>
                      <a:pt x="5377" y="14689"/>
                      <a:pt x="2834" y="2465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:a16="http://schemas.microsoft.com/office/drawing/2014/main" id="{7B2DC1C3-F981-4E11-B9A3-C66106D4EC9A}"/>
                  </a:ext>
                </a:extLst>
              </p:cNvPr>
              <p:cNvSpPr/>
              <p:nvPr/>
            </p:nvSpPr>
            <p:spPr>
              <a:xfrm>
                <a:off x="4252857" y="5137456"/>
                <a:ext cx="1153" cy="26811"/>
              </a:xfrm>
              <a:custGeom>
                <a:avLst/>
                <a:gdLst>
                  <a:gd name="connsiteX0" fmla="*/ 1271 w 1153"/>
                  <a:gd name="connsiteY0" fmla="*/ 4 h 26811"/>
                  <a:gd name="connsiteX1" fmla="*/ 118 w 1153"/>
                  <a:gd name="connsiteY1" fmla="*/ 26816 h 26811"/>
                  <a:gd name="connsiteX2" fmla="*/ 1271 w 1153"/>
                  <a:gd name="connsiteY2" fmla="*/ 4 h 2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3" h="26811">
                    <a:moveTo>
                      <a:pt x="1271" y="4"/>
                    </a:moveTo>
                    <a:cubicBezTo>
                      <a:pt x="894" y="8948"/>
                      <a:pt x="511" y="17897"/>
                      <a:pt x="118" y="26816"/>
                    </a:cubicBezTo>
                    <a:cubicBezTo>
                      <a:pt x="496" y="17857"/>
                      <a:pt x="883" y="8928"/>
                      <a:pt x="1271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id="{D5DAB25C-6549-4D60-9EBA-E3F05AD53D7F}"/>
                  </a:ext>
                </a:extLst>
              </p:cNvPr>
              <p:cNvSpPr/>
              <p:nvPr/>
            </p:nvSpPr>
            <p:spPr>
              <a:xfrm>
                <a:off x="4308796" y="5630888"/>
                <a:ext cx="1722" cy="26393"/>
              </a:xfrm>
              <a:custGeom>
                <a:avLst/>
                <a:gdLst>
                  <a:gd name="connsiteX0" fmla="*/ 118 w 1722"/>
                  <a:gd name="connsiteY0" fmla="*/ 4 h 26393"/>
                  <a:gd name="connsiteX1" fmla="*/ 1840 w 1722"/>
                  <a:gd name="connsiteY1" fmla="*/ 26398 h 26393"/>
                  <a:gd name="connsiteX2" fmla="*/ 118 w 1722"/>
                  <a:gd name="connsiteY2" fmla="*/ 4 h 2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22" h="26393">
                    <a:moveTo>
                      <a:pt x="118" y="4"/>
                    </a:moveTo>
                    <a:cubicBezTo>
                      <a:pt x="692" y="8812"/>
                      <a:pt x="1271" y="17620"/>
                      <a:pt x="1840" y="26398"/>
                    </a:cubicBezTo>
                    <a:cubicBezTo>
                      <a:pt x="1266" y="17580"/>
                      <a:pt x="692" y="8792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D33C3D76-64C9-4E0F-B8EC-4404CB0331D3}"/>
                  </a:ext>
                </a:extLst>
              </p:cNvPr>
              <p:cNvSpPr/>
              <p:nvPr/>
            </p:nvSpPr>
            <p:spPr>
              <a:xfrm>
                <a:off x="4352063" y="5660460"/>
                <a:ext cx="4461" cy="21045"/>
              </a:xfrm>
              <a:custGeom>
                <a:avLst/>
                <a:gdLst>
                  <a:gd name="connsiteX0" fmla="*/ 2072 w 4461"/>
                  <a:gd name="connsiteY0" fmla="*/ 21050 h 21045"/>
                  <a:gd name="connsiteX1" fmla="*/ 118 w 4461"/>
                  <a:gd name="connsiteY1" fmla="*/ 4 h 21045"/>
                  <a:gd name="connsiteX2" fmla="*/ 2072 w 4461"/>
                  <a:gd name="connsiteY2" fmla="*/ 21050 h 2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1" h="21045">
                    <a:moveTo>
                      <a:pt x="2072" y="21050"/>
                    </a:moveTo>
                    <a:cubicBezTo>
                      <a:pt x="1422" y="14034"/>
                      <a:pt x="773" y="7019"/>
                      <a:pt x="118" y="4"/>
                    </a:cubicBezTo>
                    <a:cubicBezTo>
                      <a:pt x="7858" y="5252"/>
                      <a:pt x="3472" y="12438"/>
                      <a:pt x="2072" y="2105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id="{B13D5605-1CB6-48A5-89E8-6560279C9C24}"/>
                  </a:ext>
                </a:extLst>
              </p:cNvPr>
              <p:cNvSpPr/>
              <p:nvPr/>
            </p:nvSpPr>
            <p:spPr>
              <a:xfrm>
                <a:off x="7181007" y="5075593"/>
                <a:ext cx="11044" cy="14527"/>
              </a:xfrm>
              <a:custGeom>
                <a:avLst/>
                <a:gdLst>
                  <a:gd name="connsiteX0" fmla="*/ 11162 w 11044"/>
                  <a:gd name="connsiteY0" fmla="*/ 461 h 14527"/>
                  <a:gd name="connsiteX1" fmla="*/ 8221 w 11044"/>
                  <a:gd name="connsiteY1" fmla="*/ 14532 h 14527"/>
                  <a:gd name="connsiteX2" fmla="*/ 118 w 11044"/>
                  <a:gd name="connsiteY2" fmla="*/ 6247 h 14527"/>
                  <a:gd name="connsiteX3" fmla="*/ 11162 w 11044"/>
                  <a:gd name="connsiteY3" fmla="*/ 461 h 14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44" h="14527">
                    <a:moveTo>
                      <a:pt x="11162" y="461"/>
                    </a:moveTo>
                    <a:cubicBezTo>
                      <a:pt x="10180" y="5155"/>
                      <a:pt x="9198" y="9843"/>
                      <a:pt x="8221" y="14532"/>
                    </a:cubicBezTo>
                    <a:cubicBezTo>
                      <a:pt x="2430" y="13021"/>
                      <a:pt x="10044" y="2274"/>
                      <a:pt x="118" y="6247"/>
                    </a:cubicBezTo>
                    <a:cubicBezTo>
                      <a:pt x="430" y="-1221"/>
                      <a:pt x="5874" y="-204"/>
                      <a:pt x="11162" y="46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id="{58BB7E6D-DEAD-466F-9F11-8683268652CE}"/>
                  </a:ext>
                </a:extLst>
              </p:cNvPr>
              <p:cNvSpPr/>
              <p:nvPr/>
            </p:nvSpPr>
            <p:spPr>
              <a:xfrm>
                <a:off x="6997348" y="5903412"/>
                <a:ext cx="12278" cy="6775"/>
              </a:xfrm>
              <a:custGeom>
                <a:avLst/>
                <a:gdLst>
                  <a:gd name="connsiteX0" fmla="*/ 1756 w 12278"/>
                  <a:gd name="connsiteY0" fmla="*/ 6561 h 6775"/>
                  <a:gd name="connsiteX1" fmla="*/ 11863 w 12278"/>
                  <a:gd name="connsiteY1" fmla="*/ 4 h 6775"/>
                  <a:gd name="connsiteX2" fmla="*/ 1756 w 12278"/>
                  <a:gd name="connsiteY2" fmla="*/ 6561 h 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78" h="6775">
                    <a:moveTo>
                      <a:pt x="1756" y="6561"/>
                    </a:moveTo>
                    <a:cubicBezTo>
                      <a:pt x="-4610" y="921"/>
                      <a:pt x="9466" y="4"/>
                      <a:pt x="11863" y="4"/>
                    </a:cubicBezTo>
                    <a:cubicBezTo>
                      <a:pt x="13807" y="5332"/>
                      <a:pt x="10438" y="7518"/>
                      <a:pt x="1756" y="656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828183B1-1B10-4B21-AD5C-374FC442D6E0}"/>
                  </a:ext>
                </a:extLst>
              </p:cNvPr>
              <p:cNvSpPr/>
              <p:nvPr/>
            </p:nvSpPr>
            <p:spPr>
              <a:xfrm>
                <a:off x="4368990" y="5903605"/>
                <a:ext cx="1581" cy="27285"/>
              </a:xfrm>
              <a:custGeom>
                <a:avLst/>
                <a:gdLst>
                  <a:gd name="connsiteX0" fmla="*/ 1699 w 1581"/>
                  <a:gd name="connsiteY0" fmla="*/ 27289 h 27285"/>
                  <a:gd name="connsiteX1" fmla="*/ 118 w 1581"/>
                  <a:gd name="connsiteY1" fmla="*/ 4 h 27285"/>
                  <a:gd name="connsiteX2" fmla="*/ 1699 w 1581"/>
                  <a:gd name="connsiteY2" fmla="*/ 27289 h 2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1" h="27285">
                    <a:moveTo>
                      <a:pt x="1699" y="27289"/>
                    </a:moveTo>
                    <a:cubicBezTo>
                      <a:pt x="1171" y="18189"/>
                      <a:pt x="642" y="9084"/>
                      <a:pt x="118" y="4"/>
                    </a:cubicBezTo>
                    <a:cubicBezTo>
                      <a:pt x="647" y="9109"/>
                      <a:pt x="1176" y="18199"/>
                      <a:pt x="1699" y="2728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CDE41CA0-BCC6-482E-8E7E-65C4E89C04DC}"/>
                  </a:ext>
                </a:extLst>
              </p:cNvPr>
              <p:cNvSpPr/>
              <p:nvPr/>
            </p:nvSpPr>
            <p:spPr>
              <a:xfrm>
                <a:off x="4528876" y="6654442"/>
                <a:ext cx="1188" cy="25708"/>
              </a:xfrm>
              <a:custGeom>
                <a:avLst/>
                <a:gdLst>
                  <a:gd name="connsiteX0" fmla="*/ 118 w 1188"/>
                  <a:gd name="connsiteY0" fmla="*/ 25713 h 25708"/>
                  <a:gd name="connsiteX1" fmla="*/ 1306 w 1188"/>
                  <a:gd name="connsiteY1" fmla="*/ 4 h 25708"/>
                  <a:gd name="connsiteX2" fmla="*/ 118 w 1188"/>
                  <a:gd name="connsiteY2" fmla="*/ 25713 h 2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8" h="25708">
                    <a:moveTo>
                      <a:pt x="118" y="25713"/>
                    </a:moveTo>
                    <a:cubicBezTo>
                      <a:pt x="521" y="17132"/>
                      <a:pt x="919" y="8550"/>
                      <a:pt x="1306" y="4"/>
                    </a:cubicBezTo>
                    <a:cubicBezTo>
                      <a:pt x="899" y="8595"/>
                      <a:pt x="511" y="17152"/>
                      <a:pt x="118" y="2571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8A3FC8B5-660F-4129-85BA-BC3C49B3A7A3}"/>
                  </a:ext>
                </a:extLst>
              </p:cNvPr>
              <p:cNvSpPr/>
              <p:nvPr/>
            </p:nvSpPr>
            <p:spPr>
              <a:xfrm>
                <a:off x="7180930" y="6652686"/>
                <a:ext cx="8921" cy="8246"/>
              </a:xfrm>
              <a:custGeom>
                <a:avLst/>
                <a:gdLst>
                  <a:gd name="connsiteX0" fmla="*/ 2928 w 8921"/>
                  <a:gd name="connsiteY0" fmla="*/ 8203 h 8246"/>
                  <a:gd name="connsiteX1" fmla="*/ 118 w 8921"/>
                  <a:gd name="connsiteY1" fmla="*/ 750 h 8246"/>
                  <a:gd name="connsiteX2" fmla="*/ 8931 w 8921"/>
                  <a:gd name="connsiteY2" fmla="*/ 8012 h 8246"/>
                  <a:gd name="connsiteX3" fmla="*/ 2928 w 8921"/>
                  <a:gd name="connsiteY3" fmla="*/ 8203 h 8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1" h="8246">
                    <a:moveTo>
                      <a:pt x="2928" y="8203"/>
                    </a:moveTo>
                    <a:cubicBezTo>
                      <a:pt x="1991" y="5715"/>
                      <a:pt x="1060" y="3233"/>
                      <a:pt x="118" y="750"/>
                    </a:cubicBezTo>
                    <a:cubicBezTo>
                      <a:pt x="6438" y="-1552"/>
                      <a:pt x="9691" y="1641"/>
                      <a:pt x="8931" y="8012"/>
                    </a:cubicBezTo>
                    <a:cubicBezTo>
                      <a:pt x="6937" y="8243"/>
                      <a:pt x="4932" y="8304"/>
                      <a:pt x="2928" y="820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2CD76101-CAD1-4C49-B2A1-206545AF5652}"/>
                  </a:ext>
                </a:extLst>
              </p:cNvPr>
              <p:cNvSpPr/>
              <p:nvPr/>
            </p:nvSpPr>
            <p:spPr>
              <a:xfrm>
                <a:off x="7392818" y="6329587"/>
                <a:ext cx="4348" cy="24480"/>
              </a:xfrm>
              <a:custGeom>
                <a:avLst/>
                <a:gdLst>
                  <a:gd name="connsiteX0" fmla="*/ 3011 w 4348"/>
                  <a:gd name="connsiteY0" fmla="*/ 4 h 24480"/>
                  <a:gd name="connsiteX1" fmla="*/ 4466 w 4348"/>
                  <a:gd name="connsiteY1" fmla="*/ 24484 h 24480"/>
                  <a:gd name="connsiteX2" fmla="*/ 3011 w 4348"/>
                  <a:gd name="connsiteY2" fmla="*/ 4 h 2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48" h="24480">
                    <a:moveTo>
                      <a:pt x="3011" y="4"/>
                    </a:moveTo>
                    <a:cubicBezTo>
                      <a:pt x="3494" y="8167"/>
                      <a:pt x="3973" y="16331"/>
                      <a:pt x="4466" y="24484"/>
                    </a:cubicBezTo>
                    <a:cubicBezTo>
                      <a:pt x="-248" y="16572"/>
                      <a:pt x="-1708" y="8475"/>
                      <a:pt x="3011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id="{FDBECA89-1901-4EF8-9CB0-6B67BCEBA604}"/>
                  </a:ext>
                </a:extLst>
              </p:cNvPr>
              <p:cNvSpPr/>
              <p:nvPr/>
            </p:nvSpPr>
            <p:spPr>
              <a:xfrm>
                <a:off x="7001350" y="6390175"/>
                <a:ext cx="5623" cy="17288"/>
              </a:xfrm>
              <a:custGeom>
                <a:avLst/>
                <a:gdLst>
                  <a:gd name="connsiteX0" fmla="*/ 3163 w 5623"/>
                  <a:gd name="connsiteY0" fmla="*/ 17293 h 17288"/>
                  <a:gd name="connsiteX1" fmla="*/ 5742 w 5623"/>
                  <a:gd name="connsiteY1" fmla="*/ 4 h 17288"/>
                  <a:gd name="connsiteX2" fmla="*/ 3163 w 5623"/>
                  <a:gd name="connsiteY2" fmla="*/ 17293 h 17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23" h="17288">
                    <a:moveTo>
                      <a:pt x="3163" y="17293"/>
                    </a:moveTo>
                    <a:cubicBezTo>
                      <a:pt x="-135" y="10907"/>
                      <a:pt x="-2517" y="4662"/>
                      <a:pt x="5742" y="4"/>
                    </a:cubicBezTo>
                    <a:cubicBezTo>
                      <a:pt x="4886" y="5770"/>
                      <a:pt x="4024" y="11531"/>
                      <a:pt x="3163" y="1729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2D0FED5B-2E68-473A-89E5-05CA904646D3}"/>
                  </a:ext>
                </a:extLst>
              </p:cNvPr>
              <p:cNvSpPr/>
              <p:nvPr/>
            </p:nvSpPr>
            <p:spPr>
              <a:xfrm>
                <a:off x="4690750" y="6086498"/>
                <a:ext cx="2942" cy="27330"/>
              </a:xfrm>
              <a:custGeom>
                <a:avLst/>
                <a:gdLst>
                  <a:gd name="connsiteX0" fmla="*/ 3061 w 2942"/>
                  <a:gd name="connsiteY0" fmla="*/ 4 h 27330"/>
                  <a:gd name="connsiteX1" fmla="*/ 3051 w 2942"/>
                  <a:gd name="connsiteY1" fmla="*/ 27335 h 27330"/>
                  <a:gd name="connsiteX2" fmla="*/ 3061 w 2942"/>
                  <a:gd name="connsiteY2" fmla="*/ 4 h 27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42" h="27330">
                    <a:moveTo>
                      <a:pt x="3061" y="4"/>
                    </a:moveTo>
                    <a:cubicBezTo>
                      <a:pt x="3056" y="9124"/>
                      <a:pt x="3056" y="18245"/>
                      <a:pt x="3051" y="27335"/>
                    </a:cubicBezTo>
                    <a:cubicBezTo>
                      <a:pt x="-1099" y="18204"/>
                      <a:pt x="-616" y="9104"/>
                      <a:pt x="3061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任意多边形: 形状 277">
                <a:extLst>
                  <a:ext uri="{FF2B5EF4-FFF2-40B4-BE49-F238E27FC236}">
                    <a16:creationId xmlns:a16="http://schemas.microsoft.com/office/drawing/2014/main" id="{4A7BA12D-136F-4830-893A-A11E6C4F163D}"/>
                  </a:ext>
                </a:extLst>
              </p:cNvPr>
              <p:cNvSpPr/>
              <p:nvPr/>
            </p:nvSpPr>
            <p:spPr>
              <a:xfrm>
                <a:off x="4738324" y="5940456"/>
                <a:ext cx="5960" cy="15485"/>
              </a:xfrm>
              <a:custGeom>
                <a:avLst/>
                <a:gdLst>
                  <a:gd name="connsiteX0" fmla="*/ 6079 w 5960"/>
                  <a:gd name="connsiteY0" fmla="*/ 5670 h 15485"/>
                  <a:gd name="connsiteX1" fmla="*/ 5555 w 5960"/>
                  <a:gd name="connsiteY1" fmla="*/ 15490 h 15485"/>
                  <a:gd name="connsiteX2" fmla="*/ 212 w 5960"/>
                  <a:gd name="connsiteY2" fmla="*/ 4 h 15485"/>
                  <a:gd name="connsiteX3" fmla="*/ 6079 w 5960"/>
                  <a:gd name="connsiteY3" fmla="*/ 5670 h 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60" h="15485">
                    <a:moveTo>
                      <a:pt x="6079" y="5670"/>
                    </a:moveTo>
                    <a:cubicBezTo>
                      <a:pt x="5907" y="8943"/>
                      <a:pt x="5731" y="12217"/>
                      <a:pt x="5555" y="15490"/>
                    </a:cubicBezTo>
                    <a:cubicBezTo>
                      <a:pt x="-806" y="10645"/>
                      <a:pt x="131" y="8132"/>
                      <a:pt x="212" y="4"/>
                    </a:cubicBezTo>
                    <a:cubicBezTo>
                      <a:pt x="2171" y="1893"/>
                      <a:pt x="4125" y="3781"/>
                      <a:pt x="6079" y="567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id="{7942E97F-119A-4455-ACD8-3A9060173A89}"/>
                  </a:ext>
                </a:extLst>
              </p:cNvPr>
              <p:cNvSpPr/>
              <p:nvPr/>
            </p:nvSpPr>
            <p:spPr>
              <a:xfrm>
                <a:off x="7194112" y="6053049"/>
                <a:ext cx="11846" cy="19400"/>
              </a:xfrm>
              <a:custGeom>
                <a:avLst/>
                <a:gdLst>
                  <a:gd name="connsiteX0" fmla="*/ 1514 w 11846"/>
                  <a:gd name="connsiteY0" fmla="*/ 19405 h 19400"/>
                  <a:gd name="connsiteX1" fmla="*/ 11964 w 11846"/>
                  <a:gd name="connsiteY1" fmla="*/ 2071 h 19400"/>
                  <a:gd name="connsiteX2" fmla="*/ 1514 w 11846"/>
                  <a:gd name="connsiteY2" fmla="*/ 19405 h 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46" h="19400">
                    <a:moveTo>
                      <a:pt x="1514" y="19405"/>
                    </a:moveTo>
                    <a:cubicBezTo>
                      <a:pt x="-2001" y="12088"/>
                      <a:pt x="991" y="-6098"/>
                      <a:pt x="11964" y="2071"/>
                    </a:cubicBezTo>
                    <a:cubicBezTo>
                      <a:pt x="5060" y="5269"/>
                      <a:pt x="855" y="11710"/>
                      <a:pt x="1514" y="1940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任意多边形: 形状 279">
                <a:extLst>
                  <a:ext uri="{FF2B5EF4-FFF2-40B4-BE49-F238E27FC236}">
                    <a16:creationId xmlns:a16="http://schemas.microsoft.com/office/drawing/2014/main" id="{1962AE5C-A7CE-4959-AC99-95D051D6B51C}"/>
                  </a:ext>
                </a:extLst>
              </p:cNvPr>
              <p:cNvSpPr/>
              <p:nvPr/>
            </p:nvSpPr>
            <p:spPr>
              <a:xfrm>
                <a:off x="4695717" y="6174166"/>
                <a:ext cx="302" cy="26363"/>
              </a:xfrm>
              <a:custGeom>
                <a:avLst/>
                <a:gdLst>
                  <a:gd name="connsiteX0" fmla="*/ 420 w 302"/>
                  <a:gd name="connsiteY0" fmla="*/ 4 h 26363"/>
                  <a:gd name="connsiteX1" fmla="*/ 118 w 302"/>
                  <a:gd name="connsiteY1" fmla="*/ 26368 h 26363"/>
                  <a:gd name="connsiteX2" fmla="*/ 420 w 302"/>
                  <a:gd name="connsiteY2" fmla="*/ 4 h 2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2" h="26363">
                    <a:moveTo>
                      <a:pt x="420" y="4"/>
                    </a:moveTo>
                    <a:cubicBezTo>
                      <a:pt x="319" y="8802"/>
                      <a:pt x="224" y="17600"/>
                      <a:pt x="118" y="26368"/>
                    </a:cubicBezTo>
                    <a:cubicBezTo>
                      <a:pt x="219" y="17560"/>
                      <a:pt x="314" y="8782"/>
                      <a:pt x="420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1" name="任意多边形: 形状 280">
                <a:extLst>
                  <a:ext uri="{FF2B5EF4-FFF2-40B4-BE49-F238E27FC236}">
                    <a16:creationId xmlns:a16="http://schemas.microsoft.com/office/drawing/2014/main" id="{F56B72FD-F3D8-4D49-83C6-482C70DB2AEA}"/>
                  </a:ext>
                </a:extLst>
              </p:cNvPr>
              <p:cNvSpPr/>
              <p:nvPr/>
            </p:nvSpPr>
            <p:spPr>
              <a:xfrm>
                <a:off x="7384148" y="6044324"/>
                <a:ext cx="755" cy="27401"/>
              </a:xfrm>
              <a:custGeom>
                <a:avLst/>
                <a:gdLst>
                  <a:gd name="connsiteX0" fmla="*/ 118 w 755"/>
                  <a:gd name="connsiteY0" fmla="*/ 4 h 27401"/>
                  <a:gd name="connsiteX1" fmla="*/ 873 w 755"/>
                  <a:gd name="connsiteY1" fmla="*/ 27405 h 27401"/>
                  <a:gd name="connsiteX2" fmla="*/ 118 w 755"/>
                  <a:gd name="connsiteY2" fmla="*/ 4 h 2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5" h="27401">
                    <a:moveTo>
                      <a:pt x="118" y="4"/>
                    </a:moveTo>
                    <a:cubicBezTo>
                      <a:pt x="370" y="9144"/>
                      <a:pt x="617" y="18285"/>
                      <a:pt x="873" y="27405"/>
                    </a:cubicBezTo>
                    <a:cubicBezTo>
                      <a:pt x="632" y="18260"/>
                      <a:pt x="375" y="9129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5B282A1E-6887-4C0C-B8A8-CE9315814830}"/>
                  </a:ext>
                </a:extLst>
              </p:cNvPr>
              <p:cNvSpPr/>
              <p:nvPr/>
            </p:nvSpPr>
            <p:spPr>
              <a:xfrm>
                <a:off x="4698102" y="5396881"/>
                <a:ext cx="13020" cy="8796"/>
              </a:xfrm>
              <a:custGeom>
                <a:avLst/>
                <a:gdLst>
                  <a:gd name="connsiteX0" fmla="*/ 12809 w 13020"/>
                  <a:gd name="connsiteY0" fmla="*/ 7859 h 8796"/>
                  <a:gd name="connsiteX1" fmla="*/ 118 w 13020"/>
                  <a:gd name="connsiteY1" fmla="*/ 8801 h 8796"/>
                  <a:gd name="connsiteX2" fmla="*/ 12809 w 13020"/>
                  <a:gd name="connsiteY2" fmla="*/ 7859 h 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0" h="8796">
                    <a:moveTo>
                      <a:pt x="12809" y="7859"/>
                    </a:moveTo>
                    <a:cubicBezTo>
                      <a:pt x="8578" y="8171"/>
                      <a:pt x="4348" y="8489"/>
                      <a:pt x="118" y="8801"/>
                    </a:cubicBezTo>
                    <a:cubicBezTo>
                      <a:pt x="3255" y="768"/>
                      <a:pt x="15271" y="-5703"/>
                      <a:pt x="12809" y="785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DECCDCCC-6CB6-467B-839C-6D67923DED7B}"/>
                  </a:ext>
                </a:extLst>
              </p:cNvPr>
              <p:cNvSpPr/>
              <p:nvPr/>
            </p:nvSpPr>
            <p:spPr>
              <a:xfrm>
                <a:off x="4926879" y="6290724"/>
                <a:ext cx="85" cy="26781"/>
              </a:xfrm>
              <a:custGeom>
                <a:avLst/>
                <a:gdLst>
                  <a:gd name="connsiteX0" fmla="*/ 118 w 85"/>
                  <a:gd name="connsiteY0" fmla="*/ 26786 h 26781"/>
                  <a:gd name="connsiteX1" fmla="*/ 204 w 85"/>
                  <a:gd name="connsiteY1" fmla="*/ 4 h 26781"/>
                  <a:gd name="connsiteX2" fmla="*/ 118 w 85"/>
                  <a:gd name="connsiteY2" fmla="*/ 26786 h 2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" h="26781">
                    <a:moveTo>
                      <a:pt x="118" y="26786"/>
                    </a:moveTo>
                    <a:cubicBezTo>
                      <a:pt x="143" y="17852"/>
                      <a:pt x="173" y="8913"/>
                      <a:pt x="204" y="4"/>
                    </a:cubicBezTo>
                    <a:cubicBezTo>
                      <a:pt x="173" y="8948"/>
                      <a:pt x="143" y="17867"/>
                      <a:pt x="118" y="2678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:a16="http://schemas.microsoft.com/office/drawing/2014/main" id="{661F8D4E-26FA-47B3-83AC-7DD384B70514}"/>
                  </a:ext>
                </a:extLst>
              </p:cNvPr>
              <p:cNvSpPr/>
              <p:nvPr/>
            </p:nvSpPr>
            <p:spPr>
              <a:xfrm>
                <a:off x="4738082" y="5815671"/>
                <a:ext cx="8422" cy="12187"/>
              </a:xfrm>
              <a:custGeom>
                <a:avLst/>
                <a:gdLst>
                  <a:gd name="connsiteX0" fmla="*/ 118 w 8422"/>
                  <a:gd name="connsiteY0" fmla="*/ 12191 h 12187"/>
                  <a:gd name="connsiteX1" fmla="*/ 6262 w 8422"/>
                  <a:gd name="connsiteY1" fmla="*/ 4 h 12187"/>
                  <a:gd name="connsiteX2" fmla="*/ 118 w 8422"/>
                  <a:gd name="connsiteY2" fmla="*/ 12191 h 12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22" h="12187">
                    <a:moveTo>
                      <a:pt x="118" y="12191"/>
                    </a:moveTo>
                    <a:cubicBezTo>
                      <a:pt x="1442" y="7493"/>
                      <a:pt x="1397" y="1530"/>
                      <a:pt x="6262" y="4"/>
                    </a:cubicBezTo>
                    <a:cubicBezTo>
                      <a:pt x="10709" y="7699"/>
                      <a:pt x="8639" y="11703"/>
                      <a:pt x="118" y="1219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id="{0207CA7A-1BAA-49AA-8AB0-BFAE336A0AE7}"/>
                  </a:ext>
                </a:extLst>
              </p:cNvPr>
              <p:cNvSpPr/>
              <p:nvPr/>
            </p:nvSpPr>
            <p:spPr>
              <a:xfrm>
                <a:off x="6664090" y="6183494"/>
                <a:ext cx="5328" cy="17551"/>
              </a:xfrm>
              <a:custGeom>
                <a:avLst/>
                <a:gdLst>
                  <a:gd name="connsiteX0" fmla="*/ 2434 w 5328"/>
                  <a:gd name="connsiteY0" fmla="*/ 17555 h 17551"/>
                  <a:gd name="connsiteX1" fmla="*/ 118 w 5328"/>
                  <a:gd name="connsiteY1" fmla="*/ 398 h 17551"/>
                  <a:gd name="connsiteX2" fmla="*/ 2434 w 5328"/>
                  <a:gd name="connsiteY2" fmla="*/ 17555 h 1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28" h="17551">
                    <a:moveTo>
                      <a:pt x="2434" y="17555"/>
                    </a:moveTo>
                    <a:cubicBezTo>
                      <a:pt x="1664" y="11835"/>
                      <a:pt x="889" y="6119"/>
                      <a:pt x="118" y="398"/>
                    </a:cubicBezTo>
                    <a:cubicBezTo>
                      <a:pt x="10009" y="-2780"/>
                      <a:pt x="3255" y="14217"/>
                      <a:pt x="2434" y="1755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6" name="任意多边形: 形状 285">
                <a:extLst>
                  <a:ext uri="{FF2B5EF4-FFF2-40B4-BE49-F238E27FC236}">
                    <a16:creationId xmlns:a16="http://schemas.microsoft.com/office/drawing/2014/main" id="{B8305281-E0A2-470C-AE1D-4AB72072BE6E}"/>
                  </a:ext>
                </a:extLst>
              </p:cNvPr>
              <p:cNvSpPr/>
              <p:nvPr/>
            </p:nvSpPr>
            <p:spPr>
              <a:xfrm>
                <a:off x="4744225" y="5805681"/>
                <a:ext cx="12126" cy="9988"/>
              </a:xfrm>
              <a:custGeom>
                <a:avLst/>
                <a:gdLst>
                  <a:gd name="connsiteX0" fmla="*/ 118 w 12126"/>
                  <a:gd name="connsiteY0" fmla="*/ 9992 h 9988"/>
                  <a:gd name="connsiteX1" fmla="*/ 12245 w 12126"/>
                  <a:gd name="connsiteY1" fmla="*/ 867 h 9988"/>
                  <a:gd name="connsiteX2" fmla="*/ 118 w 12126"/>
                  <a:gd name="connsiteY2" fmla="*/ 9992 h 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26" h="9988">
                    <a:moveTo>
                      <a:pt x="118" y="9992"/>
                    </a:moveTo>
                    <a:cubicBezTo>
                      <a:pt x="2193" y="993"/>
                      <a:pt x="2943" y="-1550"/>
                      <a:pt x="12245" y="867"/>
                    </a:cubicBezTo>
                    <a:cubicBezTo>
                      <a:pt x="8704" y="3738"/>
                      <a:pt x="3573" y="7993"/>
                      <a:pt x="118" y="999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7" name="任意多边形: 形状 286">
                <a:extLst>
                  <a:ext uri="{FF2B5EF4-FFF2-40B4-BE49-F238E27FC236}">
                    <a16:creationId xmlns:a16="http://schemas.microsoft.com/office/drawing/2014/main" id="{EBED11DF-2ED1-44BC-A36E-2EA1AB62949A}"/>
                  </a:ext>
                </a:extLst>
              </p:cNvPr>
              <p:cNvSpPr/>
              <p:nvPr/>
            </p:nvSpPr>
            <p:spPr>
              <a:xfrm>
                <a:off x="4316670" y="6030285"/>
                <a:ext cx="397" cy="26857"/>
              </a:xfrm>
              <a:custGeom>
                <a:avLst/>
                <a:gdLst>
                  <a:gd name="connsiteX0" fmla="*/ 118 w 397"/>
                  <a:gd name="connsiteY0" fmla="*/ 4 h 26857"/>
                  <a:gd name="connsiteX1" fmla="*/ 516 w 397"/>
                  <a:gd name="connsiteY1" fmla="*/ 26861 h 26857"/>
                  <a:gd name="connsiteX2" fmla="*/ 118 w 397"/>
                  <a:gd name="connsiteY2" fmla="*/ 4 h 2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7" h="26857">
                    <a:moveTo>
                      <a:pt x="118" y="4"/>
                    </a:moveTo>
                    <a:cubicBezTo>
                      <a:pt x="249" y="8968"/>
                      <a:pt x="385" y="17927"/>
                      <a:pt x="516" y="26861"/>
                    </a:cubicBezTo>
                    <a:cubicBezTo>
                      <a:pt x="380" y="17892"/>
                      <a:pt x="249" y="8948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:a16="http://schemas.microsoft.com/office/drawing/2014/main" id="{ACC6A0D9-BA3D-4C45-B6FB-721A9F12C0C0}"/>
                  </a:ext>
                </a:extLst>
              </p:cNvPr>
              <p:cNvSpPr/>
              <p:nvPr/>
            </p:nvSpPr>
            <p:spPr>
              <a:xfrm>
                <a:off x="4161638" y="6830289"/>
                <a:ext cx="6407" cy="14871"/>
              </a:xfrm>
              <a:custGeom>
                <a:avLst/>
                <a:gdLst>
                  <a:gd name="connsiteX0" fmla="*/ 405 w 6407"/>
                  <a:gd name="connsiteY0" fmla="*/ 14085 h 14871"/>
                  <a:gd name="connsiteX1" fmla="*/ 118 w 6407"/>
                  <a:gd name="connsiteY1" fmla="*/ 4 h 14871"/>
                  <a:gd name="connsiteX2" fmla="*/ 405 w 6407"/>
                  <a:gd name="connsiteY2" fmla="*/ 14085 h 14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07" h="14871">
                    <a:moveTo>
                      <a:pt x="405" y="14085"/>
                    </a:moveTo>
                    <a:cubicBezTo>
                      <a:pt x="304" y="9391"/>
                      <a:pt x="214" y="4698"/>
                      <a:pt x="118" y="4"/>
                    </a:cubicBezTo>
                    <a:cubicBezTo>
                      <a:pt x="1911" y="2431"/>
                      <a:pt x="13418" y="18597"/>
                      <a:pt x="405" y="1408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:a16="http://schemas.microsoft.com/office/drawing/2014/main" id="{73EF4618-046A-4A0E-A832-09AEB4F1E019}"/>
                  </a:ext>
                </a:extLst>
              </p:cNvPr>
              <p:cNvSpPr/>
              <p:nvPr/>
            </p:nvSpPr>
            <p:spPr>
              <a:xfrm>
                <a:off x="4153549" y="6513899"/>
                <a:ext cx="11064" cy="9461"/>
              </a:xfrm>
              <a:custGeom>
                <a:avLst/>
                <a:gdLst>
                  <a:gd name="connsiteX0" fmla="*/ 11066 w 11064"/>
                  <a:gd name="connsiteY0" fmla="*/ 9099 h 9461"/>
                  <a:gd name="connsiteX1" fmla="*/ 118 w 11064"/>
                  <a:gd name="connsiteY1" fmla="*/ 4 h 9461"/>
                  <a:gd name="connsiteX2" fmla="*/ 11066 w 11064"/>
                  <a:gd name="connsiteY2" fmla="*/ 9099 h 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64" h="9461">
                    <a:moveTo>
                      <a:pt x="11066" y="9099"/>
                    </a:moveTo>
                    <a:cubicBezTo>
                      <a:pt x="4132" y="10584"/>
                      <a:pt x="481" y="7553"/>
                      <a:pt x="118" y="4"/>
                    </a:cubicBezTo>
                    <a:cubicBezTo>
                      <a:pt x="5401" y="2043"/>
                      <a:pt x="12154" y="915"/>
                      <a:pt x="11066" y="909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id="{23CFB652-87C2-4A83-94F8-E2AE961116FB}"/>
                  </a:ext>
                </a:extLst>
              </p:cNvPr>
              <p:cNvSpPr/>
              <p:nvPr/>
            </p:nvSpPr>
            <p:spPr>
              <a:xfrm>
                <a:off x="4440343" y="5090910"/>
                <a:ext cx="669" cy="26313"/>
              </a:xfrm>
              <a:custGeom>
                <a:avLst/>
                <a:gdLst>
                  <a:gd name="connsiteX0" fmla="*/ 118 w 669"/>
                  <a:gd name="connsiteY0" fmla="*/ 4 h 26313"/>
                  <a:gd name="connsiteX1" fmla="*/ 788 w 669"/>
                  <a:gd name="connsiteY1" fmla="*/ 26317 h 26313"/>
                  <a:gd name="connsiteX2" fmla="*/ 118 w 669"/>
                  <a:gd name="connsiteY2" fmla="*/ 4 h 2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9" h="26313">
                    <a:moveTo>
                      <a:pt x="118" y="4"/>
                    </a:moveTo>
                    <a:cubicBezTo>
                      <a:pt x="345" y="8787"/>
                      <a:pt x="571" y="17565"/>
                      <a:pt x="788" y="26317"/>
                    </a:cubicBezTo>
                    <a:cubicBezTo>
                      <a:pt x="561" y="17524"/>
                      <a:pt x="340" y="8767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1" name="任意多边形: 形状 290">
                <a:extLst>
                  <a:ext uri="{FF2B5EF4-FFF2-40B4-BE49-F238E27FC236}">
                    <a16:creationId xmlns:a16="http://schemas.microsoft.com/office/drawing/2014/main" id="{59E8484A-1373-43C9-B577-CFCA30962899}"/>
                  </a:ext>
                </a:extLst>
              </p:cNvPr>
              <p:cNvSpPr/>
              <p:nvPr/>
            </p:nvSpPr>
            <p:spPr>
              <a:xfrm>
                <a:off x="4532585" y="6503795"/>
                <a:ext cx="1143" cy="23775"/>
              </a:xfrm>
              <a:custGeom>
                <a:avLst/>
                <a:gdLst>
                  <a:gd name="connsiteX0" fmla="*/ 118 w 1143"/>
                  <a:gd name="connsiteY0" fmla="*/ 23779 h 23775"/>
                  <a:gd name="connsiteX1" fmla="*/ 1261 w 1143"/>
                  <a:gd name="connsiteY1" fmla="*/ 4 h 23775"/>
                  <a:gd name="connsiteX2" fmla="*/ 118 w 1143"/>
                  <a:gd name="connsiteY2" fmla="*/ 23779 h 2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" h="23775">
                    <a:moveTo>
                      <a:pt x="118" y="23779"/>
                    </a:moveTo>
                    <a:cubicBezTo>
                      <a:pt x="501" y="15848"/>
                      <a:pt x="878" y="7911"/>
                      <a:pt x="1261" y="4"/>
                    </a:cubicBezTo>
                    <a:cubicBezTo>
                      <a:pt x="873" y="7946"/>
                      <a:pt x="496" y="15863"/>
                      <a:pt x="118" y="2377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2" name="任意多边形: 形状 291">
                <a:extLst>
                  <a:ext uri="{FF2B5EF4-FFF2-40B4-BE49-F238E27FC236}">
                    <a16:creationId xmlns:a16="http://schemas.microsoft.com/office/drawing/2014/main" id="{07427F49-63DE-496B-8F16-5541762A5FBA}"/>
                  </a:ext>
                </a:extLst>
              </p:cNvPr>
              <p:cNvSpPr/>
              <p:nvPr/>
            </p:nvSpPr>
            <p:spPr>
              <a:xfrm>
                <a:off x="4176872" y="6013623"/>
                <a:ext cx="5905" cy="15012"/>
              </a:xfrm>
              <a:custGeom>
                <a:avLst/>
                <a:gdLst>
                  <a:gd name="connsiteX0" fmla="*/ 3752 w 5905"/>
                  <a:gd name="connsiteY0" fmla="*/ 15016 h 15012"/>
                  <a:gd name="connsiteX1" fmla="*/ 1853 w 5905"/>
                  <a:gd name="connsiteY1" fmla="*/ 4 h 15012"/>
                  <a:gd name="connsiteX2" fmla="*/ 3752 w 5905"/>
                  <a:gd name="connsiteY2" fmla="*/ 15016 h 1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" h="15012">
                    <a:moveTo>
                      <a:pt x="3752" y="15016"/>
                    </a:moveTo>
                    <a:cubicBezTo>
                      <a:pt x="-2574" y="12634"/>
                      <a:pt x="1128" y="5785"/>
                      <a:pt x="1853" y="4"/>
                    </a:cubicBezTo>
                    <a:cubicBezTo>
                      <a:pt x="9236" y="3937"/>
                      <a:pt x="4779" y="6727"/>
                      <a:pt x="3752" y="1501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:a16="http://schemas.microsoft.com/office/drawing/2014/main" id="{61C40F18-32C6-4CD7-8037-BF7C9511B8ED}"/>
                  </a:ext>
                </a:extLst>
              </p:cNvPr>
              <p:cNvSpPr/>
              <p:nvPr/>
            </p:nvSpPr>
            <p:spPr>
              <a:xfrm>
                <a:off x="4155525" y="6496289"/>
                <a:ext cx="7064" cy="15029"/>
              </a:xfrm>
              <a:custGeom>
                <a:avLst/>
                <a:gdLst>
                  <a:gd name="connsiteX0" fmla="*/ 1217 w 7064"/>
                  <a:gd name="connsiteY0" fmla="*/ 15034 h 15029"/>
                  <a:gd name="connsiteX1" fmla="*/ 4807 w 7064"/>
                  <a:gd name="connsiteY1" fmla="*/ 389 h 15029"/>
                  <a:gd name="connsiteX2" fmla="*/ 1217 w 7064"/>
                  <a:gd name="connsiteY2" fmla="*/ 15034 h 1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64" h="15029">
                    <a:moveTo>
                      <a:pt x="1217" y="15034"/>
                    </a:moveTo>
                    <a:cubicBezTo>
                      <a:pt x="1081" y="13659"/>
                      <a:pt x="-2772" y="-2688"/>
                      <a:pt x="4807" y="389"/>
                    </a:cubicBezTo>
                    <a:cubicBezTo>
                      <a:pt x="11717" y="3189"/>
                      <a:pt x="1368" y="14832"/>
                      <a:pt x="1217" y="1503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:a16="http://schemas.microsoft.com/office/drawing/2014/main" id="{A5F7AA0D-3FFE-4A31-B9AC-B453D7897FD9}"/>
                  </a:ext>
                </a:extLst>
              </p:cNvPr>
              <p:cNvSpPr/>
              <p:nvPr/>
            </p:nvSpPr>
            <p:spPr>
              <a:xfrm>
                <a:off x="6996007" y="6026390"/>
                <a:ext cx="10881" cy="8690"/>
              </a:xfrm>
              <a:custGeom>
                <a:avLst/>
                <a:gdLst>
                  <a:gd name="connsiteX0" fmla="*/ 5914 w 10881"/>
                  <a:gd name="connsiteY0" fmla="*/ 8694 h 8690"/>
                  <a:gd name="connsiteX1" fmla="*/ 118 w 10881"/>
                  <a:gd name="connsiteY1" fmla="*/ 591 h 8690"/>
                  <a:gd name="connsiteX2" fmla="*/ 5914 w 10881"/>
                  <a:gd name="connsiteY2" fmla="*/ 8694 h 8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81" h="8690">
                    <a:moveTo>
                      <a:pt x="5914" y="8694"/>
                    </a:moveTo>
                    <a:cubicBezTo>
                      <a:pt x="3981" y="5990"/>
                      <a:pt x="2047" y="3291"/>
                      <a:pt x="118" y="591"/>
                    </a:cubicBezTo>
                    <a:cubicBezTo>
                      <a:pt x="9495" y="-2355"/>
                      <a:pt x="16007" y="6635"/>
                      <a:pt x="5914" y="869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5" name="任意多边形: 形状 294">
                <a:extLst>
                  <a:ext uri="{FF2B5EF4-FFF2-40B4-BE49-F238E27FC236}">
                    <a16:creationId xmlns:a16="http://schemas.microsoft.com/office/drawing/2014/main" id="{98947643-485A-480F-9F90-7EED69941E3F}"/>
                  </a:ext>
                </a:extLst>
              </p:cNvPr>
              <p:cNvSpPr/>
              <p:nvPr/>
            </p:nvSpPr>
            <p:spPr>
              <a:xfrm>
                <a:off x="4534157" y="6206248"/>
                <a:ext cx="5098" cy="21750"/>
              </a:xfrm>
              <a:custGeom>
                <a:avLst/>
                <a:gdLst>
                  <a:gd name="connsiteX0" fmla="*/ 3483 w 5098"/>
                  <a:gd name="connsiteY0" fmla="*/ 21754 h 21750"/>
                  <a:gd name="connsiteX1" fmla="*/ 1796 w 5098"/>
                  <a:gd name="connsiteY1" fmla="*/ 4 h 21750"/>
                  <a:gd name="connsiteX2" fmla="*/ 3483 w 5098"/>
                  <a:gd name="connsiteY2" fmla="*/ 21754 h 2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98" h="21750">
                    <a:moveTo>
                      <a:pt x="3483" y="21754"/>
                    </a:moveTo>
                    <a:cubicBezTo>
                      <a:pt x="-2767" y="15324"/>
                      <a:pt x="1559" y="7392"/>
                      <a:pt x="1796" y="4"/>
                    </a:cubicBezTo>
                    <a:cubicBezTo>
                      <a:pt x="7995" y="4295"/>
                      <a:pt x="3971" y="15077"/>
                      <a:pt x="3483" y="2175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:a16="http://schemas.microsoft.com/office/drawing/2014/main" id="{299653C7-DFEB-402C-B17A-CB228B89C166}"/>
                  </a:ext>
                </a:extLst>
              </p:cNvPr>
              <p:cNvSpPr/>
              <p:nvPr/>
            </p:nvSpPr>
            <p:spPr>
              <a:xfrm>
                <a:off x="4161681" y="6492801"/>
                <a:ext cx="8151" cy="13396"/>
              </a:xfrm>
              <a:custGeom>
                <a:avLst/>
                <a:gdLst>
                  <a:gd name="connsiteX0" fmla="*/ 333 w 8151"/>
                  <a:gd name="connsiteY0" fmla="*/ 11563 h 13396"/>
                  <a:gd name="connsiteX1" fmla="*/ 6557 w 8151"/>
                  <a:gd name="connsiteY1" fmla="*/ 10 h 13396"/>
                  <a:gd name="connsiteX2" fmla="*/ 8270 w 8151"/>
                  <a:gd name="connsiteY2" fmla="*/ 13401 h 13396"/>
                  <a:gd name="connsiteX3" fmla="*/ 333 w 8151"/>
                  <a:gd name="connsiteY3" fmla="*/ 11563 h 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51" h="13396">
                    <a:moveTo>
                      <a:pt x="333" y="11563"/>
                    </a:moveTo>
                    <a:cubicBezTo>
                      <a:pt x="-856" y="8022"/>
                      <a:pt x="3118" y="-252"/>
                      <a:pt x="6557" y="10"/>
                    </a:cubicBezTo>
                    <a:cubicBezTo>
                      <a:pt x="7132" y="4472"/>
                      <a:pt x="7701" y="8939"/>
                      <a:pt x="8270" y="13401"/>
                    </a:cubicBezTo>
                    <a:lnTo>
                      <a:pt x="333" y="11563"/>
                    </a:lnTo>
                    <a:close/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7" name="任意多边形: 形状 296">
                <a:extLst>
                  <a:ext uri="{FF2B5EF4-FFF2-40B4-BE49-F238E27FC236}">
                    <a16:creationId xmlns:a16="http://schemas.microsoft.com/office/drawing/2014/main" id="{ED0E2A9A-1888-4AD8-B087-F7E3D9B0C002}"/>
                  </a:ext>
                </a:extLst>
              </p:cNvPr>
              <p:cNvSpPr/>
              <p:nvPr/>
            </p:nvSpPr>
            <p:spPr>
              <a:xfrm>
                <a:off x="4685224" y="5991005"/>
                <a:ext cx="1596" cy="23296"/>
              </a:xfrm>
              <a:custGeom>
                <a:avLst/>
                <a:gdLst>
                  <a:gd name="connsiteX0" fmla="*/ 118 w 1596"/>
                  <a:gd name="connsiteY0" fmla="*/ 4 h 23296"/>
                  <a:gd name="connsiteX1" fmla="*/ 1714 w 1596"/>
                  <a:gd name="connsiteY1" fmla="*/ 23301 h 23296"/>
                  <a:gd name="connsiteX2" fmla="*/ 118 w 1596"/>
                  <a:gd name="connsiteY2" fmla="*/ 4 h 23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6" h="23296">
                    <a:moveTo>
                      <a:pt x="118" y="4"/>
                    </a:moveTo>
                    <a:cubicBezTo>
                      <a:pt x="652" y="7775"/>
                      <a:pt x="1186" y="15550"/>
                      <a:pt x="1714" y="23301"/>
                    </a:cubicBezTo>
                    <a:cubicBezTo>
                      <a:pt x="1186" y="15520"/>
                      <a:pt x="647" y="7760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8" name="任意多边形: 形状 297">
                <a:extLst>
                  <a:ext uri="{FF2B5EF4-FFF2-40B4-BE49-F238E27FC236}">
                    <a16:creationId xmlns:a16="http://schemas.microsoft.com/office/drawing/2014/main" id="{B6AB104C-B120-4D84-9AC0-24E23AD21D29}"/>
                  </a:ext>
                </a:extLst>
              </p:cNvPr>
              <p:cNvSpPr/>
              <p:nvPr/>
            </p:nvSpPr>
            <p:spPr>
              <a:xfrm>
                <a:off x="7383989" y="6194226"/>
                <a:ext cx="5023" cy="19152"/>
              </a:xfrm>
              <a:custGeom>
                <a:avLst/>
                <a:gdLst>
                  <a:gd name="connsiteX0" fmla="*/ 5141 w 5023"/>
                  <a:gd name="connsiteY0" fmla="*/ 4 h 19152"/>
                  <a:gd name="connsiteX1" fmla="*/ 2044 w 5023"/>
                  <a:gd name="connsiteY1" fmla="*/ 19156 h 19152"/>
                  <a:gd name="connsiteX2" fmla="*/ 5141 w 5023"/>
                  <a:gd name="connsiteY2" fmla="*/ 4 h 1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23" h="19152">
                    <a:moveTo>
                      <a:pt x="5141" y="4"/>
                    </a:moveTo>
                    <a:cubicBezTo>
                      <a:pt x="4114" y="6390"/>
                      <a:pt x="3081" y="12775"/>
                      <a:pt x="2044" y="19156"/>
                    </a:cubicBezTo>
                    <a:cubicBezTo>
                      <a:pt x="704" y="10237"/>
                      <a:pt x="-2781" y="5005"/>
                      <a:pt x="5141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9" name="任意多边形: 形状 298">
                <a:extLst>
                  <a:ext uri="{FF2B5EF4-FFF2-40B4-BE49-F238E27FC236}">
                    <a16:creationId xmlns:a16="http://schemas.microsoft.com/office/drawing/2014/main" id="{A5021537-4BEE-4073-82A3-D7478B00C2C6}"/>
                  </a:ext>
                </a:extLst>
              </p:cNvPr>
              <p:cNvSpPr/>
              <p:nvPr/>
            </p:nvSpPr>
            <p:spPr>
              <a:xfrm>
                <a:off x="4928940" y="6247480"/>
                <a:ext cx="1309" cy="22999"/>
              </a:xfrm>
              <a:custGeom>
                <a:avLst/>
                <a:gdLst>
                  <a:gd name="connsiteX0" fmla="*/ 118 w 1309"/>
                  <a:gd name="connsiteY0" fmla="*/ 23004 h 22999"/>
                  <a:gd name="connsiteX1" fmla="*/ 1427 w 1309"/>
                  <a:gd name="connsiteY1" fmla="*/ 4 h 22999"/>
                  <a:gd name="connsiteX2" fmla="*/ 118 w 1309"/>
                  <a:gd name="connsiteY2" fmla="*/ 23004 h 22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9" h="22999">
                    <a:moveTo>
                      <a:pt x="118" y="23004"/>
                    </a:moveTo>
                    <a:cubicBezTo>
                      <a:pt x="556" y="15329"/>
                      <a:pt x="994" y="7654"/>
                      <a:pt x="1427" y="4"/>
                    </a:cubicBezTo>
                    <a:cubicBezTo>
                      <a:pt x="989" y="7684"/>
                      <a:pt x="551" y="15344"/>
                      <a:pt x="118" y="2300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id="{73CB9C5B-5399-4DB2-83D5-395FA14B663C}"/>
                  </a:ext>
                </a:extLst>
              </p:cNvPr>
              <p:cNvSpPr/>
              <p:nvPr/>
            </p:nvSpPr>
            <p:spPr>
              <a:xfrm>
                <a:off x="4749127" y="5782464"/>
                <a:ext cx="5007" cy="10956"/>
              </a:xfrm>
              <a:custGeom>
                <a:avLst/>
                <a:gdLst>
                  <a:gd name="connsiteX0" fmla="*/ 744 w 5007"/>
                  <a:gd name="connsiteY0" fmla="*/ 10840 h 10956"/>
                  <a:gd name="connsiteX1" fmla="*/ 5125 w 5007"/>
                  <a:gd name="connsiteY1" fmla="*/ 10961 h 10956"/>
                  <a:gd name="connsiteX2" fmla="*/ 744 w 5007"/>
                  <a:gd name="connsiteY2" fmla="*/ 10840 h 1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07" h="10956">
                    <a:moveTo>
                      <a:pt x="744" y="10840"/>
                    </a:moveTo>
                    <a:cubicBezTo>
                      <a:pt x="-1336" y="-3916"/>
                      <a:pt x="2189" y="-3336"/>
                      <a:pt x="5125" y="10961"/>
                    </a:cubicBezTo>
                    <a:cubicBezTo>
                      <a:pt x="3665" y="10921"/>
                      <a:pt x="2205" y="10880"/>
                      <a:pt x="744" y="1084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:a16="http://schemas.microsoft.com/office/drawing/2014/main" id="{5E2751AD-D14E-406B-B4D0-B527CF9B0CA5}"/>
                  </a:ext>
                </a:extLst>
              </p:cNvPr>
              <p:cNvSpPr/>
              <p:nvPr/>
            </p:nvSpPr>
            <p:spPr>
              <a:xfrm>
                <a:off x="4775337" y="6569824"/>
                <a:ext cx="186" cy="23986"/>
              </a:xfrm>
              <a:custGeom>
                <a:avLst/>
                <a:gdLst>
                  <a:gd name="connsiteX0" fmla="*/ 304 w 186"/>
                  <a:gd name="connsiteY0" fmla="*/ 23991 h 23986"/>
                  <a:gd name="connsiteX1" fmla="*/ 118 w 186"/>
                  <a:gd name="connsiteY1" fmla="*/ 4 h 23986"/>
                  <a:gd name="connsiteX2" fmla="*/ 304 w 186"/>
                  <a:gd name="connsiteY2" fmla="*/ 23991 h 23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" h="23986">
                    <a:moveTo>
                      <a:pt x="304" y="23991"/>
                    </a:moveTo>
                    <a:cubicBezTo>
                      <a:pt x="239" y="15993"/>
                      <a:pt x="178" y="7991"/>
                      <a:pt x="118" y="4"/>
                    </a:cubicBezTo>
                    <a:cubicBezTo>
                      <a:pt x="188" y="8011"/>
                      <a:pt x="244" y="16003"/>
                      <a:pt x="304" y="2399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:a16="http://schemas.microsoft.com/office/drawing/2014/main" id="{1476037C-15B9-4074-BCA5-5FE91EAD6C1D}"/>
                  </a:ext>
                </a:extLst>
              </p:cNvPr>
              <p:cNvSpPr/>
              <p:nvPr/>
            </p:nvSpPr>
            <p:spPr>
              <a:xfrm>
                <a:off x="4365014" y="6519939"/>
                <a:ext cx="5746" cy="16225"/>
              </a:xfrm>
              <a:custGeom>
                <a:avLst/>
                <a:gdLst>
                  <a:gd name="connsiteX0" fmla="*/ 118 w 5746"/>
                  <a:gd name="connsiteY0" fmla="*/ 7593 h 16225"/>
                  <a:gd name="connsiteX1" fmla="*/ 294 w 5746"/>
                  <a:gd name="connsiteY1" fmla="*/ 4 h 16225"/>
                  <a:gd name="connsiteX2" fmla="*/ 5592 w 5746"/>
                  <a:gd name="connsiteY2" fmla="*/ 16230 h 16225"/>
                  <a:gd name="connsiteX3" fmla="*/ 118 w 5746"/>
                  <a:gd name="connsiteY3" fmla="*/ 7593 h 1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6" h="16225">
                    <a:moveTo>
                      <a:pt x="118" y="7593"/>
                    </a:moveTo>
                    <a:lnTo>
                      <a:pt x="294" y="4"/>
                    </a:lnTo>
                    <a:cubicBezTo>
                      <a:pt x="10699" y="2406"/>
                      <a:pt x="2787" y="10005"/>
                      <a:pt x="5592" y="16230"/>
                    </a:cubicBezTo>
                    <a:lnTo>
                      <a:pt x="118" y="7593"/>
                    </a:lnTo>
                    <a:close/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3" name="任意多边形: 形状 302">
                <a:extLst>
                  <a:ext uri="{FF2B5EF4-FFF2-40B4-BE49-F238E27FC236}">
                    <a16:creationId xmlns:a16="http://schemas.microsoft.com/office/drawing/2014/main" id="{D30B9378-D1CD-41F2-A22A-36935CAD1730}"/>
                  </a:ext>
                </a:extLst>
              </p:cNvPr>
              <p:cNvSpPr/>
              <p:nvPr/>
            </p:nvSpPr>
            <p:spPr>
              <a:xfrm>
                <a:off x="3935862" y="6256786"/>
                <a:ext cx="10646" cy="7760"/>
              </a:xfrm>
              <a:custGeom>
                <a:avLst/>
                <a:gdLst>
                  <a:gd name="connsiteX0" fmla="*/ 2112 w 10646"/>
                  <a:gd name="connsiteY0" fmla="*/ 7206 h 7760"/>
                  <a:gd name="connsiteX1" fmla="*/ 118 w 10646"/>
                  <a:gd name="connsiteY1" fmla="*/ 4 h 7760"/>
                  <a:gd name="connsiteX2" fmla="*/ 10764 w 10646"/>
                  <a:gd name="connsiteY2" fmla="*/ 7765 h 7760"/>
                  <a:gd name="connsiteX3" fmla="*/ 2112 w 10646"/>
                  <a:gd name="connsiteY3" fmla="*/ 7206 h 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6" h="7760">
                    <a:moveTo>
                      <a:pt x="2112" y="7206"/>
                    </a:moveTo>
                    <a:cubicBezTo>
                      <a:pt x="1448" y="4803"/>
                      <a:pt x="783" y="2401"/>
                      <a:pt x="118" y="4"/>
                    </a:cubicBezTo>
                    <a:cubicBezTo>
                      <a:pt x="5068" y="2441"/>
                      <a:pt x="10643" y="-560"/>
                      <a:pt x="10764" y="7765"/>
                    </a:cubicBezTo>
                    <a:cubicBezTo>
                      <a:pt x="7884" y="7578"/>
                      <a:pt x="4993" y="7392"/>
                      <a:pt x="2112" y="720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id="{800ECDE7-75B0-4B3B-BCE6-C0E31C484099}"/>
                  </a:ext>
                </a:extLst>
              </p:cNvPr>
              <p:cNvSpPr/>
              <p:nvPr/>
            </p:nvSpPr>
            <p:spPr>
              <a:xfrm>
                <a:off x="6629687" y="6035663"/>
                <a:ext cx="9065" cy="11759"/>
              </a:xfrm>
              <a:custGeom>
                <a:avLst/>
                <a:gdLst>
                  <a:gd name="connsiteX0" fmla="*/ 1016 w 9065"/>
                  <a:gd name="connsiteY0" fmla="*/ 4 h 11759"/>
                  <a:gd name="connsiteX1" fmla="*/ 8368 w 9065"/>
                  <a:gd name="connsiteY1" fmla="*/ 11763 h 11759"/>
                  <a:gd name="connsiteX2" fmla="*/ 1016 w 9065"/>
                  <a:gd name="connsiteY2" fmla="*/ 4 h 1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65" h="11759">
                    <a:moveTo>
                      <a:pt x="1016" y="4"/>
                    </a:moveTo>
                    <a:cubicBezTo>
                      <a:pt x="8010" y="608"/>
                      <a:pt x="10685" y="5644"/>
                      <a:pt x="8368" y="11763"/>
                    </a:cubicBezTo>
                    <a:cubicBezTo>
                      <a:pt x="3523" y="9129"/>
                      <a:pt x="-2102" y="6898"/>
                      <a:pt x="1016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id="{3BDB3D5B-F759-4D5D-AC6A-E57C877176B8}"/>
                  </a:ext>
                </a:extLst>
              </p:cNvPr>
              <p:cNvSpPr/>
              <p:nvPr/>
            </p:nvSpPr>
            <p:spPr>
              <a:xfrm>
                <a:off x="3935681" y="6426861"/>
                <a:ext cx="2914" cy="23553"/>
              </a:xfrm>
              <a:custGeom>
                <a:avLst/>
                <a:gdLst>
                  <a:gd name="connsiteX0" fmla="*/ 224 w 2914"/>
                  <a:gd name="connsiteY0" fmla="*/ 23557 h 23553"/>
                  <a:gd name="connsiteX1" fmla="*/ 118 w 2914"/>
                  <a:gd name="connsiteY1" fmla="*/ 4 h 23553"/>
                  <a:gd name="connsiteX2" fmla="*/ 224 w 2914"/>
                  <a:gd name="connsiteY2" fmla="*/ 23557 h 2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14" h="23553">
                    <a:moveTo>
                      <a:pt x="224" y="23557"/>
                    </a:moveTo>
                    <a:cubicBezTo>
                      <a:pt x="189" y="15701"/>
                      <a:pt x="153" y="7845"/>
                      <a:pt x="118" y="4"/>
                    </a:cubicBezTo>
                    <a:cubicBezTo>
                      <a:pt x="2963" y="7855"/>
                      <a:pt x="4877" y="15691"/>
                      <a:pt x="224" y="2355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:a16="http://schemas.microsoft.com/office/drawing/2014/main" id="{756E4D4D-15B7-4380-893F-79A90A4C6BE6}"/>
                  </a:ext>
                </a:extLst>
              </p:cNvPr>
              <p:cNvSpPr/>
              <p:nvPr/>
            </p:nvSpPr>
            <p:spPr>
              <a:xfrm>
                <a:off x="4758246" y="6180262"/>
                <a:ext cx="15620" cy="7311"/>
              </a:xfrm>
              <a:custGeom>
                <a:avLst/>
                <a:gdLst>
                  <a:gd name="connsiteX0" fmla="*/ 118 w 15620"/>
                  <a:gd name="connsiteY0" fmla="*/ 7226 h 7311"/>
                  <a:gd name="connsiteX1" fmla="*/ 13363 w 15620"/>
                  <a:gd name="connsiteY1" fmla="*/ 4 h 7311"/>
                  <a:gd name="connsiteX2" fmla="*/ 118 w 15620"/>
                  <a:gd name="connsiteY2" fmla="*/ 7226 h 7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20" h="7311">
                    <a:moveTo>
                      <a:pt x="118" y="7226"/>
                    </a:moveTo>
                    <a:cubicBezTo>
                      <a:pt x="4152" y="1328"/>
                      <a:pt x="7843" y="5755"/>
                      <a:pt x="13363" y="4"/>
                    </a:cubicBezTo>
                    <a:cubicBezTo>
                      <a:pt x="22483" y="8218"/>
                      <a:pt x="2576" y="7362"/>
                      <a:pt x="118" y="722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:a16="http://schemas.microsoft.com/office/drawing/2014/main" id="{A7C3FF98-2C17-43D6-97FB-8EB78F7CF438}"/>
                  </a:ext>
                </a:extLst>
              </p:cNvPr>
              <p:cNvSpPr/>
              <p:nvPr/>
            </p:nvSpPr>
            <p:spPr>
              <a:xfrm>
                <a:off x="7400706" y="6424130"/>
                <a:ext cx="2044" cy="23060"/>
              </a:xfrm>
              <a:custGeom>
                <a:avLst/>
                <a:gdLst>
                  <a:gd name="connsiteX0" fmla="*/ 118 w 2044"/>
                  <a:gd name="connsiteY0" fmla="*/ 4 h 23060"/>
                  <a:gd name="connsiteX1" fmla="*/ 2163 w 2044"/>
                  <a:gd name="connsiteY1" fmla="*/ 23064 h 23060"/>
                  <a:gd name="connsiteX2" fmla="*/ 118 w 2044"/>
                  <a:gd name="connsiteY2" fmla="*/ 4 h 2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4" h="23060">
                    <a:moveTo>
                      <a:pt x="118" y="4"/>
                    </a:moveTo>
                    <a:cubicBezTo>
                      <a:pt x="803" y="7699"/>
                      <a:pt x="1483" y="15394"/>
                      <a:pt x="2163" y="23064"/>
                    </a:cubicBezTo>
                    <a:cubicBezTo>
                      <a:pt x="1483" y="15359"/>
                      <a:pt x="798" y="7684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8" name="任意多边形: 形状 307">
                <a:extLst>
                  <a:ext uri="{FF2B5EF4-FFF2-40B4-BE49-F238E27FC236}">
                    <a16:creationId xmlns:a16="http://schemas.microsoft.com/office/drawing/2014/main" id="{05FEBFAC-4DC4-4514-9DE1-BEA39161D872}"/>
                  </a:ext>
                </a:extLst>
              </p:cNvPr>
              <p:cNvSpPr/>
              <p:nvPr/>
            </p:nvSpPr>
            <p:spPr>
              <a:xfrm>
                <a:off x="3931479" y="6569808"/>
                <a:ext cx="6989" cy="17978"/>
              </a:xfrm>
              <a:custGeom>
                <a:avLst/>
                <a:gdLst>
                  <a:gd name="connsiteX0" fmla="*/ 2311 w 6989"/>
                  <a:gd name="connsiteY0" fmla="*/ 17983 h 17978"/>
                  <a:gd name="connsiteX1" fmla="*/ 4199 w 6989"/>
                  <a:gd name="connsiteY1" fmla="*/ 4 h 17978"/>
                  <a:gd name="connsiteX2" fmla="*/ 2311 w 6989"/>
                  <a:gd name="connsiteY2" fmla="*/ 17983 h 1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89" h="17978">
                    <a:moveTo>
                      <a:pt x="2311" y="17983"/>
                    </a:moveTo>
                    <a:cubicBezTo>
                      <a:pt x="-2725" y="11396"/>
                      <a:pt x="2220" y="5851"/>
                      <a:pt x="4199" y="4"/>
                    </a:cubicBezTo>
                    <a:cubicBezTo>
                      <a:pt x="10650" y="6752"/>
                      <a:pt x="4698" y="12181"/>
                      <a:pt x="2311" y="1798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9" name="任意多边形: 形状 308">
                <a:extLst>
                  <a:ext uri="{FF2B5EF4-FFF2-40B4-BE49-F238E27FC236}">
                    <a16:creationId xmlns:a16="http://schemas.microsoft.com/office/drawing/2014/main" id="{06870D1A-A73D-4325-8C91-01E9339A9E5B}"/>
                  </a:ext>
                </a:extLst>
              </p:cNvPr>
              <p:cNvSpPr/>
              <p:nvPr/>
            </p:nvSpPr>
            <p:spPr>
              <a:xfrm>
                <a:off x="4368621" y="5843886"/>
                <a:ext cx="1178" cy="23498"/>
              </a:xfrm>
              <a:custGeom>
                <a:avLst/>
                <a:gdLst>
                  <a:gd name="connsiteX0" fmla="*/ 1296 w 1178"/>
                  <a:gd name="connsiteY0" fmla="*/ 23502 h 23498"/>
                  <a:gd name="connsiteX1" fmla="*/ 118 w 1178"/>
                  <a:gd name="connsiteY1" fmla="*/ 4 h 23498"/>
                  <a:gd name="connsiteX2" fmla="*/ 1296 w 1178"/>
                  <a:gd name="connsiteY2" fmla="*/ 23502 h 23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8" h="23498">
                    <a:moveTo>
                      <a:pt x="1296" y="23502"/>
                    </a:moveTo>
                    <a:cubicBezTo>
                      <a:pt x="904" y="15661"/>
                      <a:pt x="511" y="7820"/>
                      <a:pt x="118" y="4"/>
                    </a:cubicBezTo>
                    <a:cubicBezTo>
                      <a:pt x="516" y="7850"/>
                      <a:pt x="909" y="15676"/>
                      <a:pt x="1296" y="2350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0" name="任意多边形: 形状 309">
                <a:extLst>
                  <a:ext uri="{FF2B5EF4-FFF2-40B4-BE49-F238E27FC236}">
                    <a16:creationId xmlns:a16="http://schemas.microsoft.com/office/drawing/2014/main" id="{C6B96E0F-E92D-4815-AC89-D9A1FB2F5781}"/>
                  </a:ext>
                </a:extLst>
              </p:cNvPr>
              <p:cNvSpPr/>
              <p:nvPr/>
            </p:nvSpPr>
            <p:spPr>
              <a:xfrm>
                <a:off x="7414320" y="6613861"/>
                <a:ext cx="1586" cy="23170"/>
              </a:xfrm>
              <a:custGeom>
                <a:avLst/>
                <a:gdLst>
                  <a:gd name="connsiteX0" fmla="*/ 118 w 1586"/>
                  <a:gd name="connsiteY0" fmla="*/ 4 h 23170"/>
                  <a:gd name="connsiteX1" fmla="*/ 1704 w 1586"/>
                  <a:gd name="connsiteY1" fmla="*/ 23175 h 23170"/>
                  <a:gd name="connsiteX2" fmla="*/ 118 w 1586"/>
                  <a:gd name="connsiteY2" fmla="*/ 4 h 23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6" h="23170">
                    <a:moveTo>
                      <a:pt x="118" y="4"/>
                    </a:moveTo>
                    <a:cubicBezTo>
                      <a:pt x="647" y="7739"/>
                      <a:pt x="1176" y="15470"/>
                      <a:pt x="1704" y="23175"/>
                    </a:cubicBezTo>
                    <a:cubicBezTo>
                      <a:pt x="1176" y="15429"/>
                      <a:pt x="642" y="7719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1" name="任意多边形: 形状 310">
                <a:extLst>
                  <a:ext uri="{FF2B5EF4-FFF2-40B4-BE49-F238E27FC236}">
                    <a16:creationId xmlns:a16="http://schemas.microsoft.com/office/drawing/2014/main" id="{6DB80860-9039-4C25-8C75-E5C1E2877213}"/>
                  </a:ext>
                </a:extLst>
              </p:cNvPr>
              <p:cNvSpPr/>
              <p:nvPr/>
            </p:nvSpPr>
            <p:spPr>
              <a:xfrm>
                <a:off x="6668598" y="6529177"/>
                <a:ext cx="5209" cy="15687"/>
              </a:xfrm>
              <a:custGeom>
                <a:avLst/>
                <a:gdLst>
                  <a:gd name="connsiteX0" fmla="*/ 1045 w 5209"/>
                  <a:gd name="connsiteY0" fmla="*/ 15691 h 15687"/>
                  <a:gd name="connsiteX1" fmla="*/ 118 w 5209"/>
                  <a:gd name="connsiteY1" fmla="*/ 4 h 15687"/>
                  <a:gd name="connsiteX2" fmla="*/ 1045 w 5209"/>
                  <a:gd name="connsiteY2" fmla="*/ 15691 h 1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09" h="15687">
                    <a:moveTo>
                      <a:pt x="1045" y="15691"/>
                    </a:moveTo>
                    <a:cubicBezTo>
                      <a:pt x="732" y="10459"/>
                      <a:pt x="425" y="5232"/>
                      <a:pt x="118" y="4"/>
                    </a:cubicBezTo>
                    <a:cubicBezTo>
                      <a:pt x="5935" y="4919"/>
                      <a:pt x="7738" y="10056"/>
                      <a:pt x="1045" y="1569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2" name="任意多边形: 形状 311">
                <a:extLst>
                  <a:ext uri="{FF2B5EF4-FFF2-40B4-BE49-F238E27FC236}">
                    <a16:creationId xmlns:a16="http://schemas.microsoft.com/office/drawing/2014/main" id="{B3DE2F5F-DAFF-4BA1-A8EF-8CC52B82F114}"/>
                  </a:ext>
                </a:extLst>
              </p:cNvPr>
              <p:cNvSpPr/>
              <p:nvPr/>
            </p:nvSpPr>
            <p:spPr>
              <a:xfrm>
                <a:off x="7664075" y="6306160"/>
                <a:ext cx="4185" cy="18059"/>
              </a:xfrm>
              <a:custGeom>
                <a:avLst/>
                <a:gdLst>
                  <a:gd name="connsiteX0" fmla="*/ 118 w 4185"/>
                  <a:gd name="connsiteY0" fmla="*/ 4 h 18059"/>
                  <a:gd name="connsiteX1" fmla="*/ 2026 w 4185"/>
                  <a:gd name="connsiteY1" fmla="*/ 18063 h 18059"/>
                  <a:gd name="connsiteX2" fmla="*/ 118 w 4185"/>
                  <a:gd name="connsiteY2" fmla="*/ 4 h 1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5" h="18059">
                    <a:moveTo>
                      <a:pt x="118" y="4"/>
                    </a:moveTo>
                    <a:cubicBezTo>
                      <a:pt x="6232" y="5277"/>
                      <a:pt x="4529" y="10781"/>
                      <a:pt x="2026" y="18063"/>
                    </a:cubicBezTo>
                    <a:cubicBezTo>
                      <a:pt x="1387" y="12045"/>
                      <a:pt x="752" y="6022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3" name="任意多边形: 形状 312">
                <a:extLst>
                  <a:ext uri="{FF2B5EF4-FFF2-40B4-BE49-F238E27FC236}">
                    <a16:creationId xmlns:a16="http://schemas.microsoft.com/office/drawing/2014/main" id="{79B3E016-695E-4549-B8B2-DF8E10D33120}"/>
                  </a:ext>
                </a:extLst>
              </p:cNvPr>
              <p:cNvSpPr/>
              <p:nvPr/>
            </p:nvSpPr>
            <p:spPr>
              <a:xfrm>
                <a:off x="7447633" y="6307375"/>
                <a:ext cx="5853" cy="18597"/>
              </a:xfrm>
              <a:custGeom>
                <a:avLst/>
                <a:gdLst>
                  <a:gd name="connsiteX0" fmla="*/ 5971 w 5853"/>
                  <a:gd name="connsiteY0" fmla="*/ 4 h 18597"/>
                  <a:gd name="connsiteX1" fmla="*/ 5045 w 5853"/>
                  <a:gd name="connsiteY1" fmla="*/ 18602 h 18597"/>
                  <a:gd name="connsiteX2" fmla="*/ 5971 w 5853"/>
                  <a:gd name="connsiteY2" fmla="*/ 4 h 1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53" h="18597">
                    <a:moveTo>
                      <a:pt x="5971" y="4"/>
                    </a:moveTo>
                    <a:cubicBezTo>
                      <a:pt x="5543" y="8610"/>
                      <a:pt x="5296" y="13505"/>
                      <a:pt x="5045" y="18602"/>
                    </a:cubicBezTo>
                    <a:cubicBezTo>
                      <a:pt x="-3386" y="13984"/>
                      <a:pt x="412" y="8817"/>
                      <a:pt x="5971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4" name="任意多边形: 形状 313">
                <a:extLst>
                  <a:ext uri="{FF2B5EF4-FFF2-40B4-BE49-F238E27FC236}">
                    <a16:creationId xmlns:a16="http://schemas.microsoft.com/office/drawing/2014/main" id="{25CCA19D-9627-46A9-BF52-F3354AA37D33}"/>
                  </a:ext>
                </a:extLst>
              </p:cNvPr>
              <p:cNvSpPr/>
              <p:nvPr/>
            </p:nvSpPr>
            <p:spPr>
              <a:xfrm>
                <a:off x="7426803" y="6060823"/>
                <a:ext cx="8136" cy="16936"/>
              </a:xfrm>
              <a:custGeom>
                <a:avLst/>
                <a:gdLst>
                  <a:gd name="connsiteX0" fmla="*/ 161 w 8136"/>
                  <a:gd name="connsiteY0" fmla="*/ 14896 h 16936"/>
                  <a:gd name="connsiteX1" fmla="*/ 5660 w 8136"/>
                  <a:gd name="connsiteY1" fmla="*/ 665 h 16936"/>
                  <a:gd name="connsiteX2" fmla="*/ 161 w 8136"/>
                  <a:gd name="connsiteY2" fmla="*/ 14896 h 1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36" h="16936">
                    <a:moveTo>
                      <a:pt x="161" y="14896"/>
                    </a:moveTo>
                    <a:cubicBezTo>
                      <a:pt x="604" y="11809"/>
                      <a:pt x="-368" y="-3309"/>
                      <a:pt x="5660" y="665"/>
                    </a:cubicBezTo>
                    <a:cubicBezTo>
                      <a:pt x="14080" y="6209"/>
                      <a:pt x="-776" y="22657"/>
                      <a:pt x="161" y="1489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5" name="任意多边形: 形状 314">
                <a:extLst>
                  <a:ext uri="{FF2B5EF4-FFF2-40B4-BE49-F238E27FC236}">
                    <a16:creationId xmlns:a16="http://schemas.microsoft.com/office/drawing/2014/main" id="{E798D573-8542-4444-89D6-0DCC0AE3505F}"/>
                  </a:ext>
                </a:extLst>
              </p:cNvPr>
              <p:cNvSpPr/>
              <p:nvPr/>
            </p:nvSpPr>
            <p:spPr>
              <a:xfrm>
                <a:off x="4368941" y="5873873"/>
                <a:ext cx="931" cy="23130"/>
              </a:xfrm>
              <a:custGeom>
                <a:avLst/>
                <a:gdLst>
                  <a:gd name="connsiteX0" fmla="*/ 1050 w 931"/>
                  <a:gd name="connsiteY0" fmla="*/ 23135 h 23130"/>
                  <a:gd name="connsiteX1" fmla="*/ 118 w 931"/>
                  <a:gd name="connsiteY1" fmla="*/ 4 h 23130"/>
                  <a:gd name="connsiteX2" fmla="*/ 1050 w 931"/>
                  <a:gd name="connsiteY2" fmla="*/ 23135 h 2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1" h="23130">
                    <a:moveTo>
                      <a:pt x="1050" y="23135"/>
                    </a:moveTo>
                    <a:cubicBezTo>
                      <a:pt x="737" y="15419"/>
                      <a:pt x="430" y="7704"/>
                      <a:pt x="118" y="4"/>
                    </a:cubicBezTo>
                    <a:cubicBezTo>
                      <a:pt x="430" y="7729"/>
                      <a:pt x="737" y="15435"/>
                      <a:pt x="1050" y="2313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6" name="任意多边形: 形状 315">
                <a:extLst>
                  <a:ext uri="{FF2B5EF4-FFF2-40B4-BE49-F238E27FC236}">
                    <a16:creationId xmlns:a16="http://schemas.microsoft.com/office/drawing/2014/main" id="{CE44730D-E425-4F2D-8E1F-30F83B492A3E}"/>
                  </a:ext>
                </a:extLst>
              </p:cNvPr>
              <p:cNvSpPr/>
              <p:nvPr/>
            </p:nvSpPr>
            <p:spPr>
              <a:xfrm>
                <a:off x="6816926" y="6841856"/>
                <a:ext cx="6798" cy="11938"/>
              </a:xfrm>
              <a:custGeom>
                <a:avLst/>
                <a:gdLst>
                  <a:gd name="connsiteX0" fmla="*/ 118 w 6798"/>
                  <a:gd name="connsiteY0" fmla="*/ 4119 h 11938"/>
                  <a:gd name="connsiteX1" fmla="*/ 6917 w 6798"/>
                  <a:gd name="connsiteY1" fmla="*/ 4 h 11938"/>
                  <a:gd name="connsiteX2" fmla="*/ 6917 w 6798"/>
                  <a:gd name="connsiteY2" fmla="*/ 11376 h 11938"/>
                  <a:gd name="connsiteX3" fmla="*/ 118 w 6798"/>
                  <a:gd name="connsiteY3" fmla="*/ 4119 h 1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8" h="11938">
                    <a:moveTo>
                      <a:pt x="118" y="4119"/>
                    </a:moveTo>
                    <a:cubicBezTo>
                      <a:pt x="2384" y="2749"/>
                      <a:pt x="4645" y="1374"/>
                      <a:pt x="6917" y="4"/>
                    </a:cubicBezTo>
                    <a:lnTo>
                      <a:pt x="6917" y="11376"/>
                    </a:lnTo>
                    <a:cubicBezTo>
                      <a:pt x="2505" y="13158"/>
                      <a:pt x="239" y="10736"/>
                      <a:pt x="118" y="411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任意多边形: 形状 316">
                <a:extLst>
                  <a:ext uri="{FF2B5EF4-FFF2-40B4-BE49-F238E27FC236}">
                    <a16:creationId xmlns:a16="http://schemas.microsoft.com/office/drawing/2014/main" id="{E012C64C-4E98-457E-A876-87F1CB1C0D18}"/>
                  </a:ext>
                </a:extLst>
              </p:cNvPr>
              <p:cNvSpPr/>
              <p:nvPr/>
            </p:nvSpPr>
            <p:spPr>
              <a:xfrm>
                <a:off x="7420811" y="5440174"/>
                <a:ext cx="9285" cy="7155"/>
              </a:xfrm>
              <a:custGeom>
                <a:avLst/>
                <a:gdLst>
                  <a:gd name="connsiteX0" fmla="*/ 118 w 9285"/>
                  <a:gd name="connsiteY0" fmla="*/ 7159 h 7155"/>
                  <a:gd name="connsiteX1" fmla="*/ 9364 w 9285"/>
                  <a:gd name="connsiteY1" fmla="*/ 7159 h 7155"/>
                  <a:gd name="connsiteX2" fmla="*/ 118 w 9285"/>
                  <a:gd name="connsiteY2" fmla="*/ 7159 h 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5" h="7155">
                    <a:moveTo>
                      <a:pt x="118" y="7159"/>
                    </a:moveTo>
                    <a:cubicBezTo>
                      <a:pt x="2621" y="-1775"/>
                      <a:pt x="10009" y="-2968"/>
                      <a:pt x="9364" y="7159"/>
                    </a:cubicBezTo>
                    <a:lnTo>
                      <a:pt x="118" y="7159"/>
                    </a:lnTo>
                    <a:close/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8" name="任意多边形: 形状 317">
                <a:extLst>
                  <a:ext uri="{FF2B5EF4-FFF2-40B4-BE49-F238E27FC236}">
                    <a16:creationId xmlns:a16="http://schemas.microsoft.com/office/drawing/2014/main" id="{F40DA6D2-F44B-49F2-967A-B273044B4BFF}"/>
                  </a:ext>
                </a:extLst>
              </p:cNvPr>
              <p:cNvSpPr/>
              <p:nvPr/>
            </p:nvSpPr>
            <p:spPr>
              <a:xfrm>
                <a:off x="4271152" y="5127486"/>
                <a:ext cx="7371" cy="14538"/>
              </a:xfrm>
              <a:custGeom>
                <a:avLst/>
                <a:gdLst>
                  <a:gd name="connsiteX0" fmla="*/ 6597 w 7371"/>
                  <a:gd name="connsiteY0" fmla="*/ 14543 h 14538"/>
                  <a:gd name="connsiteX1" fmla="*/ 549 w 7371"/>
                  <a:gd name="connsiteY1" fmla="*/ 4 h 14538"/>
                  <a:gd name="connsiteX2" fmla="*/ 6597 w 7371"/>
                  <a:gd name="connsiteY2" fmla="*/ 14543 h 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71" h="14538">
                    <a:moveTo>
                      <a:pt x="6597" y="14543"/>
                    </a:moveTo>
                    <a:cubicBezTo>
                      <a:pt x="237" y="11501"/>
                      <a:pt x="-589" y="6153"/>
                      <a:pt x="549" y="4"/>
                    </a:cubicBezTo>
                    <a:cubicBezTo>
                      <a:pt x="9891" y="1817"/>
                      <a:pt x="7362" y="8545"/>
                      <a:pt x="6597" y="1454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F38E499A-E860-4DC1-91E6-C501A2081E7C}"/>
                  </a:ext>
                </a:extLst>
              </p:cNvPr>
              <p:cNvSpPr/>
              <p:nvPr/>
            </p:nvSpPr>
            <p:spPr>
              <a:xfrm>
                <a:off x="7131043" y="6096614"/>
                <a:ext cx="1278" cy="24540"/>
              </a:xfrm>
              <a:custGeom>
                <a:avLst/>
                <a:gdLst>
                  <a:gd name="connsiteX0" fmla="*/ 1397 w 1278"/>
                  <a:gd name="connsiteY0" fmla="*/ 4 h 24540"/>
                  <a:gd name="connsiteX1" fmla="*/ 118 w 1278"/>
                  <a:gd name="connsiteY1" fmla="*/ 24545 h 24540"/>
                  <a:gd name="connsiteX2" fmla="*/ 1397 w 1278"/>
                  <a:gd name="connsiteY2" fmla="*/ 4 h 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8" h="24540">
                    <a:moveTo>
                      <a:pt x="1397" y="4"/>
                    </a:moveTo>
                    <a:cubicBezTo>
                      <a:pt x="969" y="8193"/>
                      <a:pt x="546" y="16376"/>
                      <a:pt x="118" y="24545"/>
                    </a:cubicBezTo>
                    <a:cubicBezTo>
                      <a:pt x="546" y="16351"/>
                      <a:pt x="969" y="8178"/>
                      <a:pt x="1397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0" name="任意多边形: 形状 319">
                <a:extLst>
                  <a:ext uri="{FF2B5EF4-FFF2-40B4-BE49-F238E27FC236}">
                    <a16:creationId xmlns:a16="http://schemas.microsoft.com/office/drawing/2014/main" id="{EB958974-C1AA-43AE-A2B1-112CE07A3287}"/>
                  </a:ext>
                </a:extLst>
              </p:cNvPr>
              <p:cNvSpPr/>
              <p:nvPr/>
            </p:nvSpPr>
            <p:spPr>
              <a:xfrm>
                <a:off x="7207062" y="5910437"/>
                <a:ext cx="6031" cy="12972"/>
              </a:xfrm>
              <a:custGeom>
                <a:avLst/>
                <a:gdLst>
                  <a:gd name="connsiteX0" fmla="*/ 309 w 6031"/>
                  <a:gd name="connsiteY0" fmla="*/ 12977 h 12972"/>
                  <a:gd name="connsiteX1" fmla="*/ 118 w 6031"/>
                  <a:gd name="connsiteY1" fmla="*/ 4 h 12972"/>
                  <a:gd name="connsiteX2" fmla="*/ 309 w 6031"/>
                  <a:gd name="connsiteY2" fmla="*/ 12977 h 1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31" h="12972">
                    <a:moveTo>
                      <a:pt x="309" y="12977"/>
                    </a:moveTo>
                    <a:cubicBezTo>
                      <a:pt x="244" y="8646"/>
                      <a:pt x="183" y="4315"/>
                      <a:pt x="118" y="4"/>
                    </a:cubicBezTo>
                    <a:cubicBezTo>
                      <a:pt x="8125" y="9472"/>
                      <a:pt x="8130" y="9643"/>
                      <a:pt x="309" y="1297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1" name="任意多边形: 形状 320">
                <a:extLst>
                  <a:ext uri="{FF2B5EF4-FFF2-40B4-BE49-F238E27FC236}">
                    <a16:creationId xmlns:a16="http://schemas.microsoft.com/office/drawing/2014/main" id="{BCA1C5B8-8FDC-4B08-AED1-B728239415B8}"/>
                  </a:ext>
                </a:extLst>
              </p:cNvPr>
              <p:cNvSpPr/>
              <p:nvPr/>
            </p:nvSpPr>
            <p:spPr>
              <a:xfrm>
                <a:off x="6804484" y="6743770"/>
                <a:ext cx="1677" cy="19756"/>
              </a:xfrm>
              <a:custGeom>
                <a:avLst/>
                <a:gdLst>
                  <a:gd name="connsiteX0" fmla="*/ 118 w 1677"/>
                  <a:gd name="connsiteY0" fmla="*/ 4 h 19756"/>
                  <a:gd name="connsiteX1" fmla="*/ 1795 w 1677"/>
                  <a:gd name="connsiteY1" fmla="*/ 19760 h 19756"/>
                  <a:gd name="connsiteX2" fmla="*/ 118 w 1677"/>
                  <a:gd name="connsiteY2" fmla="*/ 4 h 1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7" h="19756">
                    <a:moveTo>
                      <a:pt x="118" y="4"/>
                    </a:moveTo>
                    <a:cubicBezTo>
                      <a:pt x="677" y="6601"/>
                      <a:pt x="1241" y="13193"/>
                      <a:pt x="1795" y="19760"/>
                    </a:cubicBezTo>
                    <a:cubicBezTo>
                      <a:pt x="1236" y="13153"/>
                      <a:pt x="677" y="6581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id="{43815DFF-57CA-4564-8A3B-B9079DB49591}"/>
                  </a:ext>
                </a:extLst>
              </p:cNvPr>
              <p:cNvSpPr/>
              <p:nvPr/>
            </p:nvSpPr>
            <p:spPr>
              <a:xfrm>
                <a:off x="3935875" y="6342978"/>
                <a:ext cx="9714" cy="10249"/>
              </a:xfrm>
              <a:custGeom>
                <a:avLst/>
                <a:gdLst>
                  <a:gd name="connsiteX0" fmla="*/ 118 w 9714"/>
                  <a:gd name="connsiteY0" fmla="*/ 4910 h 10249"/>
                  <a:gd name="connsiteX1" fmla="*/ 9832 w 9714"/>
                  <a:gd name="connsiteY1" fmla="*/ 7931 h 10249"/>
                  <a:gd name="connsiteX2" fmla="*/ 118 w 9714"/>
                  <a:gd name="connsiteY2" fmla="*/ 4910 h 10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14" h="10249">
                    <a:moveTo>
                      <a:pt x="118" y="4910"/>
                    </a:moveTo>
                    <a:cubicBezTo>
                      <a:pt x="2178" y="-2518"/>
                      <a:pt x="5421" y="-1511"/>
                      <a:pt x="9832" y="7931"/>
                    </a:cubicBezTo>
                    <a:cubicBezTo>
                      <a:pt x="7234" y="11830"/>
                      <a:pt x="4001" y="10817"/>
                      <a:pt x="118" y="491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id="{AC13FC4D-188C-47C2-A5F8-53926757C720}"/>
                  </a:ext>
                </a:extLst>
              </p:cNvPr>
              <p:cNvSpPr/>
              <p:nvPr/>
            </p:nvSpPr>
            <p:spPr>
              <a:xfrm>
                <a:off x="6996974" y="6340359"/>
                <a:ext cx="6835" cy="11451"/>
              </a:xfrm>
              <a:custGeom>
                <a:avLst/>
                <a:gdLst>
                  <a:gd name="connsiteX0" fmla="*/ 1530 w 6835"/>
                  <a:gd name="connsiteY0" fmla="*/ 11456 h 11451"/>
                  <a:gd name="connsiteX1" fmla="*/ 5473 w 6835"/>
                  <a:gd name="connsiteY1" fmla="*/ 4 h 11451"/>
                  <a:gd name="connsiteX2" fmla="*/ 1530 w 6835"/>
                  <a:gd name="connsiteY2" fmla="*/ 11456 h 1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35" h="11451">
                    <a:moveTo>
                      <a:pt x="1530" y="11456"/>
                    </a:moveTo>
                    <a:cubicBezTo>
                      <a:pt x="-1104" y="3308"/>
                      <a:pt x="-197" y="664"/>
                      <a:pt x="5473" y="4"/>
                    </a:cubicBezTo>
                    <a:cubicBezTo>
                      <a:pt x="9482" y="5665"/>
                      <a:pt x="4385" y="8177"/>
                      <a:pt x="1530" y="1145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:a16="http://schemas.microsoft.com/office/drawing/2014/main" id="{859B4035-281C-4B03-8CBB-6E076B6CA34B}"/>
                  </a:ext>
                </a:extLst>
              </p:cNvPr>
              <p:cNvSpPr/>
              <p:nvPr/>
            </p:nvSpPr>
            <p:spPr>
              <a:xfrm>
                <a:off x="7660977" y="6590268"/>
                <a:ext cx="9281" cy="13391"/>
              </a:xfrm>
              <a:custGeom>
                <a:avLst/>
                <a:gdLst>
                  <a:gd name="connsiteX0" fmla="*/ 3261 w 9281"/>
                  <a:gd name="connsiteY0" fmla="*/ 13395 h 13391"/>
                  <a:gd name="connsiteX1" fmla="*/ 118 w 9281"/>
                  <a:gd name="connsiteY1" fmla="*/ 2739 h 13391"/>
                  <a:gd name="connsiteX2" fmla="*/ 9399 w 9281"/>
                  <a:gd name="connsiteY2" fmla="*/ 4 h 13391"/>
                  <a:gd name="connsiteX3" fmla="*/ 3261 w 9281"/>
                  <a:gd name="connsiteY3" fmla="*/ 13395 h 13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81" h="13391">
                    <a:moveTo>
                      <a:pt x="3261" y="13395"/>
                    </a:moveTo>
                    <a:cubicBezTo>
                      <a:pt x="2213" y="9839"/>
                      <a:pt x="1166" y="6289"/>
                      <a:pt x="118" y="2739"/>
                    </a:cubicBezTo>
                    <a:cubicBezTo>
                      <a:pt x="3210" y="1837"/>
                      <a:pt x="6307" y="926"/>
                      <a:pt x="9399" y="4"/>
                    </a:cubicBezTo>
                    <a:lnTo>
                      <a:pt x="3261" y="13395"/>
                    </a:lnTo>
                    <a:close/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5" name="任意多边形: 形状 324">
                <a:extLst>
                  <a:ext uri="{FF2B5EF4-FFF2-40B4-BE49-F238E27FC236}">
                    <a16:creationId xmlns:a16="http://schemas.microsoft.com/office/drawing/2014/main" id="{E3D234E1-A26B-4A08-A7D9-C52E12EF953B}"/>
                  </a:ext>
                </a:extLst>
              </p:cNvPr>
              <p:cNvSpPr/>
              <p:nvPr/>
            </p:nvSpPr>
            <p:spPr>
              <a:xfrm>
                <a:off x="7659603" y="6650138"/>
                <a:ext cx="3744" cy="16840"/>
              </a:xfrm>
              <a:custGeom>
                <a:avLst/>
                <a:gdLst>
                  <a:gd name="connsiteX0" fmla="*/ 1531 w 3744"/>
                  <a:gd name="connsiteY0" fmla="*/ 16844 h 16840"/>
                  <a:gd name="connsiteX1" fmla="*/ 3863 w 3744"/>
                  <a:gd name="connsiteY1" fmla="*/ 4 h 16840"/>
                  <a:gd name="connsiteX2" fmla="*/ 1531 w 3744"/>
                  <a:gd name="connsiteY2" fmla="*/ 16844 h 1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44" h="16840">
                    <a:moveTo>
                      <a:pt x="1531" y="16844"/>
                    </a:moveTo>
                    <a:cubicBezTo>
                      <a:pt x="136" y="10922"/>
                      <a:pt x="-1606" y="4959"/>
                      <a:pt x="3863" y="4"/>
                    </a:cubicBezTo>
                    <a:cubicBezTo>
                      <a:pt x="3092" y="5629"/>
                      <a:pt x="2306" y="11234"/>
                      <a:pt x="1531" y="1684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id="{2A71E3C4-89E2-4771-A9EE-3FBDE13D6CBF}"/>
                  </a:ext>
                </a:extLst>
              </p:cNvPr>
              <p:cNvSpPr/>
              <p:nvPr/>
            </p:nvSpPr>
            <p:spPr>
              <a:xfrm>
                <a:off x="7834021" y="6740070"/>
                <a:ext cx="1052" cy="19690"/>
              </a:xfrm>
              <a:custGeom>
                <a:avLst/>
                <a:gdLst>
                  <a:gd name="connsiteX0" fmla="*/ 1170 w 1052"/>
                  <a:gd name="connsiteY0" fmla="*/ 19695 h 19690"/>
                  <a:gd name="connsiteX1" fmla="*/ 118 w 1052"/>
                  <a:gd name="connsiteY1" fmla="*/ 4 h 19690"/>
                  <a:gd name="connsiteX2" fmla="*/ 1170 w 1052"/>
                  <a:gd name="connsiteY2" fmla="*/ 19695 h 19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2" h="19690">
                    <a:moveTo>
                      <a:pt x="1170" y="19695"/>
                    </a:moveTo>
                    <a:cubicBezTo>
                      <a:pt x="823" y="13123"/>
                      <a:pt x="465" y="6556"/>
                      <a:pt x="118" y="4"/>
                    </a:cubicBezTo>
                    <a:cubicBezTo>
                      <a:pt x="471" y="6581"/>
                      <a:pt x="823" y="13138"/>
                      <a:pt x="1170" y="1969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id="{25C4285C-A2B2-4483-B0FA-FD5EE995D625}"/>
                  </a:ext>
                </a:extLst>
              </p:cNvPr>
              <p:cNvSpPr/>
              <p:nvPr/>
            </p:nvSpPr>
            <p:spPr>
              <a:xfrm>
                <a:off x="7665762" y="6752397"/>
                <a:ext cx="6234" cy="15118"/>
              </a:xfrm>
              <a:custGeom>
                <a:avLst/>
                <a:gdLst>
                  <a:gd name="connsiteX0" fmla="*/ 118 w 6234"/>
                  <a:gd name="connsiteY0" fmla="*/ 3247 h 15118"/>
                  <a:gd name="connsiteX1" fmla="*/ 3930 w 6234"/>
                  <a:gd name="connsiteY1" fmla="*/ 4 h 15118"/>
                  <a:gd name="connsiteX2" fmla="*/ 6353 w 6234"/>
                  <a:gd name="connsiteY2" fmla="*/ 15122 h 15118"/>
                  <a:gd name="connsiteX3" fmla="*/ 118 w 6234"/>
                  <a:gd name="connsiteY3" fmla="*/ 3247 h 15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34" h="15118">
                    <a:moveTo>
                      <a:pt x="118" y="3247"/>
                    </a:moveTo>
                    <a:cubicBezTo>
                      <a:pt x="1392" y="2169"/>
                      <a:pt x="2661" y="1087"/>
                      <a:pt x="3930" y="4"/>
                    </a:cubicBezTo>
                    <a:cubicBezTo>
                      <a:pt x="4736" y="5045"/>
                      <a:pt x="5542" y="10086"/>
                      <a:pt x="6353" y="15122"/>
                    </a:cubicBezTo>
                    <a:cubicBezTo>
                      <a:pt x="-2264" y="13017"/>
                      <a:pt x="4318" y="7684"/>
                      <a:pt x="118" y="324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id="{E7E7A608-FF35-49CF-AC59-D226CF320FC5}"/>
                  </a:ext>
                </a:extLst>
              </p:cNvPr>
              <p:cNvSpPr/>
              <p:nvPr/>
            </p:nvSpPr>
            <p:spPr>
              <a:xfrm>
                <a:off x="4487981" y="5074189"/>
                <a:ext cx="6448" cy="10505"/>
              </a:xfrm>
              <a:custGeom>
                <a:avLst/>
                <a:gdLst>
                  <a:gd name="connsiteX0" fmla="*/ 1468 w 6448"/>
                  <a:gd name="connsiteY0" fmla="*/ 10509 h 10505"/>
                  <a:gd name="connsiteX1" fmla="*/ 118 w 6448"/>
                  <a:gd name="connsiteY1" fmla="*/ 4 h 10505"/>
                  <a:gd name="connsiteX2" fmla="*/ 1468 w 6448"/>
                  <a:gd name="connsiteY2" fmla="*/ 10509 h 10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48" h="10505">
                    <a:moveTo>
                      <a:pt x="1468" y="10509"/>
                    </a:moveTo>
                    <a:cubicBezTo>
                      <a:pt x="1019" y="7009"/>
                      <a:pt x="566" y="3504"/>
                      <a:pt x="118" y="4"/>
                    </a:cubicBezTo>
                    <a:cubicBezTo>
                      <a:pt x="8241" y="2421"/>
                      <a:pt x="8689" y="5921"/>
                      <a:pt x="1468" y="1050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id="{7D4A602F-B9A9-42EA-BFAA-604DB8D76394}"/>
                  </a:ext>
                </a:extLst>
              </p:cNvPr>
              <p:cNvSpPr/>
              <p:nvPr/>
            </p:nvSpPr>
            <p:spPr>
              <a:xfrm>
                <a:off x="6942595" y="6383250"/>
                <a:ext cx="246" cy="20672"/>
              </a:xfrm>
              <a:custGeom>
                <a:avLst/>
                <a:gdLst>
                  <a:gd name="connsiteX0" fmla="*/ 365 w 246"/>
                  <a:gd name="connsiteY0" fmla="*/ 4 h 20672"/>
                  <a:gd name="connsiteX1" fmla="*/ 118 w 246"/>
                  <a:gd name="connsiteY1" fmla="*/ 20677 h 20672"/>
                  <a:gd name="connsiteX2" fmla="*/ 365 w 246"/>
                  <a:gd name="connsiteY2" fmla="*/ 4 h 2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6" h="20672">
                    <a:moveTo>
                      <a:pt x="365" y="4"/>
                    </a:moveTo>
                    <a:cubicBezTo>
                      <a:pt x="284" y="6903"/>
                      <a:pt x="208" y="13803"/>
                      <a:pt x="118" y="20677"/>
                    </a:cubicBezTo>
                    <a:cubicBezTo>
                      <a:pt x="199" y="13767"/>
                      <a:pt x="279" y="6888"/>
                      <a:pt x="365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0" name="任意多边形: 形状 329">
                <a:extLst>
                  <a:ext uri="{FF2B5EF4-FFF2-40B4-BE49-F238E27FC236}">
                    <a16:creationId xmlns:a16="http://schemas.microsoft.com/office/drawing/2014/main" id="{6AAFC150-2247-44C4-8F4B-9D96C5B99A76}"/>
                  </a:ext>
                </a:extLst>
              </p:cNvPr>
              <p:cNvSpPr/>
              <p:nvPr/>
            </p:nvSpPr>
            <p:spPr>
              <a:xfrm>
                <a:off x="7436604" y="6312201"/>
                <a:ext cx="6205" cy="12287"/>
              </a:xfrm>
              <a:custGeom>
                <a:avLst/>
                <a:gdLst>
                  <a:gd name="connsiteX0" fmla="*/ 3378 w 6205"/>
                  <a:gd name="connsiteY0" fmla="*/ 12292 h 12287"/>
                  <a:gd name="connsiteX1" fmla="*/ 1691 w 6205"/>
                  <a:gd name="connsiteY1" fmla="*/ 4 h 12287"/>
                  <a:gd name="connsiteX2" fmla="*/ 3378 w 6205"/>
                  <a:gd name="connsiteY2" fmla="*/ 12292 h 1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05" h="12287">
                    <a:moveTo>
                      <a:pt x="3378" y="12292"/>
                    </a:moveTo>
                    <a:cubicBezTo>
                      <a:pt x="-2967" y="8988"/>
                      <a:pt x="1953" y="4134"/>
                      <a:pt x="1691" y="4"/>
                    </a:cubicBezTo>
                    <a:cubicBezTo>
                      <a:pt x="7386" y="2205"/>
                      <a:pt x="7689" y="4431"/>
                      <a:pt x="3378" y="1229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FD1878B6-8B72-4A67-BA96-822CEE357F1B}"/>
                  </a:ext>
                </a:extLst>
              </p:cNvPr>
              <p:cNvSpPr/>
              <p:nvPr/>
            </p:nvSpPr>
            <p:spPr>
              <a:xfrm>
                <a:off x="4488273" y="5047101"/>
                <a:ext cx="6629" cy="13939"/>
              </a:xfrm>
              <a:custGeom>
                <a:avLst/>
                <a:gdLst>
                  <a:gd name="connsiteX0" fmla="*/ 969 w 6629"/>
                  <a:gd name="connsiteY0" fmla="*/ 13944 h 13939"/>
                  <a:gd name="connsiteX1" fmla="*/ 118 w 6629"/>
                  <a:gd name="connsiteY1" fmla="*/ 4 h 13939"/>
                  <a:gd name="connsiteX2" fmla="*/ 969 w 6629"/>
                  <a:gd name="connsiteY2" fmla="*/ 13944 h 1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29" h="13939">
                    <a:moveTo>
                      <a:pt x="969" y="13944"/>
                    </a:moveTo>
                    <a:cubicBezTo>
                      <a:pt x="682" y="9295"/>
                      <a:pt x="395" y="4647"/>
                      <a:pt x="118" y="4"/>
                    </a:cubicBezTo>
                    <a:cubicBezTo>
                      <a:pt x="8745" y="5282"/>
                      <a:pt x="8871" y="7442"/>
                      <a:pt x="969" y="1394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2" name="任意多边形: 形状 331">
                <a:extLst>
                  <a:ext uri="{FF2B5EF4-FFF2-40B4-BE49-F238E27FC236}">
                    <a16:creationId xmlns:a16="http://schemas.microsoft.com/office/drawing/2014/main" id="{B5154442-9F0B-464D-82B4-C59CE16A27F9}"/>
                  </a:ext>
                </a:extLst>
              </p:cNvPr>
              <p:cNvSpPr/>
              <p:nvPr/>
            </p:nvSpPr>
            <p:spPr>
              <a:xfrm>
                <a:off x="7144381" y="5863595"/>
                <a:ext cx="1475" cy="20738"/>
              </a:xfrm>
              <a:custGeom>
                <a:avLst/>
                <a:gdLst>
                  <a:gd name="connsiteX0" fmla="*/ 1593 w 1475"/>
                  <a:gd name="connsiteY0" fmla="*/ 4 h 20738"/>
                  <a:gd name="connsiteX1" fmla="*/ 118 w 1475"/>
                  <a:gd name="connsiteY1" fmla="*/ 20742 h 20738"/>
                  <a:gd name="connsiteX2" fmla="*/ 1593 w 1475"/>
                  <a:gd name="connsiteY2" fmla="*/ 4 h 2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5" h="20738">
                    <a:moveTo>
                      <a:pt x="1593" y="4"/>
                    </a:moveTo>
                    <a:cubicBezTo>
                      <a:pt x="1100" y="6929"/>
                      <a:pt x="612" y="13848"/>
                      <a:pt x="118" y="20742"/>
                    </a:cubicBezTo>
                    <a:cubicBezTo>
                      <a:pt x="612" y="13812"/>
                      <a:pt x="1100" y="6908"/>
                      <a:pt x="1593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3" name="任意多边形: 形状 332">
                <a:extLst>
                  <a:ext uri="{FF2B5EF4-FFF2-40B4-BE49-F238E27FC236}">
                    <a16:creationId xmlns:a16="http://schemas.microsoft.com/office/drawing/2014/main" id="{1461DC50-F291-4D3E-9631-111931FADFD1}"/>
                  </a:ext>
                </a:extLst>
              </p:cNvPr>
              <p:cNvSpPr/>
              <p:nvPr/>
            </p:nvSpPr>
            <p:spPr>
              <a:xfrm>
                <a:off x="6951043" y="5863710"/>
                <a:ext cx="1787" cy="21020"/>
              </a:xfrm>
              <a:custGeom>
                <a:avLst/>
                <a:gdLst>
                  <a:gd name="connsiteX0" fmla="*/ 1906 w 1787"/>
                  <a:gd name="connsiteY0" fmla="*/ 4 h 21020"/>
                  <a:gd name="connsiteX1" fmla="*/ 118 w 1787"/>
                  <a:gd name="connsiteY1" fmla="*/ 21024 h 21020"/>
                  <a:gd name="connsiteX2" fmla="*/ 1906 w 1787"/>
                  <a:gd name="connsiteY2" fmla="*/ 4 h 2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" h="21020">
                    <a:moveTo>
                      <a:pt x="1906" y="4"/>
                    </a:moveTo>
                    <a:cubicBezTo>
                      <a:pt x="1312" y="7014"/>
                      <a:pt x="712" y="14029"/>
                      <a:pt x="118" y="21024"/>
                    </a:cubicBezTo>
                    <a:cubicBezTo>
                      <a:pt x="717" y="14004"/>
                      <a:pt x="1312" y="7004"/>
                      <a:pt x="1906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4" name="任意多边形: 形状 333">
                <a:extLst>
                  <a:ext uri="{FF2B5EF4-FFF2-40B4-BE49-F238E27FC236}">
                    <a16:creationId xmlns:a16="http://schemas.microsoft.com/office/drawing/2014/main" id="{868B9634-D607-4EAA-814E-264F19C2332B}"/>
                  </a:ext>
                </a:extLst>
              </p:cNvPr>
              <p:cNvSpPr/>
              <p:nvPr/>
            </p:nvSpPr>
            <p:spPr>
              <a:xfrm>
                <a:off x="7387441" y="5390573"/>
                <a:ext cx="1767" cy="20723"/>
              </a:xfrm>
              <a:custGeom>
                <a:avLst/>
                <a:gdLst>
                  <a:gd name="connsiteX0" fmla="*/ 1885 w 1767"/>
                  <a:gd name="connsiteY0" fmla="*/ 4 h 20723"/>
                  <a:gd name="connsiteX1" fmla="*/ 118 w 1767"/>
                  <a:gd name="connsiteY1" fmla="*/ 20727 h 20723"/>
                  <a:gd name="connsiteX2" fmla="*/ 1885 w 1767"/>
                  <a:gd name="connsiteY2" fmla="*/ 4 h 20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7" h="20723">
                    <a:moveTo>
                      <a:pt x="1885" y="4"/>
                    </a:moveTo>
                    <a:cubicBezTo>
                      <a:pt x="1296" y="6918"/>
                      <a:pt x="707" y="13833"/>
                      <a:pt x="118" y="20727"/>
                    </a:cubicBezTo>
                    <a:cubicBezTo>
                      <a:pt x="712" y="13808"/>
                      <a:pt x="1296" y="6903"/>
                      <a:pt x="1885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5" name="任意多边形: 形状 334">
                <a:extLst>
                  <a:ext uri="{FF2B5EF4-FFF2-40B4-BE49-F238E27FC236}">
                    <a16:creationId xmlns:a16="http://schemas.microsoft.com/office/drawing/2014/main" id="{59C18A44-0E04-4CCC-B15F-EBD64F5E9D56}"/>
                  </a:ext>
                </a:extLst>
              </p:cNvPr>
              <p:cNvSpPr/>
              <p:nvPr/>
            </p:nvSpPr>
            <p:spPr>
              <a:xfrm>
                <a:off x="4682144" y="5853176"/>
                <a:ext cx="1324" cy="21498"/>
              </a:xfrm>
              <a:custGeom>
                <a:avLst/>
                <a:gdLst>
                  <a:gd name="connsiteX0" fmla="*/ 1442 w 1324"/>
                  <a:gd name="connsiteY0" fmla="*/ 4 h 21498"/>
                  <a:gd name="connsiteX1" fmla="*/ 118 w 1324"/>
                  <a:gd name="connsiteY1" fmla="*/ 21503 h 21498"/>
                  <a:gd name="connsiteX2" fmla="*/ 1442 w 1324"/>
                  <a:gd name="connsiteY2" fmla="*/ 4 h 21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4" h="21498">
                    <a:moveTo>
                      <a:pt x="1442" y="4"/>
                    </a:moveTo>
                    <a:cubicBezTo>
                      <a:pt x="999" y="7175"/>
                      <a:pt x="556" y="14352"/>
                      <a:pt x="118" y="21503"/>
                    </a:cubicBezTo>
                    <a:cubicBezTo>
                      <a:pt x="561" y="14321"/>
                      <a:pt x="1004" y="7160"/>
                      <a:pt x="1442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id="{812B5559-D5B0-4F91-BA6C-738739F8CCE7}"/>
                  </a:ext>
                </a:extLst>
              </p:cNvPr>
              <p:cNvSpPr/>
              <p:nvPr/>
            </p:nvSpPr>
            <p:spPr>
              <a:xfrm>
                <a:off x="4683350" y="5567682"/>
                <a:ext cx="397" cy="19922"/>
              </a:xfrm>
              <a:custGeom>
                <a:avLst/>
                <a:gdLst>
                  <a:gd name="connsiteX0" fmla="*/ 118 w 397"/>
                  <a:gd name="connsiteY0" fmla="*/ 4 h 19922"/>
                  <a:gd name="connsiteX1" fmla="*/ 516 w 397"/>
                  <a:gd name="connsiteY1" fmla="*/ 19927 h 19922"/>
                  <a:gd name="connsiteX2" fmla="*/ 118 w 397"/>
                  <a:gd name="connsiteY2" fmla="*/ 4 h 1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7" h="19922">
                    <a:moveTo>
                      <a:pt x="118" y="4"/>
                    </a:moveTo>
                    <a:cubicBezTo>
                      <a:pt x="249" y="6652"/>
                      <a:pt x="385" y="13304"/>
                      <a:pt x="516" y="19927"/>
                    </a:cubicBezTo>
                    <a:cubicBezTo>
                      <a:pt x="385" y="13269"/>
                      <a:pt x="249" y="6637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id="{49ABB153-EC55-459B-A576-F140C37E64C9}"/>
                  </a:ext>
                </a:extLst>
              </p:cNvPr>
              <p:cNvSpPr/>
              <p:nvPr/>
            </p:nvSpPr>
            <p:spPr>
              <a:xfrm>
                <a:off x="7177780" y="5227551"/>
                <a:ext cx="1435" cy="20687"/>
              </a:xfrm>
              <a:custGeom>
                <a:avLst/>
                <a:gdLst>
                  <a:gd name="connsiteX0" fmla="*/ 1553 w 1435"/>
                  <a:gd name="connsiteY0" fmla="*/ 4 h 20687"/>
                  <a:gd name="connsiteX1" fmla="*/ 118 w 1435"/>
                  <a:gd name="connsiteY1" fmla="*/ 20692 h 20687"/>
                  <a:gd name="connsiteX2" fmla="*/ 1553 w 1435"/>
                  <a:gd name="connsiteY2" fmla="*/ 4 h 20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5" h="20687">
                    <a:moveTo>
                      <a:pt x="1553" y="4"/>
                    </a:moveTo>
                    <a:cubicBezTo>
                      <a:pt x="1075" y="6908"/>
                      <a:pt x="596" y="13808"/>
                      <a:pt x="118" y="20692"/>
                    </a:cubicBezTo>
                    <a:cubicBezTo>
                      <a:pt x="601" y="13783"/>
                      <a:pt x="1075" y="6893"/>
                      <a:pt x="1553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8" name="任意多边形: 形状 337">
                <a:extLst>
                  <a:ext uri="{FF2B5EF4-FFF2-40B4-BE49-F238E27FC236}">
                    <a16:creationId xmlns:a16="http://schemas.microsoft.com/office/drawing/2014/main" id="{964C8071-5AC8-474D-A5C9-B1E8E4820EF7}"/>
                  </a:ext>
                </a:extLst>
              </p:cNvPr>
              <p:cNvSpPr/>
              <p:nvPr/>
            </p:nvSpPr>
            <p:spPr>
              <a:xfrm>
                <a:off x="7230911" y="5314196"/>
                <a:ext cx="518" cy="20355"/>
              </a:xfrm>
              <a:custGeom>
                <a:avLst/>
                <a:gdLst>
                  <a:gd name="connsiteX0" fmla="*/ 637 w 518"/>
                  <a:gd name="connsiteY0" fmla="*/ 20360 h 20355"/>
                  <a:gd name="connsiteX1" fmla="*/ 118 w 518"/>
                  <a:gd name="connsiteY1" fmla="*/ 4 h 20355"/>
                  <a:gd name="connsiteX2" fmla="*/ 637 w 518"/>
                  <a:gd name="connsiteY2" fmla="*/ 20360 h 2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8" h="20355">
                    <a:moveTo>
                      <a:pt x="637" y="20360"/>
                    </a:moveTo>
                    <a:cubicBezTo>
                      <a:pt x="466" y="13566"/>
                      <a:pt x="294" y="6772"/>
                      <a:pt x="118" y="4"/>
                    </a:cubicBezTo>
                    <a:cubicBezTo>
                      <a:pt x="294" y="6803"/>
                      <a:pt x="466" y="13581"/>
                      <a:pt x="637" y="2036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9" name="任意多边形: 形状 338">
                <a:extLst>
                  <a:ext uri="{FF2B5EF4-FFF2-40B4-BE49-F238E27FC236}">
                    <a16:creationId xmlns:a16="http://schemas.microsoft.com/office/drawing/2014/main" id="{F4970E3A-19AC-40D3-B82C-243D9E8E6DEC}"/>
                  </a:ext>
                </a:extLst>
              </p:cNvPr>
              <p:cNvSpPr/>
              <p:nvPr/>
            </p:nvSpPr>
            <p:spPr>
              <a:xfrm>
                <a:off x="3938472" y="6293061"/>
                <a:ext cx="6934" cy="9317"/>
              </a:xfrm>
              <a:custGeom>
                <a:avLst/>
                <a:gdLst>
                  <a:gd name="connsiteX0" fmla="*/ 531 w 6934"/>
                  <a:gd name="connsiteY0" fmla="*/ 8020 h 9317"/>
                  <a:gd name="connsiteX1" fmla="*/ 118 w 6934"/>
                  <a:gd name="connsiteY1" fmla="*/ 401 h 9317"/>
                  <a:gd name="connsiteX2" fmla="*/ 531 w 6934"/>
                  <a:gd name="connsiteY2" fmla="*/ 8020 h 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34" h="9317">
                    <a:moveTo>
                      <a:pt x="531" y="8020"/>
                    </a:moveTo>
                    <a:lnTo>
                      <a:pt x="118" y="401"/>
                    </a:lnTo>
                    <a:cubicBezTo>
                      <a:pt x="9994" y="-2742"/>
                      <a:pt x="8584" y="13998"/>
                      <a:pt x="531" y="802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72956B29-154D-416B-BB36-2B7308F76160}"/>
                  </a:ext>
                </a:extLst>
              </p:cNvPr>
              <p:cNvSpPr/>
              <p:nvPr/>
            </p:nvSpPr>
            <p:spPr>
              <a:xfrm>
                <a:off x="6954357" y="5827285"/>
                <a:ext cx="1813" cy="20516"/>
              </a:xfrm>
              <a:custGeom>
                <a:avLst/>
                <a:gdLst>
                  <a:gd name="connsiteX0" fmla="*/ 1931 w 1813"/>
                  <a:gd name="connsiteY0" fmla="*/ 4 h 20516"/>
                  <a:gd name="connsiteX1" fmla="*/ 118 w 1813"/>
                  <a:gd name="connsiteY1" fmla="*/ 20521 h 20516"/>
                  <a:gd name="connsiteX2" fmla="*/ 1931 w 1813"/>
                  <a:gd name="connsiteY2" fmla="*/ 4 h 2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3" h="20516">
                    <a:moveTo>
                      <a:pt x="1931" y="4"/>
                    </a:moveTo>
                    <a:cubicBezTo>
                      <a:pt x="1327" y="6848"/>
                      <a:pt x="722" y="13697"/>
                      <a:pt x="118" y="20521"/>
                    </a:cubicBezTo>
                    <a:cubicBezTo>
                      <a:pt x="722" y="13667"/>
                      <a:pt x="1327" y="6833"/>
                      <a:pt x="1931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442A0B9F-74A8-4ECB-9C85-C38F374361CE}"/>
                  </a:ext>
                </a:extLst>
              </p:cNvPr>
              <p:cNvSpPr/>
              <p:nvPr/>
            </p:nvSpPr>
            <p:spPr>
              <a:xfrm>
                <a:off x="7660614" y="6431077"/>
                <a:ext cx="11135" cy="6572"/>
              </a:xfrm>
              <a:custGeom>
                <a:avLst/>
                <a:gdLst>
                  <a:gd name="connsiteX0" fmla="*/ 2133 w 11135"/>
                  <a:gd name="connsiteY0" fmla="*/ 6576 h 6572"/>
                  <a:gd name="connsiteX1" fmla="*/ 11253 w 11135"/>
                  <a:gd name="connsiteY1" fmla="*/ 6576 h 6572"/>
                  <a:gd name="connsiteX2" fmla="*/ 2133 w 11135"/>
                  <a:gd name="connsiteY2" fmla="*/ 6576 h 6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35" h="6572">
                    <a:moveTo>
                      <a:pt x="2133" y="6576"/>
                    </a:moveTo>
                    <a:cubicBezTo>
                      <a:pt x="-4358" y="-5012"/>
                      <a:pt x="6499" y="1167"/>
                      <a:pt x="11253" y="6576"/>
                    </a:cubicBezTo>
                    <a:lnTo>
                      <a:pt x="2133" y="6576"/>
                    </a:lnTo>
                    <a:close/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id="{6E7B220C-0C65-40FD-910F-1386BA24F36B}"/>
                  </a:ext>
                </a:extLst>
              </p:cNvPr>
              <p:cNvSpPr/>
              <p:nvPr/>
            </p:nvSpPr>
            <p:spPr>
              <a:xfrm>
                <a:off x="4884811" y="5577226"/>
                <a:ext cx="11310" cy="6993"/>
              </a:xfrm>
              <a:custGeom>
                <a:avLst/>
                <a:gdLst>
                  <a:gd name="connsiteX0" fmla="*/ 118 w 11310"/>
                  <a:gd name="connsiteY0" fmla="*/ 306 h 6993"/>
                  <a:gd name="connsiteX1" fmla="*/ 11429 w 11310"/>
                  <a:gd name="connsiteY1" fmla="*/ 4 h 6993"/>
                  <a:gd name="connsiteX2" fmla="*/ 118 w 11310"/>
                  <a:gd name="connsiteY2" fmla="*/ 306 h 6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10" h="6993">
                    <a:moveTo>
                      <a:pt x="118" y="306"/>
                    </a:moveTo>
                    <a:cubicBezTo>
                      <a:pt x="3890" y="200"/>
                      <a:pt x="7657" y="95"/>
                      <a:pt x="11429" y="4"/>
                    </a:cubicBezTo>
                    <a:cubicBezTo>
                      <a:pt x="5063" y="9225"/>
                      <a:pt x="1291" y="9331"/>
                      <a:pt x="118" y="30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FD9457FB-EA0A-4D59-AB72-5EB0A3F81C57}"/>
                  </a:ext>
                </a:extLst>
              </p:cNvPr>
              <p:cNvSpPr/>
              <p:nvPr/>
            </p:nvSpPr>
            <p:spPr>
              <a:xfrm>
                <a:off x="6990689" y="5809393"/>
                <a:ext cx="5768" cy="11955"/>
              </a:xfrm>
              <a:custGeom>
                <a:avLst/>
                <a:gdLst>
                  <a:gd name="connsiteX0" fmla="*/ 118 w 5768"/>
                  <a:gd name="connsiteY0" fmla="*/ 3272 h 11955"/>
                  <a:gd name="connsiteX1" fmla="*/ 2953 w 5768"/>
                  <a:gd name="connsiteY1" fmla="*/ 4 h 11955"/>
                  <a:gd name="connsiteX2" fmla="*/ 742 w 5768"/>
                  <a:gd name="connsiteY2" fmla="*/ 11959 h 11955"/>
                  <a:gd name="connsiteX3" fmla="*/ 118 w 5768"/>
                  <a:gd name="connsiteY3" fmla="*/ 3272 h 11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68" h="11955">
                    <a:moveTo>
                      <a:pt x="118" y="3272"/>
                    </a:moveTo>
                    <a:cubicBezTo>
                      <a:pt x="1060" y="2185"/>
                      <a:pt x="2007" y="1092"/>
                      <a:pt x="2953" y="4"/>
                    </a:cubicBezTo>
                    <a:cubicBezTo>
                      <a:pt x="6297" y="4829"/>
                      <a:pt x="8165" y="10499"/>
                      <a:pt x="742" y="11959"/>
                    </a:cubicBezTo>
                    <a:cubicBezTo>
                      <a:pt x="536" y="9064"/>
                      <a:pt x="329" y="6168"/>
                      <a:pt x="118" y="327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4" name="任意多边形: 形状 343">
                <a:extLst>
                  <a:ext uri="{FF2B5EF4-FFF2-40B4-BE49-F238E27FC236}">
                    <a16:creationId xmlns:a16="http://schemas.microsoft.com/office/drawing/2014/main" id="{A8A20C71-59D3-4E9B-B30B-1FA0A1244EBE}"/>
                  </a:ext>
                </a:extLst>
              </p:cNvPr>
              <p:cNvSpPr/>
              <p:nvPr/>
            </p:nvSpPr>
            <p:spPr>
              <a:xfrm>
                <a:off x="4833713" y="6253702"/>
                <a:ext cx="3334" cy="19756"/>
              </a:xfrm>
              <a:custGeom>
                <a:avLst/>
                <a:gdLst>
                  <a:gd name="connsiteX0" fmla="*/ 3452 w 3334"/>
                  <a:gd name="connsiteY0" fmla="*/ 4 h 19756"/>
                  <a:gd name="connsiteX1" fmla="*/ 2924 w 3334"/>
                  <a:gd name="connsiteY1" fmla="*/ 19760 h 19756"/>
                  <a:gd name="connsiteX2" fmla="*/ 3452 w 3334"/>
                  <a:gd name="connsiteY2" fmla="*/ 4 h 1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4" h="19756">
                    <a:moveTo>
                      <a:pt x="3452" y="4"/>
                    </a:moveTo>
                    <a:cubicBezTo>
                      <a:pt x="3281" y="6601"/>
                      <a:pt x="3110" y="13198"/>
                      <a:pt x="2924" y="19760"/>
                    </a:cubicBezTo>
                    <a:cubicBezTo>
                      <a:pt x="-798" y="13047"/>
                      <a:pt x="-1010" y="6460"/>
                      <a:pt x="3452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5" name="任意多边形: 形状 344">
                <a:extLst>
                  <a:ext uri="{FF2B5EF4-FFF2-40B4-BE49-F238E27FC236}">
                    <a16:creationId xmlns:a16="http://schemas.microsoft.com/office/drawing/2014/main" id="{9A4D7712-1787-49B1-82A1-8A3E5EEAE078}"/>
                  </a:ext>
                </a:extLst>
              </p:cNvPr>
              <p:cNvSpPr/>
              <p:nvPr/>
            </p:nvSpPr>
            <p:spPr>
              <a:xfrm>
                <a:off x="7175175" y="5293765"/>
                <a:ext cx="1148" cy="20144"/>
              </a:xfrm>
              <a:custGeom>
                <a:avLst/>
                <a:gdLst>
                  <a:gd name="connsiteX0" fmla="*/ 1266 w 1148"/>
                  <a:gd name="connsiteY0" fmla="*/ 4 h 20144"/>
                  <a:gd name="connsiteX1" fmla="*/ 118 w 1148"/>
                  <a:gd name="connsiteY1" fmla="*/ 20148 h 20144"/>
                  <a:gd name="connsiteX2" fmla="*/ 1266 w 1148"/>
                  <a:gd name="connsiteY2" fmla="*/ 4 h 2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8" h="20144">
                    <a:moveTo>
                      <a:pt x="1266" y="4"/>
                    </a:moveTo>
                    <a:cubicBezTo>
                      <a:pt x="894" y="6732"/>
                      <a:pt x="516" y="13455"/>
                      <a:pt x="118" y="20148"/>
                    </a:cubicBezTo>
                    <a:cubicBezTo>
                      <a:pt x="501" y="13415"/>
                      <a:pt x="883" y="6712"/>
                      <a:pt x="1266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6" name="任意多边形: 形状 345">
                <a:extLst>
                  <a:ext uri="{FF2B5EF4-FFF2-40B4-BE49-F238E27FC236}">
                    <a16:creationId xmlns:a16="http://schemas.microsoft.com/office/drawing/2014/main" id="{957660A9-B788-4FC9-9EC5-3EA044267AC7}"/>
                  </a:ext>
                </a:extLst>
              </p:cNvPr>
              <p:cNvSpPr/>
              <p:nvPr/>
            </p:nvSpPr>
            <p:spPr>
              <a:xfrm>
                <a:off x="7617477" y="6627668"/>
                <a:ext cx="589" cy="20234"/>
              </a:xfrm>
              <a:custGeom>
                <a:avLst/>
                <a:gdLst>
                  <a:gd name="connsiteX0" fmla="*/ 118 w 589"/>
                  <a:gd name="connsiteY0" fmla="*/ 4 h 20234"/>
                  <a:gd name="connsiteX1" fmla="*/ 707 w 589"/>
                  <a:gd name="connsiteY1" fmla="*/ 20239 h 20234"/>
                  <a:gd name="connsiteX2" fmla="*/ 118 w 589"/>
                  <a:gd name="connsiteY2" fmla="*/ 4 h 20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9" h="20234">
                    <a:moveTo>
                      <a:pt x="118" y="4"/>
                    </a:moveTo>
                    <a:cubicBezTo>
                      <a:pt x="314" y="6752"/>
                      <a:pt x="506" y="13506"/>
                      <a:pt x="707" y="20239"/>
                    </a:cubicBezTo>
                    <a:cubicBezTo>
                      <a:pt x="516" y="13481"/>
                      <a:pt x="320" y="6742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7" name="任意多边形: 形状 346">
                <a:extLst>
                  <a:ext uri="{FF2B5EF4-FFF2-40B4-BE49-F238E27FC236}">
                    <a16:creationId xmlns:a16="http://schemas.microsoft.com/office/drawing/2014/main" id="{AF03FA3F-9094-47A5-ACB6-AC785670BEB9}"/>
                  </a:ext>
                </a:extLst>
              </p:cNvPr>
              <p:cNvSpPr/>
              <p:nvPr/>
            </p:nvSpPr>
            <p:spPr>
              <a:xfrm>
                <a:off x="7441747" y="6469342"/>
                <a:ext cx="11602" cy="9734"/>
              </a:xfrm>
              <a:custGeom>
                <a:avLst/>
                <a:gdLst>
                  <a:gd name="connsiteX0" fmla="*/ 8342 w 11602"/>
                  <a:gd name="connsiteY0" fmla="*/ 4466 h 9734"/>
                  <a:gd name="connsiteX1" fmla="*/ 11721 w 11602"/>
                  <a:gd name="connsiteY1" fmla="*/ 9739 h 9734"/>
                  <a:gd name="connsiteX2" fmla="*/ 239 w 11602"/>
                  <a:gd name="connsiteY2" fmla="*/ 4 h 9734"/>
                  <a:gd name="connsiteX3" fmla="*/ 8342 w 11602"/>
                  <a:gd name="connsiteY3" fmla="*/ 4466 h 9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2" h="9734">
                    <a:moveTo>
                      <a:pt x="8342" y="4466"/>
                    </a:moveTo>
                    <a:cubicBezTo>
                      <a:pt x="9470" y="6223"/>
                      <a:pt x="10593" y="7981"/>
                      <a:pt x="11721" y="9739"/>
                    </a:cubicBezTo>
                    <a:cubicBezTo>
                      <a:pt x="4474" y="9739"/>
                      <a:pt x="-753" y="9124"/>
                      <a:pt x="239" y="4"/>
                    </a:cubicBezTo>
                    <a:cubicBezTo>
                      <a:pt x="2938" y="1490"/>
                      <a:pt x="5637" y="2980"/>
                      <a:pt x="8342" y="446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8" name="任意多边形: 形状 347">
                <a:extLst>
                  <a:ext uri="{FF2B5EF4-FFF2-40B4-BE49-F238E27FC236}">
                    <a16:creationId xmlns:a16="http://schemas.microsoft.com/office/drawing/2014/main" id="{82A2C31E-1CFC-4EF2-A14A-7F0C7EB6F792}"/>
                  </a:ext>
                </a:extLst>
              </p:cNvPr>
              <p:cNvSpPr/>
              <p:nvPr/>
            </p:nvSpPr>
            <p:spPr>
              <a:xfrm>
                <a:off x="7189997" y="6245668"/>
                <a:ext cx="8640" cy="13336"/>
              </a:xfrm>
              <a:custGeom>
                <a:avLst/>
                <a:gdLst>
                  <a:gd name="connsiteX0" fmla="*/ 141 w 8640"/>
                  <a:gd name="connsiteY0" fmla="*/ 68 h 13336"/>
                  <a:gd name="connsiteX1" fmla="*/ 3530 w 8640"/>
                  <a:gd name="connsiteY1" fmla="*/ 13288 h 13336"/>
                  <a:gd name="connsiteX2" fmla="*/ 141 w 8640"/>
                  <a:gd name="connsiteY2" fmla="*/ 68 h 13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" h="13336">
                    <a:moveTo>
                      <a:pt x="141" y="68"/>
                    </a:moveTo>
                    <a:cubicBezTo>
                      <a:pt x="3177" y="2823"/>
                      <a:pt x="15722" y="12829"/>
                      <a:pt x="3530" y="13288"/>
                    </a:cubicBezTo>
                    <a:cubicBezTo>
                      <a:pt x="3772" y="14355"/>
                      <a:pt x="-217" y="-1110"/>
                      <a:pt x="141" y="6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9" name="任意多边形: 形状 348">
                <a:extLst>
                  <a:ext uri="{FF2B5EF4-FFF2-40B4-BE49-F238E27FC236}">
                    <a16:creationId xmlns:a16="http://schemas.microsoft.com/office/drawing/2014/main" id="{CAEC37F8-1105-4A81-B8E1-AAA11E02DC12}"/>
                  </a:ext>
                </a:extLst>
              </p:cNvPr>
              <p:cNvSpPr/>
              <p:nvPr/>
            </p:nvSpPr>
            <p:spPr>
              <a:xfrm>
                <a:off x="4708924" y="6474294"/>
                <a:ext cx="60" cy="19434"/>
              </a:xfrm>
              <a:custGeom>
                <a:avLst/>
                <a:gdLst>
                  <a:gd name="connsiteX0" fmla="*/ 118 w 60"/>
                  <a:gd name="connsiteY0" fmla="*/ 4 h 19434"/>
                  <a:gd name="connsiteX1" fmla="*/ 178 w 60"/>
                  <a:gd name="connsiteY1" fmla="*/ 19438 h 19434"/>
                  <a:gd name="connsiteX2" fmla="*/ 118 w 60"/>
                  <a:gd name="connsiteY2" fmla="*/ 4 h 1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" h="19434">
                    <a:moveTo>
                      <a:pt x="118" y="4"/>
                    </a:moveTo>
                    <a:cubicBezTo>
                      <a:pt x="143" y="6495"/>
                      <a:pt x="163" y="12982"/>
                      <a:pt x="178" y="19438"/>
                    </a:cubicBezTo>
                    <a:cubicBezTo>
                      <a:pt x="148" y="12936"/>
                      <a:pt x="133" y="6470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0" name="任意多边形: 形状 349">
                <a:extLst>
                  <a:ext uri="{FF2B5EF4-FFF2-40B4-BE49-F238E27FC236}">
                    <a16:creationId xmlns:a16="http://schemas.microsoft.com/office/drawing/2014/main" id="{F8B13290-CD30-4225-8073-25AE4354051F}"/>
                  </a:ext>
                </a:extLst>
              </p:cNvPr>
              <p:cNvSpPr/>
              <p:nvPr/>
            </p:nvSpPr>
            <p:spPr>
              <a:xfrm>
                <a:off x="4315947" y="5764281"/>
                <a:ext cx="543" cy="19726"/>
              </a:xfrm>
              <a:custGeom>
                <a:avLst/>
                <a:gdLst>
                  <a:gd name="connsiteX0" fmla="*/ 118 w 543"/>
                  <a:gd name="connsiteY0" fmla="*/ 4 h 19726"/>
                  <a:gd name="connsiteX1" fmla="*/ 662 w 543"/>
                  <a:gd name="connsiteY1" fmla="*/ 19730 h 19726"/>
                  <a:gd name="connsiteX2" fmla="*/ 118 w 543"/>
                  <a:gd name="connsiteY2" fmla="*/ 4 h 1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" h="19726">
                    <a:moveTo>
                      <a:pt x="118" y="4"/>
                    </a:moveTo>
                    <a:cubicBezTo>
                      <a:pt x="304" y="6591"/>
                      <a:pt x="486" y="13178"/>
                      <a:pt x="662" y="19730"/>
                    </a:cubicBezTo>
                    <a:cubicBezTo>
                      <a:pt x="471" y="13133"/>
                      <a:pt x="294" y="6571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1" name="任意多边形: 形状 350">
                <a:extLst>
                  <a:ext uri="{FF2B5EF4-FFF2-40B4-BE49-F238E27FC236}">
                    <a16:creationId xmlns:a16="http://schemas.microsoft.com/office/drawing/2014/main" id="{93310E2D-DE67-401D-9515-D40AFE679998}"/>
                  </a:ext>
                </a:extLst>
              </p:cNvPr>
              <p:cNvSpPr/>
              <p:nvPr/>
            </p:nvSpPr>
            <p:spPr>
              <a:xfrm>
                <a:off x="4305423" y="5587649"/>
                <a:ext cx="3174" cy="19852"/>
              </a:xfrm>
              <a:custGeom>
                <a:avLst/>
                <a:gdLst>
                  <a:gd name="connsiteX0" fmla="*/ 118 w 3174"/>
                  <a:gd name="connsiteY0" fmla="*/ 4 h 19852"/>
                  <a:gd name="connsiteX1" fmla="*/ 1714 w 3174"/>
                  <a:gd name="connsiteY1" fmla="*/ 19856 h 19852"/>
                  <a:gd name="connsiteX2" fmla="*/ 118 w 3174"/>
                  <a:gd name="connsiteY2" fmla="*/ 4 h 1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4" h="19852">
                    <a:moveTo>
                      <a:pt x="118" y="4"/>
                    </a:moveTo>
                    <a:cubicBezTo>
                      <a:pt x="6811" y="6133"/>
                      <a:pt x="677" y="13299"/>
                      <a:pt x="1714" y="19856"/>
                    </a:cubicBezTo>
                    <a:cubicBezTo>
                      <a:pt x="1181" y="13218"/>
                      <a:pt x="647" y="6611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2" name="任意多边形: 形状 351">
                <a:extLst>
                  <a:ext uri="{FF2B5EF4-FFF2-40B4-BE49-F238E27FC236}">
                    <a16:creationId xmlns:a16="http://schemas.microsoft.com/office/drawing/2014/main" id="{BD2CF56A-02C9-4C8E-8144-1FD53A5E52F8}"/>
                  </a:ext>
                </a:extLst>
              </p:cNvPr>
              <p:cNvSpPr/>
              <p:nvPr/>
            </p:nvSpPr>
            <p:spPr>
              <a:xfrm>
                <a:off x="7006191" y="5992421"/>
                <a:ext cx="7356" cy="17016"/>
              </a:xfrm>
              <a:custGeom>
                <a:avLst/>
                <a:gdLst>
                  <a:gd name="connsiteX0" fmla="*/ 118 w 7356"/>
                  <a:gd name="connsiteY0" fmla="*/ 6949 h 17016"/>
                  <a:gd name="connsiteX1" fmla="*/ 6494 w 7356"/>
                  <a:gd name="connsiteY1" fmla="*/ 4 h 17016"/>
                  <a:gd name="connsiteX2" fmla="*/ 2928 w 7356"/>
                  <a:gd name="connsiteY2" fmla="*/ 17021 h 17016"/>
                  <a:gd name="connsiteX3" fmla="*/ 118 w 7356"/>
                  <a:gd name="connsiteY3" fmla="*/ 6949 h 1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6" h="17016">
                    <a:moveTo>
                      <a:pt x="118" y="6949"/>
                    </a:moveTo>
                    <a:cubicBezTo>
                      <a:pt x="2243" y="4637"/>
                      <a:pt x="4368" y="2321"/>
                      <a:pt x="6494" y="4"/>
                    </a:cubicBezTo>
                    <a:cubicBezTo>
                      <a:pt x="8689" y="6017"/>
                      <a:pt x="7068" y="12297"/>
                      <a:pt x="2928" y="17021"/>
                    </a:cubicBezTo>
                    <a:cubicBezTo>
                      <a:pt x="1991" y="13662"/>
                      <a:pt x="1055" y="10308"/>
                      <a:pt x="118" y="694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3" name="任意多边形: 形状 352">
                <a:extLst>
                  <a:ext uri="{FF2B5EF4-FFF2-40B4-BE49-F238E27FC236}">
                    <a16:creationId xmlns:a16="http://schemas.microsoft.com/office/drawing/2014/main" id="{6B7D3EC1-0549-4C36-A2D2-13CD11750F4B}"/>
                  </a:ext>
                </a:extLst>
              </p:cNvPr>
              <p:cNvSpPr/>
              <p:nvPr/>
            </p:nvSpPr>
            <p:spPr>
              <a:xfrm>
                <a:off x="7069944" y="3781717"/>
                <a:ext cx="3032" cy="18215"/>
              </a:xfrm>
              <a:custGeom>
                <a:avLst/>
                <a:gdLst>
                  <a:gd name="connsiteX0" fmla="*/ 3151 w 3032"/>
                  <a:gd name="connsiteY0" fmla="*/ 18219 h 18215"/>
                  <a:gd name="connsiteX1" fmla="*/ 2924 w 3032"/>
                  <a:gd name="connsiteY1" fmla="*/ 4 h 18215"/>
                  <a:gd name="connsiteX2" fmla="*/ 3151 w 3032"/>
                  <a:gd name="connsiteY2" fmla="*/ 18219 h 1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2" h="18215">
                    <a:moveTo>
                      <a:pt x="3151" y="18219"/>
                    </a:moveTo>
                    <a:cubicBezTo>
                      <a:pt x="-2006" y="12201"/>
                      <a:pt x="451" y="6087"/>
                      <a:pt x="2924" y="4"/>
                    </a:cubicBezTo>
                    <a:cubicBezTo>
                      <a:pt x="3005" y="6093"/>
                      <a:pt x="3075" y="12156"/>
                      <a:pt x="3151" y="1821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4" name="任意多边形: 形状 353">
                <a:extLst>
                  <a:ext uri="{FF2B5EF4-FFF2-40B4-BE49-F238E27FC236}">
                    <a16:creationId xmlns:a16="http://schemas.microsoft.com/office/drawing/2014/main" id="{530AB55B-0147-443A-A584-4AD7C7BAEE28}"/>
                  </a:ext>
                </a:extLst>
              </p:cNvPr>
              <p:cNvSpPr/>
              <p:nvPr/>
            </p:nvSpPr>
            <p:spPr>
              <a:xfrm>
                <a:off x="7657652" y="6683655"/>
                <a:ext cx="5032" cy="13436"/>
              </a:xfrm>
              <a:custGeom>
                <a:avLst/>
                <a:gdLst>
                  <a:gd name="connsiteX0" fmla="*/ 118 w 5032"/>
                  <a:gd name="connsiteY0" fmla="*/ 13440 h 13436"/>
                  <a:gd name="connsiteX1" fmla="*/ 1332 w 5032"/>
                  <a:gd name="connsiteY1" fmla="*/ 4 h 13436"/>
                  <a:gd name="connsiteX2" fmla="*/ 118 w 5032"/>
                  <a:gd name="connsiteY2" fmla="*/ 13440 h 1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32" h="13436">
                    <a:moveTo>
                      <a:pt x="118" y="13440"/>
                    </a:moveTo>
                    <a:cubicBezTo>
                      <a:pt x="526" y="8953"/>
                      <a:pt x="934" y="4471"/>
                      <a:pt x="1332" y="4"/>
                    </a:cubicBezTo>
                    <a:cubicBezTo>
                      <a:pt x="8619" y="5191"/>
                      <a:pt x="3910" y="9275"/>
                      <a:pt x="118" y="1344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5" name="任意多边形: 形状 354">
                <a:extLst>
                  <a:ext uri="{FF2B5EF4-FFF2-40B4-BE49-F238E27FC236}">
                    <a16:creationId xmlns:a16="http://schemas.microsoft.com/office/drawing/2014/main" id="{FBB92FDE-D422-4BA3-9EE4-A7F209FB7076}"/>
                  </a:ext>
                </a:extLst>
              </p:cNvPr>
              <p:cNvSpPr/>
              <p:nvPr/>
            </p:nvSpPr>
            <p:spPr>
              <a:xfrm>
                <a:off x="6620877" y="6004757"/>
                <a:ext cx="8716" cy="12466"/>
              </a:xfrm>
              <a:custGeom>
                <a:avLst/>
                <a:gdLst>
                  <a:gd name="connsiteX0" fmla="*/ 7843 w 8716"/>
                  <a:gd name="connsiteY0" fmla="*/ 12470 h 12466"/>
                  <a:gd name="connsiteX1" fmla="*/ 118 w 8716"/>
                  <a:gd name="connsiteY1" fmla="*/ 610 h 12466"/>
                  <a:gd name="connsiteX2" fmla="*/ 7843 w 8716"/>
                  <a:gd name="connsiteY2" fmla="*/ 12470 h 12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16" h="12466">
                    <a:moveTo>
                      <a:pt x="7843" y="12470"/>
                    </a:moveTo>
                    <a:cubicBezTo>
                      <a:pt x="5265" y="8517"/>
                      <a:pt x="2692" y="4564"/>
                      <a:pt x="118" y="610"/>
                    </a:cubicBezTo>
                    <a:cubicBezTo>
                      <a:pt x="8493" y="-1389"/>
                      <a:pt x="10251" y="1305"/>
                      <a:pt x="7843" y="1247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6" name="任意多边形: 形状 355">
                <a:extLst>
                  <a:ext uri="{FF2B5EF4-FFF2-40B4-BE49-F238E27FC236}">
                    <a16:creationId xmlns:a16="http://schemas.microsoft.com/office/drawing/2014/main" id="{7AEA58AF-17E6-442D-A0C0-B009FDFFD470}"/>
                  </a:ext>
                </a:extLst>
              </p:cNvPr>
              <p:cNvSpPr/>
              <p:nvPr/>
            </p:nvSpPr>
            <p:spPr>
              <a:xfrm>
                <a:off x="7407435" y="6504025"/>
                <a:ext cx="1661" cy="19670"/>
              </a:xfrm>
              <a:custGeom>
                <a:avLst/>
                <a:gdLst>
                  <a:gd name="connsiteX0" fmla="*/ 118 w 1661"/>
                  <a:gd name="connsiteY0" fmla="*/ 4 h 19670"/>
                  <a:gd name="connsiteX1" fmla="*/ 1780 w 1661"/>
                  <a:gd name="connsiteY1" fmla="*/ 19675 h 19670"/>
                  <a:gd name="connsiteX2" fmla="*/ 118 w 1661"/>
                  <a:gd name="connsiteY2" fmla="*/ 4 h 1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1" h="19670">
                    <a:moveTo>
                      <a:pt x="118" y="4"/>
                    </a:moveTo>
                    <a:cubicBezTo>
                      <a:pt x="672" y="6571"/>
                      <a:pt x="1231" y="13138"/>
                      <a:pt x="1780" y="19675"/>
                    </a:cubicBezTo>
                    <a:cubicBezTo>
                      <a:pt x="1226" y="13098"/>
                      <a:pt x="667" y="6551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任意多边形: 形状 356">
                <a:extLst>
                  <a:ext uri="{FF2B5EF4-FFF2-40B4-BE49-F238E27FC236}">
                    <a16:creationId xmlns:a16="http://schemas.microsoft.com/office/drawing/2014/main" id="{1AF2F60A-8B18-4FEF-8DCF-D08A62F7A4D2}"/>
                  </a:ext>
                </a:extLst>
              </p:cNvPr>
              <p:cNvSpPr/>
              <p:nvPr/>
            </p:nvSpPr>
            <p:spPr>
              <a:xfrm>
                <a:off x="4771261" y="6507613"/>
                <a:ext cx="4862" cy="12605"/>
              </a:xfrm>
              <a:custGeom>
                <a:avLst/>
                <a:gdLst>
                  <a:gd name="connsiteX0" fmla="*/ 682 w 4862"/>
                  <a:gd name="connsiteY0" fmla="*/ 12609 h 12605"/>
                  <a:gd name="connsiteX1" fmla="*/ 3900 w 4862"/>
                  <a:gd name="connsiteY1" fmla="*/ 4 h 12605"/>
                  <a:gd name="connsiteX2" fmla="*/ 682 w 4862"/>
                  <a:gd name="connsiteY2" fmla="*/ 12609 h 1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62" h="12605">
                    <a:moveTo>
                      <a:pt x="682" y="12609"/>
                    </a:moveTo>
                    <a:cubicBezTo>
                      <a:pt x="-668" y="7739"/>
                      <a:pt x="405" y="3539"/>
                      <a:pt x="3900" y="4"/>
                    </a:cubicBezTo>
                    <a:cubicBezTo>
                      <a:pt x="5481" y="6556"/>
                      <a:pt x="5995" y="8484"/>
                      <a:pt x="682" y="1260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8" name="任意多边形: 形状 357">
                <a:extLst>
                  <a:ext uri="{FF2B5EF4-FFF2-40B4-BE49-F238E27FC236}">
                    <a16:creationId xmlns:a16="http://schemas.microsoft.com/office/drawing/2014/main" id="{DA790F0E-0B05-4B63-840C-E739F6F0FDFC}"/>
                  </a:ext>
                </a:extLst>
              </p:cNvPr>
              <p:cNvSpPr/>
              <p:nvPr/>
            </p:nvSpPr>
            <p:spPr>
              <a:xfrm>
                <a:off x="7465495" y="6671151"/>
                <a:ext cx="3997" cy="16724"/>
              </a:xfrm>
              <a:custGeom>
                <a:avLst/>
                <a:gdLst>
                  <a:gd name="connsiteX0" fmla="*/ 273 w 3997"/>
                  <a:gd name="connsiteY0" fmla="*/ 13430 h 16724"/>
                  <a:gd name="connsiteX1" fmla="*/ 4115 w 3997"/>
                  <a:gd name="connsiteY1" fmla="*/ 4 h 16724"/>
                  <a:gd name="connsiteX2" fmla="*/ 4115 w 3997"/>
                  <a:gd name="connsiteY2" fmla="*/ 16729 h 16724"/>
                  <a:gd name="connsiteX3" fmla="*/ 273 w 3997"/>
                  <a:gd name="connsiteY3" fmla="*/ 13430 h 16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7" h="16724">
                    <a:moveTo>
                      <a:pt x="273" y="13430"/>
                    </a:moveTo>
                    <a:cubicBezTo>
                      <a:pt x="1109" y="7145"/>
                      <a:pt x="-2245" y="3635"/>
                      <a:pt x="4115" y="4"/>
                    </a:cubicBezTo>
                    <a:lnTo>
                      <a:pt x="4115" y="16729"/>
                    </a:lnTo>
                    <a:cubicBezTo>
                      <a:pt x="2831" y="15631"/>
                      <a:pt x="1552" y="14528"/>
                      <a:pt x="273" y="1343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9" name="任意多边形: 形状 358">
                <a:extLst>
                  <a:ext uri="{FF2B5EF4-FFF2-40B4-BE49-F238E27FC236}">
                    <a16:creationId xmlns:a16="http://schemas.microsoft.com/office/drawing/2014/main" id="{B4A58D66-672E-4253-96D1-8BFAFA3C7C79}"/>
                  </a:ext>
                </a:extLst>
              </p:cNvPr>
              <p:cNvSpPr/>
              <p:nvPr/>
            </p:nvSpPr>
            <p:spPr>
              <a:xfrm>
                <a:off x="7181569" y="6177160"/>
                <a:ext cx="8706" cy="11260"/>
              </a:xfrm>
              <a:custGeom>
                <a:avLst/>
                <a:gdLst>
                  <a:gd name="connsiteX0" fmla="*/ 8800 w 8706"/>
                  <a:gd name="connsiteY0" fmla="*/ 4859 h 11260"/>
                  <a:gd name="connsiteX1" fmla="*/ 4806 w 8706"/>
                  <a:gd name="connsiteY1" fmla="*/ 11265 h 11260"/>
                  <a:gd name="connsiteX2" fmla="*/ 118 w 8706"/>
                  <a:gd name="connsiteY2" fmla="*/ 4 h 11260"/>
                  <a:gd name="connsiteX3" fmla="*/ 8800 w 8706"/>
                  <a:gd name="connsiteY3" fmla="*/ 4859 h 1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06" h="11260">
                    <a:moveTo>
                      <a:pt x="8800" y="4859"/>
                    </a:moveTo>
                    <a:cubicBezTo>
                      <a:pt x="7471" y="6994"/>
                      <a:pt x="6141" y="9129"/>
                      <a:pt x="4806" y="11265"/>
                    </a:cubicBezTo>
                    <a:cubicBezTo>
                      <a:pt x="3250" y="7508"/>
                      <a:pt x="1694" y="3756"/>
                      <a:pt x="118" y="4"/>
                    </a:cubicBezTo>
                    <a:cubicBezTo>
                      <a:pt x="2193" y="3096"/>
                      <a:pt x="9294" y="-2846"/>
                      <a:pt x="8800" y="485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0" name="任意多边形: 形状 359">
                <a:extLst>
                  <a:ext uri="{FF2B5EF4-FFF2-40B4-BE49-F238E27FC236}">
                    <a16:creationId xmlns:a16="http://schemas.microsoft.com/office/drawing/2014/main" id="{DBB836D7-C0F4-4EB1-B367-3CF75E6A7C42}"/>
                  </a:ext>
                </a:extLst>
              </p:cNvPr>
              <p:cNvSpPr/>
              <p:nvPr/>
            </p:nvSpPr>
            <p:spPr>
              <a:xfrm>
                <a:off x="5914820" y="6041088"/>
                <a:ext cx="15072" cy="11"/>
              </a:xfrm>
              <a:custGeom>
                <a:avLst/>
                <a:gdLst>
                  <a:gd name="connsiteX0" fmla="*/ 118 w 15072"/>
                  <a:gd name="connsiteY0" fmla="*/ 15 h 11"/>
                  <a:gd name="connsiteX1" fmla="*/ 15191 w 15072"/>
                  <a:gd name="connsiteY1" fmla="*/ 5 h 11"/>
                  <a:gd name="connsiteX2" fmla="*/ 118 w 15072"/>
                  <a:gd name="connsiteY2" fmla="*/ 15 h 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72" h="11">
                    <a:moveTo>
                      <a:pt x="118" y="15"/>
                    </a:moveTo>
                    <a:cubicBezTo>
                      <a:pt x="5159" y="10"/>
                      <a:pt x="10205" y="0"/>
                      <a:pt x="15191" y="5"/>
                    </a:cubicBezTo>
                    <a:cubicBezTo>
                      <a:pt x="10130" y="15"/>
                      <a:pt x="5124" y="15"/>
                      <a:pt x="118" y="1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1" name="任意多边形: 形状 360">
                <a:extLst>
                  <a:ext uri="{FF2B5EF4-FFF2-40B4-BE49-F238E27FC236}">
                    <a16:creationId xmlns:a16="http://schemas.microsoft.com/office/drawing/2014/main" id="{02FEBEAB-122A-412B-AE49-9070F53E0FB0}"/>
                  </a:ext>
                </a:extLst>
              </p:cNvPr>
              <p:cNvSpPr/>
              <p:nvPr/>
            </p:nvSpPr>
            <p:spPr>
              <a:xfrm>
                <a:off x="7154290" y="5723690"/>
                <a:ext cx="1500" cy="20803"/>
              </a:xfrm>
              <a:custGeom>
                <a:avLst/>
                <a:gdLst>
                  <a:gd name="connsiteX0" fmla="*/ 1619 w 1500"/>
                  <a:gd name="connsiteY0" fmla="*/ 4 h 20803"/>
                  <a:gd name="connsiteX1" fmla="*/ 118 w 1500"/>
                  <a:gd name="connsiteY1" fmla="*/ 20808 h 20803"/>
                  <a:gd name="connsiteX2" fmla="*/ 1619 w 1500"/>
                  <a:gd name="connsiteY2" fmla="*/ 4 h 2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0" h="20803">
                    <a:moveTo>
                      <a:pt x="1619" y="4"/>
                    </a:moveTo>
                    <a:cubicBezTo>
                      <a:pt x="1120" y="6949"/>
                      <a:pt x="621" y="13888"/>
                      <a:pt x="118" y="20808"/>
                    </a:cubicBezTo>
                    <a:cubicBezTo>
                      <a:pt x="621" y="13858"/>
                      <a:pt x="1120" y="6929"/>
                      <a:pt x="1619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2" name="任意多边形: 形状 361">
                <a:extLst>
                  <a:ext uri="{FF2B5EF4-FFF2-40B4-BE49-F238E27FC236}">
                    <a16:creationId xmlns:a16="http://schemas.microsoft.com/office/drawing/2014/main" id="{D9FD040E-54FF-4E63-B51F-B4DB3C656795}"/>
                  </a:ext>
                </a:extLst>
              </p:cNvPr>
              <p:cNvSpPr/>
              <p:nvPr/>
            </p:nvSpPr>
            <p:spPr>
              <a:xfrm>
                <a:off x="6667586" y="6567245"/>
                <a:ext cx="8023" cy="10348"/>
              </a:xfrm>
              <a:custGeom>
                <a:avLst/>
                <a:gdLst>
                  <a:gd name="connsiteX0" fmla="*/ 5691 w 8023"/>
                  <a:gd name="connsiteY0" fmla="*/ 10353 h 10348"/>
                  <a:gd name="connsiteX1" fmla="*/ 2136 w 8023"/>
                  <a:gd name="connsiteY1" fmla="*/ 4 h 10348"/>
                  <a:gd name="connsiteX2" fmla="*/ 5691 w 8023"/>
                  <a:gd name="connsiteY2" fmla="*/ 10353 h 1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23" h="10348">
                    <a:moveTo>
                      <a:pt x="5691" y="10353"/>
                    </a:moveTo>
                    <a:cubicBezTo>
                      <a:pt x="439" y="8288"/>
                      <a:pt x="-1843" y="5211"/>
                      <a:pt x="2136" y="4"/>
                    </a:cubicBezTo>
                    <a:cubicBezTo>
                      <a:pt x="4150" y="3177"/>
                      <a:pt x="12097" y="4290"/>
                      <a:pt x="5691" y="1035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3" name="任意多边形: 形状 362">
                <a:extLst>
                  <a:ext uri="{FF2B5EF4-FFF2-40B4-BE49-F238E27FC236}">
                    <a16:creationId xmlns:a16="http://schemas.microsoft.com/office/drawing/2014/main" id="{C7BB616A-EED1-48E4-9524-BF6FC1BAB1ED}"/>
                  </a:ext>
                </a:extLst>
              </p:cNvPr>
              <p:cNvSpPr/>
              <p:nvPr/>
            </p:nvSpPr>
            <p:spPr>
              <a:xfrm>
                <a:off x="7227656" y="5260335"/>
                <a:ext cx="1752" cy="21151"/>
              </a:xfrm>
              <a:custGeom>
                <a:avLst/>
                <a:gdLst>
                  <a:gd name="connsiteX0" fmla="*/ 1871 w 1752"/>
                  <a:gd name="connsiteY0" fmla="*/ 21155 h 21151"/>
                  <a:gd name="connsiteX1" fmla="*/ 118 w 1752"/>
                  <a:gd name="connsiteY1" fmla="*/ 4 h 21151"/>
                  <a:gd name="connsiteX2" fmla="*/ 1871 w 1752"/>
                  <a:gd name="connsiteY2" fmla="*/ 21155 h 2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2" h="21151">
                    <a:moveTo>
                      <a:pt x="1871" y="21155"/>
                    </a:moveTo>
                    <a:cubicBezTo>
                      <a:pt x="1287" y="14100"/>
                      <a:pt x="702" y="7044"/>
                      <a:pt x="118" y="4"/>
                    </a:cubicBezTo>
                    <a:cubicBezTo>
                      <a:pt x="712" y="7065"/>
                      <a:pt x="1292" y="14110"/>
                      <a:pt x="1871" y="2115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4" name="任意多边形: 形状 363">
                <a:extLst>
                  <a:ext uri="{FF2B5EF4-FFF2-40B4-BE49-F238E27FC236}">
                    <a16:creationId xmlns:a16="http://schemas.microsoft.com/office/drawing/2014/main" id="{663EC007-2F86-49F5-B5F1-59AE5A1B3563}"/>
                  </a:ext>
                </a:extLst>
              </p:cNvPr>
              <p:cNvSpPr/>
              <p:nvPr/>
            </p:nvSpPr>
            <p:spPr>
              <a:xfrm>
                <a:off x="6661564" y="6156284"/>
                <a:ext cx="6537" cy="8606"/>
              </a:xfrm>
              <a:custGeom>
                <a:avLst/>
                <a:gdLst>
                  <a:gd name="connsiteX0" fmla="*/ 2173 w 6537"/>
                  <a:gd name="connsiteY0" fmla="*/ 8610 h 8606"/>
                  <a:gd name="connsiteX1" fmla="*/ 118 w 6537"/>
                  <a:gd name="connsiteY1" fmla="*/ 4 h 8606"/>
                  <a:gd name="connsiteX2" fmla="*/ 2173 w 6537"/>
                  <a:gd name="connsiteY2" fmla="*/ 8610 h 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37" h="8606">
                    <a:moveTo>
                      <a:pt x="2173" y="8610"/>
                    </a:moveTo>
                    <a:cubicBezTo>
                      <a:pt x="1488" y="5740"/>
                      <a:pt x="803" y="2875"/>
                      <a:pt x="118" y="4"/>
                    </a:cubicBezTo>
                    <a:cubicBezTo>
                      <a:pt x="8085" y="2567"/>
                      <a:pt x="8770" y="5438"/>
                      <a:pt x="2173" y="861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5" name="任意多边形: 形状 364">
                <a:extLst>
                  <a:ext uri="{FF2B5EF4-FFF2-40B4-BE49-F238E27FC236}">
                    <a16:creationId xmlns:a16="http://schemas.microsoft.com/office/drawing/2014/main" id="{FCDB963F-9597-4708-AFF8-BFCAF1B19FD6}"/>
                  </a:ext>
                </a:extLst>
              </p:cNvPr>
              <p:cNvSpPr/>
              <p:nvPr/>
            </p:nvSpPr>
            <p:spPr>
              <a:xfrm>
                <a:off x="4938726" y="6143293"/>
                <a:ext cx="3108" cy="20038"/>
              </a:xfrm>
              <a:custGeom>
                <a:avLst/>
                <a:gdLst>
                  <a:gd name="connsiteX0" fmla="*/ 355 w 3108"/>
                  <a:gd name="connsiteY0" fmla="*/ 20042 h 20038"/>
                  <a:gd name="connsiteX1" fmla="*/ 118 w 3108"/>
                  <a:gd name="connsiteY1" fmla="*/ 4 h 20038"/>
                  <a:gd name="connsiteX2" fmla="*/ 355 w 3108"/>
                  <a:gd name="connsiteY2" fmla="*/ 20042 h 20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08" h="20038">
                    <a:moveTo>
                      <a:pt x="355" y="20042"/>
                    </a:moveTo>
                    <a:cubicBezTo>
                      <a:pt x="274" y="13355"/>
                      <a:pt x="199" y="6672"/>
                      <a:pt x="118" y="4"/>
                    </a:cubicBezTo>
                    <a:cubicBezTo>
                      <a:pt x="4107" y="6646"/>
                      <a:pt x="4333" y="13319"/>
                      <a:pt x="355" y="2004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6" name="任意多边形: 形状 365">
                <a:extLst>
                  <a:ext uri="{FF2B5EF4-FFF2-40B4-BE49-F238E27FC236}">
                    <a16:creationId xmlns:a16="http://schemas.microsoft.com/office/drawing/2014/main" id="{846E679D-976E-47AE-BFBD-2D3BA53CFF9F}"/>
                  </a:ext>
                </a:extLst>
              </p:cNvPr>
              <p:cNvSpPr/>
              <p:nvPr/>
            </p:nvSpPr>
            <p:spPr>
              <a:xfrm>
                <a:off x="7061085" y="4887970"/>
                <a:ext cx="15183" cy="55"/>
              </a:xfrm>
              <a:custGeom>
                <a:avLst/>
                <a:gdLst>
                  <a:gd name="connsiteX0" fmla="*/ 118 w 15183"/>
                  <a:gd name="connsiteY0" fmla="*/ 59 h 55"/>
                  <a:gd name="connsiteX1" fmla="*/ 15301 w 15183"/>
                  <a:gd name="connsiteY1" fmla="*/ 4 h 55"/>
                  <a:gd name="connsiteX2" fmla="*/ 118 w 15183"/>
                  <a:gd name="connsiteY2" fmla="*/ 59 h 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83" h="55">
                    <a:moveTo>
                      <a:pt x="118" y="59"/>
                    </a:moveTo>
                    <a:cubicBezTo>
                      <a:pt x="5199" y="39"/>
                      <a:pt x="10275" y="19"/>
                      <a:pt x="15301" y="4"/>
                    </a:cubicBezTo>
                    <a:cubicBezTo>
                      <a:pt x="10205" y="19"/>
                      <a:pt x="5159" y="39"/>
                      <a:pt x="118" y="5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7" name="任意多边形: 形状 366">
                <a:extLst>
                  <a:ext uri="{FF2B5EF4-FFF2-40B4-BE49-F238E27FC236}">
                    <a16:creationId xmlns:a16="http://schemas.microsoft.com/office/drawing/2014/main" id="{F72258AC-00BA-4FDB-908D-22311345C3BA}"/>
                  </a:ext>
                </a:extLst>
              </p:cNvPr>
              <p:cNvSpPr/>
              <p:nvPr/>
            </p:nvSpPr>
            <p:spPr>
              <a:xfrm>
                <a:off x="6669348" y="6546765"/>
                <a:ext cx="6266" cy="10807"/>
              </a:xfrm>
              <a:custGeom>
                <a:avLst/>
                <a:gdLst>
                  <a:gd name="connsiteX0" fmla="*/ 118 w 6266"/>
                  <a:gd name="connsiteY0" fmla="*/ 10811 h 10807"/>
                  <a:gd name="connsiteX1" fmla="*/ 989 w 6266"/>
                  <a:gd name="connsiteY1" fmla="*/ 4 h 10807"/>
                  <a:gd name="connsiteX2" fmla="*/ 118 w 6266"/>
                  <a:gd name="connsiteY2" fmla="*/ 10811 h 10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66" h="10807">
                    <a:moveTo>
                      <a:pt x="118" y="10811"/>
                    </a:moveTo>
                    <a:cubicBezTo>
                      <a:pt x="410" y="7205"/>
                      <a:pt x="697" y="3595"/>
                      <a:pt x="989" y="4"/>
                    </a:cubicBezTo>
                    <a:cubicBezTo>
                      <a:pt x="11822" y="4511"/>
                      <a:pt x="3568" y="7467"/>
                      <a:pt x="118" y="1081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8" name="任意多边形: 形状 367">
                <a:extLst>
                  <a:ext uri="{FF2B5EF4-FFF2-40B4-BE49-F238E27FC236}">
                    <a16:creationId xmlns:a16="http://schemas.microsoft.com/office/drawing/2014/main" id="{3CBC8E9C-DE77-4541-846B-90489BC37467}"/>
                  </a:ext>
                </a:extLst>
              </p:cNvPr>
              <p:cNvSpPr/>
              <p:nvPr/>
            </p:nvSpPr>
            <p:spPr>
              <a:xfrm>
                <a:off x="6944477" y="6139831"/>
                <a:ext cx="1571" cy="21135"/>
              </a:xfrm>
              <a:custGeom>
                <a:avLst/>
                <a:gdLst>
                  <a:gd name="connsiteX0" fmla="*/ 1689 w 1571"/>
                  <a:gd name="connsiteY0" fmla="*/ 4 h 21135"/>
                  <a:gd name="connsiteX1" fmla="*/ 118 w 1571"/>
                  <a:gd name="connsiteY1" fmla="*/ 21140 h 21135"/>
                  <a:gd name="connsiteX2" fmla="*/ 1689 w 1571"/>
                  <a:gd name="connsiteY2" fmla="*/ 4 h 21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1" h="21135">
                    <a:moveTo>
                      <a:pt x="1689" y="4"/>
                    </a:moveTo>
                    <a:cubicBezTo>
                      <a:pt x="1166" y="7059"/>
                      <a:pt x="642" y="14115"/>
                      <a:pt x="118" y="21140"/>
                    </a:cubicBezTo>
                    <a:cubicBezTo>
                      <a:pt x="647" y="14080"/>
                      <a:pt x="1166" y="7039"/>
                      <a:pt x="1689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9" name="任意多边形: 形状 368">
                <a:extLst>
                  <a:ext uri="{FF2B5EF4-FFF2-40B4-BE49-F238E27FC236}">
                    <a16:creationId xmlns:a16="http://schemas.microsoft.com/office/drawing/2014/main" id="{EAD690DF-E1CA-46C0-A8FE-5002A53E6D31}"/>
                  </a:ext>
                </a:extLst>
              </p:cNvPr>
              <p:cNvSpPr/>
              <p:nvPr/>
            </p:nvSpPr>
            <p:spPr>
              <a:xfrm>
                <a:off x="4365889" y="6339489"/>
                <a:ext cx="3596" cy="14483"/>
              </a:xfrm>
              <a:custGeom>
                <a:avLst/>
                <a:gdLst>
                  <a:gd name="connsiteX0" fmla="*/ 737 w 3596"/>
                  <a:gd name="connsiteY0" fmla="*/ 14487 h 14483"/>
                  <a:gd name="connsiteX1" fmla="*/ 118 w 3596"/>
                  <a:gd name="connsiteY1" fmla="*/ 4 h 14483"/>
                  <a:gd name="connsiteX2" fmla="*/ 737 w 3596"/>
                  <a:gd name="connsiteY2" fmla="*/ 14487 h 14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96" h="14483">
                    <a:moveTo>
                      <a:pt x="737" y="14487"/>
                    </a:moveTo>
                    <a:cubicBezTo>
                      <a:pt x="526" y="9658"/>
                      <a:pt x="319" y="4829"/>
                      <a:pt x="118" y="4"/>
                    </a:cubicBezTo>
                    <a:cubicBezTo>
                      <a:pt x="6408" y="4300"/>
                      <a:pt x="2999" y="7558"/>
                      <a:pt x="737" y="1448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0" name="任意多边形: 形状 369">
                <a:extLst>
                  <a:ext uri="{FF2B5EF4-FFF2-40B4-BE49-F238E27FC236}">
                    <a16:creationId xmlns:a16="http://schemas.microsoft.com/office/drawing/2014/main" id="{3A508EA0-CEC9-47AC-93B0-50E3E196FB25}"/>
                  </a:ext>
                </a:extLst>
              </p:cNvPr>
              <p:cNvSpPr/>
              <p:nvPr/>
            </p:nvSpPr>
            <p:spPr>
              <a:xfrm>
                <a:off x="4361087" y="6557515"/>
                <a:ext cx="3011" cy="13169"/>
              </a:xfrm>
              <a:custGeom>
                <a:avLst/>
                <a:gdLst>
                  <a:gd name="connsiteX0" fmla="*/ 3129 w 3011"/>
                  <a:gd name="connsiteY0" fmla="*/ 13173 h 13169"/>
                  <a:gd name="connsiteX1" fmla="*/ 3029 w 3011"/>
                  <a:gd name="connsiteY1" fmla="*/ 4 h 13169"/>
                  <a:gd name="connsiteX2" fmla="*/ 3129 w 3011"/>
                  <a:gd name="connsiteY2" fmla="*/ 13173 h 1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1" h="13169">
                    <a:moveTo>
                      <a:pt x="3129" y="13173"/>
                    </a:moveTo>
                    <a:cubicBezTo>
                      <a:pt x="1538" y="8787"/>
                      <a:pt x="-2712" y="4420"/>
                      <a:pt x="3029" y="4"/>
                    </a:cubicBezTo>
                    <a:cubicBezTo>
                      <a:pt x="3054" y="4411"/>
                      <a:pt x="3094" y="8792"/>
                      <a:pt x="3129" y="1317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1" name="任意多边形: 形状 370">
                <a:extLst>
                  <a:ext uri="{FF2B5EF4-FFF2-40B4-BE49-F238E27FC236}">
                    <a16:creationId xmlns:a16="http://schemas.microsoft.com/office/drawing/2014/main" id="{8FDA3EB4-44F4-4780-99CE-8FC226296065}"/>
                  </a:ext>
                </a:extLst>
              </p:cNvPr>
              <p:cNvSpPr/>
              <p:nvPr/>
            </p:nvSpPr>
            <p:spPr>
              <a:xfrm>
                <a:off x="6951596" y="6537146"/>
                <a:ext cx="1158" cy="16613"/>
              </a:xfrm>
              <a:custGeom>
                <a:avLst/>
                <a:gdLst>
                  <a:gd name="connsiteX0" fmla="*/ 118 w 1158"/>
                  <a:gd name="connsiteY0" fmla="*/ 4 h 16613"/>
                  <a:gd name="connsiteX1" fmla="*/ 1276 w 1158"/>
                  <a:gd name="connsiteY1" fmla="*/ 16618 h 16613"/>
                  <a:gd name="connsiteX2" fmla="*/ 118 w 1158"/>
                  <a:gd name="connsiteY2" fmla="*/ 4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8" h="16613">
                    <a:moveTo>
                      <a:pt x="118" y="4"/>
                    </a:moveTo>
                    <a:cubicBezTo>
                      <a:pt x="506" y="5554"/>
                      <a:pt x="894" y="11098"/>
                      <a:pt x="1276" y="16618"/>
                    </a:cubicBezTo>
                    <a:cubicBezTo>
                      <a:pt x="888" y="11063"/>
                      <a:pt x="501" y="5533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2" name="任意多边形: 形状 371">
                <a:extLst>
                  <a:ext uri="{FF2B5EF4-FFF2-40B4-BE49-F238E27FC236}">
                    <a16:creationId xmlns:a16="http://schemas.microsoft.com/office/drawing/2014/main" id="{CED10DD7-18F8-4546-AE9C-92DF27C6BBBD}"/>
                  </a:ext>
                </a:extLst>
              </p:cNvPr>
              <p:cNvSpPr/>
              <p:nvPr/>
            </p:nvSpPr>
            <p:spPr>
              <a:xfrm>
                <a:off x="7180648" y="6531791"/>
                <a:ext cx="8941" cy="9424"/>
              </a:xfrm>
              <a:custGeom>
                <a:avLst/>
                <a:gdLst>
                  <a:gd name="connsiteX0" fmla="*/ 2467 w 8941"/>
                  <a:gd name="connsiteY0" fmla="*/ 9429 h 9424"/>
                  <a:gd name="connsiteX1" fmla="*/ 9060 w 8941"/>
                  <a:gd name="connsiteY1" fmla="*/ 676 h 9424"/>
                  <a:gd name="connsiteX2" fmla="*/ 2467 w 8941"/>
                  <a:gd name="connsiteY2" fmla="*/ 9429 h 9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41" h="9424">
                    <a:moveTo>
                      <a:pt x="2467" y="9429"/>
                    </a:moveTo>
                    <a:cubicBezTo>
                      <a:pt x="-2156" y="1467"/>
                      <a:pt x="45" y="-1449"/>
                      <a:pt x="9060" y="676"/>
                    </a:cubicBezTo>
                    <a:cubicBezTo>
                      <a:pt x="6859" y="3592"/>
                      <a:pt x="4668" y="6513"/>
                      <a:pt x="2467" y="942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3" name="任意多边形: 形状 372">
                <a:extLst>
                  <a:ext uri="{FF2B5EF4-FFF2-40B4-BE49-F238E27FC236}">
                    <a16:creationId xmlns:a16="http://schemas.microsoft.com/office/drawing/2014/main" id="{B51E3BAE-AB8E-4885-8456-300317920803}"/>
                  </a:ext>
                </a:extLst>
              </p:cNvPr>
              <p:cNvSpPr/>
              <p:nvPr/>
            </p:nvSpPr>
            <p:spPr>
              <a:xfrm>
                <a:off x="4442098" y="5287514"/>
                <a:ext cx="1042" cy="16800"/>
              </a:xfrm>
              <a:custGeom>
                <a:avLst/>
                <a:gdLst>
                  <a:gd name="connsiteX0" fmla="*/ 118 w 1042"/>
                  <a:gd name="connsiteY0" fmla="*/ 4 h 16800"/>
                  <a:gd name="connsiteX1" fmla="*/ 1160 w 1042"/>
                  <a:gd name="connsiteY1" fmla="*/ 16804 h 16800"/>
                  <a:gd name="connsiteX2" fmla="*/ 118 w 1042"/>
                  <a:gd name="connsiteY2" fmla="*/ 4 h 1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2" h="16800">
                    <a:moveTo>
                      <a:pt x="118" y="4"/>
                    </a:moveTo>
                    <a:cubicBezTo>
                      <a:pt x="465" y="5614"/>
                      <a:pt x="818" y="11224"/>
                      <a:pt x="1160" y="16804"/>
                    </a:cubicBezTo>
                    <a:cubicBezTo>
                      <a:pt x="808" y="11184"/>
                      <a:pt x="460" y="5594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4" name="任意多边形: 形状 373">
                <a:extLst>
                  <a:ext uri="{FF2B5EF4-FFF2-40B4-BE49-F238E27FC236}">
                    <a16:creationId xmlns:a16="http://schemas.microsoft.com/office/drawing/2014/main" id="{3806D2BD-CDFF-40B6-A569-383C245078BA}"/>
                  </a:ext>
                </a:extLst>
              </p:cNvPr>
              <p:cNvSpPr/>
              <p:nvPr/>
            </p:nvSpPr>
            <p:spPr>
              <a:xfrm>
                <a:off x="4772393" y="6526486"/>
                <a:ext cx="1354" cy="17817"/>
              </a:xfrm>
              <a:custGeom>
                <a:avLst/>
                <a:gdLst>
                  <a:gd name="connsiteX0" fmla="*/ 1473 w 1354"/>
                  <a:gd name="connsiteY0" fmla="*/ 17821 h 17817"/>
                  <a:gd name="connsiteX1" fmla="*/ 118 w 1354"/>
                  <a:gd name="connsiteY1" fmla="*/ 4 h 17817"/>
                  <a:gd name="connsiteX2" fmla="*/ 1473 w 1354"/>
                  <a:gd name="connsiteY2" fmla="*/ 17821 h 17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4" h="17817">
                    <a:moveTo>
                      <a:pt x="1473" y="17821"/>
                    </a:moveTo>
                    <a:cubicBezTo>
                      <a:pt x="1019" y="11879"/>
                      <a:pt x="566" y="5936"/>
                      <a:pt x="118" y="4"/>
                    </a:cubicBezTo>
                    <a:cubicBezTo>
                      <a:pt x="571" y="5957"/>
                      <a:pt x="1024" y="11889"/>
                      <a:pt x="1473" y="1782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5" name="任意多边形: 形状 374">
                <a:extLst>
                  <a:ext uri="{FF2B5EF4-FFF2-40B4-BE49-F238E27FC236}">
                    <a16:creationId xmlns:a16="http://schemas.microsoft.com/office/drawing/2014/main" id="{F5E4C040-EC4F-4905-814E-C0BC00A7C72D}"/>
                  </a:ext>
                </a:extLst>
              </p:cNvPr>
              <p:cNvSpPr/>
              <p:nvPr/>
            </p:nvSpPr>
            <p:spPr>
              <a:xfrm>
                <a:off x="3887138" y="6526693"/>
                <a:ext cx="186" cy="16910"/>
              </a:xfrm>
              <a:custGeom>
                <a:avLst/>
                <a:gdLst>
                  <a:gd name="connsiteX0" fmla="*/ 304 w 186"/>
                  <a:gd name="connsiteY0" fmla="*/ 4 h 16910"/>
                  <a:gd name="connsiteX1" fmla="*/ 118 w 186"/>
                  <a:gd name="connsiteY1" fmla="*/ 16915 h 16910"/>
                  <a:gd name="connsiteX2" fmla="*/ 304 w 186"/>
                  <a:gd name="connsiteY2" fmla="*/ 4 h 1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" h="16910">
                    <a:moveTo>
                      <a:pt x="304" y="4"/>
                    </a:moveTo>
                    <a:cubicBezTo>
                      <a:pt x="244" y="5654"/>
                      <a:pt x="189" y="11300"/>
                      <a:pt x="118" y="16915"/>
                    </a:cubicBezTo>
                    <a:cubicBezTo>
                      <a:pt x="178" y="11259"/>
                      <a:pt x="239" y="5634"/>
                      <a:pt x="304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6" name="任意多边形: 形状 375">
                <a:extLst>
                  <a:ext uri="{FF2B5EF4-FFF2-40B4-BE49-F238E27FC236}">
                    <a16:creationId xmlns:a16="http://schemas.microsoft.com/office/drawing/2014/main" id="{2FE3D98D-6CA6-4AF3-BA69-4800659C0EB7}"/>
                  </a:ext>
                </a:extLst>
              </p:cNvPr>
              <p:cNvSpPr/>
              <p:nvPr/>
            </p:nvSpPr>
            <p:spPr>
              <a:xfrm>
                <a:off x="6608366" y="6523484"/>
                <a:ext cx="991" cy="17122"/>
              </a:xfrm>
              <a:custGeom>
                <a:avLst/>
                <a:gdLst>
                  <a:gd name="connsiteX0" fmla="*/ 1110 w 991"/>
                  <a:gd name="connsiteY0" fmla="*/ 4 h 17122"/>
                  <a:gd name="connsiteX1" fmla="*/ 118 w 991"/>
                  <a:gd name="connsiteY1" fmla="*/ 17126 h 17122"/>
                  <a:gd name="connsiteX2" fmla="*/ 1110 w 991"/>
                  <a:gd name="connsiteY2" fmla="*/ 4 h 1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1" h="17122">
                    <a:moveTo>
                      <a:pt x="1110" y="4"/>
                    </a:moveTo>
                    <a:cubicBezTo>
                      <a:pt x="783" y="5720"/>
                      <a:pt x="455" y="11436"/>
                      <a:pt x="118" y="17126"/>
                    </a:cubicBezTo>
                    <a:cubicBezTo>
                      <a:pt x="440" y="11401"/>
                      <a:pt x="778" y="5700"/>
                      <a:pt x="1110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7" name="任意多边形: 形状 376">
                <a:extLst>
                  <a:ext uri="{FF2B5EF4-FFF2-40B4-BE49-F238E27FC236}">
                    <a16:creationId xmlns:a16="http://schemas.microsoft.com/office/drawing/2014/main" id="{63C691D6-0A40-4106-A863-B36222FA69F2}"/>
                  </a:ext>
                </a:extLst>
              </p:cNvPr>
              <p:cNvSpPr/>
              <p:nvPr/>
            </p:nvSpPr>
            <p:spPr>
              <a:xfrm>
                <a:off x="6837214" y="6467152"/>
                <a:ext cx="5631" cy="13481"/>
              </a:xfrm>
              <a:custGeom>
                <a:avLst/>
                <a:gdLst>
                  <a:gd name="connsiteX0" fmla="*/ 717 w 5631"/>
                  <a:gd name="connsiteY0" fmla="*/ 13485 h 13481"/>
                  <a:gd name="connsiteX1" fmla="*/ 118 w 5631"/>
                  <a:gd name="connsiteY1" fmla="*/ 4 h 13481"/>
                  <a:gd name="connsiteX2" fmla="*/ 717 w 5631"/>
                  <a:gd name="connsiteY2" fmla="*/ 13485 h 1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1" h="13481">
                    <a:moveTo>
                      <a:pt x="717" y="13485"/>
                    </a:moveTo>
                    <a:cubicBezTo>
                      <a:pt x="516" y="8983"/>
                      <a:pt x="314" y="4481"/>
                      <a:pt x="118" y="4"/>
                    </a:cubicBezTo>
                    <a:cubicBezTo>
                      <a:pt x="6191" y="4249"/>
                      <a:pt x="8694" y="8636"/>
                      <a:pt x="717" y="1348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8" name="任意多边形: 形状 377">
                <a:extLst>
                  <a:ext uri="{FF2B5EF4-FFF2-40B4-BE49-F238E27FC236}">
                    <a16:creationId xmlns:a16="http://schemas.microsoft.com/office/drawing/2014/main" id="{870F0667-F243-4658-B399-8554C51A525B}"/>
                  </a:ext>
                </a:extLst>
              </p:cNvPr>
              <p:cNvSpPr/>
              <p:nvPr/>
            </p:nvSpPr>
            <p:spPr>
              <a:xfrm>
                <a:off x="7410867" y="6573947"/>
                <a:ext cx="1948" cy="16311"/>
              </a:xfrm>
              <a:custGeom>
                <a:avLst/>
                <a:gdLst>
                  <a:gd name="connsiteX0" fmla="*/ 118 w 1948"/>
                  <a:gd name="connsiteY0" fmla="*/ 4 h 16311"/>
                  <a:gd name="connsiteX1" fmla="*/ 2067 w 1948"/>
                  <a:gd name="connsiteY1" fmla="*/ 16315 h 16311"/>
                  <a:gd name="connsiteX2" fmla="*/ 118 w 1948"/>
                  <a:gd name="connsiteY2" fmla="*/ 4 h 16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48" h="16311">
                    <a:moveTo>
                      <a:pt x="118" y="4"/>
                    </a:moveTo>
                    <a:cubicBezTo>
                      <a:pt x="767" y="5453"/>
                      <a:pt x="1422" y="10902"/>
                      <a:pt x="2067" y="16315"/>
                    </a:cubicBezTo>
                    <a:cubicBezTo>
                      <a:pt x="1417" y="10861"/>
                      <a:pt x="767" y="5433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9" name="任意多边形: 形状 378">
                <a:extLst>
                  <a:ext uri="{FF2B5EF4-FFF2-40B4-BE49-F238E27FC236}">
                    <a16:creationId xmlns:a16="http://schemas.microsoft.com/office/drawing/2014/main" id="{D6241E20-8D05-449E-A338-EE746D26AB71}"/>
                  </a:ext>
                </a:extLst>
              </p:cNvPr>
              <p:cNvSpPr/>
              <p:nvPr/>
            </p:nvSpPr>
            <p:spPr>
              <a:xfrm>
                <a:off x="4841812" y="6397327"/>
                <a:ext cx="2758" cy="16729"/>
              </a:xfrm>
              <a:custGeom>
                <a:avLst/>
                <a:gdLst>
                  <a:gd name="connsiteX0" fmla="*/ 168 w 2758"/>
                  <a:gd name="connsiteY0" fmla="*/ 4 h 16729"/>
                  <a:gd name="connsiteX1" fmla="*/ 118 w 2758"/>
                  <a:gd name="connsiteY1" fmla="*/ 16734 h 16729"/>
                  <a:gd name="connsiteX2" fmla="*/ 168 w 2758"/>
                  <a:gd name="connsiteY2" fmla="*/ 4 h 1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8" h="16729">
                    <a:moveTo>
                      <a:pt x="168" y="4"/>
                    </a:moveTo>
                    <a:cubicBezTo>
                      <a:pt x="3457" y="5599"/>
                      <a:pt x="4107" y="11184"/>
                      <a:pt x="118" y="16734"/>
                    </a:cubicBezTo>
                    <a:cubicBezTo>
                      <a:pt x="138" y="11139"/>
                      <a:pt x="153" y="5569"/>
                      <a:pt x="16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0" name="任意多边形: 形状 379">
                <a:extLst>
                  <a:ext uri="{FF2B5EF4-FFF2-40B4-BE49-F238E27FC236}">
                    <a16:creationId xmlns:a16="http://schemas.microsoft.com/office/drawing/2014/main" id="{E0D245FB-337E-4B26-B2BD-CEBD55E31BEC}"/>
                  </a:ext>
                </a:extLst>
              </p:cNvPr>
              <p:cNvSpPr/>
              <p:nvPr/>
            </p:nvSpPr>
            <p:spPr>
              <a:xfrm>
                <a:off x="7390788" y="5357167"/>
                <a:ext cx="2064" cy="17298"/>
              </a:xfrm>
              <a:custGeom>
                <a:avLst/>
                <a:gdLst>
                  <a:gd name="connsiteX0" fmla="*/ 2183 w 2064"/>
                  <a:gd name="connsiteY0" fmla="*/ 4 h 17298"/>
                  <a:gd name="connsiteX1" fmla="*/ 118 w 2064"/>
                  <a:gd name="connsiteY1" fmla="*/ 17303 h 17298"/>
                  <a:gd name="connsiteX2" fmla="*/ 2183 w 2064"/>
                  <a:gd name="connsiteY2" fmla="*/ 4 h 1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4" h="17298">
                    <a:moveTo>
                      <a:pt x="2183" y="4"/>
                    </a:moveTo>
                    <a:cubicBezTo>
                      <a:pt x="1493" y="5775"/>
                      <a:pt x="808" y="11552"/>
                      <a:pt x="118" y="17303"/>
                    </a:cubicBezTo>
                    <a:cubicBezTo>
                      <a:pt x="808" y="11516"/>
                      <a:pt x="1493" y="5760"/>
                      <a:pt x="2183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1" name="任意多边形: 形状 380">
                <a:extLst>
                  <a:ext uri="{FF2B5EF4-FFF2-40B4-BE49-F238E27FC236}">
                    <a16:creationId xmlns:a16="http://schemas.microsoft.com/office/drawing/2014/main" id="{D6A9784A-44A0-4325-A88C-C1F847596568}"/>
                  </a:ext>
                </a:extLst>
              </p:cNvPr>
              <p:cNvSpPr/>
              <p:nvPr/>
            </p:nvSpPr>
            <p:spPr>
              <a:xfrm>
                <a:off x="4685397" y="5370594"/>
                <a:ext cx="4783" cy="11441"/>
              </a:xfrm>
              <a:custGeom>
                <a:avLst/>
                <a:gdLst>
                  <a:gd name="connsiteX0" fmla="*/ 1976 w 4783"/>
                  <a:gd name="connsiteY0" fmla="*/ 4 h 11441"/>
                  <a:gd name="connsiteX1" fmla="*/ 118 w 4783"/>
                  <a:gd name="connsiteY1" fmla="*/ 11446 h 11441"/>
                  <a:gd name="connsiteX2" fmla="*/ 1976 w 4783"/>
                  <a:gd name="connsiteY2" fmla="*/ 4 h 1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83" h="11441">
                    <a:moveTo>
                      <a:pt x="1976" y="4"/>
                    </a:moveTo>
                    <a:cubicBezTo>
                      <a:pt x="1166" y="3791"/>
                      <a:pt x="10145" y="9170"/>
                      <a:pt x="118" y="11446"/>
                    </a:cubicBezTo>
                    <a:cubicBezTo>
                      <a:pt x="737" y="7624"/>
                      <a:pt x="1357" y="3811"/>
                      <a:pt x="1976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2" name="任意多边形: 形状 381">
                <a:extLst>
                  <a:ext uri="{FF2B5EF4-FFF2-40B4-BE49-F238E27FC236}">
                    <a16:creationId xmlns:a16="http://schemas.microsoft.com/office/drawing/2014/main" id="{E8E0950F-E359-442F-A0A1-20F0A10C28EA}"/>
                  </a:ext>
                </a:extLst>
              </p:cNvPr>
              <p:cNvSpPr/>
              <p:nvPr/>
            </p:nvSpPr>
            <p:spPr>
              <a:xfrm>
                <a:off x="3942381" y="6364239"/>
                <a:ext cx="3339" cy="13019"/>
              </a:xfrm>
              <a:custGeom>
                <a:avLst/>
                <a:gdLst>
                  <a:gd name="connsiteX0" fmla="*/ 118 w 3339"/>
                  <a:gd name="connsiteY0" fmla="*/ 13022 h 13019"/>
                  <a:gd name="connsiteX1" fmla="*/ 118 w 3339"/>
                  <a:gd name="connsiteY1" fmla="*/ 4 h 13019"/>
                  <a:gd name="connsiteX2" fmla="*/ 118 w 3339"/>
                  <a:gd name="connsiteY2" fmla="*/ 13022 h 1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9" h="13019">
                    <a:moveTo>
                      <a:pt x="118" y="13022"/>
                    </a:moveTo>
                    <a:lnTo>
                      <a:pt x="118" y="4"/>
                    </a:lnTo>
                    <a:cubicBezTo>
                      <a:pt x="6534" y="382"/>
                      <a:pt x="2082" y="13173"/>
                      <a:pt x="118" y="1302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3" name="任意多边形: 形状 382">
                <a:extLst>
                  <a:ext uri="{FF2B5EF4-FFF2-40B4-BE49-F238E27FC236}">
                    <a16:creationId xmlns:a16="http://schemas.microsoft.com/office/drawing/2014/main" id="{F1160C3D-A175-4843-B9F5-6F7212626994}"/>
                  </a:ext>
                </a:extLst>
              </p:cNvPr>
              <p:cNvSpPr/>
              <p:nvPr/>
            </p:nvSpPr>
            <p:spPr>
              <a:xfrm>
                <a:off x="6824483" y="6592366"/>
                <a:ext cx="7617" cy="8194"/>
              </a:xfrm>
              <a:custGeom>
                <a:avLst/>
                <a:gdLst>
                  <a:gd name="connsiteX0" fmla="*/ 3603 w 7617"/>
                  <a:gd name="connsiteY0" fmla="*/ 8198 h 8194"/>
                  <a:gd name="connsiteX1" fmla="*/ 118 w 7617"/>
                  <a:gd name="connsiteY1" fmla="*/ 549 h 8194"/>
                  <a:gd name="connsiteX2" fmla="*/ 3603 w 7617"/>
                  <a:gd name="connsiteY2" fmla="*/ 8198 h 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17" h="8194">
                    <a:moveTo>
                      <a:pt x="3603" y="8198"/>
                    </a:moveTo>
                    <a:cubicBezTo>
                      <a:pt x="2440" y="5650"/>
                      <a:pt x="1276" y="3102"/>
                      <a:pt x="118" y="549"/>
                    </a:cubicBezTo>
                    <a:cubicBezTo>
                      <a:pt x="8936" y="-1224"/>
                      <a:pt x="10099" y="1330"/>
                      <a:pt x="3603" y="819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id="{E1FD482A-7C47-42EB-9B37-0F1BD8BA6614}"/>
                  </a:ext>
                </a:extLst>
              </p:cNvPr>
              <p:cNvSpPr/>
              <p:nvPr/>
            </p:nvSpPr>
            <p:spPr>
              <a:xfrm>
                <a:off x="4835218" y="6330627"/>
                <a:ext cx="1752" cy="16241"/>
              </a:xfrm>
              <a:custGeom>
                <a:avLst/>
                <a:gdLst>
                  <a:gd name="connsiteX0" fmla="*/ 118 w 1752"/>
                  <a:gd name="connsiteY0" fmla="*/ 4 h 16241"/>
                  <a:gd name="connsiteX1" fmla="*/ 1871 w 1752"/>
                  <a:gd name="connsiteY1" fmla="*/ 16245 h 16241"/>
                  <a:gd name="connsiteX2" fmla="*/ 118 w 1752"/>
                  <a:gd name="connsiteY2" fmla="*/ 4 h 1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2" h="16241">
                    <a:moveTo>
                      <a:pt x="118" y="4"/>
                    </a:moveTo>
                    <a:cubicBezTo>
                      <a:pt x="702" y="5428"/>
                      <a:pt x="1291" y="10852"/>
                      <a:pt x="1871" y="16245"/>
                    </a:cubicBezTo>
                    <a:cubicBezTo>
                      <a:pt x="1276" y="10811"/>
                      <a:pt x="697" y="5408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id="{154B7A70-483B-4811-B63E-99A28A52D172}"/>
                  </a:ext>
                </a:extLst>
              </p:cNvPr>
              <p:cNvSpPr/>
              <p:nvPr/>
            </p:nvSpPr>
            <p:spPr>
              <a:xfrm>
                <a:off x="3936168" y="6316691"/>
                <a:ext cx="6418" cy="8258"/>
              </a:xfrm>
              <a:custGeom>
                <a:avLst/>
                <a:gdLst>
                  <a:gd name="connsiteX0" fmla="*/ 3799 w 6418"/>
                  <a:gd name="connsiteY0" fmla="*/ 8262 h 8258"/>
                  <a:gd name="connsiteX1" fmla="*/ 118 w 6418"/>
                  <a:gd name="connsiteY1" fmla="*/ 2083 h 8258"/>
                  <a:gd name="connsiteX2" fmla="*/ 3799 w 6418"/>
                  <a:gd name="connsiteY2" fmla="*/ 8262 h 8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18" h="8258">
                    <a:moveTo>
                      <a:pt x="3799" y="8262"/>
                    </a:moveTo>
                    <a:cubicBezTo>
                      <a:pt x="2571" y="6202"/>
                      <a:pt x="1342" y="4148"/>
                      <a:pt x="118" y="2083"/>
                    </a:cubicBezTo>
                    <a:cubicBezTo>
                      <a:pt x="5945" y="-3633"/>
                      <a:pt x="9168" y="3775"/>
                      <a:pt x="3799" y="826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:a16="http://schemas.microsoft.com/office/drawing/2014/main" id="{3D5789C5-4539-45F5-B754-3CD8BAE739E7}"/>
                  </a:ext>
                </a:extLst>
              </p:cNvPr>
              <p:cNvSpPr/>
              <p:nvPr/>
            </p:nvSpPr>
            <p:spPr>
              <a:xfrm>
                <a:off x="7463048" y="6605169"/>
                <a:ext cx="5238" cy="12247"/>
              </a:xfrm>
              <a:custGeom>
                <a:avLst/>
                <a:gdLst>
                  <a:gd name="connsiteX0" fmla="*/ 118 w 5238"/>
                  <a:gd name="connsiteY0" fmla="*/ 4310 h 12247"/>
                  <a:gd name="connsiteX1" fmla="*/ 4419 w 5238"/>
                  <a:gd name="connsiteY1" fmla="*/ 4 h 12247"/>
                  <a:gd name="connsiteX2" fmla="*/ 2037 w 5238"/>
                  <a:gd name="connsiteY2" fmla="*/ 12252 h 12247"/>
                  <a:gd name="connsiteX3" fmla="*/ 118 w 5238"/>
                  <a:gd name="connsiteY3" fmla="*/ 4310 h 1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8" h="12247">
                    <a:moveTo>
                      <a:pt x="118" y="4310"/>
                    </a:moveTo>
                    <a:cubicBezTo>
                      <a:pt x="1548" y="2875"/>
                      <a:pt x="2983" y="1439"/>
                      <a:pt x="4419" y="4"/>
                    </a:cubicBezTo>
                    <a:cubicBezTo>
                      <a:pt x="6307" y="5579"/>
                      <a:pt x="5260" y="7231"/>
                      <a:pt x="2037" y="12252"/>
                    </a:cubicBezTo>
                    <a:cubicBezTo>
                      <a:pt x="1397" y="9603"/>
                      <a:pt x="758" y="6954"/>
                      <a:pt x="118" y="431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:a16="http://schemas.microsoft.com/office/drawing/2014/main" id="{D010AE17-5036-4645-93BF-79C020115522}"/>
                  </a:ext>
                </a:extLst>
              </p:cNvPr>
              <p:cNvSpPr/>
              <p:nvPr/>
            </p:nvSpPr>
            <p:spPr>
              <a:xfrm>
                <a:off x="3935747" y="6616162"/>
                <a:ext cx="4475" cy="10001"/>
              </a:xfrm>
              <a:custGeom>
                <a:avLst/>
                <a:gdLst>
                  <a:gd name="connsiteX0" fmla="*/ 118 w 4475"/>
                  <a:gd name="connsiteY0" fmla="*/ 10006 h 10001"/>
                  <a:gd name="connsiteX1" fmla="*/ 178 w 4475"/>
                  <a:gd name="connsiteY1" fmla="*/ 4 h 10001"/>
                  <a:gd name="connsiteX2" fmla="*/ 118 w 4475"/>
                  <a:gd name="connsiteY2" fmla="*/ 10006 h 1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5" h="10001">
                    <a:moveTo>
                      <a:pt x="118" y="10006"/>
                    </a:moveTo>
                    <a:cubicBezTo>
                      <a:pt x="133" y="6667"/>
                      <a:pt x="153" y="3328"/>
                      <a:pt x="178" y="4"/>
                    </a:cubicBezTo>
                    <a:cubicBezTo>
                      <a:pt x="6076" y="6042"/>
                      <a:pt x="6076" y="6274"/>
                      <a:pt x="118" y="1000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:a16="http://schemas.microsoft.com/office/drawing/2014/main" id="{8F683733-ADA6-4265-A70A-F7926739EF42}"/>
                  </a:ext>
                </a:extLst>
              </p:cNvPr>
              <p:cNvSpPr/>
              <p:nvPr/>
            </p:nvSpPr>
            <p:spPr>
              <a:xfrm>
                <a:off x="4835147" y="6296767"/>
                <a:ext cx="1546" cy="17313"/>
              </a:xfrm>
              <a:custGeom>
                <a:avLst/>
                <a:gdLst>
                  <a:gd name="connsiteX0" fmla="*/ 1664 w 1546"/>
                  <a:gd name="connsiteY0" fmla="*/ 4 h 17313"/>
                  <a:gd name="connsiteX1" fmla="*/ 118 w 1546"/>
                  <a:gd name="connsiteY1" fmla="*/ 17318 h 17313"/>
                  <a:gd name="connsiteX2" fmla="*/ 1664 w 1546"/>
                  <a:gd name="connsiteY2" fmla="*/ 4 h 1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6" h="17313">
                    <a:moveTo>
                      <a:pt x="1664" y="4"/>
                    </a:moveTo>
                    <a:cubicBezTo>
                      <a:pt x="1145" y="5780"/>
                      <a:pt x="637" y="11562"/>
                      <a:pt x="118" y="17318"/>
                    </a:cubicBezTo>
                    <a:cubicBezTo>
                      <a:pt x="637" y="11526"/>
                      <a:pt x="1145" y="5765"/>
                      <a:pt x="1664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9" name="任意多边形: 形状 388">
                <a:extLst>
                  <a:ext uri="{FF2B5EF4-FFF2-40B4-BE49-F238E27FC236}">
                    <a16:creationId xmlns:a16="http://schemas.microsoft.com/office/drawing/2014/main" id="{9B8BAD52-D315-4DFA-AEF6-5895DFCD9C63}"/>
                  </a:ext>
                </a:extLst>
              </p:cNvPr>
              <p:cNvSpPr/>
              <p:nvPr/>
            </p:nvSpPr>
            <p:spPr>
              <a:xfrm>
                <a:off x="7436997" y="6288272"/>
                <a:ext cx="13164" cy="3554"/>
              </a:xfrm>
              <a:custGeom>
                <a:avLst/>
                <a:gdLst>
                  <a:gd name="connsiteX0" fmla="*/ 118 w 13164"/>
                  <a:gd name="connsiteY0" fmla="*/ 2688 h 3554"/>
                  <a:gd name="connsiteX1" fmla="*/ 13282 w 13164"/>
                  <a:gd name="connsiteY1" fmla="*/ 4 h 3554"/>
                  <a:gd name="connsiteX2" fmla="*/ 118 w 13164"/>
                  <a:gd name="connsiteY2" fmla="*/ 2688 h 3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64" h="3554">
                    <a:moveTo>
                      <a:pt x="118" y="2688"/>
                    </a:moveTo>
                    <a:cubicBezTo>
                      <a:pt x="3054" y="1404"/>
                      <a:pt x="9198" y="588"/>
                      <a:pt x="13282" y="4"/>
                    </a:cubicBezTo>
                    <a:cubicBezTo>
                      <a:pt x="9415" y="3544"/>
                      <a:pt x="5028" y="4441"/>
                      <a:pt x="118" y="268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id="{BCA09A4B-EA4B-49A0-9EF6-E46A13D33FF1}"/>
                  </a:ext>
                </a:extLst>
              </p:cNvPr>
              <p:cNvSpPr/>
              <p:nvPr/>
            </p:nvSpPr>
            <p:spPr>
              <a:xfrm>
                <a:off x="7184441" y="6624027"/>
                <a:ext cx="5376" cy="12217"/>
              </a:xfrm>
              <a:custGeom>
                <a:avLst/>
                <a:gdLst>
                  <a:gd name="connsiteX0" fmla="*/ 3976 w 5376"/>
                  <a:gd name="connsiteY0" fmla="*/ 4 h 12217"/>
                  <a:gd name="connsiteX1" fmla="*/ 3754 w 5376"/>
                  <a:gd name="connsiteY1" fmla="*/ 12222 h 12217"/>
                  <a:gd name="connsiteX2" fmla="*/ 118 w 5376"/>
                  <a:gd name="connsiteY2" fmla="*/ 850 h 12217"/>
                  <a:gd name="connsiteX3" fmla="*/ 3976 w 5376"/>
                  <a:gd name="connsiteY3" fmla="*/ 4 h 1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76" h="12217">
                    <a:moveTo>
                      <a:pt x="3976" y="4"/>
                    </a:moveTo>
                    <a:cubicBezTo>
                      <a:pt x="4394" y="2900"/>
                      <a:pt x="7304" y="11340"/>
                      <a:pt x="3754" y="12222"/>
                    </a:cubicBezTo>
                    <a:cubicBezTo>
                      <a:pt x="2545" y="8429"/>
                      <a:pt x="1332" y="4642"/>
                      <a:pt x="118" y="850"/>
                    </a:cubicBezTo>
                    <a:cubicBezTo>
                      <a:pt x="1402" y="568"/>
                      <a:pt x="2691" y="286"/>
                      <a:pt x="3976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:a16="http://schemas.microsoft.com/office/drawing/2014/main" id="{68952978-FF22-461C-9C8B-AC2EB09BD1EF}"/>
                  </a:ext>
                </a:extLst>
              </p:cNvPr>
              <p:cNvSpPr/>
              <p:nvPr/>
            </p:nvSpPr>
            <p:spPr>
              <a:xfrm>
                <a:off x="7389046" y="6233406"/>
                <a:ext cx="125" cy="17500"/>
              </a:xfrm>
              <a:custGeom>
                <a:avLst/>
                <a:gdLst>
                  <a:gd name="connsiteX0" fmla="*/ 118 w 125"/>
                  <a:gd name="connsiteY0" fmla="*/ 4 h 17500"/>
                  <a:gd name="connsiteX1" fmla="*/ 244 w 125"/>
                  <a:gd name="connsiteY1" fmla="*/ 17504 h 17500"/>
                  <a:gd name="connsiteX2" fmla="*/ 118 w 125"/>
                  <a:gd name="connsiteY2" fmla="*/ 4 h 1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" h="17500">
                    <a:moveTo>
                      <a:pt x="118" y="4"/>
                    </a:moveTo>
                    <a:cubicBezTo>
                      <a:pt x="163" y="5841"/>
                      <a:pt x="209" y="11678"/>
                      <a:pt x="244" y="17504"/>
                    </a:cubicBezTo>
                    <a:cubicBezTo>
                      <a:pt x="203" y="11657"/>
                      <a:pt x="158" y="5831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:a16="http://schemas.microsoft.com/office/drawing/2014/main" id="{696ACA44-3D48-4E88-B656-758725486823}"/>
                  </a:ext>
                </a:extLst>
              </p:cNvPr>
              <p:cNvSpPr/>
              <p:nvPr/>
            </p:nvSpPr>
            <p:spPr>
              <a:xfrm>
                <a:off x="3940369" y="6217575"/>
                <a:ext cx="7909" cy="14797"/>
              </a:xfrm>
              <a:custGeom>
                <a:avLst/>
                <a:gdLst>
                  <a:gd name="connsiteX0" fmla="*/ 4579 w 7909"/>
                  <a:gd name="connsiteY0" fmla="*/ 14801 h 14797"/>
                  <a:gd name="connsiteX1" fmla="*/ 133 w 7909"/>
                  <a:gd name="connsiteY1" fmla="*/ 11 h 14797"/>
                  <a:gd name="connsiteX2" fmla="*/ 4579 w 7909"/>
                  <a:gd name="connsiteY2" fmla="*/ 14801 h 1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09" h="14797">
                    <a:moveTo>
                      <a:pt x="4579" y="14801"/>
                    </a:moveTo>
                    <a:cubicBezTo>
                      <a:pt x="3099" y="9871"/>
                      <a:pt x="1613" y="4941"/>
                      <a:pt x="133" y="11"/>
                    </a:cubicBezTo>
                    <a:cubicBezTo>
                      <a:pt x="-411" y="-357"/>
                      <a:pt x="14581" y="14801"/>
                      <a:pt x="4579" y="1480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id="{289B3C9E-AB4A-4DC3-8AF3-5F5F536C5485}"/>
                  </a:ext>
                </a:extLst>
              </p:cNvPr>
              <p:cNvSpPr/>
              <p:nvPr/>
            </p:nvSpPr>
            <p:spPr>
              <a:xfrm>
                <a:off x="4485362" y="6174097"/>
                <a:ext cx="755" cy="17615"/>
              </a:xfrm>
              <a:custGeom>
                <a:avLst/>
                <a:gdLst>
                  <a:gd name="connsiteX0" fmla="*/ 118 w 755"/>
                  <a:gd name="connsiteY0" fmla="*/ 4 h 17615"/>
                  <a:gd name="connsiteX1" fmla="*/ 873 w 755"/>
                  <a:gd name="connsiteY1" fmla="*/ 17620 h 17615"/>
                  <a:gd name="connsiteX2" fmla="*/ 118 w 755"/>
                  <a:gd name="connsiteY2" fmla="*/ 4 h 17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5" h="17615">
                    <a:moveTo>
                      <a:pt x="118" y="4"/>
                    </a:moveTo>
                    <a:cubicBezTo>
                      <a:pt x="370" y="5881"/>
                      <a:pt x="622" y="11753"/>
                      <a:pt x="873" y="17620"/>
                    </a:cubicBezTo>
                    <a:cubicBezTo>
                      <a:pt x="632" y="11738"/>
                      <a:pt x="375" y="5871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4" name="任意多边形: 形状 393">
                <a:extLst>
                  <a:ext uri="{FF2B5EF4-FFF2-40B4-BE49-F238E27FC236}">
                    <a16:creationId xmlns:a16="http://schemas.microsoft.com/office/drawing/2014/main" id="{B955DEBA-2647-424E-9784-0E2570565984}"/>
                  </a:ext>
                </a:extLst>
              </p:cNvPr>
              <p:cNvSpPr/>
              <p:nvPr/>
            </p:nvSpPr>
            <p:spPr>
              <a:xfrm>
                <a:off x="4366103" y="6166339"/>
                <a:ext cx="1359" cy="18265"/>
              </a:xfrm>
              <a:custGeom>
                <a:avLst/>
                <a:gdLst>
                  <a:gd name="connsiteX0" fmla="*/ 1478 w 1359"/>
                  <a:gd name="connsiteY0" fmla="*/ 18269 h 18265"/>
                  <a:gd name="connsiteX1" fmla="*/ 118 w 1359"/>
                  <a:gd name="connsiteY1" fmla="*/ 4 h 18265"/>
                  <a:gd name="connsiteX2" fmla="*/ 1478 w 1359"/>
                  <a:gd name="connsiteY2" fmla="*/ 18269 h 1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9" h="18265">
                    <a:moveTo>
                      <a:pt x="1478" y="18269"/>
                    </a:moveTo>
                    <a:cubicBezTo>
                      <a:pt x="1024" y="12176"/>
                      <a:pt x="571" y="6087"/>
                      <a:pt x="118" y="4"/>
                    </a:cubicBezTo>
                    <a:cubicBezTo>
                      <a:pt x="576" y="6097"/>
                      <a:pt x="1030" y="12186"/>
                      <a:pt x="1478" y="1826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5" name="任意多边形: 形状 394">
                <a:extLst>
                  <a:ext uri="{FF2B5EF4-FFF2-40B4-BE49-F238E27FC236}">
                    <a16:creationId xmlns:a16="http://schemas.microsoft.com/office/drawing/2014/main" id="{AB1976F5-DAFB-47F1-881B-C2E771D1A2B2}"/>
                  </a:ext>
                </a:extLst>
              </p:cNvPr>
              <p:cNvSpPr/>
              <p:nvPr/>
            </p:nvSpPr>
            <p:spPr>
              <a:xfrm>
                <a:off x="7340747" y="4917896"/>
                <a:ext cx="11955" cy="387"/>
              </a:xfrm>
              <a:custGeom>
                <a:avLst/>
                <a:gdLst>
                  <a:gd name="connsiteX0" fmla="*/ 118 w 11955"/>
                  <a:gd name="connsiteY0" fmla="*/ 392 h 387"/>
                  <a:gd name="connsiteX1" fmla="*/ 12074 w 11955"/>
                  <a:gd name="connsiteY1" fmla="*/ 4 h 387"/>
                  <a:gd name="connsiteX2" fmla="*/ 118 w 11955"/>
                  <a:gd name="connsiteY2" fmla="*/ 392 h 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55" h="387">
                    <a:moveTo>
                      <a:pt x="118" y="392"/>
                    </a:moveTo>
                    <a:cubicBezTo>
                      <a:pt x="4122" y="261"/>
                      <a:pt x="8125" y="130"/>
                      <a:pt x="12074" y="4"/>
                    </a:cubicBezTo>
                    <a:cubicBezTo>
                      <a:pt x="8050" y="140"/>
                      <a:pt x="4081" y="266"/>
                      <a:pt x="118" y="39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:a16="http://schemas.microsoft.com/office/drawing/2014/main" id="{98C50D18-A4CD-412E-A156-3757CBDF2F98}"/>
                  </a:ext>
                </a:extLst>
              </p:cNvPr>
              <p:cNvSpPr/>
              <p:nvPr/>
            </p:nvSpPr>
            <p:spPr>
              <a:xfrm>
                <a:off x="7620681" y="6147247"/>
                <a:ext cx="735" cy="17062"/>
              </a:xfrm>
              <a:custGeom>
                <a:avLst/>
                <a:gdLst>
                  <a:gd name="connsiteX0" fmla="*/ 853 w 735"/>
                  <a:gd name="connsiteY0" fmla="*/ 4 h 17062"/>
                  <a:gd name="connsiteX1" fmla="*/ 118 w 735"/>
                  <a:gd name="connsiteY1" fmla="*/ 17066 h 17062"/>
                  <a:gd name="connsiteX2" fmla="*/ 853 w 735"/>
                  <a:gd name="connsiteY2" fmla="*/ 4 h 1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5" h="17062">
                    <a:moveTo>
                      <a:pt x="853" y="4"/>
                    </a:moveTo>
                    <a:cubicBezTo>
                      <a:pt x="606" y="5700"/>
                      <a:pt x="360" y="11396"/>
                      <a:pt x="118" y="17066"/>
                    </a:cubicBezTo>
                    <a:cubicBezTo>
                      <a:pt x="365" y="11365"/>
                      <a:pt x="606" y="5685"/>
                      <a:pt x="853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:a16="http://schemas.microsoft.com/office/drawing/2014/main" id="{9EE14571-ABC4-424A-A174-63D8D554B59B}"/>
                  </a:ext>
                </a:extLst>
              </p:cNvPr>
              <p:cNvSpPr/>
              <p:nvPr/>
            </p:nvSpPr>
            <p:spPr>
              <a:xfrm>
                <a:off x="7171984" y="5464077"/>
                <a:ext cx="523" cy="17399"/>
              </a:xfrm>
              <a:custGeom>
                <a:avLst/>
                <a:gdLst>
                  <a:gd name="connsiteX0" fmla="*/ 642 w 523"/>
                  <a:gd name="connsiteY0" fmla="*/ 4 h 17399"/>
                  <a:gd name="connsiteX1" fmla="*/ 118 w 523"/>
                  <a:gd name="connsiteY1" fmla="*/ 17404 h 17399"/>
                  <a:gd name="connsiteX2" fmla="*/ 642 w 523"/>
                  <a:gd name="connsiteY2" fmla="*/ 4 h 1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3" h="17399">
                    <a:moveTo>
                      <a:pt x="642" y="4"/>
                    </a:moveTo>
                    <a:cubicBezTo>
                      <a:pt x="470" y="5811"/>
                      <a:pt x="299" y="11612"/>
                      <a:pt x="118" y="17404"/>
                    </a:cubicBezTo>
                    <a:cubicBezTo>
                      <a:pt x="284" y="11592"/>
                      <a:pt x="465" y="5800"/>
                      <a:pt x="642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8" name="任意多边形: 形状 397">
                <a:extLst>
                  <a:ext uri="{FF2B5EF4-FFF2-40B4-BE49-F238E27FC236}">
                    <a16:creationId xmlns:a16="http://schemas.microsoft.com/office/drawing/2014/main" id="{B5E3C046-EC24-40F4-B16B-7D970B70F552}"/>
                  </a:ext>
                </a:extLst>
              </p:cNvPr>
              <p:cNvSpPr/>
              <p:nvPr/>
            </p:nvSpPr>
            <p:spPr>
              <a:xfrm>
                <a:off x="7000933" y="6042599"/>
                <a:ext cx="12247" cy="7889"/>
              </a:xfrm>
              <a:custGeom>
                <a:avLst/>
                <a:gdLst>
                  <a:gd name="connsiteX0" fmla="*/ 118 w 12247"/>
                  <a:gd name="connsiteY0" fmla="*/ 2127 h 7889"/>
                  <a:gd name="connsiteX1" fmla="*/ 12366 w 12247"/>
                  <a:gd name="connsiteY1" fmla="*/ 7893 h 7889"/>
                  <a:gd name="connsiteX2" fmla="*/ 118 w 12247"/>
                  <a:gd name="connsiteY2" fmla="*/ 2127 h 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47" h="7889">
                    <a:moveTo>
                      <a:pt x="118" y="2127"/>
                    </a:moveTo>
                    <a:cubicBezTo>
                      <a:pt x="3941" y="-1429"/>
                      <a:pt x="10346" y="-1152"/>
                      <a:pt x="12366" y="7893"/>
                    </a:cubicBezTo>
                    <a:cubicBezTo>
                      <a:pt x="8282" y="5969"/>
                      <a:pt x="4202" y="4046"/>
                      <a:pt x="118" y="212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:a16="http://schemas.microsoft.com/office/drawing/2014/main" id="{C98159A4-5EDE-4768-99ED-14EF9C8458D7}"/>
                  </a:ext>
                </a:extLst>
              </p:cNvPr>
              <p:cNvSpPr/>
              <p:nvPr/>
            </p:nvSpPr>
            <p:spPr>
              <a:xfrm>
                <a:off x="6607809" y="6043756"/>
                <a:ext cx="1687" cy="17087"/>
              </a:xfrm>
              <a:custGeom>
                <a:avLst/>
                <a:gdLst>
                  <a:gd name="connsiteX0" fmla="*/ 1805 w 1687"/>
                  <a:gd name="connsiteY0" fmla="*/ 4 h 17087"/>
                  <a:gd name="connsiteX1" fmla="*/ 118 w 1687"/>
                  <a:gd name="connsiteY1" fmla="*/ 17091 h 17087"/>
                  <a:gd name="connsiteX2" fmla="*/ 1805 w 1687"/>
                  <a:gd name="connsiteY2" fmla="*/ 4 h 1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7" h="17087">
                    <a:moveTo>
                      <a:pt x="1805" y="4"/>
                    </a:moveTo>
                    <a:cubicBezTo>
                      <a:pt x="1241" y="5710"/>
                      <a:pt x="677" y="11411"/>
                      <a:pt x="118" y="17091"/>
                    </a:cubicBezTo>
                    <a:cubicBezTo>
                      <a:pt x="682" y="11375"/>
                      <a:pt x="1246" y="5690"/>
                      <a:pt x="1805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:a16="http://schemas.microsoft.com/office/drawing/2014/main" id="{E0F02741-8218-426A-BD09-14680DFAD5DD}"/>
                  </a:ext>
                </a:extLst>
              </p:cNvPr>
              <p:cNvSpPr/>
              <p:nvPr/>
            </p:nvSpPr>
            <p:spPr>
              <a:xfrm>
                <a:off x="7171129" y="5490774"/>
                <a:ext cx="1545" cy="17882"/>
              </a:xfrm>
              <a:custGeom>
                <a:avLst/>
                <a:gdLst>
                  <a:gd name="connsiteX0" fmla="*/ 1664 w 1545"/>
                  <a:gd name="connsiteY0" fmla="*/ 4 h 17882"/>
                  <a:gd name="connsiteX1" fmla="*/ 118 w 1545"/>
                  <a:gd name="connsiteY1" fmla="*/ 17887 h 17882"/>
                  <a:gd name="connsiteX2" fmla="*/ 1664 w 1545"/>
                  <a:gd name="connsiteY2" fmla="*/ 4 h 17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5" h="17882">
                    <a:moveTo>
                      <a:pt x="1664" y="4"/>
                    </a:moveTo>
                    <a:cubicBezTo>
                      <a:pt x="1145" y="5967"/>
                      <a:pt x="632" y="11934"/>
                      <a:pt x="118" y="17887"/>
                    </a:cubicBezTo>
                    <a:cubicBezTo>
                      <a:pt x="637" y="11919"/>
                      <a:pt x="1150" y="5962"/>
                      <a:pt x="1664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9932F388-97C9-4E85-8D1B-2914BE9D0731}"/>
                  </a:ext>
                </a:extLst>
              </p:cNvPr>
              <p:cNvSpPr/>
              <p:nvPr/>
            </p:nvSpPr>
            <p:spPr>
              <a:xfrm>
                <a:off x="7134117" y="6026766"/>
                <a:ext cx="1697" cy="17585"/>
              </a:xfrm>
              <a:custGeom>
                <a:avLst/>
                <a:gdLst>
                  <a:gd name="connsiteX0" fmla="*/ 1815 w 1697"/>
                  <a:gd name="connsiteY0" fmla="*/ 4 h 17585"/>
                  <a:gd name="connsiteX1" fmla="*/ 118 w 1697"/>
                  <a:gd name="connsiteY1" fmla="*/ 17590 h 17585"/>
                  <a:gd name="connsiteX2" fmla="*/ 1815 w 1697"/>
                  <a:gd name="connsiteY2" fmla="*/ 4 h 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7" h="17585">
                    <a:moveTo>
                      <a:pt x="1815" y="4"/>
                    </a:moveTo>
                    <a:cubicBezTo>
                      <a:pt x="1246" y="5876"/>
                      <a:pt x="677" y="11743"/>
                      <a:pt x="118" y="17590"/>
                    </a:cubicBezTo>
                    <a:cubicBezTo>
                      <a:pt x="682" y="11718"/>
                      <a:pt x="1251" y="5861"/>
                      <a:pt x="1815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1D88EF72-9135-4CDD-BC29-EE0810C11AF4}"/>
                  </a:ext>
                </a:extLst>
              </p:cNvPr>
              <p:cNvSpPr/>
              <p:nvPr/>
            </p:nvSpPr>
            <p:spPr>
              <a:xfrm>
                <a:off x="4681916" y="5507260"/>
                <a:ext cx="1626" cy="13828"/>
              </a:xfrm>
              <a:custGeom>
                <a:avLst/>
                <a:gdLst>
                  <a:gd name="connsiteX0" fmla="*/ 1745 w 1626"/>
                  <a:gd name="connsiteY0" fmla="*/ 4 h 13828"/>
                  <a:gd name="connsiteX1" fmla="*/ 118 w 1626"/>
                  <a:gd name="connsiteY1" fmla="*/ 13833 h 13828"/>
                  <a:gd name="connsiteX2" fmla="*/ 1745 w 1626"/>
                  <a:gd name="connsiteY2" fmla="*/ 4 h 1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6" h="13828">
                    <a:moveTo>
                      <a:pt x="1745" y="4"/>
                    </a:moveTo>
                    <a:cubicBezTo>
                      <a:pt x="1201" y="4622"/>
                      <a:pt x="657" y="9235"/>
                      <a:pt x="118" y="13833"/>
                    </a:cubicBezTo>
                    <a:cubicBezTo>
                      <a:pt x="657" y="9205"/>
                      <a:pt x="1201" y="4607"/>
                      <a:pt x="1745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:a16="http://schemas.microsoft.com/office/drawing/2014/main" id="{D1B13AFA-F25B-47F8-9C25-4452B099245C}"/>
                  </a:ext>
                </a:extLst>
              </p:cNvPr>
              <p:cNvSpPr/>
              <p:nvPr/>
            </p:nvSpPr>
            <p:spPr>
              <a:xfrm>
                <a:off x="4758398" y="6019318"/>
                <a:ext cx="7051" cy="7977"/>
              </a:xfrm>
              <a:custGeom>
                <a:avLst/>
                <a:gdLst>
                  <a:gd name="connsiteX0" fmla="*/ 950 w 7051"/>
                  <a:gd name="connsiteY0" fmla="*/ 4 h 7977"/>
                  <a:gd name="connsiteX1" fmla="*/ 7170 w 7051"/>
                  <a:gd name="connsiteY1" fmla="*/ 6214 h 7977"/>
                  <a:gd name="connsiteX2" fmla="*/ 4959 w 7051"/>
                  <a:gd name="connsiteY2" fmla="*/ 7981 h 7977"/>
                  <a:gd name="connsiteX3" fmla="*/ 950 w 7051"/>
                  <a:gd name="connsiteY3" fmla="*/ 4 h 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1" h="7977">
                    <a:moveTo>
                      <a:pt x="950" y="4"/>
                    </a:moveTo>
                    <a:cubicBezTo>
                      <a:pt x="4410" y="3378"/>
                      <a:pt x="3710" y="-3078"/>
                      <a:pt x="7170" y="6214"/>
                    </a:cubicBezTo>
                    <a:cubicBezTo>
                      <a:pt x="6585" y="6994"/>
                      <a:pt x="5850" y="7583"/>
                      <a:pt x="4959" y="7981"/>
                    </a:cubicBezTo>
                    <a:cubicBezTo>
                      <a:pt x="396" y="6143"/>
                      <a:pt x="-944" y="3484"/>
                      <a:pt x="950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:a16="http://schemas.microsoft.com/office/drawing/2014/main" id="{E6154F17-DB3A-43CA-9A42-CE1E79FDB970}"/>
                  </a:ext>
                </a:extLst>
              </p:cNvPr>
              <p:cNvSpPr/>
              <p:nvPr/>
            </p:nvSpPr>
            <p:spPr>
              <a:xfrm>
                <a:off x="7224292" y="5210717"/>
                <a:ext cx="1097" cy="17842"/>
              </a:xfrm>
              <a:custGeom>
                <a:avLst/>
                <a:gdLst>
                  <a:gd name="connsiteX0" fmla="*/ 1216 w 1097"/>
                  <a:gd name="connsiteY0" fmla="*/ 17847 h 17842"/>
                  <a:gd name="connsiteX1" fmla="*/ 118 w 1097"/>
                  <a:gd name="connsiteY1" fmla="*/ 4 h 17842"/>
                  <a:gd name="connsiteX2" fmla="*/ 1216 w 1097"/>
                  <a:gd name="connsiteY2" fmla="*/ 17847 h 1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" h="17842">
                    <a:moveTo>
                      <a:pt x="1216" y="17847"/>
                    </a:moveTo>
                    <a:cubicBezTo>
                      <a:pt x="848" y="11889"/>
                      <a:pt x="480" y="5936"/>
                      <a:pt x="118" y="4"/>
                    </a:cubicBezTo>
                    <a:cubicBezTo>
                      <a:pt x="480" y="5967"/>
                      <a:pt x="848" y="11904"/>
                      <a:pt x="1216" y="1784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:a16="http://schemas.microsoft.com/office/drawing/2014/main" id="{0248F333-0157-4149-8C3A-872D36607124}"/>
                  </a:ext>
                </a:extLst>
              </p:cNvPr>
              <p:cNvSpPr/>
              <p:nvPr/>
            </p:nvSpPr>
            <p:spPr>
              <a:xfrm>
                <a:off x="7448661" y="6690327"/>
                <a:ext cx="10767" cy="8210"/>
              </a:xfrm>
              <a:custGeom>
                <a:avLst/>
                <a:gdLst>
                  <a:gd name="connsiteX0" fmla="*/ 10885 w 10767"/>
                  <a:gd name="connsiteY0" fmla="*/ 4607 h 8210"/>
                  <a:gd name="connsiteX1" fmla="*/ 118 w 10767"/>
                  <a:gd name="connsiteY1" fmla="*/ 5130 h 8210"/>
                  <a:gd name="connsiteX2" fmla="*/ 10885 w 10767"/>
                  <a:gd name="connsiteY2" fmla="*/ 4607 h 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67" h="8210">
                    <a:moveTo>
                      <a:pt x="10885" y="4607"/>
                    </a:moveTo>
                    <a:cubicBezTo>
                      <a:pt x="5788" y="9235"/>
                      <a:pt x="2198" y="9411"/>
                      <a:pt x="118" y="5130"/>
                    </a:cubicBezTo>
                    <a:cubicBezTo>
                      <a:pt x="4696" y="-1527"/>
                      <a:pt x="8281" y="-1698"/>
                      <a:pt x="10885" y="460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:a16="http://schemas.microsoft.com/office/drawing/2014/main" id="{935506B7-D82D-4ACD-BC9F-E703D98BA3B7}"/>
                  </a:ext>
                </a:extLst>
              </p:cNvPr>
              <p:cNvSpPr/>
              <p:nvPr/>
            </p:nvSpPr>
            <p:spPr>
              <a:xfrm>
                <a:off x="7137605" y="5973623"/>
                <a:ext cx="1631" cy="17419"/>
              </a:xfrm>
              <a:custGeom>
                <a:avLst/>
                <a:gdLst>
                  <a:gd name="connsiteX0" fmla="*/ 1750 w 1631"/>
                  <a:gd name="connsiteY0" fmla="*/ 4 h 17419"/>
                  <a:gd name="connsiteX1" fmla="*/ 118 w 1631"/>
                  <a:gd name="connsiteY1" fmla="*/ 17424 h 17419"/>
                  <a:gd name="connsiteX2" fmla="*/ 1750 w 1631"/>
                  <a:gd name="connsiteY2" fmla="*/ 4 h 17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31" h="17419">
                    <a:moveTo>
                      <a:pt x="1750" y="4"/>
                    </a:moveTo>
                    <a:cubicBezTo>
                      <a:pt x="1206" y="5816"/>
                      <a:pt x="657" y="11632"/>
                      <a:pt x="118" y="17424"/>
                    </a:cubicBezTo>
                    <a:cubicBezTo>
                      <a:pt x="662" y="11602"/>
                      <a:pt x="1206" y="5800"/>
                      <a:pt x="1750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:a16="http://schemas.microsoft.com/office/drawing/2014/main" id="{F8EC32BB-7EBA-4E5F-9597-09B7071EB516}"/>
                  </a:ext>
                </a:extLst>
              </p:cNvPr>
              <p:cNvSpPr/>
              <p:nvPr/>
            </p:nvSpPr>
            <p:spPr>
              <a:xfrm>
                <a:off x="7199834" y="5958736"/>
                <a:ext cx="9804" cy="8645"/>
              </a:xfrm>
              <a:custGeom>
                <a:avLst/>
                <a:gdLst>
                  <a:gd name="connsiteX0" fmla="*/ 7857 w 9804"/>
                  <a:gd name="connsiteY0" fmla="*/ 8650 h 8645"/>
                  <a:gd name="connsiteX1" fmla="*/ 1244 w 9804"/>
                  <a:gd name="connsiteY1" fmla="*/ 310 h 8645"/>
                  <a:gd name="connsiteX2" fmla="*/ 7857 w 9804"/>
                  <a:gd name="connsiteY2" fmla="*/ 8650 h 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04" h="8645">
                    <a:moveTo>
                      <a:pt x="7857" y="8650"/>
                    </a:moveTo>
                    <a:cubicBezTo>
                      <a:pt x="731" y="7053"/>
                      <a:pt x="-1475" y="4269"/>
                      <a:pt x="1244" y="310"/>
                    </a:cubicBezTo>
                    <a:cubicBezTo>
                      <a:pt x="9851" y="-979"/>
                      <a:pt x="12057" y="1801"/>
                      <a:pt x="7857" y="865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:a16="http://schemas.microsoft.com/office/drawing/2014/main" id="{9E326DFC-3D09-456E-AB4B-0054C9435E24}"/>
                  </a:ext>
                </a:extLst>
              </p:cNvPr>
              <p:cNvSpPr/>
              <p:nvPr/>
            </p:nvSpPr>
            <p:spPr>
              <a:xfrm>
                <a:off x="7615623" y="6713215"/>
                <a:ext cx="251" cy="16699"/>
              </a:xfrm>
              <a:custGeom>
                <a:avLst/>
                <a:gdLst>
                  <a:gd name="connsiteX0" fmla="*/ 118 w 251"/>
                  <a:gd name="connsiteY0" fmla="*/ 4 h 16699"/>
                  <a:gd name="connsiteX1" fmla="*/ 370 w 251"/>
                  <a:gd name="connsiteY1" fmla="*/ 16703 h 16699"/>
                  <a:gd name="connsiteX2" fmla="*/ 118 w 251"/>
                  <a:gd name="connsiteY2" fmla="*/ 4 h 1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" h="16699">
                    <a:moveTo>
                      <a:pt x="118" y="4"/>
                    </a:moveTo>
                    <a:cubicBezTo>
                      <a:pt x="203" y="5579"/>
                      <a:pt x="289" y="11159"/>
                      <a:pt x="370" y="16703"/>
                    </a:cubicBezTo>
                    <a:cubicBezTo>
                      <a:pt x="284" y="11118"/>
                      <a:pt x="203" y="5564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:a16="http://schemas.microsoft.com/office/drawing/2014/main" id="{E801644E-8BDB-45D3-A57C-2D26FDC6AA0B}"/>
                  </a:ext>
                </a:extLst>
              </p:cNvPr>
              <p:cNvSpPr/>
              <p:nvPr/>
            </p:nvSpPr>
            <p:spPr>
              <a:xfrm>
                <a:off x="7426137" y="5956952"/>
                <a:ext cx="5464" cy="10968"/>
              </a:xfrm>
              <a:custGeom>
                <a:avLst/>
                <a:gdLst>
                  <a:gd name="connsiteX0" fmla="*/ 3694 w 5464"/>
                  <a:gd name="connsiteY0" fmla="*/ 10972 h 10968"/>
                  <a:gd name="connsiteX1" fmla="*/ 5583 w 5464"/>
                  <a:gd name="connsiteY1" fmla="*/ 4 h 10968"/>
                  <a:gd name="connsiteX2" fmla="*/ 3694 w 5464"/>
                  <a:gd name="connsiteY2" fmla="*/ 10972 h 10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64" h="10968">
                    <a:moveTo>
                      <a:pt x="3694" y="10972"/>
                    </a:moveTo>
                    <a:cubicBezTo>
                      <a:pt x="-1508" y="3086"/>
                      <a:pt x="-1166" y="1112"/>
                      <a:pt x="5583" y="4"/>
                    </a:cubicBezTo>
                    <a:cubicBezTo>
                      <a:pt x="4938" y="3665"/>
                      <a:pt x="4314" y="7316"/>
                      <a:pt x="3694" y="1097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:a16="http://schemas.microsoft.com/office/drawing/2014/main" id="{7AFBD053-E6D5-4996-A57A-1CBF243ABDB9}"/>
                  </a:ext>
                </a:extLst>
              </p:cNvPr>
              <p:cNvSpPr/>
              <p:nvPr/>
            </p:nvSpPr>
            <p:spPr>
              <a:xfrm>
                <a:off x="7385606" y="5936959"/>
                <a:ext cx="110" cy="16543"/>
              </a:xfrm>
              <a:custGeom>
                <a:avLst/>
                <a:gdLst>
                  <a:gd name="connsiteX0" fmla="*/ 229 w 110"/>
                  <a:gd name="connsiteY0" fmla="*/ 4 h 16543"/>
                  <a:gd name="connsiteX1" fmla="*/ 118 w 110"/>
                  <a:gd name="connsiteY1" fmla="*/ 16548 h 16543"/>
                  <a:gd name="connsiteX2" fmla="*/ 229 w 110"/>
                  <a:gd name="connsiteY2" fmla="*/ 4 h 1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" h="16543">
                    <a:moveTo>
                      <a:pt x="229" y="4"/>
                    </a:moveTo>
                    <a:cubicBezTo>
                      <a:pt x="194" y="5529"/>
                      <a:pt x="158" y="11053"/>
                      <a:pt x="118" y="16548"/>
                    </a:cubicBezTo>
                    <a:cubicBezTo>
                      <a:pt x="143" y="11013"/>
                      <a:pt x="183" y="5508"/>
                      <a:pt x="229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1" name="任意多边形: 形状 410">
                <a:extLst>
                  <a:ext uri="{FF2B5EF4-FFF2-40B4-BE49-F238E27FC236}">
                    <a16:creationId xmlns:a16="http://schemas.microsoft.com/office/drawing/2014/main" id="{6D688F6B-7BFD-402D-AEB4-858C53269B1F}"/>
                  </a:ext>
                </a:extLst>
              </p:cNvPr>
              <p:cNvSpPr/>
              <p:nvPr/>
            </p:nvSpPr>
            <p:spPr>
              <a:xfrm>
                <a:off x="6947632" y="5923632"/>
                <a:ext cx="1878" cy="17298"/>
              </a:xfrm>
              <a:custGeom>
                <a:avLst/>
                <a:gdLst>
                  <a:gd name="connsiteX0" fmla="*/ 1996 w 1878"/>
                  <a:gd name="connsiteY0" fmla="*/ 4 h 17298"/>
                  <a:gd name="connsiteX1" fmla="*/ 118 w 1878"/>
                  <a:gd name="connsiteY1" fmla="*/ 17303 h 17298"/>
                  <a:gd name="connsiteX2" fmla="*/ 1996 w 1878"/>
                  <a:gd name="connsiteY2" fmla="*/ 4 h 1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8" h="17298">
                    <a:moveTo>
                      <a:pt x="1996" y="4"/>
                    </a:moveTo>
                    <a:cubicBezTo>
                      <a:pt x="1367" y="5780"/>
                      <a:pt x="742" y="11551"/>
                      <a:pt x="118" y="17303"/>
                    </a:cubicBezTo>
                    <a:cubicBezTo>
                      <a:pt x="748" y="11521"/>
                      <a:pt x="1372" y="5765"/>
                      <a:pt x="1996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id="{AF414C2A-E37A-4999-B32D-79D3EEDEFCFF}"/>
                  </a:ext>
                </a:extLst>
              </p:cNvPr>
              <p:cNvSpPr/>
              <p:nvPr/>
            </p:nvSpPr>
            <p:spPr>
              <a:xfrm>
                <a:off x="7167620" y="5540446"/>
                <a:ext cx="1848" cy="17439"/>
              </a:xfrm>
              <a:custGeom>
                <a:avLst/>
                <a:gdLst>
                  <a:gd name="connsiteX0" fmla="*/ 1966 w 1848"/>
                  <a:gd name="connsiteY0" fmla="*/ 4 h 17439"/>
                  <a:gd name="connsiteX1" fmla="*/ 118 w 1848"/>
                  <a:gd name="connsiteY1" fmla="*/ 17444 h 17439"/>
                  <a:gd name="connsiteX2" fmla="*/ 1966 w 1848"/>
                  <a:gd name="connsiteY2" fmla="*/ 4 h 1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8" h="17439">
                    <a:moveTo>
                      <a:pt x="1966" y="4"/>
                    </a:moveTo>
                    <a:cubicBezTo>
                      <a:pt x="1352" y="5826"/>
                      <a:pt x="732" y="11647"/>
                      <a:pt x="118" y="17444"/>
                    </a:cubicBezTo>
                    <a:cubicBezTo>
                      <a:pt x="737" y="11617"/>
                      <a:pt x="1352" y="5811"/>
                      <a:pt x="1966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:a16="http://schemas.microsoft.com/office/drawing/2014/main" id="{48EBA455-0D84-44BF-B6A6-B23192097C94}"/>
                  </a:ext>
                </a:extLst>
              </p:cNvPr>
              <p:cNvSpPr/>
              <p:nvPr/>
            </p:nvSpPr>
            <p:spPr>
              <a:xfrm>
                <a:off x="4450090" y="4503950"/>
                <a:ext cx="3882" cy="13481"/>
              </a:xfrm>
              <a:custGeom>
                <a:avLst/>
                <a:gdLst>
                  <a:gd name="connsiteX0" fmla="*/ 118 w 3882"/>
                  <a:gd name="connsiteY0" fmla="*/ 4 h 13481"/>
                  <a:gd name="connsiteX1" fmla="*/ 4001 w 3882"/>
                  <a:gd name="connsiteY1" fmla="*/ 13485 h 13481"/>
                  <a:gd name="connsiteX2" fmla="*/ 118 w 3882"/>
                  <a:gd name="connsiteY2" fmla="*/ 4 h 1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82" h="13481">
                    <a:moveTo>
                      <a:pt x="118" y="4"/>
                    </a:moveTo>
                    <a:cubicBezTo>
                      <a:pt x="1417" y="4506"/>
                      <a:pt x="2712" y="9008"/>
                      <a:pt x="4001" y="13485"/>
                    </a:cubicBezTo>
                    <a:cubicBezTo>
                      <a:pt x="2701" y="8973"/>
                      <a:pt x="1407" y="4491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:a16="http://schemas.microsoft.com/office/drawing/2014/main" id="{6E5C617B-D164-4F24-9357-B85B8EAE0CDB}"/>
                  </a:ext>
                </a:extLst>
              </p:cNvPr>
              <p:cNvSpPr/>
              <p:nvPr/>
            </p:nvSpPr>
            <p:spPr>
              <a:xfrm>
                <a:off x="4717492" y="6766717"/>
                <a:ext cx="3037" cy="16905"/>
              </a:xfrm>
              <a:custGeom>
                <a:avLst/>
                <a:gdLst>
                  <a:gd name="connsiteX0" fmla="*/ 3156 w 3037"/>
                  <a:gd name="connsiteY0" fmla="*/ 4 h 16905"/>
                  <a:gd name="connsiteX1" fmla="*/ 2929 w 3037"/>
                  <a:gd name="connsiteY1" fmla="*/ 16910 h 16905"/>
                  <a:gd name="connsiteX2" fmla="*/ 3156 w 3037"/>
                  <a:gd name="connsiteY2" fmla="*/ 4 h 16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7" h="16905">
                    <a:moveTo>
                      <a:pt x="3156" y="4"/>
                    </a:moveTo>
                    <a:cubicBezTo>
                      <a:pt x="3080" y="5650"/>
                      <a:pt x="3010" y="11295"/>
                      <a:pt x="2929" y="16910"/>
                    </a:cubicBezTo>
                    <a:cubicBezTo>
                      <a:pt x="1081" y="11229"/>
                      <a:pt x="-2459" y="5554"/>
                      <a:pt x="3156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:a16="http://schemas.microsoft.com/office/drawing/2014/main" id="{D5A748C7-7308-4FAB-B41F-CE4643F29650}"/>
                  </a:ext>
                </a:extLst>
              </p:cNvPr>
              <p:cNvSpPr/>
              <p:nvPr/>
            </p:nvSpPr>
            <p:spPr>
              <a:xfrm>
                <a:off x="4466083" y="5568456"/>
                <a:ext cx="1102" cy="15772"/>
              </a:xfrm>
              <a:custGeom>
                <a:avLst/>
                <a:gdLst>
                  <a:gd name="connsiteX0" fmla="*/ 118 w 1102"/>
                  <a:gd name="connsiteY0" fmla="*/ 4 h 15772"/>
                  <a:gd name="connsiteX1" fmla="*/ 1221 w 1102"/>
                  <a:gd name="connsiteY1" fmla="*/ 15777 h 15772"/>
                  <a:gd name="connsiteX2" fmla="*/ 118 w 1102"/>
                  <a:gd name="connsiteY2" fmla="*/ 4 h 1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2" h="15772">
                    <a:moveTo>
                      <a:pt x="118" y="4"/>
                    </a:moveTo>
                    <a:cubicBezTo>
                      <a:pt x="481" y="5272"/>
                      <a:pt x="853" y="10539"/>
                      <a:pt x="1221" y="15777"/>
                    </a:cubicBezTo>
                    <a:cubicBezTo>
                      <a:pt x="853" y="10504"/>
                      <a:pt x="481" y="5251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:a16="http://schemas.microsoft.com/office/drawing/2014/main" id="{49140B8E-D2D9-46C9-93EF-BACA0F652537}"/>
                  </a:ext>
                </a:extLst>
              </p:cNvPr>
              <p:cNvSpPr/>
              <p:nvPr/>
            </p:nvSpPr>
            <p:spPr>
              <a:xfrm>
                <a:off x="7147630" y="5807040"/>
                <a:ext cx="1762" cy="17409"/>
              </a:xfrm>
              <a:custGeom>
                <a:avLst/>
                <a:gdLst>
                  <a:gd name="connsiteX0" fmla="*/ 1881 w 1762"/>
                  <a:gd name="connsiteY0" fmla="*/ 4 h 17409"/>
                  <a:gd name="connsiteX1" fmla="*/ 118 w 1762"/>
                  <a:gd name="connsiteY1" fmla="*/ 17414 h 17409"/>
                  <a:gd name="connsiteX2" fmla="*/ 1881 w 1762"/>
                  <a:gd name="connsiteY2" fmla="*/ 4 h 1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2" h="17409">
                    <a:moveTo>
                      <a:pt x="1881" y="4"/>
                    </a:moveTo>
                    <a:cubicBezTo>
                      <a:pt x="1292" y="5816"/>
                      <a:pt x="707" y="11627"/>
                      <a:pt x="118" y="17414"/>
                    </a:cubicBezTo>
                    <a:cubicBezTo>
                      <a:pt x="712" y="11592"/>
                      <a:pt x="1296" y="5800"/>
                      <a:pt x="1881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:a16="http://schemas.microsoft.com/office/drawing/2014/main" id="{F02593CD-2454-4319-880F-17A168EAC808}"/>
                  </a:ext>
                </a:extLst>
              </p:cNvPr>
              <p:cNvSpPr/>
              <p:nvPr/>
            </p:nvSpPr>
            <p:spPr>
              <a:xfrm>
                <a:off x="4539794" y="5781051"/>
                <a:ext cx="674" cy="16916"/>
              </a:xfrm>
              <a:custGeom>
                <a:avLst/>
                <a:gdLst>
                  <a:gd name="connsiteX0" fmla="*/ 118 w 674"/>
                  <a:gd name="connsiteY0" fmla="*/ 16920 h 16916"/>
                  <a:gd name="connsiteX1" fmla="*/ 793 w 674"/>
                  <a:gd name="connsiteY1" fmla="*/ 4 h 16916"/>
                  <a:gd name="connsiteX2" fmla="*/ 118 w 674"/>
                  <a:gd name="connsiteY2" fmla="*/ 16920 h 1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4" h="16916">
                    <a:moveTo>
                      <a:pt x="118" y="16920"/>
                    </a:moveTo>
                    <a:cubicBezTo>
                      <a:pt x="345" y="11270"/>
                      <a:pt x="566" y="5624"/>
                      <a:pt x="793" y="4"/>
                    </a:cubicBezTo>
                    <a:cubicBezTo>
                      <a:pt x="566" y="5659"/>
                      <a:pt x="340" y="11290"/>
                      <a:pt x="118" y="1692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8" name="任意多边形: 形状 417">
                <a:extLst>
                  <a:ext uri="{FF2B5EF4-FFF2-40B4-BE49-F238E27FC236}">
                    <a16:creationId xmlns:a16="http://schemas.microsoft.com/office/drawing/2014/main" id="{BBDA5CE9-8A70-4497-AF07-0E9A5FD823F0}"/>
                  </a:ext>
                </a:extLst>
              </p:cNvPr>
              <p:cNvSpPr/>
              <p:nvPr/>
            </p:nvSpPr>
            <p:spPr>
              <a:xfrm>
                <a:off x="7151155" y="5760752"/>
                <a:ext cx="1596" cy="17188"/>
              </a:xfrm>
              <a:custGeom>
                <a:avLst/>
                <a:gdLst>
                  <a:gd name="connsiteX0" fmla="*/ 1715 w 1596"/>
                  <a:gd name="connsiteY0" fmla="*/ 4 h 17188"/>
                  <a:gd name="connsiteX1" fmla="*/ 118 w 1596"/>
                  <a:gd name="connsiteY1" fmla="*/ 17192 h 17188"/>
                  <a:gd name="connsiteX2" fmla="*/ 1715 w 1596"/>
                  <a:gd name="connsiteY2" fmla="*/ 4 h 1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6" h="17188">
                    <a:moveTo>
                      <a:pt x="1715" y="4"/>
                    </a:moveTo>
                    <a:cubicBezTo>
                      <a:pt x="1181" y="5740"/>
                      <a:pt x="647" y="11476"/>
                      <a:pt x="118" y="17192"/>
                    </a:cubicBezTo>
                    <a:cubicBezTo>
                      <a:pt x="647" y="11446"/>
                      <a:pt x="1181" y="5725"/>
                      <a:pt x="1715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:a16="http://schemas.microsoft.com/office/drawing/2014/main" id="{9F4043A6-C198-440C-B18A-B94269EA243B}"/>
                  </a:ext>
                </a:extLst>
              </p:cNvPr>
              <p:cNvSpPr/>
              <p:nvPr/>
            </p:nvSpPr>
            <p:spPr>
              <a:xfrm>
                <a:off x="4982404" y="5680407"/>
                <a:ext cx="1032" cy="17006"/>
              </a:xfrm>
              <a:custGeom>
                <a:avLst/>
                <a:gdLst>
                  <a:gd name="connsiteX0" fmla="*/ 1150 w 1032"/>
                  <a:gd name="connsiteY0" fmla="*/ 4 h 17006"/>
                  <a:gd name="connsiteX1" fmla="*/ 118 w 1032"/>
                  <a:gd name="connsiteY1" fmla="*/ 17011 h 17006"/>
                  <a:gd name="connsiteX2" fmla="*/ 1150 w 1032"/>
                  <a:gd name="connsiteY2" fmla="*/ 4 h 17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2" h="17006">
                    <a:moveTo>
                      <a:pt x="1150" y="4"/>
                    </a:moveTo>
                    <a:cubicBezTo>
                      <a:pt x="813" y="5680"/>
                      <a:pt x="471" y="11360"/>
                      <a:pt x="118" y="17011"/>
                    </a:cubicBezTo>
                    <a:cubicBezTo>
                      <a:pt x="450" y="11320"/>
                      <a:pt x="803" y="5664"/>
                      <a:pt x="1150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:a16="http://schemas.microsoft.com/office/drawing/2014/main" id="{6530C1FC-F89E-4DF4-9E7F-528AC1FAE59F}"/>
                  </a:ext>
                </a:extLst>
              </p:cNvPr>
              <p:cNvSpPr/>
              <p:nvPr/>
            </p:nvSpPr>
            <p:spPr>
              <a:xfrm>
                <a:off x="4475339" y="5677756"/>
                <a:ext cx="1666" cy="16583"/>
              </a:xfrm>
              <a:custGeom>
                <a:avLst/>
                <a:gdLst>
                  <a:gd name="connsiteX0" fmla="*/ 118 w 1666"/>
                  <a:gd name="connsiteY0" fmla="*/ 4 h 16583"/>
                  <a:gd name="connsiteX1" fmla="*/ 1785 w 1666"/>
                  <a:gd name="connsiteY1" fmla="*/ 16587 h 16583"/>
                  <a:gd name="connsiteX2" fmla="*/ 118 w 1666"/>
                  <a:gd name="connsiteY2" fmla="*/ 4 h 1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6" h="16583">
                    <a:moveTo>
                      <a:pt x="118" y="4"/>
                    </a:moveTo>
                    <a:cubicBezTo>
                      <a:pt x="672" y="5539"/>
                      <a:pt x="1231" y="11078"/>
                      <a:pt x="1785" y="16587"/>
                    </a:cubicBezTo>
                    <a:cubicBezTo>
                      <a:pt x="1231" y="11043"/>
                      <a:pt x="672" y="5523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:a16="http://schemas.microsoft.com/office/drawing/2014/main" id="{861F297E-DDE5-40BB-A7F2-2C5F2C050375}"/>
                  </a:ext>
                </a:extLst>
              </p:cNvPr>
              <p:cNvSpPr/>
              <p:nvPr/>
            </p:nvSpPr>
            <p:spPr>
              <a:xfrm>
                <a:off x="6718714" y="3362848"/>
                <a:ext cx="57954" cy="64025"/>
              </a:xfrm>
              <a:custGeom>
                <a:avLst/>
                <a:gdLst>
                  <a:gd name="connsiteX0" fmla="*/ 118 w 57954"/>
                  <a:gd name="connsiteY0" fmla="*/ 64007 h 64025"/>
                  <a:gd name="connsiteX1" fmla="*/ 58073 w 57954"/>
                  <a:gd name="connsiteY1" fmla="*/ 4 h 64025"/>
                  <a:gd name="connsiteX2" fmla="*/ 118 w 57954"/>
                  <a:gd name="connsiteY2" fmla="*/ 64007 h 6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954" h="64025">
                    <a:moveTo>
                      <a:pt x="118" y="64007"/>
                    </a:moveTo>
                    <a:cubicBezTo>
                      <a:pt x="15025" y="41964"/>
                      <a:pt x="33517" y="12015"/>
                      <a:pt x="58073" y="4"/>
                    </a:cubicBezTo>
                    <a:cubicBezTo>
                      <a:pt x="49562" y="12015"/>
                      <a:pt x="15080" y="65281"/>
                      <a:pt x="118" y="6400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2" name="任意多边形: 形状 421">
                <a:extLst>
                  <a:ext uri="{FF2B5EF4-FFF2-40B4-BE49-F238E27FC236}">
                    <a16:creationId xmlns:a16="http://schemas.microsoft.com/office/drawing/2014/main" id="{7CB5C4A3-20D9-43B7-BEB3-F42B47DC6B8B}"/>
                  </a:ext>
                </a:extLst>
              </p:cNvPr>
              <p:cNvSpPr/>
              <p:nvPr/>
            </p:nvSpPr>
            <p:spPr>
              <a:xfrm>
                <a:off x="7885296" y="3588034"/>
                <a:ext cx="14899" cy="52545"/>
              </a:xfrm>
              <a:custGeom>
                <a:avLst/>
                <a:gdLst>
                  <a:gd name="connsiteX0" fmla="*/ 11242 w 14899"/>
                  <a:gd name="connsiteY0" fmla="*/ 52550 h 52545"/>
                  <a:gd name="connsiteX1" fmla="*/ 3981 w 14899"/>
                  <a:gd name="connsiteY1" fmla="*/ 23034 h 52545"/>
                  <a:gd name="connsiteX2" fmla="*/ 12794 w 14899"/>
                  <a:gd name="connsiteY2" fmla="*/ 4 h 52545"/>
                  <a:gd name="connsiteX3" fmla="*/ 11242 w 14899"/>
                  <a:gd name="connsiteY3" fmla="*/ 52550 h 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99" h="52545">
                    <a:moveTo>
                      <a:pt x="11242" y="52550"/>
                    </a:moveTo>
                    <a:cubicBezTo>
                      <a:pt x="5869" y="46295"/>
                      <a:pt x="6237" y="31217"/>
                      <a:pt x="3981" y="23034"/>
                    </a:cubicBezTo>
                    <a:cubicBezTo>
                      <a:pt x="-678" y="6118"/>
                      <a:pt x="-4273" y="6511"/>
                      <a:pt x="12794" y="4"/>
                    </a:cubicBezTo>
                    <a:cubicBezTo>
                      <a:pt x="16279" y="17474"/>
                      <a:pt x="15599" y="35301"/>
                      <a:pt x="11242" y="52550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3" name="任意多边形: 形状 422">
                <a:extLst>
                  <a:ext uri="{FF2B5EF4-FFF2-40B4-BE49-F238E27FC236}">
                    <a16:creationId xmlns:a16="http://schemas.microsoft.com/office/drawing/2014/main" id="{9784B38F-49A3-48CE-8631-02FD7C11FCAA}"/>
                  </a:ext>
                </a:extLst>
              </p:cNvPr>
              <p:cNvSpPr/>
              <p:nvPr/>
            </p:nvSpPr>
            <p:spPr>
              <a:xfrm>
                <a:off x="5663550" y="4393217"/>
                <a:ext cx="26429" cy="5812"/>
              </a:xfrm>
              <a:custGeom>
                <a:avLst/>
                <a:gdLst>
                  <a:gd name="connsiteX0" fmla="*/ 26547 w 26429"/>
                  <a:gd name="connsiteY0" fmla="*/ 1189 h 5812"/>
                  <a:gd name="connsiteX1" fmla="*/ 118 w 26429"/>
                  <a:gd name="connsiteY1" fmla="*/ 5817 h 5812"/>
                  <a:gd name="connsiteX2" fmla="*/ 26547 w 26429"/>
                  <a:gd name="connsiteY2" fmla="*/ 1189 h 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429" h="5812">
                    <a:moveTo>
                      <a:pt x="26547" y="1189"/>
                    </a:moveTo>
                    <a:cubicBezTo>
                      <a:pt x="17603" y="2397"/>
                      <a:pt x="8931" y="3888"/>
                      <a:pt x="118" y="5817"/>
                    </a:cubicBezTo>
                    <a:cubicBezTo>
                      <a:pt x="2127" y="-3298"/>
                      <a:pt x="18379" y="977"/>
                      <a:pt x="26547" y="118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4" name="任意多边形: 形状 423">
                <a:extLst>
                  <a:ext uri="{FF2B5EF4-FFF2-40B4-BE49-F238E27FC236}">
                    <a16:creationId xmlns:a16="http://schemas.microsoft.com/office/drawing/2014/main" id="{89727BB8-1520-4132-AF5A-D5A3711A0964}"/>
                  </a:ext>
                </a:extLst>
              </p:cNvPr>
              <p:cNvSpPr/>
              <p:nvPr/>
            </p:nvSpPr>
            <p:spPr>
              <a:xfrm>
                <a:off x="5403978" y="5889621"/>
                <a:ext cx="33469" cy="2402"/>
              </a:xfrm>
              <a:custGeom>
                <a:avLst/>
                <a:gdLst>
                  <a:gd name="connsiteX0" fmla="*/ 118 w 33469"/>
                  <a:gd name="connsiteY0" fmla="*/ 4 h 2402"/>
                  <a:gd name="connsiteX1" fmla="*/ 33588 w 33469"/>
                  <a:gd name="connsiteY1" fmla="*/ 2406 h 2402"/>
                  <a:gd name="connsiteX2" fmla="*/ 118 w 33469"/>
                  <a:gd name="connsiteY2" fmla="*/ 4 h 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469" h="2402">
                    <a:moveTo>
                      <a:pt x="118" y="4"/>
                    </a:moveTo>
                    <a:cubicBezTo>
                      <a:pt x="11278" y="805"/>
                      <a:pt x="22438" y="1606"/>
                      <a:pt x="33588" y="2406"/>
                    </a:cubicBezTo>
                    <a:cubicBezTo>
                      <a:pt x="22433" y="1606"/>
                      <a:pt x="11278" y="805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5" name="任意多边形: 形状 424">
                <a:extLst>
                  <a:ext uri="{FF2B5EF4-FFF2-40B4-BE49-F238E27FC236}">
                    <a16:creationId xmlns:a16="http://schemas.microsoft.com/office/drawing/2014/main" id="{907A34F9-E9DF-4C4F-BFB8-F27051693BC0}"/>
                  </a:ext>
                </a:extLst>
              </p:cNvPr>
              <p:cNvSpPr/>
              <p:nvPr/>
            </p:nvSpPr>
            <p:spPr>
              <a:xfrm>
                <a:off x="6969419" y="3922630"/>
                <a:ext cx="10470" cy="23452"/>
              </a:xfrm>
              <a:custGeom>
                <a:avLst/>
                <a:gdLst>
                  <a:gd name="connsiteX0" fmla="*/ 118 w 10470"/>
                  <a:gd name="connsiteY0" fmla="*/ 23457 h 23452"/>
                  <a:gd name="connsiteX1" fmla="*/ 10548 w 10470"/>
                  <a:gd name="connsiteY1" fmla="*/ 4 h 23452"/>
                  <a:gd name="connsiteX2" fmla="*/ 118 w 10470"/>
                  <a:gd name="connsiteY2" fmla="*/ 23457 h 23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0" h="23452">
                    <a:moveTo>
                      <a:pt x="118" y="23457"/>
                    </a:moveTo>
                    <a:cubicBezTo>
                      <a:pt x="3588" y="15641"/>
                      <a:pt x="7068" y="7825"/>
                      <a:pt x="10548" y="4"/>
                    </a:cubicBezTo>
                    <a:cubicBezTo>
                      <a:pt x="11001" y="9567"/>
                      <a:pt x="7657" y="17444"/>
                      <a:pt x="118" y="2345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6" name="任意多边形: 形状 425">
                <a:extLst>
                  <a:ext uri="{FF2B5EF4-FFF2-40B4-BE49-F238E27FC236}">
                    <a16:creationId xmlns:a16="http://schemas.microsoft.com/office/drawing/2014/main" id="{11B34BD8-1129-4CA4-A19B-D43FC4B37985}"/>
                  </a:ext>
                </a:extLst>
              </p:cNvPr>
              <p:cNvSpPr/>
              <p:nvPr/>
            </p:nvSpPr>
            <p:spPr>
              <a:xfrm>
                <a:off x="6772468" y="5276990"/>
                <a:ext cx="35" cy="27350"/>
              </a:xfrm>
              <a:custGeom>
                <a:avLst/>
                <a:gdLst>
                  <a:gd name="connsiteX0" fmla="*/ 118 w 35"/>
                  <a:gd name="connsiteY0" fmla="*/ 27355 h 27350"/>
                  <a:gd name="connsiteX1" fmla="*/ 153 w 35"/>
                  <a:gd name="connsiteY1" fmla="*/ 4 h 27350"/>
                  <a:gd name="connsiteX2" fmla="*/ 118 w 35"/>
                  <a:gd name="connsiteY2" fmla="*/ 27355 h 2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" h="27350">
                    <a:moveTo>
                      <a:pt x="118" y="27355"/>
                    </a:moveTo>
                    <a:cubicBezTo>
                      <a:pt x="128" y="18229"/>
                      <a:pt x="143" y="9109"/>
                      <a:pt x="153" y="4"/>
                    </a:cubicBezTo>
                    <a:cubicBezTo>
                      <a:pt x="138" y="9129"/>
                      <a:pt x="128" y="18239"/>
                      <a:pt x="118" y="2735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7" name="任意多边形: 形状 426">
                <a:extLst>
                  <a:ext uri="{FF2B5EF4-FFF2-40B4-BE49-F238E27FC236}">
                    <a16:creationId xmlns:a16="http://schemas.microsoft.com/office/drawing/2014/main" id="{286A8A6B-A1F6-4012-A7F3-553F8C7DB127}"/>
                  </a:ext>
                </a:extLst>
              </p:cNvPr>
              <p:cNvSpPr/>
              <p:nvPr/>
            </p:nvSpPr>
            <p:spPr>
              <a:xfrm>
                <a:off x="5334982" y="4697872"/>
                <a:ext cx="22304" cy="725"/>
              </a:xfrm>
              <a:custGeom>
                <a:avLst/>
                <a:gdLst>
                  <a:gd name="connsiteX0" fmla="*/ 22423 w 22304"/>
                  <a:gd name="connsiteY0" fmla="*/ 729 h 725"/>
                  <a:gd name="connsiteX1" fmla="*/ 118 w 22304"/>
                  <a:gd name="connsiteY1" fmla="*/ 4 h 725"/>
                  <a:gd name="connsiteX2" fmla="*/ 22423 w 22304"/>
                  <a:gd name="connsiteY2" fmla="*/ 729 h 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304" h="725">
                    <a:moveTo>
                      <a:pt x="22423" y="729"/>
                    </a:moveTo>
                    <a:cubicBezTo>
                      <a:pt x="14974" y="482"/>
                      <a:pt x="7516" y="236"/>
                      <a:pt x="118" y="4"/>
                    </a:cubicBezTo>
                    <a:cubicBezTo>
                      <a:pt x="7597" y="256"/>
                      <a:pt x="15010" y="492"/>
                      <a:pt x="22423" y="72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8" name="任意多边形: 形状 427">
                <a:extLst>
                  <a:ext uri="{FF2B5EF4-FFF2-40B4-BE49-F238E27FC236}">
                    <a16:creationId xmlns:a16="http://schemas.microsoft.com/office/drawing/2014/main" id="{89212300-3492-4333-AAA7-9B988DB0DB8E}"/>
                  </a:ext>
                </a:extLst>
              </p:cNvPr>
              <p:cNvSpPr/>
              <p:nvPr/>
            </p:nvSpPr>
            <p:spPr>
              <a:xfrm>
                <a:off x="6231224" y="4667985"/>
                <a:ext cx="16195" cy="16538"/>
              </a:xfrm>
              <a:custGeom>
                <a:avLst/>
                <a:gdLst>
                  <a:gd name="connsiteX0" fmla="*/ 118 w 16195"/>
                  <a:gd name="connsiteY0" fmla="*/ 11965 h 16538"/>
                  <a:gd name="connsiteX1" fmla="*/ 13478 w 16195"/>
                  <a:gd name="connsiteY1" fmla="*/ 4 h 16538"/>
                  <a:gd name="connsiteX2" fmla="*/ 16314 w 16195"/>
                  <a:gd name="connsiteY2" fmla="*/ 16542 h 16538"/>
                  <a:gd name="connsiteX3" fmla="*/ 118 w 16195"/>
                  <a:gd name="connsiteY3" fmla="*/ 11965 h 1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5" h="16538">
                    <a:moveTo>
                      <a:pt x="118" y="11965"/>
                    </a:moveTo>
                    <a:cubicBezTo>
                      <a:pt x="11973" y="11965"/>
                      <a:pt x="11132" y="11587"/>
                      <a:pt x="13478" y="4"/>
                    </a:cubicBezTo>
                    <a:cubicBezTo>
                      <a:pt x="14425" y="5518"/>
                      <a:pt x="15362" y="11028"/>
                      <a:pt x="16314" y="16542"/>
                    </a:cubicBezTo>
                    <a:cubicBezTo>
                      <a:pt x="10915" y="15016"/>
                      <a:pt x="5517" y="13491"/>
                      <a:pt x="118" y="1196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9" name="任意多边形: 形状 428">
                <a:extLst>
                  <a:ext uri="{FF2B5EF4-FFF2-40B4-BE49-F238E27FC236}">
                    <a16:creationId xmlns:a16="http://schemas.microsoft.com/office/drawing/2014/main" id="{22CEAE8C-5C1F-4A65-85E8-B66777A41DD8}"/>
                  </a:ext>
                </a:extLst>
              </p:cNvPr>
              <p:cNvSpPr/>
              <p:nvPr/>
            </p:nvSpPr>
            <p:spPr>
              <a:xfrm>
                <a:off x="4937458" y="5299836"/>
                <a:ext cx="30568" cy="3529"/>
              </a:xfrm>
              <a:custGeom>
                <a:avLst/>
                <a:gdLst>
                  <a:gd name="connsiteX0" fmla="*/ 118 w 30568"/>
                  <a:gd name="connsiteY0" fmla="*/ 4 h 3529"/>
                  <a:gd name="connsiteX1" fmla="*/ 30687 w 30568"/>
                  <a:gd name="connsiteY1" fmla="*/ 155 h 3529"/>
                  <a:gd name="connsiteX2" fmla="*/ 118 w 30568"/>
                  <a:gd name="connsiteY2" fmla="*/ 4 h 3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568" h="3529">
                    <a:moveTo>
                      <a:pt x="118" y="4"/>
                    </a:moveTo>
                    <a:cubicBezTo>
                      <a:pt x="10306" y="54"/>
                      <a:pt x="20499" y="105"/>
                      <a:pt x="30687" y="155"/>
                    </a:cubicBezTo>
                    <a:cubicBezTo>
                      <a:pt x="20479" y="4395"/>
                      <a:pt x="10286" y="4969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0" name="任意多边形: 形状 429">
                <a:extLst>
                  <a:ext uri="{FF2B5EF4-FFF2-40B4-BE49-F238E27FC236}">
                    <a16:creationId xmlns:a16="http://schemas.microsoft.com/office/drawing/2014/main" id="{91F26B88-4F54-4686-8C4A-774FE2303A71}"/>
                  </a:ext>
                </a:extLst>
              </p:cNvPr>
              <p:cNvSpPr/>
              <p:nvPr/>
            </p:nvSpPr>
            <p:spPr>
              <a:xfrm>
                <a:off x="6354685" y="4747580"/>
                <a:ext cx="18255" cy="730"/>
              </a:xfrm>
              <a:custGeom>
                <a:avLst/>
                <a:gdLst>
                  <a:gd name="connsiteX0" fmla="*/ 18374 w 18255"/>
                  <a:gd name="connsiteY0" fmla="*/ 734 h 730"/>
                  <a:gd name="connsiteX1" fmla="*/ 118 w 18255"/>
                  <a:gd name="connsiteY1" fmla="*/ 4 h 730"/>
                  <a:gd name="connsiteX2" fmla="*/ 18374 w 18255"/>
                  <a:gd name="connsiteY2" fmla="*/ 734 h 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55" h="730">
                    <a:moveTo>
                      <a:pt x="18374" y="734"/>
                    </a:moveTo>
                    <a:cubicBezTo>
                      <a:pt x="12270" y="492"/>
                      <a:pt x="6166" y="251"/>
                      <a:pt x="118" y="4"/>
                    </a:cubicBezTo>
                    <a:cubicBezTo>
                      <a:pt x="6247" y="246"/>
                      <a:pt x="12310" y="492"/>
                      <a:pt x="18374" y="73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1" name="任意多边形: 形状 430">
                <a:extLst>
                  <a:ext uri="{FF2B5EF4-FFF2-40B4-BE49-F238E27FC236}">
                    <a16:creationId xmlns:a16="http://schemas.microsoft.com/office/drawing/2014/main" id="{DD6F9CAE-5A31-4D54-8EE7-A9DB7BC6191C}"/>
                  </a:ext>
                </a:extLst>
              </p:cNvPr>
              <p:cNvSpPr/>
              <p:nvPr/>
            </p:nvSpPr>
            <p:spPr>
              <a:xfrm>
                <a:off x="5458081" y="5101451"/>
                <a:ext cx="18477" cy="50"/>
              </a:xfrm>
              <a:custGeom>
                <a:avLst/>
                <a:gdLst>
                  <a:gd name="connsiteX0" fmla="*/ 18595 w 18477"/>
                  <a:gd name="connsiteY0" fmla="*/ 4 h 50"/>
                  <a:gd name="connsiteX1" fmla="*/ 118 w 18477"/>
                  <a:gd name="connsiteY1" fmla="*/ 54 h 50"/>
                  <a:gd name="connsiteX2" fmla="*/ 18595 w 18477"/>
                  <a:gd name="connsiteY2" fmla="*/ 4 h 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77" h="50">
                    <a:moveTo>
                      <a:pt x="18595" y="4"/>
                    </a:moveTo>
                    <a:cubicBezTo>
                      <a:pt x="12411" y="19"/>
                      <a:pt x="6237" y="39"/>
                      <a:pt x="118" y="54"/>
                    </a:cubicBezTo>
                    <a:cubicBezTo>
                      <a:pt x="6317" y="34"/>
                      <a:pt x="12451" y="19"/>
                      <a:pt x="18595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2" name="任意多边形: 形状 431">
                <a:extLst>
                  <a:ext uri="{FF2B5EF4-FFF2-40B4-BE49-F238E27FC236}">
                    <a16:creationId xmlns:a16="http://schemas.microsoft.com/office/drawing/2014/main" id="{AD01F912-5DD6-45FA-A43B-7CCB9A5B20A4}"/>
                  </a:ext>
                </a:extLst>
              </p:cNvPr>
              <p:cNvSpPr/>
              <p:nvPr/>
            </p:nvSpPr>
            <p:spPr>
              <a:xfrm>
                <a:off x="6260836" y="4748249"/>
                <a:ext cx="15460" cy="110"/>
              </a:xfrm>
              <a:custGeom>
                <a:avLst/>
                <a:gdLst>
                  <a:gd name="connsiteX0" fmla="*/ 15579 w 15460"/>
                  <a:gd name="connsiteY0" fmla="*/ 115 h 110"/>
                  <a:gd name="connsiteX1" fmla="*/ 118 w 15460"/>
                  <a:gd name="connsiteY1" fmla="*/ 4 h 110"/>
                  <a:gd name="connsiteX2" fmla="*/ 15579 w 15460"/>
                  <a:gd name="connsiteY2" fmla="*/ 115 h 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60" h="110">
                    <a:moveTo>
                      <a:pt x="15579" y="115"/>
                    </a:moveTo>
                    <a:cubicBezTo>
                      <a:pt x="10407" y="79"/>
                      <a:pt x="5235" y="44"/>
                      <a:pt x="118" y="4"/>
                    </a:cubicBezTo>
                    <a:cubicBezTo>
                      <a:pt x="5310" y="34"/>
                      <a:pt x="10442" y="75"/>
                      <a:pt x="15579" y="11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3" name="任意多边形: 形状 432">
                <a:extLst>
                  <a:ext uri="{FF2B5EF4-FFF2-40B4-BE49-F238E27FC236}">
                    <a16:creationId xmlns:a16="http://schemas.microsoft.com/office/drawing/2014/main" id="{76BC4058-44FA-4F5C-8DA3-2330391E99A7}"/>
                  </a:ext>
                </a:extLst>
              </p:cNvPr>
              <p:cNvSpPr/>
              <p:nvPr/>
            </p:nvSpPr>
            <p:spPr>
              <a:xfrm>
                <a:off x="6556969" y="5211349"/>
                <a:ext cx="20160" cy="6028"/>
              </a:xfrm>
              <a:custGeom>
                <a:avLst/>
                <a:gdLst>
                  <a:gd name="connsiteX0" fmla="*/ 4567 w 20160"/>
                  <a:gd name="connsiteY0" fmla="*/ 4 h 6028"/>
                  <a:gd name="connsiteX1" fmla="*/ 20279 w 20160"/>
                  <a:gd name="connsiteY1" fmla="*/ 1802 h 6028"/>
                  <a:gd name="connsiteX2" fmla="*/ 1031 w 20160"/>
                  <a:gd name="connsiteY2" fmla="*/ 6032 h 6028"/>
                  <a:gd name="connsiteX3" fmla="*/ 4567 w 20160"/>
                  <a:gd name="connsiteY3" fmla="*/ 4 h 6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60" h="6028">
                    <a:moveTo>
                      <a:pt x="4567" y="4"/>
                    </a:moveTo>
                    <a:lnTo>
                      <a:pt x="20279" y="1802"/>
                    </a:lnTo>
                    <a:cubicBezTo>
                      <a:pt x="13863" y="3212"/>
                      <a:pt x="7447" y="4622"/>
                      <a:pt x="1031" y="6032"/>
                    </a:cubicBezTo>
                    <a:cubicBezTo>
                      <a:pt x="-923" y="2905"/>
                      <a:pt x="261" y="895"/>
                      <a:pt x="4567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4" name="任意多边形: 形状 433">
                <a:extLst>
                  <a:ext uri="{FF2B5EF4-FFF2-40B4-BE49-F238E27FC236}">
                    <a16:creationId xmlns:a16="http://schemas.microsoft.com/office/drawing/2014/main" id="{1A179B41-F1A9-410F-ACDB-70072BC599C3}"/>
                  </a:ext>
                </a:extLst>
              </p:cNvPr>
              <p:cNvSpPr/>
              <p:nvPr/>
            </p:nvSpPr>
            <p:spPr>
              <a:xfrm>
                <a:off x="5780263" y="5963007"/>
                <a:ext cx="24097" cy="2034"/>
              </a:xfrm>
              <a:custGeom>
                <a:avLst/>
                <a:gdLst>
                  <a:gd name="connsiteX0" fmla="*/ 118 w 24097"/>
                  <a:gd name="connsiteY0" fmla="*/ 4 h 2034"/>
                  <a:gd name="connsiteX1" fmla="*/ 24215 w 24097"/>
                  <a:gd name="connsiteY1" fmla="*/ 2039 h 2034"/>
                  <a:gd name="connsiteX2" fmla="*/ 118 w 24097"/>
                  <a:gd name="connsiteY2" fmla="*/ 4 h 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97" h="2034">
                    <a:moveTo>
                      <a:pt x="118" y="4"/>
                    </a:moveTo>
                    <a:cubicBezTo>
                      <a:pt x="8156" y="684"/>
                      <a:pt x="16183" y="1364"/>
                      <a:pt x="24215" y="2039"/>
                    </a:cubicBezTo>
                    <a:cubicBezTo>
                      <a:pt x="16183" y="1364"/>
                      <a:pt x="8156" y="684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5" name="任意多边形: 形状 434">
                <a:extLst>
                  <a:ext uri="{FF2B5EF4-FFF2-40B4-BE49-F238E27FC236}">
                    <a16:creationId xmlns:a16="http://schemas.microsoft.com/office/drawing/2014/main" id="{ECBA1024-7BE2-446C-B54B-B9F18FBFD83C}"/>
                  </a:ext>
                </a:extLst>
              </p:cNvPr>
              <p:cNvSpPr/>
              <p:nvPr/>
            </p:nvSpPr>
            <p:spPr>
              <a:xfrm>
                <a:off x="5574544" y="3840234"/>
                <a:ext cx="4819" cy="18824"/>
              </a:xfrm>
              <a:custGeom>
                <a:avLst/>
                <a:gdLst>
                  <a:gd name="connsiteX0" fmla="*/ 4937 w 4819"/>
                  <a:gd name="connsiteY0" fmla="*/ 11808 h 18824"/>
                  <a:gd name="connsiteX1" fmla="*/ 1931 w 4819"/>
                  <a:gd name="connsiteY1" fmla="*/ 18829 h 18824"/>
                  <a:gd name="connsiteX2" fmla="*/ 118 w 4819"/>
                  <a:gd name="connsiteY2" fmla="*/ 4 h 18824"/>
                  <a:gd name="connsiteX3" fmla="*/ 4937 w 4819"/>
                  <a:gd name="connsiteY3" fmla="*/ 11808 h 1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19" h="18824">
                    <a:moveTo>
                      <a:pt x="4937" y="11808"/>
                    </a:moveTo>
                    <a:cubicBezTo>
                      <a:pt x="3935" y="14150"/>
                      <a:pt x="2938" y="16487"/>
                      <a:pt x="1931" y="18829"/>
                    </a:cubicBezTo>
                    <a:lnTo>
                      <a:pt x="118" y="4"/>
                    </a:lnTo>
                    <a:cubicBezTo>
                      <a:pt x="1724" y="3942"/>
                      <a:pt x="3331" y="7875"/>
                      <a:pt x="4937" y="1180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6" name="任意多边形: 形状 435">
                <a:extLst>
                  <a:ext uri="{FF2B5EF4-FFF2-40B4-BE49-F238E27FC236}">
                    <a16:creationId xmlns:a16="http://schemas.microsoft.com/office/drawing/2014/main" id="{B7F89996-8842-46CB-93F9-CE230B5F0283}"/>
                  </a:ext>
                </a:extLst>
              </p:cNvPr>
              <p:cNvSpPr/>
              <p:nvPr/>
            </p:nvSpPr>
            <p:spPr>
              <a:xfrm>
                <a:off x="6193325" y="5759943"/>
                <a:ext cx="24485" cy="3260"/>
              </a:xfrm>
              <a:custGeom>
                <a:avLst/>
                <a:gdLst>
                  <a:gd name="connsiteX0" fmla="*/ 118 w 24485"/>
                  <a:gd name="connsiteY0" fmla="*/ 4 h 3260"/>
                  <a:gd name="connsiteX1" fmla="*/ 24603 w 24485"/>
                  <a:gd name="connsiteY1" fmla="*/ 54 h 3260"/>
                  <a:gd name="connsiteX2" fmla="*/ 118 w 24485"/>
                  <a:gd name="connsiteY2" fmla="*/ 4 h 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85" h="3260">
                    <a:moveTo>
                      <a:pt x="118" y="4"/>
                    </a:moveTo>
                    <a:cubicBezTo>
                      <a:pt x="8281" y="19"/>
                      <a:pt x="16445" y="39"/>
                      <a:pt x="24603" y="54"/>
                    </a:cubicBezTo>
                    <a:cubicBezTo>
                      <a:pt x="16435" y="3942"/>
                      <a:pt x="8271" y="4728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7" name="任意多边形: 形状 436">
                <a:extLst>
                  <a:ext uri="{FF2B5EF4-FFF2-40B4-BE49-F238E27FC236}">
                    <a16:creationId xmlns:a16="http://schemas.microsoft.com/office/drawing/2014/main" id="{24C0CCC9-F98A-4288-9085-0BEB4FDDA7C4}"/>
                  </a:ext>
                </a:extLst>
              </p:cNvPr>
              <p:cNvSpPr/>
              <p:nvPr/>
            </p:nvSpPr>
            <p:spPr>
              <a:xfrm>
                <a:off x="7887930" y="3704426"/>
                <a:ext cx="4596" cy="14206"/>
              </a:xfrm>
              <a:custGeom>
                <a:avLst/>
                <a:gdLst>
                  <a:gd name="connsiteX0" fmla="*/ 2781 w 4596"/>
                  <a:gd name="connsiteY0" fmla="*/ 14211 h 14206"/>
                  <a:gd name="connsiteX1" fmla="*/ 4715 w 4596"/>
                  <a:gd name="connsiteY1" fmla="*/ 4 h 14206"/>
                  <a:gd name="connsiteX2" fmla="*/ 2781 w 4596"/>
                  <a:gd name="connsiteY2" fmla="*/ 14211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96" h="14206">
                    <a:moveTo>
                      <a:pt x="2781" y="14211"/>
                    </a:moveTo>
                    <a:cubicBezTo>
                      <a:pt x="3380" y="9467"/>
                      <a:pt x="-4713" y="3534"/>
                      <a:pt x="4715" y="4"/>
                    </a:cubicBezTo>
                    <a:cubicBezTo>
                      <a:pt x="4070" y="4753"/>
                      <a:pt x="3426" y="9482"/>
                      <a:pt x="2781" y="1421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8" name="任意多边形: 形状 437">
                <a:extLst>
                  <a:ext uri="{FF2B5EF4-FFF2-40B4-BE49-F238E27FC236}">
                    <a16:creationId xmlns:a16="http://schemas.microsoft.com/office/drawing/2014/main" id="{F7D488FF-B3B6-40E4-8E30-91D1E21A0FEB}"/>
                  </a:ext>
                </a:extLst>
              </p:cNvPr>
              <p:cNvSpPr/>
              <p:nvPr/>
            </p:nvSpPr>
            <p:spPr>
              <a:xfrm>
                <a:off x="5224034" y="4253540"/>
                <a:ext cx="19962" cy="2714"/>
              </a:xfrm>
              <a:custGeom>
                <a:avLst/>
                <a:gdLst>
                  <a:gd name="connsiteX0" fmla="*/ 118 w 19962"/>
                  <a:gd name="connsiteY0" fmla="*/ 4 h 2714"/>
                  <a:gd name="connsiteX1" fmla="*/ 20081 w 19962"/>
                  <a:gd name="connsiteY1" fmla="*/ 2718 h 2714"/>
                  <a:gd name="connsiteX2" fmla="*/ 118 w 19962"/>
                  <a:gd name="connsiteY2" fmla="*/ 4 h 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62" h="2714">
                    <a:moveTo>
                      <a:pt x="118" y="4"/>
                    </a:moveTo>
                    <a:cubicBezTo>
                      <a:pt x="6771" y="910"/>
                      <a:pt x="13433" y="1812"/>
                      <a:pt x="20081" y="2718"/>
                    </a:cubicBezTo>
                    <a:cubicBezTo>
                      <a:pt x="13423" y="1812"/>
                      <a:pt x="6771" y="905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9" name="任意多边形: 形状 438">
                <a:extLst>
                  <a:ext uri="{FF2B5EF4-FFF2-40B4-BE49-F238E27FC236}">
                    <a16:creationId xmlns:a16="http://schemas.microsoft.com/office/drawing/2014/main" id="{0CB7666E-7D0E-49C8-A16F-7CFB57F92412}"/>
                  </a:ext>
                </a:extLst>
              </p:cNvPr>
              <p:cNvSpPr/>
              <p:nvPr/>
            </p:nvSpPr>
            <p:spPr>
              <a:xfrm>
                <a:off x="5797526" y="4303180"/>
                <a:ext cx="18718" cy="3322"/>
              </a:xfrm>
              <a:custGeom>
                <a:avLst/>
                <a:gdLst>
                  <a:gd name="connsiteX0" fmla="*/ 118 w 18718"/>
                  <a:gd name="connsiteY0" fmla="*/ 2923 h 3322"/>
                  <a:gd name="connsiteX1" fmla="*/ 18837 w 18718"/>
                  <a:gd name="connsiteY1" fmla="*/ 3326 h 3322"/>
                  <a:gd name="connsiteX2" fmla="*/ 118 w 18718"/>
                  <a:gd name="connsiteY2" fmla="*/ 2923 h 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18" h="3322">
                    <a:moveTo>
                      <a:pt x="118" y="2923"/>
                    </a:moveTo>
                    <a:cubicBezTo>
                      <a:pt x="6438" y="-587"/>
                      <a:pt x="12703" y="-1478"/>
                      <a:pt x="18837" y="3326"/>
                    </a:cubicBezTo>
                    <a:cubicBezTo>
                      <a:pt x="12597" y="3190"/>
                      <a:pt x="6353" y="3054"/>
                      <a:pt x="118" y="292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0" name="任意多边形: 形状 439">
                <a:extLst>
                  <a:ext uri="{FF2B5EF4-FFF2-40B4-BE49-F238E27FC236}">
                    <a16:creationId xmlns:a16="http://schemas.microsoft.com/office/drawing/2014/main" id="{D4EFB531-A7ED-4555-A010-79984D156734}"/>
                  </a:ext>
                </a:extLst>
              </p:cNvPr>
              <p:cNvSpPr/>
              <p:nvPr/>
            </p:nvSpPr>
            <p:spPr>
              <a:xfrm>
                <a:off x="6690510" y="4336657"/>
                <a:ext cx="17686" cy="6214"/>
              </a:xfrm>
              <a:custGeom>
                <a:avLst/>
                <a:gdLst>
                  <a:gd name="connsiteX0" fmla="*/ 118 w 17686"/>
                  <a:gd name="connsiteY0" fmla="*/ 6218 h 6214"/>
                  <a:gd name="connsiteX1" fmla="*/ 17804 w 17686"/>
                  <a:gd name="connsiteY1" fmla="*/ 4 h 6214"/>
                  <a:gd name="connsiteX2" fmla="*/ 118 w 17686"/>
                  <a:gd name="connsiteY2" fmla="*/ 6218 h 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86" h="6214">
                    <a:moveTo>
                      <a:pt x="118" y="6218"/>
                    </a:moveTo>
                    <a:cubicBezTo>
                      <a:pt x="6010" y="4149"/>
                      <a:pt x="11902" y="2079"/>
                      <a:pt x="17804" y="4"/>
                    </a:cubicBezTo>
                    <a:cubicBezTo>
                      <a:pt x="13786" y="7402"/>
                      <a:pt x="6675" y="6012"/>
                      <a:pt x="118" y="621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1" name="任意多边形: 形状 440">
                <a:extLst>
                  <a:ext uri="{FF2B5EF4-FFF2-40B4-BE49-F238E27FC236}">
                    <a16:creationId xmlns:a16="http://schemas.microsoft.com/office/drawing/2014/main" id="{0A537D7B-9B4B-40EF-858F-66812424234F}"/>
                  </a:ext>
                </a:extLst>
              </p:cNvPr>
              <p:cNvSpPr/>
              <p:nvPr/>
            </p:nvSpPr>
            <p:spPr>
              <a:xfrm>
                <a:off x="6740457" y="5170343"/>
                <a:ext cx="20743" cy="1994"/>
              </a:xfrm>
              <a:custGeom>
                <a:avLst/>
                <a:gdLst>
                  <a:gd name="connsiteX0" fmla="*/ 118 w 20743"/>
                  <a:gd name="connsiteY0" fmla="*/ 1998 h 1994"/>
                  <a:gd name="connsiteX1" fmla="*/ 20861 w 20743"/>
                  <a:gd name="connsiteY1" fmla="*/ 4 h 1994"/>
                  <a:gd name="connsiteX2" fmla="*/ 118 w 20743"/>
                  <a:gd name="connsiteY2" fmla="*/ 1998 h 1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43" h="1994">
                    <a:moveTo>
                      <a:pt x="118" y="1998"/>
                    </a:moveTo>
                    <a:cubicBezTo>
                      <a:pt x="7033" y="1338"/>
                      <a:pt x="13942" y="674"/>
                      <a:pt x="20861" y="4"/>
                    </a:cubicBezTo>
                    <a:lnTo>
                      <a:pt x="118" y="1998"/>
                    </a:lnTo>
                    <a:close/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2" name="任意多边形: 形状 441">
                <a:extLst>
                  <a:ext uri="{FF2B5EF4-FFF2-40B4-BE49-F238E27FC236}">
                    <a16:creationId xmlns:a16="http://schemas.microsoft.com/office/drawing/2014/main" id="{A2FE6928-7A6B-40C1-B631-CA153B8AB88F}"/>
                  </a:ext>
                </a:extLst>
              </p:cNvPr>
              <p:cNvSpPr/>
              <p:nvPr/>
            </p:nvSpPr>
            <p:spPr>
              <a:xfrm>
                <a:off x="6180736" y="5521255"/>
                <a:ext cx="6334" cy="9701"/>
              </a:xfrm>
              <a:custGeom>
                <a:avLst/>
                <a:gdLst>
                  <a:gd name="connsiteX0" fmla="*/ 6452 w 6334"/>
                  <a:gd name="connsiteY0" fmla="*/ 51 h 9701"/>
                  <a:gd name="connsiteX1" fmla="*/ 998 w 6334"/>
                  <a:gd name="connsiteY1" fmla="*/ 9705 h 9701"/>
                  <a:gd name="connsiteX2" fmla="*/ 6452 w 6334"/>
                  <a:gd name="connsiteY2" fmla="*/ 51 h 9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34" h="9701">
                    <a:moveTo>
                      <a:pt x="6452" y="51"/>
                    </a:moveTo>
                    <a:cubicBezTo>
                      <a:pt x="4634" y="3279"/>
                      <a:pt x="2811" y="6502"/>
                      <a:pt x="998" y="9705"/>
                    </a:cubicBezTo>
                    <a:cubicBezTo>
                      <a:pt x="-624" y="-150"/>
                      <a:pt x="-624" y="-150"/>
                      <a:pt x="6452" y="51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3" name="任意多边形: 形状 442">
                <a:extLst>
                  <a:ext uri="{FF2B5EF4-FFF2-40B4-BE49-F238E27FC236}">
                    <a16:creationId xmlns:a16="http://schemas.microsoft.com/office/drawing/2014/main" id="{A87465F8-CDAC-4715-BD94-74B1AC0C9C91}"/>
                  </a:ext>
                </a:extLst>
              </p:cNvPr>
              <p:cNvSpPr/>
              <p:nvPr/>
            </p:nvSpPr>
            <p:spPr>
              <a:xfrm>
                <a:off x="5964378" y="4482630"/>
                <a:ext cx="19499" cy="3691"/>
              </a:xfrm>
              <a:custGeom>
                <a:avLst/>
                <a:gdLst>
                  <a:gd name="connsiteX0" fmla="*/ 118 w 19499"/>
                  <a:gd name="connsiteY0" fmla="*/ 3696 h 3691"/>
                  <a:gd name="connsiteX1" fmla="*/ 19617 w 19499"/>
                  <a:gd name="connsiteY1" fmla="*/ 3303 h 3691"/>
                  <a:gd name="connsiteX2" fmla="*/ 118 w 19499"/>
                  <a:gd name="connsiteY2" fmla="*/ 3696 h 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499" h="3691">
                    <a:moveTo>
                      <a:pt x="118" y="3696"/>
                    </a:moveTo>
                    <a:cubicBezTo>
                      <a:pt x="6494" y="-2720"/>
                      <a:pt x="13061" y="624"/>
                      <a:pt x="19617" y="3303"/>
                    </a:cubicBezTo>
                    <a:cubicBezTo>
                      <a:pt x="13116" y="3434"/>
                      <a:pt x="6614" y="3565"/>
                      <a:pt x="118" y="369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4" name="任意多边形: 形状 443">
                <a:extLst>
                  <a:ext uri="{FF2B5EF4-FFF2-40B4-BE49-F238E27FC236}">
                    <a16:creationId xmlns:a16="http://schemas.microsoft.com/office/drawing/2014/main" id="{449F0255-8C19-4994-846D-1DFF745CF44E}"/>
                  </a:ext>
                </a:extLst>
              </p:cNvPr>
              <p:cNvSpPr/>
              <p:nvPr/>
            </p:nvSpPr>
            <p:spPr>
              <a:xfrm>
                <a:off x="6122513" y="4505336"/>
                <a:ext cx="125" cy="15153"/>
              </a:xfrm>
              <a:custGeom>
                <a:avLst/>
                <a:gdLst>
                  <a:gd name="connsiteX0" fmla="*/ 244 w 125"/>
                  <a:gd name="connsiteY0" fmla="*/ 15157 h 15153"/>
                  <a:gd name="connsiteX1" fmla="*/ 118 w 125"/>
                  <a:gd name="connsiteY1" fmla="*/ 4 h 15153"/>
                  <a:gd name="connsiteX2" fmla="*/ 244 w 125"/>
                  <a:gd name="connsiteY2" fmla="*/ 15157 h 1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" h="15153">
                    <a:moveTo>
                      <a:pt x="244" y="15157"/>
                    </a:moveTo>
                    <a:cubicBezTo>
                      <a:pt x="199" y="10096"/>
                      <a:pt x="153" y="5035"/>
                      <a:pt x="118" y="4"/>
                    </a:cubicBezTo>
                    <a:cubicBezTo>
                      <a:pt x="158" y="5080"/>
                      <a:pt x="204" y="10116"/>
                      <a:pt x="244" y="1515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5" name="任意多边形: 形状 444">
                <a:extLst>
                  <a:ext uri="{FF2B5EF4-FFF2-40B4-BE49-F238E27FC236}">
                    <a16:creationId xmlns:a16="http://schemas.microsoft.com/office/drawing/2014/main" id="{02D9DF7D-7F2F-4056-AD5E-F73A78D073F7}"/>
                  </a:ext>
                </a:extLst>
              </p:cNvPr>
              <p:cNvSpPr/>
              <p:nvPr/>
            </p:nvSpPr>
            <p:spPr>
              <a:xfrm>
                <a:off x="5343925" y="5883345"/>
                <a:ext cx="20174" cy="2090"/>
              </a:xfrm>
              <a:custGeom>
                <a:avLst/>
                <a:gdLst>
                  <a:gd name="connsiteX0" fmla="*/ 118 w 20174"/>
                  <a:gd name="connsiteY0" fmla="*/ 4 h 2090"/>
                  <a:gd name="connsiteX1" fmla="*/ 20292 w 20174"/>
                  <a:gd name="connsiteY1" fmla="*/ 2094 h 2090"/>
                  <a:gd name="connsiteX2" fmla="*/ 118 w 20174"/>
                  <a:gd name="connsiteY2" fmla="*/ 4 h 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74" h="2090">
                    <a:moveTo>
                      <a:pt x="118" y="4"/>
                    </a:moveTo>
                    <a:cubicBezTo>
                      <a:pt x="6846" y="699"/>
                      <a:pt x="13569" y="1394"/>
                      <a:pt x="20292" y="2094"/>
                    </a:cubicBezTo>
                    <a:cubicBezTo>
                      <a:pt x="13564" y="1394"/>
                      <a:pt x="6841" y="699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6" name="任意多边形: 形状 445">
                <a:extLst>
                  <a:ext uri="{FF2B5EF4-FFF2-40B4-BE49-F238E27FC236}">
                    <a16:creationId xmlns:a16="http://schemas.microsoft.com/office/drawing/2014/main" id="{DD25BEF1-2E81-4ADC-B1B4-B8C921EDB562}"/>
                  </a:ext>
                </a:extLst>
              </p:cNvPr>
              <p:cNvSpPr/>
              <p:nvPr/>
            </p:nvSpPr>
            <p:spPr>
              <a:xfrm>
                <a:off x="6527805" y="4534660"/>
                <a:ext cx="1576" cy="16482"/>
              </a:xfrm>
              <a:custGeom>
                <a:avLst/>
                <a:gdLst>
                  <a:gd name="connsiteX0" fmla="*/ 1694 w 1576"/>
                  <a:gd name="connsiteY0" fmla="*/ 16487 h 16482"/>
                  <a:gd name="connsiteX1" fmla="*/ 118 w 1576"/>
                  <a:gd name="connsiteY1" fmla="*/ 4 h 16482"/>
                  <a:gd name="connsiteX2" fmla="*/ 1694 w 1576"/>
                  <a:gd name="connsiteY2" fmla="*/ 16487 h 16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6" h="16482">
                    <a:moveTo>
                      <a:pt x="1694" y="16487"/>
                    </a:moveTo>
                    <a:cubicBezTo>
                      <a:pt x="1170" y="10982"/>
                      <a:pt x="642" y="5478"/>
                      <a:pt x="118" y="4"/>
                    </a:cubicBezTo>
                    <a:cubicBezTo>
                      <a:pt x="642" y="5513"/>
                      <a:pt x="1170" y="11003"/>
                      <a:pt x="1694" y="1648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7" name="任意多边形: 形状 446">
                <a:extLst>
                  <a:ext uri="{FF2B5EF4-FFF2-40B4-BE49-F238E27FC236}">
                    <a16:creationId xmlns:a16="http://schemas.microsoft.com/office/drawing/2014/main" id="{EC6E4F36-C221-45E9-BEAF-B91D628C6B20}"/>
                  </a:ext>
                </a:extLst>
              </p:cNvPr>
              <p:cNvSpPr/>
              <p:nvPr/>
            </p:nvSpPr>
            <p:spPr>
              <a:xfrm>
                <a:off x="6430343" y="5832961"/>
                <a:ext cx="20400" cy="3470"/>
              </a:xfrm>
              <a:custGeom>
                <a:avLst/>
                <a:gdLst>
                  <a:gd name="connsiteX0" fmla="*/ 118 w 20400"/>
                  <a:gd name="connsiteY0" fmla="*/ 4 h 3470"/>
                  <a:gd name="connsiteX1" fmla="*/ 20519 w 20400"/>
                  <a:gd name="connsiteY1" fmla="*/ 9 h 3470"/>
                  <a:gd name="connsiteX2" fmla="*/ 118 w 20400"/>
                  <a:gd name="connsiteY2" fmla="*/ 4 h 3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00" h="3470">
                    <a:moveTo>
                      <a:pt x="118" y="4"/>
                    </a:moveTo>
                    <a:cubicBezTo>
                      <a:pt x="6922" y="4"/>
                      <a:pt x="13715" y="4"/>
                      <a:pt x="20519" y="9"/>
                    </a:cubicBezTo>
                    <a:cubicBezTo>
                      <a:pt x="13715" y="4360"/>
                      <a:pt x="6922" y="4894"/>
                      <a:pt x="118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8" name="任意多边形: 形状 447">
                <a:extLst>
                  <a:ext uri="{FF2B5EF4-FFF2-40B4-BE49-F238E27FC236}">
                    <a16:creationId xmlns:a16="http://schemas.microsoft.com/office/drawing/2014/main" id="{2AA5D654-F173-4519-A542-F0A019023A58}"/>
                  </a:ext>
                </a:extLst>
              </p:cNvPr>
              <p:cNvSpPr/>
              <p:nvPr/>
            </p:nvSpPr>
            <p:spPr>
              <a:xfrm>
                <a:off x="6054609" y="5762367"/>
                <a:ext cx="18185" cy="3537"/>
              </a:xfrm>
              <a:custGeom>
                <a:avLst/>
                <a:gdLst>
                  <a:gd name="connsiteX0" fmla="*/ 118 w 18185"/>
                  <a:gd name="connsiteY0" fmla="*/ 3068 h 3537"/>
                  <a:gd name="connsiteX1" fmla="*/ 18303 w 18185"/>
                  <a:gd name="connsiteY1" fmla="*/ 3542 h 3537"/>
                  <a:gd name="connsiteX2" fmla="*/ 118 w 18185"/>
                  <a:gd name="connsiteY2" fmla="*/ 3068 h 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85" h="3537">
                    <a:moveTo>
                      <a:pt x="118" y="3068"/>
                    </a:moveTo>
                    <a:cubicBezTo>
                      <a:pt x="6297" y="-1061"/>
                      <a:pt x="12371" y="-1127"/>
                      <a:pt x="18303" y="3542"/>
                    </a:cubicBezTo>
                    <a:cubicBezTo>
                      <a:pt x="12240" y="3381"/>
                      <a:pt x="6176" y="3224"/>
                      <a:pt x="118" y="3068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9" name="任意多边形: 形状 448">
                <a:extLst>
                  <a:ext uri="{FF2B5EF4-FFF2-40B4-BE49-F238E27FC236}">
                    <a16:creationId xmlns:a16="http://schemas.microsoft.com/office/drawing/2014/main" id="{5208BDE2-90DF-46DB-9798-27EC4A4C933F}"/>
                  </a:ext>
                </a:extLst>
              </p:cNvPr>
              <p:cNvSpPr/>
              <p:nvPr/>
            </p:nvSpPr>
            <p:spPr>
              <a:xfrm>
                <a:off x="7198047" y="5272267"/>
                <a:ext cx="5973" cy="17238"/>
              </a:xfrm>
              <a:custGeom>
                <a:avLst/>
                <a:gdLst>
                  <a:gd name="connsiteX0" fmla="*/ 1740 w 5973"/>
                  <a:gd name="connsiteY0" fmla="*/ 17242 h 17238"/>
                  <a:gd name="connsiteX1" fmla="*/ 118 w 5973"/>
                  <a:gd name="connsiteY1" fmla="*/ 4 h 17238"/>
                  <a:gd name="connsiteX2" fmla="*/ 1740 w 5973"/>
                  <a:gd name="connsiteY2" fmla="*/ 17242 h 1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73" h="17238">
                    <a:moveTo>
                      <a:pt x="1740" y="17242"/>
                    </a:moveTo>
                    <a:cubicBezTo>
                      <a:pt x="1070" y="10136"/>
                      <a:pt x="596" y="5136"/>
                      <a:pt x="118" y="4"/>
                    </a:cubicBezTo>
                    <a:cubicBezTo>
                      <a:pt x="7788" y="2401"/>
                      <a:pt x="7788" y="2401"/>
                      <a:pt x="1740" y="17242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0" name="任意多边形: 形状 449">
                <a:extLst>
                  <a:ext uri="{FF2B5EF4-FFF2-40B4-BE49-F238E27FC236}">
                    <a16:creationId xmlns:a16="http://schemas.microsoft.com/office/drawing/2014/main" id="{2D6ABCCA-CBCF-4350-A1EA-66CA86B9FF8D}"/>
                  </a:ext>
                </a:extLst>
              </p:cNvPr>
              <p:cNvSpPr/>
              <p:nvPr/>
            </p:nvSpPr>
            <p:spPr>
              <a:xfrm>
                <a:off x="7173702" y="5755399"/>
                <a:ext cx="6142" cy="14161"/>
              </a:xfrm>
              <a:custGeom>
                <a:avLst/>
                <a:gdLst>
                  <a:gd name="connsiteX0" fmla="*/ 118 w 6142"/>
                  <a:gd name="connsiteY0" fmla="*/ 14165 h 14161"/>
                  <a:gd name="connsiteX1" fmla="*/ 1800 w 6142"/>
                  <a:gd name="connsiteY1" fmla="*/ 4 h 14161"/>
                  <a:gd name="connsiteX2" fmla="*/ 118 w 6142"/>
                  <a:gd name="connsiteY2" fmla="*/ 14165 h 1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42" h="14161">
                    <a:moveTo>
                      <a:pt x="118" y="14165"/>
                    </a:moveTo>
                    <a:cubicBezTo>
                      <a:pt x="808" y="8384"/>
                      <a:pt x="1216" y="4955"/>
                      <a:pt x="1800" y="4"/>
                    </a:cubicBezTo>
                    <a:cubicBezTo>
                      <a:pt x="7501" y="5181"/>
                      <a:pt x="8548" y="8817"/>
                      <a:pt x="118" y="1416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1" name="任意多边形: 形状 450">
                <a:extLst>
                  <a:ext uri="{FF2B5EF4-FFF2-40B4-BE49-F238E27FC236}">
                    <a16:creationId xmlns:a16="http://schemas.microsoft.com/office/drawing/2014/main" id="{18128F56-0AE2-45C9-B87C-635282B31790}"/>
                  </a:ext>
                </a:extLst>
              </p:cNvPr>
              <p:cNvSpPr/>
              <p:nvPr/>
            </p:nvSpPr>
            <p:spPr>
              <a:xfrm>
                <a:off x="6954645" y="6303699"/>
                <a:ext cx="4323" cy="8367"/>
              </a:xfrm>
              <a:custGeom>
                <a:avLst/>
                <a:gdLst>
                  <a:gd name="connsiteX0" fmla="*/ 4441 w 4323"/>
                  <a:gd name="connsiteY0" fmla="*/ 67 h 8367"/>
                  <a:gd name="connsiteX1" fmla="*/ 2940 w 4323"/>
                  <a:gd name="connsiteY1" fmla="*/ 8372 h 8367"/>
                  <a:gd name="connsiteX2" fmla="*/ 4441 w 4323"/>
                  <a:gd name="connsiteY2" fmla="*/ 67 h 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23" h="8367">
                    <a:moveTo>
                      <a:pt x="4441" y="67"/>
                    </a:moveTo>
                    <a:cubicBezTo>
                      <a:pt x="3943" y="2837"/>
                      <a:pt x="3444" y="5607"/>
                      <a:pt x="2940" y="8372"/>
                    </a:cubicBezTo>
                    <a:cubicBezTo>
                      <a:pt x="-1683" y="7515"/>
                      <a:pt x="-233" y="-799"/>
                      <a:pt x="4441" y="6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2" name="任意多边形: 形状 451">
                <a:extLst>
                  <a:ext uri="{FF2B5EF4-FFF2-40B4-BE49-F238E27FC236}">
                    <a16:creationId xmlns:a16="http://schemas.microsoft.com/office/drawing/2014/main" id="{4C576711-2FF6-4A62-A107-3DBAECBE7905}"/>
                  </a:ext>
                </a:extLst>
              </p:cNvPr>
              <p:cNvSpPr/>
              <p:nvPr/>
            </p:nvSpPr>
            <p:spPr>
              <a:xfrm>
                <a:off x="7417475" y="5976132"/>
                <a:ext cx="9145" cy="23331"/>
              </a:xfrm>
              <a:custGeom>
                <a:avLst/>
                <a:gdLst>
                  <a:gd name="connsiteX0" fmla="*/ 9263 w 9145"/>
                  <a:gd name="connsiteY0" fmla="*/ 19886 h 23331"/>
                  <a:gd name="connsiteX1" fmla="*/ 732 w 9145"/>
                  <a:gd name="connsiteY1" fmla="*/ 23336 h 23331"/>
                  <a:gd name="connsiteX2" fmla="*/ 2852 w 9145"/>
                  <a:gd name="connsiteY2" fmla="*/ 4 h 23331"/>
                  <a:gd name="connsiteX3" fmla="*/ 9263 w 9145"/>
                  <a:gd name="connsiteY3" fmla="*/ 19886 h 2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5" h="23331">
                    <a:moveTo>
                      <a:pt x="9263" y="19886"/>
                    </a:moveTo>
                    <a:cubicBezTo>
                      <a:pt x="6423" y="21039"/>
                      <a:pt x="3573" y="22188"/>
                      <a:pt x="732" y="23336"/>
                    </a:cubicBezTo>
                    <a:cubicBezTo>
                      <a:pt x="732" y="18894"/>
                      <a:pt x="-1610" y="1167"/>
                      <a:pt x="2852" y="4"/>
                    </a:cubicBezTo>
                    <a:cubicBezTo>
                      <a:pt x="4474" y="4687"/>
                      <a:pt x="9263" y="14689"/>
                      <a:pt x="9263" y="1988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3" name="任意多边形: 形状 452">
                <a:extLst>
                  <a:ext uri="{FF2B5EF4-FFF2-40B4-BE49-F238E27FC236}">
                    <a16:creationId xmlns:a16="http://schemas.microsoft.com/office/drawing/2014/main" id="{E58B4783-68EB-44BF-8CA7-E3356DBBCC6E}"/>
                  </a:ext>
                </a:extLst>
              </p:cNvPr>
              <p:cNvSpPr/>
              <p:nvPr/>
            </p:nvSpPr>
            <p:spPr>
              <a:xfrm>
                <a:off x="7419248" y="5933548"/>
                <a:ext cx="8965" cy="16054"/>
              </a:xfrm>
              <a:custGeom>
                <a:avLst/>
                <a:gdLst>
                  <a:gd name="connsiteX0" fmla="*/ 118 w 8965"/>
                  <a:gd name="connsiteY0" fmla="*/ 16059 h 16054"/>
                  <a:gd name="connsiteX1" fmla="*/ 2903 w 8965"/>
                  <a:gd name="connsiteY1" fmla="*/ 4 h 16054"/>
                  <a:gd name="connsiteX2" fmla="*/ 118 w 8965"/>
                  <a:gd name="connsiteY2" fmla="*/ 16059 h 1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65" h="16054">
                    <a:moveTo>
                      <a:pt x="118" y="16059"/>
                    </a:moveTo>
                    <a:cubicBezTo>
                      <a:pt x="1120" y="10262"/>
                      <a:pt x="1936" y="5549"/>
                      <a:pt x="2903" y="4"/>
                    </a:cubicBezTo>
                    <a:cubicBezTo>
                      <a:pt x="11686" y="8863"/>
                      <a:pt x="11414" y="10756"/>
                      <a:pt x="118" y="1605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4" name="任意多边形: 形状 453">
                <a:extLst>
                  <a:ext uri="{FF2B5EF4-FFF2-40B4-BE49-F238E27FC236}">
                    <a16:creationId xmlns:a16="http://schemas.microsoft.com/office/drawing/2014/main" id="{9AB4C06B-3BB7-4E60-B57B-0D7CD2D7238B}"/>
                  </a:ext>
                </a:extLst>
              </p:cNvPr>
              <p:cNvSpPr/>
              <p:nvPr/>
            </p:nvSpPr>
            <p:spPr>
              <a:xfrm>
                <a:off x="4160003" y="6161790"/>
                <a:ext cx="14797" cy="21347"/>
              </a:xfrm>
              <a:custGeom>
                <a:avLst/>
                <a:gdLst>
                  <a:gd name="connsiteX0" fmla="*/ 12074 w 14797"/>
                  <a:gd name="connsiteY0" fmla="*/ 719 h 21347"/>
                  <a:gd name="connsiteX1" fmla="*/ 7536 w 14797"/>
                  <a:gd name="connsiteY1" fmla="*/ 21352 h 21347"/>
                  <a:gd name="connsiteX2" fmla="*/ 118 w 14797"/>
                  <a:gd name="connsiteY2" fmla="*/ 4 h 21347"/>
                  <a:gd name="connsiteX3" fmla="*/ 10779 w 14797"/>
                  <a:gd name="connsiteY3" fmla="*/ 8409 h 21347"/>
                  <a:gd name="connsiteX4" fmla="*/ 12074 w 14797"/>
                  <a:gd name="connsiteY4" fmla="*/ 719 h 2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97" h="21347">
                    <a:moveTo>
                      <a:pt x="12074" y="719"/>
                    </a:moveTo>
                    <a:cubicBezTo>
                      <a:pt x="19567" y="1560"/>
                      <a:pt x="10170" y="18083"/>
                      <a:pt x="7536" y="21352"/>
                    </a:cubicBezTo>
                    <a:cubicBezTo>
                      <a:pt x="-3070" y="18335"/>
                      <a:pt x="2450" y="7724"/>
                      <a:pt x="118" y="4"/>
                    </a:cubicBezTo>
                    <a:cubicBezTo>
                      <a:pt x="3668" y="2809"/>
                      <a:pt x="7224" y="5609"/>
                      <a:pt x="10779" y="8409"/>
                    </a:cubicBezTo>
                    <a:cubicBezTo>
                      <a:pt x="11212" y="5846"/>
                      <a:pt x="11640" y="3282"/>
                      <a:pt x="12074" y="719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:a16="http://schemas.microsoft.com/office/drawing/2014/main" id="{74BDC75A-B20D-4609-8676-8C99715EC0B8}"/>
                  </a:ext>
                </a:extLst>
              </p:cNvPr>
              <p:cNvSpPr/>
              <p:nvPr/>
            </p:nvSpPr>
            <p:spPr>
              <a:xfrm>
                <a:off x="6623958" y="6089812"/>
                <a:ext cx="6295" cy="12398"/>
              </a:xfrm>
              <a:custGeom>
                <a:avLst/>
                <a:gdLst>
                  <a:gd name="connsiteX0" fmla="*/ 1231 w 6295"/>
                  <a:gd name="connsiteY0" fmla="*/ 12403 h 12398"/>
                  <a:gd name="connsiteX1" fmla="*/ 2666 w 6295"/>
                  <a:gd name="connsiteY1" fmla="*/ 4 h 12398"/>
                  <a:gd name="connsiteX2" fmla="*/ 6413 w 6295"/>
                  <a:gd name="connsiteY2" fmla="*/ 11733 h 12398"/>
                  <a:gd name="connsiteX3" fmla="*/ 1231 w 6295"/>
                  <a:gd name="connsiteY3" fmla="*/ 12403 h 1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95" h="12398">
                    <a:moveTo>
                      <a:pt x="1231" y="12403"/>
                    </a:moveTo>
                    <a:cubicBezTo>
                      <a:pt x="873" y="8505"/>
                      <a:pt x="-1785" y="1006"/>
                      <a:pt x="2666" y="4"/>
                    </a:cubicBezTo>
                    <a:lnTo>
                      <a:pt x="6413" y="11733"/>
                    </a:lnTo>
                    <a:cubicBezTo>
                      <a:pt x="4691" y="11954"/>
                      <a:pt x="2958" y="12181"/>
                      <a:pt x="1231" y="1240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6" name="任意多边形: 形状 455">
                <a:extLst>
                  <a:ext uri="{FF2B5EF4-FFF2-40B4-BE49-F238E27FC236}">
                    <a16:creationId xmlns:a16="http://schemas.microsoft.com/office/drawing/2014/main" id="{6E27AF0F-FEF4-41FB-B085-680C31E36B25}"/>
                  </a:ext>
                </a:extLst>
              </p:cNvPr>
              <p:cNvSpPr/>
              <p:nvPr/>
            </p:nvSpPr>
            <p:spPr>
              <a:xfrm>
                <a:off x="5203762" y="3994861"/>
                <a:ext cx="110623" cy="107086"/>
              </a:xfrm>
              <a:custGeom>
                <a:avLst/>
                <a:gdLst>
                  <a:gd name="connsiteX0" fmla="*/ 7598 w 110623"/>
                  <a:gd name="connsiteY0" fmla="*/ 13895 h 107086"/>
                  <a:gd name="connsiteX1" fmla="*/ 81003 w 110623"/>
                  <a:gd name="connsiteY1" fmla="*/ 56651 h 107086"/>
                  <a:gd name="connsiteX2" fmla="*/ 67960 w 110623"/>
                  <a:gd name="connsiteY2" fmla="*/ 12248 h 107086"/>
                  <a:gd name="connsiteX3" fmla="*/ 91881 w 110623"/>
                  <a:gd name="connsiteY3" fmla="*/ 8995 h 107086"/>
                  <a:gd name="connsiteX4" fmla="*/ 102346 w 110623"/>
                  <a:gd name="connsiteY4" fmla="*/ 96405 h 107086"/>
                  <a:gd name="connsiteX5" fmla="*/ 32305 w 110623"/>
                  <a:gd name="connsiteY5" fmla="*/ 88680 h 107086"/>
                  <a:gd name="connsiteX6" fmla="*/ 7598 w 110623"/>
                  <a:gd name="connsiteY6" fmla="*/ 13895 h 10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623" h="107086">
                    <a:moveTo>
                      <a:pt x="7598" y="13895"/>
                    </a:moveTo>
                    <a:cubicBezTo>
                      <a:pt x="27092" y="35746"/>
                      <a:pt x="47619" y="68486"/>
                      <a:pt x="81003" y="56651"/>
                    </a:cubicBezTo>
                    <a:cubicBezTo>
                      <a:pt x="75539" y="43708"/>
                      <a:pt x="65321" y="27039"/>
                      <a:pt x="67960" y="12248"/>
                    </a:cubicBezTo>
                    <a:cubicBezTo>
                      <a:pt x="70951" y="-4476"/>
                      <a:pt x="82252" y="-2578"/>
                      <a:pt x="91881" y="8995"/>
                    </a:cubicBezTo>
                    <a:cubicBezTo>
                      <a:pt x="108374" y="28802"/>
                      <a:pt x="119035" y="74070"/>
                      <a:pt x="102346" y="96405"/>
                    </a:cubicBezTo>
                    <a:cubicBezTo>
                      <a:pt x="86684" y="117365"/>
                      <a:pt x="47584" y="103521"/>
                      <a:pt x="32305" y="88680"/>
                    </a:cubicBezTo>
                    <a:cubicBezTo>
                      <a:pt x="18466" y="75234"/>
                      <a:pt x="-14641" y="31375"/>
                      <a:pt x="7598" y="1389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7" name="任意多边形: 形状 456">
                <a:extLst>
                  <a:ext uri="{FF2B5EF4-FFF2-40B4-BE49-F238E27FC236}">
                    <a16:creationId xmlns:a16="http://schemas.microsoft.com/office/drawing/2014/main" id="{AA131684-AC32-4ED7-A01E-93BA86C399B3}"/>
                  </a:ext>
                </a:extLst>
              </p:cNvPr>
              <p:cNvSpPr/>
              <p:nvPr/>
            </p:nvSpPr>
            <p:spPr>
              <a:xfrm>
                <a:off x="5371423" y="3976924"/>
                <a:ext cx="81834" cy="102813"/>
              </a:xfrm>
              <a:custGeom>
                <a:avLst/>
                <a:gdLst>
                  <a:gd name="connsiteX0" fmla="*/ 18401 w 81834"/>
                  <a:gd name="connsiteY0" fmla="*/ 63603 h 102813"/>
                  <a:gd name="connsiteX1" fmla="*/ 44951 w 81834"/>
                  <a:gd name="connsiteY1" fmla="*/ 51401 h 102813"/>
                  <a:gd name="connsiteX2" fmla="*/ 10283 w 81834"/>
                  <a:gd name="connsiteY2" fmla="*/ 27283 h 102813"/>
                  <a:gd name="connsiteX3" fmla="*/ 39210 w 81834"/>
                  <a:gd name="connsiteY3" fmla="*/ 215 h 102813"/>
                  <a:gd name="connsiteX4" fmla="*/ 77277 w 81834"/>
                  <a:gd name="connsiteY4" fmla="*/ 30788 h 102813"/>
                  <a:gd name="connsiteX5" fmla="*/ 34002 w 81834"/>
                  <a:gd name="connsiteY5" fmla="*/ 102521 h 102813"/>
                  <a:gd name="connsiteX6" fmla="*/ 10932 w 81834"/>
                  <a:gd name="connsiteY6" fmla="*/ 43560 h 102813"/>
                  <a:gd name="connsiteX7" fmla="*/ 18401 w 81834"/>
                  <a:gd name="connsiteY7" fmla="*/ 63603 h 10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834" h="102813">
                    <a:moveTo>
                      <a:pt x="18401" y="63603"/>
                    </a:moveTo>
                    <a:cubicBezTo>
                      <a:pt x="25280" y="56341"/>
                      <a:pt x="41728" y="63603"/>
                      <a:pt x="44951" y="51401"/>
                    </a:cubicBezTo>
                    <a:cubicBezTo>
                      <a:pt x="48703" y="37254"/>
                      <a:pt x="12660" y="44229"/>
                      <a:pt x="10283" y="27283"/>
                    </a:cubicBezTo>
                    <a:cubicBezTo>
                      <a:pt x="8369" y="13636"/>
                      <a:pt x="27859" y="1554"/>
                      <a:pt x="39210" y="215"/>
                    </a:cubicBezTo>
                    <a:cubicBezTo>
                      <a:pt x="58634" y="-2077"/>
                      <a:pt x="70791" y="14744"/>
                      <a:pt x="77277" y="30788"/>
                    </a:cubicBezTo>
                    <a:cubicBezTo>
                      <a:pt x="91529" y="66045"/>
                      <a:pt x="72090" y="98075"/>
                      <a:pt x="34002" y="102521"/>
                    </a:cubicBezTo>
                    <a:cubicBezTo>
                      <a:pt x="-1355" y="106646"/>
                      <a:pt x="-9035" y="66675"/>
                      <a:pt x="10932" y="43560"/>
                    </a:cubicBezTo>
                    <a:cubicBezTo>
                      <a:pt x="13420" y="50237"/>
                      <a:pt x="15913" y="56920"/>
                      <a:pt x="18401" y="63603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8" name="任意多边形: 形状 457">
                <a:extLst>
                  <a:ext uri="{FF2B5EF4-FFF2-40B4-BE49-F238E27FC236}">
                    <a16:creationId xmlns:a16="http://schemas.microsoft.com/office/drawing/2014/main" id="{F89D0660-9899-4A96-A3F8-5D09105D38D4}"/>
                  </a:ext>
                </a:extLst>
              </p:cNvPr>
              <p:cNvSpPr/>
              <p:nvPr/>
            </p:nvSpPr>
            <p:spPr>
              <a:xfrm>
                <a:off x="5164687" y="3886810"/>
                <a:ext cx="99321" cy="93597"/>
              </a:xfrm>
              <a:custGeom>
                <a:avLst/>
                <a:gdLst>
                  <a:gd name="connsiteX0" fmla="*/ 69267 w 99321"/>
                  <a:gd name="connsiteY0" fmla="*/ 226 h 93597"/>
                  <a:gd name="connsiteX1" fmla="*/ 99342 w 99321"/>
                  <a:gd name="connsiteY1" fmla="*/ 17314 h 93597"/>
                  <a:gd name="connsiteX2" fmla="*/ 82063 w 99321"/>
                  <a:gd name="connsiteY2" fmla="*/ 46442 h 93597"/>
                  <a:gd name="connsiteX3" fmla="*/ 45910 w 99321"/>
                  <a:gd name="connsiteY3" fmla="*/ 72342 h 93597"/>
                  <a:gd name="connsiteX4" fmla="*/ 19204 w 99321"/>
                  <a:gd name="connsiteY4" fmla="*/ 93599 h 93597"/>
                  <a:gd name="connsiteX5" fmla="*/ 3134 w 99321"/>
                  <a:gd name="connsiteY5" fmla="*/ 38787 h 93597"/>
                  <a:gd name="connsiteX6" fmla="*/ 69267 w 99321"/>
                  <a:gd name="connsiteY6" fmla="*/ 226 h 9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321" h="93597">
                    <a:moveTo>
                      <a:pt x="69267" y="226"/>
                    </a:moveTo>
                    <a:cubicBezTo>
                      <a:pt x="85478" y="226"/>
                      <a:pt x="97720" y="-3253"/>
                      <a:pt x="99342" y="17314"/>
                    </a:cubicBezTo>
                    <a:cubicBezTo>
                      <a:pt x="100440" y="31279"/>
                      <a:pt x="92090" y="37629"/>
                      <a:pt x="82063" y="46442"/>
                    </a:cubicBezTo>
                    <a:cubicBezTo>
                      <a:pt x="70662" y="56464"/>
                      <a:pt x="58001" y="63549"/>
                      <a:pt x="45910" y="72342"/>
                    </a:cubicBezTo>
                    <a:cubicBezTo>
                      <a:pt x="38859" y="77469"/>
                      <a:pt x="28858" y="93448"/>
                      <a:pt x="19204" y="93599"/>
                    </a:cubicBezTo>
                    <a:cubicBezTo>
                      <a:pt x="-3977" y="93957"/>
                      <a:pt x="-1378" y="51624"/>
                      <a:pt x="3134" y="38787"/>
                    </a:cubicBezTo>
                    <a:cubicBezTo>
                      <a:pt x="12647" y="11749"/>
                      <a:pt x="43996" y="3777"/>
                      <a:pt x="69267" y="226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9" name="任意多边形: 形状 458">
                <a:extLst>
                  <a:ext uri="{FF2B5EF4-FFF2-40B4-BE49-F238E27FC236}">
                    <a16:creationId xmlns:a16="http://schemas.microsoft.com/office/drawing/2014/main" id="{B954CE6C-7F5C-4BC5-94E5-194A0288DF71}"/>
                  </a:ext>
                </a:extLst>
              </p:cNvPr>
              <p:cNvSpPr/>
              <p:nvPr/>
            </p:nvSpPr>
            <p:spPr>
              <a:xfrm>
                <a:off x="5435073" y="3907563"/>
                <a:ext cx="85444" cy="108257"/>
              </a:xfrm>
              <a:custGeom>
                <a:avLst/>
                <a:gdLst>
                  <a:gd name="connsiteX0" fmla="*/ 4128 w 85444"/>
                  <a:gd name="connsiteY0" fmla="*/ 22085 h 108257"/>
                  <a:gd name="connsiteX1" fmla="*/ 53295 w 85444"/>
                  <a:gd name="connsiteY1" fmla="*/ 58153 h 108257"/>
                  <a:gd name="connsiteX2" fmla="*/ 62470 w 85444"/>
                  <a:gd name="connsiteY2" fmla="*/ 2822 h 108257"/>
                  <a:gd name="connsiteX3" fmla="*/ 82534 w 85444"/>
                  <a:gd name="connsiteY3" fmla="*/ 83988 h 108257"/>
                  <a:gd name="connsiteX4" fmla="*/ 4128 w 85444"/>
                  <a:gd name="connsiteY4" fmla="*/ 22085 h 10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444" h="108257">
                    <a:moveTo>
                      <a:pt x="4128" y="22085"/>
                    </a:moveTo>
                    <a:cubicBezTo>
                      <a:pt x="24141" y="28944"/>
                      <a:pt x="31227" y="55731"/>
                      <a:pt x="53295" y="58153"/>
                    </a:cubicBezTo>
                    <a:cubicBezTo>
                      <a:pt x="50978" y="46203"/>
                      <a:pt x="32919" y="-13545"/>
                      <a:pt x="62470" y="2822"/>
                    </a:cubicBezTo>
                    <a:cubicBezTo>
                      <a:pt x="84563" y="15060"/>
                      <a:pt x="89710" y="63874"/>
                      <a:pt x="82534" y="83988"/>
                    </a:cubicBezTo>
                    <a:cubicBezTo>
                      <a:pt x="59011" y="149889"/>
                      <a:pt x="-18212" y="65395"/>
                      <a:pt x="4128" y="2208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0" name="任意多边形: 形状 459">
                <a:extLst>
                  <a:ext uri="{FF2B5EF4-FFF2-40B4-BE49-F238E27FC236}">
                    <a16:creationId xmlns:a16="http://schemas.microsoft.com/office/drawing/2014/main" id="{E26F472A-6836-4B62-8C45-4A1BA24568AD}"/>
                  </a:ext>
                </a:extLst>
              </p:cNvPr>
              <p:cNvSpPr/>
              <p:nvPr/>
            </p:nvSpPr>
            <p:spPr>
              <a:xfrm>
                <a:off x="5344215" y="4129581"/>
                <a:ext cx="125181" cy="63587"/>
              </a:xfrm>
              <a:custGeom>
                <a:avLst/>
                <a:gdLst>
                  <a:gd name="connsiteX0" fmla="*/ 1180 w 125181"/>
                  <a:gd name="connsiteY0" fmla="*/ 9857 h 63587"/>
                  <a:gd name="connsiteX1" fmla="*/ 86938 w 125181"/>
                  <a:gd name="connsiteY1" fmla="*/ 10859 h 63587"/>
                  <a:gd name="connsiteX2" fmla="*/ 122618 w 125181"/>
                  <a:gd name="connsiteY2" fmla="*/ 9142 h 63587"/>
                  <a:gd name="connsiteX3" fmla="*/ 114757 w 125181"/>
                  <a:gd name="connsiteY3" fmla="*/ 47289 h 63587"/>
                  <a:gd name="connsiteX4" fmla="*/ 1180 w 125181"/>
                  <a:gd name="connsiteY4" fmla="*/ 9857 h 6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81" h="63587">
                    <a:moveTo>
                      <a:pt x="1180" y="9857"/>
                    </a:moveTo>
                    <a:cubicBezTo>
                      <a:pt x="32589" y="14470"/>
                      <a:pt x="57029" y="24924"/>
                      <a:pt x="86938" y="10859"/>
                    </a:cubicBezTo>
                    <a:cubicBezTo>
                      <a:pt x="100490" y="4488"/>
                      <a:pt x="114405" y="-9064"/>
                      <a:pt x="122618" y="9142"/>
                    </a:cubicBezTo>
                    <a:cubicBezTo>
                      <a:pt x="128712" y="22658"/>
                      <a:pt x="123706" y="36608"/>
                      <a:pt x="114757" y="47289"/>
                    </a:cubicBezTo>
                    <a:cubicBezTo>
                      <a:pt x="87160" y="80205"/>
                      <a:pt x="-11133" y="61043"/>
                      <a:pt x="1180" y="9857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1" name="任意多边形: 形状 460">
                <a:extLst>
                  <a:ext uri="{FF2B5EF4-FFF2-40B4-BE49-F238E27FC236}">
                    <a16:creationId xmlns:a16="http://schemas.microsoft.com/office/drawing/2014/main" id="{33288DFB-3A7C-41E0-8F5A-E9CC08B682F4}"/>
                  </a:ext>
                </a:extLst>
              </p:cNvPr>
              <p:cNvSpPr/>
              <p:nvPr/>
            </p:nvSpPr>
            <p:spPr>
              <a:xfrm>
                <a:off x="5372900" y="3821168"/>
                <a:ext cx="58497" cy="42125"/>
              </a:xfrm>
              <a:custGeom>
                <a:avLst/>
                <a:gdLst>
                  <a:gd name="connsiteX0" fmla="*/ 33897 w 58497"/>
                  <a:gd name="connsiteY0" fmla="*/ 2475 h 42125"/>
                  <a:gd name="connsiteX1" fmla="*/ 15117 w 58497"/>
                  <a:gd name="connsiteY1" fmla="*/ 41585 h 42125"/>
                  <a:gd name="connsiteX2" fmla="*/ 1868 w 58497"/>
                  <a:gd name="connsiteY2" fmla="*/ 13605 h 42125"/>
                  <a:gd name="connsiteX3" fmla="*/ 33897 w 58497"/>
                  <a:gd name="connsiteY3" fmla="*/ 2475 h 4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497" h="42125">
                    <a:moveTo>
                      <a:pt x="33897" y="2475"/>
                    </a:moveTo>
                    <a:cubicBezTo>
                      <a:pt x="84403" y="2475"/>
                      <a:pt x="46940" y="47558"/>
                      <a:pt x="15117" y="41585"/>
                    </a:cubicBezTo>
                    <a:cubicBezTo>
                      <a:pt x="2860" y="39288"/>
                      <a:pt x="-3093" y="25500"/>
                      <a:pt x="1868" y="13605"/>
                    </a:cubicBezTo>
                    <a:cubicBezTo>
                      <a:pt x="4688" y="6841"/>
                      <a:pt x="33897" y="-5200"/>
                      <a:pt x="33897" y="2475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2" name="任意多边形: 形状 461">
                <a:extLst>
                  <a:ext uri="{FF2B5EF4-FFF2-40B4-BE49-F238E27FC236}">
                    <a16:creationId xmlns:a16="http://schemas.microsoft.com/office/drawing/2014/main" id="{B705DF77-B105-4FF6-AE36-773EF9043BBD}"/>
                  </a:ext>
                </a:extLst>
              </p:cNvPr>
              <p:cNvSpPr/>
              <p:nvPr/>
            </p:nvSpPr>
            <p:spPr>
              <a:xfrm>
                <a:off x="5214527" y="3887032"/>
                <a:ext cx="19308" cy="2714"/>
              </a:xfrm>
              <a:custGeom>
                <a:avLst/>
                <a:gdLst>
                  <a:gd name="connsiteX0" fmla="*/ 19426 w 19308"/>
                  <a:gd name="connsiteY0" fmla="*/ 4 h 2714"/>
                  <a:gd name="connsiteX1" fmla="*/ 118 w 19308"/>
                  <a:gd name="connsiteY1" fmla="*/ 2718 h 2714"/>
                  <a:gd name="connsiteX2" fmla="*/ 19426 w 19308"/>
                  <a:gd name="connsiteY2" fmla="*/ 4 h 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08" h="2714">
                    <a:moveTo>
                      <a:pt x="19426" y="4"/>
                    </a:moveTo>
                    <a:cubicBezTo>
                      <a:pt x="12990" y="905"/>
                      <a:pt x="6549" y="1812"/>
                      <a:pt x="118" y="2718"/>
                    </a:cubicBezTo>
                    <a:cubicBezTo>
                      <a:pt x="6554" y="1812"/>
                      <a:pt x="12995" y="905"/>
                      <a:pt x="19426" y="4"/>
                    </a:cubicBezTo>
                  </a:path>
                </a:pathLst>
              </a:custGeom>
              <a:solidFill>
                <a:srgbClr val="000000"/>
              </a:solidFill>
              <a:ln w="5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63" name="文本框 462">
            <a:extLst>
              <a:ext uri="{FF2B5EF4-FFF2-40B4-BE49-F238E27FC236}">
                <a16:creationId xmlns:a16="http://schemas.microsoft.com/office/drawing/2014/main" id="{7DCA0F6E-2F8C-4BD3-A2E2-9CBB9ABFFC62}"/>
              </a:ext>
            </a:extLst>
          </p:cNvPr>
          <p:cNvSpPr txBox="1"/>
          <p:nvPr/>
        </p:nvSpPr>
        <p:spPr>
          <a:xfrm>
            <a:off x="1605532" y="2728239"/>
            <a:ext cx="181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演讲内容</a:t>
            </a:r>
          </a:p>
        </p:txBody>
      </p:sp>
      <p:sp>
        <p:nvSpPr>
          <p:cNvPr id="464" name="文本框 463">
            <a:extLst>
              <a:ext uri="{FF2B5EF4-FFF2-40B4-BE49-F238E27FC236}">
                <a16:creationId xmlns:a16="http://schemas.microsoft.com/office/drawing/2014/main" id="{176F9A50-2E42-4544-BFB6-9C2F64A99218}"/>
              </a:ext>
            </a:extLst>
          </p:cNvPr>
          <p:cNvSpPr txBox="1"/>
          <p:nvPr/>
        </p:nvSpPr>
        <p:spPr>
          <a:xfrm>
            <a:off x="1594104" y="3377692"/>
            <a:ext cx="2766983" cy="73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演讲最核心的部分，你想传达给听众的思想</a:t>
            </a:r>
          </a:p>
        </p:txBody>
      </p:sp>
      <p:grpSp>
        <p:nvGrpSpPr>
          <p:cNvPr id="465" name="组合 464">
            <a:extLst>
              <a:ext uri="{FF2B5EF4-FFF2-40B4-BE49-F238E27FC236}">
                <a16:creationId xmlns:a16="http://schemas.microsoft.com/office/drawing/2014/main" id="{AEFBCCB8-DE45-43B9-9FE3-C6320285B161}"/>
              </a:ext>
            </a:extLst>
          </p:cNvPr>
          <p:cNvGrpSpPr/>
          <p:nvPr/>
        </p:nvGrpSpPr>
        <p:grpSpPr>
          <a:xfrm>
            <a:off x="3547118" y="2647331"/>
            <a:ext cx="1306699" cy="905486"/>
            <a:chOff x="4726205" y="4446689"/>
            <a:chExt cx="1306699" cy="905486"/>
          </a:xfrm>
        </p:grpSpPr>
        <p:sp>
          <p:nvSpPr>
            <p:cNvPr id="466" name="弦形 465">
              <a:extLst>
                <a:ext uri="{FF2B5EF4-FFF2-40B4-BE49-F238E27FC236}">
                  <a16:creationId xmlns:a16="http://schemas.microsoft.com/office/drawing/2014/main" id="{94ABE3FC-1E1C-40EA-A162-049939ED8B62}"/>
                </a:ext>
              </a:extLst>
            </p:cNvPr>
            <p:cNvSpPr/>
            <p:nvPr/>
          </p:nvSpPr>
          <p:spPr>
            <a:xfrm rot="7511128">
              <a:off x="4836545" y="4791385"/>
              <a:ext cx="560790" cy="560790"/>
            </a:xfrm>
            <a:prstGeom prst="chord">
              <a:avLst>
                <a:gd name="adj1" fmla="val 2700000"/>
                <a:gd name="adj2" fmla="val 1464358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文本框 466">
              <a:extLst>
                <a:ext uri="{FF2B5EF4-FFF2-40B4-BE49-F238E27FC236}">
                  <a16:creationId xmlns:a16="http://schemas.microsoft.com/office/drawing/2014/main" id="{B98535F6-0296-4027-8D32-E8A6487F8552}"/>
                </a:ext>
              </a:extLst>
            </p:cNvPr>
            <p:cNvSpPr txBox="1"/>
            <p:nvPr/>
          </p:nvSpPr>
          <p:spPr>
            <a:xfrm>
              <a:off x="4726205" y="4446689"/>
              <a:ext cx="13066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01</a:t>
              </a:r>
              <a:endParaRPr lang="zh-CN" altLang="en-US" sz="40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endParaRPr>
            </a:p>
          </p:txBody>
        </p:sp>
      </p:grpSp>
      <p:sp>
        <p:nvSpPr>
          <p:cNvPr id="469" name="文本框 468">
            <a:extLst>
              <a:ext uri="{FF2B5EF4-FFF2-40B4-BE49-F238E27FC236}">
                <a16:creationId xmlns:a16="http://schemas.microsoft.com/office/drawing/2014/main" id="{CA770C7A-A480-484F-B943-8113D7C3F063}"/>
              </a:ext>
            </a:extLst>
          </p:cNvPr>
          <p:cNvSpPr txBox="1"/>
          <p:nvPr/>
        </p:nvSpPr>
        <p:spPr>
          <a:xfrm>
            <a:off x="9185590" y="2718555"/>
            <a:ext cx="181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rPr>
              <a:t>演讲形式</a:t>
            </a:r>
          </a:p>
        </p:txBody>
      </p:sp>
      <p:sp>
        <p:nvSpPr>
          <p:cNvPr id="470" name="文本框 469">
            <a:extLst>
              <a:ext uri="{FF2B5EF4-FFF2-40B4-BE49-F238E27FC236}">
                <a16:creationId xmlns:a16="http://schemas.microsoft.com/office/drawing/2014/main" id="{EADC8706-27C3-425B-A7E7-B08BF819A208}"/>
              </a:ext>
            </a:extLst>
          </p:cNvPr>
          <p:cNvSpPr txBox="1"/>
          <p:nvPr/>
        </p:nvSpPr>
        <p:spPr>
          <a:xfrm>
            <a:off x="7899836" y="3346140"/>
            <a:ext cx="2766983" cy="39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上台演讲的风格和方法</a:t>
            </a:r>
          </a:p>
        </p:txBody>
      </p:sp>
      <p:grpSp>
        <p:nvGrpSpPr>
          <p:cNvPr id="471" name="组合 470">
            <a:extLst>
              <a:ext uri="{FF2B5EF4-FFF2-40B4-BE49-F238E27FC236}">
                <a16:creationId xmlns:a16="http://schemas.microsoft.com/office/drawing/2014/main" id="{FADD1B24-311C-4FDC-8512-92F17575E2F7}"/>
              </a:ext>
            </a:extLst>
          </p:cNvPr>
          <p:cNvGrpSpPr/>
          <p:nvPr/>
        </p:nvGrpSpPr>
        <p:grpSpPr>
          <a:xfrm>
            <a:off x="7886406" y="2656593"/>
            <a:ext cx="1306699" cy="905486"/>
            <a:chOff x="4726205" y="4446689"/>
            <a:chExt cx="1306699" cy="905486"/>
          </a:xfrm>
        </p:grpSpPr>
        <p:sp>
          <p:nvSpPr>
            <p:cNvPr id="472" name="弦形 471">
              <a:extLst>
                <a:ext uri="{FF2B5EF4-FFF2-40B4-BE49-F238E27FC236}">
                  <a16:creationId xmlns:a16="http://schemas.microsoft.com/office/drawing/2014/main" id="{F576BECE-8A4F-414C-B256-FCAFDA917F5E}"/>
                </a:ext>
              </a:extLst>
            </p:cNvPr>
            <p:cNvSpPr/>
            <p:nvPr/>
          </p:nvSpPr>
          <p:spPr>
            <a:xfrm rot="7511128">
              <a:off x="4836545" y="4791385"/>
              <a:ext cx="560790" cy="560790"/>
            </a:xfrm>
            <a:prstGeom prst="chord">
              <a:avLst>
                <a:gd name="adj1" fmla="val 2700000"/>
                <a:gd name="adj2" fmla="val 1464358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文本框 472">
              <a:extLst>
                <a:ext uri="{FF2B5EF4-FFF2-40B4-BE49-F238E27FC236}">
                  <a16:creationId xmlns:a16="http://schemas.microsoft.com/office/drawing/2014/main" id="{0E8C867F-403C-4415-B7DB-152F19CBE842}"/>
                </a:ext>
              </a:extLst>
            </p:cNvPr>
            <p:cNvSpPr txBox="1"/>
            <p:nvPr/>
          </p:nvSpPr>
          <p:spPr>
            <a:xfrm>
              <a:off x="4726205" y="4446689"/>
              <a:ext cx="13066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latin typeface="Arial" panose="020B0604020202020204" pitchFamily="34" charset="0"/>
                  <a:ea typeface="+mj-ea"/>
                  <a:sym typeface="Arial" panose="020B0604020202020204" pitchFamily="34" charset="0"/>
                </a:rPr>
                <a:t>02</a:t>
              </a:r>
              <a:endParaRPr lang="zh-CN" altLang="en-US" sz="4000" b="1" dirty="0">
                <a:latin typeface="Arial" panose="020B0604020202020204" pitchFamily="34" charset="0"/>
                <a:ea typeface="+mj-ea"/>
                <a:sym typeface="Arial" panose="020B0604020202020204" pitchFamily="34" charset="0"/>
              </a:endParaRPr>
            </a:p>
          </p:txBody>
        </p:sp>
      </p:grpSp>
      <p:grpSp>
        <p:nvGrpSpPr>
          <p:cNvPr id="474" name="组合 473">
            <a:extLst>
              <a:ext uri="{FF2B5EF4-FFF2-40B4-BE49-F238E27FC236}">
                <a16:creationId xmlns:a16="http://schemas.microsoft.com/office/drawing/2014/main" id="{9F027173-3027-4DCC-A1B9-4B9B8CA80EBC}"/>
              </a:ext>
            </a:extLst>
          </p:cNvPr>
          <p:cNvGrpSpPr/>
          <p:nvPr/>
        </p:nvGrpSpPr>
        <p:grpSpPr>
          <a:xfrm>
            <a:off x="-498911" y="554450"/>
            <a:ext cx="1063099" cy="425946"/>
            <a:chOff x="-498911" y="554450"/>
            <a:chExt cx="1063099" cy="425946"/>
          </a:xfrm>
        </p:grpSpPr>
        <p:sp>
          <p:nvSpPr>
            <p:cNvPr id="475" name="箭头: 五边形 474">
              <a:extLst>
                <a:ext uri="{FF2B5EF4-FFF2-40B4-BE49-F238E27FC236}">
                  <a16:creationId xmlns:a16="http://schemas.microsoft.com/office/drawing/2014/main" id="{814E1779-337C-4281-BF86-DD9015AE8E2A}"/>
                </a:ext>
              </a:extLst>
            </p:cNvPr>
            <p:cNvSpPr/>
            <p:nvPr/>
          </p:nvSpPr>
          <p:spPr>
            <a:xfrm>
              <a:off x="-235912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箭头: 五边形 475">
              <a:extLst>
                <a:ext uri="{FF2B5EF4-FFF2-40B4-BE49-F238E27FC236}">
                  <a16:creationId xmlns:a16="http://schemas.microsoft.com/office/drawing/2014/main" id="{AD00998A-45C8-47D5-88FC-594C490C15A9}"/>
                </a:ext>
              </a:extLst>
            </p:cNvPr>
            <p:cNvSpPr/>
            <p:nvPr/>
          </p:nvSpPr>
          <p:spPr>
            <a:xfrm>
              <a:off x="-374650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箭头: 五边形 476">
              <a:extLst>
                <a:ext uri="{FF2B5EF4-FFF2-40B4-BE49-F238E27FC236}">
                  <a16:creationId xmlns:a16="http://schemas.microsoft.com/office/drawing/2014/main" id="{2C7190F9-E4A2-42E4-BB9B-8B734BE9DA1D}"/>
                </a:ext>
              </a:extLst>
            </p:cNvPr>
            <p:cNvSpPr/>
            <p:nvPr/>
          </p:nvSpPr>
          <p:spPr>
            <a:xfrm>
              <a:off x="-498911" y="554450"/>
              <a:ext cx="800100" cy="425946"/>
            </a:xfrm>
            <a:prstGeom prst="homePlate">
              <a:avLst>
                <a:gd name="adj" fmla="val 32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669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微软模板">
      <a:dk1>
        <a:sysClr val="windowText" lastClr="000000"/>
      </a:dk1>
      <a:lt1>
        <a:sysClr val="window" lastClr="FFFFFF"/>
      </a:lt1>
      <a:dk2>
        <a:srgbClr val="222A35"/>
      </a:dk2>
      <a:lt2>
        <a:srgbClr val="DBEFF9"/>
      </a:lt2>
      <a:accent1>
        <a:srgbClr val="3F58AD"/>
      </a:accent1>
      <a:accent2>
        <a:srgbClr val="6B9AC4"/>
      </a:accent2>
      <a:accent3>
        <a:srgbClr val="97D8C4"/>
      </a:accent3>
      <a:accent4>
        <a:srgbClr val="E8FFF3"/>
      </a:accent4>
      <a:accent5>
        <a:srgbClr val="FC9783"/>
      </a:accent5>
      <a:accent6>
        <a:srgbClr val="FB7598"/>
      </a:accent6>
      <a:hlink>
        <a:srgbClr val="F49100"/>
      </a:hlink>
      <a:folHlink>
        <a:srgbClr val="85DFD0"/>
      </a:folHlink>
    </a:clrScheme>
    <a:fontScheme name="微软模板">
      <a:majorFont>
        <a:latin typeface="Arial Black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演示文稿1" id="{84CD622C-2644-445C-9289-CDA0FEE9D84B}" vid="{BBE68D15-B146-440C-A997-6FAFA1C937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空白169模板</Template>
  <TotalTime>5566</TotalTime>
  <Words>1507</Words>
  <Application>Microsoft Office PowerPoint</Application>
  <PresentationFormat>宽屏</PresentationFormat>
  <Paragraphs>232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4" baseType="lpstr">
      <vt:lpstr>微软雅黑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zheng yanxin</dc:creator>
  <cp:lastModifiedBy>Xin Zhang (FA Talent)</cp:lastModifiedBy>
  <cp:revision>27</cp:revision>
  <dcterms:created xsi:type="dcterms:W3CDTF">2021-11-24T19:07:05Z</dcterms:created>
  <dcterms:modified xsi:type="dcterms:W3CDTF">2022-01-27T04:11:32Z</dcterms:modified>
</cp:coreProperties>
</file>